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4"/>
  </p:notesMasterIdLst>
  <p:sldIdLst>
    <p:sldId id="256" r:id="rId2"/>
    <p:sldId id="259" r:id="rId3"/>
    <p:sldId id="258" r:id="rId4"/>
    <p:sldId id="260" r:id="rId5"/>
    <p:sldId id="324" r:id="rId6"/>
    <p:sldId id="325" r:id="rId7"/>
    <p:sldId id="307" r:id="rId8"/>
    <p:sldId id="308" r:id="rId9"/>
    <p:sldId id="268" r:id="rId10"/>
    <p:sldId id="311" r:id="rId11"/>
    <p:sldId id="309" r:id="rId12"/>
    <p:sldId id="257" r:id="rId13"/>
    <p:sldId id="312" r:id="rId14"/>
    <p:sldId id="313" r:id="rId15"/>
    <p:sldId id="314" r:id="rId16"/>
    <p:sldId id="265" r:id="rId17"/>
    <p:sldId id="262" r:id="rId18"/>
    <p:sldId id="315" r:id="rId19"/>
    <p:sldId id="261" r:id="rId20"/>
    <p:sldId id="326" r:id="rId21"/>
    <p:sldId id="328" r:id="rId22"/>
    <p:sldId id="327" r:id="rId23"/>
  </p:sldIdLst>
  <p:sldSz cx="9144000" cy="5143500" type="screen16x9"/>
  <p:notesSz cx="6858000" cy="9144000"/>
  <p:embeddedFontLst>
    <p:embeddedFont>
      <p:font typeface="Ravi Prakash" panose="020B0604020202020204" charset="0"/>
      <p:regular r:id="rId25"/>
    </p:embeddedFont>
    <p:embeddedFont>
      <p:font typeface="Bebas Neue" panose="020B0604020202020204" charset="0"/>
      <p:regular r:id="rId26"/>
    </p:embeddedFont>
    <p:embeddedFont>
      <p:font typeface="SimSun" panose="02010600030101010101" pitchFamily="2" charset="-122"/>
      <p:regular r:id="rId27"/>
    </p:embeddedFont>
    <p:embeddedFont>
      <p:font typeface="Calibri" panose="020F0502020204030204" pitchFamily="34" charset="0"/>
      <p:regular r:id="rId28"/>
      <p:bold r:id="rId29"/>
      <p:italic r:id="rId30"/>
      <p:boldItalic r:id="rId31"/>
    </p:embeddedFont>
    <p:embeddedFont>
      <p:font typeface="Readex Pro" panose="020B0604020202020204" charset="-78"/>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459574-EBE2-418F-A75C-8AC3BC54DCD8}" v="435" dt="2024-09-22T02:25:00.293"/>
  </p1510:revLst>
</p1510:revInfo>
</file>

<file path=ppt/tableStyles.xml><?xml version="1.0" encoding="utf-8"?>
<a:tblStyleLst xmlns:a="http://schemas.openxmlformats.org/drawingml/2006/main" def="{C545A715-8A93-4736-B6B4-4708CB230CEC}">
  <a:tblStyle styleId="{C545A715-8A93-4736-B6B4-4708CB230CE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816" y="12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Quynh Anh" userId="e994623f0e761c09" providerId="LiveId" clId="{91459574-EBE2-418F-A75C-8AC3BC54DCD8}"/>
    <pc:docChg chg="undo custSel addSld delSld modSld sldOrd delMainMaster">
      <pc:chgData name="Nguyen Quynh Anh" userId="e994623f0e761c09" providerId="LiveId" clId="{91459574-EBE2-418F-A75C-8AC3BC54DCD8}" dt="2024-09-22T02:25:08.747" v="2069" actId="113"/>
      <pc:docMkLst>
        <pc:docMk/>
      </pc:docMkLst>
      <pc:sldChg chg="modSp mod modTransition modAnim">
        <pc:chgData name="Nguyen Quynh Anh" userId="e994623f0e761c09" providerId="LiveId" clId="{91459574-EBE2-418F-A75C-8AC3BC54DCD8}" dt="2024-09-14T02:51:47.185" v="1858"/>
        <pc:sldMkLst>
          <pc:docMk/>
          <pc:sldMk cId="0" sldId="256"/>
        </pc:sldMkLst>
        <pc:spChg chg="mod">
          <ac:chgData name="Nguyen Quynh Anh" userId="e994623f0e761c09" providerId="LiveId" clId="{91459574-EBE2-418F-A75C-8AC3BC54DCD8}" dt="2024-09-09T17:05:25.104" v="106" actId="1076"/>
          <ac:spMkLst>
            <pc:docMk/>
            <pc:sldMk cId="0" sldId="256"/>
            <ac:spMk id="157" creationId="{00000000-0000-0000-0000-000000000000}"/>
          </ac:spMkLst>
        </pc:spChg>
        <pc:spChg chg="mod">
          <ac:chgData name="Nguyen Quynh Anh" userId="e994623f0e761c09" providerId="LiveId" clId="{91459574-EBE2-418F-A75C-8AC3BC54DCD8}" dt="2024-09-09T17:05:22.394" v="105" actId="207"/>
          <ac:spMkLst>
            <pc:docMk/>
            <pc:sldMk cId="0" sldId="256"/>
            <ac:spMk id="158" creationId="{00000000-0000-0000-0000-000000000000}"/>
          </ac:spMkLst>
        </pc:spChg>
        <pc:picChg chg="mod">
          <ac:chgData name="Nguyen Quynh Anh" userId="e994623f0e761c09" providerId="LiveId" clId="{91459574-EBE2-418F-A75C-8AC3BC54DCD8}" dt="2024-09-09T17:04:42.333" v="0" actId="1076"/>
          <ac:picMkLst>
            <pc:docMk/>
            <pc:sldMk cId="0" sldId="256"/>
            <ac:picMk id="156" creationId="{00000000-0000-0000-0000-000000000000}"/>
          </ac:picMkLst>
        </pc:picChg>
      </pc:sldChg>
      <pc:sldChg chg="addSp delSp modSp mod modTransition modAnim">
        <pc:chgData name="Nguyen Quynh Anh" userId="e994623f0e761c09" providerId="LiveId" clId="{91459574-EBE2-418F-A75C-8AC3BC54DCD8}" dt="2024-09-14T02:51:47.185" v="1858"/>
        <pc:sldMkLst>
          <pc:docMk/>
          <pc:sldMk cId="0" sldId="257"/>
        </pc:sldMkLst>
        <pc:spChg chg="add del mod">
          <ac:chgData name="Nguyen Quynh Anh" userId="e994623f0e761c09" providerId="LiveId" clId="{91459574-EBE2-418F-A75C-8AC3BC54DCD8}" dt="2024-09-09T17:21:04.269" v="762" actId="478"/>
          <ac:spMkLst>
            <pc:docMk/>
            <pc:sldMk cId="0" sldId="257"/>
            <ac:spMk id="3" creationId="{92BA4DF6-54F9-9350-04AE-E1F515A957B7}"/>
          </ac:spMkLst>
        </pc:spChg>
        <pc:spChg chg="add mod">
          <ac:chgData name="Nguyen Quynh Anh" userId="e994623f0e761c09" providerId="LiveId" clId="{91459574-EBE2-418F-A75C-8AC3BC54DCD8}" dt="2024-09-09T17:21:07.646" v="763"/>
          <ac:spMkLst>
            <pc:docMk/>
            <pc:sldMk cId="0" sldId="257"/>
            <ac:spMk id="4" creationId="{8B0C77AE-C2B2-B66E-3D6E-85B784D38DBC}"/>
          </ac:spMkLst>
        </pc:spChg>
        <pc:spChg chg="del">
          <ac:chgData name="Nguyen Quynh Anh" userId="e994623f0e761c09" providerId="LiveId" clId="{91459574-EBE2-418F-A75C-8AC3BC54DCD8}" dt="2024-09-09T17:21:03.159" v="761" actId="478"/>
          <ac:spMkLst>
            <pc:docMk/>
            <pc:sldMk cId="0" sldId="257"/>
            <ac:spMk id="163" creationId="{00000000-0000-0000-0000-000000000000}"/>
          </ac:spMkLst>
        </pc:spChg>
        <pc:spChg chg="del">
          <ac:chgData name="Nguyen Quynh Anh" userId="e994623f0e761c09" providerId="LiveId" clId="{91459574-EBE2-418F-A75C-8AC3BC54DCD8}" dt="2024-09-09T17:21:03.159" v="761" actId="478"/>
          <ac:spMkLst>
            <pc:docMk/>
            <pc:sldMk cId="0" sldId="257"/>
            <ac:spMk id="165" creationId="{00000000-0000-0000-0000-000000000000}"/>
          </ac:spMkLst>
        </pc:spChg>
        <pc:spChg chg="del">
          <ac:chgData name="Nguyen Quynh Anh" userId="e994623f0e761c09" providerId="LiveId" clId="{91459574-EBE2-418F-A75C-8AC3BC54DCD8}" dt="2024-09-09T17:21:03.159" v="761" actId="478"/>
          <ac:spMkLst>
            <pc:docMk/>
            <pc:sldMk cId="0" sldId="257"/>
            <ac:spMk id="166" creationId="{00000000-0000-0000-0000-000000000000}"/>
          </ac:spMkLst>
        </pc:spChg>
        <pc:spChg chg="del">
          <ac:chgData name="Nguyen Quynh Anh" userId="e994623f0e761c09" providerId="LiveId" clId="{91459574-EBE2-418F-A75C-8AC3BC54DCD8}" dt="2024-09-09T17:21:03.159" v="761" actId="478"/>
          <ac:spMkLst>
            <pc:docMk/>
            <pc:sldMk cId="0" sldId="257"/>
            <ac:spMk id="167" creationId="{00000000-0000-0000-0000-000000000000}"/>
          </ac:spMkLst>
        </pc:spChg>
        <pc:graphicFrameChg chg="add mod modGraphic">
          <ac:chgData name="Nguyen Quynh Anh" userId="e994623f0e761c09" providerId="LiveId" clId="{91459574-EBE2-418F-A75C-8AC3BC54DCD8}" dt="2024-09-09T17:21:56.275" v="777" actId="14734"/>
          <ac:graphicFrameMkLst>
            <pc:docMk/>
            <pc:sldMk cId="0" sldId="257"/>
            <ac:graphicFrameMk id="5" creationId="{BDDFA062-3F4A-9CB2-15B0-B1685F4DC24A}"/>
          </ac:graphicFrameMkLst>
        </pc:graphicFrameChg>
        <pc:graphicFrameChg chg="del">
          <ac:chgData name="Nguyen Quynh Anh" userId="e994623f0e761c09" providerId="LiveId" clId="{91459574-EBE2-418F-A75C-8AC3BC54DCD8}" dt="2024-09-09T17:21:03.159" v="761" actId="478"/>
          <ac:graphicFrameMkLst>
            <pc:docMk/>
            <pc:sldMk cId="0" sldId="257"/>
            <ac:graphicFrameMk id="164" creationId="{00000000-0000-0000-0000-000000000000}"/>
          </ac:graphicFrameMkLst>
        </pc:graphicFrameChg>
      </pc:sldChg>
      <pc:sldChg chg="addSp delSp modSp mod ord modTransition modAnim modNotes">
        <pc:chgData name="Nguyen Quynh Anh" userId="e994623f0e761c09" providerId="LiveId" clId="{91459574-EBE2-418F-A75C-8AC3BC54DCD8}" dt="2024-09-14T02:51:47.185" v="1858"/>
        <pc:sldMkLst>
          <pc:docMk/>
          <pc:sldMk cId="0" sldId="258"/>
        </pc:sldMkLst>
        <pc:spChg chg="add del mod">
          <ac:chgData name="Nguyen Quynh Anh" userId="e994623f0e761c09" providerId="LiveId" clId="{91459574-EBE2-418F-A75C-8AC3BC54DCD8}" dt="2024-09-09T17:06:55.222" v="210" actId="478"/>
          <ac:spMkLst>
            <pc:docMk/>
            <pc:sldMk cId="0" sldId="258"/>
            <ac:spMk id="3" creationId="{3BFB6A0C-3C15-D39F-90B7-0327B813535D}"/>
          </ac:spMkLst>
        </pc:spChg>
        <pc:spChg chg="add del mod">
          <ac:chgData name="Nguyen Quynh Anh" userId="e994623f0e761c09" providerId="LiveId" clId="{91459574-EBE2-418F-A75C-8AC3BC54DCD8}" dt="2024-09-09T17:06:55.222" v="210" actId="478"/>
          <ac:spMkLst>
            <pc:docMk/>
            <pc:sldMk cId="0" sldId="258"/>
            <ac:spMk id="5" creationId="{5C1F9752-C310-ADB1-8C43-4FE83A2EC962}"/>
          </ac:spMkLst>
        </pc:spChg>
        <pc:spChg chg="add del mod">
          <ac:chgData name="Nguyen Quynh Anh" userId="e994623f0e761c09" providerId="LiveId" clId="{91459574-EBE2-418F-A75C-8AC3BC54DCD8}" dt="2024-09-09T17:06:55.222" v="210" actId="478"/>
          <ac:spMkLst>
            <pc:docMk/>
            <pc:sldMk cId="0" sldId="258"/>
            <ac:spMk id="7" creationId="{B199A40D-9220-D20D-7702-FF59E950C055}"/>
          </ac:spMkLst>
        </pc:spChg>
        <pc:spChg chg="add del mod">
          <ac:chgData name="Nguyen Quynh Anh" userId="e994623f0e761c09" providerId="LiveId" clId="{91459574-EBE2-418F-A75C-8AC3BC54DCD8}" dt="2024-09-09T17:06:55.222" v="210" actId="478"/>
          <ac:spMkLst>
            <pc:docMk/>
            <pc:sldMk cId="0" sldId="258"/>
            <ac:spMk id="9" creationId="{3081D9EE-14C8-29B4-3082-20C7A3FEC696}"/>
          </ac:spMkLst>
        </pc:spChg>
        <pc:spChg chg="add del mod">
          <ac:chgData name="Nguyen Quynh Anh" userId="e994623f0e761c09" providerId="LiveId" clId="{91459574-EBE2-418F-A75C-8AC3BC54DCD8}" dt="2024-09-09T17:07:36.322" v="225" actId="478"/>
          <ac:spMkLst>
            <pc:docMk/>
            <pc:sldMk cId="0" sldId="258"/>
            <ac:spMk id="11" creationId="{B5F2E71A-BFBD-6FAC-24B9-59EEEBE9F104}"/>
          </ac:spMkLst>
        </pc:spChg>
        <pc:spChg chg="add del mod">
          <ac:chgData name="Nguyen Quynh Anh" userId="e994623f0e761c09" providerId="LiveId" clId="{91459574-EBE2-418F-A75C-8AC3BC54DCD8}" dt="2024-09-09T17:07:36.322" v="225" actId="478"/>
          <ac:spMkLst>
            <pc:docMk/>
            <pc:sldMk cId="0" sldId="258"/>
            <ac:spMk id="13" creationId="{A1DF81DD-98DF-9958-0FAE-280454AD758F}"/>
          </ac:spMkLst>
        </pc:spChg>
        <pc:spChg chg="del">
          <ac:chgData name="Nguyen Quynh Anh" userId="e994623f0e761c09" providerId="LiveId" clId="{91459574-EBE2-418F-A75C-8AC3BC54DCD8}" dt="2024-09-09T17:06:52.865" v="209" actId="478"/>
          <ac:spMkLst>
            <pc:docMk/>
            <pc:sldMk cId="0" sldId="258"/>
            <ac:spMk id="172" creationId="{00000000-0000-0000-0000-000000000000}"/>
          </ac:spMkLst>
        </pc:spChg>
        <pc:spChg chg="mod">
          <ac:chgData name="Nguyen Quynh Anh" userId="e994623f0e761c09" providerId="LiveId" clId="{91459574-EBE2-418F-A75C-8AC3BC54DCD8}" dt="2024-09-09T17:07:56.572" v="232" actId="207"/>
          <ac:spMkLst>
            <pc:docMk/>
            <pc:sldMk cId="0" sldId="258"/>
            <ac:spMk id="174" creationId="{00000000-0000-0000-0000-000000000000}"/>
          </ac:spMkLst>
        </pc:spChg>
        <pc:spChg chg="del">
          <ac:chgData name="Nguyen Quynh Anh" userId="e994623f0e761c09" providerId="LiveId" clId="{91459574-EBE2-418F-A75C-8AC3BC54DCD8}" dt="2024-09-09T17:06:52.865" v="209" actId="478"/>
          <ac:spMkLst>
            <pc:docMk/>
            <pc:sldMk cId="0" sldId="258"/>
            <ac:spMk id="175" creationId="{00000000-0000-0000-0000-000000000000}"/>
          </ac:spMkLst>
        </pc:spChg>
        <pc:spChg chg="mod">
          <ac:chgData name="Nguyen Quynh Anh" userId="e994623f0e761c09" providerId="LiveId" clId="{91459574-EBE2-418F-A75C-8AC3BC54DCD8}" dt="2024-09-09T17:08:06.277" v="234" actId="207"/>
          <ac:spMkLst>
            <pc:docMk/>
            <pc:sldMk cId="0" sldId="258"/>
            <ac:spMk id="177" creationId="{00000000-0000-0000-0000-000000000000}"/>
          </ac:spMkLst>
        </pc:spChg>
        <pc:spChg chg="del">
          <ac:chgData name="Nguyen Quynh Anh" userId="e994623f0e761c09" providerId="LiveId" clId="{91459574-EBE2-418F-A75C-8AC3BC54DCD8}" dt="2024-09-09T17:06:52.865" v="209" actId="478"/>
          <ac:spMkLst>
            <pc:docMk/>
            <pc:sldMk cId="0" sldId="258"/>
            <ac:spMk id="178" creationId="{00000000-0000-0000-0000-000000000000}"/>
          </ac:spMkLst>
        </pc:spChg>
        <pc:spChg chg="mod">
          <ac:chgData name="Nguyen Quynh Anh" userId="e994623f0e761c09" providerId="LiveId" clId="{91459574-EBE2-418F-A75C-8AC3BC54DCD8}" dt="2024-09-09T17:08:22.437" v="240" actId="1076"/>
          <ac:spMkLst>
            <pc:docMk/>
            <pc:sldMk cId="0" sldId="258"/>
            <ac:spMk id="180" creationId="{00000000-0000-0000-0000-000000000000}"/>
          </ac:spMkLst>
        </pc:spChg>
        <pc:spChg chg="del">
          <ac:chgData name="Nguyen Quynh Anh" userId="e994623f0e761c09" providerId="LiveId" clId="{91459574-EBE2-418F-A75C-8AC3BC54DCD8}" dt="2024-09-09T17:06:52.865" v="209" actId="478"/>
          <ac:spMkLst>
            <pc:docMk/>
            <pc:sldMk cId="0" sldId="258"/>
            <ac:spMk id="181" creationId="{00000000-0000-0000-0000-000000000000}"/>
          </ac:spMkLst>
        </pc:spChg>
        <pc:spChg chg="del">
          <ac:chgData name="Nguyen Quynh Anh" userId="e994623f0e761c09" providerId="LiveId" clId="{91459574-EBE2-418F-A75C-8AC3BC54DCD8}" dt="2024-09-09T17:07:34.291" v="224" actId="478"/>
          <ac:spMkLst>
            <pc:docMk/>
            <pc:sldMk cId="0" sldId="258"/>
            <ac:spMk id="182" creationId="{00000000-0000-0000-0000-000000000000}"/>
          </ac:spMkLst>
        </pc:spChg>
        <pc:spChg chg="del">
          <ac:chgData name="Nguyen Quynh Anh" userId="e994623f0e761c09" providerId="LiveId" clId="{91459574-EBE2-418F-A75C-8AC3BC54DCD8}" dt="2024-09-09T17:07:34.291" v="224" actId="478"/>
          <ac:spMkLst>
            <pc:docMk/>
            <pc:sldMk cId="0" sldId="258"/>
            <ac:spMk id="183" creationId="{00000000-0000-0000-0000-000000000000}"/>
          </ac:spMkLst>
        </pc:spChg>
        <pc:spChg chg="mod">
          <ac:chgData name="Nguyen Quynh Anh" userId="e994623f0e761c09" providerId="LiveId" clId="{91459574-EBE2-418F-A75C-8AC3BC54DCD8}" dt="2024-09-09T17:06:48.354" v="208" actId="403"/>
          <ac:spMkLst>
            <pc:docMk/>
            <pc:sldMk cId="0" sldId="258"/>
            <ac:spMk id="184" creationId="{00000000-0000-0000-0000-000000000000}"/>
          </ac:spMkLst>
        </pc:spChg>
      </pc:sldChg>
      <pc:sldChg chg="modSp mod ord modTransition modAnim modNotes">
        <pc:chgData name="Nguyen Quynh Anh" userId="e994623f0e761c09" providerId="LiveId" clId="{91459574-EBE2-418F-A75C-8AC3BC54DCD8}" dt="2024-09-14T02:51:47.185" v="1858"/>
        <pc:sldMkLst>
          <pc:docMk/>
          <pc:sldMk cId="0" sldId="259"/>
        </pc:sldMkLst>
        <pc:spChg chg="mod">
          <ac:chgData name="Nguyen Quynh Anh" userId="e994623f0e761c09" providerId="LiveId" clId="{91459574-EBE2-418F-A75C-8AC3BC54DCD8}" dt="2024-09-09T17:06:08.312" v="157" actId="14100"/>
          <ac:spMkLst>
            <pc:docMk/>
            <pc:sldMk cId="0" sldId="259"/>
            <ac:spMk id="190" creationId="{00000000-0000-0000-0000-000000000000}"/>
          </ac:spMkLst>
        </pc:spChg>
        <pc:spChg chg="mod">
          <ac:chgData name="Nguyen Quynh Anh" userId="e994623f0e761c09" providerId="LiveId" clId="{91459574-EBE2-418F-A75C-8AC3BC54DCD8}" dt="2024-09-09T17:06:15.407" v="165" actId="1076"/>
          <ac:spMkLst>
            <pc:docMk/>
            <pc:sldMk cId="0" sldId="259"/>
            <ac:spMk id="191" creationId="{00000000-0000-0000-0000-000000000000}"/>
          </ac:spMkLst>
        </pc:spChg>
      </pc:sldChg>
      <pc:sldChg chg="addSp delSp modSp mod ord modTransition modNotes">
        <pc:chgData name="Nguyen Quynh Anh" userId="e994623f0e761c09" providerId="LiveId" clId="{91459574-EBE2-418F-A75C-8AC3BC54DCD8}" dt="2024-09-14T02:51:47.185" v="1858"/>
        <pc:sldMkLst>
          <pc:docMk/>
          <pc:sldMk cId="0" sldId="260"/>
        </pc:sldMkLst>
        <pc:spChg chg="add mod">
          <ac:chgData name="Nguyen Quynh Anh" userId="e994623f0e761c09" providerId="LiveId" clId="{91459574-EBE2-418F-A75C-8AC3BC54DCD8}" dt="2024-09-09T17:09:24.495" v="248" actId="1076"/>
          <ac:spMkLst>
            <pc:docMk/>
            <pc:sldMk cId="0" sldId="260"/>
            <ac:spMk id="2" creationId="{1A49EDCA-BBA9-4B0C-0A1B-15BFC69EF1E8}"/>
          </ac:spMkLst>
        </pc:spChg>
        <pc:spChg chg="add del mod">
          <ac:chgData name="Nguyen Quynh Anh" userId="e994623f0e761c09" providerId="LiveId" clId="{91459574-EBE2-418F-A75C-8AC3BC54DCD8}" dt="2024-09-09T17:09:47.312" v="287" actId="478"/>
          <ac:spMkLst>
            <pc:docMk/>
            <pc:sldMk cId="0" sldId="260"/>
            <ac:spMk id="4" creationId="{4DC7A5F6-D383-9DD5-A905-825456786A28}"/>
          </ac:spMkLst>
        </pc:spChg>
        <pc:spChg chg="del">
          <ac:chgData name="Nguyen Quynh Anh" userId="e994623f0e761c09" providerId="LiveId" clId="{91459574-EBE2-418F-A75C-8AC3BC54DCD8}" dt="2024-09-09T17:09:46.086" v="286" actId="478"/>
          <ac:spMkLst>
            <pc:docMk/>
            <pc:sldMk cId="0" sldId="260"/>
            <ac:spMk id="204" creationId="{00000000-0000-0000-0000-000000000000}"/>
          </ac:spMkLst>
        </pc:spChg>
        <pc:spChg chg="mod">
          <ac:chgData name="Nguyen Quynh Anh" userId="e994623f0e761c09" providerId="LiveId" clId="{91459574-EBE2-418F-A75C-8AC3BC54DCD8}" dt="2024-09-09T17:10:01.636" v="299" actId="1076"/>
          <ac:spMkLst>
            <pc:docMk/>
            <pc:sldMk cId="0" sldId="260"/>
            <ac:spMk id="205" creationId="{00000000-0000-0000-0000-000000000000}"/>
          </ac:spMkLst>
        </pc:spChg>
        <pc:spChg chg="del mod">
          <ac:chgData name="Nguyen Quynh Anh" userId="e994623f0e761c09" providerId="LiveId" clId="{91459574-EBE2-418F-A75C-8AC3BC54DCD8}" dt="2024-09-09T17:09:46.086" v="286" actId="478"/>
          <ac:spMkLst>
            <pc:docMk/>
            <pc:sldMk cId="0" sldId="260"/>
            <ac:spMk id="206" creationId="{00000000-0000-0000-0000-000000000000}"/>
          </ac:spMkLst>
        </pc:spChg>
        <pc:picChg chg="del">
          <ac:chgData name="Nguyen Quynh Anh" userId="e994623f0e761c09" providerId="LiveId" clId="{91459574-EBE2-418F-A75C-8AC3BC54DCD8}" dt="2024-09-09T17:09:10.987" v="244" actId="478"/>
          <ac:picMkLst>
            <pc:docMk/>
            <pc:sldMk cId="0" sldId="260"/>
            <ac:picMk id="212" creationId="{00000000-0000-0000-0000-000000000000}"/>
          </ac:picMkLst>
        </pc:picChg>
      </pc:sldChg>
      <pc:sldChg chg="modSp mod ord modTransition modAnim modNotes">
        <pc:chgData name="Nguyen Quynh Anh" userId="e994623f0e761c09" providerId="LiveId" clId="{91459574-EBE2-418F-A75C-8AC3BC54DCD8}" dt="2024-09-14T02:51:47.185" v="1858"/>
        <pc:sldMkLst>
          <pc:docMk/>
          <pc:sldMk cId="0" sldId="261"/>
        </pc:sldMkLst>
        <pc:spChg chg="mod">
          <ac:chgData name="Nguyen Quynh Anh" userId="e994623f0e761c09" providerId="LiveId" clId="{91459574-EBE2-418F-A75C-8AC3BC54DCD8}" dt="2024-09-10T03:05:59.323" v="1669" actId="1076"/>
          <ac:spMkLst>
            <pc:docMk/>
            <pc:sldMk cId="0" sldId="261"/>
            <ac:spMk id="217" creationId="{00000000-0000-0000-0000-000000000000}"/>
          </ac:spMkLst>
        </pc:spChg>
        <pc:spChg chg="mod">
          <ac:chgData name="Nguyen Quynh Anh" userId="e994623f0e761c09" providerId="LiveId" clId="{91459574-EBE2-418F-A75C-8AC3BC54DCD8}" dt="2024-09-10T03:06:01.514" v="1670" actId="1076"/>
          <ac:spMkLst>
            <pc:docMk/>
            <pc:sldMk cId="0" sldId="261"/>
            <ac:spMk id="218" creationId="{00000000-0000-0000-0000-000000000000}"/>
          </ac:spMkLst>
        </pc:spChg>
        <pc:spChg chg="mod">
          <ac:chgData name="Nguyen Quynh Anh" userId="e994623f0e761c09" providerId="LiveId" clId="{91459574-EBE2-418F-A75C-8AC3BC54DCD8}" dt="2024-09-10T03:05:48.123" v="1662" actId="14100"/>
          <ac:spMkLst>
            <pc:docMk/>
            <pc:sldMk cId="0" sldId="261"/>
            <ac:spMk id="219" creationId="{00000000-0000-0000-0000-000000000000}"/>
          </ac:spMkLst>
        </pc:spChg>
        <pc:spChg chg="mod">
          <ac:chgData name="Nguyen Quynh Anh" userId="e994623f0e761c09" providerId="LiveId" clId="{91459574-EBE2-418F-A75C-8AC3BC54DCD8}" dt="2024-09-10T03:05:54.807" v="1668" actId="20577"/>
          <ac:spMkLst>
            <pc:docMk/>
            <pc:sldMk cId="0" sldId="261"/>
            <ac:spMk id="220" creationId="{00000000-0000-0000-0000-000000000000}"/>
          </ac:spMkLst>
        </pc:spChg>
        <pc:spChg chg="mod">
          <ac:chgData name="Nguyen Quynh Anh" userId="e994623f0e761c09" providerId="LiveId" clId="{91459574-EBE2-418F-A75C-8AC3BC54DCD8}" dt="2024-09-10T03:05:52.762" v="1664" actId="1076"/>
          <ac:spMkLst>
            <pc:docMk/>
            <pc:sldMk cId="0" sldId="261"/>
            <ac:spMk id="221" creationId="{00000000-0000-0000-0000-000000000000}"/>
          </ac:spMkLst>
        </pc:spChg>
        <pc:spChg chg="mod">
          <ac:chgData name="Nguyen Quynh Anh" userId="e994623f0e761c09" providerId="LiveId" clId="{91459574-EBE2-418F-A75C-8AC3BC54DCD8}" dt="2024-09-10T03:05:50.306" v="1663" actId="14100"/>
          <ac:spMkLst>
            <pc:docMk/>
            <pc:sldMk cId="0" sldId="261"/>
            <ac:spMk id="222" creationId="{00000000-0000-0000-0000-000000000000}"/>
          </ac:spMkLst>
        </pc:spChg>
        <pc:spChg chg="mod">
          <ac:chgData name="Nguyen Quynh Anh" userId="e994623f0e761c09" providerId="LiveId" clId="{91459574-EBE2-418F-A75C-8AC3BC54DCD8}" dt="2024-09-10T03:06:06.003" v="1671" actId="1076"/>
          <ac:spMkLst>
            <pc:docMk/>
            <pc:sldMk cId="0" sldId="261"/>
            <ac:spMk id="234" creationId="{00000000-0000-0000-0000-000000000000}"/>
          </ac:spMkLst>
        </pc:spChg>
        <pc:grpChg chg="mod">
          <ac:chgData name="Nguyen Quynh Anh" userId="e994623f0e761c09" providerId="LiveId" clId="{91459574-EBE2-418F-A75C-8AC3BC54DCD8}" dt="2024-09-10T03:05:59.323" v="1669" actId="1076"/>
          <ac:grpSpMkLst>
            <pc:docMk/>
            <pc:sldMk cId="0" sldId="261"/>
            <ac:grpSpMk id="223" creationId="{00000000-0000-0000-0000-000000000000}"/>
          </ac:grpSpMkLst>
        </pc:grpChg>
        <pc:grpChg chg="mod">
          <ac:chgData name="Nguyen Quynh Anh" userId="e994623f0e761c09" providerId="LiveId" clId="{91459574-EBE2-418F-A75C-8AC3BC54DCD8}" dt="2024-09-10T03:06:06.003" v="1671" actId="1076"/>
          <ac:grpSpMkLst>
            <pc:docMk/>
            <pc:sldMk cId="0" sldId="261"/>
            <ac:grpSpMk id="235" creationId="{00000000-0000-0000-0000-000000000000}"/>
          </ac:grpSpMkLst>
        </pc:grpChg>
      </pc:sldChg>
      <pc:sldChg chg="addSp delSp modSp mod ord modTransition delAnim modAnim modNotes">
        <pc:chgData name="Nguyen Quynh Anh" userId="e994623f0e761c09" providerId="LiveId" clId="{91459574-EBE2-418F-A75C-8AC3BC54DCD8}" dt="2024-09-14T02:51:47.185" v="1858"/>
        <pc:sldMkLst>
          <pc:docMk/>
          <pc:sldMk cId="0" sldId="262"/>
        </pc:sldMkLst>
        <pc:spChg chg="add del mod">
          <ac:chgData name="Nguyen Quynh Anh" userId="e994623f0e761c09" providerId="LiveId" clId="{91459574-EBE2-418F-A75C-8AC3BC54DCD8}" dt="2024-09-09T17:29:23.404" v="1361" actId="478"/>
          <ac:spMkLst>
            <pc:docMk/>
            <pc:sldMk cId="0" sldId="262"/>
            <ac:spMk id="3" creationId="{A11A3624-A4D6-8B9C-2D7D-1A570081D74D}"/>
          </ac:spMkLst>
        </pc:spChg>
        <pc:spChg chg="add mod">
          <ac:chgData name="Nguyen Quynh Anh" userId="e994623f0e761c09" providerId="LiveId" clId="{91459574-EBE2-418F-A75C-8AC3BC54DCD8}" dt="2024-09-09T17:31:22.735" v="1560" actId="1076"/>
          <ac:spMkLst>
            <pc:docMk/>
            <pc:sldMk cId="0" sldId="262"/>
            <ac:spMk id="4" creationId="{39B33AFC-84B1-5E09-52B6-35A3767ED28C}"/>
          </ac:spMkLst>
        </pc:spChg>
        <pc:spChg chg="del">
          <ac:chgData name="Nguyen Quynh Anh" userId="e994623f0e761c09" providerId="LiveId" clId="{91459574-EBE2-418F-A75C-8AC3BC54DCD8}" dt="2024-09-09T17:29:21.954" v="1360" actId="478"/>
          <ac:spMkLst>
            <pc:docMk/>
            <pc:sldMk cId="0" sldId="262"/>
            <ac:spMk id="257" creationId="{00000000-0000-0000-0000-000000000000}"/>
          </ac:spMkLst>
        </pc:spChg>
        <pc:spChg chg="mod">
          <ac:chgData name="Nguyen Quynh Anh" userId="e994623f0e761c09" providerId="LiveId" clId="{91459574-EBE2-418F-A75C-8AC3BC54DCD8}" dt="2024-09-09T17:30:31.524" v="1548" actId="207"/>
          <ac:spMkLst>
            <pc:docMk/>
            <pc:sldMk cId="0" sldId="262"/>
            <ac:spMk id="258" creationId="{00000000-0000-0000-0000-000000000000}"/>
          </ac:spMkLst>
        </pc:spChg>
        <pc:spChg chg="mod">
          <ac:chgData name="Nguyen Quynh Anh" userId="e994623f0e761c09" providerId="LiveId" clId="{91459574-EBE2-418F-A75C-8AC3BC54DCD8}" dt="2024-09-09T17:29:51.723" v="1438" actId="403"/>
          <ac:spMkLst>
            <pc:docMk/>
            <pc:sldMk cId="0" sldId="262"/>
            <ac:spMk id="259" creationId="{00000000-0000-0000-0000-000000000000}"/>
          </ac:spMkLst>
        </pc:spChg>
        <pc:spChg chg="mod">
          <ac:chgData name="Nguyen Quynh Anh" userId="e994623f0e761c09" providerId="LiveId" clId="{91459574-EBE2-418F-A75C-8AC3BC54DCD8}" dt="2024-09-09T17:30:31.524" v="1548" actId="207"/>
          <ac:spMkLst>
            <pc:docMk/>
            <pc:sldMk cId="0" sldId="262"/>
            <ac:spMk id="260" creationId="{00000000-0000-0000-0000-000000000000}"/>
          </ac:spMkLst>
        </pc:spChg>
        <pc:spChg chg="mod">
          <ac:chgData name="Nguyen Quynh Anh" userId="e994623f0e761c09" providerId="LiveId" clId="{91459574-EBE2-418F-A75C-8AC3BC54DCD8}" dt="2024-09-09T17:29:51.723" v="1438" actId="403"/>
          <ac:spMkLst>
            <pc:docMk/>
            <pc:sldMk cId="0" sldId="262"/>
            <ac:spMk id="261" creationId="{00000000-0000-0000-0000-000000000000}"/>
          </ac:spMkLst>
        </pc:spChg>
        <pc:spChg chg="mod">
          <ac:chgData name="Nguyen Quynh Anh" userId="e994623f0e761c09" providerId="LiveId" clId="{91459574-EBE2-418F-A75C-8AC3BC54DCD8}" dt="2024-09-09T17:30:31.524" v="1548" actId="207"/>
          <ac:spMkLst>
            <pc:docMk/>
            <pc:sldMk cId="0" sldId="262"/>
            <ac:spMk id="262" creationId="{00000000-0000-0000-0000-000000000000}"/>
          </ac:spMkLst>
        </pc:spChg>
        <pc:spChg chg="mod">
          <ac:chgData name="Nguyen Quynh Anh" userId="e994623f0e761c09" providerId="LiveId" clId="{91459574-EBE2-418F-A75C-8AC3BC54DCD8}" dt="2024-09-09T17:29:51.723" v="1438" actId="403"/>
          <ac:spMkLst>
            <pc:docMk/>
            <pc:sldMk cId="0" sldId="262"/>
            <ac:spMk id="263" creationId="{00000000-0000-0000-0000-000000000000}"/>
          </ac:spMkLst>
        </pc:spChg>
        <pc:spChg chg="del mod">
          <ac:chgData name="Nguyen Quynh Anh" userId="e994623f0e761c09" providerId="LiveId" clId="{91459574-EBE2-418F-A75C-8AC3BC54DCD8}" dt="2024-09-09T17:31:13.862" v="1556" actId="478"/>
          <ac:spMkLst>
            <pc:docMk/>
            <pc:sldMk cId="0" sldId="262"/>
            <ac:spMk id="264" creationId="{00000000-0000-0000-0000-000000000000}"/>
          </ac:spMkLst>
        </pc:spChg>
        <pc:spChg chg="del mod">
          <ac:chgData name="Nguyen Quynh Anh" userId="e994623f0e761c09" providerId="LiveId" clId="{91459574-EBE2-418F-A75C-8AC3BC54DCD8}" dt="2024-09-09T17:31:26.065" v="1561" actId="478"/>
          <ac:spMkLst>
            <pc:docMk/>
            <pc:sldMk cId="0" sldId="262"/>
            <ac:spMk id="265" creationId="{00000000-0000-0000-0000-000000000000}"/>
          </ac:spMkLst>
        </pc:spChg>
        <pc:spChg chg="del mod">
          <ac:chgData name="Nguyen Quynh Anh" userId="e994623f0e761c09" providerId="LiveId" clId="{91459574-EBE2-418F-A75C-8AC3BC54DCD8}" dt="2024-09-09T17:31:28.766" v="1562" actId="478"/>
          <ac:spMkLst>
            <pc:docMk/>
            <pc:sldMk cId="0" sldId="262"/>
            <ac:spMk id="266" creationId="{00000000-0000-0000-0000-000000000000}"/>
          </ac:spMkLst>
        </pc:spChg>
        <pc:grpChg chg="del mod">
          <ac:chgData name="Nguyen Quynh Anh" userId="e994623f0e761c09" providerId="LiveId" clId="{91459574-EBE2-418F-A75C-8AC3BC54DCD8}" dt="2024-09-09T17:31:28.766" v="1562" actId="478"/>
          <ac:grpSpMkLst>
            <pc:docMk/>
            <pc:sldMk cId="0" sldId="262"/>
            <ac:grpSpMk id="267" creationId="{00000000-0000-0000-0000-000000000000}"/>
          </ac:grpSpMkLst>
        </pc:grpChg>
        <pc:grpChg chg="del mod">
          <ac:chgData name="Nguyen Quynh Anh" userId="e994623f0e761c09" providerId="LiveId" clId="{91459574-EBE2-418F-A75C-8AC3BC54DCD8}" dt="2024-09-09T17:31:26.065" v="1561" actId="478"/>
          <ac:grpSpMkLst>
            <pc:docMk/>
            <pc:sldMk cId="0" sldId="262"/>
            <ac:grpSpMk id="281" creationId="{00000000-0000-0000-0000-000000000000}"/>
          </ac:grpSpMkLst>
        </pc:grpChg>
        <pc:grpChg chg="del mod">
          <ac:chgData name="Nguyen Quynh Anh" userId="e994623f0e761c09" providerId="LiveId" clId="{91459574-EBE2-418F-A75C-8AC3BC54DCD8}" dt="2024-09-09T17:31:15.322" v="1557" actId="478"/>
          <ac:grpSpMkLst>
            <pc:docMk/>
            <pc:sldMk cId="0" sldId="262"/>
            <ac:grpSpMk id="289" creationId="{00000000-0000-0000-0000-000000000000}"/>
          </ac:grpSpMkLst>
        </pc:grpChg>
        <pc:picChg chg="add mod">
          <ac:chgData name="Nguyen Quynh Anh" userId="e994623f0e761c09" providerId="LiveId" clId="{91459574-EBE2-418F-A75C-8AC3BC54DCD8}" dt="2024-09-09T17:31:40.375" v="1568" actId="1076"/>
          <ac:picMkLst>
            <pc:docMk/>
            <pc:sldMk cId="0" sldId="262"/>
            <ac:picMk id="5" creationId="{BDFD7300-51D4-72F7-3F7D-C280465EDDFD}"/>
          </ac:picMkLst>
        </pc:picChg>
        <pc:picChg chg="add mod">
          <ac:chgData name="Nguyen Quynh Anh" userId="e994623f0e761c09" providerId="LiveId" clId="{91459574-EBE2-418F-A75C-8AC3BC54DCD8}" dt="2024-09-09T17:31:42.805" v="1569" actId="1076"/>
          <ac:picMkLst>
            <pc:docMk/>
            <pc:sldMk cId="0" sldId="262"/>
            <ac:picMk id="6" creationId="{4B131E79-F9E4-41AB-67F0-8E05EA26E55C}"/>
          </ac:picMkLst>
        </pc:picChg>
        <pc:picChg chg="add mod">
          <ac:chgData name="Nguyen Quynh Anh" userId="e994623f0e761c09" providerId="LiveId" clId="{91459574-EBE2-418F-A75C-8AC3BC54DCD8}" dt="2024-09-09T17:31:49.391" v="1572" actId="1076"/>
          <ac:picMkLst>
            <pc:docMk/>
            <pc:sldMk cId="0" sldId="262"/>
            <ac:picMk id="7" creationId="{A4574024-843B-B5A0-F2A0-C1B64DA86767}"/>
          </ac:picMkLst>
        </pc:picChg>
      </pc:sldChg>
      <pc:sldChg chg="del">
        <pc:chgData name="Nguyen Quynh Anh" userId="e994623f0e761c09" providerId="LiveId" clId="{91459574-EBE2-418F-A75C-8AC3BC54DCD8}" dt="2024-09-14T02:51:31.795" v="1854" actId="47"/>
        <pc:sldMkLst>
          <pc:docMk/>
          <pc:sldMk cId="0" sldId="263"/>
        </pc:sldMkLst>
      </pc:sldChg>
      <pc:sldChg chg="del">
        <pc:chgData name="Nguyen Quynh Anh" userId="e994623f0e761c09" providerId="LiveId" clId="{91459574-EBE2-418F-A75C-8AC3BC54DCD8}" dt="2024-09-14T02:51:42.482" v="1857" actId="47"/>
        <pc:sldMkLst>
          <pc:docMk/>
          <pc:sldMk cId="0" sldId="264"/>
        </pc:sldMkLst>
      </pc:sldChg>
      <pc:sldChg chg="addSp delSp modSp mod ord modTransition modAnim modNotes">
        <pc:chgData name="Nguyen Quynh Anh" userId="e994623f0e761c09" providerId="LiveId" clId="{91459574-EBE2-418F-A75C-8AC3BC54DCD8}" dt="2024-09-14T02:51:47.185" v="1858"/>
        <pc:sldMkLst>
          <pc:docMk/>
          <pc:sldMk cId="0" sldId="265"/>
        </pc:sldMkLst>
        <pc:spChg chg="add del mod">
          <ac:chgData name="Nguyen Quynh Anh" userId="e994623f0e761c09" providerId="LiveId" clId="{91459574-EBE2-418F-A75C-8AC3BC54DCD8}" dt="2024-09-09T17:25:23.506" v="955" actId="478"/>
          <ac:spMkLst>
            <pc:docMk/>
            <pc:sldMk cId="0" sldId="265"/>
            <ac:spMk id="3" creationId="{00F25A69-E93F-6E59-2353-858C24925F83}"/>
          </ac:spMkLst>
        </pc:spChg>
        <pc:spChg chg="add mod">
          <ac:chgData name="Nguyen Quynh Anh" userId="e994623f0e761c09" providerId="LiveId" clId="{91459574-EBE2-418F-A75C-8AC3BC54DCD8}" dt="2024-09-09T17:25:44.736" v="1002" actId="1076"/>
          <ac:spMkLst>
            <pc:docMk/>
            <pc:sldMk cId="0" sldId="265"/>
            <ac:spMk id="5" creationId="{19643FF6-AA31-6EE0-6081-D6A518AA3824}"/>
          </ac:spMkLst>
        </pc:spChg>
        <pc:spChg chg="add del mod">
          <ac:chgData name="Nguyen Quynh Anh" userId="e994623f0e761c09" providerId="LiveId" clId="{91459574-EBE2-418F-A75C-8AC3BC54DCD8}" dt="2024-09-09T17:28:46.973" v="1349" actId="21"/>
          <ac:spMkLst>
            <pc:docMk/>
            <pc:sldMk cId="0" sldId="265"/>
            <ac:spMk id="13" creationId="{0DE45DC4-96B4-91EE-2315-91AC21E70F52}"/>
          </ac:spMkLst>
        </pc:spChg>
        <pc:spChg chg="add mod">
          <ac:chgData name="Nguyen Quynh Anh" userId="e994623f0e761c09" providerId="LiveId" clId="{91459574-EBE2-418F-A75C-8AC3BC54DCD8}" dt="2024-09-09T17:28:50.154" v="1351" actId="1076"/>
          <ac:spMkLst>
            <pc:docMk/>
            <pc:sldMk cId="0" sldId="265"/>
            <ac:spMk id="17" creationId="{0DE45DC4-96B4-91EE-2315-91AC21E70F52}"/>
          </ac:spMkLst>
        </pc:spChg>
        <pc:spChg chg="del">
          <ac:chgData name="Nguyen Quynh Anh" userId="e994623f0e761c09" providerId="LiveId" clId="{91459574-EBE2-418F-A75C-8AC3BC54DCD8}" dt="2024-09-09T17:25:22.642" v="954" actId="478"/>
          <ac:spMkLst>
            <pc:docMk/>
            <pc:sldMk cId="0" sldId="265"/>
            <ac:spMk id="376" creationId="{00000000-0000-0000-0000-000000000000}"/>
          </ac:spMkLst>
        </pc:spChg>
        <pc:spChg chg="mod">
          <ac:chgData name="Nguyen Quynh Anh" userId="e994623f0e761c09" providerId="LiveId" clId="{91459574-EBE2-418F-A75C-8AC3BC54DCD8}" dt="2024-09-09T17:26:36.699" v="1084" actId="404"/>
          <ac:spMkLst>
            <pc:docMk/>
            <pc:sldMk cId="0" sldId="265"/>
            <ac:spMk id="378" creationId="{00000000-0000-0000-0000-000000000000}"/>
          </ac:spMkLst>
        </pc:spChg>
        <pc:spChg chg="mod">
          <ac:chgData name="Nguyen Quynh Anh" userId="e994623f0e761c09" providerId="LiveId" clId="{91459574-EBE2-418F-A75C-8AC3BC54DCD8}" dt="2024-09-09T17:27:42.127" v="1324" actId="14100"/>
          <ac:spMkLst>
            <pc:docMk/>
            <pc:sldMk cId="0" sldId="265"/>
            <ac:spMk id="379" creationId="{00000000-0000-0000-0000-000000000000}"/>
          </ac:spMkLst>
        </pc:spChg>
        <pc:spChg chg="mod">
          <ac:chgData name="Nguyen Quynh Anh" userId="e994623f0e761c09" providerId="LiveId" clId="{91459574-EBE2-418F-A75C-8AC3BC54DCD8}" dt="2024-09-09T17:27:00.338" v="1150" actId="14100"/>
          <ac:spMkLst>
            <pc:docMk/>
            <pc:sldMk cId="0" sldId="265"/>
            <ac:spMk id="380" creationId="{00000000-0000-0000-0000-000000000000}"/>
          </ac:spMkLst>
        </pc:spChg>
        <pc:spChg chg="mod">
          <ac:chgData name="Nguyen Quynh Anh" userId="e994623f0e761c09" providerId="LiveId" clId="{91459574-EBE2-418F-A75C-8AC3BC54DCD8}" dt="2024-09-09T17:28:14.809" v="1338" actId="14100"/>
          <ac:spMkLst>
            <pc:docMk/>
            <pc:sldMk cId="0" sldId="265"/>
            <ac:spMk id="381" creationId="{00000000-0000-0000-0000-000000000000}"/>
          </ac:spMkLst>
        </pc:spChg>
        <pc:spChg chg="mod">
          <ac:chgData name="Nguyen Quynh Anh" userId="e994623f0e761c09" providerId="LiveId" clId="{91459574-EBE2-418F-A75C-8AC3BC54DCD8}" dt="2024-09-09T17:26:32.499" v="1083" actId="404"/>
          <ac:spMkLst>
            <pc:docMk/>
            <pc:sldMk cId="0" sldId="265"/>
            <ac:spMk id="382" creationId="{00000000-0000-0000-0000-000000000000}"/>
          </ac:spMkLst>
        </pc:spChg>
        <pc:spChg chg="mod">
          <ac:chgData name="Nguyen Quynh Anh" userId="e994623f0e761c09" providerId="LiveId" clId="{91459574-EBE2-418F-A75C-8AC3BC54DCD8}" dt="2024-09-09T17:27:59.688" v="1331" actId="14100"/>
          <ac:spMkLst>
            <pc:docMk/>
            <pc:sldMk cId="0" sldId="265"/>
            <ac:spMk id="383" creationId="{00000000-0000-0000-0000-000000000000}"/>
          </ac:spMkLst>
        </pc:spChg>
        <pc:picChg chg="add del mod">
          <ac:chgData name="Nguyen Quynh Anh" userId="e994623f0e761c09" providerId="LiveId" clId="{91459574-EBE2-418F-A75C-8AC3BC54DCD8}" dt="2024-09-09T17:28:18.698" v="1339" actId="478"/>
          <ac:picMkLst>
            <pc:docMk/>
            <pc:sldMk cId="0" sldId="265"/>
            <ac:picMk id="377" creationId="{00000000-0000-0000-0000-000000000000}"/>
          </ac:picMkLst>
        </pc:picChg>
        <pc:cxnChg chg="add mod">
          <ac:chgData name="Nguyen Quynh Anh" userId="e994623f0e761c09" providerId="LiveId" clId="{91459574-EBE2-418F-A75C-8AC3BC54DCD8}" dt="2024-09-09T17:28:43.549" v="1347"/>
          <ac:cxnSpMkLst>
            <pc:docMk/>
            <pc:sldMk cId="0" sldId="265"/>
            <ac:cxnSpMk id="14" creationId="{00000000-0000-0000-0000-000000000000}"/>
          </ac:cxnSpMkLst>
        </pc:cxnChg>
        <pc:cxnChg chg="add mod">
          <ac:chgData name="Nguyen Quynh Anh" userId="e994623f0e761c09" providerId="LiveId" clId="{91459574-EBE2-418F-A75C-8AC3BC54DCD8}" dt="2024-09-09T17:28:43.549" v="1347"/>
          <ac:cxnSpMkLst>
            <pc:docMk/>
            <pc:sldMk cId="0" sldId="265"/>
            <ac:cxnSpMk id="15" creationId="{00000000-0000-0000-0000-000000000000}"/>
          </ac:cxnSpMkLst>
        </pc:cxnChg>
        <pc:cxnChg chg="add mod">
          <ac:chgData name="Nguyen Quynh Anh" userId="e994623f0e761c09" providerId="LiveId" clId="{91459574-EBE2-418F-A75C-8AC3BC54DCD8}" dt="2024-09-09T17:28:43.549" v="1347"/>
          <ac:cxnSpMkLst>
            <pc:docMk/>
            <pc:sldMk cId="0" sldId="265"/>
            <ac:cxnSpMk id="16" creationId="{00000000-0000-0000-0000-000000000000}"/>
          </ac:cxnSpMkLst>
        </pc:cxnChg>
        <pc:cxnChg chg="mod">
          <ac:chgData name="Nguyen Quynh Anh" userId="e994623f0e761c09" providerId="LiveId" clId="{91459574-EBE2-418F-A75C-8AC3BC54DCD8}" dt="2024-09-09T17:27:42.127" v="1324" actId="14100"/>
          <ac:cxnSpMkLst>
            <pc:docMk/>
            <pc:sldMk cId="0" sldId="265"/>
            <ac:cxnSpMk id="384" creationId="{00000000-0000-0000-0000-000000000000}"/>
          </ac:cxnSpMkLst>
        </pc:cxnChg>
        <pc:cxnChg chg="mod">
          <ac:chgData name="Nguyen Quynh Anh" userId="e994623f0e761c09" providerId="LiveId" clId="{91459574-EBE2-418F-A75C-8AC3BC54DCD8}" dt="2024-09-09T17:27:59.688" v="1331" actId="14100"/>
          <ac:cxnSpMkLst>
            <pc:docMk/>
            <pc:sldMk cId="0" sldId="265"/>
            <ac:cxnSpMk id="385" creationId="{00000000-0000-0000-0000-000000000000}"/>
          </ac:cxnSpMkLst>
        </pc:cxnChg>
        <pc:cxnChg chg="mod">
          <ac:chgData name="Nguyen Quynh Anh" userId="e994623f0e761c09" providerId="LiveId" clId="{91459574-EBE2-418F-A75C-8AC3BC54DCD8}" dt="2024-09-09T17:28:14.809" v="1338" actId="14100"/>
          <ac:cxnSpMkLst>
            <pc:docMk/>
            <pc:sldMk cId="0" sldId="265"/>
            <ac:cxnSpMk id="386" creationId="{00000000-0000-0000-0000-000000000000}"/>
          </ac:cxnSpMkLst>
        </pc:cxnChg>
        <pc:cxnChg chg="del mod">
          <ac:chgData name="Nguyen Quynh Anh" userId="e994623f0e761c09" providerId="LiveId" clId="{91459574-EBE2-418F-A75C-8AC3BC54DCD8}" dt="2024-09-09T17:28:43.289" v="1346" actId="21"/>
          <ac:cxnSpMkLst>
            <pc:docMk/>
            <pc:sldMk cId="0" sldId="265"/>
            <ac:cxnSpMk id="387" creationId="{00000000-0000-0000-0000-000000000000}"/>
          </ac:cxnSpMkLst>
        </pc:cxnChg>
        <pc:cxnChg chg="del mod">
          <ac:chgData name="Nguyen Quynh Anh" userId="e994623f0e761c09" providerId="LiveId" clId="{91459574-EBE2-418F-A75C-8AC3BC54DCD8}" dt="2024-09-09T17:28:43.289" v="1346" actId="21"/>
          <ac:cxnSpMkLst>
            <pc:docMk/>
            <pc:sldMk cId="0" sldId="265"/>
            <ac:cxnSpMk id="388" creationId="{00000000-0000-0000-0000-000000000000}"/>
          </ac:cxnSpMkLst>
        </pc:cxnChg>
        <pc:cxnChg chg="del mod">
          <ac:chgData name="Nguyen Quynh Anh" userId="e994623f0e761c09" providerId="LiveId" clId="{91459574-EBE2-418F-A75C-8AC3BC54DCD8}" dt="2024-09-09T17:28:43.289" v="1346" actId="21"/>
          <ac:cxnSpMkLst>
            <pc:docMk/>
            <pc:sldMk cId="0" sldId="265"/>
            <ac:cxnSpMk id="389" creationId="{00000000-0000-0000-0000-000000000000}"/>
          </ac:cxnSpMkLst>
        </pc:cxnChg>
      </pc:sldChg>
      <pc:sldChg chg="del">
        <pc:chgData name="Nguyen Quynh Anh" userId="e994623f0e761c09" providerId="LiveId" clId="{91459574-EBE2-418F-A75C-8AC3BC54DCD8}" dt="2024-09-14T02:51:42.482" v="1857" actId="47"/>
        <pc:sldMkLst>
          <pc:docMk/>
          <pc:sldMk cId="0" sldId="266"/>
        </pc:sldMkLst>
      </pc:sldChg>
      <pc:sldChg chg="del">
        <pc:chgData name="Nguyen Quynh Anh" userId="e994623f0e761c09" providerId="LiveId" clId="{91459574-EBE2-418F-A75C-8AC3BC54DCD8}" dt="2024-09-14T02:51:42.482" v="1857" actId="47"/>
        <pc:sldMkLst>
          <pc:docMk/>
          <pc:sldMk cId="0" sldId="267"/>
        </pc:sldMkLst>
      </pc:sldChg>
      <pc:sldChg chg="addSp delSp modSp mod ord modTransition modAnim modNotes">
        <pc:chgData name="Nguyen Quynh Anh" userId="e994623f0e761c09" providerId="LiveId" clId="{91459574-EBE2-418F-A75C-8AC3BC54DCD8}" dt="2024-09-14T02:51:47.185" v="1858"/>
        <pc:sldMkLst>
          <pc:docMk/>
          <pc:sldMk cId="0" sldId="268"/>
        </pc:sldMkLst>
        <pc:spChg chg="add del mod">
          <ac:chgData name="Nguyen Quynh Anh" userId="e994623f0e761c09" providerId="LiveId" clId="{91459574-EBE2-418F-A75C-8AC3BC54DCD8}" dt="2024-09-09T17:11:52.529" v="387" actId="478"/>
          <ac:spMkLst>
            <pc:docMk/>
            <pc:sldMk cId="0" sldId="268"/>
            <ac:spMk id="3" creationId="{A366A511-F940-A977-A39D-BF19B258715B}"/>
          </ac:spMkLst>
        </pc:spChg>
        <pc:spChg chg="add mod">
          <ac:chgData name="Nguyen Quynh Anh" userId="e994623f0e761c09" providerId="LiveId" clId="{91459574-EBE2-418F-A75C-8AC3BC54DCD8}" dt="2024-09-09T17:16:09.532" v="466" actId="1076"/>
          <ac:spMkLst>
            <pc:docMk/>
            <pc:sldMk cId="0" sldId="268"/>
            <ac:spMk id="5" creationId="{95E3BEAF-16DA-4A6A-7097-3959F9DA18B5}"/>
          </ac:spMkLst>
        </pc:spChg>
        <pc:spChg chg="add mod">
          <ac:chgData name="Nguyen Quynh Anh" userId="e994623f0e761c09" providerId="LiveId" clId="{91459574-EBE2-418F-A75C-8AC3BC54DCD8}" dt="2024-09-09T17:16:06.467" v="465" actId="1076"/>
          <ac:spMkLst>
            <pc:docMk/>
            <pc:sldMk cId="0" sldId="268"/>
            <ac:spMk id="6" creationId="{894AFF88-F060-8F8F-16DF-CC929CEBC7CE}"/>
          </ac:spMkLst>
        </pc:spChg>
        <pc:spChg chg="del">
          <ac:chgData name="Nguyen Quynh Anh" userId="e994623f0e761c09" providerId="LiveId" clId="{91459574-EBE2-418F-A75C-8AC3BC54DCD8}" dt="2024-09-09T17:11:51.300" v="386" actId="478"/>
          <ac:spMkLst>
            <pc:docMk/>
            <pc:sldMk cId="0" sldId="268"/>
            <ac:spMk id="486" creationId="{00000000-0000-0000-0000-000000000000}"/>
          </ac:spMkLst>
        </pc:spChg>
        <pc:spChg chg="del">
          <ac:chgData name="Nguyen Quynh Anh" userId="e994623f0e761c09" providerId="LiveId" clId="{91459574-EBE2-418F-A75C-8AC3BC54DCD8}" dt="2024-09-09T17:11:51.300" v="386" actId="478"/>
          <ac:spMkLst>
            <pc:docMk/>
            <pc:sldMk cId="0" sldId="268"/>
            <ac:spMk id="487" creationId="{00000000-0000-0000-0000-000000000000}"/>
          </ac:spMkLst>
        </pc:spChg>
        <pc:spChg chg="mod">
          <ac:chgData name="Nguyen Quynh Anh" userId="e994623f0e761c09" providerId="LiveId" clId="{91459574-EBE2-418F-A75C-8AC3BC54DCD8}" dt="2024-09-09T17:12:22.525" v="401" actId="14100"/>
          <ac:spMkLst>
            <pc:docMk/>
            <pc:sldMk cId="0" sldId="268"/>
            <ac:spMk id="488" creationId="{00000000-0000-0000-0000-000000000000}"/>
          </ac:spMkLst>
        </pc:spChg>
        <pc:graphicFrameChg chg="add mod modGraphic">
          <ac:chgData name="Nguyen Quynh Anh" userId="e994623f0e761c09" providerId="LiveId" clId="{91459574-EBE2-418F-A75C-8AC3BC54DCD8}" dt="2024-09-09T17:13:49.972" v="416"/>
          <ac:graphicFrameMkLst>
            <pc:docMk/>
            <pc:sldMk cId="0" sldId="268"/>
            <ac:graphicFrameMk id="4" creationId="{AEAF787A-51B2-5D82-CB3A-F5767C881952}"/>
          </ac:graphicFrameMkLst>
        </pc:graphicFrameChg>
      </pc:sldChg>
      <pc:sldChg chg="del ord modNotes">
        <pc:chgData name="Nguyen Quynh Anh" userId="e994623f0e761c09" providerId="LiveId" clId="{91459574-EBE2-418F-A75C-8AC3BC54DCD8}" dt="2024-09-14T02:51:31.795" v="1854" actId="47"/>
        <pc:sldMkLst>
          <pc:docMk/>
          <pc:sldMk cId="0" sldId="269"/>
        </pc:sldMkLst>
      </pc:sldChg>
      <pc:sldChg chg="del">
        <pc:chgData name="Nguyen Quynh Anh" userId="e994623f0e761c09" providerId="LiveId" clId="{91459574-EBE2-418F-A75C-8AC3BC54DCD8}" dt="2024-09-14T02:51:42.482" v="1857" actId="47"/>
        <pc:sldMkLst>
          <pc:docMk/>
          <pc:sldMk cId="0" sldId="270"/>
        </pc:sldMkLst>
      </pc:sldChg>
      <pc:sldChg chg="del">
        <pc:chgData name="Nguyen Quynh Anh" userId="e994623f0e761c09" providerId="LiveId" clId="{91459574-EBE2-418F-A75C-8AC3BC54DCD8}" dt="2024-09-14T02:51:42.482" v="1857" actId="47"/>
        <pc:sldMkLst>
          <pc:docMk/>
          <pc:sldMk cId="0" sldId="271"/>
        </pc:sldMkLst>
      </pc:sldChg>
      <pc:sldChg chg="del">
        <pc:chgData name="Nguyen Quynh Anh" userId="e994623f0e761c09" providerId="LiveId" clId="{91459574-EBE2-418F-A75C-8AC3BC54DCD8}" dt="2024-09-14T02:51:42.482" v="1857" actId="47"/>
        <pc:sldMkLst>
          <pc:docMk/>
          <pc:sldMk cId="0" sldId="272"/>
        </pc:sldMkLst>
      </pc:sldChg>
      <pc:sldChg chg="del">
        <pc:chgData name="Nguyen Quynh Anh" userId="e994623f0e761c09" providerId="LiveId" clId="{91459574-EBE2-418F-A75C-8AC3BC54DCD8}" dt="2024-09-14T02:51:42.482" v="1857" actId="47"/>
        <pc:sldMkLst>
          <pc:docMk/>
          <pc:sldMk cId="0" sldId="273"/>
        </pc:sldMkLst>
      </pc:sldChg>
      <pc:sldChg chg="del">
        <pc:chgData name="Nguyen Quynh Anh" userId="e994623f0e761c09" providerId="LiveId" clId="{91459574-EBE2-418F-A75C-8AC3BC54DCD8}" dt="2024-09-14T02:51:40.449" v="1856" actId="47"/>
        <pc:sldMkLst>
          <pc:docMk/>
          <pc:sldMk cId="0" sldId="274"/>
        </pc:sldMkLst>
      </pc:sldChg>
      <pc:sldChg chg="del">
        <pc:chgData name="Nguyen Quynh Anh" userId="e994623f0e761c09" providerId="LiveId" clId="{91459574-EBE2-418F-A75C-8AC3BC54DCD8}" dt="2024-09-14T02:51:40.449" v="1856" actId="47"/>
        <pc:sldMkLst>
          <pc:docMk/>
          <pc:sldMk cId="0" sldId="275"/>
        </pc:sldMkLst>
      </pc:sldChg>
      <pc:sldChg chg="del">
        <pc:chgData name="Nguyen Quynh Anh" userId="e994623f0e761c09" providerId="LiveId" clId="{91459574-EBE2-418F-A75C-8AC3BC54DCD8}" dt="2024-09-14T02:51:40.449" v="1856" actId="47"/>
        <pc:sldMkLst>
          <pc:docMk/>
          <pc:sldMk cId="0" sldId="276"/>
        </pc:sldMkLst>
      </pc:sldChg>
      <pc:sldChg chg="del">
        <pc:chgData name="Nguyen Quynh Anh" userId="e994623f0e761c09" providerId="LiveId" clId="{91459574-EBE2-418F-A75C-8AC3BC54DCD8}" dt="2024-09-14T02:51:40.449" v="1856" actId="47"/>
        <pc:sldMkLst>
          <pc:docMk/>
          <pc:sldMk cId="0" sldId="277"/>
        </pc:sldMkLst>
      </pc:sldChg>
      <pc:sldChg chg="del">
        <pc:chgData name="Nguyen Quynh Anh" userId="e994623f0e761c09" providerId="LiveId" clId="{91459574-EBE2-418F-A75C-8AC3BC54DCD8}" dt="2024-09-14T02:51:40.449" v="1856" actId="47"/>
        <pc:sldMkLst>
          <pc:docMk/>
          <pc:sldMk cId="0" sldId="278"/>
        </pc:sldMkLst>
      </pc:sldChg>
      <pc:sldChg chg="del">
        <pc:chgData name="Nguyen Quynh Anh" userId="e994623f0e761c09" providerId="LiveId" clId="{91459574-EBE2-418F-A75C-8AC3BC54DCD8}" dt="2024-09-14T02:51:40.449" v="1856" actId="47"/>
        <pc:sldMkLst>
          <pc:docMk/>
          <pc:sldMk cId="0" sldId="279"/>
        </pc:sldMkLst>
      </pc:sldChg>
      <pc:sldChg chg="del">
        <pc:chgData name="Nguyen Quynh Anh" userId="e994623f0e761c09" providerId="LiveId" clId="{91459574-EBE2-418F-A75C-8AC3BC54DCD8}" dt="2024-09-14T02:51:40.449" v="1856" actId="47"/>
        <pc:sldMkLst>
          <pc:docMk/>
          <pc:sldMk cId="0" sldId="280"/>
        </pc:sldMkLst>
      </pc:sldChg>
      <pc:sldChg chg="del">
        <pc:chgData name="Nguyen Quynh Anh" userId="e994623f0e761c09" providerId="LiveId" clId="{91459574-EBE2-418F-A75C-8AC3BC54DCD8}" dt="2024-09-14T02:51:40.449" v="1856" actId="47"/>
        <pc:sldMkLst>
          <pc:docMk/>
          <pc:sldMk cId="0" sldId="281"/>
        </pc:sldMkLst>
      </pc:sldChg>
      <pc:sldChg chg="del">
        <pc:chgData name="Nguyen Quynh Anh" userId="e994623f0e761c09" providerId="LiveId" clId="{91459574-EBE2-418F-A75C-8AC3BC54DCD8}" dt="2024-09-14T02:51:40.449" v="1856" actId="47"/>
        <pc:sldMkLst>
          <pc:docMk/>
          <pc:sldMk cId="0" sldId="282"/>
        </pc:sldMkLst>
      </pc:sldChg>
      <pc:sldChg chg="del">
        <pc:chgData name="Nguyen Quynh Anh" userId="e994623f0e761c09" providerId="LiveId" clId="{91459574-EBE2-418F-A75C-8AC3BC54DCD8}" dt="2024-09-14T02:51:40.449" v="1856" actId="47"/>
        <pc:sldMkLst>
          <pc:docMk/>
          <pc:sldMk cId="0" sldId="283"/>
        </pc:sldMkLst>
      </pc:sldChg>
      <pc:sldChg chg="del">
        <pc:chgData name="Nguyen Quynh Anh" userId="e994623f0e761c09" providerId="LiveId" clId="{91459574-EBE2-418F-A75C-8AC3BC54DCD8}" dt="2024-09-14T02:51:40.449" v="1856" actId="47"/>
        <pc:sldMkLst>
          <pc:docMk/>
          <pc:sldMk cId="0" sldId="284"/>
        </pc:sldMkLst>
      </pc:sldChg>
      <pc:sldChg chg="del">
        <pc:chgData name="Nguyen Quynh Anh" userId="e994623f0e761c09" providerId="LiveId" clId="{91459574-EBE2-418F-A75C-8AC3BC54DCD8}" dt="2024-09-14T02:51:40.449" v="1856" actId="47"/>
        <pc:sldMkLst>
          <pc:docMk/>
          <pc:sldMk cId="0" sldId="285"/>
        </pc:sldMkLst>
      </pc:sldChg>
      <pc:sldChg chg="del">
        <pc:chgData name="Nguyen Quynh Anh" userId="e994623f0e761c09" providerId="LiveId" clId="{91459574-EBE2-418F-A75C-8AC3BC54DCD8}" dt="2024-09-14T02:51:40.449" v="1856" actId="47"/>
        <pc:sldMkLst>
          <pc:docMk/>
          <pc:sldMk cId="0" sldId="286"/>
        </pc:sldMkLst>
      </pc:sldChg>
      <pc:sldChg chg="del">
        <pc:chgData name="Nguyen Quynh Anh" userId="e994623f0e761c09" providerId="LiveId" clId="{91459574-EBE2-418F-A75C-8AC3BC54DCD8}" dt="2024-09-14T02:51:40.449" v="1856" actId="47"/>
        <pc:sldMkLst>
          <pc:docMk/>
          <pc:sldMk cId="0" sldId="287"/>
        </pc:sldMkLst>
      </pc:sldChg>
      <pc:sldChg chg="del">
        <pc:chgData name="Nguyen Quynh Anh" userId="e994623f0e761c09" providerId="LiveId" clId="{91459574-EBE2-418F-A75C-8AC3BC54DCD8}" dt="2024-09-14T02:51:40.449" v="1856" actId="47"/>
        <pc:sldMkLst>
          <pc:docMk/>
          <pc:sldMk cId="0" sldId="288"/>
        </pc:sldMkLst>
      </pc:sldChg>
      <pc:sldChg chg="del">
        <pc:chgData name="Nguyen Quynh Anh" userId="e994623f0e761c09" providerId="LiveId" clId="{91459574-EBE2-418F-A75C-8AC3BC54DCD8}" dt="2024-09-14T02:51:35.457" v="1855" actId="47"/>
        <pc:sldMkLst>
          <pc:docMk/>
          <pc:sldMk cId="0" sldId="289"/>
        </pc:sldMkLst>
      </pc:sldChg>
      <pc:sldChg chg="del">
        <pc:chgData name="Nguyen Quynh Anh" userId="e994623f0e761c09" providerId="LiveId" clId="{91459574-EBE2-418F-A75C-8AC3BC54DCD8}" dt="2024-09-14T02:51:35.457" v="1855" actId="47"/>
        <pc:sldMkLst>
          <pc:docMk/>
          <pc:sldMk cId="0" sldId="290"/>
        </pc:sldMkLst>
      </pc:sldChg>
      <pc:sldChg chg="del">
        <pc:chgData name="Nguyen Quynh Anh" userId="e994623f0e761c09" providerId="LiveId" clId="{91459574-EBE2-418F-A75C-8AC3BC54DCD8}" dt="2024-09-14T02:51:35.457" v="1855" actId="47"/>
        <pc:sldMkLst>
          <pc:docMk/>
          <pc:sldMk cId="0" sldId="291"/>
        </pc:sldMkLst>
      </pc:sldChg>
      <pc:sldChg chg="del">
        <pc:chgData name="Nguyen Quynh Anh" userId="e994623f0e761c09" providerId="LiveId" clId="{91459574-EBE2-418F-A75C-8AC3BC54DCD8}" dt="2024-09-14T02:51:35.457" v="1855" actId="47"/>
        <pc:sldMkLst>
          <pc:docMk/>
          <pc:sldMk cId="0" sldId="292"/>
        </pc:sldMkLst>
      </pc:sldChg>
      <pc:sldChg chg="del">
        <pc:chgData name="Nguyen Quynh Anh" userId="e994623f0e761c09" providerId="LiveId" clId="{91459574-EBE2-418F-A75C-8AC3BC54DCD8}" dt="2024-09-14T02:51:35.457" v="1855" actId="47"/>
        <pc:sldMkLst>
          <pc:docMk/>
          <pc:sldMk cId="0" sldId="293"/>
        </pc:sldMkLst>
      </pc:sldChg>
      <pc:sldChg chg="del">
        <pc:chgData name="Nguyen Quynh Anh" userId="e994623f0e761c09" providerId="LiveId" clId="{91459574-EBE2-418F-A75C-8AC3BC54DCD8}" dt="2024-09-14T02:51:35.457" v="1855" actId="47"/>
        <pc:sldMkLst>
          <pc:docMk/>
          <pc:sldMk cId="0" sldId="294"/>
        </pc:sldMkLst>
      </pc:sldChg>
      <pc:sldChg chg="del">
        <pc:chgData name="Nguyen Quynh Anh" userId="e994623f0e761c09" providerId="LiveId" clId="{91459574-EBE2-418F-A75C-8AC3BC54DCD8}" dt="2024-09-14T02:51:35.457" v="1855" actId="47"/>
        <pc:sldMkLst>
          <pc:docMk/>
          <pc:sldMk cId="0" sldId="295"/>
        </pc:sldMkLst>
      </pc:sldChg>
      <pc:sldChg chg="del">
        <pc:chgData name="Nguyen Quynh Anh" userId="e994623f0e761c09" providerId="LiveId" clId="{91459574-EBE2-418F-A75C-8AC3BC54DCD8}" dt="2024-09-14T02:51:35.457" v="1855" actId="47"/>
        <pc:sldMkLst>
          <pc:docMk/>
          <pc:sldMk cId="0" sldId="296"/>
        </pc:sldMkLst>
      </pc:sldChg>
      <pc:sldChg chg="del">
        <pc:chgData name="Nguyen Quynh Anh" userId="e994623f0e761c09" providerId="LiveId" clId="{91459574-EBE2-418F-A75C-8AC3BC54DCD8}" dt="2024-09-14T02:51:35.457" v="1855" actId="47"/>
        <pc:sldMkLst>
          <pc:docMk/>
          <pc:sldMk cId="0" sldId="297"/>
        </pc:sldMkLst>
      </pc:sldChg>
      <pc:sldChg chg="del">
        <pc:chgData name="Nguyen Quynh Anh" userId="e994623f0e761c09" providerId="LiveId" clId="{91459574-EBE2-418F-A75C-8AC3BC54DCD8}" dt="2024-09-14T02:51:35.457" v="1855" actId="47"/>
        <pc:sldMkLst>
          <pc:docMk/>
          <pc:sldMk cId="0" sldId="298"/>
        </pc:sldMkLst>
      </pc:sldChg>
      <pc:sldChg chg="del">
        <pc:chgData name="Nguyen Quynh Anh" userId="e994623f0e761c09" providerId="LiveId" clId="{91459574-EBE2-418F-A75C-8AC3BC54DCD8}" dt="2024-09-14T02:51:35.457" v="1855" actId="47"/>
        <pc:sldMkLst>
          <pc:docMk/>
          <pc:sldMk cId="0" sldId="299"/>
        </pc:sldMkLst>
      </pc:sldChg>
      <pc:sldChg chg="del">
        <pc:chgData name="Nguyen Quynh Anh" userId="e994623f0e761c09" providerId="LiveId" clId="{91459574-EBE2-418F-A75C-8AC3BC54DCD8}" dt="2024-09-14T02:51:35.457" v="1855" actId="47"/>
        <pc:sldMkLst>
          <pc:docMk/>
          <pc:sldMk cId="0" sldId="300"/>
        </pc:sldMkLst>
      </pc:sldChg>
      <pc:sldChg chg="del">
        <pc:chgData name="Nguyen Quynh Anh" userId="e994623f0e761c09" providerId="LiveId" clId="{91459574-EBE2-418F-A75C-8AC3BC54DCD8}" dt="2024-09-14T02:51:35.457" v="1855" actId="47"/>
        <pc:sldMkLst>
          <pc:docMk/>
          <pc:sldMk cId="0" sldId="301"/>
        </pc:sldMkLst>
      </pc:sldChg>
      <pc:sldChg chg="del">
        <pc:chgData name="Nguyen Quynh Anh" userId="e994623f0e761c09" providerId="LiveId" clId="{91459574-EBE2-418F-A75C-8AC3BC54DCD8}" dt="2024-09-14T02:51:35.457" v="1855" actId="47"/>
        <pc:sldMkLst>
          <pc:docMk/>
          <pc:sldMk cId="0" sldId="302"/>
        </pc:sldMkLst>
      </pc:sldChg>
      <pc:sldChg chg="del">
        <pc:chgData name="Nguyen Quynh Anh" userId="e994623f0e761c09" providerId="LiveId" clId="{91459574-EBE2-418F-A75C-8AC3BC54DCD8}" dt="2024-09-14T02:51:35.457" v="1855" actId="47"/>
        <pc:sldMkLst>
          <pc:docMk/>
          <pc:sldMk cId="0" sldId="303"/>
        </pc:sldMkLst>
      </pc:sldChg>
      <pc:sldChg chg="del">
        <pc:chgData name="Nguyen Quynh Anh" userId="e994623f0e761c09" providerId="LiveId" clId="{91459574-EBE2-418F-A75C-8AC3BC54DCD8}" dt="2024-09-14T02:51:35.457" v="1855" actId="47"/>
        <pc:sldMkLst>
          <pc:docMk/>
          <pc:sldMk cId="0" sldId="304"/>
        </pc:sldMkLst>
      </pc:sldChg>
      <pc:sldChg chg="del">
        <pc:chgData name="Nguyen Quynh Anh" userId="e994623f0e761c09" providerId="LiveId" clId="{91459574-EBE2-418F-A75C-8AC3BC54DCD8}" dt="2024-09-14T02:51:35.457" v="1855" actId="47"/>
        <pc:sldMkLst>
          <pc:docMk/>
          <pc:sldMk cId="0" sldId="305"/>
        </pc:sldMkLst>
      </pc:sldChg>
      <pc:sldChg chg="modSp del mod">
        <pc:chgData name="Nguyen Quynh Anh" userId="e994623f0e761c09" providerId="LiveId" clId="{91459574-EBE2-418F-A75C-8AC3BC54DCD8}" dt="2024-09-10T03:06:14.591" v="1674" actId="47"/>
        <pc:sldMkLst>
          <pc:docMk/>
          <pc:sldMk cId="3710748735" sldId="306"/>
        </pc:sldMkLst>
        <pc:spChg chg="mod">
          <ac:chgData name="Nguyen Quynh Anh" userId="e994623f0e761c09" providerId="LiveId" clId="{91459574-EBE2-418F-A75C-8AC3BC54DCD8}" dt="2024-09-09T17:28:24.976" v="1340" actId="1076"/>
          <ac:spMkLst>
            <pc:docMk/>
            <pc:sldMk cId="3710748735" sldId="306"/>
            <ac:spMk id="39" creationId="{00000000-0000-0000-0000-000000000000}"/>
          </ac:spMkLst>
        </pc:spChg>
        <pc:spChg chg="mod">
          <ac:chgData name="Nguyen Quynh Anh" userId="e994623f0e761c09" providerId="LiveId" clId="{91459574-EBE2-418F-A75C-8AC3BC54DCD8}" dt="2024-09-09T17:14:12.972" v="417" actId="1076"/>
          <ac:spMkLst>
            <pc:docMk/>
            <pc:sldMk cId="3710748735" sldId="306"/>
            <ac:spMk id="46" creationId="{00000000-0000-0000-0000-000000000000}"/>
          </ac:spMkLst>
        </pc:spChg>
        <pc:spChg chg="mod">
          <ac:chgData name="Nguyen Quynh Anh" userId="e994623f0e761c09" providerId="LiveId" clId="{91459574-EBE2-418F-A75C-8AC3BC54DCD8}" dt="2024-09-09T17:28:28.839" v="1341" actId="1076"/>
          <ac:spMkLst>
            <pc:docMk/>
            <pc:sldMk cId="3710748735" sldId="306"/>
            <ac:spMk id="49" creationId="{00000000-0000-0000-0000-000000000000}"/>
          </ac:spMkLst>
        </pc:spChg>
        <pc:spChg chg="mod">
          <ac:chgData name="Nguyen Quynh Anh" userId="e994623f0e761c09" providerId="LiveId" clId="{91459574-EBE2-418F-A75C-8AC3BC54DCD8}" dt="2024-09-09T17:09:16.838" v="245" actId="1076"/>
          <ac:spMkLst>
            <pc:docMk/>
            <pc:sldMk cId="3710748735" sldId="306"/>
            <ac:spMk id="52" creationId="{00000000-0000-0000-0000-000000000000}"/>
          </ac:spMkLst>
        </pc:spChg>
      </pc:sldChg>
      <pc:sldChg chg="modSp add mod modTransition">
        <pc:chgData name="Nguyen Quynh Anh" userId="e994623f0e761c09" providerId="LiveId" clId="{91459574-EBE2-418F-A75C-8AC3BC54DCD8}" dt="2024-09-14T02:51:47.185" v="1858"/>
        <pc:sldMkLst>
          <pc:docMk/>
          <pc:sldMk cId="1439045634" sldId="307"/>
        </pc:sldMkLst>
        <pc:spChg chg="mod">
          <ac:chgData name="Nguyen Quynh Anh" userId="e994623f0e761c09" providerId="LiveId" clId="{91459574-EBE2-418F-A75C-8AC3BC54DCD8}" dt="2024-09-09T17:10:31.268" v="342" actId="1076"/>
          <ac:spMkLst>
            <pc:docMk/>
            <pc:sldMk cId="1439045634" sldId="307"/>
            <ac:spMk id="2" creationId="{1A49EDCA-BBA9-4B0C-0A1B-15BFC69EF1E8}"/>
          </ac:spMkLst>
        </pc:spChg>
        <pc:spChg chg="mod">
          <ac:chgData name="Nguyen Quynh Anh" userId="e994623f0e761c09" providerId="LiveId" clId="{91459574-EBE2-418F-A75C-8AC3BC54DCD8}" dt="2024-09-09T17:10:33.165" v="343" actId="1076"/>
          <ac:spMkLst>
            <pc:docMk/>
            <pc:sldMk cId="1439045634" sldId="307"/>
            <ac:spMk id="205" creationId="{00000000-0000-0000-0000-000000000000}"/>
          </ac:spMkLst>
        </pc:spChg>
      </pc:sldChg>
      <pc:sldChg chg="addSp delSp modSp new mod modTransition">
        <pc:chgData name="Nguyen Quynh Anh" userId="e994623f0e761c09" providerId="LiveId" clId="{91459574-EBE2-418F-A75C-8AC3BC54DCD8}" dt="2024-09-14T02:51:47.185" v="1858"/>
        <pc:sldMkLst>
          <pc:docMk/>
          <pc:sldMk cId="2339031747" sldId="308"/>
        </pc:sldMkLst>
        <pc:spChg chg="del">
          <ac:chgData name="Nguyen Quynh Anh" userId="e994623f0e761c09" providerId="LiveId" clId="{91459574-EBE2-418F-A75C-8AC3BC54DCD8}" dt="2024-09-09T17:10:45.995" v="345" actId="478"/>
          <ac:spMkLst>
            <pc:docMk/>
            <pc:sldMk cId="2339031747" sldId="308"/>
            <ac:spMk id="2" creationId="{DA6FE526-2319-03E9-6719-C37C18F80C39}"/>
          </ac:spMkLst>
        </pc:spChg>
        <pc:spChg chg="del">
          <ac:chgData name="Nguyen Quynh Anh" userId="e994623f0e761c09" providerId="LiveId" clId="{91459574-EBE2-418F-A75C-8AC3BC54DCD8}" dt="2024-09-09T17:10:45.995" v="345" actId="478"/>
          <ac:spMkLst>
            <pc:docMk/>
            <pc:sldMk cId="2339031747" sldId="308"/>
            <ac:spMk id="3" creationId="{17FB8A2B-3B84-1DB3-7982-7BEB4A4DC054}"/>
          </ac:spMkLst>
        </pc:spChg>
        <pc:spChg chg="del">
          <ac:chgData name="Nguyen Quynh Anh" userId="e994623f0e761c09" providerId="LiveId" clId="{91459574-EBE2-418F-A75C-8AC3BC54DCD8}" dt="2024-09-09T17:10:45.995" v="345" actId="478"/>
          <ac:spMkLst>
            <pc:docMk/>
            <pc:sldMk cId="2339031747" sldId="308"/>
            <ac:spMk id="4" creationId="{82BFD970-77D2-E5F2-32FD-549152DB983E}"/>
          </ac:spMkLst>
        </pc:spChg>
        <pc:spChg chg="add mod">
          <ac:chgData name="Nguyen Quynh Anh" userId="e994623f0e761c09" providerId="LiveId" clId="{91459574-EBE2-418F-A75C-8AC3BC54DCD8}" dt="2024-09-09T17:10:54.949" v="365" actId="1076"/>
          <ac:spMkLst>
            <pc:docMk/>
            <pc:sldMk cId="2339031747" sldId="308"/>
            <ac:spMk id="5" creationId="{BFB946DE-41C3-8006-C7A6-68BA51A25C32}"/>
          </ac:spMkLst>
        </pc:spChg>
        <pc:spChg chg="add mod">
          <ac:chgData name="Nguyen Quynh Anh" userId="e994623f0e761c09" providerId="LiveId" clId="{91459574-EBE2-418F-A75C-8AC3BC54DCD8}" dt="2024-09-09T17:11:20.364" v="378" actId="1076"/>
          <ac:spMkLst>
            <pc:docMk/>
            <pc:sldMk cId="2339031747" sldId="308"/>
            <ac:spMk id="7" creationId="{EA96F04B-BDEE-6256-F4EF-DD31BC3E6CA1}"/>
          </ac:spMkLst>
        </pc:spChg>
        <pc:spChg chg="add mod">
          <ac:chgData name="Nguyen Quynh Anh" userId="e994623f0e761c09" providerId="LiveId" clId="{91459574-EBE2-418F-A75C-8AC3BC54DCD8}" dt="2024-09-09T17:11:30.092" v="381" actId="1076"/>
          <ac:spMkLst>
            <pc:docMk/>
            <pc:sldMk cId="2339031747" sldId="308"/>
            <ac:spMk id="8" creationId="{B30C2541-E837-36E3-9E38-D5570D278189}"/>
          </ac:spMkLst>
        </pc:spChg>
      </pc:sldChg>
      <pc:sldChg chg="addSp modSp add mod modTransition">
        <pc:chgData name="Nguyen Quynh Anh" userId="e994623f0e761c09" providerId="LiveId" clId="{91459574-EBE2-418F-A75C-8AC3BC54DCD8}" dt="2024-09-14T02:51:47.185" v="1858"/>
        <pc:sldMkLst>
          <pc:docMk/>
          <pc:sldMk cId="1658819720" sldId="309"/>
        </pc:sldMkLst>
        <pc:spChg chg="mod">
          <ac:chgData name="Nguyen Quynh Anh" userId="e994623f0e761c09" providerId="LiveId" clId="{91459574-EBE2-418F-A75C-8AC3BC54DCD8}" dt="2024-09-09T17:14:52.179" v="427" actId="1076"/>
          <ac:spMkLst>
            <pc:docMk/>
            <pc:sldMk cId="1658819720" sldId="309"/>
            <ac:spMk id="7" creationId="{EA96F04B-BDEE-6256-F4EF-DD31BC3E6CA1}"/>
          </ac:spMkLst>
        </pc:spChg>
        <pc:spChg chg="mod">
          <ac:chgData name="Nguyen Quynh Anh" userId="e994623f0e761c09" providerId="LiveId" clId="{91459574-EBE2-418F-A75C-8AC3BC54DCD8}" dt="2024-09-09T17:20:46.403" v="760" actId="1076"/>
          <ac:spMkLst>
            <pc:docMk/>
            <pc:sldMk cId="1658819720" sldId="309"/>
            <ac:spMk id="8" creationId="{B30C2541-E837-36E3-9E38-D5570D278189}"/>
          </ac:spMkLst>
        </pc:spChg>
        <pc:graphicFrameChg chg="add mod modGraphic">
          <ac:chgData name="Nguyen Quynh Anh" userId="e994623f0e761c09" providerId="LiveId" clId="{91459574-EBE2-418F-A75C-8AC3BC54DCD8}" dt="2024-09-09T17:20:40.838" v="759" actId="404"/>
          <ac:graphicFrameMkLst>
            <pc:docMk/>
            <pc:sldMk cId="1658819720" sldId="309"/>
            <ac:graphicFrameMk id="2" creationId="{795F4F9F-A2EB-DEE2-94DD-1C1CEFE32A9E}"/>
          </ac:graphicFrameMkLst>
        </pc:graphicFrameChg>
      </pc:sldChg>
      <pc:sldChg chg="delSp add del mod delAnim">
        <pc:chgData name="Nguyen Quynh Anh" userId="e994623f0e761c09" providerId="LiveId" clId="{91459574-EBE2-418F-A75C-8AC3BC54DCD8}" dt="2024-09-09T17:19:11.320" v="737" actId="47"/>
        <pc:sldMkLst>
          <pc:docMk/>
          <pc:sldMk cId="2797786637" sldId="310"/>
        </pc:sldMkLst>
        <pc:spChg chg="del">
          <ac:chgData name="Nguyen Quynh Anh" userId="e994623f0e761c09" providerId="LiveId" clId="{91459574-EBE2-418F-A75C-8AC3BC54DCD8}" dt="2024-09-09T17:15:40.488" v="430" actId="478"/>
          <ac:spMkLst>
            <pc:docMk/>
            <pc:sldMk cId="2797786637" sldId="310"/>
            <ac:spMk id="5" creationId="{95E3BEAF-16DA-4A6A-7097-3959F9DA18B5}"/>
          </ac:spMkLst>
        </pc:spChg>
        <pc:graphicFrameChg chg="del">
          <ac:chgData name="Nguyen Quynh Anh" userId="e994623f0e761c09" providerId="LiveId" clId="{91459574-EBE2-418F-A75C-8AC3BC54DCD8}" dt="2024-09-09T17:15:38.084" v="429" actId="478"/>
          <ac:graphicFrameMkLst>
            <pc:docMk/>
            <pc:sldMk cId="2797786637" sldId="310"/>
            <ac:graphicFrameMk id="4" creationId="{AEAF787A-51B2-5D82-CB3A-F5767C881952}"/>
          </ac:graphicFrameMkLst>
        </pc:graphicFrameChg>
      </pc:sldChg>
      <pc:sldChg chg="addSp delSp modSp add mod modTransition delAnim modAnim">
        <pc:chgData name="Nguyen Quynh Anh" userId="e994623f0e761c09" providerId="LiveId" clId="{91459574-EBE2-418F-A75C-8AC3BC54DCD8}" dt="2024-09-14T02:51:47.185" v="1858"/>
        <pc:sldMkLst>
          <pc:docMk/>
          <pc:sldMk cId="3155484871" sldId="311"/>
        </pc:sldMkLst>
        <pc:spChg chg="mod">
          <ac:chgData name="Nguyen Quynh Anh" userId="e994623f0e761c09" providerId="LiveId" clId="{91459574-EBE2-418F-A75C-8AC3BC54DCD8}" dt="2024-09-09T17:16:20.571" v="501" actId="1076"/>
          <ac:spMkLst>
            <pc:docMk/>
            <pc:sldMk cId="3155484871" sldId="311"/>
            <ac:spMk id="6" creationId="{894AFF88-F060-8F8F-16DF-CC929CEBC7CE}"/>
          </ac:spMkLst>
        </pc:spChg>
        <pc:spChg chg="add mod">
          <ac:chgData name="Nguyen Quynh Anh" userId="e994623f0e761c09" providerId="LiveId" clId="{91459574-EBE2-418F-A75C-8AC3BC54DCD8}" dt="2024-09-09T17:19:04.449" v="736" actId="14100"/>
          <ac:spMkLst>
            <pc:docMk/>
            <pc:sldMk cId="3155484871" sldId="311"/>
            <ac:spMk id="7" creationId="{2EAF05D5-E1E0-C14F-09BA-443E19F97693}"/>
          </ac:spMkLst>
        </pc:spChg>
        <pc:spChg chg="add del">
          <ac:chgData name="Nguyen Quynh Anh" userId="e994623f0e761c09" providerId="LiveId" clId="{91459574-EBE2-418F-A75C-8AC3BC54DCD8}" dt="2024-09-09T17:16:30.334" v="503" actId="478"/>
          <ac:spMkLst>
            <pc:docMk/>
            <pc:sldMk cId="3155484871" sldId="311"/>
            <ac:spMk id="488" creationId="{00000000-0000-0000-0000-000000000000}"/>
          </ac:spMkLst>
        </pc:spChg>
        <pc:graphicFrameChg chg="add mod modGraphic">
          <ac:chgData name="Nguyen Quynh Anh" userId="e994623f0e761c09" providerId="LiveId" clId="{91459574-EBE2-418F-A75C-8AC3BC54DCD8}" dt="2024-09-09T17:18:35.318" v="688" actId="1076"/>
          <ac:graphicFrameMkLst>
            <pc:docMk/>
            <pc:sldMk cId="3155484871" sldId="311"/>
            <ac:graphicFrameMk id="2" creationId="{34759964-B1BF-C9B8-61AC-9D03415C8B07}"/>
          </ac:graphicFrameMkLst>
        </pc:graphicFrameChg>
        <pc:graphicFrameChg chg="del">
          <ac:chgData name="Nguyen Quynh Anh" userId="e994623f0e761c09" providerId="LiveId" clId="{91459574-EBE2-418F-A75C-8AC3BC54DCD8}" dt="2024-09-09T17:16:32.007" v="504" actId="478"/>
          <ac:graphicFrameMkLst>
            <pc:docMk/>
            <pc:sldMk cId="3155484871" sldId="311"/>
            <ac:graphicFrameMk id="4" creationId="{AEAF787A-51B2-5D82-CB3A-F5767C881952}"/>
          </ac:graphicFrameMkLst>
        </pc:graphicFrameChg>
      </pc:sldChg>
      <pc:sldChg chg="modSp add mod modTransition">
        <pc:chgData name="Nguyen Quynh Anh" userId="e994623f0e761c09" providerId="LiveId" clId="{91459574-EBE2-418F-A75C-8AC3BC54DCD8}" dt="2024-09-14T02:51:47.185" v="1858"/>
        <pc:sldMkLst>
          <pc:docMk/>
          <pc:sldMk cId="3418962902" sldId="312"/>
        </pc:sldMkLst>
        <pc:spChg chg="mod">
          <ac:chgData name="Nguyen Quynh Anh" userId="e994623f0e761c09" providerId="LiveId" clId="{91459574-EBE2-418F-A75C-8AC3BC54DCD8}" dt="2024-09-09T17:22:39.490" v="792" actId="1076"/>
          <ac:spMkLst>
            <pc:docMk/>
            <pc:sldMk cId="3418962902" sldId="312"/>
            <ac:spMk id="4" creationId="{8B0C77AE-C2B2-B66E-3D6E-85B784D38DBC}"/>
          </ac:spMkLst>
        </pc:spChg>
        <pc:graphicFrameChg chg="mod modGraphic">
          <ac:chgData name="Nguyen Quynh Anh" userId="e994623f0e761c09" providerId="LiveId" clId="{91459574-EBE2-418F-A75C-8AC3BC54DCD8}" dt="2024-09-09T17:22:35.321" v="791" actId="14734"/>
          <ac:graphicFrameMkLst>
            <pc:docMk/>
            <pc:sldMk cId="3418962902" sldId="312"/>
            <ac:graphicFrameMk id="5" creationId="{BDDFA062-3F4A-9CB2-15B0-B1685F4DC24A}"/>
          </ac:graphicFrameMkLst>
        </pc:graphicFrameChg>
      </pc:sldChg>
      <pc:sldChg chg="modSp add mod modTransition">
        <pc:chgData name="Nguyen Quynh Anh" userId="e994623f0e761c09" providerId="LiveId" clId="{91459574-EBE2-418F-A75C-8AC3BC54DCD8}" dt="2024-09-14T02:51:47.185" v="1858"/>
        <pc:sldMkLst>
          <pc:docMk/>
          <pc:sldMk cId="3197136887" sldId="313"/>
        </pc:sldMkLst>
        <pc:graphicFrameChg chg="mod modGraphic">
          <ac:chgData name="Nguyen Quynh Anh" userId="e994623f0e761c09" providerId="LiveId" clId="{91459574-EBE2-418F-A75C-8AC3BC54DCD8}" dt="2024-09-09T17:23:08.713" v="800" actId="14734"/>
          <ac:graphicFrameMkLst>
            <pc:docMk/>
            <pc:sldMk cId="3197136887" sldId="313"/>
            <ac:graphicFrameMk id="5" creationId="{BDDFA062-3F4A-9CB2-15B0-B1685F4DC24A}"/>
          </ac:graphicFrameMkLst>
        </pc:graphicFrameChg>
      </pc:sldChg>
      <pc:sldChg chg="addSp delSp modSp add mod modTransition">
        <pc:chgData name="Nguyen Quynh Anh" userId="e994623f0e761c09" providerId="LiveId" clId="{91459574-EBE2-418F-A75C-8AC3BC54DCD8}" dt="2024-09-14T02:51:47.185" v="1858"/>
        <pc:sldMkLst>
          <pc:docMk/>
          <pc:sldMk cId="2471171789" sldId="314"/>
        </pc:sldMkLst>
        <pc:spChg chg="mod">
          <ac:chgData name="Nguyen Quynh Anh" userId="e994623f0e761c09" providerId="LiveId" clId="{91459574-EBE2-418F-A75C-8AC3BC54DCD8}" dt="2024-09-09T17:24:28.393" v="951" actId="1076"/>
          <ac:spMkLst>
            <pc:docMk/>
            <pc:sldMk cId="2471171789" sldId="314"/>
            <ac:spMk id="7" creationId="{EA96F04B-BDEE-6256-F4EF-DD31BC3E6CA1}"/>
          </ac:spMkLst>
        </pc:spChg>
        <pc:spChg chg="del">
          <ac:chgData name="Nguyen Quynh Anh" userId="e994623f0e761c09" providerId="LiveId" clId="{91459574-EBE2-418F-A75C-8AC3BC54DCD8}" dt="2024-09-09T17:24:13.168" v="945" actId="478"/>
          <ac:spMkLst>
            <pc:docMk/>
            <pc:sldMk cId="2471171789" sldId="314"/>
            <ac:spMk id="8" creationId="{B30C2541-E837-36E3-9E38-D5570D278189}"/>
          </ac:spMkLst>
        </pc:spChg>
        <pc:graphicFrameChg chg="del">
          <ac:chgData name="Nguyen Quynh Anh" userId="e994623f0e761c09" providerId="LiveId" clId="{91459574-EBE2-418F-A75C-8AC3BC54DCD8}" dt="2024-09-09T17:24:08.464" v="942" actId="478"/>
          <ac:graphicFrameMkLst>
            <pc:docMk/>
            <pc:sldMk cId="2471171789" sldId="314"/>
            <ac:graphicFrameMk id="2" creationId="{795F4F9F-A2EB-DEE2-94DD-1C1CEFE32A9E}"/>
          </ac:graphicFrameMkLst>
        </pc:graphicFrameChg>
        <pc:picChg chg="add mod">
          <ac:chgData name="Nguyen Quynh Anh" userId="e994623f0e761c09" providerId="LiveId" clId="{91459574-EBE2-418F-A75C-8AC3BC54DCD8}" dt="2024-09-09T17:24:24.160" v="948" actId="14100"/>
          <ac:picMkLst>
            <pc:docMk/>
            <pc:sldMk cId="2471171789" sldId="314"/>
            <ac:picMk id="3" creationId="{B0474FB9-B102-3C17-61D3-774C435C386A}"/>
          </ac:picMkLst>
        </pc:picChg>
      </pc:sldChg>
      <pc:sldChg chg="addSp delSp modSp add mod modTransition delAnim modAnim">
        <pc:chgData name="Nguyen Quynh Anh" userId="e994623f0e761c09" providerId="LiveId" clId="{91459574-EBE2-418F-A75C-8AC3BC54DCD8}" dt="2024-09-14T02:51:47.185" v="1858"/>
        <pc:sldMkLst>
          <pc:docMk/>
          <pc:sldMk cId="1734463382" sldId="315"/>
        </pc:sldMkLst>
        <pc:spChg chg="add del mod">
          <ac:chgData name="Nguyen Quynh Anh" userId="e994623f0e761c09" providerId="LiveId" clId="{91459574-EBE2-418F-A75C-8AC3BC54DCD8}" dt="2024-09-09T17:32:05.604" v="1575" actId="478"/>
          <ac:spMkLst>
            <pc:docMk/>
            <pc:sldMk cId="1734463382" sldId="315"/>
            <ac:spMk id="3" creationId="{948A8983-BC16-B32F-F6D2-68D64BEC2745}"/>
          </ac:spMkLst>
        </pc:spChg>
        <pc:spChg chg="add del mod">
          <ac:chgData name="Nguyen Quynh Anh" userId="e994623f0e761c09" providerId="LiveId" clId="{91459574-EBE2-418F-A75C-8AC3BC54DCD8}" dt="2024-09-09T17:32:05.604" v="1575" actId="478"/>
          <ac:spMkLst>
            <pc:docMk/>
            <pc:sldMk cId="1734463382" sldId="315"/>
            <ac:spMk id="9" creationId="{BCAEE227-2080-536D-5EEB-711E2421534D}"/>
          </ac:spMkLst>
        </pc:spChg>
        <pc:spChg chg="add del mod">
          <ac:chgData name="Nguyen Quynh Anh" userId="e994623f0e761c09" providerId="LiveId" clId="{91459574-EBE2-418F-A75C-8AC3BC54DCD8}" dt="2024-09-09T17:32:05.604" v="1575" actId="478"/>
          <ac:spMkLst>
            <pc:docMk/>
            <pc:sldMk cId="1734463382" sldId="315"/>
            <ac:spMk id="11" creationId="{44881220-52F1-F03B-FDC1-1D1D810C044D}"/>
          </ac:spMkLst>
        </pc:spChg>
        <pc:spChg chg="add del mod">
          <ac:chgData name="Nguyen Quynh Anh" userId="e994623f0e761c09" providerId="LiveId" clId="{91459574-EBE2-418F-A75C-8AC3BC54DCD8}" dt="2024-09-09T17:32:05.604" v="1575" actId="478"/>
          <ac:spMkLst>
            <pc:docMk/>
            <pc:sldMk cId="1734463382" sldId="315"/>
            <ac:spMk id="13" creationId="{5F7D19CE-0675-54B7-B452-B147F7AC678E}"/>
          </ac:spMkLst>
        </pc:spChg>
        <pc:spChg chg="add del mod">
          <ac:chgData name="Nguyen Quynh Anh" userId="e994623f0e761c09" providerId="LiveId" clId="{91459574-EBE2-418F-A75C-8AC3BC54DCD8}" dt="2024-09-09T17:32:05.604" v="1575" actId="478"/>
          <ac:spMkLst>
            <pc:docMk/>
            <pc:sldMk cId="1734463382" sldId="315"/>
            <ac:spMk id="15" creationId="{6B8BFAE7-D17D-C7BF-9119-A42A62F4EA1B}"/>
          </ac:spMkLst>
        </pc:spChg>
        <pc:spChg chg="add del mod">
          <ac:chgData name="Nguyen Quynh Anh" userId="e994623f0e761c09" providerId="LiveId" clId="{91459574-EBE2-418F-A75C-8AC3BC54DCD8}" dt="2024-09-09T17:32:05.604" v="1575" actId="478"/>
          <ac:spMkLst>
            <pc:docMk/>
            <pc:sldMk cId="1734463382" sldId="315"/>
            <ac:spMk id="17" creationId="{A8A00246-3DE6-4974-C2BF-8EF06AD9D173}"/>
          </ac:spMkLst>
        </pc:spChg>
        <pc:spChg chg="add mod">
          <ac:chgData name="Nguyen Quynh Anh" userId="e994623f0e761c09" providerId="LiveId" clId="{91459574-EBE2-418F-A75C-8AC3BC54DCD8}" dt="2024-09-09T17:32:26.013" v="1592" actId="1076"/>
          <ac:spMkLst>
            <pc:docMk/>
            <pc:sldMk cId="1734463382" sldId="315"/>
            <ac:spMk id="19" creationId="{925D654E-CF6D-4EA3-D1B8-D09D7725B18D}"/>
          </ac:spMkLst>
        </pc:spChg>
        <pc:spChg chg="del">
          <ac:chgData name="Nguyen Quynh Anh" userId="e994623f0e761c09" providerId="LiveId" clId="{91459574-EBE2-418F-A75C-8AC3BC54DCD8}" dt="2024-09-09T17:32:03.247" v="1574" actId="478"/>
          <ac:spMkLst>
            <pc:docMk/>
            <pc:sldMk cId="1734463382" sldId="315"/>
            <ac:spMk id="258" creationId="{00000000-0000-0000-0000-000000000000}"/>
          </ac:spMkLst>
        </pc:spChg>
        <pc:spChg chg="del">
          <ac:chgData name="Nguyen Quynh Anh" userId="e994623f0e761c09" providerId="LiveId" clId="{91459574-EBE2-418F-A75C-8AC3BC54DCD8}" dt="2024-09-09T17:32:03.247" v="1574" actId="478"/>
          <ac:spMkLst>
            <pc:docMk/>
            <pc:sldMk cId="1734463382" sldId="315"/>
            <ac:spMk id="259" creationId="{00000000-0000-0000-0000-000000000000}"/>
          </ac:spMkLst>
        </pc:spChg>
        <pc:spChg chg="del">
          <ac:chgData name="Nguyen Quynh Anh" userId="e994623f0e761c09" providerId="LiveId" clId="{91459574-EBE2-418F-A75C-8AC3BC54DCD8}" dt="2024-09-09T17:32:03.247" v="1574" actId="478"/>
          <ac:spMkLst>
            <pc:docMk/>
            <pc:sldMk cId="1734463382" sldId="315"/>
            <ac:spMk id="260" creationId="{00000000-0000-0000-0000-000000000000}"/>
          </ac:spMkLst>
        </pc:spChg>
        <pc:spChg chg="del">
          <ac:chgData name="Nguyen Quynh Anh" userId="e994623f0e761c09" providerId="LiveId" clId="{91459574-EBE2-418F-A75C-8AC3BC54DCD8}" dt="2024-09-09T17:32:03.247" v="1574" actId="478"/>
          <ac:spMkLst>
            <pc:docMk/>
            <pc:sldMk cId="1734463382" sldId="315"/>
            <ac:spMk id="261" creationId="{00000000-0000-0000-0000-000000000000}"/>
          </ac:spMkLst>
        </pc:spChg>
        <pc:spChg chg="del">
          <ac:chgData name="Nguyen Quynh Anh" userId="e994623f0e761c09" providerId="LiveId" clId="{91459574-EBE2-418F-A75C-8AC3BC54DCD8}" dt="2024-09-09T17:32:03.247" v="1574" actId="478"/>
          <ac:spMkLst>
            <pc:docMk/>
            <pc:sldMk cId="1734463382" sldId="315"/>
            <ac:spMk id="262" creationId="{00000000-0000-0000-0000-000000000000}"/>
          </ac:spMkLst>
        </pc:spChg>
        <pc:spChg chg="del">
          <ac:chgData name="Nguyen Quynh Anh" userId="e994623f0e761c09" providerId="LiveId" clId="{91459574-EBE2-418F-A75C-8AC3BC54DCD8}" dt="2024-09-09T17:32:03.247" v="1574" actId="478"/>
          <ac:spMkLst>
            <pc:docMk/>
            <pc:sldMk cId="1734463382" sldId="315"/>
            <ac:spMk id="263" creationId="{00000000-0000-0000-0000-000000000000}"/>
          </ac:spMkLst>
        </pc:spChg>
        <pc:picChg chg="del">
          <ac:chgData name="Nguyen Quynh Anh" userId="e994623f0e761c09" providerId="LiveId" clId="{91459574-EBE2-418F-A75C-8AC3BC54DCD8}" dt="2024-09-09T17:32:03.247" v="1574" actId="478"/>
          <ac:picMkLst>
            <pc:docMk/>
            <pc:sldMk cId="1734463382" sldId="315"/>
            <ac:picMk id="5" creationId="{BDFD7300-51D4-72F7-3F7D-C280465EDDFD}"/>
          </ac:picMkLst>
        </pc:picChg>
        <pc:picChg chg="del">
          <ac:chgData name="Nguyen Quynh Anh" userId="e994623f0e761c09" providerId="LiveId" clId="{91459574-EBE2-418F-A75C-8AC3BC54DCD8}" dt="2024-09-09T17:32:03.247" v="1574" actId="478"/>
          <ac:picMkLst>
            <pc:docMk/>
            <pc:sldMk cId="1734463382" sldId="315"/>
            <ac:picMk id="6" creationId="{4B131E79-F9E4-41AB-67F0-8E05EA26E55C}"/>
          </ac:picMkLst>
        </pc:picChg>
        <pc:picChg chg="del">
          <ac:chgData name="Nguyen Quynh Anh" userId="e994623f0e761c09" providerId="LiveId" clId="{91459574-EBE2-418F-A75C-8AC3BC54DCD8}" dt="2024-09-09T17:32:03.247" v="1574" actId="478"/>
          <ac:picMkLst>
            <pc:docMk/>
            <pc:sldMk cId="1734463382" sldId="315"/>
            <ac:picMk id="7" creationId="{A4574024-843B-B5A0-F2A0-C1B64DA86767}"/>
          </ac:picMkLst>
        </pc:picChg>
      </pc:sldChg>
      <pc:sldChg chg="add del">
        <pc:chgData name="Nguyen Quynh Anh" userId="e994623f0e761c09" providerId="LiveId" clId="{91459574-EBE2-418F-A75C-8AC3BC54DCD8}" dt="2024-09-10T03:47:32.705" v="1795" actId="47"/>
        <pc:sldMkLst>
          <pc:docMk/>
          <pc:sldMk cId="0" sldId="316"/>
        </pc:sldMkLst>
      </pc:sldChg>
      <pc:sldChg chg="add del">
        <pc:chgData name="Nguyen Quynh Anh" userId="e994623f0e761c09" providerId="LiveId" clId="{91459574-EBE2-418F-A75C-8AC3BC54DCD8}" dt="2024-09-10T03:47:32.705" v="1795" actId="47"/>
        <pc:sldMkLst>
          <pc:docMk/>
          <pc:sldMk cId="0" sldId="317"/>
        </pc:sldMkLst>
      </pc:sldChg>
      <pc:sldChg chg="add del">
        <pc:chgData name="Nguyen Quynh Anh" userId="e994623f0e761c09" providerId="LiveId" clId="{91459574-EBE2-418F-A75C-8AC3BC54DCD8}" dt="2024-09-10T03:47:32.705" v="1795" actId="47"/>
        <pc:sldMkLst>
          <pc:docMk/>
          <pc:sldMk cId="0" sldId="318"/>
        </pc:sldMkLst>
      </pc:sldChg>
      <pc:sldChg chg="add del">
        <pc:chgData name="Nguyen Quynh Anh" userId="e994623f0e761c09" providerId="LiveId" clId="{91459574-EBE2-418F-A75C-8AC3BC54DCD8}" dt="2024-09-10T03:47:32.705" v="1795" actId="47"/>
        <pc:sldMkLst>
          <pc:docMk/>
          <pc:sldMk cId="0" sldId="319"/>
        </pc:sldMkLst>
      </pc:sldChg>
      <pc:sldChg chg="add del">
        <pc:chgData name="Nguyen Quynh Anh" userId="e994623f0e761c09" providerId="LiveId" clId="{91459574-EBE2-418F-A75C-8AC3BC54DCD8}" dt="2024-09-10T03:47:32.705" v="1795" actId="47"/>
        <pc:sldMkLst>
          <pc:docMk/>
          <pc:sldMk cId="945239985" sldId="320"/>
        </pc:sldMkLst>
      </pc:sldChg>
      <pc:sldChg chg="add del">
        <pc:chgData name="Nguyen Quynh Anh" userId="e994623f0e761c09" providerId="LiveId" clId="{91459574-EBE2-418F-A75C-8AC3BC54DCD8}" dt="2024-09-10T03:47:32.705" v="1795" actId="47"/>
        <pc:sldMkLst>
          <pc:docMk/>
          <pc:sldMk cId="3642522302" sldId="321"/>
        </pc:sldMkLst>
      </pc:sldChg>
      <pc:sldChg chg="add del">
        <pc:chgData name="Nguyen Quynh Anh" userId="e994623f0e761c09" providerId="LiveId" clId="{91459574-EBE2-418F-A75C-8AC3BC54DCD8}" dt="2024-09-10T03:47:32.705" v="1795" actId="47"/>
        <pc:sldMkLst>
          <pc:docMk/>
          <pc:sldMk cId="0" sldId="322"/>
        </pc:sldMkLst>
      </pc:sldChg>
      <pc:sldChg chg="add del">
        <pc:chgData name="Nguyen Quynh Anh" userId="e994623f0e761c09" providerId="LiveId" clId="{91459574-EBE2-418F-A75C-8AC3BC54DCD8}" dt="2024-09-10T03:47:32.705" v="1795" actId="47"/>
        <pc:sldMkLst>
          <pc:docMk/>
          <pc:sldMk cId="0" sldId="323"/>
        </pc:sldMkLst>
      </pc:sldChg>
      <pc:sldChg chg="addSp delSp modSp new mod modTransition">
        <pc:chgData name="Nguyen Quynh Anh" userId="e994623f0e761c09" providerId="LiveId" clId="{91459574-EBE2-418F-A75C-8AC3BC54DCD8}" dt="2024-09-14T02:51:47.185" v="1858"/>
        <pc:sldMkLst>
          <pc:docMk/>
          <pc:sldMk cId="3736688622" sldId="324"/>
        </pc:sldMkLst>
        <pc:spChg chg="del">
          <ac:chgData name="Nguyen Quynh Anh" userId="e994623f0e761c09" providerId="LiveId" clId="{91459574-EBE2-418F-A75C-8AC3BC54DCD8}" dt="2024-09-10T03:23:15.985" v="1677" actId="478"/>
          <ac:spMkLst>
            <pc:docMk/>
            <pc:sldMk cId="3736688622" sldId="324"/>
            <ac:spMk id="2" creationId="{AD9AA2A9-57BB-0AEE-2251-388A53F4B188}"/>
          </ac:spMkLst>
        </pc:spChg>
        <pc:spChg chg="del">
          <ac:chgData name="Nguyen Quynh Anh" userId="e994623f0e761c09" providerId="LiveId" clId="{91459574-EBE2-418F-A75C-8AC3BC54DCD8}" dt="2024-09-10T03:23:15.985" v="1677" actId="478"/>
          <ac:spMkLst>
            <pc:docMk/>
            <pc:sldMk cId="3736688622" sldId="324"/>
            <ac:spMk id="3" creationId="{F4D13F50-9C93-A329-052C-D7A96B419227}"/>
          </ac:spMkLst>
        </pc:spChg>
        <pc:spChg chg="del">
          <ac:chgData name="Nguyen Quynh Anh" userId="e994623f0e761c09" providerId="LiveId" clId="{91459574-EBE2-418F-A75C-8AC3BC54DCD8}" dt="2024-09-10T03:23:15.985" v="1677" actId="478"/>
          <ac:spMkLst>
            <pc:docMk/>
            <pc:sldMk cId="3736688622" sldId="324"/>
            <ac:spMk id="4" creationId="{6CC5012C-DDF1-43EF-8BB3-DEF4F54A8160}"/>
          </ac:spMkLst>
        </pc:spChg>
        <pc:spChg chg="add mod">
          <ac:chgData name="Nguyen Quynh Anh" userId="e994623f0e761c09" providerId="LiveId" clId="{91459574-EBE2-418F-A75C-8AC3BC54DCD8}" dt="2024-09-10T03:23:54.292" v="1729" actId="403"/>
          <ac:spMkLst>
            <pc:docMk/>
            <pc:sldMk cId="3736688622" sldId="324"/>
            <ac:spMk id="6" creationId="{8BF28CBD-D5CA-89B2-3B91-4D30E9476988}"/>
          </ac:spMkLst>
        </pc:spChg>
        <pc:spChg chg="add mod">
          <ac:chgData name="Nguyen Quynh Anh" userId="e994623f0e761c09" providerId="LiveId" clId="{91459574-EBE2-418F-A75C-8AC3BC54DCD8}" dt="2024-09-10T03:24:22.952" v="1737" actId="1076"/>
          <ac:spMkLst>
            <pc:docMk/>
            <pc:sldMk cId="3736688622" sldId="324"/>
            <ac:spMk id="8" creationId="{6DA5C6E7-3314-8FDC-8665-ADAAD9952233}"/>
          </ac:spMkLst>
        </pc:spChg>
        <pc:picChg chg="add mod">
          <ac:chgData name="Nguyen Quynh Anh" userId="e994623f0e761c09" providerId="LiveId" clId="{91459574-EBE2-418F-A75C-8AC3BC54DCD8}" dt="2024-09-10T03:25:14.305" v="1741" actId="1076"/>
          <ac:picMkLst>
            <pc:docMk/>
            <pc:sldMk cId="3736688622" sldId="324"/>
            <ac:picMk id="1026" creationId="{E79DDC66-4428-9359-373E-3758BC2F9050}"/>
          </ac:picMkLst>
        </pc:picChg>
      </pc:sldChg>
      <pc:sldChg chg="modSp add mod modTransition">
        <pc:chgData name="Nguyen Quynh Anh" userId="e994623f0e761c09" providerId="LiveId" clId="{91459574-EBE2-418F-A75C-8AC3BC54DCD8}" dt="2024-09-14T02:51:47.185" v="1858"/>
        <pc:sldMkLst>
          <pc:docMk/>
          <pc:sldMk cId="2171880801" sldId="325"/>
        </pc:sldMkLst>
        <pc:spChg chg="mod">
          <ac:chgData name="Nguyen Quynh Anh" userId="e994623f0e761c09" providerId="LiveId" clId="{91459574-EBE2-418F-A75C-8AC3BC54DCD8}" dt="2024-09-10T03:25:21.887" v="1776" actId="20577"/>
          <ac:spMkLst>
            <pc:docMk/>
            <pc:sldMk cId="2171880801" sldId="325"/>
            <ac:spMk id="6" creationId="{8BF28CBD-D5CA-89B2-3B91-4D30E9476988}"/>
          </ac:spMkLst>
        </pc:spChg>
        <pc:spChg chg="mod">
          <ac:chgData name="Nguyen Quynh Anh" userId="e994623f0e761c09" providerId="LiveId" clId="{91459574-EBE2-418F-A75C-8AC3BC54DCD8}" dt="2024-09-10T03:26:40.223" v="1794" actId="1076"/>
          <ac:spMkLst>
            <pc:docMk/>
            <pc:sldMk cId="2171880801" sldId="325"/>
            <ac:spMk id="8" creationId="{6DA5C6E7-3314-8FDC-8665-ADAAD9952233}"/>
          </ac:spMkLst>
        </pc:spChg>
        <pc:picChg chg="mod">
          <ac:chgData name="Nguyen Quynh Anh" userId="e994623f0e761c09" providerId="LiveId" clId="{91459574-EBE2-418F-A75C-8AC3BC54DCD8}" dt="2024-09-10T03:26:01.648" v="1782" actId="1076"/>
          <ac:picMkLst>
            <pc:docMk/>
            <pc:sldMk cId="2171880801" sldId="325"/>
            <ac:picMk id="1026" creationId="{E79DDC66-4428-9359-373E-3758BC2F9050}"/>
          </ac:picMkLst>
        </pc:picChg>
      </pc:sldChg>
      <pc:sldChg chg="addSp modSp add mod modTransition modAnim">
        <pc:chgData name="Nguyen Quynh Anh" userId="e994623f0e761c09" providerId="LiveId" clId="{91459574-EBE2-418F-A75C-8AC3BC54DCD8}" dt="2024-09-22T02:24:22.046" v="2047" actId="1076"/>
        <pc:sldMkLst>
          <pc:docMk/>
          <pc:sldMk cId="461959855" sldId="326"/>
        </pc:sldMkLst>
        <pc:spChg chg="mod">
          <ac:chgData name="Nguyen Quynh Anh" userId="e994623f0e761c09" providerId="LiveId" clId="{91459574-EBE2-418F-A75C-8AC3BC54DCD8}" dt="2024-09-22T02:23:58.183" v="2032" actId="1076"/>
          <ac:spMkLst>
            <pc:docMk/>
            <pc:sldMk cId="461959855" sldId="326"/>
            <ac:spMk id="190" creationId="{00000000-0000-0000-0000-000000000000}"/>
          </ac:spMkLst>
        </pc:spChg>
        <pc:spChg chg="mod">
          <ac:chgData name="Nguyen Quynh Anh" userId="e994623f0e761c09" providerId="LiveId" clId="{91459574-EBE2-418F-A75C-8AC3BC54DCD8}" dt="2024-09-22T02:24:01.577" v="2037" actId="404"/>
          <ac:spMkLst>
            <pc:docMk/>
            <pc:sldMk cId="461959855" sldId="326"/>
            <ac:spMk id="191" creationId="{00000000-0000-0000-0000-000000000000}"/>
          </ac:spMkLst>
        </pc:spChg>
        <pc:graphicFrameChg chg="add mod modGraphic">
          <ac:chgData name="Nguyen Quynh Anh" userId="e994623f0e761c09" providerId="LiveId" clId="{91459574-EBE2-418F-A75C-8AC3BC54DCD8}" dt="2024-09-22T02:24:22.046" v="2047" actId="1076"/>
          <ac:graphicFrameMkLst>
            <pc:docMk/>
            <pc:sldMk cId="461959855" sldId="326"/>
            <ac:graphicFrameMk id="2" creationId="{A12C0995-2BA6-4B09-E77C-EBBD0F49C365}"/>
          </ac:graphicFrameMkLst>
        </pc:graphicFrameChg>
      </pc:sldChg>
      <pc:sldChg chg="modSp add mod modTransition">
        <pc:chgData name="Nguyen Quynh Anh" userId="e994623f0e761c09" providerId="LiveId" clId="{91459574-EBE2-418F-A75C-8AC3BC54DCD8}" dt="2024-09-14T02:51:47.185" v="1858"/>
        <pc:sldMkLst>
          <pc:docMk/>
          <pc:sldMk cId="2490856390" sldId="327"/>
        </pc:sldMkLst>
        <pc:spChg chg="mod">
          <ac:chgData name="Nguyen Quynh Anh" userId="e994623f0e761c09" providerId="LiveId" clId="{91459574-EBE2-418F-A75C-8AC3BC54DCD8}" dt="2024-09-14T02:51:26.053" v="1852" actId="1076"/>
          <ac:spMkLst>
            <pc:docMk/>
            <pc:sldMk cId="2490856390" sldId="327"/>
            <ac:spMk id="190" creationId="{00000000-0000-0000-0000-000000000000}"/>
          </ac:spMkLst>
        </pc:spChg>
        <pc:spChg chg="mod">
          <ac:chgData name="Nguyen Quynh Anh" userId="e994623f0e761c09" providerId="LiveId" clId="{91459574-EBE2-418F-A75C-8AC3BC54DCD8}" dt="2024-09-14T02:51:27.593" v="1853" actId="1076"/>
          <ac:spMkLst>
            <pc:docMk/>
            <pc:sldMk cId="2490856390" sldId="327"/>
            <ac:spMk id="191" creationId="{00000000-0000-0000-0000-000000000000}"/>
          </ac:spMkLst>
        </pc:spChg>
      </pc:sldChg>
      <pc:sldChg chg="addSp delSp modSp new mod">
        <pc:chgData name="Nguyen Quynh Anh" userId="e994623f0e761c09" providerId="LiveId" clId="{91459574-EBE2-418F-A75C-8AC3BC54DCD8}" dt="2024-09-22T02:25:08.747" v="2069" actId="113"/>
        <pc:sldMkLst>
          <pc:docMk/>
          <pc:sldMk cId="3103898356" sldId="328"/>
        </pc:sldMkLst>
        <pc:spChg chg="del">
          <ac:chgData name="Nguyen Quynh Anh" userId="e994623f0e761c09" providerId="LiveId" clId="{91459574-EBE2-418F-A75C-8AC3BC54DCD8}" dt="2024-09-22T02:23:46.521" v="2031" actId="478"/>
          <ac:spMkLst>
            <pc:docMk/>
            <pc:sldMk cId="3103898356" sldId="328"/>
            <ac:spMk id="2" creationId="{F6500EB6-528B-05FA-F90D-13A79EC6FD6E}"/>
          </ac:spMkLst>
        </pc:spChg>
        <pc:spChg chg="del">
          <ac:chgData name="Nguyen Quynh Anh" userId="e994623f0e761c09" providerId="LiveId" clId="{91459574-EBE2-418F-A75C-8AC3BC54DCD8}" dt="2024-09-22T02:23:46.521" v="2031" actId="478"/>
          <ac:spMkLst>
            <pc:docMk/>
            <pc:sldMk cId="3103898356" sldId="328"/>
            <ac:spMk id="3" creationId="{2208F711-8D86-3698-4582-74CFC4986380}"/>
          </ac:spMkLst>
        </pc:spChg>
        <pc:graphicFrameChg chg="add mod modGraphic">
          <ac:chgData name="Nguyen Quynh Anh" userId="e994623f0e761c09" providerId="LiveId" clId="{91459574-EBE2-418F-A75C-8AC3BC54DCD8}" dt="2024-09-22T02:25:08.747" v="2069" actId="113"/>
          <ac:graphicFrameMkLst>
            <pc:docMk/>
            <pc:sldMk cId="3103898356" sldId="328"/>
            <ac:graphicFrameMk id="4" creationId="{FD662C55-C736-27AB-DDBB-37B0253C0CFD}"/>
          </ac:graphicFrameMkLst>
        </pc:graphicFrameChg>
      </pc:sldChg>
      <pc:sldMasterChg chg="delSldLayout">
        <pc:chgData name="Nguyen Quynh Anh" userId="e994623f0e761c09" providerId="LiveId" clId="{91459574-EBE2-418F-A75C-8AC3BC54DCD8}" dt="2024-09-14T02:51:42.482" v="1857" actId="47"/>
        <pc:sldMasterMkLst>
          <pc:docMk/>
          <pc:sldMasterMk cId="0" sldId="2147483671"/>
        </pc:sldMasterMkLst>
        <pc:sldLayoutChg chg="del">
          <pc:chgData name="Nguyen Quynh Anh" userId="e994623f0e761c09" providerId="LiveId" clId="{91459574-EBE2-418F-A75C-8AC3BC54DCD8}" dt="2024-09-14T02:51:40.449" v="1856" actId="47"/>
          <pc:sldLayoutMkLst>
            <pc:docMk/>
            <pc:sldMasterMk cId="0" sldId="2147483671"/>
            <pc:sldLayoutMk cId="0" sldId="2147483650"/>
          </pc:sldLayoutMkLst>
        </pc:sldLayoutChg>
        <pc:sldLayoutChg chg="del">
          <pc:chgData name="Nguyen Quynh Anh" userId="e994623f0e761c09" providerId="LiveId" clId="{91459574-EBE2-418F-A75C-8AC3BC54DCD8}" dt="2024-09-14T02:51:31.795" v="1854" actId="47"/>
          <pc:sldLayoutMkLst>
            <pc:docMk/>
            <pc:sldMasterMk cId="0" sldId="2147483671"/>
            <pc:sldLayoutMk cId="0" sldId="2147483653"/>
          </pc:sldLayoutMkLst>
        </pc:sldLayoutChg>
        <pc:sldLayoutChg chg="del">
          <pc:chgData name="Nguyen Quynh Anh" userId="e994623f0e761c09" providerId="LiveId" clId="{91459574-EBE2-418F-A75C-8AC3BC54DCD8}" dt="2024-09-14T02:51:40.449" v="1856" actId="47"/>
          <pc:sldLayoutMkLst>
            <pc:docMk/>
            <pc:sldMasterMk cId="0" sldId="2147483671"/>
            <pc:sldLayoutMk cId="0" sldId="2147483654"/>
          </pc:sldLayoutMkLst>
        </pc:sldLayoutChg>
        <pc:sldLayoutChg chg="del">
          <pc:chgData name="Nguyen Quynh Anh" userId="e994623f0e761c09" providerId="LiveId" clId="{91459574-EBE2-418F-A75C-8AC3BC54DCD8}" dt="2024-09-14T02:51:40.449" v="1856" actId="47"/>
          <pc:sldLayoutMkLst>
            <pc:docMk/>
            <pc:sldMasterMk cId="0" sldId="2147483671"/>
            <pc:sldLayoutMk cId="0" sldId="2147483656"/>
          </pc:sldLayoutMkLst>
        </pc:sldLayoutChg>
        <pc:sldLayoutChg chg="del">
          <pc:chgData name="Nguyen Quynh Anh" userId="e994623f0e761c09" providerId="LiveId" clId="{91459574-EBE2-418F-A75C-8AC3BC54DCD8}" dt="2024-09-14T02:51:42.482" v="1857" actId="47"/>
          <pc:sldLayoutMkLst>
            <pc:docMk/>
            <pc:sldMasterMk cId="0" sldId="2147483671"/>
            <pc:sldLayoutMk cId="0" sldId="2147483657"/>
          </pc:sldLayoutMkLst>
        </pc:sldLayoutChg>
        <pc:sldLayoutChg chg="del">
          <pc:chgData name="Nguyen Quynh Anh" userId="e994623f0e761c09" providerId="LiveId" clId="{91459574-EBE2-418F-A75C-8AC3BC54DCD8}" dt="2024-09-10T03:06:14.591" v="1674" actId="47"/>
          <pc:sldLayoutMkLst>
            <pc:docMk/>
            <pc:sldMasterMk cId="0" sldId="2147483671"/>
            <pc:sldLayoutMk cId="0" sldId="2147483658"/>
          </pc:sldLayoutMkLst>
        </pc:sldLayoutChg>
        <pc:sldLayoutChg chg="del">
          <pc:chgData name="Nguyen Quynh Anh" userId="e994623f0e761c09" providerId="LiveId" clId="{91459574-EBE2-418F-A75C-8AC3BC54DCD8}" dt="2024-09-14T02:51:42.482" v="1857" actId="47"/>
          <pc:sldLayoutMkLst>
            <pc:docMk/>
            <pc:sldMasterMk cId="0" sldId="2147483671"/>
            <pc:sldLayoutMk cId="0" sldId="2147483660"/>
          </pc:sldLayoutMkLst>
        </pc:sldLayoutChg>
        <pc:sldLayoutChg chg="del">
          <pc:chgData name="Nguyen Quynh Anh" userId="e994623f0e761c09" providerId="LiveId" clId="{91459574-EBE2-418F-A75C-8AC3BC54DCD8}" dt="2024-09-14T02:51:42.482" v="1857" actId="47"/>
          <pc:sldLayoutMkLst>
            <pc:docMk/>
            <pc:sldMasterMk cId="0" sldId="2147483671"/>
            <pc:sldLayoutMk cId="0" sldId="2147483661"/>
          </pc:sldLayoutMkLst>
        </pc:sldLayoutChg>
        <pc:sldLayoutChg chg="del">
          <pc:chgData name="Nguyen Quynh Anh" userId="e994623f0e761c09" providerId="LiveId" clId="{91459574-EBE2-418F-A75C-8AC3BC54DCD8}" dt="2024-09-14T02:51:40.449" v="1856" actId="47"/>
          <pc:sldLayoutMkLst>
            <pc:docMk/>
            <pc:sldMasterMk cId="0" sldId="2147483671"/>
            <pc:sldLayoutMk cId="0" sldId="2147483662"/>
          </pc:sldLayoutMkLst>
        </pc:sldLayoutChg>
        <pc:sldLayoutChg chg="del">
          <pc:chgData name="Nguyen Quynh Anh" userId="e994623f0e761c09" providerId="LiveId" clId="{91459574-EBE2-418F-A75C-8AC3BC54DCD8}" dt="2024-09-14T02:51:42.482" v="1857" actId="47"/>
          <pc:sldLayoutMkLst>
            <pc:docMk/>
            <pc:sldMasterMk cId="0" sldId="2147483671"/>
            <pc:sldLayoutMk cId="0" sldId="2147483664"/>
          </pc:sldLayoutMkLst>
        </pc:sldLayoutChg>
        <pc:sldLayoutChg chg="del">
          <pc:chgData name="Nguyen Quynh Anh" userId="e994623f0e761c09" providerId="LiveId" clId="{91459574-EBE2-418F-A75C-8AC3BC54DCD8}" dt="2024-09-14T02:51:42.482" v="1857" actId="47"/>
          <pc:sldLayoutMkLst>
            <pc:docMk/>
            <pc:sldMasterMk cId="0" sldId="2147483671"/>
            <pc:sldLayoutMk cId="0" sldId="2147483665"/>
          </pc:sldLayoutMkLst>
        </pc:sldLayoutChg>
        <pc:sldLayoutChg chg="del">
          <pc:chgData name="Nguyen Quynh Anh" userId="e994623f0e761c09" providerId="LiveId" clId="{91459574-EBE2-418F-A75C-8AC3BC54DCD8}" dt="2024-09-14T02:51:40.449" v="1856" actId="47"/>
          <pc:sldLayoutMkLst>
            <pc:docMk/>
            <pc:sldMasterMk cId="0" sldId="2147483671"/>
            <pc:sldLayoutMk cId="0" sldId="2147483666"/>
          </pc:sldLayoutMkLst>
        </pc:sldLayoutChg>
        <pc:sldLayoutChg chg="del">
          <pc:chgData name="Nguyen Quynh Anh" userId="e994623f0e761c09" providerId="LiveId" clId="{91459574-EBE2-418F-A75C-8AC3BC54DCD8}" dt="2024-09-14T02:51:40.449" v="1856" actId="47"/>
          <pc:sldLayoutMkLst>
            <pc:docMk/>
            <pc:sldMasterMk cId="0" sldId="2147483671"/>
            <pc:sldLayoutMk cId="0" sldId="2147483667"/>
          </pc:sldLayoutMkLst>
        </pc:sldLayoutChg>
      </pc:sldMasterChg>
      <pc:sldMasterChg chg="del delSldLayout">
        <pc:chgData name="Nguyen Quynh Anh" userId="e994623f0e761c09" providerId="LiveId" clId="{91459574-EBE2-418F-A75C-8AC3BC54DCD8}" dt="2024-09-14T02:51:40.449" v="1856" actId="47"/>
        <pc:sldMasterMkLst>
          <pc:docMk/>
          <pc:sldMasterMk cId="0" sldId="2147483672"/>
        </pc:sldMasterMkLst>
        <pc:sldLayoutChg chg="del">
          <pc:chgData name="Nguyen Quynh Anh" userId="e994623f0e761c09" providerId="LiveId" clId="{91459574-EBE2-418F-A75C-8AC3BC54DCD8}" dt="2024-09-14T02:51:35.457" v="1855" actId="47"/>
          <pc:sldLayoutMkLst>
            <pc:docMk/>
            <pc:sldMasterMk cId="0" sldId="2147483672"/>
            <pc:sldLayoutMk cId="0" sldId="2147483669"/>
          </pc:sldLayoutMkLst>
        </pc:sldLayoutChg>
        <pc:sldLayoutChg chg="del">
          <pc:chgData name="Nguyen Quynh Anh" userId="e994623f0e761c09" providerId="LiveId" clId="{91459574-EBE2-418F-A75C-8AC3BC54DCD8}" dt="2024-09-14T02:51:40.449" v="1856" actId="47"/>
          <pc:sldLayoutMkLst>
            <pc:docMk/>
            <pc:sldMasterMk cId="0" sldId="2147483672"/>
            <pc:sldLayoutMk cId="0" sldId="2147483670"/>
          </pc:sldLayoutMkLst>
        </pc:sldLayoutChg>
      </pc:sldMasterChg>
      <pc:sldMasterChg chg="del delSldLayout">
        <pc:chgData name="Nguyen Quynh Anh" userId="e994623f0e761c09" providerId="LiveId" clId="{91459574-EBE2-418F-A75C-8AC3BC54DCD8}" dt="2024-09-10T03:47:32.705" v="1795" actId="47"/>
        <pc:sldMasterMkLst>
          <pc:docMk/>
          <pc:sldMasterMk cId="3415165182" sldId="2147483673"/>
        </pc:sldMasterMkLst>
        <pc:sldLayoutChg chg="del">
          <pc:chgData name="Nguyen Quynh Anh" userId="e994623f0e761c09" providerId="LiveId" clId="{91459574-EBE2-418F-A75C-8AC3BC54DCD8}" dt="2024-09-10T03:47:32.705" v="1795" actId="47"/>
          <pc:sldLayoutMkLst>
            <pc:docMk/>
            <pc:sldMasterMk cId="3415165182" sldId="2147483673"/>
            <pc:sldLayoutMk cId="3201230697" sldId="2147483674"/>
          </pc:sldLayoutMkLst>
        </pc:sldLayoutChg>
        <pc:sldLayoutChg chg="del">
          <pc:chgData name="Nguyen Quynh Anh" userId="e994623f0e761c09" providerId="LiveId" clId="{91459574-EBE2-418F-A75C-8AC3BC54DCD8}" dt="2024-09-10T03:47:32.705" v="1795" actId="47"/>
          <pc:sldLayoutMkLst>
            <pc:docMk/>
            <pc:sldMasterMk cId="3415165182" sldId="2147483673"/>
            <pc:sldLayoutMk cId="1231549280" sldId="2147483675"/>
          </pc:sldLayoutMkLst>
        </pc:sldLayoutChg>
        <pc:sldLayoutChg chg="del">
          <pc:chgData name="Nguyen Quynh Anh" userId="e994623f0e761c09" providerId="LiveId" clId="{91459574-EBE2-418F-A75C-8AC3BC54DCD8}" dt="2024-09-10T03:47:32.705" v="1795" actId="47"/>
          <pc:sldLayoutMkLst>
            <pc:docMk/>
            <pc:sldMasterMk cId="3415165182" sldId="2147483673"/>
            <pc:sldLayoutMk cId="3834097739" sldId="2147483676"/>
          </pc:sldLayoutMkLst>
        </pc:sldLayoutChg>
        <pc:sldLayoutChg chg="del">
          <pc:chgData name="Nguyen Quynh Anh" userId="e994623f0e761c09" providerId="LiveId" clId="{91459574-EBE2-418F-A75C-8AC3BC54DCD8}" dt="2024-09-10T03:47:32.705" v="1795" actId="47"/>
          <pc:sldLayoutMkLst>
            <pc:docMk/>
            <pc:sldMasterMk cId="3415165182" sldId="2147483673"/>
            <pc:sldLayoutMk cId="882178161" sldId="2147483677"/>
          </pc:sldLayoutMkLst>
        </pc:sldLayoutChg>
        <pc:sldLayoutChg chg="del">
          <pc:chgData name="Nguyen Quynh Anh" userId="e994623f0e761c09" providerId="LiveId" clId="{91459574-EBE2-418F-A75C-8AC3BC54DCD8}" dt="2024-09-10T03:47:32.705" v="1795" actId="47"/>
          <pc:sldLayoutMkLst>
            <pc:docMk/>
            <pc:sldMasterMk cId="3415165182" sldId="2147483673"/>
            <pc:sldLayoutMk cId="1287604439" sldId="2147483678"/>
          </pc:sldLayoutMkLst>
        </pc:sldLayoutChg>
        <pc:sldLayoutChg chg="del">
          <pc:chgData name="Nguyen Quynh Anh" userId="e994623f0e761c09" providerId="LiveId" clId="{91459574-EBE2-418F-A75C-8AC3BC54DCD8}" dt="2024-09-10T03:47:32.705" v="1795" actId="47"/>
          <pc:sldLayoutMkLst>
            <pc:docMk/>
            <pc:sldMasterMk cId="3415165182" sldId="2147483673"/>
            <pc:sldLayoutMk cId="2407151273" sldId="2147483679"/>
          </pc:sldLayoutMkLst>
        </pc:sldLayoutChg>
        <pc:sldLayoutChg chg="del">
          <pc:chgData name="Nguyen Quynh Anh" userId="e994623f0e761c09" providerId="LiveId" clId="{91459574-EBE2-418F-A75C-8AC3BC54DCD8}" dt="2024-09-10T03:47:32.705" v="1795" actId="47"/>
          <pc:sldLayoutMkLst>
            <pc:docMk/>
            <pc:sldMasterMk cId="3415165182" sldId="2147483673"/>
            <pc:sldLayoutMk cId="3496962667" sldId="2147483680"/>
          </pc:sldLayoutMkLst>
        </pc:sldLayoutChg>
        <pc:sldLayoutChg chg="del">
          <pc:chgData name="Nguyen Quynh Anh" userId="e994623f0e761c09" providerId="LiveId" clId="{91459574-EBE2-418F-A75C-8AC3BC54DCD8}" dt="2024-09-10T03:47:32.705" v="1795" actId="47"/>
          <pc:sldLayoutMkLst>
            <pc:docMk/>
            <pc:sldMasterMk cId="3415165182" sldId="2147483673"/>
            <pc:sldLayoutMk cId="399693716" sldId="2147483681"/>
          </pc:sldLayoutMkLst>
        </pc:sldLayoutChg>
        <pc:sldLayoutChg chg="del">
          <pc:chgData name="Nguyen Quynh Anh" userId="e994623f0e761c09" providerId="LiveId" clId="{91459574-EBE2-418F-A75C-8AC3BC54DCD8}" dt="2024-09-10T03:47:32.705" v="1795" actId="47"/>
          <pc:sldLayoutMkLst>
            <pc:docMk/>
            <pc:sldMasterMk cId="3415165182" sldId="2147483673"/>
            <pc:sldLayoutMk cId="3442303425" sldId="214748368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B4B47-8A72-401B-8DC5-3441DE7D303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5579230-FDE2-464B-995F-9B2BCC1B9C0A}">
      <dgm:prSet phldrT="[Text]" custT="1"/>
      <dgm:spPr/>
      <dgm:t>
        <a:bodyPr/>
        <a:lstStyle/>
        <a:p>
          <a:pPr algn="just"/>
          <a:r>
            <a:rPr lang="en-US" sz="1800" dirty="0" err="1">
              <a:solidFill>
                <a:schemeClr val="accent3">
                  <a:lumMod val="75000"/>
                </a:schemeClr>
              </a:solidFill>
              <a:latin typeface="Readex Pro" panose="020B0604020202020204" charset="-78"/>
              <a:cs typeface="Readex Pro" panose="020B0604020202020204" charset="-78"/>
            </a:rPr>
            <a:t>ông</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chủ</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nhà</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trọ</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làng</a:t>
          </a:r>
          <a:r>
            <a:rPr lang="en-US" sz="1800" dirty="0">
              <a:solidFill>
                <a:schemeClr val="accent3">
                  <a:lumMod val="75000"/>
                </a:schemeClr>
              </a:solidFill>
              <a:latin typeface="Readex Pro" panose="020B0604020202020204" charset="-78"/>
              <a:cs typeface="Readex Pro" panose="020B0604020202020204" charset="-78"/>
            </a:rPr>
            <a:t> V.Đ </a:t>
          </a:r>
          <a:r>
            <a:rPr lang="en-US" sz="1800" dirty="0" err="1">
              <a:solidFill>
                <a:schemeClr val="accent3">
                  <a:lumMod val="75000"/>
                </a:schemeClr>
              </a:solidFill>
              <a:latin typeface="Readex Pro" panose="020B0604020202020204" charset="-78"/>
              <a:cs typeface="Readex Pro" panose="020B0604020202020204" charset="-78"/>
            </a:rPr>
            <a:t>chọn</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mua</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gà</a:t>
          </a:r>
          <a:endParaRPr lang="en-US" sz="1800" dirty="0">
            <a:solidFill>
              <a:schemeClr val="accent3">
                <a:lumMod val="75000"/>
              </a:schemeClr>
            </a:solidFill>
            <a:latin typeface="Readex Pro" panose="020B0604020202020204" charset="-78"/>
            <a:cs typeface="Readex Pro" panose="020B0604020202020204" charset="-78"/>
          </a:endParaRPr>
        </a:p>
      </dgm:t>
    </dgm:pt>
    <dgm:pt modelId="{1BCAAEF7-1117-4994-B3AA-7CA7505B1518}" type="parTrans" cxnId="{81A0881F-D948-473A-AA38-993748859E6B}">
      <dgm:prSet/>
      <dgm:spPr/>
      <dgm:t>
        <a:bodyPr/>
        <a:lstStyle/>
        <a:p>
          <a:pPr algn="just"/>
          <a:endParaRPr lang="en-US">
            <a:solidFill>
              <a:schemeClr val="accent3">
                <a:lumMod val="75000"/>
              </a:schemeClr>
            </a:solidFill>
            <a:latin typeface="Readex Pro" panose="020B0604020202020204" charset="-78"/>
            <a:cs typeface="Readex Pro" panose="020B0604020202020204" charset="-78"/>
          </a:endParaRPr>
        </a:p>
      </dgm:t>
    </dgm:pt>
    <dgm:pt modelId="{99CB8BBA-B6D0-4F1B-83B8-20D72A0E6AC4}" type="sibTrans" cxnId="{81A0881F-D948-473A-AA38-993748859E6B}">
      <dgm:prSet/>
      <dgm:spPr/>
      <dgm:t>
        <a:bodyPr/>
        <a:lstStyle/>
        <a:p>
          <a:pPr algn="just"/>
          <a:endParaRPr lang="en-US">
            <a:solidFill>
              <a:schemeClr val="accent3">
                <a:lumMod val="75000"/>
              </a:schemeClr>
            </a:solidFill>
            <a:latin typeface="Readex Pro" panose="020B0604020202020204" charset="-78"/>
            <a:cs typeface="Readex Pro" panose="020B0604020202020204" charset="-78"/>
          </a:endParaRPr>
        </a:p>
      </dgm:t>
    </dgm:pt>
    <dgm:pt modelId="{554EF0DB-1CC9-4BB9-8035-37B68D62E0C1}">
      <dgm:prSet phldrT="[Text]" custT="1"/>
      <dgm:spPr/>
      <dgm:t>
        <a:bodyPr/>
        <a:lstStyle/>
        <a:p>
          <a:pPr algn="just"/>
          <a:r>
            <a:rPr lang="en-US" sz="1800" dirty="0" err="1">
              <a:solidFill>
                <a:schemeClr val="accent3">
                  <a:lumMod val="75000"/>
                </a:schemeClr>
              </a:solidFill>
              <a:latin typeface="Readex Pro" panose="020B0604020202020204" charset="-78"/>
              <a:cs typeface="Readex Pro" panose="020B0604020202020204" charset="-78"/>
            </a:rPr>
            <a:t>nuôi</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và</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chăm</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sóc</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gà</a:t>
          </a:r>
          <a:r>
            <a:rPr lang="en-US" sz="1800" dirty="0">
              <a:solidFill>
                <a:schemeClr val="accent3">
                  <a:lumMod val="75000"/>
                </a:schemeClr>
              </a:solidFill>
              <a:latin typeface="Readex Pro" panose="020B0604020202020204" charset="-78"/>
              <a:cs typeface="Readex Pro" panose="020B0604020202020204" charset="-78"/>
            </a:rPr>
            <a:t> </a:t>
          </a:r>
        </a:p>
      </dgm:t>
    </dgm:pt>
    <dgm:pt modelId="{5A9ACA41-0D87-491E-BFBB-29E8A5D636D6}" type="parTrans" cxnId="{6667D836-8E44-4FC6-926D-93EEF2A7C253}">
      <dgm:prSet/>
      <dgm:spPr/>
      <dgm:t>
        <a:bodyPr/>
        <a:lstStyle/>
        <a:p>
          <a:pPr algn="just"/>
          <a:endParaRPr lang="en-US">
            <a:solidFill>
              <a:schemeClr val="accent3">
                <a:lumMod val="75000"/>
              </a:schemeClr>
            </a:solidFill>
            <a:latin typeface="Readex Pro" panose="020B0604020202020204" charset="-78"/>
            <a:cs typeface="Readex Pro" panose="020B0604020202020204" charset="-78"/>
          </a:endParaRPr>
        </a:p>
      </dgm:t>
    </dgm:pt>
    <dgm:pt modelId="{D26BE4C5-D419-464A-9911-608AA233DF1A}" type="sibTrans" cxnId="{6667D836-8E44-4FC6-926D-93EEF2A7C253}">
      <dgm:prSet/>
      <dgm:spPr/>
      <dgm:t>
        <a:bodyPr/>
        <a:lstStyle/>
        <a:p>
          <a:pPr algn="just"/>
          <a:endParaRPr lang="en-US">
            <a:solidFill>
              <a:schemeClr val="accent3">
                <a:lumMod val="75000"/>
              </a:schemeClr>
            </a:solidFill>
            <a:latin typeface="Readex Pro" panose="020B0604020202020204" charset="-78"/>
            <a:cs typeface="Readex Pro" panose="020B0604020202020204" charset="-78"/>
          </a:endParaRPr>
        </a:p>
      </dgm:t>
    </dgm:pt>
    <dgm:pt modelId="{3D4EE04E-3CE7-4EB6-B1F1-F3372BE5A6DD}">
      <dgm:prSet phldrT="[Text]" custT="1"/>
      <dgm:spPr/>
      <dgm:t>
        <a:bodyPr/>
        <a:lstStyle/>
        <a:p>
          <a:pPr algn="just"/>
          <a:r>
            <a:rPr lang="en-US" sz="1800" dirty="0" err="1">
              <a:solidFill>
                <a:schemeClr val="accent3">
                  <a:lumMod val="75000"/>
                </a:schemeClr>
              </a:solidFill>
              <a:latin typeface="Readex Pro" panose="020B0604020202020204" charset="-78"/>
              <a:cs typeface="Readex Pro" panose="020B0604020202020204" charset="-78"/>
            </a:rPr>
            <a:t>gà</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bị</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ốm</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cùng</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lúc</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với</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mẹ</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bị</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ốm</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nhưng</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ông</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chỉ</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chú</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tâm</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chăm</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sóc</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gà</a:t>
          </a:r>
          <a:r>
            <a:rPr lang="en-US" sz="1800" dirty="0">
              <a:solidFill>
                <a:schemeClr val="accent3">
                  <a:lumMod val="75000"/>
                </a:schemeClr>
              </a:solidFill>
              <a:latin typeface="Readex Pro" panose="020B0604020202020204" charset="-78"/>
              <a:cs typeface="Readex Pro" panose="020B0604020202020204" charset="-78"/>
            </a:rPr>
            <a:t> </a:t>
          </a:r>
        </a:p>
      </dgm:t>
    </dgm:pt>
    <dgm:pt modelId="{C15701D0-F699-41BE-A9FE-4F4FACCCD84B}" type="parTrans" cxnId="{6494DB74-1B3C-4CF8-8A15-EE27C362A439}">
      <dgm:prSet/>
      <dgm:spPr/>
      <dgm:t>
        <a:bodyPr/>
        <a:lstStyle/>
        <a:p>
          <a:pPr algn="just"/>
          <a:endParaRPr lang="en-US">
            <a:solidFill>
              <a:schemeClr val="accent3">
                <a:lumMod val="75000"/>
              </a:schemeClr>
            </a:solidFill>
            <a:latin typeface="Readex Pro" panose="020B0604020202020204" charset="-78"/>
            <a:cs typeface="Readex Pro" panose="020B0604020202020204" charset="-78"/>
          </a:endParaRPr>
        </a:p>
      </dgm:t>
    </dgm:pt>
    <dgm:pt modelId="{823A189A-0F48-49B1-A022-834C8D2D9527}" type="sibTrans" cxnId="{6494DB74-1B3C-4CF8-8A15-EE27C362A439}">
      <dgm:prSet/>
      <dgm:spPr/>
      <dgm:t>
        <a:bodyPr/>
        <a:lstStyle/>
        <a:p>
          <a:pPr algn="just"/>
          <a:endParaRPr lang="en-US">
            <a:solidFill>
              <a:schemeClr val="accent3">
                <a:lumMod val="75000"/>
              </a:schemeClr>
            </a:solidFill>
            <a:latin typeface="Readex Pro" panose="020B0604020202020204" charset="-78"/>
            <a:cs typeface="Readex Pro" panose="020B0604020202020204" charset="-78"/>
          </a:endParaRPr>
        </a:p>
      </dgm:t>
    </dgm:pt>
    <dgm:pt modelId="{AAB7BEFA-DECD-464E-8ECE-F98172DCE43D}">
      <dgm:prSet phldrT="[Text]" custT="1"/>
      <dgm:spPr/>
      <dgm:t>
        <a:bodyPr/>
        <a:lstStyle/>
        <a:p>
          <a:pPr algn="just"/>
          <a:r>
            <a:rPr lang="en-US" sz="1800" dirty="0" err="1">
              <a:solidFill>
                <a:schemeClr val="accent3">
                  <a:lumMod val="75000"/>
                </a:schemeClr>
              </a:solidFill>
              <a:latin typeface="Readex Pro" panose="020B0604020202020204" charset="-78"/>
              <a:cs typeface="Readex Pro" panose="020B0604020202020204" charset="-78"/>
            </a:rPr>
            <a:t>Đôi</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gà</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được</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chữa</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trị</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cầu</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khấn</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mạnh</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khoẻ</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trở</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lại</a:t>
          </a:r>
          <a:r>
            <a:rPr lang="en-US" sz="1800" dirty="0">
              <a:solidFill>
                <a:schemeClr val="accent3">
                  <a:lumMod val="75000"/>
                </a:schemeClr>
              </a:solidFill>
              <a:latin typeface="Readex Pro" panose="020B0604020202020204" charset="-78"/>
              <a:cs typeface="Readex Pro" panose="020B0604020202020204" charset="-78"/>
            </a:rPr>
            <a:t> </a:t>
          </a:r>
        </a:p>
      </dgm:t>
    </dgm:pt>
    <dgm:pt modelId="{B214D365-DD50-49B9-9159-AD809BF688CD}" type="parTrans" cxnId="{D4BAE2D2-21BD-4D61-BDA0-093D66ABC2E1}">
      <dgm:prSet/>
      <dgm:spPr/>
      <dgm:t>
        <a:bodyPr/>
        <a:lstStyle/>
        <a:p>
          <a:pPr algn="just"/>
          <a:endParaRPr lang="en-US">
            <a:solidFill>
              <a:schemeClr val="accent3">
                <a:lumMod val="75000"/>
              </a:schemeClr>
            </a:solidFill>
            <a:latin typeface="Readex Pro" panose="020B0604020202020204" charset="-78"/>
            <a:cs typeface="Readex Pro" panose="020B0604020202020204" charset="-78"/>
          </a:endParaRPr>
        </a:p>
      </dgm:t>
    </dgm:pt>
    <dgm:pt modelId="{97501561-3C00-407A-A899-C7650FE66E61}" type="sibTrans" cxnId="{D4BAE2D2-21BD-4D61-BDA0-093D66ABC2E1}">
      <dgm:prSet/>
      <dgm:spPr/>
      <dgm:t>
        <a:bodyPr/>
        <a:lstStyle/>
        <a:p>
          <a:pPr algn="just"/>
          <a:endParaRPr lang="en-US">
            <a:solidFill>
              <a:schemeClr val="accent3">
                <a:lumMod val="75000"/>
              </a:schemeClr>
            </a:solidFill>
            <a:latin typeface="Readex Pro" panose="020B0604020202020204" charset="-78"/>
            <a:cs typeface="Readex Pro" panose="020B0604020202020204" charset="-78"/>
          </a:endParaRPr>
        </a:p>
      </dgm:t>
    </dgm:pt>
    <dgm:pt modelId="{978DB0FF-F854-4EB2-9271-717EC5E5E87B}">
      <dgm:prSet phldrT="[Text]" custT="1"/>
      <dgm:spPr/>
      <dgm:t>
        <a:bodyPr/>
        <a:lstStyle/>
        <a:p>
          <a:pPr algn="just"/>
          <a:r>
            <a:rPr lang="en-US" sz="1800" dirty="0" err="1">
              <a:solidFill>
                <a:schemeClr val="accent3">
                  <a:lumMod val="75000"/>
                </a:schemeClr>
              </a:solidFill>
              <a:latin typeface="Readex Pro" panose="020B0604020202020204" charset="-78"/>
              <a:cs typeface="Readex Pro" panose="020B0604020202020204" charset="-78"/>
            </a:rPr>
            <a:t>Luộc</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gà</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đồ</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xôi</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chuẩn</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bị</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lễ</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thần</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mừng</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lên</a:t>
          </a:r>
          <a:r>
            <a:rPr lang="en-US" sz="1800" dirty="0">
              <a:solidFill>
                <a:schemeClr val="accent3">
                  <a:lumMod val="75000"/>
                </a:schemeClr>
              </a:solidFill>
              <a:latin typeface="Readex Pro" panose="020B0604020202020204" charset="-78"/>
              <a:cs typeface="Readex Pro" panose="020B0604020202020204" charset="-78"/>
            </a:rPr>
            <a:t> </a:t>
          </a:r>
          <a:r>
            <a:rPr lang="en-US" sz="1800" dirty="0" err="1">
              <a:solidFill>
                <a:schemeClr val="accent3">
                  <a:lumMod val="75000"/>
                </a:schemeClr>
              </a:solidFill>
              <a:latin typeface="Readex Pro" panose="020B0604020202020204" charset="-78"/>
              <a:cs typeface="Readex Pro" panose="020B0604020202020204" charset="-78"/>
            </a:rPr>
            <a:t>lão</a:t>
          </a:r>
          <a:r>
            <a:rPr lang="en-US" sz="1800" dirty="0">
              <a:solidFill>
                <a:schemeClr val="accent3">
                  <a:lumMod val="75000"/>
                </a:schemeClr>
              </a:solidFill>
              <a:latin typeface="Readex Pro" panose="020B0604020202020204" charset="-78"/>
              <a:cs typeface="Readex Pro" panose="020B0604020202020204" charset="-78"/>
            </a:rPr>
            <a:t>”.</a:t>
          </a:r>
        </a:p>
      </dgm:t>
    </dgm:pt>
    <dgm:pt modelId="{A4858BDE-0F05-4CA7-80FE-4B6DFE9D405F}" type="parTrans" cxnId="{B5A6DF6F-6BF9-4D6A-9976-CC91648B1854}">
      <dgm:prSet/>
      <dgm:spPr/>
      <dgm:t>
        <a:bodyPr/>
        <a:lstStyle/>
        <a:p>
          <a:pPr algn="just"/>
          <a:endParaRPr lang="en-US">
            <a:solidFill>
              <a:schemeClr val="accent3">
                <a:lumMod val="75000"/>
              </a:schemeClr>
            </a:solidFill>
            <a:latin typeface="Readex Pro" panose="020B0604020202020204" charset="-78"/>
            <a:cs typeface="Readex Pro" panose="020B0604020202020204" charset="-78"/>
          </a:endParaRPr>
        </a:p>
      </dgm:t>
    </dgm:pt>
    <dgm:pt modelId="{870BC86A-E3F3-4BFE-AB2A-513C98846FCB}" type="sibTrans" cxnId="{B5A6DF6F-6BF9-4D6A-9976-CC91648B1854}">
      <dgm:prSet/>
      <dgm:spPr/>
      <dgm:t>
        <a:bodyPr/>
        <a:lstStyle/>
        <a:p>
          <a:pPr algn="just"/>
          <a:endParaRPr lang="en-US">
            <a:solidFill>
              <a:schemeClr val="accent3">
                <a:lumMod val="75000"/>
              </a:schemeClr>
            </a:solidFill>
            <a:latin typeface="Readex Pro" panose="020B0604020202020204" charset="-78"/>
            <a:cs typeface="Readex Pro" panose="020B0604020202020204" charset="-78"/>
          </a:endParaRPr>
        </a:p>
      </dgm:t>
    </dgm:pt>
    <dgm:pt modelId="{AA174EE1-EB64-48CA-B3F3-D530D4A76F3B}" type="pres">
      <dgm:prSet presAssocID="{9C7B4B47-8A72-401B-8DC5-3441DE7D303F}" presName="diagram" presStyleCnt="0">
        <dgm:presLayoutVars>
          <dgm:dir/>
          <dgm:resizeHandles val="exact"/>
        </dgm:presLayoutVars>
      </dgm:prSet>
      <dgm:spPr/>
      <dgm:t>
        <a:bodyPr/>
        <a:lstStyle/>
        <a:p>
          <a:endParaRPr lang="en-US"/>
        </a:p>
      </dgm:t>
    </dgm:pt>
    <dgm:pt modelId="{03E9EB06-6A1C-4448-B7F1-E56193300AF1}" type="pres">
      <dgm:prSet presAssocID="{55579230-FDE2-464B-995F-9B2BCC1B9C0A}" presName="node" presStyleLbl="node1" presStyleIdx="0" presStyleCnt="5">
        <dgm:presLayoutVars>
          <dgm:bulletEnabled val="1"/>
        </dgm:presLayoutVars>
      </dgm:prSet>
      <dgm:spPr/>
      <dgm:t>
        <a:bodyPr/>
        <a:lstStyle/>
        <a:p>
          <a:endParaRPr lang="en-US"/>
        </a:p>
      </dgm:t>
    </dgm:pt>
    <dgm:pt modelId="{15EE1F85-BFD7-4C4C-8BDB-276CF4F47BD0}" type="pres">
      <dgm:prSet presAssocID="{99CB8BBA-B6D0-4F1B-83B8-20D72A0E6AC4}" presName="sibTrans" presStyleLbl="sibTrans2D1" presStyleIdx="0" presStyleCnt="4"/>
      <dgm:spPr/>
      <dgm:t>
        <a:bodyPr/>
        <a:lstStyle/>
        <a:p>
          <a:endParaRPr lang="en-US"/>
        </a:p>
      </dgm:t>
    </dgm:pt>
    <dgm:pt modelId="{A496895E-6C43-484E-AC76-504881E70A5E}" type="pres">
      <dgm:prSet presAssocID="{99CB8BBA-B6D0-4F1B-83B8-20D72A0E6AC4}" presName="connectorText" presStyleLbl="sibTrans2D1" presStyleIdx="0" presStyleCnt="4"/>
      <dgm:spPr/>
      <dgm:t>
        <a:bodyPr/>
        <a:lstStyle/>
        <a:p>
          <a:endParaRPr lang="en-US"/>
        </a:p>
      </dgm:t>
    </dgm:pt>
    <dgm:pt modelId="{4A963707-CDC1-4976-BAF9-0D9A80215098}" type="pres">
      <dgm:prSet presAssocID="{554EF0DB-1CC9-4BB9-8035-37B68D62E0C1}" presName="node" presStyleLbl="node1" presStyleIdx="1" presStyleCnt="5">
        <dgm:presLayoutVars>
          <dgm:bulletEnabled val="1"/>
        </dgm:presLayoutVars>
      </dgm:prSet>
      <dgm:spPr/>
      <dgm:t>
        <a:bodyPr/>
        <a:lstStyle/>
        <a:p>
          <a:endParaRPr lang="en-US"/>
        </a:p>
      </dgm:t>
    </dgm:pt>
    <dgm:pt modelId="{3F24740B-A835-4837-B420-922498F275B6}" type="pres">
      <dgm:prSet presAssocID="{D26BE4C5-D419-464A-9911-608AA233DF1A}" presName="sibTrans" presStyleLbl="sibTrans2D1" presStyleIdx="1" presStyleCnt="4"/>
      <dgm:spPr/>
      <dgm:t>
        <a:bodyPr/>
        <a:lstStyle/>
        <a:p>
          <a:endParaRPr lang="en-US"/>
        </a:p>
      </dgm:t>
    </dgm:pt>
    <dgm:pt modelId="{6F79CBAB-A5C2-443E-BFCD-BB09ED4CA063}" type="pres">
      <dgm:prSet presAssocID="{D26BE4C5-D419-464A-9911-608AA233DF1A}" presName="connectorText" presStyleLbl="sibTrans2D1" presStyleIdx="1" presStyleCnt="4"/>
      <dgm:spPr/>
      <dgm:t>
        <a:bodyPr/>
        <a:lstStyle/>
        <a:p>
          <a:endParaRPr lang="en-US"/>
        </a:p>
      </dgm:t>
    </dgm:pt>
    <dgm:pt modelId="{D0269207-7D78-460A-A8FE-295492747629}" type="pres">
      <dgm:prSet presAssocID="{3D4EE04E-3CE7-4EB6-B1F1-F3372BE5A6DD}" presName="node" presStyleLbl="node1" presStyleIdx="2" presStyleCnt="5">
        <dgm:presLayoutVars>
          <dgm:bulletEnabled val="1"/>
        </dgm:presLayoutVars>
      </dgm:prSet>
      <dgm:spPr/>
      <dgm:t>
        <a:bodyPr/>
        <a:lstStyle/>
        <a:p>
          <a:endParaRPr lang="en-US"/>
        </a:p>
      </dgm:t>
    </dgm:pt>
    <dgm:pt modelId="{33A41399-E2EA-4FD7-930C-00A1648C1DDE}" type="pres">
      <dgm:prSet presAssocID="{823A189A-0F48-49B1-A022-834C8D2D9527}" presName="sibTrans" presStyleLbl="sibTrans2D1" presStyleIdx="2" presStyleCnt="4"/>
      <dgm:spPr/>
      <dgm:t>
        <a:bodyPr/>
        <a:lstStyle/>
        <a:p>
          <a:endParaRPr lang="en-US"/>
        </a:p>
      </dgm:t>
    </dgm:pt>
    <dgm:pt modelId="{54B54319-E633-4A2F-ACE1-4D4F4644D87D}" type="pres">
      <dgm:prSet presAssocID="{823A189A-0F48-49B1-A022-834C8D2D9527}" presName="connectorText" presStyleLbl="sibTrans2D1" presStyleIdx="2" presStyleCnt="4"/>
      <dgm:spPr/>
      <dgm:t>
        <a:bodyPr/>
        <a:lstStyle/>
        <a:p>
          <a:endParaRPr lang="en-US"/>
        </a:p>
      </dgm:t>
    </dgm:pt>
    <dgm:pt modelId="{3ABCEFBD-7507-4283-AFD9-775FF7A419DE}" type="pres">
      <dgm:prSet presAssocID="{AAB7BEFA-DECD-464E-8ECE-F98172DCE43D}" presName="node" presStyleLbl="node1" presStyleIdx="3" presStyleCnt="5">
        <dgm:presLayoutVars>
          <dgm:bulletEnabled val="1"/>
        </dgm:presLayoutVars>
      </dgm:prSet>
      <dgm:spPr/>
      <dgm:t>
        <a:bodyPr/>
        <a:lstStyle/>
        <a:p>
          <a:endParaRPr lang="en-US"/>
        </a:p>
      </dgm:t>
    </dgm:pt>
    <dgm:pt modelId="{6C839F6E-8430-4334-A3AE-66DB1F3042D4}" type="pres">
      <dgm:prSet presAssocID="{97501561-3C00-407A-A899-C7650FE66E61}" presName="sibTrans" presStyleLbl="sibTrans2D1" presStyleIdx="3" presStyleCnt="4"/>
      <dgm:spPr/>
      <dgm:t>
        <a:bodyPr/>
        <a:lstStyle/>
        <a:p>
          <a:endParaRPr lang="en-US"/>
        </a:p>
      </dgm:t>
    </dgm:pt>
    <dgm:pt modelId="{FCD97D33-C23A-4265-BC77-02CA01CAA34B}" type="pres">
      <dgm:prSet presAssocID="{97501561-3C00-407A-A899-C7650FE66E61}" presName="connectorText" presStyleLbl="sibTrans2D1" presStyleIdx="3" presStyleCnt="4"/>
      <dgm:spPr/>
      <dgm:t>
        <a:bodyPr/>
        <a:lstStyle/>
        <a:p>
          <a:endParaRPr lang="en-US"/>
        </a:p>
      </dgm:t>
    </dgm:pt>
    <dgm:pt modelId="{DCBBBBFE-FFBF-42B2-87E4-25AA59F7E4A2}" type="pres">
      <dgm:prSet presAssocID="{978DB0FF-F854-4EB2-9271-717EC5E5E87B}" presName="node" presStyleLbl="node1" presStyleIdx="4" presStyleCnt="5">
        <dgm:presLayoutVars>
          <dgm:bulletEnabled val="1"/>
        </dgm:presLayoutVars>
      </dgm:prSet>
      <dgm:spPr/>
      <dgm:t>
        <a:bodyPr/>
        <a:lstStyle/>
        <a:p>
          <a:endParaRPr lang="en-US"/>
        </a:p>
      </dgm:t>
    </dgm:pt>
  </dgm:ptLst>
  <dgm:cxnLst>
    <dgm:cxn modelId="{A8B44219-B638-439E-A004-441D4EA2A1D1}" type="presOf" srcId="{55579230-FDE2-464B-995F-9B2BCC1B9C0A}" destId="{03E9EB06-6A1C-4448-B7F1-E56193300AF1}" srcOrd="0" destOrd="0" presId="urn:microsoft.com/office/officeart/2005/8/layout/process5"/>
    <dgm:cxn modelId="{BA80862D-0122-44AE-8A82-79B17F1C5508}" type="presOf" srcId="{97501561-3C00-407A-A899-C7650FE66E61}" destId="{FCD97D33-C23A-4265-BC77-02CA01CAA34B}" srcOrd="1" destOrd="0" presId="urn:microsoft.com/office/officeart/2005/8/layout/process5"/>
    <dgm:cxn modelId="{D4BAE2D2-21BD-4D61-BDA0-093D66ABC2E1}" srcId="{9C7B4B47-8A72-401B-8DC5-3441DE7D303F}" destId="{AAB7BEFA-DECD-464E-8ECE-F98172DCE43D}" srcOrd="3" destOrd="0" parTransId="{B214D365-DD50-49B9-9159-AD809BF688CD}" sibTransId="{97501561-3C00-407A-A899-C7650FE66E61}"/>
    <dgm:cxn modelId="{C0AAE6A6-E22C-4C03-BC62-8EA9259E7AE6}" type="presOf" srcId="{97501561-3C00-407A-A899-C7650FE66E61}" destId="{6C839F6E-8430-4334-A3AE-66DB1F3042D4}" srcOrd="0" destOrd="0" presId="urn:microsoft.com/office/officeart/2005/8/layout/process5"/>
    <dgm:cxn modelId="{81A0881F-D948-473A-AA38-993748859E6B}" srcId="{9C7B4B47-8A72-401B-8DC5-3441DE7D303F}" destId="{55579230-FDE2-464B-995F-9B2BCC1B9C0A}" srcOrd="0" destOrd="0" parTransId="{1BCAAEF7-1117-4994-B3AA-7CA7505B1518}" sibTransId="{99CB8BBA-B6D0-4F1B-83B8-20D72A0E6AC4}"/>
    <dgm:cxn modelId="{F234D613-6A93-419D-B983-3B52111D77E8}" type="presOf" srcId="{D26BE4C5-D419-464A-9911-608AA233DF1A}" destId="{3F24740B-A835-4837-B420-922498F275B6}" srcOrd="0" destOrd="0" presId="urn:microsoft.com/office/officeart/2005/8/layout/process5"/>
    <dgm:cxn modelId="{77C26F6F-3B96-48FD-9061-D34F2B12E796}" type="presOf" srcId="{99CB8BBA-B6D0-4F1B-83B8-20D72A0E6AC4}" destId="{15EE1F85-BFD7-4C4C-8BDB-276CF4F47BD0}" srcOrd="0" destOrd="0" presId="urn:microsoft.com/office/officeart/2005/8/layout/process5"/>
    <dgm:cxn modelId="{C1923181-7C8F-4022-AC7B-28CCF69218C3}" type="presOf" srcId="{978DB0FF-F854-4EB2-9271-717EC5E5E87B}" destId="{DCBBBBFE-FFBF-42B2-87E4-25AA59F7E4A2}" srcOrd="0" destOrd="0" presId="urn:microsoft.com/office/officeart/2005/8/layout/process5"/>
    <dgm:cxn modelId="{FCB9B94B-545C-488C-9231-AE2A2D79E7F4}" type="presOf" srcId="{99CB8BBA-B6D0-4F1B-83B8-20D72A0E6AC4}" destId="{A496895E-6C43-484E-AC76-504881E70A5E}" srcOrd="1" destOrd="0" presId="urn:microsoft.com/office/officeart/2005/8/layout/process5"/>
    <dgm:cxn modelId="{613C7A46-666C-4D7D-82DB-897E1ABA2E2B}" type="presOf" srcId="{823A189A-0F48-49B1-A022-834C8D2D9527}" destId="{33A41399-E2EA-4FD7-930C-00A1648C1DDE}" srcOrd="0" destOrd="0" presId="urn:microsoft.com/office/officeart/2005/8/layout/process5"/>
    <dgm:cxn modelId="{8F7A6390-FD60-4C39-9664-2BB77899FE47}" type="presOf" srcId="{554EF0DB-1CC9-4BB9-8035-37B68D62E0C1}" destId="{4A963707-CDC1-4976-BAF9-0D9A80215098}" srcOrd="0" destOrd="0" presId="urn:microsoft.com/office/officeart/2005/8/layout/process5"/>
    <dgm:cxn modelId="{82972A1A-8204-407A-9B5C-2C925ED90575}" type="presOf" srcId="{823A189A-0F48-49B1-A022-834C8D2D9527}" destId="{54B54319-E633-4A2F-ACE1-4D4F4644D87D}" srcOrd="1" destOrd="0" presId="urn:microsoft.com/office/officeart/2005/8/layout/process5"/>
    <dgm:cxn modelId="{E04B79FB-5403-4F55-938C-B0153BAD1EBC}" type="presOf" srcId="{AAB7BEFA-DECD-464E-8ECE-F98172DCE43D}" destId="{3ABCEFBD-7507-4283-AFD9-775FF7A419DE}" srcOrd="0" destOrd="0" presId="urn:microsoft.com/office/officeart/2005/8/layout/process5"/>
    <dgm:cxn modelId="{6494DB74-1B3C-4CF8-8A15-EE27C362A439}" srcId="{9C7B4B47-8A72-401B-8DC5-3441DE7D303F}" destId="{3D4EE04E-3CE7-4EB6-B1F1-F3372BE5A6DD}" srcOrd="2" destOrd="0" parTransId="{C15701D0-F699-41BE-A9FE-4F4FACCCD84B}" sibTransId="{823A189A-0F48-49B1-A022-834C8D2D9527}"/>
    <dgm:cxn modelId="{5AE9495D-52DB-40FA-8042-D2436E7FFECB}" type="presOf" srcId="{D26BE4C5-D419-464A-9911-608AA233DF1A}" destId="{6F79CBAB-A5C2-443E-BFCD-BB09ED4CA063}" srcOrd="1" destOrd="0" presId="urn:microsoft.com/office/officeart/2005/8/layout/process5"/>
    <dgm:cxn modelId="{6667D836-8E44-4FC6-926D-93EEF2A7C253}" srcId="{9C7B4B47-8A72-401B-8DC5-3441DE7D303F}" destId="{554EF0DB-1CC9-4BB9-8035-37B68D62E0C1}" srcOrd="1" destOrd="0" parTransId="{5A9ACA41-0D87-491E-BFBB-29E8A5D636D6}" sibTransId="{D26BE4C5-D419-464A-9911-608AA233DF1A}"/>
    <dgm:cxn modelId="{90B397D8-B5DB-49E4-8AF9-98E28F03502F}" type="presOf" srcId="{9C7B4B47-8A72-401B-8DC5-3441DE7D303F}" destId="{AA174EE1-EB64-48CA-B3F3-D530D4A76F3B}" srcOrd="0" destOrd="0" presId="urn:microsoft.com/office/officeart/2005/8/layout/process5"/>
    <dgm:cxn modelId="{D4ACFCB0-E8C5-45A0-A492-13394CF15AD5}" type="presOf" srcId="{3D4EE04E-3CE7-4EB6-B1F1-F3372BE5A6DD}" destId="{D0269207-7D78-460A-A8FE-295492747629}" srcOrd="0" destOrd="0" presId="urn:microsoft.com/office/officeart/2005/8/layout/process5"/>
    <dgm:cxn modelId="{B5A6DF6F-6BF9-4D6A-9976-CC91648B1854}" srcId="{9C7B4B47-8A72-401B-8DC5-3441DE7D303F}" destId="{978DB0FF-F854-4EB2-9271-717EC5E5E87B}" srcOrd="4" destOrd="0" parTransId="{A4858BDE-0F05-4CA7-80FE-4B6DFE9D405F}" sibTransId="{870BC86A-E3F3-4BFE-AB2A-513C98846FCB}"/>
    <dgm:cxn modelId="{EA60F2A4-2568-4F7F-9C41-1386CCC3A9EA}" type="presParOf" srcId="{AA174EE1-EB64-48CA-B3F3-D530D4A76F3B}" destId="{03E9EB06-6A1C-4448-B7F1-E56193300AF1}" srcOrd="0" destOrd="0" presId="urn:microsoft.com/office/officeart/2005/8/layout/process5"/>
    <dgm:cxn modelId="{53EBB0DE-9C4C-464A-955F-6B8D99323F48}" type="presParOf" srcId="{AA174EE1-EB64-48CA-B3F3-D530D4A76F3B}" destId="{15EE1F85-BFD7-4C4C-8BDB-276CF4F47BD0}" srcOrd="1" destOrd="0" presId="urn:microsoft.com/office/officeart/2005/8/layout/process5"/>
    <dgm:cxn modelId="{FF86AFCE-6D2E-4045-AFCB-60D1BFDF6989}" type="presParOf" srcId="{15EE1F85-BFD7-4C4C-8BDB-276CF4F47BD0}" destId="{A496895E-6C43-484E-AC76-504881E70A5E}" srcOrd="0" destOrd="0" presId="urn:microsoft.com/office/officeart/2005/8/layout/process5"/>
    <dgm:cxn modelId="{55FEE282-5CF1-4879-BC56-DE4272499190}" type="presParOf" srcId="{AA174EE1-EB64-48CA-B3F3-D530D4A76F3B}" destId="{4A963707-CDC1-4976-BAF9-0D9A80215098}" srcOrd="2" destOrd="0" presId="urn:microsoft.com/office/officeart/2005/8/layout/process5"/>
    <dgm:cxn modelId="{335846A6-1F8C-4CF7-AAE3-6B1298337779}" type="presParOf" srcId="{AA174EE1-EB64-48CA-B3F3-D530D4A76F3B}" destId="{3F24740B-A835-4837-B420-922498F275B6}" srcOrd="3" destOrd="0" presId="urn:microsoft.com/office/officeart/2005/8/layout/process5"/>
    <dgm:cxn modelId="{0AB72AD1-51A2-46FF-A23C-DA88248FFF5D}" type="presParOf" srcId="{3F24740B-A835-4837-B420-922498F275B6}" destId="{6F79CBAB-A5C2-443E-BFCD-BB09ED4CA063}" srcOrd="0" destOrd="0" presId="urn:microsoft.com/office/officeart/2005/8/layout/process5"/>
    <dgm:cxn modelId="{65E68B7D-CE1B-4DBA-BBD2-F9B5DA335C09}" type="presParOf" srcId="{AA174EE1-EB64-48CA-B3F3-D530D4A76F3B}" destId="{D0269207-7D78-460A-A8FE-295492747629}" srcOrd="4" destOrd="0" presId="urn:microsoft.com/office/officeart/2005/8/layout/process5"/>
    <dgm:cxn modelId="{43DB99C8-2262-4820-A5ED-D85E702571F5}" type="presParOf" srcId="{AA174EE1-EB64-48CA-B3F3-D530D4A76F3B}" destId="{33A41399-E2EA-4FD7-930C-00A1648C1DDE}" srcOrd="5" destOrd="0" presId="urn:microsoft.com/office/officeart/2005/8/layout/process5"/>
    <dgm:cxn modelId="{3BB107CF-EF03-4BC7-A5CA-32253301CF9E}" type="presParOf" srcId="{33A41399-E2EA-4FD7-930C-00A1648C1DDE}" destId="{54B54319-E633-4A2F-ACE1-4D4F4644D87D}" srcOrd="0" destOrd="0" presId="urn:microsoft.com/office/officeart/2005/8/layout/process5"/>
    <dgm:cxn modelId="{FE6B7EB9-E66E-405E-BCF8-CFB8B960404D}" type="presParOf" srcId="{AA174EE1-EB64-48CA-B3F3-D530D4A76F3B}" destId="{3ABCEFBD-7507-4283-AFD9-775FF7A419DE}" srcOrd="6" destOrd="0" presId="urn:microsoft.com/office/officeart/2005/8/layout/process5"/>
    <dgm:cxn modelId="{7BA1D764-5F54-4A44-AAF7-C5556390F5FF}" type="presParOf" srcId="{AA174EE1-EB64-48CA-B3F3-D530D4A76F3B}" destId="{6C839F6E-8430-4334-A3AE-66DB1F3042D4}" srcOrd="7" destOrd="0" presId="urn:microsoft.com/office/officeart/2005/8/layout/process5"/>
    <dgm:cxn modelId="{417F0DAC-97FD-4178-958E-E62D4C6E8A51}" type="presParOf" srcId="{6C839F6E-8430-4334-A3AE-66DB1F3042D4}" destId="{FCD97D33-C23A-4265-BC77-02CA01CAA34B}" srcOrd="0" destOrd="0" presId="urn:microsoft.com/office/officeart/2005/8/layout/process5"/>
    <dgm:cxn modelId="{00DFCC20-BE11-4D7C-9CA6-393B9E733954}" type="presParOf" srcId="{AA174EE1-EB64-48CA-B3F3-D530D4A76F3B}" destId="{DCBBBBFE-FFBF-42B2-87E4-25AA59F7E4A2}"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15F5BA-1CFD-4E34-A095-B1F28FC8DB6B}" type="doc">
      <dgm:prSet loTypeId="urn:microsoft.com/office/officeart/2005/8/layout/hProcess6" loCatId="process" qsTypeId="urn:microsoft.com/office/officeart/2005/8/quickstyle/simple1" qsCatId="simple" csTypeId="urn:microsoft.com/office/officeart/2005/8/colors/colorful2" csCatId="colorful" phldr="1"/>
      <dgm:spPr/>
      <dgm:t>
        <a:bodyPr/>
        <a:lstStyle/>
        <a:p>
          <a:endParaRPr lang="en-US"/>
        </a:p>
      </dgm:t>
    </dgm:pt>
    <dgm:pt modelId="{813AC80D-6E57-4C97-A41E-AEBAECF23E64}">
      <dgm:prSet phldrT="[Text]"/>
      <dgm:spPr/>
      <dgm:t>
        <a:bodyPr/>
        <a:lstStyle/>
        <a:p>
          <a:r>
            <a:rPr lang="en-US" dirty="0" err="1">
              <a:latin typeface="Readex Pro" panose="020B0604020202020204" charset="-78"/>
              <a:cs typeface="Readex Pro" panose="020B0604020202020204" charset="-78"/>
            </a:rPr>
            <a:t>Ngôi</a:t>
          </a:r>
          <a:r>
            <a:rPr lang="en-US" dirty="0">
              <a:latin typeface="Readex Pro" panose="020B0604020202020204" charset="-78"/>
              <a:cs typeface="Readex Pro" panose="020B0604020202020204" charset="-78"/>
            </a:rPr>
            <a:t> </a:t>
          </a:r>
          <a:r>
            <a:rPr lang="en-US" dirty="0" err="1">
              <a:latin typeface="Readex Pro" panose="020B0604020202020204" charset="-78"/>
              <a:cs typeface="Readex Pro" panose="020B0604020202020204" charset="-78"/>
            </a:rPr>
            <a:t>kể</a:t>
          </a:r>
          <a:endParaRPr lang="en-US" dirty="0">
            <a:latin typeface="Readex Pro" panose="020B0604020202020204" charset="-78"/>
            <a:cs typeface="Readex Pro" panose="020B0604020202020204" charset="-78"/>
          </a:endParaRPr>
        </a:p>
      </dgm:t>
    </dgm:pt>
    <dgm:pt modelId="{A8A9ED60-B9FF-4830-AD12-5D112C6F2CEC}" type="parTrans" cxnId="{62311C14-4B6A-4F6E-B029-0F1F99D6110F}">
      <dgm:prSet/>
      <dgm:spPr/>
      <dgm:t>
        <a:bodyPr/>
        <a:lstStyle/>
        <a:p>
          <a:endParaRPr lang="en-US"/>
        </a:p>
      </dgm:t>
    </dgm:pt>
    <dgm:pt modelId="{734D1771-0DDA-43DC-9791-4AB010CE32D5}" type="sibTrans" cxnId="{62311C14-4B6A-4F6E-B029-0F1F99D6110F}">
      <dgm:prSet/>
      <dgm:spPr/>
      <dgm:t>
        <a:bodyPr/>
        <a:lstStyle/>
        <a:p>
          <a:endParaRPr lang="en-US"/>
        </a:p>
      </dgm:t>
    </dgm:pt>
    <dgm:pt modelId="{00C2C570-FB4E-457C-B7A9-6C9DB9AEB22F}">
      <dgm:prSet phldrT="[Text]"/>
      <dgm:spPr/>
      <dgm:t>
        <a:bodyPr/>
        <a:lstStyle/>
        <a:p>
          <a:r>
            <a:rPr lang="en-US" dirty="0" err="1">
              <a:latin typeface="Readex Pro" panose="020B0604020202020204" charset="-78"/>
              <a:cs typeface="Readex Pro" panose="020B0604020202020204" charset="-78"/>
            </a:rPr>
            <a:t>Ngôi</a:t>
          </a:r>
          <a:r>
            <a:rPr lang="en-US" dirty="0">
              <a:latin typeface="Readex Pro" panose="020B0604020202020204" charset="-78"/>
              <a:cs typeface="Readex Pro" panose="020B0604020202020204" charset="-78"/>
            </a:rPr>
            <a:t> </a:t>
          </a:r>
          <a:r>
            <a:rPr lang="en-US" dirty="0" err="1">
              <a:latin typeface="Readex Pro" panose="020B0604020202020204" charset="-78"/>
              <a:cs typeface="Readex Pro" panose="020B0604020202020204" charset="-78"/>
            </a:rPr>
            <a:t>thứ</a:t>
          </a:r>
          <a:r>
            <a:rPr lang="en-US" dirty="0">
              <a:latin typeface="Readex Pro" panose="020B0604020202020204" charset="-78"/>
              <a:cs typeface="Readex Pro" panose="020B0604020202020204" charset="-78"/>
            </a:rPr>
            <a:t> </a:t>
          </a:r>
          <a:r>
            <a:rPr lang="en-US" dirty="0" err="1">
              <a:latin typeface="Readex Pro" panose="020B0604020202020204" charset="-78"/>
              <a:cs typeface="Readex Pro" panose="020B0604020202020204" charset="-78"/>
            </a:rPr>
            <a:t>nhất</a:t>
          </a:r>
          <a:endParaRPr lang="en-US" dirty="0">
            <a:latin typeface="Readex Pro" panose="020B0604020202020204" charset="-78"/>
            <a:cs typeface="Readex Pro" panose="020B0604020202020204" charset="-78"/>
          </a:endParaRPr>
        </a:p>
      </dgm:t>
    </dgm:pt>
    <dgm:pt modelId="{D0DC82DD-A0C8-4676-BF95-1B56F68D9124}" type="parTrans" cxnId="{A957B8C0-D130-446A-A72D-16402AFDD828}">
      <dgm:prSet/>
      <dgm:spPr/>
      <dgm:t>
        <a:bodyPr/>
        <a:lstStyle/>
        <a:p>
          <a:endParaRPr lang="en-US"/>
        </a:p>
      </dgm:t>
    </dgm:pt>
    <dgm:pt modelId="{15E91FC1-C331-4E60-AF20-E2DA86D34A30}" type="sibTrans" cxnId="{A957B8C0-D130-446A-A72D-16402AFDD828}">
      <dgm:prSet/>
      <dgm:spPr/>
      <dgm:t>
        <a:bodyPr/>
        <a:lstStyle/>
        <a:p>
          <a:endParaRPr lang="en-US"/>
        </a:p>
      </dgm:t>
    </dgm:pt>
    <dgm:pt modelId="{729C0832-690C-4936-96DD-8F68B470A2C6}">
      <dgm:prSet phldrT="[Text]"/>
      <dgm:spPr/>
      <dgm:t>
        <a:bodyPr/>
        <a:lstStyle/>
        <a:p>
          <a:r>
            <a:rPr lang="en-US" dirty="0" err="1">
              <a:latin typeface="Readex Pro" panose="020B0604020202020204" charset="-78"/>
              <a:cs typeface="Readex Pro" panose="020B0604020202020204" charset="-78"/>
            </a:rPr>
            <a:t>Điểm</a:t>
          </a:r>
          <a:r>
            <a:rPr lang="en-US" dirty="0">
              <a:latin typeface="Readex Pro" panose="020B0604020202020204" charset="-78"/>
              <a:cs typeface="Readex Pro" panose="020B0604020202020204" charset="-78"/>
            </a:rPr>
            <a:t> </a:t>
          </a:r>
          <a:r>
            <a:rPr lang="en-US" dirty="0" err="1">
              <a:latin typeface="Readex Pro" panose="020B0604020202020204" charset="-78"/>
              <a:cs typeface="Readex Pro" panose="020B0604020202020204" charset="-78"/>
            </a:rPr>
            <a:t>nhìn</a:t>
          </a:r>
          <a:endParaRPr lang="en-US" dirty="0">
            <a:latin typeface="Readex Pro" panose="020B0604020202020204" charset="-78"/>
            <a:cs typeface="Readex Pro" panose="020B0604020202020204" charset="-78"/>
          </a:endParaRPr>
        </a:p>
      </dgm:t>
    </dgm:pt>
    <dgm:pt modelId="{5418BEBF-C847-4591-A13E-3FB572C71DBF}" type="parTrans" cxnId="{20CF3A8B-E7E6-4856-8F16-990009C28D61}">
      <dgm:prSet/>
      <dgm:spPr/>
      <dgm:t>
        <a:bodyPr/>
        <a:lstStyle/>
        <a:p>
          <a:endParaRPr lang="en-US"/>
        </a:p>
      </dgm:t>
    </dgm:pt>
    <dgm:pt modelId="{20E4A155-2721-4C65-A808-8BA34E1CC481}" type="sibTrans" cxnId="{20CF3A8B-E7E6-4856-8F16-990009C28D61}">
      <dgm:prSet/>
      <dgm:spPr/>
      <dgm:t>
        <a:bodyPr/>
        <a:lstStyle/>
        <a:p>
          <a:endParaRPr lang="en-US"/>
        </a:p>
      </dgm:t>
    </dgm:pt>
    <dgm:pt modelId="{AD8E3BDC-5931-4CF3-AF8F-D70DD6A0B604}">
      <dgm:prSet phldrT="[Text]"/>
      <dgm:spPr/>
      <dgm:t>
        <a:bodyPr/>
        <a:lstStyle/>
        <a:p>
          <a:r>
            <a:rPr lang="en-US" dirty="0" err="1">
              <a:latin typeface="Readex Pro" panose="020B0604020202020204" charset="-78"/>
              <a:cs typeface="Readex Pro" panose="020B0604020202020204" charset="-78"/>
            </a:rPr>
            <a:t>Nhân</a:t>
          </a:r>
          <a:r>
            <a:rPr lang="en-US" dirty="0">
              <a:latin typeface="Readex Pro" panose="020B0604020202020204" charset="-78"/>
              <a:cs typeface="Readex Pro" panose="020B0604020202020204" charset="-78"/>
            </a:rPr>
            <a:t> </a:t>
          </a:r>
          <a:r>
            <a:rPr lang="en-US" dirty="0" err="1">
              <a:latin typeface="Readex Pro" panose="020B0604020202020204" charset="-78"/>
              <a:cs typeface="Readex Pro" panose="020B0604020202020204" charset="-78"/>
            </a:rPr>
            <a:t>vật</a:t>
          </a:r>
          <a:r>
            <a:rPr lang="en-US" dirty="0">
              <a:latin typeface="Readex Pro" panose="020B0604020202020204" charset="-78"/>
              <a:cs typeface="Readex Pro" panose="020B0604020202020204" charset="-78"/>
            </a:rPr>
            <a:t> “</a:t>
          </a:r>
          <a:r>
            <a:rPr lang="en-US" dirty="0" err="1">
              <a:latin typeface="Readex Pro" panose="020B0604020202020204" charset="-78"/>
              <a:cs typeface="Readex Pro" panose="020B0604020202020204" charset="-78"/>
            </a:rPr>
            <a:t>tôi</a:t>
          </a:r>
          <a:r>
            <a:rPr lang="en-US" dirty="0">
              <a:latin typeface="Readex Pro" panose="020B0604020202020204" charset="-78"/>
              <a:cs typeface="Readex Pro" panose="020B0604020202020204" charset="-78"/>
            </a:rPr>
            <a:t>”</a:t>
          </a:r>
        </a:p>
      </dgm:t>
    </dgm:pt>
    <dgm:pt modelId="{DF34B911-ECFB-4D18-BE59-9D2CA2FE09AF}" type="parTrans" cxnId="{CD22519D-13A0-4730-8B01-8552F067E702}">
      <dgm:prSet/>
      <dgm:spPr/>
      <dgm:t>
        <a:bodyPr/>
        <a:lstStyle/>
        <a:p>
          <a:endParaRPr lang="en-US"/>
        </a:p>
      </dgm:t>
    </dgm:pt>
    <dgm:pt modelId="{0B752968-60B9-4831-901B-6B28CE2213DA}" type="sibTrans" cxnId="{CD22519D-13A0-4730-8B01-8552F067E702}">
      <dgm:prSet/>
      <dgm:spPr/>
      <dgm:t>
        <a:bodyPr/>
        <a:lstStyle/>
        <a:p>
          <a:endParaRPr lang="en-US"/>
        </a:p>
      </dgm:t>
    </dgm:pt>
    <dgm:pt modelId="{26858945-6DC0-4F01-8286-270864E0167E}">
      <dgm:prSet phldrT="[Text]"/>
      <dgm:spPr/>
      <dgm:t>
        <a:bodyPr/>
        <a:lstStyle/>
        <a:p>
          <a:r>
            <a:rPr lang="en-US" dirty="0" err="1">
              <a:latin typeface="Readex Pro" panose="020B0604020202020204" charset="-78"/>
              <a:cs typeface="Readex Pro" panose="020B0604020202020204" charset="-78"/>
            </a:rPr>
            <a:t>Tác</a:t>
          </a:r>
          <a:r>
            <a:rPr lang="en-US" dirty="0">
              <a:latin typeface="Readex Pro" panose="020B0604020202020204" charset="-78"/>
              <a:cs typeface="Readex Pro" panose="020B0604020202020204" charset="-78"/>
            </a:rPr>
            <a:t> </a:t>
          </a:r>
          <a:r>
            <a:rPr lang="en-US" dirty="0" err="1">
              <a:latin typeface="Readex Pro" panose="020B0604020202020204" charset="-78"/>
              <a:cs typeface="Readex Pro" panose="020B0604020202020204" charset="-78"/>
            </a:rPr>
            <a:t>dụng</a:t>
          </a:r>
          <a:endParaRPr lang="en-US" dirty="0">
            <a:latin typeface="Readex Pro" panose="020B0604020202020204" charset="-78"/>
            <a:cs typeface="Readex Pro" panose="020B0604020202020204" charset="-78"/>
          </a:endParaRPr>
        </a:p>
      </dgm:t>
    </dgm:pt>
    <dgm:pt modelId="{7CAD769E-5827-40D1-8681-93FB52992382}" type="parTrans" cxnId="{B172CB70-490E-4AF7-BBA3-DB3CE0502EFA}">
      <dgm:prSet/>
      <dgm:spPr/>
      <dgm:t>
        <a:bodyPr/>
        <a:lstStyle/>
        <a:p>
          <a:endParaRPr lang="en-US"/>
        </a:p>
      </dgm:t>
    </dgm:pt>
    <dgm:pt modelId="{7B07B98A-3D63-4D5E-B644-30047D828858}" type="sibTrans" cxnId="{B172CB70-490E-4AF7-BBA3-DB3CE0502EFA}">
      <dgm:prSet/>
      <dgm:spPr/>
      <dgm:t>
        <a:bodyPr/>
        <a:lstStyle/>
        <a:p>
          <a:endParaRPr lang="en-US"/>
        </a:p>
      </dgm:t>
    </dgm:pt>
    <dgm:pt modelId="{6E914D99-A824-4D54-A707-5342841FDC70}">
      <dgm:prSet phldrT="[Text]"/>
      <dgm:spPr/>
      <dgm:t>
        <a:bodyPr/>
        <a:lstStyle/>
        <a:p>
          <a:r>
            <a:rPr lang="en-US" dirty="0" err="1">
              <a:latin typeface="Readex Pro" panose="020B0604020202020204" charset="-78"/>
              <a:cs typeface="Readex Pro" panose="020B0604020202020204" charset="-78"/>
            </a:rPr>
            <a:t>Cụ</a:t>
          </a:r>
          <a:r>
            <a:rPr lang="en-US" dirty="0">
              <a:latin typeface="Readex Pro" panose="020B0604020202020204" charset="-78"/>
              <a:cs typeface="Readex Pro" panose="020B0604020202020204" charset="-78"/>
            </a:rPr>
            <a:t> </a:t>
          </a:r>
          <a:r>
            <a:rPr lang="en-US" dirty="0" err="1">
              <a:latin typeface="Readex Pro" panose="020B0604020202020204" charset="-78"/>
              <a:cs typeface="Readex Pro" panose="020B0604020202020204" charset="-78"/>
            </a:rPr>
            <a:t>thể</a:t>
          </a:r>
          <a:endParaRPr lang="en-US" dirty="0">
            <a:latin typeface="Readex Pro" panose="020B0604020202020204" charset="-78"/>
            <a:cs typeface="Readex Pro" panose="020B0604020202020204" charset="-78"/>
          </a:endParaRPr>
        </a:p>
      </dgm:t>
    </dgm:pt>
    <dgm:pt modelId="{F6CC0363-BBE6-4A4D-81B5-CB60ECBE7F7F}" type="parTrans" cxnId="{7F6F7AF6-C7A8-42D9-8D6E-E75AA8669E41}">
      <dgm:prSet/>
      <dgm:spPr/>
      <dgm:t>
        <a:bodyPr/>
        <a:lstStyle/>
        <a:p>
          <a:endParaRPr lang="en-US"/>
        </a:p>
      </dgm:t>
    </dgm:pt>
    <dgm:pt modelId="{C2D8AEE3-9F94-458B-8A74-00D6459F4E73}" type="sibTrans" cxnId="{7F6F7AF6-C7A8-42D9-8D6E-E75AA8669E41}">
      <dgm:prSet/>
      <dgm:spPr/>
      <dgm:t>
        <a:bodyPr/>
        <a:lstStyle/>
        <a:p>
          <a:endParaRPr lang="en-US"/>
        </a:p>
      </dgm:t>
    </dgm:pt>
    <dgm:pt modelId="{CE01F499-6EB9-4734-8204-D8B7253104DD}">
      <dgm:prSet phldrT="[Text]"/>
      <dgm:spPr/>
      <dgm:t>
        <a:bodyPr/>
        <a:lstStyle/>
        <a:p>
          <a:r>
            <a:rPr lang="en-US" dirty="0">
              <a:latin typeface="Readex Pro" panose="020B0604020202020204" charset="-78"/>
              <a:cs typeface="Readex Pro" panose="020B0604020202020204" charset="-78"/>
            </a:rPr>
            <a:t>Chi tiết</a:t>
          </a:r>
        </a:p>
      </dgm:t>
    </dgm:pt>
    <dgm:pt modelId="{FAB0C4B9-4FF9-4B28-8602-39A782BE3EBA}" type="parTrans" cxnId="{5A43F40B-887A-4741-B1F5-2C78DA914C92}">
      <dgm:prSet/>
      <dgm:spPr/>
      <dgm:t>
        <a:bodyPr/>
        <a:lstStyle/>
        <a:p>
          <a:endParaRPr lang="en-US"/>
        </a:p>
      </dgm:t>
    </dgm:pt>
    <dgm:pt modelId="{2B476447-B476-43D9-B0A4-63E91B5ACD3A}" type="sibTrans" cxnId="{5A43F40B-887A-4741-B1F5-2C78DA914C92}">
      <dgm:prSet/>
      <dgm:spPr/>
      <dgm:t>
        <a:bodyPr/>
        <a:lstStyle/>
        <a:p>
          <a:endParaRPr lang="en-US"/>
        </a:p>
      </dgm:t>
    </dgm:pt>
    <dgm:pt modelId="{8437CCFF-E468-4FE1-8F2D-E52F43586F93}">
      <dgm:prSet phldrT="[Text]"/>
      <dgm:spPr/>
      <dgm:t>
        <a:bodyPr/>
        <a:lstStyle/>
        <a:p>
          <a:r>
            <a:rPr lang="en-US" dirty="0" err="1">
              <a:latin typeface="Readex Pro" panose="020B0604020202020204" charset="-78"/>
              <a:cs typeface="Readex Pro" panose="020B0604020202020204" charset="-78"/>
            </a:rPr>
            <a:t>Xác</a:t>
          </a:r>
          <a:r>
            <a:rPr lang="en-US" dirty="0">
              <a:latin typeface="Readex Pro" panose="020B0604020202020204" charset="-78"/>
              <a:cs typeface="Readex Pro" panose="020B0604020202020204" charset="-78"/>
            </a:rPr>
            <a:t> </a:t>
          </a:r>
          <a:r>
            <a:rPr lang="en-US" dirty="0" err="1">
              <a:latin typeface="Readex Pro" panose="020B0604020202020204" charset="-78"/>
              <a:cs typeface="Readex Pro" panose="020B0604020202020204" charset="-78"/>
            </a:rPr>
            <a:t>thực</a:t>
          </a:r>
          <a:endParaRPr lang="en-US" dirty="0">
            <a:latin typeface="Readex Pro" panose="020B0604020202020204" charset="-78"/>
            <a:cs typeface="Readex Pro" panose="020B0604020202020204" charset="-78"/>
          </a:endParaRPr>
        </a:p>
      </dgm:t>
    </dgm:pt>
    <dgm:pt modelId="{AA09F788-B5BF-469C-945A-F91429E0A422}" type="parTrans" cxnId="{B91ECB18-AE88-4BB0-A800-5B977B1946BA}">
      <dgm:prSet/>
      <dgm:spPr/>
      <dgm:t>
        <a:bodyPr/>
        <a:lstStyle/>
        <a:p>
          <a:endParaRPr lang="en-US"/>
        </a:p>
      </dgm:t>
    </dgm:pt>
    <dgm:pt modelId="{B46835F4-6779-4BFF-A38E-73F88ED559E9}" type="sibTrans" cxnId="{B91ECB18-AE88-4BB0-A800-5B977B1946BA}">
      <dgm:prSet/>
      <dgm:spPr/>
      <dgm:t>
        <a:bodyPr/>
        <a:lstStyle/>
        <a:p>
          <a:endParaRPr lang="en-US"/>
        </a:p>
      </dgm:t>
    </dgm:pt>
    <dgm:pt modelId="{ADCCE7FF-72A5-422F-AD95-D91134434F48}" type="pres">
      <dgm:prSet presAssocID="{9B15F5BA-1CFD-4E34-A095-B1F28FC8DB6B}" presName="theList" presStyleCnt="0">
        <dgm:presLayoutVars>
          <dgm:dir/>
          <dgm:animLvl val="lvl"/>
          <dgm:resizeHandles val="exact"/>
        </dgm:presLayoutVars>
      </dgm:prSet>
      <dgm:spPr/>
      <dgm:t>
        <a:bodyPr/>
        <a:lstStyle/>
        <a:p>
          <a:endParaRPr lang="en-US"/>
        </a:p>
      </dgm:t>
    </dgm:pt>
    <dgm:pt modelId="{B133EA97-8671-4267-8712-76592A9C2C43}" type="pres">
      <dgm:prSet presAssocID="{813AC80D-6E57-4C97-A41E-AEBAECF23E64}" presName="compNode" presStyleCnt="0"/>
      <dgm:spPr/>
    </dgm:pt>
    <dgm:pt modelId="{E2059E11-9A7C-435D-B804-7F5F428E5BA4}" type="pres">
      <dgm:prSet presAssocID="{813AC80D-6E57-4C97-A41E-AEBAECF23E64}" presName="noGeometry" presStyleCnt="0"/>
      <dgm:spPr/>
    </dgm:pt>
    <dgm:pt modelId="{5ECB9CB0-5FAB-4643-BEC4-62A5B44C2BC1}" type="pres">
      <dgm:prSet presAssocID="{813AC80D-6E57-4C97-A41E-AEBAECF23E64}" presName="childTextVisible" presStyleLbl="bgAccFollowNode1" presStyleIdx="0" presStyleCnt="3" custScaleX="113267">
        <dgm:presLayoutVars>
          <dgm:bulletEnabled val="1"/>
        </dgm:presLayoutVars>
      </dgm:prSet>
      <dgm:spPr/>
      <dgm:t>
        <a:bodyPr/>
        <a:lstStyle/>
        <a:p>
          <a:endParaRPr lang="en-US"/>
        </a:p>
      </dgm:t>
    </dgm:pt>
    <dgm:pt modelId="{1F88BB42-2BAA-44B1-A7B4-EC3FFAA5899E}" type="pres">
      <dgm:prSet presAssocID="{813AC80D-6E57-4C97-A41E-AEBAECF23E64}" presName="childTextHidden" presStyleLbl="bgAccFollowNode1" presStyleIdx="0" presStyleCnt="3"/>
      <dgm:spPr/>
      <dgm:t>
        <a:bodyPr/>
        <a:lstStyle/>
        <a:p>
          <a:endParaRPr lang="en-US"/>
        </a:p>
      </dgm:t>
    </dgm:pt>
    <dgm:pt modelId="{0300DE05-F815-43AE-A928-ED0040F7E4E6}" type="pres">
      <dgm:prSet presAssocID="{813AC80D-6E57-4C97-A41E-AEBAECF23E64}" presName="parentText" presStyleLbl="node1" presStyleIdx="0" presStyleCnt="3">
        <dgm:presLayoutVars>
          <dgm:chMax val="1"/>
          <dgm:bulletEnabled val="1"/>
        </dgm:presLayoutVars>
      </dgm:prSet>
      <dgm:spPr/>
      <dgm:t>
        <a:bodyPr/>
        <a:lstStyle/>
        <a:p>
          <a:endParaRPr lang="en-US"/>
        </a:p>
      </dgm:t>
    </dgm:pt>
    <dgm:pt modelId="{05B10D1C-0C1E-43D7-934F-BF1F4C1CE719}" type="pres">
      <dgm:prSet presAssocID="{813AC80D-6E57-4C97-A41E-AEBAECF23E64}" presName="aSpace" presStyleCnt="0"/>
      <dgm:spPr/>
    </dgm:pt>
    <dgm:pt modelId="{0219EE02-D247-4825-89DE-DFF98F6D6AC4}" type="pres">
      <dgm:prSet presAssocID="{729C0832-690C-4936-96DD-8F68B470A2C6}" presName="compNode" presStyleCnt="0"/>
      <dgm:spPr/>
    </dgm:pt>
    <dgm:pt modelId="{959178FF-D9D8-4D69-AB09-6ABA0CA1475A}" type="pres">
      <dgm:prSet presAssocID="{729C0832-690C-4936-96DD-8F68B470A2C6}" presName="noGeometry" presStyleCnt="0"/>
      <dgm:spPr/>
    </dgm:pt>
    <dgm:pt modelId="{AA699B36-DBB3-4660-9784-00B58AEF3D98}" type="pres">
      <dgm:prSet presAssocID="{729C0832-690C-4936-96DD-8F68B470A2C6}" presName="childTextVisible" presStyleLbl="bgAccFollowNode1" presStyleIdx="1" presStyleCnt="3" custScaleX="113267">
        <dgm:presLayoutVars>
          <dgm:bulletEnabled val="1"/>
        </dgm:presLayoutVars>
      </dgm:prSet>
      <dgm:spPr/>
      <dgm:t>
        <a:bodyPr/>
        <a:lstStyle/>
        <a:p>
          <a:endParaRPr lang="en-US"/>
        </a:p>
      </dgm:t>
    </dgm:pt>
    <dgm:pt modelId="{B35D448A-31C9-44FA-B3BC-FF461AD9F015}" type="pres">
      <dgm:prSet presAssocID="{729C0832-690C-4936-96DD-8F68B470A2C6}" presName="childTextHidden" presStyleLbl="bgAccFollowNode1" presStyleIdx="1" presStyleCnt="3"/>
      <dgm:spPr/>
      <dgm:t>
        <a:bodyPr/>
        <a:lstStyle/>
        <a:p>
          <a:endParaRPr lang="en-US"/>
        </a:p>
      </dgm:t>
    </dgm:pt>
    <dgm:pt modelId="{7115C73A-18DC-4EC8-8DE8-0C3E8582AC6E}" type="pres">
      <dgm:prSet presAssocID="{729C0832-690C-4936-96DD-8F68B470A2C6}" presName="parentText" presStyleLbl="node1" presStyleIdx="1" presStyleCnt="3">
        <dgm:presLayoutVars>
          <dgm:chMax val="1"/>
          <dgm:bulletEnabled val="1"/>
        </dgm:presLayoutVars>
      </dgm:prSet>
      <dgm:spPr/>
      <dgm:t>
        <a:bodyPr/>
        <a:lstStyle/>
        <a:p>
          <a:endParaRPr lang="en-US"/>
        </a:p>
      </dgm:t>
    </dgm:pt>
    <dgm:pt modelId="{7A012FBF-9512-461D-BCEE-377967901539}" type="pres">
      <dgm:prSet presAssocID="{729C0832-690C-4936-96DD-8F68B470A2C6}" presName="aSpace" presStyleCnt="0"/>
      <dgm:spPr/>
    </dgm:pt>
    <dgm:pt modelId="{8FCC7BD9-B012-4C29-AB15-B4CF4D628135}" type="pres">
      <dgm:prSet presAssocID="{26858945-6DC0-4F01-8286-270864E0167E}" presName="compNode" presStyleCnt="0"/>
      <dgm:spPr/>
    </dgm:pt>
    <dgm:pt modelId="{D9699CE5-A9CA-486F-A0F4-FC7F2B7B38E7}" type="pres">
      <dgm:prSet presAssocID="{26858945-6DC0-4F01-8286-270864E0167E}" presName="noGeometry" presStyleCnt="0"/>
      <dgm:spPr/>
    </dgm:pt>
    <dgm:pt modelId="{05E16882-1B03-4C27-BD7B-315FE13B7363}" type="pres">
      <dgm:prSet presAssocID="{26858945-6DC0-4F01-8286-270864E0167E}" presName="childTextVisible" presStyleLbl="bgAccFollowNode1" presStyleIdx="2" presStyleCnt="3" custScaleX="113267">
        <dgm:presLayoutVars>
          <dgm:bulletEnabled val="1"/>
        </dgm:presLayoutVars>
      </dgm:prSet>
      <dgm:spPr/>
      <dgm:t>
        <a:bodyPr/>
        <a:lstStyle/>
        <a:p>
          <a:endParaRPr lang="en-US"/>
        </a:p>
      </dgm:t>
    </dgm:pt>
    <dgm:pt modelId="{9EA3FF94-DB2F-416E-A4E3-B80240251A4B}" type="pres">
      <dgm:prSet presAssocID="{26858945-6DC0-4F01-8286-270864E0167E}" presName="childTextHidden" presStyleLbl="bgAccFollowNode1" presStyleIdx="2" presStyleCnt="3"/>
      <dgm:spPr/>
      <dgm:t>
        <a:bodyPr/>
        <a:lstStyle/>
        <a:p>
          <a:endParaRPr lang="en-US"/>
        </a:p>
      </dgm:t>
    </dgm:pt>
    <dgm:pt modelId="{B63F6672-F1ED-4181-8821-ADE3615A964F}" type="pres">
      <dgm:prSet presAssocID="{26858945-6DC0-4F01-8286-270864E0167E}" presName="parentText" presStyleLbl="node1" presStyleIdx="2" presStyleCnt="3">
        <dgm:presLayoutVars>
          <dgm:chMax val="1"/>
          <dgm:bulletEnabled val="1"/>
        </dgm:presLayoutVars>
      </dgm:prSet>
      <dgm:spPr/>
      <dgm:t>
        <a:bodyPr/>
        <a:lstStyle/>
        <a:p>
          <a:endParaRPr lang="en-US"/>
        </a:p>
      </dgm:t>
    </dgm:pt>
  </dgm:ptLst>
  <dgm:cxnLst>
    <dgm:cxn modelId="{99E78CC2-873B-450F-AA67-5B07934CDA9E}" type="presOf" srcId="{CE01F499-6EB9-4734-8204-D8B7253104DD}" destId="{05E16882-1B03-4C27-BD7B-315FE13B7363}" srcOrd="0" destOrd="1" presId="urn:microsoft.com/office/officeart/2005/8/layout/hProcess6"/>
    <dgm:cxn modelId="{AD4D609B-665C-43DD-815E-68D632EE18D4}" type="presOf" srcId="{6E914D99-A824-4D54-A707-5342841FDC70}" destId="{05E16882-1B03-4C27-BD7B-315FE13B7363}" srcOrd="0" destOrd="0" presId="urn:microsoft.com/office/officeart/2005/8/layout/hProcess6"/>
    <dgm:cxn modelId="{BB1002EE-CE1D-4A15-ADB1-8D8F093E4876}" type="presOf" srcId="{CE01F499-6EB9-4734-8204-D8B7253104DD}" destId="{9EA3FF94-DB2F-416E-A4E3-B80240251A4B}" srcOrd="1" destOrd="1" presId="urn:microsoft.com/office/officeart/2005/8/layout/hProcess6"/>
    <dgm:cxn modelId="{B51D746D-44DC-4B75-AE98-AA6A7C6681A1}" type="presOf" srcId="{AD8E3BDC-5931-4CF3-AF8F-D70DD6A0B604}" destId="{AA699B36-DBB3-4660-9784-00B58AEF3D98}" srcOrd="0" destOrd="0" presId="urn:microsoft.com/office/officeart/2005/8/layout/hProcess6"/>
    <dgm:cxn modelId="{0EFF0897-26C1-4369-B8B3-93549606D0DA}" type="presOf" srcId="{8437CCFF-E468-4FE1-8F2D-E52F43586F93}" destId="{9EA3FF94-DB2F-416E-A4E3-B80240251A4B}" srcOrd="1" destOrd="2" presId="urn:microsoft.com/office/officeart/2005/8/layout/hProcess6"/>
    <dgm:cxn modelId="{4BEB148F-B81C-4D76-A194-8C48A08C9802}" type="presOf" srcId="{9B15F5BA-1CFD-4E34-A095-B1F28FC8DB6B}" destId="{ADCCE7FF-72A5-422F-AD95-D91134434F48}" srcOrd="0" destOrd="0" presId="urn:microsoft.com/office/officeart/2005/8/layout/hProcess6"/>
    <dgm:cxn modelId="{773476DE-8017-4694-9BFF-BBBB5E1F0B6C}" type="presOf" srcId="{AD8E3BDC-5931-4CF3-AF8F-D70DD6A0B604}" destId="{B35D448A-31C9-44FA-B3BC-FF461AD9F015}" srcOrd="1" destOrd="0" presId="urn:microsoft.com/office/officeart/2005/8/layout/hProcess6"/>
    <dgm:cxn modelId="{5A43F40B-887A-4741-B1F5-2C78DA914C92}" srcId="{26858945-6DC0-4F01-8286-270864E0167E}" destId="{CE01F499-6EB9-4734-8204-D8B7253104DD}" srcOrd="1" destOrd="0" parTransId="{FAB0C4B9-4FF9-4B28-8602-39A782BE3EBA}" sibTransId="{2B476447-B476-43D9-B0A4-63E91B5ACD3A}"/>
    <dgm:cxn modelId="{4A7C3A0F-9D89-48E5-9215-10B620158BC0}" type="presOf" srcId="{813AC80D-6E57-4C97-A41E-AEBAECF23E64}" destId="{0300DE05-F815-43AE-A928-ED0040F7E4E6}" srcOrd="0" destOrd="0" presId="urn:microsoft.com/office/officeart/2005/8/layout/hProcess6"/>
    <dgm:cxn modelId="{B91ECB18-AE88-4BB0-A800-5B977B1946BA}" srcId="{26858945-6DC0-4F01-8286-270864E0167E}" destId="{8437CCFF-E468-4FE1-8F2D-E52F43586F93}" srcOrd="2" destOrd="0" parTransId="{AA09F788-B5BF-469C-945A-F91429E0A422}" sibTransId="{B46835F4-6779-4BFF-A38E-73F88ED559E9}"/>
    <dgm:cxn modelId="{62311C14-4B6A-4F6E-B029-0F1F99D6110F}" srcId="{9B15F5BA-1CFD-4E34-A095-B1F28FC8DB6B}" destId="{813AC80D-6E57-4C97-A41E-AEBAECF23E64}" srcOrd="0" destOrd="0" parTransId="{A8A9ED60-B9FF-4830-AD12-5D112C6F2CEC}" sibTransId="{734D1771-0DDA-43DC-9791-4AB010CE32D5}"/>
    <dgm:cxn modelId="{BE5F0AED-0010-46C6-A654-AD4DFD644BDF}" type="presOf" srcId="{26858945-6DC0-4F01-8286-270864E0167E}" destId="{B63F6672-F1ED-4181-8821-ADE3615A964F}" srcOrd="0" destOrd="0" presId="urn:microsoft.com/office/officeart/2005/8/layout/hProcess6"/>
    <dgm:cxn modelId="{7AE2122E-52EC-4EA7-97CD-44DEDD5FFABD}" type="presOf" srcId="{00C2C570-FB4E-457C-B7A9-6C9DB9AEB22F}" destId="{5ECB9CB0-5FAB-4643-BEC4-62A5B44C2BC1}" srcOrd="0" destOrd="0" presId="urn:microsoft.com/office/officeart/2005/8/layout/hProcess6"/>
    <dgm:cxn modelId="{7E5C29E6-6E23-4CDB-AFD1-9406B86FBC3F}" type="presOf" srcId="{8437CCFF-E468-4FE1-8F2D-E52F43586F93}" destId="{05E16882-1B03-4C27-BD7B-315FE13B7363}" srcOrd="0" destOrd="2" presId="urn:microsoft.com/office/officeart/2005/8/layout/hProcess6"/>
    <dgm:cxn modelId="{A957B8C0-D130-446A-A72D-16402AFDD828}" srcId="{813AC80D-6E57-4C97-A41E-AEBAECF23E64}" destId="{00C2C570-FB4E-457C-B7A9-6C9DB9AEB22F}" srcOrd="0" destOrd="0" parTransId="{D0DC82DD-A0C8-4676-BF95-1B56F68D9124}" sibTransId="{15E91FC1-C331-4E60-AF20-E2DA86D34A30}"/>
    <dgm:cxn modelId="{7F6F7AF6-C7A8-42D9-8D6E-E75AA8669E41}" srcId="{26858945-6DC0-4F01-8286-270864E0167E}" destId="{6E914D99-A824-4D54-A707-5342841FDC70}" srcOrd="0" destOrd="0" parTransId="{F6CC0363-BBE6-4A4D-81B5-CB60ECBE7F7F}" sibTransId="{C2D8AEE3-9F94-458B-8A74-00D6459F4E73}"/>
    <dgm:cxn modelId="{12711773-5058-4A38-9CD1-57BE6D5C46DE}" type="presOf" srcId="{729C0832-690C-4936-96DD-8F68B470A2C6}" destId="{7115C73A-18DC-4EC8-8DE8-0C3E8582AC6E}" srcOrd="0" destOrd="0" presId="urn:microsoft.com/office/officeart/2005/8/layout/hProcess6"/>
    <dgm:cxn modelId="{9ADFC29F-1865-4277-90EA-69C192B86AF8}" type="presOf" srcId="{6E914D99-A824-4D54-A707-5342841FDC70}" destId="{9EA3FF94-DB2F-416E-A4E3-B80240251A4B}" srcOrd="1" destOrd="0" presId="urn:microsoft.com/office/officeart/2005/8/layout/hProcess6"/>
    <dgm:cxn modelId="{B172CB70-490E-4AF7-BBA3-DB3CE0502EFA}" srcId="{9B15F5BA-1CFD-4E34-A095-B1F28FC8DB6B}" destId="{26858945-6DC0-4F01-8286-270864E0167E}" srcOrd="2" destOrd="0" parTransId="{7CAD769E-5827-40D1-8681-93FB52992382}" sibTransId="{7B07B98A-3D63-4D5E-B644-30047D828858}"/>
    <dgm:cxn modelId="{20CF3A8B-E7E6-4856-8F16-990009C28D61}" srcId="{9B15F5BA-1CFD-4E34-A095-B1F28FC8DB6B}" destId="{729C0832-690C-4936-96DD-8F68B470A2C6}" srcOrd="1" destOrd="0" parTransId="{5418BEBF-C847-4591-A13E-3FB572C71DBF}" sibTransId="{20E4A155-2721-4C65-A808-8BA34E1CC481}"/>
    <dgm:cxn modelId="{CD22519D-13A0-4730-8B01-8552F067E702}" srcId="{729C0832-690C-4936-96DD-8F68B470A2C6}" destId="{AD8E3BDC-5931-4CF3-AF8F-D70DD6A0B604}" srcOrd="0" destOrd="0" parTransId="{DF34B911-ECFB-4D18-BE59-9D2CA2FE09AF}" sibTransId="{0B752968-60B9-4831-901B-6B28CE2213DA}"/>
    <dgm:cxn modelId="{A0D393FE-4474-4B54-A6F3-EB0C094C4725}" type="presOf" srcId="{00C2C570-FB4E-457C-B7A9-6C9DB9AEB22F}" destId="{1F88BB42-2BAA-44B1-A7B4-EC3FFAA5899E}" srcOrd="1" destOrd="0" presId="urn:microsoft.com/office/officeart/2005/8/layout/hProcess6"/>
    <dgm:cxn modelId="{B8007560-FDEF-4103-AFFA-D038562F2B80}" type="presParOf" srcId="{ADCCE7FF-72A5-422F-AD95-D91134434F48}" destId="{B133EA97-8671-4267-8712-76592A9C2C43}" srcOrd="0" destOrd="0" presId="urn:microsoft.com/office/officeart/2005/8/layout/hProcess6"/>
    <dgm:cxn modelId="{8995835D-F4D3-4782-85CE-B888B5F9604C}" type="presParOf" srcId="{B133EA97-8671-4267-8712-76592A9C2C43}" destId="{E2059E11-9A7C-435D-B804-7F5F428E5BA4}" srcOrd="0" destOrd="0" presId="urn:microsoft.com/office/officeart/2005/8/layout/hProcess6"/>
    <dgm:cxn modelId="{0B82B639-6DF5-4B4C-B400-E503ECD643CC}" type="presParOf" srcId="{B133EA97-8671-4267-8712-76592A9C2C43}" destId="{5ECB9CB0-5FAB-4643-BEC4-62A5B44C2BC1}" srcOrd="1" destOrd="0" presId="urn:microsoft.com/office/officeart/2005/8/layout/hProcess6"/>
    <dgm:cxn modelId="{0C0B4649-B5D1-42A1-AA9C-A7C99C52CD72}" type="presParOf" srcId="{B133EA97-8671-4267-8712-76592A9C2C43}" destId="{1F88BB42-2BAA-44B1-A7B4-EC3FFAA5899E}" srcOrd="2" destOrd="0" presId="urn:microsoft.com/office/officeart/2005/8/layout/hProcess6"/>
    <dgm:cxn modelId="{DC875E83-6562-4D07-A7C9-0A945BD3FC07}" type="presParOf" srcId="{B133EA97-8671-4267-8712-76592A9C2C43}" destId="{0300DE05-F815-43AE-A928-ED0040F7E4E6}" srcOrd="3" destOrd="0" presId="urn:microsoft.com/office/officeart/2005/8/layout/hProcess6"/>
    <dgm:cxn modelId="{2D846719-38CE-48C6-B761-904209602918}" type="presParOf" srcId="{ADCCE7FF-72A5-422F-AD95-D91134434F48}" destId="{05B10D1C-0C1E-43D7-934F-BF1F4C1CE719}" srcOrd="1" destOrd="0" presId="urn:microsoft.com/office/officeart/2005/8/layout/hProcess6"/>
    <dgm:cxn modelId="{C3CB3E62-41B8-4EDE-AE13-06C294B2BC4E}" type="presParOf" srcId="{ADCCE7FF-72A5-422F-AD95-D91134434F48}" destId="{0219EE02-D247-4825-89DE-DFF98F6D6AC4}" srcOrd="2" destOrd="0" presId="urn:microsoft.com/office/officeart/2005/8/layout/hProcess6"/>
    <dgm:cxn modelId="{41647C51-11C2-4A9D-A8C9-DC5CE7E0DDB5}" type="presParOf" srcId="{0219EE02-D247-4825-89DE-DFF98F6D6AC4}" destId="{959178FF-D9D8-4D69-AB09-6ABA0CA1475A}" srcOrd="0" destOrd="0" presId="urn:microsoft.com/office/officeart/2005/8/layout/hProcess6"/>
    <dgm:cxn modelId="{867435E2-E737-45C3-AB3C-D9DA0D87A5E9}" type="presParOf" srcId="{0219EE02-D247-4825-89DE-DFF98F6D6AC4}" destId="{AA699B36-DBB3-4660-9784-00B58AEF3D98}" srcOrd="1" destOrd="0" presId="urn:microsoft.com/office/officeart/2005/8/layout/hProcess6"/>
    <dgm:cxn modelId="{244FBB07-B762-468E-ACD1-5F929F9D24B9}" type="presParOf" srcId="{0219EE02-D247-4825-89DE-DFF98F6D6AC4}" destId="{B35D448A-31C9-44FA-B3BC-FF461AD9F015}" srcOrd="2" destOrd="0" presId="urn:microsoft.com/office/officeart/2005/8/layout/hProcess6"/>
    <dgm:cxn modelId="{762639A6-9943-4B93-A778-7C574A20CFEF}" type="presParOf" srcId="{0219EE02-D247-4825-89DE-DFF98F6D6AC4}" destId="{7115C73A-18DC-4EC8-8DE8-0C3E8582AC6E}" srcOrd="3" destOrd="0" presId="urn:microsoft.com/office/officeart/2005/8/layout/hProcess6"/>
    <dgm:cxn modelId="{239BEC2A-ACEF-4ACF-9ED0-D2D7E855D8CB}" type="presParOf" srcId="{ADCCE7FF-72A5-422F-AD95-D91134434F48}" destId="{7A012FBF-9512-461D-BCEE-377967901539}" srcOrd="3" destOrd="0" presId="urn:microsoft.com/office/officeart/2005/8/layout/hProcess6"/>
    <dgm:cxn modelId="{DB9D6250-44A0-4AE5-9D5C-C2B70E41905C}" type="presParOf" srcId="{ADCCE7FF-72A5-422F-AD95-D91134434F48}" destId="{8FCC7BD9-B012-4C29-AB15-B4CF4D628135}" srcOrd="4" destOrd="0" presId="urn:microsoft.com/office/officeart/2005/8/layout/hProcess6"/>
    <dgm:cxn modelId="{5C4B533E-8797-4E3F-918F-46EB2AF8A364}" type="presParOf" srcId="{8FCC7BD9-B012-4C29-AB15-B4CF4D628135}" destId="{D9699CE5-A9CA-486F-A0F4-FC7F2B7B38E7}" srcOrd="0" destOrd="0" presId="urn:microsoft.com/office/officeart/2005/8/layout/hProcess6"/>
    <dgm:cxn modelId="{0E34E50E-01DC-4CC5-A53A-8B60EA48FC21}" type="presParOf" srcId="{8FCC7BD9-B012-4C29-AB15-B4CF4D628135}" destId="{05E16882-1B03-4C27-BD7B-315FE13B7363}" srcOrd="1" destOrd="0" presId="urn:microsoft.com/office/officeart/2005/8/layout/hProcess6"/>
    <dgm:cxn modelId="{146592A9-3B06-4675-A17A-83AC03279F68}" type="presParOf" srcId="{8FCC7BD9-B012-4C29-AB15-B4CF4D628135}" destId="{9EA3FF94-DB2F-416E-A4E3-B80240251A4B}" srcOrd="2" destOrd="0" presId="urn:microsoft.com/office/officeart/2005/8/layout/hProcess6"/>
    <dgm:cxn modelId="{AD602605-835B-402E-901A-9BEE86A2A19B}" type="presParOf" srcId="{8FCC7BD9-B012-4C29-AB15-B4CF4D628135}" destId="{B63F6672-F1ED-4181-8821-ADE3615A964F}" srcOrd="3" destOrd="0" presId="urn:microsoft.com/office/officeart/2005/8/layout/hProcess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5AAD28-EB1D-45AB-9FDB-49B2A5F8035A}" type="doc">
      <dgm:prSet loTypeId="urn:microsoft.com/office/officeart/2005/8/layout/matrix1" loCatId="matrix" qsTypeId="urn:microsoft.com/office/officeart/2005/8/quickstyle/simple1" qsCatId="simple" csTypeId="urn:microsoft.com/office/officeart/2005/8/colors/accent1_4" csCatId="accent1" phldr="1"/>
      <dgm:spPr/>
      <dgm:t>
        <a:bodyPr/>
        <a:lstStyle/>
        <a:p>
          <a:endParaRPr lang="en-US"/>
        </a:p>
      </dgm:t>
    </dgm:pt>
    <dgm:pt modelId="{B7014C84-1B78-4122-8DF3-09BC11C1238C}">
      <dgm:prSet phldrT="[Text]" custT="1"/>
      <dgm:spPr/>
      <dgm:t>
        <a:bodyPr/>
        <a:lstStyle/>
        <a:p>
          <a:pPr>
            <a:lnSpc>
              <a:spcPct val="150000"/>
            </a:lnSpc>
          </a:pPr>
          <a:r>
            <a:rPr lang="en-US" sz="1400">
              <a:latin typeface="Readex Pro" panose="020B0604020202020204" charset="-78"/>
              <a:cs typeface="Readex Pro" panose="020B0604020202020204" charset="-78"/>
            </a:rPr>
            <a:t>NHÓM...</a:t>
          </a:r>
        </a:p>
      </dgm:t>
    </dgm:pt>
    <dgm:pt modelId="{32F6DEAD-98AE-4A11-B16A-92C952BD624B}" type="parTrans" cxnId="{57FECA8F-C1D5-4516-887D-390BFC7EFA6F}">
      <dgm:prSet/>
      <dgm:spPr/>
      <dgm:t>
        <a:bodyPr/>
        <a:lstStyle/>
        <a:p>
          <a:endParaRPr lang="en-US"/>
        </a:p>
      </dgm:t>
    </dgm:pt>
    <dgm:pt modelId="{AFE2EB52-5FAA-48D6-AA12-3933096E9396}" type="sibTrans" cxnId="{57FECA8F-C1D5-4516-887D-390BFC7EFA6F}">
      <dgm:prSet/>
      <dgm:spPr/>
      <dgm:t>
        <a:bodyPr/>
        <a:lstStyle/>
        <a:p>
          <a:endParaRPr lang="en-US"/>
        </a:p>
      </dgm:t>
    </dgm:pt>
    <dgm:pt modelId="{0A8EBD3E-EC39-4233-83C7-198C7C7BD830}">
      <dgm:prSet phldrT="[Text]" custT="1"/>
      <dgm:spPr/>
      <dgm:t>
        <a:bodyPr/>
        <a:lstStyle/>
        <a:p>
          <a:pPr algn="just">
            <a:lnSpc>
              <a:spcPct val="150000"/>
            </a:lnSpc>
          </a:pPr>
          <a:r>
            <a:rPr lang="en-US" sz="1400" dirty="0">
              <a:latin typeface="Readex Pro" panose="020B0604020202020204" charset="-78"/>
              <a:cs typeface="Readex Pro" panose="020B0604020202020204" charset="-78"/>
            </a:rPr>
            <a:t>(1) </a:t>
          </a:r>
          <a:r>
            <a:rPr lang="en-US" sz="1400" dirty="0" err="1">
              <a:latin typeface="Readex Pro" panose="020B0604020202020204" charset="-78"/>
              <a:cs typeface="Readex Pro" panose="020B0604020202020204" charset="-78"/>
            </a:rPr>
            <a:t>Lời</a:t>
          </a:r>
          <a:r>
            <a:rPr lang="en-US" sz="1400" dirty="0">
              <a:latin typeface="Readex Pro" panose="020B0604020202020204" charset="-78"/>
              <a:cs typeface="Readex Pro" panose="020B0604020202020204" charset="-78"/>
            </a:rPr>
            <a:t> </a:t>
          </a:r>
          <a:r>
            <a:rPr lang="en-US" sz="1400" dirty="0" err="1">
              <a:latin typeface="Readex Pro" panose="020B0604020202020204" charset="-78"/>
              <a:cs typeface="Readex Pro" panose="020B0604020202020204" charset="-78"/>
            </a:rPr>
            <a:t>miêu</a:t>
          </a:r>
          <a:r>
            <a:rPr lang="en-US" sz="1400" dirty="0">
              <a:latin typeface="Readex Pro" panose="020B0604020202020204" charset="-78"/>
              <a:cs typeface="Readex Pro" panose="020B0604020202020204" charset="-78"/>
            </a:rPr>
            <a:t> </a:t>
          </a:r>
          <a:r>
            <a:rPr lang="en-US" sz="1400" dirty="0" err="1">
              <a:latin typeface="Readex Pro" panose="020B0604020202020204" charset="-78"/>
              <a:cs typeface="Readex Pro" panose="020B0604020202020204" charset="-78"/>
            </a:rPr>
            <a:t>tả</a:t>
          </a:r>
          <a:r>
            <a:rPr lang="en-US" sz="1400" dirty="0">
              <a:latin typeface="Readex Pro" panose="020B0604020202020204" charset="-78"/>
              <a:cs typeface="Readex Pro" panose="020B0604020202020204" charset="-78"/>
            </a:rPr>
            <a:t>, </a:t>
          </a:r>
          <a:r>
            <a:rPr lang="en-US" sz="1400" dirty="0" err="1">
              <a:latin typeface="Readex Pro" panose="020B0604020202020204" charset="-78"/>
              <a:cs typeface="Readex Pro" panose="020B0604020202020204" charset="-78"/>
            </a:rPr>
            <a:t>lời</a:t>
          </a:r>
          <a:r>
            <a:rPr lang="en-US" sz="1400" dirty="0">
              <a:latin typeface="Readex Pro" panose="020B0604020202020204" charset="-78"/>
              <a:cs typeface="Readex Pro" panose="020B0604020202020204" charset="-78"/>
            </a:rPr>
            <a:t> </a:t>
          </a:r>
          <a:r>
            <a:rPr lang="en-US" sz="1400" dirty="0" err="1">
              <a:latin typeface="Readex Pro" panose="020B0604020202020204" charset="-78"/>
              <a:cs typeface="Readex Pro" panose="020B0604020202020204" charset="-78"/>
            </a:rPr>
            <a:t>kể</a:t>
          </a:r>
          <a:r>
            <a:rPr lang="en-US" sz="1400" dirty="0">
              <a:latin typeface="Readex Pro" panose="020B0604020202020204" charset="-78"/>
              <a:cs typeface="Readex Pro" panose="020B0604020202020204" charset="-78"/>
            </a:rPr>
            <a:t>, </a:t>
          </a:r>
          <a:r>
            <a:rPr lang="en-US" sz="1400" dirty="0" err="1">
              <a:latin typeface="Readex Pro" panose="020B0604020202020204" charset="-78"/>
              <a:cs typeface="Readex Pro" panose="020B0604020202020204" charset="-78"/>
            </a:rPr>
            <a:t>lời</a:t>
          </a:r>
          <a:r>
            <a:rPr lang="en-US" sz="1400" dirty="0">
              <a:latin typeface="Readex Pro" panose="020B0604020202020204" charset="-78"/>
              <a:cs typeface="Readex Pro" panose="020B0604020202020204" charset="-78"/>
            </a:rPr>
            <a:t> </a:t>
          </a:r>
          <a:r>
            <a:rPr lang="en-US" sz="1400" dirty="0" err="1">
              <a:latin typeface="Readex Pro" panose="020B0604020202020204" charset="-78"/>
              <a:cs typeface="Readex Pro" panose="020B0604020202020204" charset="-78"/>
            </a:rPr>
            <a:t>bàn</a:t>
          </a:r>
          <a:r>
            <a:rPr lang="en-US" sz="1400" dirty="0">
              <a:latin typeface="Readex Pro" panose="020B0604020202020204" charset="-78"/>
              <a:cs typeface="Readex Pro" panose="020B0604020202020204" charset="-78"/>
            </a:rPr>
            <a:t> </a:t>
          </a:r>
          <a:r>
            <a:rPr lang="en-US" sz="1400" dirty="0" err="1">
              <a:latin typeface="Readex Pro" panose="020B0604020202020204" charset="-78"/>
              <a:cs typeface="Readex Pro" panose="020B0604020202020204" charset="-78"/>
            </a:rPr>
            <a:t>luận</a:t>
          </a:r>
          <a:endParaRPr lang="en-US" sz="1400" dirty="0">
            <a:latin typeface="Readex Pro" panose="020B0604020202020204" charset="-78"/>
            <a:cs typeface="Readex Pro" panose="020B0604020202020204" charset="-78"/>
          </a:endParaRPr>
        </a:p>
      </dgm:t>
    </dgm:pt>
    <dgm:pt modelId="{8B313A6B-5512-4577-AE67-CE6EEE7B6DAD}" type="parTrans" cxnId="{5AE0E3E7-FB6D-4057-8E6A-EAE45FEF52C3}">
      <dgm:prSet/>
      <dgm:spPr/>
      <dgm:t>
        <a:bodyPr/>
        <a:lstStyle/>
        <a:p>
          <a:endParaRPr lang="en-US"/>
        </a:p>
      </dgm:t>
    </dgm:pt>
    <dgm:pt modelId="{AE513447-85D1-43D0-AC8F-C27021FE54F8}" type="sibTrans" cxnId="{5AE0E3E7-FB6D-4057-8E6A-EAE45FEF52C3}">
      <dgm:prSet/>
      <dgm:spPr/>
      <dgm:t>
        <a:bodyPr/>
        <a:lstStyle/>
        <a:p>
          <a:endParaRPr lang="en-US"/>
        </a:p>
      </dgm:t>
    </dgm:pt>
    <dgm:pt modelId="{8C434D27-6C02-41B4-B1F5-CF44452E12AA}">
      <dgm:prSet phldrT="[Text]" custT="1"/>
      <dgm:spPr/>
      <dgm:t>
        <a:bodyPr/>
        <a:lstStyle/>
        <a:p>
          <a:pPr algn="just">
            <a:lnSpc>
              <a:spcPct val="150000"/>
            </a:lnSpc>
          </a:pPr>
          <a:r>
            <a:rPr lang="en-US" sz="1400" dirty="0">
              <a:latin typeface="Readex Pro" panose="020B0604020202020204" charset="-78"/>
              <a:cs typeface="Readex Pro" panose="020B0604020202020204" charset="-78"/>
            </a:rPr>
            <a:t>(2) </a:t>
          </a:r>
          <a:r>
            <a:rPr lang="en-US" sz="1400" dirty="0" err="1">
              <a:latin typeface="Readex Pro" panose="020B0604020202020204" charset="-78"/>
              <a:cs typeface="Readex Pro" panose="020B0604020202020204" charset="-78"/>
            </a:rPr>
            <a:t>Tác</a:t>
          </a:r>
          <a:r>
            <a:rPr lang="en-US" sz="1400" dirty="0">
              <a:latin typeface="Readex Pro" panose="020B0604020202020204" charset="-78"/>
              <a:cs typeface="Readex Pro" panose="020B0604020202020204" charset="-78"/>
            </a:rPr>
            <a:t> </a:t>
          </a:r>
          <a:r>
            <a:rPr lang="en-US" sz="1400" dirty="0" err="1">
              <a:latin typeface="Readex Pro" panose="020B0604020202020204" charset="-78"/>
              <a:cs typeface="Readex Pro" panose="020B0604020202020204" charset="-78"/>
            </a:rPr>
            <a:t>dụng</a:t>
          </a:r>
          <a:r>
            <a:rPr lang="en-US" sz="1400" dirty="0">
              <a:latin typeface="Readex Pro" panose="020B0604020202020204" charset="-78"/>
              <a:cs typeface="Readex Pro" panose="020B0604020202020204" charset="-78"/>
            </a:rPr>
            <a:t> </a:t>
          </a:r>
          <a:r>
            <a:rPr lang="en-US" sz="1400" dirty="0" err="1">
              <a:latin typeface="Readex Pro" panose="020B0604020202020204" charset="-78"/>
              <a:cs typeface="Readex Pro" panose="020B0604020202020204" charset="-78"/>
            </a:rPr>
            <a:t>của</a:t>
          </a:r>
          <a:r>
            <a:rPr lang="en-US" sz="1400" dirty="0">
              <a:latin typeface="Readex Pro" panose="020B0604020202020204" charset="-78"/>
              <a:cs typeface="Readex Pro" panose="020B0604020202020204" charset="-78"/>
            </a:rPr>
            <a:t> </a:t>
          </a:r>
          <a:r>
            <a:rPr lang="en-US" sz="1400" dirty="0" err="1">
              <a:latin typeface="Readex Pro" panose="020B0604020202020204" charset="-78"/>
              <a:cs typeface="Readex Pro" panose="020B0604020202020204" charset="-78"/>
            </a:rPr>
            <a:t>cách</a:t>
          </a:r>
          <a:r>
            <a:rPr lang="en-US" sz="1400" dirty="0">
              <a:latin typeface="Readex Pro" panose="020B0604020202020204" charset="-78"/>
              <a:cs typeface="Readex Pro" panose="020B0604020202020204" charset="-78"/>
            </a:rPr>
            <a:t> </a:t>
          </a:r>
          <a:r>
            <a:rPr lang="en-US" sz="1400" dirty="0" err="1">
              <a:latin typeface="Readex Pro" panose="020B0604020202020204" charset="-78"/>
              <a:cs typeface="Readex Pro" panose="020B0604020202020204" charset="-78"/>
            </a:rPr>
            <a:t>kết</a:t>
          </a:r>
          <a:r>
            <a:rPr lang="en-US" sz="1400" dirty="0">
              <a:latin typeface="Readex Pro" panose="020B0604020202020204" charset="-78"/>
              <a:cs typeface="Readex Pro" panose="020B0604020202020204" charset="-78"/>
            </a:rPr>
            <a:t> </a:t>
          </a:r>
          <a:r>
            <a:rPr lang="en-US" sz="1400" dirty="0" err="1">
              <a:latin typeface="Readex Pro" panose="020B0604020202020204" charset="-78"/>
              <a:cs typeface="Readex Pro" panose="020B0604020202020204" charset="-78"/>
            </a:rPr>
            <a:t>hợp</a:t>
          </a:r>
          <a:r>
            <a:rPr lang="en-US" sz="1400" dirty="0">
              <a:latin typeface="Readex Pro" panose="020B0604020202020204" charset="-78"/>
              <a:cs typeface="Readex Pro" panose="020B0604020202020204" charset="-78"/>
            </a:rPr>
            <a:t> </a:t>
          </a:r>
          <a:r>
            <a:rPr lang="en-US" sz="1400" dirty="0" err="1">
              <a:latin typeface="Readex Pro" panose="020B0604020202020204" charset="-78"/>
              <a:cs typeface="Readex Pro" panose="020B0604020202020204" charset="-78"/>
            </a:rPr>
            <a:t>miêu</a:t>
          </a:r>
          <a:r>
            <a:rPr lang="en-US" sz="1400" dirty="0">
              <a:latin typeface="Readex Pro" panose="020B0604020202020204" charset="-78"/>
              <a:cs typeface="Readex Pro" panose="020B0604020202020204" charset="-78"/>
            </a:rPr>
            <a:t> </a:t>
          </a:r>
          <a:r>
            <a:rPr lang="en-US" sz="1400" dirty="0" err="1">
              <a:latin typeface="Readex Pro" panose="020B0604020202020204" charset="-78"/>
              <a:cs typeface="Readex Pro" panose="020B0604020202020204" charset="-78"/>
            </a:rPr>
            <a:t>tả</a:t>
          </a:r>
          <a:r>
            <a:rPr lang="en-US" sz="1400" dirty="0">
              <a:latin typeface="Readex Pro" panose="020B0604020202020204" charset="-78"/>
              <a:cs typeface="Readex Pro" panose="020B0604020202020204" charset="-78"/>
            </a:rPr>
            <a:t> </a:t>
          </a:r>
          <a:r>
            <a:rPr lang="en-US" sz="1400" dirty="0" err="1">
              <a:latin typeface="Readex Pro" panose="020B0604020202020204" charset="-78"/>
              <a:cs typeface="Readex Pro" panose="020B0604020202020204" charset="-78"/>
            </a:rPr>
            <a:t>với</a:t>
          </a:r>
          <a:r>
            <a:rPr lang="en-US" sz="1400" dirty="0">
              <a:latin typeface="Readex Pro" panose="020B0604020202020204" charset="-78"/>
              <a:cs typeface="Readex Pro" panose="020B0604020202020204" charset="-78"/>
            </a:rPr>
            <a:t> </a:t>
          </a:r>
          <a:r>
            <a:rPr lang="en-US" sz="1400" dirty="0" err="1">
              <a:latin typeface="Readex Pro" panose="020B0604020202020204" charset="-78"/>
              <a:cs typeface="Readex Pro" panose="020B0604020202020204" charset="-78"/>
            </a:rPr>
            <a:t>trần</a:t>
          </a:r>
          <a:r>
            <a:rPr lang="en-US" sz="1400" dirty="0">
              <a:latin typeface="Readex Pro" panose="020B0604020202020204" charset="-78"/>
              <a:cs typeface="Readex Pro" panose="020B0604020202020204" charset="-78"/>
            </a:rPr>
            <a:t> </a:t>
          </a:r>
          <a:r>
            <a:rPr lang="en-US" sz="1400" dirty="0" err="1">
              <a:latin typeface="Readex Pro" panose="020B0604020202020204" charset="-78"/>
              <a:cs typeface="Readex Pro" panose="020B0604020202020204" charset="-78"/>
            </a:rPr>
            <a:t>thuật</a:t>
          </a:r>
          <a:endParaRPr lang="en-US" sz="1400" dirty="0">
            <a:latin typeface="Readex Pro" panose="020B0604020202020204" charset="-78"/>
            <a:cs typeface="Readex Pro" panose="020B0604020202020204" charset="-78"/>
          </a:endParaRPr>
        </a:p>
      </dgm:t>
    </dgm:pt>
    <dgm:pt modelId="{55FA495A-A48E-4427-A0F1-F7890F2A8AD5}" type="parTrans" cxnId="{8EF0FDCB-4397-432F-AC95-2D4072853258}">
      <dgm:prSet/>
      <dgm:spPr/>
      <dgm:t>
        <a:bodyPr/>
        <a:lstStyle/>
        <a:p>
          <a:endParaRPr lang="en-US"/>
        </a:p>
      </dgm:t>
    </dgm:pt>
    <dgm:pt modelId="{73ACACD4-81EB-420F-ACE0-307A0B8B9CE2}" type="sibTrans" cxnId="{8EF0FDCB-4397-432F-AC95-2D4072853258}">
      <dgm:prSet/>
      <dgm:spPr/>
      <dgm:t>
        <a:bodyPr/>
        <a:lstStyle/>
        <a:p>
          <a:endParaRPr lang="en-US"/>
        </a:p>
      </dgm:t>
    </dgm:pt>
    <dgm:pt modelId="{168701AA-7492-4FC0-99D4-9DA4187DEF06}">
      <dgm:prSet phldrT="[Text]" custT="1"/>
      <dgm:spPr/>
      <dgm:t>
        <a:bodyPr/>
        <a:lstStyle/>
        <a:p>
          <a:pPr algn="just">
            <a:lnSpc>
              <a:spcPct val="150000"/>
            </a:lnSpc>
          </a:pPr>
          <a:r>
            <a:rPr lang="en-US" sz="1400" dirty="0">
              <a:solidFill>
                <a:schemeClr val="accent1">
                  <a:lumMod val="50000"/>
                </a:schemeClr>
              </a:solidFill>
              <a:latin typeface="Readex Pro" panose="020B0604020202020204" charset="-78"/>
              <a:cs typeface="Readex Pro" panose="020B0604020202020204" charset="-78"/>
            </a:rPr>
            <a:t>(3) Chi tiết, </a:t>
          </a:r>
          <a:r>
            <a:rPr lang="en-US" sz="1400" dirty="0" err="1">
              <a:solidFill>
                <a:schemeClr val="accent1">
                  <a:lumMod val="50000"/>
                </a:schemeClr>
              </a:solidFill>
              <a:latin typeface="Readex Pro" panose="020B0604020202020204" charset="-78"/>
              <a:cs typeface="Readex Pro" panose="020B0604020202020204" charset="-78"/>
            </a:rPr>
            <a:t>sự</a:t>
          </a:r>
          <a:r>
            <a:rPr lang="en-US" sz="1400" dirty="0">
              <a:solidFill>
                <a:schemeClr val="accent1">
                  <a:lumMod val="50000"/>
                </a:schemeClr>
              </a:solidFill>
              <a:latin typeface="Readex Pro" panose="020B0604020202020204" charset="-78"/>
              <a:cs typeface="Readex Pro" panose="020B0604020202020204" charset="-78"/>
            </a:rPr>
            <a:t> </a:t>
          </a:r>
          <a:r>
            <a:rPr lang="en-US" sz="1400" dirty="0" err="1">
              <a:solidFill>
                <a:schemeClr val="accent1">
                  <a:lumMod val="50000"/>
                </a:schemeClr>
              </a:solidFill>
              <a:latin typeface="Readex Pro" panose="020B0604020202020204" charset="-78"/>
              <a:cs typeface="Readex Pro" panose="020B0604020202020204" charset="-78"/>
            </a:rPr>
            <a:t>kiện</a:t>
          </a:r>
          <a:r>
            <a:rPr lang="en-US" sz="1400" dirty="0">
              <a:solidFill>
                <a:schemeClr val="accent1">
                  <a:lumMod val="50000"/>
                </a:schemeClr>
              </a:solidFill>
              <a:latin typeface="Readex Pro" panose="020B0604020202020204" charset="-78"/>
              <a:cs typeface="Readex Pro" panose="020B0604020202020204" charset="-78"/>
            </a:rPr>
            <a:t> </a:t>
          </a:r>
          <a:r>
            <a:rPr lang="en-US" sz="1400" dirty="0" err="1">
              <a:solidFill>
                <a:schemeClr val="accent1">
                  <a:lumMod val="50000"/>
                </a:schemeClr>
              </a:solidFill>
              <a:latin typeface="Readex Pro" panose="020B0604020202020204" charset="-78"/>
              <a:cs typeface="Readex Pro" panose="020B0604020202020204" charset="-78"/>
            </a:rPr>
            <a:t>hiện</a:t>
          </a:r>
          <a:r>
            <a:rPr lang="en-US" sz="1400" dirty="0">
              <a:solidFill>
                <a:schemeClr val="accent1">
                  <a:lumMod val="50000"/>
                </a:schemeClr>
              </a:solidFill>
              <a:latin typeface="Readex Pro" panose="020B0604020202020204" charset="-78"/>
              <a:cs typeface="Readex Pro" panose="020B0604020202020204" charset="-78"/>
            </a:rPr>
            <a:t> </a:t>
          </a:r>
          <a:r>
            <a:rPr lang="en-US" sz="1400" dirty="0" err="1">
              <a:solidFill>
                <a:schemeClr val="accent1">
                  <a:lumMod val="50000"/>
                </a:schemeClr>
              </a:solidFill>
              <a:latin typeface="Readex Pro" panose="020B0604020202020204" charset="-78"/>
              <a:cs typeface="Readex Pro" panose="020B0604020202020204" charset="-78"/>
            </a:rPr>
            <a:t>thực</a:t>
          </a:r>
          <a:endParaRPr lang="en-US" sz="1400" dirty="0">
            <a:solidFill>
              <a:schemeClr val="accent1">
                <a:lumMod val="50000"/>
              </a:schemeClr>
            </a:solidFill>
            <a:latin typeface="Readex Pro" panose="020B0604020202020204" charset="-78"/>
            <a:cs typeface="Readex Pro" panose="020B0604020202020204" charset="-78"/>
          </a:endParaRPr>
        </a:p>
      </dgm:t>
    </dgm:pt>
    <dgm:pt modelId="{B0E555CA-06BD-4345-BB17-BD8797BD0371}" type="parTrans" cxnId="{231F16C5-C7D0-47CB-8788-F71D4DA72BC3}">
      <dgm:prSet/>
      <dgm:spPr/>
      <dgm:t>
        <a:bodyPr/>
        <a:lstStyle/>
        <a:p>
          <a:endParaRPr lang="en-US"/>
        </a:p>
      </dgm:t>
    </dgm:pt>
    <dgm:pt modelId="{294A25A9-1F5D-42F9-8E98-0C50BCFA2AD3}" type="sibTrans" cxnId="{231F16C5-C7D0-47CB-8788-F71D4DA72BC3}">
      <dgm:prSet/>
      <dgm:spPr/>
      <dgm:t>
        <a:bodyPr/>
        <a:lstStyle/>
        <a:p>
          <a:endParaRPr lang="en-US"/>
        </a:p>
      </dgm:t>
    </dgm:pt>
    <dgm:pt modelId="{5B6016F6-6C4B-43C6-8862-A518D23DB461}">
      <dgm:prSet phldrT="[Text]" custT="1"/>
      <dgm:spPr/>
      <dgm:t>
        <a:bodyPr/>
        <a:lstStyle/>
        <a:p>
          <a:pPr algn="just">
            <a:lnSpc>
              <a:spcPct val="150000"/>
            </a:lnSpc>
          </a:pPr>
          <a:r>
            <a:rPr lang="en-US" sz="1400" dirty="0">
              <a:latin typeface="Readex Pro" panose="020B0604020202020204" charset="-78"/>
              <a:cs typeface="Readex Pro" panose="020B0604020202020204" charset="-78"/>
            </a:rPr>
            <a:t>(4) </a:t>
          </a:r>
          <a:r>
            <a:rPr lang="vi-VN" sz="1400" dirty="0">
              <a:latin typeface="Readex Pro" panose="020B0604020202020204" charset="-78"/>
              <a:cs typeface="Readex Pro" panose="020B0604020202020204" charset="-78"/>
            </a:rPr>
            <a:t>Thái độ, đánh giá của người viết</a:t>
          </a:r>
          <a:endParaRPr lang="en-US" sz="1400" dirty="0">
            <a:latin typeface="Readex Pro" panose="020B0604020202020204" charset="-78"/>
            <a:cs typeface="Readex Pro" panose="020B0604020202020204" charset="-78"/>
          </a:endParaRPr>
        </a:p>
      </dgm:t>
    </dgm:pt>
    <dgm:pt modelId="{FA0C2505-F951-4413-8465-90BC8F6C32F1}" type="parTrans" cxnId="{5D60B981-23EE-4CC4-B57C-E3A81D8E27A4}">
      <dgm:prSet/>
      <dgm:spPr/>
      <dgm:t>
        <a:bodyPr/>
        <a:lstStyle/>
        <a:p>
          <a:endParaRPr lang="en-US"/>
        </a:p>
      </dgm:t>
    </dgm:pt>
    <dgm:pt modelId="{51B06A77-0F67-4EDA-8B55-16ADBF081107}" type="sibTrans" cxnId="{5D60B981-23EE-4CC4-B57C-E3A81D8E27A4}">
      <dgm:prSet/>
      <dgm:spPr/>
      <dgm:t>
        <a:bodyPr/>
        <a:lstStyle/>
        <a:p>
          <a:endParaRPr lang="en-US"/>
        </a:p>
      </dgm:t>
    </dgm:pt>
    <dgm:pt modelId="{E9228530-573B-42DD-8D6D-A9800EC8645F}" type="pres">
      <dgm:prSet presAssocID="{B05AAD28-EB1D-45AB-9FDB-49B2A5F8035A}" presName="diagram" presStyleCnt="0">
        <dgm:presLayoutVars>
          <dgm:chMax val="1"/>
          <dgm:dir/>
          <dgm:animLvl val="ctr"/>
          <dgm:resizeHandles val="exact"/>
        </dgm:presLayoutVars>
      </dgm:prSet>
      <dgm:spPr/>
      <dgm:t>
        <a:bodyPr/>
        <a:lstStyle/>
        <a:p>
          <a:endParaRPr lang="en-US"/>
        </a:p>
      </dgm:t>
    </dgm:pt>
    <dgm:pt modelId="{C9A5CFF7-84C7-40B3-9B2B-39DBAA09C63D}" type="pres">
      <dgm:prSet presAssocID="{B05AAD28-EB1D-45AB-9FDB-49B2A5F8035A}" presName="matrix" presStyleCnt="0"/>
      <dgm:spPr/>
    </dgm:pt>
    <dgm:pt modelId="{8719F777-C9FA-4C0A-A9EB-FA3419972650}" type="pres">
      <dgm:prSet presAssocID="{B05AAD28-EB1D-45AB-9FDB-49B2A5F8035A}" presName="tile1" presStyleLbl="node1" presStyleIdx="0" presStyleCnt="4"/>
      <dgm:spPr/>
      <dgm:t>
        <a:bodyPr/>
        <a:lstStyle/>
        <a:p>
          <a:endParaRPr lang="en-US"/>
        </a:p>
      </dgm:t>
    </dgm:pt>
    <dgm:pt modelId="{E4E85F3E-6881-4728-BB55-C50865A83832}" type="pres">
      <dgm:prSet presAssocID="{B05AAD28-EB1D-45AB-9FDB-49B2A5F8035A}" presName="tile1text" presStyleLbl="node1" presStyleIdx="0" presStyleCnt="4">
        <dgm:presLayoutVars>
          <dgm:chMax val="0"/>
          <dgm:chPref val="0"/>
          <dgm:bulletEnabled val="1"/>
        </dgm:presLayoutVars>
      </dgm:prSet>
      <dgm:spPr/>
      <dgm:t>
        <a:bodyPr/>
        <a:lstStyle/>
        <a:p>
          <a:endParaRPr lang="en-US"/>
        </a:p>
      </dgm:t>
    </dgm:pt>
    <dgm:pt modelId="{67EC4623-451F-4074-B266-A957C01B1108}" type="pres">
      <dgm:prSet presAssocID="{B05AAD28-EB1D-45AB-9FDB-49B2A5F8035A}" presName="tile2" presStyleLbl="node1" presStyleIdx="1" presStyleCnt="4"/>
      <dgm:spPr/>
      <dgm:t>
        <a:bodyPr/>
        <a:lstStyle/>
        <a:p>
          <a:endParaRPr lang="en-US"/>
        </a:p>
      </dgm:t>
    </dgm:pt>
    <dgm:pt modelId="{3AB85B87-9CFA-4C53-A200-DFBB8F9358B4}" type="pres">
      <dgm:prSet presAssocID="{B05AAD28-EB1D-45AB-9FDB-49B2A5F8035A}" presName="tile2text" presStyleLbl="node1" presStyleIdx="1" presStyleCnt="4">
        <dgm:presLayoutVars>
          <dgm:chMax val="0"/>
          <dgm:chPref val="0"/>
          <dgm:bulletEnabled val="1"/>
        </dgm:presLayoutVars>
      </dgm:prSet>
      <dgm:spPr/>
      <dgm:t>
        <a:bodyPr/>
        <a:lstStyle/>
        <a:p>
          <a:endParaRPr lang="en-US"/>
        </a:p>
      </dgm:t>
    </dgm:pt>
    <dgm:pt modelId="{AC41BBE8-5C2F-49A2-93CB-80485B4F1E91}" type="pres">
      <dgm:prSet presAssocID="{B05AAD28-EB1D-45AB-9FDB-49B2A5F8035A}" presName="tile3" presStyleLbl="node1" presStyleIdx="2" presStyleCnt="4"/>
      <dgm:spPr/>
      <dgm:t>
        <a:bodyPr/>
        <a:lstStyle/>
        <a:p>
          <a:endParaRPr lang="en-US"/>
        </a:p>
      </dgm:t>
    </dgm:pt>
    <dgm:pt modelId="{08B6BC34-4EFF-4B5A-9521-1C0B1D372DAA}" type="pres">
      <dgm:prSet presAssocID="{B05AAD28-EB1D-45AB-9FDB-49B2A5F8035A}" presName="tile3text" presStyleLbl="node1" presStyleIdx="2" presStyleCnt="4">
        <dgm:presLayoutVars>
          <dgm:chMax val="0"/>
          <dgm:chPref val="0"/>
          <dgm:bulletEnabled val="1"/>
        </dgm:presLayoutVars>
      </dgm:prSet>
      <dgm:spPr/>
      <dgm:t>
        <a:bodyPr/>
        <a:lstStyle/>
        <a:p>
          <a:endParaRPr lang="en-US"/>
        </a:p>
      </dgm:t>
    </dgm:pt>
    <dgm:pt modelId="{CB31CE5D-C094-40C3-92BC-2369BCD2DC8C}" type="pres">
      <dgm:prSet presAssocID="{B05AAD28-EB1D-45AB-9FDB-49B2A5F8035A}" presName="tile4" presStyleLbl="node1" presStyleIdx="3" presStyleCnt="4"/>
      <dgm:spPr/>
      <dgm:t>
        <a:bodyPr/>
        <a:lstStyle/>
        <a:p>
          <a:endParaRPr lang="en-US"/>
        </a:p>
      </dgm:t>
    </dgm:pt>
    <dgm:pt modelId="{B096ADDE-5A44-434A-8F13-F890E3FAC607}" type="pres">
      <dgm:prSet presAssocID="{B05AAD28-EB1D-45AB-9FDB-49B2A5F8035A}" presName="tile4text" presStyleLbl="node1" presStyleIdx="3" presStyleCnt="4">
        <dgm:presLayoutVars>
          <dgm:chMax val="0"/>
          <dgm:chPref val="0"/>
          <dgm:bulletEnabled val="1"/>
        </dgm:presLayoutVars>
      </dgm:prSet>
      <dgm:spPr/>
      <dgm:t>
        <a:bodyPr/>
        <a:lstStyle/>
        <a:p>
          <a:endParaRPr lang="en-US"/>
        </a:p>
      </dgm:t>
    </dgm:pt>
    <dgm:pt modelId="{B81EA9BC-B05B-45D2-9505-48C544D96D90}" type="pres">
      <dgm:prSet presAssocID="{B05AAD28-EB1D-45AB-9FDB-49B2A5F8035A}" presName="centerTile" presStyleLbl="fgShp" presStyleIdx="0" presStyleCnt="1">
        <dgm:presLayoutVars>
          <dgm:chMax val="0"/>
          <dgm:chPref val="0"/>
        </dgm:presLayoutVars>
      </dgm:prSet>
      <dgm:spPr/>
      <dgm:t>
        <a:bodyPr/>
        <a:lstStyle/>
        <a:p>
          <a:endParaRPr lang="en-US"/>
        </a:p>
      </dgm:t>
    </dgm:pt>
  </dgm:ptLst>
  <dgm:cxnLst>
    <dgm:cxn modelId="{76029A53-FE15-4CE5-989B-E441E911BF08}" type="presOf" srcId="{B7014C84-1B78-4122-8DF3-09BC11C1238C}" destId="{B81EA9BC-B05B-45D2-9505-48C544D96D90}" srcOrd="0" destOrd="0" presId="urn:microsoft.com/office/officeart/2005/8/layout/matrix1"/>
    <dgm:cxn modelId="{5D60B981-23EE-4CC4-B57C-E3A81D8E27A4}" srcId="{B7014C84-1B78-4122-8DF3-09BC11C1238C}" destId="{5B6016F6-6C4B-43C6-8862-A518D23DB461}" srcOrd="3" destOrd="0" parTransId="{FA0C2505-F951-4413-8465-90BC8F6C32F1}" sibTransId="{51B06A77-0F67-4EDA-8B55-16ADBF081107}"/>
    <dgm:cxn modelId="{D2D84005-D6C3-42DB-96D3-4B9AE4CE033B}" type="presOf" srcId="{168701AA-7492-4FC0-99D4-9DA4187DEF06}" destId="{AC41BBE8-5C2F-49A2-93CB-80485B4F1E91}" srcOrd="0" destOrd="0" presId="urn:microsoft.com/office/officeart/2005/8/layout/matrix1"/>
    <dgm:cxn modelId="{84C72682-97FF-43CE-8C05-F987D43CD24E}" type="presOf" srcId="{5B6016F6-6C4B-43C6-8862-A518D23DB461}" destId="{B096ADDE-5A44-434A-8F13-F890E3FAC607}" srcOrd="1" destOrd="0" presId="urn:microsoft.com/office/officeart/2005/8/layout/matrix1"/>
    <dgm:cxn modelId="{57FECA8F-C1D5-4516-887D-390BFC7EFA6F}" srcId="{B05AAD28-EB1D-45AB-9FDB-49B2A5F8035A}" destId="{B7014C84-1B78-4122-8DF3-09BC11C1238C}" srcOrd="0" destOrd="0" parTransId="{32F6DEAD-98AE-4A11-B16A-92C952BD624B}" sibTransId="{AFE2EB52-5FAA-48D6-AA12-3933096E9396}"/>
    <dgm:cxn modelId="{107A71BD-F822-4296-BA99-D01A3FDDDE2E}" type="presOf" srcId="{5B6016F6-6C4B-43C6-8862-A518D23DB461}" destId="{CB31CE5D-C094-40C3-92BC-2369BCD2DC8C}" srcOrd="0" destOrd="0" presId="urn:microsoft.com/office/officeart/2005/8/layout/matrix1"/>
    <dgm:cxn modelId="{4476020C-7028-4CE9-B469-281367DEDEAA}" type="presOf" srcId="{168701AA-7492-4FC0-99D4-9DA4187DEF06}" destId="{08B6BC34-4EFF-4B5A-9521-1C0B1D372DAA}" srcOrd="1" destOrd="0" presId="urn:microsoft.com/office/officeart/2005/8/layout/matrix1"/>
    <dgm:cxn modelId="{25D99761-E322-411B-9CF3-A64887885C2D}" type="presOf" srcId="{0A8EBD3E-EC39-4233-83C7-198C7C7BD830}" destId="{8719F777-C9FA-4C0A-A9EB-FA3419972650}" srcOrd="0" destOrd="0" presId="urn:microsoft.com/office/officeart/2005/8/layout/matrix1"/>
    <dgm:cxn modelId="{25E37C5D-6B88-4A47-B6E5-26781891466F}" type="presOf" srcId="{8C434D27-6C02-41B4-B1F5-CF44452E12AA}" destId="{3AB85B87-9CFA-4C53-A200-DFBB8F9358B4}" srcOrd="1" destOrd="0" presId="urn:microsoft.com/office/officeart/2005/8/layout/matrix1"/>
    <dgm:cxn modelId="{4B79471C-8C76-40AB-B4EE-EFB2A019AF0D}" type="presOf" srcId="{8C434D27-6C02-41B4-B1F5-CF44452E12AA}" destId="{67EC4623-451F-4074-B266-A957C01B1108}" srcOrd="0" destOrd="0" presId="urn:microsoft.com/office/officeart/2005/8/layout/matrix1"/>
    <dgm:cxn modelId="{8EF0FDCB-4397-432F-AC95-2D4072853258}" srcId="{B7014C84-1B78-4122-8DF3-09BC11C1238C}" destId="{8C434D27-6C02-41B4-B1F5-CF44452E12AA}" srcOrd="1" destOrd="0" parTransId="{55FA495A-A48E-4427-A0F1-F7890F2A8AD5}" sibTransId="{73ACACD4-81EB-420F-ACE0-307A0B8B9CE2}"/>
    <dgm:cxn modelId="{7E868353-1F3C-412E-8B0B-08CD2CAE44FC}" type="presOf" srcId="{0A8EBD3E-EC39-4233-83C7-198C7C7BD830}" destId="{E4E85F3E-6881-4728-BB55-C50865A83832}" srcOrd="1" destOrd="0" presId="urn:microsoft.com/office/officeart/2005/8/layout/matrix1"/>
    <dgm:cxn modelId="{F83A2EF7-2AB2-445D-AA63-CE36C5D62A81}" type="presOf" srcId="{B05AAD28-EB1D-45AB-9FDB-49B2A5F8035A}" destId="{E9228530-573B-42DD-8D6D-A9800EC8645F}" srcOrd="0" destOrd="0" presId="urn:microsoft.com/office/officeart/2005/8/layout/matrix1"/>
    <dgm:cxn modelId="{5AE0E3E7-FB6D-4057-8E6A-EAE45FEF52C3}" srcId="{B7014C84-1B78-4122-8DF3-09BC11C1238C}" destId="{0A8EBD3E-EC39-4233-83C7-198C7C7BD830}" srcOrd="0" destOrd="0" parTransId="{8B313A6B-5512-4577-AE67-CE6EEE7B6DAD}" sibTransId="{AE513447-85D1-43D0-AC8F-C27021FE54F8}"/>
    <dgm:cxn modelId="{231F16C5-C7D0-47CB-8788-F71D4DA72BC3}" srcId="{B7014C84-1B78-4122-8DF3-09BC11C1238C}" destId="{168701AA-7492-4FC0-99D4-9DA4187DEF06}" srcOrd="2" destOrd="0" parTransId="{B0E555CA-06BD-4345-BB17-BD8797BD0371}" sibTransId="{294A25A9-1F5D-42F9-8E98-0C50BCFA2AD3}"/>
    <dgm:cxn modelId="{52520B15-1D9C-4903-B03C-3250A887AFFC}" type="presParOf" srcId="{E9228530-573B-42DD-8D6D-A9800EC8645F}" destId="{C9A5CFF7-84C7-40B3-9B2B-39DBAA09C63D}" srcOrd="0" destOrd="0" presId="urn:microsoft.com/office/officeart/2005/8/layout/matrix1"/>
    <dgm:cxn modelId="{3A17E4B0-6731-4D0F-BC3E-4F5ABD752B93}" type="presParOf" srcId="{C9A5CFF7-84C7-40B3-9B2B-39DBAA09C63D}" destId="{8719F777-C9FA-4C0A-A9EB-FA3419972650}" srcOrd="0" destOrd="0" presId="urn:microsoft.com/office/officeart/2005/8/layout/matrix1"/>
    <dgm:cxn modelId="{99A7418F-F856-4063-B592-66705C1764D9}" type="presParOf" srcId="{C9A5CFF7-84C7-40B3-9B2B-39DBAA09C63D}" destId="{E4E85F3E-6881-4728-BB55-C50865A83832}" srcOrd="1" destOrd="0" presId="urn:microsoft.com/office/officeart/2005/8/layout/matrix1"/>
    <dgm:cxn modelId="{18AAFCBB-27C7-4C57-9469-A2B8628CFDCA}" type="presParOf" srcId="{C9A5CFF7-84C7-40B3-9B2B-39DBAA09C63D}" destId="{67EC4623-451F-4074-B266-A957C01B1108}" srcOrd="2" destOrd="0" presId="urn:microsoft.com/office/officeart/2005/8/layout/matrix1"/>
    <dgm:cxn modelId="{0E660FFA-9F31-4EF0-8C54-FA7634C2DCAB}" type="presParOf" srcId="{C9A5CFF7-84C7-40B3-9B2B-39DBAA09C63D}" destId="{3AB85B87-9CFA-4C53-A200-DFBB8F9358B4}" srcOrd="3" destOrd="0" presId="urn:microsoft.com/office/officeart/2005/8/layout/matrix1"/>
    <dgm:cxn modelId="{F093ABEE-EAD6-4B96-A252-8BE37215044B}" type="presParOf" srcId="{C9A5CFF7-84C7-40B3-9B2B-39DBAA09C63D}" destId="{AC41BBE8-5C2F-49A2-93CB-80485B4F1E91}" srcOrd="4" destOrd="0" presId="urn:microsoft.com/office/officeart/2005/8/layout/matrix1"/>
    <dgm:cxn modelId="{5DB9B866-D20D-474A-BA56-046CE2297672}" type="presParOf" srcId="{C9A5CFF7-84C7-40B3-9B2B-39DBAA09C63D}" destId="{08B6BC34-4EFF-4B5A-9521-1C0B1D372DAA}" srcOrd="5" destOrd="0" presId="urn:microsoft.com/office/officeart/2005/8/layout/matrix1"/>
    <dgm:cxn modelId="{9DC1EA8F-881D-491A-AE18-F4E6427757A0}" type="presParOf" srcId="{C9A5CFF7-84C7-40B3-9B2B-39DBAA09C63D}" destId="{CB31CE5D-C094-40C3-92BC-2369BCD2DC8C}" srcOrd="6" destOrd="0" presId="urn:microsoft.com/office/officeart/2005/8/layout/matrix1"/>
    <dgm:cxn modelId="{1E37420C-C8A4-410A-87B0-B3D7792C6264}" type="presParOf" srcId="{C9A5CFF7-84C7-40B3-9B2B-39DBAA09C63D}" destId="{B096ADDE-5A44-434A-8F13-F890E3FAC607}" srcOrd="7" destOrd="0" presId="urn:microsoft.com/office/officeart/2005/8/layout/matrix1"/>
    <dgm:cxn modelId="{ECEF6AC9-E5E1-46CD-9A0D-582561EED7BD}" type="presParOf" srcId="{E9228530-573B-42DD-8D6D-A9800EC8645F}" destId="{B81EA9BC-B05B-45D2-9505-48C544D96D90}"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9EB06-6A1C-4448-B7F1-E56193300AF1}">
      <dsp:nvSpPr>
        <dsp:cNvPr id="0" name=""/>
        <dsp:cNvSpPr/>
      </dsp:nvSpPr>
      <dsp:spPr>
        <a:xfrm>
          <a:off x="7077" y="132391"/>
          <a:ext cx="2115408" cy="1269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dirty="0" err="1">
              <a:solidFill>
                <a:schemeClr val="accent3">
                  <a:lumMod val="75000"/>
                </a:schemeClr>
              </a:solidFill>
              <a:latin typeface="Readex Pro" panose="020B0604020202020204" charset="-78"/>
              <a:cs typeface="Readex Pro" panose="020B0604020202020204" charset="-78"/>
            </a:rPr>
            <a:t>ông</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chủ</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nhà</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trọ</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làng</a:t>
          </a:r>
          <a:r>
            <a:rPr lang="en-US" sz="1800" kern="1200" dirty="0">
              <a:solidFill>
                <a:schemeClr val="accent3">
                  <a:lumMod val="75000"/>
                </a:schemeClr>
              </a:solidFill>
              <a:latin typeface="Readex Pro" panose="020B0604020202020204" charset="-78"/>
              <a:cs typeface="Readex Pro" panose="020B0604020202020204" charset="-78"/>
            </a:rPr>
            <a:t> V.Đ </a:t>
          </a:r>
          <a:r>
            <a:rPr lang="en-US" sz="1800" kern="1200" dirty="0" err="1">
              <a:solidFill>
                <a:schemeClr val="accent3">
                  <a:lumMod val="75000"/>
                </a:schemeClr>
              </a:solidFill>
              <a:latin typeface="Readex Pro" panose="020B0604020202020204" charset="-78"/>
              <a:cs typeface="Readex Pro" panose="020B0604020202020204" charset="-78"/>
            </a:rPr>
            <a:t>chọn</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mua</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gà</a:t>
          </a:r>
          <a:endParaRPr lang="en-US" sz="1800" kern="1200" dirty="0">
            <a:solidFill>
              <a:schemeClr val="accent3">
                <a:lumMod val="75000"/>
              </a:schemeClr>
            </a:solidFill>
            <a:latin typeface="Readex Pro" panose="020B0604020202020204" charset="-78"/>
            <a:cs typeface="Readex Pro" panose="020B0604020202020204" charset="-78"/>
          </a:endParaRPr>
        </a:p>
      </dsp:txBody>
      <dsp:txXfrm>
        <a:off x="44252" y="169566"/>
        <a:ext cx="2041058" cy="1194894"/>
      </dsp:txXfrm>
    </dsp:sp>
    <dsp:sp modelId="{15EE1F85-BFD7-4C4C-8BDB-276CF4F47BD0}">
      <dsp:nvSpPr>
        <dsp:cNvPr id="0" name=""/>
        <dsp:cNvSpPr/>
      </dsp:nvSpPr>
      <dsp:spPr>
        <a:xfrm>
          <a:off x="2308641" y="504702"/>
          <a:ext cx="448466" cy="5246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977900">
            <a:lnSpc>
              <a:spcPct val="90000"/>
            </a:lnSpc>
            <a:spcBef>
              <a:spcPct val="0"/>
            </a:spcBef>
            <a:spcAft>
              <a:spcPct val="35000"/>
            </a:spcAft>
          </a:pPr>
          <a:endParaRPr lang="en-US" sz="2200" kern="1200">
            <a:solidFill>
              <a:schemeClr val="accent3">
                <a:lumMod val="75000"/>
              </a:schemeClr>
            </a:solidFill>
            <a:latin typeface="Readex Pro" panose="020B0604020202020204" charset="-78"/>
            <a:cs typeface="Readex Pro" panose="020B0604020202020204" charset="-78"/>
          </a:endParaRPr>
        </a:p>
      </dsp:txBody>
      <dsp:txXfrm>
        <a:off x="2308641" y="609626"/>
        <a:ext cx="313926" cy="314773"/>
      </dsp:txXfrm>
    </dsp:sp>
    <dsp:sp modelId="{4A963707-CDC1-4976-BAF9-0D9A80215098}">
      <dsp:nvSpPr>
        <dsp:cNvPr id="0" name=""/>
        <dsp:cNvSpPr/>
      </dsp:nvSpPr>
      <dsp:spPr>
        <a:xfrm>
          <a:off x="2968648" y="132391"/>
          <a:ext cx="2115408" cy="1269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dirty="0" err="1">
              <a:solidFill>
                <a:schemeClr val="accent3">
                  <a:lumMod val="75000"/>
                </a:schemeClr>
              </a:solidFill>
              <a:latin typeface="Readex Pro" panose="020B0604020202020204" charset="-78"/>
              <a:cs typeface="Readex Pro" panose="020B0604020202020204" charset="-78"/>
            </a:rPr>
            <a:t>nuôi</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và</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chăm</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sóc</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gà</a:t>
          </a:r>
          <a:r>
            <a:rPr lang="en-US" sz="1800" kern="1200" dirty="0">
              <a:solidFill>
                <a:schemeClr val="accent3">
                  <a:lumMod val="75000"/>
                </a:schemeClr>
              </a:solidFill>
              <a:latin typeface="Readex Pro" panose="020B0604020202020204" charset="-78"/>
              <a:cs typeface="Readex Pro" panose="020B0604020202020204" charset="-78"/>
            </a:rPr>
            <a:t> </a:t>
          </a:r>
        </a:p>
      </dsp:txBody>
      <dsp:txXfrm>
        <a:off x="3005823" y="169566"/>
        <a:ext cx="2041058" cy="1194894"/>
      </dsp:txXfrm>
    </dsp:sp>
    <dsp:sp modelId="{3F24740B-A835-4837-B420-922498F275B6}">
      <dsp:nvSpPr>
        <dsp:cNvPr id="0" name=""/>
        <dsp:cNvSpPr/>
      </dsp:nvSpPr>
      <dsp:spPr>
        <a:xfrm>
          <a:off x="5270212" y="504702"/>
          <a:ext cx="448466" cy="5246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977900">
            <a:lnSpc>
              <a:spcPct val="90000"/>
            </a:lnSpc>
            <a:spcBef>
              <a:spcPct val="0"/>
            </a:spcBef>
            <a:spcAft>
              <a:spcPct val="35000"/>
            </a:spcAft>
          </a:pPr>
          <a:endParaRPr lang="en-US" sz="2200" kern="1200">
            <a:solidFill>
              <a:schemeClr val="accent3">
                <a:lumMod val="75000"/>
              </a:schemeClr>
            </a:solidFill>
            <a:latin typeface="Readex Pro" panose="020B0604020202020204" charset="-78"/>
            <a:cs typeface="Readex Pro" panose="020B0604020202020204" charset="-78"/>
          </a:endParaRPr>
        </a:p>
      </dsp:txBody>
      <dsp:txXfrm>
        <a:off x="5270212" y="609626"/>
        <a:ext cx="313926" cy="314773"/>
      </dsp:txXfrm>
    </dsp:sp>
    <dsp:sp modelId="{D0269207-7D78-460A-A8FE-295492747629}">
      <dsp:nvSpPr>
        <dsp:cNvPr id="0" name=""/>
        <dsp:cNvSpPr/>
      </dsp:nvSpPr>
      <dsp:spPr>
        <a:xfrm>
          <a:off x="5930220" y="132391"/>
          <a:ext cx="2115408" cy="1269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dirty="0" err="1">
              <a:solidFill>
                <a:schemeClr val="accent3">
                  <a:lumMod val="75000"/>
                </a:schemeClr>
              </a:solidFill>
              <a:latin typeface="Readex Pro" panose="020B0604020202020204" charset="-78"/>
              <a:cs typeface="Readex Pro" panose="020B0604020202020204" charset="-78"/>
            </a:rPr>
            <a:t>gà</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bị</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ốm</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cùng</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lúc</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với</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mẹ</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bị</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ốm</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nhưng</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ông</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chỉ</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chú</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tâm</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chăm</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sóc</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gà</a:t>
          </a:r>
          <a:r>
            <a:rPr lang="en-US" sz="1800" kern="1200" dirty="0">
              <a:solidFill>
                <a:schemeClr val="accent3">
                  <a:lumMod val="75000"/>
                </a:schemeClr>
              </a:solidFill>
              <a:latin typeface="Readex Pro" panose="020B0604020202020204" charset="-78"/>
              <a:cs typeface="Readex Pro" panose="020B0604020202020204" charset="-78"/>
            </a:rPr>
            <a:t> </a:t>
          </a:r>
        </a:p>
      </dsp:txBody>
      <dsp:txXfrm>
        <a:off x="5967395" y="169566"/>
        <a:ext cx="2041058" cy="1194894"/>
      </dsp:txXfrm>
    </dsp:sp>
    <dsp:sp modelId="{33A41399-E2EA-4FD7-930C-00A1648C1DDE}">
      <dsp:nvSpPr>
        <dsp:cNvPr id="0" name=""/>
        <dsp:cNvSpPr/>
      </dsp:nvSpPr>
      <dsp:spPr>
        <a:xfrm rot="5400000">
          <a:off x="6763691" y="1549714"/>
          <a:ext cx="448466" cy="5246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933450">
            <a:lnSpc>
              <a:spcPct val="90000"/>
            </a:lnSpc>
            <a:spcBef>
              <a:spcPct val="0"/>
            </a:spcBef>
            <a:spcAft>
              <a:spcPct val="35000"/>
            </a:spcAft>
          </a:pPr>
          <a:endParaRPr lang="en-US" sz="2100" kern="1200">
            <a:solidFill>
              <a:schemeClr val="accent3">
                <a:lumMod val="75000"/>
              </a:schemeClr>
            </a:solidFill>
            <a:latin typeface="Readex Pro" panose="020B0604020202020204" charset="-78"/>
            <a:cs typeface="Readex Pro" panose="020B0604020202020204" charset="-78"/>
          </a:endParaRPr>
        </a:p>
      </dsp:txBody>
      <dsp:txXfrm rot="-5400000">
        <a:off x="6830538" y="1587791"/>
        <a:ext cx="314773" cy="313926"/>
      </dsp:txXfrm>
    </dsp:sp>
    <dsp:sp modelId="{3ABCEFBD-7507-4283-AFD9-775FF7A419DE}">
      <dsp:nvSpPr>
        <dsp:cNvPr id="0" name=""/>
        <dsp:cNvSpPr/>
      </dsp:nvSpPr>
      <dsp:spPr>
        <a:xfrm>
          <a:off x="5930220" y="2247799"/>
          <a:ext cx="2115408" cy="1269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dirty="0" err="1">
              <a:solidFill>
                <a:schemeClr val="accent3">
                  <a:lumMod val="75000"/>
                </a:schemeClr>
              </a:solidFill>
              <a:latin typeface="Readex Pro" panose="020B0604020202020204" charset="-78"/>
              <a:cs typeface="Readex Pro" panose="020B0604020202020204" charset="-78"/>
            </a:rPr>
            <a:t>Đôi</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gà</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được</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chữa</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trị</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cầu</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khấn</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mạnh</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khoẻ</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trở</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lại</a:t>
          </a:r>
          <a:r>
            <a:rPr lang="en-US" sz="1800" kern="1200" dirty="0">
              <a:solidFill>
                <a:schemeClr val="accent3">
                  <a:lumMod val="75000"/>
                </a:schemeClr>
              </a:solidFill>
              <a:latin typeface="Readex Pro" panose="020B0604020202020204" charset="-78"/>
              <a:cs typeface="Readex Pro" panose="020B0604020202020204" charset="-78"/>
            </a:rPr>
            <a:t> </a:t>
          </a:r>
        </a:p>
      </dsp:txBody>
      <dsp:txXfrm>
        <a:off x="5967395" y="2284974"/>
        <a:ext cx="2041058" cy="1194894"/>
      </dsp:txXfrm>
    </dsp:sp>
    <dsp:sp modelId="{6C839F6E-8430-4334-A3AE-66DB1F3042D4}">
      <dsp:nvSpPr>
        <dsp:cNvPr id="0" name=""/>
        <dsp:cNvSpPr/>
      </dsp:nvSpPr>
      <dsp:spPr>
        <a:xfrm rot="10800000">
          <a:off x="5295597" y="2620110"/>
          <a:ext cx="448466" cy="5246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977900">
            <a:lnSpc>
              <a:spcPct val="90000"/>
            </a:lnSpc>
            <a:spcBef>
              <a:spcPct val="0"/>
            </a:spcBef>
            <a:spcAft>
              <a:spcPct val="35000"/>
            </a:spcAft>
          </a:pPr>
          <a:endParaRPr lang="en-US" sz="2200" kern="1200">
            <a:solidFill>
              <a:schemeClr val="accent3">
                <a:lumMod val="75000"/>
              </a:schemeClr>
            </a:solidFill>
            <a:latin typeface="Readex Pro" panose="020B0604020202020204" charset="-78"/>
            <a:cs typeface="Readex Pro" panose="020B0604020202020204" charset="-78"/>
          </a:endParaRPr>
        </a:p>
      </dsp:txBody>
      <dsp:txXfrm rot="10800000">
        <a:off x="5430137" y="2725034"/>
        <a:ext cx="313926" cy="314773"/>
      </dsp:txXfrm>
    </dsp:sp>
    <dsp:sp modelId="{DCBBBBFE-FFBF-42B2-87E4-25AA59F7E4A2}">
      <dsp:nvSpPr>
        <dsp:cNvPr id="0" name=""/>
        <dsp:cNvSpPr/>
      </dsp:nvSpPr>
      <dsp:spPr>
        <a:xfrm>
          <a:off x="2968648" y="2247799"/>
          <a:ext cx="2115408" cy="12692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dirty="0" err="1">
              <a:solidFill>
                <a:schemeClr val="accent3">
                  <a:lumMod val="75000"/>
                </a:schemeClr>
              </a:solidFill>
              <a:latin typeface="Readex Pro" panose="020B0604020202020204" charset="-78"/>
              <a:cs typeface="Readex Pro" panose="020B0604020202020204" charset="-78"/>
            </a:rPr>
            <a:t>Luộc</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gà</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đồ</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xôi</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chuẩn</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bị</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lễ</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thần</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mừng</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lên</a:t>
          </a:r>
          <a:r>
            <a:rPr lang="en-US" sz="1800" kern="1200" dirty="0">
              <a:solidFill>
                <a:schemeClr val="accent3">
                  <a:lumMod val="75000"/>
                </a:schemeClr>
              </a:solidFill>
              <a:latin typeface="Readex Pro" panose="020B0604020202020204" charset="-78"/>
              <a:cs typeface="Readex Pro" panose="020B0604020202020204" charset="-78"/>
            </a:rPr>
            <a:t> </a:t>
          </a:r>
          <a:r>
            <a:rPr lang="en-US" sz="1800" kern="1200" dirty="0" err="1">
              <a:solidFill>
                <a:schemeClr val="accent3">
                  <a:lumMod val="75000"/>
                </a:schemeClr>
              </a:solidFill>
              <a:latin typeface="Readex Pro" panose="020B0604020202020204" charset="-78"/>
              <a:cs typeface="Readex Pro" panose="020B0604020202020204" charset="-78"/>
            </a:rPr>
            <a:t>lão</a:t>
          </a:r>
          <a:r>
            <a:rPr lang="en-US" sz="1800" kern="1200" dirty="0">
              <a:solidFill>
                <a:schemeClr val="accent3">
                  <a:lumMod val="75000"/>
                </a:schemeClr>
              </a:solidFill>
              <a:latin typeface="Readex Pro" panose="020B0604020202020204" charset="-78"/>
              <a:cs typeface="Readex Pro" panose="020B0604020202020204" charset="-78"/>
            </a:rPr>
            <a:t>”.</a:t>
          </a:r>
        </a:p>
      </dsp:txBody>
      <dsp:txXfrm>
        <a:off x="3005823" y="2284974"/>
        <a:ext cx="2041058" cy="1194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B9CB0-5FAB-4643-BEC4-62A5B44C2BC1}">
      <dsp:nvSpPr>
        <dsp:cNvPr id="0" name=""/>
        <dsp:cNvSpPr/>
      </dsp:nvSpPr>
      <dsp:spPr>
        <a:xfrm>
          <a:off x="340283" y="514931"/>
          <a:ext cx="2084763" cy="1608893"/>
        </a:xfrm>
        <a:prstGeom prst="rightArrow">
          <a:avLst>
            <a:gd name="adj1" fmla="val 70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n-US" sz="1700" kern="1200" dirty="0" err="1">
              <a:latin typeface="Readex Pro" panose="020B0604020202020204" charset="-78"/>
              <a:cs typeface="Readex Pro" panose="020B0604020202020204" charset="-78"/>
            </a:rPr>
            <a:t>Ngôi</a:t>
          </a:r>
          <a:r>
            <a:rPr lang="en-US" sz="1700" kern="1200" dirty="0">
              <a:latin typeface="Readex Pro" panose="020B0604020202020204" charset="-78"/>
              <a:cs typeface="Readex Pro" panose="020B0604020202020204" charset="-78"/>
            </a:rPr>
            <a:t> </a:t>
          </a:r>
          <a:r>
            <a:rPr lang="en-US" sz="1700" kern="1200" dirty="0" err="1">
              <a:latin typeface="Readex Pro" panose="020B0604020202020204" charset="-78"/>
              <a:cs typeface="Readex Pro" panose="020B0604020202020204" charset="-78"/>
            </a:rPr>
            <a:t>thứ</a:t>
          </a:r>
          <a:r>
            <a:rPr lang="en-US" sz="1700" kern="1200" dirty="0">
              <a:latin typeface="Readex Pro" panose="020B0604020202020204" charset="-78"/>
              <a:cs typeface="Readex Pro" panose="020B0604020202020204" charset="-78"/>
            </a:rPr>
            <a:t> </a:t>
          </a:r>
          <a:r>
            <a:rPr lang="en-US" sz="1700" kern="1200" dirty="0" err="1">
              <a:latin typeface="Readex Pro" panose="020B0604020202020204" charset="-78"/>
              <a:cs typeface="Readex Pro" panose="020B0604020202020204" charset="-78"/>
            </a:rPr>
            <a:t>nhất</a:t>
          </a:r>
          <a:endParaRPr lang="en-US" sz="1700" kern="1200" dirty="0">
            <a:latin typeface="Readex Pro" panose="020B0604020202020204" charset="-78"/>
            <a:cs typeface="Readex Pro" panose="020B0604020202020204" charset="-78"/>
          </a:endParaRPr>
        </a:p>
      </dsp:txBody>
      <dsp:txXfrm>
        <a:off x="861474" y="756265"/>
        <a:ext cx="1016322" cy="1126225"/>
      </dsp:txXfrm>
    </dsp:sp>
    <dsp:sp modelId="{0300DE05-F815-43AE-A928-ED0040F7E4E6}">
      <dsp:nvSpPr>
        <dsp:cNvPr id="0" name=""/>
        <dsp:cNvSpPr/>
      </dsp:nvSpPr>
      <dsp:spPr>
        <a:xfrm>
          <a:off x="2234" y="859234"/>
          <a:ext cx="920287" cy="92028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a:latin typeface="Readex Pro" panose="020B0604020202020204" charset="-78"/>
              <a:cs typeface="Readex Pro" panose="020B0604020202020204" charset="-78"/>
            </a:rPr>
            <a:t>Ngôi</a:t>
          </a:r>
          <a:r>
            <a:rPr lang="en-US" sz="1900" kern="1200" dirty="0">
              <a:latin typeface="Readex Pro" panose="020B0604020202020204" charset="-78"/>
              <a:cs typeface="Readex Pro" panose="020B0604020202020204" charset="-78"/>
            </a:rPr>
            <a:t> </a:t>
          </a:r>
          <a:r>
            <a:rPr lang="en-US" sz="1900" kern="1200" dirty="0" err="1">
              <a:latin typeface="Readex Pro" panose="020B0604020202020204" charset="-78"/>
              <a:cs typeface="Readex Pro" panose="020B0604020202020204" charset="-78"/>
            </a:rPr>
            <a:t>kể</a:t>
          </a:r>
          <a:endParaRPr lang="en-US" sz="1900" kern="1200" dirty="0">
            <a:latin typeface="Readex Pro" panose="020B0604020202020204" charset="-78"/>
            <a:cs typeface="Readex Pro" panose="020B0604020202020204" charset="-78"/>
          </a:endParaRPr>
        </a:p>
      </dsp:txBody>
      <dsp:txXfrm>
        <a:off x="137007" y="994007"/>
        <a:ext cx="650741" cy="650741"/>
      </dsp:txXfrm>
    </dsp:sp>
    <dsp:sp modelId="{AA699B36-DBB3-4660-9784-00B58AEF3D98}">
      <dsp:nvSpPr>
        <dsp:cNvPr id="0" name=""/>
        <dsp:cNvSpPr/>
      </dsp:nvSpPr>
      <dsp:spPr>
        <a:xfrm>
          <a:off x="2878131" y="514931"/>
          <a:ext cx="2084763" cy="1608893"/>
        </a:xfrm>
        <a:prstGeom prst="rightArrow">
          <a:avLst>
            <a:gd name="adj1" fmla="val 70000"/>
            <a:gd name="adj2" fmla="val 50000"/>
          </a:avLst>
        </a:prstGeom>
        <a:solidFill>
          <a:schemeClr val="accent2">
            <a:tint val="40000"/>
            <a:alpha val="90000"/>
            <a:hueOff val="333976"/>
            <a:satOff val="9077"/>
            <a:lumOff val="-1712"/>
            <a:alphaOff val="0"/>
          </a:schemeClr>
        </a:solidFill>
        <a:ln w="25400" cap="flat" cmpd="sng" algn="ctr">
          <a:solidFill>
            <a:schemeClr val="accent2">
              <a:tint val="40000"/>
              <a:alpha val="90000"/>
              <a:hueOff val="333976"/>
              <a:satOff val="9077"/>
              <a:lumOff val="-17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n-US" sz="1700" kern="1200" dirty="0" err="1">
              <a:latin typeface="Readex Pro" panose="020B0604020202020204" charset="-78"/>
              <a:cs typeface="Readex Pro" panose="020B0604020202020204" charset="-78"/>
            </a:rPr>
            <a:t>Nhân</a:t>
          </a:r>
          <a:r>
            <a:rPr lang="en-US" sz="1700" kern="1200" dirty="0">
              <a:latin typeface="Readex Pro" panose="020B0604020202020204" charset="-78"/>
              <a:cs typeface="Readex Pro" panose="020B0604020202020204" charset="-78"/>
            </a:rPr>
            <a:t> </a:t>
          </a:r>
          <a:r>
            <a:rPr lang="en-US" sz="1700" kern="1200" dirty="0" err="1">
              <a:latin typeface="Readex Pro" panose="020B0604020202020204" charset="-78"/>
              <a:cs typeface="Readex Pro" panose="020B0604020202020204" charset="-78"/>
            </a:rPr>
            <a:t>vật</a:t>
          </a:r>
          <a:r>
            <a:rPr lang="en-US" sz="1700" kern="1200" dirty="0">
              <a:latin typeface="Readex Pro" panose="020B0604020202020204" charset="-78"/>
              <a:cs typeface="Readex Pro" panose="020B0604020202020204" charset="-78"/>
            </a:rPr>
            <a:t> “</a:t>
          </a:r>
          <a:r>
            <a:rPr lang="en-US" sz="1700" kern="1200" dirty="0" err="1">
              <a:latin typeface="Readex Pro" panose="020B0604020202020204" charset="-78"/>
              <a:cs typeface="Readex Pro" panose="020B0604020202020204" charset="-78"/>
            </a:rPr>
            <a:t>tôi</a:t>
          </a:r>
          <a:r>
            <a:rPr lang="en-US" sz="1700" kern="1200" dirty="0">
              <a:latin typeface="Readex Pro" panose="020B0604020202020204" charset="-78"/>
              <a:cs typeface="Readex Pro" panose="020B0604020202020204" charset="-78"/>
            </a:rPr>
            <a:t>”</a:t>
          </a:r>
        </a:p>
      </dsp:txBody>
      <dsp:txXfrm>
        <a:off x="3399322" y="756265"/>
        <a:ext cx="1016322" cy="1126225"/>
      </dsp:txXfrm>
    </dsp:sp>
    <dsp:sp modelId="{7115C73A-18DC-4EC8-8DE8-0C3E8582AC6E}">
      <dsp:nvSpPr>
        <dsp:cNvPr id="0" name=""/>
        <dsp:cNvSpPr/>
      </dsp:nvSpPr>
      <dsp:spPr>
        <a:xfrm>
          <a:off x="2540082" y="859234"/>
          <a:ext cx="920287" cy="920287"/>
        </a:xfrm>
        <a:prstGeom prst="ellipse">
          <a:avLst/>
        </a:prstGeom>
        <a:solidFill>
          <a:schemeClr val="accent2">
            <a:hueOff val="638081"/>
            <a:satOff val="8335"/>
            <a:lumOff val="-11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a:latin typeface="Readex Pro" panose="020B0604020202020204" charset="-78"/>
              <a:cs typeface="Readex Pro" panose="020B0604020202020204" charset="-78"/>
            </a:rPr>
            <a:t>Điểm</a:t>
          </a:r>
          <a:r>
            <a:rPr lang="en-US" sz="1900" kern="1200" dirty="0">
              <a:latin typeface="Readex Pro" panose="020B0604020202020204" charset="-78"/>
              <a:cs typeface="Readex Pro" panose="020B0604020202020204" charset="-78"/>
            </a:rPr>
            <a:t> </a:t>
          </a:r>
          <a:r>
            <a:rPr lang="en-US" sz="1900" kern="1200" dirty="0" err="1">
              <a:latin typeface="Readex Pro" panose="020B0604020202020204" charset="-78"/>
              <a:cs typeface="Readex Pro" panose="020B0604020202020204" charset="-78"/>
            </a:rPr>
            <a:t>nhìn</a:t>
          </a:r>
          <a:endParaRPr lang="en-US" sz="1900" kern="1200" dirty="0">
            <a:latin typeface="Readex Pro" panose="020B0604020202020204" charset="-78"/>
            <a:cs typeface="Readex Pro" panose="020B0604020202020204" charset="-78"/>
          </a:endParaRPr>
        </a:p>
      </dsp:txBody>
      <dsp:txXfrm>
        <a:off x="2674855" y="994007"/>
        <a:ext cx="650741" cy="650741"/>
      </dsp:txXfrm>
    </dsp:sp>
    <dsp:sp modelId="{05E16882-1B03-4C27-BD7B-315FE13B7363}">
      <dsp:nvSpPr>
        <dsp:cNvPr id="0" name=""/>
        <dsp:cNvSpPr/>
      </dsp:nvSpPr>
      <dsp:spPr>
        <a:xfrm>
          <a:off x="5415980" y="514931"/>
          <a:ext cx="2084763" cy="1608893"/>
        </a:xfrm>
        <a:prstGeom prst="rightArrow">
          <a:avLst>
            <a:gd name="adj1" fmla="val 70000"/>
            <a:gd name="adj2" fmla="val 50000"/>
          </a:avLst>
        </a:prstGeom>
        <a:solidFill>
          <a:schemeClr val="accent2">
            <a:tint val="40000"/>
            <a:alpha val="90000"/>
            <a:hueOff val="667951"/>
            <a:satOff val="18154"/>
            <a:lumOff val="-3424"/>
            <a:alphaOff val="0"/>
          </a:schemeClr>
        </a:solidFill>
        <a:ln w="25400" cap="flat" cmpd="sng" algn="ctr">
          <a:solidFill>
            <a:schemeClr val="accent2">
              <a:tint val="40000"/>
              <a:alpha val="90000"/>
              <a:hueOff val="667951"/>
              <a:satOff val="18154"/>
              <a:lumOff val="-34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a:latin typeface="Readex Pro" panose="020B0604020202020204" charset="-78"/>
              <a:cs typeface="Readex Pro" panose="020B0604020202020204" charset="-78"/>
            </a:rPr>
            <a:t>Cụ</a:t>
          </a:r>
          <a:r>
            <a:rPr lang="en-US" sz="1700" kern="1200" dirty="0">
              <a:latin typeface="Readex Pro" panose="020B0604020202020204" charset="-78"/>
              <a:cs typeface="Readex Pro" panose="020B0604020202020204" charset="-78"/>
            </a:rPr>
            <a:t> </a:t>
          </a:r>
          <a:r>
            <a:rPr lang="en-US" sz="1700" kern="1200" dirty="0" err="1">
              <a:latin typeface="Readex Pro" panose="020B0604020202020204" charset="-78"/>
              <a:cs typeface="Readex Pro" panose="020B0604020202020204" charset="-78"/>
            </a:rPr>
            <a:t>thể</a:t>
          </a:r>
          <a:endParaRPr lang="en-US" sz="1700" kern="1200" dirty="0">
            <a:latin typeface="Readex Pro" panose="020B0604020202020204" charset="-78"/>
            <a:cs typeface="Readex Pro" panose="020B0604020202020204" charset="-78"/>
          </a:endParaRPr>
        </a:p>
        <a:p>
          <a:pPr marL="171450" lvl="1" indent="-171450" algn="l" defTabSz="755650">
            <a:lnSpc>
              <a:spcPct val="90000"/>
            </a:lnSpc>
            <a:spcBef>
              <a:spcPct val="0"/>
            </a:spcBef>
            <a:spcAft>
              <a:spcPct val="15000"/>
            </a:spcAft>
            <a:buChar char="••"/>
          </a:pPr>
          <a:r>
            <a:rPr lang="en-US" sz="1700" kern="1200" dirty="0">
              <a:latin typeface="Readex Pro" panose="020B0604020202020204" charset="-78"/>
              <a:cs typeface="Readex Pro" panose="020B0604020202020204" charset="-78"/>
            </a:rPr>
            <a:t>Chi tiết</a:t>
          </a:r>
        </a:p>
        <a:p>
          <a:pPr marL="171450" lvl="1" indent="-171450" algn="l" defTabSz="755650">
            <a:lnSpc>
              <a:spcPct val="90000"/>
            </a:lnSpc>
            <a:spcBef>
              <a:spcPct val="0"/>
            </a:spcBef>
            <a:spcAft>
              <a:spcPct val="15000"/>
            </a:spcAft>
            <a:buChar char="••"/>
          </a:pPr>
          <a:r>
            <a:rPr lang="en-US" sz="1700" kern="1200" dirty="0" err="1">
              <a:latin typeface="Readex Pro" panose="020B0604020202020204" charset="-78"/>
              <a:cs typeface="Readex Pro" panose="020B0604020202020204" charset="-78"/>
            </a:rPr>
            <a:t>Xác</a:t>
          </a:r>
          <a:r>
            <a:rPr lang="en-US" sz="1700" kern="1200" dirty="0">
              <a:latin typeface="Readex Pro" panose="020B0604020202020204" charset="-78"/>
              <a:cs typeface="Readex Pro" panose="020B0604020202020204" charset="-78"/>
            </a:rPr>
            <a:t> </a:t>
          </a:r>
          <a:r>
            <a:rPr lang="en-US" sz="1700" kern="1200" dirty="0" err="1">
              <a:latin typeface="Readex Pro" panose="020B0604020202020204" charset="-78"/>
              <a:cs typeface="Readex Pro" panose="020B0604020202020204" charset="-78"/>
            </a:rPr>
            <a:t>thực</a:t>
          </a:r>
          <a:endParaRPr lang="en-US" sz="1700" kern="1200" dirty="0">
            <a:latin typeface="Readex Pro" panose="020B0604020202020204" charset="-78"/>
            <a:cs typeface="Readex Pro" panose="020B0604020202020204" charset="-78"/>
          </a:endParaRPr>
        </a:p>
      </dsp:txBody>
      <dsp:txXfrm>
        <a:off x="5937170" y="756265"/>
        <a:ext cx="1016322" cy="1126225"/>
      </dsp:txXfrm>
    </dsp:sp>
    <dsp:sp modelId="{B63F6672-F1ED-4181-8821-ADE3615A964F}">
      <dsp:nvSpPr>
        <dsp:cNvPr id="0" name=""/>
        <dsp:cNvSpPr/>
      </dsp:nvSpPr>
      <dsp:spPr>
        <a:xfrm>
          <a:off x="5077931" y="859234"/>
          <a:ext cx="920287" cy="920287"/>
        </a:xfrm>
        <a:prstGeom prst="ellipse">
          <a:avLst/>
        </a:prstGeom>
        <a:solidFill>
          <a:schemeClr val="accent2">
            <a:hueOff val="1276163"/>
            <a:satOff val="16670"/>
            <a:lumOff val="-2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a:latin typeface="Readex Pro" panose="020B0604020202020204" charset="-78"/>
              <a:cs typeface="Readex Pro" panose="020B0604020202020204" charset="-78"/>
            </a:rPr>
            <a:t>Tác</a:t>
          </a:r>
          <a:r>
            <a:rPr lang="en-US" sz="1900" kern="1200" dirty="0">
              <a:latin typeface="Readex Pro" panose="020B0604020202020204" charset="-78"/>
              <a:cs typeface="Readex Pro" panose="020B0604020202020204" charset="-78"/>
            </a:rPr>
            <a:t> </a:t>
          </a:r>
          <a:r>
            <a:rPr lang="en-US" sz="1900" kern="1200" dirty="0" err="1">
              <a:latin typeface="Readex Pro" panose="020B0604020202020204" charset="-78"/>
              <a:cs typeface="Readex Pro" panose="020B0604020202020204" charset="-78"/>
            </a:rPr>
            <a:t>dụng</a:t>
          </a:r>
          <a:endParaRPr lang="en-US" sz="1900" kern="1200" dirty="0">
            <a:latin typeface="Readex Pro" panose="020B0604020202020204" charset="-78"/>
            <a:cs typeface="Readex Pro" panose="020B0604020202020204" charset="-78"/>
          </a:endParaRPr>
        </a:p>
      </dsp:txBody>
      <dsp:txXfrm>
        <a:off x="5212704" y="994007"/>
        <a:ext cx="650741" cy="650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9F777-C9FA-4C0A-A9EB-FA3419972650}">
      <dsp:nvSpPr>
        <dsp:cNvPr id="0" name=""/>
        <dsp:cNvSpPr/>
      </dsp:nvSpPr>
      <dsp:spPr>
        <a:xfrm rot="16200000">
          <a:off x="822297" y="-822297"/>
          <a:ext cx="1088944" cy="2733538"/>
        </a:xfrm>
        <a:prstGeom prst="round1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150000"/>
            </a:lnSpc>
            <a:spcBef>
              <a:spcPct val="0"/>
            </a:spcBef>
            <a:spcAft>
              <a:spcPct val="35000"/>
            </a:spcAft>
          </a:pPr>
          <a:r>
            <a:rPr lang="en-US" sz="1400" kern="1200" dirty="0">
              <a:latin typeface="Readex Pro" panose="020B0604020202020204" charset="-78"/>
              <a:cs typeface="Readex Pro" panose="020B0604020202020204" charset="-78"/>
            </a:rPr>
            <a:t>(1) </a:t>
          </a:r>
          <a:r>
            <a:rPr lang="en-US" sz="1400" kern="1200" dirty="0" err="1">
              <a:latin typeface="Readex Pro" panose="020B0604020202020204" charset="-78"/>
              <a:cs typeface="Readex Pro" panose="020B0604020202020204" charset="-78"/>
            </a:rPr>
            <a:t>Lời</a:t>
          </a:r>
          <a:r>
            <a:rPr lang="en-US" sz="1400" kern="1200" dirty="0">
              <a:latin typeface="Readex Pro" panose="020B0604020202020204" charset="-78"/>
              <a:cs typeface="Readex Pro" panose="020B0604020202020204" charset="-78"/>
            </a:rPr>
            <a:t> </a:t>
          </a:r>
          <a:r>
            <a:rPr lang="en-US" sz="1400" kern="1200" dirty="0" err="1">
              <a:latin typeface="Readex Pro" panose="020B0604020202020204" charset="-78"/>
              <a:cs typeface="Readex Pro" panose="020B0604020202020204" charset="-78"/>
            </a:rPr>
            <a:t>miêu</a:t>
          </a:r>
          <a:r>
            <a:rPr lang="en-US" sz="1400" kern="1200" dirty="0">
              <a:latin typeface="Readex Pro" panose="020B0604020202020204" charset="-78"/>
              <a:cs typeface="Readex Pro" panose="020B0604020202020204" charset="-78"/>
            </a:rPr>
            <a:t> </a:t>
          </a:r>
          <a:r>
            <a:rPr lang="en-US" sz="1400" kern="1200" dirty="0" err="1">
              <a:latin typeface="Readex Pro" panose="020B0604020202020204" charset="-78"/>
              <a:cs typeface="Readex Pro" panose="020B0604020202020204" charset="-78"/>
            </a:rPr>
            <a:t>tả</a:t>
          </a:r>
          <a:r>
            <a:rPr lang="en-US" sz="1400" kern="1200" dirty="0">
              <a:latin typeface="Readex Pro" panose="020B0604020202020204" charset="-78"/>
              <a:cs typeface="Readex Pro" panose="020B0604020202020204" charset="-78"/>
            </a:rPr>
            <a:t>, </a:t>
          </a:r>
          <a:r>
            <a:rPr lang="en-US" sz="1400" kern="1200" dirty="0" err="1">
              <a:latin typeface="Readex Pro" panose="020B0604020202020204" charset="-78"/>
              <a:cs typeface="Readex Pro" panose="020B0604020202020204" charset="-78"/>
            </a:rPr>
            <a:t>lời</a:t>
          </a:r>
          <a:r>
            <a:rPr lang="en-US" sz="1400" kern="1200" dirty="0">
              <a:latin typeface="Readex Pro" panose="020B0604020202020204" charset="-78"/>
              <a:cs typeface="Readex Pro" panose="020B0604020202020204" charset="-78"/>
            </a:rPr>
            <a:t> </a:t>
          </a:r>
          <a:r>
            <a:rPr lang="en-US" sz="1400" kern="1200" dirty="0" err="1">
              <a:latin typeface="Readex Pro" panose="020B0604020202020204" charset="-78"/>
              <a:cs typeface="Readex Pro" panose="020B0604020202020204" charset="-78"/>
            </a:rPr>
            <a:t>kể</a:t>
          </a:r>
          <a:r>
            <a:rPr lang="en-US" sz="1400" kern="1200" dirty="0">
              <a:latin typeface="Readex Pro" panose="020B0604020202020204" charset="-78"/>
              <a:cs typeface="Readex Pro" panose="020B0604020202020204" charset="-78"/>
            </a:rPr>
            <a:t>, </a:t>
          </a:r>
          <a:r>
            <a:rPr lang="en-US" sz="1400" kern="1200" dirty="0" err="1">
              <a:latin typeface="Readex Pro" panose="020B0604020202020204" charset="-78"/>
              <a:cs typeface="Readex Pro" panose="020B0604020202020204" charset="-78"/>
            </a:rPr>
            <a:t>lời</a:t>
          </a:r>
          <a:r>
            <a:rPr lang="en-US" sz="1400" kern="1200" dirty="0">
              <a:latin typeface="Readex Pro" panose="020B0604020202020204" charset="-78"/>
              <a:cs typeface="Readex Pro" panose="020B0604020202020204" charset="-78"/>
            </a:rPr>
            <a:t> </a:t>
          </a:r>
          <a:r>
            <a:rPr lang="en-US" sz="1400" kern="1200" dirty="0" err="1">
              <a:latin typeface="Readex Pro" panose="020B0604020202020204" charset="-78"/>
              <a:cs typeface="Readex Pro" panose="020B0604020202020204" charset="-78"/>
            </a:rPr>
            <a:t>bàn</a:t>
          </a:r>
          <a:r>
            <a:rPr lang="en-US" sz="1400" kern="1200" dirty="0">
              <a:latin typeface="Readex Pro" panose="020B0604020202020204" charset="-78"/>
              <a:cs typeface="Readex Pro" panose="020B0604020202020204" charset="-78"/>
            </a:rPr>
            <a:t> </a:t>
          </a:r>
          <a:r>
            <a:rPr lang="en-US" sz="1400" kern="1200" dirty="0" err="1">
              <a:latin typeface="Readex Pro" panose="020B0604020202020204" charset="-78"/>
              <a:cs typeface="Readex Pro" panose="020B0604020202020204" charset="-78"/>
            </a:rPr>
            <a:t>luận</a:t>
          </a:r>
          <a:endParaRPr lang="en-US" sz="1400" kern="1200" dirty="0">
            <a:latin typeface="Readex Pro" panose="020B0604020202020204" charset="-78"/>
            <a:cs typeface="Readex Pro" panose="020B0604020202020204" charset="-78"/>
          </a:endParaRPr>
        </a:p>
      </dsp:txBody>
      <dsp:txXfrm rot="5400000">
        <a:off x="0" y="0"/>
        <a:ext cx="2733538" cy="816708"/>
      </dsp:txXfrm>
    </dsp:sp>
    <dsp:sp modelId="{67EC4623-451F-4074-B266-A957C01B1108}">
      <dsp:nvSpPr>
        <dsp:cNvPr id="0" name=""/>
        <dsp:cNvSpPr/>
      </dsp:nvSpPr>
      <dsp:spPr>
        <a:xfrm>
          <a:off x="2733538" y="0"/>
          <a:ext cx="2733538" cy="1088944"/>
        </a:xfrm>
        <a:prstGeom prst="round1Rect">
          <a:avLst/>
        </a:prstGeom>
        <a:solidFill>
          <a:schemeClr val="accent1">
            <a:shade val="50000"/>
            <a:hueOff val="59867"/>
            <a:satOff val="3390"/>
            <a:lumOff val="190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150000"/>
            </a:lnSpc>
            <a:spcBef>
              <a:spcPct val="0"/>
            </a:spcBef>
            <a:spcAft>
              <a:spcPct val="35000"/>
            </a:spcAft>
          </a:pPr>
          <a:r>
            <a:rPr lang="en-US" sz="1400" kern="1200" dirty="0">
              <a:latin typeface="Readex Pro" panose="020B0604020202020204" charset="-78"/>
              <a:cs typeface="Readex Pro" panose="020B0604020202020204" charset="-78"/>
            </a:rPr>
            <a:t>(2) </a:t>
          </a:r>
          <a:r>
            <a:rPr lang="en-US" sz="1400" kern="1200" dirty="0" err="1">
              <a:latin typeface="Readex Pro" panose="020B0604020202020204" charset="-78"/>
              <a:cs typeface="Readex Pro" panose="020B0604020202020204" charset="-78"/>
            </a:rPr>
            <a:t>Tác</a:t>
          </a:r>
          <a:r>
            <a:rPr lang="en-US" sz="1400" kern="1200" dirty="0">
              <a:latin typeface="Readex Pro" panose="020B0604020202020204" charset="-78"/>
              <a:cs typeface="Readex Pro" panose="020B0604020202020204" charset="-78"/>
            </a:rPr>
            <a:t> </a:t>
          </a:r>
          <a:r>
            <a:rPr lang="en-US" sz="1400" kern="1200" dirty="0" err="1">
              <a:latin typeface="Readex Pro" panose="020B0604020202020204" charset="-78"/>
              <a:cs typeface="Readex Pro" panose="020B0604020202020204" charset="-78"/>
            </a:rPr>
            <a:t>dụng</a:t>
          </a:r>
          <a:r>
            <a:rPr lang="en-US" sz="1400" kern="1200" dirty="0">
              <a:latin typeface="Readex Pro" panose="020B0604020202020204" charset="-78"/>
              <a:cs typeface="Readex Pro" panose="020B0604020202020204" charset="-78"/>
            </a:rPr>
            <a:t> </a:t>
          </a:r>
          <a:r>
            <a:rPr lang="en-US" sz="1400" kern="1200" dirty="0" err="1">
              <a:latin typeface="Readex Pro" panose="020B0604020202020204" charset="-78"/>
              <a:cs typeface="Readex Pro" panose="020B0604020202020204" charset="-78"/>
            </a:rPr>
            <a:t>của</a:t>
          </a:r>
          <a:r>
            <a:rPr lang="en-US" sz="1400" kern="1200" dirty="0">
              <a:latin typeface="Readex Pro" panose="020B0604020202020204" charset="-78"/>
              <a:cs typeface="Readex Pro" panose="020B0604020202020204" charset="-78"/>
            </a:rPr>
            <a:t> </a:t>
          </a:r>
          <a:r>
            <a:rPr lang="en-US" sz="1400" kern="1200" dirty="0" err="1">
              <a:latin typeface="Readex Pro" panose="020B0604020202020204" charset="-78"/>
              <a:cs typeface="Readex Pro" panose="020B0604020202020204" charset="-78"/>
            </a:rPr>
            <a:t>cách</a:t>
          </a:r>
          <a:r>
            <a:rPr lang="en-US" sz="1400" kern="1200" dirty="0">
              <a:latin typeface="Readex Pro" panose="020B0604020202020204" charset="-78"/>
              <a:cs typeface="Readex Pro" panose="020B0604020202020204" charset="-78"/>
            </a:rPr>
            <a:t> </a:t>
          </a:r>
          <a:r>
            <a:rPr lang="en-US" sz="1400" kern="1200" dirty="0" err="1">
              <a:latin typeface="Readex Pro" panose="020B0604020202020204" charset="-78"/>
              <a:cs typeface="Readex Pro" panose="020B0604020202020204" charset="-78"/>
            </a:rPr>
            <a:t>kết</a:t>
          </a:r>
          <a:r>
            <a:rPr lang="en-US" sz="1400" kern="1200" dirty="0">
              <a:latin typeface="Readex Pro" panose="020B0604020202020204" charset="-78"/>
              <a:cs typeface="Readex Pro" panose="020B0604020202020204" charset="-78"/>
            </a:rPr>
            <a:t> </a:t>
          </a:r>
          <a:r>
            <a:rPr lang="en-US" sz="1400" kern="1200" dirty="0" err="1">
              <a:latin typeface="Readex Pro" panose="020B0604020202020204" charset="-78"/>
              <a:cs typeface="Readex Pro" panose="020B0604020202020204" charset="-78"/>
            </a:rPr>
            <a:t>hợp</a:t>
          </a:r>
          <a:r>
            <a:rPr lang="en-US" sz="1400" kern="1200" dirty="0">
              <a:latin typeface="Readex Pro" panose="020B0604020202020204" charset="-78"/>
              <a:cs typeface="Readex Pro" panose="020B0604020202020204" charset="-78"/>
            </a:rPr>
            <a:t> </a:t>
          </a:r>
          <a:r>
            <a:rPr lang="en-US" sz="1400" kern="1200" dirty="0" err="1">
              <a:latin typeface="Readex Pro" panose="020B0604020202020204" charset="-78"/>
              <a:cs typeface="Readex Pro" panose="020B0604020202020204" charset="-78"/>
            </a:rPr>
            <a:t>miêu</a:t>
          </a:r>
          <a:r>
            <a:rPr lang="en-US" sz="1400" kern="1200" dirty="0">
              <a:latin typeface="Readex Pro" panose="020B0604020202020204" charset="-78"/>
              <a:cs typeface="Readex Pro" panose="020B0604020202020204" charset="-78"/>
            </a:rPr>
            <a:t> </a:t>
          </a:r>
          <a:r>
            <a:rPr lang="en-US" sz="1400" kern="1200" dirty="0" err="1">
              <a:latin typeface="Readex Pro" panose="020B0604020202020204" charset="-78"/>
              <a:cs typeface="Readex Pro" panose="020B0604020202020204" charset="-78"/>
            </a:rPr>
            <a:t>tả</a:t>
          </a:r>
          <a:r>
            <a:rPr lang="en-US" sz="1400" kern="1200" dirty="0">
              <a:latin typeface="Readex Pro" panose="020B0604020202020204" charset="-78"/>
              <a:cs typeface="Readex Pro" panose="020B0604020202020204" charset="-78"/>
            </a:rPr>
            <a:t> </a:t>
          </a:r>
          <a:r>
            <a:rPr lang="en-US" sz="1400" kern="1200" dirty="0" err="1">
              <a:latin typeface="Readex Pro" panose="020B0604020202020204" charset="-78"/>
              <a:cs typeface="Readex Pro" panose="020B0604020202020204" charset="-78"/>
            </a:rPr>
            <a:t>với</a:t>
          </a:r>
          <a:r>
            <a:rPr lang="en-US" sz="1400" kern="1200" dirty="0">
              <a:latin typeface="Readex Pro" panose="020B0604020202020204" charset="-78"/>
              <a:cs typeface="Readex Pro" panose="020B0604020202020204" charset="-78"/>
            </a:rPr>
            <a:t> </a:t>
          </a:r>
          <a:r>
            <a:rPr lang="en-US" sz="1400" kern="1200" dirty="0" err="1">
              <a:latin typeface="Readex Pro" panose="020B0604020202020204" charset="-78"/>
              <a:cs typeface="Readex Pro" panose="020B0604020202020204" charset="-78"/>
            </a:rPr>
            <a:t>trần</a:t>
          </a:r>
          <a:r>
            <a:rPr lang="en-US" sz="1400" kern="1200" dirty="0">
              <a:latin typeface="Readex Pro" panose="020B0604020202020204" charset="-78"/>
              <a:cs typeface="Readex Pro" panose="020B0604020202020204" charset="-78"/>
            </a:rPr>
            <a:t> </a:t>
          </a:r>
          <a:r>
            <a:rPr lang="en-US" sz="1400" kern="1200" dirty="0" err="1">
              <a:latin typeface="Readex Pro" panose="020B0604020202020204" charset="-78"/>
              <a:cs typeface="Readex Pro" panose="020B0604020202020204" charset="-78"/>
            </a:rPr>
            <a:t>thuật</a:t>
          </a:r>
          <a:endParaRPr lang="en-US" sz="1400" kern="1200" dirty="0">
            <a:latin typeface="Readex Pro" panose="020B0604020202020204" charset="-78"/>
            <a:cs typeface="Readex Pro" panose="020B0604020202020204" charset="-78"/>
          </a:endParaRPr>
        </a:p>
      </dsp:txBody>
      <dsp:txXfrm>
        <a:off x="2733538" y="0"/>
        <a:ext cx="2733538" cy="816708"/>
      </dsp:txXfrm>
    </dsp:sp>
    <dsp:sp modelId="{AC41BBE8-5C2F-49A2-93CB-80485B4F1E91}">
      <dsp:nvSpPr>
        <dsp:cNvPr id="0" name=""/>
        <dsp:cNvSpPr/>
      </dsp:nvSpPr>
      <dsp:spPr>
        <a:xfrm rot="10800000">
          <a:off x="0" y="1088944"/>
          <a:ext cx="2733538" cy="1088944"/>
        </a:xfrm>
        <a:prstGeom prst="round1Rect">
          <a:avLst/>
        </a:prstGeom>
        <a:solidFill>
          <a:schemeClr val="accent1">
            <a:shade val="50000"/>
            <a:hueOff val="119733"/>
            <a:satOff val="6780"/>
            <a:lumOff val="381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150000"/>
            </a:lnSpc>
            <a:spcBef>
              <a:spcPct val="0"/>
            </a:spcBef>
            <a:spcAft>
              <a:spcPct val="35000"/>
            </a:spcAft>
          </a:pPr>
          <a:r>
            <a:rPr lang="en-US" sz="1400" kern="1200" dirty="0">
              <a:solidFill>
                <a:schemeClr val="accent1">
                  <a:lumMod val="50000"/>
                </a:schemeClr>
              </a:solidFill>
              <a:latin typeface="Readex Pro" panose="020B0604020202020204" charset="-78"/>
              <a:cs typeface="Readex Pro" panose="020B0604020202020204" charset="-78"/>
            </a:rPr>
            <a:t>(3) Chi tiết, </a:t>
          </a:r>
          <a:r>
            <a:rPr lang="en-US" sz="1400" kern="1200" dirty="0" err="1">
              <a:solidFill>
                <a:schemeClr val="accent1">
                  <a:lumMod val="50000"/>
                </a:schemeClr>
              </a:solidFill>
              <a:latin typeface="Readex Pro" panose="020B0604020202020204" charset="-78"/>
              <a:cs typeface="Readex Pro" panose="020B0604020202020204" charset="-78"/>
            </a:rPr>
            <a:t>sự</a:t>
          </a:r>
          <a:r>
            <a:rPr lang="en-US" sz="1400" kern="1200" dirty="0">
              <a:solidFill>
                <a:schemeClr val="accent1">
                  <a:lumMod val="50000"/>
                </a:schemeClr>
              </a:solidFill>
              <a:latin typeface="Readex Pro" panose="020B0604020202020204" charset="-78"/>
              <a:cs typeface="Readex Pro" panose="020B0604020202020204" charset="-78"/>
            </a:rPr>
            <a:t> </a:t>
          </a:r>
          <a:r>
            <a:rPr lang="en-US" sz="1400" kern="1200" dirty="0" err="1">
              <a:solidFill>
                <a:schemeClr val="accent1">
                  <a:lumMod val="50000"/>
                </a:schemeClr>
              </a:solidFill>
              <a:latin typeface="Readex Pro" panose="020B0604020202020204" charset="-78"/>
              <a:cs typeface="Readex Pro" panose="020B0604020202020204" charset="-78"/>
            </a:rPr>
            <a:t>kiện</a:t>
          </a:r>
          <a:r>
            <a:rPr lang="en-US" sz="1400" kern="1200" dirty="0">
              <a:solidFill>
                <a:schemeClr val="accent1">
                  <a:lumMod val="50000"/>
                </a:schemeClr>
              </a:solidFill>
              <a:latin typeface="Readex Pro" panose="020B0604020202020204" charset="-78"/>
              <a:cs typeface="Readex Pro" panose="020B0604020202020204" charset="-78"/>
            </a:rPr>
            <a:t> </a:t>
          </a:r>
          <a:r>
            <a:rPr lang="en-US" sz="1400" kern="1200" dirty="0" err="1">
              <a:solidFill>
                <a:schemeClr val="accent1">
                  <a:lumMod val="50000"/>
                </a:schemeClr>
              </a:solidFill>
              <a:latin typeface="Readex Pro" panose="020B0604020202020204" charset="-78"/>
              <a:cs typeface="Readex Pro" panose="020B0604020202020204" charset="-78"/>
            </a:rPr>
            <a:t>hiện</a:t>
          </a:r>
          <a:r>
            <a:rPr lang="en-US" sz="1400" kern="1200" dirty="0">
              <a:solidFill>
                <a:schemeClr val="accent1">
                  <a:lumMod val="50000"/>
                </a:schemeClr>
              </a:solidFill>
              <a:latin typeface="Readex Pro" panose="020B0604020202020204" charset="-78"/>
              <a:cs typeface="Readex Pro" panose="020B0604020202020204" charset="-78"/>
            </a:rPr>
            <a:t> </a:t>
          </a:r>
          <a:r>
            <a:rPr lang="en-US" sz="1400" kern="1200" dirty="0" err="1">
              <a:solidFill>
                <a:schemeClr val="accent1">
                  <a:lumMod val="50000"/>
                </a:schemeClr>
              </a:solidFill>
              <a:latin typeface="Readex Pro" panose="020B0604020202020204" charset="-78"/>
              <a:cs typeface="Readex Pro" panose="020B0604020202020204" charset="-78"/>
            </a:rPr>
            <a:t>thực</a:t>
          </a:r>
          <a:endParaRPr lang="en-US" sz="1400" kern="1200" dirty="0">
            <a:solidFill>
              <a:schemeClr val="accent1">
                <a:lumMod val="50000"/>
              </a:schemeClr>
            </a:solidFill>
            <a:latin typeface="Readex Pro" panose="020B0604020202020204" charset="-78"/>
            <a:cs typeface="Readex Pro" panose="020B0604020202020204" charset="-78"/>
          </a:endParaRPr>
        </a:p>
      </dsp:txBody>
      <dsp:txXfrm rot="10800000">
        <a:off x="0" y="1361180"/>
        <a:ext cx="2733538" cy="816708"/>
      </dsp:txXfrm>
    </dsp:sp>
    <dsp:sp modelId="{CB31CE5D-C094-40C3-92BC-2369BCD2DC8C}">
      <dsp:nvSpPr>
        <dsp:cNvPr id="0" name=""/>
        <dsp:cNvSpPr/>
      </dsp:nvSpPr>
      <dsp:spPr>
        <a:xfrm rot="5400000">
          <a:off x="3555835" y="266647"/>
          <a:ext cx="1088944" cy="2733538"/>
        </a:xfrm>
        <a:prstGeom prst="round1Rect">
          <a:avLst/>
        </a:prstGeom>
        <a:solidFill>
          <a:schemeClr val="accent1">
            <a:shade val="50000"/>
            <a:hueOff val="59867"/>
            <a:satOff val="3390"/>
            <a:lumOff val="190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150000"/>
            </a:lnSpc>
            <a:spcBef>
              <a:spcPct val="0"/>
            </a:spcBef>
            <a:spcAft>
              <a:spcPct val="35000"/>
            </a:spcAft>
          </a:pPr>
          <a:r>
            <a:rPr lang="en-US" sz="1400" kern="1200" dirty="0">
              <a:latin typeface="Readex Pro" panose="020B0604020202020204" charset="-78"/>
              <a:cs typeface="Readex Pro" panose="020B0604020202020204" charset="-78"/>
            </a:rPr>
            <a:t>(4) </a:t>
          </a:r>
          <a:r>
            <a:rPr lang="vi-VN" sz="1400" kern="1200" dirty="0">
              <a:latin typeface="Readex Pro" panose="020B0604020202020204" charset="-78"/>
              <a:cs typeface="Readex Pro" panose="020B0604020202020204" charset="-78"/>
            </a:rPr>
            <a:t>Thái độ, đánh giá của người viết</a:t>
          </a:r>
          <a:endParaRPr lang="en-US" sz="1400" kern="1200" dirty="0">
            <a:latin typeface="Readex Pro" panose="020B0604020202020204" charset="-78"/>
            <a:cs typeface="Readex Pro" panose="020B0604020202020204" charset="-78"/>
          </a:endParaRPr>
        </a:p>
      </dsp:txBody>
      <dsp:txXfrm rot="-5400000">
        <a:off x="2733538" y="1361180"/>
        <a:ext cx="2733538" cy="816708"/>
      </dsp:txXfrm>
    </dsp:sp>
    <dsp:sp modelId="{B81EA9BC-B05B-45D2-9505-48C544D96D90}">
      <dsp:nvSpPr>
        <dsp:cNvPr id="0" name=""/>
        <dsp:cNvSpPr/>
      </dsp:nvSpPr>
      <dsp:spPr>
        <a:xfrm>
          <a:off x="1913476" y="816708"/>
          <a:ext cx="1640123" cy="544472"/>
        </a:xfrm>
        <a:prstGeom prst="roundRect">
          <a:avLst/>
        </a:prstGeom>
        <a:solidFill>
          <a:schemeClr val="accent1">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ct val="35000"/>
            </a:spcAft>
          </a:pPr>
          <a:r>
            <a:rPr lang="en-US" sz="1400" kern="1200">
              <a:latin typeface="Readex Pro" panose="020B0604020202020204" charset="-78"/>
              <a:cs typeface="Readex Pro" panose="020B0604020202020204" charset="-78"/>
            </a:rPr>
            <a:t>NHÓM...</a:t>
          </a:r>
        </a:p>
      </dsp:txBody>
      <dsp:txXfrm>
        <a:off x="1940055" y="843287"/>
        <a:ext cx="1586965" cy="4913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db2c9202c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1db2c9202c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048311e5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2048311e5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7173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2048311e5b_0_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2048311e5b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2048311e5b_0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2048311e5b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2048311e5b_0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2048311e5b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40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2048311e5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2048311e5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2048311e5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2048311e5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799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2048311e5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2048311e5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92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2048311e5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2048311e5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2048311e5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2048311e5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2048311e5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2048311e5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2048311e5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2048311e5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096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2048311e5b_0_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12048311e5b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2048311e5b_0_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12048311e5b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5913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048311e5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2048311e5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048311e5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2048311e5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790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94325" y="-158000"/>
            <a:ext cx="10532563" cy="5569275"/>
          </a:xfrm>
          <a:custGeom>
            <a:avLst/>
            <a:gdLst/>
            <a:ahLst/>
            <a:cxnLst/>
            <a:rect l="l" t="t" r="r" b="b"/>
            <a:pathLst>
              <a:path w="101504" h="53672" extrusionOk="0">
                <a:moveTo>
                  <a:pt x="11189" y="1144"/>
                </a:moveTo>
                <a:cubicBezTo>
                  <a:pt x="11519" y="1144"/>
                  <a:pt x="11828" y="1286"/>
                  <a:pt x="12046" y="1528"/>
                </a:cubicBezTo>
                <a:cubicBezTo>
                  <a:pt x="11797" y="1851"/>
                  <a:pt x="11592" y="2210"/>
                  <a:pt x="11449" y="2602"/>
                </a:cubicBezTo>
                <a:cubicBezTo>
                  <a:pt x="11351" y="2598"/>
                  <a:pt x="11253" y="2594"/>
                  <a:pt x="11155" y="2594"/>
                </a:cubicBezTo>
                <a:cubicBezTo>
                  <a:pt x="11106" y="2594"/>
                  <a:pt x="11062" y="2594"/>
                  <a:pt x="11017" y="2598"/>
                </a:cubicBezTo>
                <a:cubicBezTo>
                  <a:pt x="10866" y="2182"/>
                  <a:pt x="10649" y="1802"/>
                  <a:pt x="10380" y="1471"/>
                </a:cubicBezTo>
                <a:cubicBezTo>
                  <a:pt x="10596" y="1263"/>
                  <a:pt x="10877" y="1145"/>
                  <a:pt x="11175" y="1145"/>
                </a:cubicBezTo>
                <a:cubicBezTo>
                  <a:pt x="11180" y="1144"/>
                  <a:pt x="11184" y="1144"/>
                  <a:pt x="11189" y="1144"/>
                </a:cubicBezTo>
                <a:close/>
                <a:moveTo>
                  <a:pt x="27019" y="1144"/>
                </a:moveTo>
                <a:cubicBezTo>
                  <a:pt x="27346" y="1144"/>
                  <a:pt x="27655" y="1286"/>
                  <a:pt x="27873" y="1528"/>
                </a:cubicBezTo>
                <a:cubicBezTo>
                  <a:pt x="27623" y="1851"/>
                  <a:pt x="27423" y="2210"/>
                  <a:pt x="27280" y="2602"/>
                </a:cubicBezTo>
                <a:cubicBezTo>
                  <a:pt x="27182" y="2598"/>
                  <a:pt x="27080" y="2594"/>
                  <a:pt x="26982" y="2594"/>
                </a:cubicBezTo>
                <a:cubicBezTo>
                  <a:pt x="26936" y="2594"/>
                  <a:pt x="26892" y="2594"/>
                  <a:pt x="26847" y="2598"/>
                </a:cubicBezTo>
                <a:cubicBezTo>
                  <a:pt x="26696" y="2182"/>
                  <a:pt x="26480" y="1802"/>
                  <a:pt x="26210" y="1471"/>
                </a:cubicBezTo>
                <a:cubicBezTo>
                  <a:pt x="26422" y="1263"/>
                  <a:pt x="26704" y="1145"/>
                  <a:pt x="27006" y="1145"/>
                </a:cubicBezTo>
                <a:cubicBezTo>
                  <a:pt x="27011" y="1144"/>
                  <a:pt x="27015" y="1144"/>
                  <a:pt x="27019" y="1144"/>
                </a:cubicBezTo>
                <a:close/>
                <a:moveTo>
                  <a:pt x="42841" y="1145"/>
                </a:moveTo>
                <a:cubicBezTo>
                  <a:pt x="43172" y="1145"/>
                  <a:pt x="43483" y="1283"/>
                  <a:pt x="43703" y="1528"/>
                </a:cubicBezTo>
                <a:cubicBezTo>
                  <a:pt x="43453" y="1851"/>
                  <a:pt x="43249" y="2210"/>
                  <a:pt x="43106" y="2602"/>
                </a:cubicBezTo>
                <a:cubicBezTo>
                  <a:pt x="43008" y="2598"/>
                  <a:pt x="42910" y="2594"/>
                  <a:pt x="42812" y="2594"/>
                </a:cubicBezTo>
                <a:cubicBezTo>
                  <a:pt x="42763" y="2594"/>
                  <a:pt x="42718" y="2594"/>
                  <a:pt x="42674" y="2598"/>
                </a:cubicBezTo>
                <a:cubicBezTo>
                  <a:pt x="42522" y="2182"/>
                  <a:pt x="42306" y="1802"/>
                  <a:pt x="42037" y="1471"/>
                </a:cubicBezTo>
                <a:cubicBezTo>
                  <a:pt x="42252" y="1263"/>
                  <a:pt x="42535" y="1145"/>
                  <a:pt x="42833" y="1145"/>
                </a:cubicBezTo>
                <a:close/>
                <a:moveTo>
                  <a:pt x="58677" y="1144"/>
                </a:moveTo>
                <a:cubicBezTo>
                  <a:pt x="59003" y="1144"/>
                  <a:pt x="59311" y="1286"/>
                  <a:pt x="59529" y="1528"/>
                </a:cubicBezTo>
                <a:cubicBezTo>
                  <a:pt x="59280" y="1851"/>
                  <a:pt x="59080" y="2210"/>
                  <a:pt x="58937" y="2602"/>
                </a:cubicBezTo>
                <a:cubicBezTo>
                  <a:pt x="58848" y="2598"/>
                  <a:pt x="58757" y="2594"/>
                  <a:pt x="58663" y="2594"/>
                </a:cubicBezTo>
                <a:lnTo>
                  <a:pt x="58639" y="2594"/>
                </a:lnTo>
                <a:cubicBezTo>
                  <a:pt x="58594" y="2594"/>
                  <a:pt x="58549" y="2594"/>
                  <a:pt x="58505" y="2598"/>
                </a:cubicBezTo>
                <a:cubicBezTo>
                  <a:pt x="58353" y="2182"/>
                  <a:pt x="58137" y="1802"/>
                  <a:pt x="57867" y="1471"/>
                </a:cubicBezTo>
                <a:cubicBezTo>
                  <a:pt x="58079" y="1263"/>
                  <a:pt x="58361" y="1145"/>
                  <a:pt x="58663" y="1145"/>
                </a:cubicBezTo>
                <a:cubicBezTo>
                  <a:pt x="58668" y="1144"/>
                  <a:pt x="58672" y="1144"/>
                  <a:pt x="58677" y="1144"/>
                </a:cubicBezTo>
                <a:close/>
                <a:moveTo>
                  <a:pt x="74504" y="1144"/>
                </a:moveTo>
                <a:cubicBezTo>
                  <a:pt x="74834" y="1144"/>
                  <a:pt x="75142" y="1286"/>
                  <a:pt x="75360" y="1528"/>
                </a:cubicBezTo>
                <a:cubicBezTo>
                  <a:pt x="75111" y="1851"/>
                  <a:pt x="74907" y="2210"/>
                  <a:pt x="74764" y="2602"/>
                </a:cubicBezTo>
                <a:cubicBezTo>
                  <a:pt x="74673" y="2598"/>
                  <a:pt x="74584" y="2594"/>
                  <a:pt x="74494" y="2594"/>
                </a:cubicBezTo>
                <a:lnTo>
                  <a:pt x="74469" y="2594"/>
                </a:lnTo>
                <a:cubicBezTo>
                  <a:pt x="74420" y="2594"/>
                  <a:pt x="74375" y="2594"/>
                  <a:pt x="74330" y="2598"/>
                </a:cubicBezTo>
                <a:cubicBezTo>
                  <a:pt x="74179" y="2182"/>
                  <a:pt x="73963" y="1802"/>
                  <a:pt x="73693" y="1471"/>
                </a:cubicBezTo>
                <a:cubicBezTo>
                  <a:pt x="73910" y="1263"/>
                  <a:pt x="74192" y="1145"/>
                  <a:pt x="74490" y="1145"/>
                </a:cubicBezTo>
                <a:cubicBezTo>
                  <a:pt x="74495" y="1144"/>
                  <a:pt x="74499" y="1144"/>
                  <a:pt x="74504" y="1144"/>
                </a:cubicBezTo>
                <a:close/>
                <a:moveTo>
                  <a:pt x="90334" y="1144"/>
                </a:moveTo>
                <a:cubicBezTo>
                  <a:pt x="90659" y="1144"/>
                  <a:pt x="90969" y="1286"/>
                  <a:pt x="91186" y="1528"/>
                </a:cubicBezTo>
                <a:cubicBezTo>
                  <a:pt x="90937" y="1851"/>
                  <a:pt x="90737" y="2210"/>
                  <a:pt x="90594" y="2602"/>
                </a:cubicBezTo>
                <a:cubicBezTo>
                  <a:pt x="90504" y="2598"/>
                  <a:pt x="90415" y="2594"/>
                  <a:pt x="90321" y="2594"/>
                </a:cubicBezTo>
                <a:lnTo>
                  <a:pt x="90296" y="2594"/>
                </a:lnTo>
                <a:cubicBezTo>
                  <a:pt x="90251" y="2594"/>
                  <a:pt x="90206" y="2594"/>
                  <a:pt x="90161" y="2598"/>
                </a:cubicBezTo>
                <a:cubicBezTo>
                  <a:pt x="90010" y="2182"/>
                  <a:pt x="89793" y="1802"/>
                  <a:pt x="89524" y="1471"/>
                </a:cubicBezTo>
                <a:cubicBezTo>
                  <a:pt x="89736" y="1263"/>
                  <a:pt x="90019" y="1145"/>
                  <a:pt x="90321" y="1145"/>
                </a:cubicBezTo>
                <a:cubicBezTo>
                  <a:pt x="90325" y="1144"/>
                  <a:pt x="90330" y="1144"/>
                  <a:pt x="90334" y="1144"/>
                </a:cubicBezTo>
                <a:close/>
                <a:moveTo>
                  <a:pt x="62650" y="70"/>
                </a:moveTo>
                <a:cubicBezTo>
                  <a:pt x="64279" y="70"/>
                  <a:pt x="65729" y="1083"/>
                  <a:pt x="66289" y="2606"/>
                </a:cubicBezTo>
                <a:cubicBezTo>
                  <a:pt x="66072" y="2623"/>
                  <a:pt x="65856" y="2655"/>
                  <a:pt x="65644" y="2709"/>
                </a:cubicBezTo>
                <a:cubicBezTo>
                  <a:pt x="65146" y="1508"/>
                  <a:pt x="63953" y="707"/>
                  <a:pt x="62650" y="707"/>
                </a:cubicBezTo>
                <a:lnTo>
                  <a:pt x="62629" y="707"/>
                </a:lnTo>
                <a:cubicBezTo>
                  <a:pt x="61314" y="715"/>
                  <a:pt x="60150" y="1503"/>
                  <a:pt x="59651" y="2717"/>
                </a:cubicBezTo>
                <a:cubicBezTo>
                  <a:pt x="59444" y="2664"/>
                  <a:pt x="59227" y="2627"/>
                  <a:pt x="59010" y="2611"/>
                </a:cubicBezTo>
                <a:cubicBezTo>
                  <a:pt x="59566" y="1099"/>
                  <a:pt x="61016" y="78"/>
                  <a:pt x="62625" y="70"/>
                </a:cubicBezTo>
                <a:close/>
                <a:moveTo>
                  <a:pt x="78481" y="70"/>
                </a:moveTo>
                <a:cubicBezTo>
                  <a:pt x="80106" y="70"/>
                  <a:pt x="81556" y="1083"/>
                  <a:pt x="82119" y="2606"/>
                </a:cubicBezTo>
                <a:cubicBezTo>
                  <a:pt x="81899" y="2623"/>
                  <a:pt x="81682" y="2655"/>
                  <a:pt x="81474" y="2709"/>
                </a:cubicBezTo>
                <a:cubicBezTo>
                  <a:pt x="80974" y="1505"/>
                  <a:pt x="79782" y="707"/>
                  <a:pt x="78479" y="707"/>
                </a:cubicBezTo>
                <a:cubicBezTo>
                  <a:pt x="78473" y="707"/>
                  <a:pt x="78466" y="707"/>
                  <a:pt x="78460" y="707"/>
                </a:cubicBezTo>
                <a:cubicBezTo>
                  <a:pt x="77141" y="715"/>
                  <a:pt x="75981" y="1503"/>
                  <a:pt x="75478" y="2717"/>
                </a:cubicBezTo>
                <a:cubicBezTo>
                  <a:pt x="75270" y="2664"/>
                  <a:pt x="75058" y="2627"/>
                  <a:pt x="74837" y="2611"/>
                </a:cubicBezTo>
                <a:cubicBezTo>
                  <a:pt x="75393" y="1099"/>
                  <a:pt x="76843" y="78"/>
                  <a:pt x="78456" y="70"/>
                </a:cubicBezTo>
                <a:close/>
                <a:moveTo>
                  <a:pt x="94307" y="70"/>
                </a:moveTo>
                <a:cubicBezTo>
                  <a:pt x="95936" y="70"/>
                  <a:pt x="97386" y="1083"/>
                  <a:pt x="97946" y="2606"/>
                </a:cubicBezTo>
                <a:cubicBezTo>
                  <a:pt x="97729" y="2623"/>
                  <a:pt x="97513" y="2655"/>
                  <a:pt x="97301" y="2709"/>
                </a:cubicBezTo>
                <a:cubicBezTo>
                  <a:pt x="96802" y="1508"/>
                  <a:pt x="95610" y="707"/>
                  <a:pt x="94307" y="707"/>
                </a:cubicBezTo>
                <a:lnTo>
                  <a:pt x="94287" y="707"/>
                </a:lnTo>
                <a:cubicBezTo>
                  <a:pt x="92971" y="715"/>
                  <a:pt x="91808" y="1503"/>
                  <a:pt x="91309" y="2717"/>
                </a:cubicBezTo>
                <a:cubicBezTo>
                  <a:pt x="91101" y="2664"/>
                  <a:pt x="90884" y="2627"/>
                  <a:pt x="90668" y="2611"/>
                </a:cubicBezTo>
                <a:cubicBezTo>
                  <a:pt x="91223" y="1099"/>
                  <a:pt x="92673" y="78"/>
                  <a:pt x="94283" y="70"/>
                </a:cubicBezTo>
                <a:close/>
                <a:moveTo>
                  <a:pt x="15166" y="70"/>
                </a:moveTo>
                <a:cubicBezTo>
                  <a:pt x="16791" y="70"/>
                  <a:pt x="18242" y="1083"/>
                  <a:pt x="18806" y="2606"/>
                </a:cubicBezTo>
                <a:cubicBezTo>
                  <a:pt x="18585" y="2623"/>
                  <a:pt x="18368" y="2655"/>
                  <a:pt x="18160" y="2709"/>
                </a:cubicBezTo>
                <a:cubicBezTo>
                  <a:pt x="17662" y="1508"/>
                  <a:pt x="16469" y="707"/>
                  <a:pt x="15166" y="707"/>
                </a:cubicBezTo>
                <a:lnTo>
                  <a:pt x="15145" y="707"/>
                </a:lnTo>
                <a:cubicBezTo>
                  <a:pt x="13826" y="715"/>
                  <a:pt x="12662" y="1503"/>
                  <a:pt x="12165" y="2721"/>
                </a:cubicBezTo>
                <a:cubicBezTo>
                  <a:pt x="11956" y="2664"/>
                  <a:pt x="11739" y="2627"/>
                  <a:pt x="11522" y="2611"/>
                </a:cubicBezTo>
                <a:cubicBezTo>
                  <a:pt x="12078" y="1099"/>
                  <a:pt x="13528" y="78"/>
                  <a:pt x="15141" y="70"/>
                </a:cubicBezTo>
                <a:close/>
                <a:moveTo>
                  <a:pt x="30993" y="70"/>
                </a:moveTo>
                <a:cubicBezTo>
                  <a:pt x="32622" y="70"/>
                  <a:pt x="34073" y="1083"/>
                  <a:pt x="34631" y="2606"/>
                </a:cubicBezTo>
                <a:cubicBezTo>
                  <a:pt x="34416" y="2623"/>
                  <a:pt x="34199" y="2655"/>
                  <a:pt x="33986" y="2709"/>
                </a:cubicBezTo>
                <a:cubicBezTo>
                  <a:pt x="33487" y="1505"/>
                  <a:pt x="32295" y="707"/>
                  <a:pt x="30991" y="707"/>
                </a:cubicBezTo>
                <a:cubicBezTo>
                  <a:pt x="30985" y="707"/>
                  <a:pt x="30978" y="707"/>
                  <a:pt x="30972" y="707"/>
                </a:cubicBezTo>
                <a:cubicBezTo>
                  <a:pt x="29657" y="715"/>
                  <a:pt x="28493" y="1503"/>
                  <a:pt x="27995" y="2721"/>
                </a:cubicBezTo>
                <a:cubicBezTo>
                  <a:pt x="27786" y="2664"/>
                  <a:pt x="27570" y="2627"/>
                  <a:pt x="27353" y="2611"/>
                </a:cubicBezTo>
                <a:cubicBezTo>
                  <a:pt x="27909" y="1099"/>
                  <a:pt x="29359" y="78"/>
                  <a:pt x="30968" y="70"/>
                </a:cubicBezTo>
                <a:close/>
                <a:moveTo>
                  <a:pt x="46823" y="70"/>
                </a:moveTo>
                <a:cubicBezTo>
                  <a:pt x="48448" y="70"/>
                  <a:pt x="49898" y="1083"/>
                  <a:pt x="50462" y="2606"/>
                </a:cubicBezTo>
                <a:cubicBezTo>
                  <a:pt x="50241" y="2623"/>
                  <a:pt x="50026" y="2655"/>
                  <a:pt x="49817" y="2709"/>
                </a:cubicBezTo>
                <a:cubicBezTo>
                  <a:pt x="49317" y="1505"/>
                  <a:pt x="48121" y="707"/>
                  <a:pt x="46822" y="707"/>
                </a:cubicBezTo>
                <a:cubicBezTo>
                  <a:pt x="46815" y="707"/>
                  <a:pt x="46809" y="707"/>
                  <a:pt x="46803" y="707"/>
                </a:cubicBezTo>
                <a:cubicBezTo>
                  <a:pt x="45483" y="715"/>
                  <a:pt x="44320" y="1503"/>
                  <a:pt x="43821" y="2721"/>
                </a:cubicBezTo>
                <a:cubicBezTo>
                  <a:pt x="43613" y="2664"/>
                  <a:pt x="43396" y="2627"/>
                  <a:pt x="43180" y="2611"/>
                </a:cubicBezTo>
                <a:cubicBezTo>
                  <a:pt x="43736" y="1099"/>
                  <a:pt x="45185" y="78"/>
                  <a:pt x="46799" y="70"/>
                </a:cubicBezTo>
                <a:close/>
                <a:moveTo>
                  <a:pt x="15166" y="777"/>
                </a:moveTo>
                <a:cubicBezTo>
                  <a:pt x="16436" y="777"/>
                  <a:pt x="17600" y="1557"/>
                  <a:pt x="18090" y="2725"/>
                </a:cubicBezTo>
                <a:cubicBezTo>
                  <a:pt x="17878" y="2782"/>
                  <a:pt x="17669" y="2856"/>
                  <a:pt x="17469" y="2945"/>
                </a:cubicBezTo>
                <a:cubicBezTo>
                  <a:pt x="17070" y="2027"/>
                  <a:pt x="16171" y="1439"/>
                  <a:pt x="15166" y="1439"/>
                </a:cubicBezTo>
                <a:lnTo>
                  <a:pt x="15149" y="1439"/>
                </a:lnTo>
                <a:cubicBezTo>
                  <a:pt x="14141" y="1442"/>
                  <a:pt x="13247" y="2042"/>
                  <a:pt x="12851" y="2966"/>
                </a:cubicBezTo>
                <a:cubicBezTo>
                  <a:pt x="12655" y="2872"/>
                  <a:pt x="12446" y="2794"/>
                  <a:pt x="12233" y="2737"/>
                </a:cubicBezTo>
                <a:cubicBezTo>
                  <a:pt x="12723" y="1552"/>
                  <a:pt x="13859" y="785"/>
                  <a:pt x="15145" y="781"/>
                </a:cubicBezTo>
                <a:cubicBezTo>
                  <a:pt x="15149" y="781"/>
                  <a:pt x="15158" y="777"/>
                  <a:pt x="15166" y="777"/>
                </a:cubicBezTo>
                <a:close/>
                <a:moveTo>
                  <a:pt x="30993" y="777"/>
                </a:moveTo>
                <a:cubicBezTo>
                  <a:pt x="32263" y="777"/>
                  <a:pt x="33427" y="1557"/>
                  <a:pt x="33921" y="2725"/>
                </a:cubicBezTo>
                <a:cubicBezTo>
                  <a:pt x="33705" y="2782"/>
                  <a:pt x="33496" y="2856"/>
                  <a:pt x="33296" y="2945"/>
                </a:cubicBezTo>
                <a:cubicBezTo>
                  <a:pt x="32896" y="2027"/>
                  <a:pt x="32001" y="1439"/>
                  <a:pt x="30993" y="1439"/>
                </a:cubicBezTo>
                <a:lnTo>
                  <a:pt x="30976" y="1439"/>
                </a:lnTo>
                <a:cubicBezTo>
                  <a:pt x="29971" y="1442"/>
                  <a:pt x="29073" y="2042"/>
                  <a:pt x="28681" y="2966"/>
                </a:cubicBezTo>
                <a:cubicBezTo>
                  <a:pt x="28480" y="2872"/>
                  <a:pt x="28276" y="2794"/>
                  <a:pt x="28064" y="2737"/>
                </a:cubicBezTo>
                <a:cubicBezTo>
                  <a:pt x="28550" y="1552"/>
                  <a:pt x="29686" y="785"/>
                  <a:pt x="30972" y="781"/>
                </a:cubicBezTo>
                <a:cubicBezTo>
                  <a:pt x="30980" y="781"/>
                  <a:pt x="30985" y="777"/>
                  <a:pt x="30993" y="777"/>
                </a:cubicBezTo>
                <a:close/>
                <a:moveTo>
                  <a:pt x="46823" y="777"/>
                </a:moveTo>
                <a:cubicBezTo>
                  <a:pt x="48094" y="777"/>
                  <a:pt x="49257" y="1557"/>
                  <a:pt x="49747" y="2725"/>
                </a:cubicBezTo>
                <a:cubicBezTo>
                  <a:pt x="49536" y="2782"/>
                  <a:pt x="49327" y="2856"/>
                  <a:pt x="49127" y="2945"/>
                </a:cubicBezTo>
                <a:cubicBezTo>
                  <a:pt x="48727" y="2027"/>
                  <a:pt x="47828" y="1439"/>
                  <a:pt x="46823" y="1439"/>
                </a:cubicBezTo>
                <a:lnTo>
                  <a:pt x="46807" y="1439"/>
                </a:lnTo>
                <a:cubicBezTo>
                  <a:pt x="45798" y="1442"/>
                  <a:pt x="44904" y="2042"/>
                  <a:pt x="44512" y="2966"/>
                </a:cubicBezTo>
                <a:cubicBezTo>
                  <a:pt x="44311" y="2872"/>
                  <a:pt x="44103" y="2794"/>
                  <a:pt x="43890" y="2737"/>
                </a:cubicBezTo>
                <a:cubicBezTo>
                  <a:pt x="44381" y="1552"/>
                  <a:pt x="45517" y="785"/>
                  <a:pt x="46803" y="781"/>
                </a:cubicBezTo>
                <a:cubicBezTo>
                  <a:pt x="46807" y="781"/>
                  <a:pt x="46815" y="777"/>
                  <a:pt x="46823" y="777"/>
                </a:cubicBezTo>
                <a:close/>
                <a:moveTo>
                  <a:pt x="62650" y="777"/>
                </a:moveTo>
                <a:cubicBezTo>
                  <a:pt x="63920" y="777"/>
                  <a:pt x="65084" y="1557"/>
                  <a:pt x="65578" y="2725"/>
                </a:cubicBezTo>
                <a:cubicBezTo>
                  <a:pt x="65361" y="2782"/>
                  <a:pt x="65153" y="2856"/>
                  <a:pt x="64953" y="2945"/>
                </a:cubicBezTo>
                <a:cubicBezTo>
                  <a:pt x="64553" y="2027"/>
                  <a:pt x="63659" y="1439"/>
                  <a:pt x="62650" y="1439"/>
                </a:cubicBezTo>
                <a:lnTo>
                  <a:pt x="62633" y="1439"/>
                </a:lnTo>
                <a:cubicBezTo>
                  <a:pt x="61629" y="1442"/>
                  <a:pt x="60730" y="2042"/>
                  <a:pt x="60338" y="2966"/>
                </a:cubicBezTo>
                <a:cubicBezTo>
                  <a:pt x="60138" y="2872"/>
                  <a:pt x="59934" y="2794"/>
                  <a:pt x="59721" y="2737"/>
                </a:cubicBezTo>
                <a:cubicBezTo>
                  <a:pt x="60211" y="1552"/>
                  <a:pt x="61342" y="785"/>
                  <a:pt x="62629" y="781"/>
                </a:cubicBezTo>
                <a:cubicBezTo>
                  <a:pt x="62637" y="781"/>
                  <a:pt x="62646" y="777"/>
                  <a:pt x="62650" y="777"/>
                </a:cubicBezTo>
                <a:close/>
                <a:moveTo>
                  <a:pt x="78481" y="777"/>
                </a:moveTo>
                <a:cubicBezTo>
                  <a:pt x="79751" y="777"/>
                  <a:pt x="80914" y="1557"/>
                  <a:pt x="81405" y="2725"/>
                </a:cubicBezTo>
                <a:cubicBezTo>
                  <a:pt x="81192" y="2782"/>
                  <a:pt x="80984" y="2856"/>
                  <a:pt x="80784" y="2945"/>
                </a:cubicBezTo>
                <a:cubicBezTo>
                  <a:pt x="80383" y="2027"/>
                  <a:pt x="79485" y="1439"/>
                  <a:pt x="78481" y="1439"/>
                </a:cubicBezTo>
                <a:lnTo>
                  <a:pt x="78464" y="1439"/>
                </a:lnTo>
                <a:cubicBezTo>
                  <a:pt x="77455" y="1442"/>
                  <a:pt x="76560" y="2042"/>
                  <a:pt x="76168" y="2966"/>
                </a:cubicBezTo>
                <a:cubicBezTo>
                  <a:pt x="75968" y="2872"/>
                  <a:pt x="75760" y="2794"/>
                  <a:pt x="75548" y="2737"/>
                </a:cubicBezTo>
                <a:cubicBezTo>
                  <a:pt x="76038" y="1552"/>
                  <a:pt x="77173" y="785"/>
                  <a:pt x="78460" y="781"/>
                </a:cubicBezTo>
                <a:cubicBezTo>
                  <a:pt x="78464" y="781"/>
                  <a:pt x="78472" y="777"/>
                  <a:pt x="78481" y="777"/>
                </a:cubicBezTo>
                <a:close/>
                <a:moveTo>
                  <a:pt x="94307" y="777"/>
                </a:moveTo>
                <a:cubicBezTo>
                  <a:pt x="95577" y="777"/>
                  <a:pt x="96741" y="1557"/>
                  <a:pt x="97235" y="2725"/>
                </a:cubicBezTo>
                <a:cubicBezTo>
                  <a:pt x="97019" y="2782"/>
                  <a:pt x="96811" y="2856"/>
                  <a:pt x="96611" y="2945"/>
                </a:cubicBezTo>
                <a:cubicBezTo>
                  <a:pt x="96210" y="2027"/>
                  <a:pt x="95316" y="1439"/>
                  <a:pt x="94307" y="1439"/>
                </a:cubicBezTo>
                <a:lnTo>
                  <a:pt x="94291" y="1439"/>
                </a:lnTo>
                <a:cubicBezTo>
                  <a:pt x="93286" y="1442"/>
                  <a:pt x="92387" y="2042"/>
                  <a:pt x="91995" y="2966"/>
                </a:cubicBezTo>
                <a:cubicBezTo>
                  <a:pt x="91795" y="2872"/>
                  <a:pt x="91591" y="2794"/>
                  <a:pt x="91378" y="2737"/>
                </a:cubicBezTo>
                <a:cubicBezTo>
                  <a:pt x="91868" y="1552"/>
                  <a:pt x="93000" y="785"/>
                  <a:pt x="94287" y="781"/>
                </a:cubicBezTo>
                <a:cubicBezTo>
                  <a:pt x="94295" y="781"/>
                  <a:pt x="94302" y="777"/>
                  <a:pt x="94307" y="777"/>
                </a:cubicBezTo>
                <a:close/>
                <a:moveTo>
                  <a:pt x="7304" y="70"/>
                </a:moveTo>
                <a:cubicBezTo>
                  <a:pt x="8930" y="70"/>
                  <a:pt x="10380" y="1083"/>
                  <a:pt x="10943" y="2602"/>
                </a:cubicBezTo>
                <a:cubicBezTo>
                  <a:pt x="10723" y="2615"/>
                  <a:pt x="10506" y="2643"/>
                  <a:pt x="10293" y="2692"/>
                </a:cubicBezTo>
                <a:cubicBezTo>
                  <a:pt x="9787" y="1484"/>
                  <a:pt x="8623" y="707"/>
                  <a:pt x="7308" y="707"/>
                </a:cubicBezTo>
                <a:lnTo>
                  <a:pt x="7283" y="707"/>
                </a:lnTo>
                <a:cubicBezTo>
                  <a:pt x="5980" y="715"/>
                  <a:pt x="4813" y="1499"/>
                  <a:pt x="4310" y="2709"/>
                </a:cubicBezTo>
                <a:lnTo>
                  <a:pt x="4376" y="2733"/>
                </a:lnTo>
                <a:cubicBezTo>
                  <a:pt x="4866" y="1552"/>
                  <a:pt x="6009" y="785"/>
                  <a:pt x="7288" y="781"/>
                </a:cubicBezTo>
                <a:cubicBezTo>
                  <a:pt x="7299" y="781"/>
                  <a:pt x="7309" y="781"/>
                  <a:pt x="7320" y="781"/>
                </a:cubicBezTo>
                <a:cubicBezTo>
                  <a:pt x="8597" y="781"/>
                  <a:pt x="9726" y="1538"/>
                  <a:pt x="10224" y="2709"/>
                </a:cubicBezTo>
                <a:cubicBezTo>
                  <a:pt x="10012" y="2766"/>
                  <a:pt x="9799" y="2835"/>
                  <a:pt x="9599" y="2925"/>
                </a:cubicBezTo>
                <a:cubicBezTo>
                  <a:pt x="9194" y="2018"/>
                  <a:pt x="8300" y="1439"/>
                  <a:pt x="7304" y="1439"/>
                </a:cubicBezTo>
                <a:lnTo>
                  <a:pt x="7292" y="1439"/>
                </a:lnTo>
                <a:cubicBezTo>
                  <a:pt x="6274" y="1442"/>
                  <a:pt x="5376" y="2051"/>
                  <a:pt x="4984" y="2986"/>
                </a:cubicBezTo>
                <a:cubicBezTo>
                  <a:pt x="4572" y="2786"/>
                  <a:pt x="4127" y="2660"/>
                  <a:pt x="3661" y="2615"/>
                </a:cubicBezTo>
                <a:cubicBezTo>
                  <a:pt x="4216" y="1099"/>
                  <a:pt x="5662" y="78"/>
                  <a:pt x="7279" y="70"/>
                </a:cubicBezTo>
                <a:close/>
                <a:moveTo>
                  <a:pt x="23134" y="70"/>
                </a:moveTo>
                <a:cubicBezTo>
                  <a:pt x="24755" y="70"/>
                  <a:pt x="26210" y="1083"/>
                  <a:pt x="26774" y="2602"/>
                </a:cubicBezTo>
                <a:cubicBezTo>
                  <a:pt x="26553" y="2615"/>
                  <a:pt x="26337" y="2643"/>
                  <a:pt x="26124" y="2692"/>
                </a:cubicBezTo>
                <a:cubicBezTo>
                  <a:pt x="25616" y="1485"/>
                  <a:pt x="24449" y="707"/>
                  <a:pt x="23133" y="707"/>
                </a:cubicBezTo>
                <a:cubicBezTo>
                  <a:pt x="23127" y="707"/>
                  <a:pt x="23120" y="707"/>
                  <a:pt x="23114" y="707"/>
                </a:cubicBezTo>
                <a:cubicBezTo>
                  <a:pt x="21807" y="715"/>
                  <a:pt x="20639" y="1499"/>
                  <a:pt x="20141" y="2709"/>
                </a:cubicBezTo>
                <a:lnTo>
                  <a:pt x="20202" y="2733"/>
                </a:lnTo>
                <a:cubicBezTo>
                  <a:pt x="20692" y="1552"/>
                  <a:pt x="21835" y="785"/>
                  <a:pt x="23114" y="781"/>
                </a:cubicBezTo>
                <a:cubicBezTo>
                  <a:pt x="23124" y="781"/>
                  <a:pt x="23135" y="781"/>
                  <a:pt x="23146" y="781"/>
                </a:cubicBezTo>
                <a:cubicBezTo>
                  <a:pt x="24423" y="781"/>
                  <a:pt x="25557" y="1538"/>
                  <a:pt x="26054" y="2709"/>
                </a:cubicBezTo>
                <a:cubicBezTo>
                  <a:pt x="25839" y="2766"/>
                  <a:pt x="25630" y="2835"/>
                  <a:pt x="25430" y="2925"/>
                </a:cubicBezTo>
                <a:cubicBezTo>
                  <a:pt x="25021" y="2018"/>
                  <a:pt x="24127" y="1439"/>
                  <a:pt x="23134" y="1439"/>
                </a:cubicBezTo>
                <a:lnTo>
                  <a:pt x="23119" y="1439"/>
                </a:lnTo>
                <a:cubicBezTo>
                  <a:pt x="22105" y="1442"/>
                  <a:pt x="21202" y="2051"/>
                  <a:pt x="20815" y="2986"/>
                </a:cubicBezTo>
                <a:cubicBezTo>
                  <a:pt x="20402" y="2786"/>
                  <a:pt x="19952" y="2660"/>
                  <a:pt x="19492" y="2615"/>
                </a:cubicBezTo>
                <a:cubicBezTo>
                  <a:pt x="20046" y="1099"/>
                  <a:pt x="21492" y="78"/>
                  <a:pt x="23110" y="70"/>
                </a:cubicBezTo>
                <a:close/>
                <a:moveTo>
                  <a:pt x="38961" y="70"/>
                </a:moveTo>
                <a:cubicBezTo>
                  <a:pt x="40586" y="70"/>
                  <a:pt x="42037" y="1083"/>
                  <a:pt x="42600" y="2602"/>
                </a:cubicBezTo>
                <a:cubicBezTo>
                  <a:pt x="42380" y="2615"/>
                  <a:pt x="42163" y="2643"/>
                  <a:pt x="41951" y="2692"/>
                </a:cubicBezTo>
                <a:cubicBezTo>
                  <a:pt x="41444" y="1484"/>
                  <a:pt x="40280" y="707"/>
                  <a:pt x="38965" y="707"/>
                </a:cubicBezTo>
                <a:lnTo>
                  <a:pt x="38940" y="707"/>
                </a:lnTo>
                <a:cubicBezTo>
                  <a:pt x="37638" y="715"/>
                  <a:pt x="36469" y="1499"/>
                  <a:pt x="35967" y="2709"/>
                </a:cubicBezTo>
                <a:lnTo>
                  <a:pt x="36033" y="2733"/>
                </a:lnTo>
                <a:cubicBezTo>
                  <a:pt x="36523" y="1552"/>
                  <a:pt x="37666" y="785"/>
                  <a:pt x="38944" y="781"/>
                </a:cubicBezTo>
                <a:cubicBezTo>
                  <a:pt x="38955" y="781"/>
                  <a:pt x="38966" y="781"/>
                  <a:pt x="38976" y="781"/>
                </a:cubicBezTo>
                <a:cubicBezTo>
                  <a:pt x="40254" y="781"/>
                  <a:pt x="41383" y="1538"/>
                  <a:pt x="41881" y="2709"/>
                </a:cubicBezTo>
                <a:cubicBezTo>
                  <a:pt x="41669" y="2766"/>
                  <a:pt x="41457" y="2835"/>
                  <a:pt x="41257" y="2925"/>
                </a:cubicBezTo>
                <a:cubicBezTo>
                  <a:pt x="40852" y="2018"/>
                  <a:pt x="39958" y="1439"/>
                  <a:pt x="38961" y="1439"/>
                </a:cubicBezTo>
                <a:lnTo>
                  <a:pt x="38949" y="1439"/>
                </a:lnTo>
                <a:cubicBezTo>
                  <a:pt x="37932" y="1442"/>
                  <a:pt x="37029" y="2051"/>
                  <a:pt x="36641" y="2986"/>
                </a:cubicBezTo>
                <a:cubicBezTo>
                  <a:pt x="36229" y="2786"/>
                  <a:pt x="35783" y="2660"/>
                  <a:pt x="35317" y="2615"/>
                </a:cubicBezTo>
                <a:cubicBezTo>
                  <a:pt x="35873" y="1099"/>
                  <a:pt x="37319" y="78"/>
                  <a:pt x="38936" y="70"/>
                </a:cubicBezTo>
                <a:close/>
                <a:moveTo>
                  <a:pt x="54792" y="70"/>
                </a:moveTo>
                <a:cubicBezTo>
                  <a:pt x="56413" y="70"/>
                  <a:pt x="57867" y="1083"/>
                  <a:pt x="58431" y="2602"/>
                </a:cubicBezTo>
                <a:cubicBezTo>
                  <a:pt x="58211" y="2615"/>
                  <a:pt x="57994" y="2643"/>
                  <a:pt x="57781" y="2692"/>
                </a:cubicBezTo>
                <a:cubicBezTo>
                  <a:pt x="57270" y="1484"/>
                  <a:pt x="56107" y="707"/>
                  <a:pt x="54792" y="707"/>
                </a:cubicBezTo>
                <a:lnTo>
                  <a:pt x="54771" y="707"/>
                </a:lnTo>
                <a:cubicBezTo>
                  <a:pt x="53464" y="715"/>
                  <a:pt x="52296" y="1499"/>
                  <a:pt x="51798" y="2709"/>
                </a:cubicBezTo>
                <a:lnTo>
                  <a:pt x="51859" y="2733"/>
                </a:lnTo>
                <a:cubicBezTo>
                  <a:pt x="52349" y="1552"/>
                  <a:pt x="53493" y="785"/>
                  <a:pt x="54771" y="781"/>
                </a:cubicBezTo>
                <a:cubicBezTo>
                  <a:pt x="54780" y="781"/>
                  <a:pt x="54784" y="777"/>
                  <a:pt x="54792" y="777"/>
                </a:cubicBezTo>
                <a:cubicBezTo>
                  <a:pt x="56074" y="777"/>
                  <a:pt x="57210" y="1533"/>
                  <a:pt x="57712" y="2709"/>
                </a:cubicBezTo>
                <a:cubicBezTo>
                  <a:pt x="57495" y="2766"/>
                  <a:pt x="57287" y="2835"/>
                  <a:pt x="57087" y="2925"/>
                </a:cubicBezTo>
                <a:cubicBezTo>
                  <a:pt x="56680" y="2017"/>
                  <a:pt x="55782" y="1439"/>
                  <a:pt x="54785" y="1439"/>
                </a:cubicBezTo>
                <a:cubicBezTo>
                  <a:pt x="54782" y="1439"/>
                  <a:pt x="54778" y="1439"/>
                  <a:pt x="54775" y="1439"/>
                </a:cubicBezTo>
                <a:cubicBezTo>
                  <a:pt x="53762" y="1442"/>
                  <a:pt x="52859" y="2051"/>
                  <a:pt x="52471" y="2986"/>
                </a:cubicBezTo>
                <a:cubicBezTo>
                  <a:pt x="52060" y="2786"/>
                  <a:pt x="51610" y="2660"/>
                  <a:pt x="51148" y="2615"/>
                </a:cubicBezTo>
                <a:cubicBezTo>
                  <a:pt x="51704" y="1099"/>
                  <a:pt x="53150" y="78"/>
                  <a:pt x="54767" y="70"/>
                </a:cubicBezTo>
                <a:close/>
                <a:moveTo>
                  <a:pt x="70618" y="70"/>
                </a:moveTo>
                <a:cubicBezTo>
                  <a:pt x="72243" y="70"/>
                  <a:pt x="73693" y="1083"/>
                  <a:pt x="74257" y="2602"/>
                </a:cubicBezTo>
                <a:cubicBezTo>
                  <a:pt x="74036" y="2615"/>
                  <a:pt x="73821" y="2643"/>
                  <a:pt x="73608" y="2692"/>
                </a:cubicBezTo>
                <a:cubicBezTo>
                  <a:pt x="73101" y="1484"/>
                  <a:pt x="71938" y="707"/>
                  <a:pt x="70622" y="707"/>
                </a:cubicBezTo>
                <a:lnTo>
                  <a:pt x="70598" y="707"/>
                </a:lnTo>
                <a:cubicBezTo>
                  <a:pt x="69295" y="715"/>
                  <a:pt x="68126" y="1499"/>
                  <a:pt x="67625" y="2709"/>
                </a:cubicBezTo>
                <a:lnTo>
                  <a:pt x="67689" y="2733"/>
                </a:lnTo>
                <a:cubicBezTo>
                  <a:pt x="68179" y="1552"/>
                  <a:pt x="69323" y="785"/>
                  <a:pt x="70602" y="781"/>
                </a:cubicBezTo>
                <a:cubicBezTo>
                  <a:pt x="70605" y="781"/>
                  <a:pt x="70614" y="777"/>
                  <a:pt x="70622" y="777"/>
                </a:cubicBezTo>
                <a:cubicBezTo>
                  <a:pt x="71904" y="777"/>
                  <a:pt x="73040" y="1533"/>
                  <a:pt x="73538" y="2709"/>
                </a:cubicBezTo>
                <a:cubicBezTo>
                  <a:pt x="73326" y="2766"/>
                  <a:pt x="73114" y="2835"/>
                  <a:pt x="72914" y="2925"/>
                </a:cubicBezTo>
                <a:cubicBezTo>
                  <a:pt x="72509" y="2018"/>
                  <a:pt x="71615" y="1439"/>
                  <a:pt x="70618" y="1439"/>
                </a:cubicBezTo>
                <a:lnTo>
                  <a:pt x="70605" y="1439"/>
                </a:lnTo>
                <a:cubicBezTo>
                  <a:pt x="69589" y="1442"/>
                  <a:pt x="68690" y="2051"/>
                  <a:pt x="68298" y="2986"/>
                </a:cubicBezTo>
                <a:cubicBezTo>
                  <a:pt x="67885" y="2786"/>
                  <a:pt x="67440" y="2660"/>
                  <a:pt x="66975" y="2615"/>
                </a:cubicBezTo>
                <a:cubicBezTo>
                  <a:pt x="67534" y="1099"/>
                  <a:pt x="68976" y="78"/>
                  <a:pt x="70594" y="70"/>
                </a:cubicBezTo>
                <a:close/>
                <a:moveTo>
                  <a:pt x="86449" y="70"/>
                </a:moveTo>
                <a:cubicBezTo>
                  <a:pt x="88074" y="70"/>
                  <a:pt x="89524" y="1083"/>
                  <a:pt x="90087" y="2602"/>
                </a:cubicBezTo>
                <a:cubicBezTo>
                  <a:pt x="89867" y="2615"/>
                  <a:pt x="89651" y="2643"/>
                  <a:pt x="89438" y="2692"/>
                </a:cubicBezTo>
                <a:cubicBezTo>
                  <a:pt x="88928" y="1484"/>
                  <a:pt x="87764" y="707"/>
                  <a:pt x="86449" y="707"/>
                </a:cubicBezTo>
                <a:lnTo>
                  <a:pt x="86428" y="707"/>
                </a:lnTo>
                <a:cubicBezTo>
                  <a:pt x="85122" y="715"/>
                  <a:pt x="83953" y="1499"/>
                  <a:pt x="83455" y="2709"/>
                </a:cubicBezTo>
                <a:lnTo>
                  <a:pt x="83516" y="2733"/>
                </a:lnTo>
                <a:cubicBezTo>
                  <a:pt x="84010" y="1552"/>
                  <a:pt x="85150" y="785"/>
                  <a:pt x="86428" y="781"/>
                </a:cubicBezTo>
                <a:cubicBezTo>
                  <a:pt x="86436" y="781"/>
                  <a:pt x="86441" y="777"/>
                  <a:pt x="86449" y="777"/>
                </a:cubicBezTo>
                <a:cubicBezTo>
                  <a:pt x="87731" y="777"/>
                  <a:pt x="88871" y="1533"/>
                  <a:pt x="89369" y="2709"/>
                </a:cubicBezTo>
                <a:cubicBezTo>
                  <a:pt x="89152" y="2766"/>
                  <a:pt x="88944" y="2835"/>
                  <a:pt x="88744" y="2925"/>
                </a:cubicBezTo>
                <a:cubicBezTo>
                  <a:pt x="88336" y="2018"/>
                  <a:pt x="87441" y="1439"/>
                  <a:pt x="86449" y="1439"/>
                </a:cubicBezTo>
                <a:lnTo>
                  <a:pt x="86432" y="1439"/>
                </a:lnTo>
                <a:cubicBezTo>
                  <a:pt x="85420" y="1442"/>
                  <a:pt x="84517" y="2051"/>
                  <a:pt x="84129" y="2986"/>
                </a:cubicBezTo>
                <a:cubicBezTo>
                  <a:pt x="83716" y="2786"/>
                  <a:pt x="83267" y="2660"/>
                  <a:pt x="82805" y="2615"/>
                </a:cubicBezTo>
                <a:cubicBezTo>
                  <a:pt x="83361" y="1099"/>
                  <a:pt x="84807" y="78"/>
                  <a:pt x="86424" y="70"/>
                </a:cubicBezTo>
                <a:close/>
                <a:moveTo>
                  <a:pt x="46823" y="1508"/>
                </a:moveTo>
                <a:cubicBezTo>
                  <a:pt x="47803" y="1508"/>
                  <a:pt x="48673" y="2080"/>
                  <a:pt x="49061" y="2974"/>
                </a:cubicBezTo>
                <a:cubicBezTo>
                  <a:pt x="48874" y="3064"/>
                  <a:pt x="48694" y="3170"/>
                  <a:pt x="48522" y="3284"/>
                </a:cubicBezTo>
                <a:cubicBezTo>
                  <a:pt x="48249" y="2590"/>
                  <a:pt x="47575" y="2125"/>
                  <a:pt x="46823" y="2125"/>
                </a:cubicBezTo>
                <a:lnTo>
                  <a:pt x="46811" y="2125"/>
                </a:lnTo>
                <a:cubicBezTo>
                  <a:pt x="46051" y="2133"/>
                  <a:pt x="45374" y="2606"/>
                  <a:pt x="45112" y="3313"/>
                </a:cubicBezTo>
                <a:cubicBezTo>
                  <a:pt x="44940" y="3194"/>
                  <a:pt x="44761" y="3088"/>
                  <a:pt x="44573" y="2994"/>
                </a:cubicBezTo>
                <a:cubicBezTo>
                  <a:pt x="44957" y="2096"/>
                  <a:pt x="45826" y="1512"/>
                  <a:pt x="46807" y="1508"/>
                </a:cubicBezTo>
                <a:close/>
                <a:moveTo>
                  <a:pt x="62646" y="1508"/>
                </a:moveTo>
                <a:cubicBezTo>
                  <a:pt x="63625" y="1508"/>
                  <a:pt x="64501" y="2080"/>
                  <a:pt x="64892" y="2974"/>
                </a:cubicBezTo>
                <a:cubicBezTo>
                  <a:pt x="64705" y="3064"/>
                  <a:pt x="64520" y="3170"/>
                  <a:pt x="64349" y="3284"/>
                </a:cubicBezTo>
                <a:cubicBezTo>
                  <a:pt x="64079" y="2590"/>
                  <a:pt x="63406" y="2125"/>
                  <a:pt x="62650" y="2125"/>
                </a:cubicBezTo>
                <a:lnTo>
                  <a:pt x="62637" y="2125"/>
                </a:lnTo>
                <a:cubicBezTo>
                  <a:pt x="61881" y="2133"/>
                  <a:pt x="61204" y="2606"/>
                  <a:pt x="60938" y="3313"/>
                </a:cubicBezTo>
                <a:cubicBezTo>
                  <a:pt x="60771" y="3194"/>
                  <a:pt x="60588" y="3088"/>
                  <a:pt x="60403" y="2994"/>
                </a:cubicBezTo>
                <a:cubicBezTo>
                  <a:pt x="60784" y="2096"/>
                  <a:pt x="61657" y="1512"/>
                  <a:pt x="62633" y="1508"/>
                </a:cubicBezTo>
                <a:cubicBezTo>
                  <a:pt x="62637" y="1508"/>
                  <a:pt x="62642" y="1508"/>
                  <a:pt x="62646" y="1508"/>
                </a:cubicBezTo>
                <a:close/>
                <a:moveTo>
                  <a:pt x="78481" y="1508"/>
                </a:moveTo>
                <a:cubicBezTo>
                  <a:pt x="79461" y="1508"/>
                  <a:pt x="80330" y="2080"/>
                  <a:pt x="80718" y="2974"/>
                </a:cubicBezTo>
                <a:cubicBezTo>
                  <a:pt x="80530" y="3064"/>
                  <a:pt x="80351" y="3170"/>
                  <a:pt x="80179" y="3284"/>
                </a:cubicBezTo>
                <a:cubicBezTo>
                  <a:pt x="79906" y="2590"/>
                  <a:pt x="79231" y="2125"/>
                  <a:pt x="78481" y="2125"/>
                </a:cubicBezTo>
                <a:lnTo>
                  <a:pt x="78468" y="2125"/>
                </a:lnTo>
                <a:cubicBezTo>
                  <a:pt x="77708" y="2133"/>
                  <a:pt x="77031" y="2606"/>
                  <a:pt x="76769" y="3313"/>
                </a:cubicBezTo>
                <a:cubicBezTo>
                  <a:pt x="76598" y="3194"/>
                  <a:pt x="76418" y="3088"/>
                  <a:pt x="76230" y="2994"/>
                </a:cubicBezTo>
                <a:cubicBezTo>
                  <a:pt x="76614" y="2096"/>
                  <a:pt x="77484" y="1512"/>
                  <a:pt x="78464" y="1508"/>
                </a:cubicBezTo>
                <a:close/>
                <a:moveTo>
                  <a:pt x="94307" y="1508"/>
                </a:moveTo>
                <a:cubicBezTo>
                  <a:pt x="95287" y="1508"/>
                  <a:pt x="96157" y="2080"/>
                  <a:pt x="96549" y="2974"/>
                </a:cubicBezTo>
                <a:cubicBezTo>
                  <a:pt x="96361" y="3064"/>
                  <a:pt x="96178" y="3170"/>
                  <a:pt x="96006" y="3284"/>
                </a:cubicBezTo>
                <a:cubicBezTo>
                  <a:pt x="95736" y="2590"/>
                  <a:pt x="95062" y="2125"/>
                  <a:pt x="94307" y="2125"/>
                </a:cubicBezTo>
                <a:lnTo>
                  <a:pt x="94295" y="2125"/>
                </a:lnTo>
                <a:cubicBezTo>
                  <a:pt x="93539" y="2133"/>
                  <a:pt x="92861" y="2606"/>
                  <a:pt x="92596" y="3313"/>
                </a:cubicBezTo>
                <a:cubicBezTo>
                  <a:pt x="92428" y="3194"/>
                  <a:pt x="92244" y="3088"/>
                  <a:pt x="92061" y="2994"/>
                </a:cubicBezTo>
                <a:cubicBezTo>
                  <a:pt x="92440" y="2096"/>
                  <a:pt x="93314" y="1512"/>
                  <a:pt x="94291" y="1508"/>
                </a:cubicBezTo>
                <a:close/>
                <a:moveTo>
                  <a:pt x="15166" y="1508"/>
                </a:moveTo>
                <a:cubicBezTo>
                  <a:pt x="16146" y="1508"/>
                  <a:pt x="17017" y="2080"/>
                  <a:pt x="17404" y="2974"/>
                </a:cubicBezTo>
                <a:cubicBezTo>
                  <a:pt x="17217" y="3064"/>
                  <a:pt x="17036" y="3170"/>
                  <a:pt x="16865" y="3284"/>
                </a:cubicBezTo>
                <a:cubicBezTo>
                  <a:pt x="16591" y="2590"/>
                  <a:pt x="15918" y="2125"/>
                  <a:pt x="15166" y="2125"/>
                </a:cubicBezTo>
                <a:lnTo>
                  <a:pt x="15154" y="2125"/>
                </a:lnTo>
                <a:cubicBezTo>
                  <a:pt x="14395" y="2133"/>
                  <a:pt x="13716" y="2606"/>
                  <a:pt x="13454" y="3317"/>
                </a:cubicBezTo>
                <a:cubicBezTo>
                  <a:pt x="13283" y="3194"/>
                  <a:pt x="13104" y="3088"/>
                  <a:pt x="12915" y="2994"/>
                </a:cubicBezTo>
                <a:cubicBezTo>
                  <a:pt x="13296" y="2096"/>
                  <a:pt x="14169" y="1512"/>
                  <a:pt x="15149" y="1508"/>
                </a:cubicBezTo>
                <a:close/>
                <a:moveTo>
                  <a:pt x="30993" y="1508"/>
                </a:moveTo>
                <a:cubicBezTo>
                  <a:pt x="31973" y="1508"/>
                  <a:pt x="32842" y="2080"/>
                  <a:pt x="33234" y="2974"/>
                </a:cubicBezTo>
                <a:cubicBezTo>
                  <a:pt x="33047" y="3064"/>
                  <a:pt x="32863" y="3170"/>
                  <a:pt x="32691" y="3284"/>
                </a:cubicBezTo>
                <a:cubicBezTo>
                  <a:pt x="32422" y="2590"/>
                  <a:pt x="31748" y="2125"/>
                  <a:pt x="30993" y="2125"/>
                </a:cubicBezTo>
                <a:lnTo>
                  <a:pt x="30980" y="2125"/>
                </a:lnTo>
                <a:cubicBezTo>
                  <a:pt x="30225" y="2133"/>
                  <a:pt x="29547" y="2606"/>
                  <a:pt x="29281" y="3317"/>
                </a:cubicBezTo>
                <a:cubicBezTo>
                  <a:pt x="29110" y="3194"/>
                  <a:pt x="28930" y="3088"/>
                  <a:pt x="28742" y="2994"/>
                </a:cubicBezTo>
                <a:cubicBezTo>
                  <a:pt x="29126" y="2096"/>
                  <a:pt x="30000" y="1512"/>
                  <a:pt x="30976" y="1508"/>
                </a:cubicBezTo>
                <a:close/>
                <a:moveTo>
                  <a:pt x="7304" y="1508"/>
                </a:moveTo>
                <a:cubicBezTo>
                  <a:pt x="8267" y="1508"/>
                  <a:pt x="9139" y="2071"/>
                  <a:pt x="9534" y="2954"/>
                </a:cubicBezTo>
                <a:cubicBezTo>
                  <a:pt x="9346" y="3039"/>
                  <a:pt x="9166" y="3137"/>
                  <a:pt x="8991" y="3256"/>
                </a:cubicBezTo>
                <a:cubicBezTo>
                  <a:pt x="8709" y="2574"/>
                  <a:pt x="8031" y="2125"/>
                  <a:pt x="7296" y="2125"/>
                </a:cubicBezTo>
                <a:cubicBezTo>
                  <a:pt x="6519" y="2133"/>
                  <a:pt x="5842" y="2619"/>
                  <a:pt x="5584" y="3341"/>
                </a:cubicBezTo>
                <a:cubicBezTo>
                  <a:pt x="5413" y="3219"/>
                  <a:pt x="5233" y="3109"/>
                  <a:pt x="5049" y="3015"/>
                </a:cubicBezTo>
                <a:cubicBezTo>
                  <a:pt x="5425" y="2104"/>
                  <a:pt x="6303" y="1512"/>
                  <a:pt x="7292" y="1508"/>
                </a:cubicBezTo>
                <a:cubicBezTo>
                  <a:pt x="7296" y="1508"/>
                  <a:pt x="7300" y="1508"/>
                  <a:pt x="7304" y="1508"/>
                </a:cubicBezTo>
                <a:close/>
                <a:moveTo>
                  <a:pt x="23131" y="1508"/>
                </a:moveTo>
                <a:cubicBezTo>
                  <a:pt x="24097" y="1508"/>
                  <a:pt x="24970" y="2071"/>
                  <a:pt x="25364" y="2954"/>
                </a:cubicBezTo>
                <a:cubicBezTo>
                  <a:pt x="25177" y="3039"/>
                  <a:pt x="24993" y="3137"/>
                  <a:pt x="24821" y="3256"/>
                </a:cubicBezTo>
                <a:cubicBezTo>
                  <a:pt x="24540" y="2578"/>
                  <a:pt x="23869" y="2125"/>
                  <a:pt x="23134" y="2125"/>
                </a:cubicBezTo>
                <a:lnTo>
                  <a:pt x="23122" y="2125"/>
                </a:lnTo>
                <a:cubicBezTo>
                  <a:pt x="22346" y="2133"/>
                  <a:pt x="21668" y="2619"/>
                  <a:pt x="21415" y="3341"/>
                </a:cubicBezTo>
                <a:cubicBezTo>
                  <a:pt x="21390" y="3326"/>
                  <a:pt x="21366" y="3309"/>
                  <a:pt x="21341" y="3292"/>
                </a:cubicBezTo>
                <a:cubicBezTo>
                  <a:pt x="21190" y="3190"/>
                  <a:pt x="21036" y="3096"/>
                  <a:pt x="20876" y="3019"/>
                </a:cubicBezTo>
                <a:cubicBezTo>
                  <a:pt x="21251" y="2104"/>
                  <a:pt x="22129" y="1512"/>
                  <a:pt x="23119" y="1508"/>
                </a:cubicBezTo>
                <a:cubicBezTo>
                  <a:pt x="23123" y="1508"/>
                  <a:pt x="23127" y="1508"/>
                  <a:pt x="23131" y="1508"/>
                </a:cubicBezTo>
                <a:close/>
                <a:moveTo>
                  <a:pt x="38961" y="1508"/>
                </a:moveTo>
                <a:cubicBezTo>
                  <a:pt x="39929" y="1508"/>
                  <a:pt x="40799" y="2072"/>
                  <a:pt x="41191" y="2954"/>
                </a:cubicBezTo>
                <a:cubicBezTo>
                  <a:pt x="41003" y="3039"/>
                  <a:pt x="40823" y="3137"/>
                  <a:pt x="40648" y="3256"/>
                </a:cubicBezTo>
                <a:cubicBezTo>
                  <a:pt x="40370" y="2578"/>
                  <a:pt x="39696" y="2125"/>
                  <a:pt x="38961" y="2125"/>
                </a:cubicBezTo>
                <a:lnTo>
                  <a:pt x="38953" y="2125"/>
                </a:lnTo>
                <a:cubicBezTo>
                  <a:pt x="38177" y="2133"/>
                  <a:pt x="37498" y="2619"/>
                  <a:pt x="37242" y="3341"/>
                </a:cubicBezTo>
                <a:cubicBezTo>
                  <a:pt x="37185" y="3301"/>
                  <a:pt x="37127" y="3264"/>
                  <a:pt x="37070" y="3224"/>
                </a:cubicBezTo>
                <a:cubicBezTo>
                  <a:pt x="36951" y="3150"/>
                  <a:pt x="36829" y="3080"/>
                  <a:pt x="36706" y="3015"/>
                </a:cubicBezTo>
                <a:cubicBezTo>
                  <a:pt x="37082" y="2104"/>
                  <a:pt x="37960" y="1512"/>
                  <a:pt x="38949" y="1508"/>
                </a:cubicBezTo>
                <a:close/>
                <a:moveTo>
                  <a:pt x="54792" y="1508"/>
                </a:moveTo>
                <a:cubicBezTo>
                  <a:pt x="55755" y="1508"/>
                  <a:pt x="56626" y="2072"/>
                  <a:pt x="57022" y="2954"/>
                </a:cubicBezTo>
                <a:cubicBezTo>
                  <a:pt x="56833" y="3039"/>
                  <a:pt x="56650" y="3137"/>
                  <a:pt x="56478" y="3256"/>
                </a:cubicBezTo>
                <a:cubicBezTo>
                  <a:pt x="56196" y="2578"/>
                  <a:pt x="55527" y="2125"/>
                  <a:pt x="54792" y="2125"/>
                </a:cubicBezTo>
                <a:lnTo>
                  <a:pt x="54780" y="2125"/>
                </a:lnTo>
                <a:cubicBezTo>
                  <a:pt x="54007" y="2133"/>
                  <a:pt x="53325" y="2619"/>
                  <a:pt x="53072" y="3341"/>
                </a:cubicBezTo>
                <a:cubicBezTo>
                  <a:pt x="52901" y="3219"/>
                  <a:pt x="52721" y="3109"/>
                  <a:pt x="52533" y="3015"/>
                </a:cubicBezTo>
                <a:cubicBezTo>
                  <a:pt x="52912" y="2104"/>
                  <a:pt x="53791" y="1512"/>
                  <a:pt x="54775" y="1508"/>
                </a:cubicBezTo>
                <a:close/>
                <a:moveTo>
                  <a:pt x="70618" y="1508"/>
                </a:moveTo>
                <a:cubicBezTo>
                  <a:pt x="71586" y="1508"/>
                  <a:pt x="72456" y="2072"/>
                  <a:pt x="72848" y="2954"/>
                </a:cubicBezTo>
                <a:cubicBezTo>
                  <a:pt x="72660" y="3039"/>
                  <a:pt x="72481" y="3137"/>
                  <a:pt x="72305" y="3256"/>
                </a:cubicBezTo>
                <a:cubicBezTo>
                  <a:pt x="72027" y="2578"/>
                  <a:pt x="71353" y="2125"/>
                  <a:pt x="70618" y="2125"/>
                </a:cubicBezTo>
                <a:lnTo>
                  <a:pt x="70610" y="2125"/>
                </a:lnTo>
                <a:cubicBezTo>
                  <a:pt x="69834" y="2133"/>
                  <a:pt x="69156" y="2619"/>
                  <a:pt x="68899" y="3341"/>
                </a:cubicBezTo>
                <a:cubicBezTo>
                  <a:pt x="68727" y="3219"/>
                  <a:pt x="68547" y="3109"/>
                  <a:pt x="68364" y="3015"/>
                </a:cubicBezTo>
                <a:cubicBezTo>
                  <a:pt x="68739" y="2104"/>
                  <a:pt x="69617" y="1512"/>
                  <a:pt x="70605" y="1508"/>
                </a:cubicBezTo>
                <a:close/>
                <a:moveTo>
                  <a:pt x="86449" y="1508"/>
                </a:moveTo>
                <a:cubicBezTo>
                  <a:pt x="87412" y="1508"/>
                  <a:pt x="88283" y="2072"/>
                  <a:pt x="88679" y="2954"/>
                </a:cubicBezTo>
                <a:cubicBezTo>
                  <a:pt x="88491" y="3039"/>
                  <a:pt x="88307" y="3137"/>
                  <a:pt x="88136" y="3256"/>
                </a:cubicBezTo>
                <a:cubicBezTo>
                  <a:pt x="87853" y="2578"/>
                  <a:pt x="87184" y="2125"/>
                  <a:pt x="86449" y="2125"/>
                </a:cubicBezTo>
                <a:lnTo>
                  <a:pt x="86436" y="2125"/>
                </a:lnTo>
                <a:cubicBezTo>
                  <a:pt x="85665" y="2133"/>
                  <a:pt x="84982" y="2619"/>
                  <a:pt x="84729" y="3341"/>
                </a:cubicBezTo>
                <a:cubicBezTo>
                  <a:pt x="84558" y="3219"/>
                  <a:pt x="84378" y="3109"/>
                  <a:pt x="84190" y="3015"/>
                </a:cubicBezTo>
                <a:cubicBezTo>
                  <a:pt x="84570" y="2104"/>
                  <a:pt x="85448" y="1512"/>
                  <a:pt x="86432" y="1508"/>
                </a:cubicBezTo>
                <a:close/>
                <a:moveTo>
                  <a:pt x="15175" y="2198"/>
                </a:moveTo>
                <a:cubicBezTo>
                  <a:pt x="15902" y="2198"/>
                  <a:pt x="16549" y="2650"/>
                  <a:pt x="16804" y="3329"/>
                </a:cubicBezTo>
                <a:cubicBezTo>
                  <a:pt x="16689" y="3411"/>
                  <a:pt x="16576" y="3501"/>
                  <a:pt x="16469" y="3599"/>
                </a:cubicBezTo>
                <a:cubicBezTo>
                  <a:pt x="16432" y="3631"/>
                  <a:pt x="16395" y="3665"/>
                  <a:pt x="16359" y="3697"/>
                </a:cubicBezTo>
                <a:cubicBezTo>
                  <a:pt x="16240" y="3141"/>
                  <a:pt x="15737" y="2729"/>
                  <a:pt x="15166" y="2729"/>
                </a:cubicBezTo>
                <a:lnTo>
                  <a:pt x="15158" y="2729"/>
                </a:lnTo>
                <a:cubicBezTo>
                  <a:pt x="14561" y="2733"/>
                  <a:pt x="14063" y="3162"/>
                  <a:pt x="13961" y="3742"/>
                </a:cubicBezTo>
                <a:cubicBezTo>
                  <a:pt x="13822" y="3603"/>
                  <a:pt x="13671" y="3473"/>
                  <a:pt x="13512" y="3358"/>
                </a:cubicBezTo>
                <a:cubicBezTo>
                  <a:pt x="13761" y="2668"/>
                  <a:pt x="14419" y="2202"/>
                  <a:pt x="15154" y="2198"/>
                </a:cubicBezTo>
                <a:cubicBezTo>
                  <a:pt x="15161" y="2198"/>
                  <a:pt x="15168" y="2198"/>
                  <a:pt x="15175" y="2198"/>
                </a:cubicBezTo>
                <a:close/>
                <a:moveTo>
                  <a:pt x="31001" y="2198"/>
                </a:moveTo>
                <a:cubicBezTo>
                  <a:pt x="31728" y="2198"/>
                  <a:pt x="32375" y="2650"/>
                  <a:pt x="32635" y="3329"/>
                </a:cubicBezTo>
                <a:cubicBezTo>
                  <a:pt x="32475" y="3439"/>
                  <a:pt x="32328" y="3562"/>
                  <a:pt x="32190" y="3697"/>
                </a:cubicBezTo>
                <a:cubicBezTo>
                  <a:pt x="32071" y="3140"/>
                  <a:pt x="31569" y="2729"/>
                  <a:pt x="30993" y="2729"/>
                </a:cubicBezTo>
                <a:cubicBezTo>
                  <a:pt x="30990" y="2729"/>
                  <a:pt x="30988" y="2729"/>
                  <a:pt x="30985" y="2729"/>
                </a:cubicBezTo>
                <a:cubicBezTo>
                  <a:pt x="30388" y="2733"/>
                  <a:pt x="29890" y="3162"/>
                  <a:pt x="29792" y="3742"/>
                </a:cubicBezTo>
                <a:cubicBezTo>
                  <a:pt x="29649" y="3603"/>
                  <a:pt x="29502" y="3473"/>
                  <a:pt x="29343" y="3358"/>
                </a:cubicBezTo>
                <a:cubicBezTo>
                  <a:pt x="29592" y="2668"/>
                  <a:pt x="30245" y="2202"/>
                  <a:pt x="30980" y="2198"/>
                </a:cubicBezTo>
                <a:cubicBezTo>
                  <a:pt x="30987" y="2198"/>
                  <a:pt x="30994" y="2198"/>
                  <a:pt x="31001" y="2198"/>
                </a:cubicBezTo>
                <a:close/>
                <a:moveTo>
                  <a:pt x="46832" y="2198"/>
                </a:moveTo>
                <a:cubicBezTo>
                  <a:pt x="47558" y="2198"/>
                  <a:pt x="48206" y="2650"/>
                  <a:pt x="48461" y="3329"/>
                </a:cubicBezTo>
                <a:cubicBezTo>
                  <a:pt x="48305" y="3439"/>
                  <a:pt x="48154" y="3562"/>
                  <a:pt x="48016" y="3697"/>
                </a:cubicBezTo>
                <a:cubicBezTo>
                  <a:pt x="47898" y="3141"/>
                  <a:pt x="47395" y="2729"/>
                  <a:pt x="46823" y="2729"/>
                </a:cubicBezTo>
                <a:lnTo>
                  <a:pt x="46815" y="2729"/>
                </a:lnTo>
                <a:cubicBezTo>
                  <a:pt x="46218" y="2733"/>
                  <a:pt x="45721" y="3162"/>
                  <a:pt x="45619" y="3742"/>
                </a:cubicBezTo>
                <a:cubicBezTo>
                  <a:pt x="45479" y="3599"/>
                  <a:pt x="45328" y="3473"/>
                  <a:pt x="45169" y="3358"/>
                </a:cubicBezTo>
                <a:cubicBezTo>
                  <a:pt x="45419" y="2668"/>
                  <a:pt x="46075" y="2202"/>
                  <a:pt x="46811" y="2198"/>
                </a:cubicBezTo>
                <a:cubicBezTo>
                  <a:pt x="46818" y="2198"/>
                  <a:pt x="46825" y="2198"/>
                  <a:pt x="46832" y="2198"/>
                </a:cubicBezTo>
                <a:close/>
                <a:moveTo>
                  <a:pt x="62658" y="2198"/>
                </a:moveTo>
                <a:cubicBezTo>
                  <a:pt x="63385" y="2198"/>
                  <a:pt x="64033" y="2650"/>
                  <a:pt x="64292" y="3329"/>
                </a:cubicBezTo>
                <a:cubicBezTo>
                  <a:pt x="64173" y="3411"/>
                  <a:pt x="64059" y="3501"/>
                  <a:pt x="63953" y="3599"/>
                </a:cubicBezTo>
                <a:cubicBezTo>
                  <a:pt x="63915" y="3631"/>
                  <a:pt x="63879" y="3665"/>
                  <a:pt x="63847" y="3697"/>
                </a:cubicBezTo>
                <a:cubicBezTo>
                  <a:pt x="63728" y="3141"/>
                  <a:pt x="63225" y="2729"/>
                  <a:pt x="62650" y="2729"/>
                </a:cubicBezTo>
                <a:lnTo>
                  <a:pt x="62641" y="2729"/>
                </a:lnTo>
                <a:cubicBezTo>
                  <a:pt x="62045" y="2733"/>
                  <a:pt x="61547" y="3162"/>
                  <a:pt x="61449" y="3742"/>
                </a:cubicBezTo>
                <a:cubicBezTo>
                  <a:pt x="61306" y="3599"/>
                  <a:pt x="61159" y="3473"/>
                  <a:pt x="60999" y="3358"/>
                </a:cubicBezTo>
                <a:cubicBezTo>
                  <a:pt x="61249" y="2668"/>
                  <a:pt x="61902" y="2202"/>
                  <a:pt x="62637" y="2198"/>
                </a:cubicBezTo>
                <a:cubicBezTo>
                  <a:pt x="62644" y="2198"/>
                  <a:pt x="62651" y="2198"/>
                  <a:pt x="62658" y="2198"/>
                </a:cubicBezTo>
                <a:close/>
                <a:moveTo>
                  <a:pt x="78489" y="2198"/>
                </a:moveTo>
                <a:cubicBezTo>
                  <a:pt x="79216" y="2198"/>
                  <a:pt x="79863" y="2650"/>
                  <a:pt x="80119" y="3329"/>
                </a:cubicBezTo>
                <a:cubicBezTo>
                  <a:pt x="79963" y="3439"/>
                  <a:pt x="79812" y="3562"/>
                  <a:pt x="79673" y="3697"/>
                </a:cubicBezTo>
                <a:cubicBezTo>
                  <a:pt x="79555" y="3141"/>
                  <a:pt x="79052" y="2729"/>
                  <a:pt x="78481" y="2729"/>
                </a:cubicBezTo>
                <a:lnTo>
                  <a:pt x="78472" y="2729"/>
                </a:lnTo>
                <a:cubicBezTo>
                  <a:pt x="77876" y="2733"/>
                  <a:pt x="77378" y="3162"/>
                  <a:pt x="77276" y="3742"/>
                </a:cubicBezTo>
                <a:cubicBezTo>
                  <a:pt x="77137" y="3599"/>
                  <a:pt x="76986" y="3473"/>
                  <a:pt x="76826" y="3358"/>
                </a:cubicBezTo>
                <a:cubicBezTo>
                  <a:pt x="77075" y="2668"/>
                  <a:pt x="77733" y="2202"/>
                  <a:pt x="78468" y="2198"/>
                </a:cubicBezTo>
                <a:cubicBezTo>
                  <a:pt x="78475" y="2198"/>
                  <a:pt x="78482" y="2198"/>
                  <a:pt x="78489" y="2198"/>
                </a:cubicBezTo>
                <a:close/>
                <a:moveTo>
                  <a:pt x="94307" y="2198"/>
                </a:moveTo>
                <a:cubicBezTo>
                  <a:pt x="95038" y="2198"/>
                  <a:pt x="95691" y="2647"/>
                  <a:pt x="95949" y="3329"/>
                </a:cubicBezTo>
                <a:cubicBezTo>
                  <a:pt x="95789" y="3439"/>
                  <a:pt x="95642" y="3562"/>
                  <a:pt x="95503" y="3697"/>
                </a:cubicBezTo>
                <a:cubicBezTo>
                  <a:pt x="95386" y="3141"/>
                  <a:pt x="94883" y="2729"/>
                  <a:pt x="94307" y="2729"/>
                </a:cubicBezTo>
                <a:lnTo>
                  <a:pt x="94298" y="2729"/>
                </a:lnTo>
                <a:cubicBezTo>
                  <a:pt x="93702" y="2733"/>
                  <a:pt x="93205" y="3162"/>
                  <a:pt x="93106" y="3742"/>
                </a:cubicBezTo>
                <a:cubicBezTo>
                  <a:pt x="92963" y="3599"/>
                  <a:pt x="92816" y="3473"/>
                  <a:pt x="92657" y="3358"/>
                </a:cubicBezTo>
                <a:cubicBezTo>
                  <a:pt x="92906" y="2668"/>
                  <a:pt x="93563" y="2202"/>
                  <a:pt x="94298" y="2198"/>
                </a:cubicBezTo>
                <a:close/>
                <a:moveTo>
                  <a:pt x="7305" y="2198"/>
                </a:moveTo>
                <a:cubicBezTo>
                  <a:pt x="8012" y="2198"/>
                  <a:pt x="8665" y="2633"/>
                  <a:pt x="8934" y="3292"/>
                </a:cubicBezTo>
                <a:cubicBezTo>
                  <a:pt x="8778" y="3403"/>
                  <a:pt x="8627" y="3522"/>
                  <a:pt x="8489" y="3652"/>
                </a:cubicBezTo>
                <a:cubicBezTo>
                  <a:pt x="8353" y="3113"/>
                  <a:pt x="7863" y="2729"/>
                  <a:pt x="7304" y="2729"/>
                </a:cubicBezTo>
                <a:lnTo>
                  <a:pt x="7300" y="2729"/>
                </a:lnTo>
                <a:cubicBezTo>
                  <a:pt x="6687" y="2733"/>
                  <a:pt x="6176" y="3182"/>
                  <a:pt x="6095" y="3782"/>
                </a:cubicBezTo>
                <a:cubicBezTo>
                  <a:pt x="5956" y="3640"/>
                  <a:pt x="5805" y="3505"/>
                  <a:pt x="5646" y="3386"/>
                </a:cubicBezTo>
                <a:cubicBezTo>
                  <a:pt x="5882" y="2676"/>
                  <a:pt x="6544" y="2202"/>
                  <a:pt x="7296" y="2198"/>
                </a:cubicBezTo>
                <a:cubicBezTo>
                  <a:pt x="7299" y="2198"/>
                  <a:pt x="7302" y="2198"/>
                  <a:pt x="7305" y="2198"/>
                </a:cubicBezTo>
                <a:close/>
                <a:moveTo>
                  <a:pt x="23132" y="2198"/>
                </a:moveTo>
                <a:cubicBezTo>
                  <a:pt x="23843" y="2198"/>
                  <a:pt x="24496" y="2633"/>
                  <a:pt x="24760" y="3292"/>
                </a:cubicBezTo>
                <a:cubicBezTo>
                  <a:pt x="24605" y="3403"/>
                  <a:pt x="24458" y="3522"/>
                  <a:pt x="24319" y="3652"/>
                </a:cubicBezTo>
                <a:cubicBezTo>
                  <a:pt x="24181" y="3112"/>
                  <a:pt x="23691" y="2729"/>
                  <a:pt x="23135" y="2729"/>
                </a:cubicBezTo>
                <a:cubicBezTo>
                  <a:pt x="23132" y="2729"/>
                  <a:pt x="23129" y="2729"/>
                  <a:pt x="23126" y="2729"/>
                </a:cubicBezTo>
                <a:cubicBezTo>
                  <a:pt x="22514" y="2733"/>
                  <a:pt x="22007" y="3182"/>
                  <a:pt x="21926" y="3782"/>
                </a:cubicBezTo>
                <a:cubicBezTo>
                  <a:pt x="21782" y="3640"/>
                  <a:pt x="21632" y="3509"/>
                  <a:pt x="21472" y="3386"/>
                </a:cubicBezTo>
                <a:cubicBezTo>
                  <a:pt x="21713" y="2680"/>
                  <a:pt x="22371" y="2202"/>
                  <a:pt x="23122" y="2198"/>
                </a:cubicBezTo>
                <a:cubicBezTo>
                  <a:pt x="23126" y="2198"/>
                  <a:pt x="23129" y="2198"/>
                  <a:pt x="23132" y="2198"/>
                </a:cubicBezTo>
                <a:close/>
                <a:moveTo>
                  <a:pt x="38963" y="2198"/>
                </a:moveTo>
                <a:cubicBezTo>
                  <a:pt x="39673" y="2198"/>
                  <a:pt x="40323" y="2633"/>
                  <a:pt x="40591" y="3292"/>
                </a:cubicBezTo>
                <a:cubicBezTo>
                  <a:pt x="40435" y="3403"/>
                  <a:pt x="40284" y="3522"/>
                  <a:pt x="40145" y="3652"/>
                </a:cubicBezTo>
                <a:cubicBezTo>
                  <a:pt x="40011" y="3112"/>
                  <a:pt x="39522" y="2729"/>
                  <a:pt x="38965" y="2729"/>
                </a:cubicBezTo>
                <a:cubicBezTo>
                  <a:pt x="38963" y="2729"/>
                  <a:pt x="38960" y="2729"/>
                  <a:pt x="38957" y="2729"/>
                </a:cubicBezTo>
                <a:cubicBezTo>
                  <a:pt x="38344" y="2733"/>
                  <a:pt x="37834" y="3182"/>
                  <a:pt x="37752" y="3782"/>
                </a:cubicBezTo>
                <a:cubicBezTo>
                  <a:pt x="37743" y="3774"/>
                  <a:pt x="37732" y="3763"/>
                  <a:pt x="37724" y="3750"/>
                </a:cubicBezTo>
                <a:cubicBezTo>
                  <a:pt x="37609" y="3640"/>
                  <a:pt x="37487" y="3529"/>
                  <a:pt x="37360" y="3431"/>
                </a:cubicBezTo>
                <a:cubicBezTo>
                  <a:pt x="37340" y="3415"/>
                  <a:pt x="37319" y="3403"/>
                  <a:pt x="37302" y="3386"/>
                </a:cubicBezTo>
                <a:cubicBezTo>
                  <a:pt x="37540" y="2676"/>
                  <a:pt x="38201" y="2202"/>
                  <a:pt x="38953" y="2198"/>
                </a:cubicBezTo>
                <a:cubicBezTo>
                  <a:pt x="38956" y="2198"/>
                  <a:pt x="38959" y="2198"/>
                  <a:pt x="38963" y="2198"/>
                </a:cubicBezTo>
                <a:close/>
                <a:moveTo>
                  <a:pt x="54789" y="2198"/>
                </a:moveTo>
                <a:cubicBezTo>
                  <a:pt x="55500" y="2198"/>
                  <a:pt x="56153" y="2633"/>
                  <a:pt x="56417" y="3292"/>
                </a:cubicBezTo>
                <a:cubicBezTo>
                  <a:pt x="56262" y="3403"/>
                  <a:pt x="56115" y="3522"/>
                  <a:pt x="55976" y="3652"/>
                </a:cubicBezTo>
                <a:cubicBezTo>
                  <a:pt x="55837" y="3113"/>
                  <a:pt x="55351" y="2729"/>
                  <a:pt x="54792" y="2729"/>
                </a:cubicBezTo>
                <a:lnTo>
                  <a:pt x="54784" y="2729"/>
                </a:lnTo>
                <a:cubicBezTo>
                  <a:pt x="54175" y="2733"/>
                  <a:pt x="53664" y="3182"/>
                  <a:pt x="53583" y="3782"/>
                </a:cubicBezTo>
                <a:cubicBezTo>
                  <a:pt x="53489" y="3689"/>
                  <a:pt x="53391" y="3599"/>
                  <a:pt x="53289" y="3513"/>
                </a:cubicBezTo>
                <a:cubicBezTo>
                  <a:pt x="53236" y="3469"/>
                  <a:pt x="53182" y="3427"/>
                  <a:pt x="53129" y="3386"/>
                </a:cubicBezTo>
                <a:cubicBezTo>
                  <a:pt x="53370" y="2676"/>
                  <a:pt x="54028" y="2202"/>
                  <a:pt x="54780" y="2198"/>
                </a:cubicBezTo>
                <a:cubicBezTo>
                  <a:pt x="54783" y="2198"/>
                  <a:pt x="54786" y="2198"/>
                  <a:pt x="54789" y="2198"/>
                </a:cubicBezTo>
                <a:close/>
                <a:moveTo>
                  <a:pt x="70618" y="2198"/>
                </a:moveTo>
                <a:cubicBezTo>
                  <a:pt x="71329" y="2198"/>
                  <a:pt x="71983" y="2635"/>
                  <a:pt x="72247" y="3292"/>
                </a:cubicBezTo>
                <a:cubicBezTo>
                  <a:pt x="72092" y="3403"/>
                  <a:pt x="71941" y="3522"/>
                  <a:pt x="71802" y="3652"/>
                </a:cubicBezTo>
                <a:cubicBezTo>
                  <a:pt x="71668" y="3113"/>
                  <a:pt x="71178" y="2729"/>
                  <a:pt x="70618" y="2729"/>
                </a:cubicBezTo>
                <a:lnTo>
                  <a:pt x="70614" y="2729"/>
                </a:lnTo>
                <a:cubicBezTo>
                  <a:pt x="70002" y="2733"/>
                  <a:pt x="69491" y="3182"/>
                  <a:pt x="69410" y="3782"/>
                </a:cubicBezTo>
                <a:cubicBezTo>
                  <a:pt x="69287" y="3660"/>
                  <a:pt x="69160" y="3542"/>
                  <a:pt x="69025" y="3435"/>
                </a:cubicBezTo>
                <a:cubicBezTo>
                  <a:pt x="69005" y="3420"/>
                  <a:pt x="68980" y="3403"/>
                  <a:pt x="68960" y="3386"/>
                </a:cubicBezTo>
                <a:cubicBezTo>
                  <a:pt x="69197" y="2676"/>
                  <a:pt x="69859" y="2202"/>
                  <a:pt x="70610" y="2198"/>
                </a:cubicBezTo>
                <a:close/>
                <a:moveTo>
                  <a:pt x="86449" y="2198"/>
                </a:moveTo>
                <a:cubicBezTo>
                  <a:pt x="87159" y="2198"/>
                  <a:pt x="87808" y="2635"/>
                  <a:pt x="88074" y="3292"/>
                </a:cubicBezTo>
                <a:cubicBezTo>
                  <a:pt x="87919" y="3403"/>
                  <a:pt x="87772" y="3522"/>
                  <a:pt x="87633" y="3652"/>
                </a:cubicBezTo>
                <a:cubicBezTo>
                  <a:pt x="87495" y="3113"/>
                  <a:pt x="87009" y="2729"/>
                  <a:pt x="86449" y="2729"/>
                </a:cubicBezTo>
                <a:lnTo>
                  <a:pt x="86441" y="2729"/>
                </a:lnTo>
                <a:cubicBezTo>
                  <a:pt x="85832" y="2733"/>
                  <a:pt x="85322" y="3182"/>
                  <a:pt x="85240" y="3782"/>
                </a:cubicBezTo>
                <a:cubicBezTo>
                  <a:pt x="85097" y="3640"/>
                  <a:pt x="84946" y="3505"/>
                  <a:pt x="84786" y="3386"/>
                </a:cubicBezTo>
                <a:cubicBezTo>
                  <a:pt x="85027" y="2676"/>
                  <a:pt x="85685" y="2202"/>
                  <a:pt x="86436" y="2198"/>
                </a:cubicBezTo>
                <a:close/>
                <a:moveTo>
                  <a:pt x="7304" y="2798"/>
                </a:moveTo>
                <a:cubicBezTo>
                  <a:pt x="7847" y="2798"/>
                  <a:pt x="8317" y="3178"/>
                  <a:pt x="8431" y="3705"/>
                </a:cubicBezTo>
                <a:cubicBezTo>
                  <a:pt x="8244" y="3889"/>
                  <a:pt x="8072" y="4089"/>
                  <a:pt x="7920" y="4306"/>
                </a:cubicBezTo>
                <a:cubicBezTo>
                  <a:pt x="7705" y="4268"/>
                  <a:pt x="7479" y="4248"/>
                  <a:pt x="7251" y="4248"/>
                </a:cubicBezTo>
                <a:lnTo>
                  <a:pt x="7226" y="4248"/>
                </a:lnTo>
                <a:cubicBezTo>
                  <a:pt x="6989" y="4253"/>
                  <a:pt x="6757" y="4272"/>
                  <a:pt x="6528" y="4318"/>
                </a:cubicBezTo>
                <a:lnTo>
                  <a:pt x="6532" y="4314"/>
                </a:lnTo>
                <a:cubicBezTo>
                  <a:pt x="6414" y="4142"/>
                  <a:pt x="6283" y="3978"/>
                  <a:pt x="6140" y="3827"/>
                </a:cubicBezTo>
                <a:lnTo>
                  <a:pt x="6140" y="3827"/>
                </a:lnTo>
                <a:lnTo>
                  <a:pt x="6161" y="3831"/>
                </a:lnTo>
                <a:cubicBezTo>
                  <a:pt x="6221" y="3248"/>
                  <a:pt x="6712" y="2802"/>
                  <a:pt x="7300" y="2798"/>
                </a:cubicBezTo>
                <a:close/>
                <a:moveTo>
                  <a:pt x="23134" y="2798"/>
                </a:moveTo>
                <a:cubicBezTo>
                  <a:pt x="23673" y="2798"/>
                  <a:pt x="24143" y="3178"/>
                  <a:pt x="24258" y="3705"/>
                </a:cubicBezTo>
                <a:cubicBezTo>
                  <a:pt x="24074" y="3889"/>
                  <a:pt x="23903" y="4089"/>
                  <a:pt x="23751" y="4306"/>
                </a:cubicBezTo>
                <a:cubicBezTo>
                  <a:pt x="23530" y="4268"/>
                  <a:pt x="23306" y="4248"/>
                  <a:pt x="23077" y="4248"/>
                </a:cubicBezTo>
                <a:lnTo>
                  <a:pt x="23053" y="4248"/>
                </a:lnTo>
                <a:cubicBezTo>
                  <a:pt x="22816" y="4253"/>
                  <a:pt x="22583" y="4272"/>
                  <a:pt x="22359" y="4318"/>
                </a:cubicBezTo>
                <a:lnTo>
                  <a:pt x="22359" y="4314"/>
                </a:lnTo>
                <a:cubicBezTo>
                  <a:pt x="22240" y="4142"/>
                  <a:pt x="22109" y="3978"/>
                  <a:pt x="21967" y="3827"/>
                </a:cubicBezTo>
                <a:lnTo>
                  <a:pt x="21967" y="3827"/>
                </a:lnTo>
                <a:lnTo>
                  <a:pt x="21986" y="3831"/>
                </a:lnTo>
                <a:cubicBezTo>
                  <a:pt x="22048" y="3248"/>
                  <a:pt x="22538" y="2802"/>
                  <a:pt x="23126" y="2798"/>
                </a:cubicBezTo>
                <a:close/>
                <a:moveTo>
                  <a:pt x="38961" y="2798"/>
                </a:moveTo>
                <a:cubicBezTo>
                  <a:pt x="39504" y="2798"/>
                  <a:pt x="39973" y="3178"/>
                  <a:pt x="40088" y="3705"/>
                </a:cubicBezTo>
                <a:cubicBezTo>
                  <a:pt x="39900" y="3889"/>
                  <a:pt x="39728" y="4089"/>
                  <a:pt x="39577" y="4306"/>
                </a:cubicBezTo>
                <a:cubicBezTo>
                  <a:pt x="39353" y="4268"/>
                  <a:pt x="39121" y="4248"/>
                  <a:pt x="38883" y="4248"/>
                </a:cubicBezTo>
                <a:cubicBezTo>
                  <a:pt x="38646" y="4253"/>
                  <a:pt x="38414" y="4272"/>
                  <a:pt x="38185" y="4318"/>
                </a:cubicBezTo>
                <a:lnTo>
                  <a:pt x="38189" y="4314"/>
                </a:lnTo>
                <a:cubicBezTo>
                  <a:pt x="38071" y="4142"/>
                  <a:pt x="37940" y="3978"/>
                  <a:pt x="37797" y="3827"/>
                </a:cubicBezTo>
                <a:lnTo>
                  <a:pt x="37797" y="3827"/>
                </a:lnTo>
                <a:lnTo>
                  <a:pt x="37817" y="3831"/>
                </a:lnTo>
                <a:cubicBezTo>
                  <a:pt x="37879" y="3248"/>
                  <a:pt x="38369" y="2802"/>
                  <a:pt x="38957" y="2798"/>
                </a:cubicBezTo>
                <a:close/>
                <a:moveTo>
                  <a:pt x="54792" y="2798"/>
                </a:moveTo>
                <a:cubicBezTo>
                  <a:pt x="55331" y="2798"/>
                  <a:pt x="55804" y="3178"/>
                  <a:pt x="55915" y="3705"/>
                </a:cubicBezTo>
                <a:cubicBezTo>
                  <a:pt x="55731" y="3889"/>
                  <a:pt x="55559" y="4089"/>
                  <a:pt x="55408" y="4306"/>
                </a:cubicBezTo>
                <a:cubicBezTo>
                  <a:pt x="55188" y="4268"/>
                  <a:pt x="54963" y="4248"/>
                  <a:pt x="54735" y="4248"/>
                </a:cubicBezTo>
                <a:lnTo>
                  <a:pt x="54710" y="4248"/>
                </a:lnTo>
                <a:cubicBezTo>
                  <a:pt x="54473" y="4253"/>
                  <a:pt x="54241" y="4272"/>
                  <a:pt x="54015" y="4318"/>
                </a:cubicBezTo>
                <a:lnTo>
                  <a:pt x="54015" y="4314"/>
                </a:lnTo>
                <a:cubicBezTo>
                  <a:pt x="53898" y="4142"/>
                  <a:pt x="53766" y="3978"/>
                  <a:pt x="53623" y="3827"/>
                </a:cubicBezTo>
                <a:lnTo>
                  <a:pt x="53623" y="3827"/>
                </a:lnTo>
                <a:lnTo>
                  <a:pt x="53644" y="3831"/>
                </a:lnTo>
                <a:cubicBezTo>
                  <a:pt x="53705" y="3248"/>
                  <a:pt x="54196" y="2802"/>
                  <a:pt x="54784" y="2798"/>
                </a:cubicBezTo>
                <a:close/>
                <a:moveTo>
                  <a:pt x="70618" y="2798"/>
                </a:moveTo>
                <a:cubicBezTo>
                  <a:pt x="71161" y="2798"/>
                  <a:pt x="71631" y="3178"/>
                  <a:pt x="71745" y="3705"/>
                </a:cubicBezTo>
                <a:cubicBezTo>
                  <a:pt x="71557" y="3889"/>
                  <a:pt x="71386" y="4089"/>
                  <a:pt x="71235" y="4306"/>
                </a:cubicBezTo>
                <a:cubicBezTo>
                  <a:pt x="71018" y="4268"/>
                  <a:pt x="70794" y="4248"/>
                  <a:pt x="70565" y="4248"/>
                </a:cubicBezTo>
                <a:lnTo>
                  <a:pt x="70541" y="4248"/>
                </a:lnTo>
                <a:cubicBezTo>
                  <a:pt x="70304" y="4253"/>
                  <a:pt x="70071" y="4272"/>
                  <a:pt x="69842" y="4318"/>
                </a:cubicBezTo>
                <a:lnTo>
                  <a:pt x="69846" y="4314"/>
                </a:lnTo>
                <a:cubicBezTo>
                  <a:pt x="69728" y="4142"/>
                  <a:pt x="69597" y="3978"/>
                  <a:pt x="69454" y="3827"/>
                </a:cubicBezTo>
                <a:lnTo>
                  <a:pt x="69454" y="3827"/>
                </a:lnTo>
                <a:lnTo>
                  <a:pt x="69474" y="3831"/>
                </a:lnTo>
                <a:cubicBezTo>
                  <a:pt x="69536" y="3248"/>
                  <a:pt x="70026" y="2802"/>
                  <a:pt x="70614" y="2798"/>
                </a:cubicBezTo>
                <a:close/>
                <a:moveTo>
                  <a:pt x="86449" y="2798"/>
                </a:moveTo>
                <a:cubicBezTo>
                  <a:pt x="86988" y="2798"/>
                  <a:pt x="87461" y="3178"/>
                  <a:pt x="87572" y="3705"/>
                </a:cubicBezTo>
                <a:cubicBezTo>
                  <a:pt x="87388" y="3889"/>
                  <a:pt x="87216" y="4089"/>
                  <a:pt x="87065" y="4306"/>
                </a:cubicBezTo>
                <a:cubicBezTo>
                  <a:pt x="86845" y="4268"/>
                  <a:pt x="86620" y="4248"/>
                  <a:pt x="86396" y="4248"/>
                </a:cubicBezTo>
                <a:lnTo>
                  <a:pt x="86367" y="4248"/>
                </a:lnTo>
                <a:cubicBezTo>
                  <a:pt x="86130" y="4253"/>
                  <a:pt x="85897" y="4272"/>
                  <a:pt x="85672" y="4318"/>
                </a:cubicBezTo>
                <a:lnTo>
                  <a:pt x="85672" y="4314"/>
                </a:lnTo>
                <a:cubicBezTo>
                  <a:pt x="85554" y="4142"/>
                  <a:pt x="85423" y="3978"/>
                  <a:pt x="85280" y="3827"/>
                </a:cubicBezTo>
                <a:lnTo>
                  <a:pt x="85280" y="3827"/>
                </a:lnTo>
                <a:lnTo>
                  <a:pt x="85301" y="3831"/>
                </a:lnTo>
                <a:cubicBezTo>
                  <a:pt x="85363" y="3248"/>
                  <a:pt x="85853" y="2802"/>
                  <a:pt x="86441" y="2798"/>
                </a:cubicBezTo>
                <a:close/>
                <a:moveTo>
                  <a:pt x="15166" y="2798"/>
                </a:moveTo>
                <a:cubicBezTo>
                  <a:pt x="15722" y="2798"/>
                  <a:pt x="16208" y="3207"/>
                  <a:pt x="16297" y="3754"/>
                </a:cubicBezTo>
                <a:cubicBezTo>
                  <a:pt x="16269" y="3787"/>
                  <a:pt x="16240" y="3816"/>
                  <a:pt x="16212" y="3848"/>
                </a:cubicBezTo>
                <a:cubicBezTo>
                  <a:pt x="16159" y="3905"/>
                  <a:pt x="16105" y="3967"/>
                  <a:pt x="16052" y="4027"/>
                </a:cubicBezTo>
                <a:cubicBezTo>
                  <a:pt x="15979" y="4114"/>
                  <a:pt x="15914" y="4208"/>
                  <a:pt x="15848" y="4302"/>
                </a:cubicBezTo>
                <a:cubicBezTo>
                  <a:pt x="15639" y="4265"/>
                  <a:pt x="15432" y="4248"/>
                  <a:pt x="15219" y="4248"/>
                </a:cubicBezTo>
                <a:lnTo>
                  <a:pt x="15194" y="4248"/>
                </a:lnTo>
                <a:cubicBezTo>
                  <a:pt x="14929" y="4253"/>
                  <a:pt x="14668" y="4281"/>
                  <a:pt x="14414" y="4334"/>
                </a:cubicBezTo>
                <a:lnTo>
                  <a:pt x="14439" y="4314"/>
                </a:lnTo>
                <a:cubicBezTo>
                  <a:pt x="14316" y="4130"/>
                  <a:pt x="14174" y="3963"/>
                  <a:pt x="14022" y="3803"/>
                </a:cubicBezTo>
                <a:cubicBezTo>
                  <a:pt x="14096" y="3231"/>
                  <a:pt x="14578" y="2802"/>
                  <a:pt x="15158" y="2798"/>
                </a:cubicBezTo>
                <a:close/>
                <a:moveTo>
                  <a:pt x="30993" y="2798"/>
                </a:moveTo>
                <a:cubicBezTo>
                  <a:pt x="31548" y="2798"/>
                  <a:pt x="32034" y="3207"/>
                  <a:pt x="32128" y="3754"/>
                </a:cubicBezTo>
                <a:cubicBezTo>
                  <a:pt x="32099" y="3787"/>
                  <a:pt x="32067" y="3816"/>
                  <a:pt x="32039" y="3848"/>
                </a:cubicBezTo>
                <a:cubicBezTo>
                  <a:pt x="31907" y="3987"/>
                  <a:pt x="31785" y="4138"/>
                  <a:pt x="31675" y="4302"/>
                </a:cubicBezTo>
                <a:cubicBezTo>
                  <a:pt x="31470" y="4265"/>
                  <a:pt x="31262" y="4248"/>
                  <a:pt x="31050" y="4248"/>
                </a:cubicBezTo>
                <a:lnTo>
                  <a:pt x="31025" y="4248"/>
                </a:lnTo>
                <a:cubicBezTo>
                  <a:pt x="30759" y="4253"/>
                  <a:pt x="30499" y="4281"/>
                  <a:pt x="30241" y="4334"/>
                </a:cubicBezTo>
                <a:lnTo>
                  <a:pt x="30269" y="4314"/>
                </a:lnTo>
                <a:cubicBezTo>
                  <a:pt x="30143" y="4130"/>
                  <a:pt x="30005" y="3963"/>
                  <a:pt x="29853" y="3803"/>
                </a:cubicBezTo>
                <a:cubicBezTo>
                  <a:pt x="29926" y="3231"/>
                  <a:pt x="30408" y="2802"/>
                  <a:pt x="30985" y="2798"/>
                </a:cubicBezTo>
                <a:close/>
                <a:moveTo>
                  <a:pt x="46823" y="2798"/>
                </a:moveTo>
                <a:cubicBezTo>
                  <a:pt x="47379" y="2798"/>
                  <a:pt x="47864" y="3207"/>
                  <a:pt x="47954" y="3754"/>
                </a:cubicBezTo>
                <a:cubicBezTo>
                  <a:pt x="47845" y="3869"/>
                  <a:pt x="47734" y="3991"/>
                  <a:pt x="47636" y="4121"/>
                </a:cubicBezTo>
                <a:cubicBezTo>
                  <a:pt x="47591" y="4179"/>
                  <a:pt x="47546" y="4240"/>
                  <a:pt x="47506" y="4302"/>
                </a:cubicBezTo>
                <a:cubicBezTo>
                  <a:pt x="47289" y="4265"/>
                  <a:pt x="47072" y="4248"/>
                  <a:pt x="46852" y="4248"/>
                </a:cubicBezTo>
                <a:cubicBezTo>
                  <a:pt x="46586" y="4253"/>
                  <a:pt x="46325" y="4281"/>
                  <a:pt x="46071" y="4334"/>
                </a:cubicBezTo>
                <a:lnTo>
                  <a:pt x="46096" y="4314"/>
                </a:lnTo>
                <a:cubicBezTo>
                  <a:pt x="45973" y="4130"/>
                  <a:pt x="45830" y="3963"/>
                  <a:pt x="45679" y="3803"/>
                </a:cubicBezTo>
                <a:cubicBezTo>
                  <a:pt x="45753" y="3231"/>
                  <a:pt x="46235" y="2802"/>
                  <a:pt x="46815" y="2798"/>
                </a:cubicBezTo>
                <a:close/>
                <a:moveTo>
                  <a:pt x="62650" y="2798"/>
                </a:moveTo>
                <a:cubicBezTo>
                  <a:pt x="63205" y="2798"/>
                  <a:pt x="63691" y="3207"/>
                  <a:pt x="63785" y="3754"/>
                </a:cubicBezTo>
                <a:cubicBezTo>
                  <a:pt x="63757" y="3787"/>
                  <a:pt x="63724" y="3816"/>
                  <a:pt x="63695" y="3848"/>
                </a:cubicBezTo>
                <a:cubicBezTo>
                  <a:pt x="63642" y="3905"/>
                  <a:pt x="63589" y="3967"/>
                  <a:pt x="63540" y="4027"/>
                </a:cubicBezTo>
                <a:cubicBezTo>
                  <a:pt x="63466" y="4114"/>
                  <a:pt x="63397" y="4208"/>
                  <a:pt x="63332" y="4302"/>
                </a:cubicBezTo>
                <a:cubicBezTo>
                  <a:pt x="63119" y="4265"/>
                  <a:pt x="62903" y="4248"/>
                  <a:pt x="62682" y="4248"/>
                </a:cubicBezTo>
                <a:cubicBezTo>
                  <a:pt x="62417" y="4253"/>
                  <a:pt x="62156" y="4281"/>
                  <a:pt x="61898" y="4334"/>
                </a:cubicBezTo>
                <a:lnTo>
                  <a:pt x="61927" y="4314"/>
                </a:lnTo>
                <a:cubicBezTo>
                  <a:pt x="61800" y="4130"/>
                  <a:pt x="61661" y="3963"/>
                  <a:pt x="61510" y="3803"/>
                </a:cubicBezTo>
                <a:cubicBezTo>
                  <a:pt x="61583" y="3231"/>
                  <a:pt x="62066" y="2802"/>
                  <a:pt x="62641" y="2798"/>
                </a:cubicBezTo>
                <a:close/>
                <a:moveTo>
                  <a:pt x="78481" y="2798"/>
                </a:moveTo>
                <a:cubicBezTo>
                  <a:pt x="79035" y="2798"/>
                  <a:pt x="79522" y="3207"/>
                  <a:pt x="79616" y="3754"/>
                </a:cubicBezTo>
                <a:cubicBezTo>
                  <a:pt x="79448" y="3921"/>
                  <a:pt x="79297" y="4106"/>
                  <a:pt x="79163" y="4302"/>
                </a:cubicBezTo>
                <a:cubicBezTo>
                  <a:pt x="78958" y="4265"/>
                  <a:pt x="78746" y="4248"/>
                  <a:pt x="78534" y="4248"/>
                </a:cubicBezTo>
                <a:lnTo>
                  <a:pt x="78509" y="4248"/>
                </a:lnTo>
                <a:cubicBezTo>
                  <a:pt x="78243" y="4253"/>
                  <a:pt x="77982" y="4281"/>
                  <a:pt x="77729" y="4334"/>
                </a:cubicBezTo>
                <a:lnTo>
                  <a:pt x="77753" y="4314"/>
                </a:lnTo>
                <a:cubicBezTo>
                  <a:pt x="77631" y="4130"/>
                  <a:pt x="77488" y="3963"/>
                  <a:pt x="77337" y="3803"/>
                </a:cubicBezTo>
                <a:cubicBezTo>
                  <a:pt x="77410" y="3231"/>
                  <a:pt x="77892" y="2802"/>
                  <a:pt x="78472" y="2798"/>
                </a:cubicBezTo>
                <a:close/>
                <a:moveTo>
                  <a:pt x="94307" y="2798"/>
                </a:moveTo>
                <a:cubicBezTo>
                  <a:pt x="94862" y="2798"/>
                  <a:pt x="95348" y="3207"/>
                  <a:pt x="95442" y="3754"/>
                </a:cubicBezTo>
                <a:cubicBezTo>
                  <a:pt x="95279" y="3921"/>
                  <a:pt x="95124" y="4106"/>
                  <a:pt x="94989" y="4302"/>
                </a:cubicBezTo>
                <a:cubicBezTo>
                  <a:pt x="94785" y="4265"/>
                  <a:pt x="94577" y="4248"/>
                  <a:pt x="94364" y="4248"/>
                </a:cubicBezTo>
                <a:lnTo>
                  <a:pt x="94340" y="4248"/>
                </a:lnTo>
                <a:cubicBezTo>
                  <a:pt x="94074" y="4253"/>
                  <a:pt x="93812" y="4281"/>
                  <a:pt x="93555" y="4334"/>
                </a:cubicBezTo>
                <a:lnTo>
                  <a:pt x="93584" y="4314"/>
                </a:lnTo>
                <a:cubicBezTo>
                  <a:pt x="93457" y="4130"/>
                  <a:pt x="93318" y="3963"/>
                  <a:pt x="93167" y="3803"/>
                </a:cubicBezTo>
                <a:cubicBezTo>
                  <a:pt x="93241" y="3231"/>
                  <a:pt x="93723" y="2802"/>
                  <a:pt x="94298" y="2798"/>
                </a:cubicBezTo>
                <a:close/>
                <a:moveTo>
                  <a:pt x="19093" y="2664"/>
                </a:moveTo>
                <a:cubicBezTo>
                  <a:pt x="19932" y="2664"/>
                  <a:pt x="20737" y="2933"/>
                  <a:pt x="21394" y="3415"/>
                </a:cubicBezTo>
                <a:cubicBezTo>
                  <a:pt x="21428" y="3439"/>
                  <a:pt x="21460" y="3464"/>
                  <a:pt x="21488" y="3488"/>
                </a:cubicBezTo>
                <a:cubicBezTo>
                  <a:pt x="21554" y="3537"/>
                  <a:pt x="21611" y="3586"/>
                  <a:pt x="21673" y="3640"/>
                </a:cubicBezTo>
                <a:cubicBezTo>
                  <a:pt x="21901" y="3840"/>
                  <a:pt x="22105" y="4072"/>
                  <a:pt x="22285" y="4330"/>
                </a:cubicBezTo>
                <a:cubicBezTo>
                  <a:pt x="22060" y="4375"/>
                  <a:pt x="21844" y="4444"/>
                  <a:pt x="21635" y="4526"/>
                </a:cubicBezTo>
                <a:cubicBezTo>
                  <a:pt x="21014" y="3746"/>
                  <a:pt x="20092" y="3301"/>
                  <a:pt x="19092" y="3301"/>
                </a:cubicBezTo>
                <a:cubicBezTo>
                  <a:pt x="19088" y="3301"/>
                  <a:pt x="19083" y="3301"/>
                  <a:pt x="19079" y="3301"/>
                </a:cubicBezTo>
                <a:cubicBezTo>
                  <a:pt x="18107" y="3309"/>
                  <a:pt x="17200" y="3742"/>
                  <a:pt x="16587" y="4493"/>
                </a:cubicBezTo>
                <a:cubicBezTo>
                  <a:pt x="16375" y="4416"/>
                  <a:pt x="16150" y="4355"/>
                  <a:pt x="15922" y="4314"/>
                </a:cubicBezTo>
                <a:cubicBezTo>
                  <a:pt x="15958" y="4261"/>
                  <a:pt x="15995" y="4212"/>
                  <a:pt x="16032" y="4163"/>
                </a:cubicBezTo>
                <a:cubicBezTo>
                  <a:pt x="16081" y="4101"/>
                  <a:pt x="16130" y="4040"/>
                  <a:pt x="16183" y="3983"/>
                </a:cubicBezTo>
                <a:cubicBezTo>
                  <a:pt x="16208" y="3954"/>
                  <a:pt x="16236" y="3921"/>
                  <a:pt x="16261" y="3893"/>
                </a:cubicBezTo>
                <a:cubicBezTo>
                  <a:pt x="16767" y="3358"/>
                  <a:pt x="17409" y="2974"/>
                  <a:pt x="18119" y="2790"/>
                </a:cubicBezTo>
                <a:lnTo>
                  <a:pt x="18119" y="2798"/>
                </a:lnTo>
                <a:lnTo>
                  <a:pt x="18184" y="2774"/>
                </a:lnTo>
                <a:cubicBezTo>
                  <a:pt x="18397" y="2721"/>
                  <a:pt x="18613" y="2688"/>
                  <a:pt x="18830" y="2672"/>
                </a:cubicBezTo>
                <a:cubicBezTo>
                  <a:pt x="18830" y="2676"/>
                  <a:pt x="18834" y="2680"/>
                  <a:pt x="18834" y="2680"/>
                </a:cubicBezTo>
                <a:lnTo>
                  <a:pt x="18862" y="2672"/>
                </a:lnTo>
                <a:cubicBezTo>
                  <a:pt x="18932" y="2668"/>
                  <a:pt x="19002" y="2664"/>
                  <a:pt x="19075" y="2664"/>
                </a:cubicBezTo>
                <a:cubicBezTo>
                  <a:pt x="19081" y="2664"/>
                  <a:pt x="19087" y="2664"/>
                  <a:pt x="19093" y="2664"/>
                </a:cubicBezTo>
                <a:close/>
                <a:moveTo>
                  <a:pt x="34925" y="2664"/>
                </a:moveTo>
                <a:cubicBezTo>
                  <a:pt x="36131" y="2664"/>
                  <a:pt x="37253" y="3219"/>
                  <a:pt x="37989" y="4163"/>
                </a:cubicBezTo>
                <a:cubicBezTo>
                  <a:pt x="38034" y="4216"/>
                  <a:pt x="38075" y="4272"/>
                  <a:pt x="38116" y="4330"/>
                </a:cubicBezTo>
                <a:cubicBezTo>
                  <a:pt x="37890" y="4375"/>
                  <a:pt x="37675" y="4444"/>
                  <a:pt x="37462" y="4526"/>
                </a:cubicBezTo>
                <a:cubicBezTo>
                  <a:pt x="36842" y="3746"/>
                  <a:pt x="35922" y="3301"/>
                  <a:pt x="34925" y="3301"/>
                </a:cubicBezTo>
                <a:lnTo>
                  <a:pt x="34906" y="3301"/>
                </a:lnTo>
                <a:cubicBezTo>
                  <a:pt x="33937" y="3309"/>
                  <a:pt x="33031" y="3742"/>
                  <a:pt x="32414" y="4493"/>
                </a:cubicBezTo>
                <a:cubicBezTo>
                  <a:pt x="32201" y="4416"/>
                  <a:pt x="31981" y="4355"/>
                  <a:pt x="31752" y="4314"/>
                </a:cubicBezTo>
                <a:cubicBezTo>
                  <a:pt x="31834" y="4199"/>
                  <a:pt x="31920" y="4085"/>
                  <a:pt x="32014" y="3983"/>
                </a:cubicBezTo>
                <a:cubicBezTo>
                  <a:pt x="32063" y="3921"/>
                  <a:pt x="32116" y="3865"/>
                  <a:pt x="32173" y="3812"/>
                </a:cubicBezTo>
                <a:cubicBezTo>
                  <a:pt x="32226" y="3754"/>
                  <a:pt x="32284" y="3701"/>
                  <a:pt x="32340" y="3648"/>
                </a:cubicBezTo>
                <a:cubicBezTo>
                  <a:pt x="32401" y="3599"/>
                  <a:pt x="32459" y="3546"/>
                  <a:pt x="32520" y="3501"/>
                </a:cubicBezTo>
                <a:cubicBezTo>
                  <a:pt x="32614" y="3427"/>
                  <a:pt x="32708" y="3358"/>
                  <a:pt x="32806" y="3297"/>
                </a:cubicBezTo>
                <a:cubicBezTo>
                  <a:pt x="33153" y="3068"/>
                  <a:pt x="33541" y="2896"/>
                  <a:pt x="33945" y="2790"/>
                </a:cubicBezTo>
                <a:cubicBezTo>
                  <a:pt x="33945" y="2794"/>
                  <a:pt x="33950" y="2794"/>
                  <a:pt x="33950" y="2798"/>
                </a:cubicBezTo>
                <a:lnTo>
                  <a:pt x="34015" y="2774"/>
                </a:lnTo>
                <a:cubicBezTo>
                  <a:pt x="34223" y="2721"/>
                  <a:pt x="34440" y="2688"/>
                  <a:pt x="34661" y="2672"/>
                </a:cubicBezTo>
                <a:lnTo>
                  <a:pt x="34661" y="2680"/>
                </a:lnTo>
                <a:lnTo>
                  <a:pt x="34689" y="2672"/>
                </a:lnTo>
                <a:cubicBezTo>
                  <a:pt x="34759" y="2668"/>
                  <a:pt x="34832" y="2664"/>
                  <a:pt x="34901" y="2664"/>
                </a:cubicBezTo>
                <a:close/>
                <a:moveTo>
                  <a:pt x="50759" y="2664"/>
                </a:moveTo>
                <a:cubicBezTo>
                  <a:pt x="51998" y="2664"/>
                  <a:pt x="53159" y="3255"/>
                  <a:pt x="53889" y="4257"/>
                </a:cubicBezTo>
                <a:cubicBezTo>
                  <a:pt x="53909" y="4281"/>
                  <a:pt x="53926" y="4306"/>
                  <a:pt x="53942" y="4330"/>
                </a:cubicBezTo>
                <a:cubicBezTo>
                  <a:pt x="53717" y="4375"/>
                  <a:pt x="53501" y="4444"/>
                  <a:pt x="53293" y="4526"/>
                </a:cubicBezTo>
                <a:cubicBezTo>
                  <a:pt x="52672" y="3746"/>
                  <a:pt x="51749" y="3301"/>
                  <a:pt x="50756" y="3301"/>
                </a:cubicBezTo>
                <a:lnTo>
                  <a:pt x="50736" y="3301"/>
                </a:lnTo>
                <a:cubicBezTo>
                  <a:pt x="49764" y="3309"/>
                  <a:pt x="48857" y="3742"/>
                  <a:pt x="48245" y="4493"/>
                </a:cubicBezTo>
                <a:cubicBezTo>
                  <a:pt x="48028" y="4416"/>
                  <a:pt x="47807" y="4355"/>
                  <a:pt x="47579" y="4314"/>
                </a:cubicBezTo>
                <a:cubicBezTo>
                  <a:pt x="47800" y="4003"/>
                  <a:pt x="48056" y="3729"/>
                  <a:pt x="48350" y="3501"/>
                </a:cubicBezTo>
                <a:cubicBezTo>
                  <a:pt x="48771" y="3166"/>
                  <a:pt x="49253" y="2925"/>
                  <a:pt x="49776" y="2790"/>
                </a:cubicBezTo>
                <a:cubicBezTo>
                  <a:pt x="49776" y="2794"/>
                  <a:pt x="49776" y="2794"/>
                  <a:pt x="49781" y="2798"/>
                </a:cubicBezTo>
                <a:lnTo>
                  <a:pt x="49841" y="2774"/>
                </a:lnTo>
                <a:cubicBezTo>
                  <a:pt x="50054" y="2721"/>
                  <a:pt x="50271" y="2688"/>
                  <a:pt x="50486" y="2672"/>
                </a:cubicBezTo>
                <a:cubicBezTo>
                  <a:pt x="50486" y="2676"/>
                  <a:pt x="50491" y="2680"/>
                  <a:pt x="50491" y="2680"/>
                </a:cubicBezTo>
                <a:lnTo>
                  <a:pt x="50520" y="2672"/>
                </a:lnTo>
                <a:cubicBezTo>
                  <a:pt x="50589" y="2668"/>
                  <a:pt x="50658" y="2664"/>
                  <a:pt x="50731" y="2664"/>
                </a:cubicBezTo>
                <a:cubicBezTo>
                  <a:pt x="50741" y="2664"/>
                  <a:pt x="50750" y="2664"/>
                  <a:pt x="50759" y="2664"/>
                </a:cubicBezTo>
                <a:close/>
                <a:moveTo>
                  <a:pt x="66583" y="2664"/>
                </a:moveTo>
                <a:cubicBezTo>
                  <a:pt x="67465" y="2664"/>
                  <a:pt x="68307" y="2962"/>
                  <a:pt x="68980" y="3493"/>
                </a:cubicBezTo>
                <a:cubicBezTo>
                  <a:pt x="69103" y="3591"/>
                  <a:pt x="69221" y="3693"/>
                  <a:pt x="69331" y="3803"/>
                </a:cubicBezTo>
                <a:cubicBezTo>
                  <a:pt x="69389" y="3861"/>
                  <a:pt x="69442" y="3918"/>
                  <a:pt x="69495" y="3978"/>
                </a:cubicBezTo>
                <a:cubicBezTo>
                  <a:pt x="69593" y="4089"/>
                  <a:pt x="69687" y="4208"/>
                  <a:pt x="69772" y="4330"/>
                </a:cubicBezTo>
                <a:cubicBezTo>
                  <a:pt x="69548" y="4375"/>
                  <a:pt x="69331" y="4444"/>
                  <a:pt x="69119" y="4526"/>
                </a:cubicBezTo>
                <a:cubicBezTo>
                  <a:pt x="68497" y="3746"/>
                  <a:pt x="67575" y="3301"/>
                  <a:pt x="66575" y="3301"/>
                </a:cubicBezTo>
                <a:cubicBezTo>
                  <a:pt x="66571" y="3301"/>
                  <a:pt x="66566" y="3301"/>
                  <a:pt x="66562" y="3301"/>
                </a:cubicBezTo>
                <a:cubicBezTo>
                  <a:pt x="65595" y="3309"/>
                  <a:pt x="64688" y="3742"/>
                  <a:pt x="64071" y="4493"/>
                </a:cubicBezTo>
                <a:cubicBezTo>
                  <a:pt x="63859" y="4416"/>
                  <a:pt x="63638" y="4355"/>
                  <a:pt x="63410" y="4314"/>
                </a:cubicBezTo>
                <a:cubicBezTo>
                  <a:pt x="63581" y="4069"/>
                  <a:pt x="63781" y="3844"/>
                  <a:pt x="63998" y="3648"/>
                </a:cubicBezTo>
                <a:cubicBezTo>
                  <a:pt x="64459" y="3239"/>
                  <a:pt x="65010" y="2945"/>
                  <a:pt x="65602" y="2790"/>
                </a:cubicBezTo>
                <a:cubicBezTo>
                  <a:pt x="65602" y="2794"/>
                  <a:pt x="65606" y="2794"/>
                  <a:pt x="65606" y="2798"/>
                </a:cubicBezTo>
                <a:lnTo>
                  <a:pt x="65672" y="2774"/>
                </a:lnTo>
                <a:cubicBezTo>
                  <a:pt x="65881" y="2721"/>
                  <a:pt x="66096" y="2688"/>
                  <a:pt x="66317" y="2672"/>
                </a:cubicBezTo>
                <a:lnTo>
                  <a:pt x="66317" y="2680"/>
                </a:lnTo>
                <a:lnTo>
                  <a:pt x="66346" y="2672"/>
                </a:lnTo>
                <a:cubicBezTo>
                  <a:pt x="66420" y="2668"/>
                  <a:pt x="66489" y="2664"/>
                  <a:pt x="66558" y="2664"/>
                </a:cubicBezTo>
                <a:close/>
                <a:moveTo>
                  <a:pt x="82416" y="2664"/>
                </a:moveTo>
                <a:cubicBezTo>
                  <a:pt x="83689" y="2664"/>
                  <a:pt x="84873" y="3284"/>
                  <a:pt x="85599" y="4330"/>
                </a:cubicBezTo>
                <a:cubicBezTo>
                  <a:pt x="85374" y="4375"/>
                  <a:pt x="85158" y="4444"/>
                  <a:pt x="84950" y="4526"/>
                </a:cubicBezTo>
                <a:cubicBezTo>
                  <a:pt x="84327" y="3746"/>
                  <a:pt x="83405" y="3301"/>
                  <a:pt x="82406" y="3301"/>
                </a:cubicBezTo>
                <a:cubicBezTo>
                  <a:pt x="82401" y="3301"/>
                  <a:pt x="82397" y="3301"/>
                  <a:pt x="82393" y="3301"/>
                </a:cubicBezTo>
                <a:cubicBezTo>
                  <a:pt x="81421" y="3309"/>
                  <a:pt x="80515" y="3742"/>
                  <a:pt x="79902" y="4493"/>
                </a:cubicBezTo>
                <a:cubicBezTo>
                  <a:pt x="79689" y="4416"/>
                  <a:pt x="79465" y="4355"/>
                  <a:pt x="79236" y="4314"/>
                </a:cubicBezTo>
                <a:cubicBezTo>
                  <a:pt x="79771" y="3554"/>
                  <a:pt x="80551" y="3019"/>
                  <a:pt x="81433" y="2790"/>
                </a:cubicBezTo>
                <a:cubicBezTo>
                  <a:pt x="81433" y="2794"/>
                  <a:pt x="81433" y="2794"/>
                  <a:pt x="81437" y="2798"/>
                </a:cubicBezTo>
                <a:lnTo>
                  <a:pt x="81499" y="2774"/>
                </a:lnTo>
                <a:cubicBezTo>
                  <a:pt x="81711" y="2721"/>
                  <a:pt x="81927" y="2688"/>
                  <a:pt x="82144" y="2672"/>
                </a:cubicBezTo>
                <a:cubicBezTo>
                  <a:pt x="82144" y="2676"/>
                  <a:pt x="82148" y="2680"/>
                  <a:pt x="82148" y="2680"/>
                </a:cubicBezTo>
                <a:lnTo>
                  <a:pt x="82177" y="2672"/>
                </a:lnTo>
                <a:cubicBezTo>
                  <a:pt x="82246" y="2668"/>
                  <a:pt x="82315" y="2664"/>
                  <a:pt x="82389" y="2664"/>
                </a:cubicBezTo>
                <a:cubicBezTo>
                  <a:pt x="82398" y="2664"/>
                  <a:pt x="82407" y="2664"/>
                  <a:pt x="82416" y="2664"/>
                </a:cubicBezTo>
                <a:close/>
                <a:moveTo>
                  <a:pt x="11182" y="2664"/>
                </a:moveTo>
                <a:cubicBezTo>
                  <a:pt x="12455" y="2664"/>
                  <a:pt x="13648" y="3292"/>
                  <a:pt x="14374" y="4342"/>
                </a:cubicBezTo>
                <a:cubicBezTo>
                  <a:pt x="14153" y="4391"/>
                  <a:pt x="13937" y="4457"/>
                  <a:pt x="13728" y="4542"/>
                </a:cubicBezTo>
                <a:cubicBezTo>
                  <a:pt x="13107" y="3754"/>
                  <a:pt x="12180" y="3301"/>
                  <a:pt x="11179" y="3301"/>
                </a:cubicBezTo>
                <a:lnTo>
                  <a:pt x="11160" y="3301"/>
                </a:lnTo>
                <a:cubicBezTo>
                  <a:pt x="10183" y="3309"/>
                  <a:pt x="9273" y="3746"/>
                  <a:pt x="8655" y="4506"/>
                </a:cubicBezTo>
                <a:lnTo>
                  <a:pt x="8660" y="4510"/>
                </a:lnTo>
                <a:cubicBezTo>
                  <a:pt x="8448" y="4428"/>
                  <a:pt x="8227" y="4363"/>
                  <a:pt x="7999" y="4321"/>
                </a:cubicBezTo>
                <a:cubicBezTo>
                  <a:pt x="8542" y="3542"/>
                  <a:pt x="9350" y="2998"/>
                  <a:pt x="10253" y="2774"/>
                </a:cubicBezTo>
                <a:lnTo>
                  <a:pt x="10253" y="2778"/>
                </a:lnTo>
                <a:lnTo>
                  <a:pt x="10265" y="2774"/>
                </a:lnTo>
                <a:cubicBezTo>
                  <a:pt x="10551" y="2704"/>
                  <a:pt x="10849" y="2664"/>
                  <a:pt x="11155" y="2664"/>
                </a:cubicBezTo>
                <a:cubicBezTo>
                  <a:pt x="11164" y="2664"/>
                  <a:pt x="11173" y="2664"/>
                  <a:pt x="11182" y="2664"/>
                </a:cubicBezTo>
                <a:close/>
                <a:moveTo>
                  <a:pt x="27008" y="2664"/>
                </a:moveTo>
                <a:cubicBezTo>
                  <a:pt x="28285" y="2664"/>
                  <a:pt x="29478" y="3292"/>
                  <a:pt x="30205" y="4342"/>
                </a:cubicBezTo>
                <a:cubicBezTo>
                  <a:pt x="29980" y="4391"/>
                  <a:pt x="29763" y="4457"/>
                  <a:pt x="29559" y="4542"/>
                </a:cubicBezTo>
                <a:cubicBezTo>
                  <a:pt x="28937" y="3749"/>
                  <a:pt x="28007" y="3301"/>
                  <a:pt x="26999" y="3301"/>
                </a:cubicBezTo>
                <a:cubicBezTo>
                  <a:pt x="26994" y="3301"/>
                  <a:pt x="26990" y="3301"/>
                  <a:pt x="26985" y="3301"/>
                </a:cubicBezTo>
                <a:cubicBezTo>
                  <a:pt x="26010" y="3309"/>
                  <a:pt x="25099" y="3746"/>
                  <a:pt x="24486" y="4506"/>
                </a:cubicBezTo>
                <a:lnTo>
                  <a:pt x="24486" y="4510"/>
                </a:lnTo>
                <a:cubicBezTo>
                  <a:pt x="24274" y="4428"/>
                  <a:pt x="24054" y="4363"/>
                  <a:pt x="23824" y="4321"/>
                </a:cubicBezTo>
                <a:cubicBezTo>
                  <a:pt x="24372" y="3542"/>
                  <a:pt x="25177" y="2998"/>
                  <a:pt x="26084" y="2774"/>
                </a:cubicBezTo>
                <a:lnTo>
                  <a:pt x="26084" y="2778"/>
                </a:lnTo>
                <a:lnTo>
                  <a:pt x="26092" y="2774"/>
                </a:lnTo>
                <a:cubicBezTo>
                  <a:pt x="26382" y="2704"/>
                  <a:pt x="26680" y="2664"/>
                  <a:pt x="26982" y="2664"/>
                </a:cubicBezTo>
                <a:cubicBezTo>
                  <a:pt x="26990" y="2664"/>
                  <a:pt x="26999" y="2664"/>
                  <a:pt x="27008" y="2664"/>
                </a:cubicBezTo>
                <a:close/>
                <a:moveTo>
                  <a:pt x="42839" y="2664"/>
                </a:moveTo>
                <a:cubicBezTo>
                  <a:pt x="44112" y="2664"/>
                  <a:pt x="45305" y="3292"/>
                  <a:pt x="46031" y="4342"/>
                </a:cubicBezTo>
                <a:cubicBezTo>
                  <a:pt x="45811" y="4391"/>
                  <a:pt x="45594" y="4457"/>
                  <a:pt x="45385" y="4542"/>
                </a:cubicBezTo>
                <a:cubicBezTo>
                  <a:pt x="44764" y="3749"/>
                  <a:pt x="43834" y="3301"/>
                  <a:pt x="42829" y="3301"/>
                </a:cubicBezTo>
                <a:cubicBezTo>
                  <a:pt x="42825" y="3301"/>
                  <a:pt x="42820" y="3301"/>
                  <a:pt x="42816" y="3301"/>
                </a:cubicBezTo>
                <a:cubicBezTo>
                  <a:pt x="41841" y="3309"/>
                  <a:pt x="40929" y="3746"/>
                  <a:pt x="40313" y="4506"/>
                </a:cubicBezTo>
                <a:lnTo>
                  <a:pt x="40317" y="4510"/>
                </a:lnTo>
                <a:cubicBezTo>
                  <a:pt x="40105" y="4428"/>
                  <a:pt x="39884" y="4363"/>
                  <a:pt x="39655" y="4321"/>
                </a:cubicBezTo>
                <a:cubicBezTo>
                  <a:pt x="40203" y="3542"/>
                  <a:pt x="41008" y="2998"/>
                  <a:pt x="41909" y="2774"/>
                </a:cubicBezTo>
                <a:lnTo>
                  <a:pt x="41909" y="2778"/>
                </a:lnTo>
                <a:lnTo>
                  <a:pt x="41922" y="2774"/>
                </a:lnTo>
                <a:cubicBezTo>
                  <a:pt x="42208" y="2704"/>
                  <a:pt x="42506" y="2664"/>
                  <a:pt x="42812" y="2664"/>
                </a:cubicBezTo>
                <a:cubicBezTo>
                  <a:pt x="42821" y="2664"/>
                  <a:pt x="42830" y="2664"/>
                  <a:pt x="42839" y="2664"/>
                </a:cubicBezTo>
                <a:close/>
                <a:moveTo>
                  <a:pt x="58663" y="2664"/>
                </a:moveTo>
                <a:cubicBezTo>
                  <a:pt x="59942" y="2664"/>
                  <a:pt x="61135" y="3288"/>
                  <a:pt x="61862" y="4342"/>
                </a:cubicBezTo>
                <a:cubicBezTo>
                  <a:pt x="61636" y="4391"/>
                  <a:pt x="61421" y="4457"/>
                  <a:pt x="61216" y="4542"/>
                </a:cubicBezTo>
                <a:cubicBezTo>
                  <a:pt x="60594" y="3749"/>
                  <a:pt x="59660" y="3301"/>
                  <a:pt x="58656" y="3301"/>
                </a:cubicBezTo>
                <a:cubicBezTo>
                  <a:pt x="58652" y="3301"/>
                  <a:pt x="58647" y="3301"/>
                  <a:pt x="58643" y="3301"/>
                </a:cubicBezTo>
                <a:cubicBezTo>
                  <a:pt x="57667" y="3309"/>
                  <a:pt x="56756" y="3746"/>
                  <a:pt x="56143" y="4506"/>
                </a:cubicBezTo>
                <a:lnTo>
                  <a:pt x="56143" y="4510"/>
                </a:lnTo>
                <a:cubicBezTo>
                  <a:pt x="55932" y="4428"/>
                  <a:pt x="55711" y="4363"/>
                  <a:pt x="55482" y="4321"/>
                </a:cubicBezTo>
                <a:cubicBezTo>
                  <a:pt x="56030" y="3542"/>
                  <a:pt x="56833" y="2998"/>
                  <a:pt x="57740" y="2774"/>
                </a:cubicBezTo>
                <a:lnTo>
                  <a:pt x="57740" y="2778"/>
                </a:lnTo>
                <a:lnTo>
                  <a:pt x="57749" y="2774"/>
                </a:lnTo>
                <a:cubicBezTo>
                  <a:pt x="58039" y="2704"/>
                  <a:pt x="58337" y="2664"/>
                  <a:pt x="58639" y="2664"/>
                </a:cubicBezTo>
                <a:close/>
                <a:moveTo>
                  <a:pt x="74496" y="2664"/>
                </a:moveTo>
                <a:cubicBezTo>
                  <a:pt x="75773" y="2664"/>
                  <a:pt x="76962" y="3292"/>
                  <a:pt x="77688" y="4342"/>
                </a:cubicBezTo>
                <a:cubicBezTo>
                  <a:pt x="77467" y="4391"/>
                  <a:pt x="77251" y="4457"/>
                  <a:pt x="77043" y="4542"/>
                </a:cubicBezTo>
                <a:cubicBezTo>
                  <a:pt x="76421" y="3749"/>
                  <a:pt x="75490" y="3301"/>
                  <a:pt x="74487" y="3301"/>
                </a:cubicBezTo>
                <a:cubicBezTo>
                  <a:pt x="74482" y="3301"/>
                  <a:pt x="74478" y="3301"/>
                  <a:pt x="74473" y="3301"/>
                </a:cubicBezTo>
                <a:cubicBezTo>
                  <a:pt x="73497" y="3309"/>
                  <a:pt x="72586" y="3746"/>
                  <a:pt x="71970" y="4506"/>
                </a:cubicBezTo>
                <a:lnTo>
                  <a:pt x="71974" y="4510"/>
                </a:lnTo>
                <a:cubicBezTo>
                  <a:pt x="71762" y="4428"/>
                  <a:pt x="71542" y="4363"/>
                  <a:pt x="71312" y="4321"/>
                </a:cubicBezTo>
                <a:cubicBezTo>
                  <a:pt x="71860" y="3542"/>
                  <a:pt x="72664" y="2998"/>
                  <a:pt x="73567" y="2774"/>
                </a:cubicBezTo>
                <a:lnTo>
                  <a:pt x="73567" y="2778"/>
                </a:lnTo>
                <a:lnTo>
                  <a:pt x="73579" y="2774"/>
                </a:lnTo>
                <a:cubicBezTo>
                  <a:pt x="73865" y="2704"/>
                  <a:pt x="74164" y="2664"/>
                  <a:pt x="74469" y="2664"/>
                </a:cubicBezTo>
                <a:cubicBezTo>
                  <a:pt x="74478" y="2664"/>
                  <a:pt x="74487" y="2664"/>
                  <a:pt x="74496" y="2664"/>
                </a:cubicBezTo>
                <a:close/>
                <a:moveTo>
                  <a:pt x="90321" y="2664"/>
                </a:moveTo>
                <a:cubicBezTo>
                  <a:pt x="91599" y="2664"/>
                  <a:pt x="92792" y="3288"/>
                  <a:pt x="93518" y="4342"/>
                </a:cubicBezTo>
                <a:cubicBezTo>
                  <a:pt x="93294" y="4391"/>
                  <a:pt x="93082" y="4457"/>
                  <a:pt x="92873" y="4542"/>
                </a:cubicBezTo>
                <a:cubicBezTo>
                  <a:pt x="92251" y="3749"/>
                  <a:pt x="91317" y="3301"/>
                  <a:pt x="90313" y="3301"/>
                </a:cubicBezTo>
                <a:cubicBezTo>
                  <a:pt x="90309" y="3301"/>
                  <a:pt x="90304" y="3301"/>
                  <a:pt x="90300" y="3301"/>
                </a:cubicBezTo>
                <a:cubicBezTo>
                  <a:pt x="89324" y="3309"/>
                  <a:pt x="88413" y="3746"/>
                  <a:pt x="87801" y="4506"/>
                </a:cubicBezTo>
                <a:lnTo>
                  <a:pt x="87801" y="4510"/>
                </a:lnTo>
                <a:cubicBezTo>
                  <a:pt x="87588" y="4428"/>
                  <a:pt x="87367" y="4363"/>
                  <a:pt x="87139" y="4321"/>
                </a:cubicBezTo>
                <a:cubicBezTo>
                  <a:pt x="87686" y="3542"/>
                  <a:pt x="88491" y="2998"/>
                  <a:pt x="89397" y="2774"/>
                </a:cubicBezTo>
                <a:lnTo>
                  <a:pt x="89397" y="2778"/>
                </a:lnTo>
                <a:lnTo>
                  <a:pt x="89406" y="2774"/>
                </a:lnTo>
                <a:cubicBezTo>
                  <a:pt x="89695" y="2704"/>
                  <a:pt x="89994" y="2664"/>
                  <a:pt x="90296" y="2664"/>
                </a:cubicBezTo>
                <a:close/>
                <a:moveTo>
                  <a:pt x="19095" y="3371"/>
                </a:moveTo>
                <a:cubicBezTo>
                  <a:pt x="20061" y="3371"/>
                  <a:pt x="20961" y="3799"/>
                  <a:pt x="21566" y="4551"/>
                </a:cubicBezTo>
                <a:cubicBezTo>
                  <a:pt x="21358" y="4640"/>
                  <a:pt x="21158" y="4743"/>
                  <a:pt x="20966" y="4865"/>
                </a:cubicBezTo>
                <a:cubicBezTo>
                  <a:pt x="20488" y="4334"/>
                  <a:pt x="19814" y="4032"/>
                  <a:pt x="19100" y="4032"/>
                </a:cubicBezTo>
                <a:lnTo>
                  <a:pt x="19083" y="4032"/>
                </a:lnTo>
                <a:cubicBezTo>
                  <a:pt x="18997" y="4032"/>
                  <a:pt x="18907" y="4036"/>
                  <a:pt x="18821" y="4044"/>
                </a:cubicBezTo>
                <a:cubicBezTo>
                  <a:pt x="18397" y="4093"/>
                  <a:pt x="17984" y="4253"/>
                  <a:pt x="17637" y="4502"/>
                </a:cubicBezTo>
                <a:cubicBezTo>
                  <a:pt x="17502" y="4596"/>
                  <a:pt x="17379" y="4702"/>
                  <a:pt x="17270" y="4820"/>
                </a:cubicBezTo>
                <a:cubicBezTo>
                  <a:pt x="17073" y="4706"/>
                  <a:pt x="16870" y="4604"/>
                  <a:pt x="16657" y="4522"/>
                </a:cubicBezTo>
                <a:cubicBezTo>
                  <a:pt x="17257" y="3795"/>
                  <a:pt x="18135" y="3378"/>
                  <a:pt x="19079" y="3371"/>
                </a:cubicBezTo>
                <a:cubicBezTo>
                  <a:pt x="19085" y="3371"/>
                  <a:pt x="19090" y="3371"/>
                  <a:pt x="19095" y="3371"/>
                </a:cubicBezTo>
                <a:close/>
                <a:moveTo>
                  <a:pt x="34906" y="3371"/>
                </a:moveTo>
                <a:cubicBezTo>
                  <a:pt x="35881" y="3371"/>
                  <a:pt x="36784" y="3795"/>
                  <a:pt x="37393" y="4555"/>
                </a:cubicBezTo>
                <a:cubicBezTo>
                  <a:pt x="37185" y="4640"/>
                  <a:pt x="36984" y="4747"/>
                  <a:pt x="36797" y="4865"/>
                </a:cubicBezTo>
                <a:cubicBezTo>
                  <a:pt x="36318" y="4335"/>
                  <a:pt x="35639" y="4032"/>
                  <a:pt x="34927" y="4032"/>
                </a:cubicBezTo>
                <a:cubicBezTo>
                  <a:pt x="34921" y="4032"/>
                  <a:pt x="34915" y="4032"/>
                  <a:pt x="34910" y="4032"/>
                </a:cubicBezTo>
                <a:cubicBezTo>
                  <a:pt x="34305" y="4036"/>
                  <a:pt x="33717" y="4261"/>
                  <a:pt x="33264" y="4661"/>
                </a:cubicBezTo>
                <a:cubicBezTo>
                  <a:pt x="33206" y="4710"/>
                  <a:pt x="33149" y="4767"/>
                  <a:pt x="33096" y="4820"/>
                </a:cubicBezTo>
                <a:cubicBezTo>
                  <a:pt x="32904" y="4706"/>
                  <a:pt x="32700" y="4604"/>
                  <a:pt x="32484" y="4522"/>
                </a:cubicBezTo>
                <a:cubicBezTo>
                  <a:pt x="33083" y="3795"/>
                  <a:pt x="33966" y="3378"/>
                  <a:pt x="34906" y="3371"/>
                </a:cubicBezTo>
                <a:close/>
                <a:moveTo>
                  <a:pt x="50753" y="3371"/>
                </a:moveTo>
                <a:cubicBezTo>
                  <a:pt x="51718" y="3371"/>
                  <a:pt x="52618" y="3799"/>
                  <a:pt x="53223" y="4551"/>
                </a:cubicBezTo>
                <a:cubicBezTo>
                  <a:pt x="53015" y="4640"/>
                  <a:pt x="52814" y="4743"/>
                  <a:pt x="52623" y="4865"/>
                </a:cubicBezTo>
                <a:cubicBezTo>
                  <a:pt x="52149" y="4335"/>
                  <a:pt x="51474" y="4032"/>
                  <a:pt x="50758" y="4032"/>
                </a:cubicBezTo>
                <a:cubicBezTo>
                  <a:pt x="50752" y="4032"/>
                  <a:pt x="50746" y="4032"/>
                  <a:pt x="50740" y="4032"/>
                </a:cubicBezTo>
                <a:cubicBezTo>
                  <a:pt x="50054" y="4036"/>
                  <a:pt x="49396" y="4321"/>
                  <a:pt x="48927" y="4824"/>
                </a:cubicBezTo>
                <a:cubicBezTo>
                  <a:pt x="48731" y="4706"/>
                  <a:pt x="48526" y="4604"/>
                  <a:pt x="48314" y="4522"/>
                </a:cubicBezTo>
                <a:cubicBezTo>
                  <a:pt x="48914" y="3795"/>
                  <a:pt x="49792" y="3378"/>
                  <a:pt x="50736" y="3371"/>
                </a:cubicBezTo>
                <a:cubicBezTo>
                  <a:pt x="50742" y="3371"/>
                  <a:pt x="50747" y="3371"/>
                  <a:pt x="50753" y="3371"/>
                </a:cubicBezTo>
                <a:close/>
                <a:moveTo>
                  <a:pt x="66579" y="3371"/>
                </a:moveTo>
                <a:cubicBezTo>
                  <a:pt x="67549" y="3371"/>
                  <a:pt x="68445" y="3799"/>
                  <a:pt x="69054" y="4551"/>
                </a:cubicBezTo>
                <a:cubicBezTo>
                  <a:pt x="68846" y="4640"/>
                  <a:pt x="68641" y="4743"/>
                  <a:pt x="68454" y="4865"/>
                </a:cubicBezTo>
                <a:cubicBezTo>
                  <a:pt x="67975" y="4335"/>
                  <a:pt x="67296" y="4032"/>
                  <a:pt x="66584" y="4032"/>
                </a:cubicBezTo>
                <a:cubicBezTo>
                  <a:pt x="66578" y="4032"/>
                  <a:pt x="66573" y="4032"/>
                  <a:pt x="66567" y="4032"/>
                </a:cubicBezTo>
                <a:cubicBezTo>
                  <a:pt x="65885" y="4036"/>
                  <a:pt x="65223" y="4321"/>
                  <a:pt x="64754" y="4824"/>
                </a:cubicBezTo>
                <a:cubicBezTo>
                  <a:pt x="64561" y="4706"/>
                  <a:pt x="64357" y="4604"/>
                  <a:pt x="64141" y="4522"/>
                </a:cubicBezTo>
                <a:cubicBezTo>
                  <a:pt x="64741" y="3795"/>
                  <a:pt x="65623" y="3378"/>
                  <a:pt x="66562" y="3371"/>
                </a:cubicBezTo>
                <a:cubicBezTo>
                  <a:pt x="66568" y="3371"/>
                  <a:pt x="66573" y="3371"/>
                  <a:pt x="66579" y="3371"/>
                </a:cubicBezTo>
                <a:close/>
                <a:moveTo>
                  <a:pt x="82409" y="3371"/>
                </a:moveTo>
                <a:cubicBezTo>
                  <a:pt x="83375" y="3371"/>
                  <a:pt x="84275" y="3799"/>
                  <a:pt x="84880" y="4551"/>
                </a:cubicBezTo>
                <a:cubicBezTo>
                  <a:pt x="84672" y="4640"/>
                  <a:pt x="84472" y="4743"/>
                  <a:pt x="84280" y="4865"/>
                </a:cubicBezTo>
                <a:cubicBezTo>
                  <a:pt x="83806" y="4335"/>
                  <a:pt x="83127" y="4032"/>
                  <a:pt x="82415" y="4032"/>
                </a:cubicBezTo>
                <a:cubicBezTo>
                  <a:pt x="82409" y="4032"/>
                  <a:pt x="82403" y="4032"/>
                  <a:pt x="82398" y="4032"/>
                </a:cubicBezTo>
                <a:cubicBezTo>
                  <a:pt x="81964" y="4032"/>
                  <a:pt x="81540" y="4150"/>
                  <a:pt x="81167" y="4363"/>
                </a:cubicBezTo>
                <a:cubicBezTo>
                  <a:pt x="80952" y="4485"/>
                  <a:pt x="80756" y="4640"/>
                  <a:pt x="80584" y="4820"/>
                </a:cubicBezTo>
                <a:cubicBezTo>
                  <a:pt x="80388" y="4706"/>
                  <a:pt x="80183" y="4604"/>
                  <a:pt x="79971" y="4522"/>
                </a:cubicBezTo>
                <a:cubicBezTo>
                  <a:pt x="80571" y="3795"/>
                  <a:pt x="81450" y="3378"/>
                  <a:pt x="82393" y="3371"/>
                </a:cubicBezTo>
                <a:cubicBezTo>
                  <a:pt x="82398" y="3371"/>
                  <a:pt x="82404" y="3371"/>
                  <a:pt x="82409" y="3371"/>
                </a:cubicBezTo>
                <a:close/>
                <a:moveTo>
                  <a:pt x="11179" y="3371"/>
                </a:moveTo>
                <a:cubicBezTo>
                  <a:pt x="12152" y="3371"/>
                  <a:pt x="13055" y="3807"/>
                  <a:pt x="13663" y="4571"/>
                </a:cubicBezTo>
                <a:cubicBezTo>
                  <a:pt x="13454" y="4661"/>
                  <a:pt x="13255" y="4767"/>
                  <a:pt x="13066" y="4890"/>
                </a:cubicBezTo>
                <a:cubicBezTo>
                  <a:pt x="12589" y="4342"/>
                  <a:pt x="11906" y="4032"/>
                  <a:pt x="11181" y="4032"/>
                </a:cubicBezTo>
                <a:cubicBezTo>
                  <a:pt x="11175" y="4032"/>
                  <a:pt x="11169" y="4032"/>
                  <a:pt x="11164" y="4032"/>
                </a:cubicBezTo>
                <a:cubicBezTo>
                  <a:pt x="10469" y="4036"/>
                  <a:pt x="9799" y="4330"/>
                  <a:pt x="9330" y="4841"/>
                </a:cubicBezTo>
                <a:cubicBezTo>
                  <a:pt x="9138" y="4722"/>
                  <a:pt x="8938" y="4620"/>
                  <a:pt x="8725" y="4534"/>
                </a:cubicBezTo>
                <a:cubicBezTo>
                  <a:pt x="9326" y="3803"/>
                  <a:pt x="10212" y="3378"/>
                  <a:pt x="11160" y="3371"/>
                </a:cubicBezTo>
                <a:close/>
                <a:moveTo>
                  <a:pt x="27002" y="3371"/>
                </a:moveTo>
                <a:cubicBezTo>
                  <a:pt x="27981" y="3371"/>
                  <a:pt x="28885" y="3807"/>
                  <a:pt x="29490" y="4571"/>
                </a:cubicBezTo>
                <a:cubicBezTo>
                  <a:pt x="29281" y="4661"/>
                  <a:pt x="29085" y="4767"/>
                  <a:pt x="28897" y="4890"/>
                </a:cubicBezTo>
                <a:cubicBezTo>
                  <a:pt x="28419" y="4342"/>
                  <a:pt x="27731" y="4032"/>
                  <a:pt x="27007" y="4032"/>
                </a:cubicBezTo>
                <a:cubicBezTo>
                  <a:pt x="27002" y="4032"/>
                  <a:pt x="26996" y="4032"/>
                  <a:pt x="26990" y="4032"/>
                </a:cubicBezTo>
                <a:cubicBezTo>
                  <a:pt x="26295" y="4036"/>
                  <a:pt x="25630" y="4330"/>
                  <a:pt x="25160" y="4841"/>
                </a:cubicBezTo>
                <a:cubicBezTo>
                  <a:pt x="24968" y="4722"/>
                  <a:pt x="24764" y="4620"/>
                  <a:pt x="24552" y="4534"/>
                </a:cubicBezTo>
                <a:cubicBezTo>
                  <a:pt x="25152" y="3803"/>
                  <a:pt x="26039" y="3378"/>
                  <a:pt x="26985" y="3371"/>
                </a:cubicBezTo>
                <a:cubicBezTo>
                  <a:pt x="26991" y="3371"/>
                  <a:pt x="26996" y="3371"/>
                  <a:pt x="27002" y="3371"/>
                </a:cubicBezTo>
                <a:close/>
                <a:moveTo>
                  <a:pt x="42837" y="3371"/>
                </a:moveTo>
                <a:cubicBezTo>
                  <a:pt x="43809" y="3371"/>
                  <a:pt x="44712" y="3807"/>
                  <a:pt x="45321" y="4571"/>
                </a:cubicBezTo>
                <a:cubicBezTo>
                  <a:pt x="45112" y="4661"/>
                  <a:pt x="44912" y="4767"/>
                  <a:pt x="44724" y="4890"/>
                </a:cubicBezTo>
                <a:cubicBezTo>
                  <a:pt x="44246" y="4342"/>
                  <a:pt x="43558" y="4032"/>
                  <a:pt x="42838" y="4032"/>
                </a:cubicBezTo>
                <a:cubicBezTo>
                  <a:pt x="42832" y="4032"/>
                  <a:pt x="42827" y="4032"/>
                  <a:pt x="42821" y="4032"/>
                </a:cubicBezTo>
                <a:cubicBezTo>
                  <a:pt x="42126" y="4036"/>
                  <a:pt x="41460" y="4330"/>
                  <a:pt x="40987" y="4841"/>
                </a:cubicBezTo>
                <a:cubicBezTo>
                  <a:pt x="40795" y="4722"/>
                  <a:pt x="40595" y="4620"/>
                  <a:pt x="40382" y="4534"/>
                </a:cubicBezTo>
                <a:cubicBezTo>
                  <a:pt x="40983" y="3803"/>
                  <a:pt x="41869" y="3378"/>
                  <a:pt x="42816" y="3371"/>
                </a:cubicBezTo>
                <a:close/>
                <a:moveTo>
                  <a:pt x="58659" y="3371"/>
                </a:moveTo>
                <a:cubicBezTo>
                  <a:pt x="59637" y="3371"/>
                  <a:pt x="60542" y="3807"/>
                  <a:pt x="61146" y="4571"/>
                </a:cubicBezTo>
                <a:cubicBezTo>
                  <a:pt x="60942" y="4661"/>
                  <a:pt x="60742" y="4767"/>
                  <a:pt x="60554" y="4890"/>
                </a:cubicBezTo>
                <a:cubicBezTo>
                  <a:pt x="60077" y="4342"/>
                  <a:pt x="59389" y="4032"/>
                  <a:pt x="58664" y="4032"/>
                </a:cubicBezTo>
                <a:cubicBezTo>
                  <a:pt x="58658" y="4032"/>
                  <a:pt x="58652" y="4032"/>
                  <a:pt x="58647" y="4032"/>
                </a:cubicBezTo>
                <a:cubicBezTo>
                  <a:pt x="57953" y="4036"/>
                  <a:pt x="57287" y="4330"/>
                  <a:pt x="56818" y="4841"/>
                </a:cubicBezTo>
                <a:cubicBezTo>
                  <a:pt x="56626" y="4722"/>
                  <a:pt x="56422" y="4620"/>
                  <a:pt x="56209" y="4534"/>
                </a:cubicBezTo>
                <a:cubicBezTo>
                  <a:pt x="56809" y="3803"/>
                  <a:pt x="57696" y="3378"/>
                  <a:pt x="58643" y="3371"/>
                </a:cubicBezTo>
                <a:cubicBezTo>
                  <a:pt x="58648" y="3371"/>
                  <a:pt x="58654" y="3371"/>
                  <a:pt x="58659" y="3371"/>
                </a:cubicBezTo>
                <a:close/>
                <a:moveTo>
                  <a:pt x="74490" y="3371"/>
                </a:moveTo>
                <a:cubicBezTo>
                  <a:pt x="75464" y="3371"/>
                  <a:pt x="76368" y="3807"/>
                  <a:pt x="76977" y="4571"/>
                </a:cubicBezTo>
                <a:cubicBezTo>
                  <a:pt x="76769" y="4661"/>
                  <a:pt x="76569" y="4767"/>
                  <a:pt x="76381" y="4890"/>
                </a:cubicBezTo>
                <a:cubicBezTo>
                  <a:pt x="75902" y="4342"/>
                  <a:pt x="75219" y="4032"/>
                  <a:pt x="74494" y="4032"/>
                </a:cubicBezTo>
                <a:cubicBezTo>
                  <a:pt x="74489" y="4032"/>
                  <a:pt x="74483" y="4032"/>
                  <a:pt x="74477" y="4032"/>
                </a:cubicBezTo>
                <a:cubicBezTo>
                  <a:pt x="73783" y="4036"/>
                  <a:pt x="73114" y="4330"/>
                  <a:pt x="72644" y="4841"/>
                </a:cubicBezTo>
                <a:cubicBezTo>
                  <a:pt x="72452" y="4722"/>
                  <a:pt x="72252" y="4620"/>
                  <a:pt x="72040" y="4534"/>
                </a:cubicBezTo>
                <a:cubicBezTo>
                  <a:pt x="72639" y="3803"/>
                  <a:pt x="73527" y="3378"/>
                  <a:pt x="74473" y="3371"/>
                </a:cubicBezTo>
                <a:cubicBezTo>
                  <a:pt x="74479" y="3371"/>
                  <a:pt x="74484" y="3371"/>
                  <a:pt x="74490" y="3371"/>
                </a:cubicBezTo>
                <a:close/>
                <a:moveTo>
                  <a:pt x="90316" y="3371"/>
                </a:moveTo>
                <a:cubicBezTo>
                  <a:pt x="91294" y="3371"/>
                  <a:pt x="92198" y="3807"/>
                  <a:pt x="92804" y="4571"/>
                </a:cubicBezTo>
                <a:cubicBezTo>
                  <a:pt x="92600" y="4661"/>
                  <a:pt x="92400" y="4767"/>
                  <a:pt x="92212" y="4890"/>
                </a:cubicBezTo>
                <a:cubicBezTo>
                  <a:pt x="91734" y="4342"/>
                  <a:pt x="91048" y="4032"/>
                  <a:pt x="90321" y="4032"/>
                </a:cubicBezTo>
                <a:lnTo>
                  <a:pt x="90304" y="4032"/>
                </a:lnTo>
                <a:cubicBezTo>
                  <a:pt x="89610" y="4036"/>
                  <a:pt x="88944" y="4330"/>
                  <a:pt x="88475" y="4841"/>
                </a:cubicBezTo>
                <a:cubicBezTo>
                  <a:pt x="88283" y="4722"/>
                  <a:pt x="88078" y="4620"/>
                  <a:pt x="87866" y="4534"/>
                </a:cubicBezTo>
                <a:cubicBezTo>
                  <a:pt x="88470" y="3803"/>
                  <a:pt x="89352" y="3378"/>
                  <a:pt x="90300" y="3371"/>
                </a:cubicBezTo>
                <a:cubicBezTo>
                  <a:pt x="90306" y="3371"/>
                  <a:pt x="90311" y="3371"/>
                  <a:pt x="90316" y="3371"/>
                </a:cubicBezTo>
                <a:close/>
                <a:moveTo>
                  <a:pt x="19100" y="4101"/>
                </a:moveTo>
                <a:cubicBezTo>
                  <a:pt x="19790" y="4101"/>
                  <a:pt x="20443" y="4391"/>
                  <a:pt x="20908" y="4902"/>
                </a:cubicBezTo>
                <a:cubicBezTo>
                  <a:pt x="20733" y="5016"/>
                  <a:pt x="20570" y="5143"/>
                  <a:pt x="20418" y="5286"/>
                </a:cubicBezTo>
                <a:cubicBezTo>
                  <a:pt x="20071" y="4922"/>
                  <a:pt x="19590" y="4718"/>
                  <a:pt x="19087" y="4718"/>
                </a:cubicBezTo>
                <a:cubicBezTo>
                  <a:pt x="18613" y="4722"/>
                  <a:pt x="18168" y="4906"/>
                  <a:pt x="17829" y="5233"/>
                </a:cubicBezTo>
                <a:cubicBezTo>
                  <a:pt x="17673" y="5098"/>
                  <a:pt x="17507" y="4971"/>
                  <a:pt x="17330" y="4861"/>
                </a:cubicBezTo>
                <a:cubicBezTo>
                  <a:pt x="17494" y="4685"/>
                  <a:pt x="17682" y="4538"/>
                  <a:pt x="17886" y="4424"/>
                </a:cubicBezTo>
                <a:cubicBezTo>
                  <a:pt x="18250" y="4216"/>
                  <a:pt x="18662" y="4106"/>
                  <a:pt x="19083" y="4101"/>
                </a:cubicBezTo>
                <a:close/>
                <a:moveTo>
                  <a:pt x="34925" y="4101"/>
                </a:moveTo>
                <a:cubicBezTo>
                  <a:pt x="35616" y="4101"/>
                  <a:pt x="36273" y="4391"/>
                  <a:pt x="36735" y="4902"/>
                </a:cubicBezTo>
                <a:cubicBezTo>
                  <a:pt x="36563" y="5016"/>
                  <a:pt x="36401" y="5143"/>
                  <a:pt x="36245" y="5286"/>
                </a:cubicBezTo>
                <a:cubicBezTo>
                  <a:pt x="35902" y="4926"/>
                  <a:pt x="35424" y="4718"/>
                  <a:pt x="34925" y="4718"/>
                </a:cubicBezTo>
                <a:lnTo>
                  <a:pt x="34914" y="4718"/>
                </a:lnTo>
                <a:cubicBezTo>
                  <a:pt x="34440" y="4722"/>
                  <a:pt x="33999" y="4906"/>
                  <a:pt x="33656" y="5233"/>
                </a:cubicBezTo>
                <a:cubicBezTo>
                  <a:pt x="33500" y="5098"/>
                  <a:pt x="33332" y="4971"/>
                  <a:pt x="33157" y="4861"/>
                </a:cubicBezTo>
                <a:cubicBezTo>
                  <a:pt x="33234" y="4779"/>
                  <a:pt x="33317" y="4702"/>
                  <a:pt x="33406" y="4632"/>
                </a:cubicBezTo>
                <a:cubicBezTo>
                  <a:pt x="33831" y="4293"/>
                  <a:pt x="34362" y="4106"/>
                  <a:pt x="34910" y="4101"/>
                </a:cubicBezTo>
                <a:close/>
                <a:moveTo>
                  <a:pt x="50756" y="4101"/>
                </a:moveTo>
                <a:cubicBezTo>
                  <a:pt x="51447" y="4101"/>
                  <a:pt x="52100" y="4391"/>
                  <a:pt x="52565" y="4902"/>
                </a:cubicBezTo>
                <a:cubicBezTo>
                  <a:pt x="52390" y="5016"/>
                  <a:pt x="52226" y="5143"/>
                  <a:pt x="52075" y="5286"/>
                </a:cubicBezTo>
                <a:cubicBezTo>
                  <a:pt x="51732" y="4926"/>
                  <a:pt x="51255" y="4718"/>
                  <a:pt x="50756" y="4718"/>
                </a:cubicBezTo>
                <a:lnTo>
                  <a:pt x="50744" y="4718"/>
                </a:lnTo>
                <a:cubicBezTo>
                  <a:pt x="50271" y="4722"/>
                  <a:pt x="49825" y="4906"/>
                  <a:pt x="49487" y="5233"/>
                </a:cubicBezTo>
                <a:cubicBezTo>
                  <a:pt x="49331" y="5098"/>
                  <a:pt x="49163" y="4971"/>
                  <a:pt x="48988" y="4861"/>
                </a:cubicBezTo>
                <a:cubicBezTo>
                  <a:pt x="49441" y="4383"/>
                  <a:pt x="50079" y="4106"/>
                  <a:pt x="50740" y="4101"/>
                </a:cubicBezTo>
                <a:close/>
                <a:moveTo>
                  <a:pt x="66583" y="4101"/>
                </a:moveTo>
                <a:cubicBezTo>
                  <a:pt x="67273" y="4101"/>
                  <a:pt x="67930" y="4391"/>
                  <a:pt x="68392" y="4902"/>
                </a:cubicBezTo>
                <a:cubicBezTo>
                  <a:pt x="68221" y="5016"/>
                  <a:pt x="68057" y="5143"/>
                  <a:pt x="67902" y="5286"/>
                </a:cubicBezTo>
                <a:cubicBezTo>
                  <a:pt x="67559" y="4926"/>
                  <a:pt x="67082" y="4718"/>
                  <a:pt x="66583" y="4718"/>
                </a:cubicBezTo>
                <a:lnTo>
                  <a:pt x="66571" y="4718"/>
                </a:lnTo>
                <a:cubicBezTo>
                  <a:pt x="66420" y="4722"/>
                  <a:pt x="66273" y="4738"/>
                  <a:pt x="66130" y="4775"/>
                </a:cubicBezTo>
                <a:cubicBezTo>
                  <a:pt x="65823" y="4853"/>
                  <a:pt x="65546" y="5008"/>
                  <a:pt x="65317" y="5233"/>
                </a:cubicBezTo>
                <a:cubicBezTo>
                  <a:pt x="65157" y="5098"/>
                  <a:pt x="64990" y="4971"/>
                  <a:pt x="64814" y="4861"/>
                </a:cubicBezTo>
                <a:cubicBezTo>
                  <a:pt x="65272" y="4383"/>
                  <a:pt x="65909" y="4106"/>
                  <a:pt x="66567" y="4101"/>
                </a:cubicBezTo>
                <a:close/>
                <a:moveTo>
                  <a:pt x="82413" y="4101"/>
                </a:moveTo>
                <a:cubicBezTo>
                  <a:pt x="83103" y="4101"/>
                  <a:pt x="83757" y="4391"/>
                  <a:pt x="84223" y="4902"/>
                </a:cubicBezTo>
                <a:cubicBezTo>
                  <a:pt x="84047" y="5016"/>
                  <a:pt x="83884" y="5143"/>
                  <a:pt x="83733" y="5286"/>
                </a:cubicBezTo>
                <a:cubicBezTo>
                  <a:pt x="83390" y="4926"/>
                  <a:pt x="82912" y="4718"/>
                  <a:pt x="82413" y="4718"/>
                </a:cubicBezTo>
                <a:lnTo>
                  <a:pt x="82401" y="4718"/>
                </a:lnTo>
                <a:cubicBezTo>
                  <a:pt x="81927" y="4722"/>
                  <a:pt x="81482" y="4906"/>
                  <a:pt x="81143" y="5233"/>
                </a:cubicBezTo>
                <a:cubicBezTo>
                  <a:pt x="80988" y="5098"/>
                  <a:pt x="80820" y="4971"/>
                  <a:pt x="80645" y="4861"/>
                </a:cubicBezTo>
                <a:cubicBezTo>
                  <a:pt x="80984" y="4506"/>
                  <a:pt x="81421" y="4261"/>
                  <a:pt x="81899" y="4155"/>
                </a:cubicBezTo>
                <a:cubicBezTo>
                  <a:pt x="82062" y="4121"/>
                  <a:pt x="82230" y="4101"/>
                  <a:pt x="82398" y="4101"/>
                </a:cubicBezTo>
                <a:close/>
                <a:moveTo>
                  <a:pt x="19100" y="4787"/>
                </a:moveTo>
                <a:cubicBezTo>
                  <a:pt x="19577" y="4787"/>
                  <a:pt x="20035" y="4988"/>
                  <a:pt x="20365" y="5331"/>
                </a:cubicBezTo>
                <a:cubicBezTo>
                  <a:pt x="20235" y="5454"/>
                  <a:pt x="20116" y="5584"/>
                  <a:pt x="20001" y="5723"/>
                </a:cubicBezTo>
                <a:cubicBezTo>
                  <a:pt x="19769" y="5469"/>
                  <a:pt x="19443" y="5322"/>
                  <a:pt x="19100" y="5322"/>
                </a:cubicBezTo>
                <a:lnTo>
                  <a:pt x="19091" y="5322"/>
                </a:lnTo>
                <a:cubicBezTo>
                  <a:pt x="18772" y="5326"/>
                  <a:pt x="18478" y="5445"/>
                  <a:pt x="18250" y="5665"/>
                </a:cubicBezTo>
                <a:cubicBezTo>
                  <a:pt x="18135" y="5527"/>
                  <a:pt x="18013" y="5400"/>
                  <a:pt x="17882" y="5282"/>
                </a:cubicBezTo>
                <a:cubicBezTo>
                  <a:pt x="18209" y="4967"/>
                  <a:pt x="18634" y="4792"/>
                  <a:pt x="19087" y="4787"/>
                </a:cubicBezTo>
                <a:close/>
                <a:moveTo>
                  <a:pt x="34925" y="4787"/>
                </a:moveTo>
                <a:cubicBezTo>
                  <a:pt x="35404" y="4787"/>
                  <a:pt x="35865" y="4988"/>
                  <a:pt x="36196" y="5331"/>
                </a:cubicBezTo>
                <a:cubicBezTo>
                  <a:pt x="36065" y="5454"/>
                  <a:pt x="35943" y="5584"/>
                  <a:pt x="35832" y="5723"/>
                </a:cubicBezTo>
                <a:cubicBezTo>
                  <a:pt x="35600" y="5469"/>
                  <a:pt x="35273" y="5322"/>
                  <a:pt x="34925" y="5322"/>
                </a:cubicBezTo>
                <a:lnTo>
                  <a:pt x="34917" y="5322"/>
                </a:lnTo>
                <a:cubicBezTo>
                  <a:pt x="34603" y="5326"/>
                  <a:pt x="34305" y="5445"/>
                  <a:pt x="34080" y="5665"/>
                </a:cubicBezTo>
                <a:cubicBezTo>
                  <a:pt x="33966" y="5527"/>
                  <a:pt x="33839" y="5400"/>
                  <a:pt x="33709" y="5282"/>
                </a:cubicBezTo>
                <a:cubicBezTo>
                  <a:pt x="33774" y="5220"/>
                  <a:pt x="33843" y="5163"/>
                  <a:pt x="33913" y="5111"/>
                </a:cubicBezTo>
                <a:cubicBezTo>
                  <a:pt x="34207" y="4906"/>
                  <a:pt x="34550" y="4792"/>
                  <a:pt x="34917" y="4787"/>
                </a:cubicBezTo>
                <a:close/>
                <a:moveTo>
                  <a:pt x="50756" y="4787"/>
                </a:moveTo>
                <a:cubicBezTo>
                  <a:pt x="51234" y="4787"/>
                  <a:pt x="51692" y="4988"/>
                  <a:pt x="52022" y="5331"/>
                </a:cubicBezTo>
                <a:cubicBezTo>
                  <a:pt x="51892" y="5454"/>
                  <a:pt x="51773" y="5584"/>
                  <a:pt x="51659" y="5723"/>
                </a:cubicBezTo>
                <a:cubicBezTo>
                  <a:pt x="51429" y="5469"/>
                  <a:pt x="51104" y="5322"/>
                  <a:pt x="50762" y="5322"/>
                </a:cubicBezTo>
                <a:cubicBezTo>
                  <a:pt x="50757" y="5322"/>
                  <a:pt x="50753" y="5322"/>
                  <a:pt x="50748" y="5322"/>
                </a:cubicBezTo>
                <a:cubicBezTo>
                  <a:pt x="50430" y="5326"/>
                  <a:pt x="50135" y="5445"/>
                  <a:pt x="49907" y="5665"/>
                </a:cubicBezTo>
                <a:cubicBezTo>
                  <a:pt x="49792" y="5527"/>
                  <a:pt x="49670" y="5400"/>
                  <a:pt x="49539" y="5282"/>
                </a:cubicBezTo>
                <a:cubicBezTo>
                  <a:pt x="49866" y="4967"/>
                  <a:pt x="50290" y="4792"/>
                  <a:pt x="50744" y="4787"/>
                </a:cubicBezTo>
                <a:close/>
                <a:moveTo>
                  <a:pt x="66583" y="4787"/>
                </a:moveTo>
                <a:cubicBezTo>
                  <a:pt x="67061" y="4787"/>
                  <a:pt x="67523" y="4988"/>
                  <a:pt x="67853" y="5331"/>
                </a:cubicBezTo>
                <a:cubicBezTo>
                  <a:pt x="67723" y="5454"/>
                  <a:pt x="67600" y="5584"/>
                  <a:pt x="67489" y="5723"/>
                </a:cubicBezTo>
                <a:cubicBezTo>
                  <a:pt x="67257" y="5469"/>
                  <a:pt x="66930" y="5322"/>
                  <a:pt x="66583" y="5322"/>
                </a:cubicBezTo>
                <a:lnTo>
                  <a:pt x="66575" y="5322"/>
                </a:lnTo>
                <a:cubicBezTo>
                  <a:pt x="66260" y="5326"/>
                  <a:pt x="65962" y="5445"/>
                  <a:pt x="65738" y="5665"/>
                </a:cubicBezTo>
                <a:cubicBezTo>
                  <a:pt x="65623" y="5527"/>
                  <a:pt x="65497" y="5400"/>
                  <a:pt x="65366" y="5282"/>
                </a:cubicBezTo>
                <a:cubicBezTo>
                  <a:pt x="65484" y="5167"/>
                  <a:pt x="65611" y="5073"/>
                  <a:pt x="65753" y="5000"/>
                </a:cubicBezTo>
                <a:cubicBezTo>
                  <a:pt x="66003" y="4865"/>
                  <a:pt x="66281" y="4792"/>
                  <a:pt x="66575" y="4787"/>
                </a:cubicBezTo>
                <a:close/>
                <a:moveTo>
                  <a:pt x="82413" y="4787"/>
                </a:moveTo>
                <a:cubicBezTo>
                  <a:pt x="82892" y="4787"/>
                  <a:pt x="83348" y="4988"/>
                  <a:pt x="83680" y="5331"/>
                </a:cubicBezTo>
                <a:cubicBezTo>
                  <a:pt x="83549" y="5454"/>
                  <a:pt x="83431" y="5584"/>
                  <a:pt x="83316" y="5723"/>
                </a:cubicBezTo>
                <a:cubicBezTo>
                  <a:pt x="83084" y="5469"/>
                  <a:pt x="82756" y="5322"/>
                  <a:pt x="82413" y="5322"/>
                </a:cubicBezTo>
                <a:lnTo>
                  <a:pt x="82405" y="5322"/>
                </a:lnTo>
                <a:cubicBezTo>
                  <a:pt x="82087" y="5326"/>
                  <a:pt x="81793" y="5445"/>
                  <a:pt x="81564" y="5665"/>
                </a:cubicBezTo>
                <a:cubicBezTo>
                  <a:pt x="81450" y="5527"/>
                  <a:pt x="81327" y="5400"/>
                  <a:pt x="81197" y="5282"/>
                </a:cubicBezTo>
                <a:cubicBezTo>
                  <a:pt x="81523" y="4967"/>
                  <a:pt x="81948" y="4792"/>
                  <a:pt x="82401" y="4787"/>
                </a:cubicBezTo>
                <a:close/>
                <a:moveTo>
                  <a:pt x="11179" y="4101"/>
                </a:moveTo>
                <a:cubicBezTo>
                  <a:pt x="11882" y="4101"/>
                  <a:pt x="12544" y="4404"/>
                  <a:pt x="13009" y="4926"/>
                </a:cubicBezTo>
                <a:cubicBezTo>
                  <a:pt x="12331" y="5384"/>
                  <a:pt x="11797" y="6053"/>
                  <a:pt x="11503" y="6854"/>
                </a:cubicBezTo>
                <a:cubicBezTo>
                  <a:pt x="11388" y="6846"/>
                  <a:pt x="11273" y="6842"/>
                  <a:pt x="11160" y="6842"/>
                </a:cubicBezTo>
                <a:cubicBezTo>
                  <a:pt x="11094" y="6842"/>
                  <a:pt x="11028" y="6846"/>
                  <a:pt x="10964" y="6850"/>
                </a:cubicBezTo>
                <a:cubicBezTo>
                  <a:pt x="10817" y="6442"/>
                  <a:pt x="10604" y="6070"/>
                  <a:pt x="10342" y="5743"/>
                </a:cubicBezTo>
                <a:lnTo>
                  <a:pt x="10342" y="5743"/>
                </a:lnTo>
                <a:lnTo>
                  <a:pt x="10346" y="5748"/>
                </a:lnTo>
                <a:cubicBezTo>
                  <a:pt x="10567" y="5518"/>
                  <a:pt x="10857" y="5396"/>
                  <a:pt x="11172" y="5392"/>
                </a:cubicBezTo>
                <a:lnTo>
                  <a:pt x="11179" y="5392"/>
                </a:lnTo>
                <a:cubicBezTo>
                  <a:pt x="11519" y="5392"/>
                  <a:pt x="11837" y="5539"/>
                  <a:pt x="12058" y="5801"/>
                </a:cubicBezTo>
                <a:lnTo>
                  <a:pt x="12111" y="5755"/>
                </a:lnTo>
                <a:cubicBezTo>
                  <a:pt x="11878" y="5478"/>
                  <a:pt x="11539" y="5322"/>
                  <a:pt x="11179" y="5322"/>
                </a:cubicBezTo>
                <a:lnTo>
                  <a:pt x="11172" y="5322"/>
                </a:lnTo>
                <a:cubicBezTo>
                  <a:pt x="10841" y="5326"/>
                  <a:pt x="10534" y="5458"/>
                  <a:pt x="10306" y="5690"/>
                </a:cubicBezTo>
                <a:cubicBezTo>
                  <a:pt x="10191" y="5556"/>
                  <a:pt x="10069" y="5424"/>
                  <a:pt x="9938" y="5302"/>
                </a:cubicBezTo>
                <a:cubicBezTo>
                  <a:pt x="10265" y="4975"/>
                  <a:pt x="10702" y="4792"/>
                  <a:pt x="11168" y="4787"/>
                </a:cubicBezTo>
                <a:lnTo>
                  <a:pt x="11179" y="4787"/>
                </a:lnTo>
                <a:cubicBezTo>
                  <a:pt x="11666" y="4787"/>
                  <a:pt x="12135" y="4996"/>
                  <a:pt x="12470" y="5356"/>
                </a:cubicBezTo>
                <a:lnTo>
                  <a:pt x="12519" y="5307"/>
                </a:lnTo>
                <a:cubicBezTo>
                  <a:pt x="12172" y="4930"/>
                  <a:pt x="11678" y="4718"/>
                  <a:pt x="11168" y="4718"/>
                </a:cubicBezTo>
                <a:cubicBezTo>
                  <a:pt x="10681" y="4722"/>
                  <a:pt x="10229" y="4914"/>
                  <a:pt x="9885" y="5258"/>
                </a:cubicBezTo>
                <a:cubicBezTo>
                  <a:pt x="9730" y="5118"/>
                  <a:pt x="9567" y="4992"/>
                  <a:pt x="9390" y="4877"/>
                </a:cubicBezTo>
                <a:cubicBezTo>
                  <a:pt x="9848" y="4387"/>
                  <a:pt x="10493" y="4106"/>
                  <a:pt x="11164" y="4101"/>
                </a:cubicBezTo>
                <a:close/>
                <a:moveTo>
                  <a:pt x="19091" y="5392"/>
                </a:moveTo>
                <a:cubicBezTo>
                  <a:pt x="19426" y="5392"/>
                  <a:pt x="19737" y="5531"/>
                  <a:pt x="19957" y="5780"/>
                </a:cubicBezTo>
                <a:cubicBezTo>
                  <a:pt x="19707" y="6099"/>
                  <a:pt x="19507" y="6458"/>
                  <a:pt x="19364" y="6854"/>
                </a:cubicBezTo>
                <a:cubicBezTo>
                  <a:pt x="19275" y="6846"/>
                  <a:pt x="19185" y="6842"/>
                  <a:pt x="19091" y="6842"/>
                </a:cubicBezTo>
                <a:lnTo>
                  <a:pt x="19066" y="6842"/>
                </a:lnTo>
                <a:cubicBezTo>
                  <a:pt x="19021" y="6842"/>
                  <a:pt x="18977" y="6846"/>
                  <a:pt x="18932" y="6846"/>
                </a:cubicBezTo>
                <a:cubicBezTo>
                  <a:pt x="18781" y="6429"/>
                  <a:pt x="18564" y="6050"/>
                  <a:pt x="18295" y="5718"/>
                </a:cubicBezTo>
                <a:cubicBezTo>
                  <a:pt x="18511" y="5510"/>
                  <a:pt x="18789" y="5396"/>
                  <a:pt x="19091" y="5392"/>
                </a:cubicBezTo>
                <a:close/>
                <a:moveTo>
                  <a:pt x="27006" y="4101"/>
                </a:moveTo>
                <a:cubicBezTo>
                  <a:pt x="27709" y="4101"/>
                  <a:pt x="28374" y="4404"/>
                  <a:pt x="28836" y="4926"/>
                </a:cubicBezTo>
                <a:cubicBezTo>
                  <a:pt x="28158" y="5384"/>
                  <a:pt x="27623" y="6053"/>
                  <a:pt x="27333" y="6854"/>
                </a:cubicBezTo>
                <a:cubicBezTo>
                  <a:pt x="27219" y="6846"/>
                  <a:pt x="27104" y="6842"/>
                  <a:pt x="26985" y="6842"/>
                </a:cubicBezTo>
                <a:cubicBezTo>
                  <a:pt x="26921" y="6842"/>
                  <a:pt x="26855" y="6846"/>
                  <a:pt x="26789" y="6850"/>
                </a:cubicBezTo>
                <a:cubicBezTo>
                  <a:pt x="26642" y="6442"/>
                  <a:pt x="26435" y="6070"/>
                  <a:pt x="26173" y="5743"/>
                </a:cubicBezTo>
                <a:lnTo>
                  <a:pt x="26173" y="5743"/>
                </a:lnTo>
                <a:lnTo>
                  <a:pt x="26177" y="5748"/>
                </a:lnTo>
                <a:cubicBezTo>
                  <a:pt x="26393" y="5518"/>
                  <a:pt x="26688" y="5396"/>
                  <a:pt x="26998" y="5392"/>
                </a:cubicBezTo>
                <a:cubicBezTo>
                  <a:pt x="27341" y="5392"/>
                  <a:pt x="27664" y="5539"/>
                  <a:pt x="27884" y="5801"/>
                </a:cubicBezTo>
                <a:lnTo>
                  <a:pt x="27937" y="5755"/>
                </a:lnTo>
                <a:cubicBezTo>
                  <a:pt x="27708" y="5481"/>
                  <a:pt x="27370" y="5322"/>
                  <a:pt x="27011" y="5322"/>
                </a:cubicBezTo>
                <a:cubicBezTo>
                  <a:pt x="27007" y="5322"/>
                  <a:pt x="27003" y="5322"/>
                  <a:pt x="26998" y="5322"/>
                </a:cubicBezTo>
                <a:cubicBezTo>
                  <a:pt x="26672" y="5326"/>
                  <a:pt x="26361" y="5458"/>
                  <a:pt x="26133" y="5690"/>
                </a:cubicBezTo>
                <a:cubicBezTo>
                  <a:pt x="26018" y="5556"/>
                  <a:pt x="25895" y="5424"/>
                  <a:pt x="25765" y="5302"/>
                </a:cubicBezTo>
                <a:cubicBezTo>
                  <a:pt x="26095" y="4975"/>
                  <a:pt x="26533" y="4792"/>
                  <a:pt x="26994" y="4787"/>
                </a:cubicBezTo>
                <a:lnTo>
                  <a:pt x="27006" y="4787"/>
                </a:lnTo>
                <a:cubicBezTo>
                  <a:pt x="27496" y="4787"/>
                  <a:pt x="27966" y="4996"/>
                  <a:pt x="28297" y="5356"/>
                </a:cubicBezTo>
                <a:lnTo>
                  <a:pt x="28350" y="5307"/>
                </a:lnTo>
                <a:cubicBezTo>
                  <a:pt x="28003" y="4930"/>
                  <a:pt x="27509" y="4718"/>
                  <a:pt x="26994" y="4718"/>
                </a:cubicBezTo>
                <a:cubicBezTo>
                  <a:pt x="26512" y="4722"/>
                  <a:pt x="26054" y="4914"/>
                  <a:pt x="25716" y="5258"/>
                </a:cubicBezTo>
                <a:cubicBezTo>
                  <a:pt x="25560" y="5118"/>
                  <a:pt x="25393" y="4992"/>
                  <a:pt x="25221" y="4877"/>
                </a:cubicBezTo>
                <a:cubicBezTo>
                  <a:pt x="25675" y="4387"/>
                  <a:pt x="26320" y="4106"/>
                  <a:pt x="26990" y="4101"/>
                </a:cubicBezTo>
                <a:close/>
                <a:moveTo>
                  <a:pt x="34917" y="5392"/>
                </a:moveTo>
                <a:cubicBezTo>
                  <a:pt x="35253" y="5392"/>
                  <a:pt x="35567" y="5531"/>
                  <a:pt x="35788" y="5780"/>
                </a:cubicBezTo>
                <a:cubicBezTo>
                  <a:pt x="35538" y="6099"/>
                  <a:pt x="35334" y="6458"/>
                  <a:pt x="35191" y="6854"/>
                </a:cubicBezTo>
                <a:cubicBezTo>
                  <a:pt x="35093" y="6846"/>
                  <a:pt x="34995" y="6842"/>
                  <a:pt x="34897" y="6842"/>
                </a:cubicBezTo>
                <a:cubicBezTo>
                  <a:pt x="34852" y="6842"/>
                  <a:pt x="34808" y="6846"/>
                  <a:pt x="34763" y="6846"/>
                </a:cubicBezTo>
                <a:cubicBezTo>
                  <a:pt x="34607" y="6429"/>
                  <a:pt x="34391" y="6050"/>
                  <a:pt x="34125" y="5718"/>
                </a:cubicBezTo>
                <a:cubicBezTo>
                  <a:pt x="34309" y="5539"/>
                  <a:pt x="34546" y="5424"/>
                  <a:pt x="34803" y="5400"/>
                </a:cubicBezTo>
                <a:cubicBezTo>
                  <a:pt x="34840" y="5396"/>
                  <a:pt x="34881" y="5392"/>
                  <a:pt x="34917" y="5392"/>
                </a:cubicBezTo>
                <a:close/>
                <a:moveTo>
                  <a:pt x="42837" y="4101"/>
                </a:moveTo>
                <a:cubicBezTo>
                  <a:pt x="43540" y="4101"/>
                  <a:pt x="44201" y="4404"/>
                  <a:pt x="44667" y="4926"/>
                </a:cubicBezTo>
                <a:cubicBezTo>
                  <a:pt x="43988" y="5384"/>
                  <a:pt x="43453" y="6053"/>
                  <a:pt x="43159" y="6854"/>
                </a:cubicBezTo>
                <a:cubicBezTo>
                  <a:pt x="43053" y="6846"/>
                  <a:pt x="42947" y="6842"/>
                  <a:pt x="42841" y="6842"/>
                </a:cubicBezTo>
                <a:lnTo>
                  <a:pt x="42816" y="6842"/>
                </a:lnTo>
                <a:cubicBezTo>
                  <a:pt x="42751" y="6842"/>
                  <a:pt x="42686" y="6846"/>
                  <a:pt x="42620" y="6850"/>
                </a:cubicBezTo>
                <a:cubicBezTo>
                  <a:pt x="42473" y="6443"/>
                  <a:pt x="42262" y="6072"/>
                  <a:pt x="42006" y="5745"/>
                </a:cubicBezTo>
                <a:lnTo>
                  <a:pt x="42006" y="5745"/>
                </a:lnTo>
                <a:cubicBezTo>
                  <a:pt x="42226" y="5517"/>
                  <a:pt x="42515" y="5396"/>
                  <a:pt x="42829" y="5392"/>
                </a:cubicBezTo>
                <a:cubicBezTo>
                  <a:pt x="43172" y="5392"/>
                  <a:pt x="43494" y="5539"/>
                  <a:pt x="43715" y="5801"/>
                </a:cubicBezTo>
                <a:lnTo>
                  <a:pt x="43768" y="5755"/>
                </a:lnTo>
                <a:cubicBezTo>
                  <a:pt x="43535" y="5481"/>
                  <a:pt x="43201" y="5322"/>
                  <a:pt x="42842" y="5322"/>
                </a:cubicBezTo>
                <a:cubicBezTo>
                  <a:pt x="42838" y="5322"/>
                  <a:pt x="42833" y="5322"/>
                  <a:pt x="42829" y="5322"/>
                </a:cubicBezTo>
                <a:cubicBezTo>
                  <a:pt x="42498" y="5326"/>
                  <a:pt x="42192" y="5458"/>
                  <a:pt x="41963" y="5690"/>
                </a:cubicBezTo>
                <a:cubicBezTo>
                  <a:pt x="41849" y="5552"/>
                  <a:pt x="41726" y="5424"/>
                  <a:pt x="41596" y="5302"/>
                </a:cubicBezTo>
                <a:cubicBezTo>
                  <a:pt x="41922" y="4975"/>
                  <a:pt x="42359" y="4792"/>
                  <a:pt x="42825" y="4787"/>
                </a:cubicBezTo>
                <a:lnTo>
                  <a:pt x="42837" y="4787"/>
                </a:lnTo>
                <a:cubicBezTo>
                  <a:pt x="43323" y="4787"/>
                  <a:pt x="43792" y="4996"/>
                  <a:pt x="44128" y="5356"/>
                </a:cubicBezTo>
                <a:lnTo>
                  <a:pt x="44177" y="5307"/>
                </a:lnTo>
                <a:cubicBezTo>
                  <a:pt x="43834" y="4934"/>
                  <a:pt x="43343" y="4718"/>
                  <a:pt x="42837" y="4718"/>
                </a:cubicBezTo>
                <a:lnTo>
                  <a:pt x="42825" y="4718"/>
                </a:lnTo>
                <a:cubicBezTo>
                  <a:pt x="42339" y="4722"/>
                  <a:pt x="41885" y="4914"/>
                  <a:pt x="41542" y="5258"/>
                </a:cubicBezTo>
                <a:cubicBezTo>
                  <a:pt x="41387" y="5118"/>
                  <a:pt x="41223" y="4992"/>
                  <a:pt x="41048" y="4877"/>
                </a:cubicBezTo>
                <a:cubicBezTo>
                  <a:pt x="41506" y="4387"/>
                  <a:pt x="42151" y="4106"/>
                  <a:pt x="42821" y="4101"/>
                </a:cubicBezTo>
                <a:close/>
                <a:moveTo>
                  <a:pt x="50762" y="5392"/>
                </a:moveTo>
                <a:cubicBezTo>
                  <a:pt x="51092" y="5392"/>
                  <a:pt x="51396" y="5534"/>
                  <a:pt x="51614" y="5780"/>
                </a:cubicBezTo>
                <a:cubicBezTo>
                  <a:pt x="51365" y="6099"/>
                  <a:pt x="51165" y="6458"/>
                  <a:pt x="51022" y="6854"/>
                </a:cubicBezTo>
                <a:cubicBezTo>
                  <a:pt x="50932" y="6846"/>
                  <a:pt x="50842" y="6842"/>
                  <a:pt x="50748" y="6842"/>
                </a:cubicBezTo>
                <a:lnTo>
                  <a:pt x="50724" y="6842"/>
                </a:lnTo>
                <a:cubicBezTo>
                  <a:pt x="50678" y="6842"/>
                  <a:pt x="50633" y="6846"/>
                  <a:pt x="50589" y="6846"/>
                </a:cubicBezTo>
                <a:cubicBezTo>
                  <a:pt x="50437" y="6429"/>
                  <a:pt x="50222" y="6050"/>
                  <a:pt x="49952" y="5718"/>
                </a:cubicBezTo>
                <a:cubicBezTo>
                  <a:pt x="50168" y="5510"/>
                  <a:pt x="50446" y="5396"/>
                  <a:pt x="50748" y="5392"/>
                </a:cubicBezTo>
                <a:cubicBezTo>
                  <a:pt x="50753" y="5392"/>
                  <a:pt x="50757" y="5392"/>
                  <a:pt x="50762" y="5392"/>
                </a:cubicBezTo>
                <a:close/>
                <a:moveTo>
                  <a:pt x="58663" y="4101"/>
                </a:moveTo>
                <a:cubicBezTo>
                  <a:pt x="59366" y="4101"/>
                  <a:pt x="60032" y="4404"/>
                  <a:pt x="60493" y="4926"/>
                </a:cubicBezTo>
                <a:cubicBezTo>
                  <a:pt x="59815" y="5384"/>
                  <a:pt x="59280" y="6053"/>
                  <a:pt x="58990" y="6854"/>
                </a:cubicBezTo>
                <a:cubicBezTo>
                  <a:pt x="58884" y="6846"/>
                  <a:pt x="58778" y="6842"/>
                  <a:pt x="58671" y="6842"/>
                </a:cubicBezTo>
                <a:lnTo>
                  <a:pt x="58643" y="6842"/>
                </a:lnTo>
                <a:cubicBezTo>
                  <a:pt x="58578" y="6842"/>
                  <a:pt x="58512" y="6846"/>
                  <a:pt x="58451" y="6850"/>
                </a:cubicBezTo>
                <a:cubicBezTo>
                  <a:pt x="58300" y="6442"/>
                  <a:pt x="58092" y="6070"/>
                  <a:pt x="57830" y="5743"/>
                </a:cubicBezTo>
                <a:lnTo>
                  <a:pt x="57830" y="5743"/>
                </a:lnTo>
                <a:lnTo>
                  <a:pt x="57834" y="5748"/>
                </a:lnTo>
                <a:cubicBezTo>
                  <a:pt x="58051" y="5518"/>
                  <a:pt x="58345" y="5396"/>
                  <a:pt x="58656" y="5392"/>
                </a:cubicBezTo>
                <a:cubicBezTo>
                  <a:pt x="58660" y="5392"/>
                  <a:pt x="58664" y="5392"/>
                  <a:pt x="58669" y="5392"/>
                </a:cubicBezTo>
                <a:cubicBezTo>
                  <a:pt x="59007" y="5392"/>
                  <a:pt x="59324" y="5542"/>
                  <a:pt x="59542" y="5801"/>
                </a:cubicBezTo>
                <a:lnTo>
                  <a:pt x="59595" y="5755"/>
                </a:lnTo>
                <a:cubicBezTo>
                  <a:pt x="59362" y="5478"/>
                  <a:pt x="59023" y="5322"/>
                  <a:pt x="58663" y="5322"/>
                </a:cubicBezTo>
                <a:lnTo>
                  <a:pt x="58656" y="5322"/>
                </a:lnTo>
                <a:cubicBezTo>
                  <a:pt x="58328" y="5326"/>
                  <a:pt x="58018" y="5458"/>
                  <a:pt x="57789" y="5690"/>
                </a:cubicBezTo>
                <a:cubicBezTo>
                  <a:pt x="57675" y="5556"/>
                  <a:pt x="57553" y="5424"/>
                  <a:pt x="57421" y="5302"/>
                </a:cubicBezTo>
                <a:cubicBezTo>
                  <a:pt x="57753" y="4975"/>
                  <a:pt x="58190" y="4792"/>
                  <a:pt x="58656" y="4787"/>
                </a:cubicBezTo>
                <a:lnTo>
                  <a:pt x="58663" y="4787"/>
                </a:lnTo>
                <a:cubicBezTo>
                  <a:pt x="59154" y="4787"/>
                  <a:pt x="59623" y="4996"/>
                  <a:pt x="59954" y="5356"/>
                </a:cubicBezTo>
                <a:lnTo>
                  <a:pt x="60007" y="5307"/>
                </a:lnTo>
                <a:cubicBezTo>
                  <a:pt x="59660" y="4934"/>
                  <a:pt x="59174" y="4718"/>
                  <a:pt x="58663" y="4718"/>
                </a:cubicBezTo>
                <a:lnTo>
                  <a:pt x="58652" y="4718"/>
                </a:lnTo>
                <a:cubicBezTo>
                  <a:pt x="58169" y="4722"/>
                  <a:pt x="57712" y="4914"/>
                  <a:pt x="57372" y="5258"/>
                </a:cubicBezTo>
                <a:cubicBezTo>
                  <a:pt x="57218" y="5118"/>
                  <a:pt x="57050" y="4992"/>
                  <a:pt x="56878" y="4877"/>
                </a:cubicBezTo>
                <a:cubicBezTo>
                  <a:pt x="57332" y="4387"/>
                  <a:pt x="57977" y="4106"/>
                  <a:pt x="58647" y="4101"/>
                </a:cubicBezTo>
                <a:close/>
                <a:moveTo>
                  <a:pt x="66583" y="5392"/>
                </a:moveTo>
                <a:cubicBezTo>
                  <a:pt x="66914" y="5392"/>
                  <a:pt x="67224" y="5535"/>
                  <a:pt x="67444" y="5780"/>
                </a:cubicBezTo>
                <a:cubicBezTo>
                  <a:pt x="67195" y="6099"/>
                  <a:pt x="66991" y="6458"/>
                  <a:pt x="66848" y="6854"/>
                </a:cubicBezTo>
                <a:cubicBezTo>
                  <a:pt x="66758" y="6846"/>
                  <a:pt x="66669" y="6842"/>
                  <a:pt x="66579" y="6842"/>
                </a:cubicBezTo>
                <a:lnTo>
                  <a:pt x="66554" y="6842"/>
                </a:lnTo>
                <a:cubicBezTo>
                  <a:pt x="66509" y="6842"/>
                  <a:pt x="66464" y="6846"/>
                  <a:pt x="66420" y="6846"/>
                </a:cubicBezTo>
                <a:cubicBezTo>
                  <a:pt x="66264" y="6429"/>
                  <a:pt x="66047" y="6050"/>
                  <a:pt x="65783" y="5718"/>
                </a:cubicBezTo>
                <a:cubicBezTo>
                  <a:pt x="65994" y="5510"/>
                  <a:pt x="66277" y="5396"/>
                  <a:pt x="66575" y="5392"/>
                </a:cubicBezTo>
                <a:close/>
                <a:moveTo>
                  <a:pt x="74494" y="4101"/>
                </a:moveTo>
                <a:cubicBezTo>
                  <a:pt x="75197" y="4101"/>
                  <a:pt x="75858" y="4404"/>
                  <a:pt x="76324" y="4926"/>
                </a:cubicBezTo>
                <a:cubicBezTo>
                  <a:pt x="75646" y="5384"/>
                  <a:pt x="75111" y="6053"/>
                  <a:pt x="74816" y="6854"/>
                </a:cubicBezTo>
                <a:cubicBezTo>
                  <a:pt x="74715" y="6846"/>
                  <a:pt x="74605" y="6842"/>
                  <a:pt x="74498" y="6842"/>
                </a:cubicBezTo>
                <a:lnTo>
                  <a:pt x="74473" y="6842"/>
                </a:lnTo>
                <a:cubicBezTo>
                  <a:pt x="74409" y="6842"/>
                  <a:pt x="74343" y="6846"/>
                  <a:pt x="74277" y="6850"/>
                </a:cubicBezTo>
                <a:cubicBezTo>
                  <a:pt x="74130" y="6442"/>
                  <a:pt x="73919" y="6070"/>
                  <a:pt x="73657" y="5743"/>
                </a:cubicBezTo>
                <a:lnTo>
                  <a:pt x="73657" y="5743"/>
                </a:lnTo>
                <a:lnTo>
                  <a:pt x="73661" y="5748"/>
                </a:lnTo>
                <a:cubicBezTo>
                  <a:pt x="73881" y="5518"/>
                  <a:pt x="74172" y="5396"/>
                  <a:pt x="74486" y="5392"/>
                </a:cubicBezTo>
                <a:lnTo>
                  <a:pt x="74494" y="5392"/>
                </a:lnTo>
                <a:cubicBezTo>
                  <a:pt x="74833" y="5392"/>
                  <a:pt x="75152" y="5539"/>
                  <a:pt x="75372" y="5801"/>
                </a:cubicBezTo>
                <a:lnTo>
                  <a:pt x="75425" y="5755"/>
                </a:lnTo>
                <a:cubicBezTo>
                  <a:pt x="75193" y="5478"/>
                  <a:pt x="74854" y="5322"/>
                  <a:pt x="74494" y="5322"/>
                </a:cubicBezTo>
                <a:lnTo>
                  <a:pt x="74486" y="5322"/>
                </a:lnTo>
                <a:cubicBezTo>
                  <a:pt x="74155" y="5326"/>
                  <a:pt x="73849" y="5458"/>
                  <a:pt x="73620" y="5690"/>
                </a:cubicBezTo>
                <a:cubicBezTo>
                  <a:pt x="73506" y="5556"/>
                  <a:pt x="73383" y="5424"/>
                  <a:pt x="73252" y="5302"/>
                </a:cubicBezTo>
                <a:cubicBezTo>
                  <a:pt x="73579" y="4975"/>
                  <a:pt x="74017" y="4792"/>
                  <a:pt x="74482" y="4787"/>
                </a:cubicBezTo>
                <a:lnTo>
                  <a:pt x="74494" y="4787"/>
                </a:lnTo>
                <a:cubicBezTo>
                  <a:pt x="74980" y="4787"/>
                  <a:pt x="75450" y="4996"/>
                  <a:pt x="75785" y="5356"/>
                </a:cubicBezTo>
                <a:lnTo>
                  <a:pt x="75834" y="5307"/>
                </a:lnTo>
                <a:cubicBezTo>
                  <a:pt x="75491" y="4934"/>
                  <a:pt x="75001" y="4718"/>
                  <a:pt x="74494" y="4718"/>
                </a:cubicBezTo>
                <a:lnTo>
                  <a:pt x="74482" y="4718"/>
                </a:lnTo>
                <a:cubicBezTo>
                  <a:pt x="73996" y="4722"/>
                  <a:pt x="73542" y="4914"/>
                  <a:pt x="73199" y="5258"/>
                </a:cubicBezTo>
                <a:cubicBezTo>
                  <a:pt x="73044" y="5118"/>
                  <a:pt x="72881" y="4992"/>
                  <a:pt x="72705" y="4877"/>
                </a:cubicBezTo>
                <a:cubicBezTo>
                  <a:pt x="73163" y="4387"/>
                  <a:pt x="73808" y="4106"/>
                  <a:pt x="74477" y="4101"/>
                </a:cubicBezTo>
                <a:close/>
                <a:moveTo>
                  <a:pt x="82419" y="5392"/>
                </a:moveTo>
                <a:cubicBezTo>
                  <a:pt x="82744" y="5392"/>
                  <a:pt x="83053" y="5534"/>
                  <a:pt x="83271" y="5780"/>
                </a:cubicBezTo>
                <a:cubicBezTo>
                  <a:pt x="83022" y="6099"/>
                  <a:pt x="82822" y="6458"/>
                  <a:pt x="82679" y="6854"/>
                </a:cubicBezTo>
                <a:cubicBezTo>
                  <a:pt x="82589" y="6846"/>
                  <a:pt x="82499" y="6842"/>
                  <a:pt x="82405" y="6842"/>
                </a:cubicBezTo>
                <a:lnTo>
                  <a:pt x="82381" y="6842"/>
                </a:lnTo>
                <a:cubicBezTo>
                  <a:pt x="82336" y="6842"/>
                  <a:pt x="82291" y="6846"/>
                  <a:pt x="82246" y="6846"/>
                </a:cubicBezTo>
                <a:cubicBezTo>
                  <a:pt x="82095" y="6429"/>
                  <a:pt x="81878" y="6050"/>
                  <a:pt x="81608" y="5718"/>
                </a:cubicBezTo>
                <a:cubicBezTo>
                  <a:pt x="81825" y="5510"/>
                  <a:pt x="82103" y="5396"/>
                  <a:pt x="82405" y="5392"/>
                </a:cubicBezTo>
                <a:cubicBezTo>
                  <a:pt x="82410" y="5392"/>
                  <a:pt x="82414" y="5392"/>
                  <a:pt x="82419" y="5392"/>
                </a:cubicBezTo>
                <a:close/>
                <a:moveTo>
                  <a:pt x="90321" y="4101"/>
                </a:moveTo>
                <a:cubicBezTo>
                  <a:pt x="91024" y="4101"/>
                  <a:pt x="91689" y="4404"/>
                  <a:pt x="92151" y="4926"/>
                </a:cubicBezTo>
                <a:cubicBezTo>
                  <a:pt x="91472" y="5384"/>
                  <a:pt x="90937" y="6053"/>
                  <a:pt x="90647" y="6854"/>
                </a:cubicBezTo>
                <a:cubicBezTo>
                  <a:pt x="90533" y="6846"/>
                  <a:pt x="90419" y="6842"/>
                  <a:pt x="90300" y="6842"/>
                </a:cubicBezTo>
                <a:cubicBezTo>
                  <a:pt x="90234" y="6842"/>
                  <a:pt x="90170" y="6846"/>
                  <a:pt x="90108" y="6850"/>
                </a:cubicBezTo>
                <a:cubicBezTo>
                  <a:pt x="89957" y="6442"/>
                  <a:pt x="89749" y="6070"/>
                  <a:pt x="89488" y="5743"/>
                </a:cubicBezTo>
                <a:lnTo>
                  <a:pt x="89488" y="5743"/>
                </a:lnTo>
                <a:lnTo>
                  <a:pt x="89491" y="5748"/>
                </a:lnTo>
                <a:cubicBezTo>
                  <a:pt x="89708" y="5518"/>
                  <a:pt x="90002" y="5396"/>
                  <a:pt x="90313" y="5392"/>
                </a:cubicBezTo>
                <a:lnTo>
                  <a:pt x="90321" y="5392"/>
                </a:lnTo>
                <a:cubicBezTo>
                  <a:pt x="90660" y="5392"/>
                  <a:pt x="90978" y="5539"/>
                  <a:pt x="91199" y="5801"/>
                </a:cubicBezTo>
                <a:lnTo>
                  <a:pt x="91252" y="5755"/>
                </a:lnTo>
                <a:cubicBezTo>
                  <a:pt x="91021" y="5481"/>
                  <a:pt x="90684" y="5322"/>
                  <a:pt x="90326" y="5322"/>
                </a:cubicBezTo>
                <a:cubicBezTo>
                  <a:pt x="90322" y="5322"/>
                  <a:pt x="90317" y="5322"/>
                  <a:pt x="90313" y="5322"/>
                </a:cubicBezTo>
                <a:cubicBezTo>
                  <a:pt x="89985" y="5326"/>
                  <a:pt x="89676" y="5458"/>
                  <a:pt x="89446" y="5690"/>
                </a:cubicBezTo>
                <a:cubicBezTo>
                  <a:pt x="89333" y="5556"/>
                  <a:pt x="89210" y="5424"/>
                  <a:pt x="89079" y="5302"/>
                </a:cubicBezTo>
                <a:cubicBezTo>
                  <a:pt x="89410" y="4975"/>
                  <a:pt x="89847" y="4792"/>
                  <a:pt x="90313" y="4787"/>
                </a:cubicBezTo>
                <a:lnTo>
                  <a:pt x="90321" y="4787"/>
                </a:lnTo>
                <a:cubicBezTo>
                  <a:pt x="90811" y="4787"/>
                  <a:pt x="91280" y="4996"/>
                  <a:pt x="91612" y="5356"/>
                </a:cubicBezTo>
                <a:lnTo>
                  <a:pt x="91665" y="5307"/>
                </a:lnTo>
                <a:cubicBezTo>
                  <a:pt x="91318" y="4934"/>
                  <a:pt x="90831" y="4718"/>
                  <a:pt x="90321" y="4718"/>
                </a:cubicBezTo>
                <a:lnTo>
                  <a:pt x="90308" y="4718"/>
                </a:lnTo>
                <a:cubicBezTo>
                  <a:pt x="89827" y="4722"/>
                  <a:pt x="89369" y="4914"/>
                  <a:pt x="89030" y="5258"/>
                </a:cubicBezTo>
                <a:cubicBezTo>
                  <a:pt x="88875" y="5118"/>
                  <a:pt x="88707" y="4992"/>
                  <a:pt x="88536" y="4877"/>
                </a:cubicBezTo>
                <a:cubicBezTo>
                  <a:pt x="88990" y="4387"/>
                  <a:pt x="89635" y="4106"/>
                  <a:pt x="90304" y="4101"/>
                </a:cubicBezTo>
                <a:close/>
                <a:moveTo>
                  <a:pt x="7251" y="4318"/>
                </a:moveTo>
                <a:cubicBezTo>
                  <a:pt x="8876" y="4318"/>
                  <a:pt x="10327" y="5331"/>
                  <a:pt x="10890" y="6854"/>
                </a:cubicBezTo>
                <a:cubicBezTo>
                  <a:pt x="10670" y="6870"/>
                  <a:pt x="10457" y="6903"/>
                  <a:pt x="10244" y="6956"/>
                </a:cubicBezTo>
                <a:cubicBezTo>
                  <a:pt x="9746" y="5755"/>
                  <a:pt x="8553" y="4959"/>
                  <a:pt x="7251" y="4959"/>
                </a:cubicBezTo>
                <a:lnTo>
                  <a:pt x="7230" y="4959"/>
                </a:lnTo>
                <a:cubicBezTo>
                  <a:pt x="5911" y="4967"/>
                  <a:pt x="4751" y="5755"/>
                  <a:pt x="4253" y="6968"/>
                </a:cubicBezTo>
                <a:cubicBezTo>
                  <a:pt x="4040" y="6915"/>
                  <a:pt x="3828" y="6879"/>
                  <a:pt x="3607" y="6858"/>
                </a:cubicBezTo>
                <a:cubicBezTo>
                  <a:pt x="4167" y="5347"/>
                  <a:pt x="5613" y="4330"/>
                  <a:pt x="7226" y="4318"/>
                </a:cubicBezTo>
                <a:close/>
                <a:moveTo>
                  <a:pt x="23077" y="4318"/>
                </a:moveTo>
                <a:cubicBezTo>
                  <a:pt x="24706" y="4318"/>
                  <a:pt x="26157" y="5331"/>
                  <a:pt x="26721" y="6854"/>
                </a:cubicBezTo>
                <a:cubicBezTo>
                  <a:pt x="26500" y="6870"/>
                  <a:pt x="26284" y="6903"/>
                  <a:pt x="26075" y="6956"/>
                </a:cubicBezTo>
                <a:cubicBezTo>
                  <a:pt x="25573" y="5755"/>
                  <a:pt x="24380" y="4959"/>
                  <a:pt x="23077" y="4959"/>
                </a:cubicBezTo>
                <a:lnTo>
                  <a:pt x="23057" y="4959"/>
                </a:lnTo>
                <a:cubicBezTo>
                  <a:pt x="21741" y="4967"/>
                  <a:pt x="20578" y="5755"/>
                  <a:pt x="20080" y="6968"/>
                </a:cubicBezTo>
                <a:cubicBezTo>
                  <a:pt x="19871" y="6915"/>
                  <a:pt x="19654" y="6879"/>
                  <a:pt x="19438" y="6858"/>
                </a:cubicBezTo>
                <a:cubicBezTo>
                  <a:pt x="19994" y="5347"/>
                  <a:pt x="21443" y="4330"/>
                  <a:pt x="23053" y="4318"/>
                </a:cubicBezTo>
                <a:close/>
                <a:moveTo>
                  <a:pt x="38908" y="4318"/>
                </a:moveTo>
                <a:cubicBezTo>
                  <a:pt x="40533" y="4318"/>
                  <a:pt x="41983" y="5331"/>
                  <a:pt x="42547" y="6854"/>
                </a:cubicBezTo>
                <a:cubicBezTo>
                  <a:pt x="42326" y="6870"/>
                  <a:pt x="42114" y="6903"/>
                  <a:pt x="41902" y="6956"/>
                </a:cubicBezTo>
                <a:cubicBezTo>
                  <a:pt x="41402" y="5757"/>
                  <a:pt x="40206" y="4959"/>
                  <a:pt x="38906" y="4959"/>
                </a:cubicBezTo>
                <a:cubicBezTo>
                  <a:pt x="38900" y="4959"/>
                  <a:pt x="38894" y="4959"/>
                  <a:pt x="38887" y="4959"/>
                </a:cubicBezTo>
                <a:cubicBezTo>
                  <a:pt x="37568" y="4967"/>
                  <a:pt x="36408" y="5755"/>
                  <a:pt x="35910" y="6968"/>
                </a:cubicBezTo>
                <a:cubicBezTo>
                  <a:pt x="35698" y="6915"/>
                  <a:pt x="35485" y="6879"/>
                  <a:pt x="35264" y="6858"/>
                </a:cubicBezTo>
                <a:cubicBezTo>
                  <a:pt x="35824" y="5347"/>
                  <a:pt x="37270" y="4330"/>
                  <a:pt x="38883" y="4318"/>
                </a:cubicBezTo>
                <a:close/>
                <a:moveTo>
                  <a:pt x="54735" y="4318"/>
                </a:moveTo>
                <a:cubicBezTo>
                  <a:pt x="56364" y="4318"/>
                  <a:pt x="57814" y="5331"/>
                  <a:pt x="58377" y="6854"/>
                </a:cubicBezTo>
                <a:cubicBezTo>
                  <a:pt x="58157" y="6870"/>
                  <a:pt x="57941" y="6903"/>
                  <a:pt x="57732" y="6956"/>
                </a:cubicBezTo>
                <a:cubicBezTo>
                  <a:pt x="57233" y="5757"/>
                  <a:pt x="56036" y="4959"/>
                  <a:pt x="54733" y="4959"/>
                </a:cubicBezTo>
                <a:cubicBezTo>
                  <a:pt x="54727" y="4959"/>
                  <a:pt x="54720" y="4959"/>
                  <a:pt x="54714" y="4959"/>
                </a:cubicBezTo>
                <a:cubicBezTo>
                  <a:pt x="53399" y="4967"/>
                  <a:pt x="52235" y="5755"/>
                  <a:pt x="51736" y="6968"/>
                </a:cubicBezTo>
                <a:cubicBezTo>
                  <a:pt x="51528" y="6915"/>
                  <a:pt x="51312" y="6879"/>
                  <a:pt x="51095" y="6858"/>
                </a:cubicBezTo>
                <a:cubicBezTo>
                  <a:pt x="51651" y="5347"/>
                  <a:pt x="53101" y="4330"/>
                  <a:pt x="54710" y="4318"/>
                </a:cubicBezTo>
                <a:close/>
                <a:moveTo>
                  <a:pt x="70565" y="4318"/>
                </a:moveTo>
                <a:cubicBezTo>
                  <a:pt x="72190" y="4318"/>
                  <a:pt x="73644" y="5331"/>
                  <a:pt x="74204" y="6854"/>
                </a:cubicBezTo>
                <a:cubicBezTo>
                  <a:pt x="73987" y="6870"/>
                  <a:pt x="73772" y="6903"/>
                  <a:pt x="73559" y="6956"/>
                </a:cubicBezTo>
                <a:cubicBezTo>
                  <a:pt x="73058" y="5757"/>
                  <a:pt x="71867" y="4959"/>
                  <a:pt x="70564" y="4959"/>
                </a:cubicBezTo>
                <a:cubicBezTo>
                  <a:pt x="70557" y="4959"/>
                  <a:pt x="70551" y="4959"/>
                  <a:pt x="70545" y="4959"/>
                </a:cubicBezTo>
                <a:cubicBezTo>
                  <a:pt x="69225" y="4967"/>
                  <a:pt x="68066" y="5755"/>
                  <a:pt x="67567" y="6968"/>
                </a:cubicBezTo>
                <a:cubicBezTo>
                  <a:pt x="67355" y="6915"/>
                  <a:pt x="67142" y="6879"/>
                  <a:pt x="66922" y="6858"/>
                </a:cubicBezTo>
                <a:cubicBezTo>
                  <a:pt x="67481" y="5347"/>
                  <a:pt x="68927" y="4330"/>
                  <a:pt x="70541" y="4318"/>
                </a:cubicBezTo>
                <a:close/>
                <a:moveTo>
                  <a:pt x="86396" y="4318"/>
                </a:moveTo>
                <a:cubicBezTo>
                  <a:pt x="88021" y="4318"/>
                  <a:pt x="89471" y="5331"/>
                  <a:pt x="90034" y="6854"/>
                </a:cubicBezTo>
                <a:cubicBezTo>
                  <a:pt x="89814" y="6870"/>
                  <a:pt x="89597" y="6903"/>
                  <a:pt x="89389" y="6956"/>
                </a:cubicBezTo>
                <a:cubicBezTo>
                  <a:pt x="88889" y="5757"/>
                  <a:pt x="87694" y="4959"/>
                  <a:pt x="86390" y="4959"/>
                </a:cubicBezTo>
                <a:cubicBezTo>
                  <a:pt x="86384" y="4959"/>
                  <a:pt x="86378" y="4959"/>
                  <a:pt x="86371" y="4959"/>
                </a:cubicBezTo>
                <a:cubicBezTo>
                  <a:pt x="85056" y="4967"/>
                  <a:pt x="83892" y="5755"/>
                  <a:pt x="83393" y="6968"/>
                </a:cubicBezTo>
                <a:cubicBezTo>
                  <a:pt x="83186" y="6915"/>
                  <a:pt x="82969" y="6879"/>
                  <a:pt x="82752" y="6858"/>
                </a:cubicBezTo>
                <a:cubicBezTo>
                  <a:pt x="83308" y="5347"/>
                  <a:pt x="84758" y="4330"/>
                  <a:pt x="86371" y="4318"/>
                </a:cubicBezTo>
                <a:close/>
                <a:moveTo>
                  <a:pt x="7251" y="5028"/>
                </a:moveTo>
                <a:cubicBezTo>
                  <a:pt x="8521" y="5028"/>
                  <a:pt x="9685" y="5805"/>
                  <a:pt x="10175" y="6973"/>
                </a:cubicBezTo>
                <a:cubicBezTo>
                  <a:pt x="9963" y="7030"/>
                  <a:pt x="9754" y="7103"/>
                  <a:pt x="9554" y="7193"/>
                </a:cubicBezTo>
                <a:cubicBezTo>
                  <a:pt x="9154" y="6274"/>
                  <a:pt x="8259" y="5686"/>
                  <a:pt x="7251" y="5686"/>
                </a:cubicBezTo>
                <a:lnTo>
                  <a:pt x="7234" y="5686"/>
                </a:lnTo>
                <a:cubicBezTo>
                  <a:pt x="6229" y="5694"/>
                  <a:pt x="5331" y="6291"/>
                  <a:pt x="4939" y="7213"/>
                </a:cubicBezTo>
                <a:cubicBezTo>
                  <a:pt x="4739" y="7124"/>
                  <a:pt x="4531" y="7046"/>
                  <a:pt x="4318" y="6985"/>
                </a:cubicBezTo>
                <a:cubicBezTo>
                  <a:pt x="4808" y="5805"/>
                  <a:pt x="5944" y="5037"/>
                  <a:pt x="7230" y="5028"/>
                </a:cubicBezTo>
                <a:close/>
                <a:moveTo>
                  <a:pt x="23077" y="5028"/>
                </a:moveTo>
                <a:cubicBezTo>
                  <a:pt x="24352" y="5028"/>
                  <a:pt x="25515" y="5805"/>
                  <a:pt x="26005" y="6973"/>
                </a:cubicBezTo>
                <a:cubicBezTo>
                  <a:pt x="25790" y="7030"/>
                  <a:pt x="25581" y="7103"/>
                  <a:pt x="25381" y="7193"/>
                </a:cubicBezTo>
                <a:cubicBezTo>
                  <a:pt x="24981" y="6274"/>
                  <a:pt x="24086" y="5686"/>
                  <a:pt x="23081" y="5686"/>
                </a:cubicBezTo>
                <a:lnTo>
                  <a:pt x="23065" y="5686"/>
                </a:lnTo>
                <a:cubicBezTo>
                  <a:pt x="22056" y="5694"/>
                  <a:pt x="21162" y="6291"/>
                  <a:pt x="20766" y="7213"/>
                </a:cubicBezTo>
                <a:cubicBezTo>
                  <a:pt x="20570" y="7124"/>
                  <a:pt x="20361" y="7046"/>
                  <a:pt x="20148" y="6985"/>
                </a:cubicBezTo>
                <a:cubicBezTo>
                  <a:pt x="20639" y="5805"/>
                  <a:pt x="21775" y="5037"/>
                  <a:pt x="23061" y="5028"/>
                </a:cubicBezTo>
                <a:close/>
                <a:moveTo>
                  <a:pt x="38908" y="5028"/>
                </a:moveTo>
                <a:cubicBezTo>
                  <a:pt x="40178" y="5028"/>
                  <a:pt x="41342" y="5805"/>
                  <a:pt x="41832" y="6973"/>
                </a:cubicBezTo>
                <a:cubicBezTo>
                  <a:pt x="41620" y="7030"/>
                  <a:pt x="41411" y="7103"/>
                  <a:pt x="41211" y="7193"/>
                </a:cubicBezTo>
                <a:cubicBezTo>
                  <a:pt x="40812" y="6274"/>
                  <a:pt x="39917" y="5686"/>
                  <a:pt x="38908" y="5686"/>
                </a:cubicBezTo>
                <a:lnTo>
                  <a:pt x="38891" y="5686"/>
                </a:lnTo>
                <a:cubicBezTo>
                  <a:pt x="37887" y="5694"/>
                  <a:pt x="36989" y="6291"/>
                  <a:pt x="36597" y="7213"/>
                </a:cubicBezTo>
                <a:cubicBezTo>
                  <a:pt x="36396" y="7124"/>
                  <a:pt x="36188" y="7046"/>
                  <a:pt x="35975" y="6985"/>
                </a:cubicBezTo>
                <a:cubicBezTo>
                  <a:pt x="36465" y="5805"/>
                  <a:pt x="37601" y="5037"/>
                  <a:pt x="38887" y="5028"/>
                </a:cubicBezTo>
                <a:close/>
                <a:moveTo>
                  <a:pt x="54735" y="5028"/>
                </a:moveTo>
                <a:cubicBezTo>
                  <a:pt x="56009" y="5028"/>
                  <a:pt x="57172" y="5805"/>
                  <a:pt x="57663" y="6973"/>
                </a:cubicBezTo>
                <a:cubicBezTo>
                  <a:pt x="57446" y="7030"/>
                  <a:pt x="57242" y="7103"/>
                  <a:pt x="57038" y="7193"/>
                </a:cubicBezTo>
                <a:cubicBezTo>
                  <a:pt x="56637" y="6274"/>
                  <a:pt x="55743" y="5686"/>
                  <a:pt x="54739" y="5686"/>
                </a:cubicBezTo>
                <a:lnTo>
                  <a:pt x="54722" y="5686"/>
                </a:lnTo>
                <a:cubicBezTo>
                  <a:pt x="53713" y="5694"/>
                  <a:pt x="52819" y="6291"/>
                  <a:pt x="52422" y="7213"/>
                </a:cubicBezTo>
                <a:cubicBezTo>
                  <a:pt x="52226" y="7124"/>
                  <a:pt x="52018" y="7046"/>
                  <a:pt x="51806" y="6985"/>
                </a:cubicBezTo>
                <a:cubicBezTo>
                  <a:pt x="52296" y="5805"/>
                  <a:pt x="53432" y="5037"/>
                  <a:pt x="54718" y="5028"/>
                </a:cubicBezTo>
                <a:close/>
                <a:moveTo>
                  <a:pt x="70565" y="5028"/>
                </a:moveTo>
                <a:cubicBezTo>
                  <a:pt x="71836" y="5028"/>
                  <a:pt x="72999" y="5805"/>
                  <a:pt x="73489" y="6973"/>
                </a:cubicBezTo>
                <a:cubicBezTo>
                  <a:pt x="73277" y="7030"/>
                  <a:pt x="73069" y="7103"/>
                  <a:pt x="72869" y="7193"/>
                </a:cubicBezTo>
                <a:cubicBezTo>
                  <a:pt x="72468" y="6274"/>
                  <a:pt x="71574" y="5686"/>
                  <a:pt x="70565" y="5686"/>
                </a:cubicBezTo>
                <a:lnTo>
                  <a:pt x="70549" y="5686"/>
                </a:lnTo>
                <a:cubicBezTo>
                  <a:pt x="69544" y="5694"/>
                  <a:pt x="68645" y="6291"/>
                  <a:pt x="68253" y="7213"/>
                </a:cubicBezTo>
                <a:cubicBezTo>
                  <a:pt x="68053" y="7124"/>
                  <a:pt x="67845" y="7046"/>
                  <a:pt x="67632" y="6985"/>
                </a:cubicBezTo>
                <a:cubicBezTo>
                  <a:pt x="68123" y="5805"/>
                  <a:pt x="69258" y="5037"/>
                  <a:pt x="70545" y="5028"/>
                </a:cubicBezTo>
                <a:close/>
                <a:moveTo>
                  <a:pt x="86392" y="5028"/>
                </a:moveTo>
                <a:cubicBezTo>
                  <a:pt x="87666" y="5028"/>
                  <a:pt x="88830" y="5805"/>
                  <a:pt x="89320" y="6973"/>
                </a:cubicBezTo>
                <a:cubicBezTo>
                  <a:pt x="89103" y="7030"/>
                  <a:pt x="88899" y="7103"/>
                  <a:pt x="88695" y="7193"/>
                </a:cubicBezTo>
                <a:cubicBezTo>
                  <a:pt x="88295" y="6274"/>
                  <a:pt x="87401" y="5686"/>
                  <a:pt x="86396" y="5686"/>
                </a:cubicBezTo>
                <a:lnTo>
                  <a:pt x="86379" y="5686"/>
                </a:lnTo>
                <a:cubicBezTo>
                  <a:pt x="85371" y="5694"/>
                  <a:pt x="84476" y="6291"/>
                  <a:pt x="84080" y="7213"/>
                </a:cubicBezTo>
                <a:cubicBezTo>
                  <a:pt x="83884" y="7124"/>
                  <a:pt x="83676" y="7046"/>
                  <a:pt x="83463" y="6985"/>
                </a:cubicBezTo>
                <a:cubicBezTo>
                  <a:pt x="83953" y="5805"/>
                  <a:pt x="85088" y="5037"/>
                  <a:pt x="86375" y="5028"/>
                </a:cubicBezTo>
                <a:close/>
                <a:moveTo>
                  <a:pt x="15219" y="4318"/>
                </a:moveTo>
                <a:cubicBezTo>
                  <a:pt x="16845" y="4318"/>
                  <a:pt x="18295" y="5331"/>
                  <a:pt x="18858" y="6850"/>
                </a:cubicBezTo>
                <a:cubicBezTo>
                  <a:pt x="18638" y="6862"/>
                  <a:pt x="18421" y="6895"/>
                  <a:pt x="18209" y="6944"/>
                </a:cubicBezTo>
                <a:cubicBezTo>
                  <a:pt x="17698" y="5735"/>
                  <a:pt x="16534" y="4959"/>
                  <a:pt x="15219" y="4959"/>
                </a:cubicBezTo>
                <a:lnTo>
                  <a:pt x="15198" y="4959"/>
                </a:lnTo>
                <a:cubicBezTo>
                  <a:pt x="13892" y="4967"/>
                  <a:pt x="12728" y="5752"/>
                  <a:pt x="12225" y="6956"/>
                </a:cubicBezTo>
                <a:lnTo>
                  <a:pt x="12291" y="6985"/>
                </a:lnTo>
                <a:cubicBezTo>
                  <a:pt x="12781" y="5805"/>
                  <a:pt x="13920" y="5037"/>
                  <a:pt x="15198" y="5028"/>
                </a:cubicBezTo>
                <a:lnTo>
                  <a:pt x="15219" y="5028"/>
                </a:lnTo>
                <a:cubicBezTo>
                  <a:pt x="16502" y="5028"/>
                  <a:pt x="17641" y="5784"/>
                  <a:pt x="18139" y="6960"/>
                </a:cubicBezTo>
                <a:cubicBezTo>
                  <a:pt x="17923" y="7013"/>
                  <a:pt x="17715" y="7083"/>
                  <a:pt x="17515" y="7173"/>
                </a:cubicBezTo>
                <a:cubicBezTo>
                  <a:pt x="17106" y="6266"/>
                  <a:pt x="16212" y="5686"/>
                  <a:pt x="15219" y="5686"/>
                </a:cubicBezTo>
                <a:lnTo>
                  <a:pt x="15203" y="5686"/>
                </a:lnTo>
                <a:cubicBezTo>
                  <a:pt x="14190" y="5694"/>
                  <a:pt x="13287" y="6299"/>
                  <a:pt x="12900" y="7234"/>
                </a:cubicBezTo>
                <a:cubicBezTo>
                  <a:pt x="12487" y="7034"/>
                  <a:pt x="12042" y="6907"/>
                  <a:pt x="11576" y="6862"/>
                </a:cubicBezTo>
                <a:cubicBezTo>
                  <a:pt x="12131" y="5347"/>
                  <a:pt x="13577" y="4330"/>
                  <a:pt x="15194" y="4318"/>
                </a:cubicBezTo>
                <a:close/>
                <a:moveTo>
                  <a:pt x="31044" y="4317"/>
                </a:moveTo>
                <a:cubicBezTo>
                  <a:pt x="32670" y="4317"/>
                  <a:pt x="34124" y="5328"/>
                  <a:pt x="34689" y="6850"/>
                </a:cubicBezTo>
                <a:cubicBezTo>
                  <a:pt x="34469" y="6862"/>
                  <a:pt x="34248" y="6895"/>
                  <a:pt x="34035" y="6944"/>
                </a:cubicBezTo>
                <a:cubicBezTo>
                  <a:pt x="33528" y="5735"/>
                  <a:pt x="32365" y="4959"/>
                  <a:pt x="31050" y="4959"/>
                </a:cubicBezTo>
                <a:lnTo>
                  <a:pt x="31029" y="4959"/>
                </a:lnTo>
                <a:cubicBezTo>
                  <a:pt x="29722" y="4967"/>
                  <a:pt x="28554" y="5752"/>
                  <a:pt x="28052" y="6956"/>
                </a:cubicBezTo>
                <a:lnTo>
                  <a:pt x="28118" y="6985"/>
                </a:lnTo>
                <a:cubicBezTo>
                  <a:pt x="28608" y="5805"/>
                  <a:pt x="29751" y="5037"/>
                  <a:pt x="31029" y="5028"/>
                </a:cubicBezTo>
                <a:lnTo>
                  <a:pt x="31050" y="5028"/>
                </a:lnTo>
                <a:cubicBezTo>
                  <a:pt x="32333" y="5028"/>
                  <a:pt x="33468" y="5784"/>
                  <a:pt x="33970" y="6960"/>
                </a:cubicBezTo>
                <a:cubicBezTo>
                  <a:pt x="33754" y="7013"/>
                  <a:pt x="33545" y="7083"/>
                  <a:pt x="33341" y="7173"/>
                </a:cubicBezTo>
                <a:cubicBezTo>
                  <a:pt x="32936" y="6266"/>
                  <a:pt x="32042" y="5686"/>
                  <a:pt x="31050" y="5686"/>
                </a:cubicBezTo>
                <a:lnTo>
                  <a:pt x="31034" y="5686"/>
                </a:lnTo>
                <a:cubicBezTo>
                  <a:pt x="30020" y="5694"/>
                  <a:pt x="29117" y="6299"/>
                  <a:pt x="28730" y="7234"/>
                </a:cubicBezTo>
                <a:cubicBezTo>
                  <a:pt x="28318" y="7034"/>
                  <a:pt x="27868" y="6907"/>
                  <a:pt x="27407" y="6862"/>
                </a:cubicBezTo>
                <a:cubicBezTo>
                  <a:pt x="27962" y="5347"/>
                  <a:pt x="29404" y="4330"/>
                  <a:pt x="31025" y="4318"/>
                </a:cubicBezTo>
                <a:cubicBezTo>
                  <a:pt x="31031" y="4317"/>
                  <a:pt x="31038" y="4317"/>
                  <a:pt x="31044" y="4317"/>
                </a:cubicBezTo>
                <a:close/>
                <a:moveTo>
                  <a:pt x="46876" y="4318"/>
                </a:moveTo>
                <a:cubicBezTo>
                  <a:pt x="48501" y="4318"/>
                  <a:pt x="49952" y="5331"/>
                  <a:pt x="50516" y="6850"/>
                </a:cubicBezTo>
                <a:cubicBezTo>
                  <a:pt x="50295" y="6862"/>
                  <a:pt x="50079" y="6895"/>
                  <a:pt x="49866" y="6944"/>
                </a:cubicBezTo>
                <a:cubicBezTo>
                  <a:pt x="49359" y="5735"/>
                  <a:pt x="48192" y="4959"/>
                  <a:pt x="46876" y="4959"/>
                </a:cubicBezTo>
                <a:lnTo>
                  <a:pt x="46856" y="4959"/>
                </a:lnTo>
                <a:cubicBezTo>
                  <a:pt x="45549" y="4967"/>
                  <a:pt x="44384" y="5752"/>
                  <a:pt x="43883" y="6956"/>
                </a:cubicBezTo>
                <a:lnTo>
                  <a:pt x="43948" y="6985"/>
                </a:lnTo>
                <a:cubicBezTo>
                  <a:pt x="44438" y="5805"/>
                  <a:pt x="45577" y="5037"/>
                  <a:pt x="46856" y="5028"/>
                </a:cubicBezTo>
                <a:lnTo>
                  <a:pt x="46876" y="5028"/>
                </a:lnTo>
                <a:cubicBezTo>
                  <a:pt x="48163" y="5028"/>
                  <a:pt x="49298" y="5784"/>
                  <a:pt x="49796" y="6960"/>
                </a:cubicBezTo>
                <a:cubicBezTo>
                  <a:pt x="49580" y="7013"/>
                  <a:pt x="49372" y="7083"/>
                  <a:pt x="49172" y="7173"/>
                </a:cubicBezTo>
                <a:cubicBezTo>
                  <a:pt x="48763" y="6266"/>
                  <a:pt x="47869" y="5686"/>
                  <a:pt x="46876" y="5686"/>
                </a:cubicBezTo>
                <a:lnTo>
                  <a:pt x="46860" y="5686"/>
                </a:lnTo>
                <a:cubicBezTo>
                  <a:pt x="45847" y="5694"/>
                  <a:pt x="44944" y="6299"/>
                  <a:pt x="44556" y="7234"/>
                </a:cubicBezTo>
                <a:cubicBezTo>
                  <a:pt x="44144" y="7034"/>
                  <a:pt x="43698" y="6907"/>
                  <a:pt x="43233" y="6862"/>
                </a:cubicBezTo>
                <a:cubicBezTo>
                  <a:pt x="43788" y="5347"/>
                  <a:pt x="45234" y="4330"/>
                  <a:pt x="46852" y="4318"/>
                </a:cubicBezTo>
                <a:close/>
                <a:moveTo>
                  <a:pt x="62707" y="4318"/>
                </a:moveTo>
                <a:cubicBezTo>
                  <a:pt x="64328" y="4318"/>
                  <a:pt x="65783" y="5331"/>
                  <a:pt x="66346" y="6850"/>
                </a:cubicBezTo>
                <a:cubicBezTo>
                  <a:pt x="66126" y="6862"/>
                  <a:pt x="65905" y="6895"/>
                  <a:pt x="65693" y="6944"/>
                </a:cubicBezTo>
                <a:cubicBezTo>
                  <a:pt x="65186" y="5735"/>
                  <a:pt x="64022" y="4959"/>
                  <a:pt x="62707" y="4959"/>
                </a:cubicBezTo>
                <a:lnTo>
                  <a:pt x="62686" y="4959"/>
                </a:lnTo>
                <a:cubicBezTo>
                  <a:pt x="61380" y="4967"/>
                  <a:pt x="60211" y="5752"/>
                  <a:pt x="59709" y="6956"/>
                </a:cubicBezTo>
                <a:lnTo>
                  <a:pt x="59774" y="6985"/>
                </a:lnTo>
                <a:cubicBezTo>
                  <a:pt x="60264" y="5805"/>
                  <a:pt x="61408" y="5037"/>
                  <a:pt x="62686" y="5028"/>
                </a:cubicBezTo>
                <a:lnTo>
                  <a:pt x="62707" y="5028"/>
                </a:lnTo>
                <a:cubicBezTo>
                  <a:pt x="63989" y="5028"/>
                  <a:pt x="65125" y="5784"/>
                  <a:pt x="65627" y="6960"/>
                </a:cubicBezTo>
                <a:cubicBezTo>
                  <a:pt x="65410" y="7013"/>
                  <a:pt x="65202" y="7083"/>
                  <a:pt x="64999" y="7173"/>
                </a:cubicBezTo>
                <a:cubicBezTo>
                  <a:pt x="64594" y="6266"/>
                  <a:pt x="63700" y="5686"/>
                  <a:pt x="62707" y="5686"/>
                </a:cubicBezTo>
                <a:lnTo>
                  <a:pt x="62690" y="5686"/>
                </a:lnTo>
                <a:cubicBezTo>
                  <a:pt x="61678" y="5694"/>
                  <a:pt x="60775" y="6299"/>
                  <a:pt x="60387" y="7234"/>
                </a:cubicBezTo>
                <a:cubicBezTo>
                  <a:pt x="59975" y="7034"/>
                  <a:pt x="59525" y="6907"/>
                  <a:pt x="59063" y="6862"/>
                </a:cubicBezTo>
                <a:cubicBezTo>
                  <a:pt x="59619" y="5347"/>
                  <a:pt x="61065" y="4330"/>
                  <a:pt x="62682" y="4318"/>
                </a:cubicBezTo>
                <a:close/>
                <a:moveTo>
                  <a:pt x="78534" y="4318"/>
                </a:moveTo>
                <a:cubicBezTo>
                  <a:pt x="80159" y="4318"/>
                  <a:pt x="81608" y="5331"/>
                  <a:pt x="82172" y="6850"/>
                </a:cubicBezTo>
                <a:cubicBezTo>
                  <a:pt x="81952" y="6862"/>
                  <a:pt x="81736" y="6895"/>
                  <a:pt x="81523" y="6944"/>
                </a:cubicBezTo>
                <a:cubicBezTo>
                  <a:pt x="81016" y="5735"/>
                  <a:pt x="79849" y="4959"/>
                  <a:pt x="78534" y="4959"/>
                </a:cubicBezTo>
                <a:lnTo>
                  <a:pt x="78513" y="4959"/>
                </a:lnTo>
                <a:cubicBezTo>
                  <a:pt x="77206" y="4967"/>
                  <a:pt x="76042" y="5752"/>
                  <a:pt x="75540" y="6956"/>
                </a:cubicBezTo>
                <a:lnTo>
                  <a:pt x="75605" y="6985"/>
                </a:lnTo>
                <a:cubicBezTo>
                  <a:pt x="76095" y="5805"/>
                  <a:pt x="77235" y="5037"/>
                  <a:pt x="78513" y="5028"/>
                </a:cubicBezTo>
                <a:lnTo>
                  <a:pt x="78534" y="5028"/>
                </a:lnTo>
                <a:cubicBezTo>
                  <a:pt x="79820" y="5028"/>
                  <a:pt x="80956" y="5784"/>
                  <a:pt x="81454" y="6960"/>
                </a:cubicBezTo>
                <a:cubicBezTo>
                  <a:pt x="81237" y="7013"/>
                  <a:pt x="81029" y="7083"/>
                  <a:pt x="80829" y="7173"/>
                </a:cubicBezTo>
                <a:cubicBezTo>
                  <a:pt x="80422" y="6265"/>
                  <a:pt x="79524" y="5686"/>
                  <a:pt x="78527" y="5686"/>
                </a:cubicBezTo>
                <a:cubicBezTo>
                  <a:pt x="78524" y="5686"/>
                  <a:pt x="78520" y="5686"/>
                  <a:pt x="78517" y="5686"/>
                </a:cubicBezTo>
                <a:cubicBezTo>
                  <a:pt x="77504" y="5694"/>
                  <a:pt x="76601" y="6299"/>
                  <a:pt x="76213" y="7234"/>
                </a:cubicBezTo>
                <a:cubicBezTo>
                  <a:pt x="75801" y="7034"/>
                  <a:pt x="75356" y="6907"/>
                  <a:pt x="74890" y="6862"/>
                </a:cubicBezTo>
                <a:cubicBezTo>
                  <a:pt x="75446" y="5347"/>
                  <a:pt x="76892" y="4330"/>
                  <a:pt x="78509" y="4318"/>
                </a:cubicBezTo>
                <a:close/>
                <a:moveTo>
                  <a:pt x="94364" y="4318"/>
                </a:moveTo>
                <a:cubicBezTo>
                  <a:pt x="95985" y="4318"/>
                  <a:pt x="97439" y="5331"/>
                  <a:pt x="98003" y="6850"/>
                </a:cubicBezTo>
                <a:cubicBezTo>
                  <a:pt x="97782" y="6862"/>
                  <a:pt x="97562" y="6895"/>
                  <a:pt x="97350" y="6944"/>
                </a:cubicBezTo>
                <a:cubicBezTo>
                  <a:pt x="96843" y="5735"/>
                  <a:pt x="95680" y="4959"/>
                  <a:pt x="94364" y="4959"/>
                </a:cubicBezTo>
                <a:lnTo>
                  <a:pt x="94344" y="4959"/>
                </a:lnTo>
                <a:cubicBezTo>
                  <a:pt x="93037" y="4967"/>
                  <a:pt x="91868" y="5752"/>
                  <a:pt x="91367" y="6956"/>
                </a:cubicBezTo>
                <a:lnTo>
                  <a:pt x="91431" y="6985"/>
                </a:lnTo>
                <a:cubicBezTo>
                  <a:pt x="91921" y="5805"/>
                  <a:pt x="93065" y="5037"/>
                  <a:pt x="94344" y="5028"/>
                </a:cubicBezTo>
                <a:lnTo>
                  <a:pt x="94364" y="5028"/>
                </a:lnTo>
                <a:cubicBezTo>
                  <a:pt x="95646" y="5028"/>
                  <a:pt x="96782" y="5784"/>
                  <a:pt x="97284" y="6960"/>
                </a:cubicBezTo>
                <a:cubicBezTo>
                  <a:pt x="97068" y="7013"/>
                  <a:pt x="96860" y="7083"/>
                  <a:pt x="96655" y="7173"/>
                </a:cubicBezTo>
                <a:cubicBezTo>
                  <a:pt x="96251" y="6266"/>
                  <a:pt x="95356" y="5686"/>
                  <a:pt x="94364" y="5686"/>
                </a:cubicBezTo>
                <a:lnTo>
                  <a:pt x="94347" y="5686"/>
                </a:lnTo>
                <a:cubicBezTo>
                  <a:pt x="93335" y="5694"/>
                  <a:pt x="92432" y="6299"/>
                  <a:pt x="92044" y="7234"/>
                </a:cubicBezTo>
                <a:cubicBezTo>
                  <a:pt x="91631" y="7034"/>
                  <a:pt x="91182" y="6907"/>
                  <a:pt x="90721" y="6862"/>
                </a:cubicBezTo>
                <a:cubicBezTo>
                  <a:pt x="91276" y="5347"/>
                  <a:pt x="92722" y="4330"/>
                  <a:pt x="94340" y="4318"/>
                </a:cubicBezTo>
                <a:close/>
                <a:moveTo>
                  <a:pt x="7251" y="5755"/>
                </a:moveTo>
                <a:cubicBezTo>
                  <a:pt x="8231" y="5755"/>
                  <a:pt x="9101" y="6331"/>
                  <a:pt x="9489" y="7226"/>
                </a:cubicBezTo>
                <a:cubicBezTo>
                  <a:pt x="9301" y="7316"/>
                  <a:pt x="9121" y="7418"/>
                  <a:pt x="8949" y="7537"/>
                </a:cubicBezTo>
                <a:cubicBezTo>
                  <a:pt x="8678" y="6840"/>
                  <a:pt x="8010" y="6376"/>
                  <a:pt x="7258" y="6376"/>
                </a:cubicBezTo>
                <a:cubicBezTo>
                  <a:pt x="7251" y="6376"/>
                  <a:pt x="7245" y="6376"/>
                  <a:pt x="7239" y="6376"/>
                </a:cubicBezTo>
                <a:cubicBezTo>
                  <a:pt x="6483" y="6380"/>
                  <a:pt x="5805" y="6858"/>
                  <a:pt x="5539" y="7565"/>
                </a:cubicBezTo>
                <a:cubicBezTo>
                  <a:pt x="5368" y="7442"/>
                  <a:pt x="5188" y="7336"/>
                  <a:pt x="5000" y="7246"/>
                </a:cubicBezTo>
                <a:cubicBezTo>
                  <a:pt x="5384" y="6348"/>
                  <a:pt x="6254" y="5763"/>
                  <a:pt x="7234" y="5755"/>
                </a:cubicBezTo>
                <a:close/>
                <a:moveTo>
                  <a:pt x="23075" y="5755"/>
                </a:moveTo>
                <a:cubicBezTo>
                  <a:pt x="24056" y="5755"/>
                  <a:pt x="24928" y="6326"/>
                  <a:pt x="25319" y="7226"/>
                </a:cubicBezTo>
                <a:cubicBezTo>
                  <a:pt x="25132" y="7316"/>
                  <a:pt x="24952" y="7418"/>
                  <a:pt x="24780" y="7537"/>
                </a:cubicBezTo>
                <a:cubicBezTo>
                  <a:pt x="24507" y="6838"/>
                  <a:pt x="23833" y="6376"/>
                  <a:pt x="23077" y="6376"/>
                </a:cubicBezTo>
                <a:lnTo>
                  <a:pt x="23070" y="6376"/>
                </a:lnTo>
                <a:cubicBezTo>
                  <a:pt x="22310" y="6380"/>
                  <a:pt x="21632" y="6858"/>
                  <a:pt x="21370" y="7565"/>
                </a:cubicBezTo>
                <a:cubicBezTo>
                  <a:pt x="21198" y="7442"/>
                  <a:pt x="21019" y="7336"/>
                  <a:pt x="20831" y="7246"/>
                </a:cubicBezTo>
                <a:cubicBezTo>
                  <a:pt x="21211" y="6348"/>
                  <a:pt x="22084" y="5763"/>
                  <a:pt x="23065" y="5755"/>
                </a:cubicBezTo>
                <a:cubicBezTo>
                  <a:pt x="23068" y="5755"/>
                  <a:pt x="23071" y="5755"/>
                  <a:pt x="23075" y="5755"/>
                </a:cubicBezTo>
                <a:close/>
                <a:moveTo>
                  <a:pt x="38908" y="5755"/>
                </a:moveTo>
                <a:cubicBezTo>
                  <a:pt x="39888" y="5755"/>
                  <a:pt x="40758" y="6331"/>
                  <a:pt x="41146" y="7226"/>
                </a:cubicBezTo>
                <a:cubicBezTo>
                  <a:pt x="40959" y="7316"/>
                  <a:pt x="40778" y="7418"/>
                  <a:pt x="40607" y="7537"/>
                </a:cubicBezTo>
                <a:cubicBezTo>
                  <a:pt x="40333" y="6838"/>
                  <a:pt x="39660" y="6376"/>
                  <a:pt x="38908" y="6376"/>
                </a:cubicBezTo>
                <a:lnTo>
                  <a:pt x="38895" y="6376"/>
                </a:lnTo>
                <a:cubicBezTo>
                  <a:pt x="38140" y="6380"/>
                  <a:pt x="37462" y="6858"/>
                  <a:pt x="37196" y="7565"/>
                </a:cubicBezTo>
                <a:cubicBezTo>
                  <a:pt x="37025" y="7442"/>
                  <a:pt x="36846" y="7336"/>
                  <a:pt x="36657" y="7246"/>
                </a:cubicBezTo>
                <a:cubicBezTo>
                  <a:pt x="37042" y="6348"/>
                  <a:pt x="37911" y="5763"/>
                  <a:pt x="38891" y="5755"/>
                </a:cubicBezTo>
                <a:close/>
                <a:moveTo>
                  <a:pt x="54739" y="5755"/>
                </a:moveTo>
                <a:cubicBezTo>
                  <a:pt x="55715" y="5755"/>
                  <a:pt x="56588" y="6331"/>
                  <a:pt x="56976" y="7226"/>
                </a:cubicBezTo>
                <a:cubicBezTo>
                  <a:pt x="56789" y="7316"/>
                  <a:pt x="56609" y="7418"/>
                  <a:pt x="56437" y="7537"/>
                </a:cubicBezTo>
                <a:cubicBezTo>
                  <a:pt x="56164" y="6838"/>
                  <a:pt x="55490" y="6376"/>
                  <a:pt x="54735" y="6376"/>
                </a:cubicBezTo>
                <a:lnTo>
                  <a:pt x="54726" y="6376"/>
                </a:lnTo>
                <a:cubicBezTo>
                  <a:pt x="53966" y="6380"/>
                  <a:pt x="53289" y="6858"/>
                  <a:pt x="53027" y="7565"/>
                </a:cubicBezTo>
                <a:cubicBezTo>
                  <a:pt x="52856" y="7442"/>
                  <a:pt x="52676" y="7336"/>
                  <a:pt x="52488" y="7246"/>
                </a:cubicBezTo>
                <a:cubicBezTo>
                  <a:pt x="52868" y="6348"/>
                  <a:pt x="53742" y="5763"/>
                  <a:pt x="54722" y="5755"/>
                </a:cubicBezTo>
                <a:close/>
                <a:moveTo>
                  <a:pt x="70565" y="5755"/>
                </a:moveTo>
                <a:cubicBezTo>
                  <a:pt x="71545" y="5755"/>
                  <a:pt x="72415" y="6331"/>
                  <a:pt x="72803" y="7226"/>
                </a:cubicBezTo>
                <a:cubicBezTo>
                  <a:pt x="72615" y="7316"/>
                  <a:pt x="72436" y="7418"/>
                  <a:pt x="72264" y="7537"/>
                </a:cubicBezTo>
                <a:cubicBezTo>
                  <a:pt x="71991" y="6838"/>
                  <a:pt x="71316" y="6376"/>
                  <a:pt x="70565" y="6376"/>
                </a:cubicBezTo>
                <a:lnTo>
                  <a:pt x="70553" y="6376"/>
                </a:lnTo>
                <a:cubicBezTo>
                  <a:pt x="69797" y="6380"/>
                  <a:pt x="69119" y="6858"/>
                  <a:pt x="68854" y="7565"/>
                </a:cubicBezTo>
                <a:cubicBezTo>
                  <a:pt x="68682" y="7442"/>
                  <a:pt x="68503" y="7336"/>
                  <a:pt x="68315" y="7246"/>
                </a:cubicBezTo>
                <a:cubicBezTo>
                  <a:pt x="68699" y="6348"/>
                  <a:pt x="69568" y="5763"/>
                  <a:pt x="70549" y="5755"/>
                </a:cubicBezTo>
                <a:close/>
                <a:moveTo>
                  <a:pt x="86396" y="5755"/>
                </a:moveTo>
                <a:cubicBezTo>
                  <a:pt x="87372" y="5755"/>
                  <a:pt x="88246" y="6331"/>
                  <a:pt x="88634" y="7226"/>
                </a:cubicBezTo>
                <a:cubicBezTo>
                  <a:pt x="88446" y="7316"/>
                  <a:pt x="88266" y="7418"/>
                  <a:pt x="88095" y="7537"/>
                </a:cubicBezTo>
                <a:cubicBezTo>
                  <a:pt x="87822" y="6837"/>
                  <a:pt x="87145" y="6376"/>
                  <a:pt x="86393" y="6376"/>
                </a:cubicBezTo>
                <a:cubicBezTo>
                  <a:pt x="86390" y="6376"/>
                  <a:pt x="86386" y="6376"/>
                  <a:pt x="86383" y="6376"/>
                </a:cubicBezTo>
                <a:cubicBezTo>
                  <a:pt x="85623" y="6380"/>
                  <a:pt x="84946" y="6858"/>
                  <a:pt x="84684" y="7565"/>
                </a:cubicBezTo>
                <a:cubicBezTo>
                  <a:pt x="84513" y="7442"/>
                  <a:pt x="84333" y="7336"/>
                  <a:pt x="84145" y="7246"/>
                </a:cubicBezTo>
                <a:cubicBezTo>
                  <a:pt x="84525" y="6348"/>
                  <a:pt x="85399" y="5763"/>
                  <a:pt x="86379" y="5755"/>
                </a:cubicBezTo>
                <a:close/>
                <a:moveTo>
                  <a:pt x="15219" y="5755"/>
                </a:moveTo>
                <a:cubicBezTo>
                  <a:pt x="16187" y="5755"/>
                  <a:pt x="17057" y="6323"/>
                  <a:pt x="17449" y="7201"/>
                </a:cubicBezTo>
                <a:cubicBezTo>
                  <a:pt x="17262" y="7287"/>
                  <a:pt x="17077" y="7390"/>
                  <a:pt x="16906" y="7503"/>
                </a:cubicBezTo>
                <a:cubicBezTo>
                  <a:pt x="16627" y="6827"/>
                  <a:pt x="15962" y="6376"/>
                  <a:pt x="15226" y="6376"/>
                </a:cubicBezTo>
                <a:cubicBezTo>
                  <a:pt x="15220" y="6376"/>
                  <a:pt x="15213" y="6376"/>
                  <a:pt x="15207" y="6376"/>
                </a:cubicBezTo>
                <a:cubicBezTo>
                  <a:pt x="14435" y="6380"/>
                  <a:pt x="13752" y="6866"/>
                  <a:pt x="13500" y="7593"/>
                </a:cubicBezTo>
                <a:cubicBezTo>
                  <a:pt x="13328" y="7471"/>
                  <a:pt x="13149" y="7360"/>
                  <a:pt x="12960" y="7267"/>
                </a:cubicBezTo>
                <a:cubicBezTo>
                  <a:pt x="13341" y="6355"/>
                  <a:pt x="14218" y="5763"/>
                  <a:pt x="15203" y="5755"/>
                </a:cubicBezTo>
                <a:close/>
                <a:moveTo>
                  <a:pt x="31044" y="5755"/>
                </a:moveTo>
                <a:cubicBezTo>
                  <a:pt x="32011" y="5755"/>
                  <a:pt x="32885" y="6318"/>
                  <a:pt x="33280" y="7201"/>
                </a:cubicBezTo>
                <a:cubicBezTo>
                  <a:pt x="33087" y="7287"/>
                  <a:pt x="32908" y="7390"/>
                  <a:pt x="32736" y="7503"/>
                </a:cubicBezTo>
                <a:cubicBezTo>
                  <a:pt x="32455" y="6826"/>
                  <a:pt x="31781" y="6376"/>
                  <a:pt x="31050" y="6376"/>
                </a:cubicBezTo>
                <a:lnTo>
                  <a:pt x="31038" y="6376"/>
                </a:lnTo>
                <a:cubicBezTo>
                  <a:pt x="30261" y="6380"/>
                  <a:pt x="29583" y="6866"/>
                  <a:pt x="29326" y="7593"/>
                </a:cubicBezTo>
                <a:cubicBezTo>
                  <a:pt x="29159" y="7471"/>
                  <a:pt x="28979" y="7360"/>
                  <a:pt x="28791" y="7267"/>
                </a:cubicBezTo>
                <a:cubicBezTo>
                  <a:pt x="29166" y="6355"/>
                  <a:pt x="30045" y="5763"/>
                  <a:pt x="31034" y="5755"/>
                </a:cubicBezTo>
                <a:cubicBezTo>
                  <a:pt x="31037" y="5755"/>
                  <a:pt x="31041" y="5755"/>
                  <a:pt x="31044" y="5755"/>
                </a:cubicBezTo>
                <a:close/>
                <a:moveTo>
                  <a:pt x="46876" y="5755"/>
                </a:moveTo>
                <a:cubicBezTo>
                  <a:pt x="47845" y="5755"/>
                  <a:pt x="48714" y="6323"/>
                  <a:pt x="49106" y="7201"/>
                </a:cubicBezTo>
                <a:cubicBezTo>
                  <a:pt x="48918" y="7287"/>
                  <a:pt x="48735" y="7390"/>
                  <a:pt x="48563" y="7503"/>
                </a:cubicBezTo>
                <a:cubicBezTo>
                  <a:pt x="48286" y="6826"/>
                  <a:pt x="47611" y="6376"/>
                  <a:pt x="46876" y="6376"/>
                </a:cubicBezTo>
                <a:lnTo>
                  <a:pt x="46864" y="6376"/>
                </a:lnTo>
                <a:cubicBezTo>
                  <a:pt x="46092" y="6380"/>
                  <a:pt x="45410" y="6866"/>
                  <a:pt x="45157" y="7593"/>
                </a:cubicBezTo>
                <a:cubicBezTo>
                  <a:pt x="44985" y="7471"/>
                  <a:pt x="44806" y="7360"/>
                  <a:pt x="44618" y="7267"/>
                </a:cubicBezTo>
                <a:cubicBezTo>
                  <a:pt x="44997" y="6355"/>
                  <a:pt x="45875" y="5763"/>
                  <a:pt x="46860" y="5755"/>
                </a:cubicBezTo>
                <a:close/>
                <a:moveTo>
                  <a:pt x="62707" y="5755"/>
                </a:moveTo>
                <a:cubicBezTo>
                  <a:pt x="63670" y="5755"/>
                  <a:pt x="64541" y="6323"/>
                  <a:pt x="64937" y="7201"/>
                </a:cubicBezTo>
                <a:cubicBezTo>
                  <a:pt x="64745" y="7287"/>
                  <a:pt x="64565" y="7390"/>
                  <a:pt x="64394" y="7503"/>
                </a:cubicBezTo>
                <a:cubicBezTo>
                  <a:pt x="64111" y="6826"/>
                  <a:pt x="63438" y="6376"/>
                  <a:pt x="62707" y="6376"/>
                </a:cubicBezTo>
                <a:lnTo>
                  <a:pt x="62695" y="6376"/>
                </a:lnTo>
                <a:cubicBezTo>
                  <a:pt x="61919" y="6380"/>
                  <a:pt x="61240" y="6866"/>
                  <a:pt x="60984" y="7593"/>
                </a:cubicBezTo>
                <a:cubicBezTo>
                  <a:pt x="60816" y="7471"/>
                  <a:pt x="60637" y="7360"/>
                  <a:pt x="60448" y="7267"/>
                </a:cubicBezTo>
                <a:cubicBezTo>
                  <a:pt x="60824" y="6355"/>
                  <a:pt x="61702" y="5763"/>
                  <a:pt x="62690" y="5755"/>
                </a:cubicBezTo>
                <a:close/>
                <a:moveTo>
                  <a:pt x="78534" y="5755"/>
                </a:moveTo>
                <a:cubicBezTo>
                  <a:pt x="79501" y="5755"/>
                  <a:pt x="80371" y="6323"/>
                  <a:pt x="80764" y="7201"/>
                </a:cubicBezTo>
                <a:cubicBezTo>
                  <a:pt x="80575" y="7287"/>
                  <a:pt x="80396" y="7390"/>
                  <a:pt x="80220" y="7503"/>
                </a:cubicBezTo>
                <a:cubicBezTo>
                  <a:pt x="79942" y="6826"/>
                  <a:pt x="79269" y="6376"/>
                  <a:pt x="78534" y="6376"/>
                </a:cubicBezTo>
                <a:lnTo>
                  <a:pt x="78521" y="6376"/>
                </a:lnTo>
                <a:cubicBezTo>
                  <a:pt x="77749" y="6380"/>
                  <a:pt x="77067" y="6866"/>
                  <a:pt x="76814" y="7593"/>
                </a:cubicBezTo>
                <a:cubicBezTo>
                  <a:pt x="76643" y="7471"/>
                  <a:pt x="76462" y="7360"/>
                  <a:pt x="76275" y="7267"/>
                </a:cubicBezTo>
                <a:cubicBezTo>
                  <a:pt x="76654" y="6355"/>
                  <a:pt x="77533" y="5763"/>
                  <a:pt x="78517" y="5755"/>
                </a:cubicBezTo>
                <a:close/>
                <a:moveTo>
                  <a:pt x="94364" y="5755"/>
                </a:moveTo>
                <a:cubicBezTo>
                  <a:pt x="95328" y="5755"/>
                  <a:pt x="96198" y="6323"/>
                  <a:pt x="96594" y="7201"/>
                </a:cubicBezTo>
                <a:cubicBezTo>
                  <a:pt x="96402" y="7287"/>
                  <a:pt x="96223" y="7390"/>
                  <a:pt x="96051" y="7503"/>
                </a:cubicBezTo>
                <a:cubicBezTo>
                  <a:pt x="95771" y="6827"/>
                  <a:pt x="95103" y="6376"/>
                  <a:pt x="94370" y="6376"/>
                </a:cubicBezTo>
                <a:cubicBezTo>
                  <a:pt x="94364" y="6376"/>
                  <a:pt x="94358" y="6376"/>
                  <a:pt x="94351" y="6376"/>
                </a:cubicBezTo>
                <a:cubicBezTo>
                  <a:pt x="93576" y="6380"/>
                  <a:pt x="92898" y="6866"/>
                  <a:pt x="92641" y="7593"/>
                </a:cubicBezTo>
                <a:cubicBezTo>
                  <a:pt x="92473" y="7467"/>
                  <a:pt x="92293" y="7360"/>
                  <a:pt x="92106" y="7267"/>
                </a:cubicBezTo>
                <a:cubicBezTo>
                  <a:pt x="92481" y="6355"/>
                  <a:pt x="93359" y="5763"/>
                  <a:pt x="94347" y="5755"/>
                </a:cubicBezTo>
                <a:close/>
                <a:moveTo>
                  <a:pt x="7248" y="6446"/>
                </a:moveTo>
                <a:cubicBezTo>
                  <a:pt x="7980" y="6446"/>
                  <a:pt x="8632" y="6897"/>
                  <a:pt x="8893" y="7577"/>
                </a:cubicBezTo>
                <a:cubicBezTo>
                  <a:pt x="8734" y="7688"/>
                  <a:pt x="8587" y="7814"/>
                  <a:pt x="8444" y="7948"/>
                </a:cubicBezTo>
                <a:cubicBezTo>
                  <a:pt x="8325" y="7390"/>
                  <a:pt x="7827" y="6977"/>
                  <a:pt x="7251" y="6977"/>
                </a:cubicBezTo>
                <a:lnTo>
                  <a:pt x="7243" y="6977"/>
                </a:lnTo>
                <a:cubicBezTo>
                  <a:pt x="6646" y="6981"/>
                  <a:pt x="6148" y="7409"/>
                  <a:pt x="6046" y="7989"/>
                </a:cubicBezTo>
                <a:cubicBezTo>
                  <a:pt x="5907" y="7850"/>
                  <a:pt x="5756" y="7724"/>
                  <a:pt x="5601" y="7605"/>
                </a:cubicBezTo>
                <a:cubicBezTo>
                  <a:pt x="5846" y="6915"/>
                  <a:pt x="6504" y="6449"/>
                  <a:pt x="7239" y="6446"/>
                </a:cubicBezTo>
                <a:cubicBezTo>
                  <a:pt x="7242" y="6446"/>
                  <a:pt x="7245" y="6446"/>
                  <a:pt x="7248" y="6446"/>
                </a:cubicBezTo>
                <a:close/>
                <a:moveTo>
                  <a:pt x="23079" y="6446"/>
                </a:moveTo>
                <a:cubicBezTo>
                  <a:pt x="23810" y="6446"/>
                  <a:pt x="24463" y="6897"/>
                  <a:pt x="24719" y="7577"/>
                </a:cubicBezTo>
                <a:cubicBezTo>
                  <a:pt x="24564" y="7688"/>
                  <a:pt x="24412" y="7814"/>
                  <a:pt x="24274" y="7948"/>
                </a:cubicBezTo>
                <a:cubicBezTo>
                  <a:pt x="24156" y="7390"/>
                  <a:pt x="23653" y="6977"/>
                  <a:pt x="23077" y="6977"/>
                </a:cubicBezTo>
                <a:lnTo>
                  <a:pt x="23073" y="6977"/>
                </a:lnTo>
                <a:cubicBezTo>
                  <a:pt x="22476" y="6981"/>
                  <a:pt x="21975" y="7409"/>
                  <a:pt x="21877" y="7989"/>
                </a:cubicBezTo>
                <a:cubicBezTo>
                  <a:pt x="21733" y="7850"/>
                  <a:pt x="21586" y="7724"/>
                  <a:pt x="21428" y="7605"/>
                </a:cubicBezTo>
                <a:cubicBezTo>
                  <a:pt x="21677" y="6915"/>
                  <a:pt x="22334" y="6449"/>
                  <a:pt x="23070" y="6446"/>
                </a:cubicBezTo>
                <a:cubicBezTo>
                  <a:pt x="23073" y="6446"/>
                  <a:pt x="23076" y="6446"/>
                  <a:pt x="23079" y="6446"/>
                </a:cubicBezTo>
                <a:close/>
                <a:moveTo>
                  <a:pt x="38905" y="6446"/>
                </a:moveTo>
                <a:cubicBezTo>
                  <a:pt x="39636" y="6446"/>
                  <a:pt x="40289" y="6897"/>
                  <a:pt x="40550" y="7577"/>
                </a:cubicBezTo>
                <a:cubicBezTo>
                  <a:pt x="40390" y="7688"/>
                  <a:pt x="40243" y="7814"/>
                  <a:pt x="40101" y="7948"/>
                </a:cubicBezTo>
                <a:cubicBezTo>
                  <a:pt x="39982" y="7390"/>
                  <a:pt x="39483" y="6977"/>
                  <a:pt x="38908" y="6977"/>
                </a:cubicBezTo>
                <a:lnTo>
                  <a:pt x="38900" y="6977"/>
                </a:lnTo>
                <a:cubicBezTo>
                  <a:pt x="38303" y="6981"/>
                  <a:pt x="37805" y="7409"/>
                  <a:pt x="37703" y="7989"/>
                </a:cubicBezTo>
                <a:cubicBezTo>
                  <a:pt x="37564" y="7850"/>
                  <a:pt x="37413" y="7720"/>
                  <a:pt x="37258" y="7605"/>
                </a:cubicBezTo>
                <a:cubicBezTo>
                  <a:pt x="37503" y="6915"/>
                  <a:pt x="38160" y="6449"/>
                  <a:pt x="38895" y="6446"/>
                </a:cubicBezTo>
                <a:cubicBezTo>
                  <a:pt x="38898" y="6446"/>
                  <a:pt x="38902" y="6446"/>
                  <a:pt x="38905" y="6446"/>
                </a:cubicBezTo>
                <a:close/>
                <a:moveTo>
                  <a:pt x="54735" y="6446"/>
                </a:moveTo>
                <a:cubicBezTo>
                  <a:pt x="55466" y="6446"/>
                  <a:pt x="56119" y="6899"/>
                  <a:pt x="56377" y="7577"/>
                </a:cubicBezTo>
                <a:cubicBezTo>
                  <a:pt x="56221" y="7688"/>
                  <a:pt x="56070" y="7814"/>
                  <a:pt x="55932" y="7948"/>
                </a:cubicBezTo>
                <a:cubicBezTo>
                  <a:pt x="55813" y="7390"/>
                  <a:pt x="55310" y="6977"/>
                  <a:pt x="54735" y="6977"/>
                </a:cubicBezTo>
                <a:lnTo>
                  <a:pt x="54731" y="6977"/>
                </a:lnTo>
                <a:cubicBezTo>
                  <a:pt x="54134" y="6981"/>
                  <a:pt x="53632" y="7409"/>
                  <a:pt x="53534" y="7989"/>
                </a:cubicBezTo>
                <a:cubicBezTo>
                  <a:pt x="53391" y="7850"/>
                  <a:pt x="53244" y="7724"/>
                  <a:pt x="53084" y="7605"/>
                </a:cubicBezTo>
                <a:cubicBezTo>
                  <a:pt x="53334" y="6915"/>
                  <a:pt x="53991" y="6449"/>
                  <a:pt x="54726" y="6446"/>
                </a:cubicBezTo>
                <a:close/>
                <a:moveTo>
                  <a:pt x="70565" y="6446"/>
                </a:moveTo>
                <a:cubicBezTo>
                  <a:pt x="71297" y="6446"/>
                  <a:pt x="71945" y="6899"/>
                  <a:pt x="72207" y="7577"/>
                </a:cubicBezTo>
                <a:cubicBezTo>
                  <a:pt x="72047" y="7688"/>
                  <a:pt x="71900" y="7814"/>
                  <a:pt x="71757" y="7948"/>
                </a:cubicBezTo>
                <a:cubicBezTo>
                  <a:pt x="71640" y="7390"/>
                  <a:pt x="71141" y="6977"/>
                  <a:pt x="70565" y="6977"/>
                </a:cubicBezTo>
                <a:lnTo>
                  <a:pt x="70556" y="6977"/>
                </a:lnTo>
                <a:cubicBezTo>
                  <a:pt x="69960" y="6981"/>
                  <a:pt x="69463" y="7409"/>
                  <a:pt x="69361" y="7989"/>
                </a:cubicBezTo>
                <a:cubicBezTo>
                  <a:pt x="69221" y="7850"/>
                  <a:pt x="69070" y="7724"/>
                  <a:pt x="68915" y="7605"/>
                </a:cubicBezTo>
                <a:cubicBezTo>
                  <a:pt x="69160" y="6915"/>
                  <a:pt x="69817" y="6449"/>
                  <a:pt x="70553" y="6446"/>
                </a:cubicBezTo>
                <a:close/>
                <a:moveTo>
                  <a:pt x="86392" y="6446"/>
                </a:moveTo>
                <a:cubicBezTo>
                  <a:pt x="87122" y="6446"/>
                  <a:pt x="87776" y="6899"/>
                  <a:pt x="88034" y="7577"/>
                </a:cubicBezTo>
                <a:cubicBezTo>
                  <a:pt x="87878" y="7688"/>
                  <a:pt x="87727" y="7814"/>
                  <a:pt x="87588" y="7948"/>
                </a:cubicBezTo>
                <a:cubicBezTo>
                  <a:pt x="87470" y="7390"/>
                  <a:pt x="86967" y="6977"/>
                  <a:pt x="86392" y="6977"/>
                </a:cubicBezTo>
                <a:lnTo>
                  <a:pt x="86387" y="6977"/>
                </a:lnTo>
                <a:cubicBezTo>
                  <a:pt x="85791" y="6981"/>
                  <a:pt x="85289" y="7409"/>
                  <a:pt x="85191" y="7989"/>
                </a:cubicBezTo>
                <a:cubicBezTo>
                  <a:pt x="85052" y="7850"/>
                  <a:pt x="84901" y="7724"/>
                  <a:pt x="84741" y="7605"/>
                </a:cubicBezTo>
                <a:cubicBezTo>
                  <a:pt x="84990" y="6915"/>
                  <a:pt x="85648" y="6449"/>
                  <a:pt x="86383" y="6446"/>
                </a:cubicBezTo>
                <a:close/>
                <a:moveTo>
                  <a:pt x="15217" y="6446"/>
                </a:moveTo>
                <a:cubicBezTo>
                  <a:pt x="15928" y="6446"/>
                  <a:pt x="16581" y="6886"/>
                  <a:pt x="16849" y="7544"/>
                </a:cubicBezTo>
                <a:cubicBezTo>
                  <a:pt x="16689" y="7650"/>
                  <a:pt x="16542" y="7769"/>
                  <a:pt x="16404" y="7899"/>
                </a:cubicBezTo>
                <a:cubicBezTo>
                  <a:pt x="16269" y="7365"/>
                  <a:pt x="15779" y="6977"/>
                  <a:pt x="15219" y="6977"/>
                </a:cubicBezTo>
                <a:lnTo>
                  <a:pt x="15211" y="6977"/>
                </a:lnTo>
                <a:cubicBezTo>
                  <a:pt x="14602" y="6981"/>
                  <a:pt x="14092" y="7434"/>
                  <a:pt x="14010" y="8035"/>
                </a:cubicBezTo>
                <a:cubicBezTo>
                  <a:pt x="13867" y="7887"/>
                  <a:pt x="13716" y="7757"/>
                  <a:pt x="13556" y="7635"/>
                </a:cubicBezTo>
                <a:cubicBezTo>
                  <a:pt x="13798" y="6928"/>
                  <a:pt x="14455" y="6449"/>
                  <a:pt x="15207" y="6446"/>
                </a:cubicBezTo>
                <a:cubicBezTo>
                  <a:pt x="15210" y="6446"/>
                  <a:pt x="15213" y="6446"/>
                  <a:pt x="15217" y="6446"/>
                </a:cubicBezTo>
                <a:close/>
                <a:moveTo>
                  <a:pt x="31047" y="6446"/>
                </a:moveTo>
                <a:cubicBezTo>
                  <a:pt x="31758" y="6446"/>
                  <a:pt x="32411" y="6886"/>
                  <a:pt x="32676" y="7544"/>
                </a:cubicBezTo>
                <a:cubicBezTo>
                  <a:pt x="32520" y="7650"/>
                  <a:pt x="32373" y="7769"/>
                  <a:pt x="32230" y="7899"/>
                </a:cubicBezTo>
                <a:cubicBezTo>
                  <a:pt x="32095" y="7365"/>
                  <a:pt x="31605" y="6977"/>
                  <a:pt x="31050" y="6977"/>
                </a:cubicBezTo>
                <a:lnTo>
                  <a:pt x="31042" y="6977"/>
                </a:lnTo>
                <a:cubicBezTo>
                  <a:pt x="30429" y="6981"/>
                  <a:pt x="29918" y="7434"/>
                  <a:pt x="29837" y="8035"/>
                </a:cubicBezTo>
                <a:cubicBezTo>
                  <a:pt x="29698" y="7887"/>
                  <a:pt x="29547" y="7757"/>
                  <a:pt x="29387" y="7635"/>
                </a:cubicBezTo>
                <a:cubicBezTo>
                  <a:pt x="29628" y="6928"/>
                  <a:pt x="30286" y="6449"/>
                  <a:pt x="31038" y="6446"/>
                </a:cubicBezTo>
                <a:cubicBezTo>
                  <a:pt x="31041" y="6446"/>
                  <a:pt x="31044" y="6446"/>
                  <a:pt x="31047" y="6446"/>
                </a:cubicBezTo>
                <a:close/>
                <a:moveTo>
                  <a:pt x="46874" y="6446"/>
                </a:moveTo>
                <a:cubicBezTo>
                  <a:pt x="47589" y="6446"/>
                  <a:pt x="48238" y="6886"/>
                  <a:pt x="48506" y="7544"/>
                </a:cubicBezTo>
                <a:cubicBezTo>
                  <a:pt x="48347" y="7650"/>
                  <a:pt x="48200" y="7769"/>
                  <a:pt x="48060" y="7899"/>
                </a:cubicBezTo>
                <a:cubicBezTo>
                  <a:pt x="47926" y="7365"/>
                  <a:pt x="47436" y="6977"/>
                  <a:pt x="46876" y="6977"/>
                </a:cubicBezTo>
                <a:lnTo>
                  <a:pt x="46868" y="6977"/>
                </a:lnTo>
                <a:cubicBezTo>
                  <a:pt x="46260" y="6981"/>
                  <a:pt x="45749" y="7434"/>
                  <a:pt x="45668" y="8035"/>
                </a:cubicBezTo>
                <a:cubicBezTo>
                  <a:pt x="45524" y="7887"/>
                  <a:pt x="45374" y="7757"/>
                  <a:pt x="45214" y="7635"/>
                </a:cubicBezTo>
                <a:cubicBezTo>
                  <a:pt x="45455" y="6928"/>
                  <a:pt x="46113" y="6449"/>
                  <a:pt x="46864" y="6446"/>
                </a:cubicBezTo>
                <a:cubicBezTo>
                  <a:pt x="46868" y="6446"/>
                  <a:pt x="46871" y="6446"/>
                  <a:pt x="46874" y="6446"/>
                </a:cubicBezTo>
                <a:close/>
                <a:moveTo>
                  <a:pt x="62704" y="6446"/>
                </a:moveTo>
                <a:cubicBezTo>
                  <a:pt x="63412" y="6446"/>
                  <a:pt x="64069" y="6886"/>
                  <a:pt x="64332" y="7544"/>
                </a:cubicBezTo>
                <a:cubicBezTo>
                  <a:pt x="64177" y="7650"/>
                  <a:pt x="64030" y="7769"/>
                  <a:pt x="63887" y="7899"/>
                </a:cubicBezTo>
                <a:cubicBezTo>
                  <a:pt x="63753" y="7365"/>
                  <a:pt x="63263" y="6977"/>
                  <a:pt x="62707" y="6977"/>
                </a:cubicBezTo>
                <a:lnTo>
                  <a:pt x="62699" y="6977"/>
                </a:lnTo>
                <a:cubicBezTo>
                  <a:pt x="62086" y="6981"/>
                  <a:pt x="61576" y="7434"/>
                  <a:pt x="61494" y="8035"/>
                </a:cubicBezTo>
                <a:cubicBezTo>
                  <a:pt x="61355" y="7887"/>
                  <a:pt x="61204" y="7757"/>
                  <a:pt x="61044" y="7635"/>
                </a:cubicBezTo>
                <a:cubicBezTo>
                  <a:pt x="61285" y="6928"/>
                  <a:pt x="61943" y="6449"/>
                  <a:pt x="62695" y="6446"/>
                </a:cubicBezTo>
                <a:cubicBezTo>
                  <a:pt x="62698" y="6446"/>
                  <a:pt x="62701" y="6446"/>
                  <a:pt x="62704" y="6446"/>
                </a:cubicBezTo>
                <a:close/>
                <a:moveTo>
                  <a:pt x="78534" y="6446"/>
                </a:moveTo>
                <a:cubicBezTo>
                  <a:pt x="79244" y="6446"/>
                  <a:pt x="79893" y="6887"/>
                  <a:pt x="80163" y="7544"/>
                </a:cubicBezTo>
                <a:cubicBezTo>
                  <a:pt x="80004" y="7650"/>
                  <a:pt x="79857" y="7769"/>
                  <a:pt x="79718" y="7899"/>
                </a:cubicBezTo>
                <a:cubicBezTo>
                  <a:pt x="79583" y="7365"/>
                  <a:pt x="79093" y="6977"/>
                  <a:pt x="78534" y="6977"/>
                </a:cubicBezTo>
                <a:lnTo>
                  <a:pt x="78526" y="6977"/>
                </a:lnTo>
                <a:cubicBezTo>
                  <a:pt x="77917" y="6981"/>
                  <a:pt x="77406" y="7434"/>
                  <a:pt x="77325" y="8035"/>
                </a:cubicBezTo>
                <a:cubicBezTo>
                  <a:pt x="77182" y="7887"/>
                  <a:pt x="77031" y="7757"/>
                  <a:pt x="76871" y="7635"/>
                </a:cubicBezTo>
                <a:cubicBezTo>
                  <a:pt x="77112" y="6928"/>
                  <a:pt x="77770" y="6449"/>
                  <a:pt x="78526" y="6446"/>
                </a:cubicBezTo>
                <a:close/>
                <a:moveTo>
                  <a:pt x="94364" y="6446"/>
                </a:moveTo>
                <a:cubicBezTo>
                  <a:pt x="95075" y="6446"/>
                  <a:pt x="95724" y="6887"/>
                  <a:pt x="95989" y="7544"/>
                </a:cubicBezTo>
                <a:cubicBezTo>
                  <a:pt x="95834" y="7650"/>
                  <a:pt x="95687" y="7769"/>
                  <a:pt x="95544" y="7899"/>
                </a:cubicBezTo>
                <a:cubicBezTo>
                  <a:pt x="95410" y="7365"/>
                  <a:pt x="94920" y="6977"/>
                  <a:pt x="94364" y="6977"/>
                </a:cubicBezTo>
                <a:lnTo>
                  <a:pt x="94356" y="6977"/>
                </a:lnTo>
                <a:cubicBezTo>
                  <a:pt x="93744" y="6981"/>
                  <a:pt x="93237" y="7434"/>
                  <a:pt x="93151" y="8035"/>
                </a:cubicBezTo>
                <a:cubicBezTo>
                  <a:pt x="93012" y="7887"/>
                  <a:pt x="92861" y="7757"/>
                  <a:pt x="92702" y="7635"/>
                </a:cubicBezTo>
                <a:cubicBezTo>
                  <a:pt x="92943" y="6928"/>
                  <a:pt x="93601" y="6449"/>
                  <a:pt x="94351" y="6446"/>
                </a:cubicBezTo>
                <a:close/>
                <a:moveTo>
                  <a:pt x="31050" y="7050"/>
                </a:moveTo>
                <a:cubicBezTo>
                  <a:pt x="31589" y="7050"/>
                  <a:pt x="32058" y="7430"/>
                  <a:pt x="32173" y="7957"/>
                </a:cubicBezTo>
                <a:cubicBezTo>
                  <a:pt x="31985" y="8136"/>
                  <a:pt x="31813" y="8336"/>
                  <a:pt x="31666" y="8557"/>
                </a:cubicBezTo>
                <a:cubicBezTo>
                  <a:pt x="31446" y="8521"/>
                  <a:pt x="31221" y="8500"/>
                  <a:pt x="30993" y="8500"/>
                </a:cubicBezTo>
                <a:lnTo>
                  <a:pt x="30968" y="8500"/>
                </a:lnTo>
                <a:cubicBezTo>
                  <a:pt x="30732" y="8500"/>
                  <a:pt x="30502" y="8524"/>
                  <a:pt x="30274" y="8565"/>
                </a:cubicBezTo>
                <a:lnTo>
                  <a:pt x="30274" y="8565"/>
                </a:lnTo>
                <a:cubicBezTo>
                  <a:pt x="30155" y="8389"/>
                  <a:pt x="30024" y="8226"/>
                  <a:pt x="29882" y="8080"/>
                </a:cubicBezTo>
                <a:lnTo>
                  <a:pt x="29902" y="8080"/>
                </a:lnTo>
                <a:cubicBezTo>
                  <a:pt x="29963" y="7495"/>
                  <a:pt x="30454" y="7054"/>
                  <a:pt x="31042" y="7050"/>
                </a:cubicBezTo>
                <a:close/>
                <a:moveTo>
                  <a:pt x="46876" y="7050"/>
                </a:moveTo>
                <a:cubicBezTo>
                  <a:pt x="47415" y="7050"/>
                  <a:pt x="47889" y="7430"/>
                  <a:pt x="48003" y="7957"/>
                </a:cubicBezTo>
                <a:cubicBezTo>
                  <a:pt x="47815" y="8136"/>
                  <a:pt x="47644" y="8336"/>
                  <a:pt x="47493" y="8557"/>
                </a:cubicBezTo>
                <a:cubicBezTo>
                  <a:pt x="47272" y="8521"/>
                  <a:pt x="47052" y="8500"/>
                  <a:pt x="46823" y="8500"/>
                </a:cubicBezTo>
                <a:lnTo>
                  <a:pt x="46799" y="8500"/>
                </a:lnTo>
                <a:cubicBezTo>
                  <a:pt x="46563" y="8500"/>
                  <a:pt x="46332" y="8524"/>
                  <a:pt x="46104" y="8565"/>
                </a:cubicBezTo>
                <a:lnTo>
                  <a:pt x="46104" y="8565"/>
                </a:lnTo>
                <a:cubicBezTo>
                  <a:pt x="45986" y="8389"/>
                  <a:pt x="45851" y="8226"/>
                  <a:pt x="45713" y="8080"/>
                </a:cubicBezTo>
                <a:lnTo>
                  <a:pt x="45732" y="8080"/>
                </a:lnTo>
                <a:cubicBezTo>
                  <a:pt x="45790" y="7495"/>
                  <a:pt x="46280" y="7054"/>
                  <a:pt x="46868" y="7050"/>
                </a:cubicBezTo>
                <a:close/>
                <a:moveTo>
                  <a:pt x="15219" y="7050"/>
                </a:moveTo>
                <a:cubicBezTo>
                  <a:pt x="15758" y="7050"/>
                  <a:pt x="16232" y="7430"/>
                  <a:pt x="16346" y="7957"/>
                </a:cubicBezTo>
                <a:cubicBezTo>
                  <a:pt x="16159" y="8136"/>
                  <a:pt x="15987" y="8336"/>
                  <a:pt x="15835" y="8557"/>
                </a:cubicBezTo>
                <a:cubicBezTo>
                  <a:pt x="15615" y="8521"/>
                  <a:pt x="15394" y="8500"/>
                  <a:pt x="15166" y="8500"/>
                </a:cubicBezTo>
                <a:lnTo>
                  <a:pt x="15141" y="8500"/>
                </a:lnTo>
                <a:cubicBezTo>
                  <a:pt x="14905" y="8500"/>
                  <a:pt x="14674" y="8524"/>
                  <a:pt x="14447" y="8565"/>
                </a:cubicBezTo>
                <a:lnTo>
                  <a:pt x="14447" y="8565"/>
                </a:lnTo>
                <a:cubicBezTo>
                  <a:pt x="14329" y="8389"/>
                  <a:pt x="14193" y="8226"/>
                  <a:pt x="14055" y="8080"/>
                </a:cubicBezTo>
                <a:lnTo>
                  <a:pt x="14076" y="8080"/>
                </a:lnTo>
                <a:cubicBezTo>
                  <a:pt x="14133" y="7495"/>
                  <a:pt x="14623" y="7054"/>
                  <a:pt x="15211" y="7050"/>
                </a:cubicBezTo>
                <a:close/>
                <a:moveTo>
                  <a:pt x="94364" y="7050"/>
                </a:moveTo>
                <a:cubicBezTo>
                  <a:pt x="94903" y="7050"/>
                  <a:pt x="95373" y="7430"/>
                  <a:pt x="95487" y="7957"/>
                </a:cubicBezTo>
                <a:cubicBezTo>
                  <a:pt x="95299" y="8136"/>
                  <a:pt x="95128" y="8336"/>
                  <a:pt x="94981" y="8557"/>
                </a:cubicBezTo>
                <a:cubicBezTo>
                  <a:pt x="94760" y="8521"/>
                  <a:pt x="94536" y="8500"/>
                  <a:pt x="94307" y="8500"/>
                </a:cubicBezTo>
                <a:lnTo>
                  <a:pt x="94283" y="8500"/>
                </a:lnTo>
                <a:cubicBezTo>
                  <a:pt x="94047" y="8500"/>
                  <a:pt x="93815" y="8524"/>
                  <a:pt x="93587" y="8565"/>
                </a:cubicBezTo>
                <a:lnTo>
                  <a:pt x="93587" y="8565"/>
                </a:lnTo>
                <a:cubicBezTo>
                  <a:pt x="93469" y="8389"/>
                  <a:pt x="93339" y="8230"/>
                  <a:pt x="93196" y="8080"/>
                </a:cubicBezTo>
                <a:lnTo>
                  <a:pt x="93216" y="8080"/>
                </a:lnTo>
                <a:cubicBezTo>
                  <a:pt x="93278" y="7495"/>
                  <a:pt x="93768" y="7054"/>
                  <a:pt x="94356" y="7050"/>
                </a:cubicBezTo>
                <a:close/>
                <a:moveTo>
                  <a:pt x="62707" y="7050"/>
                </a:moveTo>
                <a:cubicBezTo>
                  <a:pt x="63246" y="7050"/>
                  <a:pt x="63715" y="7430"/>
                  <a:pt x="63830" y="7957"/>
                </a:cubicBezTo>
                <a:cubicBezTo>
                  <a:pt x="63642" y="8136"/>
                  <a:pt x="63470" y="8336"/>
                  <a:pt x="63323" y="8557"/>
                </a:cubicBezTo>
                <a:cubicBezTo>
                  <a:pt x="63103" y="8521"/>
                  <a:pt x="62878" y="8500"/>
                  <a:pt x="62650" y="8500"/>
                </a:cubicBezTo>
                <a:lnTo>
                  <a:pt x="62625" y="8500"/>
                </a:lnTo>
                <a:cubicBezTo>
                  <a:pt x="62389" y="8500"/>
                  <a:pt x="62158" y="8524"/>
                  <a:pt x="61930" y="8565"/>
                </a:cubicBezTo>
                <a:lnTo>
                  <a:pt x="61930" y="8565"/>
                </a:lnTo>
                <a:cubicBezTo>
                  <a:pt x="61813" y="8389"/>
                  <a:pt x="61681" y="8226"/>
                  <a:pt x="61538" y="8080"/>
                </a:cubicBezTo>
                <a:lnTo>
                  <a:pt x="61559" y="8080"/>
                </a:lnTo>
                <a:cubicBezTo>
                  <a:pt x="61621" y="7495"/>
                  <a:pt x="62111" y="7054"/>
                  <a:pt x="62699" y="7050"/>
                </a:cubicBezTo>
                <a:close/>
                <a:moveTo>
                  <a:pt x="78534" y="7050"/>
                </a:moveTo>
                <a:cubicBezTo>
                  <a:pt x="79073" y="7050"/>
                  <a:pt x="79546" y="7430"/>
                  <a:pt x="79661" y="7957"/>
                </a:cubicBezTo>
                <a:cubicBezTo>
                  <a:pt x="79473" y="8136"/>
                  <a:pt x="79301" y="8336"/>
                  <a:pt x="79150" y="8557"/>
                </a:cubicBezTo>
                <a:cubicBezTo>
                  <a:pt x="78930" y="8521"/>
                  <a:pt x="78709" y="8500"/>
                  <a:pt x="78481" y="8500"/>
                </a:cubicBezTo>
                <a:lnTo>
                  <a:pt x="78456" y="8500"/>
                </a:lnTo>
                <a:cubicBezTo>
                  <a:pt x="78220" y="8500"/>
                  <a:pt x="77989" y="8524"/>
                  <a:pt x="77761" y="8565"/>
                </a:cubicBezTo>
                <a:lnTo>
                  <a:pt x="77761" y="8565"/>
                </a:lnTo>
                <a:cubicBezTo>
                  <a:pt x="77643" y="8389"/>
                  <a:pt x="77508" y="8226"/>
                  <a:pt x="77369" y="8080"/>
                </a:cubicBezTo>
                <a:lnTo>
                  <a:pt x="77390" y="8080"/>
                </a:lnTo>
                <a:cubicBezTo>
                  <a:pt x="77451" y="7495"/>
                  <a:pt x="77938" y="7054"/>
                  <a:pt x="78526" y="7050"/>
                </a:cubicBezTo>
                <a:close/>
                <a:moveTo>
                  <a:pt x="7251" y="7050"/>
                </a:moveTo>
                <a:cubicBezTo>
                  <a:pt x="7806" y="7050"/>
                  <a:pt x="8293" y="7458"/>
                  <a:pt x="8386" y="8006"/>
                </a:cubicBezTo>
                <a:cubicBezTo>
                  <a:pt x="8219" y="8169"/>
                  <a:pt x="8067" y="8353"/>
                  <a:pt x="7933" y="8549"/>
                </a:cubicBezTo>
                <a:cubicBezTo>
                  <a:pt x="7729" y="8517"/>
                  <a:pt x="7516" y="8500"/>
                  <a:pt x="7304" y="8500"/>
                </a:cubicBezTo>
                <a:lnTo>
                  <a:pt x="7279" y="8500"/>
                </a:lnTo>
                <a:cubicBezTo>
                  <a:pt x="7013" y="8500"/>
                  <a:pt x="6753" y="8529"/>
                  <a:pt x="6499" y="8581"/>
                </a:cubicBezTo>
                <a:lnTo>
                  <a:pt x="6528" y="8566"/>
                </a:lnTo>
                <a:cubicBezTo>
                  <a:pt x="6401" y="8382"/>
                  <a:pt x="6263" y="8210"/>
                  <a:pt x="6107" y="8051"/>
                </a:cubicBezTo>
                <a:cubicBezTo>
                  <a:pt x="6180" y="7483"/>
                  <a:pt x="6663" y="7054"/>
                  <a:pt x="7243" y="7050"/>
                </a:cubicBezTo>
                <a:close/>
                <a:moveTo>
                  <a:pt x="23077" y="7050"/>
                </a:moveTo>
                <a:cubicBezTo>
                  <a:pt x="23637" y="7050"/>
                  <a:pt x="24118" y="7458"/>
                  <a:pt x="24212" y="8006"/>
                </a:cubicBezTo>
                <a:cubicBezTo>
                  <a:pt x="24050" y="8169"/>
                  <a:pt x="23898" y="8353"/>
                  <a:pt x="23760" y="8549"/>
                </a:cubicBezTo>
                <a:cubicBezTo>
                  <a:pt x="23555" y="8517"/>
                  <a:pt x="23347" y="8500"/>
                  <a:pt x="23134" y="8500"/>
                </a:cubicBezTo>
                <a:lnTo>
                  <a:pt x="23110" y="8500"/>
                </a:lnTo>
                <a:cubicBezTo>
                  <a:pt x="22844" y="8500"/>
                  <a:pt x="22583" y="8529"/>
                  <a:pt x="22329" y="8581"/>
                </a:cubicBezTo>
                <a:lnTo>
                  <a:pt x="22354" y="8566"/>
                </a:lnTo>
                <a:cubicBezTo>
                  <a:pt x="22227" y="8382"/>
                  <a:pt x="22089" y="8210"/>
                  <a:pt x="21937" y="8051"/>
                </a:cubicBezTo>
                <a:cubicBezTo>
                  <a:pt x="22011" y="7483"/>
                  <a:pt x="22493" y="7054"/>
                  <a:pt x="23073" y="7050"/>
                </a:cubicBezTo>
                <a:close/>
                <a:moveTo>
                  <a:pt x="38908" y="7050"/>
                </a:moveTo>
                <a:cubicBezTo>
                  <a:pt x="39464" y="7050"/>
                  <a:pt x="39949" y="7458"/>
                  <a:pt x="40043" y="8006"/>
                </a:cubicBezTo>
                <a:cubicBezTo>
                  <a:pt x="39875" y="8169"/>
                  <a:pt x="39724" y="8353"/>
                  <a:pt x="39590" y="8549"/>
                </a:cubicBezTo>
                <a:cubicBezTo>
                  <a:pt x="39385" y="8517"/>
                  <a:pt x="39174" y="8500"/>
                  <a:pt x="38961" y="8500"/>
                </a:cubicBezTo>
                <a:lnTo>
                  <a:pt x="38936" y="8500"/>
                </a:lnTo>
                <a:cubicBezTo>
                  <a:pt x="38671" y="8500"/>
                  <a:pt x="38410" y="8529"/>
                  <a:pt x="38156" y="8581"/>
                </a:cubicBezTo>
                <a:lnTo>
                  <a:pt x="38185" y="8566"/>
                </a:lnTo>
                <a:cubicBezTo>
                  <a:pt x="38058" y="8382"/>
                  <a:pt x="37920" y="8210"/>
                  <a:pt x="37768" y="8051"/>
                </a:cubicBezTo>
                <a:cubicBezTo>
                  <a:pt x="37838" y="7483"/>
                  <a:pt x="38320" y="7054"/>
                  <a:pt x="38900" y="7050"/>
                </a:cubicBezTo>
                <a:close/>
                <a:moveTo>
                  <a:pt x="54735" y="7050"/>
                </a:moveTo>
                <a:cubicBezTo>
                  <a:pt x="55294" y="7050"/>
                  <a:pt x="55776" y="7458"/>
                  <a:pt x="55870" y="8006"/>
                </a:cubicBezTo>
                <a:cubicBezTo>
                  <a:pt x="55706" y="8169"/>
                  <a:pt x="55555" y="8353"/>
                  <a:pt x="55417" y="8549"/>
                </a:cubicBezTo>
                <a:cubicBezTo>
                  <a:pt x="55212" y="8517"/>
                  <a:pt x="55004" y="8500"/>
                  <a:pt x="54792" y="8500"/>
                </a:cubicBezTo>
                <a:lnTo>
                  <a:pt x="54767" y="8500"/>
                </a:lnTo>
                <a:cubicBezTo>
                  <a:pt x="54501" y="8500"/>
                  <a:pt x="54241" y="8529"/>
                  <a:pt x="53987" y="8581"/>
                </a:cubicBezTo>
                <a:lnTo>
                  <a:pt x="54011" y="8566"/>
                </a:lnTo>
                <a:cubicBezTo>
                  <a:pt x="53885" y="8382"/>
                  <a:pt x="53746" y="8210"/>
                  <a:pt x="53595" y="8051"/>
                </a:cubicBezTo>
                <a:cubicBezTo>
                  <a:pt x="53668" y="7483"/>
                  <a:pt x="54150" y="7054"/>
                  <a:pt x="54731" y="7050"/>
                </a:cubicBezTo>
                <a:close/>
                <a:moveTo>
                  <a:pt x="70565" y="7050"/>
                </a:moveTo>
                <a:cubicBezTo>
                  <a:pt x="71120" y="7050"/>
                  <a:pt x="71606" y="7458"/>
                  <a:pt x="71700" y="8006"/>
                </a:cubicBezTo>
                <a:cubicBezTo>
                  <a:pt x="71533" y="8169"/>
                  <a:pt x="71382" y="8353"/>
                  <a:pt x="71247" y="8549"/>
                </a:cubicBezTo>
                <a:cubicBezTo>
                  <a:pt x="71043" y="8517"/>
                  <a:pt x="70831" y="8500"/>
                  <a:pt x="70618" y="8500"/>
                </a:cubicBezTo>
                <a:lnTo>
                  <a:pt x="70594" y="8500"/>
                </a:lnTo>
                <a:cubicBezTo>
                  <a:pt x="70328" y="8500"/>
                  <a:pt x="70066" y="8529"/>
                  <a:pt x="69813" y="8581"/>
                </a:cubicBezTo>
                <a:lnTo>
                  <a:pt x="69842" y="8566"/>
                </a:lnTo>
                <a:cubicBezTo>
                  <a:pt x="69715" y="8382"/>
                  <a:pt x="69576" y="8210"/>
                  <a:pt x="69425" y="8051"/>
                </a:cubicBezTo>
                <a:cubicBezTo>
                  <a:pt x="69495" y="7483"/>
                  <a:pt x="69977" y="7054"/>
                  <a:pt x="70556" y="7050"/>
                </a:cubicBezTo>
                <a:close/>
                <a:moveTo>
                  <a:pt x="86392" y="7050"/>
                </a:moveTo>
                <a:cubicBezTo>
                  <a:pt x="86951" y="7050"/>
                  <a:pt x="87433" y="7458"/>
                  <a:pt x="87527" y="8006"/>
                </a:cubicBezTo>
                <a:cubicBezTo>
                  <a:pt x="87363" y="8169"/>
                  <a:pt x="87212" y="8353"/>
                  <a:pt x="87073" y="8549"/>
                </a:cubicBezTo>
                <a:cubicBezTo>
                  <a:pt x="86879" y="8519"/>
                  <a:pt x="86680" y="8500"/>
                  <a:pt x="86478" y="8500"/>
                </a:cubicBezTo>
                <a:cubicBezTo>
                  <a:pt x="86460" y="8500"/>
                  <a:pt x="86442" y="8500"/>
                  <a:pt x="86424" y="8500"/>
                </a:cubicBezTo>
                <a:cubicBezTo>
                  <a:pt x="86159" y="8500"/>
                  <a:pt x="85897" y="8529"/>
                  <a:pt x="85644" y="8581"/>
                </a:cubicBezTo>
                <a:lnTo>
                  <a:pt x="85669" y="8566"/>
                </a:lnTo>
                <a:cubicBezTo>
                  <a:pt x="85542" y="8382"/>
                  <a:pt x="85403" y="8210"/>
                  <a:pt x="85252" y="8051"/>
                </a:cubicBezTo>
                <a:cubicBezTo>
                  <a:pt x="85325" y="7483"/>
                  <a:pt x="85808" y="7054"/>
                  <a:pt x="86387" y="7050"/>
                </a:cubicBezTo>
                <a:close/>
                <a:moveTo>
                  <a:pt x="11184" y="6911"/>
                </a:moveTo>
                <a:cubicBezTo>
                  <a:pt x="12453" y="6911"/>
                  <a:pt x="13643" y="7534"/>
                  <a:pt x="14370" y="8581"/>
                </a:cubicBezTo>
                <a:cubicBezTo>
                  <a:pt x="14149" y="8627"/>
                  <a:pt x="13929" y="8692"/>
                  <a:pt x="13720" y="8774"/>
                </a:cubicBezTo>
                <a:cubicBezTo>
                  <a:pt x="13100" y="7997"/>
                  <a:pt x="12180" y="7552"/>
                  <a:pt x="11184" y="7552"/>
                </a:cubicBezTo>
                <a:lnTo>
                  <a:pt x="11164" y="7552"/>
                </a:lnTo>
                <a:cubicBezTo>
                  <a:pt x="10195" y="7556"/>
                  <a:pt x="9289" y="7993"/>
                  <a:pt x="8672" y="8741"/>
                </a:cubicBezTo>
                <a:cubicBezTo>
                  <a:pt x="8459" y="8664"/>
                  <a:pt x="8235" y="8602"/>
                  <a:pt x="8010" y="8561"/>
                </a:cubicBezTo>
                <a:cubicBezTo>
                  <a:pt x="8542" y="7801"/>
                  <a:pt x="9326" y="7271"/>
                  <a:pt x="10204" y="7038"/>
                </a:cubicBezTo>
                <a:cubicBezTo>
                  <a:pt x="10204" y="7042"/>
                  <a:pt x="10204" y="7046"/>
                  <a:pt x="10208" y="7046"/>
                </a:cubicBezTo>
                <a:lnTo>
                  <a:pt x="10273" y="7022"/>
                </a:lnTo>
                <a:cubicBezTo>
                  <a:pt x="10481" y="6973"/>
                  <a:pt x="10698" y="6936"/>
                  <a:pt x="10915" y="6924"/>
                </a:cubicBezTo>
                <a:cubicBezTo>
                  <a:pt x="10919" y="6924"/>
                  <a:pt x="10919" y="6928"/>
                  <a:pt x="10919" y="6932"/>
                </a:cubicBezTo>
                <a:lnTo>
                  <a:pt x="10947" y="6919"/>
                </a:lnTo>
                <a:cubicBezTo>
                  <a:pt x="11017" y="6915"/>
                  <a:pt x="11090" y="6911"/>
                  <a:pt x="11160" y="6911"/>
                </a:cubicBezTo>
                <a:cubicBezTo>
                  <a:pt x="11168" y="6911"/>
                  <a:pt x="11176" y="6911"/>
                  <a:pt x="11184" y="6911"/>
                </a:cubicBezTo>
                <a:close/>
                <a:moveTo>
                  <a:pt x="27014" y="6911"/>
                </a:moveTo>
                <a:cubicBezTo>
                  <a:pt x="28284" y="6911"/>
                  <a:pt x="29474" y="7534"/>
                  <a:pt x="30201" y="8581"/>
                </a:cubicBezTo>
                <a:cubicBezTo>
                  <a:pt x="29975" y="8627"/>
                  <a:pt x="29760" y="8692"/>
                  <a:pt x="29551" y="8774"/>
                </a:cubicBezTo>
                <a:cubicBezTo>
                  <a:pt x="28930" y="7997"/>
                  <a:pt x="28007" y="7552"/>
                  <a:pt x="27015" y="7552"/>
                </a:cubicBezTo>
                <a:lnTo>
                  <a:pt x="26990" y="7552"/>
                </a:lnTo>
                <a:cubicBezTo>
                  <a:pt x="26022" y="7556"/>
                  <a:pt x="25115" y="7993"/>
                  <a:pt x="24503" y="8741"/>
                </a:cubicBezTo>
                <a:cubicBezTo>
                  <a:pt x="24286" y="8664"/>
                  <a:pt x="24065" y="8602"/>
                  <a:pt x="23837" y="8561"/>
                </a:cubicBezTo>
                <a:cubicBezTo>
                  <a:pt x="24372" y="7801"/>
                  <a:pt x="25152" y="7271"/>
                  <a:pt x="26030" y="7038"/>
                </a:cubicBezTo>
                <a:cubicBezTo>
                  <a:pt x="26035" y="7042"/>
                  <a:pt x="26035" y="7046"/>
                  <a:pt x="26035" y="7046"/>
                </a:cubicBezTo>
                <a:lnTo>
                  <a:pt x="26099" y="7022"/>
                </a:lnTo>
                <a:cubicBezTo>
                  <a:pt x="26312" y="6973"/>
                  <a:pt x="26525" y="6936"/>
                  <a:pt x="26745" y="6924"/>
                </a:cubicBezTo>
                <a:cubicBezTo>
                  <a:pt x="26745" y="6924"/>
                  <a:pt x="26745" y="6928"/>
                  <a:pt x="26749" y="6932"/>
                </a:cubicBezTo>
                <a:lnTo>
                  <a:pt x="26774" y="6919"/>
                </a:lnTo>
                <a:cubicBezTo>
                  <a:pt x="26847" y="6915"/>
                  <a:pt x="26917" y="6911"/>
                  <a:pt x="26990" y="6911"/>
                </a:cubicBezTo>
                <a:cubicBezTo>
                  <a:pt x="26998" y="6911"/>
                  <a:pt x="27006" y="6911"/>
                  <a:pt x="27014" y="6911"/>
                </a:cubicBezTo>
                <a:close/>
                <a:moveTo>
                  <a:pt x="42840" y="6911"/>
                </a:moveTo>
                <a:cubicBezTo>
                  <a:pt x="44114" y="6911"/>
                  <a:pt x="45301" y="7534"/>
                  <a:pt x="46026" y="8581"/>
                </a:cubicBezTo>
                <a:cubicBezTo>
                  <a:pt x="45806" y="8627"/>
                  <a:pt x="45585" y="8692"/>
                  <a:pt x="45377" y="8774"/>
                </a:cubicBezTo>
                <a:cubicBezTo>
                  <a:pt x="44757" y="7996"/>
                  <a:pt x="43842" y="7552"/>
                  <a:pt x="42847" y="7552"/>
                </a:cubicBezTo>
                <a:cubicBezTo>
                  <a:pt x="42838" y="7552"/>
                  <a:pt x="42830" y="7552"/>
                  <a:pt x="42821" y="7552"/>
                </a:cubicBezTo>
                <a:cubicBezTo>
                  <a:pt x="41853" y="7556"/>
                  <a:pt x="40946" y="7993"/>
                  <a:pt x="40329" y="8741"/>
                </a:cubicBezTo>
                <a:cubicBezTo>
                  <a:pt x="40117" y="8664"/>
                  <a:pt x="39892" y="8602"/>
                  <a:pt x="39668" y="8561"/>
                </a:cubicBezTo>
                <a:cubicBezTo>
                  <a:pt x="40199" y="7801"/>
                  <a:pt x="40983" y="7271"/>
                  <a:pt x="41860" y="7038"/>
                </a:cubicBezTo>
                <a:cubicBezTo>
                  <a:pt x="41860" y="7042"/>
                  <a:pt x="41860" y="7046"/>
                  <a:pt x="41865" y="7046"/>
                </a:cubicBezTo>
                <a:lnTo>
                  <a:pt x="41930" y="7022"/>
                </a:lnTo>
                <a:cubicBezTo>
                  <a:pt x="42139" y="6973"/>
                  <a:pt x="42355" y="6936"/>
                  <a:pt x="42571" y="6924"/>
                </a:cubicBezTo>
                <a:cubicBezTo>
                  <a:pt x="42576" y="6924"/>
                  <a:pt x="42576" y="6928"/>
                  <a:pt x="42576" y="6932"/>
                </a:cubicBezTo>
                <a:lnTo>
                  <a:pt x="42604" y="6919"/>
                </a:lnTo>
                <a:cubicBezTo>
                  <a:pt x="42674" y="6915"/>
                  <a:pt x="42747" y="6911"/>
                  <a:pt x="42816" y="6911"/>
                </a:cubicBezTo>
                <a:cubicBezTo>
                  <a:pt x="42824" y="6911"/>
                  <a:pt x="42832" y="6911"/>
                  <a:pt x="42840" y="6911"/>
                </a:cubicBezTo>
                <a:close/>
                <a:moveTo>
                  <a:pt x="58659" y="6911"/>
                </a:moveTo>
                <a:cubicBezTo>
                  <a:pt x="59933" y="6911"/>
                  <a:pt x="61129" y="7531"/>
                  <a:pt x="61857" y="8581"/>
                </a:cubicBezTo>
                <a:cubicBezTo>
                  <a:pt x="61632" y="8627"/>
                  <a:pt x="61416" y="8692"/>
                  <a:pt x="61208" y="8774"/>
                </a:cubicBezTo>
                <a:cubicBezTo>
                  <a:pt x="60588" y="7996"/>
                  <a:pt x="59668" y="7552"/>
                  <a:pt x="58678" y="7552"/>
                </a:cubicBezTo>
                <a:cubicBezTo>
                  <a:pt x="58669" y="7552"/>
                  <a:pt x="58660" y="7552"/>
                  <a:pt x="58652" y="7552"/>
                </a:cubicBezTo>
                <a:cubicBezTo>
                  <a:pt x="57679" y="7556"/>
                  <a:pt x="56773" y="7993"/>
                  <a:pt x="56160" y="8741"/>
                </a:cubicBezTo>
                <a:cubicBezTo>
                  <a:pt x="55943" y="8664"/>
                  <a:pt x="55723" y="8602"/>
                  <a:pt x="55494" y="8561"/>
                </a:cubicBezTo>
                <a:cubicBezTo>
                  <a:pt x="56030" y="7801"/>
                  <a:pt x="56809" y="7271"/>
                  <a:pt x="57687" y="7038"/>
                </a:cubicBezTo>
                <a:cubicBezTo>
                  <a:pt x="57691" y="7042"/>
                  <a:pt x="57691" y="7046"/>
                  <a:pt x="57691" y="7046"/>
                </a:cubicBezTo>
                <a:lnTo>
                  <a:pt x="57757" y="7022"/>
                </a:lnTo>
                <a:cubicBezTo>
                  <a:pt x="57969" y="6973"/>
                  <a:pt x="58181" y="6936"/>
                  <a:pt x="58402" y="6924"/>
                </a:cubicBezTo>
                <a:cubicBezTo>
                  <a:pt x="58402" y="6924"/>
                  <a:pt x="58402" y="6928"/>
                  <a:pt x="58407" y="6932"/>
                </a:cubicBezTo>
                <a:lnTo>
                  <a:pt x="58431" y="6919"/>
                </a:lnTo>
                <a:cubicBezTo>
                  <a:pt x="58505" y="6915"/>
                  <a:pt x="58573" y="6911"/>
                  <a:pt x="58647" y="6911"/>
                </a:cubicBezTo>
                <a:cubicBezTo>
                  <a:pt x="58651" y="6911"/>
                  <a:pt x="58655" y="6911"/>
                  <a:pt x="58659" y="6911"/>
                </a:cubicBezTo>
                <a:close/>
                <a:moveTo>
                  <a:pt x="74498" y="6911"/>
                </a:moveTo>
                <a:cubicBezTo>
                  <a:pt x="75772" y="6911"/>
                  <a:pt x="76957" y="7537"/>
                  <a:pt x="77684" y="8581"/>
                </a:cubicBezTo>
                <a:cubicBezTo>
                  <a:pt x="77463" y="8627"/>
                  <a:pt x="77243" y="8692"/>
                  <a:pt x="77035" y="8774"/>
                </a:cubicBezTo>
                <a:cubicBezTo>
                  <a:pt x="76413" y="7997"/>
                  <a:pt x="75495" y="7552"/>
                  <a:pt x="74498" y="7552"/>
                </a:cubicBezTo>
                <a:lnTo>
                  <a:pt x="74477" y="7552"/>
                </a:lnTo>
                <a:cubicBezTo>
                  <a:pt x="73510" y="7556"/>
                  <a:pt x="72603" y="7993"/>
                  <a:pt x="71987" y="8741"/>
                </a:cubicBezTo>
                <a:cubicBezTo>
                  <a:pt x="71774" y="8664"/>
                  <a:pt x="71549" y="8602"/>
                  <a:pt x="71325" y="8561"/>
                </a:cubicBezTo>
                <a:cubicBezTo>
                  <a:pt x="71855" y="7801"/>
                  <a:pt x="72639" y="7271"/>
                  <a:pt x="73518" y="7038"/>
                </a:cubicBezTo>
                <a:cubicBezTo>
                  <a:pt x="73518" y="7042"/>
                  <a:pt x="73518" y="7046"/>
                  <a:pt x="73522" y="7046"/>
                </a:cubicBezTo>
                <a:lnTo>
                  <a:pt x="73587" y="7022"/>
                </a:lnTo>
                <a:cubicBezTo>
                  <a:pt x="73796" y="6973"/>
                  <a:pt x="74012" y="6936"/>
                  <a:pt x="74228" y="6924"/>
                </a:cubicBezTo>
                <a:cubicBezTo>
                  <a:pt x="74232" y="6924"/>
                  <a:pt x="74232" y="6928"/>
                  <a:pt x="74232" y="6932"/>
                </a:cubicBezTo>
                <a:lnTo>
                  <a:pt x="74262" y="6919"/>
                </a:lnTo>
                <a:cubicBezTo>
                  <a:pt x="74330" y="6915"/>
                  <a:pt x="74404" y="6911"/>
                  <a:pt x="74473" y="6911"/>
                </a:cubicBezTo>
                <a:close/>
                <a:moveTo>
                  <a:pt x="90329" y="6911"/>
                </a:moveTo>
                <a:cubicBezTo>
                  <a:pt x="91599" y="6911"/>
                  <a:pt x="92788" y="7537"/>
                  <a:pt x="93514" y="8581"/>
                </a:cubicBezTo>
                <a:cubicBezTo>
                  <a:pt x="93290" y="8627"/>
                  <a:pt x="93073" y="8692"/>
                  <a:pt x="92865" y="8774"/>
                </a:cubicBezTo>
                <a:cubicBezTo>
                  <a:pt x="92245" y="7996"/>
                  <a:pt x="91325" y="7552"/>
                  <a:pt x="90334" y="7552"/>
                </a:cubicBezTo>
                <a:cubicBezTo>
                  <a:pt x="90325" y="7552"/>
                  <a:pt x="90317" y="7552"/>
                  <a:pt x="90308" y="7552"/>
                </a:cubicBezTo>
                <a:cubicBezTo>
                  <a:pt x="89337" y="7556"/>
                  <a:pt x="88430" y="7993"/>
                  <a:pt x="87817" y="8745"/>
                </a:cubicBezTo>
                <a:cubicBezTo>
                  <a:pt x="87601" y="8664"/>
                  <a:pt x="87380" y="8602"/>
                  <a:pt x="87152" y="8561"/>
                </a:cubicBezTo>
                <a:cubicBezTo>
                  <a:pt x="87686" y="7801"/>
                  <a:pt x="88466" y="7271"/>
                  <a:pt x="89344" y="7038"/>
                </a:cubicBezTo>
                <a:cubicBezTo>
                  <a:pt x="89348" y="7042"/>
                  <a:pt x="89348" y="7046"/>
                  <a:pt x="89348" y="7046"/>
                </a:cubicBezTo>
                <a:lnTo>
                  <a:pt x="89414" y="7022"/>
                </a:lnTo>
                <a:cubicBezTo>
                  <a:pt x="89627" y="6973"/>
                  <a:pt x="89838" y="6936"/>
                  <a:pt x="90059" y="6924"/>
                </a:cubicBezTo>
                <a:cubicBezTo>
                  <a:pt x="90059" y="6924"/>
                  <a:pt x="90059" y="6928"/>
                  <a:pt x="90063" y="6932"/>
                </a:cubicBezTo>
                <a:lnTo>
                  <a:pt x="90092" y="6919"/>
                </a:lnTo>
                <a:cubicBezTo>
                  <a:pt x="90161" y="6915"/>
                  <a:pt x="90231" y="6911"/>
                  <a:pt x="90304" y="6911"/>
                </a:cubicBezTo>
                <a:close/>
                <a:moveTo>
                  <a:pt x="19091" y="6911"/>
                </a:moveTo>
                <a:cubicBezTo>
                  <a:pt x="20369" y="6911"/>
                  <a:pt x="21562" y="7540"/>
                  <a:pt x="22289" y="8590"/>
                </a:cubicBezTo>
                <a:cubicBezTo>
                  <a:pt x="22069" y="8639"/>
                  <a:pt x="21852" y="8708"/>
                  <a:pt x="21643" y="8790"/>
                </a:cubicBezTo>
                <a:cubicBezTo>
                  <a:pt x="21023" y="8002"/>
                  <a:pt x="20096" y="7552"/>
                  <a:pt x="19095" y="7552"/>
                </a:cubicBezTo>
                <a:lnTo>
                  <a:pt x="19070" y="7552"/>
                </a:lnTo>
                <a:cubicBezTo>
                  <a:pt x="18708" y="7552"/>
                  <a:pt x="18348" y="7618"/>
                  <a:pt x="18013" y="7737"/>
                </a:cubicBezTo>
                <a:cubicBezTo>
                  <a:pt x="17453" y="7932"/>
                  <a:pt x="16956" y="8279"/>
                  <a:pt x="16572" y="8756"/>
                </a:cubicBezTo>
                <a:lnTo>
                  <a:pt x="16572" y="8756"/>
                </a:lnTo>
                <a:cubicBezTo>
                  <a:pt x="16356" y="8675"/>
                  <a:pt x="16137" y="8615"/>
                  <a:pt x="15914" y="8570"/>
                </a:cubicBezTo>
                <a:cubicBezTo>
                  <a:pt x="16457" y="7789"/>
                  <a:pt x="17262" y="7246"/>
                  <a:pt x="18168" y="7026"/>
                </a:cubicBezTo>
                <a:lnTo>
                  <a:pt x="18176" y="7022"/>
                </a:lnTo>
                <a:cubicBezTo>
                  <a:pt x="18466" y="6952"/>
                  <a:pt x="18764" y="6915"/>
                  <a:pt x="19066" y="6911"/>
                </a:cubicBezTo>
                <a:close/>
                <a:moveTo>
                  <a:pt x="34921" y="6911"/>
                </a:moveTo>
                <a:cubicBezTo>
                  <a:pt x="36199" y="6911"/>
                  <a:pt x="37389" y="7538"/>
                  <a:pt x="38116" y="8590"/>
                </a:cubicBezTo>
                <a:cubicBezTo>
                  <a:pt x="37895" y="8639"/>
                  <a:pt x="37679" y="8708"/>
                  <a:pt x="37470" y="8790"/>
                </a:cubicBezTo>
                <a:cubicBezTo>
                  <a:pt x="36853" y="8002"/>
                  <a:pt x="35922" y="7552"/>
                  <a:pt x="34921" y="7552"/>
                </a:cubicBezTo>
                <a:lnTo>
                  <a:pt x="34901" y="7552"/>
                </a:lnTo>
                <a:cubicBezTo>
                  <a:pt x="33926" y="7556"/>
                  <a:pt x="33015" y="7997"/>
                  <a:pt x="32398" y="8756"/>
                </a:cubicBezTo>
                <a:lnTo>
                  <a:pt x="32398" y="8756"/>
                </a:lnTo>
                <a:cubicBezTo>
                  <a:pt x="32187" y="8675"/>
                  <a:pt x="31968" y="8615"/>
                  <a:pt x="31740" y="8570"/>
                </a:cubicBezTo>
                <a:cubicBezTo>
                  <a:pt x="32288" y="7789"/>
                  <a:pt x="33092" y="7246"/>
                  <a:pt x="33994" y="7026"/>
                </a:cubicBezTo>
                <a:lnTo>
                  <a:pt x="34007" y="7022"/>
                </a:lnTo>
                <a:cubicBezTo>
                  <a:pt x="34293" y="6952"/>
                  <a:pt x="34595" y="6915"/>
                  <a:pt x="34897" y="6911"/>
                </a:cubicBezTo>
                <a:cubicBezTo>
                  <a:pt x="34905" y="6911"/>
                  <a:pt x="34913" y="6911"/>
                  <a:pt x="34921" y="6911"/>
                </a:cubicBezTo>
                <a:close/>
                <a:moveTo>
                  <a:pt x="50736" y="6911"/>
                </a:moveTo>
                <a:cubicBezTo>
                  <a:pt x="52018" y="6911"/>
                  <a:pt x="53218" y="7535"/>
                  <a:pt x="53947" y="8590"/>
                </a:cubicBezTo>
                <a:cubicBezTo>
                  <a:pt x="53726" y="8639"/>
                  <a:pt x="53509" y="8708"/>
                  <a:pt x="53301" y="8790"/>
                </a:cubicBezTo>
                <a:cubicBezTo>
                  <a:pt x="52682" y="8004"/>
                  <a:pt x="51757" y="7552"/>
                  <a:pt x="50753" y="7552"/>
                </a:cubicBezTo>
                <a:cubicBezTo>
                  <a:pt x="50745" y="7552"/>
                  <a:pt x="50736" y="7552"/>
                  <a:pt x="50727" y="7552"/>
                </a:cubicBezTo>
                <a:cubicBezTo>
                  <a:pt x="49757" y="7556"/>
                  <a:pt x="48841" y="7997"/>
                  <a:pt x="48229" y="8756"/>
                </a:cubicBezTo>
                <a:lnTo>
                  <a:pt x="48229" y="8756"/>
                </a:lnTo>
                <a:cubicBezTo>
                  <a:pt x="48014" y="8675"/>
                  <a:pt x="47795" y="8615"/>
                  <a:pt x="47570" y="8570"/>
                </a:cubicBezTo>
                <a:cubicBezTo>
                  <a:pt x="48114" y="7789"/>
                  <a:pt x="48918" y="7246"/>
                  <a:pt x="49825" y="7026"/>
                </a:cubicBezTo>
                <a:lnTo>
                  <a:pt x="49834" y="7022"/>
                </a:lnTo>
                <a:cubicBezTo>
                  <a:pt x="50009" y="6981"/>
                  <a:pt x="50188" y="6948"/>
                  <a:pt x="50369" y="6932"/>
                </a:cubicBezTo>
                <a:cubicBezTo>
                  <a:pt x="50486" y="6919"/>
                  <a:pt x="50605" y="6915"/>
                  <a:pt x="50724" y="6911"/>
                </a:cubicBezTo>
                <a:cubicBezTo>
                  <a:pt x="50728" y="6911"/>
                  <a:pt x="50732" y="6911"/>
                  <a:pt x="50736" y="6911"/>
                </a:cubicBezTo>
                <a:close/>
                <a:moveTo>
                  <a:pt x="66566" y="6911"/>
                </a:moveTo>
                <a:cubicBezTo>
                  <a:pt x="67849" y="6911"/>
                  <a:pt x="69044" y="7535"/>
                  <a:pt x="69772" y="8590"/>
                </a:cubicBezTo>
                <a:cubicBezTo>
                  <a:pt x="69552" y="8639"/>
                  <a:pt x="69336" y="8708"/>
                  <a:pt x="69127" y="8790"/>
                </a:cubicBezTo>
                <a:cubicBezTo>
                  <a:pt x="68511" y="8002"/>
                  <a:pt x="67580" y="7552"/>
                  <a:pt x="66579" y="7552"/>
                </a:cubicBezTo>
                <a:lnTo>
                  <a:pt x="66558" y="7552"/>
                </a:lnTo>
                <a:cubicBezTo>
                  <a:pt x="65582" y="7556"/>
                  <a:pt x="64672" y="7997"/>
                  <a:pt x="64056" y="8756"/>
                </a:cubicBezTo>
                <a:lnTo>
                  <a:pt x="64056" y="8756"/>
                </a:lnTo>
                <a:cubicBezTo>
                  <a:pt x="63845" y="8675"/>
                  <a:pt x="63625" y="8615"/>
                  <a:pt x="63397" y="8570"/>
                </a:cubicBezTo>
                <a:cubicBezTo>
                  <a:pt x="63945" y="7789"/>
                  <a:pt x="64749" y="7246"/>
                  <a:pt x="65651" y="7026"/>
                </a:cubicBezTo>
                <a:lnTo>
                  <a:pt x="65664" y="7022"/>
                </a:lnTo>
                <a:cubicBezTo>
                  <a:pt x="65954" y="6952"/>
                  <a:pt x="66252" y="6915"/>
                  <a:pt x="66554" y="6911"/>
                </a:cubicBezTo>
                <a:cubicBezTo>
                  <a:pt x="66558" y="6911"/>
                  <a:pt x="66562" y="6911"/>
                  <a:pt x="66566" y="6911"/>
                </a:cubicBezTo>
                <a:close/>
                <a:moveTo>
                  <a:pt x="82405" y="6911"/>
                </a:moveTo>
                <a:cubicBezTo>
                  <a:pt x="83684" y="6911"/>
                  <a:pt x="84877" y="7540"/>
                  <a:pt x="85603" y="8590"/>
                </a:cubicBezTo>
                <a:cubicBezTo>
                  <a:pt x="85382" y="8639"/>
                  <a:pt x="85167" y="8708"/>
                  <a:pt x="84958" y="8790"/>
                </a:cubicBezTo>
                <a:cubicBezTo>
                  <a:pt x="84339" y="8004"/>
                  <a:pt x="83413" y="7552"/>
                  <a:pt x="82411" y="7552"/>
                </a:cubicBezTo>
                <a:cubicBezTo>
                  <a:pt x="82402" y="7552"/>
                  <a:pt x="82393" y="7552"/>
                  <a:pt x="82385" y="7552"/>
                </a:cubicBezTo>
                <a:cubicBezTo>
                  <a:pt x="81413" y="7556"/>
                  <a:pt x="80499" y="7997"/>
                  <a:pt x="79886" y="8756"/>
                </a:cubicBezTo>
                <a:lnTo>
                  <a:pt x="79886" y="8756"/>
                </a:lnTo>
                <a:cubicBezTo>
                  <a:pt x="79670" y="8675"/>
                  <a:pt x="79451" y="8615"/>
                  <a:pt x="79227" y="8570"/>
                </a:cubicBezTo>
                <a:cubicBezTo>
                  <a:pt x="79771" y="7789"/>
                  <a:pt x="80575" y="7246"/>
                  <a:pt x="81482" y="7026"/>
                </a:cubicBezTo>
                <a:lnTo>
                  <a:pt x="81491" y="7022"/>
                </a:lnTo>
                <a:cubicBezTo>
                  <a:pt x="81780" y="6952"/>
                  <a:pt x="82079" y="6915"/>
                  <a:pt x="82381" y="6911"/>
                </a:cubicBezTo>
                <a:close/>
                <a:moveTo>
                  <a:pt x="11184" y="7622"/>
                </a:moveTo>
                <a:cubicBezTo>
                  <a:pt x="12152" y="7622"/>
                  <a:pt x="13047" y="8051"/>
                  <a:pt x="13651" y="8802"/>
                </a:cubicBezTo>
                <a:cubicBezTo>
                  <a:pt x="13443" y="8888"/>
                  <a:pt x="13243" y="8994"/>
                  <a:pt x="13055" y="9113"/>
                </a:cubicBezTo>
                <a:cubicBezTo>
                  <a:pt x="12575" y="8581"/>
                  <a:pt x="11895" y="8280"/>
                  <a:pt x="11181" y="8280"/>
                </a:cubicBezTo>
                <a:cubicBezTo>
                  <a:pt x="11177" y="8280"/>
                  <a:pt x="11172" y="8280"/>
                  <a:pt x="11168" y="8280"/>
                </a:cubicBezTo>
                <a:cubicBezTo>
                  <a:pt x="10481" y="8284"/>
                  <a:pt x="9824" y="8574"/>
                  <a:pt x="9354" y="9072"/>
                </a:cubicBezTo>
                <a:cubicBezTo>
                  <a:pt x="9158" y="8953"/>
                  <a:pt x="8954" y="8851"/>
                  <a:pt x="8742" y="8770"/>
                </a:cubicBezTo>
                <a:cubicBezTo>
                  <a:pt x="9341" y="8046"/>
                  <a:pt x="10224" y="7626"/>
                  <a:pt x="11164" y="7622"/>
                </a:cubicBezTo>
                <a:close/>
                <a:moveTo>
                  <a:pt x="27020" y="7622"/>
                </a:moveTo>
                <a:cubicBezTo>
                  <a:pt x="27982" y="7622"/>
                  <a:pt x="28874" y="8053"/>
                  <a:pt x="29481" y="8802"/>
                </a:cubicBezTo>
                <a:cubicBezTo>
                  <a:pt x="29273" y="8888"/>
                  <a:pt x="29073" y="8994"/>
                  <a:pt x="28881" y="9113"/>
                </a:cubicBezTo>
                <a:cubicBezTo>
                  <a:pt x="28402" y="8581"/>
                  <a:pt x="27725" y="8280"/>
                  <a:pt x="27012" y="8280"/>
                </a:cubicBezTo>
                <a:cubicBezTo>
                  <a:pt x="27007" y="8280"/>
                  <a:pt x="27003" y="8280"/>
                  <a:pt x="26998" y="8280"/>
                </a:cubicBezTo>
                <a:cubicBezTo>
                  <a:pt x="26312" y="8284"/>
                  <a:pt x="25650" y="8574"/>
                  <a:pt x="25181" y="9072"/>
                </a:cubicBezTo>
                <a:cubicBezTo>
                  <a:pt x="24989" y="8953"/>
                  <a:pt x="24785" y="8851"/>
                  <a:pt x="24572" y="8770"/>
                </a:cubicBezTo>
                <a:cubicBezTo>
                  <a:pt x="25172" y="8046"/>
                  <a:pt x="26050" y="7626"/>
                  <a:pt x="26994" y="7622"/>
                </a:cubicBezTo>
                <a:cubicBezTo>
                  <a:pt x="27003" y="7622"/>
                  <a:pt x="27012" y="7622"/>
                  <a:pt x="27020" y="7622"/>
                </a:cubicBezTo>
                <a:close/>
                <a:moveTo>
                  <a:pt x="42847" y="7622"/>
                </a:moveTo>
                <a:cubicBezTo>
                  <a:pt x="43812" y="7622"/>
                  <a:pt x="44705" y="8053"/>
                  <a:pt x="45308" y="8802"/>
                </a:cubicBezTo>
                <a:cubicBezTo>
                  <a:pt x="45100" y="8888"/>
                  <a:pt x="44899" y="8994"/>
                  <a:pt x="44712" y="9113"/>
                </a:cubicBezTo>
                <a:cubicBezTo>
                  <a:pt x="44233" y="8581"/>
                  <a:pt x="43552" y="8280"/>
                  <a:pt x="42839" y="8280"/>
                </a:cubicBezTo>
                <a:cubicBezTo>
                  <a:pt x="42834" y="8280"/>
                  <a:pt x="42830" y="8280"/>
                  <a:pt x="42825" y="8280"/>
                </a:cubicBezTo>
                <a:cubicBezTo>
                  <a:pt x="42139" y="8284"/>
                  <a:pt x="41481" y="8574"/>
                  <a:pt x="41012" y="9072"/>
                </a:cubicBezTo>
                <a:cubicBezTo>
                  <a:pt x="40815" y="8953"/>
                  <a:pt x="40611" y="8851"/>
                  <a:pt x="40399" y="8770"/>
                </a:cubicBezTo>
                <a:cubicBezTo>
                  <a:pt x="40999" y="8046"/>
                  <a:pt x="41881" y="7626"/>
                  <a:pt x="42821" y="7622"/>
                </a:cubicBezTo>
                <a:cubicBezTo>
                  <a:pt x="42830" y="7622"/>
                  <a:pt x="42838" y="7622"/>
                  <a:pt x="42847" y="7622"/>
                </a:cubicBezTo>
                <a:close/>
                <a:moveTo>
                  <a:pt x="58671" y="7622"/>
                </a:moveTo>
                <a:cubicBezTo>
                  <a:pt x="59636" y="7622"/>
                  <a:pt x="60530" y="8051"/>
                  <a:pt x="61138" y="8802"/>
                </a:cubicBezTo>
                <a:cubicBezTo>
                  <a:pt x="60931" y="8888"/>
                  <a:pt x="60730" y="8994"/>
                  <a:pt x="60539" y="9113"/>
                </a:cubicBezTo>
                <a:cubicBezTo>
                  <a:pt x="60059" y="8581"/>
                  <a:pt x="59383" y="8280"/>
                  <a:pt x="58669" y="8280"/>
                </a:cubicBezTo>
                <a:cubicBezTo>
                  <a:pt x="58665" y="8280"/>
                  <a:pt x="58660" y="8280"/>
                  <a:pt x="58656" y="8280"/>
                </a:cubicBezTo>
                <a:cubicBezTo>
                  <a:pt x="57969" y="8284"/>
                  <a:pt x="57308" y="8574"/>
                  <a:pt x="56838" y="9072"/>
                </a:cubicBezTo>
                <a:cubicBezTo>
                  <a:pt x="56646" y="8953"/>
                  <a:pt x="56441" y="8851"/>
                  <a:pt x="56229" y="8770"/>
                </a:cubicBezTo>
                <a:cubicBezTo>
                  <a:pt x="56829" y="8046"/>
                  <a:pt x="57708" y="7626"/>
                  <a:pt x="58652" y="7622"/>
                </a:cubicBezTo>
                <a:close/>
                <a:moveTo>
                  <a:pt x="74498" y="7622"/>
                </a:moveTo>
                <a:cubicBezTo>
                  <a:pt x="75466" y="7622"/>
                  <a:pt x="76360" y="8051"/>
                  <a:pt x="76965" y="8802"/>
                </a:cubicBezTo>
                <a:cubicBezTo>
                  <a:pt x="76756" y="8888"/>
                  <a:pt x="76556" y="8994"/>
                  <a:pt x="76369" y="9113"/>
                </a:cubicBezTo>
                <a:cubicBezTo>
                  <a:pt x="75890" y="8581"/>
                  <a:pt x="75213" y="8280"/>
                  <a:pt x="74496" y="8280"/>
                </a:cubicBezTo>
                <a:cubicBezTo>
                  <a:pt x="74492" y="8280"/>
                  <a:pt x="74487" y="8280"/>
                  <a:pt x="74482" y="8280"/>
                </a:cubicBezTo>
                <a:cubicBezTo>
                  <a:pt x="73796" y="8284"/>
                  <a:pt x="73138" y="8574"/>
                  <a:pt x="72669" y="9072"/>
                </a:cubicBezTo>
                <a:cubicBezTo>
                  <a:pt x="72473" y="8953"/>
                  <a:pt x="72268" y="8851"/>
                  <a:pt x="72056" y="8770"/>
                </a:cubicBezTo>
                <a:cubicBezTo>
                  <a:pt x="72656" y="8046"/>
                  <a:pt x="73538" y="7626"/>
                  <a:pt x="74477" y="7622"/>
                </a:cubicBezTo>
                <a:close/>
                <a:moveTo>
                  <a:pt x="90329" y="7622"/>
                </a:moveTo>
                <a:cubicBezTo>
                  <a:pt x="91293" y="7622"/>
                  <a:pt x="92187" y="8051"/>
                  <a:pt x="92796" y="8802"/>
                </a:cubicBezTo>
                <a:cubicBezTo>
                  <a:pt x="92587" y="8888"/>
                  <a:pt x="92387" y="8994"/>
                  <a:pt x="92195" y="9113"/>
                </a:cubicBezTo>
                <a:cubicBezTo>
                  <a:pt x="91717" y="8581"/>
                  <a:pt x="91040" y="8280"/>
                  <a:pt x="90327" y="8280"/>
                </a:cubicBezTo>
                <a:cubicBezTo>
                  <a:pt x="90322" y="8280"/>
                  <a:pt x="90317" y="8280"/>
                  <a:pt x="90313" y="8280"/>
                </a:cubicBezTo>
                <a:cubicBezTo>
                  <a:pt x="89627" y="8284"/>
                  <a:pt x="88965" y="8574"/>
                  <a:pt x="88495" y="9072"/>
                </a:cubicBezTo>
                <a:cubicBezTo>
                  <a:pt x="88303" y="8953"/>
                  <a:pt x="88099" y="8851"/>
                  <a:pt x="87887" y="8770"/>
                </a:cubicBezTo>
                <a:cubicBezTo>
                  <a:pt x="88487" y="8046"/>
                  <a:pt x="89365" y="7626"/>
                  <a:pt x="90308" y="7622"/>
                </a:cubicBezTo>
                <a:close/>
                <a:moveTo>
                  <a:pt x="19101" y="7622"/>
                </a:moveTo>
                <a:cubicBezTo>
                  <a:pt x="20071" y="7622"/>
                  <a:pt x="20971" y="8058"/>
                  <a:pt x="21575" y="8819"/>
                </a:cubicBezTo>
                <a:cubicBezTo>
                  <a:pt x="21370" y="8909"/>
                  <a:pt x="21170" y="9015"/>
                  <a:pt x="20982" y="9137"/>
                </a:cubicBezTo>
                <a:cubicBezTo>
                  <a:pt x="20503" y="8594"/>
                  <a:pt x="19814" y="8280"/>
                  <a:pt x="19092" y="8280"/>
                </a:cubicBezTo>
                <a:cubicBezTo>
                  <a:pt x="19088" y="8280"/>
                  <a:pt x="19083" y="8280"/>
                  <a:pt x="19079" y="8280"/>
                </a:cubicBezTo>
                <a:cubicBezTo>
                  <a:pt x="18384" y="8284"/>
                  <a:pt x="17715" y="8581"/>
                  <a:pt x="17245" y="9092"/>
                </a:cubicBezTo>
                <a:cubicBezTo>
                  <a:pt x="17053" y="8970"/>
                  <a:pt x="16849" y="8868"/>
                  <a:pt x="16640" y="8781"/>
                </a:cubicBezTo>
                <a:cubicBezTo>
                  <a:pt x="16861" y="8512"/>
                  <a:pt x="17122" y="8284"/>
                  <a:pt x="17413" y="8104"/>
                </a:cubicBezTo>
                <a:cubicBezTo>
                  <a:pt x="17903" y="7793"/>
                  <a:pt x="18474" y="7626"/>
                  <a:pt x="19075" y="7622"/>
                </a:cubicBezTo>
                <a:cubicBezTo>
                  <a:pt x="19084" y="7622"/>
                  <a:pt x="19092" y="7622"/>
                  <a:pt x="19101" y="7622"/>
                </a:cubicBezTo>
                <a:close/>
                <a:moveTo>
                  <a:pt x="34921" y="7622"/>
                </a:moveTo>
                <a:cubicBezTo>
                  <a:pt x="35898" y="7622"/>
                  <a:pt x="36797" y="8059"/>
                  <a:pt x="37405" y="8819"/>
                </a:cubicBezTo>
                <a:cubicBezTo>
                  <a:pt x="37196" y="8909"/>
                  <a:pt x="37000" y="9015"/>
                  <a:pt x="36812" y="9137"/>
                </a:cubicBezTo>
                <a:cubicBezTo>
                  <a:pt x="36334" y="8594"/>
                  <a:pt x="35645" y="8280"/>
                  <a:pt x="34919" y="8280"/>
                </a:cubicBezTo>
                <a:cubicBezTo>
                  <a:pt x="34915" y="8280"/>
                  <a:pt x="34910" y="8280"/>
                  <a:pt x="34906" y="8280"/>
                </a:cubicBezTo>
                <a:cubicBezTo>
                  <a:pt x="34689" y="8284"/>
                  <a:pt x="34472" y="8312"/>
                  <a:pt x="34269" y="8370"/>
                </a:cubicBezTo>
                <a:cubicBezTo>
                  <a:pt x="33815" y="8492"/>
                  <a:pt x="33398" y="8741"/>
                  <a:pt x="33072" y="9092"/>
                </a:cubicBezTo>
                <a:cubicBezTo>
                  <a:pt x="32880" y="8970"/>
                  <a:pt x="32680" y="8868"/>
                  <a:pt x="32467" y="8781"/>
                </a:cubicBezTo>
                <a:cubicBezTo>
                  <a:pt x="33068" y="8051"/>
                  <a:pt x="33954" y="7626"/>
                  <a:pt x="34901" y="7622"/>
                </a:cubicBezTo>
                <a:close/>
                <a:moveTo>
                  <a:pt x="50752" y="7622"/>
                </a:moveTo>
                <a:cubicBezTo>
                  <a:pt x="51724" y="7622"/>
                  <a:pt x="52627" y="8059"/>
                  <a:pt x="53231" y="8819"/>
                </a:cubicBezTo>
                <a:cubicBezTo>
                  <a:pt x="53027" y="8909"/>
                  <a:pt x="52827" y="9015"/>
                  <a:pt x="52639" y="9137"/>
                </a:cubicBezTo>
                <a:cubicBezTo>
                  <a:pt x="52161" y="8594"/>
                  <a:pt x="51471" y="8280"/>
                  <a:pt x="50750" y="8280"/>
                </a:cubicBezTo>
                <a:cubicBezTo>
                  <a:pt x="50745" y="8280"/>
                  <a:pt x="50741" y="8280"/>
                  <a:pt x="50736" y="8280"/>
                </a:cubicBezTo>
                <a:cubicBezTo>
                  <a:pt x="50041" y="8284"/>
                  <a:pt x="49372" y="8581"/>
                  <a:pt x="48902" y="9092"/>
                </a:cubicBezTo>
                <a:cubicBezTo>
                  <a:pt x="48710" y="8970"/>
                  <a:pt x="48506" y="8868"/>
                  <a:pt x="48298" y="8781"/>
                </a:cubicBezTo>
                <a:cubicBezTo>
                  <a:pt x="48898" y="8051"/>
                  <a:pt x="49785" y="7626"/>
                  <a:pt x="50731" y="7622"/>
                </a:cubicBezTo>
                <a:close/>
                <a:moveTo>
                  <a:pt x="66579" y="7622"/>
                </a:moveTo>
                <a:cubicBezTo>
                  <a:pt x="67555" y="7622"/>
                  <a:pt x="68454" y="8059"/>
                  <a:pt x="69062" y="8819"/>
                </a:cubicBezTo>
                <a:cubicBezTo>
                  <a:pt x="68854" y="8909"/>
                  <a:pt x="68658" y="9015"/>
                  <a:pt x="68470" y="9137"/>
                </a:cubicBezTo>
                <a:cubicBezTo>
                  <a:pt x="67991" y="8594"/>
                  <a:pt x="67302" y="8280"/>
                  <a:pt x="66576" y="8280"/>
                </a:cubicBezTo>
                <a:cubicBezTo>
                  <a:pt x="66571" y="8280"/>
                  <a:pt x="66567" y="8280"/>
                  <a:pt x="66562" y="8280"/>
                </a:cubicBezTo>
                <a:cubicBezTo>
                  <a:pt x="65868" y="8284"/>
                  <a:pt x="65202" y="8581"/>
                  <a:pt x="64729" y="9092"/>
                </a:cubicBezTo>
                <a:cubicBezTo>
                  <a:pt x="64537" y="8970"/>
                  <a:pt x="64337" y="8868"/>
                  <a:pt x="64124" y="8781"/>
                </a:cubicBezTo>
                <a:cubicBezTo>
                  <a:pt x="64724" y="8051"/>
                  <a:pt x="65611" y="7626"/>
                  <a:pt x="66558" y="7622"/>
                </a:cubicBezTo>
                <a:close/>
                <a:moveTo>
                  <a:pt x="82409" y="7622"/>
                </a:moveTo>
                <a:cubicBezTo>
                  <a:pt x="83382" y="7622"/>
                  <a:pt x="84284" y="8059"/>
                  <a:pt x="84888" y="8819"/>
                </a:cubicBezTo>
                <a:cubicBezTo>
                  <a:pt x="84684" y="8909"/>
                  <a:pt x="84484" y="9015"/>
                  <a:pt x="84296" y="9137"/>
                </a:cubicBezTo>
                <a:cubicBezTo>
                  <a:pt x="83817" y="8594"/>
                  <a:pt x="83129" y="8280"/>
                  <a:pt x="82406" y="8280"/>
                </a:cubicBezTo>
                <a:cubicBezTo>
                  <a:pt x="82402" y="8280"/>
                  <a:pt x="82397" y="8280"/>
                  <a:pt x="82393" y="8280"/>
                </a:cubicBezTo>
                <a:cubicBezTo>
                  <a:pt x="81699" y="8284"/>
                  <a:pt x="81029" y="8581"/>
                  <a:pt x="80560" y="9092"/>
                </a:cubicBezTo>
                <a:cubicBezTo>
                  <a:pt x="80367" y="8970"/>
                  <a:pt x="80163" y="8868"/>
                  <a:pt x="79955" y="8781"/>
                </a:cubicBezTo>
                <a:cubicBezTo>
                  <a:pt x="80555" y="8051"/>
                  <a:pt x="81442" y="7626"/>
                  <a:pt x="82389" y="7622"/>
                </a:cubicBezTo>
                <a:close/>
                <a:moveTo>
                  <a:pt x="11184" y="8349"/>
                </a:moveTo>
                <a:cubicBezTo>
                  <a:pt x="11874" y="8349"/>
                  <a:pt x="12527" y="8643"/>
                  <a:pt x="12993" y="9154"/>
                </a:cubicBezTo>
                <a:cubicBezTo>
                  <a:pt x="12821" y="9268"/>
                  <a:pt x="12655" y="9394"/>
                  <a:pt x="12503" y="9533"/>
                </a:cubicBezTo>
                <a:cubicBezTo>
                  <a:pt x="12160" y="9174"/>
                  <a:pt x="11682" y="8970"/>
                  <a:pt x="11184" y="8970"/>
                </a:cubicBezTo>
                <a:lnTo>
                  <a:pt x="11172" y="8970"/>
                </a:lnTo>
                <a:cubicBezTo>
                  <a:pt x="10698" y="8970"/>
                  <a:pt x="10253" y="9154"/>
                  <a:pt x="9914" y="9484"/>
                </a:cubicBezTo>
                <a:cubicBezTo>
                  <a:pt x="9758" y="9345"/>
                  <a:pt x="9591" y="9219"/>
                  <a:pt x="9415" y="9109"/>
                </a:cubicBezTo>
                <a:cubicBezTo>
                  <a:pt x="9869" y="8631"/>
                  <a:pt x="10506" y="8353"/>
                  <a:pt x="11168" y="8349"/>
                </a:cubicBezTo>
                <a:close/>
                <a:moveTo>
                  <a:pt x="26998" y="8349"/>
                </a:moveTo>
                <a:cubicBezTo>
                  <a:pt x="27692" y="8349"/>
                  <a:pt x="28354" y="8639"/>
                  <a:pt x="28819" y="9154"/>
                </a:cubicBezTo>
                <a:cubicBezTo>
                  <a:pt x="28648" y="9268"/>
                  <a:pt x="28485" y="9394"/>
                  <a:pt x="28329" y="9533"/>
                </a:cubicBezTo>
                <a:cubicBezTo>
                  <a:pt x="27990" y="9173"/>
                  <a:pt x="27514" y="8970"/>
                  <a:pt x="27016" y="8970"/>
                </a:cubicBezTo>
                <a:cubicBezTo>
                  <a:pt x="27012" y="8970"/>
                  <a:pt x="27007" y="8970"/>
                  <a:pt x="27002" y="8970"/>
                </a:cubicBezTo>
                <a:cubicBezTo>
                  <a:pt x="26529" y="8970"/>
                  <a:pt x="26084" y="9154"/>
                  <a:pt x="25745" y="9484"/>
                </a:cubicBezTo>
                <a:cubicBezTo>
                  <a:pt x="25585" y="9345"/>
                  <a:pt x="25417" y="9219"/>
                  <a:pt x="25242" y="9109"/>
                </a:cubicBezTo>
                <a:cubicBezTo>
                  <a:pt x="25699" y="8631"/>
                  <a:pt x="26337" y="8353"/>
                  <a:pt x="26998" y="8349"/>
                </a:cubicBezTo>
                <a:close/>
                <a:moveTo>
                  <a:pt x="42839" y="8349"/>
                </a:moveTo>
                <a:cubicBezTo>
                  <a:pt x="43528" y="8349"/>
                  <a:pt x="44188" y="8643"/>
                  <a:pt x="44650" y="9154"/>
                </a:cubicBezTo>
                <a:cubicBezTo>
                  <a:pt x="44479" y="9268"/>
                  <a:pt x="44311" y="9394"/>
                  <a:pt x="44160" y="9533"/>
                </a:cubicBezTo>
                <a:cubicBezTo>
                  <a:pt x="43817" y="9174"/>
                  <a:pt x="43340" y="8970"/>
                  <a:pt x="42841" y="8970"/>
                </a:cubicBezTo>
                <a:lnTo>
                  <a:pt x="42829" y="8970"/>
                </a:lnTo>
                <a:cubicBezTo>
                  <a:pt x="42355" y="8970"/>
                  <a:pt x="41909" y="9154"/>
                  <a:pt x="41571" y="9484"/>
                </a:cubicBezTo>
                <a:cubicBezTo>
                  <a:pt x="41415" y="9345"/>
                  <a:pt x="41248" y="9219"/>
                  <a:pt x="41072" y="9109"/>
                </a:cubicBezTo>
                <a:cubicBezTo>
                  <a:pt x="41526" y="8631"/>
                  <a:pt x="42163" y="8353"/>
                  <a:pt x="42825" y="8349"/>
                </a:cubicBezTo>
                <a:cubicBezTo>
                  <a:pt x="42830" y="8349"/>
                  <a:pt x="42834" y="8349"/>
                  <a:pt x="42839" y="8349"/>
                </a:cubicBezTo>
                <a:close/>
                <a:moveTo>
                  <a:pt x="58671" y="8349"/>
                </a:moveTo>
                <a:cubicBezTo>
                  <a:pt x="59362" y="8349"/>
                  <a:pt x="60015" y="8643"/>
                  <a:pt x="60477" y="9154"/>
                </a:cubicBezTo>
                <a:cubicBezTo>
                  <a:pt x="60305" y="9268"/>
                  <a:pt x="60142" y="9394"/>
                  <a:pt x="59987" y="9533"/>
                </a:cubicBezTo>
                <a:cubicBezTo>
                  <a:pt x="59644" y="9174"/>
                  <a:pt x="59166" y="8970"/>
                  <a:pt x="58667" y="8970"/>
                </a:cubicBezTo>
                <a:lnTo>
                  <a:pt x="58659" y="8970"/>
                </a:lnTo>
                <a:cubicBezTo>
                  <a:pt x="58186" y="8970"/>
                  <a:pt x="57740" y="9154"/>
                  <a:pt x="57402" y="9484"/>
                </a:cubicBezTo>
                <a:cubicBezTo>
                  <a:pt x="57242" y="9345"/>
                  <a:pt x="57074" y="9219"/>
                  <a:pt x="56899" y="9109"/>
                </a:cubicBezTo>
                <a:cubicBezTo>
                  <a:pt x="57357" y="8631"/>
                  <a:pt x="57994" y="8353"/>
                  <a:pt x="58656" y="8349"/>
                </a:cubicBezTo>
                <a:close/>
                <a:moveTo>
                  <a:pt x="74498" y="8349"/>
                </a:moveTo>
                <a:cubicBezTo>
                  <a:pt x="75188" y="8349"/>
                  <a:pt x="75842" y="8643"/>
                  <a:pt x="76307" y="9154"/>
                </a:cubicBezTo>
                <a:cubicBezTo>
                  <a:pt x="76136" y="9268"/>
                  <a:pt x="75972" y="9394"/>
                  <a:pt x="75817" y="9533"/>
                </a:cubicBezTo>
                <a:cubicBezTo>
                  <a:pt x="75474" y="9174"/>
                  <a:pt x="74997" y="8970"/>
                  <a:pt x="74498" y="8970"/>
                </a:cubicBezTo>
                <a:lnTo>
                  <a:pt x="74486" y="8970"/>
                </a:lnTo>
                <a:cubicBezTo>
                  <a:pt x="74012" y="8970"/>
                  <a:pt x="73567" y="9154"/>
                  <a:pt x="73228" y="9484"/>
                </a:cubicBezTo>
                <a:cubicBezTo>
                  <a:pt x="73073" y="9345"/>
                  <a:pt x="72905" y="9219"/>
                  <a:pt x="72730" y="9109"/>
                </a:cubicBezTo>
                <a:cubicBezTo>
                  <a:pt x="73183" y="8631"/>
                  <a:pt x="73821" y="8353"/>
                  <a:pt x="74482" y="8349"/>
                </a:cubicBezTo>
                <a:close/>
                <a:moveTo>
                  <a:pt x="90329" y="8349"/>
                </a:moveTo>
                <a:cubicBezTo>
                  <a:pt x="91019" y="8349"/>
                  <a:pt x="91672" y="8643"/>
                  <a:pt x="92134" y="9154"/>
                </a:cubicBezTo>
                <a:cubicBezTo>
                  <a:pt x="91963" y="9268"/>
                  <a:pt x="91799" y="9394"/>
                  <a:pt x="91644" y="9533"/>
                </a:cubicBezTo>
                <a:cubicBezTo>
                  <a:pt x="91301" y="9174"/>
                  <a:pt x="90823" y="8970"/>
                  <a:pt x="90325" y="8970"/>
                </a:cubicBezTo>
                <a:lnTo>
                  <a:pt x="90317" y="8970"/>
                </a:lnTo>
                <a:cubicBezTo>
                  <a:pt x="89842" y="8970"/>
                  <a:pt x="89397" y="9154"/>
                  <a:pt x="89058" y="9484"/>
                </a:cubicBezTo>
                <a:cubicBezTo>
                  <a:pt x="88899" y="9345"/>
                  <a:pt x="88732" y="9219"/>
                  <a:pt x="88556" y="9109"/>
                </a:cubicBezTo>
                <a:cubicBezTo>
                  <a:pt x="89014" y="8631"/>
                  <a:pt x="89651" y="8353"/>
                  <a:pt x="90313" y="8349"/>
                </a:cubicBezTo>
                <a:close/>
                <a:moveTo>
                  <a:pt x="11184" y="9039"/>
                </a:moveTo>
                <a:cubicBezTo>
                  <a:pt x="11662" y="9039"/>
                  <a:pt x="12119" y="9235"/>
                  <a:pt x="12450" y="9582"/>
                </a:cubicBezTo>
                <a:cubicBezTo>
                  <a:pt x="12323" y="9705"/>
                  <a:pt x="12201" y="9835"/>
                  <a:pt x="12086" y="9974"/>
                </a:cubicBezTo>
                <a:cubicBezTo>
                  <a:pt x="11858" y="9718"/>
                  <a:pt x="11531" y="9571"/>
                  <a:pt x="11184" y="9571"/>
                </a:cubicBezTo>
                <a:lnTo>
                  <a:pt x="11175" y="9571"/>
                </a:lnTo>
                <a:cubicBezTo>
                  <a:pt x="10857" y="9574"/>
                  <a:pt x="10563" y="9697"/>
                  <a:pt x="10334" y="9914"/>
                </a:cubicBezTo>
                <a:cubicBezTo>
                  <a:pt x="10220" y="9778"/>
                  <a:pt x="10097" y="9648"/>
                  <a:pt x="9967" y="9529"/>
                </a:cubicBezTo>
                <a:cubicBezTo>
                  <a:pt x="10293" y="9215"/>
                  <a:pt x="10719" y="9043"/>
                  <a:pt x="11172" y="9039"/>
                </a:cubicBezTo>
                <a:close/>
                <a:moveTo>
                  <a:pt x="27010" y="9039"/>
                </a:moveTo>
                <a:cubicBezTo>
                  <a:pt x="27488" y="9039"/>
                  <a:pt x="27950" y="9235"/>
                  <a:pt x="28280" y="9582"/>
                </a:cubicBezTo>
                <a:cubicBezTo>
                  <a:pt x="28150" y="9705"/>
                  <a:pt x="28027" y="9835"/>
                  <a:pt x="27917" y="9974"/>
                </a:cubicBezTo>
                <a:cubicBezTo>
                  <a:pt x="27684" y="9718"/>
                  <a:pt x="27358" y="9571"/>
                  <a:pt x="27010" y="9571"/>
                </a:cubicBezTo>
                <a:lnTo>
                  <a:pt x="27006" y="9571"/>
                </a:lnTo>
                <a:cubicBezTo>
                  <a:pt x="26688" y="9574"/>
                  <a:pt x="26390" y="9697"/>
                  <a:pt x="26165" y="9914"/>
                </a:cubicBezTo>
                <a:cubicBezTo>
                  <a:pt x="26050" y="9778"/>
                  <a:pt x="25928" y="9648"/>
                  <a:pt x="25797" y="9529"/>
                </a:cubicBezTo>
                <a:cubicBezTo>
                  <a:pt x="26120" y="9215"/>
                  <a:pt x="26549" y="9043"/>
                  <a:pt x="27002" y="9039"/>
                </a:cubicBezTo>
                <a:close/>
                <a:moveTo>
                  <a:pt x="42841" y="9039"/>
                </a:moveTo>
                <a:cubicBezTo>
                  <a:pt x="43319" y="9039"/>
                  <a:pt x="43777" y="9235"/>
                  <a:pt x="44107" y="9582"/>
                </a:cubicBezTo>
                <a:cubicBezTo>
                  <a:pt x="43981" y="9705"/>
                  <a:pt x="43858" y="9835"/>
                  <a:pt x="43743" y="9974"/>
                </a:cubicBezTo>
                <a:cubicBezTo>
                  <a:pt x="43515" y="9718"/>
                  <a:pt x="43189" y="9571"/>
                  <a:pt x="42841" y="9571"/>
                </a:cubicBezTo>
                <a:lnTo>
                  <a:pt x="42833" y="9571"/>
                </a:lnTo>
                <a:cubicBezTo>
                  <a:pt x="42514" y="9574"/>
                  <a:pt x="42220" y="9697"/>
                  <a:pt x="41992" y="9914"/>
                </a:cubicBezTo>
                <a:cubicBezTo>
                  <a:pt x="41877" y="9778"/>
                  <a:pt x="41755" y="9648"/>
                  <a:pt x="41624" y="9529"/>
                </a:cubicBezTo>
                <a:cubicBezTo>
                  <a:pt x="41951" y="9215"/>
                  <a:pt x="42375" y="9043"/>
                  <a:pt x="42829" y="9039"/>
                </a:cubicBezTo>
                <a:close/>
                <a:moveTo>
                  <a:pt x="58673" y="9039"/>
                </a:moveTo>
                <a:cubicBezTo>
                  <a:pt x="59151" y="9039"/>
                  <a:pt x="59606" y="9239"/>
                  <a:pt x="59938" y="9582"/>
                </a:cubicBezTo>
                <a:cubicBezTo>
                  <a:pt x="59807" y="9705"/>
                  <a:pt x="59685" y="9835"/>
                  <a:pt x="59574" y="9974"/>
                </a:cubicBezTo>
                <a:cubicBezTo>
                  <a:pt x="59342" y="9718"/>
                  <a:pt x="59010" y="9571"/>
                  <a:pt x="58663" y="9571"/>
                </a:cubicBezTo>
                <a:cubicBezTo>
                  <a:pt x="58345" y="9574"/>
                  <a:pt x="58047" y="9697"/>
                  <a:pt x="57822" y="9914"/>
                </a:cubicBezTo>
                <a:cubicBezTo>
                  <a:pt x="57708" y="9778"/>
                  <a:pt x="57585" y="9648"/>
                  <a:pt x="57455" y="9529"/>
                </a:cubicBezTo>
                <a:cubicBezTo>
                  <a:pt x="57777" y="9215"/>
                  <a:pt x="58206" y="9043"/>
                  <a:pt x="58659" y="9039"/>
                </a:cubicBezTo>
                <a:cubicBezTo>
                  <a:pt x="58664" y="9039"/>
                  <a:pt x="58669" y="9039"/>
                  <a:pt x="58673" y="9039"/>
                </a:cubicBezTo>
                <a:close/>
                <a:moveTo>
                  <a:pt x="74500" y="9039"/>
                </a:moveTo>
                <a:cubicBezTo>
                  <a:pt x="74981" y="9039"/>
                  <a:pt x="75436" y="9239"/>
                  <a:pt x="75764" y="9582"/>
                </a:cubicBezTo>
                <a:cubicBezTo>
                  <a:pt x="75638" y="9705"/>
                  <a:pt x="75515" y="9835"/>
                  <a:pt x="75401" y="9974"/>
                </a:cubicBezTo>
                <a:cubicBezTo>
                  <a:pt x="75168" y="9718"/>
                  <a:pt x="74837" y="9571"/>
                  <a:pt x="74490" y="9571"/>
                </a:cubicBezTo>
                <a:cubicBezTo>
                  <a:pt x="74175" y="9574"/>
                  <a:pt x="73877" y="9697"/>
                  <a:pt x="73649" y="9914"/>
                </a:cubicBezTo>
                <a:cubicBezTo>
                  <a:pt x="73534" y="9778"/>
                  <a:pt x="73412" y="9648"/>
                  <a:pt x="73281" y="9529"/>
                </a:cubicBezTo>
                <a:cubicBezTo>
                  <a:pt x="73608" y="9215"/>
                  <a:pt x="74032" y="9043"/>
                  <a:pt x="74486" y="9039"/>
                </a:cubicBezTo>
                <a:cubicBezTo>
                  <a:pt x="74491" y="9039"/>
                  <a:pt x="74496" y="9039"/>
                  <a:pt x="74500" y="9039"/>
                </a:cubicBezTo>
                <a:close/>
                <a:moveTo>
                  <a:pt x="90331" y="9039"/>
                </a:moveTo>
                <a:cubicBezTo>
                  <a:pt x="90807" y="9039"/>
                  <a:pt x="91263" y="9239"/>
                  <a:pt x="91595" y="9582"/>
                </a:cubicBezTo>
                <a:cubicBezTo>
                  <a:pt x="91465" y="9705"/>
                  <a:pt x="91342" y="9835"/>
                  <a:pt x="91231" y="9974"/>
                </a:cubicBezTo>
                <a:cubicBezTo>
                  <a:pt x="90999" y="9718"/>
                  <a:pt x="90672" y="9571"/>
                  <a:pt x="90329" y="9571"/>
                </a:cubicBezTo>
                <a:lnTo>
                  <a:pt x="90321" y="9571"/>
                </a:lnTo>
                <a:cubicBezTo>
                  <a:pt x="90002" y="9574"/>
                  <a:pt x="89704" y="9697"/>
                  <a:pt x="89480" y="9914"/>
                </a:cubicBezTo>
                <a:cubicBezTo>
                  <a:pt x="89365" y="9778"/>
                  <a:pt x="89242" y="9648"/>
                  <a:pt x="89107" y="9529"/>
                </a:cubicBezTo>
                <a:cubicBezTo>
                  <a:pt x="89435" y="9215"/>
                  <a:pt x="89863" y="9043"/>
                  <a:pt x="90317" y="9039"/>
                </a:cubicBezTo>
                <a:cubicBezTo>
                  <a:pt x="90321" y="9039"/>
                  <a:pt x="90326" y="9039"/>
                  <a:pt x="90331" y="9039"/>
                </a:cubicBezTo>
                <a:close/>
                <a:moveTo>
                  <a:pt x="11184" y="9644"/>
                </a:moveTo>
                <a:cubicBezTo>
                  <a:pt x="11515" y="9644"/>
                  <a:pt x="11825" y="9782"/>
                  <a:pt x="12046" y="10027"/>
                </a:cubicBezTo>
                <a:cubicBezTo>
                  <a:pt x="11797" y="10346"/>
                  <a:pt x="11592" y="10710"/>
                  <a:pt x="11449" y="11102"/>
                </a:cubicBezTo>
                <a:cubicBezTo>
                  <a:pt x="11360" y="11094"/>
                  <a:pt x="11270" y="11094"/>
                  <a:pt x="11179" y="11094"/>
                </a:cubicBezTo>
                <a:lnTo>
                  <a:pt x="11017" y="11094"/>
                </a:lnTo>
                <a:cubicBezTo>
                  <a:pt x="10866" y="10681"/>
                  <a:pt x="10649" y="10301"/>
                  <a:pt x="10380" y="9970"/>
                </a:cubicBezTo>
                <a:cubicBezTo>
                  <a:pt x="10596" y="9758"/>
                  <a:pt x="10877" y="9644"/>
                  <a:pt x="11175" y="9644"/>
                </a:cubicBezTo>
                <a:close/>
                <a:moveTo>
                  <a:pt x="27023" y="9644"/>
                </a:moveTo>
                <a:cubicBezTo>
                  <a:pt x="27348" y="9644"/>
                  <a:pt x="27656" y="9786"/>
                  <a:pt x="27873" y="10027"/>
                </a:cubicBezTo>
                <a:cubicBezTo>
                  <a:pt x="27623" y="10346"/>
                  <a:pt x="27423" y="10710"/>
                  <a:pt x="27280" y="11102"/>
                </a:cubicBezTo>
                <a:cubicBezTo>
                  <a:pt x="27190" y="11094"/>
                  <a:pt x="27096" y="11094"/>
                  <a:pt x="27006" y="11094"/>
                </a:cubicBezTo>
                <a:lnTo>
                  <a:pt x="26847" y="11094"/>
                </a:lnTo>
                <a:cubicBezTo>
                  <a:pt x="26696" y="10681"/>
                  <a:pt x="26480" y="10301"/>
                  <a:pt x="26210" y="9970"/>
                </a:cubicBezTo>
                <a:cubicBezTo>
                  <a:pt x="26422" y="9758"/>
                  <a:pt x="26704" y="9644"/>
                  <a:pt x="27006" y="9644"/>
                </a:cubicBezTo>
                <a:cubicBezTo>
                  <a:pt x="27012" y="9644"/>
                  <a:pt x="27017" y="9644"/>
                  <a:pt x="27023" y="9644"/>
                </a:cubicBezTo>
                <a:close/>
                <a:moveTo>
                  <a:pt x="42849" y="9644"/>
                </a:moveTo>
                <a:cubicBezTo>
                  <a:pt x="43178" y="9644"/>
                  <a:pt x="43486" y="9786"/>
                  <a:pt x="43703" y="10027"/>
                </a:cubicBezTo>
                <a:cubicBezTo>
                  <a:pt x="43453" y="10346"/>
                  <a:pt x="43249" y="10710"/>
                  <a:pt x="43106" y="11102"/>
                </a:cubicBezTo>
                <a:cubicBezTo>
                  <a:pt x="43035" y="11096"/>
                  <a:pt x="42963" y="11092"/>
                  <a:pt x="42891" y="11092"/>
                </a:cubicBezTo>
                <a:cubicBezTo>
                  <a:pt x="42865" y="11092"/>
                  <a:pt x="42838" y="11093"/>
                  <a:pt x="42812" y="11094"/>
                </a:cubicBezTo>
                <a:lnTo>
                  <a:pt x="42674" y="11094"/>
                </a:lnTo>
                <a:cubicBezTo>
                  <a:pt x="42522" y="10681"/>
                  <a:pt x="42306" y="10301"/>
                  <a:pt x="42037" y="9970"/>
                </a:cubicBezTo>
                <a:cubicBezTo>
                  <a:pt x="42252" y="9758"/>
                  <a:pt x="42535" y="9644"/>
                  <a:pt x="42833" y="9644"/>
                </a:cubicBezTo>
                <a:cubicBezTo>
                  <a:pt x="42838" y="9644"/>
                  <a:pt x="42844" y="9644"/>
                  <a:pt x="42849" y="9644"/>
                </a:cubicBezTo>
                <a:close/>
                <a:moveTo>
                  <a:pt x="58680" y="9644"/>
                </a:moveTo>
                <a:cubicBezTo>
                  <a:pt x="59009" y="9644"/>
                  <a:pt x="59312" y="9786"/>
                  <a:pt x="59529" y="10027"/>
                </a:cubicBezTo>
                <a:cubicBezTo>
                  <a:pt x="59280" y="10346"/>
                  <a:pt x="59080" y="10710"/>
                  <a:pt x="58937" y="11102"/>
                </a:cubicBezTo>
                <a:cubicBezTo>
                  <a:pt x="58848" y="11094"/>
                  <a:pt x="58757" y="11094"/>
                  <a:pt x="58663" y="11094"/>
                </a:cubicBezTo>
                <a:lnTo>
                  <a:pt x="58505" y="11094"/>
                </a:lnTo>
                <a:cubicBezTo>
                  <a:pt x="58353" y="10681"/>
                  <a:pt x="58137" y="10301"/>
                  <a:pt x="57867" y="9970"/>
                </a:cubicBezTo>
                <a:cubicBezTo>
                  <a:pt x="58079" y="9758"/>
                  <a:pt x="58361" y="9644"/>
                  <a:pt x="58663" y="9644"/>
                </a:cubicBezTo>
                <a:cubicBezTo>
                  <a:pt x="58669" y="9644"/>
                  <a:pt x="58675" y="9644"/>
                  <a:pt x="58680" y="9644"/>
                </a:cubicBezTo>
                <a:close/>
                <a:moveTo>
                  <a:pt x="74507" y="9644"/>
                </a:moveTo>
                <a:cubicBezTo>
                  <a:pt x="74836" y="9644"/>
                  <a:pt x="75143" y="9786"/>
                  <a:pt x="75360" y="10027"/>
                </a:cubicBezTo>
                <a:cubicBezTo>
                  <a:pt x="75111" y="10346"/>
                  <a:pt x="74907" y="10710"/>
                  <a:pt x="74764" y="11102"/>
                </a:cubicBezTo>
                <a:cubicBezTo>
                  <a:pt x="74673" y="11094"/>
                  <a:pt x="74584" y="11094"/>
                  <a:pt x="74494" y="11094"/>
                </a:cubicBezTo>
                <a:lnTo>
                  <a:pt x="74330" y="11094"/>
                </a:lnTo>
                <a:cubicBezTo>
                  <a:pt x="74179" y="10681"/>
                  <a:pt x="73963" y="10301"/>
                  <a:pt x="73693" y="9970"/>
                </a:cubicBezTo>
                <a:cubicBezTo>
                  <a:pt x="73910" y="9758"/>
                  <a:pt x="74192" y="9644"/>
                  <a:pt x="74490" y="9644"/>
                </a:cubicBezTo>
                <a:cubicBezTo>
                  <a:pt x="74496" y="9644"/>
                  <a:pt x="74501" y="9644"/>
                  <a:pt x="74507" y="9644"/>
                </a:cubicBezTo>
                <a:close/>
                <a:moveTo>
                  <a:pt x="90337" y="9644"/>
                </a:moveTo>
                <a:cubicBezTo>
                  <a:pt x="90661" y="9644"/>
                  <a:pt x="90969" y="9786"/>
                  <a:pt x="91186" y="10027"/>
                </a:cubicBezTo>
                <a:cubicBezTo>
                  <a:pt x="90937" y="10346"/>
                  <a:pt x="90737" y="10710"/>
                  <a:pt x="90594" y="11102"/>
                </a:cubicBezTo>
                <a:cubicBezTo>
                  <a:pt x="90504" y="11094"/>
                  <a:pt x="90415" y="11094"/>
                  <a:pt x="90321" y="11094"/>
                </a:cubicBezTo>
                <a:lnTo>
                  <a:pt x="90161" y="11094"/>
                </a:lnTo>
                <a:cubicBezTo>
                  <a:pt x="90010" y="10681"/>
                  <a:pt x="89793" y="10301"/>
                  <a:pt x="89524" y="9970"/>
                </a:cubicBezTo>
                <a:cubicBezTo>
                  <a:pt x="89736" y="9758"/>
                  <a:pt x="90019" y="9644"/>
                  <a:pt x="90321" y="9644"/>
                </a:cubicBezTo>
                <a:cubicBezTo>
                  <a:pt x="90326" y="9644"/>
                  <a:pt x="90332" y="9644"/>
                  <a:pt x="90337" y="9644"/>
                </a:cubicBezTo>
                <a:close/>
                <a:moveTo>
                  <a:pt x="19093" y="8349"/>
                </a:moveTo>
                <a:cubicBezTo>
                  <a:pt x="19790" y="8349"/>
                  <a:pt x="20458" y="8651"/>
                  <a:pt x="20925" y="9178"/>
                </a:cubicBezTo>
                <a:cubicBezTo>
                  <a:pt x="20243" y="9635"/>
                  <a:pt x="19707" y="10301"/>
                  <a:pt x="19418" y="11106"/>
                </a:cubicBezTo>
                <a:cubicBezTo>
                  <a:pt x="19325" y="11099"/>
                  <a:pt x="19231" y="11093"/>
                  <a:pt x="19138" y="11093"/>
                </a:cubicBezTo>
                <a:cubicBezTo>
                  <a:pt x="19117" y="11093"/>
                  <a:pt x="19096" y="11093"/>
                  <a:pt x="19075" y="11094"/>
                </a:cubicBezTo>
                <a:cubicBezTo>
                  <a:pt x="19009" y="11094"/>
                  <a:pt x="18944" y="11094"/>
                  <a:pt x="18879" y="11098"/>
                </a:cubicBezTo>
                <a:cubicBezTo>
                  <a:pt x="18727" y="10689"/>
                  <a:pt x="18519" y="10317"/>
                  <a:pt x="18258" y="9991"/>
                </a:cubicBezTo>
                <a:lnTo>
                  <a:pt x="18258" y="9991"/>
                </a:lnTo>
                <a:lnTo>
                  <a:pt x="18262" y="9995"/>
                </a:lnTo>
                <a:cubicBezTo>
                  <a:pt x="18344" y="9909"/>
                  <a:pt x="18438" y="9840"/>
                  <a:pt x="18536" y="9786"/>
                </a:cubicBezTo>
                <a:cubicBezTo>
                  <a:pt x="18703" y="9693"/>
                  <a:pt x="18891" y="9644"/>
                  <a:pt x="19087" y="9644"/>
                </a:cubicBezTo>
                <a:cubicBezTo>
                  <a:pt x="19092" y="9644"/>
                  <a:pt x="19098" y="9644"/>
                  <a:pt x="19103" y="9644"/>
                </a:cubicBezTo>
                <a:cubicBezTo>
                  <a:pt x="19436" y="9644"/>
                  <a:pt x="19752" y="9790"/>
                  <a:pt x="19969" y="10048"/>
                </a:cubicBezTo>
                <a:lnTo>
                  <a:pt x="20026" y="10003"/>
                </a:lnTo>
                <a:cubicBezTo>
                  <a:pt x="19794" y="9729"/>
                  <a:pt x="19451" y="9571"/>
                  <a:pt x="19091" y="9571"/>
                </a:cubicBezTo>
                <a:lnTo>
                  <a:pt x="19087" y="9571"/>
                </a:lnTo>
                <a:cubicBezTo>
                  <a:pt x="18960" y="9574"/>
                  <a:pt x="18838" y="9590"/>
                  <a:pt x="18723" y="9627"/>
                </a:cubicBezTo>
                <a:cubicBezTo>
                  <a:pt x="18536" y="9688"/>
                  <a:pt x="18360" y="9795"/>
                  <a:pt x="18217" y="9942"/>
                </a:cubicBezTo>
                <a:cubicBezTo>
                  <a:pt x="18107" y="9803"/>
                  <a:pt x="17984" y="9672"/>
                  <a:pt x="17854" y="9554"/>
                </a:cubicBezTo>
                <a:cubicBezTo>
                  <a:pt x="17915" y="9492"/>
                  <a:pt x="17976" y="9435"/>
                  <a:pt x="18046" y="9386"/>
                </a:cubicBezTo>
                <a:cubicBezTo>
                  <a:pt x="18344" y="9162"/>
                  <a:pt x="18703" y="9039"/>
                  <a:pt x="19083" y="9039"/>
                </a:cubicBezTo>
                <a:cubicBezTo>
                  <a:pt x="19087" y="9039"/>
                  <a:pt x="19092" y="9039"/>
                  <a:pt x="19097" y="9039"/>
                </a:cubicBezTo>
                <a:cubicBezTo>
                  <a:pt x="19582" y="9039"/>
                  <a:pt x="20053" y="9246"/>
                  <a:pt x="20382" y="9603"/>
                </a:cubicBezTo>
                <a:lnTo>
                  <a:pt x="20435" y="9558"/>
                </a:lnTo>
                <a:cubicBezTo>
                  <a:pt x="20088" y="9182"/>
                  <a:pt x="19601" y="8970"/>
                  <a:pt x="19091" y="8970"/>
                </a:cubicBezTo>
                <a:lnTo>
                  <a:pt x="19083" y="8970"/>
                </a:lnTo>
                <a:cubicBezTo>
                  <a:pt x="18993" y="8970"/>
                  <a:pt x="18907" y="8978"/>
                  <a:pt x="18825" y="8990"/>
                </a:cubicBezTo>
                <a:lnTo>
                  <a:pt x="18813" y="8990"/>
                </a:lnTo>
                <a:cubicBezTo>
                  <a:pt x="18654" y="9015"/>
                  <a:pt x="18499" y="9060"/>
                  <a:pt x="18356" y="9125"/>
                </a:cubicBezTo>
                <a:cubicBezTo>
                  <a:pt x="18152" y="9215"/>
                  <a:pt x="17964" y="9341"/>
                  <a:pt x="17801" y="9505"/>
                </a:cubicBezTo>
                <a:cubicBezTo>
                  <a:pt x="17645" y="9366"/>
                  <a:pt x="17482" y="9239"/>
                  <a:pt x="17306" y="9129"/>
                </a:cubicBezTo>
                <a:cubicBezTo>
                  <a:pt x="17764" y="8639"/>
                  <a:pt x="18409" y="8353"/>
                  <a:pt x="19079" y="8349"/>
                </a:cubicBezTo>
                <a:cubicBezTo>
                  <a:pt x="19084" y="8349"/>
                  <a:pt x="19088" y="8349"/>
                  <a:pt x="19093" y="8349"/>
                </a:cubicBezTo>
                <a:close/>
                <a:moveTo>
                  <a:pt x="34906" y="8349"/>
                </a:moveTo>
                <a:cubicBezTo>
                  <a:pt x="35616" y="8349"/>
                  <a:pt x="36286" y="8647"/>
                  <a:pt x="36751" y="9178"/>
                </a:cubicBezTo>
                <a:cubicBezTo>
                  <a:pt x="36073" y="9635"/>
                  <a:pt x="35538" y="10301"/>
                  <a:pt x="35249" y="11106"/>
                </a:cubicBezTo>
                <a:cubicBezTo>
                  <a:pt x="35155" y="11099"/>
                  <a:pt x="35062" y="11093"/>
                  <a:pt x="34966" y="11093"/>
                </a:cubicBezTo>
                <a:cubicBezTo>
                  <a:pt x="34944" y="11093"/>
                  <a:pt x="34923" y="11093"/>
                  <a:pt x="34901" y="11094"/>
                </a:cubicBezTo>
                <a:cubicBezTo>
                  <a:pt x="34836" y="11094"/>
                  <a:pt x="34770" y="11094"/>
                  <a:pt x="34705" y="11098"/>
                </a:cubicBezTo>
                <a:cubicBezTo>
                  <a:pt x="34558" y="10689"/>
                  <a:pt x="34346" y="10317"/>
                  <a:pt x="34088" y="9991"/>
                </a:cubicBezTo>
                <a:lnTo>
                  <a:pt x="34088" y="9991"/>
                </a:lnTo>
                <a:lnTo>
                  <a:pt x="34092" y="9995"/>
                </a:lnTo>
                <a:cubicBezTo>
                  <a:pt x="34309" y="9771"/>
                  <a:pt x="34599" y="9644"/>
                  <a:pt x="34914" y="9644"/>
                </a:cubicBezTo>
                <a:cubicBezTo>
                  <a:pt x="34919" y="9644"/>
                  <a:pt x="34925" y="9644"/>
                  <a:pt x="34930" y="9644"/>
                </a:cubicBezTo>
                <a:cubicBezTo>
                  <a:pt x="35267" y="9644"/>
                  <a:pt x="35583" y="9790"/>
                  <a:pt x="35800" y="10048"/>
                </a:cubicBezTo>
                <a:lnTo>
                  <a:pt x="35853" y="10003"/>
                </a:lnTo>
                <a:cubicBezTo>
                  <a:pt x="35620" y="9729"/>
                  <a:pt x="35281" y="9571"/>
                  <a:pt x="34921" y="9571"/>
                </a:cubicBezTo>
                <a:lnTo>
                  <a:pt x="34914" y="9571"/>
                </a:lnTo>
                <a:cubicBezTo>
                  <a:pt x="34582" y="9574"/>
                  <a:pt x="34276" y="9705"/>
                  <a:pt x="34048" y="9942"/>
                </a:cubicBezTo>
                <a:cubicBezTo>
                  <a:pt x="33933" y="9803"/>
                  <a:pt x="33811" y="9672"/>
                  <a:pt x="33680" y="9554"/>
                </a:cubicBezTo>
                <a:cubicBezTo>
                  <a:pt x="34011" y="9223"/>
                  <a:pt x="34444" y="9043"/>
                  <a:pt x="34910" y="9039"/>
                </a:cubicBezTo>
                <a:cubicBezTo>
                  <a:pt x="34914" y="9039"/>
                  <a:pt x="34919" y="9039"/>
                  <a:pt x="34923" y="9039"/>
                </a:cubicBezTo>
                <a:cubicBezTo>
                  <a:pt x="35412" y="9039"/>
                  <a:pt x="35880" y="9246"/>
                  <a:pt x="36212" y="9603"/>
                </a:cubicBezTo>
                <a:lnTo>
                  <a:pt x="36261" y="9558"/>
                </a:lnTo>
                <a:cubicBezTo>
                  <a:pt x="35917" y="9182"/>
                  <a:pt x="35433" y="8970"/>
                  <a:pt x="34924" y="8970"/>
                </a:cubicBezTo>
                <a:cubicBezTo>
                  <a:pt x="34919" y="8970"/>
                  <a:pt x="34914" y="8970"/>
                  <a:pt x="34910" y="8970"/>
                </a:cubicBezTo>
                <a:cubicBezTo>
                  <a:pt x="34427" y="8970"/>
                  <a:pt x="33970" y="9162"/>
                  <a:pt x="33631" y="9505"/>
                </a:cubicBezTo>
                <a:cubicBezTo>
                  <a:pt x="33476" y="9366"/>
                  <a:pt x="33308" y="9239"/>
                  <a:pt x="33132" y="9129"/>
                </a:cubicBezTo>
                <a:cubicBezTo>
                  <a:pt x="33390" y="8855"/>
                  <a:pt x="33705" y="8643"/>
                  <a:pt x="34048" y="8512"/>
                </a:cubicBezTo>
                <a:cubicBezTo>
                  <a:pt x="34166" y="8468"/>
                  <a:pt x="34284" y="8431"/>
                  <a:pt x="34407" y="8406"/>
                </a:cubicBezTo>
                <a:cubicBezTo>
                  <a:pt x="34489" y="8389"/>
                  <a:pt x="34570" y="8374"/>
                  <a:pt x="34656" y="8365"/>
                </a:cubicBezTo>
                <a:cubicBezTo>
                  <a:pt x="34738" y="8357"/>
                  <a:pt x="34823" y="8349"/>
                  <a:pt x="34906" y="8349"/>
                </a:cubicBezTo>
                <a:close/>
                <a:moveTo>
                  <a:pt x="50748" y="8349"/>
                </a:moveTo>
                <a:cubicBezTo>
                  <a:pt x="51451" y="8349"/>
                  <a:pt x="52116" y="8651"/>
                  <a:pt x="52582" y="9178"/>
                </a:cubicBezTo>
                <a:cubicBezTo>
                  <a:pt x="51900" y="9635"/>
                  <a:pt x="51365" y="10301"/>
                  <a:pt x="51074" y="11106"/>
                </a:cubicBezTo>
                <a:cubicBezTo>
                  <a:pt x="50969" y="11098"/>
                  <a:pt x="50863" y="11094"/>
                  <a:pt x="50756" y="11094"/>
                </a:cubicBezTo>
                <a:lnTo>
                  <a:pt x="50731" y="11094"/>
                </a:lnTo>
                <a:cubicBezTo>
                  <a:pt x="50667" y="11094"/>
                  <a:pt x="50601" y="11094"/>
                  <a:pt x="50535" y="11098"/>
                </a:cubicBezTo>
                <a:cubicBezTo>
                  <a:pt x="50384" y="10689"/>
                  <a:pt x="50177" y="10317"/>
                  <a:pt x="49915" y="9991"/>
                </a:cubicBezTo>
                <a:lnTo>
                  <a:pt x="49915" y="9991"/>
                </a:lnTo>
                <a:lnTo>
                  <a:pt x="49919" y="9995"/>
                </a:lnTo>
                <a:cubicBezTo>
                  <a:pt x="50135" y="9771"/>
                  <a:pt x="50430" y="9644"/>
                  <a:pt x="50744" y="9644"/>
                </a:cubicBezTo>
                <a:cubicBezTo>
                  <a:pt x="50750" y="9644"/>
                  <a:pt x="50755" y="9644"/>
                  <a:pt x="50761" y="9644"/>
                </a:cubicBezTo>
                <a:cubicBezTo>
                  <a:pt x="51094" y="9644"/>
                  <a:pt x="51409" y="9790"/>
                  <a:pt x="51630" y="10048"/>
                </a:cubicBezTo>
                <a:lnTo>
                  <a:pt x="51683" y="10003"/>
                </a:lnTo>
                <a:cubicBezTo>
                  <a:pt x="51447" y="9725"/>
                  <a:pt x="51104" y="9571"/>
                  <a:pt x="50744" y="9571"/>
                </a:cubicBezTo>
                <a:cubicBezTo>
                  <a:pt x="50413" y="9574"/>
                  <a:pt x="50107" y="9705"/>
                  <a:pt x="49874" y="9942"/>
                </a:cubicBezTo>
                <a:cubicBezTo>
                  <a:pt x="49764" y="9803"/>
                  <a:pt x="49641" y="9672"/>
                  <a:pt x="49511" y="9554"/>
                </a:cubicBezTo>
                <a:cubicBezTo>
                  <a:pt x="49837" y="9223"/>
                  <a:pt x="50275" y="9043"/>
                  <a:pt x="50740" y="9039"/>
                </a:cubicBezTo>
                <a:cubicBezTo>
                  <a:pt x="50745" y="9039"/>
                  <a:pt x="50749" y="9039"/>
                  <a:pt x="50754" y="9039"/>
                </a:cubicBezTo>
                <a:cubicBezTo>
                  <a:pt x="51243" y="9039"/>
                  <a:pt x="51711" y="9246"/>
                  <a:pt x="52039" y="9603"/>
                </a:cubicBezTo>
                <a:lnTo>
                  <a:pt x="52092" y="9558"/>
                </a:lnTo>
                <a:cubicBezTo>
                  <a:pt x="51745" y="9182"/>
                  <a:pt x="51259" y="8970"/>
                  <a:pt x="50748" y="8970"/>
                </a:cubicBezTo>
                <a:lnTo>
                  <a:pt x="50740" y="8970"/>
                </a:lnTo>
                <a:cubicBezTo>
                  <a:pt x="50254" y="8970"/>
                  <a:pt x="49800" y="9162"/>
                  <a:pt x="49457" y="9505"/>
                </a:cubicBezTo>
                <a:cubicBezTo>
                  <a:pt x="49302" y="9366"/>
                  <a:pt x="49139" y="9239"/>
                  <a:pt x="48963" y="9129"/>
                </a:cubicBezTo>
                <a:cubicBezTo>
                  <a:pt x="49421" y="8639"/>
                  <a:pt x="50066" y="8353"/>
                  <a:pt x="50736" y="8349"/>
                </a:cubicBezTo>
                <a:close/>
                <a:moveTo>
                  <a:pt x="66576" y="8349"/>
                </a:moveTo>
                <a:cubicBezTo>
                  <a:pt x="67281" y="8349"/>
                  <a:pt x="67946" y="8651"/>
                  <a:pt x="68409" y="9178"/>
                </a:cubicBezTo>
                <a:cubicBezTo>
                  <a:pt x="67730" y="9635"/>
                  <a:pt x="67195" y="10301"/>
                  <a:pt x="66905" y="11106"/>
                </a:cubicBezTo>
                <a:cubicBezTo>
                  <a:pt x="66799" y="11098"/>
                  <a:pt x="66693" y="11094"/>
                  <a:pt x="66583" y="11094"/>
                </a:cubicBezTo>
                <a:lnTo>
                  <a:pt x="66558" y="11094"/>
                </a:lnTo>
                <a:cubicBezTo>
                  <a:pt x="66493" y="11094"/>
                  <a:pt x="66428" y="11094"/>
                  <a:pt x="66362" y="11098"/>
                </a:cubicBezTo>
                <a:cubicBezTo>
                  <a:pt x="66215" y="10689"/>
                  <a:pt x="66003" y="10317"/>
                  <a:pt x="65746" y="9991"/>
                </a:cubicBezTo>
                <a:lnTo>
                  <a:pt x="65746" y="9991"/>
                </a:lnTo>
                <a:lnTo>
                  <a:pt x="65749" y="9995"/>
                </a:lnTo>
                <a:cubicBezTo>
                  <a:pt x="65966" y="9771"/>
                  <a:pt x="66256" y="9644"/>
                  <a:pt x="66571" y="9644"/>
                </a:cubicBezTo>
                <a:cubicBezTo>
                  <a:pt x="66576" y="9644"/>
                  <a:pt x="66582" y="9644"/>
                  <a:pt x="66587" y="9644"/>
                </a:cubicBezTo>
                <a:cubicBezTo>
                  <a:pt x="66924" y="9644"/>
                  <a:pt x="67240" y="9790"/>
                  <a:pt x="67457" y="10048"/>
                </a:cubicBezTo>
                <a:lnTo>
                  <a:pt x="67510" y="10003"/>
                </a:lnTo>
                <a:cubicBezTo>
                  <a:pt x="67278" y="9729"/>
                  <a:pt x="66938" y="9571"/>
                  <a:pt x="66579" y="9571"/>
                </a:cubicBezTo>
                <a:lnTo>
                  <a:pt x="66571" y="9571"/>
                </a:lnTo>
                <a:cubicBezTo>
                  <a:pt x="66240" y="9574"/>
                  <a:pt x="65934" y="9705"/>
                  <a:pt x="65704" y="9942"/>
                </a:cubicBezTo>
                <a:cubicBezTo>
                  <a:pt x="65591" y="9803"/>
                  <a:pt x="65468" y="9672"/>
                  <a:pt x="65337" y="9554"/>
                </a:cubicBezTo>
                <a:cubicBezTo>
                  <a:pt x="65668" y="9223"/>
                  <a:pt x="66101" y="9043"/>
                  <a:pt x="66567" y="9039"/>
                </a:cubicBezTo>
                <a:cubicBezTo>
                  <a:pt x="66571" y="9039"/>
                  <a:pt x="66576" y="9039"/>
                  <a:pt x="66581" y="9039"/>
                </a:cubicBezTo>
                <a:cubicBezTo>
                  <a:pt x="67066" y="9039"/>
                  <a:pt x="67538" y="9246"/>
                  <a:pt x="67870" y="9603"/>
                </a:cubicBezTo>
                <a:lnTo>
                  <a:pt x="67919" y="9558"/>
                </a:lnTo>
                <a:cubicBezTo>
                  <a:pt x="67576" y="9182"/>
                  <a:pt x="67085" y="8970"/>
                  <a:pt x="66579" y="8970"/>
                </a:cubicBezTo>
                <a:lnTo>
                  <a:pt x="66567" y="8970"/>
                </a:lnTo>
                <a:cubicBezTo>
                  <a:pt x="66085" y="8970"/>
                  <a:pt x="65627" y="9162"/>
                  <a:pt x="65288" y="9505"/>
                </a:cubicBezTo>
                <a:cubicBezTo>
                  <a:pt x="65133" y="9366"/>
                  <a:pt x="64965" y="9239"/>
                  <a:pt x="64790" y="9129"/>
                </a:cubicBezTo>
                <a:cubicBezTo>
                  <a:pt x="65248" y="8639"/>
                  <a:pt x="65893" y="8353"/>
                  <a:pt x="66562" y="8349"/>
                </a:cubicBezTo>
                <a:cubicBezTo>
                  <a:pt x="66567" y="8349"/>
                  <a:pt x="66571" y="8349"/>
                  <a:pt x="66576" y="8349"/>
                </a:cubicBezTo>
                <a:close/>
                <a:moveTo>
                  <a:pt x="82405" y="8349"/>
                </a:moveTo>
                <a:cubicBezTo>
                  <a:pt x="83108" y="8349"/>
                  <a:pt x="83774" y="8651"/>
                  <a:pt x="84239" y="9178"/>
                </a:cubicBezTo>
                <a:cubicBezTo>
                  <a:pt x="83561" y="9635"/>
                  <a:pt x="83022" y="10301"/>
                  <a:pt x="82732" y="11106"/>
                </a:cubicBezTo>
                <a:cubicBezTo>
                  <a:pt x="82626" y="11098"/>
                  <a:pt x="82520" y="11094"/>
                  <a:pt x="82413" y="11094"/>
                </a:cubicBezTo>
                <a:lnTo>
                  <a:pt x="82389" y="11094"/>
                </a:lnTo>
                <a:cubicBezTo>
                  <a:pt x="82324" y="11094"/>
                  <a:pt x="82258" y="11094"/>
                  <a:pt x="82193" y="11098"/>
                </a:cubicBezTo>
                <a:cubicBezTo>
                  <a:pt x="82042" y="10689"/>
                  <a:pt x="81834" y="10317"/>
                  <a:pt x="81572" y="9991"/>
                </a:cubicBezTo>
                <a:lnTo>
                  <a:pt x="81572" y="9991"/>
                </a:lnTo>
                <a:lnTo>
                  <a:pt x="81576" y="9995"/>
                </a:lnTo>
                <a:cubicBezTo>
                  <a:pt x="81793" y="9771"/>
                  <a:pt x="82087" y="9644"/>
                  <a:pt x="82401" y="9644"/>
                </a:cubicBezTo>
                <a:lnTo>
                  <a:pt x="82405" y="9644"/>
                </a:lnTo>
                <a:cubicBezTo>
                  <a:pt x="82745" y="9644"/>
                  <a:pt x="83067" y="9791"/>
                  <a:pt x="83288" y="10048"/>
                </a:cubicBezTo>
                <a:lnTo>
                  <a:pt x="83341" y="10003"/>
                </a:lnTo>
                <a:cubicBezTo>
                  <a:pt x="83108" y="9729"/>
                  <a:pt x="82765" y="9571"/>
                  <a:pt x="82405" y="9571"/>
                </a:cubicBezTo>
                <a:lnTo>
                  <a:pt x="82401" y="9571"/>
                </a:lnTo>
                <a:cubicBezTo>
                  <a:pt x="82070" y="9574"/>
                  <a:pt x="81764" y="9705"/>
                  <a:pt x="81531" y="9942"/>
                </a:cubicBezTo>
                <a:cubicBezTo>
                  <a:pt x="81421" y="9803"/>
                  <a:pt x="81299" y="9672"/>
                  <a:pt x="81167" y="9554"/>
                </a:cubicBezTo>
                <a:cubicBezTo>
                  <a:pt x="81433" y="9284"/>
                  <a:pt x="81772" y="9117"/>
                  <a:pt x="82136" y="9060"/>
                </a:cubicBezTo>
                <a:cubicBezTo>
                  <a:pt x="82221" y="9047"/>
                  <a:pt x="82307" y="9039"/>
                  <a:pt x="82398" y="9039"/>
                </a:cubicBezTo>
                <a:cubicBezTo>
                  <a:pt x="82402" y="9039"/>
                  <a:pt x="82407" y="9039"/>
                  <a:pt x="82411" y="9039"/>
                </a:cubicBezTo>
                <a:cubicBezTo>
                  <a:pt x="82896" y="9039"/>
                  <a:pt x="83368" y="9246"/>
                  <a:pt x="83696" y="9603"/>
                </a:cubicBezTo>
                <a:lnTo>
                  <a:pt x="83749" y="9558"/>
                </a:lnTo>
                <a:cubicBezTo>
                  <a:pt x="83406" y="9182"/>
                  <a:pt x="82916" y="8970"/>
                  <a:pt x="82405" y="8970"/>
                </a:cubicBezTo>
                <a:lnTo>
                  <a:pt x="82398" y="8970"/>
                </a:lnTo>
                <a:cubicBezTo>
                  <a:pt x="82311" y="8970"/>
                  <a:pt x="82230" y="8974"/>
                  <a:pt x="82152" y="8986"/>
                </a:cubicBezTo>
                <a:cubicBezTo>
                  <a:pt x="82144" y="8986"/>
                  <a:pt x="82136" y="8990"/>
                  <a:pt x="82128" y="8990"/>
                </a:cubicBezTo>
                <a:cubicBezTo>
                  <a:pt x="82046" y="9002"/>
                  <a:pt x="81964" y="9019"/>
                  <a:pt x="81887" y="9043"/>
                </a:cubicBezTo>
                <a:cubicBezTo>
                  <a:pt x="81883" y="9047"/>
                  <a:pt x="81874" y="9047"/>
                  <a:pt x="81866" y="9051"/>
                </a:cubicBezTo>
                <a:cubicBezTo>
                  <a:pt x="81584" y="9137"/>
                  <a:pt x="81327" y="9292"/>
                  <a:pt x="81114" y="9505"/>
                </a:cubicBezTo>
                <a:cubicBezTo>
                  <a:pt x="80960" y="9366"/>
                  <a:pt x="80796" y="9239"/>
                  <a:pt x="80620" y="9129"/>
                </a:cubicBezTo>
                <a:cubicBezTo>
                  <a:pt x="81078" y="8639"/>
                  <a:pt x="81723" y="8353"/>
                  <a:pt x="82393" y="8349"/>
                </a:cubicBezTo>
                <a:close/>
                <a:moveTo>
                  <a:pt x="15166" y="8570"/>
                </a:moveTo>
                <a:cubicBezTo>
                  <a:pt x="16791" y="8570"/>
                  <a:pt x="18242" y="9582"/>
                  <a:pt x="18806" y="11102"/>
                </a:cubicBezTo>
                <a:cubicBezTo>
                  <a:pt x="18585" y="11118"/>
                  <a:pt x="18368" y="11155"/>
                  <a:pt x="18160" y="11204"/>
                </a:cubicBezTo>
                <a:cubicBezTo>
                  <a:pt x="17662" y="10007"/>
                  <a:pt x="16469" y="9207"/>
                  <a:pt x="15166" y="9207"/>
                </a:cubicBezTo>
                <a:lnTo>
                  <a:pt x="15145" y="9207"/>
                </a:lnTo>
                <a:cubicBezTo>
                  <a:pt x="13826" y="9215"/>
                  <a:pt x="12662" y="10003"/>
                  <a:pt x="12165" y="11216"/>
                </a:cubicBezTo>
                <a:cubicBezTo>
                  <a:pt x="11956" y="11163"/>
                  <a:pt x="11739" y="11126"/>
                  <a:pt x="11522" y="11106"/>
                </a:cubicBezTo>
                <a:cubicBezTo>
                  <a:pt x="12078" y="9599"/>
                  <a:pt x="13528" y="8578"/>
                  <a:pt x="15141" y="8570"/>
                </a:cubicBezTo>
                <a:close/>
                <a:moveTo>
                  <a:pt x="30993" y="8570"/>
                </a:moveTo>
                <a:cubicBezTo>
                  <a:pt x="32622" y="8570"/>
                  <a:pt x="34073" y="9582"/>
                  <a:pt x="34631" y="11102"/>
                </a:cubicBezTo>
                <a:cubicBezTo>
                  <a:pt x="34416" y="11118"/>
                  <a:pt x="34199" y="11155"/>
                  <a:pt x="33986" y="11204"/>
                </a:cubicBezTo>
                <a:cubicBezTo>
                  <a:pt x="33486" y="10002"/>
                  <a:pt x="32289" y="9207"/>
                  <a:pt x="30982" y="9207"/>
                </a:cubicBezTo>
                <a:cubicBezTo>
                  <a:pt x="30979" y="9207"/>
                  <a:pt x="30975" y="9207"/>
                  <a:pt x="30972" y="9207"/>
                </a:cubicBezTo>
                <a:cubicBezTo>
                  <a:pt x="29657" y="9215"/>
                  <a:pt x="28493" y="10003"/>
                  <a:pt x="27995" y="11216"/>
                </a:cubicBezTo>
                <a:cubicBezTo>
                  <a:pt x="27786" y="11163"/>
                  <a:pt x="27570" y="11126"/>
                  <a:pt x="27349" y="11106"/>
                </a:cubicBezTo>
                <a:cubicBezTo>
                  <a:pt x="27909" y="9599"/>
                  <a:pt x="29359" y="8578"/>
                  <a:pt x="30968" y="8570"/>
                </a:cubicBezTo>
                <a:close/>
                <a:moveTo>
                  <a:pt x="46829" y="8570"/>
                </a:moveTo>
                <a:cubicBezTo>
                  <a:pt x="48451" y="8570"/>
                  <a:pt x="49902" y="9584"/>
                  <a:pt x="50462" y="11102"/>
                </a:cubicBezTo>
                <a:cubicBezTo>
                  <a:pt x="50241" y="11118"/>
                  <a:pt x="50026" y="11155"/>
                  <a:pt x="49817" y="11204"/>
                </a:cubicBezTo>
                <a:cubicBezTo>
                  <a:pt x="49316" y="10002"/>
                  <a:pt x="48115" y="9207"/>
                  <a:pt x="46812" y="9207"/>
                </a:cubicBezTo>
                <a:cubicBezTo>
                  <a:pt x="46809" y="9207"/>
                  <a:pt x="46806" y="9207"/>
                  <a:pt x="46803" y="9207"/>
                </a:cubicBezTo>
                <a:cubicBezTo>
                  <a:pt x="45483" y="9215"/>
                  <a:pt x="44320" y="10003"/>
                  <a:pt x="43821" y="11216"/>
                </a:cubicBezTo>
                <a:cubicBezTo>
                  <a:pt x="43613" y="11163"/>
                  <a:pt x="43396" y="11126"/>
                  <a:pt x="43180" y="11106"/>
                </a:cubicBezTo>
                <a:cubicBezTo>
                  <a:pt x="43736" y="9599"/>
                  <a:pt x="45185" y="8578"/>
                  <a:pt x="46799" y="8570"/>
                </a:cubicBezTo>
                <a:cubicBezTo>
                  <a:pt x="46809" y="8570"/>
                  <a:pt x="46819" y="8570"/>
                  <a:pt x="46829" y="8570"/>
                </a:cubicBezTo>
                <a:close/>
                <a:moveTo>
                  <a:pt x="62650" y="8570"/>
                </a:moveTo>
                <a:cubicBezTo>
                  <a:pt x="64279" y="8570"/>
                  <a:pt x="65729" y="9582"/>
                  <a:pt x="66289" y="11102"/>
                </a:cubicBezTo>
                <a:cubicBezTo>
                  <a:pt x="66072" y="11118"/>
                  <a:pt x="65856" y="11155"/>
                  <a:pt x="65644" y="11204"/>
                </a:cubicBezTo>
                <a:cubicBezTo>
                  <a:pt x="65146" y="10007"/>
                  <a:pt x="63953" y="9207"/>
                  <a:pt x="62650" y="9207"/>
                </a:cubicBezTo>
                <a:lnTo>
                  <a:pt x="62629" y="9207"/>
                </a:lnTo>
                <a:cubicBezTo>
                  <a:pt x="61314" y="9215"/>
                  <a:pt x="60150" y="10003"/>
                  <a:pt x="59651" y="11216"/>
                </a:cubicBezTo>
                <a:cubicBezTo>
                  <a:pt x="59444" y="11163"/>
                  <a:pt x="59227" y="11126"/>
                  <a:pt x="59010" y="11106"/>
                </a:cubicBezTo>
                <a:cubicBezTo>
                  <a:pt x="59566" y="9599"/>
                  <a:pt x="61016" y="8578"/>
                  <a:pt x="62625" y="8570"/>
                </a:cubicBezTo>
                <a:close/>
                <a:moveTo>
                  <a:pt x="78481" y="8570"/>
                </a:moveTo>
                <a:cubicBezTo>
                  <a:pt x="80106" y="8570"/>
                  <a:pt x="81556" y="9582"/>
                  <a:pt x="82119" y="11102"/>
                </a:cubicBezTo>
                <a:cubicBezTo>
                  <a:pt x="81899" y="11118"/>
                  <a:pt x="81682" y="11155"/>
                  <a:pt x="81474" y="11204"/>
                </a:cubicBezTo>
                <a:cubicBezTo>
                  <a:pt x="80976" y="10007"/>
                  <a:pt x="79783" y="9207"/>
                  <a:pt x="78481" y="9207"/>
                </a:cubicBezTo>
                <a:lnTo>
                  <a:pt x="78460" y="9207"/>
                </a:lnTo>
                <a:cubicBezTo>
                  <a:pt x="77141" y="9215"/>
                  <a:pt x="75981" y="10003"/>
                  <a:pt x="75478" y="11216"/>
                </a:cubicBezTo>
                <a:cubicBezTo>
                  <a:pt x="75270" y="11163"/>
                  <a:pt x="75058" y="11126"/>
                  <a:pt x="74837" y="11106"/>
                </a:cubicBezTo>
                <a:cubicBezTo>
                  <a:pt x="75393" y="9599"/>
                  <a:pt x="76843" y="8578"/>
                  <a:pt x="78456" y="8570"/>
                </a:cubicBezTo>
                <a:close/>
                <a:moveTo>
                  <a:pt x="94307" y="8570"/>
                </a:moveTo>
                <a:cubicBezTo>
                  <a:pt x="95936" y="8570"/>
                  <a:pt x="97386" y="9582"/>
                  <a:pt x="97946" y="11102"/>
                </a:cubicBezTo>
                <a:cubicBezTo>
                  <a:pt x="97729" y="11118"/>
                  <a:pt x="97513" y="11155"/>
                  <a:pt x="97301" y="11204"/>
                </a:cubicBezTo>
                <a:cubicBezTo>
                  <a:pt x="96802" y="10007"/>
                  <a:pt x="95610" y="9207"/>
                  <a:pt x="94307" y="9207"/>
                </a:cubicBezTo>
                <a:lnTo>
                  <a:pt x="94287" y="9207"/>
                </a:lnTo>
                <a:cubicBezTo>
                  <a:pt x="92971" y="9215"/>
                  <a:pt x="91808" y="10003"/>
                  <a:pt x="91309" y="11216"/>
                </a:cubicBezTo>
                <a:cubicBezTo>
                  <a:pt x="91101" y="11163"/>
                  <a:pt x="90884" y="11126"/>
                  <a:pt x="90668" y="11106"/>
                </a:cubicBezTo>
                <a:cubicBezTo>
                  <a:pt x="91223" y="9599"/>
                  <a:pt x="92673" y="8578"/>
                  <a:pt x="94283" y="8570"/>
                </a:cubicBezTo>
                <a:close/>
                <a:moveTo>
                  <a:pt x="15167" y="9276"/>
                </a:moveTo>
                <a:cubicBezTo>
                  <a:pt x="16437" y="9276"/>
                  <a:pt x="17599" y="10054"/>
                  <a:pt x="18090" y="11224"/>
                </a:cubicBezTo>
                <a:cubicBezTo>
                  <a:pt x="17878" y="11281"/>
                  <a:pt x="17669" y="11355"/>
                  <a:pt x="17469" y="11445"/>
                </a:cubicBezTo>
                <a:cubicBezTo>
                  <a:pt x="17070" y="10526"/>
                  <a:pt x="16171" y="9938"/>
                  <a:pt x="15166" y="9938"/>
                </a:cubicBezTo>
                <a:lnTo>
                  <a:pt x="15149" y="9938"/>
                </a:lnTo>
                <a:cubicBezTo>
                  <a:pt x="14141" y="9942"/>
                  <a:pt x="13247" y="10542"/>
                  <a:pt x="12855" y="11465"/>
                </a:cubicBezTo>
                <a:cubicBezTo>
                  <a:pt x="12655" y="11371"/>
                  <a:pt x="12446" y="11294"/>
                  <a:pt x="12233" y="11237"/>
                </a:cubicBezTo>
                <a:cubicBezTo>
                  <a:pt x="12723" y="10052"/>
                  <a:pt x="13859" y="9284"/>
                  <a:pt x="15145" y="9276"/>
                </a:cubicBezTo>
                <a:cubicBezTo>
                  <a:pt x="15153" y="9276"/>
                  <a:pt x="15160" y="9276"/>
                  <a:pt x="15167" y="9276"/>
                </a:cubicBezTo>
                <a:close/>
                <a:moveTo>
                  <a:pt x="30994" y="9276"/>
                </a:moveTo>
                <a:cubicBezTo>
                  <a:pt x="32267" y="9276"/>
                  <a:pt x="33429" y="10054"/>
                  <a:pt x="33921" y="11224"/>
                </a:cubicBezTo>
                <a:cubicBezTo>
                  <a:pt x="33705" y="11281"/>
                  <a:pt x="33496" y="11355"/>
                  <a:pt x="33296" y="11445"/>
                </a:cubicBezTo>
                <a:cubicBezTo>
                  <a:pt x="32896" y="10526"/>
                  <a:pt x="32001" y="9938"/>
                  <a:pt x="30993" y="9938"/>
                </a:cubicBezTo>
                <a:lnTo>
                  <a:pt x="30976" y="9938"/>
                </a:lnTo>
                <a:cubicBezTo>
                  <a:pt x="29971" y="9942"/>
                  <a:pt x="29073" y="10542"/>
                  <a:pt x="28681" y="11465"/>
                </a:cubicBezTo>
                <a:cubicBezTo>
                  <a:pt x="28480" y="11371"/>
                  <a:pt x="28276" y="11294"/>
                  <a:pt x="28064" y="11237"/>
                </a:cubicBezTo>
                <a:cubicBezTo>
                  <a:pt x="28554" y="10052"/>
                  <a:pt x="29686" y="9284"/>
                  <a:pt x="30972" y="9276"/>
                </a:cubicBezTo>
                <a:cubicBezTo>
                  <a:pt x="30979" y="9276"/>
                  <a:pt x="30986" y="9276"/>
                  <a:pt x="30994" y="9276"/>
                </a:cubicBezTo>
                <a:close/>
                <a:moveTo>
                  <a:pt x="46824" y="9276"/>
                </a:moveTo>
                <a:cubicBezTo>
                  <a:pt x="48094" y="9276"/>
                  <a:pt x="49256" y="10054"/>
                  <a:pt x="49747" y="11224"/>
                </a:cubicBezTo>
                <a:cubicBezTo>
                  <a:pt x="49536" y="11281"/>
                  <a:pt x="49327" y="11355"/>
                  <a:pt x="49127" y="11445"/>
                </a:cubicBezTo>
                <a:cubicBezTo>
                  <a:pt x="48727" y="10526"/>
                  <a:pt x="47828" y="9938"/>
                  <a:pt x="46823" y="9938"/>
                </a:cubicBezTo>
                <a:lnTo>
                  <a:pt x="46807" y="9938"/>
                </a:lnTo>
                <a:cubicBezTo>
                  <a:pt x="45798" y="9942"/>
                  <a:pt x="44904" y="10542"/>
                  <a:pt x="44507" y="11465"/>
                </a:cubicBezTo>
                <a:cubicBezTo>
                  <a:pt x="44311" y="11371"/>
                  <a:pt x="44103" y="11294"/>
                  <a:pt x="43890" y="11237"/>
                </a:cubicBezTo>
                <a:cubicBezTo>
                  <a:pt x="44381" y="10052"/>
                  <a:pt x="45517" y="9284"/>
                  <a:pt x="46803" y="9276"/>
                </a:cubicBezTo>
                <a:cubicBezTo>
                  <a:pt x="46810" y="9276"/>
                  <a:pt x="46817" y="9276"/>
                  <a:pt x="46824" y="9276"/>
                </a:cubicBezTo>
                <a:close/>
                <a:moveTo>
                  <a:pt x="62650" y="9276"/>
                </a:moveTo>
                <a:cubicBezTo>
                  <a:pt x="63920" y="9276"/>
                  <a:pt x="65084" y="10056"/>
                  <a:pt x="65578" y="11224"/>
                </a:cubicBezTo>
                <a:cubicBezTo>
                  <a:pt x="65361" y="11281"/>
                  <a:pt x="65153" y="11355"/>
                  <a:pt x="64953" y="11445"/>
                </a:cubicBezTo>
                <a:cubicBezTo>
                  <a:pt x="64553" y="10526"/>
                  <a:pt x="63659" y="9938"/>
                  <a:pt x="62650" y="9938"/>
                </a:cubicBezTo>
                <a:lnTo>
                  <a:pt x="62633" y="9938"/>
                </a:lnTo>
                <a:cubicBezTo>
                  <a:pt x="61629" y="9942"/>
                  <a:pt x="60730" y="10542"/>
                  <a:pt x="60338" y="11465"/>
                </a:cubicBezTo>
                <a:cubicBezTo>
                  <a:pt x="60138" y="11371"/>
                  <a:pt x="59934" y="11294"/>
                  <a:pt x="59721" y="11237"/>
                </a:cubicBezTo>
                <a:cubicBezTo>
                  <a:pt x="60211" y="10052"/>
                  <a:pt x="61342" y="9284"/>
                  <a:pt x="62629" y="9276"/>
                </a:cubicBezTo>
                <a:close/>
                <a:moveTo>
                  <a:pt x="78472" y="9276"/>
                </a:moveTo>
                <a:cubicBezTo>
                  <a:pt x="79746" y="9276"/>
                  <a:pt x="80912" y="10052"/>
                  <a:pt x="81405" y="11224"/>
                </a:cubicBezTo>
                <a:cubicBezTo>
                  <a:pt x="81192" y="11281"/>
                  <a:pt x="80984" y="11355"/>
                  <a:pt x="80784" y="11445"/>
                </a:cubicBezTo>
                <a:cubicBezTo>
                  <a:pt x="80383" y="10526"/>
                  <a:pt x="79485" y="9938"/>
                  <a:pt x="78481" y="9938"/>
                </a:cubicBezTo>
                <a:lnTo>
                  <a:pt x="78464" y="9938"/>
                </a:lnTo>
                <a:cubicBezTo>
                  <a:pt x="77455" y="9942"/>
                  <a:pt x="76560" y="10542"/>
                  <a:pt x="76168" y="11465"/>
                </a:cubicBezTo>
                <a:cubicBezTo>
                  <a:pt x="75968" y="11371"/>
                  <a:pt x="75760" y="11294"/>
                  <a:pt x="75548" y="11237"/>
                </a:cubicBezTo>
                <a:cubicBezTo>
                  <a:pt x="76038" y="10052"/>
                  <a:pt x="77173" y="9284"/>
                  <a:pt x="78460" y="9276"/>
                </a:cubicBezTo>
                <a:cubicBezTo>
                  <a:pt x="78464" y="9276"/>
                  <a:pt x="78468" y="9276"/>
                  <a:pt x="78472" y="9276"/>
                </a:cubicBezTo>
                <a:close/>
                <a:moveTo>
                  <a:pt x="94307" y="9276"/>
                </a:moveTo>
                <a:cubicBezTo>
                  <a:pt x="95577" y="9276"/>
                  <a:pt x="96741" y="10056"/>
                  <a:pt x="97235" y="11224"/>
                </a:cubicBezTo>
                <a:cubicBezTo>
                  <a:pt x="97019" y="11281"/>
                  <a:pt x="96811" y="11355"/>
                  <a:pt x="96611" y="11445"/>
                </a:cubicBezTo>
                <a:cubicBezTo>
                  <a:pt x="96210" y="10526"/>
                  <a:pt x="95316" y="9938"/>
                  <a:pt x="94307" y="9938"/>
                </a:cubicBezTo>
                <a:lnTo>
                  <a:pt x="94291" y="9938"/>
                </a:lnTo>
                <a:cubicBezTo>
                  <a:pt x="93286" y="9942"/>
                  <a:pt x="92387" y="10542"/>
                  <a:pt x="91995" y="11465"/>
                </a:cubicBezTo>
                <a:cubicBezTo>
                  <a:pt x="91795" y="11371"/>
                  <a:pt x="91591" y="11294"/>
                  <a:pt x="91378" y="11237"/>
                </a:cubicBezTo>
                <a:cubicBezTo>
                  <a:pt x="91868" y="10052"/>
                  <a:pt x="93000" y="9284"/>
                  <a:pt x="94287" y="9276"/>
                </a:cubicBezTo>
                <a:close/>
                <a:moveTo>
                  <a:pt x="7304" y="8570"/>
                </a:moveTo>
                <a:cubicBezTo>
                  <a:pt x="8930" y="8570"/>
                  <a:pt x="10380" y="9582"/>
                  <a:pt x="10943" y="11098"/>
                </a:cubicBezTo>
                <a:cubicBezTo>
                  <a:pt x="10723" y="11114"/>
                  <a:pt x="10506" y="11143"/>
                  <a:pt x="10293" y="11192"/>
                </a:cubicBezTo>
                <a:cubicBezTo>
                  <a:pt x="9787" y="9982"/>
                  <a:pt x="8623" y="9207"/>
                  <a:pt x="7308" y="9207"/>
                </a:cubicBezTo>
                <a:lnTo>
                  <a:pt x="7283" y="9207"/>
                </a:lnTo>
                <a:cubicBezTo>
                  <a:pt x="5980" y="9215"/>
                  <a:pt x="4813" y="9999"/>
                  <a:pt x="4310" y="11208"/>
                </a:cubicBezTo>
                <a:lnTo>
                  <a:pt x="4376" y="11232"/>
                </a:lnTo>
                <a:cubicBezTo>
                  <a:pt x="4866" y="10052"/>
                  <a:pt x="6009" y="9284"/>
                  <a:pt x="7288" y="9276"/>
                </a:cubicBezTo>
                <a:cubicBezTo>
                  <a:pt x="7295" y="9276"/>
                  <a:pt x="7303" y="9276"/>
                  <a:pt x="7310" y="9276"/>
                </a:cubicBezTo>
                <a:cubicBezTo>
                  <a:pt x="8591" y="9276"/>
                  <a:pt x="9725" y="10030"/>
                  <a:pt x="10224" y="11208"/>
                </a:cubicBezTo>
                <a:cubicBezTo>
                  <a:pt x="10012" y="11261"/>
                  <a:pt x="9799" y="11335"/>
                  <a:pt x="9599" y="11420"/>
                </a:cubicBezTo>
                <a:cubicBezTo>
                  <a:pt x="9194" y="10517"/>
                  <a:pt x="8300" y="9938"/>
                  <a:pt x="7304" y="9938"/>
                </a:cubicBezTo>
                <a:lnTo>
                  <a:pt x="7292" y="9938"/>
                </a:lnTo>
                <a:cubicBezTo>
                  <a:pt x="6274" y="9942"/>
                  <a:pt x="5372" y="10551"/>
                  <a:pt x="4984" y="11486"/>
                </a:cubicBezTo>
                <a:cubicBezTo>
                  <a:pt x="4572" y="11286"/>
                  <a:pt x="4127" y="11159"/>
                  <a:pt x="3661" y="11114"/>
                </a:cubicBezTo>
                <a:cubicBezTo>
                  <a:pt x="4216" y="9599"/>
                  <a:pt x="5662" y="8578"/>
                  <a:pt x="7279" y="8570"/>
                </a:cubicBezTo>
                <a:close/>
                <a:moveTo>
                  <a:pt x="23134" y="8570"/>
                </a:moveTo>
                <a:cubicBezTo>
                  <a:pt x="24755" y="8570"/>
                  <a:pt x="26210" y="9582"/>
                  <a:pt x="26774" y="11098"/>
                </a:cubicBezTo>
                <a:cubicBezTo>
                  <a:pt x="26553" y="11114"/>
                  <a:pt x="26337" y="11143"/>
                  <a:pt x="26124" y="11192"/>
                </a:cubicBezTo>
                <a:cubicBezTo>
                  <a:pt x="25616" y="9981"/>
                  <a:pt x="24450" y="9207"/>
                  <a:pt x="23136" y="9207"/>
                </a:cubicBezTo>
                <a:cubicBezTo>
                  <a:pt x="23128" y="9207"/>
                  <a:pt x="23121" y="9207"/>
                  <a:pt x="23114" y="9207"/>
                </a:cubicBezTo>
                <a:cubicBezTo>
                  <a:pt x="21807" y="9215"/>
                  <a:pt x="20639" y="9999"/>
                  <a:pt x="20141" y="11208"/>
                </a:cubicBezTo>
                <a:lnTo>
                  <a:pt x="20202" y="11232"/>
                </a:lnTo>
                <a:cubicBezTo>
                  <a:pt x="20692" y="10052"/>
                  <a:pt x="21835" y="9284"/>
                  <a:pt x="23114" y="9276"/>
                </a:cubicBezTo>
                <a:cubicBezTo>
                  <a:pt x="23121" y="9276"/>
                  <a:pt x="23129" y="9276"/>
                  <a:pt x="23136" y="9276"/>
                </a:cubicBezTo>
                <a:cubicBezTo>
                  <a:pt x="24418" y="9276"/>
                  <a:pt x="25555" y="10030"/>
                  <a:pt x="26054" y="11208"/>
                </a:cubicBezTo>
                <a:cubicBezTo>
                  <a:pt x="25839" y="11261"/>
                  <a:pt x="25630" y="11335"/>
                  <a:pt x="25430" y="11420"/>
                </a:cubicBezTo>
                <a:cubicBezTo>
                  <a:pt x="25021" y="10517"/>
                  <a:pt x="24127" y="9938"/>
                  <a:pt x="23134" y="9938"/>
                </a:cubicBezTo>
                <a:lnTo>
                  <a:pt x="23119" y="9938"/>
                </a:lnTo>
                <a:cubicBezTo>
                  <a:pt x="22105" y="9942"/>
                  <a:pt x="21202" y="10551"/>
                  <a:pt x="20815" y="11486"/>
                </a:cubicBezTo>
                <a:cubicBezTo>
                  <a:pt x="20402" y="11286"/>
                  <a:pt x="19952" y="11159"/>
                  <a:pt x="19492" y="11114"/>
                </a:cubicBezTo>
                <a:cubicBezTo>
                  <a:pt x="20046" y="9599"/>
                  <a:pt x="21492" y="8578"/>
                  <a:pt x="23110" y="8570"/>
                </a:cubicBezTo>
                <a:close/>
                <a:moveTo>
                  <a:pt x="38961" y="8570"/>
                </a:moveTo>
                <a:cubicBezTo>
                  <a:pt x="40586" y="8570"/>
                  <a:pt x="42037" y="9582"/>
                  <a:pt x="42600" y="11098"/>
                </a:cubicBezTo>
                <a:cubicBezTo>
                  <a:pt x="42380" y="11114"/>
                  <a:pt x="42163" y="11143"/>
                  <a:pt x="41951" y="11192"/>
                </a:cubicBezTo>
                <a:cubicBezTo>
                  <a:pt x="41444" y="9982"/>
                  <a:pt x="40280" y="9207"/>
                  <a:pt x="38965" y="9207"/>
                </a:cubicBezTo>
                <a:lnTo>
                  <a:pt x="38940" y="9207"/>
                </a:lnTo>
                <a:cubicBezTo>
                  <a:pt x="37638" y="9215"/>
                  <a:pt x="36469" y="9999"/>
                  <a:pt x="35967" y="11208"/>
                </a:cubicBezTo>
                <a:lnTo>
                  <a:pt x="36033" y="11232"/>
                </a:lnTo>
                <a:cubicBezTo>
                  <a:pt x="36523" y="10052"/>
                  <a:pt x="37666" y="9284"/>
                  <a:pt x="38944" y="9276"/>
                </a:cubicBezTo>
                <a:cubicBezTo>
                  <a:pt x="38952" y="9276"/>
                  <a:pt x="38959" y="9276"/>
                  <a:pt x="38967" y="9276"/>
                </a:cubicBezTo>
                <a:cubicBezTo>
                  <a:pt x="40248" y="9276"/>
                  <a:pt x="41382" y="10030"/>
                  <a:pt x="41881" y="11208"/>
                </a:cubicBezTo>
                <a:cubicBezTo>
                  <a:pt x="41669" y="11261"/>
                  <a:pt x="41457" y="11335"/>
                  <a:pt x="41257" y="11420"/>
                </a:cubicBezTo>
                <a:cubicBezTo>
                  <a:pt x="40852" y="10517"/>
                  <a:pt x="39958" y="9938"/>
                  <a:pt x="38961" y="9938"/>
                </a:cubicBezTo>
                <a:lnTo>
                  <a:pt x="38949" y="9938"/>
                </a:lnTo>
                <a:cubicBezTo>
                  <a:pt x="37932" y="9942"/>
                  <a:pt x="37029" y="10551"/>
                  <a:pt x="36641" y="11486"/>
                </a:cubicBezTo>
                <a:cubicBezTo>
                  <a:pt x="36229" y="11286"/>
                  <a:pt x="35783" y="11159"/>
                  <a:pt x="35317" y="11114"/>
                </a:cubicBezTo>
                <a:cubicBezTo>
                  <a:pt x="35873" y="9599"/>
                  <a:pt x="37319" y="8578"/>
                  <a:pt x="38936" y="8570"/>
                </a:cubicBezTo>
                <a:close/>
                <a:moveTo>
                  <a:pt x="54792" y="8570"/>
                </a:moveTo>
                <a:cubicBezTo>
                  <a:pt x="56417" y="8570"/>
                  <a:pt x="57867" y="9582"/>
                  <a:pt x="58431" y="11098"/>
                </a:cubicBezTo>
                <a:cubicBezTo>
                  <a:pt x="58211" y="11114"/>
                  <a:pt x="57994" y="11143"/>
                  <a:pt x="57781" y="11192"/>
                </a:cubicBezTo>
                <a:cubicBezTo>
                  <a:pt x="57270" y="9982"/>
                  <a:pt x="56107" y="9207"/>
                  <a:pt x="54792" y="9207"/>
                </a:cubicBezTo>
                <a:lnTo>
                  <a:pt x="54771" y="9207"/>
                </a:lnTo>
                <a:cubicBezTo>
                  <a:pt x="53464" y="9215"/>
                  <a:pt x="52296" y="9999"/>
                  <a:pt x="51798" y="11208"/>
                </a:cubicBezTo>
                <a:lnTo>
                  <a:pt x="51859" y="11232"/>
                </a:lnTo>
                <a:cubicBezTo>
                  <a:pt x="52349" y="10052"/>
                  <a:pt x="53493" y="9284"/>
                  <a:pt x="54771" y="9276"/>
                </a:cubicBezTo>
                <a:lnTo>
                  <a:pt x="54792" y="9276"/>
                </a:lnTo>
                <a:cubicBezTo>
                  <a:pt x="56074" y="9276"/>
                  <a:pt x="57210" y="10031"/>
                  <a:pt x="57712" y="11208"/>
                </a:cubicBezTo>
                <a:cubicBezTo>
                  <a:pt x="57495" y="11261"/>
                  <a:pt x="57287" y="11335"/>
                  <a:pt x="57087" y="11420"/>
                </a:cubicBezTo>
                <a:cubicBezTo>
                  <a:pt x="56681" y="10520"/>
                  <a:pt x="55789" y="9938"/>
                  <a:pt x="54797" y="9938"/>
                </a:cubicBezTo>
                <a:cubicBezTo>
                  <a:pt x="54790" y="9938"/>
                  <a:pt x="54782" y="9938"/>
                  <a:pt x="54775" y="9938"/>
                </a:cubicBezTo>
                <a:cubicBezTo>
                  <a:pt x="53762" y="9942"/>
                  <a:pt x="52859" y="10551"/>
                  <a:pt x="52471" y="11486"/>
                </a:cubicBezTo>
                <a:cubicBezTo>
                  <a:pt x="52060" y="11286"/>
                  <a:pt x="51610" y="11159"/>
                  <a:pt x="51148" y="11109"/>
                </a:cubicBezTo>
                <a:cubicBezTo>
                  <a:pt x="51704" y="9599"/>
                  <a:pt x="53150" y="8578"/>
                  <a:pt x="54767" y="8570"/>
                </a:cubicBezTo>
                <a:close/>
                <a:moveTo>
                  <a:pt x="70618" y="8570"/>
                </a:moveTo>
                <a:cubicBezTo>
                  <a:pt x="72243" y="8570"/>
                  <a:pt x="73693" y="9582"/>
                  <a:pt x="74257" y="11098"/>
                </a:cubicBezTo>
                <a:cubicBezTo>
                  <a:pt x="74036" y="11114"/>
                  <a:pt x="73821" y="11143"/>
                  <a:pt x="73608" y="11192"/>
                </a:cubicBezTo>
                <a:cubicBezTo>
                  <a:pt x="73101" y="9982"/>
                  <a:pt x="71938" y="9207"/>
                  <a:pt x="70622" y="9207"/>
                </a:cubicBezTo>
                <a:lnTo>
                  <a:pt x="70598" y="9207"/>
                </a:lnTo>
                <a:cubicBezTo>
                  <a:pt x="69295" y="9215"/>
                  <a:pt x="68126" y="9999"/>
                  <a:pt x="67625" y="11208"/>
                </a:cubicBezTo>
                <a:lnTo>
                  <a:pt x="67689" y="11232"/>
                </a:lnTo>
                <a:cubicBezTo>
                  <a:pt x="68179" y="10052"/>
                  <a:pt x="69323" y="9284"/>
                  <a:pt x="70602" y="9276"/>
                </a:cubicBezTo>
                <a:lnTo>
                  <a:pt x="70622" y="9276"/>
                </a:lnTo>
                <a:cubicBezTo>
                  <a:pt x="71904" y="9276"/>
                  <a:pt x="73040" y="10031"/>
                  <a:pt x="73538" y="11208"/>
                </a:cubicBezTo>
                <a:cubicBezTo>
                  <a:pt x="73326" y="11261"/>
                  <a:pt x="73114" y="11335"/>
                  <a:pt x="72914" y="11420"/>
                </a:cubicBezTo>
                <a:cubicBezTo>
                  <a:pt x="72509" y="10517"/>
                  <a:pt x="71615" y="9938"/>
                  <a:pt x="70618" y="9938"/>
                </a:cubicBezTo>
                <a:lnTo>
                  <a:pt x="70605" y="9938"/>
                </a:lnTo>
                <a:cubicBezTo>
                  <a:pt x="69589" y="9942"/>
                  <a:pt x="68690" y="10551"/>
                  <a:pt x="68298" y="11486"/>
                </a:cubicBezTo>
                <a:cubicBezTo>
                  <a:pt x="67885" y="11286"/>
                  <a:pt x="67440" y="11159"/>
                  <a:pt x="66975" y="11109"/>
                </a:cubicBezTo>
                <a:cubicBezTo>
                  <a:pt x="67534" y="9599"/>
                  <a:pt x="68976" y="8578"/>
                  <a:pt x="70594" y="8570"/>
                </a:cubicBezTo>
                <a:close/>
                <a:moveTo>
                  <a:pt x="86449" y="8570"/>
                </a:moveTo>
                <a:cubicBezTo>
                  <a:pt x="88074" y="8570"/>
                  <a:pt x="89524" y="9582"/>
                  <a:pt x="90087" y="11098"/>
                </a:cubicBezTo>
                <a:cubicBezTo>
                  <a:pt x="89867" y="11114"/>
                  <a:pt x="89651" y="11143"/>
                  <a:pt x="89438" y="11192"/>
                </a:cubicBezTo>
                <a:cubicBezTo>
                  <a:pt x="88928" y="9982"/>
                  <a:pt x="87764" y="9207"/>
                  <a:pt x="86449" y="9207"/>
                </a:cubicBezTo>
                <a:lnTo>
                  <a:pt x="86428" y="9207"/>
                </a:lnTo>
                <a:cubicBezTo>
                  <a:pt x="85122" y="9215"/>
                  <a:pt x="83953" y="9999"/>
                  <a:pt x="83455" y="11208"/>
                </a:cubicBezTo>
                <a:lnTo>
                  <a:pt x="83516" y="11232"/>
                </a:lnTo>
                <a:cubicBezTo>
                  <a:pt x="84010" y="10052"/>
                  <a:pt x="85150" y="9284"/>
                  <a:pt x="86428" y="9276"/>
                </a:cubicBezTo>
                <a:lnTo>
                  <a:pt x="86449" y="9276"/>
                </a:lnTo>
                <a:cubicBezTo>
                  <a:pt x="87731" y="9276"/>
                  <a:pt x="88871" y="10031"/>
                  <a:pt x="89369" y="11208"/>
                </a:cubicBezTo>
                <a:cubicBezTo>
                  <a:pt x="89152" y="11261"/>
                  <a:pt x="88944" y="11335"/>
                  <a:pt x="88744" y="11420"/>
                </a:cubicBezTo>
                <a:cubicBezTo>
                  <a:pt x="88336" y="10517"/>
                  <a:pt x="87441" y="9938"/>
                  <a:pt x="86449" y="9938"/>
                </a:cubicBezTo>
                <a:lnTo>
                  <a:pt x="86432" y="9938"/>
                </a:lnTo>
                <a:cubicBezTo>
                  <a:pt x="85420" y="9942"/>
                  <a:pt x="84517" y="10551"/>
                  <a:pt x="84129" y="11486"/>
                </a:cubicBezTo>
                <a:cubicBezTo>
                  <a:pt x="83716" y="11286"/>
                  <a:pt x="83267" y="11159"/>
                  <a:pt x="82805" y="11109"/>
                </a:cubicBezTo>
                <a:cubicBezTo>
                  <a:pt x="83361" y="9599"/>
                  <a:pt x="84807" y="8578"/>
                  <a:pt x="86424" y="8570"/>
                </a:cubicBezTo>
                <a:close/>
                <a:moveTo>
                  <a:pt x="15166" y="10007"/>
                </a:moveTo>
                <a:cubicBezTo>
                  <a:pt x="16146" y="10007"/>
                  <a:pt x="17017" y="10579"/>
                  <a:pt x="17404" y="11473"/>
                </a:cubicBezTo>
                <a:cubicBezTo>
                  <a:pt x="17217" y="11563"/>
                  <a:pt x="17036" y="11665"/>
                  <a:pt x="16865" y="11784"/>
                </a:cubicBezTo>
                <a:cubicBezTo>
                  <a:pt x="16591" y="11085"/>
                  <a:pt x="15918" y="10624"/>
                  <a:pt x="15166" y="10624"/>
                </a:cubicBezTo>
                <a:lnTo>
                  <a:pt x="15154" y="10624"/>
                </a:lnTo>
                <a:cubicBezTo>
                  <a:pt x="14395" y="10628"/>
                  <a:pt x="13716" y="11106"/>
                  <a:pt x="13454" y="11812"/>
                </a:cubicBezTo>
                <a:cubicBezTo>
                  <a:pt x="13283" y="11694"/>
                  <a:pt x="13104" y="11588"/>
                  <a:pt x="12915" y="11494"/>
                </a:cubicBezTo>
                <a:cubicBezTo>
                  <a:pt x="13300" y="10595"/>
                  <a:pt x="14169" y="10012"/>
                  <a:pt x="15149" y="10007"/>
                </a:cubicBezTo>
                <a:close/>
                <a:moveTo>
                  <a:pt x="30993" y="10007"/>
                </a:moveTo>
                <a:cubicBezTo>
                  <a:pt x="31973" y="10007"/>
                  <a:pt x="32842" y="10579"/>
                  <a:pt x="33234" y="11473"/>
                </a:cubicBezTo>
                <a:cubicBezTo>
                  <a:pt x="33047" y="11563"/>
                  <a:pt x="32863" y="11665"/>
                  <a:pt x="32691" y="11784"/>
                </a:cubicBezTo>
                <a:cubicBezTo>
                  <a:pt x="32422" y="11085"/>
                  <a:pt x="31748" y="10624"/>
                  <a:pt x="30993" y="10624"/>
                </a:cubicBezTo>
                <a:lnTo>
                  <a:pt x="30980" y="10624"/>
                </a:lnTo>
                <a:cubicBezTo>
                  <a:pt x="30225" y="10628"/>
                  <a:pt x="29547" y="11106"/>
                  <a:pt x="29281" y="11812"/>
                </a:cubicBezTo>
                <a:cubicBezTo>
                  <a:pt x="29114" y="11694"/>
                  <a:pt x="28930" y="11588"/>
                  <a:pt x="28746" y="11494"/>
                </a:cubicBezTo>
                <a:cubicBezTo>
                  <a:pt x="29126" y="10595"/>
                  <a:pt x="30000" y="10012"/>
                  <a:pt x="30976" y="10007"/>
                </a:cubicBezTo>
                <a:close/>
                <a:moveTo>
                  <a:pt x="46823" y="10007"/>
                </a:moveTo>
                <a:cubicBezTo>
                  <a:pt x="47803" y="10007"/>
                  <a:pt x="48673" y="10579"/>
                  <a:pt x="49061" y="11473"/>
                </a:cubicBezTo>
                <a:cubicBezTo>
                  <a:pt x="48874" y="11563"/>
                  <a:pt x="48694" y="11665"/>
                  <a:pt x="48522" y="11784"/>
                </a:cubicBezTo>
                <a:cubicBezTo>
                  <a:pt x="48250" y="11085"/>
                  <a:pt x="47577" y="10624"/>
                  <a:pt x="46823" y="10624"/>
                </a:cubicBezTo>
                <a:cubicBezTo>
                  <a:pt x="46819" y="10624"/>
                  <a:pt x="46815" y="10624"/>
                  <a:pt x="46811" y="10624"/>
                </a:cubicBezTo>
                <a:cubicBezTo>
                  <a:pt x="46051" y="10628"/>
                  <a:pt x="45374" y="11106"/>
                  <a:pt x="45112" y="11812"/>
                </a:cubicBezTo>
                <a:cubicBezTo>
                  <a:pt x="44940" y="11694"/>
                  <a:pt x="44761" y="11588"/>
                  <a:pt x="44573" y="11494"/>
                </a:cubicBezTo>
                <a:cubicBezTo>
                  <a:pt x="44953" y="10595"/>
                  <a:pt x="45826" y="10012"/>
                  <a:pt x="46807" y="10007"/>
                </a:cubicBezTo>
                <a:close/>
                <a:moveTo>
                  <a:pt x="62653" y="10007"/>
                </a:moveTo>
                <a:cubicBezTo>
                  <a:pt x="63629" y="10007"/>
                  <a:pt x="64502" y="10581"/>
                  <a:pt x="64892" y="11473"/>
                </a:cubicBezTo>
                <a:cubicBezTo>
                  <a:pt x="64705" y="11563"/>
                  <a:pt x="64520" y="11665"/>
                  <a:pt x="64349" y="11784"/>
                </a:cubicBezTo>
                <a:cubicBezTo>
                  <a:pt x="64077" y="11089"/>
                  <a:pt x="63404" y="10624"/>
                  <a:pt x="62649" y="10624"/>
                </a:cubicBezTo>
                <a:cubicBezTo>
                  <a:pt x="62645" y="10624"/>
                  <a:pt x="62641" y="10624"/>
                  <a:pt x="62637" y="10624"/>
                </a:cubicBezTo>
                <a:cubicBezTo>
                  <a:pt x="61881" y="10628"/>
                  <a:pt x="61204" y="11106"/>
                  <a:pt x="60938" y="11812"/>
                </a:cubicBezTo>
                <a:cubicBezTo>
                  <a:pt x="60771" y="11694"/>
                  <a:pt x="60588" y="11588"/>
                  <a:pt x="60403" y="11494"/>
                </a:cubicBezTo>
                <a:cubicBezTo>
                  <a:pt x="60784" y="10595"/>
                  <a:pt x="61657" y="10012"/>
                  <a:pt x="62633" y="10007"/>
                </a:cubicBezTo>
                <a:cubicBezTo>
                  <a:pt x="62640" y="10007"/>
                  <a:pt x="62647" y="10007"/>
                  <a:pt x="62653" y="10007"/>
                </a:cubicBezTo>
                <a:close/>
                <a:moveTo>
                  <a:pt x="78481" y="10007"/>
                </a:moveTo>
                <a:cubicBezTo>
                  <a:pt x="79461" y="10007"/>
                  <a:pt x="80330" y="10579"/>
                  <a:pt x="80718" y="11473"/>
                </a:cubicBezTo>
                <a:cubicBezTo>
                  <a:pt x="80530" y="11563"/>
                  <a:pt x="80351" y="11665"/>
                  <a:pt x="80179" y="11784"/>
                </a:cubicBezTo>
                <a:cubicBezTo>
                  <a:pt x="79906" y="11085"/>
                  <a:pt x="79231" y="10624"/>
                  <a:pt x="78481" y="10624"/>
                </a:cubicBezTo>
                <a:lnTo>
                  <a:pt x="78468" y="10624"/>
                </a:lnTo>
                <a:cubicBezTo>
                  <a:pt x="77708" y="10628"/>
                  <a:pt x="77031" y="11106"/>
                  <a:pt x="76769" y="11812"/>
                </a:cubicBezTo>
                <a:cubicBezTo>
                  <a:pt x="76598" y="11694"/>
                  <a:pt x="76418" y="11588"/>
                  <a:pt x="76230" y="11494"/>
                </a:cubicBezTo>
                <a:cubicBezTo>
                  <a:pt x="76614" y="10595"/>
                  <a:pt x="77484" y="10012"/>
                  <a:pt x="78464" y="10007"/>
                </a:cubicBezTo>
                <a:close/>
                <a:moveTo>
                  <a:pt x="94307" y="10007"/>
                </a:moveTo>
                <a:cubicBezTo>
                  <a:pt x="95287" y="10007"/>
                  <a:pt x="96157" y="10579"/>
                  <a:pt x="96549" y="11473"/>
                </a:cubicBezTo>
                <a:cubicBezTo>
                  <a:pt x="96361" y="11563"/>
                  <a:pt x="96178" y="11665"/>
                  <a:pt x="96006" y="11784"/>
                </a:cubicBezTo>
                <a:cubicBezTo>
                  <a:pt x="95734" y="11089"/>
                  <a:pt x="95061" y="10624"/>
                  <a:pt x="94306" y="10624"/>
                </a:cubicBezTo>
                <a:cubicBezTo>
                  <a:pt x="94302" y="10624"/>
                  <a:pt x="94298" y="10624"/>
                  <a:pt x="94295" y="10624"/>
                </a:cubicBezTo>
                <a:cubicBezTo>
                  <a:pt x="93539" y="10628"/>
                  <a:pt x="92861" y="11106"/>
                  <a:pt x="92596" y="11812"/>
                </a:cubicBezTo>
                <a:cubicBezTo>
                  <a:pt x="92428" y="11694"/>
                  <a:pt x="92244" y="11588"/>
                  <a:pt x="92061" y="11494"/>
                </a:cubicBezTo>
                <a:cubicBezTo>
                  <a:pt x="92440" y="10595"/>
                  <a:pt x="93314" y="10012"/>
                  <a:pt x="94291" y="10007"/>
                </a:cubicBezTo>
                <a:close/>
                <a:moveTo>
                  <a:pt x="7304" y="10007"/>
                </a:moveTo>
                <a:cubicBezTo>
                  <a:pt x="8272" y="10007"/>
                  <a:pt x="9142" y="10570"/>
                  <a:pt x="9534" y="11449"/>
                </a:cubicBezTo>
                <a:cubicBezTo>
                  <a:pt x="9346" y="11535"/>
                  <a:pt x="9166" y="11637"/>
                  <a:pt x="8991" y="11752"/>
                </a:cubicBezTo>
                <a:cubicBezTo>
                  <a:pt x="8713" y="11077"/>
                  <a:pt x="8039" y="10624"/>
                  <a:pt x="7304" y="10624"/>
                </a:cubicBezTo>
                <a:lnTo>
                  <a:pt x="7296" y="10624"/>
                </a:lnTo>
                <a:cubicBezTo>
                  <a:pt x="6519" y="10628"/>
                  <a:pt x="5842" y="11118"/>
                  <a:pt x="5584" y="11841"/>
                </a:cubicBezTo>
                <a:cubicBezTo>
                  <a:pt x="5413" y="11718"/>
                  <a:pt x="5233" y="11608"/>
                  <a:pt x="5049" y="11514"/>
                </a:cubicBezTo>
                <a:cubicBezTo>
                  <a:pt x="5425" y="10604"/>
                  <a:pt x="6303" y="10012"/>
                  <a:pt x="7292" y="10007"/>
                </a:cubicBezTo>
                <a:close/>
                <a:moveTo>
                  <a:pt x="23134" y="10007"/>
                </a:moveTo>
                <a:cubicBezTo>
                  <a:pt x="24099" y="10007"/>
                  <a:pt x="24968" y="10570"/>
                  <a:pt x="25364" y="11449"/>
                </a:cubicBezTo>
                <a:cubicBezTo>
                  <a:pt x="25177" y="11535"/>
                  <a:pt x="24993" y="11637"/>
                  <a:pt x="24821" y="11752"/>
                </a:cubicBezTo>
                <a:cubicBezTo>
                  <a:pt x="24540" y="11073"/>
                  <a:pt x="23862" y="10624"/>
                  <a:pt x="23122" y="10624"/>
                </a:cubicBezTo>
                <a:cubicBezTo>
                  <a:pt x="22346" y="10628"/>
                  <a:pt x="21668" y="11118"/>
                  <a:pt x="21415" y="11841"/>
                </a:cubicBezTo>
                <a:cubicBezTo>
                  <a:pt x="21390" y="11825"/>
                  <a:pt x="21366" y="11808"/>
                  <a:pt x="21341" y="11788"/>
                </a:cubicBezTo>
                <a:cubicBezTo>
                  <a:pt x="21190" y="11686"/>
                  <a:pt x="21036" y="11596"/>
                  <a:pt x="20876" y="11514"/>
                </a:cubicBezTo>
                <a:cubicBezTo>
                  <a:pt x="21251" y="10604"/>
                  <a:pt x="22129" y="10012"/>
                  <a:pt x="23119" y="10007"/>
                </a:cubicBezTo>
                <a:close/>
                <a:moveTo>
                  <a:pt x="38961" y="10007"/>
                </a:moveTo>
                <a:cubicBezTo>
                  <a:pt x="39929" y="10007"/>
                  <a:pt x="40799" y="10570"/>
                  <a:pt x="41191" y="11449"/>
                </a:cubicBezTo>
                <a:cubicBezTo>
                  <a:pt x="41003" y="11535"/>
                  <a:pt x="40823" y="11637"/>
                  <a:pt x="40648" y="11752"/>
                </a:cubicBezTo>
                <a:cubicBezTo>
                  <a:pt x="40366" y="11073"/>
                  <a:pt x="39688" y="10624"/>
                  <a:pt x="38953" y="10624"/>
                </a:cubicBezTo>
                <a:cubicBezTo>
                  <a:pt x="38177" y="10628"/>
                  <a:pt x="37498" y="11118"/>
                  <a:pt x="37242" y="11841"/>
                </a:cubicBezTo>
                <a:cubicBezTo>
                  <a:pt x="37185" y="11801"/>
                  <a:pt x="37127" y="11759"/>
                  <a:pt x="37070" y="11722"/>
                </a:cubicBezTo>
                <a:cubicBezTo>
                  <a:pt x="36951" y="11649"/>
                  <a:pt x="36829" y="11580"/>
                  <a:pt x="36706" y="11514"/>
                </a:cubicBezTo>
                <a:cubicBezTo>
                  <a:pt x="37082" y="10604"/>
                  <a:pt x="37960" y="10012"/>
                  <a:pt x="38949" y="10007"/>
                </a:cubicBezTo>
                <a:close/>
                <a:moveTo>
                  <a:pt x="54792" y="10007"/>
                </a:moveTo>
                <a:cubicBezTo>
                  <a:pt x="55755" y="10007"/>
                  <a:pt x="56626" y="10570"/>
                  <a:pt x="57022" y="11449"/>
                </a:cubicBezTo>
                <a:cubicBezTo>
                  <a:pt x="56833" y="11535"/>
                  <a:pt x="56650" y="11637"/>
                  <a:pt x="56478" y="11752"/>
                </a:cubicBezTo>
                <a:cubicBezTo>
                  <a:pt x="56196" y="11077"/>
                  <a:pt x="55527" y="10624"/>
                  <a:pt x="54792" y="10624"/>
                </a:cubicBezTo>
                <a:lnTo>
                  <a:pt x="54780" y="10624"/>
                </a:lnTo>
                <a:cubicBezTo>
                  <a:pt x="54007" y="10628"/>
                  <a:pt x="53325" y="11118"/>
                  <a:pt x="53072" y="11841"/>
                </a:cubicBezTo>
                <a:cubicBezTo>
                  <a:pt x="52901" y="11718"/>
                  <a:pt x="52721" y="11608"/>
                  <a:pt x="52533" y="11514"/>
                </a:cubicBezTo>
                <a:cubicBezTo>
                  <a:pt x="52912" y="10604"/>
                  <a:pt x="53787" y="10012"/>
                  <a:pt x="54775" y="10007"/>
                </a:cubicBezTo>
                <a:close/>
                <a:moveTo>
                  <a:pt x="70618" y="10007"/>
                </a:moveTo>
                <a:cubicBezTo>
                  <a:pt x="71586" y="10007"/>
                  <a:pt x="72456" y="10570"/>
                  <a:pt x="72848" y="11449"/>
                </a:cubicBezTo>
                <a:cubicBezTo>
                  <a:pt x="72660" y="11535"/>
                  <a:pt x="72481" y="11637"/>
                  <a:pt x="72305" y="11752"/>
                </a:cubicBezTo>
                <a:cubicBezTo>
                  <a:pt x="72027" y="11077"/>
                  <a:pt x="71353" y="10624"/>
                  <a:pt x="70618" y="10624"/>
                </a:cubicBezTo>
                <a:lnTo>
                  <a:pt x="70610" y="10624"/>
                </a:lnTo>
                <a:cubicBezTo>
                  <a:pt x="69834" y="10628"/>
                  <a:pt x="69156" y="11118"/>
                  <a:pt x="68899" y="11841"/>
                </a:cubicBezTo>
                <a:cubicBezTo>
                  <a:pt x="68727" y="11718"/>
                  <a:pt x="68547" y="11608"/>
                  <a:pt x="68364" y="11514"/>
                </a:cubicBezTo>
                <a:cubicBezTo>
                  <a:pt x="68739" y="10604"/>
                  <a:pt x="69617" y="10012"/>
                  <a:pt x="70605" y="10007"/>
                </a:cubicBezTo>
                <a:close/>
                <a:moveTo>
                  <a:pt x="86449" y="10007"/>
                </a:moveTo>
                <a:cubicBezTo>
                  <a:pt x="87412" y="10007"/>
                  <a:pt x="88283" y="10570"/>
                  <a:pt x="88679" y="11449"/>
                </a:cubicBezTo>
                <a:cubicBezTo>
                  <a:pt x="88491" y="11535"/>
                  <a:pt x="88307" y="11637"/>
                  <a:pt x="88136" y="11752"/>
                </a:cubicBezTo>
                <a:cubicBezTo>
                  <a:pt x="87853" y="11077"/>
                  <a:pt x="87184" y="10624"/>
                  <a:pt x="86449" y="10624"/>
                </a:cubicBezTo>
                <a:lnTo>
                  <a:pt x="86436" y="10624"/>
                </a:lnTo>
                <a:cubicBezTo>
                  <a:pt x="85665" y="10628"/>
                  <a:pt x="84982" y="11118"/>
                  <a:pt x="84729" y="11841"/>
                </a:cubicBezTo>
                <a:cubicBezTo>
                  <a:pt x="84558" y="11718"/>
                  <a:pt x="84378" y="11608"/>
                  <a:pt x="84190" y="11514"/>
                </a:cubicBezTo>
                <a:cubicBezTo>
                  <a:pt x="84570" y="10604"/>
                  <a:pt x="85448" y="10012"/>
                  <a:pt x="86432" y="10007"/>
                </a:cubicBezTo>
                <a:close/>
                <a:moveTo>
                  <a:pt x="15164" y="10693"/>
                </a:moveTo>
                <a:cubicBezTo>
                  <a:pt x="15895" y="10693"/>
                  <a:pt x="16547" y="11146"/>
                  <a:pt x="16804" y="11825"/>
                </a:cubicBezTo>
                <a:cubicBezTo>
                  <a:pt x="16689" y="11910"/>
                  <a:pt x="16576" y="12001"/>
                  <a:pt x="16469" y="12095"/>
                </a:cubicBezTo>
                <a:cubicBezTo>
                  <a:pt x="16432" y="12127"/>
                  <a:pt x="16395" y="12163"/>
                  <a:pt x="16359" y="12197"/>
                </a:cubicBezTo>
                <a:cubicBezTo>
                  <a:pt x="16240" y="11641"/>
                  <a:pt x="15737" y="11228"/>
                  <a:pt x="15166" y="11228"/>
                </a:cubicBezTo>
                <a:lnTo>
                  <a:pt x="15158" y="11228"/>
                </a:lnTo>
                <a:cubicBezTo>
                  <a:pt x="14561" y="11232"/>
                  <a:pt x="14063" y="11661"/>
                  <a:pt x="13961" y="12237"/>
                </a:cubicBezTo>
                <a:cubicBezTo>
                  <a:pt x="13822" y="12099"/>
                  <a:pt x="13671" y="11972"/>
                  <a:pt x="13512" y="11857"/>
                </a:cubicBezTo>
                <a:cubicBezTo>
                  <a:pt x="13761" y="11167"/>
                  <a:pt x="14419" y="10698"/>
                  <a:pt x="15154" y="10693"/>
                </a:cubicBezTo>
                <a:cubicBezTo>
                  <a:pt x="15157" y="10693"/>
                  <a:pt x="15161" y="10693"/>
                  <a:pt x="15164" y="10693"/>
                </a:cubicBezTo>
                <a:close/>
                <a:moveTo>
                  <a:pt x="30989" y="10693"/>
                </a:moveTo>
                <a:cubicBezTo>
                  <a:pt x="31721" y="10693"/>
                  <a:pt x="32374" y="11146"/>
                  <a:pt x="32635" y="11825"/>
                </a:cubicBezTo>
                <a:cubicBezTo>
                  <a:pt x="32475" y="11939"/>
                  <a:pt x="32328" y="12061"/>
                  <a:pt x="32190" y="12197"/>
                </a:cubicBezTo>
                <a:cubicBezTo>
                  <a:pt x="32071" y="11641"/>
                  <a:pt x="31568" y="11228"/>
                  <a:pt x="30993" y="11228"/>
                </a:cubicBezTo>
                <a:lnTo>
                  <a:pt x="30985" y="11228"/>
                </a:lnTo>
                <a:cubicBezTo>
                  <a:pt x="30388" y="11232"/>
                  <a:pt x="29890" y="11661"/>
                  <a:pt x="29792" y="12237"/>
                </a:cubicBezTo>
                <a:cubicBezTo>
                  <a:pt x="29649" y="12099"/>
                  <a:pt x="29502" y="11972"/>
                  <a:pt x="29343" y="11857"/>
                </a:cubicBezTo>
                <a:cubicBezTo>
                  <a:pt x="29592" y="11167"/>
                  <a:pt x="30245" y="10698"/>
                  <a:pt x="30980" y="10693"/>
                </a:cubicBezTo>
                <a:cubicBezTo>
                  <a:pt x="30983" y="10693"/>
                  <a:pt x="30986" y="10693"/>
                  <a:pt x="30989" y="10693"/>
                </a:cubicBezTo>
                <a:close/>
                <a:moveTo>
                  <a:pt x="46820" y="10693"/>
                </a:moveTo>
                <a:cubicBezTo>
                  <a:pt x="47551" y="10693"/>
                  <a:pt x="48205" y="11146"/>
                  <a:pt x="48461" y="11825"/>
                </a:cubicBezTo>
                <a:cubicBezTo>
                  <a:pt x="48305" y="11939"/>
                  <a:pt x="48154" y="12061"/>
                  <a:pt x="48016" y="12197"/>
                </a:cubicBezTo>
                <a:cubicBezTo>
                  <a:pt x="47898" y="11641"/>
                  <a:pt x="47395" y="11228"/>
                  <a:pt x="46823" y="11228"/>
                </a:cubicBezTo>
                <a:lnTo>
                  <a:pt x="46815" y="11228"/>
                </a:lnTo>
                <a:cubicBezTo>
                  <a:pt x="46218" y="11232"/>
                  <a:pt x="45721" y="11661"/>
                  <a:pt x="45619" y="12237"/>
                </a:cubicBezTo>
                <a:cubicBezTo>
                  <a:pt x="45479" y="12099"/>
                  <a:pt x="45328" y="11972"/>
                  <a:pt x="45169" y="11857"/>
                </a:cubicBezTo>
                <a:cubicBezTo>
                  <a:pt x="45419" y="11167"/>
                  <a:pt x="46075" y="10698"/>
                  <a:pt x="46811" y="10693"/>
                </a:cubicBezTo>
                <a:cubicBezTo>
                  <a:pt x="46814" y="10693"/>
                  <a:pt x="46817" y="10693"/>
                  <a:pt x="46820" y="10693"/>
                </a:cubicBezTo>
                <a:close/>
                <a:moveTo>
                  <a:pt x="62647" y="10693"/>
                </a:moveTo>
                <a:cubicBezTo>
                  <a:pt x="63378" y="10693"/>
                  <a:pt x="64031" y="11146"/>
                  <a:pt x="64292" y="11825"/>
                </a:cubicBezTo>
                <a:cubicBezTo>
                  <a:pt x="64173" y="11910"/>
                  <a:pt x="64059" y="12001"/>
                  <a:pt x="63953" y="12095"/>
                </a:cubicBezTo>
                <a:cubicBezTo>
                  <a:pt x="63915" y="12127"/>
                  <a:pt x="63879" y="12163"/>
                  <a:pt x="63847" y="12197"/>
                </a:cubicBezTo>
                <a:cubicBezTo>
                  <a:pt x="63728" y="11641"/>
                  <a:pt x="63225" y="11228"/>
                  <a:pt x="62650" y="11228"/>
                </a:cubicBezTo>
                <a:lnTo>
                  <a:pt x="62641" y="11228"/>
                </a:lnTo>
                <a:cubicBezTo>
                  <a:pt x="62045" y="11232"/>
                  <a:pt x="61547" y="11661"/>
                  <a:pt x="61449" y="12237"/>
                </a:cubicBezTo>
                <a:cubicBezTo>
                  <a:pt x="61306" y="12099"/>
                  <a:pt x="61159" y="11972"/>
                  <a:pt x="60999" y="11857"/>
                </a:cubicBezTo>
                <a:cubicBezTo>
                  <a:pt x="61249" y="11167"/>
                  <a:pt x="61902" y="10698"/>
                  <a:pt x="62637" y="10693"/>
                </a:cubicBezTo>
                <a:cubicBezTo>
                  <a:pt x="62640" y="10693"/>
                  <a:pt x="62644" y="10693"/>
                  <a:pt x="62647" y="10693"/>
                </a:cubicBezTo>
                <a:close/>
                <a:moveTo>
                  <a:pt x="78477" y="10693"/>
                </a:moveTo>
                <a:cubicBezTo>
                  <a:pt x="79209" y="10693"/>
                  <a:pt x="79862" y="11146"/>
                  <a:pt x="80119" y="11825"/>
                </a:cubicBezTo>
                <a:cubicBezTo>
                  <a:pt x="79963" y="11939"/>
                  <a:pt x="79812" y="12061"/>
                  <a:pt x="79673" y="12197"/>
                </a:cubicBezTo>
                <a:cubicBezTo>
                  <a:pt x="79555" y="11639"/>
                  <a:pt x="79053" y="11228"/>
                  <a:pt x="78480" y="11228"/>
                </a:cubicBezTo>
                <a:cubicBezTo>
                  <a:pt x="78477" y="11228"/>
                  <a:pt x="78474" y="11228"/>
                  <a:pt x="78472" y="11228"/>
                </a:cubicBezTo>
                <a:cubicBezTo>
                  <a:pt x="77876" y="11232"/>
                  <a:pt x="77378" y="11661"/>
                  <a:pt x="77276" y="12237"/>
                </a:cubicBezTo>
                <a:cubicBezTo>
                  <a:pt x="77137" y="12099"/>
                  <a:pt x="76986" y="11972"/>
                  <a:pt x="76826" y="11857"/>
                </a:cubicBezTo>
                <a:cubicBezTo>
                  <a:pt x="77075" y="11167"/>
                  <a:pt x="77733" y="10698"/>
                  <a:pt x="78468" y="10693"/>
                </a:cubicBezTo>
                <a:cubicBezTo>
                  <a:pt x="78471" y="10693"/>
                  <a:pt x="78474" y="10693"/>
                  <a:pt x="78477" y="10693"/>
                </a:cubicBezTo>
                <a:close/>
                <a:moveTo>
                  <a:pt x="94307" y="10693"/>
                </a:moveTo>
                <a:cubicBezTo>
                  <a:pt x="95038" y="10693"/>
                  <a:pt x="95691" y="11147"/>
                  <a:pt x="95949" y="11825"/>
                </a:cubicBezTo>
                <a:cubicBezTo>
                  <a:pt x="95789" y="11939"/>
                  <a:pt x="95642" y="12061"/>
                  <a:pt x="95503" y="12197"/>
                </a:cubicBezTo>
                <a:cubicBezTo>
                  <a:pt x="95386" y="11641"/>
                  <a:pt x="94883" y="11228"/>
                  <a:pt x="94307" y="11228"/>
                </a:cubicBezTo>
                <a:lnTo>
                  <a:pt x="94298" y="11228"/>
                </a:lnTo>
                <a:cubicBezTo>
                  <a:pt x="93702" y="11232"/>
                  <a:pt x="93205" y="11661"/>
                  <a:pt x="93106" y="12237"/>
                </a:cubicBezTo>
                <a:cubicBezTo>
                  <a:pt x="92963" y="12099"/>
                  <a:pt x="92816" y="11972"/>
                  <a:pt x="92657" y="11857"/>
                </a:cubicBezTo>
                <a:cubicBezTo>
                  <a:pt x="92906" y="11167"/>
                  <a:pt x="93563" y="10698"/>
                  <a:pt x="94298" y="10693"/>
                </a:cubicBezTo>
                <a:close/>
                <a:moveTo>
                  <a:pt x="7305" y="10693"/>
                </a:moveTo>
                <a:cubicBezTo>
                  <a:pt x="8016" y="10693"/>
                  <a:pt x="8665" y="11133"/>
                  <a:pt x="8934" y="11792"/>
                </a:cubicBezTo>
                <a:cubicBezTo>
                  <a:pt x="8778" y="11902"/>
                  <a:pt x="8627" y="12021"/>
                  <a:pt x="8489" y="12151"/>
                </a:cubicBezTo>
                <a:cubicBezTo>
                  <a:pt x="8353" y="11612"/>
                  <a:pt x="7863" y="11228"/>
                  <a:pt x="7304" y="11228"/>
                </a:cubicBezTo>
                <a:lnTo>
                  <a:pt x="7300" y="11228"/>
                </a:lnTo>
                <a:cubicBezTo>
                  <a:pt x="6687" y="11232"/>
                  <a:pt x="6176" y="11682"/>
                  <a:pt x="6095" y="12282"/>
                </a:cubicBezTo>
                <a:cubicBezTo>
                  <a:pt x="5956" y="12139"/>
                  <a:pt x="5805" y="12004"/>
                  <a:pt x="5646" y="11886"/>
                </a:cubicBezTo>
                <a:cubicBezTo>
                  <a:pt x="5882" y="11175"/>
                  <a:pt x="6544" y="10698"/>
                  <a:pt x="7296" y="10693"/>
                </a:cubicBezTo>
                <a:cubicBezTo>
                  <a:pt x="7299" y="10693"/>
                  <a:pt x="7302" y="10693"/>
                  <a:pt x="7305" y="10693"/>
                </a:cubicBezTo>
                <a:close/>
                <a:moveTo>
                  <a:pt x="23132" y="10693"/>
                </a:moveTo>
                <a:cubicBezTo>
                  <a:pt x="23843" y="10693"/>
                  <a:pt x="24496" y="11133"/>
                  <a:pt x="24760" y="11792"/>
                </a:cubicBezTo>
                <a:cubicBezTo>
                  <a:pt x="24605" y="11902"/>
                  <a:pt x="24458" y="12021"/>
                  <a:pt x="24319" y="12151"/>
                </a:cubicBezTo>
                <a:cubicBezTo>
                  <a:pt x="24181" y="11611"/>
                  <a:pt x="23695" y="11228"/>
                  <a:pt x="23135" y="11228"/>
                </a:cubicBezTo>
                <a:cubicBezTo>
                  <a:pt x="23132" y="11228"/>
                  <a:pt x="23129" y="11228"/>
                  <a:pt x="23126" y="11228"/>
                </a:cubicBezTo>
                <a:cubicBezTo>
                  <a:pt x="22514" y="11232"/>
                  <a:pt x="22007" y="11682"/>
                  <a:pt x="21926" y="12282"/>
                </a:cubicBezTo>
                <a:cubicBezTo>
                  <a:pt x="21782" y="12139"/>
                  <a:pt x="21632" y="12004"/>
                  <a:pt x="21472" y="11886"/>
                </a:cubicBezTo>
                <a:cubicBezTo>
                  <a:pt x="21713" y="11175"/>
                  <a:pt x="22371" y="10698"/>
                  <a:pt x="23122" y="10693"/>
                </a:cubicBezTo>
                <a:cubicBezTo>
                  <a:pt x="23126" y="10693"/>
                  <a:pt x="23129" y="10693"/>
                  <a:pt x="23132" y="10693"/>
                </a:cubicBezTo>
                <a:close/>
                <a:moveTo>
                  <a:pt x="38963" y="10693"/>
                </a:moveTo>
                <a:cubicBezTo>
                  <a:pt x="39673" y="10693"/>
                  <a:pt x="40323" y="11133"/>
                  <a:pt x="40591" y="11792"/>
                </a:cubicBezTo>
                <a:cubicBezTo>
                  <a:pt x="40435" y="11902"/>
                  <a:pt x="40284" y="12021"/>
                  <a:pt x="40145" y="12151"/>
                </a:cubicBezTo>
                <a:cubicBezTo>
                  <a:pt x="40011" y="11611"/>
                  <a:pt x="39522" y="11228"/>
                  <a:pt x="38965" y="11228"/>
                </a:cubicBezTo>
                <a:cubicBezTo>
                  <a:pt x="38963" y="11228"/>
                  <a:pt x="38960" y="11228"/>
                  <a:pt x="38957" y="11228"/>
                </a:cubicBezTo>
                <a:cubicBezTo>
                  <a:pt x="38344" y="11232"/>
                  <a:pt x="37834" y="11682"/>
                  <a:pt x="37752" y="12282"/>
                </a:cubicBezTo>
                <a:cubicBezTo>
                  <a:pt x="37743" y="12274"/>
                  <a:pt x="37732" y="12261"/>
                  <a:pt x="37724" y="12249"/>
                </a:cubicBezTo>
                <a:cubicBezTo>
                  <a:pt x="37609" y="12135"/>
                  <a:pt x="37487" y="12029"/>
                  <a:pt x="37360" y="11931"/>
                </a:cubicBezTo>
                <a:cubicBezTo>
                  <a:pt x="37340" y="11914"/>
                  <a:pt x="37319" y="11902"/>
                  <a:pt x="37302" y="11886"/>
                </a:cubicBezTo>
                <a:cubicBezTo>
                  <a:pt x="37540" y="11175"/>
                  <a:pt x="38201" y="10698"/>
                  <a:pt x="38953" y="10693"/>
                </a:cubicBezTo>
                <a:cubicBezTo>
                  <a:pt x="38956" y="10693"/>
                  <a:pt x="38959" y="10693"/>
                  <a:pt x="38963" y="10693"/>
                </a:cubicBezTo>
                <a:close/>
                <a:moveTo>
                  <a:pt x="54789" y="10693"/>
                </a:moveTo>
                <a:cubicBezTo>
                  <a:pt x="55500" y="10693"/>
                  <a:pt x="56153" y="11133"/>
                  <a:pt x="56417" y="11792"/>
                </a:cubicBezTo>
                <a:cubicBezTo>
                  <a:pt x="56262" y="11902"/>
                  <a:pt x="56115" y="12021"/>
                  <a:pt x="55976" y="12151"/>
                </a:cubicBezTo>
                <a:cubicBezTo>
                  <a:pt x="55837" y="11612"/>
                  <a:pt x="55351" y="11228"/>
                  <a:pt x="54792" y="11228"/>
                </a:cubicBezTo>
                <a:lnTo>
                  <a:pt x="54784" y="11228"/>
                </a:lnTo>
                <a:cubicBezTo>
                  <a:pt x="54175" y="11232"/>
                  <a:pt x="53664" y="11682"/>
                  <a:pt x="53583" y="12282"/>
                </a:cubicBezTo>
                <a:cubicBezTo>
                  <a:pt x="53489" y="12188"/>
                  <a:pt x="53391" y="12095"/>
                  <a:pt x="53289" y="12012"/>
                </a:cubicBezTo>
                <a:cubicBezTo>
                  <a:pt x="53236" y="11967"/>
                  <a:pt x="53182" y="11927"/>
                  <a:pt x="53129" y="11886"/>
                </a:cubicBezTo>
                <a:cubicBezTo>
                  <a:pt x="53370" y="11175"/>
                  <a:pt x="54028" y="10698"/>
                  <a:pt x="54780" y="10693"/>
                </a:cubicBezTo>
                <a:cubicBezTo>
                  <a:pt x="54783" y="10693"/>
                  <a:pt x="54786" y="10693"/>
                  <a:pt x="54789" y="10693"/>
                </a:cubicBezTo>
                <a:close/>
                <a:moveTo>
                  <a:pt x="70618" y="10693"/>
                </a:moveTo>
                <a:cubicBezTo>
                  <a:pt x="71329" y="10693"/>
                  <a:pt x="71983" y="11134"/>
                  <a:pt x="72247" y="11792"/>
                </a:cubicBezTo>
                <a:cubicBezTo>
                  <a:pt x="72092" y="11902"/>
                  <a:pt x="71941" y="12021"/>
                  <a:pt x="71802" y="12151"/>
                </a:cubicBezTo>
                <a:cubicBezTo>
                  <a:pt x="71669" y="11611"/>
                  <a:pt x="71179" y="11228"/>
                  <a:pt x="70623" y="11228"/>
                </a:cubicBezTo>
                <a:cubicBezTo>
                  <a:pt x="70620" y="11228"/>
                  <a:pt x="70617" y="11228"/>
                  <a:pt x="70614" y="11228"/>
                </a:cubicBezTo>
                <a:cubicBezTo>
                  <a:pt x="70002" y="11232"/>
                  <a:pt x="69491" y="11682"/>
                  <a:pt x="69410" y="12282"/>
                </a:cubicBezTo>
                <a:cubicBezTo>
                  <a:pt x="69287" y="12159"/>
                  <a:pt x="69160" y="12041"/>
                  <a:pt x="69025" y="11935"/>
                </a:cubicBezTo>
                <a:cubicBezTo>
                  <a:pt x="69005" y="11918"/>
                  <a:pt x="68980" y="11902"/>
                  <a:pt x="68960" y="11886"/>
                </a:cubicBezTo>
                <a:cubicBezTo>
                  <a:pt x="69197" y="11175"/>
                  <a:pt x="69859" y="10698"/>
                  <a:pt x="70610" y="10693"/>
                </a:cubicBezTo>
                <a:close/>
                <a:moveTo>
                  <a:pt x="86449" y="10693"/>
                </a:moveTo>
                <a:cubicBezTo>
                  <a:pt x="87159" y="10693"/>
                  <a:pt x="87808" y="11134"/>
                  <a:pt x="88074" y="11792"/>
                </a:cubicBezTo>
                <a:cubicBezTo>
                  <a:pt x="87919" y="11902"/>
                  <a:pt x="87772" y="12021"/>
                  <a:pt x="87633" y="12151"/>
                </a:cubicBezTo>
                <a:cubicBezTo>
                  <a:pt x="87495" y="11612"/>
                  <a:pt x="87009" y="11228"/>
                  <a:pt x="86449" y="11228"/>
                </a:cubicBezTo>
                <a:lnTo>
                  <a:pt x="86441" y="11228"/>
                </a:lnTo>
                <a:cubicBezTo>
                  <a:pt x="85832" y="11232"/>
                  <a:pt x="85322" y="11682"/>
                  <a:pt x="85240" y="12282"/>
                </a:cubicBezTo>
                <a:cubicBezTo>
                  <a:pt x="85097" y="12139"/>
                  <a:pt x="84946" y="12004"/>
                  <a:pt x="84786" y="11886"/>
                </a:cubicBezTo>
                <a:cubicBezTo>
                  <a:pt x="85027" y="11175"/>
                  <a:pt x="85685" y="10698"/>
                  <a:pt x="86436" y="10693"/>
                </a:cubicBezTo>
                <a:close/>
                <a:moveTo>
                  <a:pt x="7308" y="11298"/>
                </a:moveTo>
                <a:cubicBezTo>
                  <a:pt x="7844" y="11298"/>
                  <a:pt x="8318" y="11681"/>
                  <a:pt x="8431" y="12204"/>
                </a:cubicBezTo>
                <a:cubicBezTo>
                  <a:pt x="8244" y="12384"/>
                  <a:pt x="8072" y="12589"/>
                  <a:pt x="7920" y="12805"/>
                </a:cubicBezTo>
                <a:cubicBezTo>
                  <a:pt x="7696" y="12768"/>
                  <a:pt x="7463" y="12747"/>
                  <a:pt x="7226" y="12747"/>
                </a:cubicBezTo>
                <a:cubicBezTo>
                  <a:pt x="6989" y="12747"/>
                  <a:pt x="6757" y="12772"/>
                  <a:pt x="6528" y="12817"/>
                </a:cubicBezTo>
                <a:lnTo>
                  <a:pt x="6532" y="12813"/>
                </a:lnTo>
                <a:cubicBezTo>
                  <a:pt x="6414" y="12642"/>
                  <a:pt x="6283" y="12478"/>
                  <a:pt x="6140" y="12327"/>
                </a:cubicBezTo>
                <a:lnTo>
                  <a:pt x="6140" y="12327"/>
                </a:lnTo>
                <a:lnTo>
                  <a:pt x="6161" y="12331"/>
                </a:lnTo>
                <a:cubicBezTo>
                  <a:pt x="6221" y="11747"/>
                  <a:pt x="6712" y="11302"/>
                  <a:pt x="7300" y="11298"/>
                </a:cubicBezTo>
                <a:cubicBezTo>
                  <a:pt x="7302" y="11298"/>
                  <a:pt x="7305" y="11298"/>
                  <a:pt x="7308" y="11298"/>
                </a:cubicBezTo>
                <a:close/>
                <a:moveTo>
                  <a:pt x="23135" y="11298"/>
                </a:moveTo>
                <a:cubicBezTo>
                  <a:pt x="23674" y="11298"/>
                  <a:pt x="24143" y="11681"/>
                  <a:pt x="24258" y="12204"/>
                </a:cubicBezTo>
                <a:cubicBezTo>
                  <a:pt x="24074" y="12384"/>
                  <a:pt x="23903" y="12589"/>
                  <a:pt x="23751" y="12805"/>
                </a:cubicBezTo>
                <a:cubicBezTo>
                  <a:pt x="23530" y="12768"/>
                  <a:pt x="23306" y="12747"/>
                  <a:pt x="23077" y="12747"/>
                </a:cubicBezTo>
                <a:lnTo>
                  <a:pt x="23053" y="12747"/>
                </a:lnTo>
                <a:cubicBezTo>
                  <a:pt x="22816" y="12747"/>
                  <a:pt x="22583" y="12772"/>
                  <a:pt x="22359" y="12817"/>
                </a:cubicBezTo>
                <a:lnTo>
                  <a:pt x="22359" y="12813"/>
                </a:lnTo>
                <a:cubicBezTo>
                  <a:pt x="22240" y="12642"/>
                  <a:pt x="22109" y="12478"/>
                  <a:pt x="21967" y="12327"/>
                </a:cubicBezTo>
                <a:lnTo>
                  <a:pt x="21967" y="12327"/>
                </a:lnTo>
                <a:lnTo>
                  <a:pt x="21986" y="12331"/>
                </a:lnTo>
                <a:cubicBezTo>
                  <a:pt x="22048" y="11747"/>
                  <a:pt x="22538" y="11302"/>
                  <a:pt x="23126" y="11298"/>
                </a:cubicBezTo>
                <a:cubicBezTo>
                  <a:pt x="23129" y="11298"/>
                  <a:pt x="23132" y="11298"/>
                  <a:pt x="23135" y="11298"/>
                </a:cubicBezTo>
                <a:close/>
                <a:moveTo>
                  <a:pt x="38965" y="11298"/>
                </a:moveTo>
                <a:cubicBezTo>
                  <a:pt x="39505" y="11298"/>
                  <a:pt x="39974" y="11676"/>
                  <a:pt x="40088" y="12204"/>
                </a:cubicBezTo>
                <a:cubicBezTo>
                  <a:pt x="39900" y="12384"/>
                  <a:pt x="39728" y="12589"/>
                  <a:pt x="39577" y="12805"/>
                </a:cubicBezTo>
                <a:cubicBezTo>
                  <a:pt x="39353" y="12768"/>
                  <a:pt x="39121" y="12747"/>
                  <a:pt x="38883" y="12747"/>
                </a:cubicBezTo>
                <a:cubicBezTo>
                  <a:pt x="38646" y="12747"/>
                  <a:pt x="38414" y="12772"/>
                  <a:pt x="38185" y="12817"/>
                </a:cubicBezTo>
                <a:lnTo>
                  <a:pt x="38189" y="12813"/>
                </a:lnTo>
                <a:cubicBezTo>
                  <a:pt x="38071" y="12642"/>
                  <a:pt x="37940" y="12478"/>
                  <a:pt x="37797" y="12327"/>
                </a:cubicBezTo>
                <a:lnTo>
                  <a:pt x="37797" y="12327"/>
                </a:lnTo>
                <a:lnTo>
                  <a:pt x="37817" y="12331"/>
                </a:lnTo>
                <a:cubicBezTo>
                  <a:pt x="37879" y="11747"/>
                  <a:pt x="38369" y="11302"/>
                  <a:pt x="38957" y="11298"/>
                </a:cubicBezTo>
                <a:cubicBezTo>
                  <a:pt x="38960" y="11298"/>
                  <a:pt x="38963" y="11298"/>
                  <a:pt x="38965" y="11298"/>
                </a:cubicBezTo>
                <a:close/>
                <a:moveTo>
                  <a:pt x="54792" y="11298"/>
                </a:moveTo>
                <a:cubicBezTo>
                  <a:pt x="55331" y="11298"/>
                  <a:pt x="55804" y="11678"/>
                  <a:pt x="55915" y="12204"/>
                </a:cubicBezTo>
                <a:cubicBezTo>
                  <a:pt x="55731" y="12384"/>
                  <a:pt x="55559" y="12589"/>
                  <a:pt x="55408" y="12805"/>
                </a:cubicBezTo>
                <a:cubicBezTo>
                  <a:pt x="55188" y="12768"/>
                  <a:pt x="54963" y="12747"/>
                  <a:pt x="54739" y="12747"/>
                </a:cubicBezTo>
                <a:lnTo>
                  <a:pt x="54710" y="12747"/>
                </a:lnTo>
                <a:cubicBezTo>
                  <a:pt x="54473" y="12747"/>
                  <a:pt x="54241" y="12772"/>
                  <a:pt x="54015" y="12817"/>
                </a:cubicBezTo>
                <a:lnTo>
                  <a:pt x="54015" y="12813"/>
                </a:lnTo>
                <a:cubicBezTo>
                  <a:pt x="53898" y="12642"/>
                  <a:pt x="53766" y="12478"/>
                  <a:pt x="53623" y="12327"/>
                </a:cubicBezTo>
                <a:lnTo>
                  <a:pt x="53623" y="12327"/>
                </a:lnTo>
                <a:lnTo>
                  <a:pt x="53644" y="12331"/>
                </a:lnTo>
                <a:cubicBezTo>
                  <a:pt x="53705" y="11747"/>
                  <a:pt x="54196" y="11302"/>
                  <a:pt x="54784" y="11298"/>
                </a:cubicBezTo>
                <a:close/>
                <a:moveTo>
                  <a:pt x="70618" y="11298"/>
                </a:moveTo>
                <a:cubicBezTo>
                  <a:pt x="71161" y="11298"/>
                  <a:pt x="71631" y="11678"/>
                  <a:pt x="71745" y="12204"/>
                </a:cubicBezTo>
                <a:cubicBezTo>
                  <a:pt x="71557" y="12384"/>
                  <a:pt x="71386" y="12589"/>
                  <a:pt x="71235" y="12805"/>
                </a:cubicBezTo>
                <a:cubicBezTo>
                  <a:pt x="71018" y="12768"/>
                  <a:pt x="70794" y="12747"/>
                  <a:pt x="70565" y="12747"/>
                </a:cubicBezTo>
                <a:lnTo>
                  <a:pt x="70541" y="12747"/>
                </a:lnTo>
                <a:cubicBezTo>
                  <a:pt x="70304" y="12747"/>
                  <a:pt x="70071" y="12772"/>
                  <a:pt x="69842" y="12817"/>
                </a:cubicBezTo>
                <a:lnTo>
                  <a:pt x="69846" y="12813"/>
                </a:lnTo>
                <a:cubicBezTo>
                  <a:pt x="69728" y="12642"/>
                  <a:pt x="69597" y="12478"/>
                  <a:pt x="69454" y="12327"/>
                </a:cubicBezTo>
                <a:lnTo>
                  <a:pt x="69454" y="12327"/>
                </a:lnTo>
                <a:lnTo>
                  <a:pt x="69474" y="12331"/>
                </a:lnTo>
                <a:cubicBezTo>
                  <a:pt x="69536" y="11747"/>
                  <a:pt x="70026" y="11302"/>
                  <a:pt x="70614" y="11298"/>
                </a:cubicBezTo>
                <a:close/>
                <a:moveTo>
                  <a:pt x="86449" y="11298"/>
                </a:moveTo>
                <a:cubicBezTo>
                  <a:pt x="86988" y="11298"/>
                  <a:pt x="87461" y="11678"/>
                  <a:pt x="87572" y="12204"/>
                </a:cubicBezTo>
                <a:cubicBezTo>
                  <a:pt x="87388" y="12384"/>
                  <a:pt x="87216" y="12589"/>
                  <a:pt x="87065" y="12805"/>
                </a:cubicBezTo>
                <a:cubicBezTo>
                  <a:pt x="86845" y="12768"/>
                  <a:pt x="86620" y="12747"/>
                  <a:pt x="86396" y="12747"/>
                </a:cubicBezTo>
                <a:lnTo>
                  <a:pt x="86367" y="12747"/>
                </a:lnTo>
                <a:cubicBezTo>
                  <a:pt x="86130" y="12747"/>
                  <a:pt x="85897" y="12772"/>
                  <a:pt x="85672" y="12817"/>
                </a:cubicBezTo>
                <a:lnTo>
                  <a:pt x="85672" y="12813"/>
                </a:lnTo>
                <a:cubicBezTo>
                  <a:pt x="85554" y="12642"/>
                  <a:pt x="85423" y="12478"/>
                  <a:pt x="85280" y="12327"/>
                </a:cubicBezTo>
                <a:lnTo>
                  <a:pt x="85280" y="12327"/>
                </a:lnTo>
                <a:lnTo>
                  <a:pt x="85301" y="12331"/>
                </a:lnTo>
                <a:cubicBezTo>
                  <a:pt x="85363" y="11747"/>
                  <a:pt x="85853" y="11302"/>
                  <a:pt x="86441" y="11298"/>
                </a:cubicBezTo>
                <a:close/>
                <a:moveTo>
                  <a:pt x="15166" y="11298"/>
                </a:moveTo>
                <a:cubicBezTo>
                  <a:pt x="15722" y="11298"/>
                  <a:pt x="16203" y="11709"/>
                  <a:pt x="16297" y="12253"/>
                </a:cubicBezTo>
                <a:cubicBezTo>
                  <a:pt x="16269" y="12286"/>
                  <a:pt x="16240" y="12315"/>
                  <a:pt x="16212" y="12348"/>
                </a:cubicBezTo>
                <a:cubicBezTo>
                  <a:pt x="16159" y="12404"/>
                  <a:pt x="16105" y="12466"/>
                  <a:pt x="16052" y="12527"/>
                </a:cubicBezTo>
                <a:cubicBezTo>
                  <a:pt x="15979" y="12613"/>
                  <a:pt x="15914" y="12702"/>
                  <a:pt x="15848" y="12796"/>
                </a:cubicBezTo>
                <a:cubicBezTo>
                  <a:pt x="15639" y="12764"/>
                  <a:pt x="15432" y="12747"/>
                  <a:pt x="15219" y="12747"/>
                </a:cubicBezTo>
                <a:lnTo>
                  <a:pt x="15194" y="12747"/>
                </a:lnTo>
                <a:cubicBezTo>
                  <a:pt x="14929" y="12751"/>
                  <a:pt x="14668" y="12781"/>
                  <a:pt x="14414" y="12830"/>
                </a:cubicBezTo>
                <a:lnTo>
                  <a:pt x="14439" y="12813"/>
                </a:lnTo>
                <a:cubicBezTo>
                  <a:pt x="14316" y="12629"/>
                  <a:pt x="14174" y="12457"/>
                  <a:pt x="14022" y="12302"/>
                </a:cubicBezTo>
                <a:cubicBezTo>
                  <a:pt x="14096" y="11731"/>
                  <a:pt x="14578" y="11302"/>
                  <a:pt x="15158" y="11298"/>
                </a:cubicBezTo>
                <a:cubicBezTo>
                  <a:pt x="15161" y="11298"/>
                  <a:pt x="15163" y="11298"/>
                  <a:pt x="15166" y="11298"/>
                </a:cubicBezTo>
                <a:close/>
                <a:moveTo>
                  <a:pt x="30993" y="11298"/>
                </a:moveTo>
                <a:cubicBezTo>
                  <a:pt x="31548" y="11298"/>
                  <a:pt x="32034" y="11706"/>
                  <a:pt x="32128" y="12253"/>
                </a:cubicBezTo>
                <a:cubicBezTo>
                  <a:pt x="32099" y="12286"/>
                  <a:pt x="32067" y="12315"/>
                  <a:pt x="32039" y="12348"/>
                </a:cubicBezTo>
                <a:cubicBezTo>
                  <a:pt x="31907" y="12487"/>
                  <a:pt x="31785" y="12638"/>
                  <a:pt x="31675" y="12796"/>
                </a:cubicBezTo>
                <a:cubicBezTo>
                  <a:pt x="31470" y="12764"/>
                  <a:pt x="31262" y="12747"/>
                  <a:pt x="31050" y="12747"/>
                </a:cubicBezTo>
                <a:lnTo>
                  <a:pt x="31025" y="12747"/>
                </a:lnTo>
                <a:cubicBezTo>
                  <a:pt x="30759" y="12751"/>
                  <a:pt x="30499" y="12781"/>
                  <a:pt x="30241" y="12830"/>
                </a:cubicBezTo>
                <a:lnTo>
                  <a:pt x="30269" y="12813"/>
                </a:lnTo>
                <a:cubicBezTo>
                  <a:pt x="30143" y="12629"/>
                  <a:pt x="30005" y="12457"/>
                  <a:pt x="29853" y="12302"/>
                </a:cubicBezTo>
                <a:cubicBezTo>
                  <a:pt x="29926" y="11731"/>
                  <a:pt x="30408" y="11302"/>
                  <a:pt x="30985" y="11298"/>
                </a:cubicBezTo>
                <a:close/>
                <a:moveTo>
                  <a:pt x="46823" y="11298"/>
                </a:moveTo>
                <a:cubicBezTo>
                  <a:pt x="47379" y="11298"/>
                  <a:pt x="47865" y="11709"/>
                  <a:pt x="47954" y="12253"/>
                </a:cubicBezTo>
                <a:cubicBezTo>
                  <a:pt x="47845" y="12368"/>
                  <a:pt x="47734" y="12491"/>
                  <a:pt x="47636" y="12621"/>
                </a:cubicBezTo>
                <a:cubicBezTo>
                  <a:pt x="47591" y="12678"/>
                  <a:pt x="47546" y="12740"/>
                  <a:pt x="47506" y="12796"/>
                </a:cubicBezTo>
                <a:cubicBezTo>
                  <a:pt x="47289" y="12764"/>
                  <a:pt x="47072" y="12747"/>
                  <a:pt x="46852" y="12747"/>
                </a:cubicBezTo>
                <a:cubicBezTo>
                  <a:pt x="46586" y="12751"/>
                  <a:pt x="46325" y="12781"/>
                  <a:pt x="46071" y="12830"/>
                </a:cubicBezTo>
                <a:lnTo>
                  <a:pt x="46096" y="12813"/>
                </a:lnTo>
                <a:cubicBezTo>
                  <a:pt x="45973" y="12629"/>
                  <a:pt x="45830" y="12457"/>
                  <a:pt x="45679" y="12302"/>
                </a:cubicBezTo>
                <a:cubicBezTo>
                  <a:pt x="45753" y="11731"/>
                  <a:pt x="46235" y="11302"/>
                  <a:pt x="46815" y="11298"/>
                </a:cubicBezTo>
                <a:cubicBezTo>
                  <a:pt x="46818" y="11298"/>
                  <a:pt x="46821" y="11298"/>
                  <a:pt x="46823" y="11298"/>
                </a:cubicBezTo>
                <a:close/>
                <a:moveTo>
                  <a:pt x="62641" y="11298"/>
                </a:moveTo>
                <a:cubicBezTo>
                  <a:pt x="63201" y="11298"/>
                  <a:pt x="63691" y="11706"/>
                  <a:pt x="63785" y="12253"/>
                </a:cubicBezTo>
                <a:cubicBezTo>
                  <a:pt x="63757" y="12286"/>
                  <a:pt x="63724" y="12315"/>
                  <a:pt x="63695" y="12348"/>
                </a:cubicBezTo>
                <a:cubicBezTo>
                  <a:pt x="63642" y="12404"/>
                  <a:pt x="63589" y="12466"/>
                  <a:pt x="63540" y="12527"/>
                </a:cubicBezTo>
                <a:cubicBezTo>
                  <a:pt x="63466" y="12613"/>
                  <a:pt x="63397" y="12702"/>
                  <a:pt x="63332" y="12796"/>
                </a:cubicBezTo>
                <a:cubicBezTo>
                  <a:pt x="63127" y="12764"/>
                  <a:pt x="62920" y="12747"/>
                  <a:pt x="62707" y="12747"/>
                </a:cubicBezTo>
                <a:lnTo>
                  <a:pt x="62682" y="12747"/>
                </a:lnTo>
                <a:cubicBezTo>
                  <a:pt x="62417" y="12751"/>
                  <a:pt x="62156" y="12781"/>
                  <a:pt x="61898" y="12830"/>
                </a:cubicBezTo>
                <a:lnTo>
                  <a:pt x="61927" y="12813"/>
                </a:lnTo>
                <a:cubicBezTo>
                  <a:pt x="61800" y="12629"/>
                  <a:pt x="61661" y="12457"/>
                  <a:pt x="61510" y="12302"/>
                </a:cubicBezTo>
                <a:cubicBezTo>
                  <a:pt x="61583" y="11731"/>
                  <a:pt x="62066" y="11302"/>
                  <a:pt x="62641" y="11298"/>
                </a:cubicBezTo>
                <a:close/>
                <a:moveTo>
                  <a:pt x="78472" y="11298"/>
                </a:moveTo>
                <a:cubicBezTo>
                  <a:pt x="79031" y="11298"/>
                  <a:pt x="79522" y="11706"/>
                  <a:pt x="79616" y="12253"/>
                </a:cubicBezTo>
                <a:cubicBezTo>
                  <a:pt x="79448" y="12421"/>
                  <a:pt x="79297" y="12600"/>
                  <a:pt x="79163" y="12796"/>
                </a:cubicBezTo>
                <a:cubicBezTo>
                  <a:pt x="78958" y="12764"/>
                  <a:pt x="78746" y="12747"/>
                  <a:pt x="78534" y="12747"/>
                </a:cubicBezTo>
                <a:lnTo>
                  <a:pt x="78509" y="12747"/>
                </a:lnTo>
                <a:cubicBezTo>
                  <a:pt x="78243" y="12751"/>
                  <a:pt x="77982" y="12781"/>
                  <a:pt x="77729" y="12830"/>
                </a:cubicBezTo>
                <a:lnTo>
                  <a:pt x="77753" y="12813"/>
                </a:lnTo>
                <a:cubicBezTo>
                  <a:pt x="77631" y="12629"/>
                  <a:pt x="77488" y="12457"/>
                  <a:pt x="77337" y="12302"/>
                </a:cubicBezTo>
                <a:cubicBezTo>
                  <a:pt x="77410" y="11731"/>
                  <a:pt x="77892" y="11302"/>
                  <a:pt x="78472" y="11298"/>
                </a:cubicBezTo>
                <a:close/>
                <a:moveTo>
                  <a:pt x="94307" y="11298"/>
                </a:moveTo>
                <a:cubicBezTo>
                  <a:pt x="94862" y="11298"/>
                  <a:pt x="95348" y="11706"/>
                  <a:pt x="95442" y="12253"/>
                </a:cubicBezTo>
                <a:cubicBezTo>
                  <a:pt x="95279" y="12421"/>
                  <a:pt x="95124" y="12600"/>
                  <a:pt x="94989" y="12796"/>
                </a:cubicBezTo>
                <a:cubicBezTo>
                  <a:pt x="94785" y="12764"/>
                  <a:pt x="94577" y="12747"/>
                  <a:pt x="94364" y="12747"/>
                </a:cubicBezTo>
                <a:lnTo>
                  <a:pt x="94340" y="12747"/>
                </a:lnTo>
                <a:cubicBezTo>
                  <a:pt x="94074" y="12751"/>
                  <a:pt x="93812" y="12781"/>
                  <a:pt x="93555" y="12830"/>
                </a:cubicBezTo>
                <a:lnTo>
                  <a:pt x="93584" y="12813"/>
                </a:lnTo>
                <a:cubicBezTo>
                  <a:pt x="93457" y="12629"/>
                  <a:pt x="93318" y="12457"/>
                  <a:pt x="93167" y="12302"/>
                </a:cubicBezTo>
                <a:cubicBezTo>
                  <a:pt x="93241" y="11731"/>
                  <a:pt x="93723" y="11302"/>
                  <a:pt x="94298" y="11298"/>
                </a:cubicBezTo>
                <a:close/>
                <a:moveTo>
                  <a:pt x="19098" y="11163"/>
                </a:moveTo>
                <a:cubicBezTo>
                  <a:pt x="19935" y="11163"/>
                  <a:pt x="20739" y="11432"/>
                  <a:pt x="21394" y="11914"/>
                </a:cubicBezTo>
                <a:cubicBezTo>
                  <a:pt x="21428" y="11939"/>
                  <a:pt x="21460" y="11963"/>
                  <a:pt x="21488" y="11988"/>
                </a:cubicBezTo>
                <a:cubicBezTo>
                  <a:pt x="21554" y="12037"/>
                  <a:pt x="21611" y="12086"/>
                  <a:pt x="21673" y="12139"/>
                </a:cubicBezTo>
                <a:cubicBezTo>
                  <a:pt x="21901" y="12340"/>
                  <a:pt x="22105" y="12572"/>
                  <a:pt x="22285" y="12830"/>
                </a:cubicBezTo>
                <a:cubicBezTo>
                  <a:pt x="22060" y="12874"/>
                  <a:pt x="21844" y="12940"/>
                  <a:pt x="21635" y="13026"/>
                </a:cubicBezTo>
                <a:cubicBezTo>
                  <a:pt x="21015" y="12246"/>
                  <a:pt x="20092" y="11801"/>
                  <a:pt x="19100" y="11801"/>
                </a:cubicBezTo>
                <a:lnTo>
                  <a:pt x="19079" y="11801"/>
                </a:lnTo>
                <a:cubicBezTo>
                  <a:pt x="18107" y="11808"/>
                  <a:pt x="17200" y="12242"/>
                  <a:pt x="16587" y="12993"/>
                </a:cubicBezTo>
                <a:cubicBezTo>
                  <a:pt x="16375" y="12915"/>
                  <a:pt x="16150" y="12854"/>
                  <a:pt x="15922" y="12813"/>
                </a:cubicBezTo>
                <a:cubicBezTo>
                  <a:pt x="15958" y="12760"/>
                  <a:pt x="15995" y="12711"/>
                  <a:pt x="16032" y="12662"/>
                </a:cubicBezTo>
                <a:cubicBezTo>
                  <a:pt x="16081" y="12600"/>
                  <a:pt x="16130" y="12540"/>
                  <a:pt x="16183" y="12482"/>
                </a:cubicBezTo>
                <a:cubicBezTo>
                  <a:pt x="16208" y="12449"/>
                  <a:pt x="16236" y="12421"/>
                  <a:pt x="16261" y="12393"/>
                </a:cubicBezTo>
                <a:cubicBezTo>
                  <a:pt x="16767" y="11857"/>
                  <a:pt x="17409" y="11473"/>
                  <a:pt x="18119" y="11290"/>
                </a:cubicBezTo>
                <a:lnTo>
                  <a:pt x="18119" y="11298"/>
                </a:lnTo>
                <a:lnTo>
                  <a:pt x="18184" y="11273"/>
                </a:lnTo>
                <a:lnTo>
                  <a:pt x="18184" y="11269"/>
                </a:lnTo>
                <a:cubicBezTo>
                  <a:pt x="18397" y="11220"/>
                  <a:pt x="18613" y="11188"/>
                  <a:pt x="18830" y="11171"/>
                </a:cubicBezTo>
                <a:cubicBezTo>
                  <a:pt x="18830" y="11175"/>
                  <a:pt x="18834" y="11175"/>
                  <a:pt x="18834" y="11179"/>
                </a:cubicBezTo>
                <a:lnTo>
                  <a:pt x="18862" y="11171"/>
                </a:lnTo>
                <a:cubicBezTo>
                  <a:pt x="18932" y="11167"/>
                  <a:pt x="19002" y="11163"/>
                  <a:pt x="19075" y="11163"/>
                </a:cubicBezTo>
                <a:cubicBezTo>
                  <a:pt x="19083" y="11163"/>
                  <a:pt x="19090" y="11163"/>
                  <a:pt x="19098" y="11163"/>
                </a:cubicBezTo>
                <a:close/>
                <a:moveTo>
                  <a:pt x="34925" y="11163"/>
                </a:moveTo>
                <a:cubicBezTo>
                  <a:pt x="36131" y="11163"/>
                  <a:pt x="37253" y="11714"/>
                  <a:pt x="37989" y="12658"/>
                </a:cubicBezTo>
                <a:cubicBezTo>
                  <a:pt x="38034" y="12715"/>
                  <a:pt x="38075" y="12772"/>
                  <a:pt x="38116" y="12830"/>
                </a:cubicBezTo>
                <a:cubicBezTo>
                  <a:pt x="37890" y="12874"/>
                  <a:pt x="37675" y="12940"/>
                  <a:pt x="37462" y="13026"/>
                </a:cubicBezTo>
                <a:cubicBezTo>
                  <a:pt x="36842" y="12246"/>
                  <a:pt x="35922" y="11801"/>
                  <a:pt x="34925" y="11801"/>
                </a:cubicBezTo>
                <a:lnTo>
                  <a:pt x="34906" y="11801"/>
                </a:lnTo>
                <a:cubicBezTo>
                  <a:pt x="33937" y="11808"/>
                  <a:pt x="33031" y="12242"/>
                  <a:pt x="32414" y="12993"/>
                </a:cubicBezTo>
                <a:cubicBezTo>
                  <a:pt x="32201" y="12915"/>
                  <a:pt x="31981" y="12854"/>
                  <a:pt x="31752" y="12813"/>
                </a:cubicBezTo>
                <a:cubicBezTo>
                  <a:pt x="31834" y="12695"/>
                  <a:pt x="31920" y="12585"/>
                  <a:pt x="32014" y="12482"/>
                </a:cubicBezTo>
                <a:cubicBezTo>
                  <a:pt x="32063" y="12421"/>
                  <a:pt x="32116" y="12364"/>
                  <a:pt x="32173" y="12310"/>
                </a:cubicBezTo>
                <a:cubicBezTo>
                  <a:pt x="32226" y="12253"/>
                  <a:pt x="32284" y="12200"/>
                  <a:pt x="32340" y="12148"/>
                </a:cubicBezTo>
                <a:cubicBezTo>
                  <a:pt x="32401" y="12095"/>
                  <a:pt x="32459" y="12046"/>
                  <a:pt x="32520" y="11997"/>
                </a:cubicBezTo>
                <a:cubicBezTo>
                  <a:pt x="32614" y="11927"/>
                  <a:pt x="32708" y="11857"/>
                  <a:pt x="32806" y="11796"/>
                </a:cubicBezTo>
                <a:cubicBezTo>
                  <a:pt x="33153" y="11567"/>
                  <a:pt x="33541" y="11396"/>
                  <a:pt x="33945" y="11290"/>
                </a:cubicBezTo>
                <a:cubicBezTo>
                  <a:pt x="33945" y="11290"/>
                  <a:pt x="33950" y="11294"/>
                  <a:pt x="33950" y="11298"/>
                </a:cubicBezTo>
                <a:lnTo>
                  <a:pt x="34015" y="11273"/>
                </a:lnTo>
                <a:lnTo>
                  <a:pt x="34015" y="11269"/>
                </a:lnTo>
                <a:cubicBezTo>
                  <a:pt x="34223" y="11220"/>
                  <a:pt x="34440" y="11188"/>
                  <a:pt x="34661" y="11171"/>
                </a:cubicBezTo>
                <a:lnTo>
                  <a:pt x="34661" y="11179"/>
                </a:lnTo>
                <a:lnTo>
                  <a:pt x="34689" y="11171"/>
                </a:lnTo>
                <a:cubicBezTo>
                  <a:pt x="34763" y="11167"/>
                  <a:pt x="34832" y="11163"/>
                  <a:pt x="34901" y="11163"/>
                </a:cubicBezTo>
                <a:close/>
                <a:moveTo>
                  <a:pt x="50758" y="11163"/>
                </a:moveTo>
                <a:cubicBezTo>
                  <a:pt x="52031" y="11163"/>
                  <a:pt x="53217" y="11783"/>
                  <a:pt x="53942" y="12830"/>
                </a:cubicBezTo>
                <a:cubicBezTo>
                  <a:pt x="53717" y="12874"/>
                  <a:pt x="53501" y="12940"/>
                  <a:pt x="53293" y="13026"/>
                </a:cubicBezTo>
                <a:cubicBezTo>
                  <a:pt x="52672" y="12246"/>
                  <a:pt x="51749" y="11801"/>
                  <a:pt x="50756" y="11801"/>
                </a:cubicBezTo>
                <a:lnTo>
                  <a:pt x="50736" y="11801"/>
                </a:lnTo>
                <a:cubicBezTo>
                  <a:pt x="49764" y="11808"/>
                  <a:pt x="48857" y="12242"/>
                  <a:pt x="48245" y="12993"/>
                </a:cubicBezTo>
                <a:cubicBezTo>
                  <a:pt x="48028" y="12915"/>
                  <a:pt x="47807" y="12854"/>
                  <a:pt x="47579" y="12813"/>
                </a:cubicBezTo>
                <a:cubicBezTo>
                  <a:pt x="47800" y="12502"/>
                  <a:pt x="48056" y="12229"/>
                  <a:pt x="48350" y="11997"/>
                </a:cubicBezTo>
                <a:cubicBezTo>
                  <a:pt x="48771" y="11665"/>
                  <a:pt x="49253" y="11424"/>
                  <a:pt x="49776" y="11290"/>
                </a:cubicBezTo>
                <a:cubicBezTo>
                  <a:pt x="49776" y="11290"/>
                  <a:pt x="49776" y="11294"/>
                  <a:pt x="49781" y="11298"/>
                </a:cubicBezTo>
                <a:lnTo>
                  <a:pt x="49841" y="11273"/>
                </a:lnTo>
                <a:lnTo>
                  <a:pt x="49841" y="11269"/>
                </a:lnTo>
                <a:cubicBezTo>
                  <a:pt x="50054" y="11220"/>
                  <a:pt x="50271" y="11188"/>
                  <a:pt x="50486" y="11171"/>
                </a:cubicBezTo>
                <a:cubicBezTo>
                  <a:pt x="50486" y="11175"/>
                  <a:pt x="50491" y="11175"/>
                  <a:pt x="50491" y="11179"/>
                </a:cubicBezTo>
                <a:lnTo>
                  <a:pt x="50520" y="11171"/>
                </a:lnTo>
                <a:cubicBezTo>
                  <a:pt x="50589" y="11167"/>
                  <a:pt x="50658" y="11163"/>
                  <a:pt x="50731" y="11163"/>
                </a:cubicBezTo>
                <a:cubicBezTo>
                  <a:pt x="50740" y="11163"/>
                  <a:pt x="50749" y="11163"/>
                  <a:pt x="50758" y="11163"/>
                </a:cubicBezTo>
                <a:close/>
                <a:moveTo>
                  <a:pt x="66583" y="11163"/>
                </a:moveTo>
                <a:cubicBezTo>
                  <a:pt x="67465" y="11163"/>
                  <a:pt x="68307" y="11461"/>
                  <a:pt x="68980" y="11992"/>
                </a:cubicBezTo>
                <a:cubicBezTo>
                  <a:pt x="69103" y="12086"/>
                  <a:pt x="69221" y="12193"/>
                  <a:pt x="69331" y="12302"/>
                </a:cubicBezTo>
                <a:cubicBezTo>
                  <a:pt x="69389" y="12359"/>
                  <a:pt x="69442" y="12417"/>
                  <a:pt x="69495" y="12474"/>
                </a:cubicBezTo>
                <a:cubicBezTo>
                  <a:pt x="69593" y="12589"/>
                  <a:pt x="69687" y="12707"/>
                  <a:pt x="69772" y="12830"/>
                </a:cubicBezTo>
                <a:cubicBezTo>
                  <a:pt x="69548" y="12874"/>
                  <a:pt x="69331" y="12940"/>
                  <a:pt x="69119" y="13026"/>
                </a:cubicBezTo>
                <a:cubicBezTo>
                  <a:pt x="68498" y="12246"/>
                  <a:pt x="67580" y="11801"/>
                  <a:pt x="66583" y="11801"/>
                </a:cubicBezTo>
                <a:lnTo>
                  <a:pt x="66562" y="11801"/>
                </a:lnTo>
                <a:cubicBezTo>
                  <a:pt x="65595" y="11808"/>
                  <a:pt x="64688" y="12242"/>
                  <a:pt x="64071" y="12993"/>
                </a:cubicBezTo>
                <a:cubicBezTo>
                  <a:pt x="63859" y="12915"/>
                  <a:pt x="63638" y="12854"/>
                  <a:pt x="63410" y="12813"/>
                </a:cubicBezTo>
                <a:cubicBezTo>
                  <a:pt x="63581" y="12568"/>
                  <a:pt x="63781" y="12344"/>
                  <a:pt x="63998" y="12148"/>
                </a:cubicBezTo>
                <a:cubicBezTo>
                  <a:pt x="64459" y="11739"/>
                  <a:pt x="65010" y="11445"/>
                  <a:pt x="65602" y="11290"/>
                </a:cubicBezTo>
                <a:cubicBezTo>
                  <a:pt x="65602" y="11290"/>
                  <a:pt x="65606" y="11294"/>
                  <a:pt x="65606" y="11298"/>
                </a:cubicBezTo>
                <a:lnTo>
                  <a:pt x="65672" y="11273"/>
                </a:lnTo>
                <a:lnTo>
                  <a:pt x="65672" y="11269"/>
                </a:lnTo>
                <a:cubicBezTo>
                  <a:pt x="65881" y="11220"/>
                  <a:pt x="66096" y="11188"/>
                  <a:pt x="66317" y="11171"/>
                </a:cubicBezTo>
                <a:lnTo>
                  <a:pt x="66317" y="11179"/>
                </a:lnTo>
                <a:lnTo>
                  <a:pt x="66346" y="11171"/>
                </a:lnTo>
                <a:cubicBezTo>
                  <a:pt x="66420" y="11167"/>
                  <a:pt x="66489" y="11163"/>
                  <a:pt x="66558" y="11163"/>
                </a:cubicBezTo>
                <a:close/>
                <a:moveTo>
                  <a:pt x="82416" y="11163"/>
                </a:moveTo>
                <a:cubicBezTo>
                  <a:pt x="83689" y="11163"/>
                  <a:pt x="84873" y="11783"/>
                  <a:pt x="85599" y="12830"/>
                </a:cubicBezTo>
                <a:cubicBezTo>
                  <a:pt x="85374" y="12874"/>
                  <a:pt x="85158" y="12940"/>
                  <a:pt x="84950" y="13026"/>
                </a:cubicBezTo>
                <a:cubicBezTo>
                  <a:pt x="84329" y="12246"/>
                  <a:pt x="83406" y="11801"/>
                  <a:pt x="82413" y="11801"/>
                </a:cubicBezTo>
                <a:lnTo>
                  <a:pt x="82393" y="11801"/>
                </a:lnTo>
                <a:cubicBezTo>
                  <a:pt x="81421" y="11808"/>
                  <a:pt x="80515" y="12242"/>
                  <a:pt x="79902" y="12993"/>
                </a:cubicBezTo>
                <a:cubicBezTo>
                  <a:pt x="79689" y="12915"/>
                  <a:pt x="79465" y="12854"/>
                  <a:pt x="79236" y="12813"/>
                </a:cubicBezTo>
                <a:cubicBezTo>
                  <a:pt x="79771" y="12053"/>
                  <a:pt x="80551" y="11518"/>
                  <a:pt x="81433" y="11290"/>
                </a:cubicBezTo>
                <a:cubicBezTo>
                  <a:pt x="81433" y="11290"/>
                  <a:pt x="81433" y="11294"/>
                  <a:pt x="81437" y="11298"/>
                </a:cubicBezTo>
                <a:lnTo>
                  <a:pt x="81499" y="11273"/>
                </a:lnTo>
                <a:lnTo>
                  <a:pt x="81499" y="11269"/>
                </a:lnTo>
                <a:cubicBezTo>
                  <a:pt x="81711" y="11220"/>
                  <a:pt x="81927" y="11188"/>
                  <a:pt x="82144" y="11171"/>
                </a:cubicBezTo>
                <a:cubicBezTo>
                  <a:pt x="82144" y="11175"/>
                  <a:pt x="82148" y="11175"/>
                  <a:pt x="82148" y="11179"/>
                </a:cubicBezTo>
                <a:lnTo>
                  <a:pt x="82177" y="11171"/>
                </a:lnTo>
                <a:cubicBezTo>
                  <a:pt x="82246" y="11167"/>
                  <a:pt x="82315" y="11163"/>
                  <a:pt x="82389" y="11163"/>
                </a:cubicBezTo>
                <a:cubicBezTo>
                  <a:pt x="82398" y="11163"/>
                  <a:pt x="82407" y="11163"/>
                  <a:pt x="82416" y="11163"/>
                </a:cubicBezTo>
                <a:close/>
                <a:moveTo>
                  <a:pt x="11182" y="11163"/>
                </a:moveTo>
                <a:cubicBezTo>
                  <a:pt x="12455" y="11163"/>
                  <a:pt x="13648" y="11787"/>
                  <a:pt x="14374" y="12842"/>
                </a:cubicBezTo>
                <a:cubicBezTo>
                  <a:pt x="14153" y="12891"/>
                  <a:pt x="13937" y="12956"/>
                  <a:pt x="13728" y="13042"/>
                </a:cubicBezTo>
                <a:cubicBezTo>
                  <a:pt x="13107" y="12253"/>
                  <a:pt x="12180" y="11801"/>
                  <a:pt x="11179" y="11801"/>
                </a:cubicBezTo>
                <a:lnTo>
                  <a:pt x="11160" y="11801"/>
                </a:lnTo>
                <a:cubicBezTo>
                  <a:pt x="10183" y="11808"/>
                  <a:pt x="9273" y="12246"/>
                  <a:pt x="8655" y="13005"/>
                </a:cubicBezTo>
                <a:lnTo>
                  <a:pt x="8660" y="13009"/>
                </a:lnTo>
                <a:cubicBezTo>
                  <a:pt x="8448" y="12928"/>
                  <a:pt x="8227" y="12862"/>
                  <a:pt x="7999" y="12821"/>
                </a:cubicBezTo>
                <a:cubicBezTo>
                  <a:pt x="8546" y="12041"/>
                  <a:pt x="9350" y="11498"/>
                  <a:pt x="10253" y="11273"/>
                </a:cubicBezTo>
                <a:lnTo>
                  <a:pt x="10253" y="11277"/>
                </a:lnTo>
                <a:lnTo>
                  <a:pt x="10265" y="11273"/>
                </a:lnTo>
                <a:cubicBezTo>
                  <a:pt x="10551" y="11200"/>
                  <a:pt x="10849" y="11163"/>
                  <a:pt x="11155" y="11163"/>
                </a:cubicBezTo>
                <a:cubicBezTo>
                  <a:pt x="11164" y="11163"/>
                  <a:pt x="11173" y="11163"/>
                  <a:pt x="11182" y="11163"/>
                </a:cubicBezTo>
                <a:close/>
                <a:moveTo>
                  <a:pt x="27008" y="11163"/>
                </a:moveTo>
                <a:cubicBezTo>
                  <a:pt x="28285" y="11163"/>
                  <a:pt x="29478" y="11787"/>
                  <a:pt x="30205" y="12842"/>
                </a:cubicBezTo>
                <a:cubicBezTo>
                  <a:pt x="29980" y="12891"/>
                  <a:pt x="29763" y="12956"/>
                  <a:pt x="29559" y="13042"/>
                </a:cubicBezTo>
                <a:cubicBezTo>
                  <a:pt x="28938" y="12253"/>
                  <a:pt x="28011" y="11801"/>
                  <a:pt x="27006" y="11801"/>
                </a:cubicBezTo>
                <a:lnTo>
                  <a:pt x="26985" y="11801"/>
                </a:lnTo>
                <a:cubicBezTo>
                  <a:pt x="26010" y="11808"/>
                  <a:pt x="25099" y="12246"/>
                  <a:pt x="24486" y="13005"/>
                </a:cubicBezTo>
                <a:lnTo>
                  <a:pt x="24486" y="13009"/>
                </a:lnTo>
                <a:cubicBezTo>
                  <a:pt x="24274" y="12928"/>
                  <a:pt x="24054" y="12862"/>
                  <a:pt x="23824" y="12821"/>
                </a:cubicBezTo>
                <a:cubicBezTo>
                  <a:pt x="24372" y="12041"/>
                  <a:pt x="25177" y="11498"/>
                  <a:pt x="26084" y="11273"/>
                </a:cubicBezTo>
                <a:lnTo>
                  <a:pt x="26084" y="11277"/>
                </a:lnTo>
                <a:lnTo>
                  <a:pt x="26092" y="11273"/>
                </a:lnTo>
                <a:cubicBezTo>
                  <a:pt x="26382" y="11200"/>
                  <a:pt x="26680" y="11163"/>
                  <a:pt x="26982" y="11163"/>
                </a:cubicBezTo>
                <a:cubicBezTo>
                  <a:pt x="26991" y="11163"/>
                  <a:pt x="26999" y="11163"/>
                  <a:pt x="27008" y="11163"/>
                </a:cubicBezTo>
                <a:close/>
                <a:moveTo>
                  <a:pt x="42837" y="11163"/>
                </a:moveTo>
                <a:cubicBezTo>
                  <a:pt x="44111" y="11163"/>
                  <a:pt x="45304" y="11788"/>
                  <a:pt x="46031" y="12842"/>
                </a:cubicBezTo>
                <a:cubicBezTo>
                  <a:pt x="45811" y="12891"/>
                  <a:pt x="45594" y="12956"/>
                  <a:pt x="45385" y="13042"/>
                </a:cubicBezTo>
                <a:cubicBezTo>
                  <a:pt x="44764" y="12250"/>
                  <a:pt x="43836" y="11801"/>
                  <a:pt x="42832" y="11801"/>
                </a:cubicBezTo>
                <a:cubicBezTo>
                  <a:pt x="42827" y="11801"/>
                  <a:pt x="42822" y="11801"/>
                  <a:pt x="42816" y="11801"/>
                </a:cubicBezTo>
                <a:cubicBezTo>
                  <a:pt x="41841" y="11808"/>
                  <a:pt x="40929" y="12246"/>
                  <a:pt x="40313" y="13005"/>
                </a:cubicBezTo>
                <a:lnTo>
                  <a:pt x="40317" y="13009"/>
                </a:lnTo>
                <a:cubicBezTo>
                  <a:pt x="40105" y="12928"/>
                  <a:pt x="39884" y="12862"/>
                  <a:pt x="39655" y="12821"/>
                </a:cubicBezTo>
                <a:cubicBezTo>
                  <a:pt x="40203" y="12041"/>
                  <a:pt x="41008" y="11498"/>
                  <a:pt x="41909" y="11273"/>
                </a:cubicBezTo>
                <a:lnTo>
                  <a:pt x="41909" y="11277"/>
                </a:lnTo>
                <a:lnTo>
                  <a:pt x="41922" y="11273"/>
                </a:lnTo>
                <a:cubicBezTo>
                  <a:pt x="42208" y="11200"/>
                  <a:pt x="42506" y="11163"/>
                  <a:pt x="42812" y="11163"/>
                </a:cubicBezTo>
                <a:close/>
                <a:moveTo>
                  <a:pt x="58663" y="11163"/>
                </a:moveTo>
                <a:cubicBezTo>
                  <a:pt x="59942" y="11163"/>
                  <a:pt x="61135" y="11788"/>
                  <a:pt x="61862" y="12842"/>
                </a:cubicBezTo>
                <a:cubicBezTo>
                  <a:pt x="61636" y="12891"/>
                  <a:pt x="61421" y="12956"/>
                  <a:pt x="61216" y="13042"/>
                </a:cubicBezTo>
                <a:cubicBezTo>
                  <a:pt x="60595" y="12250"/>
                  <a:pt x="59666" y="11801"/>
                  <a:pt x="58659" y="11801"/>
                </a:cubicBezTo>
                <a:cubicBezTo>
                  <a:pt x="58654" y="11801"/>
                  <a:pt x="58648" y="11801"/>
                  <a:pt x="58643" y="11801"/>
                </a:cubicBezTo>
                <a:cubicBezTo>
                  <a:pt x="57667" y="11808"/>
                  <a:pt x="56756" y="12246"/>
                  <a:pt x="56143" y="13005"/>
                </a:cubicBezTo>
                <a:lnTo>
                  <a:pt x="56143" y="13009"/>
                </a:lnTo>
                <a:cubicBezTo>
                  <a:pt x="55932" y="12928"/>
                  <a:pt x="55711" y="12862"/>
                  <a:pt x="55482" y="12821"/>
                </a:cubicBezTo>
                <a:cubicBezTo>
                  <a:pt x="56030" y="12041"/>
                  <a:pt x="56833" y="11498"/>
                  <a:pt x="57740" y="11273"/>
                </a:cubicBezTo>
                <a:lnTo>
                  <a:pt x="57740" y="11277"/>
                </a:lnTo>
                <a:lnTo>
                  <a:pt x="57749" y="11273"/>
                </a:lnTo>
                <a:cubicBezTo>
                  <a:pt x="58039" y="11200"/>
                  <a:pt x="58337" y="11163"/>
                  <a:pt x="58639" y="11163"/>
                </a:cubicBezTo>
                <a:close/>
                <a:moveTo>
                  <a:pt x="74496" y="11163"/>
                </a:moveTo>
                <a:cubicBezTo>
                  <a:pt x="75773" y="11163"/>
                  <a:pt x="76962" y="11787"/>
                  <a:pt x="77688" y="12842"/>
                </a:cubicBezTo>
                <a:cubicBezTo>
                  <a:pt x="77467" y="12891"/>
                  <a:pt x="77251" y="12956"/>
                  <a:pt x="77043" y="13042"/>
                </a:cubicBezTo>
                <a:cubicBezTo>
                  <a:pt x="76422" y="12253"/>
                  <a:pt x="75495" y="11801"/>
                  <a:pt x="74494" y="11801"/>
                </a:cubicBezTo>
                <a:lnTo>
                  <a:pt x="74473" y="11801"/>
                </a:lnTo>
                <a:cubicBezTo>
                  <a:pt x="73497" y="11808"/>
                  <a:pt x="72586" y="12246"/>
                  <a:pt x="71970" y="13005"/>
                </a:cubicBezTo>
                <a:lnTo>
                  <a:pt x="71974" y="13009"/>
                </a:lnTo>
                <a:cubicBezTo>
                  <a:pt x="71762" y="12928"/>
                  <a:pt x="71542" y="12862"/>
                  <a:pt x="71312" y="12821"/>
                </a:cubicBezTo>
                <a:cubicBezTo>
                  <a:pt x="71860" y="12041"/>
                  <a:pt x="72664" y="11498"/>
                  <a:pt x="73567" y="11273"/>
                </a:cubicBezTo>
                <a:lnTo>
                  <a:pt x="73567" y="11277"/>
                </a:lnTo>
                <a:lnTo>
                  <a:pt x="73579" y="11273"/>
                </a:lnTo>
                <a:cubicBezTo>
                  <a:pt x="73865" y="11200"/>
                  <a:pt x="74164" y="11163"/>
                  <a:pt x="74469" y="11163"/>
                </a:cubicBezTo>
                <a:cubicBezTo>
                  <a:pt x="74478" y="11163"/>
                  <a:pt x="74487" y="11163"/>
                  <a:pt x="74496" y="11163"/>
                </a:cubicBezTo>
                <a:close/>
                <a:moveTo>
                  <a:pt x="90321" y="11163"/>
                </a:moveTo>
                <a:cubicBezTo>
                  <a:pt x="91599" y="11163"/>
                  <a:pt x="92792" y="11788"/>
                  <a:pt x="93518" y="12842"/>
                </a:cubicBezTo>
                <a:cubicBezTo>
                  <a:pt x="93294" y="12891"/>
                  <a:pt x="93082" y="12956"/>
                  <a:pt x="92873" y="13042"/>
                </a:cubicBezTo>
                <a:cubicBezTo>
                  <a:pt x="92252" y="12250"/>
                  <a:pt x="91319" y="11801"/>
                  <a:pt x="90316" y="11801"/>
                </a:cubicBezTo>
                <a:cubicBezTo>
                  <a:pt x="90311" y="11801"/>
                  <a:pt x="90306" y="11801"/>
                  <a:pt x="90300" y="11801"/>
                </a:cubicBezTo>
                <a:cubicBezTo>
                  <a:pt x="89324" y="11808"/>
                  <a:pt x="88413" y="12246"/>
                  <a:pt x="87801" y="13005"/>
                </a:cubicBezTo>
                <a:lnTo>
                  <a:pt x="87801" y="13009"/>
                </a:lnTo>
                <a:cubicBezTo>
                  <a:pt x="87588" y="12928"/>
                  <a:pt x="87367" y="12862"/>
                  <a:pt x="87139" y="12821"/>
                </a:cubicBezTo>
                <a:cubicBezTo>
                  <a:pt x="87686" y="12041"/>
                  <a:pt x="88491" y="11498"/>
                  <a:pt x="89397" y="11273"/>
                </a:cubicBezTo>
                <a:lnTo>
                  <a:pt x="89397" y="11277"/>
                </a:lnTo>
                <a:lnTo>
                  <a:pt x="89406" y="11273"/>
                </a:lnTo>
                <a:cubicBezTo>
                  <a:pt x="89695" y="11200"/>
                  <a:pt x="89994" y="11163"/>
                  <a:pt x="90296" y="11163"/>
                </a:cubicBezTo>
                <a:close/>
                <a:moveTo>
                  <a:pt x="19105" y="11869"/>
                </a:moveTo>
                <a:cubicBezTo>
                  <a:pt x="20067" y="11869"/>
                  <a:pt x="20963" y="12301"/>
                  <a:pt x="21566" y="13050"/>
                </a:cubicBezTo>
                <a:cubicBezTo>
                  <a:pt x="21358" y="13140"/>
                  <a:pt x="21158" y="13241"/>
                  <a:pt x="20966" y="13364"/>
                </a:cubicBezTo>
                <a:cubicBezTo>
                  <a:pt x="20488" y="12834"/>
                  <a:pt x="19814" y="12531"/>
                  <a:pt x="19100" y="12531"/>
                </a:cubicBezTo>
                <a:lnTo>
                  <a:pt x="19083" y="12531"/>
                </a:lnTo>
                <a:cubicBezTo>
                  <a:pt x="18821" y="12531"/>
                  <a:pt x="18564" y="12572"/>
                  <a:pt x="18319" y="12653"/>
                </a:cubicBezTo>
                <a:cubicBezTo>
                  <a:pt x="17923" y="12785"/>
                  <a:pt x="17560" y="13013"/>
                  <a:pt x="17270" y="13320"/>
                </a:cubicBezTo>
                <a:cubicBezTo>
                  <a:pt x="17073" y="13201"/>
                  <a:pt x="16870" y="13103"/>
                  <a:pt x="16657" y="13017"/>
                </a:cubicBezTo>
                <a:cubicBezTo>
                  <a:pt x="17257" y="12295"/>
                  <a:pt x="18135" y="11878"/>
                  <a:pt x="19079" y="11869"/>
                </a:cubicBezTo>
                <a:cubicBezTo>
                  <a:pt x="19088" y="11869"/>
                  <a:pt x="19096" y="11869"/>
                  <a:pt x="19105" y="11869"/>
                </a:cubicBezTo>
                <a:close/>
                <a:moveTo>
                  <a:pt x="34919" y="11869"/>
                </a:moveTo>
                <a:cubicBezTo>
                  <a:pt x="35889" y="11869"/>
                  <a:pt x="36787" y="12298"/>
                  <a:pt x="37396" y="13050"/>
                </a:cubicBezTo>
                <a:cubicBezTo>
                  <a:pt x="37185" y="13140"/>
                  <a:pt x="36984" y="13241"/>
                  <a:pt x="36797" y="13364"/>
                </a:cubicBezTo>
                <a:cubicBezTo>
                  <a:pt x="36317" y="12833"/>
                  <a:pt x="35637" y="12531"/>
                  <a:pt x="34923" y="12531"/>
                </a:cubicBezTo>
                <a:cubicBezTo>
                  <a:pt x="34919" y="12531"/>
                  <a:pt x="34914" y="12531"/>
                  <a:pt x="34910" y="12531"/>
                </a:cubicBezTo>
                <a:cubicBezTo>
                  <a:pt x="34367" y="12531"/>
                  <a:pt x="33843" y="12715"/>
                  <a:pt x="33415" y="13038"/>
                </a:cubicBezTo>
                <a:cubicBezTo>
                  <a:pt x="33300" y="13124"/>
                  <a:pt x="33194" y="13217"/>
                  <a:pt x="33096" y="13320"/>
                </a:cubicBezTo>
                <a:cubicBezTo>
                  <a:pt x="32904" y="13201"/>
                  <a:pt x="32700" y="13103"/>
                  <a:pt x="32484" y="13017"/>
                </a:cubicBezTo>
                <a:cubicBezTo>
                  <a:pt x="33083" y="12295"/>
                  <a:pt x="33966" y="11878"/>
                  <a:pt x="34906" y="11869"/>
                </a:cubicBezTo>
                <a:cubicBezTo>
                  <a:pt x="34910" y="11869"/>
                  <a:pt x="34915" y="11869"/>
                  <a:pt x="34919" y="11869"/>
                </a:cubicBezTo>
                <a:close/>
                <a:moveTo>
                  <a:pt x="50756" y="11869"/>
                </a:moveTo>
                <a:cubicBezTo>
                  <a:pt x="51720" y="11869"/>
                  <a:pt x="52614" y="12299"/>
                  <a:pt x="53223" y="13050"/>
                </a:cubicBezTo>
                <a:cubicBezTo>
                  <a:pt x="53015" y="13140"/>
                  <a:pt x="52814" y="13241"/>
                  <a:pt x="52623" y="13364"/>
                </a:cubicBezTo>
                <a:cubicBezTo>
                  <a:pt x="52145" y="12834"/>
                  <a:pt x="51471" y="12531"/>
                  <a:pt x="50756" y="12531"/>
                </a:cubicBezTo>
                <a:lnTo>
                  <a:pt x="50740" y="12531"/>
                </a:lnTo>
                <a:cubicBezTo>
                  <a:pt x="50054" y="12536"/>
                  <a:pt x="49396" y="12821"/>
                  <a:pt x="48927" y="13320"/>
                </a:cubicBezTo>
                <a:cubicBezTo>
                  <a:pt x="48731" y="13205"/>
                  <a:pt x="48526" y="13103"/>
                  <a:pt x="48314" y="13021"/>
                </a:cubicBezTo>
                <a:cubicBezTo>
                  <a:pt x="48914" y="12295"/>
                  <a:pt x="49792" y="11878"/>
                  <a:pt x="50736" y="11869"/>
                </a:cubicBezTo>
                <a:close/>
                <a:moveTo>
                  <a:pt x="66583" y="11869"/>
                </a:moveTo>
                <a:cubicBezTo>
                  <a:pt x="67551" y="11869"/>
                  <a:pt x="68445" y="12299"/>
                  <a:pt x="69050" y="13050"/>
                </a:cubicBezTo>
                <a:cubicBezTo>
                  <a:pt x="68841" y="13140"/>
                  <a:pt x="68641" y="13241"/>
                  <a:pt x="68454" y="13364"/>
                </a:cubicBezTo>
                <a:cubicBezTo>
                  <a:pt x="67976" y="12834"/>
                  <a:pt x="67297" y="12531"/>
                  <a:pt x="66583" y="12531"/>
                </a:cubicBezTo>
                <a:lnTo>
                  <a:pt x="66567" y="12531"/>
                </a:lnTo>
                <a:cubicBezTo>
                  <a:pt x="65885" y="12536"/>
                  <a:pt x="65223" y="12821"/>
                  <a:pt x="64754" y="13320"/>
                </a:cubicBezTo>
                <a:cubicBezTo>
                  <a:pt x="64561" y="13201"/>
                  <a:pt x="64357" y="13103"/>
                  <a:pt x="64141" y="13017"/>
                </a:cubicBezTo>
                <a:cubicBezTo>
                  <a:pt x="64741" y="12295"/>
                  <a:pt x="65623" y="11878"/>
                  <a:pt x="66562" y="11869"/>
                </a:cubicBezTo>
                <a:close/>
                <a:moveTo>
                  <a:pt x="82406" y="11869"/>
                </a:moveTo>
                <a:cubicBezTo>
                  <a:pt x="83373" y="11869"/>
                  <a:pt x="84274" y="12298"/>
                  <a:pt x="84880" y="13050"/>
                </a:cubicBezTo>
                <a:cubicBezTo>
                  <a:pt x="84672" y="13140"/>
                  <a:pt x="84472" y="13241"/>
                  <a:pt x="84280" y="13364"/>
                </a:cubicBezTo>
                <a:cubicBezTo>
                  <a:pt x="83802" y="12834"/>
                  <a:pt x="83128" y="12531"/>
                  <a:pt x="82413" y="12531"/>
                </a:cubicBezTo>
                <a:lnTo>
                  <a:pt x="82398" y="12531"/>
                </a:lnTo>
                <a:cubicBezTo>
                  <a:pt x="81964" y="12531"/>
                  <a:pt x="81540" y="12649"/>
                  <a:pt x="81167" y="12862"/>
                </a:cubicBezTo>
                <a:cubicBezTo>
                  <a:pt x="80952" y="12985"/>
                  <a:pt x="80756" y="13140"/>
                  <a:pt x="80584" y="13320"/>
                </a:cubicBezTo>
                <a:cubicBezTo>
                  <a:pt x="80388" y="13201"/>
                  <a:pt x="80183" y="13103"/>
                  <a:pt x="79971" y="13017"/>
                </a:cubicBezTo>
                <a:cubicBezTo>
                  <a:pt x="80571" y="12295"/>
                  <a:pt x="81450" y="11878"/>
                  <a:pt x="82393" y="11869"/>
                </a:cubicBezTo>
                <a:cubicBezTo>
                  <a:pt x="82397" y="11869"/>
                  <a:pt x="82401" y="11869"/>
                  <a:pt x="82406" y="11869"/>
                </a:cubicBezTo>
                <a:close/>
                <a:moveTo>
                  <a:pt x="42829" y="11869"/>
                </a:moveTo>
                <a:cubicBezTo>
                  <a:pt x="43809" y="11869"/>
                  <a:pt x="44711" y="12306"/>
                  <a:pt x="45321" y="13070"/>
                </a:cubicBezTo>
                <a:cubicBezTo>
                  <a:pt x="45112" y="13160"/>
                  <a:pt x="44912" y="13266"/>
                  <a:pt x="44724" y="13385"/>
                </a:cubicBezTo>
                <a:cubicBezTo>
                  <a:pt x="44246" y="12842"/>
                  <a:pt x="43560" y="12531"/>
                  <a:pt x="42837" y="12531"/>
                </a:cubicBezTo>
                <a:lnTo>
                  <a:pt x="42821" y="12531"/>
                </a:lnTo>
                <a:cubicBezTo>
                  <a:pt x="42126" y="12536"/>
                  <a:pt x="41457" y="12830"/>
                  <a:pt x="40987" y="13340"/>
                </a:cubicBezTo>
                <a:cubicBezTo>
                  <a:pt x="40795" y="13222"/>
                  <a:pt x="40595" y="13119"/>
                  <a:pt x="40382" y="13034"/>
                </a:cubicBezTo>
                <a:cubicBezTo>
                  <a:pt x="40983" y="12299"/>
                  <a:pt x="41869" y="11878"/>
                  <a:pt x="42816" y="11869"/>
                </a:cubicBezTo>
                <a:cubicBezTo>
                  <a:pt x="42820" y="11869"/>
                  <a:pt x="42825" y="11869"/>
                  <a:pt x="42829" y="11869"/>
                </a:cubicBezTo>
                <a:close/>
                <a:moveTo>
                  <a:pt x="58656" y="11869"/>
                </a:moveTo>
                <a:cubicBezTo>
                  <a:pt x="59635" y="11869"/>
                  <a:pt x="60541" y="12306"/>
                  <a:pt x="61146" y="13070"/>
                </a:cubicBezTo>
                <a:cubicBezTo>
                  <a:pt x="60942" y="13160"/>
                  <a:pt x="60742" y="13266"/>
                  <a:pt x="60554" y="13385"/>
                </a:cubicBezTo>
                <a:cubicBezTo>
                  <a:pt x="60077" y="12842"/>
                  <a:pt x="59391" y="12531"/>
                  <a:pt x="58663" y="12531"/>
                </a:cubicBezTo>
                <a:lnTo>
                  <a:pt x="58647" y="12531"/>
                </a:lnTo>
                <a:cubicBezTo>
                  <a:pt x="57953" y="12536"/>
                  <a:pt x="57287" y="12830"/>
                  <a:pt x="56818" y="13340"/>
                </a:cubicBezTo>
                <a:cubicBezTo>
                  <a:pt x="56626" y="13222"/>
                  <a:pt x="56422" y="13119"/>
                  <a:pt x="56209" y="13034"/>
                </a:cubicBezTo>
                <a:cubicBezTo>
                  <a:pt x="56809" y="12299"/>
                  <a:pt x="57696" y="11878"/>
                  <a:pt x="58643" y="11869"/>
                </a:cubicBezTo>
                <a:cubicBezTo>
                  <a:pt x="58647" y="11869"/>
                  <a:pt x="58652" y="11869"/>
                  <a:pt x="58656" y="11869"/>
                </a:cubicBezTo>
                <a:close/>
                <a:moveTo>
                  <a:pt x="74486" y="11869"/>
                </a:moveTo>
                <a:cubicBezTo>
                  <a:pt x="75462" y="11869"/>
                  <a:pt x="76367" y="12306"/>
                  <a:pt x="76977" y="13070"/>
                </a:cubicBezTo>
                <a:cubicBezTo>
                  <a:pt x="76769" y="13160"/>
                  <a:pt x="76569" y="13266"/>
                  <a:pt x="76381" y="13385"/>
                </a:cubicBezTo>
                <a:cubicBezTo>
                  <a:pt x="75904" y="12842"/>
                  <a:pt x="75217" y="12531"/>
                  <a:pt x="74494" y="12531"/>
                </a:cubicBezTo>
                <a:lnTo>
                  <a:pt x="74477" y="12531"/>
                </a:lnTo>
                <a:cubicBezTo>
                  <a:pt x="73783" y="12536"/>
                  <a:pt x="73114" y="12830"/>
                  <a:pt x="72644" y="13340"/>
                </a:cubicBezTo>
                <a:cubicBezTo>
                  <a:pt x="72452" y="13222"/>
                  <a:pt x="72252" y="13119"/>
                  <a:pt x="72040" y="13034"/>
                </a:cubicBezTo>
                <a:cubicBezTo>
                  <a:pt x="72639" y="12299"/>
                  <a:pt x="73527" y="11878"/>
                  <a:pt x="74473" y="11869"/>
                </a:cubicBezTo>
                <a:cubicBezTo>
                  <a:pt x="74478" y="11869"/>
                  <a:pt x="74482" y="11869"/>
                  <a:pt x="74486" y="11869"/>
                </a:cubicBezTo>
                <a:close/>
                <a:moveTo>
                  <a:pt x="11173" y="11869"/>
                </a:moveTo>
                <a:cubicBezTo>
                  <a:pt x="12148" y="11869"/>
                  <a:pt x="13053" y="12306"/>
                  <a:pt x="13663" y="13070"/>
                </a:cubicBezTo>
                <a:cubicBezTo>
                  <a:pt x="13454" y="13160"/>
                  <a:pt x="13255" y="13266"/>
                  <a:pt x="13066" y="13389"/>
                </a:cubicBezTo>
                <a:cubicBezTo>
                  <a:pt x="12589" y="12842"/>
                  <a:pt x="11903" y="12531"/>
                  <a:pt x="11179" y="12531"/>
                </a:cubicBezTo>
                <a:lnTo>
                  <a:pt x="11164" y="12531"/>
                </a:lnTo>
                <a:cubicBezTo>
                  <a:pt x="10469" y="12536"/>
                  <a:pt x="9799" y="12830"/>
                  <a:pt x="9330" y="13340"/>
                </a:cubicBezTo>
                <a:cubicBezTo>
                  <a:pt x="9138" y="13222"/>
                  <a:pt x="8938" y="13119"/>
                  <a:pt x="8725" y="13034"/>
                </a:cubicBezTo>
                <a:cubicBezTo>
                  <a:pt x="9326" y="12299"/>
                  <a:pt x="10212" y="11878"/>
                  <a:pt x="11160" y="11869"/>
                </a:cubicBezTo>
                <a:cubicBezTo>
                  <a:pt x="11164" y="11869"/>
                  <a:pt x="11169" y="11869"/>
                  <a:pt x="11173" y="11869"/>
                </a:cubicBezTo>
                <a:close/>
                <a:moveTo>
                  <a:pt x="26999" y="11869"/>
                </a:moveTo>
                <a:cubicBezTo>
                  <a:pt x="27979" y="11869"/>
                  <a:pt x="28884" y="12306"/>
                  <a:pt x="29490" y="13070"/>
                </a:cubicBezTo>
                <a:cubicBezTo>
                  <a:pt x="29285" y="13160"/>
                  <a:pt x="29085" y="13266"/>
                  <a:pt x="28897" y="13389"/>
                </a:cubicBezTo>
                <a:cubicBezTo>
                  <a:pt x="28419" y="12841"/>
                  <a:pt x="27729" y="12531"/>
                  <a:pt x="27004" y="12531"/>
                </a:cubicBezTo>
                <a:cubicBezTo>
                  <a:pt x="27000" y="12531"/>
                  <a:pt x="26995" y="12531"/>
                  <a:pt x="26990" y="12531"/>
                </a:cubicBezTo>
                <a:cubicBezTo>
                  <a:pt x="26295" y="12536"/>
                  <a:pt x="25630" y="12830"/>
                  <a:pt x="25160" y="13340"/>
                </a:cubicBezTo>
                <a:cubicBezTo>
                  <a:pt x="24968" y="13222"/>
                  <a:pt x="24764" y="13119"/>
                  <a:pt x="24552" y="13034"/>
                </a:cubicBezTo>
                <a:cubicBezTo>
                  <a:pt x="25152" y="12299"/>
                  <a:pt x="26039" y="11878"/>
                  <a:pt x="26985" y="11869"/>
                </a:cubicBezTo>
                <a:cubicBezTo>
                  <a:pt x="26990" y="11869"/>
                  <a:pt x="26994" y="11869"/>
                  <a:pt x="26999" y="11869"/>
                </a:cubicBezTo>
                <a:close/>
                <a:moveTo>
                  <a:pt x="90321" y="11869"/>
                </a:moveTo>
                <a:cubicBezTo>
                  <a:pt x="91297" y="11869"/>
                  <a:pt x="92200" y="12306"/>
                  <a:pt x="92804" y="13070"/>
                </a:cubicBezTo>
                <a:cubicBezTo>
                  <a:pt x="92600" y="13160"/>
                  <a:pt x="92400" y="13266"/>
                  <a:pt x="92212" y="13389"/>
                </a:cubicBezTo>
                <a:cubicBezTo>
                  <a:pt x="91734" y="12842"/>
                  <a:pt x="91048" y="12531"/>
                  <a:pt x="90321" y="12531"/>
                </a:cubicBezTo>
                <a:lnTo>
                  <a:pt x="90304" y="12531"/>
                </a:lnTo>
                <a:cubicBezTo>
                  <a:pt x="89610" y="12536"/>
                  <a:pt x="88944" y="12830"/>
                  <a:pt x="88475" y="13340"/>
                </a:cubicBezTo>
                <a:cubicBezTo>
                  <a:pt x="88283" y="13222"/>
                  <a:pt x="88078" y="13119"/>
                  <a:pt x="87866" y="13034"/>
                </a:cubicBezTo>
                <a:cubicBezTo>
                  <a:pt x="88470" y="12299"/>
                  <a:pt x="89352" y="11878"/>
                  <a:pt x="90300" y="11869"/>
                </a:cubicBezTo>
                <a:close/>
                <a:moveTo>
                  <a:pt x="19100" y="12600"/>
                </a:moveTo>
                <a:cubicBezTo>
                  <a:pt x="19790" y="12600"/>
                  <a:pt x="20443" y="12891"/>
                  <a:pt x="20908" y="13401"/>
                </a:cubicBezTo>
                <a:cubicBezTo>
                  <a:pt x="20733" y="13516"/>
                  <a:pt x="20570" y="13642"/>
                  <a:pt x="20418" y="13781"/>
                </a:cubicBezTo>
                <a:cubicBezTo>
                  <a:pt x="20074" y="13425"/>
                  <a:pt x="19599" y="13217"/>
                  <a:pt x="19101" y="13217"/>
                </a:cubicBezTo>
                <a:cubicBezTo>
                  <a:pt x="19096" y="13217"/>
                  <a:pt x="19091" y="13217"/>
                  <a:pt x="19087" y="13217"/>
                </a:cubicBezTo>
                <a:cubicBezTo>
                  <a:pt x="18613" y="13222"/>
                  <a:pt x="18168" y="13405"/>
                  <a:pt x="17829" y="13732"/>
                </a:cubicBezTo>
                <a:cubicBezTo>
                  <a:pt x="17673" y="13593"/>
                  <a:pt x="17507" y="13471"/>
                  <a:pt x="17330" y="13360"/>
                </a:cubicBezTo>
                <a:cubicBezTo>
                  <a:pt x="17420" y="13262"/>
                  <a:pt x="17522" y="13173"/>
                  <a:pt x="17624" y="13094"/>
                </a:cubicBezTo>
                <a:cubicBezTo>
                  <a:pt x="18046" y="12781"/>
                  <a:pt x="18556" y="12604"/>
                  <a:pt x="19083" y="12600"/>
                </a:cubicBezTo>
                <a:close/>
                <a:moveTo>
                  <a:pt x="34925" y="12600"/>
                </a:moveTo>
                <a:cubicBezTo>
                  <a:pt x="35616" y="12600"/>
                  <a:pt x="36273" y="12891"/>
                  <a:pt x="36735" y="13401"/>
                </a:cubicBezTo>
                <a:cubicBezTo>
                  <a:pt x="36563" y="13516"/>
                  <a:pt x="36401" y="13642"/>
                  <a:pt x="36245" y="13781"/>
                </a:cubicBezTo>
                <a:cubicBezTo>
                  <a:pt x="35902" y="13422"/>
                  <a:pt x="35424" y="13217"/>
                  <a:pt x="34925" y="13217"/>
                </a:cubicBezTo>
                <a:lnTo>
                  <a:pt x="34914" y="13217"/>
                </a:lnTo>
                <a:cubicBezTo>
                  <a:pt x="34440" y="13222"/>
                  <a:pt x="33999" y="13405"/>
                  <a:pt x="33656" y="13732"/>
                </a:cubicBezTo>
                <a:cubicBezTo>
                  <a:pt x="33500" y="13593"/>
                  <a:pt x="33332" y="13471"/>
                  <a:pt x="33157" y="13360"/>
                </a:cubicBezTo>
                <a:cubicBezTo>
                  <a:pt x="33215" y="13299"/>
                  <a:pt x="33272" y="13246"/>
                  <a:pt x="33332" y="13192"/>
                </a:cubicBezTo>
                <a:cubicBezTo>
                  <a:pt x="33770" y="12817"/>
                  <a:pt x="34329" y="12604"/>
                  <a:pt x="34910" y="12600"/>
                </a:cubicBezTo>
                <a:close/>
                <a:moveTo>
                  <a:pt x="50756" y="12600"/>
                </a:moveTo>
                <a:cubicBezTo>
                  <a:pt x="51447" y="12600"/>
                  <a:pt x="52100" y="12891"/>
                  <a:pt x="52565" y="13401"/>
                </a:cubicBezTo>
                <a:cubicBezTo>
                  <a:pt x="52390" y="13516"/>
                  <a:pt x="52226" y="13642"/>
                  <a:pt x="52075" y="13781"/>
                </a:cubicBezTo>
                <a:cubicBezTo>
                  <a:pt x="51728" y="13422"/>
                  <a:pt x="51246" y="13217"/>
                  <a:pt x="50744" y="13217"/>
                </a:cubicBezTo>
                <a:cubicBezTo>
                  <a:pt x="50271" y="13222"/>
                  <a:pt x="49825" y="13405"/>
                  <a:pt x="49487" y="13732"/>
                </a:cubicBezTo>
                <a:cubicBezTo>
                  <a:pt x="49331" y="13593"/>
                  <a:pt x="49163" y="13471"/>
                  <a:pt x="48984" y="13360"/>
                </a:cubicBezTo>
                <a:cubicBezTo>
                  <a:pt x="49441" y="12879"/>
                  <a:pt x="50079" y="12604"/>
                  <a:pt x="50740" y="12600"/>
                </a:cubicBezTo>
                <a:close/>
                <a:moveTo>
                  <a:pt x="66583" y="12600"/>
                </a:moveTo>
                <a:cubicBezTo>
                  <a:pt x="67273" y="12600"/>
                  <a:pt x="67930" y="12891"/>
                  <a:pt x="68392" y="13401"/>
                </a:cubicBezTo>
                <a:cubicBezTo>
                  <a:pt x="68221" y="13516"/>
                  <a:pt x="68057" y="13642"/>
                  <a:pt x="67902" y="13781"/>
                </a:cubicBezTo>
                <a:cubicBezTo>
                  <a:pt x="67559" y="13422"/>
                  <a:pt x="67082" y="13217"/>
                  <a:pt x="66583" y="13217"/>
                </a:cubicBezTo>
                <a:lnTo>
                  <a:pt x="66571" y="13217"/>
                </a:lnTo>
                <a:cubicBezTo>
                  <a:pt x="66268" y="13222"/>
                  <a:pt x="65979" y="13295"/>
                  <a:pt x="65717" y="13434"/>
                </a:cubicBezTo>
                <a:cubicBezTo>
                  <a:pt x="65574" y="13516"/>
                  <a:pt x="65435" y="13614"/>
                  <a:pt x="65317" y="13732"/>
                </a:cubicBezTo>
                <a:cubicBezTo>
                  <a:pt x="65157" y="13593"/>
                  <a:pt x="64990" y="13471"/>
                  <a:pt x="64814" y="13360"/>
                </a:cubicBezTo>
                <a:cubicBezTo>
                  <a:pt x="65272" y="12879"/>
                  <a:pt x="65909" y="12604"/>
                  <a:pt x="66567" y="12600"/>
                </a:cubicBezTo>
                <a:close/>
                <a:moveTo>
                  <a:pt x="82413" y="12600"/>
                </a:moveTo>
                <a:cubicBezTo>
                  <a:pt x="83103" y="12600"/>
                  <a:pt x="83757" y="12891"/>
                  <a:pt x="84223" y="13401"/>
                </a:cubicBezTo>
                <a:cubicBezTo>
                  <a:pt x="84047" y="13516"/>
                  <a:pt x="83884" y="13642"/>
                  <a:pt x="83733" y="13781"/>
                </a:cubicBezTo>
                <a:cubicBezTo>
                  <a:pt x="83390" y="13422"/>
                  <a:pt x="82912" y="13217"/>
                  <a:pt x="82413" y="13217"/>
                </a:cubicBezTo>
                <a:lnTo>
                  <a:pt x="82401" y="13217"/>
                </a:lnTo>
                <a:cubicBezTo>
                  <a:pt x="81927" y="13222"/>
                  <a:pt x="81482" y="13405"/>
                  <a:pt x="81143" y="13732"/>
                </a:cubicBezTo>
                <a:cubicBezTo>
                  <a:pt x="80988" y="13593"/>
                  <a:pt x="80820" y="13471"/>
                  <a:pt x="80645" y="13360"/>
                </a:cubicBezTo>
                <a:cubicBezTo>
                  <a:pt x="80984" y="13001"/>
                  <a:pt x="81421" y="12756"/>
                  <a:pt x="81899" y="12653"/>
                </a:cubicBezTo>
                <a:cubicBezTo>
                  <a:pt x="82062" y="12621"/>
                  <a:pt x="82230" y="12600"/>
                  <a:pt x="82398" y="12600"/>
                </a:cubicBezTo>
                <a:close/>
                <a:moveTo>
                  <a:pt x="19087" y="13287"/>
                </a:moveTo>
                <a:cubicBezTo>
                  <a:pt x="19569" y="13287"/>
                  <a:pt x="20035" y="13483"/>
                  <a:pt x="20365" y="13830"/>
                </a:cubicBezTo>
                <a:cubicBezTo>
                  <a:pt x="20235" y="13952"/>
                  <a:pt x="20116" y="14084"/>
                  <a:pt x="20001" y="14222"/>
                </a:cubicBezTo>
                <a:cubicBezTo>
                  <a:pt x="19769" y="13965"/>
                  <a:pt x="19443" y="13822"/>
                  <a:pt x="19100" y="13822"/>
                </a:cubicBezTo>
                <a:lnTo>
                  <a:pt x="19091" y="13822"/>
                </a:lnTo>
                <a:cubicBezTo>
                  <a:pt x="18772" y="13822"/>
                  <a:pt x="18478" y="13944"/>
                  <a:pt x="18250" y="14165"/>
                </a:cubicBezTo>
                <a:cubicBezTo>
                  <a:pt x="18135" y="14026"/>
                  <a:pt x="18013" y="13899"/>
                  <a:pt x="17882" y="13781"/>
                </a:cubicBezTo>
                <a:cubicBezTo>
                  <a:pt x="18209" y="13467"/>
                  <a:pt x="18634" y="13291"/>
                  <a:pt x="19087" y="13287"/>
                </a:cubicBezTo>
                <a:close/>
                <a:moveTo>
                  <a:pt x="34917" y="13287"/>
                </a:moveTo>
                <a:cubicBezTo>
                  <a:pt x="35400" y="13287"/>
                  <a:pt x="35861" y="13483"/>
                  <a:pt x="36196" y="13830"/>
                </a:cubicBezTo>
                <a:cubicBezTo>
                  <a:pt x="36065" y="13952"/>
                  <a:pt x="35943" y="14084"/>
                  <a:pt x="35832" y="14222"/>
                </a:cubicBezTo>
                <a:cubicBezTo>
                  <a:pt x="35599" y="13968"/>
                  <a:pt x="35277" y="13822"/>
                  <a:pt x="34931" y="13822"/>
                </a:cubicBezTo>
                <a:cubicBezTo>
                  <a:pt x="34927" y="13822"/>
                  <a:pt x="34922" y="13822"/>
                  <a:pt x="34917" y="13822"/>
                </a:cubicBezTo>
                <a:cubicBezTo>
                  <a:pt x="34603" y="13822"/>
                  <a:pt x="34305" y="13944"/>
                  <a:pt x="34080" y="14165"/>
                </a:cubicBezTo>
                <a:cubicBezTo>
                  <a:pt x="33966" y="14026"/>
                  <a:pt x="33839" y="13899"/>
                  <a:pt x="33709" y="13781"/>
                </a:cubicBezTo>
                <a:cubicBezTo>
                  <a:pt x="34035" y="13467"/>
                  <a:pt x="34460" y="13291"/>
                  <a:pt x="34917" y="13287"/>
                </a:cubicBezTo>
                <a:close/>
                <a:moveTo>
                  <a:pt x="50756" y="13287"/>
                </a:moveTo>
                <a:cubicBezTo>
                  <a:pt x="51234" y="13287"/>
                  <a:pt x="51692" y="13487"/>
                  <a:pt x="52022" y="13830"/>
                </a:cubicBezTo>
                <a:cubicBezTo>
                  <a:pt x="51892" y="13952"/>
                  <a:pt x="51773" y="14084"/>
                  <a:pt x="51659" y="14222"/>
                </a:cubicBezTo>
                <a:cubicBezTo>
                  <a:pt x="51429" y="13968"/>
                  <a:pt x="51104" y="13822"/>
                  <a:pt x="50762" y="13822"/>
                </a:cubicBezTo>
                <a:cubicBezTo>
                  <a:pt x="50757" y="13822"/>
                  <a:pt x="50753" y="13822"/>
                  <a:pt x="50748" y="13822"/>
                </a:cubicBezTo>
                <a:cubicBezTo>
                  <a:pt x="50430" y="13822"/>
                  <a:pt x="50135" y="13944"/>
                  <a:pt x="49907" y="14165"/>
                </a:cubicBezTo>
                <a:cubicBezTo>
                  <a:pt x="49792" y="14026"/>
                  <a:pt x="49670" y="13899"/>
                  <a:pt x="49539" y="13781"/>
                </a:cubicBezTo>
                <a:cubicBezTo>
                  <a:pt x="49862" y="13467"/>
                  <a:pt x="50290" y="13291"/>
                  <a:pt x="50744" y="13287"/>
                </a:cubicBezTo>
                <a:close/>
                <a:moveTo>
                  <a:pt x="66583" y="13287"/>
                </a:moveTo>
                <a:cubicBezTo>
                  <a:pt x="67061" y="13287"/>
                  <a:pt x="67523" y="13487"/>
                  <a:pt x="67853" y="13830"/>
                </a:cubicBezTo>
                <a:cubicBezTo>
                  <a:pt x="67723" y="13952"/>
                  <a:pt x="67600" y="14084"/>
                  <a:pt x="67489" y="14222"/>
                </a:cubicBezTo>
                <a:cubicBezTo>
                  <a:pt x="67257" y="13965"/>
                  <a:pt x="66930" y="13822"/>
                  <a:pt x="66583" y="13822"/>
                </a:cubicBezTo>
                <a:lnTo>
                  <a:pt x="66575" y="13822"/>
                </a:lnTo>
                <a:cubicBezTo>
                  <a:pt x="66260" y="13822"/>
                  <a:pt x="65962" y="13944"/>
                  <a:pt x="65738" y="14165"/>
                </a:cubicBezTo>
                <a:cubicBezTo>
                  <a:pt x="65623" y="14026"/>
                  <a:pt x="65497" y="13899"/>
                  <a:pt x="65366" y="13781"/>
                </a:cubicBezTo>
                <a:cubicBezTo>
                  <a:pt x="65631" y="13524"/>
                  <a:pt x="65958" y="13364"/>
                  <a:pt x="66313" y="13307"/>
                </a:cubicBezTo>
                <a:cubicBezTo>
                  <a:pt x="66399" y="13295"/>
                  <a:pt x="66485" y="13287"/>
                  <a:pt x="66575" y="13287"/>
                </a:cubicBezTo>
                <a:close/>
                <a:moveTo>
                  <a:pt x="82413" y="13287"/>
                </a:moveTo>
                <a:cubicBezTo>
                  <a:pt x="82892" y="13287"/>
                  <a:pt x="83348" y="13487"/>
                  <a:pt x="83680" y="13830"/>
                </a:cubicBezTo>
                <a:cubicBezTo>
                  <a:pt x="83549" y="13952"/>
                  <a:pt x="83431" y="14084"/>
                  <a:pt x="83316" y="14222"/>
                </a:cubicBezTo>
                <a:cubicBezTo>
                  <a:pt x="83084" y="13965"/>
                  <a:pt x="82752" y="13822"/>
                  <a:pt x="82405" y="13822"/>
                </a:cubicBezTo>
                <a:cubicBezTo>
                  <a:pt x="82087" y="13822"/>
                  <a:pt x="81793" y="13944"/>
                  <a:pt x="81564" y="14165"/>
                </a:cubicBezTo>
                <a:cubicBezTo>
                  <a:pt x="81450" y="14026"/>
                  <a:pt x="81327" y="13899"/>
                  <a:pt x="81197" y="13781"/>
                </a:cubicBezTo>
                <a:cubicBezTo>
                  <a:pt x="81523" y="13467"/>
                  <a:pt x="81948" y="13291"/>
                  <a:pt x="82401" y="13287"/>
                </a:cubicBezTo>
                <a:close/>
                <a:moveTo>
                  <a:pt x="19104" y="13891"/>
                </a:moveTo>
                <a:cubicBezTo>
                  <a:pt x="19430" y="13891"/>
                  <a:pt x="19740" y="14034"/>
                  <a:pt x="19957" y="14280"/>
                </a:cubicBezTo>
                <a:cubicBezTo>
                  <a:pt x="19707" y="14598"/>
                  <a:pt x="19507" y="14957"/>
                  <a:pt x="19364" y="15349"/>
                </a:cubicBezTo>
                <a:cubicBezTo>
                  <a:pt x="19266" y="15345"/>
                  <a:pt x="19168" y="15341"/>
                  <a:pt x="19066" y="15341"/>
                </a:cubicBezTo>
                <a:cubicBezTo>
                  <a:pt x="19021" y="15341"/>
                  <a:pt x="18977" y="15341"/>
                  <a:pt x="18932" y="15345"/>
                </a:cubicBezTo>
                <a:cubicBezTo>
                  <a:pt x="18781" y="14928"/>
                  <a:pt x="18564" y="14549"/>
                  <a:pt x="18295" y="14218"/>
                </a:cubicBezTo>
                <a:cubicBezTo>
                  <a:pt x="18511" y="14010"/>
                  <a:pt x="18789" y="13891"/>
                  <a:pt x="19091" y="13891"/>
                </a:cubicBezTo>
                <a:cubicBezTo>
                  <a:pt x="19095" y="13891"/>
                  <a:pt x="19100" y="13891"/>
                  <a:pt x="19104" y="13891"/>
                </a:cubicBezTo>
                <a:close/>
                <a:moveTo>
                  <a:pt x="34925" y="13891"/>
                </a:moveTo>
                <a:cubicBezTo>
                  <a:pt x="35257" y="13891"/>
                  <a:pt x="35567" y="14031"/>
                  <a:pt x="35788" y="14280"/>
                </a:cubicBezTo>
                <a:cubicBezTo>
                  <a:pt x="35538" y="14598"/>
                  <a:pt x="35334" y="14957"/>
                  <a:pt x="35191" y="15349"/>
                </a:cubicBezTo>
                <a:cubicBezTo>
                  <a:pt x="35093" y="15345"/>
                  <a:pt x="34995" y="15341"/>
                  <a:pt x="34897" y="15341"/>
                </a:cubicBezTo>
                <a:cubicBezTo>
                  <a:pt x="34852" y="15341"/>
                  <a:pt x="34808" y="15341"/>
                  <a:pt x="34763" y="15345"/>
                </a:cubicBezTo>
                <a:cubicBezTo>
                  <a:pt x="34607" y="14928"/>
                  <a:pt x="34391" y="14549"/>
                  <a:pt x="34125" y="14218"/>
                </a:cubicBezTo>
                <a:cubicBezTo>
                  <a:pt x="34337" y="14010"/>
                  <a:pt x="34619" y="13891"/>
                  <a:pt x="34917" y="13891"/>
                </a:cubicBezTo>
                <a:close/>
                <a:moveTo>
                  <a:pt x="50761" y="13891"/>
                </a:moveTo>
                <a:cubicBezTo>
                  <a:pt x="51088" y="13891"/>
                  <a:pt x="51396" y="14034"/>
                  <a:pt x="51614" y="14280"/>
                </a:cubicBezTo>
                <a:cubicBezTo>
                  <a:pt x="51365" y="14598"/>
                  <a:pt x="51165" y="14957"/>
                  <a:pt x="51022" y="15349"/>
                </a:cubicBezTo>
                <a:cubicBezTo>
                  <a:pt x="50932" y="15345"/>
                  <a:pt x="50842" y="15341"/>
                  <a:pt x="50748" y="15341"/>
                </a:cubicBezTo>
                <a:lnTo>
                  <a:pt x="50724" y="15341"/>
                </a:lnTo>
                <a:cubicBezTo>
                  <a:pt x="50678" y="15341"/>
                  <a:pt x="50633" y="15341"/>
                  <a:pt x="50589" y="15345"/>
                </a:cubicBezTo>
                <a:cubicBezTo>
                  <a:pt x="50437" y="14928"/>
                  <a:pt x="50222" y="14549"/>
                  <a:pt x="49952" y="14218"/>
                </a:cubicBezTo>
                <a:cubicBezTo>
                  <a:pt x="50164" y="14010"/>
                  <a:pt x="50446" y="13891"/>
                  <a:pt x="50748" y="13891"/>
                </a:cubicBezTo>
                <a:cubicBezTo>
                  <a:pt x="50753" y="13891"/>
                  <a:pt x="50757" y="13891"/>
                  <a:pt x="50761" y="13891"/>
                </a:cubicBezTo>
                <a:close/>
                <a:moveTo>
                  <a:pt x="66588" y="13891"/>
                </a:moveTo>
                <a:cubicBezTo>
                  <a:pt x="66918" y="13891"/>
                  <a:pt x="67227" y="14034"/>
                  <a:pt x="67444" y="14280"/>
                </a:cubicBezTo>
                <a:cubicBezTo>
                  <a:pt x="67195" y="14598"/>
                  <a:pt x="66991" y="14957"/>
                  <a:pt x="66848" y="15349"/>
                </a:cubicBezTo>
                <a:cubicBezTo>
                  <a:pt x="66758" y="15345"/>
                  <a:pt x="66669" y="15341"/>
                  <a:pt x="66579" y="15341"/>
                </a:cubicBezTo>
                <a:lnTo>
                  <a:pt x="66554" y="15341"/>
                </a:lnTo>
                <a:cubicBezTo>
                  <a:pt x="66509" y="15341"/>
                  <a:pt x="66464" y="15341"/>
                  <a:pt x="66420" y="15345"/>
                </a:cubicBezTo>
                <a:cubicBezTo>
                  <a:pt x="66264" y="14928"/>
                  <a:pt x="66047" y="14549"/>
                  <a:pt x="65783" y="14218"/>
                </a:cubicBezTo>
                <a:cubicBezTo>
                  <a:pt x="65994" y="14010"/>
                  <a:pt x="66277" y="13891"/>
                  <a:pt x="66575" y="13891"/>
                </a:cubicBezTo>
                <a:cubicBezTo>
                  <a:pt x="66579" y="13891"/>
                  <a:pt x="66584" y="13891"/>
                  <a:pt x="66588" y="13891"/>
                </a:cubicBezTo>
                <a:close/>
                <a:moveTo>
                  <a:pt x="82419" y="13891"/>
                </a:moveTo>
                <a:cubicBezTo>
                  <a:pt x="82744" y="13891"/>
                  <a:pt x="83053" y="14034"/>
                  <a:pt x="83271" y="14280"/>
                </a:cubicBezTo>
                <a:cubicBezTo>
                  <a:pt x="83022" y="14598"/>
                  <a:pt x="82822" y="14957"/>
                  <a:pt x="82679" y="15349"/>
                </a:cubicBezTo>
                <a:cubicBezTo>
                  <a:pt x="82589" y="15345"/>
                  <a:pt x="82499" y="15341"/>
                  <a:pt x="82405" y="15341"/>
                </a:cubicBezTo>
                <a:lnTo>
                  <a:pt x="82381" y="15341"/>
                </a:lnTo>
                <a:cubicBezTo>
                  <a:pt x="82336" y="15341"/>
                  <a:pt x="82291" y="15341"/>
                  <a:pt x="82246" y="15345"/>
                </a:cubicBezTo>
                <a:cubicBezTo>
                  <a:pt x="82095" y="14928"/>
                  <a:pt x="81878" y="14549"/>
                  <a:pt x="81608" y="14218"/>
                </a:cubicBezTo>
                <a:cubicBezTo>
                  <a:pt x="81825" y="14010"/>
                  <a:pt x="82103" y="13891"/>
                  <a:pt x="82405" y="13891"/>
                </a:cubicBezTo>
                <a:cubicBezTo>
                  <a:pt x="82410" y="13891"/>
                  <a:pt x="82414" y="13891"/>
                  <a:pt x="82419" y="13891"/>
                </a:cubicBezTo>
                <a:close/>
                <a:moveTo>
                  <a:pt x="11179" y="12600"/>
                </a:moveTo>
                <a:cubicBezTo>
                  <a:pt x="11882" y="12600"/>
                  <a:pt x="12544" y="12898"/>
                  <a:pt x="13009" y="13426"/>
                </a:cubicBezTo>
                <a:cubicBezTo>
                  <a:pt x="12331" y="13884"/>
                  <a:pt x="11797" y="14553"/>
                  <a:pt x="11503" y="15354"/>
                </a:cubicBezTo>
                <a:cubicBezTo>
                  <a:pt x="11388" y="15345"/>
                  <a:pt x="11273" y="15341"/>
                  <a:pt x="11160" y="15341"/>
                </a:cubicBezTo>
                <a:cubicBezTo>
                  <a:pt x="11094" y="15341"/>
                  <a:pt x="11028" y="15345"/>
                  <a:pt x="10964" y="15349"/>
                </a:cubicBezTo>
                <a:cubicBezTo>
                  <a:pt x="10817" y="14941"/>
                  <a:pt x="10604" y="14570"/>
                  <a:pt x="10346" y="14242"/>
                </a:cubicBezTo>
                <a:cubicBezTo>
                  <a:pt x="10567" y="14018"/>
                  <a:pt x="10857" y="13891"/>
                  <a:pt x="11172" y="13891"/>
                </a:cubicBezTo>
                <a:cubicBezTo>
                  <a:pt x="11176" y="13891"/>
                  <a:pt x="11180" y="13891"/>
                  <a:pt x="11184" y="13891"/>
                </a:cubicBezTo>
                <a:cubicBezTo>
                  <a:pt x="11519" y="13891"/>
                  <a:pt x="11840" y="14042"/>
                  <a:pt x="12058" y="14300"/>
                </a:cubicBezTo>
                <a:lnTo>
                  <a:pt x="12111" y="14255"/>
                </a:lnTo>
                <a:cubicBezTo>
                  <a:pt x="11878" y="13977"/>
                  <a:pt x="11539" y="13822"/>
                  <a:pt x="11179" y="13822"/>
                </a:cubicBezTo>
                <a:lnTo>
                  <a:pt x="11172" y="13822"/>
                </a:lnTo>
                <a:cubicBezTo>
                  <a:pt x="10841" y="13822"/>
                  <a:pt x="10534" y="13952"/>
                  <a:pt x="10306" y="14189"/>
                </a:cubicBezTo>
                <a:cubicBezTo>
                  <a:pt x="10191" y="14050"/>
                  <a:pt x="10069" y="13924"/>
                  <a:pt x="9938" y="13801"/>
                </a:cubicBezTo>
                <a:cubicBezTo>
                  <a:pt x="10265" y="13475"/>
                  <a:pt x="10702" y="13291"/>
                  <a:pt x="11168" y="13287"/>
                </a:cubicBezTo>
                <a:cubicBezTo>
                  <a:pt x="11662" y="13287"/>
                  <a:pt x="12135" y="13491"/>
                  <a:pt x="12470" y="13854"/>
                </a:cubicBezTo>
                <a:lnTo>
                  <a:pt x="12519" y="13805"/>
                </a:lnTo>
                <a:cubicBezTo>
                  <a:pt x="12175" y="13433"/>
                  <a:pt x="11691" y="13217"/>
                  <a:pt x="11181" y="13217"/>
                </a:cubicBezTo>
                <a:cubicBezTo>
                  <a:pt x="11177" y="13217"/>
                  <a:pt x="11172" y="13217"/>
                  <a:pt x="11168" y="13217"/>
                </a:cubicBezTo>
                <a:cubicBezTo>
                  <a:pt x="10681" y="13222"/>
                  <a:pt x="10229" y="13413"/>
                  <a:pt x="9885" y="13752"/>
                </a:cubicBezTo>
                <a:cubicBezTo>
                  <a:pt x="9730" y="13618"/>
                  <a:pt x="9567" y="13491"/>
                  <a:pt x="9390" y="13377"/>
                </a:cubicBezTo>
                <a:cubicBezTo>
                  <a:pt x="9848" y="12887"/>
                  <a:pt x="10493" y="12604"/>
                  <a:pt x="11164" y="12600"/>
                </a:cubicBezTo>
                <a:close/>
                <a:moveTo>
                  <a:pt x="27006" y="12600"/>
                </a:moveTo>
                <a:cubicBezTo>
                  <a:pt x="27709" y="12600"/>
                  <a:pt x="28374" y="12898"/>
                  <a:pt x="28836" y="13426"/>
                </a:cubicBezTo>
                <a:cubicBezTo>
                  <a:pt x="28158" y="13884"/>
                  <a:pt x="27623" y="14553"/>
                  <a:pt x="27333" y="15354"/>
                </a:cubicBezTo>
                <a:cubicBezTo>
                  <a:pt x="27227" y="15345"/>
                  <a:pt x="27121" y="15341"/>
                  <a:pt x="27015" y="15341"/>
                </a:cubicBezTo>
                <a:lnTo>
                  <a:pt x="26985" y="15341"/>
                </a:lnTo>
                <a:cubicBezTo>
                  <a:pt x="26921" y="15341"/>
                  <a:pt x="26855" y="15345"/>
                  <a:pt x="26789" y="15349"/>
                </a:cubicBezTo>
                <a:cubicBezTo>
                  <a:pt x="26642" y="14941"/>
                  <a:pt x="26435" y="14570"/>
                  <a:pt x="26173" y="14242"/>
                </a:cubicBezTo>
                <a:lnTo>
                  <a:pt x="26177" y="14242"/>
                </a:lnTo>
                <a:cubicBezTo>
                  <a:pt x="26393" y="14018"/>
                  <a:pt x="26688" y="13891"/>
                  <a:pt x="26998" y="13891"/>
                </a:cubicBezTo>
                <a:cubicBezTo>
                  <a:pt x="27003" y="13891"/>
                  <a:pt x="27007" y="13891"/>
                  <a:pt x="27011" y="13891"/>
                </a:cubicBezTo>
                <a:cubicBezTo>
                  <a:pt x="27349" y="13891"/>
                  <a:pt x="27667" y="14042"/>
                  <a:pt x="27884" y="14300"/>
                </a:cubicBezTo>
                <a:lnTo>
                  <a:pt x="27937" y="14255"/>
                </a:lnTo>
                <a:cubicBezTo>
                  <a:pt x="27705" y="13977"/>
                  <a:pt x="27366" y="13822"/>
                  <a:pt x="27006" y="13822"/>
                </a:cubicBezTo>
                <a:lnTo>
                  <a:pt x="26998" y="13822"/>
                </a:lnTo>
                <a:cubicBezTo>
                  <a:pt x="26672" y="13822"/>
                  <a:pt x="26361" y="13952"/>
                  <a:pt x="26133" y="14189"/>
                </a:cubicBezTo>
                <a:cubicBezTo>
                  <a:pt x="26018" y="14050"/>
                  <a:pt x="25895" y="13924"/>
                  <a:pt x="25765" y="13801"/>
                </a:cubicBezTo>
                <a:cubicBezTo>
                  <a:pt x="26095" y="13475"/>
                  <a:pt x="26533" y="13291"/>
                  <a:pt x="26994" y="13287"/>
                </a:cubicBezTo>
                <a:cubicBezTo>
                  <a:pt x="27488" y="13287"/>
                  <a:pt x="27962" y="13491"/>
                  <a:pt x="28297" y="13854"/>
                </a:cubicBezTo>
                <a:lnTo>
                  <a:pt x="28350" y="13805"/>
                </a:lnTo>
                <a:cubicBezTo>
                  <a:pt x="28003" y="13434"/>
                  <a:pt x="27517" y="13217"/>
                  <a:pt x="27006" y="13217"/>
                </a:cubicBezTo>
                <a:lnTo>
                  <a:pt x="26994" y="13217"/>
                </a:lnTo>
                <a:cubicBezTo>
                  <a:pt x="26512" y="13222"/>
                  <a:pt x="26054" y="13413"/>
                  <a:pt x="25716" y="13752"/>
                </a:cubicBezTo>
                <a:cubicBezTo>
                  <a:pt x="25560" y="13618"/>
                  <a:pt x="25393" y="13491"/>
                  <a:pt x="25221" y="13377"/>
                </a:cubicBezTo>
                <a:cubicBezTo>
                  <a:pt x="25675" y="12887"/>
                  <a:pt x="26320" y="12604"/>
                  <a:pt x="26990" y="12600"/>
                </a:cubicBezTo>
                <a:close/>
                <a:moveTo>
                  <a:pt x="42837" y="12600"/>
                </a:moveTo>
                <a:cubicBezTo>
                  <a:pt x="43540" y="12600"/>
                  <a:pt x="44201" y="12898"/>
                  <a:pt x="44667" y="13426"/>
                </a:cubicBezTo>
                <a:cubicBezTo>
                  <a:pt x="43988" y="13884"/>
                  <a:pt x="43453" y="14553"/>
                  <a:pt x="43159" y="15354"/>
                </a:cubicBezTo>
                <a:cubicBezTo>
                  <a:pt x="43053" y="15345"/>
                  <a:pt x="42947" y="15341"/>
                  <a:pt x="42841" y="15341"/>
                </a:cubicBezTo>
                <a:lnTo>
                  <a:pt x="42816" y="15341"/>
                </a:lnTo>
                <a:cubicBezTo>
                  <a:pt x="42751" y="15341"/>
                  <a:pt x="42686" y="15345"/>
                  <a:pt x="42620" y="15349"/>
                </a:cubicBezTo>
                <a:cubicBezTo>
                  <a:pt x="42473" y="14941"/>
                  <a:pt x="42261" y="14570"/>
                  <a:pt x="42000" y="14238"/>
                </a:cubicBezTo>
                <a:lnTo>
                  <a:pt x="42000" y="14238"/>
                </a:lnTo>
                <a:lnTo>
                  <a:pt x="42004" y="14242"/>
                </a:lnTo>
                <a:cubicBezTo>
                  <a:pt x="42224" y="14018"/>
                  <a:pt x="42514" y="13891"/>
                  <a:pt x="42829" y="13891"/>
                </a:cubicBezTo>
                <a:cubicBezTo>
                  <a:pt x="42833" y="13891"/>
                  <a:pt x="42837" y="13891"/>
                  <a:pt x="42842" y="13891"/>
                </a:cubicBezTo>
                <a:cubicBezTo>
                  <a:pt x="43176" y="13891"/>
                  <a:pt x="43497" y="14042"/>
                  <a:pt x="43715" y="14300"/>
                </a:cubicBezTo>
                <a:lnTo>
                  <a:pt x="43768" y="14255"/>
                </a:lnTo>
                <a:cubicBezTo>
                  <a:pt x="43536" y="13977"/>
                  <a:pt x="43196" y="13822"/>
                  <a:pt x="42837" y="13822"/>
                </a:cubicBezTo>
                <a:lnTo>
                  <a:pt x="42829" y="13822"/>
                </a:lnTo>
                <a:cubicBezTo>
                  <a:pt x="42498" y="13822"/>
                  <a:pt x="42192" y="13952"/>
                  <a:pt x="41963" y="14189"/>
                </a:cubicBezTo>
                <a:cubicBezTo>
                  <a:pt x="41849" y="14050"/>
                  <a:pt x="41726" y="13924"/>
                  <a:pt x="41596" y="13801"/>
                </a:cubicBezTo>
                <a:cubicBezTo>
                  <a:pt x="41922" y="13475"/>
                  <a:pt x="42359" y="13291"/>
                  <a:pt x="42825" y="13287"/>
                </a:cubicBezTo>
                <a:cubicBezTo>
                  <a:pt x="43319" y="13287"/>
                  <a:pt x="43792" y="13491"/>
                  <a:pt x="44128" y="13854"/>
                </a:cubicBezTo>
                <a:lnTo>
                  <a:pt x="44177" y="13805"/>
                </a:lnTo>
                <a:cubicBezTo>
                  <a:pt x="43834" y="13434"/>
                  <a:pt x="43343" y="13217"/>
                  <a:pt x="42837" y="13217"/>
                </a:cubicBezTo>
                <a:lnTo>
                  <a:pt x="42825" y="13217"/>
                </a:lnTo>
                <a:cubicBezTo>
                  <a:pt x="42339" y="13222"/>
                  <a:pt x="41885" y="13413"/>
                  <a:pt x="41542" y="13752"/>
                </a:cubicBezTo>
                <a:cubicBezTo>
                  <a:pt x="41387" y="13618"/>
                  <a:pt x="41223" y="13491"/>
                  <a:pt x="41048" y="13377"/>
                </a:cubicBezTo>
                <a:cubicBezTo>
                  <a:pt x="41506" y="12887"/>
                  <a:pt x="42151" y="12604"/>
                  <a:pt x="42821" y="12600"/>
                </a:cubicBezTo>
                <a:close/>
                <a:moveTo>
                  <a:pt x="58663" y="12600"/>
                </a:moveTo>
                <a:cubicBezTo>
                  <a:pt x="59366" y="12600"/>
                  <a:pt x="60032" y="12898"/>
                  <a:pt x="60493" y="13426"/>
                </a:cubicBezTo>
                <a:cubicBezTo>
                  <a:pt x="59815" y="13884"/>
                  <a:pt x="59280" y="14553"/>
                  <a:pt x="58990" y="15354"/>
                </a:cubicBezTo>
                <a:cubicBezTo>
                  <a:pt x="58884" y="15345"/>
                  <a:pt x="58778" y="15341"/>
                  <a:pt x="58671" y="15341"/>
                </a:cubicBezTo>
                <a:lnTo>
                  <a:pt x="58643" y="15341"/>
                </a:lnTo>
                <a:cubicBezTo>
                  <a:pt x="58578" y="15341"/>
                  <a:pt x="58512" y="15345"/>
                  <a:pt x="58451" y="15349"/>
                </a:cubicBezTo>
                <a:cubicBezTo>
                  <a:pt x="58300" y="14941"/>
                  <a:pt x="58092" y="14570"/>
                  <a:pt x="57830" y="14242"/>
                </a:cubicBezTo>
                <a:lnTo>
                  <a:pt x="57834" y="14242"/>
                </a:lnTo>
                <a:cubicBezTo>
                  <a:pt x="58051" y="14018"/>
                  <a:pt x="58345" y="13891"/>
                  <a:pt x="58656" y="13891"/>
                </a:cubicBezTo>
                <a:cubicBezTo>
                  <a:pt x="58660" y="13891"/>
                  <a:pt x="58664" y="13891"/>
                  <a:pt x="58669" y="13891"/>
                </a:cubicBezTo>
                <a:cubicBezTo>
                  <a:pt x="59007" y="13891"/>
                  <a:pt x="59324" y="14042"/>
                  <a:pt x="59542" y="14300"/>
                </a:cubicBezTo>
                <a:lnTo>
                  <a:pt x="59595" y="14255"/>
                </a:lnTo>
                <a:cubicBezTo>
                  <a:pt x="59362" y="13977"/>
                  <a:pt x="59019" y="13822"/>
                  <a:pt x="58656" y="13822"/>
                </a:cubicBezTo>
                <a:cubicBezTo>
                  <a:pt x="58328" y="13822"/>
                  <a:pt x="58018" y="13952"/>
                  <a:pt x="57789" y="14189"/>
                </a:cubicBezTo>
                <a:cubicBezTo>
                  <a:pt x="57675" y="14050"/>
                  <a:pt x="57553" y="13924"/>
                  <a:pt x="57421" y="13801"/>
                </a:cubicBezTo>
                <a:cubicBezTo>
                  <a:pt x="57753" y="13475"/>
                  <a:pt x="58190" y="13291"/>
                  <a:pt x="58656" y="13287"/>
                </a:cubicBezTo>
                <a:lnTo>
                  <a:pt x="58663" y="13287"/>
                </a:lnTo>
                <a:cubicBezTo>
                  <a:pt x="59154" y="13287"/>
                  <a:pt x="59623" y="13495"/>
                  <a:pt x="59954" y="13854"/>
                </a:cubicBezTo>
                <a:lnTo>
                  <a:pt x="60007" y="13805"/>
                </a:lnTo>
                <a:cubicBezTo>
                  <a:pt x="59660" y="13434"/>
                  <a:pt x="59174" y="13217"/>
                  <a:pt x="58663" y="13217"/>
                </a:cubicBezTo>
                <a:lnTo>
                  <a:pt x="58652" y="13217"/>
                </a:lnTo>
                <a:cubicBezTo>
                  <a:pt x="58169" y="13222"/>
                  <a:pt x="57712" y="13413"/>
                  <a:pt x="57372" y="13752"/>
                </a:cubicBezTo>
                <a:cubicBezTo>
                  <a:pt x="57218" y="13618"/>
                  <a:pt x="57050" y="13491"/>
                  <a:pt x="56878" y="13377"/>
                </a:cubicBezTo>
                <a:cubicBezTo>
                  <a:pt x="57332" y="12887"/>
                  <a:pt x="57977" y="12604"/>
                  <a:pt x="58647" y="12600"/>
                </a:cubicBezTo>
                <a:close/>
                <a:moveTo>
                  <a:pt x="74494" y="12600"/>
                </a:moveTo>
                <a:cubicBezTo>
                  <a:pt x="75197" y="12600"/>
                  <a:pt x="75858" y="12898"/>
                  <a:pt x="76324" y="13426"/>
                </a:cubicBezTo>
                <a:cubicBezTo>
                  <a:pt x="75646" y="13884"/>
                  <a:pt x="75111" y="14553"/>
                  <a:pt x="74816" y="15354"/>
                </a:cubicBezTo>
                <a:cubicBezTo>
                  <a:pt x="74715" y="15345"/>
                  <a:pt x="74605" y="15341"/>
                  <a:pt x="74498" y="15341"/>
                </a:cubicBezTo>
                <a:lnTo>
                  <a:pt x="74473" y="15341"/>
                </a:lnTo>
                <a:cubicBezTo>
                  <a:pt x="74409" y="15341"/>
                  <a:pt x="74343" y="15345"/>
                  <a:pt x="74277" y="15349"/>
                </a:cubicBezTo>
                <a:cubicBezTo>
                  <a:pt x="74130" y="14941"/>
                  <a:pt x="73919" y="14570"/>
                  <a:pt x="73657" y="14242"/>
                </a:cubicBezTo>
                <a:lnTo>
                  <a:pt x="73661" y="14242"/>
                </a:lnTo>
                <a:cubicBezTo>
                  <a:pt x="73881" y="14018"/>
                  <a:pt x="74172" y="13891"/>
                  <a:pt x="74486" y="13891"/>
                </a:cubicBezTo>
                <a:cubicBezTo>
                  <a:pt x="74491" y="13891"/>
                  <a:pt x="74495" y="13891"/>
                  <a:pt x="74499" y="13891"/>
                </a:cubicBezTo>
                <a:cubicBezTo>
                  <a:pt x="74837" y="13891"/>
                  <a:pt x="75155" y="14042"/>
                  <a:pt x="75372" y="14300"/>
                </a:cubicBezTo>
                <a:lnTo>
                  <a:pt x="75425" y="14255"/>
                </a:lnTo>
                <a:cubicBezTo>
                  <a:pt x="75191" y="13980"/>
                  <a:pt x="74858" y="13822"/>
                  <a:pt x="74499" y="13822"/>
                </a:cubicBezTo>
                <a:cubicBezTo>
                  <a:pt x="74495" y="13822"/>
                  <a:pt x="74491" y="13822"/>
                  <a:pt x="74486" y="13822"/>
                </a:cubicBezTo>
                <a:cubicBezTo>
                  <a:pt x="74155" y="13822"/>
                  <a:pt x="73849" y="13952"/>
                  <a:pt x="73620" y="14189"/>
                </a:cubicBezTo>
                <a:cubicBezTo>
                  <a:pt x="73506" y="14050"/>
                  <a:pt x="73383" y="13924"/>
                  <a:pt x="73252" y="13801"/>
                </a:cubicBezTo>
                <a:cubicBezTo>
                  <a:pt x="73579" y="13475"/>
                  <a:pt x="74017" y="13291"/>
                  <a:pt x="74482" y="13287"/>
                </a:cubicBezTo>
                <a:lnTo>
                  <a:pt x="74494" y="13287"/>
                </a:lnTo>
                <a:cubicBezTo>
                  <a:pt x="74980" y="13287"/>
                  <a:pt x="75450" y="13495"/>
                  <a:pt x="75785" y="13854"/>
                </a:cubicBezTo>
                <a:lnTo>
                  <a:pt x="75834" y="13805"/>
                </a:lnTo>
                <a:cubicBezTo>
                  <a:pt x="75491" y="13434"/>
                  <a:pt x="75001" y="13217"/>
                  <a:pt x="74494" y="13217"/>
                </a:cubicBezTo>
                <a:lnTo>
                  <a:pt x="74482" y="13217"/>
                </a:lnTo>
                <a:cubicBezTo>
                  <a:pt x="73996" y="13222"/>
                  <a:pt x="73542" y="13413"/>
                  <a:pt x="73199" y="13752"/>
                </a:cubicBezTo>
                <a:cubicBezTo>
                  <a:pt x="73044" y="13618"/>
                  <a:pt x="72881" y="13491"/>
                  <a:pt x="72705" y="13377"/>
                </a:cubicBezTo>
                <a:cubicBezTo>
                  <a:pt x="73163" y="12887"/>
                  <a:pt x="73808" y="12604"/>
                  <a:pt x="74477" y="12600"/>
                </a:cubicBezTo>
                <a:close/>
                <a:moveTo>
                  <a:pt x="90321" y="12600"/>
                </a:moveTo>
                <a:cubicBezTo>
                  <a:pt x="91024" y="12600"/>
                  <a:pt x="91689" y="12898"/>
                  <a:pt x="92151" y="13426"/>
                </a:cubicBezTo>
                <a:cubicBezTo>
                  <a:pt x="91472" y="13884"/>
                  <a:pt x="90937" y="14553"/>
                  <a:pt x="90647" y="15354"/>
                </a:cubicBezTo>
                <a:cubicBezTo>
                  <a:pt x="90541" y="15345"/>
                  <a:pt x="90435" y="15341"/>
                  <a:pt x="90329" y="15341"/>
                </a:cubicBezTo>
                <a:lnTo>
                  <a:pt x="90300" y="15341"/>
                </a:lnTo>
                <a:cubicBezTo>
                  <a:pt x="90234" y="15341"/>
                  <a:pt x="90170" y="15345"/>
                  <a:pt x="90108" y="15349"/>
                </a:cubicBezTo>
                <a:cubicBezTo>
                  <a:pt x="89957" y="14941"/>
                  <a:pt x="89749" y="14570"/>
                  <a:pt x="89488" y="14242"/>
                </a:cubicBezTo>
                <a:lnTo>
                  <a:pt x="89491" y="14242"/>
                </a:lnTo>
                <a:cubicBezTo>
                  <a:pt x="89708" y="14018"/>
                  <a:pt x="90002" y="13891"/>
                  <a:pt x="90313" y="13891"/>
                </a:cubicBezTo>
                <a:cubicBezTo>
                  <a:pt x="90317" y="13891"/>
                  <a:pt x="90322" y="13891"/>
                  <a:pt x="90326" y="13891"/>
                </a:cubicBezTo>
                <a:cubicBezTo>
                  <a:pt x="90664" y="13891"/>
                  <a:pt x="90981" y="14042"/>
                  <a:pt x="91199" y="14300"/>
                </a:cubicBezTo>
                <a:lnTo>
                  <a:pt x="91252" y="14255"/>
                </a:lnTo>
                <a:cubicBezTo>
                  <a:pt x="91019" y="13977"/>
                  <a:pt x="90680" y="13822"/>
                  <a:pt x="90321" y="13822"/>
                </a:cubicBezTo>
                <a:lnTo>
                  <a:pt x="90313" y="13822"/>
                </a:lnTo>
                <a:cubicBezTo>
                  <a:pt x="89985" y="13822"/>
                  <a:pt x="89676" y="13952"/>
                  <a:pt x="89446" y="14189"/>
                </a:cubicBezTo>
                <a:cubicBezTo>
                  <a:pt x="89333" y="14050"/>
                  <a:pt x="89210" y="13924"/>
                  <a:pt x="89079" y="13801"/>
                </a:cubicBezTo>
                <a:cubicBezTo>
                  <a:pt x="89410" y="13475"/>
                  <a:pt x="89847" y="13291"/>
                  <a:pt x="90313" y="13287"/>
                </a:cubicBezTo>
                <a:lnTo>
                  <a:pt x="90321" y="13287"/>
                </a:lnTo>
                <a:cubicBezTo>
                  <a:pt x="90811" y="13287"/>
                  <a:pt x="91280" y="13495"/>
                  <a:pt x="91612" y="13854"/>
                </a:cubicBezTo>
                <a:lnTo>
                  <a:pt x="91665" y="13805"/>
                </a:lnTo>
                <a:cubicBezTo>
                  <a:pt x="91318" y="13434"/>
                  <a:pt x="90831" y="13217"/>
                  <a:pt x="90321" y="13217"/>
                </a:cubicBezTo>
                <a:lnTo>
                  <a:pt x="90308" y="13217"/>
                </a:lnTo>
                <a:cubicBezTo>
                  <a:pt x="89827" y="13222"/>
                  <a:pt x="89369" y="13413"/>
                  <a:pt x="89030" y="13752"/>
                </a:cubicBezTo>
                <a:cubicBezTo>
                  <a:pt x="88875" y="13618"/>
                  <a:pt x="88707" y="13491"/>
                  <a:pt x="88536" y="13377"/>
                </a:cubicBezTo>
                <a:cubicBezTo>
                  <a:pt x="88990" y="12887"/>
                  <a:pt x="89635" y="12604"/>
                  <a:pt x="90304" y="12600"/>
                </a:cubicBezTo>
                <a:close/>
                <a:moveTo>
                  <a:pt x="7251" y="12817"/>
                </a:moveTo>
                <a:cubicBezTo>
                  <a:pt x="8876" y="12817"/>
                  <a:pt x="10327" y="13830"/>
                  <a:pt x="10890" y="15354"/>
                </a:cubicBezTo>
                <a:cubicBezTo>
                  <a:pt x="10670" y="15370"/>
                  <a:pt x="10457" y="15403"/>
                  <a:pt x="10244" y="15456"/>
                </a:cubicBezTo>
                <a:cubicBezTo>
                  <a:pt x="9746" y="14255"/>
                  <a:pt x="8553" y="13458"/>
                  <a:pt x="7251" y="13458"/>
                </a:cubicBezTo>
                <a:lnTo>
                  <a:pt x="7230" y="13458"/>
                </a:lnTo>
                <a:cubicBezTo>
                  <a:pt x="5911" y="13467"/>
                  <a:pt x="4751" y="14251"/>
                  <a:pt x="4253" y="15468"/>
                </a:cubicBezTo>
                <a:cubicBezTo>
                  <a:pt x="4040" y="15415"/>
                  <a:pt x="3828" y="15373"/>
                  <a:pt x="3607" y="15358"/>
                </a:cubicBezTo>
                <a:cubicBezTo>
                  <a:pt x="4167" y="13846"/>
                  <a:pt x="5613" y="12830"/>
                  <a:pt x="7226" y="12817"/>
                </a:cubicBezTo>
                <a:close/>
                <a:moveTo>
                  <a:pt x="23077" y="12817"/>
                </a:moveTo>
                <a:cubicBezTo>
                  <a:pt x="24706" y="12817"/>
                  <a:pt x="26157" y="13830"/>
                  <a:pt x="26721" y="15354"/>
                </a:cubicBezTo>
                <a:cubicBezTo>
                  <a:pt x="26500" y="15370"/>
                  <a:pt x="26284" y="15403"/>
                  <a:pt x="26075" y="15456"/>
                </a:cubicBezTo>
                <a:cubicBezTo>
                  <a:pt x="25573" y="14255"/>
                  <a:pt x="24380" y="13458"/>
                  <a:pt x="23077" y="13458"/>
                </a:cubicBezTo>
                <a:lnTo>
                  <a:pt x="23057" y="13458"/>
                </a:lnTo>
                <a:cubicBezTo>
                  <a:pt x="21741" y="13467"/>
                  <a:pt x="20578" y="14251"/>
                  <a:pt x="20080" y="15468"/>
                </a:cubicBezTo>
                <a:cubicBezTo>
                  <a:pt x="19871" y="15415"/>
                  <a:pt x="19654" y="15373"/>
                  <a:pt x="19438" y="15358"/>
                </a:cubicBezTo>
                <a:cubicBezTo>
                  <a:pt x="19994" y="13846"/>
                  <a:pt x="21443" y="12830"/>
                  <a:pt x="23053" y="12817"/>
                </a:cubicBezTo>
                <a:close/>
                <a:moveTo>
                  <a:pt x="38908" y="12817"/>
                </a:moveTo>
                <a:cubicBezTo>
                  <a:pt x="40533" y="12817"/>
                  <a:pt x="41983" y="13830"/>
                  <a:pt x="42547" y="15354"/>
                </a:cubicBezTo>
                <a:cubicBezTo>
                  <a:pt x="42326" y="15370"/>
                  <a:pt x="42114" y="15403"/>
                  <a:pt x="41902" y="15456"/>
                </a:cubicBezTo>
                <a:cubicBezTo>
                  <a:pt x="41403" y="14260"/>
                  <a:pt x="40211" y="13458"/>
                  <a:pt x="38916" y="13458"/>
                </a:cubicBezTo>
                <a:cubicBezTo>
                  <a:pt x="38906" y="13458"/>
                  <a:pt x="38897" y="13458"/>
                  <a:pt x="38887" y="13458"/>
                </a:cubicBezTo>
                <a:cubicBezTo>
                  <a:pt x="37568" y="13467"/>
                  <a:pt x="36408" y="14251"/>
                  <a:pt x="35910" y="15468"/>
                </a:cubicBezTo>
                <a:cubicBezTo>
                  <a:pt x="35698" y="15415"/>
                  <a:pt x="35485" y="15373"/>
                  <a:pt x="35264" y="15358"/>
                </a:cubicBezTo>
                <a:cubicBezTo>
                  <a:pt x="35824" y="13846"/>
                  <a:pt x="37270" y="12830"/>
                  <a:pt x="38883" y="12817"/>
                </a:cubicBezTo>
                <a:close/>
                <a:moveTo>
                  <a:pt x="54739" y="12817"/>
                </a:moveTo>
                <a:cubicBezTo>
                  <a:pt x="56364" y="12817"/>
                  <a:pt x="57814" y="13830"/>
                  <a:pt x="58377" y="15354"/>
                </a:cubicBezTo>
                <a:cubicBezTo>
                  <a:pt x="58157" y="15370"/>
                  <a:pt x="57941" y="15403"/>
                  <a:pt x="57732" y="15456"/>
                </a:cubicBezTo>
                <a:cubicBezTo>
                  <a:pt x="57230" y="14255"/>
                  <a:pt x="56037" y="13458"/>
                  <a:pt x="54735" y="13458"/>
                </a:cubicBezTo>
                <a:lnTo>
                  <a:pt x="54714" y="13458"/>
                </a:lnTo>
                <a:cubicBezTo>
                  <a:pt x="53399" y="13467"/>
                  <a:pt x="52235" y="14251"/>
                  <a:pt x="51736" y="15468"/>
                </a:cubicBezTo>
                <a:cubicBezTo>
                  <a:pt x="51528" y="15411"/>
                  <a:pt x="51312" y="15373"/>
                  <a:pt x="51095" y="15358"/>
                </a:cubicBezTo>
                <a:cubicBezTo>
                  <a:pt x="51651" y="13846"/>
                  <a:pt x="53101" y="12830"/>
                  <a:pt x="54710" y="12817"/>
                </a:cubicBezTo>
                <a:close/>
                <a:moveTo>
                  <a:pt x="70565" y="12817"/>
                </a:moveTo>
                <a:cubicBezTo>
                  <a:pt x="72190" y="12817"/>
                  <a:pt x="73644" y="13830"/>
                  <a:pt x="74204" y="15354"/>
                </a:cubicBezTo>
                <a:cubicBezTo>
                  <a:pt x="73987" y="15370"/>
                  <a:pt x="73772" y="15403"/>
                  <a:pt x="73559" y="15456"/>
                </a:cubicBezTo>
                <a:cubicBezTo>
                  <a:pt x="73058" y="14257"/>
                  <a:pt x="71867" y="13458"/>
                  <a:pt x="70564" y="13458"/>
                </a:cubicBezTo>
                <a:cubicBezTo>
                  <a:pt x="70557" y="13458"/>
                  <a:pt x="70551" y="13458"/>
                  <a:pt x="70545" y="13458"/>
                </a:cubicBezTo>
                <a:cubicBezTo>
                  <a:pt x="69225" y="13467"/>
                  <a:pt x="68066" y="14251"/>
                  <a:pt x="67567" y="15468"/>
                </a:cubicBezTo>
                <a:cubicBezTo>
                  <a:pt x="67355" y="15411"/>
                  <a:pt x="67142" y="15373"/>
                  <a:pt x="66922" y="15358"/>
                </a:cubicBezTo>
                <a:cubicBezTo>
                  <a:pt x="67481" y="13846"/>
                  <a:pt x="68927" y="12830"/>
                  <a:pt x="70541" y="12817"/>
                </a:cubicBezTo>
                <a:close/>
                <a:moveTo>
                  <a:pt x="86396" y="12817"/>
                </a:moveTo>
                <a:cubicBezTo>
                  <a:pt x="88021" y="12817"/>
                  <a:pt x="89471" y="13830"/>
                  <a:pt x="90034" y="15354"/>
                </a:cubicBezTo>
                <a:cubicBezTo>
                  <a:pt x="89814" y="15370"/>
                  <a:pt x="89597" y="15403"/>
                  <a:pt x="89389" y="15456"/>
                </a:cubicBezTo>
                <a:cubicBezTo>
                  <a:pt x="88889" y="14257"/>
                  <a:pt x="87694" y="13458"/>
                  <a:pt x="86390" y="13458"/>
                </a:cubicBezTo>
                <a:cubicBezTo>
                  <a:pt x="86384" y="13458"/>
                  <a:pt x="86378" y="13458"/>
                  <a:pt x="86371" y="13458"/>
                </a:cubicBezTo>
                <a:cubicBezTo>
                  <a:pt x="85056" y="13467"/>
                  <a:pt x="83892" y="14251"/>
                  <a:pt x="83393" y="15468"/>
                </a:cubicBezTo>
                <a:cubicBezTo>
                  <a:pt x="83186" y="15411"/>
                  <a:pt x="82969" y="15373"/>
                  <a:pt x="82752" y="15358"/>
                </a:cubicBezTo>
                <a:cubicBezTo>
                  <a:pt x="83308" y="13846"/>
                  <a:pt x="84758" y="12830"/>
                  <a:pt x="86371" y="12817"/>
                </a:cubicBezTo>
                <a:close/>
                <a:moveTo>
                  <a:pt x="7251" y="13528"/>
                </a:moveTo>
                <a:cubicBezTo>
                  <a:pt x="8521" y="13528"/>
                  <a:pt x="9685" y="14304"/>
                  <a:pt x="10175" y="15472"/>
                </a:cubicBezTo>
                <a:cubicBezTo>
                  <a:pt x="9963" y="15529"/>
                  <a:pt x="9754" y="15603"/>
                  <a:pt x="9554" y="15692"/>
                </a:cubicBezTo>
                <a:cubicBezTo>
                  <a:pt x="9154" y="14774"/>
                  <a:pt x="8259" y="14185"/>
                  <a:pt x="7251" y="14185"/>
                </a:cubicBezTo>
                <a:lnTo>
                  <a:pt x="7234" y="14185"/>
                </a:lnTo>
                <a:cubicBezTo>
                  <a:pt x="6229" y="14193"/>
                  <a:pt x="5331" y="14790"/>
                  <a:pt x="4939" y="15713"/>
                </a:cubicBezTo>
                <a:cubicBezTo>
                  <a:pt x="4739" y="15619"/>
                  <a:pt x="4531" y="15545"/>
                  <a:pt x="4318" y="15484"/>
                </a:cubicBezTo>
                <a:cubicBezTo>
                  <a:pt x="4808" y="14300"/>
                  <a:pt x="5944" y="13536"/>
                  <a:pt x="7230" y="13528"/>
                </a:cubicBezTo>
                <a:close/>
                <a:moveTo>
                  <a:pt x="23077" y="13528"/>
                </a:moveTo>
                <a:cubicBezTo>
                  <a:pt x="24352" y="13528"/>
                  <a:pt x="25515" y="14304"/>
                  <a:pt x="26005" y="15472"/>
                </a:cubicBezTo>
                <a:cubicBezTo>
                  <a:pt x="25790" y="15529"/>
                  <a:pt x="25581" y="15603"/>
                  <a:pt x="25381" y="15692"/>
                </a:cubicBezTo>
                <a:cubicBezTo>
                  <a:pt x="24981" y="14774"/>
                  <a:pt x="24086" y="14185"/>
                  <a:pt x="23081" y="14185"/>
                </a:cubicBezTo>
                <a:lnTo>
                  <a:pt x="23065" y="14185"/>
                </a:lnTo>
                <a:cubicBezTo>
                  <a:pt x="22056" y="14193"/>
                  <a:pt x="21162" y="14790"/>
                  <a:pt x="20766" y="15713"/>
                </a:cubicBezTo>
                <a:cubicBezTo>
                  <a:pt x="20570" y="15619"/>
                  <a:pt x="20361" y="15545"/>
                  <a:pt x="20148" y="15484"/>
                </a:cubicBezTo>
                <a:cubicBezTo>
                  <a:pt x="20639" y="14300"/>
                  <a:pt x="21775" y="13536"/>
                  <a:pt x="23061" y="13528"/>
                </a:cubicBezTo>
                <a:close/>
                <a:moveTo>
                  <a:pt x="38908" y="13528"/>
                </a:moveTo>
                <a:cubicBezTo>
                  <a:pt x="40178" y="13528"/>
                  <a:pt x="41342" y="14304"/>
                  <a:pt x="41832" y="15472"/>
                </a:cubicBezTo>
                <a:cubicBezTo>
                  <a:pt x="41620" y="15529"/>
                  <a:pt x="41411" y="15603"/>
                  <a:pt x="41211" y="15692"/>
                </a:cubicBezTo>
                <a:cubicBezTo>
                  <a:pt x="40812" y="14774"/>
                  <a:pt x="39917" y="14185"/>
                  <a:pt x="38908" y="14185"/>
                </a:cubicBezTo>
                <a:lnTo>
                  <a:pt x="38891" y="14185"/>
                </a:lnTo>
                <a:cubicBezTo>
                  <a:pt x="37887" y="14193"/>
                  <a:pt x="36989" y="14790"/>
                  <a:pt x="36597" y="15713"/>
                </a:cubicBezTo>
                <a:cubicBezTo>
                  <a:pt x="36396" y="15623"/>
                  <a:pt x="36188" y="15545"/>
                  <a:pt x="35975" y="15484"/>
                </a:cubicBezTo>
                <a:cubicBezTo>
                  <a:pt x="36465" y="14300"/>
                  <a:pt x="37601" y="13536"/>
                  <a:pt x="38887" y="13528"/>
                </a:cubicBezTo>
                <a:close/>
                <a:moveTo>
                  <a:pt x="54735" y="13528"/>
                </a:moveTo>
                <a:cubicBezTo>
                  <a:pt x="56009" y="13528"/>
                  <a:pt x="57172" y="14304"/>
                  <a:pt x="57663" y="15472"/>
                </a:cubicBezTo>
                <a:cubicBezTo>
                  <a:pt x="57446" y="15529"/>
                  <a:pt x="57242" y="15603"/>
                  <a:pt x="57038" y="15692"/>
                </a:cubicBezTo>
                <a:cubicBezTo>
                  <a:pt x="56637" y="14774"/>
                  <a:pt x="55743" y="14185"/>
                  <a:pt x="54739" y="14185"/>
                </a:cubicBezTo>
                <a:lnTo>
                  <a:pt x="54722" y="14185"/>
                </a:lnTo>
                <a:cubicBezTo>
                  <a:pt x="53713" y="14193"/>
                  <a:pt x="52819" y="14790"/>
                  <a:pt x="52422" y="15713"/>
                </a:cubicBezTo>
                <a:cubicBezTo>
                  <a:pt x="52226" y="15619"/>
                  <a:pt x="52018" y="15545"/>
                  <a:pt x="51806" y="15484"/>
                </a:cubicBezTo>
                <a:cubicBezTo>
                  <a:pt x="52296" y="14300"/>
                  <a:pt x="53432" y="13536"/>
                  <a:pt x="54718" y="13528"/>
                </a:cubicBezTo>
                <a:close/>
                <a:moveTo>
                  <a:pt x="70565" y="13528"/>
                </a:moveTo>
                <a:cubicBezTo>
                  <a:pt x="71836" y="13528"/>
                  <a:pt x="72999" y="14304"/>
                  <a:pt x="73489" y="15472"/>
                </a:cubicBezTo>
                <a:cubicBezTo>
                  <a:pt x="73277" y="15529"/>
                  <a:pt x="73069" y="15603"/>
                  <a:pt x="72869" y="15692"/>
                </a:cubicBezTo>
                <a:cubicBezTo>
                  <a:pt x="72467" y="14776"/>
                  <a:pt x="71578" y="14185"/>
                  <a:pt x="70569" y="14185"/>
                </a:cubicBezTo>
                <a:cubicBezTo>
                  <a:pt x="70562" y="14185"/>
                  <a:pt x="70555" y="14185"/>
                  <a:pt x="70549" y="14185"/>
                </a:cubicBezTo>
                <a:cubicBezTo>
                  <a:pt x="69544" y="14193"/>
                  <a:pt x="68645" y="14790"/>
                  <a:pt x="68253" y="15713"/>
                </a:cubicBezTo>
                <a:cubicBezTo>
                  <a:pt x="68053" y="15619"/>
                  <a:pt x="67845" y="15545"/>
                  <a:pt x="67632" y="15484"/>
                </a:cubicBezTo>
                <a:cubicBezTo>
                  <a:pt x="68123" y="14300"/>
                  <a:pt x="69258" y="13536"/>
                  <a:pt x="70545" y="13528"/>
                </a:cubicBezTo>
                <a:close/>
                <a:moveTo>
                  <a:pt x="86392" y="13528"/>
                </a:moveTo>
                <a:cubicBezTo>
                  <a:pt x="87666" y="13528"/>
                  <a:pt x="88830" y="14304"/>
                  <a:pt x="89320" y="15472"/>
                </a:cubicBezTo>
                <a:cubicBezTo>
                  <a:pt x="89103" y="15529"/>
                  <a:pt x="88899" y="15603"/>
                  <a:pt x="88695" y="15692"/>
                </a:cubicBezTo>
                <a:cubicBezTo>
                  <a:pt x="88295" y="14774"/>
                  <a:pt x="87401" y="14185"/>
                  <a:pt x="86396" y="14185"/>
                </a:cubicBezTo>
                <a:lnTo>
                  <a:pt x="86379" y="14185"/>
                </a:lnTo>
                <a:cubicBezTo>
                  <a:pt x="85371" y="14193"/>
                  <a:pt x="84476" y="14790"/>
                  <a:pt x="84080" y="15713"/>
                </a:cubicBezTo>
                <a:cubicBezTo>
                  <a:pt x="83884" y="15619"/>
                  <a:pt x="83676" y="15545"/>
                  <a:pt x="83463" y="15484"/>
                </a:cubicBezTo>
                <a:cubicBezTo>
                  <a:pt x="83953" y="14300"/>
                  <a:pt x="85088" y="13536"/>
                  <a:pt x="86375" y="13528"/>
                </a:cubicBezTo>
                <a:close/>
                <a:moveTo>
                  <a:pt x="15219" y="12817"/>
                </a:moveTo>
                <a:cubicBezTo>
                  <a:pt x="16845" y="12817"/>
                  <a:pt x="18295" y="13830"/>
                  <a:pt x="18858" y="15349"/>
                </a:cubicBezTo>
                <a:cubicBezTo>
                  <a:pt x="18638" y="15362"/>
                  <a:pt x="18421" y="15394"/>
                  <a:pt x="18209" y="15443"/>
                </a:cubicBezTo>
                <a:cubicBezTo>
                  <a:pt x="17698" y="14231"/>
                  <a:pt x="16534" y="13458"/>
                  <a:pt x="15219" y="13458"/>
                </a:cubicBezTo>
                <a:lnTo>
                  <a:pt x="15198" y="13458"/>
                </a:lnTo>
                <a:cubicBezTo>
                  <a:pt x="13892" y="13467"/>
                  <a:pt x="12728" y="14251"/>
                  <a:pt x="12225" y="15456"/>
                </a:cubicBezTo>
                <a:lnTo>
                  <a:pt x="12291" y="15484"/>
                </a:lnTo>
                <a:cubicBezTo>
                  <a:pt x="12781" y="14304"/>
                  <a:pt x="13920" y="13536"/>
                  <a:pt x="15198" y="13528"/>
                </a:cubicBezTo>
                <a:cubicBezTo>
                  <a:pt x="15205" y="13528"/>
                  <a:pt x="15212" y="13528"/>
                  <a:pt x="15218" y="13528"/>
                </a:cubicBezTo>
                <a:cubicBezTo>
                  <a:pt x="16501" y="13528"/>
                  <a:pt x="17640" y="14282"/>
                  <a:pt x="18139" y="15460"/>
                </a:cubicBezTo>
                <a:cubicBezTo>
                  <a:pt x="17923" y="15513"/>
                  <a:pt x="17715" y="15582"/>
                  <a:pt x="17515" y="15672"/>
                </a:cubicBezTo>
                <a:cubicBezTo>
                  <a:pt x="17106" y="14766"/>
                  <a:pt x="16212" y="14185"/>
                  <a:pt x="15219" y="14185"/>
                </a:cubicBezTo>
                <a:lnTo>
                  <a:pt x="15203" y="14185"/>
                </a:lnTo>
                <a:cubicBezTo>
                  <a:pt x="14190" y="14193"/>
                  <a:pt x="13287" y="14798"/>
                  <a:pt x="12900" y="15733"/>
                </a:cubicBezTo>
                <a:cubicBezTo>
                  <a:pt x="12487" y="15533"/>
                  <a:pt x="12042" y="15407"/>
                  <a:pt x="11576" y="15362"/>
                </a:cubicBezTo>
                <a:cubicBezTo>
                  <a:pt x="12131" y="13846"/>
                  <a:pt x="13577" y="12830"/>
                  <a:pt x="15194" y="12817"/>
                </a:cubicBezTo>
                <a:close/>
                <a:moveTo>
                  <a:pt x="31044" y="12817"/>
                </a:moveTo>
                <a:cubicBezTo>
                  <a:pt x="32670" y="12817"/>
                  <a:pt x="34124" y="13828"/>
                  <a:pt x="34689" y="15349"/>
                </a:cubicBezTo>
                <a:cubicBezTo>
                  <a:pt x="34469" y="15362"/>
                  <a:pt x="34248" y="15394"/>
                  <a:pt x="34035" y="15443"/>
                </a:cubicBezTo>
                <a:cubicBezTo>
                  <a:pt x="33528" y="14231"/>
                  <a:pt x="32365" y="13458"/>
                  <a:pt x="31050" y="13458"/>
                </a:cubicBezTo>
                <a:lnTo>
                  <a:pt x="31029" y="13458"/>
                </a:lnTo>
                <a:cubicBezTo>
                  <a:pt x="29722" y="13467"/>
                  <a:pt x="28554" y="14251"/>
                  <a:pt x="28052" y="15456"/>
                </a:cubicBezTo>
                <a:lnTo>
                  <a:pt x="28118" y="15484"/>
                </a:lnTo>
                <a:cubicBezTo>
                  <a:pt x="28608" y="14304"/>
                  <a:pt x="29751" y="13536"/>
                  <a:pt x="31029" y="13528"/>
                </a:cubicBezTo>
                <a:lnTo>
                  <a:pt x="31050" y="13528"/>
                </a:lnTo>
                <a:cubicBezTo>
                  <a:pt x="32333" y="13528"/>
                  <a:pt x="33468" y="14280"/>
                  <a:pt x="33970" y="15460"/>
                </a:cubicBezTo>
                <a:cubicBezTo>
                  <a:pt x="33754" y="15513"/>
                  <a:pt x="33545" y="15582"/>
                  <a:pt x="33341" y="15672"/>
                </a:cubicBezTo>
                <a:cubicBezTo>
                  <a:pt x="32936" y="14766"/>
                  <a:pt x="32042" y="14185"/>
                  <a:pt x="31050" y="14185"/>
                </a:cubicBezTo>
                <a:lnTo>
                  <a:pt x="31034" y="14185"/>
                </a:lnTo>
                <a:cubicBezTo>
                  <a:pt x="30020" y="14193"/>
                  <a:pt x="29117" y="14798"/>
                  <a:pt x="28725" y="15733"/>
                </a:cubicBezTo>
                <a:cubicBezTo>
                  <a:pt x="28318" y="15533"/>
                  <a:pt x="27868" y="15407"/>
                  <a:pt x="27407" y="15362"/>
                </a:cubicBezTo>
                <a:cubicBezTo>
                  <a:pt x="27962" y="13846"/>
                  <a:pt x="29404" y="12830"/>
                  <a:pt x="31025" y="12817"/>
                </a:cubicBezTo>
                <a:cubicBezTo>
                  <a:pt x="31031" y="12817"/>
                  <a:pt x="31038" y="12817"/>
                  <a:pt x="31044" y="12817"/>
                </a:cubicBezTo>
                <a:close/>
                <a:moveTo>
                  <a:pt x="46876" y="12817"/>
                </a:moveTo>
                <a:cubicBezTo>
                  <a:pt x="48501" y="12817"/>
                  <a:pt x="49952" y="13830"/>
                  <a:pt x="50516" y="15349"/>
                </a:cubicBezTo>
                <a:cubicBezTo>
                  <a:pt x="50426" y="15354"/>
                  <a:pt x="50335" y="15362"/>
                  <a:pt x="50246" y="15373"/>
                </a:cubicBezTo>
                <a:cubicBezTo>
                  <a:pt x="50115" y="15390"/>
                  <a:pt x="49988" y="15415"/>
                  <a:pt x="49866" y="15443"/>
                </a:cubicBezTo>
                <a:cubicBezTo>
                  <a:pt x="49359" y="14231"/>
                  <a:pt x="48192" y="13458"/>
                  <a:pt x="46876" y="13458"/>
                </a:cubicBezTo>
                <a:lnTo>
                  <a:pt x="46856" y="13458"/>
                </a:lnTo>
                <a:cubicBezTo>
                  <a:pt x="45549" y="13467"/>
                  <a:pt x="44384" y="14251"/>
                  <a:pt x="43883" y="15456"/>
                </a:cubicBezTo>
                <a:lnTo>
                  <a:pt x="43948" y="15484"/>
                </a:lnTo>
                <a:cubicBezTo>
                  <a:pt x="44438" y="14304"/>
                  <a:pt x="45577" y="13536"/>
                  <a:pt x="46856" y="13528"/>
                </a:cubicBezTo>
                <a:cubicBezTo>
                  <a:pt x="46862" y="13528"/>
                  <a:pt x="46869" y="13528"/>
                  <a:pt x="46876" y="13528"/>
                </a:cubicBezTo>
                <a:cubicBezTo>
                  <a:pt x="48162" y="13528"/>
                  <a:pt x="49297" y="14282"/>
                  <a:pt x="49796" y="15460"/>
                </a:cubicBezTo>
                <a:cubicBezTo>
                  <a:pt x="49580" y="15513"/>
                  <a:pt x="49372" y="15582"/>
                  <a:pt x="49172" y="15672"/>
                </a:cubicBezTo>
                <a:cubicBezTo>
                  <a:pt x="48763" y="14766"/>
                  <a:pt x="47869" y="14185"/>
                  <a:pt x="46876" y="14185"/>
                </a:cubicBezTo>
                <a:lnTo>
                  <a:pt x="46860" y="14185"/>
                </a:lnTo>
                <a:cubicBezTo>
                  <a:pt x="45847" y="14193"/>
                  <a:pt x="44944" y="14798"/>
                  <a:pt x="44556" y="15733"/>
                </a:cubicBezTo>
                <a:cubicBezTo>
                  <a:pt x="44144" y="15533"/>
                  <a:pt x="43698" y="15407"/>
                  <a:pt x="43233" y="15362"/>
                </a:cubicBezTo>
                <a:cubicBezTo>
                  <a:pt x="43788" y="13846"/>
                  <a:pt x="45234" y="12830"/>
                  <a:pt x="46852" y="12817"/>
                </a:cubicBezTo>
                <a:close/>
                <a:moveTo>
                  <a:pt x="62707" y="12817"/>
                </a:moveTo>
                <a:cubicBezTo>
                  <a:pt x="64328" y="12817"/>
                  <a:pt x="65783" y="13830"/>
                  <a:pt x="66346" y="15349"/>
                </a:cubicBezTo>
                <a:cubicBezTo>
                  <a:pt x="66126" y="15362"/>
                  <a:pt x="65905" y="15394"/>
                  <a:pt x="65693" y="15443"/>
                </a:cubicBezTo>
                <a:cubicBezTo>
                  <a:pt x="65186" y="14231"/>
                  <a:pt x="64022" y="13458"/>
                  <a:pt x="62707" y="13458"/>
                </a:cubicBezTo>
                <a:lnTo>
                  <a:pt x="62686" y="13458"/>
                </a:lnTo>
                <a:cubicBezTo>
                  <a:pt x="61380" y="13467"/>
                  <a:pt x="60211" y="14251"/>
                  <a:pt x="59709" y="15456"/>
                </a:cubicBezTo>
                <a:lnTo>
                  <a:pt x="59774" y="15484"/>
                </a:lnTo>
                <a:cubicBezTo>
                  <a:pt x="60264" y="14304"/>
                  <a:pt x="61408" y="13536"/>
                  <a:pt x="62686" y="13528"/>
                </a:cubicBezTo>
                <a:lnTo>
                  <a:pt x="62707" y="13528"/>
                </a:lnTo>
                <a:cubicBezTo>
                  <a:pt x="63989" y="13528"/>
                  <a:pt x="65125" y="14280"/>
                  <a:pt x="65627" y="15460"/>
                </a:cubicBezTo>
                <a:cubicBezTo>
                  <a:pt x="65410" y="15513"/>
                  <a:pt x="65202" y="15582"/>
                  <a:pt x="64999" y="15672"/>
                </a:cubicBezTo>
                <a:cubicBezTo>
                  <a:pt x="64594" y="14766"/>
                  <a:pt x="63700" y="14185"/>
                  <a:pt x="62707" y="14185"/>
                </a:cubicBezTo>
                <a:lnTo>
                  <a:pt x="62690" y="14185"/>
                </a:lnTo>
                <a:cubicBezTo>
                  <a:pt x="61678" y="14193"/>
                  <a:pt x="60775" y="14798"/>
                  <a:pt x="60387" y="15733"/>
                </a:cubicBezTo>
                <a:cubicBezTo>
                  <a:pt x="59975" y="15533"/>
                  <a:pt x="59525" y="15407"/>
                  <a:pt x="59063" y="15362"/>
                </a:cubicBezTo>
                <a:cubicBezTo>
                  <a:pt x="59619" y="13846"/>
                  <a:pt x="61065" y="12830"/>
                  <a:pt x="62682" y="12817"/>
                </a:cubicBezTo>
                <a:close/>
                <a:moveTo>
                  <a:pt x="78534" y="12817"/>
                </a:moveTo>
                <a:cubicBezTo>
                  <a:pt x="80159" y="12817"/>
                  <a:pt x="81608" y="13830"/>
                  <a:pt x="82172" y="15349"/>
                </a:cubicBezTo>
                <a:cubicBezTo>
                  <a:pt x="81952" y="15362"/>
                  <a:pt x="81736" y="15394"/>
                  <a:pt x="81523" y="15443"/>
                </a:cubicBezTo>
                <a:cubicBezTo>
                  <a:pt x="81016" y="14231"/>
                  <a:pt x="79849" y="13458"/>
                  <a:pt x="78534" y="13458"/>
                </a:cubicBezTo>
                <a:lnTo>
                  <a:pt x="78513" y="13458"/>
                </a:lnTo>
                <a:cubicBezTo>
                  <a:pt x="77206" y="13467"/>
                  <a:pt x="76042" y="14251"/>
                  <a:pt x="75540" y="15456"/>
                </a:cubicBezTo>
                <a:lnTo>
                  <a:pt x="75605" y="15484"/>
                </a:lnTo>
                <a:cubicBezTo>
                  <a:pt x="76095" y="14304"/>
                  <a:pt x="77235" y="13536"/>
                  <a:pt x="78513" y="13528"/>
                </a:cubicBezTo>
                <a:lnTo>
                  <a:pt x="78534" y="13528"/>
                </a:lnTo>
                <a:cubicBezTo>
                  <a:pt x="79820" y="13528"/>
                  <a:pt x="80956" y="14280"/>
                  <a:pt x="81454" y="15460"/>
                </a:cubicBezTo>
                <a:cubicBezTo>
                  <a:pt x="81237" y="15513"/>
                  <a:pt x="81029" y="15582"/>
                  <a:pt x="80829" y="15672"/>
                </a:cubicBezTo>
                <a:cubicBezTo>
                  <a:pt x="80423" y="14767"/>
                  <a:pt x="79530" y="14185"/>
                  <a:pt x="78537" y="14185"/>
                </a:cubicBezTo>
                <a:cubicBezTo>
                  <a:pt x="78530" y="14185"/>
                  <a:pt x="78523" y="14185"/>
                  <a:pt x="78517" y="14185"/>
                </a:cubicBezTo>
                <a:cubicBezTo>
                  <a:pt x="77504" y="14193"/>
                  <a:pt x="76601" y="14798"/>
                  <a:pt x="76213" y="15733"/>
                </a:cubicBezTo>
                <a:cubicBezTo>
                  <a:pt x="75801" y="15533"/>
                  <a:pt x="75356" y="15407"/>
                  <a:pt x="74890" y="15362"/>
                </a:cubicBezTo>
                <a:cubicBezTo>
                  <a:pt x="75446" y="13846"/>
                  <a:pt x="76892" y="12830"/>
                  <a:pt x="78509" y="12817"/>
                </a:cubicBezTo>
                <a:close/>
                <a:moveTo>
                  <a:pt x="94364" y="12817"/>
                </a:moveTo>
                <a:cubicBezTo>
                  <a:pt x="95985" y="12817"/>
                  <a:pt x="97439" y="13830"/>
                  <a:pt x="98003" y="15349"/>
                </a:cubicBezTo>
                <a:cubicBezTo>
                  <a:pt x="97782" y="15362"/>
                  <a:pt x="97562" y="15394"/>
                  <a:pt x="97350" y="15443"/>
                </a:cubicBezTo>
                <a:cubicBezTo>
                  <a:pt x="96843" y="14231"/>
                  <a:pt x="95680" y="13458"/>
                  <a:pt x="94364" y="13458"/>
                </a:cubicBezTo>
                <a:lnTo>
                  <a:pt x="94344" y="13458"/>
                </a:lnTo>
                <a:cubicBezTo>
                  <a:pt x="93037" y="13467"/>
                  <a:pt x="91868" y="14251"/>
                  <a:pt x="91367" y="15456"/>
                </a:cubicBezTo>
                <a:lnTo>
                  <a:pt x="91431" y="15484"/>
                </a:lnTo>
                <a:cubicBezTo>
                  <a:pt x="91921" y="14304"/>
                  <a:pt x="93065" y="13536"/>
                  <a:pt x="94344" y="13528"/>
                </a:cubicBezTo>
                <a:lnTo>
                  <a:pt x="94364" y="13528"/>
                </a:lnTo>
                <a:cubicBezTo>
                  <a:pt x="95646" y="13528"/>
                  <a:pt x="96782" y="14280"/>
                  <a:pt x="97284" y="15460"/>
                </a:cubicBezTo>
                <a:cubicBezTo>
                  <a:pt x="97068" y="15513"/>
                  <a:pt x="96860" y="15582"/>
                  <a:pt x="96655" y="15672"/>
                </a:cubicBezTo>
                <a:cubicBezTo>
                  <a:pt x="96251" y="14766"/>
                  <a:pt x="95356" y="14185"/>
                  <a:pt x="94364" y="14185"/>
                </a:cubicBezTo>
                <a:lnTo>
                  <a:pt x="94347" y="14185"/>
                </a:lnTo>
                <a:cubicBezTo>
                  <a:pt x="93335" y="14193"/>
                  <a:pt x="92432" y="14798"/>
                  <a:pt x="92044" y="15733"/>
                </a:cubicBezTo>
                <a:cubicBezTo>
                  <a:pt x="91631" y="15533"/>
                  <a:pt x="91182" y="15407"/>
                  <a:pt x="90721" y="15362"/>
                </a:cubicBezTo>
                <a:cubicBezTo>
                  <a:pt x="91276" y="13846"/>
                  <a:pt x="92722" y="12830"/>
                  <a:pt x="94340" y="12817"/>
                </a:cubicBezTo>
                <a:close/>
                <a:moveTo>
                  <a:pt x="7251" y="14255"/>
                </a:moveTo>
                <a:cubicBezTo>
                  <a:pt x="8231" y="14255"/>
                  <a:pt x="9101" y="14827"/>
                  <a:pt x="9489" y="15725"/>
                </a:cubicBezTo>
                <a:cubicBezTo>
                  <a:pt x="9301" y="15811"/>
                  <a:pt x="9121" y="15918"/>
                  <a:pt x="8949" y="16035"/>
                </a:cubicBezTo>
                <a:cubicBezTo>
                  <a:pt x="8676" y="15337"/>
                  <a:pt x="8002" y="14876"/>
                  <a:pt x="7251" y="14876"/>
                </a:cubicBezTo>
                <a:lnTo>
                  <a:pt x="7239" y="14876"/>
                </a:lnTo>
                <a:cubicBezTo>
                  <a:pt x="6483" y="14879"/>
                  <a:pt x="5805" y="15354"/>
                  <a:pt x="5539" y="16065"/>
                </a:cubicBezTo>
                <a:cubicBezTo>
                  <a:pt x="5368" y="15942"/>
                  <a:pt x="5188" y="15835"/>
                  <a:pt x="5000" y="15746"/>
                </a:cubicBezTo>
                <a:cubicBezTo>
                  <a:pt x="5384" y="14843"/>
                  <a:pt x="6254" y="14263"/>
                  <a:pt x="7234" y="14255"/>
                </a:cubicBezTo>
                <a:close/>
                <a:moveTo>
                  <a:pt x="23081" y="14255"/>
                </a:moveTo>
                <a:cubicBezTo>
                  <a:pt x="24058" y="14255"/>
                  <a:pt x="24932" y="14827"/>
                  <a:pt x="25319" y="15725"/>
                </a:cubicBezTo>
                <a:cubicBezTo>
                  <a:pt x="25132" y="15811"/>
                  <a:pt x="24952" y="15918"/>
                  <a:pt x="24780" y="16035"/>
                </a:cubicBezTo>
                <a:cubicBezTo>
                  <a:pt x="24507" y="15337"/>
                  <a:pt x="23833" y="14876"/>
                  <a:pt x="23077" y="14876"/>
                </a:cubicBezTo>
                <a:lnTo>
                  <a:pt x="23070" y="14876"/>
                </a:lnTo>
                <a:cubicBezTo>
                  <a:pt x="22310" y="14879"/>
                  <a:pt x="21632" y="15354"/>
                  <a:pt x="21370" y="16065"/>
                </a:cubicBezTo>
                <a:cubicBezTo>
                  <a:pt x="21198" y="15942"/>
                  <a:pt x="21019" y="15835"/>
                  <a:pt x="20831" y="15741"/>
                </a:cubicBezTo>
                <a:cubicBezTo>
                  <a:pt x="21211" y="14843"/>
                  <a:pt x="22084" y="14263"/>
                  <a:pt x="23065" y="14255"/>
                </a:cubicBezTo>
                <a:close/>
                <a:moveTo>
                  <a:pt x="38908" y="14255"/>
                </a:moveTo>
                <a:cubicBezTo>
                  <a:pt x="39888" y="14255"/>
                  <a:pt x="40758" y="14827"/>
                  <a:pt x="41146" y="15725"/>
                </a:cubicBezTo>
                <a:cubicBezTo>
                  <a:pt x="40959" y="15811"/>
                  <a:pt x="40778" y="15918"/>
                  <a:pt x="40607" y="16035"/>
                </a:cubicBezTo>
                <a:cubicBezTo>
                  <a:pt x="40333" y="15337"/>
                  <a:pt x="39660" y="14876"/>
                  <a:pt x="38908" y="14876"/>
                </a:cubicBezTo>
                <a:lnTo>
                  <a:pt x="38895" y="14876"/>
                </a:lnTo>
                <a:cubicBezTo>
                  <a:pt x="38140" y="14879"/>
                  <a:pt x="37462" y="15354"/>
                  <a:pt x="37196" y="16065"/>
                </a:cubicBezTo>
                <a:cubicBezTo>
                  <a:pt x="37025" y="15942"/>
                  <a:pt x="36846" y="15835"/>
                  <a:pt x="36657" y="15746"/>
                </a:cubicBezTo>
                <a:cubicBezTo>
                  <a:pt x="37042" y="14843"/>
                  <a:pt x="37911" y="14263"/>
                  <a:pt x="38891" y="14255"/>
                </a:cubicBezTo>
                <a:close/>
                <a:moveTo>
                  <a:pt x="54739" y="14255"/>
                </a:moveTo>
                <a:cubicBezTo>
                  <a:pt x="55715" y="14255"/>
                  <a:pt x="56588" y="14827"/>
                  <a:pt x="56976" y="15725"/>
                </a:cubicBezTo>
                <a:cubicBezTo>
                  <a:pt x="56789" y="15811"/>
                  <a:pt x="56609" y="15918"/>
                  <a:pt x="56437" y="16035"/>
                </a:cubicBezTo>
                <a:cubicBezTo>
                  <a:pt x="56164" y="15337"/>
                  <a:pt x="55490" y="14876"/>
                  <a:pt x="54735" y="14876"/>
                </a:cubicBezTo>
                <a:lnTo>
                  <a:pt x="54726" y="14876"/>
                </a:lnTo>
                <a:cubicBezTo>
                  <a:pt x="53966" y="14879"/>
                  <a:pt x="53289" y="15354"/>
                  <a:pt x="53027" y="16065"/>
                </a:cubicBezTo>
                <a:cubicBezTo>
                  <a:pt x="52856" y="15942"/>
                  <a:pt x="52676" y="15835"/>
                  <a:pt x="52488" y="15741"/>
                </a:cubicBezTo>
                <a:cubicBezTo>
                  <a:pt x="52868" y="14843"/>
                  <a:pt x="53742" y="14263"/>
                  <a:pt x="54722" y="14255"/>
                </a:cubicBezTo>
                <a:close/>
                <a:moveTo>
                  <a:pt x="70565" y="14255"/>
                </a:moveTo>
                <a:cubicBezTo>
                  <a:pt x="71545" y="14255"/>
                  <a:pt x="72415" y="14827"/>
                  <a:pt x="72803" y="15725"/>
                </a:cubicBezTo>
                <a:cubicBezTo>
                  <a:pt x="72615" y="15811"/>
                  <a:pt x="72436" y="15918"/>
                  <a:pt x="72264" y="16035"/>
                </a:cubicBezTo>
                <a:cubicBezTo>
                  <a:pt x="71991" y="15337"/>
                  <a:pt x="71316" y="14876"/>
                  <a:pt x="70565" y="14876"/>
                </a:cubicBezTo>
                <a:lnTo>
                  <a:pt x="70553" y="14876"/>
                </a:lnTo>
                <a:cubicBezTo>
                  <a:pt x="69797" y="14879"/>
                  <a:pt x="69119" y="15354"/>
                  <a:pt x="68854" y="16065"/>
                </a:cubicBezTo>
                <a:cubicBezTo>
                  <a:pt x="68682" y="15942"/>
                  <a:pt x="68503" y="15835"/>
                  <a:pt x="68315" y="15741"/>
                </a:cubicBezTo>
                <a:cubicBezTo>
                  <a:pt x="68699" y="14843"/>
                  <a:pt x="69568" y="14263"/>
                  <a:pt x="70549" y="14255"/>
                </a:cubicBezTo>
                <a:close/>
                <a:moveTo>
                  <a:pt x="86396" y="14255"/>
                </a:moveTo>
                <a:cubicBezTo>
                  <a:pt x="87372" y="14255"/>
                  <a:pt x="88246" y="14827"/>
                  <a:pt x="88634" y="15725"/>
                </a:cubicBezTo>
                <a:cubicBezTo>
                  <a:pt x="88446" y="15811"/>
                  <a:pt x="88266" y="15918"/>
                  <a:pt x="88095" y="16035"/>
                </a:cubicBezTo>
                <a:cubicBezTo>
                  <a:pt x="87821" y="15337"/>
                  <a:pt x="87147" y="14876"/>
                  <a:pt x="86392" y="14876"/>
                </a:cubicBezTo>
                <a:lnTo>
                  <a:pt x="86383" y="14876"/>
                </a:lnTo>
                <a:cubicBezTo>
                  <a:pt x="85623" y="14879"/>
                  <a:pt x="84946" y="15354"/>
                  <a:pt x="84684" y="16065"/>
                </a:cubicBezTo>
                <a:cubicBezTo>
                  <a:pt x="84513" y="15942"/>
                  <a:pt x="84333" y="15835"/>
                  <a:pt x="84145" y="15741"/>
                </a:cubicBezTo>
                <a:cubicBezTo>
                  <a:pt x="84525" y="14843"/>
                  <a:pt x="85399" y="14263"/>
                  <a:pt x="86379" y="14255"/>
                </a:cubicBezTo>
                <a:close/>
                <a:moveTo>
                  <a:pt x="15213" y="14255"/>
                </a:moveTo>
                <a:cubicBezTo>
                  <a:pt x="16181" y="14255"/>
                  <a:pt x="17054" y="14818"/>
                  <a:pt x="17449" y="15701"/>
                </a:cubicBezTo>
                <a:cubicBezTo>
                  <a:pt x="17262" y="15786"/>
                  <a:pt x="17077" y="15888"/>
                  <a:pt x="16906" y="16003"/>
                </a:cubicBezTo>
                <a:cubicBezTo>
                  <a:pt x="16628" y="15324"/>
                  <a:pt x="15954" y="14876"/>
                  <a:pt x="15219" y="14876"/>
                </a:cubicBezTo>
                <a:lnTo>
                  <a:pt x="15207" y="14876"/>
                </a:lnTo>
                <a:cubicBezTo>
                  <a:pt x="14435" y="14879"/>
                  <a:pt x="13752" y="15366"/>
                  <a:pt x="13500" y="16093"/>
                </a:cubicBezTo>
                <a:cubicBezTo>
                  <a:pt x="13328" y="15967"/>
                  <a:pt x="13149" y="15860"/>
                  <a:pt x="12960" y="15766"/>
                </a:cubicBezTo>
                <a:cubicBezTo>
                  <a:pt x="13341" y="14855"/>
                  <a:pt x="14218" y="14263"/>
                  <a:pt x="15203" y="14255"/>
                </a:cubicBezTo>
                <a:cubicBezTo>
                  <a:pt x="15207" y="14255"/>
                  <a:pt x="15210" y="14255"/>
                  <a:pt x="15213" y="14255"/>
                </a:cubicBezTo>
                <a:close/>
                <a:moveTo>
                  <a:pt x="31044" y="14255"/>
                </a:moveTo>
                <a:cubicBezTo>
                  <a:pt x="32011" y="14255"/>
                  <a:pt x="32885" y="14818"/>
                  <a:pt x="33280" y="15701"/>
                </a:cubicBezTo>
                <a:cubicBezTo>
                  <a:pt x="33087" y="15786"/>
                  <a:pt x="32908" y="15888"/>
                  <a:pt x="32736" y="16003"/>
                </a:cubicBezTo>
                <a:cubicBezTo>
                  <a:pt x="32456" y="15324"/>
                  <a:pt x="31779" y="14876"/>
                  <a:pt x="31047" y="14876"/>
                </a:cubicBezTo>
                <a:cubicBezTo>
                  <a:pt x="31044" y="14876"/>
                  <a:pt x="31041" y="14876"/>
                  <a:pt x="31038" y="14876"/>
                </a:cubicBezTo>
                <a:cubicBezTo>
                  <a:pt x="30261" y="14879"/>
                  <a:pt x="29583" y="15366"/>
                  <a:pt x="29326" y="16093"/>
                </a:cubicBezTo>
                <a:cubicBezTo>
                  <a:pt x="29159" y="15967"/>
                  <a:pt x="28979" y="15860"/>
                  <a:pt x="28791" y="15766"/>
                </a:cubicBezTo>
                <a:cubicBezTo>
                  <a:pt x="29166" y="14855"/>
                  <a:pt x="30045" y="14263"/>
                  <a:pt x="31034" y="14255"/>
                </a:cubicBezTo>
                <a:cubicBezTo>
                  <a:pt x="31037" y="14255"/>
                  <a:pt x="31041" y="14255"/>
                  <a:pt x="31044" y="14255"/>
                </a:cubicBezTo>
                <a:close/>
                <a:moveTo>
                  <a:pt x="46870" y="14255"/>
                </a:moveTo>
                <a:cubicBezTo>
                  <a:pt x="47838" y="14255"/>
                  <a:pt x="48712" y="14818"/>
                  <a:pt x="49106" y="15701"/>
                </a:cubicBezTo>
                <a:cubicBezTo>
                  <a:pt x="48918" y="15786"/>
                  <a:pt x="48739" y="15888"/>
                  <a:pt x="48563" y="16003"/>
                </a:cubicBezTo>
                <a:cubicBezTo>
                  <a:pt x="48286" y="15324"/>
                  <a:pt x="47611" y="14876"/>
                  <a:pt x="46876" y="14876"/>
                </a:cubicBezTo>
                <a:lnTo>
                  <a:pt x="46864" y="14876"/>
                </a:lnTo>
                <a:cubicBezTo>
                  <a:pt x="46092" y="14879"/>
                  <a:pt x="45410" y="15366"/>
                  <a:pt x="45157" y="16093"/>
                </a:cubicBezTo>
                <a:cubicBezTo>
                  <a:pt x="44985" y="15967"/>
                  <a:pt x="44806" y="15860"/>
                  <a:pt x="44618" y="15766"/>
                </a:cubicBezTo>
                <a:cubicBezTo>
                  <a:pt x="44997" y="14855"/>
                  <a:pt x="45875" y="14263"/>
                  <a:pt x="46860" y="14255"/>
                </a:cubicBezTo>
                <a:cubicBezTo>
                  <a:pt x="46863" y="14255"/>
                  <a:pt x="46866" y="14255"/>
                  <a:pt x="46870" y="14255"/>
                </a:cubicBezTo>
                <a:close/>
                <a:moveTo>
                  <a:pt x="62707" y="14255"/>
                </a:moveTo>
                <a:cubicBezTo>
                  <a:pt x="63670" y="14255"/>
                  <a:pt x="64541" y="14819"/>
                  <a:pt x="64937" y="15701"/>
                </a:cubicBezTo>
                <a:cubicBezTo>
                  <a:pt x="64745" y="15786"/>
                  <a:pt x="64565" y="15888"/>
                  <a:pt x="64394" y="16003"/>
                </a:cubicBezTo>
                <a:cubicBezTo>
                  <a:pt x="64114" y="15326"/>
                  <a:pt x="63446" y="14875"/>
                  <a:pt x="62714" y="14875"/>
                </a:cubicBezTo>
                <a:cubicBezTo>
                  <a:pt x="62708" y="14875"/>
                  <a:pt x="62701" y="14875"/>
                  <a:pt x="62695" y="14876"/>
                </a:cubicBezTo>
                <a:cubicBezTo>
                  <a:pt x="61919" y="14879"/>
                  <a:pt x="61240" y="15366"/>
                  <a:pt x="60984" y="16093"/>
                </a:cubicBezTo>
                <a:cubicBezTo>
                  <a:pt x="60816" y="15967"/>
                  <a:pt x="60637" y="15860"/>
                  <a:pt x="60448" y="15766"/>
                </a:cubicBezTo>
                <a:cubicBezTo>
                  <a:pt x="60824" y="14855"/>
                  <a:pt x="61702" y="14263"/>
                  <a:pt x="62690" y="14255"/>
                </a:cubicBezTo>
                <a:close/>
                <a:moveTo>
                  <a:pt x="78534" y="14255"/>
                </a:moveTo>
                <a:cubicBezTo>
                  <a:pt x="79501" y="14255"/>
                  <a:pt x="80371" y="14819"/>
                  <a:pt x="80764" y="15701"/>
                </a:cubicBezTo>
                <a:cubicBezTo>
                  <a:pt x="80575" y="15786"/>
                  <a:pt x="80396" y="15888"/>
                  <a:pt x="80220" y="16003"/>
                </a:cubicBezTo>
                <a:cubicBezTo>
                  <a:pt x="79942" y="15324"/>
                  <a:pt x="79269" y="14876"/>
                  <a:pt x="78534" y="14876"/>
                </a:cubicBezTo>
                <a:lnTo>
                  <a:pt x="78521" y="14876"/>
                </a:lnTo>
                <a:cubicBezTo>
                  <a:pt x="77749" y="14879"/>
                  <a:pt x="77067" y="15366"/>
                  <a:pt x="76814" y="16093"/>
                </a:cubicBezTo>
                <a:cubicBezTo>
                  <a:pt x="76643" y="15967"/>
                  <a:pt x="76462" y="15860"/>
                  <a:pt x="76275" y="15766"/>
                </a:cubicBezTo>
                <a:cubicBezTo>
                  <a:pt x="76654" y="14855"/>
                  <a:pt x="77533" y="14263"/>
                  <a:pt x="78517" y="14255"/>
                </a:cubicBezTo>
                <a:close/>
                <a:moveTo>
                  <a:pt x="94364" y="14255"/>
                </a:moveTo>
                <a:cubicBezTo>
                  <a:pt x="95328" y="14255"/>
                  <a:pt x="96198" y="14819"/>
                  <a:pt x="96594" y="15701"/>
                </a:cubicBezTo>
                <a:cubicBezTo>
                  <a:pt x="96402" y="15786"/>
                  <a:pt x="96223" y="15888"/>
                  <a:pt x="96051" y="16003"/>
                </a:cubicBezTo>
                <a:cubicBezTo>
                  <a:pt x="95771" y="15326"/>
                  <a:pt x="95098" y="14875"/>
                  <a:pt x="94370" y="14875"/>
                </a:cubicBezTo>
                <a:cubicBezTo>
                  <a:pt x="94364" y="14875"/>
                  <a:pt x="94358" y="14875"/>
                  <a:pt x="94351" y="14876"/>
                </a:cubicBezTo>
                <a:cubicBezTo>
                  <a:pt x="93576" y="14879"/>
                  <a:pt x="92898" y="15366"/>
                  <a:pt x="92641" y="16093"/>
                </a:cubicBezTo>
                <a:cubicBezTo>
                  <a:pt x="92473" y="15967"/>
                  <a:pt x="92293" y="15860"/>
                  <a:pt x="92106" y="15766"/>
                </a:cubicBezTo>
                <a:cubicBezTo>
                  <a:pt x="92481" y="14855"/>
                  <a:pt x="93359" y="14263"/>
                  <a:pt x="94347" y="14255"/>
                </a:cubicBezTo>
                <a:close/>
                <a:moveTo>
                  <a:pt x="7248" y="14945"/>
                </a:moveTo>
                <a:cubicBezTo>
                  <a:pt x="7980" y="14945"/>
                  <a:pt x="8632" y="15397"/>
                  <a:pt x="8893" y="16076"/>
                </a:cubicBezTo>
                <a:cubicBezTo>
                  <a:pt x="8734" y="16187"/>
                  <a:pt x="8587" y="16310"/>
                  <a:pt x="8444" y="16444"/>
                </a:cubicBezTo>
                <a:cubicBezTo>
                  <a:pt x="8325" y="15888"/>
                  <a:pt x="7827" y="15476"/>
                  <a:pt x="7251" y="15476"/>
                </a:cubicBezTo>
                <a:lnTo>
                  <a:pt x="7243" y="15476"/>
                </a:lnTo>
                <a:cubicBezTo>
                  <a:pt x="6646" y="15480"/>
                  <a:pt x="6148" y="15909"/>
                  <a:pt x="6046" y="16489"/>
                </a:cubicBezTo>
                <a:cubicBezTo>
                  <a:pt x="5907" y="16350"/>
                  <a:pt x="5756" y="16219"/>
                  <a:pt x="5601" y="16105"/>
                </a:cubicBezTo>
                <a:cubicBezTo>
                  <a:pt x="5846" y="15415"/>
                  <a:pt x="6504" y="14949"/>
                  <a:pt x="7239" y="14945"/>
                </a:cubicBezTo>
                <a:cubicBezTo>
                  <a:pt x="7242" y="14945"/>
                  <a:pt x="7245" y="14945"/>
                  <a:pt x="7248" y="14945"/>
                </a:cubicBezTo>
                <a:close/>
                <a:moveTo>
                  <a:pt x="23079" y="14945"/>
                </a:moveTo>
                <a:cubicBezTo>
                  <a:pt x="23810" y="14945"/>
                  <a:pt x="24463" y="15397"/>
                  <a:pt x="24719" y="16076"/>
                </a:cubicBezTo>
                <a:cubicBezTo>
                  <a:pt x="24564" y="16187"/>
                  <a:pt x="24412" y="16310"/>
                  <a:pt x="24274" y="16444"/>
                </a:cubicBezTo>
                <a:cubicBezTo>
                  <a:pt x="24156" y="15888"/>
                  <a:pt x="23653" y="15476"/>
                  <a:pt x="23077" y="15476"/>
                </a:cubicBezTo>
                <a:lnTo>
                  <a:pt x="23073" y="15476"/>
                </a:lnTo>
                <a:cubicBezTo>
                  <a:pt x="22476" y="15480"/>
                  <a:pt x="21975" y="15909"/>
                  <a:pt x="21877" y="16489"/>
                </a:cubicBezTo>
                <a:cubicBezTo>
                  <a:pt x="21733" y="16350"/>
                  <a:pt x="21586" y="16219"/>
                  <a:pt x="21428" y="16105"/>
                </a:cubicBezTo>
                <a:cubicBezTo>
                  <a:pt x="21677" y="15415"/>
                  <a:pt x="22334" y="14949"/>
                  <a:pt x="23070" y="14945"/>
                </a:cubicBezTo>
                <a:cubicBezTo>
                  <a:pt x="23073" y="14945"/>
                  <a:pt x="23076" y="14945"/>
                  <a:pt x="23079" y="14945"/>
                </a:cubicBezTo>
                <a:close/>
                <a:moveTo>
                  <a:pt x="38905" y="14945"/>
                </a:moveTo>
                <a:cubicBezTo>
                  <a:pt x="39636" y="14945"/>
                  <a:pt x="40289" y="15397"/>
                  <a:pt x="40550" y="16076"/>
                </a:cubicBezTo>
                <a:cubicBezTo>
                  <a:pt x="40390" y="16187"/>
                  <a:pt x="40243" y="16310"/>
                  <a:pt x="40101" y="16444"/>
                </a:cubicBezTo>
                <a:cubicBezTo>
                  <a:pt x="39982" y="15888"/>
                  <a:pt x="39483" y="15476"/>
                  <a:pt x="38908" y="15476"/>
                </a:cubicBezTo>
                <a:lnTo>
                  <a:pt x="38900" y="15476"/>
                </a:lnTo>
                <a:cubicBezTo>
                  <a:pt x="38303" y="15480"/>
                  <a:pt x="37805" y="15909"/>
                  <a:pt x="37703" y="16489"/>
                </a:cubicBezTo>
                <a:cubicBezTo>
                  <a:pt x="37564" y="16350"/>
                  <a:pt x="37413" y="16219"/>
                  <a:pt x="37258" y="16105"/>
                </a:cubicBezTo>
                <a:cubicBezTo>
                  <a:pt x="37503" y="15415"/>
                  <a:pt x="38160" y="14949"/>
                  <a:pt x="38895" y="14945"/>
                </a:cubicBezTo>
                <a:cubicBezTo>
                  <a:pt x="38898" y="14945"/>
                  <a:pt x="38902" y="14945"/>
                  <a:pt x="38905" y="14945"/>
                </a:cubicBezTo>
                <a:close/>
                <a:moveTo>
                  <a:pt x="54735" y="14945"/>
                </a:moveTo>
                <a:cubicBezTo>
                  <a:pt x="55466" y="14945"/>
                  <a:pt x="56119" y="15394"/>
                  <a:pt x="56377" y="16076"/>
                </a:cubicBezTo>
                <a:cubicBezTo>
                  <a:pt x="56221" y="16187"/>
                  <a:pt x="56070" y="16310"/>
                  <a:pt x="55932" y="16444"/>
                </a:cubicBezTo>
                <a:cubicBezTo>
                  <a:pt x="55813" y="15888"/>
                  <a:pt x="55310" y="15476"/>
                  <a:pt x="54735" y="15476"/>
                </a:cubicBezTo>
                <a:lnTo>
                  <a:pt x="54731" y="15476"/>
                </a:lnTo>
                <a:cubicBezTo>
                  <a:pt x="54134" y="15480"/>
                  <a:pt x="53632" y="15909"/>
                  <a:pt x="53534" y="16489"/>
                </a:cubicBezTo>
                <a:cubicBezTo>
                  <a:pt x="53391" y="16350"/>
                  <a:pt x="53244" y="16219"/>
                  <a:pt x="53084" y="16105"/>
                </a:cubicBezTo>
                <a:cubicBezTo>
                  <a:pt x="53334" y="15415"/>
                  <a:pt x="53991" y="14949"/>
                  <a:pt x="54726" y="14945"/>
                </a:cubicBezTo>
                <a:close/>
                <a:moveTo>
                  <a:pt x="70565" y="14945"/>
                </a:moveTo>
                <a:cubicBezTo>
                  <a:pt x="71297" y="14945"/>
                  <a:pt x="71945" y="15394"/>
                  <a:pt x="72207" y="16076"/>
                </a:cubicBezTo>
                <a:cubicBezTo>
                  <a:pt x="72047" y="16187"/>
                  <a:pt x="71900" y="16310"/>
                  <a:pt x="71757" y="16444"/>
                </a:cubicBezTo>
                <a:cubicBezTo>
                  <a:pt x="71640" y="15887"/>
                  <a:pt x="71143" y="15476"/>
                  <a:pt x="70567" y="15476"/>
                </a:cubicBezTo>
                <a:cubicBezTo>
                  <a:pt x="70563" y="15476"/>
                  <a:pt x="70560" y="15476"/>
                  <a:pt x="70556" y="15476"/>
                </a:cubicBezTo>
                <a:cubicBezTo>
                  <a:pt x="69960" y="15480"/>
                  <a:pt x="69463" y="15909"/>
                  <a:pt x="69361" y="16489"/>
                </a:cubicBezTo>
                <a:cubicBezTo>
                  <a:pt x="69221" y="16350"/>
                  <a:pt x="69070" y="16219"/>
                  <a:pt x="68915" y="16105"/>
                </a:cubicBezTo>
                <a:cubicBezTo>
                  <a:pt x="69160" y="15415"/>
                  <a:pt x="69817" y="14949"/>
                  <a:pt x="70553" y="14945"/>
                </a:cubicBezTo>
                <a:close/>
                <a:moveTo>
                  <a:pt x="86393" y="14945"/>
                </a:moveTo>
                <a:cubicBezTo>
                  <a:pt x="87124" y="14945"/>
                  <a:pt x="87777" y="15397"/>
                  <a:pt x="88034" y="16076"/>
                </a:cubicBezTo>
                <a:cubicBezTo>
                  <a:pt x="87878" y="16187"/>
                  <a:pt x="87727" y="16310"/>
                  <a:pt x="87588" y="16444"/>
                </a:cubicBezTo>
                <a:cubicBezTo>
                  <a:pt x="87470" y="15888"/>
                  <a:pt x="86967" y="15476"/>
                  <a:pt x="86392" y="15476"/>
                </a:cubicBezTo>
                <a:lnTo>
                  <a:pt x="86387" y="15476"/>
                </a:lnTo>
                <a:cubicBezTo>
                  <a:pt x="85791" y="15480"/>
                  <a:pt x="85289" y="15909"/>
                  <a:pt x="85191" y="16489"/>
                </a:cubicBezTo>
                <a:cubicBezTo>
                  <a:pt x="85052" y="16350"/>
                  <a:pt x="84901" y="16219"/>
                  <a:pt x="84741" y="16105"/>
                </a:cubicBezTo>
                <a:cubicBezTo>
                  <a:pt x="84990" y="15415"/>
                  <a:pt x="85648" y="14949"/>
                  <a:pt x="86383" y="14945"/>
                </a:cubicBezTo>
                <a:cubicBezTo>
                  <a:pt x="86386" y="14945"/>
                  <a:pt x="86389" y="14945"/>
                  <a:pt x="86393" y="14945"/>
                </a:cubicBezTo>
                <a:close/>
                <a:moveTo>
                  <a:pt x="15226" y="14945"/>
                </a:moveTo>
                <a:cubicBezTo>
                  <a:pt x="15937" y="14945"/>
                  <a:pt x="16582" y="15388"/>
                  <a:pt x="16849" y="16044"/>
                </a:cubicBezTo>
                <a:cubicBezTo>
                  <a:pt x="16689" y="16150"/>
                  <a:pt x="16542" y="16268"/>
                  <a:pt x="16404" y="16399"/>
                </a:cubicBezTo>
                <a:cubicBezTo>
                  <a:pt x="16269" y="15860"/>
                  <a:pt x="15779" y="15476"/>
                  <a:pt x="15219" y="15476"/>
                </a:cubicBezTo>
                <a:lnTo>
                  <a:pt x="15211" y="15476"/>
                </a:lnTo>
                <a:cubicBezTo>
                  <a:pt x="14602" y="15480"/>
                  <a:pt x="14092" y="15933"/>
                  <a:pt x="14010" y="16530"/>
                </a:cubicBezTo>
                <a:cubicBezTo>
                  <a:pt x="13867" y="16387"/>
                  <a:pt x="13716" y="16256"/>
                  <a:pt x="13556" y="16133"/>
                </a:cubicBezTo>
                <a:cubicBezTo>
                  <a:pt x="13798" y="15427"/>
                  <a:pt x="14455" y="14949"/>
                  <a:pt x="15207" y="14945"/>
                </a:cubicBezTo>
                <a:cubicBezTo>
                  <a:pt x="15213" y="14945"/>
                  <a:pt x="15220" y="14945"/>
                  <a:pt x="15226" y="14945"/>
                </a:cubicBezTo>
                <a:close/>
                <a:moveTo>
                  <a:pt x="31056" y="14945"/>
                </a:moveTo>
                <a:cubicBezTo>
                  <a:pt x="31764" y="14945"/>
                  <a:pt x="32412" y="15388"/>
                  <a:pt x="32676" y="16044"/>
                </a:cubicBezTo>
                <a:cubicBezTo>
                  <a:pt x="32520" y="16150"/>
                  <a:pt x="32373" y="16268"/>
                  <a:pt x="32230" y="16399"/>
                </a:cubicBezTo>
                <a:cubicBezTo>
                  <a:pt x="32095" y="15860"/>
                  <a:pt x="31605" y="15476"/>
                  <a:pt x="31050" y="15476"/>
                </a:cubicBezTo>
                <a:lnTo>
                  <a:pt x="31042" y="15476"/>
                </a:lnTo>
                <a:cubicBezTo>
                  <a:pt x="30429" y="15480"/>
                  <a:pt x="29918" y="15933"/>
                  <a:pt x="29837" y="16530"/>
                </a:cubicBezTo>
                <a:cubicBezTo>
                  <a:pt x="29698" y="16387"/>
                  <a:pt x="29547" y="16256"/>
                  <a:pt x="29387" y="16133"/>
                </a:cubicBezTo>
                <a:cubicBezTo>
                  <a:pt x="29628" y="15427"/>
                  <a:pt x="30286" y="14949"/>
                  <a:pt x="31038" y="14945"/>
                </a:cubicBezTo>
                <a:cubicBezTo>
                  <a:pt x="31044" y="14945"/>
                  <a:pt x="31050" y="14945"/>
                  <a:pt x="31056" y="14945"/>
                </a:cubicBezTo>
                <a:close/>
                <a:moveTo>
                  <a:pt x="46883" y="14945"/>
                </a:moveTo>
                <a:cubicBezTo>
                  <a:pt x="47594" y="14945"/>
                  <a:pt x="48239" y="15388"/>
                  <a:pt x="48506" y="16044"/>
                </a:cubicBezTo>
                <a:cubicBezTo>
                  <a:pt x="48347" y="16150"/>
                  <a:pt x="48200" y="16268"/>
                  <a:pt x="48060" y="16399"/>
                </a:cubicBezTo>
                <a:cubicBezTo>
                  <a:pt x="47926" y="15860"/>
                  <a:pt x="47436" y="15476"/>
                  <a:pt x="46876" y="15476"/>
                </a:cubicBezTo>
                <a:lnTo>
                  <a:pt x="46868" y="15476"/>
                </a:lnTo>
                <a:cubicBezTo>
                  <a:pt x="46260" y="15480"/>
                  <a:pt x="45749" y="15933"/>
                  <a:pt x="45668" y="16530"/>
                </a:cubicBezTo>
                <a:cubicBezTo>
                  <a:pt x="45524" y="16387"/>
                  <a:pt x="45374" y="16256"/>
                  <a:pt x="45214" y="16133"/>
                </a:cubicBezTo>
                <a:cubicBezTo>
                  <a:pt x="45455" y="15427"/>
                  <a:pt x="46113" y="14949"/>
                  <a:pt x="46864" y="14945"/>
                </a:cubicBezTo>
                <a:cubicBezTo>
                  <a:pt x="46871" y="14945"/>
                  <a:pt x="46877" y="14945"/>
                  <a:pt x="46883" y="14945"/>
                </a:cubicBezTo>
                <a:close/>
                <a:moveTo>
                  <a:pt x="62707" y="14945"/>
                </a:moveTo>
                <a:cubicBezTo>
                  <a:pt x="63417" y="14945"/>
                  <a:pt x="64067" y="15382"/>
                  <a:pt x="64332" y="16044"/>
                </a:cubicBezTo>
                <a:cubicBezTo>
                  <a:pt x="64177" y="16150"/>
                  <a:pt x="64030" y="16268"/>
                  <a:pt x="63887" y="16399"/>
                </a:cubicBezTo>
                <a:cubicBezTo>
                  <a:pt x="63753" y="15860"/>
                  <a:pt x="63263" y="15476"/>
                  <a:pt x="62707" y="15476"/>
                </a:cubicBezTo>
                <a:lnTo>
                  <a:pt x="62699" y="15476"/>
                </a:lnTo>
                <a:cubicBezTo>
                  <a:pt x="62086" y="15480"/>
                  <a:pt x="61576" y="15933"/>
                  <a:pt x="61494" y="16530"/>
                </a:cubicBezTo>
                <a:cubicBezTo>
                  <a:pt x="61355" y="16387"/>
                  <a:pt x="61204" y="16256"/>
                  <a:pt x="61044" y="16133"/>
                </a:cubicBezTo>
                <a:cubicBezTo>
                  <a:pt x="61285" y="15427"/>
                  <a:pt x="61943" y="14949"/>
                  <a:pt x="62695" y="14945"/>
                </a:cubicBezTo>
                <a:close/>
                <a:moveTo>
                  <a:pt x="78534" y="14945"/>
                </a:moveTo>
                <a:cubicBezTo>
                  <a:pt x="79244" y="14945"/>
                  <a:pt x="79893" y="15382"/>
                  <a:pt x="80163" y="16044"/>
                </a:cubicBezTo>
                <a:cubicBezTo>
                  <a:pt x="80004" y="16150"/>
                  <a:pt x="79857" y="16268"/>
                  <a:pt x="79718" y="16399"/>
                </a:cubicBezTo>
                <a:cubicBezTo>
                  <a:pt x="79580" y="15863"/>
                  <a:pt x="79095" y="15476"/>
                  <a:pt x="78536" y="15476"/>
                </a:cubicBezTo>
                <a:cubicBezTo>
                  <a:pt x="78533" y="15476"/>
                  <a:pt x="78529" y="15476"/>
                  <a:pt x="78526" y="15476"/>
                </a:cubicBezTo>
                <a:cubicBezTo>
                  <a:pt x="77917" y="15480"/>
                  <a:pt x="77406" y="15933"/>
                  <a:pt x="77325" y="16530"/>
                </a:cubicBezTo>
                <a:cubicBezTo>
                  <a:pt x="77182" y="16387"/>
                  <a:pt x="77031" y="16256"/>
                  <a:pt x="76871" y="16133"/>
                </a:cubicBezTo>
                <a:cubicBezTo>
                  <a:pt x="77112" y="15427"/>
                  <a:pt x="77770" y="14949"/>
                  <a:pt x="78526" y="14945"/>
                </a:cubicBezTo>
                <a:close/>
                <a:moveTo>
                  <a:pt x="94364" y="14945"/>
                </a:moveTo>
                <a:cubicBezTo>
                  <a:pt x="95075" y="14945"/>
                  <a:pt x="95724" y="15382"/>
                  <a:pt x="95989" y="16044"/>
                </a:cubicBezTo>
                <a:cubicBezTo>
                  <a:pt x="95834" y="16150"/>
                  <a:pt x="95687" y="16268"/>
                  <a:pt x="95544" y="16399"/>
                </a:cubicBezTo>
                <a:cubicBezTo>
                  <a:pt x="95410" y="15860"/>
                  <a:pt x="94920" y="15476"/>
                  <a:pt x="94364" y="15476"/>
                </a:cubicBezTo>
                <a:lnTo>
                  <a:pt x="94356" y="15476"/>
                </a:lnTo>
                <a:cubicBezTo>
                  <a:pt x="93744" y="15480"/>
                  <a:pt x="93237" y="15933"/>
                  <a:pt x="93151" y="16530"/>
                </a:cubicBezTo>
                <a:cubicBezTo>
                  <a:pt x="93012" y="16387"/>
                  <a:pt x="92861" y="16256"/>
                  <a:pt x="92702" y="16133"/>
                </a:cubicBezTo>
                <a:cubicBezTo>
                  <a:pt x="92943" y="15427"/>
                  <a:pt x="93601" y="14949"/>
                  <a:pt x="94351" y="14945"/>
                </a:cubicBezTo>
                <a:close/>
                <a:moveTo>
                  <a:pt x="15219" y="15545"/>
                </a:moveTo>
                <a:cubicBezTo>
                  <a:pt x="15758" y="15545"/>
                  <a:pt x="16232" y="15925"/>
                  <a:pt x="16346" y="16452"/>
                </a:cubicBezTo>
                <a:cubicBezTo>
                  <a:pt x="16159" y="16636"/>
                  <a:pt x="15987" y="16836"/>
                  <a:pt x="15835" y="17057"/>
                </a:cubicBezTo>
                <a:cubicBezTo>
                  <a:pt x="15832" y="17053"/>
                  <a:pt x="15824" y="17053"/>
                  <a:pt x="15816" y="17053"/>
                </a:cubicBezTo>
                <a:cubicBezTo>
                  <a:pt x="15807" y="17049"/>
                  <a:pt x="15795" y="17049"/>
                  <a:pt x="15783" y="17045"/>
                </a:cubicBezTo>
                <a:cubicBezTo>
                  <a:pt x="15746" y="17040"/>
                  <a:pt x="15709" y="17036"/>
                  <a:pt x="15673" y="17032"/>
                </a:cubicBezTo>
                <a:cubicBezTo>
                  <a:pt x="15656" y="17028"/>
                  <a:pt x="15639" y="17028"/>
                  <a:pt x="15628" y="17024"/>
                </a:cubicBezTo>
                <a:cubicBezTo>
                  <a:pt x="15590" y="17020"/>
                  <a:pt x="15558" y="17015"/>
                  <a:pt x="15526" y="17015"/>
                </a:cubicBezTo>
                <a:cubicBezTo>
                  <a:pt x="15505" y="17011"/>
                  <a:pt x="15488" y="17011"/>
                  <a:pt x="15468" y="17008"/>
                </a:cubicBezTo>
                <a:cubicBezTo>
                  <a:pt x="15439" y="17008"/>
                  <a:pt x="15407" y="17004"/>
                  <a:pt x="15375" y="17004"/>
                </a:cubicBezTo>
                <a:cubicBezTo>
                  <a:pt x="15354" y="17004"/>
                  <a:pt x="15334" y="17000"/>
                  <a:pt x="15313" y="17000"/>
                </a:cubicBezTo>
                <a:lnTo>
                  <a:pt x="15228" y="17000"/>
                </a:lnTo>
                <a:cubicBezTo>
                  <a:pt x="15207" y="17000"/>
                  <a:pt x="15187" y="16996"/>
                  <a:pt x="15166" y="16996"/>
                </a:cubicBezTo>
                <a:cubicBezTo>
                  <a:pt x="15158" y="16996"/>
                  <a:pt x="15149" y="16996"/>
                  <a:pt x="15141" y="17000"/>
                </a:cubicBezTo>
                <a:cubicBezTo>
                  <a:pt x="14904" y="17000"/>
                  <a:pt x="14672" y="17024"/>
                  <a:pt x="14444" y="17064"/>
                </a:cubicBezTo>
                <a:lnTo>
                  <a:pt x="14447" y="17060"/>
                </a:lnTo>
                <a:cubicBezTo>
                  <a:pt x="14329" y="16889"/>
                  <a:pt x="14194" y="16726"/>
                  <a:pt x="14055" y="16579"/>
                </a:cubicBezTo>
                <a:lnTo>
                  <a:pt x="14076" y="16579"/>
                </a:lnTo>
                <a:cubicBezTo>
                  <a:pt x="14133" y="15995"/>
                  <a:pt x="14623" y="15550"/>
                  <a:pt x="15211" y="15545"/>
                </a:cubicBezTo>
                <a:close/>
                <a:moveTo>
                  <a:pt x="31050" y="15545"/>
                </a:moveTo>
                <a:cubicBezTo>
                  <a:pt x="31589" y="15545"/>
                  <a:pt x="32058" y="15925"/>
                  <a:pt x="32173" y="16452"/>
                </a:cubicBezTo>
                <a:cubicBezTo>
                  <a:pt x="31985" y="16636"/>
                  <a:pt x="31813" y="16836"/>
                  <a:pt x="31666" y="17057"/>
                </a:cubicBezTo>
                <a:cubicBezTo>
                  <a:pt x="31601" y="17045"/>
                  <a:pt x="31540" y="17036"/>
                  <a:pt x="31475" y="17028"/>
                </a:cubicBezTo>
                <a:cubicBezTo>
                  <a:pt x="31470" y="17028"/>
                  <a:pt x="31466" y="17024"/>
                  <a:pt x="31458" y="17024"/>
                </a:cubicBezTo>
                <a:cubicBezTo>
                  <a:pt x="31417" y="17020"/>
                  <a:pt x="31377" y="17015"/>
                  <a:pt x="31336" y="17011"/>
                </a:cubicBezTo>
                <a:cubicBezTo>
                  <a:pt x="31323" y="17011"/>
                  <a:pt x="31315" y="17011"/>
                  <a:pt x="31303" y="17008"/>
                </a:cubicBezTo>
                <a:cubicBezTo>
                  <a:pt x="31266" y="17008"/>
                  <a:pt x="31230" y="17004"/>
                  <a:pt x="31197" y="17004"/>
                </a:cubicBezTo>
                <a:cubicBezTo>
                  <a:pt x="31176" y="17004"/>
                  <a:pt x="31160" y="17000"/>
                  <a:pt x="31144" y="17000"/>
                </a:cubicBezTo>
                <a:lnTo>
                  <a:pt x="31053" y="17000"/>
                </a:lnTo>
                <a:cubicBezTo>
                  <a:pt x="31034" y="17000"/>
                  <a:pt x="31013" y="16996"/>
                  <a:pt x="30993" y="16996"/>
                </a:cubicBezTo>
                <a:cubicBezTo>
                  <a:pt x="30985" y="16996"/>
                  <a:pt x="30976" y="16996"/>
                  <a:pt x="30968" y="17000"/>
                </a:cubicBezTo>
                <a:lnTo>
                  <a:pt x="30813" y="17000"/>
                </a:lnTo>
                <a:cubicBezTo>
                  <a:pt x="30629" y="17011"/>
                  <a:pt x="30450" y="17032"/>
                  <a:pt x="30269" y="17064"/>
                </a:cubicBezTo>
                <a:lnTo>
                  <a:pt x="30274" y="17060"/>
                </a:lnTo>
                <a:cubicBezTo>
                  <a:pt x="30156" y="16889"/>
                  <a:pt x="30024" y="16726"/>
                  <a:pt x="29882" y="16579"/>
                </a:cubicBezTo>
                <a:lnTo>
                  <a:pt x="29902" y="16579"/>
                </a:lnTo>
                <a:cubicBezTo>
                  <a:pt x="29963" y="15995"/>
                  <a:pt x="30454" y="15550"/>
                  <a:pt x="31042" y="15545"/>
                </a:cubicBezTo>
                <a:close/>
                <a:moveTo>
                  <a:pt x="46877" y="15545"/>
                </a:moveTo>
                <a:cubicBezTo>
                  <a:pt x="47416" y="15545"/>
                  <a:pt x="47889" y="15928"/>
                  <a:pt x="48003" y="16452"/>
                </a:cubicBezTo>
                <a:cubicBezTo>
                  <a:pt x="47840" y="16612"/>
                  <a:pt x="47689" y="16783"/>
                  <a:pt x="47555" y="16966"/>
                </a:cubicBezTo>
                <a:cubicBezTo>
                  <a:pt x="47534" y="16996"/>
                  <a:pt x="47513" y="17024"/>
                  <a:pt x="47493" y="17057"/>
                </a:cubicBezTo>
                <a:cubicBezTo>
                  <a:pt x="47472" y="17053"/>
                  <a:pt x="47456" y="17049"/>
                  <a:pt x="47436" y="17045"/>
                </a:cubicBezTo>
                <a:cubicBezTo>
                  <a:pt x="47407" y="17040"/>
                  <a:pt x="47379" y="17036"/>
                  <a:pt x="47346" y="17032"/>
                </a:cubicBezTo>
                <a:cubicBezTo>
                  <a:pt x="47325" y="17028"/>
                  <a:pt x="47306" y="17028"/>
                  <a:pt x="47281" y="17024"/>
                </a:cubicBezTo>
                <a:cubicBezTo>
                  <a:pt x="47252" y="17020"/>
                  <a:pt x="47223" y="17020"/>
                  <a:pt x="47195" y="17015"/>
                </a:cubicBezTo>
                <a:cubicBezTo>
                  <a:pt x="47170" y="17011"/>
                  <a:pt x="47150" y="17011"/>
                  <a:pt x="47125" y="17008"/>
                </a:cubicBezTo>
                <a:cubicBezTo>
                  <a:pt x="47097" y="17008"/>
                  <a:pt x="47068" y="17008"/>
                  <a:pt x="47040" y="17004"/>
                </a:cubicBezTo>
                <a:cubicBezTo>
                  <a:pt x="47015" y="17004"/>
                  <a:pt x="46991" y="17000"/>
                  <a:pt x="46970" y="17000"/>
                </a:cubicBezTo>
                <a:lnTo>
                  <a:pt x="46889" y="17000"/>
                </a:lnTo>
                <a:cubicBezTo>
                  <a:pt x="46864" y="17000"/>
                  <a:pt x="46844" y="16996"/>
                  <a:pt x="46823" y="16996"/>
                </a:cubicBezTo>
                <a:cubicBezTo>
                  <a:pt x="46815" y="16996"/>
                  <a:pt x="46807" y="16996"/>
                  <a:pt x="46799" y="17000"/>
                </a:cubicBezTo>
                <a:cubicBezTo>
                  <a:pt x="46562" y="17000"/>
                  <a:pt x="46329" y="17024"/>
                  <a:pt x="46100" y="17064"/>
                </a:cubicBezTo>
                <a:lnTo>
                  <a:pt x="46105" y="17060"/>
                </a:lnTo>
                <a:cubicBezTo>
                  <a:pt x="45986" y="16889"/>
                  <a:pt x="45851" y="16726"/>
                  <a:pt x="45713" y="16579"/>
                </a:cubicBezTo>
                <a:lnTo>
                  <a:pt x="45732" y="16579"/>
                </a:lnTo>
                <a:cubicBezTo>
                  <a:pt x="45790" y="15995"/>
                  <a:pt x="46280" y="15550"/>
                  <a:pt x="46868" y="15545"/>
                </a:cubicBezTo>
                <a:cubicBezTo>
                  <a:pt x="46871" y="15545"/>
                  <a:pt x="46874" y="15545"/>
                  <a:pt x="46877" y="15545"/>
                </a:cubicBezTo>
                <a:close/>
                <a:moveTo>
                  <a:pt x="62707" y="15545"/>
                </a:moveTo>
                <a:cubicBezTo>
                  <a:pt x="63247" y="15545"/>
                  <a:pt x="63716" y="15928"/>
                  <a:pt x="63830" y="16452"/>
                </a:cubicBezTo>
                <a:cubicBezTo>
                  <a:pt x="63642" y="16636"/>
                  <a:pt x="63470" y="16836"/>
                  <a:pt x="63323" y="17057"/>
                </a:cubicBezTo>
                <a:cubicBezTo>
                  <a:pt x="63103" y="17015"/>
                  <a:pt x="62878" y="16996"/>
                  <a:pt x="62650" y="16996"/>
                </a:cubicBezTo>
                <a:cubicBezTo>
                  <a:pt x="62641" y="16996"/>
                  <a:pt x="62633" y="16996"/>
                  <a:pt x="62625" y="17000"/>
                </a:cubicBezTo>
                <a:cubicBezTo>
                  <a:pt x="62388" y="17000"/>
                  <a:pt x="62156" y="17024"/>
                  <a:pt x="61927" y="17064"/>
                </a:cubicBezTo>
                <a:lnTo>
                  <a:pt x="61930" y="17060"/>
                </a:lnTo>
                <a:cubicBezTo>
                  <a:pt x="61813" y="16889"/>
                  <a:pt x="61681" y="16726"/>
                  <a:pt x="61538" y="16579"/>
                </a:cubicBezTo>
                <a:lnTo>
                  <a:pt x="61559" y="16579"/>
                </a:lnTo>
                <a:cubicBezTo>
                  <a:pt x="61621" y="15995"/>
                  <a:pt x="62111" y="15550"/>
                  <a:pt x="62699" y="15545"/>
                </a:cubicBezTo>
                <a:cubicBezTo>
                  <a:pt x="62702" y="15545"/>
                  <a:pt x="62704" y="15545"/>
                  <a:pt x="62707" y="15545"/>
                </a:cubicBezTo>
                <a:close/>
                <a:moveTo>
                  <a:pt x="78534" y="15545"/>
                </a:moveTo>
                <a:cubicBezTo>
                  <a:pt x="79077" y="15545"/>
                  <a:pt x="79547" y="15928"/>
                  <a:pt x="79661" y="16452"/>
                </a:cubicBezTo>
                <a:cubicBezTo>
                  <a:pt x="79473" y="16636"/>
                  <a:pt x="79301" y="16836"/>
                  <a:pt x="79150" y="17057"/>
                </a:cubicBezTo>
                <a:cubicBezTo>
                  <a:pt x="78930" y="17015"/>
                  <a:pt x="78709" y="16996"/>
                  <a:pt x="78481" y="16996"/>
                </a:cubicBezTo>
                <a:cubicBezTo>
                  <a:pt x="78472" y="16996"/>
                  <a:pt x="78464" y="16996"/>
                  <a:pt x="78456" y="17000"/>
                </a:cubicBezTo>
                <a:cubicBezTo>
                  <a:pt x="78219" y="17000"/>
                  <a:pt x="77987" y="17024"/>
                  <a:pt x="77757" y="17064"/>
                </a:cubicBezTo>
                <a:lnTo>
                  <a:pt x="77761" y="17060"/>
                </a:lnTo>
                <a:cubicBezTo>
                  <a:pt x="77643" y="16889"/>
                  <a:pt x="77508" y="16726"/>
                  <a:pt x="77369" y="16579"/>
                </a:cubicBezTo>
                <a:lnTo>
                  <a:pt x="77390" y="16579"/>
                </a:lnTo>
                <a:cubicBezTo>
                  <a:pt x="77451" y="15995"/>
                  <a:pt x="77938" y="15550"/>
                  <a:pt x="78526" y="15545"/>
                </a:cubicBezTo>
                <a:cubicBezTo>
                  <a:pt x="78528" y="15545"/>
                  <a:pt x="78531" y="15545"/>
                  <a:pt x="78534" y="15545"/>
                </a:cubicBezTo>
                <a:close/>
                <a:moveTo>
                  <a:pt x="94364" y="15545"/>
                </a:moveTo>
                <a:cubicBezTo>
                  <a:pt x="94903" y="15545"/>
                  <a:pt x="95373" y="15925"/>
                  <a:pt x="95487" y="16452"/>
                </a:cubicBezTo>
                <a:cubicBezTo>
                  <a:pt x="95299" y="16636"/>
                  <a:pt x="95128" y="16836"/>
                  <a:pt x="94981" y="17057"/>
                </a:cubicBezTo>
                <a:cubicBezTo>
                  <a:pt x="94760" y="17015"/>
                  <a:pt x="94536" y="16996"/>
                  <a:pt x="94307" y="16996"/>
                </a:cubicBezTo>
                <a:cubicBezTo>
                  <a:pt x="94298" y="16996"/>
                  <a:pt x="94291" y="16996"/>
                  <a:pt x="94283" y="17000"/>
                </a:cubicBezTo>
                <a:cubicBezTo>
                  <a:pt x="94046" y="17000"/>
                  <a:pt x="93812" y="17024"/>
                  <a:pt x="93584" y="17064"/>
                </a:cubicBezTo>
                <a:lnTo>
                  <a:pt x="93588" y="17060"/>
                </a:lnTo>
                <a:cubicBezTo>
                  <a:pt x="93469" y="16889"/>
                  <a:pt x="93339" y="16726"/>
                  <a:pt x="93196" y="16579"/>
                </a:cubicBezTo>
                <a:lnTo>
                  <a:pt x="93216" y="16579"/>
                </a:lnTo>
                <a:cubicBezTo>
                  <a:pt x="93278" y="15995"/>
                  <a:pt x="93768" y="15550"/>
                  <a:pt x="94356" y="15545"/>
                </a:cubicBezTo>
                <a:close/>
                <a:moveTo>
                  <a:pt x="7251" y="15545"/>
                </a:moveTo>
                <a:cubicBezTo>
                  <a:pt x="7806" y="15545"/>
                  <a:pt x="8293" y="15958"/>
                  <a:pt x="8386" y="16506"/>
                </a:cubicBezTo>
                <a:cubicBezTo>
                  <a:pt x="8219" y="16668"/>
                  <a:pt x="8067" y="16853"/>
                  <a:pt x="7933" y="17049"/>
                </a:cubicBezTo>
                <a:cubicBezTo>
                  <a:pt x="7729" y="17015"/>
                  <a:pt x="7516" y="16996"/>
                  <a:pt x="7304" y="16996"/>
                </a:cubicBezTo>
                <a:cubicBezTo>
                  <a:pt x="7296" y="16996"/>
                  <a:pt x="7288" y="16996"/>
                  <a:pt x="7279" y="17000"/>
                </a:cubicBezTo>
                <a:cubicBezTo>
                  <a:pt x="7013" y="17000"/>
                  <a:pt x="6753" y="17028"/>
                  <a:pt x="6499" y="17081"/>
                </a:cubicBezTo>
                <a:lnTo>
                  <a:pt x="6528" y="17060"/>
                </a:lnTo>
                <a:cubicBezTo>
                  <a:pt x="6401" y="16881"/>
                  <a:pt x="6263" y="16710"/>
                  <a:pt x="6107" y="16550"/>
                </a:cubicBezTo>
                <a:cubicBezTo>
                  <a:pt x="6180" y="15982"/>
                  <a:pt x="6663" y="15550"/>
                  <a:pt x="7243" y="15545"/>
                </a:cubicBezTo>
                <a:close/>
                <a:moveTo>
                  <a:pt x="23077" y="15545"/>
                </a:moveTo>
                <a:cubicBezTo>
                  <a:pt x="23637" y="15545"/>
                  <a:pt x="24118" y="15958"/>
                  <a:pt x="24212" y="16506"/>
                </a:cubicBezTo>
                <a:cubicBezTo>
                  <a:pt x="24050" y="16668"/>
                  <a:pt x="23898" y="16853"/>
                  <a:pt x="23760" y="17049"/>
                </a:cubicBezTo>
                <a:cubicBezTo>
                  <a:pt x="23555" y="17015"/>
                  <a:pt x="23347" y="16996"/>
                  <a:pt x="23134" y="16996"/>
                </a:cubicBezTo>
                <a:cubicBezTo>
                  <a:pt x="23126" y="16996"/>
                  <a:pt x="23119" y="16996"/>
                  <a:pt x="23110" y="17000"/>
                </a:cubicBezTo>
                <a:cubicBezTo>
                  <a:pt x="22844" y="17000"/>
                  <a:pt x="22583" y="17028"/>
                  <a:pt x="22329" y="17081"/>
                </a:cubicBezTo>
                <a:lnTo>
                  <a:pt x="22354" y="17060"/>
                </a:lnTo>
                <a:cubicBezTo>
                  <a:pt x="22227" y="16881"/>
                  <a:pt x="22089" y="16710"/>
                  <a:pt x="21937" y="16550"/>
                </a:cubicBezTo>
                <a:cubicBezTo>
                  <a:pt x="22011" y="15982"/>
                  <a:pt x="22493" y="15550"/>
                  <a:pt x="23073" y="15545"/>
                </a:cubicBezTo>
                <a:close/>
                <a:moveTo>
                  <a:pt x="38908" y="15545"/>
                </a:moveTo>
                <a:cubicBezTo>
                  <a:pt x="39464" y="15545"/>
                  <a:pt x="39949" y="15958"/>
                  <a:pt x="40043" y="16506"/>
                </a:cubicBezTo>
                <a:cubicBezTo>
                  <a:pt x="39875" y="16668"/>
                  <a:pt x="39724" y="16853"/>
                  <a:pt x="39590" y="17049"/>
                </a:cubicBezTo>
                <a:cubicBezTo>
                  <a:pt x="39399" y="17015"/>
                  <a:pt x="39201" y="16999"/>
                  <a:pt x="39002" y="16999"/>
                </a:cubicBezTo>
                <a:cubicBezTo>
                  <a:pt x="38980" y="16999"/>
                  <a:pt x="38958" y="16999"/>
                  <a:pt x="38936" y="17000"/>
                </a:cubicBezTo>
                <a:cubicBezTo>
                  <a:pt x="38671" y="17000"/>
                  <a:pt x="38410" y="17028"/>
                  <a:pt x="38156" y="17081"/>
                </a:cubicBezTo>
                <a:lnTo>
                  <a:pt x="38185" y="17060"/>
                </a:lnTo>
                <a:cubicBezTo>
                  <a:pt x="38058" y="16881"/>
                  <a:pt x="37920" y="16710"/>
                  <a:pt x="37764" y="16550"/>
                </a:cubicBezTo>
                <a:cubicBezTo>
                  <a:pt x="37838" y="15982"/>
                  <a:pt x="38320" y="15550"/>
                  <a:pt x="38900" y="15545"/>
                </a:cubicBezTo>
                <a:close/>
                <a:moveTo>
                  <a:pt x="54735" y="15545"/>
                </a:moveTo>
                <a:cubicBezTo>
                  <a:pt x="55294" y="15545"/>
                  <a:pt x="55776" y="15958"/>
                  <a:pt x="55870" y="16506"/>
                </a:cubicBezTo>
                <a:cubicBezTo>
                  <a:pt x="55706" y="16668"/>
                  <a:pt x="55555" y="16853"/>
                  <a:pt x="55417" y="17049"/>
                </a:cubicBezTo>
                <a:cubicBezTo>
                  <a:pt x="55212" y="17015"/>
                  <a:pt x="55004" y="16996"/>
                  <a:pt x="54792" y="16996"/>
                </a:cubicBezTo>
                <a:cubicBezTo>
                  <a:pt x="54784" y="16996"/>
                  <a:pt x="54775" y="16996"/>
                  <a:pt x="54767" y="17000"/>
                </a:cubicBezTo>
                <a:cubicBezTo>
                  <a:pt x="54501" y="17000"/>
                  <a:pt x="54241" y="17028"/>
                  <a:pt x="53987" y="17081"/>
                </a:cubicBezTo>
                <a:lnTo>
                  <a:pt x="54011" y="17060"/>
                </a:lnTo>
                <a:cubicBezTo>
                  <a:pt x="53885" y="16881"/>
                  <a:pt x="53746" y="16710"/>
                  <a:pt x="53595" y="16550"/>
                </a:cubicBezTo>
                <a:cubicBezTo>
                  <a:pt x="53668" y="15982"/>
                  <a:pt x="54150" y="15550"/>
                  <a:pt x="54731" y="15545"/>
                </a:cubicBezTo>
                <a:close/>
                <a:moveTo>
                  <a:pt x="70565" y="15545"/>
                </a:moveTo>
                <a:cubicBezTo>
                  <a:pt x="71120" y="15545"/>
                  <a:pt x="71606" y="15958"/>
                  <a:pt x="71700" y="16506"/>
                </a:cubicBezTo>
                <a:cubicBezTo>
                  <a:pt x="71533" y="16668"/>
                  <a:pt x="71382" y="16853"/>
                  <a:pt x="71247" y="17049"/>
                </a:cubicBezTo>
                <a:cubicBezTo>
                  <a:pt x="71043" y="17015"/>
                  <a:pt x="70831" y="16996"/>
                  <a:pt x="70618" y="16996"/>
                </a:cubicBezTo>
                <a:cubicBezTo>
                  <a:pt x="70610" y="16996"/>
                  <a:pt x="70602" y="16996"/>
                  <a:pt x="70594" y="17000"/>
                </a:cubicBezTo>
                <a:cubicBezTo>
                  <a:pt x="70328" y="17000"/>
                  <a:pt x="70066" y="17028"/>
                  <a:pt x="69813" y="17081"/>
                </a:cubicBezTo>
                <a:lnTo>
                  <a:pt x="69842" y="17060"/>
                </a:lnTo>
                <a:cubicBezTo>
                  <a:pt x="69715" y="16881"/>
                  <a:pt x="69576" y="16710"/>
                  <a:pt x="69425" y="16550"/>
                </a:cubicBezTo>
                <a:cubicBezTo>
                  <a:pt x="69495" y="15982"/>
                  <a:pt x="69977" y="15550"/>
                  <a:pt x="70556" y="15545"/>
                </a:cubicBezTo>
                <a:close/>
                <a:moveTo>
                  <a:pt x="86392" y="15545"/>
                </a:moveTo>
                <a:cubicBezTo>
                  <a:pt x="86951" y="15545"/>
                  <a:pt x="87433" y="15958"/>
                  <a:pt x="87527" y="16506"/>
                </a:cubicBezTo>
                <a:cubicBezTo>
                  <a:pt x="87363" y="16668"/>
                  <a:pt x="87212" y="16853"/>
                  <a:pt x="87073" y="17049"/>
                </a:cubicBezTo>
                <a:cubicBezTo>
                  <a:pt x="86879" y="17018"/>
                  <a:pt x="86682" y="16999"/>
                  <a:pt x="86480" y="16999"/>
                </a:cubicBezTo>
                <a:cubicBezTo>
                  <a:pt x="86462" y="16999"/>
                  <a:pt x="86443" y="16999"/>
                  <a:pt x="86424" y="17000"/>
                </a:cubicBezTo>
                <a:cubicBezTo>
                  <a:pt x="86159" y="17000"/>
                  <a:pt x="85897" y="17028"/>
                  <a:pt x="85644" y="17081"/>
                </a:cubicBezTo>
                <a:lnTo>
                  <a:pt x="85669" y="17060"/>
                </a:lnTo>
                <a:cubicBezTo>
                  <a:pt x="85542" y="16881"/>
                  <a:pt x="85403" y="16710"/>
                  <a:pt x="85252" y="16550"/>
                </a:cubicBezTo>
                <a:cubicBezTo>
                  <a:pt x="85325" y="15982"/>
                  <a:pt x="85808" y="15550"/>
                  <a:pt x="86387" y="15545"/>
                </a:cubicBezTo>
                <a:close/>
                <a:moveTo>
                  <a:pt x="11184" y="15411"/>
                </a:moveTo>
                <a:cubicBezTo>
                  <a:pt x="12453" y="15411"/>
                  <a:pt x="13643" y="16034"/>
                  <a:pt x="14370" y="17077"/>
                </a:cubicBezTo>
                <a:cubicBezTo>
                  <a:pt x="14227" y="17109"/>
                  <a:pt x="14084" y="17147"/>
                  <a:pt x="13945" y="17192"/>
                </a:cubicBezTo>
                <a:cubicBezTo>
                  <a:pt x="13867" y="17216"/>
                  <a:pt x="13794" y="17245"/>
                  <a:pt x="13720" y="17273"/>
                </a:cubicBezTo>
                <a:cubicBezTo>
                  <a:pt x="13100" y="16493"/>
                  <a:pt x="12180" y="16052"/>
                  <a:pt x="11184" y="16052"/>
                </a:cubicBezTo>
                <a:lnTo>
                  <a:pt x="11164" y="16052"/>
                </a:lnTo>
                <a:cubicBezTo>
                  <a:pt x="10195" y="16056"/>
                  <a:pt x="9289" y="16489"/>
                  <a:pt x="8672" y="17241"/>
                </a:cubicBezTo>
                <a:cubicBezTo>
                  <a:pt x="8459" y="17162"/>
                  <a:pt x="8235" y="17102"/>
                  <a:pt x="8010" y="17060"/>
                </a:cubicBezTo>
                <a:cubicBezTo>
                  <a:pt x="8542" y="16301"/>
                  <a:pt x="9326" y="15766"/>
                  <a:pt x="10204" y="15537"/>
                </a:cubicBezTo>
                <a:cubicBezTo>
                  <a:pt x="10204" y="15541"/>
                  <a:pt x="10204" y="15545"/>
                  <a:pt x="10208" y="15545"/>
                </a:cubicBezTo>
                <a:lnTo>
                  <a:pt x="10273" y="15521"/>
                </a:lnTo>
                <a:cubicBezTo>
                  <a:pt x="10481" y="15468"/>
                  <a:pt x="10698" y="15435"/>
                  <a:pt x="10915" y="15419"/>
                </a:cubicBezTo>
                <a:cubicBezTo>
                  <a:pt x="10919" y="15422"/>
                  <a:pt x="10919" y="15427"/>
                  <a:pt x="10919" y="15427"/>
                </a:cubicBezTo>
                <a:lnTo>
                  <a:pt x="10947" y="15419"/>
                </a:lnTo>
                <a:cubicBezTo>
                  <a:pt x="11017" y="15415"/>
                  <a:pt x="11090" y="15411"/>
                  <a:pt x="11160" y="15411"/>
                </a:cubicBezTo>
                <a:cubicBezTo>
                  <a:pt x="11168" y="15411"/>
                  <a:pt x="11176" y="15411"/>
                  <a:pt x="11184" y="15411"/>
                </a:cubicBezTo>
                <a:close/>
                <a:moveTo>
                  <a:pt x="27002" y="15411"/>
                </a:moveTo>
                <a:cubicBezTo>
                  <a:pt x="28276" y="15411"/>
                  <a:pt x="29472" y="16031"/>
                  <a:pt x="30201" y="17077"/>
                </a:cubicBezTo>
                <a:cubicBezTo>
                  <a:pt x="29975" y="17126"/>
                  <a:pt x="29760" y="17192"/>
                  <a:pt x="29551" y="17273"/>
                </a:cubicBezTo>
                <a:cubicBezTo>
                  <a:pt x="28932" y="16496"/>
                  <a:pt x="28011" y="16052"/>
                  <a:pt x="27017" y="16052"/>
                </a:cubicBezTo>
                <a:cubicBezTo>
                  <a:pt x="27008" y="16052"/>
                  <a:pt x="26999" y="16052"/>
                  <a:pt x="26990" y="16052"/>
                </a:cubicBezTo>
                <a:cubicBezTo>
                  <a:pt x="26022" y="16056"/>
                  <a:pt x="25115" y="16489"/>
                  <a:pt x="24503" y="17241"/>
                </a:cubicBezTo>
                <a:cubicBezTo>
                  <a:pt x="24286" y="17162"/>
                  <a:pt x="24065" y="17102"/>
                  <a:pt x="23837" y="17060"/>
                </a:cubicBezTo>
                <a:cubicBezTo>
                  <a:pt x="24372" y="16301"/>
                  <a:pt x="25152" y="15766"/>
                  <a:pt x="26030" y="15537"/>
                </a:cubicBezTo>
                <a:cubicBezTo>
                  <a:pt x="26035" y="15541"/>
                  <a:pt x="26035" y="15545"/>
                  <a:pt x="26035" y="15545"/>
                </a:cubicBezTo>
                <a:lnTo>
                  <a:pt x="26099" y="15521"/>
                </a:lnTo>
                <a:cubicBezTo>
                  <a:pt x="26312" y="15468"/>
                  <a:pt x="26525" y="15435"/>
                  <a:pt x="26745" y="15419"/>
                </a:cubicBezTo>
                <a:cubicBezTo>
                  <a:pt x="26745" y="15422"/>
                  <a:pt x="26745" y="15427"/>
                  <a:pt x="26749" y="15427"/>
                </a:cubicBezTo>
                <a:lnTo>
                  <a:pt x="26774" y="15419"/>
                </a:lnTo>
                <a:cubicBezTo>
                  <a:pt x="26847" y="15415"/>
                  <a:pt x="26917" y="15411"/>
                  <a:pt x="26990" y="15411"/>
                </a:cubicBezTo>
                <a:cubicBezTo>
                  <a:pt x="26994" y="15411"/>
                  <a:pt x="26998" y="15411"/>
                  <a:pt x="27002" y="15411"/>
                </a:cubicBezTo>
                <a:close/>
                <a:moveTo>
                  <a:pt x="42828" y="15411"/>
                </a:moveTo>
                <a:cubicBezTo>
                  <a:pt x="44107" y="15411"/>
                  <a:pt x="45298" y="16031"/>
                  <a:pt x="46026" y="17077"/>
                </a:cubicBezTo>
                <a:cubicBezTo>
                  <a:pt x="45884" y="17109"/>
                  <a:pt x="45741" y="17147"/>
                  <a:pt x="45602" y="17192"/>
                </a:cubicBezTo>
                <a:cubicBezTo>
                  <a:pt x="45524" y="17216"/>
                  <a:pt x="45451" y="17245"/>
                  <a:pt x="45377" y="17273"/>
                </a:cubicBezTo>
                <a:cubicBezTo>
                  <a:pt x="44757" y="16493"/>
                  <a:pt x="43838" y="16052"/>
                  <a:pt x="42841" y="16052"/>
                </a:cubicBezTo>
                <a:lnTo>
                  <a:pt x="42821" y="16052"/>
                </a:lnTo>
                <a:cubicBezTo>
                  <a:pt x="41853" y="16056"/>
                  <a:pt x="40946" y="16489"/>
                  <a:pt x="40329" y="17241"/>
                </a:cubicBezTo>
                <a:cubicBezTo>
                  <a:pt x="40117" y="17162"/>
                  <a:pt x="39892" y="17102"/>
                  <a:pt x="39668" y="17060"/>
                </a:cubicBezTo>
                <a:cubicBezTo>
                  <a:pt x="40199" y="16301"/>
                  <a:pt x="40983" y="15766"/>
                  <a:pt x="41860" y="15537"/>
                </a:cubicBezTo>
                <a:cubicBezTo>
                  <a:pt x="41860" y="15541"/>
                  <a:pt x="41860" y="15545"/>
                  <a:pt x="41865" y="15545"/>
                </a:cubicBezTo>
                <a:lnTo>
                  <a:pt x="41930" y="15521"/>
                </a:lnTo>
                <a:cubicBezTo>
                  <a:pt x="42139" y="15468"/>
                  <a:pt x="42355" y="15435"/>
                  <a:pt x="42571" y="15419"/>
                </a:cubicBezTo>
                <a:cubicBezTo>
                  <a:pt x="42576" y="15422"/>
                  <a:pt x="42576" y="15427"/>
                  <a:pt x="42576" y="15427"/>
                </a:cubicBezTo>
                <a:lnTo>
                  <a:pt x="42604" y="15419"/>
                </a:lnTo>
                <a:cubicBezTo>
                  <a:pt x="42674" y="15415"/>
                  <a:pt x="42747" y="15411"/>
                  <a:pt x="42816" y="15411"/>
                </a:cubicBezTo>
                <a:cubicBezTo>
                  <a:pt x="42820" y="15411"/>
                  <a:pt x="42824" y="15411"/>
                  <a:pt x="42828" y="15411"/>
                </a:cubicBezTo>
                <a:close/>
                <a:moveTo>
                  <a:pt x="58671" y="15411"/>
                </a:moveTo>
                <a:cubicBezTo>
                  <a:pt x="59942" y="15411"/>
                  <a:pt x="61131" y="16031"/>
                  <a:pt x="61857" y="17077"/>
                </a:cubicBezTo>
                <a:cubicBezTo>
                  <a:pt x="61632" y="17126"/>
                  <a:pt x="61416" y="17192"/>
                  <a:pt x="61208" y="17273"/>
                </a:cubicBezTo>
                <a:cubicBezTo>
                  <a:pt x="60588" y="16496"/>
                  <a:pt x="59668" y="16052"/>
                  <a:pt x="58678" y="16052"/>
                </a:cubicBezTo>
                <a:cubicBezTo>
                  <a:pt x="58669" y="16052"/>
                  <a:pt x="58660" y="16052"/>
                  <a:pt x="58652" y="16052"/>
                </a:cubicBezTo>
                <a:cubicBezTo>
                  <a:pt x="57679" y="16056"/>
                  <a:pt x="56773" y="16489"/>
                  <a:pt x="56160" y="17241"/>
                </a:cubicBezTo>
                <a:cubicBezTo>
                  <a:pt x="55943" y="17162"/>
                  <a:pt x="55723" y="17102"/>
                  <a:pt x="55494" y="17060"/>
                </a:cubicBezTo>
                <a:cubicBezTo>
                  <a:pt x="56030" y="16301"/>
                  <a:pt x="56809" y="15766"/>
                  <a:pt x="57687" y="15537"/>
                </a:cubicBezTo>
                <a:cubicBezTo>
                  <a:pt x="57691" y="15541"/>
                  <a:pt x="57691" y="15545"/>
                  <a:pt x="57691" y="15545"/>
                </a:cubicBezTo>
                <a:lnTo>
                  <a:pt x="57757" y="15521"/>
                </a:lnTo>
                <a:cubicBezTo>
                  <a:pt x="57969" y="15468"/>
                  <a:pt x="58181" y="15435"/>
                  <a:pt x="58402" y="15419"/>
                </a:cubicBezTo>
                <a:cubicBezTo>
                  <a:pt x="58402" y="15422"/>
                  <a:pt x="58402" y="15427"/>
                  <a:pt x="58407" y="15427"/>
                </a:cubicBezTo>
                <a:lnTo>
                  <a:pt x="58431" y="15419"/>
                </a:lnTo>
                <a:cubicBezTo>
                  <a:pt x="58505" y="15415"/>
                  <a:pt x="58573" y="15411"/>
                  <a:pt x="58647" y="15411"/>
                </a:cubicBezTo>
                <a:close/>
                <a:moveTo>
                  <a:pt x="74498" y="15411"/>
                </a:moveTo>
                <a:cubicBezTo>
                  <a:pt x="75772" y="15411"/>
                  <a:pt x="76957" y="16031"/>
                  <a:pt x="77684" y="17077"/>
                </a:cubicBezTo>
                <a:cubicBezTo>
                  <a:pt x="77463" y="17126"/>
                  <a:pt x="77243" y="17192"/>
                  <a:pt x="77035" y="17273"/>
                </a:cubicBezTo>
                <a:cubicBezTo>
                  <a:pt x="76413" y="16493"/>
                  <a:pt x="75495" y="16052"/>
                  <a:pt x="74498" y="16052"/>
                </a:cubicBezTo>
                <a:lnTo>
                  <a:pt x="74477" y="16052"/>
                </a:lnTo>
                <a:cubicBezTo>
                  <a:pt x="73510" y="16056"/>
                  <a:pt x="72603" y="16489"/>
                  <a:pt x="71987" y="17241"/>
                </a:cubicBezTo>
                <a:cubicBezTo>
                  <a:pt x="71774" y="17162"/>
                  <a:pt x="71549" y="17102"/>
                  <a:pt x="71325" y="17060"/>
                </a:cubicBezTo>
                <a:cubicBezTo>
                  <a:pt x="71855" y="16301"/>
                  <a:pt x="72639" y="15766"/>
                  <a:pt x="73518" y="15537"/>
                </a:cubicBezTo>
                <a:cubicBezTo>
                  <a:pt x="73518" y="15541"/>
                  <a:pt x="73518" y="15545"/>
                  <a:pt x="73522" y="15545"/>
                </a:cubicBezTo>
                <a:lnTo>
                  <a:pt x="73587" y="15521"/>
                </a:lnTo>
                <a:cubicBezTo>
                  <a:pt x="73796" y="15468"/>
                  <a:pt x="74012" y="15435"/>
                  <a:pt x="74228" y="15419"/>
                </a:cubicBezTo>
                <a:cubicBezTo>
                  <a:pt x="74232" y="15422"/>
                  <a:pt x="74232" y="15427"/>
                  <a:pt x="74232" y="15427"/>
                </a:cubicBezTo>
                <a:lnTo>
                  <a:pt x="74262" y="15419"/>
                </a:lnTo>
                <a:cubicBezTo>
                  <a:pt x="74330" y="15415"/>
                  <a:pt x="74404" y="15411"/>
                  <a:pt x="74473" y="15411"/>
                </a:cubicBezTo>
                <a:close/>
                <a:moveTo>
                  <a:pt x="90329" y="15411"/>
                </a:moveTo>
                <a:cubicBezTo>
                  <a:pt x="91599" y="15411"/>
                  <a:pt x="92788" y="16031"/>
                  <a:pt x="93514" y="17077"/>
                </a:cubicBezTo>
                <a:cubicBezTo>
                  <a:pt x="93290" y="17126"/>
                  <a:pt x="93073" y="17192"/>
                  <a:pt x="92865" y="17273"/>
                </a:cubicBezTo>
                <a:cubicBezTo>
                  <a:pt x="92245" y="16496"/>
                  <a:pt x="91325" y="16052"/>
                  <a:pt x="90334" y="16052"/>
                </a:cubicBezTo>
                <a:cubicBezTo>
                  <a:pt x="90325" y="16052"/>
                  <a:pt x="90317" y="16052"/>
                  <a:pt x="90308" y="16052"/>
                </a:cubicBezTo>
                <a:cubicBezTo>
                  <a:pt x="89337" y="16056"/>
                  <a:pt x="88430" y="16489"/>
                  <a:pt x="87817" y="17245"/>
                </a:cubicBezTo>
                <a:cubicBezTo>
                  <a:pt x="87601" y="17162"/>
                  <a:pt x="87380" y="17102"/>
                  <a:pt x="87152" y="17060"/>
                </a:cubicBezTo>
                <a:cubicBezTo>
                  <a:pt x="87686" y="16301"/>
                  <a:pt x="88466" y="15766"/>
                  <a:pt x="89344" y="15537"/>
                </a:cubicBezTo>
                <a:cubicBezTo>
                  <a:pt x="89348" y="15541"/>
                  <a:pt x="89348" y="15545"/>
                  <a:pt x="89348" y="15545"/>
                </a:cubicBezTo>
                <a:lnTo>
                  <a:pt x="89414" y="15521"/>
                </a:lnTo>
                <a:cubicBezTo>
                  <a:pt x="89627" y="15468"/>
                  <a:pt x="89838" y="15435"/>
                  <a:pt x="90059" y="15419"/>
                </a:cubicBezTo>
                <a:cubicBezTo>
                  <a:pt x="90059" y="15422"/>
                  <a:pt x="90059" y="15427"/>
                  <a:pt x="90063" y="15427"/>
                </a:cubicBezTo>
                <a:lnTo>
                  <a:pt x="90092" y="15419"/>
                </a:lnTo>
                <a:cubicBezTo>
                  <a:pt x="90161" y="15415"/>
                  <a:pt x="90231" y="15411"/>
                  <a:pt x="90304" y="15411"/>
                </a:cubicBezTo>
                <a:close/>
                <a:moveTo>
                  <a:pt x="19091" y="15411"/>
                </a:moveTo>
                <a:cubicBezTo>
                  <a:pt x="20369" y="15411"/>
                  <a:pt x="21562" y="16035"/>
                  <a:pt x="22289" y="17089"/>
                </a:cubicBezTo>
                <a:cubicBezTo>
                  <a:pt x="22256" y="17098"/>
                  <a:pt x="22224" y="17102"/>
                  <a:pt x="22191" y="17109"/>
                </a:cubicBezTo>
                <a:cubicBezTo>
                  <a:pt x="22003" y="17158"/>
                  <a:pt x="21820" y="17216"/>
                  <a:pt x="21643" y="17290"/>
                </a:cubicBezTo>
                <a:cubicBezTo>
                  <a:pt x="21023" y="16501"/>
                  <a:pt x="20096" y="16052"/>
                  <a:pt x="19095" y="16052"/>
                </a:cubicBezTo>
                <a:lnTo>
                  <a:pt x="19070" y="16052"/>
                </a:lnTo>
                <a:cubicBezTo>
                  <a:pt x="18433" y="16056"/>
                  <a:pt x="17820" y="16244"/>
                  <a:pt x="17302" y="16591"/>
                </a:cubicBezTo>
                <a:cubicBezTo>
                  <a:pt x="17028" y="16770"/>
                  <a:pt x="16783" y="16996"/>
                  <a:pt x="16571" y="17256"/>
                </a:cubicBezTo>
                <a:cubicBezTo>
                  <a:pt x="16559" y="17253"/>
                  <a:pt x="16542" y="17245"/>
                  <a:pt x="16527" y="17241"/>
                </a:cubicBezTo>
                <a:lnTo>
                  <a:pt x="16527" y="17236"/>
                </a:lnTo>
                <a:cubicBezTo>
                  <a:pt x="16481" y="17220"/>
                  <a:pt x="16432" y="17207"/>
                  <a:pt x="16387" y="17192"/>
                </a:cubicBezTo>
                <a:cubicBezTo>
                  <a:pt x="16387" y="17192"/>
                  <a:pt x="16383" y="17187"/>
                  <a:pt x="16379" y="17187"/>
                </a:cubicBezTo>
                <a:cubicBezTo>
                  <a:pt x="16338" y="17175"/>
                  <a:pt x="16293" y="17162"/>
                  <a:pt x="16248" y="17147"/>
                </a:cubicBezTo>
                <a:cubicBezTo>
                  <a:pt x="16244" y="17147"/>
                  <a:pt x="16240" y="17147"/>
                  <a:pt x="16232" y="17143"/>
                </a:cubicBezTo>
                <a:cubicBezTo>
                  <a:pt x="16191" y="17134"/>
                  <a:pt x="16150" y="17122"/>
                  <a:pt x="16105" y="17109"/>
                </a:cubicBezTo>
                <a:cubicBezTo>
                  <a:pt x="16097" y="17109"/>
                  <a:pt x="16093" y="17106"/>
                  <a:pt x="16085" y="17106"/>
                </a:cubicBezTo>
                <a:cubicBezTo>
                  <a:pt x="16044" y="17098"/>
                  <a:pt x="16003" y="17085"/>
                  <a:pt x="15963" y="17077"/>
                </a:cubicBezTo>
                <a:cubicBezTo>
                  <a:pt x="15954" y="17077"/>
                  <a:pt x="15942" y="17073"/>
                  <a:pt x="15933" y="17073"/>
                </a:cubicBezTo>
                <a:cubicBezTo>
                  <a:pt x="15926" y="17073"/>
                  <a:pt x="15922" y="17069"/>
                  <a:pt x="15914" y="17069"/>
                </a:cubicBezTo>
                <a:cubicBezTo>
                  <a:pt x="16457" y="16289"/>
                  <a:pt x="17262" y="15746"/>
                  <a:pt x="18168" y="15525"/>
                </a:cubicBezTo>
                <a:lnTo>
                  <a:pt x="18176" y="15521"/>
                </a:lnTo>
                <a:cubicBezTo>
                  <a:pt x="18466" y="15452"/>
                  <a:pt x="18764" y="15415"/>
                  <a:pt x="19066" y="15411"/>
                </a:cubicBezTo>
                <a:close/>
                <a:moveTo>
                  <a:pt x="34921" y="15411"/>
                </a:moveTo>
                <a:cubicBezTo>
                  <a:pt x="36199" y="15411"/>
                  <a:pt x="37389" y="16038"/>
                  <a:pt x="38116" y="17089"/>
                </a:cubicBezTo>
                <a:cubicBezTo>
                  <a:pt x="37895" y="17138"/>
                  <a:pt x="37679" y="17207"/>
                  <a:pt x="37470" y="17290"/>
                </a:cubicBezTo>
                <a:cubicBezTo>
                  <a:pt x="36853" y="16501"/>
                  <a:pt x="35922" y="16052"/>
                  <a:pt x="34921" y="16052"/>
                </a:cubicBezTo>
                <a:lnTo>
                  <a:pt x="34901" y="16052"/>
                </a:lnTo>
                <a:cubicBezTo>
                  <a:pt x="33926" y="16056"/>
                  <a:pt x="33015" y="16496"/>
                  <a:pt x="32398" y="17255"/>
                </a:cubicBezTo>
                <a:lnTo>
                  <a:pt x="32398" y="17255"/>
                </a:lnTo>
                <a:cubicBezTo>
                  <a:pt x="32187" y="17175"/>
                  <a:pt x="31968" y="17109"/>
                  <a:pt x="31740" y="17069"/>
                </a:cubicBezTo>
                <a:cubicBezTo>
                  <a:pt x="32288" y="16289"/>
                  <a:pt x="33092" y="15746"/>
                  <a:pt x="33994" y="15525"/>
                </a:cubicBezTo>
                <a:lnTo>
                  <a:pt x="34007" y="15521"/>
                </a:lnTo>
                <a:cubicBezTo>
                  <a:pt x="34297" y="15452"/>
                  <a:pt x="34595" y="15415"/>
                  <a:pt x="34897" y="15411"/>
                </a:cubicBezTo>
                <a:cubicBezTo>
                  <a:pt x="34905" y="15411"/>
                  <a:pt x="34913" y="15411"/>
                  <a:pt x="34921" y="15411"/>
                </a:cubicBezTo>
                <a:close/>
                <a:moveTo>
                  <a:pt x="50748" y="15411"/>
                </a:moveTo>
                <a:cubicBezTo>
                  <a:pt x="52026" y="15411"/>
                  <a:pt x="53219" y="16035"/>
                  <a:pt x="53947" y="17089"/>
                </a:cubicBezTo>
                <a:cubicBezTo>
                  <a:pt x="53726" y="17138"/>
                  <a:pt x="53509" y="17207"/>
                  <a:pt x="53301" y="17290"/>
                </a:cubicBezTo>
                <a:cubicBezTo>
                  <a:pt x="52682" y="16504"/>
                  <a:pt x="51757" y="16052"/>
                  <a:pt x="50753" y="16052"/>
                </a:cubicBezTo>
                <a:cubicBezTo>
                  <a:pt x="50745" y="16052"/>
                  <a:pt x="50736" y="16052"/>
                  <a:pt x="50727" y="16052"/>
                </a:cubicBezTo>
                <a:cubicBezTo>
                  <a:pt x="49757" y="16056"/>
                  <a:pt x="48842" y="16496"/>
                  <a:pt x="48229" y="17255"/>
                </a:cubicBezTo>
                <a:lnTo>
                  <a:pt x="48229" y="17255"/>
                </a:lnTo>
                <a:cubicBezTo>
                  <a:pt x="48211" y="17248"/>
                  <a:pt x="48195" y="17244"/>
                  <a:pt x="48175" y="17236"/>
                </a:cubicBezTo>
                <a:cubicBezTo>
                  <a:pt x="48147" y="17224"/>
                  <a:pt x="48118" y="17216"/>
                  <a:pt x="48090" y="17207"/>
                </a:cubicBezTo>
                <a:cubicBezTo>
                  <a:pt x="48073" y="17200"/>
                  <a:pt x="48052" y="17192"/>
                  <a:pt x="48032" y="17187"/>
                </a:cubicBezTo>
                <a:cubicBezTo>
                  <a:pt x="48003" y="17179"/>
                  <a:pt x="47975" y="17171"/>
                  <a:pt x="47947" y="17158"/>
                </a:cubicBezTo>
                <a:cubicBezTo>
                  <a:pt x="47926" y="17155"/>
                  <a:pt x="47905" y="17147"/>
                  <a:pt x="47885" y="17143"/>
                </a:cubicBezTo>
                <a:cubicBezTo>
                  <a:pt x="47856" y="17134"/>
                  <a:pt x="47828" y="17126"/>
                  <a:pt x="47800" y="17118"/>
                </a:cubicBezTo>
                <a:cubicBezTo>
                  <a:pt x="47779" y="17113"/>
                  <a:pt x="47758" y="17109"/>
                  <a:pt x="47738" y="17106"/>
                </a:cubicBezTo>
                <a:cubicBezTo>
                  <a:pt x="47709" y="17098"/>
                  <a:pt x="47677" y="17094"/>
                  <a:pt x="47649" y="17085"/>
                </a:cubicBezTo>
                <a:cubicBezTo>
                  <a:pt x="47628" y="17081"/>
                  <a:pt x="47607" y="17077"/>
                  <a:pt x="47587" y="17073"/>
                </a:cubicBezTo>
                <a:cubicBezTo>
                  <a:pt x="47583" y="17069"/>
                  <a:pt x="47575" y="17069"/>
                  <a:pt x="47570" y="17069"/>
                </a:cubicBezTo>
                <a:cubicBezTo>
                  <a:pt x="48114" y="16289"/>
                  <a:pt x="48918" y="15746"/>
                  <a:pt x="49825" y="15525"/>
                </a:cubicBezTo>
                <a:lnTo>
                  <a:pt x="49834" y="15521"/>
                </a:lnTo>
                <a:cubicBezTo>
                  <a:pt x="49935" y="15496"/>
                  <a:pt x="50033" y="15476"/>
                  <a:pt x="50135" y="15460"/>
                </a:cubicBezTo>
                <a:cubicBezTo>
                  <a:pt x="50331" y="15431"/>
                  <a:pt x="50528" y="15411"/>
                  <a:pt x="50724" y="15411"/>
                </a:cubicBezTo>
                <a:close/>
                <a:moveTo>
                  <a:pt x="66579" y="15411"/>
                </a:moveTo>
                <a:cubicBezTo>
                  <a:pt x="67857" y="15411"/>
                  <a:pt x="69046" y="16035"/>
                  <a:pt x="69772" y="17089"/>
                </a:cubicBezTo>
                <a:cubicBezTo>
                  <a:pt x="69552" y="17138"/>
                  <a:pt x="69336" y="17207"/>
                  <a:pt x="69127" y="17290"/>
                </a:cubicBezTo>
                <a:cubicBezTo>
                  <a:pt x="68511" y="16501"/>
                  <a:pt x="67580" y="16052"/>
                  <a:pt x="66579" y="16052"/>
                </a:cubicBezTo>
                <a:lnTo>
                  <a:pt x="66558" y="16052"/>
                </a:lnTo>
                <a:cubicBezTo>
                  <a:pt x="65582" y="16056"/>
                  <a:pt x="64672" y="16496"/>
                  <a:pt x="64056" y="17255"/>
                </a:cubicBezTo>
                <a:lnTo>
                  <a:pt x="64056" y="17255"/>
                </a:lnTo>
                <a:cubicBezTo>
                  <a:pt x="63845" y="17175"/>
                  <a:pt x="63625" y="17113"/>
                  <a:pt x="63397" y="17069"/>
                </a:cubicBezTo>
                <a:cubicBezTo>
                  <a:pt x="63945" y="16289"/>
                  <a:pt x="64749" y="15746"/>
                  <a:pt x="65651" y="15525"/>
                </a:cubicBezTo>
                <a:lnTo>
                  <a:pt x="65664" y="15521"/>
                </a:lnTo>
                <a:cubicBezTo>
                  <a:pt x="65954" y="15452"/>
                  <a:pt x="66252" y="15415"/>
                  <a:pt x="66554" y="15411"/>
                </a:cubicBezTo>
                <a:close/>
                <a:moveTo>
                  <a:pt x="82405" y="15411"/>
                </a:moveTo>
                <a:cubicBezTo>
                  <a:pt x="83684" y="15411"/>
                  <a:pt x="84877" y="16035"/>
                  <a:pt x="85603" y="17089"/>
                </a:cubicBezTo>
                <a:cubicBezTo>
                  <a:pt x="85382" y="17138"/>
                  <a:pt x="85167" y="17207"/>
                  <a:pt x="84958" y="17290"/>
                </a:cubicBezTo>
                <a:cubicBezTo>
                  <a:pt x="84339" y="16504"/>
                  <a:pt x="83413" y="16052"/>
                  <a:pt x="82411" y="16052"/>
                </a:cubicBezTo>
                <a:cubicBezTo>
                  <a:pt x="82402" y="16052"/>
                  <a:pt x="82393" y="16052"/>
                  <a:pt x="82385" y="16052"/>
                </a:cubicBezTo>
                <a:cubicBezTo>
                  <a:pt x="81413" y="16056"/>
                  <a:pt x="80499" y="16496"/>
                  <a:pt x="79886" y="17255"/>
                </a:cubicBezTo>
                <a:lnTo>
                  <a:pt x="79886" y="17255"/>
                </a:lnTo>
                <a:cubicBezTo>
                  <a:pt x="79670" y="17175"/>
                  <a:pt x="79451" y="17113"/>
                  <a:pt x="79227" y="17069"/>
                </a:cubicBezTo>
                <a:cubicBezTo>
                  <a:pt x="79771" y="16289"/>
                  <a:pt x="80575" y="15746"/>
                  <a:pt x="81482" y="15525"/>
                </a:cubicBezTo>
                <a:lnTo>
                  <a:pt x="81491" y="15521"/>
                </a:lnTo>
                <a:cubicBezTo>
                  <a:pt x="81780" y="15452"/>
                  <a:pt x="82079" y="15415"/>
                  <a:pt x="82381" y="15411"/>
                </a:cubicBezTo>
                <a:close/>
                <a:moveTo>
                  <a:pt x="11190" y="16121"/>
                </a:moveTo>
                <a:cubicBezTo>
                  <a:pt x="12156" y="16121"/>
                  <a:pt x="13047" y="16549"/>
                  <a:pt x="13651" y="17302"/>
                </a:cubicBezTo>
                <a:cubicBezTo>
                  <a:pt x="13443" y="17388"/>
                  <a:pt x="13243" y="17494"/>
                  <a:pt x="13055" y="17612"/>
                </a:cubicBezTo>
                <a:cubicBezTo>
                  <a:pt x="12575" y="17081"/>
                  <a:pt x="11895" y="16779"/>
                  <a:pt x="11181" y="16779"/>
                </a:cubicBezTo>
                <a:cubicBezTo>
                  <a:pt x="11177" y="16779"/>
                  <a:pt x="11172" y="16779"/>
                  <a:pt x="11168" y="16779"/>
                </a:cubicBezTo>
                <a:cubicBezTo>
                  <a:pt x="10481" y="16783"/>
                  <a:pt x="9824" y="17073"/>
                  <a:pt x="9354" y="17571"/>
                </a:cubicBezTo>
                <a:cubicBezTo>
                  <a:pt x="9158" y="17453"/>
                  <a:pt x="8954" y="17351"/>
                  <a:pt x="8742" y="17269"/>
                </a:cubicBezTo>
                <a:cubicBezTo>
                  <a:pt x="9341" y="16546"/>
                  <a:pt x="10224" y="16125"/>
                  <a:pt x="11164" y="16121"/>
                </a:cubicBezTo>
                <a:cubicBezTo>
                  <a:pt x="11172" y="16121"/>
                  <a:pt x="11181" y="16121"/>
                  <a:pt x="11190" y="16121"/>
                </a:cubicBezTo>
                <a:close/>
                <a:moveTo>
                  <a:pt x="27021" y="16121"/>
                </a:moveTo>
                <a:cubicBezTo>
                  <a:pt x="27982" y="16121"/>
                  <a:pt x="28874" y="16549"/>
                  <a:pt x="29481" y="17302"/>
                </a:cubicBezTo>
                <a:cubicBezTo>
                  <a:pt x="29273" y="17388"/>
                  <a:pt x="29073" y="17494"/>
                  <a:pt x="28881" y="17612"/>
                </a:cubicBezTo>
                <a:cubicBezTo>
                  <a:pt x="28403" y="17081"/>
                  <a:pt x="27726" y="16779"/>
                  <a:pt x="27010" y="16779"/>
                </a:cubicBezTo>
                <a:lnTo>
                  <a:pt x="26998" y="16779"/>
                </a:lnTo>
                <a:cubicBezTo>
                  <a:pt x="26312" y="16783"/>
                  <a:pt x="25650" y="17073"/>
                  <a:pt x="25181" y="17571"/>
                </a:cubicBezTo>
                <a:cubicBezTo>
                  <a:pt x="24989" y="17453"/>
                  <a:pt x="24785" y="17351"/>
                  <a:pt x="24572" y="17269"/>
                </a:cubicBezTo>
                <a:cubicBezTo>
                  <a:pt x="25172" y="16546"/>
                  <a:pt x="26050" y="16125"/>
                  <a:pt x="26994" y="16121"/>
                </a:cubicBezTo>
                <a:cubicBezTo>
                  <a:pt x="27003" y="16121"/>
                  <a:pt x="27012" y="16121"/>
                  <a:pt x="27021" y="16121"/>
                </a:cubicBezTo>
                <a:close/>
                <a:moveTo>
                  <a:pt x="42847" y="16121"/>
                </a:moveTo>
                <a:cubicBezTo>
                  <a:pt x="43813" y="16121"/>
                  <a:pt x="44705" y="16549"/>
                  <a:pt x="45308" y="17302"/>
                </a:cubicBezTo>
                <a:cubicBezTo>
                  <a:pt x="45100" y="17388"/>
                  <a:pt x="44899" y="17494"/>
                  <a:pt x="44712" y="17612"/>
                </a:cubicBezTo>
                <a:cubicBezTo>
                  <a:pt x="44233" y="17081"/>
                  <a:pt x="43552" y="16779"/>
                  <a:pt x="42839" y="16779"/>
                </a:cubicBezTo>
                <a:cubicBezTo>
                  <a:pt x="42834" y="16779"/>
                  <a:pt x="42830" y="16779"/>
                  <a:pt x="42825" y="16779"/>
                </a:cubicBezTo>
                <a:cubicBezTo>
                  <a:pt x="42139" y="16783"/>
                  <a:pt x="41481" y="17073"/>
                  <a:pt x="41012" y="17571"/>
                </a:cubicBezTo>
                <a:cubicBezTo>
                  <a:pt x="40815" y="17453"/>
                  <a:pt x="40611" y="17351"/>
                  <a:pt x="40399" y="17269"/>
                </a:cubicBezTo>
                <a:cubicBezTo>
                  <a:pt x="40999" y="16546"/>
                  <a:pt x="41881" y="16125"/>
                  <a:pt x="42821" y="16121"/>
                </a:cubicBezTo>
                <a:cubicBezTo>
                  <a:pt x="42830" y="16121"/>
                  <a:pt x="42839" y="16121"/>
                  <a:pt x="42847" y="16121"/>
                </a:cubicBezTo>
                <a:close/>
                <a:moveTo>
                  <a:pt x="58671" y="16121"/>
                </a:moveTo>
                <a:cubicBezTo>
                  <a:pt x="59636" y="16121"/>
                  <a:pt x="60530" y="16550"/>
                  <a:pt x="61138" y="17302"/>
                </a:cubicBezTo>
                <a:cubicBezTo>
                  <a:pt x="60931" y="17388"/>
                  <a:pt x="60730" y="17494"/>
                  <a:pt x="60539" y="17612"/>
                </a:cubicBezTo>
                <a:cubicBezTo>
                  <a:pt x="60059" y="17081"/>
                  <a:pt x="59383" y="16779"/>
                  <a:pt x="58669" y="16779"/>
                </a:cubicBezTo>
                <a:cubicBezTo>
                  <a:pt x="58665" y="16779"/>
                  <a:pt x="58660" y="16779"/>
                  <a:pt x="58656" y="16779"/>
                </a:cubicBezTo>
                <a:cubicBezTo>
                  <a:pt x="57969" y="16783"/>
                  <a:pt x="57308" y="17073"/>
                  <a:pt x="56838" y="17571"/>
                </a:cubicBezTo>
                <a:cubicBezTo>
                  <a:pt x="56646" y="17453"/>
                  <a:pt x="56441" y="17351"/>
                  <a:pt x="56229" y="17269"/>
                </a:cubicBezTo>
                <a:cubicBezTo>
                  <a:pt x="56829" y="16546"/>
                  <a:pt x="57708" y="16125"/>
                  <a:pt x="58652" y="16121"/>
                </a:cubicBezTo>
                <a:close/>
                <a:moveTo>
                  <a:pt x="74504" y="16121"/>
                </a:moveTo>
                <a:cubicBezTo>
                  <a:pt x="75470" y="16121"/>
                  <a:pt x="76362" y="16549"/>
                  <a:pt x="76965" y="17302"/>
                </a:cubicBezTo>
                <a:cubicBezTo>
                  <a:pt x="76756" y="17388"/>
                  <a:pt x="76556" y="17494"/>
                  <a:pt x="76369" y="17612"/>
                </a:cubicBezTo>
                <a:cubicBezTo>
                  <a:pt x="75891" y="17081"/>
                  <a:pt x="75213" y="16779"/>
                  <a:pt x="74498" y="16779"/>
                </a:cubicBezTo>
                <a:lnTo>
                  <a:pt x="74482" y="16779"/>
                </a:lnTo>
                <a:cubicBezTo>
                  <a:pt x="73796" y="16783"/>
                  <a:pt x="73138" y="17073"/>
                  <a:pt x="72669" y="17571"/>
                </a:cubicBezTo>
                <a:cubicBezTo>
                  <a:pt x="72473" y="17453"/>
                  <a:pt x="72268" y="17351"/>
                  <a:pt x="72056" y="17269"/>
                </a:cubicBezTo>
                <a:cubicBezTo>
                  <a:pt x="72656" y="16546"/>
                  <a:pt x="73538" y="16125"/>
                  <a:pt x="74477" y="16121"/>
                </a:cubicBezTo>
                <a:cubicBezTo>
                  <a:pt x="74486" y="16121"/>
                  <a:pt x="74495" y="16121"/>
                  <a:pt x="74504" y="16121"/>
                </a:cubicBezTo>
                <a:close/>
                <a:moveTo>
                  <a:pt x="90334" y="16121"/>
                </a:moveTo>
                <a:cubicBezTo>
                  <a:pt x="91297" y="16121"/>
                  <a:pt x="92189" y="16549"/>
                  <a:pt x="92796" y="17302"/>
                </a:cubicBezTo>
                <a:cubicBezTo>
                  <a:pt x="92587" y="17388"/>
                  <a:pt x="92387" y="17494"/>
                  <a:pt x="92195" y="17612"/>
                </a:cubicBezTo>
                <a:cubicBezTo>
                  <a:pt x="91718" y="17081"/>
                  <a:pt x="91043" y="16779"/>
                  <a:pt x="90329" y="16779"/>
                </a:cubicBezTo>
                <a:lnTo>
                  <a:pt x="90313" y="16779"/>
                </a:lnTo>
                <a:cubicBezTo>
                  <a:pt x="89627" y="16783"/>
                  <a:pt x="88965" y="17073"/>
                  <a:pt x="88495" y="17571"/>
                </a:cubicBezTo>
                <a:cubicBezTo>
                  <a:pt x="88303" y="17453"/>
                  <a:pt x="88099" y="17351"/>
                  <a:pt x="87887" y="17269"/>
                </a:cubicBezTo>
                <a:cubicBezTo>
                  <a:pt x="88487" y="16546"/>
                  <a:pt x="89365" y="16125"/>
                  <a:pt x="90308" y="16121"/>
                </a:cubicBezTo>
                <a:cubicBezTo>
                  <a:pt x="90317" y="16121"/>
                  <a:pt x="90325" y="16121"/>
                  <a:pt x="90334" y="16121"/>
                </a:cubicBezTo>
                <a:close/>
                <a:moveTo>
                  <a:pt x="19101" y="16121"/>
                </a:moveTo>
                <a:cubicBezTo>
                  <a:pt x="20071" y="16121"/>
                  <a:pt x="20971" y="16557"/>
                  <a:pt x="21575" y="17318"/>
                </a:cubicBezTo>
                <a:cubicBezTo>
                  <a:pt x="21370" y="17407"/>
                  <a:pt x="21170" y="17514"/>
                  <a:pt x="20982" y="17637"/>
                </a:cubicBezTo>
                <a:cubicBezTo>
                  <a:pt x="20503" y="17088"/>
                  <a:pt x="19814" y="16779"/>
                  <a:pt x="19093" y="16779"/>
                </a:cubicBezTo>
                <a:cubicBezTo>
                  <a:pt x="19088" y="16779"/>
                  <a:pt x="19084" y="16779"/>
                  <a:pt x="19079" y="16779"/>
                </a:cubicBezTo>
                <a:cubicBezTo>
                  <a:pt x="18384" y="16783"/>
                  <a:pt x="17715" y="17077"/>
                  <a:pt x="17245" y="17588"/>
                </a:cubicBezTo>
                <a:cubicBezTo>
                  <a:pt x="17053" y="17469"/>
                  <a:pt x="16849" y="17367"/>
                  <a:pt x="16640" y="17281"/>
                </a:cubicBezTo>
                <a:cubicBezTo>
                  <a:pt x="17049" y="16779"/>
                  <a:pt x="17596" y="16423"/>
                  <a:pt x="18205" y="16248"/>
                </a:cubicBezTo>
                <a:cubicBezTo>
                  <a:pt x="18258" y="16231"/>
                  <a:pt x="18315" y="16215"/>
                  <a:pt x="18372" y="16203"/>
                </a:cubicBezTo>
                <a:cubicBezTo>
                  <a:pt x="18487" y="16174"/>
                  <a:pt x="18601" y="16154"/>
                  <a:pt x="18719" y="16142"/>
                </a:cubicBezTo>
                <a:cubicBezTo>
                  <a:pt x="18834" y="16129"/>
                  <a:pt x="18953" y="16121"/>
                  <a:pt x="19075" y="16121"/>
                </a:cubicBezTo>
                <a:cubicBezTo>
                  <a:pt x="19084" y="16121"/>
                  <a:pt x="19092" y="16121"/>
                  <a:pt x="19101" y="16121"/>
                </a:cubicBezTo>
                <a:close/>
                <a:moveTo>
                  <a:pt x="34927" y="16121"/>
                </a:moveTo>
                <a:cubicBezTo>
                  <a:pt x="35902" y="16121"/>
                  <a:pt x="36798" y="16557"/>
                  <a:pt x="37405" y="17318"/>
                </a:cubicBezTo>
                <a:cubicBezTo>
                  <a:pt x="37196" y="17407"/>
                  <a:pt x="37000" y="17514"/>
                  <a:pt x="36812" y="17637"/>
                </a:cubicBezTo>
                <a:cubicBezTo>
                  <a:pt x="36334" y="17088"/>
                  <a:pt x="35645" y="16779"/>
                  <a:pt x="34919" y="16779"/>
                </a:cubicBezTo>
                <a:cubicBezTo>
                  <a:pt x="34915" y="16779"/>
                  <a:pt x="34910" y="16779"/>
                  <a:pt x="34906" y="16779"/>
                </a:cubicBezTo>
                <a:cubicBezTo>
                  <a:pt x="34689" y="16779"/>
                  <a:pt x="34472" y="16811"/>
                  <a:pt x="34269" y="16864"/>
                </a:cubicBezTo>
                <a:cubicBezTo>
                  <a:pt x="33815" y="16987"/>
                  <a:pt x="33398" y="17236"/>
                  <a:pt x="33076" y="17588"/>
                </a:cubicBezTo>
                <a:cubicBezTo>
                  <a:pt x="32884" y="17469"/>
                  <a:pt x="32680" y="17367"/>
                  <a:pt x="32467" y="17281"/>
                </a:cubicBezTo>
                <a:cubicBezTo>
                  <a:pt x="33068" y="16550"/>
                  <a:pt x="33954" y="16125"/>
                  <a:pt x="34901" y="16121"/>
                </a:cubicBezTo>
                <a:cubicBezTo>
                  <a:pt x="34910" y="16121"/>
                  <a:pt x="34918" y="16121"/>
                  <a:pt x="34927" y="16121"/>
                </a:cubicBezTo>
                <a:close/>
                <a:moveTo>
                  <a:pt x="50757" y="16121"/>
                </a:moveTo>
                <a:cubicBezTo>
                  <a:pt x="51728" y="16121"/>
                  <a:pt x="52629" y="16557"/>
                  <a:pt x="53231" y="17318"/>
                </a:cubicBezTo>
                <a:cubicBezTo>
                  <a:pt x="53203" y="17334"/>
                  <a:pt x="53170" y="17347"/>
                  <a:pt x="53138" y="17363"/>
                </a:cubicBezTo>
                <a:cubicBezTo>
                  <a:pt x="52966" y="17441"/>
                  <a:pt x="52799" y="17535"/>
                  <a:pt x="52639" y="17637"/>
                </a:cubicBezTo>
                <a:cubicBezTo>
                  <a:pt x="52161" y="17088"/>
                  <a:pt x="51471" y="16779"/>
                  <a:pt x="50750" y="16779"/>
                </a:cubicBezTo>
                <a:cubicBezTo>
                  <a:pt x="50745" y="16779"/>
                  <a:pt x="50741" y="16779"/>
                  <a:pt x="50736" y="16779"/>
                </a:cubicBezTo>
                <a:cubicBezTo>
                  <a:pt x="50041" y="16783"/>
                  <a:pt x="49372" y="17077"/>
                  <a:pt x="48902" y="17588"/>
                </a:cubicBezTo>
                <a:cubicBezTo>
                  <a:pt x="48886" y="17579"/>
                  <a:pt x="48874" y="17571"/>
                  <a:pt x="48857" y="17559"/>
                </a:cubicBezTo>
                <a:cubicBezTo>
                  <a:pt x="48833" y="17547"/>
                  <a:pt x="48808" y="17535"/>
                  <a:pt x="48784" y="17518"/>
                </a:cubicBezTo>
                <a:cubicBezTo>
                  <a:pt x="48767" y="17510"/>
                  <a:pt x="48746" y="17498"/>
                  <a:pt x="48727" y="17486"/>
                </a:cubicBezTo>
                <a:cubicBezTo>
                  <a:pt x="48702" y="17473"/>
                  <a:pt x="48678" y="17461"/>
                  <a:pt x="48653" y="17445"/>
                </a:cubicBezTo>
                <a:cubicBezTo>
                  <a:pt x="48633" y="17437"/>
                  <a:pt x="48612" y="17424"/>
                  <a:pt x="48592" y="17416"/>
                </a:cubicBezTo>
                <a:cubicBezTo>
                  <a:pt x="48567" y="17404"/>
                  <a:pt x="48543" y="17392"/>
                  <a:pt x="48514" y="17379"/>
                </a:cubicBezTo>
                <a:cubicBezTo>
                  <a:pt x="48494" y="17367"/>
                  <a:pt x="48477" y="17358"/>
                  <a:pt x="48457" y="17351"/>
                </a:cubicBezTo>
                <a:cubicBezTo>
                  <a:pt x="48428" y="17339"/>
                  <a:pt x="48403" y="17326"/>
                  <a:pt x="48375" y="17314"/>
                </a:cubicBezTo>
                <a:cubicBezTo>
                  <a:pt x="48354" y="17306"/>
                  <a:pt x="48339" y="17298"/>
                  <a:pt x="48318" y="17290"/>
                </a:cubicBezTo>
                <a:cubicBezTo>
                  <a:pt x="48310" y="17290"/>
                  <a:pt x="48301" y="17285"/>
                  <a:pt x="48298" y="17281"/>
                </a:cubicBezTo>
                <a:cubicBezTo>
                  <a:pt x="48898" y="16550"/>
                  <a:pt x="49785" y="16125"/>
                  <a:pt x="50731" y="16121"/>
                </a:cubicBezTo>
                <a:cubicBezTo>
                  <a:pt x="50740" y="16121"/>
                  <a:pt x="50749" y="16121"/>
                  <a:pt x="50757" y="16121"/>
                </a:cubicBezTo>
                <a:close/>
                <a:moveTo>
                  <a:pt x="66579" y="16121"/>
                </a:moveTo>
                <a:cubicBezTo>
                  <a:pt x="67555" y="16121"/>
                  <a:pt x="68454" y="16555"/>
                  <a:pt x="69062" y="17318"/>
                </a:cubicBezTo>
                <a:cubicBezTo>
                  <a:pt x="69029" y="17334"/>
                  <a:pt x="68997" y="17347"/>
                  <a:pt x="68968" y="17363"/>
                </a:cubicBezTo>
                <a:cubicBezTo>
                  <a:pt x="68792" y="17441"/>
                  <a:pt x="68629" y="17535"/>
                  <a:pt x="68470" y="17637"/>
                </a:cubicBezTo>
                <a:cubicBezTo>
                  <a:pt x="67992" y="17089"/>
                  <a:pt x="67306" y="16779"/>
                  <a:pt x="66579" y="16779"/>
                </a:cubicBezTo>
                <a:lnTo>
                  <a:pt x="66562" y="16779"/>
                </a:lnTo>
                <a:cubicBezTo>
                  <a:pt x="65868" y="16783"/>
                  <a:pt x="65202" y="17077"/>
                  <a:pt x="64729" y="17588"/>
                </a:cubicBezTo>
                <a:cubicBezTo>
                  <a:pt x="64537" y="17469"/>
                  <a:pt x="64337" y="17367"/>
                  <a:pt x="64124" y="17281"/>
                </a:cubicBezTo>
                <a:cubicBezTo>
                  <a:pt x="64724" y="16550"/>
                  <a:pt x="65611" y="16125"/>
                  <a:pt x="66558" y="16121"/>
                </a:cubicBezTo>
                <a:close/>
                <a:moveTo>
                  <a:pt x="82409" y="16121"/>
                </a:moveTo>
                <a:cubicBezTo>
                  <a:pt x="83382" y="16121"/>
                  <a:pt x="84284" y="16555"/>
                  <a:pt x="84888" y="17318"/>
                </a:cubicBezTo>
                <a:cubicBezTo>
                  <a:pt x="84860" y="17334"/>
                  <a:pt x="84828" y="17347"/>
                  <a:pt x="84794" y="17363"/>
                </a:cubicBezTo>
                <a:cubicBezTo>
                  <a:pt x="84623" y="17441"/>
                  <a:pt x="84456" y="17535"/>
                  <a:pt x="84296" y="17637"/>
                </a:cubicBezTo>
                <a:cubicBezTo>
                  <a:pt x="83819" y="17089"/>
                  <a:pt x="83133" y="16779"/>
                  <a:pt x="82405" y="16779"/>
                </a:cubicBezTo>
                <a:lnTo>
                  <a:pt x="82393" y="16779"/>
                </a:lnTo>
                <a:cubicBezTo>
                  <a:pt x="81699" y="16783"/>
                  <a:pt x="81029" y="17077"/>
                  <a:pt x="80560" y="17588"/>
                </a:cubicBezTo>
                <a:cubicBezTo>
                  <a:pt x="80367" y="17469"/>
                  <a:pt x="80163" y="17367"/>
                  <a:pt x="79955" y="17281"/>
                </a:cubicBezTo>
                <a:cubicBezTo>
                  <a:pt x="80555" y="16550"/>
                  <a:pt x="81442" y="16125"/>
                  <a:pt x="82389" y="16121"/>
                </a:cubicBezTo>
                <a:close/>
                <a:moveTo>
                  <a:pt x="11184" y="16849"/>
                </a:moveTo>
                <a:cubicBezTo>
                  <a:pt x="11874" y="16849"/>
                  <a:pt x="12527" y="17138"/>
                  <a:pt x="12993" y="17653"/>
                </a:cubicBezTo>
                <a:cubicBezTo>
                  <a:pt x="12821" y="17763"/>
                  <a:pt x="12655" y="17894"/>
                  <a:pt x="12503" y="18033"/>
                </a:cubicBezTo>
                <a:cubicBezTo>
                  <a:pt x="12160" y="17673"/>
                  <a:pt x="11682" y="17469"/>
                  <a:pt x="11184" y="17469"/>
                </a:cubicBezTo>
                <a:lnTo>
                  <a:pt x="11172" y="17469"/>
                </a:lnTo>
                <a:cubicBezTo>
                  <a:pt x="10698" y="17469"/>
                  <a:pt x="10253" y="17653"/>
                  <a:pt x="9914" y="17980"/>
                </a:cubicBezTo>
                <a:cubicBezTo>
                  <a:pt x="9758" y="17845"/>
                  <a:pt x="9591" y="17718"/>
                  <a:pt x="9415" y="17608"/>
                </a:cubicBezTo>
                <a:cubicBezTo>
                  <a:pt x="9869" y="17130"/>
                  <a:pt x="10506" y="16853"/>
                  <a:pt x="11168" y="16849"/>
                </a:cubicBezTo>
                <a:close/>
                <a:moveTo>
                  <a:pt x="27010" y="16849"/>
                </a:moveTo>
                <a:cubicBezTo>
                  <a:pt x="27705" y="16849"/>
                  <a:pt x="28358" y="17138"/>
                  <a:pt x="28819" y="17653"/>
                </a:cubicBezTo>
                <a:cubicBezTo>
                  <a:pt x="28648" y="17763"/>
                  <a:pt x="28485" y="17894"/>
                  <a:pt x="28329" y="18033"/>
                </a:cubicBezTo>
                <a:cubicBezTo>
                  <a:pt x="27990" y="17673"/>
                  <a:pt x="27514" y="17469"/>
                  <a:pt x="27016" y="17469"/>
                </a:cubicBezTo>
                <a:cubicBezTo>
                  <a:pt x="27012" y="17469"/>
                  <a:pt x="27007" y="17469"/>
                  <a:pt x="27002" y="17469"/>
                </a:cubicBezTo>
                <a:cubicBezTo>
                  <a:pt x="26529" y="17469"/>
                  <a:pt x="26084" y="17653"/>
                  <a:pt x="25745" y="17980"/>
                </a:cubicBezTo>
                <a:cubicBezTo>
                  <a:pt x="25585" y="17845"/>
                  <a:pt x="25417" y="17718"/>
                  <a:pt x="25242" y="17608"/>
                </a:cubicBezTo>
                <a:cubicBezTo>
                  <a:pt x="25699" y="17130"/>
                  <a:pt x="26337" y="16853"/>
                  <a:pt x="26998" y="16849"/>
                </a:cubicBezTo>
                <a:close/>
                <a:moveTo>
                  <a:pt x="42841" y="16849"/>
                </a:moveTo>
                <a:cubicBezTo>
                  <a:pt x="43532" y="16849"/>
                  <a:pt x="44185" y="17138"/>
                  <a:pt x="44650" y="17653"/>
                </a:cubicBezTo>
                <a:cubicBezTo>
                  <a:pt x="44479" y="17763"/>
                  <a:pt x="44311" y="17894"/>
                  <a:pt x="44160" y="18033"/>
                </a:cubicBezTo>
                <a:cubicBezTo>
                  <a:pt x="43816" y="17673"/>
                  <a:pt x="43340" y="17469"/>
                  <a:pt x="42843" y="17469"/>
                </a:cubicBezTo>
                <a:cubicBezTo>
                  <a:pt x="42838" y="17469"/>
                  <a:pt x="42834" y="17469"/>
                  <a:pt x="42829" y="17469"/>
                </a:cubicBezTo>
                <a:cubicBezTo>
                  <a:pt x="42355" y="17469"/>
                  <a:pt x="41909" y="17653"/>
                  <a:pt x="41571" y="17980"/>
                </a:cubicBezTo>
                <a:cubicBezTo>
                  <a:pt x="41415" y="17845"/>
                  <a:pt x="41248" y="17718"/>
                  <a:pt x="41072" y="17608"/>
                </a:cubicBezTo>
                <a:cubicBezTo>
                  <a:pt x="41530" y="17130"/>
                  <a:pt x="42163" y="16853"/>
                  <a:pt x="42825" y="16849"/>
                </a:cubicBezTo>
                <a:close/>
                <a:moveTo>
                  <a:pt x="58671" y="16849"/>
                </a:moveTo>
                <a:cubicBezTo>
                  <a:pt x="59362" y="16849"/>
                  <a:pt x="60015" y="17138"/>
                  <a:pt x="60477" y="17653"/>
                </a:cubicBezTo>
                <a:cubicBezTo>
                  <a:pt x="60305" y="17763"/>
                  <a:pt x="60142" y="17894"/>
                  <a:pt x="59987" y="18033"/>
                </a:cubicBezTo>
                <a:cubicBezTo>
                  <a:pt x="59644" y="17673"/>
                  <a:pt x="59166" y="17469"/>
                  <a:pt x="58667" y="17469"/>
                </a:cubicBezTo>
                <a:lnTo>
                  <a:pt x="58659" y="17469"/>
                </a:lnTo>
                <a:cubicBezTo>
                  <a:pt x="58186" y="17469"/>
                  <a:pt x="57740" y="17653"/>
                  <a:pt x="57402" y="17980"/>
                </a:cubicBezTo>
                <a:cubicBezTo>
                  <a:pt x="57242" y="17845"/>
                  <a:pt x="57074" y="17718"/>
                  <a:pt x="56899" y="17608"/>
                </a:cubicBezTo>
                <a:cubicBezTo>
                  <a:pt x="57357" y="17130"/>
                  <a:pt x="57994" y="16853"/>
                  <a:pt x="58656" y="16849"/>
                </a:cubicBezTo>
                <a:close/>
                <a:moveTo>
                  <a:pt x="74499" y="16849"/>
                </a:moveTo>
                <a:cubicBezTo>
                  <a:pt x="75191" y="16849"/>
                  <a:pt x="75846" y="17142"/>
                  <a:pt x="76307" y="17653"/>
                </a:cubicBezTo>
                <a:cubicBezTo>
                  <a:pt x="76136" y="17763"/>
                  <a:pt x="75968" y="17894"/>
                  <a:pt x="75817" y="18033"/>
                </a:cubicBezTo>
                <a:cubicBezTo>
                  <a:pt x="75474" y="17673"/>
                  <a:pt x="74997" y="17469"/>
                  <a:pt x="74498" y="17469"/>
                </a:cubicBezTo>
                <a:lnTo>
                  <a:pt x="74486" y="17469"/>
                </a:lnTo>
                <a:cubicBezTo>
                  <a:pt x="74012" y="17469"/>
                  <a:pt x="73567" y="17653"/>
                  <a:pt x="73228" y="17980"/>
                </a:cubicBezTo>
                <a:cubicBezTo>
                  <a:pt x="73073" y="17845"/>
                  <a:pt x="72905" y="17718"/>
                  <a:pt x="72730" y="17608"/>
                </a:cubicBezTo>
                <a:cubicBezTo>
                  <a:pt x="73183" y="17130"/>
                  <a:pt x="73821" y="16853"/>
                  <a:pt x="74482" y="16849"/>
                </a:cubicBezTo>
                <a:cubicBezTo>
                  <a:pt x="74488" y="16849"/>
                  <a:pt x="74494" y="16849"/>
                  <a:pt x="74499" y="16849"/>
                </a:cubicBezTo>
                <a:close/>
                <a:moveTo>
                  <a:pt x="90329" y="16849"/>
                </a:moveTo>
                <a:cubicBezTo>
                  <a:pt x="91019" y="16849"/>
                  <a:pt x="91672" y="17138"/>
                  <a:pt x="92134" y="17653"/>
                </a:cubicBezTo>
                <a:cubicBezTo>
                  <a:pt x="91963" y="17763"/>
                  <a:pt x="91799" y="17894"/>
                  <a:pt x="91644" y="18033"/>
                </a:cubicBezTo>
                <a:cubicBezTo>
                  <a:pt x="91301" y="17673"/>
                  <a:pt x="90823" y="17469"/>
                  <a:pt x="90325" y="17469"/>
                </a:cubicBezTo>
                <a:lnTo>
                  <a:pt x="90317" y="17469"/>
                </a:lnTo>
                <a:cubicBezTo>
                  <a:pt x="89842" y="17469"/>
                  <a:pt x="89397" y="17653"/>
                  <a:pt x="89058" y="17984"/>
                </a:cubicBezTo>
                <a:cubicBezTo>
                  <a:pt x="88899" y="17845"/>
                  <a:pt x="88732" y="17718"/>
                  <a:pt x="88556" y="17608"/>
                </a:cubicBezTo>
                <a:cubicBezTo>
                  <a:pt x="89014" y="17130"/>
                  <a:pt x="89651" y="16853"/>
                  <a:pt x="90313" y="16849"/>
                </a:cubicBezTo>
                <a:close/>
                <a:moveTo>
                  <a:pt x="11184" y="17539"/>
                </a:moveTo>
                <a:cubicBezTo>
                  <a:pt x="11662" y="17539"/>
                  <a:pt x="12119" y="17735"/>
                  <a:pt x="12450" y="18078"/>
                </a:cubicBezTo>
                <a:cubicBezTo>
                  <a:pt x="12323" y="18200"/>
                  <a:pt x="12201" y="18331"/>
                  <a:pt x="12086" y="18470"/>
                </a:cubicBezTo>
                <a:cubicBezTo>
                  <a:pt x="12082" y="18466"/>
                  <a:pt x="12078" y="18457"/>
                  <a:pt x="12070" y="18453"/>
                </a:cubicBezTo>
                <a:cubicBezTo>
                  <a:pt x="12066" y="18449"/>
                  <a:pt x="12066" y="18446"/>
                  <a:pt x="12062" y="18446"/>
                </a:cubicBezTo>
                <a:cubicBezTo>
                  <a:pt x="12050" y="18429"/>
                  <a:pt x="12037" y="18417"/>
                  <a:pt x="12021" y="18404"/>
                </a:cubicBezTo>
                <a:cubicBezTo>
                  <a:pt x="12021" y="18400"/>
                  <a:pt x="12017" y="18400"/>
                  <a:pt x="12017" y="18397"/>
                </a:cubicBezTo>
                <a:cubicBezTo>
                  <a:pt x="12001" y="18384"/>
                  <a:pt x="11988" y="18372"/>
                  <a:pt x="11972" y="18359"/>
                </a:cubicBezTo>
                <a:cubicBezTo>
                  <a:pt x="11972" y="18359"/>
                  <a:pt x="11968" y="18355"/>
                  <a:pt x="11964" y="18355"/>
                </a:cubicBezTo>
                <a:cubicBezTo>
                  <a:pt x="11952" y="18344"/>
                  <a:pt x="11935" y="18331"/>
                  <a:pt x="11919" y="18319"/>
                </a:cubicBezTo>
                <a:cubicBezTo>
                  <a:pt x="11919" y="18314"/>
                  <a:pt x="11915" y="18314"/>
                  <a:pt x="11911" y="18310"/>
                </a:cubicBezTo>
                <a:cubicBezTo>
                  <a:pt x="11899" y="18302"/>
                  <a:pt x="11882" y="18290"/>
                  <a:pt x="11866" y="18278"/>
                </a:cubicBezTo>
                <a:cubicBezTo>
                  <a:pt x="11862" y="18278"/>
                  <a:pt x="11858" y="18274"/>
                  <a:pt x="11854" y="18270"/>
                </a:cubicBezTo>
                <a:cubicBezTo>
                  <a:pt x="11841" y="18261"/>
                  <a:pt x="11825" y="18253"/>
                  <a:pt x="11813" y="18246"/>
                </a:cubicBezTo>
                <a:cubicBezTo>
                  <a:pt x="11805" y="18241"/>
                  <a:pt x="11801" y="18237"/>
                  <a:pt x="11792" y="18233"/>
                </a:cubicBezTo>
                <a:cubicBezTo>
                  <a:pt x="11780" y="18225"/>
                  <a:pt x="11768" y="18221"/>
                  <a:pt x="11756" y="18212"/>
                </a:cubicBezTo>
                <a:cubicBezTo>
                  <a:pt x="11748" y="18208"/>
                  <a:pt x="11739" y="18204"/>
                  <a:pt x="11731" y="18200"/>
                </a:cubicBezTo>
                <a:cubicBezTo>
                  <a:pt x="11719" y="18192"/>
                  <a:pt x="11707" y="18188"/>
                  <a:pt x="11694" y="18184"/>
                </a:cubicBezTo>
                <a:cubicBezTo>
                  <a:pt x="11686" y="18176"/>
                  <a:pt x="11674" y="18172"/>
                  <a:pt x="11662" y="18167"/>
                </a:cubicBezTo>
                <a:cubicBezTo>
                  <a:pt x="11654" y="18163"/>
                  <a:pt x="11645" y="18159"/>
                  <a:pt x="11633" y="18155"/>
                </a:cubicBezTo>
                <a:cubicBezTo>
                  <a:pt x="11620" y="18151"/>
                  <a:pt x="11609" y="18148"/>
                  <a:pt x="11596" y="18143"/>
                </a:cubicBezTo>
                <a:cubicBezTo>
                  <a:pt x="11588" y="18139"/>
                  <a:pt x="11580" y="18135"/>
                  <a:pt x="11571" y="18135"/>
                </a:cubicBezTo>
                <a:cubicBezTo>
                  <a:pt x="11560" y="18131"/>
                  <a:pt x="11543" y="18123"/>
                  <a:pt x="11527" y="18118"/>
                </a:cubicBezTo>
                <a:cubicBezTo>
                  <a:pt x="11522" y="18118"/>
                  <a:pt x="11515" y="18118"/>
                  <a:pt x="11511" y="18114"/>
                </a:cubicBezTo>
                <a:cubicBezTo>
                  <a:pt x="11494" y="18110"/>
                  <a:pt x="11478" y="18106"/>
                  <a:pt x="11458" y="18102"/>
                </a:cubicBezTo>
                <a:cubicBezTo>
                  <a:pt x="11454" y="18102"/>
                  <a:pt x="11449" y="18099"/>
                  <a:pt x="11445" y="18099"/>
                </a:cubicBezTo>
                <a:cubicBezTo>
                  <a:pt x="11429" y="18094"/>
                  <a:pt x="11413" y="18090"/>
                  <a:pt x="11392" y="18090"/>
                </a:cubicBezTo>
                <a:cubicBezTo>
                  <a:pt x="11388" y="18090"/>
                  <a:pt x="11384" y="18086"/>
                  <a:pt x="11384" y="18086"/>
                </a:cubicBezTo>
                <a:cubicBezTo>
                  <a:pt x="11364" y="18082"/>
                  <a:pt x="11347" y="18082"/>
                  <a:pt x="11331" y="18078"/>
                </a:cubicBezTo>
                <a:lnTo>
                  <a:pt x="11315" y="18078"/>
                </a:lnTo>
                <a:cubicBezTo>
                  <a:pt x="11298" y="18078"/>
                  <a:pt x="11282" y="18074"/>
                  <a:pt x="11270" y="18074"/>
                </a:cubicBezTo>
                <a:lnTo>
                  <a:pt x="11249" y="18074"/>
                </a:lnTo>
                <a:cubicBezTo>
                  <a:pt x="11237" y="18074"/>
                  <a:pt x="11221" y="18069"/>
                  <a:pt x="11209" y="18069"/>
                </a:cubicBezTo>
                <a:lnTo>
                  <a:pt x="11175" y="18069"/>
                </a:lnTo>
                <a:cubicBezTo>
                  <a:pt x="10857" y="18074"/>
                  <a:pt x="10563" y="18192"/>
                  <a:pt x="10334" y="18412"/>
                </a:cubicBezTo>
                <a:cubicBezTo>
                  <a:pt x="10220" y="18278"/>
                  <a:pt x="10097" y="18148"/>
                  <a:pt x="9967" y="18029"/>
                </a:cubicBezTo>
                <a:cubicBezTo>
                  <a:pt x="10293" y="17714"/>
                  <a:pt x="10719" y="17539"/>
                  <a:pt x="11172" y="17539"/>
                </a:cubicBezTo>
                <a:close/>
                <a:moveTo>
                  <a:pt x="27010" y="17539"/>
                </a:moveTo>
                <a:cubicBezTo>
                  <a:pt x="27488" y="17539"/>
                  <a:pt x="27950" y="17735"/>
                  <a:pt x="28280" y="18078"/>
                </a:cubicBezTo>
                <a:cubicBezTo>
                  <a:pt x="28150" y="18200"/>
                  <a:pt x="28027" y="18331"/>
                  <a:pt x="27917" y="18470"/>
                </a:cubicBezTo>
                <a:cubicBezTo>
                  <a:pt x="27909" y="18466"/>
                  <a:pt x="27905" y="18457"/>
                  <a:pt x="27901" y="18453"/>
                </a:cubicBezTo>
                <a:cubicBezTo>
                  <a:pt x="27897" y="18449"/>
                  <a:pt x="27892" y="18446"/>
                  <a:pt x="27888" y="18442"/>
                </a:cubicBezTo>
                <a:lnTo>
                  <a:pt x="27852" y="18404"/>
                </a:lnTo>
                <a:cubicBezTo>
                  <a:pt x="27848" y="18400"/>
                  <a:pt x="27843" y="18397"/>
                  <a:pt x="27839" y="18393"/>
                </a:cubicBezTo>
                <a:cubicBezTo>
                  <a:pt x="27828" y="18380"/>
                  <a:pt x="27815" y="18372"/>
                  <a:pt x="27803" y="18359"/>
                </a:cubicBezTo>
                <a:cubicBezTo>
                  <a:pt x="27794" y="18355"/>
                  <a:pt x="27790" y="18351"/>
                  <a:pt x="27786" y="18347"/>
                </a:cubicBezTo>
                <a:cubicBezTo>
                  <a:pt x="27775" y="18339"/>
                  <a:pt x="27762" y="18327"/>
                  <a:pt x="27750" y="18319"/>
                </a:cubicBezTo>
                <a:cubicBezTo>
                  <a:pt x="27745" y="18314"/>
                  <a:pt x="27737" y="18310"/>
                  <a:pt x="27729" y="18306"/>
                </a:cubicBezTo>
                <a:cubicBezTo>
                  <a:pt x="27721" y="18295"/>
                  <a:pt x="27709" y="18286"/>
                  <a:pt x="27696" y="18278"/>
                </a:cubicBezTo>
                <a:cubicBezTo>
                  <a:pt x="27688" y="18274"/>
                  <a:pt x="27680" y="18270"/>
                  <a:pt x="27672" y="18265"/>
                </a:cubicBezTo>
                <a:cubicBezTo>
                  <a:pt x="27660" y="18257"/>
                  <a:pt x="27652" y="18249"/>
                  <a:pt x="27639" y="18246"/>
                </a:cubicBezTo>
                <a:cubicBezTo>
                  <a:pt x="27631" y="18237"/>
                  <a:pt x="27619" y="18233"/>
                  <a:pt x="27611" y="18229"/>
                </a:cubicBezTo>
                <a:cubicBezTo>
                  <a:pt x="27603" y="18221"/>
                  <a:pt x="27594" y="18216"/>
                  <a:pt x="27582" y="18212"/>
                </a:cubicBezTo>
                <a:cubicBezTo>
                  <a:pt x="27570" y="18204"/>
                  <a:pt x="27558" y="18200"/>
                  <a:pt x="27545" y="18192"/>
                </a:cubicBezTo>
                <a:cubicBezTo>
                  <a:pt x="27537" y="18192"/>
                  <a:pt x="27533" y="18188"/>
                  <a:pt x="27525" y="18184"/>
                </a:cubicBezTo>
                <a:cubicBezTo>
                  <a:pt x="27509" y="18176"/>
                  <a:pt x="27496" y="18172"/>
                  <a:pt x="27481" y="18163"/>
                </a:cubicBezTo>
                <a:cubicBezTo>
                  <a:pt x="27476" y="18163"/>
                  <a:pt x="27472" y="18159"/>
                  <a:pt x="27464" y="18155"/>
                </a:cubicBezTo>
                <a:cubicBezTo>
                  <a:pt x="27447" y="18151"/>
                  <a:pt x="27432" y="18143"/>
                  <a:pt x="27415" y="18139"/>
                </a:cubicBezTo>
                <a:cubicBezTo>
                  <a:pt x="27411" y="18139"/>
                  <a:pt x="27407" y="18135"/>
                  <a:pt x="27402" y="18135"/>
                </a:cubicBezTo>
                <a:cubicBezTo>
                  <a:pt x="27386" y="18127"/>
                  <a:pt x="27366" y="18123"/>
                  <a:pt x="27349" y="18118"/>
                </a:cubicBezTo>
                <a:cubicBezTo>
                  <a:pt x="27345" y="18118"/>
                  <a:pt x="27341" y="18114"/>
                  <a:pt x="27341" y="18114"/>
                </a:cubicBezTo>
                <a:cubicBezTo>
                  <a:pt x="27321" y="18110"/>
                  <a:pt x="27300" y="18106"/>
                  <a:pt x="27284" y="18102"/>
                </a:cubicBezTo>
                <a:cubicBezTo>
                  <a:pt x="27280" y="18102"/>
                  <a:pt x="27280" y="18099"/>
                  <a:pt x="27276" y="18099"/>
                </a:cubicBezTo>
                <a:cubicBezTo>
                  <a:pt x="27255" y="18094"/>
                  <a:pt x="27239" y="18090"/>
                  <a:pt x="27219" y="18090"/>
                </a:cubicBezTo>
                <a:cubicBezTo>
                  <a:pt x="27215" y="18086"/>
                  <a:pt x="27215" y="18086"/>
                  <a:pt x="27211" y="18086"/>
                </a:cubicBezTo>
                <a:cubicBezTo>
                  <a:pt x="27194" y="18082"/>
                  <a:pt x="27174" y="18082"/>
                  <a:pt x="27157" y="18078"/>
                </a:cubicBezTo>
                <a:lnTo>
                  <a:pt x="27145" y="18078"/>
                </a:lnTo>
                <a:cubicBezTo>
                  <a:pt x="27129" y="18078"/>
                  <a:pt x="27113" y="18074"/>
                  <a:pt x="27096" y="18074"/>
                </a:cubicBezTo>
                <a:lnTo>
                  <a:pt x="27076" y="18074"/>
                </a:lnTo>
                <a:cubicBezTo>
                  <a:pt x="27064" y="18074"/>
                  <a:pt x="27051" y="18069"/>
                  <a:pt x="27039" y="18069"/>
                </a:cubicBezTo>
                <a:lnTo>
                  <a:pt x="27006" y="18069"/>
                </a:lnTo>
                <a:cubicBezTo>
                  <a:pt x="26985" y="18069"/>
                  <a:pt x="26961" y="18069"/>
                  <a:pt x="26941" y="18074"/>
                </a:cubicBezTo>
                <a:cubicBezTo>
                  <a:pt x="26651" y="18090"/>
                  <a:pt x="26378" y="18208"/>
                  <a:pt x="26165" y="18412"/>
                </a:cubicBezTo>
                <a:cubicBezTo>
                  <a:pt x="26050" y="18278"/>
                  <a:pt x="25928" y="18148"/>
                  <a:pt x="25797" y="18029"/>
                </a:cubicBezTo>
                <a:cubicBezTo>
                  <a:pt x="26120" y="17714"/>
                  <a:pt x="26549" y="17539"/>
                  <a:pt x="27002" y="17539"/>
                </a:cubicBezTo>
                <a:close/>
                <a:moveTo>
                  <a:pt x="42841" y="17539"/>
                </a:moveTo>
                <a:cubicBezTo>
                  <a:pt x="43319" y="17539"/>
                  <a:pt x="43777" y="17735"/>
                  <a:pt x="44107" y="18078"/>
                </a:cubicBezTo>
                <a:cubicBezTo>
                  <a:pt x="43981" y="18200"/>
                  <a:pt x="43858" y="18331"/>
                  <a:pt x="43743" y="18470"/>
                </a:cubicBezTo>
                <a:cubicBezTo>
                  <a:pt x="43739" y="18466"/>
                  <a:pt x="43736" y="18457"/>
                  <a:pt x="43728" y="18453"/>
                </a:cubicBezTo>
                <a:cubicBezTo>
                  <a:pt x="43498" y="18208"/>
                  <a:pt x="43180" y="18069"/>
                  <a:pt x="42841" y="18069"/>
                </a:cubicBezTo>
                <a:lnTo>
                  <a:pt x="42833" y="18069"/>
                </a:lnTo>
                <a:cubicBezTo>
                  <a:pt x="42518" y="18074"/>
                  <a:pt x="42220" y="18192"/>
                  <a:pt x="41992" y="18412"/>
                </a:cubicBezTo>
                <a:cubicBezTo>
                  <a:pt x="41877" y="18278"/>
                  <a:pt x="41755" y="18148"/>
                  <a:pt x="41624" y="18029"/>
                </a:cubicBezTo>
                <a:cubicBezTo>
                  <a:pt x="41951" y="17714"/>
                  <a:pt x="42375" y="17539"/>
                  <a:pt x="42829" y="17539"/>
                </a:cubicBezTo>
                <a:close/>
                <a:moveTo>
                  <a:pt x="58667" y="17539"/>
                </a:moveTo>
                <a:cubicBezTo>
                  <a:pt x="59150" y="17539"/>
                  <a:pt x="59607" y="17735"/>
                  <a:pt x="59938" y="18078"/>
                </a:cubicBezTo>
                <a:cubicBezTo>
                  <a:pt x="59807" y="18200"/>
                  <a:pt x="59685" y="18331"/>
                  <a:pt x="59574" y="18470"/>
                </a:cubicBezTo>
                <a:cubicBezTo>
                  <a:pt x="59346" y="18221"/>
                  <a:pt x="59027" y="18074"/>
                  <a:pt x="58688" y="18069"/>
                </a:cubicBezTo>
                <a:lnTo>
                  <a:pt x="58663" y="18069"/>
                </a:lnTo>
                <a:cubicBezTo>
                  <a:pt x="58345" y="18074"/>
                  <a:pt x="58047" y="18192"/>
                  <a:pt x="57822" y="18412"/>
                </a:cubicBezTo>
                <a:cubicBezTo>
                  <a:pt x="57708" y="18278"/>
                  <a:pt x="57585" y="18148"/>
                  <a:pt x="57455" y="18029"/>
                </a:cubicBezTo>
                <a:cubicBezTo>
                  <a:pt x="57777" y="17714"/>
                  <a:pt x="58206" y="17539"/>
                  <a:pt x="58659" y="17539"/>
                </a:cubicBezTo>
                <a:close/>
                <a:moveTo>
                  <a:pt x="74500" y="17539"/>
                </a:moveTo>
                <a:cubicBezTo>
                  <a:pt x="74981" y="17539"/>
                  <a:pt x="75436" y="17734"/>
                  <a:pt x="75764" y="18078"/>
                </a:cubicBezTo>
                <a:cubicBezTo>
                  <a:pt x="75638" y="18200"/>
                  <a:pt x="75515" y="18331"/>
                  <a:pt x="75401" y="18470"/>
                </a:cubicBezTo>
                <a:cubicBezTo>
                  <a:pt x="75184" y="18233"/>
                  <a:pt x="74882" y="18090"/>
                  <a:pt x="74560" y="18074"/>
                </a:cubicBezTo>
                <a:lnTo>
                  <a:pt x="74539" y="18074"/>
                </a:lnTo>
                <a:cubicBezTo>
                  <a:pt x="74522" y="18069"/>
                  <a:pt x="74511" y="18069"/>
                  <a:pt x="74498" y="18069"/>
                </a:cubicBezTo>
                <a:lnTo>
                  <a:pt x="74490" y="18069"/>
                </a:lnTo>
                <a:cubicBezTo>
                  <a:pt x="74469" y="18069"/>
                  <a:pt x="74449" y="18069"/>
                  <a:pt x="74428" y="18074"/>
                </a:cubicBezTo>
                <a:cubicBezTo>
                  <a:pt x="74134" y="18090"/>
                  <a:pt x="73861" y="18208"/>
                  <a:pt x="73649" y="18412"/>
                </a:cubicBezTo>
                <a:cubicBezTo>
                  <a:pt x="73534" y="18278"/>
                  <a:pt x="73412" y="18148"/>
                  <a:pt x="73281" y="18029"/>
                </a:cubicBezTo>
                <a:cubicBezTo>
                  <a:pt x="73608" y="17714"/>
                  <a:pt x="74032" y="17539"/>
                  <a:pt x="74486" y="17539"/>
                </a:cubicBezTo>
                <a:cubicBezTo>
                  <a:pt x="74491" y="17539"/>
                  <a:pt x="74496" y="17539"/>
                  <a:pt x="74500" y="17539"/>
                </a:cubicBezTo>
                <a:close/>
                <a:moveTo>
                  <a:pt x="90331" y="17539"/>
                </a:moveTo>
                <a:cubicBezTo>
                  <a:pt x="90807" y="17539"/>
                  <a:pt x="91263" y="17734"/>
                  <a:pt x="91595" y="18078"/>
                </a:cubicBezTo>
                <a:cubicBezTo>
                  <a:pt x="91465" y="18200"/>
                  <a:pt x="91342" y="18331"/>
                  <a:pt x="91231" y="18470"/>
                </a:cubicBezTo>
                <a:cubicBezTo>
                  <a:pt x="91227" y="18466"/>
                  <a:pt x="91220" y="18457"/>
                  <a:pt x="91215" y="18453"/>
                </a:cubicBezTo>
                <a:cubicBezTo>
                  <a:pt x="91203" y="18437"/>
                  <a:pt x="91186" y="18425"/>
                  <a:pt x="91174" y="18412"/>
                </a:cubicBezTo>
                <a:cubicBezTo>
                  <a:pt x="91171" y="18408"/>
                  <a:pt x="91171" y="18408"/>
                  <a:pt x="91166" y="18404"/>
                </a:cubicBezTo>
                <a:cubicBezTo>
                  <a:pt x="90945" y="18197"/>
                  <a:pt x="90651" y="18074"/>
                  <a:pt x="90345" y="18069"/>
                </a:cubicBezTo>
                <a:lnTo>
                  <a:pt x="90321" y="18069"/>
                </a:lnTo>
                <a:cubicBezTo>
                  <a:pt x="90002" y="18074"/>
                  <a:pt x="89704" y="18192"/>
                  <a:pt x="89480" y="18412"/>
                </a:cubicBezTo>
                <a:cubicBezTo>
                  <a:pt x="89365" y="18278"/>
                  <a:pt x="89242" y="18148"/>
                  <a:pt x="89107" y="18029"/>
                </a:cubicBezTo>
                <a:cubicBezTo>
                  <a:pt x="89435" y="17714"/>
                  <a:pt x="89863" y="17539"/>
                  <a:pt x="90317" y="17539"/>
                </a:cubicBezTo>
                <a:cubicBezTo>
                  <a:pt x="90321" y="17539"/>
                  <a:pt x="90326" y="17539"/>
                  <a:pt x="90331" y="17539"/>
                </a:cubicBezTo>
                <a:close/>
                <a:moveTo>
                  <a:pt x="11175" y="18139"/>
                </a:moveTo>
                <a:cubicBezTo>
                  <a:pt x="11498" y="18139"/>
                  <a:pt x="11801" y="18270"/>
                  <a:pt x="12021" y="18498"/>
                </a:cubicBezTo>
                <a:cubicBezTo>
                  <a:pt x="12029" y="18510"/>
                  <a:pt x="12037" y="18519"/>
                  <a:pt x="12046" y="18527"/>
                </a:cubicBezTo>
                <a:cubicBezTo>
                  <a:pt x="11797" y="18845"/>
                  <a:pt x="11592" y="19209"/>
                  <a:pt x="11449" y="19601"/>
                </a:cubicBezTo>
                <a:cubicBezTo>
                  <a:pt x="11360" y="19593"/>
                  <a:pt x="11270" y="19588"/>
                  <a:pt x="11179" y="19588"/>
                </a:cubicBezTo>
                <a:lnTo>
                  <a:pt x="11155" y="19588"/>
                </a:lnTo>
                <a:cubicBezTo>
                  <a:pt x="11106" y="19593"/>
                  <a:pt x="11062" y="19593"/>
                  <a:pt x="11017" y="19593"/>
                </a:cubicBezTo>
                <a:cubicBezTo>
                  <a:pt x="10866" y="19177"/>
                  <a:pt x="10649" y="18800"/>
                  <a:pt x="10380" y="18466"/>
                </a:cubicBezTo>
                <a:cubicBezTo>
                  <a:pt x="10579" y="18274"/>
                  <a:pt x="10841" y="18159"/>
                  <a:pt x="11119" y="18143"/>
                </a:cubicBezTo>
                <a:cubicBezTo>
                  <a:pt x="11139" y="18143"/>
                  <a:pt x="11155" y="18139"/>
                  <a:pt x="11175" y="18139"/>
                </a:cubicBezTo>
                <a:close/>
                <a:moveTo>
                  <a:pt x="27006" y="18139"/>
                </a:moveTo>
                <a:cubicBezTo>
                  <a:pt x="27337" y="18139"/>
                  <a:pt x="27652" y="18278"/>
                  <a:pt x="27873" y="18527"/>
                </a:cubicBezTo>
                <a:cubicBezTo>
                  <a:pt x="27623" y="18845"/>
                  <a:pt x="27423" y="19209"/>
                  <a:pt x="27280" y="19601"/>
                </a:cubicBezTo>
                <a:cubicBezTo>
                  <a:pt x="27190" y="19593"/>
                  <a:pt x="27096" y="19588"/>
                  <a:pt x="27006" y="19588"/>
                </a:cubicBezTo>
                <a:lnTo>
                  <a:pt x="26982" y="19588"/>
                </a:lnTo>
                <a:cubicBezTo>
                  <a:pt x="26936" y="19593"/>
                  <a:pt x="26892" y="19593"/>
                  <a:pt x="26847" y="19593"/>
                </a:cubicBezTo>
                <a:cubicBezTo>
                  <a:pt x="26696" y="19177"/>
                  <a:pt x="26480" y="18800"/>
                  <a:pt x="26210" y="18466"/>
                </a:cubicBezTo>
                <a:cubicBezTo>
                  <a:pt x="26422" y="18257"/>
                  <a:pt x="26704" y="18143"/>
                  <a:pt x="27006" y="18139"/>
                </a:cubicBezTo>
                <a:close/>
                <a:moveTo>
                  <a:pt x="42833" y="18139"/>
                </a:moveTo>
                <a:cubicBezTo>
                  <a:pt x="43168" y="18139"/>
                  <a:pt x="43483" y="18278"/>
                  <a:pt x="43703" y="18527"/>
                </a:cubicBezTo>
                <a:cubicBezTo>
                  <a:pt x="43453" y="18845"/>
                  <a:pt x="43249" y="19209"/>
                  <a:pt x="43106" y="19601"/>
                </a:cubicBezTo>
                <a:cubicBezTo>
                  <a:pt x="43008" y="19593"/>
                  <a:pt x="42910" y="19588"/>
                  <a:pt x="42812" y="19588"/>
                </a:cubicBezTo>
                <a:cubicBezTo>
                  <a:pt x="42763" y="19593"/>
                  <a:pt x="42718" y="19593"/>
                  <a:pt x="42674" y="19593"/>
                </a:cubicBezTo>
                <a:cubicBezTo>
                  <a:pt x="42522" y="19177"/>
                  <a:pt x="42306" y="18800"/>
                  <a:pt x="42037" y="18466"/>
                </a:cubicBezTo>
                <a:cubicBezTo>
                  <a:pt x="42237" y="18274"/>
                  <a:pt x="42498" y="18159"/>
                  <a:pt x="42776" y="18143"/>
                </a:cubicBezTo>
                <a:cubicBezTo>
                  <a:pt x="42797" y="18143"/>
                  <a:pt x="42812" y="18139"/>
                  <a:pt x="42833" y="18139"/>
                </a:cubicBezTo>
                <a:close/>
                <a:moveTo>
                  <a:pt x="58663" y="18139"/>
                </a:moveTo>
                <a:cubicBezTo>
                  <a:pt x="58995" y="18139"/>
                  <a:pt x="59308" y="18278"/>
                  <a:pt x="59529" y="18527"/>
                </a:cubicBezTo>
                <a:cubicBezTo>
                  <a:pt x="59280" y="18845"/>
                  <a:pt x="59080" y="19209"/>
                  <a:pt x="58937" y="19601"/>
                </a:cubicBezTo>
                <a:cubicBezTo>
                  <a:pt x="58848" y="19593"/>
                  <a:pt x="58757" y="19588"/>
                  <a:pt x="58663" y="19588"/>
                </a:cubicBezTo>
                <a:lnTo>
                  <a:pt x="58639" y="19588"/>
                </a:lnTo>
                <a:cubicBezTo>
                  <a:pt x="58594" y="19593"/>
                  <a:pt x="58549" y="19593"/>
                  <a:pt x="58505" y="19593"/>
                </a:cubicBezTo>
                <a:cubicBezTo>
                  <a:pt x="58353" y="19177"/>
                  <a:pt x="58137" y="18800"/>
                  <a:pt x="57867" y="18466"/>
                </a:cubicBezTo>
                <a:cubicBezTo>
                  <a:pt x="58051" y="18286"/>
                  <a:pt x="58288" y="18176"/>
                  <a:pt x="58545" y="18148"/>
                </a:cubicBezTo>
                <a:cubicBezTo>
                  <a:pt x="58586" y="18143"/>
                  <a:pt x="58622" y="18139"/>
                  <a:pt x="58663" y="18139"/>
                </a:cubicBezTo>
                <a:close/>
                <a:moveTo>
                  <a:pt x="74498" y="18139"/>
                </a:moveTo>
                <a:cubicBezTo>
                  <a:pt x="74771" y="18139"/>
                  <a:pt x="75037" y="18237"/>
                  <a:pt x="75242" y="18412"/>
                </a:cubicBezTo>
                <a:cubicBezTo>
                  <a:pt x="75282" y="18449"/>
                  <a:pt x="75323" y="18486"/>
                  <a:pt x="75360" y="18527"/>
                </a:cubicBezTo>
                <a:cubicBezTo>
                  <a:pt x="75111" y="18845"/>
                  <a:pt x="74907" y="19209"/>
                  <a:pt x="74764" y="19601"/>
                </a:cubicBezTo>
                <a:cubicBezTo>
                  <a:pt x="74673" y="19593"/>
                  <a:pt x="74584" y="19588"/>
                  <a:pt x="74494" y="19588"/>
                </a:cubicBezTo>
                <a:lnTo>
                  <a:pt x="74469" y="19588"/>
                </a:lnTo>
                <a:cubicBezTo>
                  <a:pt x="74420" y="19593"/>
                  <a:pt x="74375" y="19593"/>
                  <a:pt x="74330" y="19593"/>
                </a:cubicBezTo>
                <a:cubicBezTo>
                  <a:pt x="74179" y="19177"/>
                  <a:pt x="73963" y="18800"/>
                  <a:pt x="73693" y="18466"/>
                </a:cubicBezTo>
                <a:cubicBezTo>
                  <a:pt x="73910" y="18257"/>
                  <a:pt x="74192" y="18143"/>
                  <a:pt x="74490" y="18139"/>
                </a:cubicBezTo>
                <a:close/>
                <a:moveTo>
                  <a:pt x="90321" y="18139"/>
                </a:moveTo>
                <a:cubicBezTo>
                  <a:pt x="90651" y="18139"/>
                  <a:pt x="90966" y="18278"/>
                  <a:pt x="91186" y="18527"/>
                </a:cubicBezTo>
                <a:cubicBezTo>
                  <a:pt x="90937" y="18845"/>
                  <a:pt x="90737" y="19209"/>
                  <a:pt x="90594" y="19601"/>
                </a:cubicBezTo>
                <a:cubicBezTo>
                  <a:pt x="90504" y="19593"/>
                  <a:pt x="90415" y="19588"/>
                  <a:pt x="90321" y="19588"/>
                </a:cubicBezTo>
                <a:lnTo>
                  <a:pt x="90296" y="19588"/>
                </a:lnTo>
                <a:cubicBezTo>
                  <a:pt x="90251" y="19593"/>
                  <a:pt x="90206" y="19593"/>
                  <a:pt x="90161" y="19593"/>
                </a:cubicBezTo>
                <a:cubicBezTo>
                  <a:pt x="90010" y="19177"/>
                  <a:pt x="89793" y="18800"/>
                  <a:pt x="89524" y="18466"/>
                </a:cubicBezTo>
                <a:cubicBezTo>
                  <a:pt x="89708" y="18286"/>
                  <a:pt x="89945" y="18176"/>
                  <a:pt x="90202" y="18148"/>
                </a:cubicBezTo>
                <a:cubicBezTo>
                  <a:pt x="90243" y="18143"/>
                  <a:pt x="90280" y="18139"/>
                  <a:pt x="90321" y="18139"/>
                </a:cubicBezTo>
                <a:close/>
                <a:moveTo>
                  <a:pt x="19091" y="16849"/>
                </a:moveTo>
                <a:cubicBezTo>
                  <a:pt x="19794" y="16849"/>
                  <a:pt x="20459" y="17151"/>
                  <a:pt x="20925" y="17673"/>
                </a:cubicBezTo>
                <a:cubicBezTo>
                  <a:pt x="20243" y="18135"/>
                  <a:pt x="19707" y="18800"/>
                  <a:pt x="19418" y="19605"/>
                </a:cubicBezTo>
                <a:cubicBezTo>
                  <a:pt x="19311" y="19597"/>
                  <a:pt x="19205" y="19588"/>
                  <a:pt x="19100" y="19588"/>
                </a:cubicBezTo>
                <a:lnTo>
                  <a:pt x="19075" y="19588"/>
                </a:lnTo>
                <a:cubicBezTo>
                  <a:pt x="19009" y="19593"/>
                  <a:pt x="18944" y="19593"/>
                  <a:pt x="18879" y="19597"/>
                </a:cubicBezTo>
                <a:cubicBezTo>
                  <a:pt x="18866" y="19569"/>
                  <a:pt x="18855" y="19536"/>
                  <a:pt x="18846" y="19507"/>
                </a:cubicBezTo>
                <a:cubicBezTo>
                  <a:pt x="18838" y="19490"/>
                  <a:pt x="18830" y="19475"/>
                  <a:pt x="18821" y="19454"/>
                </a:cubicBezTo>
                <a:cubicBezTo>
                  <a:pt x="18809" y="19426"/>
                  <a:pt x="18797" y="19392"/>
                  <a:pt x="18785" y="19360"/>
                </a:cubicBezTo>
                <a:cubicBezTo>
                  <a:pt x="18772" y="19339"/>
                  <a:pt x="18764" y="19315"/>
                  <a:pt x="18752" y="19294"/>
                </a:cubicBezTo>
                <a:cubicBezTo>
                  <a:pt x="18740" y="19270"/>
                  <a:pt x="18732" y="19245"/>
                  <a:pt x="18719" y="19221"/>
                </a:cubicBezTo>
                <a:cubicBezTo>
                  <a:pt x="18708" y="19192"/>
                  <a:pt x="18695" y="19168"/>
                  <a:pt x="18678" y="19143"/>
                </a:cubicBezTo>
                <a:cubicBezTo>
                  <a:pt x="18670" y="19123"/>
                  <a:pt x="18658" y="19103"/>
                  <a:pt x="18650" y="19083"/>
                </a:cubicBezTo>
                <a:cubicBezTo>
                  <a:pt x="18634" y="19054"/>
                  <a:pt x="18617" y="19025"/>
                  <a:pt x="18601" y="18996"/>
                </a:cubicBezTo>
                <a:cubicBezTo>
                  <a:pt x="18593" y="18981"/>
                  <a:pt x="18585" y="18964"/>
                  <a:pt x="18572" y="18947"/>
                </a:cubicBezTo>
                <a:cubicBezTo>
                  <a:pt x="18556" y="18919"/>
                  <a:pt x="18536" y="18887"/>
                  <a:pt x="18515" y="18858"/>
                </a:cubicBezTo>
                <a:cubicBezTo>
                  <a:pt x="18511" y="18842"/>
                  <a:pt x="18503" y="18829"/>
                  <a:pt x="18495" y="18817"/>
                </a:cubicBezTo>
                <a:cubicBezTo>
                  <a:pt x="18474" y="18785"/>
                  <a:pt x="18450" y="18751"/>
                  <a:pt x="18429" y="18723"/>
                </a:cubicBezTo>
                <a:cubicBezTo>
                  <a:pt x="18421" y="18711"/>
                  <a:pt x="18417" y="18698"/>
                  <a:pt x="18409" y="18691"/>
                </a:cubicBezTo>
                <a:cubicBezTo>
                  <a:pt x="18384" y="18657"/>
                  <a:pt x="18360" y="18625"/>
                  <a:pt x="18335" y="18593"/>
                </a:cubicBezTo>
                <a:cubicBezTo>
                  <a:pt x="18331" y="18584"/>
                  <a:pt x="18323" y="18576"/>
                  <a:pt x="18319" y="18568"/>
                </a:cubicBezTo>
                <a:cubicBezTo>
                  <a:pt x="18299" y="18540"/>
                  <a:pt x="18278" y="18515"/>
                  <a:pt x="18258" y="18491"/>
                </a:cubicBezTo>
                <a:lnTo>
                  <a:pt x="18258" y="18491"/>
                </a:lnTo>
                <a:lnTo>
                  <a:pt x="18262" y="18495"/>
                </a:lnTo>
                <a:cubicBezTo>
                  <a:pt x="18344" y="18408"/>
                  <a:pt x="18438" y="18339"/>
                  <a:pt x="18536" y="18282"/>
                </a:cubicBezTo>
                <a:cubicBezTo>
                  <a:pt x="18703" y="18192"/>
                  <a:pt x="18891" y="18143"/>
                  <a:pt x="19087" y="18139"/>
                </a:cubicBezTo>
                <a:cubicBezTo>
                  <a:pt x="19426" y="18139"/>
                  <a:pt x="19749" y="18286"/>
                  <a:pt x="19969" y="18547"/>
                </a:cubicBezTo>
                <a:lnTo>
                  <a:pt x="20026" y="18502"/>
                </a:lnTo>
                <a:cubicBezTo>
                  <a:pt x="19945" y="18408"/>
                  <a:pt x="19850" y="18327"/>
                  <a:pt x="19749" y="18261"/>
                </a:cubicBezTo>
                <a:cubicBezTo>
                  <a:pt x="19556" y="18139"/>
                  <a:pt x="19328" y="18069"/>
                  <a:pt x="19091" y="18069"/>
                </a:cubicBezTo>
                <a:lnTo>
                  <a:pt x="19087" y="18069"/>
                </a:lnTo>
                <a:cubicBezTo>
                  <a:pt x="18879" y="18074"/>
                  <a:pt x="18678" y="18123"/>
                  <a:pt x="18503" y="18221"/>
                </a:cubicBezTo>
                <a:cubicBezTo>
                  <a:pt x="18397" y="18278"/>
                  <a:pt x="18303" y="18351"/>
                  <a:pt x="18217" y="18442"/>
                </a:cubicBezTo>
                <a:cubicBezTo>
                  <a:pt x="18193" y="18404"/>
                  <a:pt x="18163" y="18376"/>
                  <a:pt x="18135" y="18344"/>
                </a:cubicBezTo>
                <a:cubicBezTo>
                  <a:pt x="18131" y="18339"/>
                  <a:pt x="18131" y="18335"/>
                  <a:pt x="18127" y="18331"/>
                </a:cubicBezTo>
                <a:cubicBezTo>
                  <a:pt x="18095" y="18298"/>
                  <a:pt x="18062" y="18261"/>
                  <a:pt x="18029" y="18225"/>
                </a:cubicBezTo>
                <a:cubicBezTo>
                  <a:pt x="18029" y="18225"/>
                  <a:pt x="18025" y="18225"/>
                  <a:pt x="18025" y="18221"/>
                </a:cubicBezTo>
                <a:cubicBezTo>
                  <a:pt x="17992" y="18184"/>
                  <a:pt x="17956" y="18151"/>
                  <a:pt x="17918" y="18114"/>
                </a:cubicBezTo>
                <a:cubicBezTo>
                  <a:pt x="17899" y="18094"/>
                  <a:pt x="17874" y="18074"/>
                  <a:pt x="17854" y="18053"/>
                </a:cubicBezTo>
                <a:cubicBezTo>
                  <a:pt x="17915" y="17992"/>
                  <a:pt x="17976" y="17935"/>
                  <a:pt x="18046" y="17886"/>
                </a:cubicBezTo>
                <a:cubicBezTo>
                  <a:pt x="18344" y="17661"/>
                  <a:pt x="18703" y="17539"/>
                  <a:pt x="19083" y="17539"/>
                </a:cubicBezTo>
                <a:cubicBezTo>
                  <a:pt x="19088" y="17539"/>
                  <a:pt x="19092" y="17539"/>
                  <a:pt x="19097" y="17539"/>
                </a:cubicBezTo>
                <a:cubicBezTo>
                  <a:pt x="19582" y="17539"/>
                  <a:pt x="20054" y="17742"/>
                  <a:pt x="20382" y="18102"/>
                </a:cubicBezTo>
                <a:lnTo>
                  <a:pt x="20435" y="18057"/>
                </a:lnTo>
                <a:cubicBezTo>
                  <a:pt x="20088" y="17682"/>
                  <a:pt x="19601" y="17469"/>
                  <a:pt x="19091" y="17469"/>
                </a:cubicBezTo>
                <a:lnTo>
                  <a:pt x="19083" y="17469"/>
                </a:lnTo>
                <a:cubicBezTo>
                  <a:pt x="18703" y="17469"/>
                  <a:pt x="18344" y="17588"/>
                  <a:pt x="18041" y="17800"/>
                </a:cubicBezTo>
                <a:cubicBezTo>
                  <a:pt x="17956" y="17861"/>
                  <a:pt x="17874" y="17931"/>
                  <a:pt x="17801" y="18004"/>
                </a:cubicBezTo>
                <a:cubicBezTo>
                  <a:pt x="17645" y="17865"/>
                  <a:pt x="17482" y="17739"/>
                  <a:pt x="17306" y="17628"/>
                </a:cubicBezTo>
                <a:cubicBezTo>
                  <a:pt x="17764" y="17138"/>
                  <a:pt x="18409" y="16853"/>
                  <a:pt x="19079" y="16849"/>
                </a:cubicBezTo>
                <a:close/>
                <a:moveTo>
                  <a:pt x="34921" y="16849"/>
                </a:moveTo>
                <a:cubicBezTo>
                  <a:pt x="35624" y="16849"/>
                  <a:pt x="36286" y="17151"/>
                  <a:pt x="36751" y="17673"/>
                </a:cubicBezTo>
                <a:cubicBezTo>
                  <a:pt x="36073" y="18135"/>
                  <a:pt x="35538" y="18800"/>
                  <a:pt x="35249" y="19605"/>
                </a:cubicBezTo>
                <a:cubicBezTo>
                  <a:pt x="35134" y="19593"/>
                  <a:pt x="35019" y="19588"/>
                  <a:pt x="34901" y="19588"/>
                </a:cubicBezTo>
                <a:cubicBezTo>
                  <a:pt x="34836" y="19593"/>
                  <a:pt x="34770" y="19593"/>
                  <a:pt x="34705" y="19597"/>
                </a:cubicBezTo>
                <a:cubicBezTo>
                  <a:pt x="34697" y="19569"/>
                  <a:pt x="34685" y="19536"/>
                  <a:pt x="34672" y="19507"/>
                </a:cubicBezTo>
                <a:cubicBezTo>
                  <a:pt x="34661" y="19475"/>
                  <a:pt x="34648" y="19446"/>
                  <a:pt x="34636" y="19413"/>
                </a:cubicBezTo>
                <a:cubicBezTo>
                  <a:pt x="34627" y="19397"/>
                  <a:pt x="34619" y="19381"/>
                  <a:pt x="34612" y="19364"/>
                </a:cubicBezTo>
                <a:cubicBezTo>
                  <a:pt x="34476" y="19045"/>
                  <a:pt x="34297" y="18755"/>
                  <a:pt x="34088" y="18491"/>
                </a:cubicBezTo>
                <a:lnTo>
                  <a:pt x="34088" y="18491"/>
                </a:lnTo>
                <a:lnTo>
                  <a:pt x="34092" y="18495"/>
                </a:lnTo>
                <a:cubicBezTo>
                  <a:pt x="34280" y="18298"/>
                  <a:pt x="34529" y="18176"/>
                  <a:pt x="34799" y="18148"/>
                </a:cubicBezTo>
                <a:cubicBezTo>
                  <a:pt x="34836" y="18143"/>
                  <a:pt x="34876" y="18139"/>
                  <a:pt x="34914" y="18139"/>
                </a:cubicBezTo>
                <a:cubicBezTo>
                  <a:pt x="35191" y="18139"/>
                  <a:pt x="35457" y="18237"/>
                  <a:pt x="35665" y="18412"/>
                </a:cubicBezTo>
                <a:cubicBezTo>
                  <a:pt x="35698" y="18442"/>
                  <a:pt x="35726" y="18470"/>
                  <a:pt x="35759" y="18498"/>
                </a:cubicBezTo>
                <a:cubicBezTo>
                  <a:pt x="35771" y="18515"/>
                  <a:pt x="35788" y="18531"/>
                  <a:pt x="35800" y="18547"/>
                </a:cubicBezTo>
                <a:lnTo>
                  <a:pt x="35853" y="18502"/>
                </a:lnTo>
                <a:cubicBezTo>
                  <a:pt x="35623" y="18228"/>
                  <a:pt x="35285" y="18069"/>
                  <a:pt x="34927" y="18069"/>
                </a:cubicBezTo>
                <a:cubicBezTo>
                  <a:pt x="34922" y="18069"/>
                  <a:pt x="34918" y="18069"/>
                  <a:pt x="34914" y="18069"/>
                </a:cubicBezTo>
                <a:cubicBezTo>
                  <a:pt x="34893" y="18069"/>
                  <a:pt x="34872" y="18069"/>
                  <a:pt x="34852" y="18074"/>
                </a:cubicBezTo>
                <a:cubicBezTo>
                  <a:pt x="34546" y="18090"/>
                  <a:pt x="34264" y="18216"/>
                  <a:pt x="34048" y="18437"/>
                </a:cubicBezTo>
                <a:cubicBezTo>
                  <a:pt x="33933" y="18302"/>
                  <a:pt x="33811" y="18172"/>
                  <a:pt x="33680" y="18050"/>
                </a:cubicBezTo>
                <a:cubicBezTo>
                  <a:pt x="34011" y="17722"/>
                  <a:pt x="34444" y="17539"/>
                  <a:pt x="34910" y="17539"/>
                </a:cubicBezTo>
                <a:lnTo>
                  <a:pt x="34921" y="17539"/>
                </a:lnTo>
                <a:cubicBezTo>
                  <a:pt x="35412" y="17539"/>
                  <a:pt x="35881" y="17743"/>
                  <a:pt x="36212" y="18102"/>
                </a:cubicBezTo>
                <a:lnTo>
                  <a:pt x="36261" y="18057"/>
                </a:lnTo>
                <a:cubicBezTo>
                  <a:pt x="35918" y="17680"/>
                  <a:pt x="35433" y="17469"/>
                  <a:pt x="34924" y="17469"/>
                </a:cubicBezTo>
                <a:cubicBezTo>
                  <a:pt x="34919" y="17469"/>
                  <a:pt x="34914" y="17469"/>
                  <a:pt x="34910" y="17469"/>
                </a:cubicBezTo>
                <a:cubicBezTo>
                  <a:pt x="34427" y="17469"/>
                  <a:pt x="33970" y="17661"/>
                  <a:pt x="33631" y="18004"/>
                </a:cubicBezTo>
                <a:cubicBezTo>
                  <a:pt x="33476" y="17865"/>
                  <a:pt x="33308" y="17739"/>
                  <a:pt x="33132" y="17624"/>
                </a:cubicBezTo>
                <a:cubicBezTo>
                  <a:pt x="33390" y="17351"/>
                  <a:pt x="33705" y="17143"/>
                  <a:pt x="34048" y="17011"/>
                </a:cubicBezTo>
                <a:cubicBezTo>
                  <a:pt x="34166" y="16966"/>
                  <a:pt x="34284" y="16930"/>
                  <a:pt x="34407" y="16906"/>
                </a:cubicBezTo>
                <a:cubicBezTo>
                  <a:pt x="34489" y="16885"/>
                  <a:pt x="34570" y="16873"/>
                  <a:pt x="34656" y="16864"/>
                </a:cubicBezTo>
                <a:cubicBezTo>
                  <a:pt x="34738" y="16853"/>
                  <a:pt x="34823" y="16849"/>
                  <a:pt x="34906" y="16849"/>
                </a:cubicBezTo>
                <a:close/>
                <a:moveTo>
                  <a:pt x="50748" y="16849"/>
                </a:moveTo>
                <a:cubicBezTo>
                  <a:pt x="51451" y="16849"/>
                  <a:pt x="52116" y="17151"/>
                  <a:pt x="52582" y="17673"/>
                </a:cubicBezTo>
                <a:cubicBezTo>
                  <a:pt x="51900" y="18135"/>
                  <a:pt x="51365" y="18800"/>
                  <a:pt x="51074" y="19605"/>
                </a:cubicBezTo>
                <a:cubicBezTo>
                  <a:pt x="50969" y="19597"/>
                  <a:pt x="50863" y="19588"/>
                  <a:pt x="50756" y="19588"/>
                </a:cubicBezTo>
                <a:lnTo>
                  <a:pt x="50731" y="19588"/>
                </a:lnTo>
                <a:cubicBezTo>
                  <a:pt x="50667" y="19593"/>
                  <a:pt x="50601" y="19593"/>
                  <a:pt x="50535" y="19597"/>
                </a:cubicBezTo>
                <a:cubicBezTo>
                  <a:pt x="50524" y="19569"/>
                  <a:pt x="50511" y="19536"/>
                  <a:pt x="50503" y="19507"/>
                </a:cubicBezTo>
                <a:cubicBezTo>
                  <a:pt x="50495" y="19490"/>
                  <a:pt x="50491" y="19479"/>
                  <a:pt x="50482" y="19466"/>
                </a:cubicBezTo>
                <a:cubicBezTo>
                  <a:pt x="50471" y="19430"/>
                  <a:pt x="50458" y="19397"/>
                  <a:pt x="50442" y="19360"/>
                </a:cubicBezTo>
                <a:cubicBezTo>
                  <a:pt x="50433" y="19343"/>
                  <a:pt x="50426" y="19332"/>
                  <a:pt x="50422" y="19315"/>
                </a:cubicBezTo>
                <a:cubicBezTo>
                  <a:pt x="50405" y="19283"/>
                  <a:pt x="50393" y="19250"/>
                  <a:pt x="50377" y="19221"/>
                </a:cubicBezTo>
                <a:cubicBezTo>
                  <a:pt x="50369" y="19205"/>
                  <a:pt x="50360" y="19189"/>
                  <a:pt x="50352" y="19172"/>
                </a:cubicBezTo>
                <a:cubicBezTo>
                  <a:pt x="50335" y="19140"/>
                  <a:pt x="50320" y="19111"/>
                  <a:pt x="50307" y="19083"/>
                </a:cubicBezTo>
                <a:cubicBezTo>
                  <a:pt x="50295" y="19066"/>
                  <a:pt x="50286" y="19049"/>
                  <a:pt x="50279" y="19034"/>
                </a:cubicBezTo>
                <a:cubicBezTo>
                  <a:pt x="50262" y="19005"/>
                  <a:pt x="50246" y="18976"/>
                  <a:pt x="50230" y="18947"/>
                </a:cubicBezTo>
                <a:cubicBezTo>
                  <a:pt x="50222" y="18932"/>
                  <a:pt x="50209" y="18915"/>
                  <a:pt x="50201" y="18898"/>
                </a:cubicBezTo>
                <a:cubicBezTo>
                  <a:pt x="50184" y="18870"/>
                  <a:pt x="50168" y="18842"/>
                  <a:pt x="50148" y="18817"/>
                </a:cubicBezTo>
                <a:cubicBezTo>
                  <a:pt x="50139" y="18800"/>
                  <a:pt x="50128" y="18785"/>
                  <a:pt x="50115" y="18768"/>
                </a:cubicBezTo>
                <a:cubicBezTo>
                  <a:pt x="50099" y="18740"/>
                  <a:pt x="50083" y="18715"/>
                  <a:pt x="50066" y="18691"/>
                </a:cubicBezTo>
                <a:cubicBezTo>
                  <a:pt x="50054" y="18674"/>
                  <a:pt x="50041" y="18657"/>
                  <a:pt x="50030" y="18642"/>
                </a:cubicBezTo>
                <a:cubicBezTo>
                  <a:pt x="50013" y="18617"/>
                  <a:pt x="49992" y="18589"/>
                  <a:pt x="49977" y="18564"/>
                </a:cubicBezTo>
                <a:cubicBezTo>
                  <a:pt x="49964" y="18547"/>
                  <a:pt x="49947" y="18531"/>
                  <a:pt x="49935" y="18515"/>
                </a:cubicBezTo>
                <a:cubicBezTo>
                  <a:pt x="49932" y="18508"/>
                  <a:pt x="49926" y="18501"/>
                  <a:pt x="49919" y="18495"/>
                </a:cubicBezTo>
                <a:lnTo>
                  <a:pt x="49919" y="18495"/>
                </a:lnTo>
                <a:cubicBezTo>
                  <a:pt x="50135" y="18270"/>
                  <a:pt x="50430" y="18143"/>
                  <a:pt x="50744" y="18139"/>
                </a:cubicBezTo>
                <a:cubicBezTo>
                  <a:pt x="51083" y="18139"/>
                  <a:pt x="51406" y="18286"/>
                  <a:pt x="51630" y="18547"/>
                </a:cubicBezTo>
                <a:lnTo>
                  <a:pt x="51683" y="18502"/>
                </a:lnTo>
                <a:cubicBezTo>
                  <a:pt x="51447" y="18225"/>
                  <a:pt x="51108" y="18069"/>
                  <a:pt x="50744" y="18069"/>
                </a:cubicBezTo>
                <a:cubicBezTo>
                  <a:pt x="50720" y="18069"/>
                  <a:pt x="50699" y="18069"/>
                  <a:pt x="50678" y="18074"/>
                </a:cubicBezTo>
                <a:cubicBezTo>
                  <a:pt x="50373" y="18090"/>
                  <a:pt x="50090" y="18216"/>
                  <a:pt x="49874" y="18442"/>
                </a:cubicBezTo>
                <a:cubicBezTo>
                  <a:pt x="49862" y="18425"/>
                  <a:pt x="49849" y="18412"/>
                  <a:pt x="49837" y="18397"/>
                </a:cubicBezTo>
                <a:cubicBezTo>
                  <a:pt x="49821" y="18376"/>
                  <a:pt x="49800" y="18351"/>
                  <a:pt x="49785" y="18331"/>
                </a:cubicBezTo>
                <a:cubicBezTo>
                  <a:pt x="49768" y="18314"/>
                  <a:pt x="49751" y="18298"/>
                  <a:pt x="49739" y="18282"/>
                </a:cubicBezTo>
                <a:cubicBezTo>
                  <a:pt x="49719" y="18261"/>
                  <a:pt x="49698" y="18241"/>
                  <a:pt x="49678" y="18216"/>
                </a:cubicBezTo>
                <a:cubicBezTo>
                  <a:pt x="49666" y="18200"/>
                  <a:pt x="49649" y="18188"/>
                  <a:pt x="49634" y="18172"/>
                </a:cubicBezTo>
                <a:cubicBezTo>
                  <a:pt x="49613" y="18151"/>
                  <a:pt x="49592" y="18131"/>
                  <a:pt x="49572" y="18110"/>
                </a:cubicBezTo>
                <a:cubicBezTo>
                  <a:pt x="49555" y="18094"/>
                  <a:pt x="49539" y="18078"/>
                  <a:pt x="49523" y="18065"/>
                </a:cubicBezTo>
                <a:cubicBezTo>
                  <a:pt x="49519" y="18061"/>
                  <a:pt x="49515" y="18057"/>
                  <a:pt x="49511" y="18053"/>
                </a:cubicBezTo>
                <a:cubicBezTo>
                  <a:pt x="49837" y="17722"/>
                  <a:pt x="50275" y="17539"/>
                  <a:pt x="50740" y="17539"/>
                </a:cubicBezTo>
                <a:cubicBezTo>
                  <a:pt x="50745" y="17539"/>
                  <a:pt x="50750" y="17539"/>
                  <a:pt x="50754" y="17539"/>
                </a:cubicBezTo>
                <a:cubicBezTo>
                  <a:pt x="51243" y="17539"/>
                  <a:pt x="51711" y="17742"/>
                  <a:pt x="52039" y="18102"/>
                </a:cubicBezTo>
                <a:lnTo>
                  <a:pt x="52092" y="18057"/>
                </a:lnTo>
                <a:cubicBezTo>
                  <a:pt x="51745" y="17682"/>
                  <a:pt x="51259" y="17469"/>
                  <a:pt x="50748" y="17469"/>
                </a:cubicBezTo>
                <a:lnTo>
                  <a:pt x="50740" y="17469"/>
                </a:lnTo>
                <a:cubicBezTo>
                  <a:pt x="50254" y="17469"/>
                  <a:pt x="49800" y="17661"/>
                  <a:pt x="49457" y="18004"/>
                </a:cubicBezTo>
                <a:cubicBezTo>
                  <a:pt x="49441" y="17988"/>
                  <a:pt x="49425" y="17976"/>
                  <a:pt x="49408" y="17959"/>
                </a:cubicBezTo>
                <a:cubicBezTo>
                  <a:pt x="49389" y="17943"/>
                  <a:pt x="49368" y="17927"/>
                  <a:pt x="49347" y="17910"/>
                </a:cubicBezTo>
                <a:cubicBezTo>
                  <a:pt x="49331" y="17894"/>
                  <a:pt x="49310" y="17878"/>
                  <a:pt x="49290" y="17861"/>
                </a:cubicBezTo>
                <a:cubicBezTo>
                  <a:pt x="49270" y="17849"/>
                  <a:pt x="49249" y="17833"/>
                  <a:pt x="49229" y="17816"/>
                </a:cubicBezTo>
                <a:cubicBezTo>
                  <a:pt x="49208" y="17800"/>
                  <a:pt x="49188" y="17784"/>
                  <a:pt x="49168" y="17771"/>
                </a:cubicBezTo>
                <a:cubicBezTo>
                  <a:pt x="49147" y="17755"/>
                  <a:pt x="49131" y="17739"/>
                  <a:pt x="49110" y="17726"/>
                </a:cubicBezTo>
                <a:cubicBezTo>
                  <a:pt x="49086" y="17710"/>
                  <a:pt x="49065" y="17698"/>
                  <a:pt x="49045" y="17682"/>
                </a:cubicBezTo>
                <a:cubicBezTo>
                  <a:pt x="49025" y="17669"/>
                  <a:pt x="49004" y="17653"/>
                  <a:pt x="48984" y="17641"/>
                </a:cubicBezTo>
                <a:cubicBezTo>
                  <a:pt x="48976" y="17637"/>
                  <a:pt x="48972" y="17633"/>
                  <a:pt x="48963" y="17628"/>
                </a:cubicBezTo>
                <a:cubicBezTo>
                  <a:pt x="49421" y="17138"/>
                  <a:pt x="50066" y="16853"/>
                  <a:pt x="50736" y="16849"/>
                </a:cubicBezTo>
                <a:close/>
                <a:moveTo>
                  <a:pt x="66579" y="16849"/>
                </a:moveTo>
                <a:cubicBezTo>
                  <a:pt x="67282" y="16849"/>
                  <a:pt x="67943" y="17151"/>
                  <a:pt x="68409" y="17673"/>
                </a:cubicBezTo>
                <a:cubicBezTo>
                  <a:pt x="67730" y="18135"/>
                  <a:pt x="67195" y="18800"/>
                  <a:pt x="66905" y="19605"/>
                </a:cubicBezTo>
                <a:cubicBezTo>
                  <a:pt x="66799" y="19597"/>
                  <a:pt x="66693" y="19588"/>
                  <a:pt x="66583" y="19588"/>
                </a:cubicBezTo>
                <a:lnTo>
                  <a:pt x="66558" y="19588"/>
                </a:lnTo>
                <a:cubicBezTo>
                  <a:pt x="66493" y="19593"/>
                  <a:pt x="66428" y="19593"/>
                  <a:pt x="66362" y="19597"/>
                </a:cubicBezTo>
                <a:cubicBezTo>
                  <a:pt x="66354" y="19569"/>
                  <a:pt x="66341" y="19536"/>
                  <a:pt x="66330" y="19507"/>
                </a:cubicBezTo>
                <a:cubicBezTo>
                  <a:pt x="66183" y="19136"/>
                  <a:pt x="65987" y="18793"/>
                  <a:pt x="65746" y="18491"/>
                </a:cubicBezTo>
                <a:lnTo>
                  <a:pt x="65746" y="18491"/>
                </a:lnTo>
                <a:lnTo>
                  <a:pt x="65749" y="18495"/>
                </a:lnTo>
                <a:cubicBezTo>
                  <a:pt x="65938" y="18298"/>
                  <a:pt x="66187" y="18176"/>
                  <a:pt x="66456" y="18148"/>
                </a:cubicBezTo>
                <a:cubicBezTo>
                  <a:pt x="66493" y="18143"/>
                  <a:pt x="66534" y="18139"/>
                  <a:pt x="66571" y="18139"/>
                </a:cubicBezTo>
                <a:cubicBezTo>
                  <a:pt x="66583" y="18139"/>
                  <a:pt x="66595" y="18139"/>
                  <a:pt x="66603" y="18143"/>
                </a:cubicBezTo>
                <a:lnTo>
                  <a:pt x="66660" y="18143"/>
                </a:lnTo>
                <a:cubicBezTo>
                  <a:pt x="66673" y="18143"/>
                  <a:pt x="66689" y="18148"/>
                  <a:pt x="66705" y="18148"/>
                </a:cubicBezTo>
                <a:lnTo>
                  <a:pt x="66709" y="18148"/>
                </a:lnTo>
                <a:cubicBezTo>
                  <a:pt x="66999" y="18180"/>
                  <a:pt x="67265" y="18323"/>
                  <a:pt x="67457" y="18547"/>
                </a:cubicBezTo>
                <a:lnTo>
                  <a:pt x="67510" y="18502"/>
                </a:lnTo>
                <a:cubicBezTo>
                  <a:pt x="67293" y="18246"/>
                  <a:pt x="66987" y="18094"/>
                  <a:pt x="66656" y="18074"/>
                </a:cubicBezTo>
                <a:lnTo>
                  <a:pt x="66644" y="18074"/>
                </a:lnTo>
                <a:cubicBezTo>
                  <a:pt x="66632" y="18074"/>
                  <a:pt x="66616" y="18069"/>
                  <a:pt x="66603" y="18069"/>
                </a:cubicBezTo>
                <a:lnTo>
                  <a:pt x="66571" y="18069"/>
                </a:lnTo>
                <a:cubicBezTo>
                  <a:pt x="66240" y="18074"/>
                  <a:pt x="65934" y="18204"/>
                  <a:pt x="65704" y="18442"/>
                </a:cubicBezTo>
                <a:cubicBezTo>
                  <a:pt x="65591" y="18302"/>
                  <a:pt x="65468" y="18172"/>
                  <a:pt x="65337" y="18053"/>
                </a:cubicBezTo>
                <a:cubicBezTo>
                  <a:pt x="65668" y="17722"/>
                  <a:pt x="66101" y="17539"/>
                  <a:pt x="66567" y="17539"/>
                </a:cubicBezTo>
                <a:cubicBezTo>
                  <a:pt x="66572" y="17539"/>
                  <a:pt x="66576" y="17539"/>
                  <a:pt x="66581" y="17539"/>
                </a:cubicBezTo>
                <a:cubicBezTo>
                  <a:pt x="67066" y="17539"/>
                  <a:pt x="67538" y="17742"/>
                  <a:pt x="67870" y="18102"/>
                </a:cubicBezTo>
                <a:lnTo>
                  <a:pt x="67919" y="18057"/>
                </a:lnTo>
                <a:cubicBezTo>
                  <a:pt x="67576" y="17682"/>
                  <a:pt x="67085" y="17469"/>
                  <a:pt x="66579" y="17469"/>
                </a:cubicBezTo>
                <a:lnTo>
                  <a:pt x="66567" y="17469"/>
                </a:lnTo>
                <a:cubicBezTo>
                  <a:pt x="66085" y="17469"/>
                  <a:pt x="65627" y="17661"/>
                  <a:pt x="65288" y="18004"/>
                </a:cubicBezTo>
                <a:cubicBezTo>
                  <a:pt x="65133" y="17865"/>
                  <a:pt x="64965" y="17739"/>
                  <a:pt x="64790" y="17628"/>
                </a:cubicBezTo>
                <a:cubicBezTo>
                  <a:pt x="65248" y="17138"/>
                  <a:pt x="65893" y="16853"/>
                  <a:pt x="66562" y="16849"/>
                </a:cubicBezTo>
                <a:close/>
                <a:moveTo>
                  <a:pt x="82405" y="16849"/>
                </a:moveTo>
                <a:cubicBezTo>
                  <a:pt x="83108" y="16849"/>
                  <a:pt x="83774" y="17151"/>
                  <a:pt x="84239" y="17673"/>
                </a:cubicBezTo>
                <a:cubicBezTo>
                  <a:pt x="83561" y="18135"/>
                  <a:pt x="83022" y="18800"/>
                  <a:pt x="82732" y="19605"/>
                </a:cubicBezTo>
                <a:cubicBezTo>
                  <a:pt x="82626" y="19597"/>
                  <a:pt x="82520" y="19588"/>
                  <a:pt x="82413" y="19588"/>
                </a:cubicBezTo>
                <a:lnTo>
                  <a:pt x="82389" y="19588"/>
                </a:lnTo>
                <a:cubicBezTo>
                  <a:pt x="82324" y="19593"/>
                  <a:pt x="82258" y="19593"/>
                  <a:pt x="82193" y="19597"/>
                </a:cubicBezTo>
                <a:cubicBezTo>
                  <a:pt x="82181" y="19569"/>
                  <a:pt x="82172" y="19536"/>
                  <a:pt x="82160" y="19507"/>
                </a:cubicBezTo>
                <a:cubicBezTo>
                  <a:pt x="82013" y="19136"/>
                  <a:pt x="81813" y="18793"/>
                  <a:pt x="81572" y="18491"/>
                </a:cubicBezTo>
                <a:lnTo>
                  <a:pt x="81572" y="18491"/>
                </a:lnTo>
                <a:lnTo>
                  <a:pt x="81576" y="18495"/>
                </a:lnTo>
                <a:cubicBezTo>
                  <a:pt x="81768" y="18298"/>
                  <a:pt x="82013" y="18176"/>
                  <a:pt x="82283" y="18148"/>
                </a:cubicBezTo>
                <a:cubicBezTo>
                  <a:pt x="82324" y="18143"/>
                  <a:pt x="82360" y="18139"/>
                  <a:pt x="82401" y="18139"/>
                </a:cubicBezTo>
                <a:cubicBezTo>
                  <a:pt x="82413" y="18139"/>
                  <a:pt x="82426" y="18139"/>
                  <a:pt x="82438" y="18143"/>
                </a:cubicBezTo>
                <a:lnTo>
                  <a:pt x="82466" y="18143"/>
                </a:lnTo>
                <a:cubicBezTo>
                  <a:pt x="82479" y="18143"/>
                  <a:pt x="82496" y="18143"/>
                  <a:pt x="82507" y="18148"/>
                </a:cubicBezTo>
                <a:lnTo>
                  <a:pt x="82528" y="18148"/>
                </a:lnTo>
                <a:cubicBezTo>
                  <a:pt x="82548" y="18148"/>
                  <a:pt x="82564" y="18151"/>
                  <a:pt x="82581" y="18155"/>
                </a:cubicBezTo>
                <a:lnTo>
                  <a:pt x="82589" y="18155"/>
                </a:lnTo>
                <a:cubicBezTo>
                  <a:pt x="82839" y="18197"/>
                  <a:pt x="83067" y="18314"/>
                  <a:pt x="83239" y="18498"/>
                </a:cubicBezTo>
                <a:lnTo>
                  <a:pt x="83242" y="18498"/>
                </a:lnTo>
                <a:cubicBezTo>
                  <a:pt x="83259" y="18515"/>
                  <a:pt x="83271" y="18531"/>
                  <a:pt x="83288" y="18547"/>
                </a:cubicBezTo>
                <a:lnTo>
                  <a:pt x="83341" y="18502"/>
                </a:lnTo>
                <a:cubicBezTo>
                  <a:pt x="83324" y="18486"/>
                  <a:pt x="83308" y="18470"/>
                  <a:pt x="83295" y="18453"/>
                </a:cubicBezTo>
                <a:cubicBezTo>
                  <a:pt x="83063" y="18208"/>
                  <a:pt x="82745" y="18069"/>
                  <a:pt x="82405" y="18069"/>
                </a:cubicBezTo>
                <a:lnTo>
                  <a:pt x="82401" y="18069"/>
                </a:lnTo>
                <a:cubicBezTo>
                  <a:pt x="82070" y="18074"/>
                  <a:pt x="81764" y="18204"/>
                  <a:pt x="81531" y="18442"/>
                </a:cubicBezTo>
                <a:cubicBezTo>
                  <a:pt x="81421" y="18302"/>
                  <a:pt x="81299" y="18172"/>
                  <a:pt x="81167" y="18053"/>
                </a:cubicBezTo>
                <a:cubicBezTo>
                  <a:pt x="81290" y="17931"/>
                  <a:pt x="81425" y="17824"/>
                  <a:pt x="81576" y="17747"/>
                </a:cubicBezTo>
                <a:cubicBezTo>
                  <a:pt x="81825" y="17612"/>
                  <a:pt x="82103" y="17539"/>
                  <a:pt x="82398" y="17539"/>
                </a:cubicBezTo>
                <a:lnTo>
                  <a:pt x="82405" y="17539"/>
                </a:lnTo>
                <a:cubicBezTo>
                  <a:pt x="82895" y="17539"/>
                  <a:pt x="83365" y="17743"/>
                  <a:pt x="83696" y="18102"/>
                </a:cubicBezTo>
                <a:lnTo>
                  <a:pt x="83749" y="18057"/>
                </a:lnTo>
                <a:cubicBezTo>
                  <a:pt x="83406" y="17682"/>
                  <a:pt x="82916" y="17469"/>
                  <a:pt x="82405" y="17469"/>
                </a:cubicBezTo>
                <a:lnTo>
                  <a:pt x="82398" y="17469"/>
                </a:lnTo>
                <a:cubicBezTo>
                  <a:pt x="82246" y="17469"/>
                  <a:pt x="82095" y="17490"/>
                  <a:pt x="81952" y="17522"/>
                </a:cubicBezTo>
                <a:cubicBezTo>
                  <a:pt x="81638" y="17603"/>
                  <a:pt x="81352" y="17767"/>
                  <a:pt x="81114" y="18004"/>
                </a:cubicBezTo>
                <a:cubicBezTo>
                  <a:pt x="80960" y="17865"/>
                  <a:pt x="80796" y="17739"/>
                  <a:pt x="80620" y="17628"/>
                </a:cubicBezTo>
                <a:cubicBezTo>
                  <a:pt x="81078" y="17138"/>
                  <a:pt x="81723" y="16853"/>
                  <a:pt x="82393" y="16849"/>
                </a:cubicBezTo>
                <a:close/>
                <a:moveTo>
                  <a:pt x="15166" y="17069"/>
                </a:moveTo>
                <a:cubicBezTo>
                  <a:pt x="16767" y="17069"/>
                  <a:pt x="18201" y="18050"/>
                  <a:pt x="18781" y="19532"/>
                </a:cubicBezTo>
                <a:cubicBezTo>
                  <a:pt x="18789" y="19556"/>
                  <a:pt x="18797" y="19581"/>
                  <a:pt x="18806" y="19601"/>
                </a:cubicBezTo>
                <a:cubicBezTo>
                  <a:pt x="18585" y="19618"/>
                  <a:pt x="18368" y="19654"/>
                  <a:pt x="18160" y="19703"/>
                </a:cubicBezTo>
                <a:cubicBezTo>
                  <a:pt x="17662" y="18502"/>
                  <a:pt x="16469" y="17706"/>
                  <a:pt x="15166" y="17706"/>
                </a:cubicBezTo>
                <a:lnTo>
                  <a:pt x="15145" y="17706"/>
                </a:lnTo>
                <a:cubicBezTo>
                  <a:pt x="15019" y="17706"/>
                  <a:pt x="14896" y="17714"/>
                  <a:pt x="14774" y="17731"/>
                </a:cubicBezTo>
                <a:cubicBezTo>
                  <a:pt x="14693" y="17739"/>
                  <a:pt x="14610" y="17751"/>
                  <a:pt x="14533" y="17767"/>
                </a:cubicBezTo>
                <a:cubicBezTo>
                  <a:pt x="14493" y="17775"/>
                  <a:pt x="14451" y="17784"/>
                  <a:pt x="14410" y="17792"/>
                </a:cubicBezTo>
                <a:cubicBezTo>
                  <a:pt x="13409" y="18029"/>
                  <a:pt x="12568" y="18731"/>
                  <a:pt x="12165" y="19716"/>
                </a:cubicBezTo>
                <a:cubicBezTo>
                  <a:pt x="11956" y="19662"/>
                  <a:pt x="11739" y="19626"/>
                  <a:pt x="11522" y="19605"/>
                </a:cubicBezTo>
                <a:cubicBezTo>
                  <a:pt x="11870" y="18666"/>
                  <a:pt x="12561" y="17918"/>
                  <a:pt x="13422" y="17481"/>
                </a:cubicBezTo>
                <a:cubicBezTo>
                  <a:pt x="13512" y="17437"/>
                  <a:pt x="13598" y="17400"/>
                  <a:pt x="13692" y="17358"/>
                </a:cubicBezTo>
                <a:cubicBezTo>
                  <a:pt x="13782" y="17322"/>
                  <a:pt x="13871" y="17290"/>
                  <a:pt x="13965" y="17256"/>
                </a:cubicBezTo>
                <a:cubicBezTo>
                  <a:pt x="14341" y="17138"/>
                  <a:pt x="14733" y="17069"/>
                  <a:pt x="15141" y="17069"/>
                </a:cubicBezTo>
                <a:close/>
                <a:moveTo>
                  <a:pt x="31136" y="17069"/>
                </a:moveTo>
                <a:cubicBezTo>
                  <a:pt x="31168" y="17073"/>
                  <a:pt x="31200" y="17073"/>
                  <a:pt x="31234" y="17077"/>
                </a:cubicBezTo>
                <a:lnTo>
                  <a:pt x="31287" y="17077"/>
                </a:lnTo>
                <a:cubicBezTo>
                  <a:pt x="31323" y="17081"/>
                  <a:pt x="31360" y="17085"/>
                  <a:pt x="31397" y="17089"/>
                </a:cubicBezTo>
                <a:cubicBezTo>
                  <a:pt x="31409" y="17089"/>
                  <a:pt x="31426" y="17094"/>
                  <a:pt x="31438" y="17094"/>
                </a:cubicBezTo>
                <a:cubicBezTo>
                  <a:pt x="31479" y="17098"/>
                  <a:pt x="31519" y="17102"/>
                  <a:pt x="31560" y="17109"/>
                </a:cubicBezTo>
                <a:cubicBezTo>
                  <a:pt x="31568" y="17109"/>
                  <a:pt x="31577" y="17109"/>
                  <a:pt x="31585" y="17113"/>
                </a:cubicBezTo>
                <a:cubicBezTo>
                  <a:pt x="31630" y="17118"/>
                  <a:pt x="31679" y="17126"/>
                  <a:pt x="31724" y="17138"/>
                </a:cubicBezTo>
                <a:lnTo>
                  <a:pt x="31736" y="17138"/>
                </a:lnTo>
                <a:cubicBezTo>
                  <a:pt x="31785" y="17147"/>
                  <a:pt x="31834" y="17158"/>
                  <a:pt x="31879" y="17171"/>
                </a:cubicBezTo>
                <a:lnTo>
                  <a:pt x="31883" y="17171"/>
                </a:lnTo>
                <a:cubicBezTo>
                  <a:pt x="32859" y="17400"/>
                  <a:pt x="33713" y="18004"/>
                  <a:pt x="34260" y="18849"/>
                </a:cubicBezTo>
                <a:lnTo>
                  <a:pt x="34260" y="18853"/>
                </a:lnTo>
                <a:cubicBezTo>
                  <a:pt x="34284" y="18891"/>
                  <a:pt x="34309" y="18932"/>
                  <a:pt x="34333" y="18968"/>
                </a:cubicBezTo>
                <a:cubicBezTo>
                  <a:pt x="34337" y="18972"/>
                  <a:pt x="34337" y="18976"/>
                  <a:pt x="34342" y="18981"/>
                </a:cubicBezTo>
                <a:cubicBezTo>
                  <a:pt x="34362" y="19021"/>
                  <a:pt x="34382" y="19058"/>
                  <a:pt x="34403" y="19094"/>
                </a:cubicBezTo>
                <a:cubicBezTo>
                  <a:pt x="34407" y="19103"/>
                  <a:pt x="34411" y="19107"/>
                  <a:pt x="34416" y="19115"/>
                </a:cubicBezTo>
                <a:cubicBezTo>
                  <a:pt x="34435" y="19147"/>
                  <a:pt x="34452" y="19185"/>
                  <a:pt x="34469" y="19221"/>
                </a:cubicBezTo>
                <a:cubicBezTo>
                  <a:pt x="34472" y="19230"/>
                  <a:pt x="34480" y="19241"/>
                  <a:pt x="34484" y="19250"/>
                </a:cubicBezTo>
                <a:cubicBezTo>
                  <a:pt x="34501" y="19287"/>
                  <a:pt x="34518" y="19319"/>
                  <a:pt x="34533" y="19356"/>
                </a:cubicBezTo>
                <a:cubicBezTo>
                  <a:pt x="34538" y="19368"/>
                  <a:pt x="34542" y="19377"/>
                  <a:pt x="34550" y="19388"/>
                </a:cubicBezTo>
                <a:cubicBezTo>
                  <a:pt x="34563" y="19422"/>
                  <a:pt x="34578" y="19458"/>
                  <a:pt x="34591" y="19490"/>
                </a:cubicBezTo>
                <a:cubicBezTo>
                  <a:pt x="34595" y="19503"/>
                  <a:pt x="34603" y="19520"/>
                  <a:pt x="34607" y="19532"/>
                </a:cubicBezTo>
                <a:cubicBezTo>
                  <a:pt x="34616" y="19556"/>
                  <a:pt x="34623" y="19581"/>
                  <a:pt x="34631" y="19601"/>
                </a:cubicBezTo>
                <a:cubicBezTo>
                  <a:pt x="34416" y="19618"/>
                  <a:pt x="34199" y="19654"/>
                  <a:pt x="33986" y="19703"/>
                </a:cubicBezTo>
                <a:cubicBezTo>
                  <a:pt x="33500" y="18535"/>
                  <a:pt x="32361" y="17751"/>
                  <a:pt x="31099" y="17706"/>
                </a:cubicBezTo>
                <a:lnTo>
                  <a:pt x="30972" y="17706"/>
                </a:lnTo>
                <a:cubicBezTo>
                  <a:pt x="30931" y="17706"/>
                  <a:pt x="30891" y="17706"/>
                  <a:pt x="30850" y="17710"/>
                </a:cubicBezTo>
                <a:cubicBezTo>
                  <a:pt x="30755" y="17714"/>
                  <a:pt x="30661" y="17722"/>
                  <a:pt x="30568" y="17735"/>
                </a:cubicBezTo>
                <a:cubicBezTo>
                  <a:pt x="30510" y="17743"/>
                  <a:pt x="30457" y="17751"/>
                  <a:pt x="30401" y="17759"/>
                </a:cubicBezTo>
                <a:cubicBezTo>
                  <a:pt x="30282" y="17780"/>
                  <a:pt x="30167" y="17808"/>
                  <a:pt x="30054" y="17845"/>
                </a:cubicBezTo>
                <a:cubicBezTo>
                  <a:pt x="30037" y="17849"/>
                  <a:pt x="30024" y="17853"/>
                  <a:pt x="30009" y="17857"/>
                </a:cubicBezTo>
                <a:cubicBezTo>
                  <a:pt x="29963" y="17869"/>
                  <a:pt x="29922" y="17886"/>
                  <a:pt x="29877" y="17902"/>
                </a:cubicBezTo>
                <a:cubicBezTo>
                  <a:pt x="29036" y="18204"/>
                  <a:pt x="28350" y="18853"/>
                  <a:pt x="27995" y="19716"/>
                </a:cubicBezTo>
                <a:cubicBezTo>
                  <a:pt x="27786" y="19662"/>
                  <a:pt x="27570" y="19626"/>
                  <a:pt x="27349" y="19605"/>
                </a:cubicBezTo>
                <a:cubicBezTo>
                  <a:pt x="27696" y="18666"/>
                  <a:pt x="28391" y="17918"/>
                  <a:pt x="29253" y="17481"/>
                </a:cubicBezTo>
                <a:cubicBezTo>
                  <a:pt x="29338" y="17437"/>
                  <a:pt x="29428" y="17400"/>
                  <a:pt x="29518" y="17358"/>
                </a:cubicBezTo>
                <a:cubicBezTo>
                  <a:pt x="29608" y="17322"/>
                  <a:pt x="29702" y="17290"/>
                  <a:pt x="29796" y="17256"/>
                </a:cubicBezTo>
                <a:cubicBezTo>
                  <a:pt x="30167" y="17138"/>
                  <a:pt x="30563" y="17069"/>
                  <a:pt x="30968" y="17069"/>
                </a:cubicBezTo>
                <a:close/>
                <a:moveTo>
                  <a:pt x="46962" y="17069"/>
                </a:moveTo>
                <a:cubicBezTo>
                  <a:pt x="46995" y="17073"/>
                  <a:pt x="47023" y="17073"/>
                  <a:pt x="47052" y="17073"/>
                </a:cubicBezTo>
                <a:cubicBezTo>
                  <a:pt x="47076" y="17077"/>
                  <a:pt x="47097" y="17077"/>
                  <a:pt x="47117" y="17077"/>
                </a:cubicBezTo>
                <a:cubicBezTo>
                  <a:pt x="47150" y="17081"/>
                  <a:pt x="47183" y="17085"/>
                  <a:pt x="47211" y="17089"/>
                </a:cubicBezTo>
                <a:cubicBezTo>
                  <a:pt x="47232" y="17089"/>
                  <a:pt x="47248" y="17089"/>
                  <a:pt x="47268" y="17094"/>
                </a:cubicBezTo>
                <a:cubicBezTo>
                  <a:pt x="47301" y="17098"/>
                  <a:pt x="47338" y="17102"/>
                  <a:pt x="47370" y="17106"/>
                </a:cubicBezTo>
                <a:cubicBezTo>
                  <a:pt x="47387" y="17109"/>
                  <a:pt x="47404" y="17109"/>
                  <a:pt x="47419" y="17113"/>
                </a:cubicBezTo>
                <a:cubicBezTo>
                  <a:pt x="47453" y="17118"/>
                  <a:pt x="47489" y="17126"/>
                  <a:pt x="47526" y="17130"/>
                </a:cubicBezTo>
                <a:cubicBezTo>
                  <a:pt x="47538" y="17134"/>
                  <a:pt x="47555" y="17138"/>
                  <a:pt x="47566" y="17138"/>
                </a:cubicBezTo>
                <a:cubicBezTo>
                  <a:pt x="47604" y="17147"/>
                  <a:pt x="47640" y="17155"/>
                  <a:pt x="47677" y="17162"/>
                </a:cubicBezTo>
                <a:cubicBezTo>
                  <a:pt x="47689" y="17167"/>
                  <a:pt x="47702" y="17167"/>
                  <a:pt x="47713" y="17171"/>
                </a:cubicBezTo>
                <a:cubicBezTo>
                  <a:pt x="47754" y="17179"/>
                  <a:pt x="47791" y="17192"/>
                  <a:pt x="47828" y="17200"/>
                </a:cubicBezTo>
                <a:cubicBezTo>
                  <a:pt x="47840" y="17204"/>
                  <a:pt x="47849" y="17204"/>
                  <a:pt x="47860" y="17207"/>
                </a:cubicBezTo>
                <a:cubicBezTo>
                  <a:pt x="47898" y="17220"/>
                  <a:pt x="47938" y="17232"/>
                  <a:pt x="47975" y="17245"/>
                </a:cubicBezTo>
                <a:cubicBezTo>
                  <a:pt x="47983" y="17245"/>
                  <a:pt x="47996" y="17249"/>
                  <a:pt x="48003" y="17253"/>
                </a:cubicBezTo>
                <a:cubicBezTo>
                  <a:pt x="48045" y="17265"/>
                  <a:pt x="48081" y="17277"/>
                  <a:pt x="48122" y="17290"/>
                </a:cubicBezTo>
                <a:cubicBezTo>
                  <a:pt x="48130" y="17294"/>
                  <a:pt x="48139" y="17298"/>
                  <a:pt x="48147" y="17298"/>
                </a:cubicBezTo>
                <a:cubicBezTo>
                  <a:pt x="48183" y="17314"/>
                  <a:pt x="48224" y="17330"/>
                  <a:pt x="48261" y="17343"/>
                </a:cubicBezTo>
                <a:cubicBezTo>
                  <a:pt x="48269" y="17347"/>
                  <a:pt x="48277" y="17351"/>
                  <a:pt x="48286" y="17355"/>
                </a:cubicBezTo>
                <a:cubicBezTo>
                  <a:pt x="48322" y="17367"/>
                  <a:pt x="48363" y="17383"/>
                  <a:pt x="48399" y="17404"/>
                </a:cubicBezTo>
                <a:cubicBezTo>
                  <a:pt x="48408" y="17404"/>
                  <a:pt x="48416" y="17407"/>
                  <a:pt x="48420" y="17412"/>
                </a:cubicBezTo>
                <a:cubicBezTo>
                  <a:pt x="48461" y="17428"/>
                  <a:pt x="48497" y="17449"/>
                  <a:pt x="48535" y="17465"/>
                </a:cubicBezTo>
                <a:cubicBezTo>
                  <a:pt x="48543" y="17469"/>
                  <a:pt x="48550" y="17473"/>
                  <a:pt x="48555" y="17477"/>
                </a:cubicBezTo>
                <a:cubicBezTo>
                  <a:pt x="48592" y="17494"/>
                  <a:pt x="48633" y="17514"/>
                  <a:pt x="48669" y="17535"/>
                </a:cubicBezTo>
                <a:cubicBezTo>
                  <a:pt x="48673" y="17539"/>
                  <a:pt x="48682" y="17543"/>
                  <a:pt x="48690" y="17543"/>
                </a:cubicBezTo>
                <a:cubicBezTo>
                  <a:pt x="48722" y="17563"/>
                  <a:pt x="48759" y="17584"/>
                  <a:pt x="48795" y="17608"/>
                </a:cubicBezTo>
                <a:cubicBezTo>
                  <a:pt x="48804" y="17612"/>
                  <a:pt x="48808" y="17616"/>
                  <a:pt x="48816" y="17620"/>
                </a:cubicBezTo>
                <a:cubicBezTo>
                  <a:pt x="48853" y="17641"/>
                  <a:pt x="48886" y="17661"/>
                  <a:pt x="48923" y="17686"/>
                </a:cubicBezTo>
                <a:cubicBezTo>
                  <a:pt x="48927" y="17690"/>
                  <a:pt x="48935" y="17694"/>
                  <a:pt x="48943" y="17698"/>
                </a:cubicBezTo>
                <a:cubicBezTo>
                  <a:pt x="48976" y="17718"/>
                  <a:pt x="49008" y="17743"/>
                  <a:pt x="49045" y="17767"/>
                </a:cubicBezTo>
                <a:cubicBezTo>
                  <a:pt x="49049" y="17771"/>
                  <a:pt x="49057" y="17775"/>
                  <a:pt x="49065" y="17780"/>
                </a:cubicBezTo>
                <a:cubicBezTo>
                  <a:pt x="49098" y="17804"/>
                  <a:pt x="49131" y="17829"/>
                  <a:pt x="49163" y="17853"/>
                </a:cubicBezTo>
                <a:cubicBezTo>
                  <a:pt x="49172" y="17857"/>
                  <a:pt x="49180" y="17861"/>
                  <a:pt x="49184" y="17869"/>
                </a:cubicBezTo>
                <a:cubicBezTo>
                  <a:pt x="49217" y="17894"/>
                  <a:pt x="49245" y="17918"/>
                  <a:pt x="49278" y="17943"/>
                </a:cubicBezTo>
                <a:cubicBezTo>
                  <a:pt x="49286" y="17947"/>
                  <a:pt x="49294" y="17955"/>
                  <a:pt x="49302" y="17963"/>
                </a:cubicBezTo>
                <a:cubicBezTo>
                  <a:pt x="49331" y="17988"/>
                  <a:pt x="49359" y="18012"/>
                  <a:pt x="49389" y="18037"/>
                </a:cubicBezTo>
                <a:cubicBezTo>
                  <a:pt x="49396" y="18045"/>
                  <a:pt x="49404" y="18053"/>
                  <a:pt x="49413" y="18057"/>
                </a:cubicBezTo>
                <a:cubicBezTo>
                  <a:pt x="49441" y="18082"/>
                  <a:pt x="49470" y="18110"/>
                  <a:pt x="49494" y="18135"/>
                </a:cubicBezTo>
                <a:cubicBezTo>
                  <a:pt x="49506" y="18143"/>
                  <a:pt x="49515" y="18151"/>
                  <a:pt x="49523" y="18159"/>
                </a:cubicBezTo>
                <a:cubicBezTo>
                  <a:pt x="49547" y="18184"/>
                  <a:pt x="49576" y="18212"/>
                  <a:pt x="49600" y="18237"/>
                </a:cubicBezTo>
                <a:cubicBezTo>
                  <a:pt x="49609" y="18246"/>
                  <a:pt x="49621" y="18257"/>
                  <a:pt x="49629" y="18265"/>
                </a:cubicBezTo>
                <a:cubicBezTo>
                  <a:pt x="49653" y="18290"/>
                  <a:pt x="49678" y="18319"/>
                  <a:pt x="49698" y="18344"/>
                </a:cubicBezTo>
                <a:cubicBezTo>
                  <a:pt x="49711" y="18355"/>
                  <a:pt x="49719" y="18363"/>
                  <a:pt x="49732" y="18376"/>
                </a:cubicBezTo>
                <a:cubicBezTo>
                  <a:pt x="49751" y="18400"/>
                  <a:pt x="49776" y="18429"/>
                  <a:pt x="49796" y="18453"/>
                </a:cubicBezTo>
                <a:cubicBezTo>
                  <a:pt x="49805" y="18466"/>
                  <a:pt x="49817" y="18478"/>
                  <a:pt x="49825" y="18491"/>
                </a:cubicBezTo>
                <a:cubicBezTo>
                  <a:pt x="49845" y="18515"/>
                  <a:pt x="49866" y="18544"/>
                  <a:pt x="49886" y="18568"/>
                </a:cubicBezTo>
                <a:cubicBezTo>
                  <a:pt x="49898" y="18580"/>
                  <a:pt x="49911" y="18593"/>
                  <a:pt x="49919" y="18608"/>
                </a:cubicBezTo>
                <a:cubicBezTo>
                  <a:pt x="49939" y="18633"/>
                  <a:pt x="49956" y="18662"/>
                  <a:pt x="49977" y="18687"/>
                </a:cubicBezTo>
                <a:cubicBezTo>
                  <a:pt x="49988" y="18698"/>
                  <a:pt x="49996" y="18715"/>
                  <a:pt x="50009" y="18727"/>
                </a:cubicBezTo>
                <a:cubicBezTo>
                  <a:pt x="50026" y="18755"/>
                  <a:pt x="50041" y="18780"/>
                  <a:pt x="50062" y="18809"/>
                </a:cubicBezTo>
                <a:cubicBezTo>
                  <a:pt x="50070" y="18825"/>
                  <a:pt x="50083" y="18838"/>
                  <a:pt x="50090" y="18853"/>
                </a:cubicBezTo>
                <a:cubicBezTo>
                  <a:pt x="50107" y="18883"/>
                  <a:pt x="50124" y="18907"/>
                  <a:pt x="50139" y="18936"/>
                </a:cubicBezTo>
                <a:cubicBezTo>
                  <a:pt x="50152" y="18951"/>
                  <a:pt x="50160" y="18968"/>
                  <a:pt x="50168" y="18985"/>
                </a:cubicBezTo>
                <a:cubicBezTo>
                  <a:pt x="50184" y="19009"/>
                  <a:pt x="50201" y="19038"/>
                  <a:pt x="50217" y="19066"/>
                </a:cubicBezTo>
                <a:cubicBezTo>
                  <a:pt x="50226" y="19083"/>
                  <a:pt x="50233" y="19098"/>
                  <a:pt x="50246" y="19115"/>
                </a:cubicBezTo>
                <a:cubicBezTo>
                  <a:pt x="50258" y="19143"/>
                  <a:pt x="50271" y="19168"/>
                  <a:pt x="50286" y="19196"/>
                </a:cubicBezTo>
                <a:cubicBezTo>
                  <a:pt x="50295" y="19217"/>
                  <a:pt x="50303" y="19234"/>
                  <a:pt x="50315" y="19250"/>
                </a:cubicBezTo>
                <a:cubicBezTo>
                  <a:pt x="50328" y="19279"/>
                  <a:pt x="50339" y="19311"/>
                  <a:pt x="50352" y="19339"/>
                </a:cubicBezTo>
                <a:cubicBezTo>
                  <a:pt x="50360" y="19356"/>
                  <a:pt x="50369" y="19373"/>
                  <a:pt x="50377" y="19388"/>
                </a:cubicBezTo>
                <a:cubicBezTo>
                  <a:pt x="50393" y="19422"/>
                  <a:pt x="50405" y="19458"/>
                  <a:pt x="50418" y="19490"/>
                </a:cubicBezTo>
                <a:cubicBezTo>
                  <a:pt x="50426" y="19503"/>
                  <a:pt x="50430" y="19520"/>
                  <a:pt x="50437" y="19532"/>
                </a:cubicBezTo>
                <a:cubicBezTo>
                  <a:pt x="50446" y="19556"/>
                  <a:pt x="50454" y="19581"/>
                  <a:pt x="50462" y="19601"/>
                </a:cubicBezTo>
                <a:cubicBezTo>
                  <a:pt x="50241" y="19618"/>
                  <a:pt x="50026" y="19654"/>
                  <a:pt x="49817" y="19703"/>
                </a:cubicBezTo>
                <a:cubicBezTo>
                  <a:pt x="49380" y="18653"/>
                  <a:pt x="48408" y="17910"/>
                  <a:pt x="47297" y="17743"/>
                </a:cubicBezTo>
                <a:cubicBezTo>
                  <a:pt x="47257" y="17735"/>
                  <a:pt x="47215" y="17731"/>
                  <a:pt x="47174" y="17726"/>
                </a:cubicBezTo>
                <a:cubicBezTo>
                  <a:pt x="47093" y="17718"/>
                  <a:pt x="47011" y="17710"/>
                  <a:pt x="46925" y="17706"/>
                </a:cubicBezTo>
                <a:lnTo>
                  <a:pt x="46803" y="17706"/>
                </a:lnTo>
                <a:cubicBezTo>
                  <a:pt x="46676" y="17706"/>
                  <a:pt x="46554" y="17714"/>
                  <a:pt x="46431" y="17731"/>
                </a:cubicBezTo>
                <a:cubicBezTo>
                  <a:pt x="46350" y="17739"/>
                  <a:pt x="46267" y="17751"/>
                  <a:pt x="46190" y="17767"/>
                </a:cubicBezTo>
                <a:cubicBezTo>
                  <a:pt x="46149" y="17775"/>
                  <a:pt x="46109" y="17784"/>
                  <a:pt x="46071" y="17792"/>
                </a:cubicBezTo>
                <a:cubicBezTo>
                  <a:pt x="45067" y="18029"/>
                  <a:pt x="44226" y="18731"/>
                  <a:pt x="43821" y="19716"/>
                </a:cubicBezTo>
                <a:cubicBezTo>
                  <a:pt x="43613" y="19662"/>
                  <a:pt x="43396" y="19626"/>
                  <a:pt x="43180" y="19605"/>
                </a:cubicBezTo>
                <a:cubicBezTo>
                  <a:pt x="43527" y="18666"/>
                  <a:pt x="44218" y="17918"/>
                  <a:pt x="45079" y="17481"/>
                </a:cubicBezTo>
                <a:cubicBezTo>
                  <a:pt x="45169" y="17437"/>
                  <a:pt x="45255" y="17400"/>
                  <a:pt x="45349" y="17358"/>
                </a:cubicBezTo>
                <a:cubicBezTo>
                  <a:pt x="45438" y="17322"/>
                  <a:pt x="45528" y="17290"/>
                  <a:pt x="45622" y="17256"/>
                </a:cubicBezTo>
                <a:cubicBezTo>
                  <a:pt x="45998" y="17138"/>
                  <a:pt x="46390" y="17069"/>
                  <a:pt x="46799" y="17069"/>
                </a:cubicBezTo>
                <a:close/>
                <a:moveTo>
                  <a:pt x="62650" y="17069"/>
                </a:moveTo>
                <a:cubicBezTo>
                  <a:pt x="64255" y="17069"/>
                  <a:pt x="65685" y="18050"/>
                  <a:pt x="66264" y="19532"/>
                </a:cubicBezTo>
                <a:cubicBezTo>
                  <a:pt x="66273" y="19556"/>
                  <a:pt x="66281" y="19581"/>
                  <a:pt x="66289" y="19601"/>
                </a:cubicBezTo>
                <a:cubicBezTo>
                  <a:pt x="66072" y="19618"/>
                  <a:pt x="65856" y="19654"/>
                  <a:pt x="65644" y="19703"/>
                </a:cubicBezTo>
                <a:cubicBezTo>
                  <a:pt x="65146" y="18502"/>
                  <a:pt x="63953" y="17706"/>
                  <a:pt x="62650" y="17706"/>
                </a:cubicBezTo>
                <a:lnTo>
                  <a:pt x="62629" y="17706"/>
                </a:lnTo>
                <a:cubicBezTo>
                  <a:pt x="62478" y="17706"/>
                  <a:pt x="62327" y="17718"/>
                  <a:pt x="62180" y="17739"/>
                </a:cubicBezTo>
                <a:cubicBezTo>
                  <a:pt x="62164" y="17743"/>
                  <a:pt x="62143" y="17747"/>
                  <a:pt x="62127" y="17747"/>
                </a:cubicBezTo>
                <a:cubicBezTo>
                  <a:pt x="61731" y="17812"/>
                  <a:pt x="61355" y="17947"/>
                  <a:pt x="61020" y="18143"/>
                </a:cubicBezTo>
                <a:cubicBezTo>
                  <a:pt x="61016" y="18143"/>
                  <a:pt x="61016" y="18148"/>
                  <a:pt x="61012" y="18148"/>
                </a:cubicBezTo>
                <a:cubicBezTo>
                  <a:pt x="60942" y="18188"/>
                  <a:pt x="60877" y="18229"/>
                  <a:pt x="60812" y="18274"/>
                </a:cubicBezTo>
                <a:cubicBezTo>
                  <a:pt x="60799" y="18282"/>
                  <a:pt x="60791" y="18286"/>
                  <a:pt x="60784" y="18295"/>
                </a:cubicBezTo>
                <a:cubicBezTo>
                  <a:pt x="60289" y="18642"/>
                  <a:pt x="59893" y="19128"/>
                  <a:pt x="59651" y="19716"/>
                </a:cubicBezTo>
                <a:cubicBezTo>
                  <a:pt x="59444" y="19662"/>
                  <a:pt x="59227" y="19626"/>
                  <a:pt x="59010" y="19605"/>
                </a:cubicBezTo>
                <a:cubicBezTo>
                  <a:pt x="59353" y="18666"/>
                  <a:pt x="60048" y="17918"/>
                  <a:pt x="60910" y="17481"/>
                </a:cubicBezTo>
                <a:cubicBezTo>
                  <a:pt x="60995" y="17437"/>
                  <a:pt x="61086" y="17400"/>
                  <a:pt x="61176" y="17358"/>
                </a:cubicBezTo>
                <a:cubicBezTo>
                  <a:pt x="61265" y="17322"/>
                  <a:pt x="61359" y="17290"/>
                  <a:pt x="61453" y="17256"/>
                </a:cubicBezTo>
                <a:cubicBezTo>
                  <a:pt x="61825" y="17138"/>
                  <a:pt x="62221" y="17069"/>
                  <a:pt x="62625" y="17069"/>
                </a:cubicBezTo>
                <a:close/>
                <a:moveTo>
                  <a:pt x="78481" y="17069"/>
                </a:moveTo>
                <a:cubicBezTo>
                  <a:pt x="80081" y="17069"/>
                  <a:pt x="81515" y="18050"/>
                  <a:pt x="82095" y="19532"/>
                </a:cubicBezTo>
                <a:cubicBezTo>
                  <a:pt x="82103" y="19556"/>
                  <a:pt x="82111" y="19581"/>
                  <a:pt x="82119" y="19601"/>
                </a:cubicBezTo>
                <a:cubicBezTo>
                  <a:pt x="81899" y="19618"/>
                  <a:pt x="81682" y="19654"/>
                  <a:pt x="81474" y="19703"/>
                </a:cubicBezTo>
                <a:cubicBezTo>
                  <a:pt x="81037" y="18653"/>
                  <a:pt x="80065" y="17910"/>
                  <a:pt x="78954" y="17743"/>
                </a:cubicBezTo>
                <a:cubicBezTo>
                  <a:pt x="78790" y="17718"/>
                  <a:pt x="78628" y="17706"/>
                  <a:pt x="78460" y="17706"/>
                </a:cubicBezTo>
                <a:cubicBezTo>
                  <a:pt x="78309" y="17706"/>
                  <a:pt x="78166" y="17718"/>
                  <a:pt x="78019" y="17739"/>
                </a:cubicBezTo>
                <a:cubicBezTo>
                  <a:pt x="77990" y="17743"/>
                  <a:pt x="77966" y="17747"/>
                  <a:pt x="77938" y="17751"/>
                </a:cubicBezTo>
                <a:cubicBezTo>
                  <a:pt x="77668" y="17796"/>
                  <a:pt x="77406" y="17873"/>
                  <a:pt x="77165" y="17980"/>
                </a:cubicBezTo>
                <a:cubicBezTo>
                  <a:pt x="77161" y="17984"/>
                  <a:pt x="77161" y="17984"/>
                  <a:pt x="77157" y="17984"/>
                </a:cubicBezTo>
                <a:cubicBezTo>
                  <a:pt x="77050" y="18033"/>
                  <a:pt x="76948" y="18086"/>
                  <a:pt x="76847" y="18143"/>
                </a:cubicBezTo>
                <a:cubicBezTo>
                  <a:pt x="76847" y="18143"/>
                  <a:pt x="76843" y="18148"/>
                  <a:pt x="76839" y="18148"/>
                </a:cubicBezTo>
                <a:cubicBezTo>
                  <a:pt x="76773" y="18188"/>
                  <a:pt x="76707" y="18229"/>
                  <a:pt x="76643" y="18274"/>
                </a:cubicBezTo>
                <a:lnTo>
                  <a:pt x="76639" y="18274"/>
                </a:lnTo>
                <a:cubicBezTo>
                  <a:pt x="76630" y="18282"/>
                  <a:pt x="76622" y="18286"/>
                  <a:pt x="76609" y="18295"/>
                </a:cubicBezTo>
                <a:cubicBezTo>
                  <a:pt x="76556" y="18335"/>
                  <a:pt x="76500" y="18372"/>
                  <a:pt x="76447" y="18417"/>
                </a:cubicBezTo>
                <a:cubicBezTo>
                  <a:pt x="76030" y="18751"/>
                  <a:pt x="75695" y="19196"/>
                  <a:pt x="75478" y="19716"/>
                </a:cubicBezTo>
                <a:cubicBezTo>
                  <a:pt x="75270" y="19662"/>
                  <a:pt x="75058" y="19626"/>
                  <a:pt x="74837" y="19605"/>
                </a:cubicBezTo>
                <a:cubicBezTo>
                  <a:pt x="75184" y="18666"/>
                  <a:pt x="75874" y="17918"/>
                  <a:pt x="76737" y="17481"/>
                </a:cubicBezTo>
                <a:cubicBezTo>
                  <a:pt x="76826" y="17437"/>
                  <a:pt x="76912" y="17400"/>
                  <a:pt x="77006" y="17358"/>
                </a:cubicBezTo>
                <a:cubicBezTo>
                  <a:pt x="77096" y="17322"/>
                  <a:pt x="77186" y="17290"/>
                  <a:pt x="77280" y="17256"/>
                </a:cubicBezTo>
                <a:cubicBezTo>
                  <a:pt x="77655" y="17138"/>
                  <a:pt x="78047" y="17069"/>
                  <a:pt x="78456" y="17069"/>
                </a:cubicBezTo>
                <a:close/>
                <a:moveTo>
                  <a:pt x="94307" y="17069"/>
                </a:moveTo>
                <a:cubicBezTo>
                  <a:pt x="95912" y="17069"/>
                  <a:pt x="97341" y="18050"/>
                  <a:pt x="97921" y="19532"/>
                </a:cubicBezTo>
                <a:cubicBezTo>
                  <a:pt x="97929" y="19556"/>
                  <a:pt x="97938" y="19581"/>
                  <a:pt x="97946" y="19601"/>
                </a:cubicBezTo>
                <a:cubicBezTo>
                  <a:pt x="97729" y="19618"/>
                  <a:pt x="97513" y="19654"/>
                  <a:pt x="97301" y="19703"/>
                </a:cubicBezTo>
                <a:cubicBezTo>
                  <a:pt x="96802" y="18502"/>
                  <a:pt x="95610" y="17706"/>
                  <a:pt x="94307" y="17706"/>
                </a:cubicBezTo>
                <a:lnTo>
                  <a:pt x="94287" y="17706"/>
                </a:lnTo>
                <a:cubicBezTo>
                  <a:pt x="94140" y="17706"/>
                  <a:pt x="93993" y="17718"/>
                  <a:pt x="93849" y="17739"/>
                </a:cubicBezTo>
                <a:cubicBezTo>
                  <a:pt x="93821" y="17743"/>
                  <a:pt x="93793" y="17747"/>
                  <a:pt x="93763" y="17751"/>
                </a:cubicBezTo>
                <a:cubicBezTo>
                  <a:pt x="93494" y="17796"/>
                  <a:pt x="93237" y="17873"/>
                  <a:pt x="92992" y="17980"/>
                </a:cubicBezTo>
                <a:cubicBezTo>
                  <a:pt x="92992" y="17984"/>
                  <a:pt x="92988" y="17984"/>
                  <a:pt x="92988" y="17984"/>
                </a:cubicBezTo>
                <a:cubicBezTo>
                  <a:pt x="92881" y="18033"/>
                  <a:pt x="92775" y="18086"/>
                  <a:pt x="92677" y="18143"/>
                </a:cubicBezTo>
                <a:cubicBezTo>
                  <a:pt x="92673" y="18143"/>
                  <a:pt x="92673" y="18148"/>
                  <a:pt x="92669" y="18148"/>
                </a:cubicBezTo>
                <a:cubicBezTo>
                  <a:pt x="92600" y="18188"/>
                  <a:pt x="92534" y="18229"/>
                  <a:pt x="92473" y="18274"/>
                </a:cubicBezTo>
                <a:lnTo>
                  <a:pt x="92469" y="18274"/>
                </a:lnTo>
                <a:cubicBezTo>
                  <a:pt x="92457" y="18282"/>
                  <a:pt x="92449" y="18286"/>
                  <a:pt x="92440" y="18295"/>
                </a:cubicBezTo>
                <a:cubicBezTo>
                  <a:pt x="92383" y="18335"/>
                  <a:pt x="92330" y="18372"/>
                  <a:pt x="92277" y="18417"/>
                </a:cubicBezTo>
                <a:cubicBezTo>
                  <a:pt x="91857" y="18751"/>
                  <a:pt x="91521" y="19196"/>
                  <a:pt x="91309" y="19716"/>
                </a:cubicBezTo>
                <a:cubicBezTo>
                  <a:pt x="91101" y="19662"/>
                  <a:pt x="90884" y="19626"/>
                  <a:pt x="90668" y="19605"/>
                </a:cubicBezTo>
                <a:cubicBezTo>
                  <a:pt x="91011" y="18666"/>
                  <a:pt x="91705" y="17918"/>
                  <a:pt x="92567" y="17481"/>
                </a:cubicBezTo>
                <a:cubicBezTo>
                  <a:pt x="92653" y="17437"/>
                  <a:pt x="92743" y="17400"/>
                  <a:pt x="92832" y="17358"/>
                </a:cubicBezTo>
                <a:cubicBezTo>
                  <a:pt x="92922" y="17322"/>
                  <a:pt x="93016" y="17290"/>
                  <a:pt x="93110" y="17256"/>
                </a:cubicBezTo>
                <a:cubicBezTo>
                  <a:pt x="93482" y="17138"/>
                  <a:pt x="93878" y="17069"/>
                  <a:pt x="94283" y="17069"/>
                </a:cubicBezTo>
                <a:close/>
                <a:moveTo>
                  <a:pt x="15232" y="17775"/>
                </a:moveTo>
                <a:cubicBezTo>
                  <a:pt x="15243" y="17780"/>
                  <a:pt x="15260" y="17780"/>
                  <a:pt x="15272" y="17780"/>
                </a:cubicBezTo>
                <a:cubicBezTo>
                  <a:pt x="15305" y="17780"/>
                  <a:pt x="15341" y="17780"/>
                  <a:pt x="15375" y="17784"/>
                </a:cubicBezTo>
                <a:lnTo>
                  <a:pt x="15390" y="17784"/>
                </a:lnTo>
                <a:cubicBezTo>
                  <a:pt x="16395" y="17857"/>
                  <a:pt x="17311" y="18412"/>
                  <a:pt x="17845" y="19250"/>
                </a:cubicBezTo>
                <a:cubicBezTo>
                  <a:pt x="17845" y="19254"/>
                  <a:pt x="17845" y="19254"/>
                  <a:pt x="17850" y="19258"/>
                </a:cubicBezTo>
                <a:cubicBezTo>
                  <a:pt x="17865" y="19287"/>
                  <a:pt x="17882" y="19315"/>
                  <a:pt x="17903" y="19343"/>
                </a:cubicBezTo>
                <a:cubicBezTo>
                  <a:pt x="17903" y="19348"/>
                  <a:pt x="17907" y="19356"/>
                  <a:pt x="17911" y="19360"/>
                </a:cubicBezTo>
                <a:cubicBezTo>
                  <a:pt x="17927" y="19388"/>
                  <a:pt x="17943" y="19413"/>
                  <a:pt x="17956" y="19441"/>
                </a:cubicBezTo>
                <a:cubicBezTo>
                  <a:pt x="17960" y="19450"/>
                  <a:pt x="17964" y="19458"/>
                  <a:pt x="17967" y="19466"/>
                </a:cubicBezTo>
                <a:cubicBezTo>
                  <a:pt x="17984" y="19490"/>
                  <a:pt x="17997" y="19520"/>
                  <a:pt x="18009" y="19544"/>
                </a:cubicBezTo>
                <a:cubicBezTo>
                  <a:pt x="18013" y="19552"/>
                  <a:pt x="18021" y="19564"/>
                  <a:pt x="18025" y="19573"/>
                </a:cubicBezTo>
                <a:cubicBezTo>
                  <a:pt x="18037" y="19601"/>
                  <a:pt x="18050" y="19626"/>
                  <a:pt x="18062" y="19654"/>
                </a:cubicBezTo>
                <a:cubicBezTo>
                  <a:pt x="18065" y="19662"/>
                  <a:pt x="18070" y="19675"/>
                  <a:pt x="18074" y="19683"/>
                </a:cubicBezTo>
                <a:cubicBezTo>
                  <a:pt x="18078" y="19695"/>
                  <a:pt x="18086" y="19707"/>
                  <a:pt x="18090" y="19724"/>
                </a:cubicBezTo>
                <a:cubicBezTo>
                  <a:pt x="17878" y="19777"/>
                  <a:pt x="17669" y="19850"/>
                  <a:pt x="17469" y="19944"/>
                </a:cubicBezTo>
                <a:cubicBezTo>
                  <a:pt x="17070" y="19025"/>
                  <a:pt x="16171" y="18433"/>
                  <a:pt x="15166" y="18433"/>
                </a:cubicBezTo>
                <a:lnTo>
                  <a:pt x="15149" y="18433"/>
                </a:lnTo>
                <a:cubicBezTo>
                  <a:pt x="14141" y="18442"/>
                  <a:pt x="13247" y="19041"/>
                  <a:pt x="12855" y="19965"/>
                </a:cubicBezTo>
                <a:cubicBezTo>
                  <a:pt x="12655" y="19871"/>
                  <a:pt x="12446" y="19793"/>
                  <a:pt x="12233" y="19735"/>
                </a:cubicBezTo>
                <a:cubicBezTo>
                  <a:pt x="12491" y="19115"/>
                  <a:pt x="12924" y="18608"/>
                  <a:pt x="13463" y="18270"/>
                </a:cubicBezTo>
                <a:cubicBezTo>
                  <a:pt x="13528" y="18225"/>
                  <a:pt x="13594" y="18188"/>
                  <a:pt x="13663" y="18151"/>
                </a:cubicBezTo>
                <a:cubicBezTo>
                  <a:pt x="13733" y="18114"/>
                  <a:pt x="13801" y="18078"/>
                  <a:pt x="13871" y="18050"/>
                </a:cubicBezTo>
                <a:cubicBezTo>
                  <a:pt x="14014" y="17984"/>
                  <a:pt x="14161" y="17931"/>
                  <a:pt x="14312" y="17890"/>
                </a:cubicBezTo>
                <a:cubicBezTo>
                  <a:pt x="14390" y="17869"/>
                  <a:pt x="14468" y="17853"/>
                  <a:pt x="14545" y="17837"/>
                </a:cubicBezTo>
                <a:cubicBezTo>
                  <a:pt x="14742" y="17796"/>
                  <a:pt x="14941" y="17775"/>
                  <a:pt x="15145" y="17775"/>
                </a:cubicBezTo>
                <a:close/>
                <a:moveTo>
                  <a:pt x="31058" y="17775"/>
                </a:moveTo>
                <a:cubicBezTo>
                  <a:pt x="31074" y="17780"/>
                  <a:pt x="31087" y="17780"/>
                  <a:pt x="31102" y="17780"/>
                </a:cubicBezTo>
                <a:cubicBezTo>
                  <a:pt x="31136" y="17780"/>
                  <a:pt x="31168" y="17780"/>
                  <a:pt x="31200" y="17784"/>
                </a:cubicBezTo>
                <a:lnTo>
                  <a:pt x="31217" y="17784"/>
                </a:lnTo>
                <a:cubicBezTo>
                  <a:pt x="32144" y="17853"/>
                  <a:pt x="32989" y="18327"/>
                  <a:pt x="33537" y="19054"/>
                </a:cubicBezTo>
                <a:cubicBezTo>
                  <a:pt x="33537" y="19058"/>
                  <a:pt x="33541" y="19058"/>
                  <a:pt x="33541" y="19062"/>
                </a:cubicBezTo>
                <a:cubicBezTo>
                  <a:pt x="33562" y="19087"/>
                  <a:pt x="33582" y="19115"/>
                  <a:pt x="33602" y="19143"/>
                </a:cubicBezTo>
                <a:cubicBezTo>
                  <a:pt x="33607" y="19147"/>
                  <a:pt x="33607" y="19152"/>
                  <a:pt x="33611" y="19156"/>
                </a:cubicBezTo>
                <a:cubicBezTo>
                  <a:pt x="33631" y="19185"/>
                  <a:pt x="33647" y="19213"/>
                  <a:pt x="33664" y="19238"/>
                </a:cubicBezTo>
                <a:cubicBezTo>
                  <a:pt x="33668" y="19245"/>
                  <a:pt x="33672" y="19250"/>
                  <a:pt x="33676" y="19258"/>
                </a:cubicBezTo>
                <a:cubicBezTo>
                  <a:pt x="33692" y="19283"/>
                  <a:pt x="33709" y="19307"/>
                  <a:pt x="33725" y="19336"/>
                </a:cubicBezTo>
                <a:cubicBezTo>
                  <a:pt x="33729" y="19343"/>
                  <a:pt x="33733" y="19352"/>
                  <a:pt x="33741" y="19360"/>
                </a:cubicBezTo>
                <a:cubicBezTo>
                  <a:pt x="33754" y="19385"/>
                  <a:pt x="33766" y="19409"/>
                  <a:pt x="33782" y="19434"/>
                </a:cubicBezTo>
                <a:cubicBezTo>
                  <a:pt x="33786" y="19446"/>
                  <a:pt x="33794" y="19454"/>
                  <a:pt x="33798" y="19466"/>
                </a:cubicBezTo>
                <a:lnTo>
                  <a:pt x="33835" y="19539"/>
                </a:lnTo>
                <a:cubicBezTo>
                  <a:pt x="33843" y="19552"/>
                  <a:pt x="33847" y="19560"/>
                  <a:pt x="33852" y="19573"/>
                </a:cubicBezTo>
                <a:cubicBezTo>
                  <a:pt x="33864" y="19601"/>
                  <a:pt x="33876" y="19626"/>
                  <a:pt x="33888" y="19654"/>
                </a:cubicBezTo>
                <a:cubicBezTo>
                  <a:pt x="33892" y="19662"/>
                  <a:pt x="33901" y="19675"/>
                  <a:pt x="33905" y="19683"/>
                </a:cubicBezTo>
                <a:cubicBezTo>
                  <a:pt x="33909" y="19695"/>
                  <a:pt x="33913" y="19707"/>
                  <a:pt x="33921" y="19724"/>
                </a:cubicBezTo>
                <a:cubicBezTo>
                  <a:pt x="33705" y="19777"/>
                  <a:pt x="33496" y="19850"/>
                  <a:pt x="33296" y="19944"/>
                </a:cubicBezTo>
                <a:cubicBezTo>
                  <a:pt x="32896" y="19025"/>
                  <a:pt x="32001" y="18433"/>
                  <a:pt x="30993" y="18433"/>
                </a:cubicBezTo>
                <a:lnTo>
                  <a:pt x="30976" y="18433"/>
                </a:lnTo>
                <a:cubicBezTo>
                  <a:pt x="29971" y="18442"/>
                  <a:pt x="29073" y="19041"/>
                  <a:pt x="28681" y="19965"/>
                </a:cubicBezTo>
                <a:cubicBezTo>
                  <a:pt x="28480" y="19871"/>
                  <a:pt x="28276" y="19793"/>
                  <a:pt x="28064" y="19735"/>
                </a:cubicBezTo>
                <a:cubicBezTo>
                  <a:pt x="28318" y="19115"/>
                  <a:pt x="28750" y="18608"/>
                  <a:pt x="29289" y="18270"/>
                </a:cubicBezTo>
                <a:cubicBezTo>
                  <a:pt x="29355" y="18225"/>
                  <a:pt x="29424" y="18188"/>
                  <a:pt x="29490" y="18151"/>
                </a:cubicBezTo>
                <a:cubicBezTo>
                  <a:pt x="29559" y="18114"/>
                  <a:pt x="29628" y="18078"/>
                  <a:pt x="29702" y="18050"/>
                </a:cubicBezTo>
                <a:cubicBezTo>
                  <a:pt x="29845" y="17984"/>
                  <a:pt x="29992" y="17931"/>
                  <a:pt x="30143" y="17890"/>
                </a:cubicBezTo>
                <a:cubicBezTo>
                  <a:pt x="30216" y="17869"/>
                  <a:pt x="30294" y="17853"/>
                  <a:pt x="30372" y="17837"/>
                </a:cubicBezTo>
                <a:cubicBezTo>
                  <a:pt x="30568" y="17796"/>
                  <a:pt x="30768" y="17775"/>
                  <a:pt x="30972" y="17775"/>
                </a:cubicBezTo>
                <a:close/>
                <a:moveTo>
                  <a:pt x="46822" y="17775"/>
                </a:moveTo>
                <a:cubicBezTo>
                  <a:pt x="48093" y="17775"/>
                  <a:pt x="49256" y="18553"/>
                  <a:pt x="49747" y="19724"/>
                </a:cubicBezTo>
                <a:cubicBezTo>
                  <a:pt x="49536" y="19777"/>
                  <a:pt x="49327" y="19850"/>
                  <a:pt x="49127" y="19944"/>
                </a:cubicBezTo>
                <a:cubicBezTo>
                  <a:pt x="48727" y="19025"/>
                  <a:pt x="47828" y="18433"/>
                  <a:pt x="46823" y="18433"/>
                </a:cubicBezTo>
                <a:lnTo>
                  <a:pt x="46807" y="18433"/>
                </a:lnTo>
                <a:cubicBezTo>
                  <a:pt x="45798" y="18442"/>
                  <a:pt x="44904" y="19041"/>
                  <a:pt x="44507" y="19965"/>
                </a:cubicBezTo>
                <a:cubicBezTo>
                  <a:pt x="44311" y="19871"/>
                  <a:pt x="44103" y="19793"/>
                  <a:pt x="43890" y="19735"/>
                </a:cubicBezTo>
                <a:cubicBezTo>
                  <a:pt x="44148" y="19115"/>
                  <a:pt x="44581" y="18608"/>
                  <a:pt x="45120" y="18270"/>
                </a:cubicBezTo>
                <a:cubicBezTo>
                  <a:pt x="45185" y="18225"/>
                  <a:pt x="45251" y="18188"/>
                  <a:pt x="45321" y="18151"/>
                </a:cubicBezTo>
                <a:cubicBezTo>
                  <a:pt x="45389" y="18114"/>
                  <a:pt x="45459" y="18078"/>
                  <a:pt x="45528" y="18050"/>
                </a:cubicBezTo>
                <a:cubicBezTo>
                  <a:pt x="45672" y="17984"/>
                  <a:pt x="45819" y="17931"/>
                  <a:pt x="45969" y="17890"/>
                </a:cubicBezTo>
                <a:cubicBezTo>
                  <a:pt x="46047" y="17869"/>
                  <a:pt x="46124" y="17853"/>
                  <a:pt x="46203" y="17837"/>
                </a:cubicBezTo>
                <a:cubicBezTo>
                  <a:pt x="46399" y="17796"/>
                  <a:pt x="46599" y="17775"/>
                  <a:pt x="46803" y="17775"/>
                </a:cubicBezTo>
                <a:cubicBezTo>
                  <a:pt x="46809" y="17775"/>
                  <a:pt x="46815" y="17775"/>
                  <a:pt x="46822" y="17775"/>
                </a:cubicBezTo>
                <a:close/>
                <a:moveTo>
                  <a:pt x="62650" y="17775"/>
                </a:moveTo>
                <a:cubicBezTo>
                  <a:pt x="63920" y="17775"/>
                  <a:pt x="65084" y="18551"/>
                  <a:pt x="65578" y="19724"/>
                </a:cubicBezTo>
                <a:cubicBezTo>
                  <a:pt x="65361" y="19777"/>
                  <a:pt x="65153" y="19850"/>
                  <a:pt x="64953" y="19944"/>
                </a:cubicBezTo>
                <a:cubicBezTo>
                  <a:pt x="64553" y="19025"/>
                  <a:pt x="63659" y="18433"/>
                  <a:pt x="62650" y="18433"/>
                </a:cubicBezTo>
                <a:lnTo>
                  <a:pt x="62633" y="18433"/>
                </a:lnTo>
                <a:cubicBezTo>
                  <a:pt x="61629" y="18442"/>
                  <a:pt x="60730" y="19041"/>
                  <a:pt x="60338" y="19965"/>
                </a:cubicBezTo>
                <a:cubicBezTo>
                  <a:pt x="60138" y="19871"/>
                  <a:pt x="59934" y="19793"/>
                  <a:pt x="59721" y="19735"/>
                </a:cubicBezTo>
                <a:cubicBezTo>
                  <a:pt x="59975" y="19115"/>
                  <a:pt x="60407" y="18608"/>
                  <a:pt x="60946" y="18270"/>
                </a:cubicBezTo>
                <a:cubicBezTo>
                  <a:pt x="61012" y="18225"/>
                  <a:pt x="61082" y="18188"/>
                  <a:pt x="61146" y="18151"/>
                </a:cubicBezTo>
                <a:cubicBezTo>
                  <a:pt x="61216" y="18114"/>
                  <a:pt x="61285" y="18078"/>
                  <a:pt x="61359" y="18050"/>
                </a:cubicBezTo>
                <a:cubicBezTo>
                  <a:pt x="61502" y="17984"/>
                  <a:pt x="61649" y="17931"/>
                  <a:pt x="61800" y="17890"/>
                </a:cubicBezTo>
                <a:cubicBezTo>
                  <a:pt x="61878" y="17869"/>
                  <a:pt x="61951" y="17853"/>
                  <a:pt x="62028" y="17837"/>
                </a:cubicBezTo>
                <a:cubicBezTo>
                  <a:pt x="62225" y="17796"/>
                  <a:pt x="62425" y="17775"/>
                  <a:pt x="62629" y="17775"/>
                </a:cubicBezTo>
                <a:close/>
                <a:moveTo>
                  <a:pt x="78460" y="17775"/>
                </a:moveTo>
                <a:cubicBezTo>
                  <a:pt x="78541" y="17775"/>
                  <a:pt x="78624" y="17780"/>
                  <a:pt x="78701" y="17784"/>
                </a:cubicBezTo>
                <a:cubicBezTo>
                  <a:pt x="78782" y="17792"/>
                  <a:pt x="78864" y="17800"/>
                  <a:pt x="78942" y="17812"/>
                </a:cubicBezTo>
                <a:cubicBezTo>
                  <a:pt x="79024" y="17824"/>
                  <a:pt x="79101" y="17837"/>
                  <a:pt x="79178" y="17857"/>
                </a:cubicBezTo>
                <a:cubicBezTo>
                  <a:pt x="80163" y="18082"/>
                  <a:pt x="81005" y="18772"/>
                  <a:pt x="81405" y="19724"/>
                </a:cubicBezTo>
                <a:cubicBezTo>
                  <a:pt x="81192" y="19777"/>
                  <a:pt x="80984" y="19850"/>
                  <a:pt x="80784" y="19944"/>
                </a:cubicBezTo>
                <a:cubicBezTo>
                  <a:pt x="80383" y="19025"/>
                  <a:pt x="79485" y="18433"/>
                  <a:pt x="78481" y="18433"/>
                </a:cubicBezTo>
                <a:lnTo>
                  <a:pt x="78464" y="18433"/>
                </a:lnTo>
                <a:cubicBezTo>
                  <a:pt x="77455" y="18442"/>
                  <a:pt x="76560" y="19041"/>
                  <a:pt x="76168" y="19965"/>
                </a:cubicBezTo>
                <a:cubicBezTo>
                  <a:pt x="75968" y="19871"/>
                  <a:pt x="75760" y="19793"/>
                  <a:pt x="75548" y="19735"/>
                </a:cubicBezTo>
                <a:cubicBezTo>
                  <a:pt x="75806" y="19115"/>
                  <a:pt x="76238" y="18608"/>
                  <a:pt x="76777" y="18270"/>
                </a:cubicBezTo>
                <a:cubicBezTo>
                  <a:pt x="76843" y="18225"/>
                  <a:pt x="76908" y="18188"/>
                  <a:pt x="76977" y="18151"/>
                </a:cubicBezTo>
                <a:cubicBezTo>
                  <a:pt x="77047" y="18114"/>
                  <a:pt x="77116" y="18078"/>
                  <a:pt x="77186" y="18050"/>
                </a:cubicBezTo>
                <a:cubicBezTo>
                  <a:pt x="77329" y="17984"/>
                  <a:pt x="77476" y="17931"/>
                  <a:pt x="77627" y="17890"/>
                </a:cubicBezTo>
                <a:cubicBezTo>
                  <a:pt x="77704" y="17869"/>
                  <a:pt x="77782" y="17853"/>
                  <a:pt x="77859" y="17837"/>
                </a:cubicBezTo>
                <a:cubicBezTo>
                  <a:pt x="78055" y="17796"/>
                  <a:pt x="78256" y="17775"/>
                  <a:pt x="78460" y="17775"/>
                </a:cubicBezTo>
                <a:close/>
                <a:moveTo>
                  <a:pt x="94307" y="17775"/>
                </a:moveTo>
                <a:cubicBezTo>
                  <a:pt x="95577" y="17775"/>
                  <a:pt x="96741" y="18551"/>
                  <a:pt x="97235" y="19724"/>
                </a:cubicBezTo>
                <a:cubicBezTo>
                  <a:pt x="97019" y="19777"/>
                  <a:pt x="96811" y="19850"/>
                  <a:pt x="96611" y="19944"/>
                </a:cubicBezTo>
                <a:cubicBezTo>
                  <a:pt x="96210" y="19025"/>
                  <a:pt x="95316" y="18433"/>
                  <a:pt x="94307" y="18433"/>
                </a:cubicBezTo>
                <a:lnTo>
                  <a:pt x="94291" y="18433"/>
                </a:lnTo>
                <a:cubicBezTo>
                  <a:pt x="93286" y="18442"/>
                  <a:pt x="92387" y="19041"/>
                  <a:pt x="91995" y="19965"/>
                </a:cubicBezTo>
                <a:cubicBezTo>
                  <a:pt x="91795" y="19871"/>
                  <a:pt x="91591" y="19793"/>
                  <a:pt x="91378" y="19735"/>
                </a:cubicBezTo>
                <a:cubicBezTo>
                  <a:pt x="91631" y="19115"/>
                  <a:pt x="92065" y="18608"/>
                  <a:pt x="92604" y="18270"/>
                </a:cubicBezTo>
                <a:cubicBezTo>
                  <a:pt x="92669" y="18225"/>
                  <a:pt x="92739" y="18188"/>
                  <a:pt x="92804" y="18151"/>
                </a:cubicBezTo>
                <a:cubicBezTo>
                  <a:pt x="92873" y="18114"/>
                  <a:pt x="92943" y="18078"/>
                  <a:pt x="93016" y="18050"/>
                </a:cubicBezTo>
                <a:cubicBezTo>
                  <a:pt x="93159" y="17984"/>
                  <a:pt x="93306" y="17931"/>
                  <a:pt x="93457" y="17890"/>
                </a:cubicBezTo>
                <a:cubicBezTo>
                  <a:pt x="93535" y="17869"/>
                  <a:pt x="93608" y="17853"/>
                  <a:pt x="93686" y="17837"/>
                </a:cubicBezTo>
                <a:cubicBezTo>
                  <a:pt x="93882" y="17796"/>
                  <a:pt x="94082" y="17775"/>
                  <a:pt x="94287" y="17775"/>
                </a:cubicBezTo>
                <a:close/>
                <a:moveTo>
                  <a:pt x="7310" y="17069"/>
                </a:moveTo>
                <a:cubicBezTo>
                  <a:pt x="8935" y="17069"/>
                  <a:pt x="10383" y="18083"/>
                  <a:pt x="10943" y="19597"/>
                </a:cubicBezTo>
                <a:cubicBezTo>
                  <a:pt x="10723" y="19609"/>
                  <a:pt x="10506" y="19642"/>
                  <a:pt x="10293" y="19691"/>
                </a:cubicBezTo>
                <a:cubicBezTo>
                  <a:pt x="9787" y="18482"/>
                  <a:pt x="8623" y="17706"/>
                  <a:pt x="7308" y="17706"/>
                </a:cubicBezTo>
                <a:lnTo>
                  <a:pt x="7283" y="17706"/>
                </a:lnTo>
                <a:cubicBezTo>
                  <a:pt x="5980" y="17714"/>
                  <a:pt x="4813" y="18498"/>
                  <a:pt x="4310" y="19703"/>
                </a:cubicBezTo>
                <a:lnTo>
                  <a:pt x="4376" y="19732"/>
                </a:lnTo>
                <a:cubicBezTo>
                  <a:pt x="4866" y="18551"/>
                  <a:pt x="6009" y="17784"/>
                  <a:pt x="7288" y="17775"/>
                </a:cubicBezTo>
                <a:cubicBezTo>
                  <a:pt x="7295" y="17775"/>
                  <a:pt x="7301" y="17775"/>
                  <a:pt x="7308" y="17775"/>
                </a:cubicBezTo>
                <a:cubicBezTo>
                  <a:pt x="8590" y="17775"/>
                  <a:pt x="9724" y="18529"/>
                  <a:pt x="10224" y="19707"/>
                </a:cubicBezTo>
                <a:cubicBezTo>
                  <a:pt x="10012" y="19760"/>
                  <a:pt x="9799" y="19834"/>
                  <a:pt x="9599" y="19920"/>
                </a:cubicBezTo>
                <a:cubicBezTo>
                  <a:pt x="9194" y="19017"/>
                  <a:pt x="8300" y="18433"/>
                  <a:pt x="7304" y="18433"/>
                </a:cubicBezTo>
                <a:lnTo>
                  <a:pt x="7292" y="18433"/>
                </a:lnTo>
                <a:cubicBezTo>
                  <a:pt x="6274" y="18442"/>
                  <a:pt x="5372" y="19049"/>
                  <a:pt x="4984" y="19981"/>
                </a:cubicBezTo>
                <a:cubicBezTo>
                  <a:pt x="4572" y="19785"/>
                  <a:pt x="4127" y="19658"/>
                  <a:pt x="3661" y="19609"/>
                </a:cubicBezTo>
                <a:cubicBezTo>
                  <a:pt x="3971" y="18768"/>
                  <a:pt x="4555" y="18082"/>
                  <a:pt x="5290" y="17633"/>
                </a:cubicBezTo>
                <a:cubicBezTo>
                  <a:pt x="5878" y="17277"/>
                  <a:pt x="6565" y="17073"/>
                  <a:pt x="7279" y="17069"/>
                </a:cubicBezTo>
                <a:cubicBezTo>
                  <a:pt x="7289" y="17069"/>
                  <a:pt x="7299" y="17069"/>
                  <a:pt x="7310" y="17069"/>
                </a:cubicBezTo>
                <a:close/>
                <a:moveTo>
                  <a:pt x="23134" y="17069"/>
                </a:moveTo>
                <a:cubicBezTo>
                  <a:pt x="24755" y="17069"/>
                  <a:pt x="26210" y="18078"/>
                  <a:pt x="26774" y="19597"/>
                </a:cubicBezTo>
                <a:cubicBezTo>
                  <a:pt x="26553" y="19609"/>
                  <a:pt x="26337" y="19642"/>
                  <a:pt x="26124" y="19691"/>
                </a:cubicBezTo>
                <a:cubicBezTo>
                  <a:pt x="25616" y="18481"/>
                  <a:pt x="24450" y="17706"/>
                  <a:pt x="23136" y="17706"/>
                </a:cubicBezTo>
                <a:cubicBezTo>
                  <a:pt x="23128" y="17706"/>
                  <a:pt x="23121" y="17706"/>
                  <a:pt x="23114" y="17706"/>
                </a:cubicBezTo>
                <a:cubicBezTo>
                  <a:pt x="21807" y="17714"/>
                  <a:pt x="20639" y="18498"/>
                  <a:pt x="20141" y="19703"/>
                </a:cubicBezTo>
                <a:lnTo>
                  <a:pt x="20202" y="19732"/>
                </a:lnTo>
                <a:cubicBezTo>
                  <a:pt x="20692" y="18551"/>
                  <a:pt x="21835" y="17784"/>
                  <a:pt x="23114" y="17775"/>
                </a:cubicBezTo>
                <a:cubicBezTo>
                  <a:pt x="23120" y="17775"/>
                  <a:pt x="23127" y="17775"/>
                  <a:pt x="23134" y="17775"/>
                </a:cubicBezTo>
                <a:cubicBezTo>
                  <a:pt x="24416" y="17775"/>
                  <a:pt x="25555" y="18529"/>
                  <a:pt x="26054" y="19707"/>
                </a:cubicBezTo>
                <a:cubicBezTo>
                  <a:pt x="25839" y="19760"/>
                  <a:pt x="25630" y="19834"/>
                  <a:pt x="25430" y="19920"/>
                </a:cubicBezTo>
                <a:cubicBezTo>
                  <a:pt x="25021" y="19017"/>
                  <a:pt x="24127" y="18433"/>
                  <a:pt x="23134" y="18433"/>
                </a:cubicBezTo>
                <a:lnTo>
                  <a:pt x="23119" y="18433"/>
                </a:lnTo>
                <a:cubicBezTo>
                  <a:pt x="22105" y="18442"/>
                  <a:pt x="21202" y="19049"/>
                  <a:pt x="20815" y="19981"/>
                </a:cubicBezTo>
                <a:cubicBezTo>
                  <a:pt x="20402" y="19785"/>
                  <a:pt x="19952" y="19658"/>
                  <a:pt x="19492" y="19609"/>
                </a:cubicBezTo>
                <a:cubicBezTo>
                  <a:pt x="19801" y="18768"/>
                  <a:pt x="20382" y="18082"/>
                  <a:pt x="21121" y="17633"/>
                </a:cubicBezTo>
                <a:cubicBezTo>
                  <a:pt x="21705" y="17277"/>
                  <a:pt x="22391" y="17073"/>
                  <a:pt x="23110" y="17069"/>
                </a:cubicBezTo>
                <a:close/>
                <a:moveTo>
                  <a:pt x="38967" y="17069"/>
                </a:moveTo>
                <a:cubicBezTo>
                  <a:pt x="40592" y="17069"/>
                  <a:pt x="42040" y="18083"/>
                  <a:pt x="42600" y="19597"/>
                </a:cubicBezTo>
                <a:cubicBezTo>
                  <a:pt x="42380" y="19609"/>
                  <a:pt x="42163" y="19642"/>
                  <a:pt x="41951" y="19691"/>
                </a:cubicBezTo>
                <a:cubicBezTo>
                  <a:pt x="41444" y="18482"/>
                  <a:pt x="40280" y="17706"/>
                  <a:pt x="38965" y="17706"/>
                </a:cubicBezTo>
                <a:lnTo>
                  <a:pt x="38940" y="17706"/>
                </a:lnTo>
                <a:cubicBezTo>
                  <a:pt x="37638" y="17714"/>
                  <a:pt x="36469" y="18498"/>
                  <a:pt x="35967" y="19703"/>
                </a:cubicBezTo>
                <a:lnTo>
                  <a:pt x="36033" y="19732"/>
                </a:lnTo>
                <a:cubicBezTo>
                  <a:pt x="36523" y="18551"/>
                  <a:pt x="37666" y="17784"/>
                  <a:pt x="38944" y="17775"/>
                </a:cubicBezTo>
                <a:cubicBezTo>
                  <a:pt x="38951" y="17775"/>
                  <a:pt x="38957" y="17775"/>
                  <a:pt x="38964" y="17775"/>
                </a:cubicBezTo>
                <a:cubicBezTo>
                  <a:pt x="40247" y="17775"/>
                  <a:pt x="41382" y="18529"/>
                  <a:pt x="41881" y="19707"/>
                </a:cubicBezTo>
                <a:cubicBezTo>
                  <a:pt x="41669" y="19760"/>
                  <a:pt x="41457" y="19834"/>
                  <a:pt x="41257" y="19920"/>
                </a:cubicBezTo>
                <a:cubicBezTo>
                  <a:pt x="40852" y="19017"/>
                  <a:pt x="39958" y="18433"/>
                  <a:pt x="38961" y="18433"/>
                </a:cubicBezTo>
                <a:lnTo>
                  <a:pt x="38949" y="18433"/>
                </a:lnTo>
                <a:cubicBezTo>
                  <a:pt x="37932" y="18442"/>
                  <a:pt x="37029" y="19049"/>
                  <a:pt x="36641" y="19981"/>
                </a:cubicBezTo>
                <a:cubicBezTo>
                  <a:pt x="36229" y="19785"/>
                  <a:pt x="35783" y="19658"/>
                  <a:pt x="35317" y="19609"/>
                </a:cubicBezTo>
                <a:cubicBezTo>
                  <a:pt x="35628" y="18768"/>
                  <a:pt x="36212" y="18082"/>
                  <a:pt x="36948" y="17633"/>
                </a:cubicBezTo>
                <a:cubicBezTo>
                  <a:pt x="37536" y="17277"/>
                  <a:pt x="38222" y="17073"/>
                  <a:pt x="38936" y="17069"/>
                </a:cubicBezTo>
                <a:cubicBezTo>
                  <a:pt x="38947" y="17069"/>
                  <a:pt x="38957" y="17069"/>
                  <a:pt x="38967" y="17069"/>
                </a:cubicBezTo>
                <a:close/>
                <a:moveTo>
                  <a:pt x="54792" y="17069"/>
                </a:moveTo>
                <a:cubicBezTo>
                  <a:pt x="56413" y="17069"/>
                  <a:pt x="57867" y="18078"/>
                  <a:pt x="58431" y="19597"/>
                </a:cubicBezTo>
                <a:cubicBezTo>
                  <a:pt x="58211" y="19609"/>
                  <a:pt x="57994" y="19642"/>
                  <a:pt x="57781" y="19691"/>
                </a:cubicBezTo>
                <a:cubicBezTo>
                  <a:pt x="57270" y="18482"/>
                  <a:pt x="56107" y="17706"/>
                  <a:pt x="54792" y="17706"/>
                </a:cubicBezTo>
                <a:lnTo>
                  <a:pt x="54771" y="17706"/>
                </a:lnTo>
                <a:cubicBezTo>
                  <a:pt x="53996" y="17710"/>
                  <a:pt x="53268" y="17988"/>
                  <a:pt x="52701" y="18466"/>
                </a:cubicBezTo>
                <a:cubicBezTo>
                  <a:pt x="52313" y="18796"/>
                  <a:pt x="51998" y="19213"/>
                  <a:pt x="51798" y="19703"/>
                </a:cubicBezTo>
                <a:lnTo>
                  <a:pt x="51859" y="19732"/>
                </a:lnTo>
                <a:cubicBezTo>
                  <a:pt x="52060" y="19254"/>
                  <a:pt x="52365" y="18842"/>
                  <a:pt x="52746" y="18523"/>
                </a:cubicBezTo>
                <a:cubicBezTo>
                  <a:pt x="53301" y="18053"/>
                  <a:pt x="54011" y="17780"/>
                  <a:pt x="54771" y="17775"/>
                </a:cubicBezTo>
                <a:lnTo>
                  <a:pt x="54792" y="17775"/>
                </a:lnTo>
                <a:cubicBezTo>
                  <a:pt x="56074" y="17775"/>
                  <a:pt x="57210" y="18531"/>
                  <a:pt x="57712" y="19707"/>
                </a:cubicBezTo>
                <a:cubicBezTo>
                  <a:pt x="57495" y="19760"/>
                  <a:pt x="57287" y="19834"/>
                  <a:pt x="57087" y="19920"/>
                </a:cubicBezTo>
                <a:cubicBezTo>
                  <a:pt x="56680" y="19012"/>
                  <a:pt x="55782" y="18433"/>
                  <a:pt x="54785" y="18433"/>
                </a:cubicBezTo>
                <a:cubicBezTo>
                  <a:pt x="54782" y="18433"/>
                  <a:pt x="54778" y="18433"/>
                  <a:pt x="54775" y="18433"/>
                </a:cubicBezTo>
                <a:cubicBezTo>
                  <a:pt x="53762" y="18442"/>
                  <a:pt x="52859" y="19049"/>
                  <a:pt x="52471" y="19981"/>
                </a:cubicBezTo>
                <a:cubicBezTo>
                  <a:pt x="52060" y="19785"/>
                  <a:pt x="51610" y="19658"/>
                  <a:pt x="51148" y="19609"/>
                </a:cubicBezTo>
                <a:cubicBezTo>
                  <a:pt x="51459" y="18768"/>
                  <a:pt x="52039" y="18082"/>
                  <a:pt x="52778" y="17633"/>
                </a:cubicBezTo>
                <a:cubicBezTo>
                  <a:pt x="53362" y="17277"/>
                  <a:pt x="54048" y="17073"/>
                  <a:pt x="54767" y="17069"/>
                </a:cubicBezTo>
                <a:close/>
                <a:moveTo>
                  <a:pt x="70618" y="17069"/>
                </a:moveTo>
                <a:cubicBezTo>
                  <a:pt x="72243" y="17069"/>
                  <a:pt x="73693" y="18078"/>
                  <a:pt x="74257" y="19597"/>
                </a:cubicBezTo>
                <a:cubicBezTo>
                  <a:pt x="74036" y="19609"/>
                  <a:pt x="73821" y="19642"/>
                  <a:pt x="73608" y="19691"/>
                </a:cubicBezTo>
                <a:cubicBezTo>
                  <a:pt x="73101" y="18482"/>
                  <a:pt x="71938" y="17706"/>
                  <a:pt x="70622" y="17706"/>
                </a:cubicBezTo>
                <a:lnTo>
                  <a:pt x="70598" y="17706"/>
                </a:lnTo>
                <a:cubicBezTo>
                  <a:pt x="69295" y="17714"/>
                  <a:pt x="68126" y="18498"/>
                  <a:pt x="67625" y="19703"/>
                </a:cubicBezTo>
                <a:lnTo>
                  <a:pt x="67689" y="19732"/>
                </a:lnTo>
                <a:cubicBezTo>
                  <a:pt x="67881" y="19266"/>
                  <a:pt x="68175" y="18866"/>
                  <a:pt x="68539" y="18551"/>
                </a:cubicBezTo>
                <a:cubicBezTo>
                  <a:pt x="69099" y="18065"/>
                  <a:pt x="69826" y="17780"/>
                  <a:pt x="70602" y="17775"/>
                </a:cubicBezTo>
                <a:lnTo>
                  <a:pt x="70622" y="17775"/>
                </a:lnTo>
                <a:cubicBezTo>
                  <a:pt x="71904" y="17775"/>
                  <a:pt x="73040" y="18531"/>
                  <a:pt x="73538" y="19707"/>
                </a:cubicBezTo>
                <a:cubicBezTo>
                  <a:pt x="73326" y="19760"/>
                  <a:pt x="73114" y="19834"/>
                  <a:pt x="72914" y="19920"/>
                </a:cubicBezTo>
                <a:cubicBezTo>
                  <a:pt x="72509" y="19017"/>
                  <a:pt x="71615" y="18433"/>
                  <a:pt x="70622" y="18433"/>
                </a:cubicBezTo>
                <a:lnTo>
                  <a:pt x="70605" y="18433"/>
                </a:lnTo>
                <a:cubicBezTo>
                  <a:pt x="69589" y="18442"/>
                  <a:pt x="68690" y="19049"/>
                  <a:pt x="68298" y="19981"/>
                </a:cubicBezTo>
                <a:cubicBezTo>
                  <a:pt x="67885" y="19785"/>
                  <a:pt x="67440" y="19658"/>
                  <a:pt x="66975" y="19609"/>
                </a:cubicBezTo>
                <a:cubicBezTo>
                  <a:pt x="67285" y="18768"/>
                  <a:pt x="67870" y="18082"/>
                  <a:pt x="68605" y="17633"/>
                </a:cubicBezTo>
                <a:cubicBezTo>
                  <a:pt x="69193" y="17277"/>
                  <a:pt x="69879" y="17073"/>
                  <a:pt x="70594" y="17069"/>
                </a:cubicBezTo>
                <a:close/>
                <a:moveTo>
                  <a:pt x="86449" y="17069"/>
                </a:moveTo>
                <a:cubicBezTo>
                  <a:pt x="88074" y="17069"/>
                  <a:pt x="89524" y="18078"/>
                  <a:pt x="90087" y="19597"/>
                </a:cubicBezTo>
                <a:cubicBezTo>
                  <a:pt x="89867" y="19609"/>
                  <a:pt x="89651" y="19642"/>
                  <a:pt x="89438" y="19691"/>
                </a:cubicBezTo>
                <a:cubicBezTo>
                  <a:pt x="88928" y="18482"/>
                  <a:pt x="87764" y="17706"/>
                  <a:pt x="86449" y="17706"/>
                </a:cubicBezTo>
                <a:lnTo>
                  <a:pt x="86428" y="17706"/>
                </a:lnTo>
                <a:cubicBezTo>
                  <a:pt x="85652" y="17710"/>
                  <a:pt x="84926" y="17988"/>
                  <a:pt x="84358" y="18466"/>
                </a:cubicBezTo>
                <a:cubicBezTo>
                  <a:pt x="83970" y="18796"/>
                  <a:pt x="83655" y="19213"/>
                  <a:pt x="83455" y="19703"/>
                </a:cubicBezTo>
                <a:lnTo>
                  <a:pt x="83516" y="19732"/>
                </a:lnTo>
                <a:cubicBezTo>
                  <a:pt x="83716" y="19254"/>
                  <a:pt x="84023" y="18842"/>
                  <a:pt x="84402" y="18523"/>
                </a:cubicBezTo>
                <a:cubicBezTo>
                  <a:pt x="84958" y="18053"/>
                  <a:pt x="85669" y="17780"/>
                  <a:pt x="86428" y="17775"/>
                </a:cubicBezTo>
                <a:lnTo>
                  <a:pt x="86449" y="17775"/>
                </a:lnTo>
                <a:cubicBezTo>
                  <a:pt x="87731" y="17775"/>
                  <a:pt x="88871" y="18531"/>
                  <a:pt x="89369" y="19707"/>
                </a:cubicBezTo>
                <a:cubicBezTo>
                  <a:pt x="89152" y="19760"/>
                  <a:pt x="88944" y="19834"/>
                  <a:pt x="88744" y="19920"/>
                </a:cubicBezTo>
                <a:cubicBezTo>
                  <a:pt x="88336" y="19017"/>
                  <a:pt x="87441" y="18433"/>
                  <a:pt x="86449" y="18433"/>
                </a:cubicBezTo>
                <a:lnTo>
                  <a:pt x="86432" y="18433"/>
                </a:lnTo>
                <a:cubicBezTo>
                  <a:pt x="85420" y="18442"/>
                  <a:pt x="84517" y="19049"/>
                  <a:pt x="84129" y="19981"/>
                </a:cubicBezTo>
                <a:cubicBezTo>
                  <a:pt x="83716" y="19785"/>
                  <a:pt x="83267" y="19658"/>
                  <a:pt x="82805" y="19609"/>
                </a:cubicBezTo>
                <a:cubicBezTo>
                  <a:pt x="83116" y="18768"/>
                  <a:pt x="83696" y="18082"/>
                  <a:pt x="84435" y="17633"/>
                </a:cubicBezTo>
                <a:cubicBezTo>
                  <a:pt x="85020" y="17277"/>
                  <a:pt x="85706" y="17073"/>
                  <a:pt x="86424" y="17069"/>
                </a:cubicBezTo>
                <a:close/>
                <a:moveTo>
                  <a:pt x="15166" y="18506"/>
                </a:moveTo>
                <a:cubicBezTo>
                  <a:pt x="16146" y="18506"/>
                  <a:pt x="17017" y="19079"/>
                  <a:pt x="17404" y="19973"/>
                </a:cubicBezTo>
                <a:cubicBezTo>
                  <a:pt x="17217" y="20063"/>
                  <a:pt x="17036" y="20165"/>
                  <a:pt x="16865" y="20283"/>
                </a:cubicBezTo>
                <a:cubicBezTo>
                  <a:pt x="16591" y="19585"/>
                  <a:pt x="15918" y="19123"/>
                  <a:pt x="15166" y="19123"/>
                </a:cubicBezTo>
                <a:lnTo>
                  <a:pt x="15154" y="19123"/>
                </a:lnTo>
                <a:cubicBezTo>
                  <a:pt x="14395" y="19128"/>
                  <a:pt x="13716" y="19605"/>
                  <a:pt x="13454" y="20312"/>
                </a:cubicBezTo>
                <a:cubicBezTo>
                  <a:pt x="13283" y="20193"/>
                  <a:pt x="13104" y="20083"/>
                  <a:pt x="12915" y="19993"/>
                </a:cubicBezTo>
                <a:cubicBezTo>
                  <a:pt x="13300" y="19094"/>
                  <a:pt x="14169" y="18510"/>
                  <a:pt x="15149" y="18506"/>
                </a:cubicBezTo>
                <a:close/>
                <a:moveTo>
                  <a:pt x="30993" y="18506"/>
                </a:moveTo>
                <a:cubicBezTo>
                  <a:pt x="31973" y="18506"/>
                  <a:pt x="32842" y="19079"/>
                  <a:pt x="33234" y="19973"/>
                </a:cubicBezTo>
                <a:cubicBezTo>
                  <a:pt x="33047" y="20063"/>
                  <a:pt x="32863" y="20165"/>
                  <a:pt x="32691" y="20283"/>
                </a:cubicBezTo>
                <a:cubicBezTo>
                  <a:pt x="32419" y="19584"/>
                  <a:pt x="31745" y="19123"/>
                  <a:pt x="30990" y="19123"/>
                </a:cubicBezTo>
                <a:cubicBezTo>
                  <a:pt x="30986" y="19123"/>
                  <a:pt x="30983" y="19123"/>
                  <a:pt x="30980" y="19123"/>
                </a:cubicBezTo>
                <a:cubicBezTo>
                  <a:pt x="30225" y="19128"/>
                  <a:pt x="29547" y="19605"/>
                  <a:pt x="29281" y="20312"/>
                </a:cubicBezTo>
                <a:cubicBezTo>
                  <a:pt x="29114" y="20193"/>
                  <a:pt x="28930" y="20083"/>
                  <a:pt x="28746" y="19993"/>
                </a:cubicBezTo>
                <a:cubicBezTo>
                  <a:pt x="29126" y="19094"/>
                  <a:pt x="30000" y="18510"/>
                  <a:pt x="30976" y="18506"/>
                </a:cubicBezTo>
                <a:close/>
                <a:moveTo>
                  <a:pt x="46823" y="18506"/>
                </a:moveTo>
                <a:cubicBezTo>
                  <a:pt x="47803" y="18506"/>
                  <a:pt x="48673" y="19079"/>
                  <a:pt x="49061" y="19973"/>
                </a:cubicBezTo>
                <a:cubicBezTo>
                  <a:pt x="48874" y="20063"/>
                  <a:pt x="48694" y="20165"/>
                  <a:pt x="48522" y="20283"/>
                </a:cubicBezTo>
                <a:cubicBezTo>
                  <a:pt x="48250" y="19584"/>
                  <a:pt x="47576" y="19123"/>
                  <a:pt x="46820" y="19123"/>
                </a:cubicBezTo>
                <a:cubicBezTo>
                  <a:pt x="46817" y="19123"/>
                  <a:pt x="46814" y="19123"/>
                  <a:pt x="46811" y="19123"/>
                </a:cubicBezTo>
                <a:cubicBezTo>
                  <a:pt x="46051" y="19128"/>
                  <a:pt x="45374" y="19605"/>
                  <a:pt x="45112" y="20312"/>
                </a:cubicBezTo>
                <a:cubicBezTo>
                  <a:pt x="44940" y="20193"/>
                  <a:pt x="44761" y="20087"/>
                  <a:pt x="44573" y="19993"/>
                </a:cubicBezTo>
                <a:cubicBezTo>
                  <a:pt x="44953" y="19094"/>
                  <a:pt x="45826" y="18510"/>
                  <a:pt x="46807" y="18506"/>
                </a:cubicBezTo>
                <a:close/>
                <a:moveTo>
                  <a:pt x="62653" y="18506"/>
                </a:moveTo>
                <a:cubicBezTo>
                  <a:pt x="63629" y="18506"/>
                  <a:pt x="64502" y="19080"/>
                  <a:pt x="64892" y="19973"/>
                </a:cubicBezTo>
                <a:cubicBezTo>
                  <a:pt x="64705" y="20063"/>
                  <a:pt x="64520" y="20165"/>
                  <a:pt x="64349" y="20283"/>
                </a:cubicBezTo>
                <a:cubicBezTo>
                  <a:pt x="64076" y="19584"/>
                  <a:pt x="63403" y="19123"/>
                  <a:pt x="62647" y="19123"/>
                </a:cubicBezTo>
                <a:cubicBezTo>
                  <a:pt x="62644" y="19123"/>
                  <a:pt x="62640" y="19123"/>
                  <a:pt x="62637" y="19123"/>
                </a:cubicBezTo>
                <a:cubicBezTo>
                  <a:pt x="61881" y="19128"/>
                  <a:pt x="61204" y="19605"/>
                  <a:pt x="60938" y="20312"/>
                </a:cubicBezTo>
                <a:cubicBezTo>
                  <a:pt x="60771" y="20193"/>
                  <a:pt x="60588" y="20083"/>
                  <a:pt x="60403" y="19993"/>
                </a:cubicBezTo>
                <a:cubicBezTo>
                  <a:pt x="60784" y="19094"/>
                  <a:pt x="61657" y="18510"/>
                  <a:pt x="62633" y="18506"/>
                </a:cubicBezTo>
                <a:cubicBezTo>
                  <a:pt x="62640" y="18506"/>
                  <a:pt x="62647" y="18506"/>
                  <a:pt x="62653" y="18506"/>
                </a:cubicBezTo>
                <a:close/>
                <a:moveTo>
                  <a:pt x="78481" y="18506"/>
                </a:moveTo>
                <a:cubicBezTo>
                  <a:pt x="79461" y="18506"/>
                  <a:pt x="80330" y="19079"/>
                  <a:pt x="80718" y="19973"/>
                </a:cubicBezTo>
                <a:cubicBezTo>
                  <a:pt x="80530" y="20063"/>
                  <a:pt x="80351" y="20165"/>
                  <a:pt x="80179" y="20283"/>
                </a:cubicBezTo>
                <a:cubicBezTo>
                  <a:pt x="79906" y="19585"/>
                  <a:pt x="79231" y="19123"/>
                  <a:pt x="78481" y="19123"/>
                </a:cubicBezTo>
                <a:lnTo>
                  <a:pt x="78468" y="19123"/>
                </a:lnTo>
                <a:cubicBezTo>
                  <a:pt x="77708" y="19128"/>
                  <a:pt x="77031" y="19605"/>
                  <a:pt x="76769" y="20312"/>
                </a:cubicBezTo>
                <a:cubicBezTo>
                  <a:pt x="76598" y="20193"/>
                  <a:pt x="76418" y="20083"/>
                  <a:pt x="76230" y="19993"/>
                </a:cubicBezTo>
                <a:cubicBezTo>
                  <a:pt x="76614" y="19094"/>
                  <a:pt x="77484" y="18510"/>
                  <a:pt x="78464" y="18506"/>
                </a:cubicBezTo>
                <a:close/>
                <a:moveTo>
                  <a:pt x="94307" y="18506"/>
                </a:moveTo>
                <a:cubicBezTo>
                  <a:pt x="95287" y="18506"/>
                  <a:pt x="96157" y="19079"/>
                  <a:pt x="96549" y="19973"/>
                </a:cubicBezTo>
                <a:cubicBezTo>
                  <a:pt x="96361" y="20063"/>
                  <a:pt x="96178" y="20165"/>
                  <a:pt x="96006" y="20283"/>
                </a:cubicBezTo>
                <a:cubicBezTo>
                  <a:pt x="95734" y="19584"/>
                  <a:pt x="95060" y="19123"/>
                  <a:pt x="94304" y="19123"/>
                </a:cubicBezTo>
                <a:cubicBezTo>
                  <a:pt x="94301" y="19123"/>
                  <a:pt x="94298" y="19123"/>
                  <a:pt x="94295" y="19123"/>
                </a:cubicBezTo>
                <a:cubicBezTo>
                  <a:pt x="93539" y="19128"/>
                  <a:pt x="92861" y="19605"/>
                  <a:pt x="92596" y="20312"/>
                </a:cubicBezTo>
                <a:cubicBezTo>
                  <a:pt x="92428" y="20193"/>
                  <a:pt x="92244" y="20083"/>
                  <a:pt x="92061" y="19993"/>
                </a:cubicBezTo>
                <a:cubicBezTo>
                  <a:pt x="92440" y="19094"/>
                  <a:pt x="93314" y="18510"/>
                  <a:pt x="94291" y="18506"/>
                </a:cubicBezTo>
                <a:close/>
                <a:moveTo>
                  <a:pt x="7312" y="18506"/>
                </a:moveTo>
                <a:cubicBezTo>
                  <a:pt x="8271" y="18506"/>
                  <a:pt x="9140" y="19072"/>
                  <a:pt x="9534" y="19948"/>
                </a:cubicBezTo>
                <a:cubicBezTo>
                  <a:pt x="9346" y="20034"/>
                  <a:pt x="9166" y="20136"/>
                  <a:pt x="8991" y="20250"/>
                </a:cubicBezTo>
                <a:cubicBezTo>
                  <a:pt x="8710" y="19576"/>
                  <a:pt x="8037" y="19123"/>
                  <a:pt x="7305" y="19123"/>
                </a:cubicBezTo>
                <a:cubicBezTo>
                  <a:pt x="7302" y="19123"/>
                  <a:pt x="7299" y="19123"/>
                  <a:pt x="7296" y="19123"/>
                </a:cubicBezTo>
                <a:cubicBezTo>
                  <a:pt x="6519" y="19128"/>
                  <a:pt x="5842" y="19613"/>
                  <a:pt x="5584" y="20340"/>
                </a:cubicBezTo>
                <a:cubicBezTo>
                  <a:pt x="5413" y="20218"/>
                  <a:pt x="5233" y="20108"/>
                  <a:pt x="5049" y="20014"/>
                </a:cubicBezTo>
                <a:cubicBezTo>
                  <a:pt x="5425" y="19103"/>
                  <a:pt x="6303" y="18510"/>
                  <a:pt x="7292" y="18506"/>
                </a:cubicBezTo>
                <a:cubicBezTo>
                  <a:pt x="7298" y="18506"/>
                  <a:pt x="7305" y="18506"/>
                  <a:pt x="7312" y="18506"/>
                </a:cubicBezTo>
                <a:close/>
                <a:moveTo>
                  <a:pt x="23138" y="18506"/>
                </a:moveTo>
                <a:cubicBezTo>
                  <a:pt x="24102" y="18506"/>
                  <a:pt x="24971" y="19072"/>
                  <a:pt x="25364" y="19948"/>
                </a:cubicBezTo>
                <a:cubicBezTo>
                  <a:pt x="25177" y="20034"/>
                  <a:pt x="24993" y="20136"/>
                  <a:pt x="24821" y="20250"/>
                </a:cubicBezTo>
                <a:cubicBezTo>
                  <a:pt x="24540" y="19573"/>
                  <a:pt x="23869" y="19123"/>
                  <a:pt x="23134" y="19123"/>
                </a:cubicBezTo>
                <a:lnTo>
                  <a:pt x="23122" y="19123"/>
                </a:lnTo>
                <a:cubicBezTo>
                  <a:pt x="22350" y="19128"/>
                  <a:pt x="21668" y="19613"/>
                  <a:pt x="21415" y="20340"/>
                </a:cubicBezTo>
                <a:cubicBezTo>
                  <a:pt x="21358" y="20299"/>
                  <a:pt x="21305" y="20263"/>
                  <a:pt x="21247" y="20226"/>
                </a:cubicBezTo>
                <a:cubicBezTo>
                  <a:pt x="21129" y="20148"/>
                  <a:pt x="21002" y="20079"/>
                  <a:pt x="20876" y="20014"/>
                </a:cubicBezTo>
                <a:cubicBezTo>
                  <a:pt x="21251" y="19103"/>
                  <a:pt x="22129" y="18510"/>
                  <a:pt x="23119" y="18506"/>
                </a:cubicBezTo>
                <a:cubicBezTo>
                  <a:pt x="23125" y="18506"/>
                  <a:pt x="23132" y="18506"/>
                  <a:pt x="23138" y="18506"/>
                </a:cubicBezTo>
                <a:close/>
                <a:moveTo>
                  <a:pt x="38969" y="18506"/>
                </a:moveTo>
                <a:cubicBezTo>
                  <a:pt x="39929" y="18506"/>
                  <a:pt x="40798" y="19072"/>
                  <a:pt x="41191" y="19948"/>
                </a:cubicBezTo>
                <a:cubicBezTo>
                  <a:pt x="41003" y="20034"/>
                  <a:pt x="40823" y="20136"/>
                  <a:pt x="40648" y="20250"/>
                </a:cubicBezTo>
                <a:cubicBezTo>
                  <a:pt x="40370" y="19573"/>
                  <a:pt x="39696" y="19123"/>
                  <a:pt x="38961" y="19123"/>
                </a:cubicBezTo>
                <a:lnTo>
                  <a:pt x="38953" y="19123"/>
                </a:lnTo>
                <a:cubicBezTo>
                  <a:pt x="38177" y="19128"/>
                  <a:pt x="37498" y="19613"/>
                  <a:pt x="37242" y="20340"/>
                </a:cubicBezTo>
                <a:cubicBezTo>
                  <a:pt x="37185" y="20299"/>
                  <a:pt x="37127" y="20259"/>
                  <a:pt x="37070" y="20222"/>
                </a:cubicBezTo>
                <a:cubicBezTo>
                  <a:pt x="36951" y="20144"/>
                  <a:pt x="36829" y="20079"/>
                  <a:pt x="36706" y="20014"/>
                </a:cubicBezTo>
                <a:cubicBezTo>
                  <a:pt x="37082" y="19103"/>
                  <a:pt x="37960" y="18510"/>
                  <a:pt x="38949" y="18506"/>
                </a:cubicBezTo>
                <a:cubicBezTo>
                  <a:pt x="38956" y="18506"/>
                  <a:pt x="38962" y="18506"/>
                  <a:pt x="38969" y="18506"/>
                </a:cubicBezTo>
                <a:close/>
                <a:moveTo>
                  <a:pt x="54792" y="18506"/>
                </a:moveTo>
                <a:cubicBezTo>
                  <a:pt x="55755" y="18506"/>
                  <a:pt x="56626" y="19070"/>
                  <a:pt x="57022" y="19948"/>
                </a:cubicBezTo>
                <a:cubicBezTo>
                  <a:pt x="56833" y="20034"/>
                  <a:pt x="56650" y="20136"/>
                  <a:pt x="56478" y="20250"/>
                </a:cubicBezTo>
                <a:cubicBezTo>
                  <a:pt x="56196" y="19573"/>
                  <a:pt x="55527" y="19123"/>
                  <a:pt x="54792" y="19123"/>
                </a:cubicBezTo>
                <a:lnTo>
                  <a:pt x="54780" y="19123"/>
                </a:lnTo>
                <a:cubicBezTo>
                  <a:pt x="54007" y="19128"/>
                  <a:pt x="53325" y="19613"/>
                  <a:pt x="53072" y="20340"/>
                </a:cubicBezTo>
                <a:cubicBezTo>
                  <a:pt x="52901" y="20218"/>
                  <a:pt x="52721" y="20108"/>
                  <a:pt x="52533" y="20014"/>
                </a:cubicBezTo>
                <a:cubicBezTo>
                  <a:pt x="52912" y="19103"/>
                  <a:pt x="53787" y="18510"/>
                  <a:pt x="54775" y="18506"/>
                </a:cubicBezTo>
                <a:close/>
                <a:moveTo>
                  <a:pt x="70622" y="18506"/>
                </a:moveTo>
                <a:cubicBezTo>
                  <a:pt x="71586" y="18506"/>
                  <a:pt x="72456" y="19070"/>
                  <a:pt x="72848" y="19948"/>
                </a:cubicBezTo>
                <a:cubicBezTo>
                  <a:pt x="72660" y="20034"/>
                  <a:pt x="72481" y="20136"/>
                  <a:pt x="72305" y="20250"/>
                </a:cubicBezTo>
                <a:cubicBezTo>
                  <a:pt x="72027" y="19573"/>
                  <a:pt x="71353" y="19123"/>
                  <a:pt x="70618" y="19123"/>
                </a:cubicBezTo>
                <a:lnTo>
                  <a:pt x="70610" y="19123"/>
                </a:lnTo>
                <a:cubicBezTo>
                  <a:pt x="69834" y="19128"/>
                  <a:pt x="69156" y="19613"/>
                  <a:pt x="68899" y="20340"/>
                </a:cubicBezTo>
                <a:cubicBezTo>
                  <a:pt x="68727" y="20218"/>
                  <a:pt x="68547" y="20108"/>
                  <a:pt x="68364" y="20014"/>
                </a:cubicBezTo>
                <a:cubicBezTo>
                  <a:pt x="68739" y="19103"/>
                  <a:pt x="69617" y="18510"/>
                  <a:pt x="70605" y="18506"/>
                </a:cubicBezTo>
                <a:close/>
                <a:moveTo>
                  <a:pt x="86449" y="18506"/>
                </a:moveTo>
                <a:cubicBezTo>
                  <a:pt x="87412" y="18506"/>
                  <a:pt x="88283" y="19070"/>
                  <a:pt x="88679" y="19948"/>
                </a:cubicBezTo>
                <a:cubicBezTo>
                  <a:pt x="88491" y="20034"/>
                  <a:pt x="88307" y="20136"/>
                  <a:pt x="88136" y="20250"/>
                </a:cubicBezTo>
                <a:cubicBezTo>
                  <a:pt x="87853" y="19573"/>
                  <a:pt x="87184" y="19123"/>
                  <a:pt x="86449" y="19123"/>
                </a:cubicBezTo>
                <a:lnTo>
                  <a:pt x="86436" y="19123"/>
                </a:lnTo>
                <a:cubicBezTo>
                  <a:pt x="85665" y="19128"/>
                  <a:pt x="84982" y="19613"/>
                  <a:pt x="84729" y="20340"/>
                </a:cubicBezTo>
                <a:cubicBezTo>
                  <a:pt x="84558" y="20218"/>
                  <a:pt x="84378" y="20108"/>
                  <a:pt x="84190" y="20014"/>
                </a:cubicBezTo>
                <a:cubicBezTo>
                  <a:pt x="84570" y="19103"/>
                  <a:pt x="85444" y="18510"/>
                  <a:pt x="86432" y="18506"/>
                </a:cubicBezTo>
                <a:close/>
                <a:moveTo>
                  <a:pt x="15164" y="19192"/>
                </a:moveTo>
                <a:cubicBezTo>
                  <a:pt x="15895" y="19192"/>
                  <a:pt x="16547" y="19645"/>
                  <a:pt x="16804" y="20324"/>
                </a:cubicBezTo>
                <a:cubicBezTo>
                  <a:pt x="16689" y="20410"/>
                  <a:pt x="16576" y="20500"/>
                  <a:pt x="16469" y="20593"/>
                </a:cubicBezTo>
                <a:cubicBezTo>
                  <a:pt x="16432" y="20627"/>
                  <a:pt x="16395" y="20659"/>
                  <a:pt x="16359" y="20696"/>
                </a:cubicBezTo>
                <a:cubicBezTo>
                  <a:pt x="16240" y="20136"/>
                  <a:pt x="15737" y="19728"/>
                  <a:pt x="15166" y="19728"/>
                </a:cubicBezTo>
                <a:lnTo>
                  <a:pt x="15158" y="19728"/>
                </a:lnTo>
                <a:cubicBezTo>
                  <a:pt x="14561" y="19732"/>
                  <a:pt x="14063" y="20161"/>
                  <a:pt x="13961" y="20736"/>
                </a:cubicBezTo>
                <a:cubicBezTo>
                  <a:pt x="13822" y="20598"/>
                  <a:pt x="13671" y="20471"/>
                  <a:pt x="13512" y="20353"/>
                </a:cubicBezTo>
                <a:cubicBezTo>
                  <a:pt x="13761" y="19662"/>
                  <a:pt x="14419" y="19196"/>
                  <a:pt x="15154" y="19192"/>
                </a:cubicBezTo>
                <a:cubicBezTo>
                  <a:pt x="15157" y="19192"/>
                  <a:pt x="15161" y="19192"/>
                  <a:pt x="15164" y="19192"/>
                </a:cubicBezTo>
                <a:close/>
                <a:moveTo>
                  <a:pt x="30989" y="19192"/>
                </a:moveTo>
                <a:cubicBezTo>
                  <a:pt x="31721" y="19192"/>
                  <a:pt x="32374" y="19645"/>
                  <a:pt x="32635" y="20324"/>
                </a:cubicBezTo>
                <a:cubicBezTo>
                  <a:pt x="32475" y="20438"/>
                  <a:pt x="32328" y="20561"/>
                  <a:pt x="32190" y="20696"/>
                </a:cubicBezTo>
                <a:cubicBezTo>
                  <a:pt x="32071" y="20136"/>
                  <a:pt x="31568" y="19728"/>
                  <a:pt x="30993" y="19728"/>
                </a:cubicBezTo>
                <a:lnTo>
                  <a:pt x="30985" y="19728"/>
                </a:lnTo>
                <a:cubicBezTo>
                  <a:pt x="30388" y="19732"/>
                  <a:pt x="29890" y="20161"/>
                  <a:pt x="29792" y="20736"/>
                </a:cubicBezTo>
                <a:cubicBezTo>
                  <a:pt x="29649" y="20598"/>
                  <a:pt x="29502" y="20471"/>
                  <a:pt x="29343" y="20353"/>
                </a:cubicBezTo>
                <a:cubicBezTo>
                  <a:pt x="29592" y="19662"/>
                  <a:pt x="30245" y="19196"/>
                  <a:pt x="30980" y="19192"/>
                </a:cubicBezTo>
                <a:cubicBezTo>
                  <a:pt x="30983" y="19192"/>
                  <a:pt x="30986" y="19192"/>
                  <a:pt x="30989" y="19192"/>
                </a:cubicBezTo>
                <a:close/>
                <a:moveTo>
                  <a:pt x="46820" y="19192"/>
                </a:moveTo>
                <a:cubicBezTo>
                  <a:pt x="47551" y="19192"/>
                  <a:pt x="48205" y="19645"/>
                  <a:pt x="48461" y="20324"/>
                </a:cubicBezTo>
                <a:cubicBezTo>
                  <a:pt x="48305" y="20438"/>
                  <a:pt x="48154" y="20561"/>
                  <a:pt x="48016" y="20696"/>
                </a:cubicBezTo>
                <a:cubicBezTo>
                  <a:pt x="47898" y="20136"/>
                  <a:pt x="47395" y="19728"/>
                  <a:pt x="46823" y="19728"/>
                </a:cubicBezTo>
                <a:lnTo>
                  <a:pt x="46815" y="19728"/>
                </a:lnTo>
                <a:cubicBezTo>
                  <a:pt x="46218" y="19732"/>
                  <a:pt x="45721" y="20161"/>
                  <a:pt x="45619" y="20736"/>
                </a:cubicBezTo>
                <a:cubicBezTo>
                  <a:pt x="45479" y="20598"/>
                  <a:pt x="45328" y="20471"/>
                  <a:pt x="45169" y="20353"/>
                </a:cubicBezTo>
                <a:cubicBezTo>
                  <a:pt x="45419" y="19662"/>
                  <a:pt x="46075" y="19196"/>
                  <a:pt x="46811" y="19192"/>
                </a:cubicBezTo>
                <a:cubicBezTo>
                  <a:pt x="46814" y="19192"/>
                  <a:pt x="46817" y="19192"/>
                  <a:pt x="46820" y="19192"/>
                </a:cubicBezTo>
                <a:close/>
                <a:moveTo>
                  <a:pt x="62647" y="19192"/>
                </a:moveTo>
                <a:cubicBezTo>
                  <a:pt x="63378" y="19192"/>
                  <a:pt x="64031" y="19645"/>
                  <a:pt x="64292" y="20324"/>
                </a:cubicBezTo>
                <a:cubicBezTo>
                  <a:pt x="64173" y="20410"/>
                  <a:pt x="64059" y="20500"/>
                  <a:pt x="63953" y="20593"/>
                </a:cubicBezTo>
                <a:cubicBezTo>
                  <a:pt x="63915" y="20627"/>
                  <a:pt x="63879" y="20659"/>
                  <a:pt x="63847" y="20696"/>
                </a:cubicBezTo>
                <a:cubicBezTo>
                  <a:pt x="63728" y="20136"/>
                  <a:pt x="63225" y="19728"/>
                  <a:pt x="62650" y="19728"/>
                </a:cubicBezTo>
                <a:lnTo>
                  <a:pt x="62641" y="19728"/>
                </a:lnTo>
                <a:cubicBezTo>
                  <a:pt x="62045" y="19732"/>
                  <a:pt x="61547" y="20161"/>
                  <a:pt x="61449" y="20736"/>
                </a:cubicBezTo>
                <a:cubicBezTo>
                  <a:pt x="61306" y="20598"/>
                  <a:pt x="61159" y="20471"/>
                  <a:pt x="60999" y="20353"/>
                </a:cubicBezTo>
                <a:cubicBezTo>
                  <a:pt x="61249" y="19662"/>
                  <a:pt x="61902" y="19196"/>
                  <a:pt x="62637" y="19192"/>
                </a:cubicBezTo>
                <a:cubicBezTo>
                  <a:pt x="62640" y="19192"/>
                  <a:pt x="62644" y="19192"/>
                  <a:pt x="62647" y="19192"/>
                </a:cubicBezTo>
                <a:close/>
                <a:moveTo>
                  <a:pt x="78477" y="19192"/>
                </a:moveTo>
                <a:cubicBezTo>
                  <a:pt x="79209" y="19192"/>
                  <a:pt x="79862" y="19645"/>
                  <a:pt x="80119" y="20324"/>
                </a:cubicBezTo>
                <a:cubicBezTo>
                  <a:pt x="79963" y="20438"/>
                  <a:pt x="79812" y="20561"/>
                  <a:pt x="79673" y="20696"/>
                </a:cubicBezTo>
                <a:cubicBezTo>
                  <a:pt x="79555" y="20136"/>
                  <a:pt x="79052" y="19728"/>
                  <a:pt x="78481" y="19728"/>
                </a:cubicBezTo>
                <a:lnTo>
                  <a:pt x="78472" y="19728"/>
                </a:lnTo>
                <a:cubicBezTo>
                  <a:pt x="77876" y="19732"/>
                  <a:pt x="77378" y="20161"/>
                  <a:pt x="77276" y="20736"/>
                </a:cubicBezTo>
                <a:cubicBezTo>
                  <a:pt x="77137" y="20598"/>
                  <a:pt x="76986" y="20471"/>
                  <a:pt x="76826" y="20353"/>
                </a:cubicBezTo>
                <a:cubicBezTo>
                  <a:pt x="77075" y="19662"/>
                  <a:pt x="77733" y="19196"/>
                  <a:pt x="78468" y="19192"/>
                </a:cubicBezTo>
                <a:cubicBezTo>
                  <a:pt x="78471" y="19192"/>
                  <a:pt x="78474" y="19192"/>
                  <a:pt x="78477" y="19192"/>
                </a:cubicBezTo>
                <a:close/>
                <a:moveTo>
                  <a:pt x="94307" y="19192"/>
                </a:moveTo>
                <a:cubicBezTo>
                  <a:pt x="95038" y="19192"/>
                  <a:pt x="95691" y="19646"/>
                  <a:pt x="95949" y="20324"/>
                </a:cubicBezTo>
                <a:cubicBezTo>
                  <a:pt x="95789" y="20438"/>
                  <a:pt x="95642" y="20561"/>
                  <a:pt x="95503" y="20696"/>
                </a:cubicBezTo>
                <a:cubicBezTo>
                  <a:pt x="95386" y="20136"/>
                  <a:pt x="94883" y="19728"/>
                  <a:pt x="94307" y="19728"/>
                </a:cubicBezTo>
                <a:lnTo>
                  <a:pt x="94298" y="19728"/>
                </a:lnTo>
                <a:cubicBezTo>
                  <a:pt x="93702" y="19732"/>
                  <a:pt x="93205" y="20161"/>
                  <a:pt x="93106" y="20736"/>
                </a:cubicBezTo>
                <a:cubicBezTo>
                  <a:pt x="92963" y="20598"/>
                  <a:pt x="92816" y="20471"/>
                  <a:pt x="92657" y="20353"/>
                </a:cubicBezTo>
                <a:cubicBezTo>
                  <a:pt x="92906" y="19662"/>
                  <a:pt x="93563" y="19196"/>
                  <a:pt x="94298" y="19192"/>
                </a:cubicBezTo>
                <a:close/>
                <a:moveTo>
                  <a:pt x="7305" y="19192"/>
                </a:moveTo>
                <a:cubicBezTo>
                  <a:pt x="8012" y="19192"/>
                  <a:pt x="8665" y="19633"/>
                  <a:pt x="8934" y="20291"/>
                </a:cubicBezTo>
                <a:cubicBezTo>
                  <a:pt x="8778" y="20397"/>
                  <a:pt x="8627" y="20520"/>
                  <a:pt x="8489" y="20647"/>
                </a:cubicBezTo>
                <a:cubicBezTo>
                  <a:pt x="8353" y="20112"/>
                  <a:pt x="7863" y="19728"/>
                  <a:pt x="7304" y="19728"/>
                </a:cubicBezTo>
                <a:lnTo>
                  <a:pt x="7300" y="19728"/>
                </a:lnTo>
                <a:cubicBezTo>
                  <a:pt x="6687" y="19732"/>
                  <a:pt x="6176" y="20181"/>
                  <a:pt x="6095" y="20781"/>
                </a:cubicBezTo>
                <a:cubicBezTo>
                  <a:pt x="5956" y="20638"/>
                  <a:pt x="5805" y="20504"/>
                  <a:pt x="5646" y="20385"/>
                </a:cubicBezTo>
                <a:cubicBezTo>
                  <a:pt x="5882" y="19675"/>
                  <a:pt x="6544" y="19196"/>
                  <a:pt x="7296" y="19192"/>
                </a:cubicBezTo>
                <a:cubicBezTo>
                  <a:pt x="7299" y="19192"/>
                  <a:pt x="7302" y="19192"/>
                  <a:pt x="7305" y="19192"/>
                </a:cubicBezTo>
                <a:close/>
                <a:moveTo>
                  <a:pt x="23134" y="19192"/>
                </a:moveTo>
                <a:cubicBezTo>
                  <a:pt x="23845" y="19192"/>
                  <a:pt x="24495" y="19634"/>
                  <a:pt x="24760" y="20291"/>
                </a:cubicBezTo>
                <a:cubicBezTo>
                  <a:pt x="24605" y="20397"/>
                  <a:pt x="24458" y="20520"/>
                  <a:pt x="24319" y="20647"/>
                </a:cubicBezTo>
                <a:cubicBezTo>
                  <a:pt x="24180" y="20112"/>
                  <a:pt x="23694" y="19728"/>
                  <a:pt x="23134" y="19728"/>
                </a:cubicBezTo>
                <a:lnTo>
                  <a:pt x="23126" y="19728"/>
                </a:lnTo>
                <a:cubicBezTo>
                  <a:pt x="22518" y="19732"/>
                  <a:pt x="22007" y="20181"/>
                  <a:pt x="21926" y="20781"/>
                </a:cubicBezTo>
                <a:cubicBezTo>
                  <a:pt x="21831" y="20683"/>
                  <a:pt x="21733" y="20593"/>
                  <a:pt x="21632" y="20508"/>
                </a:cubicBezTo>
                <a:cubicBezTo>
                  <a:pt x="21579" y="20467"/>
                  <a:pt x="21526" y="20427"/>
                  <a:pt x="21472" y="20385"/>
                </a:cubicBezTo>
                <a:cubicBezTo>
                  <a:pt x="21713" y="19675"/>
                  <a:pt x="22371" y="19196"/>
                  <a:pt x="23122" y="19192"/>
                </a:cubicBezTo>
                <a:close/>
                <a:moveTo>
                  <a:pt x="38961" y="19192"/>
                </a:moveTo>
                <a:cubicBezTo>
                  <a:pt x="39672" y="19192"/>
                  <a:pt x="40325" y="19634"/>
                  <a:pt x="40591" y="20291"/>
                </a:cubicBezTo>
                <a:cubicBezTo>
                  <a:pt x="40435" y="20397"/>
                  <a:pt x="40284" y="20520"/>
                  <a:pt x="40145" y="20647"/>
                </a:cubicBezTo>
                <a:cubicBezTo>
                  <a:pt x="40011" y="20112"/>
                  <a:pt x="39521" y="19728"/>
                  <a:pt x="38961" y="19728"/>
                </a:cubicBezTo>
                <a:lnTo>
                  <a:pt x="38957" y="19728"/>
                </a:lnTo>
                <a:cubicBezTo>
                  <a:pt x="38344" y="19732"/>
                  <a:pt x="37834" y="20181"/>
                  <a:pt x="37752" y="20781"/>
                </a:cubicBezTo>
                <a:cubicBezTo>
                  <a:pt x="37743" y="20770"/>
                  <a:pt x="37732" y="20761"/>
                  <a:pt x="37724" y="20749"/>
                </a:cubicBezTo>
                <a:cubicBezTo>
                  <a:pt x="37609" y="20634"/>
                  <a:pt x="37487" y="20528"/>
                  <a:pt x="37360" y="20430"/>
                </a:cubicBezTo>
                <a:cubicBezTo>
                  <a:pt x="37340" y="20414"/>
                  <a:pt x="37319" y="20397"/>
                  <a:pt x="37302" y="20385"/>
                </a:cubicBezTo>
                <a:cubicBezTo>
                  <a:pt x="37540" y="19675"/>
                  <a:pt x="38201" y="19196"/>
                  <a:pt x="38953" y="19192"/>
                </a:cubicBezTo>
                <a:close/>
                <a:moveTo>
                  <a:pt x="54789" y="19192"/>
                </a:moveTo>
                <a:cubicBezTo>
                  <a:pt x="55500" y="19192"/>
                  <a:pt x="56153" y="19633"/>
                  <a:pt x="56417" y="20291"/>
                </a:cubicBezTo>
                <a:cubicBezTo>
                  <a:pt x="56262" y="20397"/>
                  <a:pt x="56115" y="20520"/>
                  <a:pt x="55976" y="20647"/>
                </a:cubicBezTo>
                <a:cubicBezTo>
                  <a:pt x="55837" y="20112"/>
                  <a:pt x="55351" y="19728"/>
                  <a:pt x="54792" y="19728"/>
                </a:cubicBezTo>
                <a:lnTo>
                  <a:pt x="54784" y="19728"/>
                </a:lnTo>
                <a:cubicBezTo>
                  <a:pt x="54175" y="19732"/>
                  <a:pt x="53664" y="20181"/>
                  <a:pt x="53583" y="20781"/>
                </a:cubicBezTo>
                <a:cubicBezTo>
                  <a:pt x="53489" y="20683"/>
                  <a:pt x="53391" y="20593"/>
                  <a:pt x="53289" y="20508"/>
                </a:cubicBezTo>
                <a:cubicBezTo>
                  <a:pt x="53236" y="20467"/>
                  <a:pt x="53182" y="20427"/>
                  <a:pt x="53129" y="20385"/>
                </a:cubicBezTo>
                <a:cubicBezTo>
                  <a:pt x="53370" y="19675"/>
                  <a:pt x="54028" y="19196"/>
                  <a:pt x="54780" y="19192"/>
                </a:cubicBezTo>
                <a:cubicBezTo>
                  <a:pt x="54783" y="19192"/>
                  <a:pt x="54786" y="19192"/>
                  <a:pt x="54789" y="19192"/>
                </a:cubicBezTo>
                <a:close/>
                <a:moveTo>
                  <a:pt x="70618" y="19192"/>
                </a:moveTo>
                <a:cubicBezTo>
                  <a:pt x="71329" y="19192"/>
                  <a:pt x="71983" y="19634"/>
                  <a:pt x="72247" y="20291"/>
                </a:cubicBezTo>
                <a:cubicBezTo>
                  <a:pt x="72092" y="20397"/>
                  <a:pt x="71941" y="20520"/>
                  <a:pt x="71802" y="20647"/>
                </a:cubicBezTo>
                <a:cubicBezTo>
                  <a:pt x="71668" y="20112"/>
                  <a:pt x="71178" y="19728"/>
                  <a:pt x="70618" y="19728"/>
                </a:cubicBezTo>
                <a:lnTo>
                  <a:pt x="70614" y="19728"/>
                </a:lnTo>
                <a:cubicBezTo>
                  <a:pt x="70002" y="19732"/>
                  <a:pt x="69491" y="20181"/>
                  <a:pt x="69410" y="20781"/>
                </a:cubicBezTo>
                <a:cubicBezTo>
                  <a:pt x="69287" y="20655"/>
                  <a:pt x="69160" y="20540"/>
                  <a:pt x="69025" y="20434"/>
                </a:cubicBezTo>
                <a:cubicBezTo>
                  <a:pt x="69005" y="20418"/>
                  <a:pt x="68980" y="20402"/>
                  <a:pt x="68960" y="20385"/>
                </a:cubicBezTo>
                <a:cubicBezTo>
                  <a:pt x="69197" y="19675"/>
                  <a:pt x="69859" y="19196"/>
                  <a:pt x="70610" y="19192"/>
                </a:cubicBezTo>
                <a:close/>
                <a:moveTo>
                  <a:pt x="86449" y="19192"/>
                </a:moveTo>
                <a:cubicBezTo>
                  <a:pt x="87159" y="19192"/>
                  <a:pt x="87808" y="19634"/>
                  <a:pt x="88074" y="20291"/>
                </a:cubicBezTo>
                <a:cubicBezTo>
                  <a:pt x="87919" y="20397"/>
                  <a:pt x="87772" y="20520"/>
                  <a:pt x="87633" y="20647"/>
                </a:cubicBezTo>
                <a:cubicBezTo>
                  <a:pt x="87495" y="20112"/>
                  <a:pt x="87009" y="19728"/>
                  <a:pt x="86449" y="19728"/>
                </a:cubicBezTo>
                <a:lnTo>
                  <a:pt x="86441" y="19728"/>
                </a:lnTo>
                <a:cubicBezTo>
                  <a:pt x="85832" y="19732"/>
                  <a:pt x="85322" y="20181"/>
                  <a:pt x="85240" y="20781"/>
                </a:cubicBezTo>
                <a:cubicBezTo>
                  <a:pt x="85097" y="20638"/>
                  <a:pt x="84946" y="20504"/>
                  <a:pt x="84786" y="20385"/>
                </a:cubicBezTo>
                <a:cubicBezTo>
                  <a:pt x="85027" y="19675"/>
                  <a:pt x="85685" y="19196"/>
                  <a:pt x="86436" y="19192"/>
                </a:cubicBezTo>
                <a:close/>
                <a:moveTo>
                  <a:pt x="38961" y="19797"/>
                </a:moveTo>
                <a:cubicBezTo>
                  <a:pt x="39504" y="19797"/>
                  <a:pt x="39973" y="20177"/>
                  <a:pt x="40088" y="20704"/>
                </a:cubicBezTo>
                <a:cubicBezTo>
                  <a:pt x="39900" y="20883"/>
                  <a:pt x="39728" y="21083"/>
                  <a:pt x="39577" y="21304"/>
                </a:cubicBezTo>
                <a:cubicBezTo>
                  <a:pt x="39371" y="21267"/>
                  <a:pt x="39158" y="21247"/>
                  <a:pt x="38941" y="21247"/>
                </a:cubicBezTo>
                <a:cubicBezTo>
                  <a:pt x="38922" y="21247"/>
                  <a:pt x="38903" y="21247"/>
                  <a:pt x="38883" y="21247"/>
                </a:cubicBezTo>
                <a:cubicBezTo>
                  <a:pt x="38648" y="21247"/>
                  <a:pt x="38417" y="21271"/>
                  <a:pt x="38189" y="21312"/>
                </a:cubicBezTo>
                <a:lnTo>
                  <a:pt x="38189" y="21312"/>
                </a:lnTo>
                <a:cubicBezTo>
                  <a:pt x="38070" y="21137"/>
                  <a:pt x="37939" y="20977"/>
                  <a:pt x="37797" y="20826"/>
                </a:cubicBezTo>
                <a:lnTo>
                  <a:pt x="37817" y="20826"/>
                </a:lnTo>
                <a:cubicBezTo>
                  <a:pt x="37879" y="20242"/>
                  <a:pt x="38369" y="19801"/>
                  <a:pt x="38957" y="19797"/>
                </a:cubicBezTo>
                <a:close/>
                <a:moveTo>
                  <a:pt x="7304" y="19797"/>
                </a:moveTo>
                <a:cubicBezTo>
                  <a:pt x="7847" y="19797"/>
                  <a:pt x="8317" y="20177"/>
                  <a:pt x="8431" y="20704"/>
                </a:cubicBezTo>
                <a:cubicBezTo>
                  <a:pt x="8244" y="20883"/>
                  <a:pt x="8072" y="21083"/>
                  <a:pt x="7920" y="21304"/>
                </a:cubicBezTo>
                <a:cubicBezTo>
                  <a:pt x="7705" y="21268"/>
                  <a:pt x="7479" y="21247"/>
                  <a:pt x="7251" y="21247"/>
                </a:cubicBezTo>
                <a:lnTo>
                  <a:pt x="7226" y="21247"/>
                </a:lnTo>
                <a:cubicBezTo>
                  <a:pt x="6990" y="21247"/>
                  <a:pt x="6759" y="21271"/>
                  <a:pt x="6532" y="21312"/>
                </a:cubicBezTo>
                <a:lnTo>
                  <a:pt x="6532" y="21312"/>
                </a:lnTo>
                <a:cubicBezTo>
                  <a:pt x="6413" y="21137"/>
                  <a:pt x="6283" y="20977"/>
                  <a:pt x="6140" y="20826"/>
                </a:cubicBezTo>
                <a:lnTo>
                  <a:pt x="6161" y="20826"/>
                </a:lnTo>
                <a:cubicBezTo>
                  <a:pt x="6221" y="20242"/>
                  <a:pt x="6712" y="19801"/>
                  <a:pt x="7300" y="19797"/>
                </a:cubicBezTo>
                <a:close/>
                <a:moveTo>
                  <a:pt x="70623" y="19797"/>
                </a:moveTo>
                <a:cubicBezTo>
                  <a:pt x="71158" y="19797"/>
                  <a:pt x="71631" y="20175"/>
                  <a:pt x="71745" y="20704"/>
                </a:cubicBezTo>
                <a:cubicBezTo>
                  <a:pt x="71557" y="20883"/>
                  <a:pt x="71386" y="21083"/>
                  <a:pt x="71235" y="21304"/>
                </a:cubicBezTo>
                <a:cubicBezTo>
                  <a:pt x="71018" y="21268"/>
                  <a:pt x="70794" y="21247"/>
                  <a:pt x="70565" y="21247"/>
                </a:cubicBezTo>
                <a:lnTo>
                  <a:pt x="70541" y="21247"/>
                </a:lnTo>
                <a:cubicBezTo>
                  <a:pt x="70305" y="21247"/>
                  <a:pt x="70074" y="21271"/>
                  <a:pt x="69845" y="21312"/>
                </a:cubicBezTo>
                <a:lnTo>
                  <a:pt x="69845" y="21312"/>
                </a:lnTo>
                <a:cubicBezTo>
                  <a:pt x="69728" y="21137"/>
                  <a:pt x="69597" y="20977"/>
                  <a:pt x="69454" y="20826"/>
                </a:cubicBezTo>
                <a:lnTo>
                  <a:pt x="69474" y="20826"/>
                </a:lnTo>
                <a:cubicBezTo>
                  <a:pt x="69536" y="20242"/>
                  <a:pt x="70026" y="19801"/>
                  <a:pt x="70614" y="19797"/>
                </a:cubicBezTo>
                <a:cubicBezTo>
                  <a:pt x="70617" y="19797"/>
                  <a:pt x="70620" y="19797"/>
                  <a:pt x="70623" y="19797"/>
                </a:cubicBezTo>
                <a:close/>
                <a:moveTo>
                  <a:pt x="23134" y="19797"/>
                </a:moveTo>
                <a:cubicBezTo>
                  <a:pt x="23673" y="19797"/>
                  <a:pt x="24143" y="20177"/>
                  <a:pt x="24258" y="20704"/>
                </a:cubicBezTo>
                <a:cubicBezTo>
                  <a:pt x="24074" y="20883"/>
                  <a:pt x="23903" y="21083"/>
                  <a:pt x="23751" y="21304"/>
                </a:cubicBezTo>
                <a:cubicBezTo>
                  <a:pt x="23530" y="21268"/>
                  <a:pt x="23306" y="21247"/>
                  <a:pt x="23077" y="21247"/>
                </a:cubicBezTo>
                <a:lnTo>
                  <a:pt x="23053" y="21247"/>
                </a:lnTo>
                <a:cubicBezTo>
                  <a:pt x="22816" y="21247"/>
                  <a:pt x="22583" y="21272"/>
                  <a:pt x="22359" y="21313"/>
                </a:cubicBezTo>
                <a:cubicBezTo>
                  <a:pt x="22240" y="21137"/>
                  <a:pt x="22109" y="20977"/>
                  <a:pt x="21967" y="20826"/>
                </a:cubicBezTo>
                <a:lnTo>
                  <a:pt x="21986" y="20826"/>
                </a:lnTo>
                <a:cubicBezTo>
                  <a:pt x="22048" y="20242"/>
                  <a:pt x="22538" y="19801"/>
                  <a:pt x="23126" y="19797"/>
                </a:cubicBezTo>
                <a:close/>
                <a:moveTo>
                  <a:pt x="54792" y="19797"/>
                </a:moveTo>
                <a:cubicBezTo>
                  <a:pt x="55331" y="19797"/>
                  <a:pt x="55804" y="20177"/>
                  <a:pt x="55915" y="20704"/>
                </a:cubicBezTo>
                <a:cubicBezTo>
                  <a:pt x="55731" y="20883"/>
                  <a:pt x="55559" y="21083"/>
                  <a:pt x="55408" y="21304"/>
                </a:cubicBezTo>
                <a:cubicBezTo>
                  <a:pt x="55188" y="21268"/>
                  <a:pt x="54963" y="21247"/>
                  <a:pt x="54735" y="21247"/>
                </a:cubicBezTo>
                <a:lnTo>
                  <a:pt x="54710" y="21247"/>
                </a:lnTo>
                <a:cubicBezTo>
                  <a:pt x="54473" y="21247"/>
                  <a:pt x="54241" y="21272"/>
                  <a:pt x="54015" y="21313"/>
                </a:cubicBezTo>
                <a:cubicBezTo>
                  <a:pt x="53898" y="21137"/>
                  <a:pt x="53766" y="20977"/>
                  <a:pt x="53623" y="20826"/>
                </a:cubicBezTo>
                <a:lnTo>
                  <a:pt x="53644" y="20826"/>
                </a:lnTo>
                <a:cubicBezTo>
                  <a:pt x="53705" y="20242"/>
                  <a:pt x="54196" y="19801"/>
                  <a:pt x="54784" y="19797"/>
                </a:cubicBezTo>
                <a:close/>
                <a:moveTo>
                  <a:pt x="86449" y="19797"/>
                </a:moveTo>
                <a:cubicBezTo>
                  <a:pt x="86989" y="19797"/>
                  <a:pt x="87458" y="20175"/>
                  <a:pt x="87572" y="20704"/>
                </a:cubicBezTo>
                <a:cubicBezTo>
                  <a:pt x="87388" y="20883"/>
                  <a:pt x="87216" y="21083"/>
                  <a:pt x="87065" y="21304"/>
                </a:cubicBezTo>
                <a:cubicBezTo>
                  <a:pt x="86837" y="21268"/>
                  <a:pt x="86604" y="21247"/>
                  <a:pt x="86367" y="21247"/>
                </a:cubicBezTo>
                <a:cubicBezTo>
                  <a:pt x="86130" y="21247"/>
                  <a:pt x="85897" y="21272"/>
                  <a:pt x="85672" y="21313"/>
                </a:cubicBezTo>
                <a:cubicBezTo>
                  <a:pt x="85554" y="21137"/>
                  <a:pt x="85423" y="20977"/>
                  <a:pt x="85280" y="20826"/>
                </a:cubicBezTo>
                <a:lnTo>
                  <a:pt x="85301" y="20826"/>
                </a:lnTo>
                <a:cubicBezTo>
                  <a:pt x="85363" y="20242"/>
                  <a:pt x="85853" y="19801"/>
                  <a:pt x="86441" y="19797"/>
                </a:cubicBezTo>
                <a:cubicBezTo>
                  <a:pt x="86444" y="19797"/>
                  <a:pt x="86447" y="19797"/>
                  <a:pt x="86449" y="19797"/>
                </a:cubicBezTo>
                <a:close/>
                <a:moveTo>
                  <a:pt x="15166" y="19797"/>
                </a:moveTo>
                <a:cubicBezTo>
                  <a:pt x="15722" y="19797"/>
                  <a:pt x="16208" y="20206"/>
                  <a:pt x="16297" y="20753"/>
                </a:cubicBezTo>
                <a:cubicBezTo>
                  <a:pt x="16269" y="20781"/>
                  <a:pt x="16240" y="20814"/>
                  <a:pt x="16212" y="20843"/>
                </a:cubicBezTo>
                <a:cubicBezTo>
                  <a:pt x="16159" y="20904"/>
                  <a:pt x="16105" y="20961"/>
                  <a:pt x="16052" y="21026"/>
                </a:cubicBezTo>
                <a:cubicBezTo>
                  <a:pt x="15979" y="21113"/>
                  <a:pt x="15914" y="21202"/>
                  <a:pt x="15848" y="21296"/>
                </a:cubicBezTo>
                <a:cubicBezTo>
                  <a:pt x="15639" y="21264"/>
                  <a:pt x="15432" y="21247"/>
                  <a:pt x="15219" y="21247"/>
                </a:cubicBezTo>
                <a:lnTo>
                  <a:pt x="15194" y="21247"/>
                </a:lnTo>
                <a:cubicBezTo>
                  <a:pt x="14929" y="21247"/>
                  <a:pt x="14668" y="21275"/>
                  <a:pt x="14414" y="21328"/>
                </a:cubicBezTo>
                <a:lnTo>
                  <a:pt x="14439" y="21313"/>
                </a:lnTo>
                <a:cubicBezTo>
                  <a:pt x="14316" y="21128"/>
                  <a:pt x="14174" y="20957"/>
                  <a:pt x="14022" y="20802"/>
                </a:cubicBezTo>
                <a:cubicBezTo>
                  <a:pt x="14096" y="20231"/>
                  <a:pt x="14578" y="19801"/>
                  <a:pt x="15158" y="19797"/>
                </a:cubicBezTo>
                <a:close/>
                <a:moveTo>
                  <a:pt x="30993" y="19797"/>
                </a:moveTo>
                <a:cubicBezTo>
                  <a:pt x="31548" y="19797"/>
                  <a:pt x="32034" y="20206"/>
                  <a:pt x="32128" y="20753"/>
                </a:cubicBezTo>
                <a:cubicBezTo>
                  <a:pt x="32099" y="20781"/>
                  <a:pt x="32067" y="20814"/>
                  <a:pt x="32039" y="20843"/>
                </a:cubicBezTo>
                <a:cubicBezTo>
                  <a:pt x="31907" y="20985"/>
                  <a:pt x="31785" y="21137"/>
                  <a:pt x="31675" y="21296"/>
                </a:cubicBezTo>
                <a:cubicBezTo>
                  <a:pt x="31470" y="21264"/>
                  <a:pt x="31262" y="21247"/>
                  <a:pt x="31050" y="21247"/>
                </a:cubicBezTo>
                <a:lnTo>
                  <a:pt x="31025" y="21247"/>
                </a:lnTo>
                <a:cubicBezTo>
                  <a:pt x="30759" y="21247"/>
                  <a:pt x="30499" y="21275"/>
                  <a:pt x="30241" y="21328"/>
                </a:cubicBezTo>
                <a:lnTo>
                  <a:pt x="30269" y="21313"/>
                </a:lnTo>
                <a:cubicBezTo>
                  <a:pt x="30143" y="21128"/>
                  <a:pt x="30005" y="20957"/>
                  <a:pt x="29853" y="20802"/>
                </a:cubicBezTo>
                <a:cubicBezTo>
                  <a:pt x="29926" y="20231"/>
                  <a:pt x="30408" y="19801"/>
                  <a:pt x="30985" y="19797"/>
                </a:cubicBezTo>
                <a:close/>
                <a:moveTo>
                  <a:pt x="46823" y="19797"/>
                </a:moveTo>
                <a:cubicBezTo>
                  <a:pt x="47379" y="19797"/>
                  <a:pt x="47864" y="20206"/>
                  <a:pt x="47954" y="20753"/>
                </a:cubicBezTo>
                <a:cubicBezTo>
                  <a:pt x="47845" y="20868"/>
                  <a:pt x="47734" y="20990"/>
                  <a:pt x="47636" y="21121"/>
                </a:cubicBezTo>
                <a:cubicBezTo>
                  <a:pt x="47591" y="21177"/>
                  <a:pt x="47546" y="21235"/>
                  <a:pt x="47506" y="21296"/>
                </a:cubicBezTo>
                <a:cubicBezTo>
                  <a:pt x="47297" y="21264"/>
                  <a:pt x="47089" y="21247"/>
                  <a:pt x="46876" y="21247"/>
                </a:cubicBezTo>
                <a:lnTo>
                  <a:pt x="46852" y="21247"/>
                </a:lnTo>
                <a:cubicBezTo>
                  <a:pt x="46586" y="21247"/>
                  <a:pt x="46325" y="21275"/>
                  <a:pt x="46071" y="21328"/>
                </a:cubicBezTo>
                <a:lnTo>
                  <a:pt x="46096" y="21313"/>
                </a:lnTo>
                <a:cubicBezTo>
                  <a:pt x="45973" y="21128"/>
                  <a:pt x="45830" y="20957"/>
                  <a:pt x="45679" y="20802"/>
                </a:cubicBezTo>
                <a:cubicBezTo>
                  <a:pt x="45753" y="20231"/>
                  <a:pt x="46235" y="19801"/>
                  <a:pt x="46815" y="19797"/>
                </a:cubicBezTo>
                <a:close/>
                <a:moveTo>
                  <a:pt x="62650" y="19797"/>
                </a:moveTo>
                <a:cubicBezTo>
                  <a:pt x="63205" y="19797"/>
                  <a:pt x="63691" y="20206"/>
                  <a:pt x="63785" y="20753"/>
                </a:cubicBezTo>
                <a:cubicBezTo>
                  <a:pt x="63757" y="20781"/>
                  <a:pt x="63724" y="20814"/>
                  <a:pt x="63695" y="20843"/>
                </a:cubicBezTo>
                <a:cubicBezTo>
                  <a:pt x="63642" y="20904"/>
                  <a:pt x="63589" y="20961"/>
                  <a:pt x="63540" y="21026"/>
                </a:cubicBezTo>
                <a:cubicBezTo>
                  <a:pt x="63466" y="21113"/>
                  <a:pt x="63397" y="21202"/>
                  <a:pt x="63332" y="21296"/>
                </a:cubicBezTo>
                <a:cubicBezTo>
                  <a:pt x="63127" y="21264"/>
                  <a:pt x="62920" y="21247"/>
                  <a:pt x="62707" y="21247"/>
                </a:cubicBezTo>
                <a:lnTo>
                  <a:pt x="62682" y="21247"/>
                </a:lnTo>
                <a:cubicBezTo>
                  <a:pt x="62417" y="21247"/>
                  <a:pt x="62156" y="21275"/>
                  <a:pt x="61898" y="21328"/>
                </a:cubicBezTo>
                <a:lnTo>
                  <a:pt x="61927" y="21313"/>
                </a:lnTo>
                <a:cubicBezTo>
                  <a:pt x="61800" y="21128"/>
                  <a:pt x="61661" y="20957"/>
                  <a:pt x="61510" y="20802"/>
                </a:cubicBezTo>
                <a:cubicBezTo>
                  <a:pt x="61583" y="20231"/>
                  <a:pt x="62066" y="19801"/>
                  <a:pt x="62641" y="19797"/>
                </a:cubicBezTo>
                <a:close/>
                <a:moveTo>
                  <a:pt x="78481" y="19797"/>
                </a:moveTo>
                <a:cubicBezTo>
                  <a:pt x="79035" y="19797"/>
                  <a:pt x="79522" y="20206"/>
                  <a:pt x="79616" y="20753"/>
                </a:cubicBezTo>
                <a:cubicBezTo>
                  <a:pt x="79448" y="20921"/>
                  <a:pt x="79297" y="21100"/>
                  <a:pt x="79163" y="21296"/>
                </a:cubicBezTo>
                <a:cubicBezTo>
                  <a:pt x="78958" y="21264"/>
                  <a:pt x="78746" y="21247"/>
                  <a:pt x="78534" y="21247"/>
                </a:cubicBezTo>
                <a:lnTo>
                  <a:pt x="78509" y="21247"/>
                </a:lnTo>
                <a:cubicBezTo>
                  <a:pt x="78243" y="21247"/>
                  <a:pt x="77982" y="21275"/>
                  <a:pt x="77729" y="21328"/>
                </a:cubicBezTo>
                <a:lnTo>
                  <a:pt x="77753" y="21313"/>
                </a:lnTo>
                <a:cubicBezTo>
                  <a:pt x="77631" y="21128"/>
                  <a:pt x="77488" y="20957"/>
                  <a:pt x="77337" y="20802"/>
                </a:cubicBezTo>
                <a:cubicBezTo>
                  <a:pt x="77410" y="20231"/>
                  <a:pt x="77892" y="19801"/>
                  <a:pt x="78472" y="19797"/>
                </a:cubicBezTo>
                <a:close/>
                <a:moveTo>
                  <a:pt x="94307" y="19797"/>
                </a:moveTo>
                <a:cubicBezTo>
                  <a:pt x="94862" y="19797"/>
                  <a:pt x="95348" y="20206"/>
                  <a:pt x="95442" y="20753"/>
                </a:cubicBezTo>
                <a:cubicBezTo>
                  <a:pt x="95279" y="20921"/>
                  <a:pt x="95124" y="21100"/>
                  <a:pt x="94989" y="21296"/>
                </a:cubicBezTo>
                <a:cubicBezTo>
                  <a:pt x="94785" y="21264"/>
                  <a:pt x="94577" y="21247"/>
                  <a:pt x="94364" y="21247"/>
                </a:cubicBezTo>
                <a:lnTo>
                  <a:pt x="94340" y="21247"/>
                </a:lnTo>
                <a:cubicBezTo>
                  <a:pt x="94074" y="21247"/>
                  <a:pt x="93812" y="21275"/>
                  <a:pt x="93555" y="21328"/>
                </a:cubicBezTo>
                <a:lnTo>
                  <a:pt x="93584" y="21313"/>
                </a:lnTo>
                <a:cubicBezTo>
                  <a:pt x="93457" y="21128"/>
                  <a:pt x="93318" y="20957"/>
                  <a:pt x="93167" y="20802"/>
                </a:cubicBezTo>
                <a:cubicBezTo>
                  <a:pt x="93241" y="20231"/>
                  <a:pt x="93723" y="19801"/>
                  <a:pt x="94298" y="19797"/>
                </a:cubicBezTo>
                <a:close/>
                <a:moveTo>
                  <a:pt x="19110" y="19662"/>
                </a:moveTo>
                <a:cubicBezTo>
                  <a:pt x="19943" y="19662"/>
                  <a:pt x="20742" y="19934"/>
                  <a:pt x="21394" y="20414"/>
                </a:cubicBezTo>
                <a:cubicBezTo>
                  <a:pt x="21428" y="20438"/>
                  <a:pt x="21460" y="20463"/>
                  <a:pt x="21488" y="20483"/>
                </a:cubicBezTo>
                <a:cubicBezTo>
                  <a:pt x="21554" y="20532"/>
                  <a:pt x="21611" y="20585"/>
                  <a:pt x="21673" y="20634"/>
                </a:cubicBezTo>
                <a:cubicBezTo>
                  <a:pt x="21901" y="20838"/>
                  <a:pt x="22105" y="21072"/>
                  <a:pt x="22285" y="21328"/>
                </a:cubicBezTo>
                <a:cubicBezTo>
                  <a:pt x="22060" y="21373"/>
                  <a:pt x="21844" y="21439"/>
                  <a:pt x="21635" y="21520"/>
                </a:cubicBezTo>
                <a:cubicBezTo>
                  <a:pt x="21014" y="20744"/>
                  <a:pt x="20092" y="20299"/>
                  <a:pt x="19092" y="20299"/>
                </a:cubicBezTo>
                <a:cubicBezTo>
                  <a:pt x="19088" y="20299"/>
                  <a:pt x="19083" y="20299"/>
                  <a:pt x="19079" y="20299"/>
                </a:cubicBezTo>
                <a:cubicBezTo>
                  <a:pt x="18107" y="20304"/>
                  <a:pt x="17200" y="20740"/>
                  <a:pt x="16587" y="21492"/>
                </a:cubicBezTo>
                <a:cubicBezTo>
                  <a:pt x="16375" y="21411"/>
                  <a:pt x="16150" y="21353"/>
                  <a:pt x="15922" y="21309"/>
                </a:cubicBezTo>
                <a:lnTo>
                  <a:pt x="16032" y="21162"/>
                </a:lnTo>
                <a:cubicBezTo>
                  <a:pt x="16081" y="21100"/>
                  <a:pt x="16130" y="21039"/>
                  <a:pt x="16183" y="20977"/>
                </a:cubicBezTo>
                <a:cubicBezTo>
                  <a:pt x="16208" y="20949"/>
                  <a:pt x="16236" y="20921"/>
                  <a:pt x="16261" y="20892"/>
                </a:cubicBezTo>
                <a:cubicBezTo>
                  <a:pt x="16767" y="20353"/>
                  <a:pt x="17409" y="19973"/>
                  <a:pt x="18119" y="19785"/>
                </a:cubicBezTo>
                <a:lnTo>
                  <a:pt x="18119" y="19797"/>
                </a:lnTo>
                <a:lnTo>
                  <a:pt x="18184" y="19769"/>
                </a:lnTo>
                <a:cubicBezTo>
                  <a:pt x="18397" y="19720"/>
                  <a:pt x="18613" y="19686"/>
                  <a:pt x="18830" y="19671"/>
                </a:cubicBezTo>
                <a:cubicBezTo>
                  <a:pt x="18830" y="19675"/>
                  <a:pt x="18834" y="19675"/>
                  <a:pt x="18834" y="19679"/>
                </a:cubicBezTo>
                <a:lnTo>
                  <a:pt x="18862" y="19667"/>
                </a:lnTo>
                <a:cubicBezTo>
                  <a:pt x="18932" y="19662"/>
                  <a:pt x="19002" y="19662"/>
                  <a:pt x="19075" y="19662"/>
                </a:cubicBezTo>
                <a:cubicBezTo>
                  <a:pt x="19087" y="19662"/>
                  <a:pt x="19099" y="19662"/>
                  <a:pt x="19110" y="19662"/>
                </a:cubicBezTo>
                <a:close/>
                <a:moveTo>
                  <a:pt x="34925" y="19662"/>
                </a:moveTo>
                <a:cubicBezTo>
                  <a:pt x="36131" y="19662"/>
                  <a:pt x="37253" y="20214"/>
                  <a:pt x="37989" y="21157"/>
                </a:cubicBezTo>
                <a:cubicBezTo>
                  <a:pt x="38034" y="21215"/>
                  <a:pt x="38075" y="21272"/>
                  <a:pt x="38116" y="21328"/>
                </a:cubicBezTo>
                <a:cubicBezTo>
                  <a:pt x="37890" y="21373"/>
                  <a:pt x="37675" y="21439"/>
                  <a:pt x="37462" y="21520"/>
                </a:cubicBezTo>
                <a:cubicBezTo>
                  <a:pt x="36842" y="20745"/>
                  <a:pt x="35922" y="20299"/>
                  <a:pt x="34925" y="20299"/>
                </a:cubicBezTo>
                <a:lnTo>
                  <a:pt x="34906" y="20299"/>
                </a:lnTo>
                <a:cubicBezTo>
                  <a:pt x="33937" y="20304"/>
                  <a:pt x="33031" y="20740"/>
                  <a:pt x="32414" y="21492"/>
                </a:cubicBezTo>
                <a:cubicBezTo>
                  <a:pt x="32201" y="21411"/>
                  <a:pt x="31981" y="21353"/>
                  <a:pt x="31752" y="21309"/>
                </a:cubicBezTo>
                <a:cubicBezTo>
                  <a:pt x="31834" y="21194"/>
                  <a:pt x="31920" y="21083"/>
                  <a:pt x="32014" y="20977"/>
                </a:cubicBezTo>
                <a:cubicBezTo>
                  <a:pt x="32063" y="20921"/>
                  <a:pt x="32116" y="20863"/>
                  <a:pt x="32173" y="20806"/>
                </a:cubicBezTo>
                <a:cubicBezTo>
                  <a:pt x="32226" y="20753"/>
                  <a:pt x="32284" y="20700"/>
                  <a:pt x="32340" y="20647"/>
                </a:cubicBezTo>
                <a:cubicBezTo>
                  <a:pt x="32401" y="20593"/>
                  <a:pt x="32459" y="20544"/>
                  <a:pt x="32520" y="20495"/>
                </a:cubicBezTo>
                <a:cubicBezTo>
                  <a:pt x="32614" y="20427"/>
                  <a:pt x="32708" y="20357"/>
                  <a:pt x="32806" y="20291"/>
                </a:cubicBezTo>
                <a:cubicBezTo>
                  <a:pt x="33153" y="20063"/>
                  <a:pt x="33541" y="19895"/>
                  <a:pt x="33945" y="19785"/>
                </a:cubicBezTo>
                <a:cubicBezTo>
                  <a:pt x="33945" y="19789"/>
                  <a:pt x="33950" y="19793"/>
                  <a:pt x="33950" y="19797"/>
                </a:cubicBezTo>
                <a:lnTo>
                  <a:pt x="34015" y="19769"/>
                </a:lnTo>
                <a:cubicBezTo>
                  <a:pt x="34223" y="19720"/>
                  <a:pt x="34440" y="19686"/>
                  <a:pt x="34661" y="19671"/>
                </a:cubicBezTo>
                <a:lnTo>
                  <a:pt x="34661" y="19679"/>
                </a:lnTo>
                <a:lnTo>
                  <a:pt x="34689" y="19667"/>
                </a:lnTo>
                <a:cubicBezTo>
                  <a:pt x="34759" y="19662"/>
                  <a:pt x="34832" y="19662"/>
                  <a:pt x="34901" y="19662"/>
                </a:cubicBezTo>
                <a:close/>
                <a:moveTo>
                  <a:pt x="50756" y="19662"/>
                </a:moveTo>
                <a:cubicBezTo>
                  <a:pt x="51997" y="19662"/>
                  <a:pt x="53158" y="20253"/>
                  <a:pt x="53889" y="21251"/>
                </a:cubicBezTo>
                <a:cubicBezTo>
                  <a:pt x="53909" y="21275"/>
                  <a:pt x="53926" y="21304"/>
                  <a:pt x="53942" y="21328"/>
                </a:cubicBezTo>
                <a:cubicBezTo>
                  <a:pt x="53717" y="21373"/>
                  <a:pt x="53501" y="21439"/>
                  <a:pt x="53293" y="21520"/>
                </a:cubicBezTo>
                <a:cubicBezTo>
                  <a:pt x="52672" y="20745"/>
                  <a:pt x="51749" y="20299"/>
                  <a:pt x="50756" y="20299"/>
                </a:cubicBezTo>
                <a:lnTo>
                  <a:pt x="50736" y="20299"/>
                </a:lnTo>
                <a:cubicBezTo>
                  <a:pt x="49764" y="20304"/>
                  <a:pt x="48857" y="20740"/>
                  <a:pt x="48245" y="21492"/>
                </a:cubicBezTo>
                <a:cubicBezTo>
                  <a:pt x="48032" y="21411"/>
                  <a:pt x="47807" y="21353"/>
                  <a:pt x="47579" y="21309"/>
                </a:cubicBezTo>
                <a:cubicBezTo>
                  <a:pt x="47800" y="20998"/>
                  <a:pt x="48056" y="20728"/>
                  <a:pt x="48350" y="20495"/>
                </a:cubicBezTo>
                <a:cubicBezTo>
                  <a:pt x="48771" y="20165"/>
                  <a:pt x="49253" y="19924"/>
                  <a:pt x="49776" y="19785"/>
                </a:cubicBezTo>
                <a:cubicBezTo>
                  <a:pt x="49776" y="19789"/>
                  <a:pt x="49776" y="19793"/>
                  <a:pt x="49781" y="19797"/>
                </a:cubicBezTo>
                <a:lnTo>
                  <a:pt x="49841" y="19769"/>
                </a:lnTo>
                <a:cubicBezTo>
                  <a:pt x="50054" y="19720"/>
                  <a:pt x="50271" y="19686"/>
                  <a:pt x="50486" y="19671"/>
                </a:cubicBezTo>
                <a:cubicBezTo>
                  <a:pt x="50486" y="19675"/>
                  <a:pt x="50491" y="19675"/>
                  <a:pt x="50491" y="19679"/>
                </a:cubicBezTo>
                <a:lnTo>
                  <a:pt x="50520" y="19667"/>
                </a:lnTo>
                <a:cubicBezTo>
                  <a:pt x="50589" y="19662"/>
                  <a:pt x="50658" y="19662"/>
                  <a:pt x="50731" y="19662"/>
                </a:cubicBezTo>
                <a:cubicBezTo>
                  <a:pt x="50740" y="19662"/>
                  <a:pt x="50748" y="19662"/>
                  <a:pt x="50756" y="19662"/>
                </a:cubicBezTo>
                <a:close/>
                <a:moveTo>
                  <a:pt x="66583" y="19662"/>
                </a:moveTo>
                <a:cubicBezTo>
                  <a:pt x="67465" y="19662"/>
                  <a:pt x="68307" y="19961"/>
                  <a:pt x="68980" y="20491"/>
                </a:cubicBezTo>
                <a:cubicBezTo>
                  <a:pt x="69103" y="20585"/>
                  <a:pt x="69221" y="20691"/>
                  <a:pt x="69331" y="20802"/>
                </a:cubicBezTo>
                <a:cubicBezTo>
                  <a:pt x="69389" y="20859"/>
                  <a:pt x="69442" y="20917"/>
                  <a:pt x="69495" y="20974"/>
                </a:cubicBezTo>
                <a:cubicBezTo>
                  <a:pt x="69593" y="21088"/>
                  <a:pt x="69687" y="21202"/>
                  <a:pt x="69772" y="21328"/>
                </a:cubicBezTo>
                <a:cubicBezTo>
                  <a:pt x="69548" y="21373"/>
                  <a:pt x="69331" y="21439"/>
                  <a:pt x="69119" y="21520"/>
                </a:cubicBezTo>
                <a:cubicBezTo>
                  <a:pt x="68497" y="20744"/>
                  <a:pt x="67575" y="20299"/>
                  <a:pt x="66575" y="20299"/>
                </a:cubicBezTo>
                <a:cubicBezTo>
                  <a:pt x="66571" y="20299"/>
                  <a:pt x="66566" y="20299"/>
                  <a:pt x="66562" y="20299"/>
                </a:cubicBezTo>
                <a:cubicBezTo>
                  <a:pt x="65595" y="20304"/>
                  <a:pt x="64688" y="20740"/>
                  <a:pt x="64071" y="21492"/>
                </a:cubicBezTo>
                <a:cubicBezTo>
                  <a:pt x="63859" y="21411"/>
                  <a:pt x="63638" y="21353"/>
                  <a:pt x="63410" y="21309"/>
                </a:cubicBezTo>
                <a:cubicBezTo>
                  <a:pt x="63581" y="21064"/>
                  <a:pt x="63781" y="20843"/>
                  <a:pt x="63998" y="20647"/>
                </a:cubicBezTo>
                <a:cubicBezTo>
                  <a:pt x="64459" y="20238"/>
                  <a:pt x="65010" y="19944"/>
                  <a:pt x="65602" y="19785"/>
                </a:cubicBezTo>
                <a:cubicBezTo>
                  <a:pt x="65602" y="19789"/>
                  <a:pt x="65606" y="19793"/>
                  <a:pt x="65606" y="19797"/>
                </a:cubicBezTo>
                <a:lnTo>
                  <a:pt x="65672" y="19769"/>
                </a:lnTo>
                <a:cubicBezTo>
                  <a:pt x="65881" y="19720"/>
                  <a:pt x="66096" y="19686"/>
                  <a:pt x="66317" y="19671"/>
                </a:cubicBezTo>
                <a:lnTo>
                  <a:pt x="66317" y="19679"/>
                </a:lnTo>
                <a:lnTo>
                  <a:pt x="66346" y="19667"/>
                </a:lnTo>
                <a:cubicBezTo>
                  <a:pt x="66420" y="19662"/>
                  <a:pt x="66489" y="19662"/>
                  <a:pt x="66558" y="19662"/>
                </a:cubicBezTo>
                <a:close/>
                <a:moveTo>
                  <a:pt x="82413" y="19662"/>
                </a:moveTo>
                <a:cubicBezTo>
                  <a:pt x="83687" y="19662"/>
                  <a:pt x="84872" y="20281"/>
                  <a:pt x="85599" y="21328"/>
                </a:cubicBezTo>
                <a:cubicBezTo>
                  <a:pt x="85374" y="21373"/>
                  <a:pt x="85158" y="21439"/>
                  <a:pt x="84950" y="21520"/>
                </a:cubicBezTo>
                <a:cubicBezTo>
                  <a:pt x="84327" y="20744"/>
                  <a:pt x="83405" y="20299"/>
                  <a:pt x="82406" y="20299"/>
                </a:cubicBezTo>
                <a:cubicBezTo>
                  <a:pt x="82401" y="20299"/>
                  <a:pt x="82397" y="20299"/>
                  <a:pt x="82393" y="20299"/>
                </a:cubicBezTo>
                <a:cubicBezTo>
                  <a:pt x="81421" y="20304"/>
                  <a:pt x="80515" y="20740"/>
                  <a:pt x="79902" y="21492"/>
                </a:cubicBezTo>
                <a:cubicBezTo>
                  <a:pt x="79689" y="21411"/>
                  <a:pt x="79465" y="21353"/>
                  <a:pt x="79236" y="21309"/>
                </a:cubicBezTo>
                <a:cubicBezTo>
                  <a:pt x="79771" y="20553"/>
                  <a:pt x="80551" y="20018"/>
                  <a:pt x="81433" y="19785"/>
                </a:cubicBezTo>
                <a:cubicBezTo>
                  <a:pt x="81433" y="19789"/>
                  <a:pt x="81433" y="19793"/>
                  <a:pt x="81437" y="19797"/>
                </a:cubicBezTo>
                <a:lnTo>
                  <a:pt x="81499" y="19769"/>
                </a:lnTo>
                <a:cubicBezTo>
                  <a:pt x="81711" y="19720"/>
                  <a:pt x="81927" y="19686"/>
                  <a:pt x="82144" y="19671"/>
                </a:cubicBezTo>
                <a:cubicBezTo>
                  <a:pt x="82144" y="19675"/>
                  <a:pt x="82148" y="19675"/>
                  <a:pt x="82148" y="19679"/>
                </a:cubicBezTo>
                <a:lnTo>
                  <a:pt x="82177" y="19667"/>
                </a:lnTo>
                <a:cubicBezTo>
                  <a:pt x="82246" y="19662"/>
                  <a:pt x="82315" y="19662"/>
                  <a:pt x="82389" y="19662"/>
                </a:cubicBezTo>
                <a:cubicBezTo>
                  <a:pt x="82397" y="19662"/>
                  <a:pt x="82405" y="19662"/>
                  <a:pt x="82413" y="19662"/>
                </a:cubicBezTo>
                <a:close/>
                <a:moveTo>
                  <a:pt x="11179" y="19662"/>
                </a:moveTo>
                <a:cubicBezTo>
                  <a:pt x="12453" y="19662"/>
                  <a:pt x="13647" y="20286"/>
                  <a:pt x="14374" y="21341"/>
                </a:cubicBezTo>
                <a:cubicBezTo>
                  <a:pt x="14153" y="21386"/>
                  <a:pt x="13937" y="21456"/>
                  <a:pt x="13728" y="21541"/>
                </a:cubicBezTo>
                <a:cubicBezTo>
                  <a:pt x="13107" y="20749"/>
                  <a:pt x="12180" y="20299"/>
                  <a:pt x="11179" y="20299"/>
                </a:cubicBezTo>
                <a:lnTo>
                  <a:pt x="11160" y="20299"/>
                </a:lnTo>
                <a:cubicBezTo>
                  <a:pt x="10184" y="20304"/>
                  <a:pt x="9274" y="20745"/>
                  <a:pt x="8656" y="21503"/>
                </a:cubicBezTo>
                <a:lnTo>
                  <a:pt x="8656" y="21503"/>
                </a:lnTo>
                <a:cubicBezTo>
                  <a:pt x="8445" y="21426"/>
                  <a:pt x="8226" y="21361"/>
                  <a:pt x="7999" y="21317"/>
                </a:cubicBezTo>
                <a:cubicBezTo>
                  <a:pt x="8542" y="20540"/>
                  <a:pt x="9350" y="19997"/>
                  <a:pt x="10253" y="19773"/>
                </a:cubicBezTo>
                <a:lnTo>
                  <a:pt x="10265" y="19769"/>
                </a:lnTo>
                <a:cubicBezTo>
                  <a:pt x="10551" y="19699"/>
                  <a:pt x="10849" y="19662"/>
                  <a:pt x="11155" y="19662"/>
                </a:cubicBezTo>
                <a:cubicBezTo>
                  <a:pt x="11163" y="19662"/>
                  <a:pt x="11171" y="19662"/>
                  <a:pt x="11179" y="19662"/>
                </a:cubicBezTo>
                <a:close/>
                <a:moveTo>
                  <a:pt x="27005" y="19662"/>
                </a:moveTo>
                <a:cubicBezTo>
                  <a:pt x="28284" y="19662"/>
                  <a:pt x="29478" y="20286"/>
                  <a:pt x="30205" y="21341"/>
                </a:cubicBezTo>
                <a:cubicBezTo>
                  <a:pt x="29980" y="21386"/>
                  <a:pt x="29763" y="21456"/>
                  <a:pt x="29559" y="21541"/>
                </a:cubicBezTo>
                <a:cubicBezTo>
                  <a:pt x="28937" y="20749"/>
                  <a:pt x="28007" y="20299"/>
                  <a:pt x="26999" y="20299"/>
                </a:cubicBezTo>
                <a:cubicBezTo>
                  <a:pt x="26994" y="20299"/>
                  <a:pt x="26990" y="20299"/>
                  <a:pt x="26985" y="20299"/>
                </a:cubicBezTo>
                <a:cubicBezTo>
                  <a:pt x="26010" y="20304"/>
                  <a:pt x="25099" y="20745"/>
                  <a:pt x="24486" y="21505"/>
                </a:cubicBezTo>
                <a:cubicBezTo>
                  <a:pt x="24274" y="21426"/>
                  <a:pt x="24054" y="21362"/>
                  <a:pt x="23824" y="21317"/>
                </a:cubicBezTo>
                <a:cubicBezTo>
                  <a:pt x="24372" y="20540"/>
                  <a:pt x="25177" y="19997"/>
                  <a:pt x="26084" y="19773"/>
                </a:cubicBezTo>
                <a:lnTo>
                  <a:pt x="26092" y="19769"/>
                </a:lnTo>
                <a:cubicBezTo>
                  <a:pt x="26382" y="19699"/>
                  <a:pt x="26680" y="19662"/>
                  <a:pt x="26982" y="19662"/>
                </a:cubicBezTo>
                <a:cubicBezTo>
                  <a:pt x="26990" y="19662"/>
                  <a:pt x="26998" y="19662"/>
                  <a:pt x="27005" y="19662"/>
                </a:cubicBezTo>
                <a:close/>
                <a:moveTo>
                  <a:pt x="42837" y="19662"/>
                </a:moveTo>
                <a:cubicBezTo>
                  <a:pt x="44111" y="19662"/>
                  <a:pt x="45304" y="20287"/>
                  <a:pt x="46031" y="21341"/>
                </a:cubicBezTo>
                <a:cubicBezTo>
                  <a:pt x="45811" y="21386"/>
                  <a:pt x="45594" y="21456"/>
                  <a:pt x="45385" y="21541"/>
                </a:cubicBezTo>
                <a:cubicBezTo>
                  <a:pt x="44766" y="20752"/>
                  <a:pt x="43842" y="20299"/>
                  <a:pt x="42842" y="20299"/>
                </a:cubicBezTo>
                <a:cubicBezTo>
                  <a:pt x="42833" y="20299"/>
                  <a:pt x="42825" y="20299"/>
                  <a:pt x="42816" y="20299"/>
                </a:cubicBezTo>
                <a:cubicBezTo>
                  <a:pt x="41841" y="20304"/>
                  <a:pt x="40929" y="20745"/>
                  <a:pt x="40313" y="21505"/>
                </a:cubicBezTo>
                <a:cubicBezTo>
                  <a:pt x="40101" y="21422"/>
                  <a:pt x="39880" y="21362"/>
                  <a:pt x="39655" y="21317"/>
                </a:cubicBezTo>
                <a:cubicBezTo>
                  <a:pt x="40203" y="20540"/>
                  <a:pt x="41008" y="19997"/>
                  <a:pt x="41909" y="19773"/>
                </a:cubicBezTo>
                <a:lnTo>
                  <a:pt x="41922" y="19769"/>
                </a:lnTo>
                <a:cubicBezTo>
                  <a:pt x="42208" y="19699"/>
                  <a:pt x="42506" y="19662"/>
                  <a:pt x="42812" y="19662"/>
                </a:cubicBezTo>
                <a:close/>
                <a:moveTo>
                  <a:pt x="58663" y="19662"/>
                </a:moveTo>
                <a:cubicBezTo>
                  <a:pt x="59942" y="19662"/>
                  <a:pt x="61135" y="20287"/>
                  <a:pt x="61862" y="21341"/>
                </a:cubicBezTo>
                <a:cubicBezTo>
                  <a:pt x="61636" y="21386"/>
                  <a:pt x="61421" y="21456"/>
                  <a:pt x="61216" y="21541"/>
                </a:cubicBezTo>
                <a:cubicBezTo>
                  <a:pt x="60594" y="20749"/>
                  <a:pt x="59660" y="20299"/>
                  <a:pt x="58656" y="20299"/>
                </a:cubicBezTo>
                <a:cubicBezTo>
                  <a:pt x="58652" y="20299"/>
                  <a:pt x="58647" y="20299"/>
                  <a:pt x="58643" y="20299"/>
                </a:cubicBezTo>
                <a:cubicBezTo>
                  <a:pt x="57667" y="20304"/>
                  <a:pt x="56756" y="20745"/>
                  <a:pt x="56143" y="21505"/>
                </a:cubicBezTo>
                <a:cubicBezTo>
                  <a:pt x="55932" y="21426"/>
                  <a:pt x="55711" y="21362"/>
                  <a:pt x="55482" y="21317"/>
                </a:cubicBezTo>
                <a:cubicBezTo>
                  <a:pt x="56030" y="20540"/>
                  <a:pt x="56833" y="19997"/>
                  <a:pt x="57740" y="19773"/>
                </a:cubicBezTo>
                <a:lnTo>
                  <a:pt x="57749" y="19769"/>
                </a:lnTo>
                <a:cubicBezTo>
                  <a:pt x="58039" y="19699"/>
                  <a:pt x="58337" y="19662"/>
                  <a:pt x="58639" y="19662"/>
                </a:cubicBezTo>
                <a:close/>
                <a:moveTo>
                  <a:pt x="74493" y="19662"/>
                </a:moveTo>
                <a:cubicBezTo>
                  <a:pt x="75771" y="19662"/>
                  <a:pt x="76962" y="20286"/>
                  <a:pt x="77688" y="21341"/>
                </a:cubicBezTo>
                <a:cubicBezTo>
                  <a:pt x="77467" y="21386"/>
                  <a:pt x="77251" y="21456"/>
                  <a:pt x="77043" y="21541"/>
                </a:cubicBezTo>
                <a:cubicBezTo>
                  <a:pt x="76421" y="20749"/>
                  <a:pt x="75490" y="20299"/>
                  <a:pt x="74486" y="20299"/>
                </a:cubicBezTo>
                <a:cubicBezTo>
                  <a:pt x="74482" y="20299"/>
                  <a:pt x="74478" y="20299"/>
                  <a:pt x="74473" y="20299"/>
                </a:cubicBezTo>
                <a:cubicBezTo>
                  <a:pt x="73498" y="20304"/>
                  <a:pt x="72587" y="20745"/>
                  <a:pt x="71971" y="21504"/>
                </a:cubicBezTo>
                <a:lnTo>
                  <a:pt x="71971" y="21504"/>
                </a:lnTo>
                <a:cubicBezTo>
                  <a:pt x="71760" y="21426"/>
                  <a:pt x="71540" y="21361"/>
                  <a:pt x="71312" y="21317"/>
                </a:cubicBezTo>
                <a:cubicBezTo>
                  <a:pt x="71860" y="20540"/>
                  <a:pt x="72664" y="19997"/>
                  <a:pt x="73567" y="19773"/>
                </a:cubicBezTo>
                <a:lnTo>
                  <a:pt x="73579" y="19769"/>
                </a:lnTo>
                <a:cubicBezTo>
                  <a:pt x="73865" y="19699"/>
                  <a:pt x="74164" y="19662"/>
                  <a:pt x="74469" y="19662"/>
                </a:cubicBezTo>
                <a:cubicBezTo>
                  <a:pt x="74477" y="19662"/>
                  <a:pt x="74485" y="19662"/>
                  <a:pt x="74493" y="19662"/>
                </a:cubicBezTo>
                <a:close/>
                <a:moveTo>
                  <a:pt x="90321" y="19662"/>
                </a:moveTo>
                <a:cubicBezTo>
                  <a:pt x="91599" y="19662"/>
                  <a:pt x="92792" y="20287"/>
                  <a:pt x="93518" y="21341"/>
                </a:cubicBezTo>
                <a:cubicBezTo>
                  <a:pt x="93294" y="21386"/>
                  <a:pt x="93082" y="21456"/>
                  <a:pt x="92873" y="21541"/>
                </a:cubicBezTo>
                <a:cubicBezTo>
                  <a:pt x="92253" y="20749"/>
                  <a:pt x="91325" y="20299"/>
                  <a:pt x="90321" y="20299"/>
                </a:cubicBezTo>
                <a:lnTo>
                  <a:pt x="90300" y="20299"/>
                </a:lnTo>
                <a:cubicBezTo>
                  <a:pt x="89324" y="20304"/>
                  <a:pt x="88413" y="20745"/>
                  <a:pt x="87801" y="21505"/>
                </a:cubicBezTo>
                <a:lnTo>
                  <a:pt x="87804" y="21509"/>
                </a:lnTo>
                <a:cubicBezTo>
                  <a:pt x="87588" y="21426"/>
                  <a:pt x="87367" y="21362"/>
                  <a:pt x="87139" y="21317"/>
                </a:cubicBezTo>
                <a:cubicBezTo>
                  <a:pt x="87686" y="20540"/>
                  <a:pt x="88491" y="19997"/>
                  <a:pt x="89397" y="19773"/>
                </a:cubicBezTo>
                <a:lnTo>
                  <a:pt x="89406" y="19769"/>
                </a:lnTo>
                <a:cubicBezTo>
                  <a:pt x="89695" y="19699"/>
                  <a:pt x="89994" y="19662"/>
                  <a:pt x="90296" y="19662"/>
                </a:cubicBezTo>
                <a:close/>
                <a:moveTo>
                  <a:pt x="19092" y="20369"/>
                </a:moveTo>
                <a:cubicBezTo>
                  <a:pt x="20059" y="20369"/>
                  <a:pt x="20956" y="20798"/>
                  <a:pt x="21566" y="21549"/>
                </a:cubicBezTo>
                <a:cubicBezTo>
                  <a:pt x="21358" y="21635"/>
                  <a:pt x="21158" y="21741"/>
                  <a:pt x="20966" y="21864"/>
                </a:cubicBezTo>
                <a:cubicBezTo>
                  <a:pt x="20488" y="21333"/>
                  <a:pt x="19814" y="21026"/>
                  <a:pt x="19100" y="21026"/>
                </a:cubicBezTo>
                <a:lnTo>
                  <a:pt x="19083" y="21026"/>
                </a:lnTo>
                <a:cubicBezTo>
                  <a:pt x="18866" y="21030"/>
                  <a:pt x="18650" y="21059"/>
                  <a:pt x="18446" y="21117"/>
                </a:cubicBezTo>
                <a:cubicBezTo>
                  <a:pt x="17997" y="21235"/>
                  <a:pt x="17588" y="21480"/>
                  <a:pt x="17270" y="21818"/>
                </a:cubicBezTo>
                <a:cubicBezTo>
                  <a:pt x="17073" y="21701"/>
                  <a:pt x="16870" y="21603"/>
                  <a:pt x="16657" y="21517"/>
                </a:cubicBezTo>
                <a:cubicBezTo>
                  <a:pt x="17257" y="20794"/>
                  <a:pt x="18135" y="20378"/>
                  <a:pt x="19079" y="20369"/>
                </a:cubicBezTo>
                <a:cubicBezTo>
                  <a:pt x="19083" y="20369"/>
                  <a:pt x="19088" y="20369"/>
                  <a:pt x="19092" y="20369"/>
                </a:cubicBezTo>
                <a:close/>
                <a:moveTo>
                  <a:pt x="34919" y="20369"/>
                </a:moveTo>
                <a:cubicBezTo>
                  <a:pt x="35889" y="20369"/>
                  <a:pt x="36787" y="20798"/>
                  <a:pt x="37393" y="21549"/>
                </a:cubicBezTo>
                <a:cubicBezTo>
                  <a:pt x="37185" y="21635"/>
                  <a:pt x="36984" y="21741"/>
                  <a:pt x="36797" y="21864"/>
                </a:cubicBezTo>
                <a:cubicBezTo>
                  <a:pt x="36317" y="21332"/>
                  <a:pt x="35637" y="21026"/>
                  <a:pt x="34923" y="21026"/>
                </a:cubicBezTo>
                <a:cubicBezTo>
                  <a:pt x="34919" y="21026"/>
                  <a:pt x="34914" y="21026"/>
                  <a:pt x="34910" y="21026"/>
                </a:cubicBezTo>
                <a:cubicBezTo>
                  <a:pt x="34305" y="21030"/>
                  <a:pt x="33717" y="21260"/>
                  <a:pt x="33264" y="21660"/>
                </a:cubicBezTo>
                <a:cubicBezTo>
                  <a:pt x="33206" y="21709"/>
                  <a:pt x="33149" y="21762"/>
                  <a:pt x="33096" y="21818"/>
                </a:cubicBezTo>
                <a:cubicBezTo>
                  <a:pt x="32904" y="21701"/>
                  <a:pt x="32700" y="21603"/>
                  <a:pt x="32484" y="21517"/>
                </a:cubicBezTo>
                <a:cubicBezTo>
                  <a:pt x="33083" y="20794"/>
                  <a:pt x="33966" y="20378"/>
                  <a:pt x="34906" y="20369"/>
                </a:cubicBezTo>
                <a:cubicBezTo>
                  <a:pt x="34910" y="20369"/>
                  <a:pt x="34915" y="20369"/>
                  <a:pt x="34919" y="20369"/>
                </a:cubicBezTo>
                <a:close/>
                <a:moveTo>
                  <a:pt x="50750" y="20369"/>
                </a:moveTo>
                <a:cubicBezTo>
                  <a:pt x="51716" y="20369"/>
                  <a:pt x="52613" y="20798"/>
                  <a:pt x="53223" y="21549"/>
                </a:cubicBezTo>
                <a:cubicBezTo>
                  <a:pt x="53015" y="21635"/>
                  <a:pt x="52814" y="21741"/>
                  <a:pt x="52623" y="21864"/>
                </a:cubicBezTo>
                <a:cubicBezTo>
                  <a:pt x="52145" y="21328"/>
                  <a:pt x="51463" y="21026"/>
                  <a:pt x="50740" y="21026"/>
                </a:cubicBezTo>
                <a:cubicBezTo>
                  <a:pt x="50054" y="21030"/>
                  <a:pt x="49396" y="21321"/>
                  <a:pt x="48927" y="21818"/>
                </a:cubicBezTo>
                <a:cubicBezTo>
                  <a:pt x="48731" y="21701"/>
                  <a:pt x="48526" y="21603"/>
                  <a:pt x="48314" y="21517"/>
                </a:cubicBezTo>
                <a:cubicBezTo>
                  <a:pt x="48914" y="20794"/>
                  <a:pt x="49792" y="20378"/>
                  <a:pt x="50736" y="20369"/>
                </a:cubicBezTo>
                <a:cubicBezTo>
                  <a:pt x="50741" y="20369"/>
                  <a:pt x="50745" y="20369"/>
                  <a:pt x="50750" y="20369"/>
                </a:cubicBezTo>
                <a:close/>
                <a:moveTo>
                  <a:pt x="66575" y="20369"/>
                </a:moveTo>
                <a:cubicBezTo>
                  <a:pt x="67547" y="20369"/>
                  <a:pt x="68444" y="20798"/>
                  <a:pt x="69050" y="21549"/>
                </a:cubicBezTo>
                <a:cubicBezTo>
                  <a:pt x="68841" y="21635"/>
                  <a:pt x="68641" y="21741"/>
                  <a:pt x="68454" y="21864"/>
                </a:cubicBezTo>
                <a:cubicBezTo>
                  <a:pt x="67975" y="21332"/>
                  <a:pt x="67294" y="21026"/>
                  <a:pt x="66581" y="21026"/>
                </a:cubicBezTo>
                <a:cubicBezTo>
                  <a:pt x="66576" y="21026"/>
                  <a:pt x="66571" y="21026"/>
                  <a:pt x="66567" y="21026"/>
                </a:cubicBezTo>
                <a:cubicBezTo>
                  <a:pt x="65885" y="21030"/>
                  <a:pt x="65223" y="21321"/>
                  <a:pt x="64754" y="21818"/>
                </a:cubicBezTo>
                <a:cubicBezTo>
                  <a:pt x="64561" y="21701"/>
                  <a:pt x="64357" y="21603"/>
                  <a:pt x="64141" y="21517"/>
                </a:cubicBezTo>
                <a:cubicBezTo>
                  <a:pt x="64741" y="20794"/>
                  <a:pt x="65623" y="20378"/>
                  <a:pt x="66562" y="20369"/>
                </a:cubicBezTo>
                <a:cubicBezTo>
                  <a:pt x="66566" y="20369"/>
                  <a:pt x="66571" y="20369"/>
                  <a:pt x="66575" y="20369"/>
                </a:cubicBezTo>
                <a:close/>
                <a:moveTo>
                  <a:pt x="82406" y="20369"/>
                </a:moveTo>
                <a:cubicBezTo>
                  <a:pt x="83373" y="20369"/>
                  <a:pt x="84271" y="20798"/>
                  <a:pt x="84880" y="21549"/>
                </a:cubicBezTo>
                <a:cubicBezTo>
                  <a:pt x="84672" y="21635"/>
                  <a:pt x="84472" y="21741"/>
                  <a:pt x="84280" y="21864"/>
                </a:cubicBezTo>
                <a:cubicBezTo>
                  <a:pt x="83805" y="21332"/>
                  <a:pt x="83125" y="21026"/>
                  <a:pt x="82411" y="21026"/>
                </a:cubicBezTo>
                <a:cubicBezTo>
                  <a:pt x="82407" y="21026"/>
                  <a:pt x="82402" y="21026"/>
                  <a:pt x="82398" y="21026"/>
                </a:cubicBezTo>
                <a:cubicBezTo>
                  <a:pt x="82311" y="21030"/>
                  <a:pt x="82221" y="21034"/>
                  <a:pt x="82136" y="21043"/>
                </a:cubicBezTo>
                <a:cubicBezTo>
                  <a:pt x="82054" y="21051"/>
                  <a:pt x="81968" y="21068"/>
                  <a:pt x="81883" y="21083"/>
                </a:cubicBezTo>
                <a:cubicBezTo>
                  <a:pt x="81842" y="21096"/>
                  <a:pt x="81801" y="21104"/>
                  <a:pt x="81760" y="21117"/>
                </a:cubicBezTo>
                <a:cubicBezTo>
                  <a:pt x="81310" y="21235"/>
                  <a:pt x="80903" y="21480"/>
                  <a:pt x="80584" y="21818"/>
                </a:cubicBezTo>
                <a:cubicBezTo>
                  <a:pt x="80388" y="21701"/>
                  <a:pt x="80183" y="21603"/>
                  <a:pt x="79971" y="21517"/>
                </a:cubicBezTo>
                <a:cubicBezTo>
                  <a:pt x="80571" y="20794"/>
                  <a:pt x="81450" y="20378"/>
                  <a:pt x="82393" y="20369"/>
                </a:cubicBezTo>
                <a:cubicBezTo>
                  <a:pt x="82397" y="20369"/>
                  <a:pt x="82401" y="20369"/>
                  <a:pt x="82406" y="20369"/>
                </a:cubicBezTo>
                <a:close/>
                <a:moveTo>
                  <a:pt x="11173" y="20369"/>
                </a:moveTo>
                <a:cubicBezTo>
                  <a:pt x="12152" y="20369"/>
                  <a:pt x="13053" y="20805"/>
                  <a:pt x="13663" y="21569"/>
                </a:cubicBezTo>
                <a:cubicBezTo>
                  <a:pt x="13454" y="21656"/>
                  <a:pt x="13255" y="21762"/>
                  <a:pt x="13066" y="21884"/>
                </a:cubicBezTo>
                <a:cubicBezTo>
                  <a:pt x="12588" y="21341"/>
                  <a:pt x="11903" y="21026"/>
                  <a:pt x="11177" y="21026"/>
                </a:cubicBezTo>
                <a:cubicBezTo>
                  <a:pt x="11173" y="21026"/>
                  <a:pt x="11168" y="21026"/>
                  <a:pt x="11164" y="21026"/>
                </a:cubicBezTo>
                <a:cubicBezTo>
                  <a:pt x="10469" y="21030"/>
                  <a:pt x="9799" y="21328"/>
                  <a:pt x="9330" y="21839"/>
                </a:cubicBezTo>
                <a:cubicBezTo>
                  <a:pt x="9138" y="21720"/>
                  <a:pt x="8938" y="21615"/>
                  <a:pt x="8725" y="21533"/>
                </a:cubicBezTo>
                <a:cubicBezTo>
                  <a:pt x="9326" y="20798"/>
                  <a:pt x="10212" y="20378"/>
                  <a:pt x="11160" y="20369"/>
                </a:cubicBezTo>
                <a:cubicBezTo>
                  <a:pt x="11164" y="20369"/>
                  <a:pt x="11169" y="20369"/>
                  <a:pt x="11173" y="20369"/>
                </a:cubicBezTo>
                <a:close/>
                <a:moveTo>
                  <a:pt x="27012" y="20369"/>
                </a:moveTo>
                <a:cubicBezTo>
                  <a:pt x="27987" y="20369"/>
                  <a:pt x="28887" y="20805"/>
                  <a:pt x="29490" y="21569"/>
                </a:cubicBezTo>
                <a:cubicBezTo>
                  <a:pt x="29285" y="21656"/>
                  <a:pt x="29085" y="21762"/>
                  <a:pt x="28897" y="21884"/>
                </a:cubicBezTo>
                <a:cubicBezTo>
                  <a:pt x="28419" y="21341"/>
                  <a:pt x="27729" y="21026"/>
                  <a:pt x="27004" y="21026"/>
                </a:cubicBezTo>
                <a:cubicBezTo>
                  <a:pt x="26999" y="21026"/>
                  <a:pt x="26995" y="21026"/>
                  <a:pt x="26990" y="21026"/>
                </a:cubicBezTo>
                <a:cubicBezTo>
                  <a:pt x="26295" y="21030"/>
                  <a:pt x="25630" y="21328"/>
                  <a:pt x="25160" y="21839"/>
                </a:cubicBezTo>
                <a:cubicBezTo>
                  <a:pt x="24968" y="21720"/>
                  <a:pt x="24764" y="21615"/>
                  <a:pt x="24552" y="21533"/>
                </a:cubicBezTo>
                <a:cubicBezTo>
                  <a:pt x="25152" y="20798"/>
                  <a:pt x="26039" y="20378"/>
                  <a:pt x="26985" y="20369"/>
                </a:cubicBezTo>
                <a:cubicBezTo>
                  <a:pt x="26994" y="20369"/>
                  <a:pt x="27003" y="20369"/>
                  <a:pt x="27012" y="20369"/>
                </a:cubicBezTo>
                <a:close/>
                <a:moveTo>
                  <a:pt x="42829" y="20369"/>
                </a:moveTo>
                <a:cubicBezTo>
                  <a:pt x="43809" y="20369"/>
                  <a:pt x="44711" y="20805"/>
                  <a:pt x="45321" y="21569"/>
                </a:cubicBezTo>
                <a:cubicBezTo>
                  <a:pt x="45112" y="21656"/>
                  <a:pt x="44912" y="21762"/>
                  <a:pt x="44724" y="21884"/>
                </a:cubicBezTo>
                <a:cubicBezTo>
                  <a:pt x="44245" y="21341"/>
                  <a:pt x="43556" y="21026"/>
                  <a:pt x="42834" y="21026"/>
                </a:cubicBezTo>
                <a:cubicBezTo>
                  <a:pt x="42830" y="21026"/>
                  <a:pt x="42825" y="21026"/>
                  <a:pt x="42821" y="21026"/>
                </a:cubicBezTo>
                <a:cubicBezTo>
                  <a:pt x="42126" y="21030"/>
                  <a:pt x="41460" y="21328"/>
                  <a:pt x="40987" y="21839"/>
                </a:cubicBezTo>
                <a:cubicBezTo>
                  <a:pt x="40795" y="21717"/>
                  <a:pt x="40595" y="21615"/>
                  <a:pt x="40382" y="21529"/>
                </a:cubicBezTo>
                <a:cubicBezTo>
                  <a:pt x="40983" y="20798"/>
                  <a:pt x="41869" y="20378"/>
                  <a:pt x="42816" y="20369"/>
                </a:cubicBezTo>
                <a:cubicBezTo>
                  <a:pt x="42820" y="20369"/>
                  <a:pt x="42825" y="20369"/>
                  <a:pt x="42829" y="20369"/>
                </a:cubicBezTo>
                <a:close/>
                <a:moveTo>
                  <a:pt x="58669" y="20369"/>
                </a:moveTo>
                <a:cubicBezTo>
                  <a:pt x="59643" y="20369"/>
                  <a:pt x="60544" y="20805"/>
                  <a:pt x="61146" y="21569"/>
                </a:cubicBezTo>
                <a:cubicBezTo>
                  <a:pt x="60942" y="21656"/>
                  <a:pt x="60742" y="21762"/>
                  <a:pt x="60554" y="21884"/>
                </a:cubicBezTo>
                <a:cubicBezTo>
                  <a:pt x="60076" y="21341"/>
                  <a:pt x="59387" y="21026"/>
                  <a:pt x="58660" y="21026"/>
                </a:cubicBezTo>
                <a:cubicBezTo>
                  <a:pt x="58656" y="21026"/>
                  <a:pt x="58651" y="21026"/>
                  <a:pt x="58647" y="21026"/>
                </a:cubicBezTo>
                <a:cubicBezTo>
                  <a:pt x="57953" y="21030"/>
                  <a:pt x="57287" y="21328"/>
                  <a:pt x="56818" y="21839"/>
                </a:cubicBezTo>
                <a:cubicBezTo>
                  <a:pt x="56626" y="21720"/>
                  <a:pt x="56422" y="21615"/>
                  <a:pt x="56209" y="21533"/>
                </a:cubicBezTo>
                <a:cubicBezTo>
                  <a:pt x="56814" y="20798"/>
                  <a:pt x="57696" y="20378"/>
                  <a:pt x="58643" y="20369"/>
                </a:cubicBezTo>
                <a:cubicBezTo>
                  <a:pt x="58651" y="20369"/>
                  <a:pt x="58660" y="20369"/>
                  <a:pt x="58669" y="20369"/>
                </a:cubicBezTo>
                <a:close/>
                <a:moveTo>
                  <a:pt x="74499" y="20369"/>
                </a:moveTo>
                <a:cubicBezTo>
                  <a:pt x="75470" y="20369"/>
                  <a:pt x="76370" y="20805"/>
                  <a:pt x="76977" y="21569"/>
                </a:cubicBezTo>
                <a:cubicBezTo>
                  <a:pt x="76769" y="21656"/>
                  <a:pt x="76569" y="21762"/>
                  <a:pt x="76381" y="21884"/>
                </a:cubicBezTo>
                <a:cubicBezTo>
                  <a:pt x="75902" y="21341"/>
                  <a:pt x="75217" y="21026"/>
                  <a:pt x="74491" y="21026"/>
                </a:cubicBezTo>
                <a:cubicBezTo>
                  <a:pt x="74486" y="21026"/>
                  <a:pt x="74482" y="21026"/>
                  <a:pt x="74477" y="21026"/>
                </a:cubicBezTo>
                <a:cubicBezTo>
                  <a:pt x="73783" y="21030"/>
                  <a:pt x="73114" y="21328"/>
                  <a:pt x="72644" y="21839"/>
                </a:cubicBezTo>
                <a:cubicBezTo>
                  <a:pt x="72452" y="21720"/>
                  <a:pt x="72252" y="21615"/>
                  <a:pt x="72040" y="21533"/>
                </a:cubicBezTo>
                <a:cubicBezTo>
                  <a:pt x="72639" y="20798"/>
                  <a:pt x="73527" y="20378"/>
                  <a:pt x="74473" y="20369"/>
                </a:cubicBezTo>
                <a:cubicBezTo>
                  <a:pt x="74482" y="20369"/>
                  <a:pt x="74491" y="20369"/>
                  <a:pt x="74499" y="20369"/>
                </a:cubicBezTo>
                <a:close/>
                <a:moveTo>
                  <a:pt x="90326" y="20369"/>
                </a:moveTo>
                <a:cubicBezTo>
                  <a:pt x="91300" y="20369"/>
                  <a:pt x="92200" y="20805"/>
                  <a:pt x="92804" y="21569"/>
                </a:cubicBezTo>
                <a:cubicBezTo>
                  <a:pt x="92600" y="21656"/>
                  <a:pt x="92400" y="21762"/>
                  <a:pt x="92212" y="21884"/>
                </a:cubicBezTo>
                <a:cubicBezTo>
                  <a:pt x="91734" y="21341"/>
                  <a:pt x="91048" y="21026"/>
                  <a:pt x="90321" y="21026"/>
                </a:cubicBezTo>
                <a:lnTo>
                  <a:pt x="90304" y="21026"/>
                </a:lnTo>
                <a:cubicBezTo>
                  <a:pt x="89610" y="21030"/>
                  <a:pt x="88944" y="21328"/>
                  <a:pt x="88475" y="21839"/>
                </a:cubicBezTo>
                <a:cubicBezTo>
                  <a:pt x="88283" y="21720"/>
                  <a:pt x="88078" y="21619"/>
                  <a:pt x="87866" y="21533"/>
                </a:cubicBezTo>
                <a:cubicBezTo>
                  <a:pt x="88466" y="20798"/>
                  <a:pt x="89352" y="20378"/>
                  <a:pt x="90300" y="20369"/>
                </a:cubicBezTo>
                <a:cubicBezTo>
                  <a:pt x="90309" y="20369"/>
                  <a:pt x="90317" y="20369"/>
                  <a:pt x="90326" y="20369"/>
                </a:cubicBezTo>
                <a:close/>
                <a:moveTo>
                  <a:pt x="19100" y="21100"/>
                </a:moveTo>
                <a:cubicBezTo>
                  <a:pt x="19790" y="21100"/>
                  <a:pt x="20443" y="21390"/>
                  <a:pt x="20908" y="21901"/>
                </a:cubicBezTo>
                <a:cubicBezTo>
                  <a:pt x="20733" y="22015"/>
                  <a:pt x="20570" y="22142"/>
                  <a:pt x="20418" y="22280"/>
                </a:cubicBezTo>
                <a:cubicBezTo>
                  <a:pt x="20074" y="21925"/>
                  <a:pt x="19599" y="21716"/>
                  <a:pt x="19101" y="21716"/>
                </a:cubicBezTo>
                <a:cubicBezTo>
                  <a:pt x="19096" y="21716"/>
                  <a:pt x="19091" y="21716"/>
                  <a:pt x="19087" y="21717"/>
                </a:cubicBezTo>
                <a:cubicBezTo>
                  <a:pt x="18613" y="21720"/>
                  <a:pt x="18168" y="21901"/>
                  <a:pt x="17829" y="22231"/>
                </a:cubicBezTo>
                <a:cubicBezTo>
                  <a:pt x="17673" y="22093"/>
                  <a:pt x="17507" y="21970"/>
                  <a:pt x="17330" y="21856"/>
                </a:cubicBezTo>
                <a:cubicBezTo>
                  <a:pt x="17477" y="21701"/>
                  <a:pt x="17649" y="21566"/>
                  <a:pt x="17833" y="21451"/>
                </a:cubicBezTo>
                <a:cubicBezTo>
                  <a:pt x="18209" y="21226"/>
                  <a:pt x="18638" y="21100"/>
                  <a:pt x="19083" y="21100"/>
                </a:cubicBezTo>
                <a:close/>
                <a:moveTo>
                  <a:pt x="34925" y="21100"/>
                </a:moveTo>
                <a:cubicBezTo>
                  <a:pt x="35616" y="21100"/>
                  <a:pt x="36273" y="21390"/>
                  <a:pt x="36735" y="21901"/>
                </a:cubicBezTo>
                <a:cubicBezTo>
                  <a:pt x="36563" y="22015"/>
                  <a:pt x="36401" y="22142"/>
                  <a:pt x="36245" y="22280"/>
                </a:cubicBezTo>
                <a:cubicBezTo>
                  <a:pt x="35902" y="21921"/>
                  <a:pt x="35424" y="21717"/>
                  <a:pt x="34925" y="21717"/>
                </a:cubicBezTo>
                <a:lnTo>
                  <a:pt x="34914" y="21717"/>
                </a:lnTo>
                <a:cubicBezTo>
                  <a:pt x="34440" y="21720"/>
                  <a:pt x="33999" y="21901"/>
                  <a:pt x="33656" y="22231"/>
                </a:cubicBezTo>
                <a:cubicBezTo>
                  <a:pt x="33500" y="22093"/>
                  <a:pt x="33332" y="21970"/>
                  <a:pt x="33157" y="21856"/>
                </a:cubicBezTo>
                <a:cubicBezTo>
                  <a:pt x="33234" y="21774"/>
                  <a:pt x="33317" y="21701"/>
                  <a:pt x="33406" y="21631"/>
                </a:cubicBezTo>
                <a:cubicBezTo>
                  <a:pt x="33831" y="21292"/>
                  <a:pt x="34362" y="21100"/>
                  <a:pt x="34910" y="21100"/>
                </a:cubicBezTo>
                <a:close/>
                <a:moveTo>
                  <a:pt x="50756" y="21100"/>
                </a:moveTo>
                <a:cubicBezTo>
                  <a:pt x="51447" y="21100"/>
                  <a:pt x="52100" y="21390"/>
                  <a:pt x="52565" y="21901"/>
                </a:cubicBezTo>
                <a:cubicBezTo>
                  <a:pt x="52390" y="22015"/>
                  <a:pt x="52226" y="22142"/>
                  <a:pt x="52075" y="22280"/>
                </a:cubicBezTo>
                <a:cubicBezTo>
                  <a:pt x="51732" y="21921"/>
                  <a:pt x="51255" y="21717"/>
                  <a:pt x="50756" y="21717"/>
                </a:cubicBezTo>
                <a:lnTo>
                  <a:pt x="50744" y="21717"/>
                </a:lnTo>
                <a:cubicBezTo>
                  <a:pt x="50271" y="21720"/>
                  <a:pt x="49825" y="21901"/>
                  <a:pt x="49487" y="22231"/>
                </a:cubicBezTo>
                <a:cubicBezTo>
                  <a:pt x="49331" y="22093"/>
                  <a:pt x="49163" y="21970"/>
                  <a:pt x="48988" y="21856"/>
                </a:cubicBezTo>
                <a:cubicBezTo>
                  <a:pt x="49441" y="21377"/>
                  <a:pt x="50079" y="21104"/>
                  <a:pt x="50740" y="21100"/>
                </a:cubicBezTo>
                <a:close/>
                <a:moveTo>
                  <a:pt x="66581" y="21100"/>
                </a:moveTo>
                <a:cubicBezTo>
                  <a:pt x="67274" y="21100"/>
                  <a:pt x="67930" y="21390"/>
                  <a:pt x="68392" y="21901"/>
                </a:cubicBezTo>
                <a:cubicBezTo>
                  <a:pt x="68221" y="22015"/>
                  <a:pt x="68057" y="22142"/>
                  <a:pt x="67902" y="22280"/>
                </a:cubicBezTo>
                <a:cubicBezTo>
                  <a:pt x="67559" y="21921"/>
                  <a:pt x="67082" y="21717"/>
                  <a:pt x="66583" y="21717"/>
                </a:cubicBezTo>
                <a:lnTo>
                  <a:pt x="66571" y="21717"/>
                </a:lnTo>
                <a:cubicBezTo>
                  <a:pt x="66268" y="21717"/>
                  <a:pt x="65979" y="21794"/>
                  <a:pt x="65717" y="21933"/>
                </a:cubicBezTo>
                <a:cubicBezTo>
                  <a:pt x="65574" y="22011"/>
                  <a:pt x="65435" y="22113"/>
                  <a:pt x="65317" y="22231"/>
                </a:cubicBezTo>
                <a:cubicBezTo>
                  <a:pt x="65157" y="22093"/>
                  <a:pt x="64990" y="21970"/>
                  <a:pt x="64814" y="21856"/>
                </a:cubicBezTo>
                <a:cubicBezTo>
                  <a:pt x="65272" y="21377"/>
                  <a:pt x="65909" y="21104"/>
                  <a:pt x="66567" y="21100"/>
                </a:cubicBezTo>
                <a:cubicBezTo>
                  <a:pt x="66572" y="21100"/>
                  <a:pt x="66576" y="21100"/>
                  <a:pt x="66581" y="21100"/>
                </a:cubicBezTo>
                <a:close/>
                <a:moveTo>
                  <a:pt x="82411" y="21100"/>
                </a:moveTo>
                <a:cubicBezTo>
                  <a:pt x="83100" y="21100"/>
                  <a:pt x="83756" y="21390"/>
                  <a:pt x="84223" y="21901"/>
                </a:cubicBezTo>
                <a:cubicBezTo>
                  <a:pt x="84047" y="22015"/>
                  <a:pt x="83884" y="22142"/>
                  <a:pt x="83733" y="22280"/>
                </a:cubicBezTo>
                <a:cubicBezTo>
                  <a:pt x="83390" y="21921"/>
                  <a:pt x="82912" y="21717"/>
                  <a:pt x="82413" y="21717"/>
                </a:cubicBezTo>
                <a:lnTo>
                  <a:pt x="82401" y="21717"/>
                </a:lnTo>
                <a:cubicBezTo>
                  <a:pt x="81927" y="21720"/>
                  <a:pt x="81482" y="21901"/>
                  <a:pt x="81143" y="22231"/>
                </a:cubicBezTo>
                <a:cubicBezTo>
                  <a:pt x="80988" y="22093"/>
                  <a:pt x="80820" y="21970"/>
                  <a:pt x="80645" y="21856"/>
                </a:cubicBezTo>
                <a:cubicBezTo>
                  <a:pt x="80809" y="21684"/>
                  <a:pt x="80996" y="21537"/>
                  <a:pt x="81201" y="21419"/>
                </a:cubicBezTo>
                <a:cubicBezTo>
                  <a:pt x="81564" y="21215"/>
                  <a:pt x="81976" y="21100"/>
                  <a:pt x="82398" y="21100"/>
                </a:cubicBezTo>
                <a:cubicBezTo>
                  <a:pt x="82402" y="21100"/>
                  <a:pt x="82407" y="21100"/>
                  <a:pt x="82411" y="21100"/>
                </a:cubicBezTo>
                <a:close/>
                <a:moveTo>
                  <a:pt x="19100" y="21786"/>
                </a:moveTo>
                <a:cubicBezTo>
                  <a:pt x="19577" y="21786"/>
                  <a:pt x="20035" y="21982"/>
                  <a:pt x="20365" y="22329"/>
                </a:cubicBezTo>
                <a:cubicBezTo>
                  <a:pt x="20235" y="22452"/>
                  <a:pt x="20116" y="22583"/>
                  <a:pt x="20001" y="22721"/>
                </a:cubicBezTo>
                <a:cubicBezTo>
                  <a:pt x="19772" y="22468"/>
                  <a:pt x="19446" y="22321"/>
                  <a:pt x="19104" y="22321"/>
                </a:cubicBezTo>
                <a:cubicBezTo>
                  <a:pt x="19100" y="22321"/>
                  <a:pt x="19095" y="22321"/>
                  <a:pt x="19091" y="22321"/>
                </a:cubicBezTo>
                <a:cubicBezTo>
                  <a:pt x="18772" y="22321"/>
                  <a:pt x="18478" y="22444"/>
                  <a:pt x="18250" y="22660"/>
                </a:cubicBezTo>
                <a:cubicBezTo>
                  <a:pt x="18135" y="22525"/>
                  <a:pt x="18013" y="22399"/>
                  <a:pt x="17882" y="22276"/>
                </a:cubicBezTo>
                <a:cubicBezTo>
                  <a:pt x="18209" y="21962"/>
                  <a:pt x="18634" y="21790"/>
                  <a:pt x="19087" y="21786"/>
                </a:cubicBezTo>
                <a:close/>
                <a:moveTo>
                  <a:pt x="34925" y="21786"/>
                </a:moveTo>
                <a:cubicBezTo>
                  <a:pt x="35404" y="21786"/>
                  <a:pt x="35865" y="21982"/>
                  <a:pt x="36196" y="22329"/>
                </a:cubicBezTo>
                <a:cubicBezTo>
                  <a:pt x="36065" y="22452"/>
                  <a:pt x="35943" y="22583"/>
                  <a:pt x="35832" y="22721"/>
                </a:cubicBezTo>
                <a:cubicBezTo>
                  <a:pt x="35599" y="22468"/>
                  <a:pt x="35277" y="22321"/>
                  <a:pt x="34931" y="22321"/>
                </a:cubicBezTo>
                <a:cubicBezTo>
                  <a:pt x="34927" y="22321"/>
                  <a:pt x="34922" y="22321"/>
                  <a:pt x="34917" y="22321"/>
                </a:cubicBezTo>
                <a:cubicBezTo>
                  <a:pt x="34603" y="22321"/>
                  <a:pt x="34305" y="22444"/>
                  <a:pt x="34080" y="22660"/>
                </a:cubicBezTo>
                <a:cubicBezTo>
                  <a:pt x="33966" y="22525"/>
                  <a:pt x="33839" y="22399"/>
                  <a:pt x="33709" y="22276"/>
                </a:cubicBezTo>
                <a:cubicBezTo>
                  <a:pt x="34035" y="21962"/>
                  <a:pt x="34460" y="21790"/>
                  <a:pt x="34917" y="21786"/>
                </a:cubicBezTo>
                <a:close/>
                <a:moveTo>
                  <a:pt x="50758" y="21786"/>
                </a:moveTo>
                <a:cubicBezTo>
                  <a:pt x="51235" y="21786"/>
                  <a:pt x="51695" y="21986"/>
                  <a:pt x="52022" y="22329"/>
                </a:cubicBezTo>
                <a:cubicBezTo>
                  <a:pt x="51892" y="22452"/>
                  <a:pt x="51773" y="22583"/>
                  <a:pt x="51659" y="22721"/>
                </a:cubicBezTo>
                <a:cubicBezTo>
                  <a:pt x="51429" y="22468"/>
                  <a:pt x="51104" y="22321"/>
                  <a:pt x="50762" y="22321"/>
                </a:cubicBezTo>
                <a:cubicBezTo>
                  <a:pt x="50757" y="22321"/>
                  <a:pt x="50753" y="22321"/>
                  <a:pt x="50748" y="22321"/>
                </a:cubicBezTo>
                <a:cubicBezTo>
                  <a:pt x="50430" y="22321"/>
                  <a:pt x="50135" y="22444"/>
                  <a:pt x="49907" y="22660"/>
                </a:cubicBezTo>
                <a:cubicBezTo>
                  <a:pt x="49792" y="22525"/>
                  <a:pt x="49670" y="22399"/>
                  <a:pt x="49539" y="22276"/>
                </a:cubicBezTo>
                <a:cubicBezTo>
                  <a:pt x="49866" y="21962"/>
                  <a:pt x="50290" y="21790"/>
                  <a:pt x="50744" y="21786"/>
                </a:cubicBezTo>
                <a:cubicBezTo>
                  <a:pt x="50749" y="21786"/>
                  <a:pt x="50753" y="21786"/>
                  <a:pt x="50758" y="21786"/>
                </a:cubicBezTo>
                <a:close/>
                <a:moveTo>
                  <a:pt x="66589" y="21786"/>
                </a:moveTo>
                <a:cubicBezTo>
                  <a:pt x="67061" y="21786"/>
                  <a:pt x="67521" y="21986"/>
                  <a:pt x="67853" y="22329"/>
                </a:cubicBezTo>
                <a:cubicBezTo>
                  <a:pt x="67723" y="22452"/>
                  <a:pt x="67600" y="22583"/>
                  <a:pt x="67489" y="22721"/>
                </a:cubicBezTo>
                <a:cubicBezTo>
                  <a:pt x="67257" y="22464"/>
                  <a:pt x="66930" y="22321"/>
                  <a:pt x="66583" y="22321"/>
                </a:cubicBezTo>
                <a:lnTo>
                  <a:pt x="66575" y="22321"/>
                </a:lnTo>
                <a:cubicBezTo>
                  <a:pt x="66260" y="22321"/>
                  <a:pt x="65962" y="22444"/>
                  <a:pt x="65738" y="22660"/>
                </a:cubicBezTo>
                <a:cubicBezTo>
                  <a:pt x="65623" y="22525"/>
                  <a:pt x="65497" y="22399"/>
                  <a:pt x="65366" y="22276"/>
                </a:cubicBezTo>
                <a:cubicBezTo>
                  <a:pt x="65631" y="22023"/>
                  <a:pt x="65958" y="21860"/>
                  <a:pt x="66313" y="21807"/>
                </a:cubicBezTo>
                <a:cubicBezTo>
                  <a:pt x="66399" y="21794"/>
                  <a:pt x="66485" y="21786"/>
                  <a:pt x="66575" y="21786"/>
                </a:cubicBezTo>
                <a:cubicBezTo>
                  <a:pt x="66579" y="21786"/>
                  <a:pt x="66584" y="21786"/>
                  <a:pt x="66589" y="21786"/>
                </a:cubicBezTo>
                <a:close/>
                <a:moveTo>
                  <a:pt x="82415" y="21786"/>
                </a:moveTo>
                <a:cubicBezTo>
                  <a:pt x="82892" y="21786"/>
                  <a:pt x="83352" y="21986"/>
                  <a:pt x="83680" y="22329"/>
                </a:cubicBezTo>
                <a:cubicBezTo>
                  <a:pt x="83549" y="22452"/>
                  <a:pt x="83431" y="22583"/>
                  <a:pt x="83316" y="22721"/>
                </a:cubicBezTo>
                <a:cubicBezTo>
                  <a:pt x="83087" y="22468"/>
                  <a:pt x="82761" y="22321"/>
                  <a:pt x="82419" y="22321"/>
                </a:cubicBezTo>
                <a:cubicBezTo>
                  <a:pt x="82414" y="22321"/>
                  <a:pt x="82410" y="22321"/>
                  <a:pt x="82405" y="22321"/>
                </a:cubicBezTo>
                <a:cubicBezTo>
                  <a:pt x="82087" y="22321"/>
                  <a:pt x="81793" y="22444"/>
                  <a:pt x="81564" y="22660"/>
                </a:cubicBezTo>
                <a:cubicBezTo>
                  <a:pt x="81450" y="22525"/>
                  <a:pt x="81327" y="22399"/>
                  <a:pt x="81197" y="22276"/>
                </a:cubicBezTo>
                <a:cubicBezTo>
                  <a:pt x="81523" y="21962"/>
                  <a:pt x="81948" y="21790"/>
                  <a:pt x="82401" y="21786"/>
                </a:cubicBezTo>
                <a:cubicBezTo>
                  <a:pt x="82406" y="21786"/>
                  <a:pt x="82411" y="21786"/>
                  <a:pt x="82415" y="21786"/>
                </a:cubicBezTo>
                <a:close/>
                <a:moveTo>
                  <a:pt x="19104" y="22391"/>
                </a:moveTo>
                <a:cubicBezTo>
                  <a:pt x="19431" y="22391"/>
                  <a:pt x="19740" y="22532"/>
                  <a:pt x="19957" y="22774"/>
                </a:cubicBezTo>
                <a:cubicBezTo>
                  <a:pt x="19707" y="23098"/>
                  <a:pt x="19507" y="23456"/>
                  <a:pt x="19364" y="23849"/>
                </a:cubicBezTo>
                <a:cubicBezTo>
                  <a:pt x="19266" y="23845"/>
                  <a:pt x="19168" y="23841"/>
                  <a:pt x="19066" y="23841"/>
                </a:cubicBezTo>
                <a:cubicBezTo>
                  <a:pt x="19021" y="23841"/>
                  <a:pt x="18977" y="23841"/>
                  <a:pt x="18932" y="23845"/>
                </a:cubicBezTo>
                <a:cubicBezTo>
                  <a:pt x="18781" y="23428"/>
                  <a:pt x="18564" y="23049"/>
                  <a:pt x="18295" y="22717"/>
                </a:cubicBezTo>
                <a:cubicBezTo>
                  <a:pt x="18511" y="22510"/>
                  <a:pt x="18789" y="22391"/>
                  <a:pt x="19091" y="22391"/>
                </a:cubicBezTo>
                <a:cubicBezTo>
                  <a:pt x="19095" y="22391"/>
                  <a:pt x="19100" y="22391"/>
                  <a:pt x="19104" y="22391"/>
                </a:cubicBezTo>
                <a:close/>
                <a:moveTo>
                  <a:pt x="34925" y="22391"/>
                </a:moveTo>
                <a:cubicBezTo>
                  <a:pt x="35257" y="22391"/>
                  <a:pt x="35567" y="22529"/>
                  <a:pt x="35788" y="22774"/>
                </a:cubicBezTo>
                <a:cubicBezTo>
                  <a:pt x="35538" y="23098"/>
                  <a:pt x="35334" y="23456"/>
                  <a:pt x="35191" y="23849"/>
                </a:cubicBezTo>
                <a:cubicBezTo>
                  <a:pt x="35093" y="23845"/>
                  <a:pt x="34995" y="23841"/>
                  <a:pt x="34897" y="23841"/>
                </a:cubicBezTo>
                <a:cubicBezTo>
                  <a:pt x="34852" y="23841"/>
                  <a:pt x="34808" y="23841"/>
                  <a:pt x="34763" y="23845"/>
                </a:cubicBezTo>
                <a:cubicBezTo>
                  <a:pt x="34607" y="23428"/>
                  <a:pt x="34391" y="23049"/>
                  <a:pt x="34125" y="22717"/>
                </a:cubicBezTo>
                <a:cubicBezTo>
                  <a:pt x="34337" y="22510"/>
                  <a:pt x="34619" y="22391"/>
                  <a:pt x="34917" y="22391"/>
                </a:cubicBezTo>
                <a:close/>
                <a:moveTo>
                  <a:pt x="50761" y="22391"/>
                </a:moveTo>
                <a:cubicBezTo>
                  <a:pt x="51088" y="22391"/>
                  <a:pt x="51396" y="22532"/>
                  <a:pt x="51614" y="22774"/>
                </a:cubicBezTo>
                <a:cubicBezTo>
                  <a:pt x="51365" y="23098"/>
                  <a:pt x="51165" y="23456"/>
                  <a:pt x="51022" y="23849"/>
                </a:cubicBezTo>
                <a:cubicBezTo>
                  <a:pt x="50932" y="23845"/>
                  <a:pt x="50842" y="23841"/>
                  <a:pt x="50748" y="23841"/>
                </a:cubicBezTo>
                <a:lnTo>
                  <a:pt x="50724" y="23841"/>
                </a:lnTo>
                <a:cubicBezTo>
                  <a:pt x="50678" y="23841"/>
                  <a:pt x="50633" y="23841"/>
                  <a:pt x="50589" y="23845"/>
                </a:cubicBezTo>
                <a:cubicBezTo>
                  <a:pt x="50437" y="23428"/>
                  <a:pt x="50222" y="23049"/>
                  <a:pt x="49952" y="22717"/>
                </a:cubicBezTo>
                <a:cubicBezTo>
                  <a:pt x="50168" y="22510"/>
                  <a:pt x="50446" y="22391"/>
                  <a:pt x="50748" y="22391"/>
                </a:cubicBezTo>
                <a:cubicBezTo>
                  <a:pt x="50753" y="22391"/>
                  <a:pt x="50757" y="22391"/>
                  <a:pt x="50761" y="22391"/>
                </a:cubicBezTo>
                <a:close/>
                <a:moveTo>
                  <a:pt x="66588" y="22391"/>
                </a:moveTo>
                <a:cubicBezTo>
                  <a:pt x="66918" y="22391"/>
                  <a:pt x="67227" y="22532"/>
                  <a:pt x="67444" y="22774"/>
                </a:cubicBezTo>
                <a:cubicBezTo>
                  <a:pt x="67195" y="23098"/>
                  <a:pt x="66991" y="23456"/>
                  <a:pt x="66848" y="23849"/>
                </a:cubicBezTo>
                <a:cubicBezTo>
                  <a:pt x="66758" y="23845"/>
                  <a:pt x="66669" y="23841"/>
                  <a:pt x="66579" y="23841"/>
                </a:cubicBezTo>
                <a:lnTo>
                  <a:pt x="66554" y="23841"/>
                </a:lnTo>
                <a:cubicBezTo>
                  <a:pt x="66509" y="23841"/>
                  <a:pt x="66464" y="23841"/>
                  <a:pt x="66420" y="23845"/>
                </a:cubicBezTo>
                <a:cubicBezTo>
                  <a:pt x="66264" y="23428"/>
                  <a:pt x="66047" y="23049"/>
                  <a:pt x="65783" y="22717"/>
                </a:cubicBezTo>
                <a:cubicBezTo>
                  <a:pt x="65994" y="22510"/>
                  <a:pt x="66277" y="22391"/>
                  <a:pt x="66575" y="22391"/>
                </a:cubicBezTo>
                <a:cubicBezTo>
                  <a:pt x="66579" y="22391"/>
                  <a:pt x="66584" y="22391"/>
                  <a:pt x="66588" y="22391"/>
                </a:cubicBezTo>
                <a:close/>
                <a:moveTo>
                  <a:pt x="82419" y="22391"/>
                </a:moveTo>
                <a:cubicBezTo>
                  <a:pt x="82744" y="22391"/>
                  <a:pt x="83053" y="22532"/>
                  <a:pt x="83271" y="22774"/>
                </a:cubicBezTo>
                <a:cubicBezTo>
                  <a:pt x="83022" y="23098"/>
                  <a:pt x="82822" y="23456"/>
                  <a:pt x="82679" y="23849"/>
                </a:cubicBezTo>
                <a:cubicBezTo>
                  <a:pt x="82589" y="23845"/>
                  <a:pt x="82499" y="23841"/>
                  <a:pt x="82405" y="23841"/>
                </a:cubicBezTo>
                <a:lnTo>
                  <a:pt x="82381" y="23841"/>
                </a:lnTo>
                <a:cubicBezTo>
                  <a:pt x="82336" y="23841"/>
                  <a:pt x="82291" y="23841"/>
                  <a:pt x="82246" y="23845"/>
                </a:cubicBezTo>
                <a:cubicBezTo>
                  <a:pt x="82095" y="23428"/>
                  <a:pt x="81878" y="23049"/>
                  <a:pt x="81608" y="22717"/>
                </a:cubicBezTo>
                <a:cubicBezTo>
                  <a:pt x="81825" y="22510"/>
                  <a:pt x="82103" y="22391"/>
                  <a:pt x="82405" y="22391"/>
                </a:cubicBezTo>
                <a:cubicBezTo>
                  <a:pt x="82410" y="22391"/>
                  <a:pt x="82414" y="22391"/>
                  <a:pt x="82419" y="22391"/>
                </a:cubicBezTo>
                <a:close/>
                <a:moveTo>
                  <a:pt x="11179" y="21100"/>
                </a:moveTo>
                <a:cubicBezTo>
                  <a:pt x="11882" y="21100"/>
                  <a:pt x="12544" y="21398"/>
                  <a:pt x="13009" y="21925"/>
                </a:cubicBezTo>
                <a:cubicBezTo>
                  <a:pt x="12331" y="22382"/>
                  <a:pt x="11797" y="23049"/>
                  <a:pt x="11503" y="23852"/>
                </a:cubicBezTo>
                <a:cubicBezTo>
                  <a:pt x="11388" y="23845"/>
                  <a:pt x="11273" y="23841"/>
                  <a:pt x="11160" y="23841"/>
                </a:cubicBezTo>
                <a:cubicBezTo>
                  <a:pt x="11094" y="23841"/>
                  <a:pt x="11028" y="23845"/>
                  <a:pt x="10964" y="23845"/>
                </a:cubicBezTo>
                <a:cubicBezTo>
                  <a:pt x="10817" y="23441"/>
                  <a:pt x="10604" y="23064"/>
                  <a:pt x="10342" y="22738"/>
                </a:cubicBezTo>
                <a:lnTo>
                  <a:pt x="10342" y="22738"/>
                </a:lnTo>
                <a:lnTo>
                  <a:pt x="10346" y="22742"/>
                </a:lnTo>
                <a:cubicBezTo>
                  <a:pt x="10567" y="22517"/>
                  <a:pt x="10857" y="22391"/>
                  <a:pt x="11172" y="22391"/>
                </a:cubicBezTo>
                <a:cubicBezTo>
                  <a:pt x="11176" y="22391"/>
                  <a:pt x="11180" y="22391"/>
                  <a:pt x="11184" y="22391"/>
                </a:cubicBezTo>
                <a:cubicBezTo>
                  <a:pt x="11519" y="22391"/>
                  <a:pt x="11840" y="22541"/>
                  <a:pt x="12058" y="22795"/>
                </a:cubicBezTo>
                <a:lnTo>
                  <a:pt x="12111" y="22750"/>
                </a:lnTo>
                <a:cubicBezTo>
                  <a:pt x="11877" y="22480"/>
                  <a:pt x="11543" y="22321"/>
                  <a:pt x="11185" y="22321"/>
                </a:cubicBezTo>
                <a:cubicBezTo>
                  <a:pt x="11180" y="22321"/>
                  <a:pt x="11176" y="22321"/>
                  <a:pt x="11172" y="22321"/>
                </a:cubicBezTo>
                <a:cubicBezTo>
                  <a:pt x="10841" y="22321"/>
                  <a:pt x="10534" y="22452"/>
                  <a:pt x="10306" y="22689"/>
                </a:cubicBezTo>
                <a:cubicBezTo>
                  <a:pt x="10191" y="22550"/>
                  <a:pt x="10069" y="22419"/>
                  <a:pt x="9938" y="22301"/>
                </a:cubicBezTo>
                <a:cubicBezTo>
                  <a:pt x="10265" y="21970"/>
                  <a:pt x="10702" y="21790"/>
                  <a:pt x="11168" y="21786"/>
                </a:cubicBezTo>
                <a:lnTo>
                  <a:pt x="11179" y="21786"/>
                </a:lnTo>
                <a:cubicBezTo>
                  <a:pt x="11666" y="21786"/>
                  <a:pt x="12135" y="21990"/>
                  <a:pt x="12470" y="22354"/>
                </a:cubicBezTo>
                <a:lnTo>
                  <a:pt x="12519" y="22305"/>
                </a:lnTo>
                <a:cubicBezTo>
                  <a:pt x="12175" y="21933"/>
                  <a:pt x="11687" y="21716"/>
                  <a:pt x="11181" y="21716"/>
                </a:cubicBezTo>
                <a:cubicBezTo>
                  <a:pt x="11177" y="21716"/>
                  <a:pt x="11172" y="21716"/>
                  <a:pt x="11168" y="21717"/>
                </a:cubicBezTo>
                <a:cubicBezTo>
                  <a:pt x="10681" y="21720"/>
                  <a:pt x="10229" y="21909"/>
                  <a:pt x="9885" y="22252"/>
                </a:cubicBezTo>
                <a:cubicBezTo>
                  <a:pt x="9730" y="22113"/>
                  <a:pt x="9567" y="21990"/>
                  <a:pt x="9390" y="21876"/>
                </a:cubicBezTo>
                <a:cubicBezTo>
                  <a:pt x="9848" y="21386"/>
                  <a:pt x="10493" y="21104"/>
                  <a:pt x="11164" y="21100"/>
                </a:cubicBezTo>
                <a:close/>
                <a:moveTo>
                  <a:pt x="27006" y="21100"/>
                </a:moveTo>
                <a:cubicBezTo>
                  <a:pt x="27709" y="21100"/>
                  <a:pt x="28374" y="21398"/>
                  <a:pt x="28836" y="21925"/>
                </a:cubicBezTo>
                <a:cubicBezTo>
                  <a:pt x="28158" y="22382"/>
                  <a:pt x="27623" y="23053"/>
                  <a:pt x="27333" y="23852"/>
                </a:cubicBezTo>
                <a:cubicBezTo>
                  <a:pt x="27219" y="23845"/>
                  <a:pt x="27104" y="23841"/>
                  <a:pt x="26985" y="23841"/>
                </a:cubicBezTo>
                <a:cubicBezTo>
                  <a:pt x="26921" y="23841"/>
                  <a:pt x="26855" y="23845"/>
                  <a:pt x="26794" y="23845"/>
                </a:cubicBezTo>
                <a:cubicBezTo>
                  <a:pt x="26642" y="23441"/>
                  <a:pt x="26435" y="23064"/>
                  <a:pt x="26173" y="22738"/>
                </a:cubicBezTo>
                <a:lnTo>
                  <a:pt x="26173" y="22738"/>
                </a:lnTo>
                <a:lnTo>
                  <a:pt x="26177" y="22742"/>
                </a:lnTo>
                <a:cubicBezTo>
                  <a:pt x="26393" y="22517"/>
                  <a:pt x="26688" y="22391"/>
                  <a:pt x="26998" y="22391"/>
                </a:cubicBezTo>
                <a:cubicBezTo>
                  <a:pt x="27003" y="22391"/>
                  <a:pt x="27007" y="22391"/>
                  <a:pt x="27011" y="22391"/>
                </a:cubicBezTo>
                <a:cubicBezTo>
                  <a:pt x="27349" y="22391"/>
                  <a:pt x="27667" y="22541"/>
                  <a:pt x="27884" y="22795"/>
                </a:cubicBezTo>
                <a:lnTo>
                  <a:pt x="27937" y="22750"/>
                </a:lnTo>
                <a:cubicBezTo>
                  <a:pt x="27708" y="22480"/>
                  <a:pt x="27370" y="22321"/>
                  <a:pt x="27011" y="22321"/>
                </a:cubicBezTo>
                <a:cubicBezTo>
                  <a:pt x="27007" y="22321"/>
                  <a:pt x="27003" y="22321"/>
                  <a:pt x="26998" y="22321"/>
                </a:cubicBezTo>
                <a:cubicBezTo>
                  <a:pt x="26672" y="22321"/>
                  <a:pt x="26361" y="22452"/>
                  <a:pt x="26133" y="22689"/>
                </a:cubicBezTo>
                <a:cubicBezTo>
                  <a:pt x="26018" y="22550"/>
                  <a:pt x="25895" y="22423"/>
                  <a:pt x="25765" y="22301"/>
                </a:cubicBezTo>
                <a:cubicBezTo>
                  <a:pt x="26095" y="21970"/>
                  <a:pt x="26533" y="21790"/>
                  <a:pt x="26994" y="21786"/>
                </a:cubicBezTo>
                <a:cubicBezTo>
                  <a:pt x="26999" y="21786"/>
                  <a:pt x="27003" y="21786"/>
                  <a:pt x="27008" y="21786"/>
                </a:cubicBezTo>
                <a:cubicBezTo>
                  <a:pt x="27497" y="21786"/>
                  <a:pt x="27965" y="21993"/>
                  <a:pt x="28297" y="22354"/>
                </a:cubicBezTo>
                <a:lnTo>
                  <a:pt x="28350" y="22305"/>
                </a:lnTo>
                <a:cubicBezTo>
                  <a:pt x="28003" y="21929"/>
                  <a:pt x="27509" y="21717"/>
                  <a:pt x="26994" y="21717"/>
                </a:cubicBezTo>
                <a:cubicBezTo>
                  <a:pt x="26512" y="21720"/>
                  <a:pt x="26054" y="21909"/>
                  <a:pt x="25716" y="22252"/>
                </a:cubicBezTo>
                <a:cubicBezTo>
                  <a:pt x="25560" y="22113"/>
                  <a:pt x="25393" y="21990"/>
                  <a:pt x="25221" y="21876"/>
                </a:cubicBezTo>
                <a:cubicBezTo>
                  <a:pt x="25675" y="21386"/>
                  <a:pt x="26320" y="21104"/>
                  <a:pt x="26990" y="21100"/>
                </a:cubicBezTo>
                <a:close/>
                <a:moveTo>
                  <a:pt x="42837" y="21100"/>
                </a:moveTo>
                <a:cubicBezTo>
                  <a:pt x="43540" y="21100"/>
                  <a:pt x="44201" y="21398"/>
                  <a:pt x="44667" y="21925"/>
                </a:cubicBezTo>
                <a:cubicBezTo>
                  <a:pt x="43988" y="22382"/>
                  <a:pt x="43453" y="23053"/>
                  <a:pt x="43159" y="23852"/>
                </a:cubicBezTo>
                <a:cubicBezTo>
                  <a:pt x="43045" y="23845"/>
                  <a:pt x="42931" y="23841"/>
                  <a:pt x="42816" y="23841"/>
                </a:cubicBezTo>
                <a:cubicBezTo>
                  <a:pt x="42751" y="23841"/>
                  <a:pt x="42686" y="23845"/>
                  <a:pt x="42620" y="23845"/>
                </a:cubicBezTo>
                <a:cubicBezTo>
                  <a:pt x="42473" y="23441"/>
                  <a:pt x="42261" y="23068"/>
                  <a:pt x="42004" y="22742"/>
                </a:cubicBezTo>
                <a:cubicBezTo>
                  <a:pt x="42224" y="22517"/>
                  <a:pt x="42514" y="22391"/>
                  <a:pt x="42829" y="22391"/>
                </a:cubicBezTo>
                <a:cubicBezTo>
                  <a:pt x="42833" y="22391"/>
                  <a:pt x="42837" y="22391"/>
                  <a:pt x="42842" y="22391"/>
                </a:cubicBezTo>
                <a:cubicBezTo>
                  <a:pt x="43176" y="22391"/>
                  <a:pt x="43497" y="22541"/>
                  <a:pt x="43715" y="22795"/>
                </a:cubicBezTo>
                <a:lnTo>
                  <a:pt x="43768" y="22750"/>
                </a:lnTo>
                <a:cubicBezTo>
                  <a:pt x="43535" y="22480"/>
                  <a:pt x="43201" y="22321"/>
                  <a:pt x="42842" y="22321"/>
                </a:cubicBezTo>
                <a:cubicBezTo>
                  <a:pt x="42838" y="22321"/>
                  <a:pt x="42833" y="22321"/>
                  <a:pt x="42829" y="22321"/>
                </a:cubicBezTo>
                <a:cubicBezTo>
                  <a:pt x="42498" y="22321"/>
                  <a:pt x="42192" y="22452"/>
                  <a:pt x="41963" y="22689"/>
                </a:cubicBezTo>
                <a:cubicBezTo>
                  <a:pt x="41849" y="22550"/>
                  <a:pt x="41726" y="22419"/>
                  <a:pt x="41596" y="22301"/>
                </a:cubicBezTo>
                <a:cubicBezTo>
                  <a:pt x="41922" y="21970"/>
                  <a:pt x="42359" y="21790"/>
                  <a:pt x="42825" y="21786"/>
                </a:cubicBezTo>
                <a:cubicBezTo>
                  <a:pt x="42829" y="21786"/>
                  <a:pt x="42834" y="21786"/>
                  <a:pt x="42839" y="21786"/>
                </a:cubicBezTo>
                <a:cubicBezTo>
                  <a:pt x="43324" y="21786"/>
                  <a:pt x="43796" y="21993"/>
                  <a:pt x="44128" y="22354"/>
                </a:cubicBezTo>
                <a:lnTo>
                  <a:pt x="44177" y="22305"/>
                </a:lnTo>
                <a:cubicBezTo>
                  <a:pt x="43834" y="21929"/>
                  <a:pt x="43343" y="21717"/>
                  <a:pt x="42837" y="21717"/>
                </a:cubicBezTo>
                <a:lnTo>
                  <a:pt x="42825" y="21717"/>
                </a:lnTo>
                <a:cubicBezTo>
                  <a:pt x="42339" y="21720"/>
                  <a:pt x="41885" y="21909"/>
                  <a:pt x="41542" y="22252"/>
                </a:cubicBezTo>
                <a:cubicBezTo>
                  <a:pt x="41387" y="22113"/>
                  <a:pt x="41223" y="21986"/>
                  <a:pt x="41048" y="21876"/>
                </a:cubicBezTo>
                <a:cubicBezTo>
                  <a:pt x="41506" y="21386"/>
                  <a:pt x="42151" y="21104"/>
                  <a:pt x="42821" y="21100"/>
                </a:cubicBezTo>
                <a:close/>
                <a:moveTo>
                  <a:pt x="58663" y="21100"/>
                </a:moveTo>
                <a:cubicBezTo>
                  <a:pt x="59366" y="21100"/>
                  <a:pt x="60032" y="21398"/>
                  <a:pt x="60493" y="21925"/>
                </a:cubicBezTo>
                <a:cubicBezTo>
                  <a:pt x="59815" y="22382"/>
                  <a:pt x="59280" y="23053"/>
                  <a:pt x="58990" y="23852"/>
                </a:cubicBezTo>
                <a:cubicBezTo>
                  <a:pt x="58884" y="23845"/>
                  <a:pt x="58778" y="23841"/>
                  <a:pt x="58671" y="23841"/>
                </a:cubicBezTo>
                <a:lnTo>
                  <a:pt x="58643" y="23841"/>
                </a:lnTo>
                <a:cubicBezTo>
                  <a:pt x="58578" y="23841"/>
                  <a:pt x="58512" y="23845"/>
                  <a:pt x="58451" y="23845"/>
                </a:cubicBezTo>
                <a:cubicBezTo>
                  <a:pt x="58300" y="23441"/>
                  <a:pt x="58092" y="23064"/>
                  <a:pt x="57830" y="22738"/>
                </a:cubicBezTo>
                <a:lnTo>
                  <a:pt x="57830" y="22738"/>
                </a:lnTo>
                <a:lnTo>
                  <a:pt x="57834" y="22742"/>
                </a:lnTo>
                <a:cubicBezTo>
                  <a:pt x="58051" y="22517"/>
                  <a:pt x="58345" y="22391"/>
                  <a:pt x="58656" y="22391"/>
                </a:cubicBezTo>
                <a:cubicBezTo>
                  <a:pt x="58660" y="22391"/>
                  <a:pt x="58664" y="22391"/>
                  <a:pt x="58669" y="22391"/>
                </a:cubicBezTo>
                <a:cubicBezTo>
                  <a:pt x="59007" y="22391"/>
                  <a:pt x="59324" y="22541"/>
                  <a:pt x="59542" y="22795"/>
                </a:cubicBezTo>
                <a:lnTo>
                  <a:pt x="59595" y="22750"/>
                </a:lnTo>
                <a:cubicBezTo>
                  <a:pt x="59365" y="22480"/>
                  <a:pt x="59027" y="22321"/>
                  <a:pt x="58669" y="22321"/>
                </a:cubicBezTo>
                <a:cubicBezTo>
                  <a:pt x="58664" y="22321"/>
                  <a:pt x="58660" y="22321"/>
                  <a:pt x="58656" y="22321"/>
                </a:cubicBezTo>
                <a:cubicBezTo>
                  <a:pt x="58328" y="22321"/>
                  <a:pt x="58018" y="22452"/>
                  <a:pt x="57789" y="22689"/>
                </a:cubicBezTo>
                <a:cubicBezTo>
                  <a:pt x="57675" y="22550"/>
                  <a:pt x="57553" y="22419"/>
                  <a:pt x="57421" y="22301"/>
                </a:cubicBezTo>
                <a:cubicBezTo>
                  <a:pt x="57753" y="21970"/>
                  <a:pt x="58190" y="21790"/>
                  <a:pt x="58656" y="21786"/>
                </a:cubicBezTo>
                <a:cubicBezTo>
                  <a:pt x="58660" y="21786"/>
                  <a:pt x="58665" y="21786"/>
                  <a:pt x="58669" y="21786"/>
                </a:cubicBezTo>
                <a:cubicBezTo>
                  <a:pt x="59154" y="21786"/>
                  <a:pt x="59622" y="21993"/>
                  <a:pt x="59954" y="22354"/>
                </a:cubicBezTo>
                <a:lnTo>
                  <a:pt x="60007" y="22305"/>
                </a:lnTo>
                <a:cubicBezTo>
                  <a:pt x="59660" y="21929"/>
                  <a:pt x="59174" y="21717"/>
                  <a:pt x="58663" y="21717"/>
                </a:cubicBezTo>
                <a:lnTo>
                  <a:pt x="58652" y="21717"/>
                </a:lnTo>
                <a:cubicBezTo>
                  <a:pt x="58169" y="21720"/>
                  <a:pt x="57712" y="21909"/>
                  <a:pt x="57372" y="22252"/>
                </a:cubicBezTo>
                <a:cubicBezTo>
                  <a:pt x="57218" y="22113"/>
                  <a:pt x="57050" y="21990"/>
                  <a:pt x="56878" y="21876"/>
                </a:cubicBezTo>
                <a:cubicBezTo>
                  <a:pt x="57332" y="21386"/>
                  <a:pt x="57977" y="21104"/>
                  <a:pt x="58647" y="21100"/>
                </a:cubicBezTo>
                <a:close/>
                <a:moveTo>
                  <a:pt x="74494" y="21100"/>
                </a:moveTo>
                <a:cubicBezTo>
                  <a:pt x="75197" y="21100"/>
                  <a:pt x="75858" y="21398"/>
                  <a:pt x="76324" y="21925"/>
                </a:cubicBezTo>
                <a:cubicBezTo>
                  <a:pt x="75646" y="22382"/>
                  <a:pt x="75111" y="23053"/>
                  <a:pt x="74816" y="23852"/>
                </a:cubicBezTo>
                <a:cubicBezTo>
                  <a:pt x="74715" y="23845"/>
                  <a:pt x="74605" y="23841"/>
                  <a:pt x="74498" y="23841"/>
                </a:cubicBezTo>
                <a:lnTo>
                  <a:pt x="74473" y="23841"/>
                </a:lnTo>
                <a:cubicBezTo>
                  <a:pt x="74409" y="23841"/>
                  <a:pt x="74343" y="23845"/>
                  <a:pt x="74277" y="23845"/>
                </a:cubicBezTo>
                <a:cubicBezTo>
                  <a:pt x="74130" y="23441"/>
                  <a:pt x="73919" y="23068"/>
                  <a:pt x="73657" y="22738"/>
                </a:cubicBezTo>
                <a:lnTo>
                  <a:pt x="73657" y="22738"/>
                </a:lnTo>
                <a:lnTo>
                  <a:pt x="73661" y="22742"/>
                </a:lnTo>
                <a:cubicBezTo>
                  <a:pt x="73881" y="22517"/>
                  <a:pt x="74172" y="22391"/>
                  <a:pt x="74486" y="22391"/>
                </a:cubicBezTo>
                <a:cubicBezTo>
                  <a:pt x="74491" y="22391"/>
                  <a:pt x="74495" y="22391"/>
                  <a:pt x="74499" y="22391"/>
                </a:cubicBezTo>
                <a:cubicBezTo>
                  <a:pt x="74837" y="22391"/>
                  <a:pt x="75155" y="22541"/>
                  <a:pt x="75372" y="22795"/>
                </a:cubicBezTo>
                <a:lnTo>
                  <a:pt x="75425" y="22750"/>
                </a:lnTo>
                <a:cubicBezTo>
                  <a:pt x="75191" y="22480"/>
                  <a:pt x="74858" y="22321"/>
                  <a:pt x="74499" y="22321"/>
                </a:cubicBezTo>
                <a:cubicBezTo>
                  <a:pt x="74495" y="22321"/>
                  <a:pt x="74491" y="22321"/>
                  <a:pt x="74486" y="22321"/>
                </a:cubicBezTo>
                <a:cubicBezTo>
                  <a:pt x="74155" y="22321"/>
                  <a:pt x="73849" y="22452"/>
                  <a:pt x="73620" y="22689"/>
                </a:cubicBezTo>
                <a:cubicBezTo>
                  <a:pt x="73506" y="22550"/>
                  <a:pt x="73383" y="22419"/>
                  <a:pt x="73252" y="22301"/>
                </a:cubicBezTo>
                <a:cubicBezTo>
                  <a:pt x="73579" y="21970"/>
                  <a:pt x="74017" y="21790"/>
                  <a:pt x="74482" y="21786"/>
                </a:cubicBezTo>
                <a:cubicBezTo>
                  <a:pt x="74487" y="21786"/>
                  <a:pt x="74491" y="21786"/>
                  <a:pt x="74496" y="21786"/>
                </a:cubicBezTo>
                <a:cubicBezTo>
                  <a:pt x="74985" y="21786"/>
                  <a:pt x="75453" y="21993"/>
                  <a:pt x="75785" y="22354"/>
                </a:cubicBezTo>
                <a:lnTo>
                  <a:pt x="75834" y="22305"/>
                </a:lnTo>
                <a:cubicBezTo>
                  <a:pt x="75491" y="21929"/>
                  <a:pt x="75001" y="21717"/>
                  <a:pt x="74494" y="21717"/>
                </a:cubicBezTo>
                <a:lnTo>
                  <a:pt x="74482" y="21717"/>
                </a:lnTo>
                <a:cubicBezTo>
                  <a:pt x="73996" y="21720"/>
                  <a:pt x="73542" y="21909"/>
                  <a:pt x="73199" y="22252"/>
                </a:cubicBezTo>
                <a:cubicBezTo>
                  <a:pt x="73044" y="22113"/>
                  <a:pt x="72881" y="21990"/>
                  <a:pt x="72705" y="21876"/>
                </a:cubicBezTo>
                <a:cubicBezTo>
                  <a:pt x="73163" y="21386"/>
                  <a:pt x="73808" y="21104"/>
                  <a:pt x="74477" y="21100"/>
                </a:cubicBezTo>
                <a:close/>
                <a:moveTo>
                  <a:pt x="90321" y="21100"/>
                </a:moveTo>
                <a:cubicBezTo>
                  <a:pt x="91024" y="21100"/>
                  <a:pt x="91689" y="21398"/>
                  <a:pt x="92151" y="21925"/>
                </a:cubicBezTo>
                <a:cubicBezTo>
                  <a:pt x="91472" y="22382"/>
                  <a:pt x="90937" y="23053"/>
                  <a:pt x="90647" y="23852"/>
                </a:cubicBezTo>
                <a:cubicBezTo>
                  <a:pt x="90541" y="23845"/>
                  <a:pt x="90435" y="23841"/>
                  <a:pt x="90329" y="23841"/>
                </a:cubicBezTo>
                <a:lnTo>
                  <a:pt x="90300" y="23841"/>
                </a:lnTo>
                <a:cubicBezTo>
                  <a:pt x="90234" y="23841"/>
                  <a:pt x="90170" y="23845"/>
                  <a:pt x="90108" y="23845"/>
                </a:cubicBezTo>
                <a:cubicBezTo>
                  <a:pt x="89957" y="23436"/>
                  <a:pt x="89744" y="23064"/>
                  <a:pt x="89484" y="22738"/>
                </a:cubicBezTo>
                <a:lnTo>
                  <a:pt x="89484" y="22738"/>
                </a:lnTo>
                <a:lnTo>
                  <a:pt x="89491" y="22742"/>
                </a:lnTo>
                <a:cubicBezTo>
                  <a:pt x="89708" y="22517"/>
                  <a:pt x="90002" y="22391"/>
                  <a:pt x="90313" y="22391"/>
                </a:cubicBezTo>
                <a:cubicBezTo>
                  <a:pt x="90317" y="22391"/>
                  <a:pt x="90322" y="22391"/>
                  <a:pt x="90326" y="22391"/>
                </a:cubicBezTo>
                <a:cubicBezTo>
                  <a:pt x="90664" y="22391"/>
                  <a:pt x="90981" y="22541"/>
                  <a:pt x="91199" y="22795"/>
                </a:cubicBezTo>
                <a:lnTo>
                  <a:pt x="91252" y="22750"/>
                </a:lnTo>
                <a:cubicBezTo>
                  <a:pt x="91019" y="22476"/>
                  <a:pt x="90680" y="22321"/>
                  <a:pt x="90321" y="22321"/>
                </a:cubicBezTo>
                <a:lnTo>
                  <a:pt x="90313" y="22321"/>
                </a:lnTo>
                <a:cubicBezTo>
                  <a:pt x="89985" y="22321"/>
                  <a:pt x="89676" y="22452"/>
                  <a:pt x="89446" y="22689"/>
                </a:cubicBezTo>
                <a:cubicBezTo>
                  <a:pt x="89333" y="22550"/>
                  <a:pt x="89210" y="22423"/>
                  <a:pt x="89079" y="22301"/>
                </a:cubicBezTo>
                <a:cubicBezTo>
                  <a:pt x="89410" y="21974"/>
                  <a:pt x="89847" y="21790"/>
                  <a:pt x="90313" y="21786"/>
                </a:cubicBezTo>
                <a:cubicBezTo>
                  <a:pt x="90317" y="21786"/>
                  <a:pt x="90322" y="21786"/>
                  <a:pt x="90326" y="21786"/>
                </a:cubicBezTo>
                <a:cubicBezTo>
                  <a:pt x="90812" y="21786"/>
                  <a:pt x="91280" y="21993"/>
                  <a:pt x="91612" y="22354"/>
                </a:cubicBezTo>
                <a:lnTo>
                  <a:pt x="91665" y="22305"/>
                </a:lnTo>
                <a:cubicBezTo>
                  <a:pt x="91318" y="21929"/>
                  <a:pt x="90831" y="21717"/>
                  <a:pt x="90321" y="21717"/>
                </a:cubicBezTo>
                <a:lnTo>
                  <a:pt x="90308" y="21717"/>
                </a:lnTo>
                <a:cubicBezTo>
                  <a:pt x="89827" y="21720"/>
                  <a:pt x="89369" y="21909"/>
                  <a:pt x="89030" y="22252"/>
                </a:cubicBezTo>
                <a:cubicBezTo>
                  <a:pt x="88875" y="22113"/>
                  <a:pt x="88707" y="21990"/>
                  <a:pt x="88532" y="21876"/>
                </a:cubicBezTo>
                <a:cubicBezTo>
                  <a:pt x="88990" y="21386"/>
                  <a:pt x="89635" y="21104"/>
                  <a:pt x="90304" y="21100"/>
                </a:cubicBezTo>
                <a:close/>
                <a:moveTo>
                  <a:pt x="7251" y="21317"/>
                </a:moveTo>
                <a:cubicBezTo>
                  <a:pt x="8876" y="21317"/>
                  <a:pt x="10327" y="22329"/>
                  <a:pt x="10890" y="23852"/>
                </a:cubicBezTo>
                <a:cubicBezTo>
                  <a:pt x="10670" y="23869"/>
                  <a:pt x="10457" y="23901"/>
                  <a:pt x="10244" y="23955"/>
                </a:cubicBezTo>
                <a:cubicBezTo>
                  <a:pt x="9745" y="22752"/>
                  <a:pt x="8549" y="21954"/>
                  <a:pt x="7249" y="21954"/>
                </a:cubicBezTo>
                <a:cubicBezTo>
                  <a:pt x="7243" y="21954"/>
                  <a:pt x="7236" y="21954"/>
                  <a:pt x="7230" y="21954"/>
                </a:cubicBezTo>
                <a:cubicBezTo>
                  <a:pt x="5911" y="21962"/>
                  <a:pt x="4751" y="22750"/>
                  <a:pt x="4253" y="23967"/>
                </a:cubicBezTo>
                <a:cubicBezTo>
                  <a:pt x="4040" y="23910"/>
                  <a:pt x="3828" y="23873"/>
                  <a:pt x="3607" y="23852"/>
                </a:cubicBezTo>
                <a:cubicBezTo>
                  <a:pt x="4167" y="22346"/>
                  <a:pt x="5613" y="21328"/>
                  <a:pt x="7226" y="21317"/>
                </a:cubicBezTo>
                <a:close/>
                <a:moveTo>
                  <a:pt x="23072" y="21317"/>
                </a:moveTo>
                <a:cubicBezTo>
                  <a:pt x="24702" y="21317"/>
                  <a:pt x="26154" y="22327"/>
                  <a:pt x="26721" y="23852"/>
                </a:cubicBezTo>
                <a:cubicBezTo>
                  <a:pt x="26500" y="23869"/>
                  <a:pt x="26284" y="23901"/>
                  <a:pt x="26075" y="23955"/>
                </a:cubicBezTo>
                <a:cubicBezTo>
                  <a:pt x="25575" y="22752"/>
                  <a:pt x="24384" y="21954"/>
                  <a:pt x="23076" y="21954"/>
                </a:cubicBezTo>
                <a:cubicBezTo>
                  <a:pt x="23070" y="21954"/>
                  <a:pt x="23063" y="21954"/>
                  <a:pt x="23057" y="21954"/>
                </a:cubicBezTo>
                <a:cubicBezTo>
                  <a:pt x="21741" y="21962"/>
                  <a:pt x="20578" y="22750"/>
                  <a:pt x="20080" y="23967"/>
                </a:cubicBezTo>
                <a:cubicBezTo>
                  <a:pt x="19871" y="23910"/>
                  <a:pt x="19654" y="23873"/>
                  <a:pt x="19438" y="23852"/>
                </a:cubicBezTo>
                <a:cubicBezTo>
                  <a:pt x="19994" y="22346"/>
                  <a:pt x="21443" y="21328"/>
                  <a:pt x="23053" y="21317"/>
                </a:cubicBezTo>
                <a:cubicBezTo>
                  <a:pt x="23059" y="21317"/>
                  <a:pt x="23065" y="21317"/>
                  <a:pt x="23072" y="21317"/>
                </a:cubicBezTo>
                <a:close/>
                <a:moveTo>
                  <a:pt x="38902" y="21317"/>
                </a:moveTo>
                <a:cubicBezTo>
                  <a:pt x="40533" y="21317"/>
                  <a:pt x="41985" y="22327"/>
                  <a:pt x="42547" y="23852"/>
                </a:cubicBezTo>
                <a:cubicBezTo>
                  <a:pt x="42326" y="23869"/>
                  <a:pt x="42114" y="23901"/>
                  <a:pt x="41902" y="23955"/>
                </a:cubicBezTo>
                <a:cubicBezTo>
                  <a:pt x="41404" y="22755"/>
                  <a:pt x="40211" y="21954"/>
                  <a:pt x="38908" y="21954"/>
                </a:cubicBezTo>
                <a:lnTo>
                  <a:pt x="38887" y="21954"/>
                </a:lnTo>
                <a:cubicBezTo>
                  <a:pt x="37568" y="21962"/>
                  <a:pt x="36408" y="22750"/>
                  <a:pt x="35910" y="23967"/>
                </a:cubicBezTo>
                <a:cubicBezTo>
                  <a:pt x="35698" y="23910"/>
                  <a:pt x="35485" y="23873"/>
                  <a:pt x="35264" y="23857"/>
                </a:cubicBezTo>
                <a:cubicBezTo>
                  <a:pt x="35824" y="22346"/>
                  <a:pt x="37270" y="21328"/>
                  <a:pt x="38883" y="21317"/>
                </a:cubicBezTo>
                <a:cubicBezTo>
                  <a:pt x="38890" y="21317"/>
                  <a:pt x="38896" y="21317"/>
                  <a:pt x="38902" y="21317"/>
                </a:cubicBezTo>
                <a:close/>
                <a:moveTo>
                  <a:pt x="54735" y="21317"/>
                </a:moveTo>
                <a:cubicBezTo>
                  <a:pt x="56364" y="21317"/>
                  <a:pt x="57814" y="22329"/>
                  <a:pt x="58377" y="23852"/>
                </a:cubicBezTo>
                <a:cubicBezTo>
                  <a:pt x="58157" y="23869"/>
                  <a:pt x="57941" y="23901"/>
                  <a:pt x="57732" y="23955"/>
                </a:cubicBezTo>
                <a:cubicBezTo>
                  <a:pt x="57232" y="22749"/>
                  <a:pt x="56031" y="21954"/>
                  <a:pt x="54724" y="21954"/>
                </a:cubicBezTo>
                <a:cubicBezTo>
                  <a:pt x="54720" y="21954"/>
                  <a:pt x="54717" y="21954"/>
                  <a:pt x="54714" y="21954"/>
                </a:cubicBezTo>
                <a:cubicBezTo>
                  <a:pt x="53399" y="21962"/>
                  <a:pt x="52235" y="22750"/>
                  <a:pt x="51736" y="23967"/>
                </a:cubicBezTo>
                <a:cubicBezTo>
                  <a:pt x="51528" y="23910"/>
                  <a:pt x="51312" y="23873"/>
                  <a:pt x="51095" y="23857"/>
                </a:cubicBezTo>
                <a:cubicBezTo>
                  <a:pt x="51651" y="22346"/>
                  <a:pt x="53101" y="21328"/>
                  <a:pt x="54710" y="21317"/>
                </a:cubicBezTo>
                <a:close/>
                <a:moveTo>
                  <a:pt x="70565" y="21317"/>
                </a:moveTo>
                <a:cubicBezTo>
                  <a:pt x="72190" y="21317"/>
                  <a:pt x="73644" y="22329"/>
                  <a:pt x="74204" y="23852"/>
                </a:cubicBezTo>
                <a:cubicBezTo>
                  <a:pt x="73987" y="23869"/>
                  <a:pt x="73772" y="23901"/>
                  <a:pt x="73559" y="23955"/>
                </a:cubicBezTo>
                <a:cubicBezTo>
                  <a:pt x="73058" y="22752"/>
                  <a:pt x="71867" y="21954"/>
                  <a:pt x="70564" y="21954"/>
                </a:cubicBezTo>
                <a:cubicBezTo>
                  <a:pt x="70557" y="21954"/>
                  <a:pt x="70551" y="21954"/>
                  <a:pt x="70545" y="21954"/>
                </a:cubicBezTo>
                <a:cubicBezTo>
                  <a:pt x="69225" y="21962"/>
                  <a:pt x="68066" y="22750"/>
                  <a:pt x="67567" y="23967"/>
                </a:cubicBezTo>
                <a:cubicBezTo>
                  <a:pt x="67355" y="23910"/>
                  <a:pt x="67142" y="23873"/>
                  <a:pt x="66922" y="23857"/>
                </a:cubicBezTo>
                <a:cubicBezTo>
                  <a:pt x="67481" y="22346"/>
                  <a:pt x="68927" y="21328"/>
                  <a:pt x="70541" y="21317"/>
                </a:cubicBezTo>
                <a:close/>
                <a:moveTo>
                  <a:pt x="86396" y="21317"/>
                </a:moveTo>
                <a:cubicBezTo>
                  <a:pt x="88021" y="21317"/>
                  <a:pt x="89471" y="22329"/>
                  <a:pt x="90034" y="23852"/>
                </a:cubicBezTo>
                <a:cubicBezTo>
                  <a:pt x="89814" y="23869"/>
                  <a:pt x="89597" y="23901"/>
                  <a:pt x="89389" y="23955"/>
                </a:cubicBezTo>
                <a:cubicBezTo>
                  <a:pt x="88889" y="22752"/>
                  <a:pt x="87694" y="21954"/>
                  <a:pt x="86390" y="21954"/>
                </a:cubicBezTo>
                <a:cubicBezTo>
                  <a:pt x="86384" y="21954"/>
                  <a:pt x="86378" y="21954"/>
                  <a:pt x="86371" y="21954"/>
                </a:cubicBezTo>
                <a:cubicBezTo>
                  <a:pt x="85056" y="21962"/>
                  <a:pt x="83892" y="22750"/>
                  <a:pt x="83393" y="23967"/>
                </a:cubicBezTo>
                <a:cubicBezTo>
                  <a:pt x="83186" y="23910"/>
                  <a:pt x="82969" y="23873"/>
                  <a:pt x="82752" y="23857"/>
                </a:cubicBezTo>
                <a:cubicBezTo>
                  <a:pt x="83308" y="22346"/>
                  <a:pt x="84758" y="21328"/>
                  <a:pt x="86371" y="21317"/>
                </a:cubicBezTo>
                <a:close/>
                <a:moveTo>
                  <a:pt x="7251" y="22027"/>
                </a:moveTo>
                <a:cubicBezTo>
                  <a:pt x="8521" y="22027"/>
                  <a:pt x="9685" y="22804"/>
                  <a:pt x="10175" y="23971"/>
                </a:cubicBezTo>
                <a:cubicBezTo>
                  <a:pt x="9963" y="24029"/>
                  <a:pt x="9754" y="24102"/>
                  <a:pt x="9554" y="24192"/>
                </a:cubicBezTo>
                <a:cubicBezTo>
                  <a:pt x="9154" y="23273"/>
                  <a:pt x="8259" y="22685"/>
                  <a:pt x="7251" y="22685"/>
                </a:cubicBezTo>
                <a:lnTo>
                  <a:pt x="7234" y="22685"/>
                </a:lnTo>
                <a:cubicBezTo>
                  <a:pt x="6229" y="22689"/>
                  <a:pt x="5331" y="23289"/>
                  <a:pt x="4939" y="24212"/>
                </a:cubicBezTo>
                <a:cubicBezTo>
                  <a:pt x="4739" y="24118"/>
                  <a:pt x="4531" y="24041"/>
                  <a:pt x="4318" y="23984"/>
                </a:cubicBezTo>
                <a:cubicBezTo>
                  <a:pt x="4808" y="22799"/>
                  <a:pt x="5944" y="22035"/>
                  <a:pt x="7230" y="22027"/>
                </a:cubicBezTo>
                <a:close/>
                <a:moveTo>
                  <a:pt x="23077" y="22027"/>
                </a:moveTo>
                <a:cubicBezTo>
                  <a:pt x="24352" y="22027"/>
                  <a:pt x="25515" y="22804"/>
                  <a:pt x="26005" y="23971"/>
                </a:cubicBezTo>
                <a:cubicBezTo>
                  <a:pt x="25790" y="24029"/>
                  <a:pt x="25581" y="24102"/>
                  <a:pt x="25381" y="24192"/>
                </a:cubicBezTo>
                <a:cubicBezTo>
                  <a:pt x="24981" y="23273"/>
                  <a:pt x="24086" y="22685"/>
                  <a:pt x="23081" y="22685"/>
                </a:cubicBezTo>
                <a:lnTo>
                  <a:pt x="23065" y="22685"/>
                </a:lnTo>
                <a:cubicBezTo>
                  <a:pt x="22056" y="22689"/>
                  <a:pt x="21162" y="23289"/>
                  <a:pt x="20766" y="24212"/>
                </a:cubicBezTo>
                <a:cubicBezTo>
                  <a:pt x="20570" y="24118"/>
                  <a:pt x="20361" y="24041"/>
                  <a:pt x="20148" y="23984"/>
                </a:cubicBezTo>
                <a:cubicBezTo>
                  <a:pt x="20639" y="22799"/>
                  <a:pt x="21775" y="22035"/>
                  <a:pt x="23061" y="22027"/>
                </a:cubicBezTo>
                <a:close/>
                <a:moveTo>
                  <a:pt x="38908" y="22027"/>
                </a:moveTo>
                <a:cubicBezTo>
                  <a:pt x="40178" y="22027"/>
                  <a:pt x="41342" y="22804"/>
                  <a:pt x="41832" y="23971"/>
                </a:cubicBezTo>
                <a:cubicBezTo>
                  <a:pt x="41620" y="24029"/>
                  <a:pt x="41411" y="24102"/>
                  <a:pt x="41211" y="24192"/>
                </a:cubicBezTo>
                <a:cubicBezTo>
                  <a:pt x="40812" y="23273"/>
                  <a:pt x="39917" y="22685"/>
                  <a:pt x="38908" y="22685"/>
                </a:cubicBezTo>
                <a:lnTo>
                  <a:pt x="38891" y="22685"/>
                </a:lnTo>
                <a:cubicBezTo>
                  <a:pt x="37887" y="22689"/>
                  <a:pt x="36989" y="23289"/>
                  <a:pt x="36597" y="24212"/>
                </a:cubicBezTo>
                <a:cubicBezTo>
                  <a:pt x="36396" y="24118"/>
                  <a:pt x="36188" y="24041"/>
                  <a:pt x="35975" y="23984"/>
                </a:cubicBezTo>
                <a:cubicBezTo>
                  <a:pt x="36465" y="22799"/>
                  <a:pt x="37601" y="22035"/>
                  <a:pt x="38887" y="22027"/>
                </a:cubicBezTo>
                <a:close/>
                <a:moveTo>
                  <a:pt x="54735" y="22027"/>
                </a:moveTo>
                <a:cubicBezTo>
                  <a:pt x="56009" y="22027"/>
                  <a:pt x="57172" y="22804"/>
                  <a:pt x="57663" y="23971"/>
                </a:cubicBezTo>
                <a:cubicBezTo>
                  <a:pt x="57446" y="24029"/>
                  <a:pt x="57242" y="24102"/>
                  <a:pt x="57038" y="24192"/>
                </a:cubicBezTo>
                <a:cubicBezTo>
                  <a:pt x="56637" y="23273"/>
                  <a:pt x="55743" y="22685"/>
                  <a:pt x="54739" y="22685"/>
                </a:cubicBezTo>
                <a:lnTo>
                  <a:pt x="54722" y="22685"/>
                </a:lnTo>
                <a:cubicBezTo>
                  <a:pt x="53713" y="22689"/>
                  <a:pt x="52819" y="23289"/>
                  <a:pt x="52422" y="24212"/>
                </a:cubicBezTo>
                <a:cubicBezTo>
                  <a:pt x="52226" y="24118"/>
                  <a:pt x="52018" y="24041"/>
                  <a:pt x="51806" y="23984"/>
                </a:cubicBezTo>
                <a:cubicBezTo>
                  <a:pt x="52296" y="22799"/>
                  <a:pt x="53432" y="22035"/>
                  <a:pt x="54718" y="22027"/>
                </a:cubicBezTo>
                <a:close/>
                <a:moveTo>
                  <a:pt x="70565" y="22027"/>
                </a:moveTo>
                <a:cubicBezTo>
                  <a:pt x="71836" y="22027"/>
                  <a:pt x="72999" y="22804"/>
                  <a:pt x="73489" y="23971"/>
                </a:cubicBezTo>
                <a:cubicBezTo>
                  <a:pt x="73277" y="24029"/>
                  <a:pt x="73069" y="24102"/>
                  <a:pt x="72869" y="24192"/>
                </a:cubicBezTo>
                <a:cubicBezTo>
                  <a:pt x="72468" y="23273"/>
                  <a:pt x="71574" y="22685"/>
                  <a:pt x="70565" y="22685"/>
                </a:cubicBezTo>
                <a:lnTo>
                  <a:pt x="70549" y="22685"/>
                </a:lnTo>
                <a:cubicBezTo>
                  <a:pt x="69544" y="22689"/>
                  <a:pt x="68645" y="23289"/>
                  <a:pt x="68253" y="24212"/>
                </a:cubicBezTo>
                <a:cubicBezTo>
                  <a:pt x="68053" y="24118"/>
                  <a:pt x="67845" y="24041"/>
                  <a:pt x="67632" y="23984"/>
                </a:cubicBezTo>
                <a:cubicBezTo>
                  <a:pt x="68123" y="22799"/>
                  <a:pt x="69258" y="22035"/>
                  <a:pt x="70545" y="22027"/>
                </a:cubicBezTo>
                <a:close/>
                <a:moveTo>
                  <a:pt x="86392" y="22027"/>
                </a:moveTo>
                <a:cubicBezTo>
                  <a:pt x="87666" y="22027"/>
                  <a:pt x="88830" y="22804"/>
                  <a:pt x="89320" y="23971"/>
                </a:cubicBezTo>
                <a:cubicBezTo>
                  <a:pt x="89103" y="24029"/>
                  <a:pt x="88899" y="24102"/>
                  <a:pt x="88695" y="24192"/>
                </a:cubicBezTo>
                <a:cubicBezTo>
                  <a:pt x="88295" y="23273"/>
                  <a:pt x="87401" y="22685"/>
                  <a:pt x="86396" y="22685"/>
                </a:cubicBezTo>
                <a:lnTo>
                  <a:pt x="86379" y="22685"/>
                </a:lnTo>
                <a:cubicBezTo>
                  <a:pt x="85371" y="22689"/>
                  <a:pt x="84476" y="23289"/>
                  <a:pt x="84080" y="24212"/>
                </a:cubicBezTo>
                <a:cubicBezTo>
                  <a:pt x="83884" y="24118"/>
                  <a:pt x="83676" y="24041"/>
                  <a:pt x="83463" y="23984"/>
                </a:cubicBezTo>
                <a:cubicBezTo>
                  <a:pt x="83953" y="22799"/>
                  <a:pt x="85088" y="22035"/>
                  <a:pt x="86375" y="22027"/>
                </a:cubicBezTo>
                <a:close/>
                <a:moveTo>
                  <a:pt x="15225" y="21316"/>
                </a:moveTo>
                <a:cubicBezTo>
                  <a:pt x="16850" y="21316"/>
                  <a:pt x="18294" y="22331"/>
                  <a:pt x="18858" y="23849"/>
                </a:cubicBezTo>
                <a:cubicBezTo>
                  <a:pt x="18638" y="23861"/>
                  <a:pt x="18421" y="23894"/>
                  <a:pt x="18209" y="23939"/>
                </a:cubicBezTo>
                <a:cubicBezTo>
                  <a:pt x="17698" y="22730"/>
                  <a:pt x="16534" y="21954"/>
                  <a:pt x="15219" y="21954"/>
                </a:cubicBezTo>
                <a:lnTo>
                  <a:pt x="15198" y="21954"/>
                </a:lnTo>
                <a:cubicBezTo>
                  <a:pt x="13892" y="21962"/>
                  <a:pt x="12728" y="22750"/>
                  <a:pt x="12225" y="23955"/>
                </a:cubicBezTo>
                <a:lnTo>
                  <a:pt x="12291" y="23980"/>
                </a:lnTo>
                <a:cubicBezTo>
                  <a:pt x="12781" y="22799"/>
                  <a:pt x="13920" y="22035"/>
                  <a:pt x="15198" y="22027"/>
                </a:cubicBezTo>
                <a:lnTo>
                  <a:pt x="15219" y="22027"/>
                </a:lnTo>
                <a:cubicBezTo>
                  <a:pt x="16502" y="22027"/>
                  <a:pt x="17641" y="22779"/>
                  <a:pt x="18139" y="23955"/>
                </a:cubicBezTo>
                <a:cubicBezTo>
                  <a:pt x="17923" y="24012"/>
                  <a:pt x="17715" y="24082"/>
                  <a:pt x="17515" y="24171"/>
                </a:cubicBezTo>
                <a:cubicBezTo>
                  <a:pt x="17106" y="23264"/>
                  <a:pt x="16212" y="22685"/>
                  <a:pt x="15219" y="22685"/>
                </a:cubicBezTo>
                <a:lnTo>
                  <a:pt x="15203" y="22685"/>
                </a:lnTo>
                <a:cubicBezTo>
                  <a:pt x="14190" y="22689"/>
                  <a:pt x="13287" y="23298"/>
                  <a:pt x="12900" y="24233"/>
                </a:cubicBezTo>
                <a:cubicBezTo>
                  <a:pt x="12487" y="24033"/>
                  <a:pt x="12042" y="23906"/>
                  <a:pt x="11576" y="23861"/>
                </a:cubicBezTo>
                <a:cubicBezTo>
                  <a:pt x="12131" y="22346"/>
                  <a:pt x="13577" y="21328"/>
                  <a:pt x="15194" y="21317"/>
                </a:cubicBezTo>
                <a:cubicBezTo>
                  <a:pt x="15205" y="21317"/>
                  <a:pt x="15215" y="21316"/>
                  <a:pt x="15225" y="21316"/>
                </a:cubicBezTo>
                <a:close/>
                <a:moveTo>
                  <a:pt x="31055" y="21316"/>
                </a:moveTo>
                <a:cubicBezTo>
                  <a:pt x="32677" y="21316"/>
                  <a:pt x="34125" y="22331"/>
                  <a:pt x="34689" y="23849"/>
                </a:cubicBezTo>
                <a:cubicBezTo>
                  <a:pt x="34469" y="23861"/>
                  <a:pt x="34248" y="23894"/>
                  <a:pt x="34035" y="23939"/>
                </a:cubicBezTo>
                <a:cubicBezTo>
                  <a:pt x="33528" y="22730"/>
                  <a:pt x="32365" y="21954"/>
                  <a:pt x="31050" y="21954"/>
                </a:cubicBezTo>
                <a:lnTo>
                  <a:pt x="31029" y="21954"/>
                </a:lnTo>
                <a:cubicBezTo>
                  <a:pt x="29722" y="21962"/>
                  <a:pt x="28554" y="22750"/>
                  <a:pt x="28052" y="23955"/>
                </a:cubicBezTo>
                <a:lnTo>
                  <a:pt x="28118" y="23980"/>
                </a:lnTo>
                <a:cubicBezTo>
                  <a:pt x="28608" y="22799"/>
                  <a:pt x="29751" y="22035"/>
                  <a:pt x="31029" y="22027"/>
                </a:cubicBezTo>
                <a:lnTo>
                  <a:pt x="31050" y="22027"/>
                </a:lnTo>
                <a:cubicBezTo>
                  <a:pt x="32333" y="22027"/>
                  <a:pt x="33468" y="22779"/>
                  <a:pt x="33970" y="23955"/>
                </a:cubicBezTo>
                <a:cubicBezTo>
                  <a:pt x="33754" y="24012"/>
                  <a:pt x="33545" y="24082"/>
                  <a:pt x="33341" y="24171"/>
                </a:cubicBezTo>
                <a:cubicBezTo>
                  <a:pt x="32936" y="23264"/>
                  <a:pt x="32042" y="22685"/>
                  <a:pt x="31050" y="22685"/>
                </a:cubicBezTo>
                <a:lnTo>
                  <a:pt x="31034" y="22685"/>
                </a:lnTo>
                <a:cubicBezTo>
                  <a:pt x="30020" y="22689"/>
                  <a:pt x="29117" y="23298"/>
                  <a:pt x="28725" y="24233"/>
                </a:cubicBezTo>
                <a:cubicBezTo>
                  <a:pt x="28318" y="24033"/>
                  <a:pt x="27868" y="23906"/>
                  <a:pt x="27407" y="23861"/>
                </a:cubicBezTo>
                <a:cubicBezTo>
                  <a:pt x="27962" y="22346"/>
                  <a:pt x="29404" y="21328"/>
                  <a:pt x="31025" y="21317"/>
                </a:cubicBezTo>
                <a:cubicBezTo>
                  <a:pt x="31035" y="21317"/>
                  <a:pt x="31045" y="21316"/>
                  <a:pt x="31055" y="21316"/>
                </a:cubicBezTo>
                <a:close/>
                <a:moveTo>
                  <a:pt x="46876" y="21317"/>
                </a:moveTo>
                <a:cubicBezTo>
                  <a:pt x="48501" y="21317"/>
                  <a:pt x="49952" y="22329"/>
                  <a:pt x="50516" y="23849"/>
                </a:cubicBezTo>
                <a:cubicBezTo>
                  <a:pt x="50295" y="23861"/>
                  <a:pt x="50079" y="23894"/>
                  <a:pt x="49866" y="23939"/>
                </a:cubicBezTo>
                <a:cubicBezTo>
                  <a:pt x="49359" y="22730"/>
                  <a:pt x="48192" y="21954"/>
                  <a:pt x="46876" y="21954"/>
                </a:cubicBezTo>
                <a:lnTo>
                  <a:pt x="46856" y="21954"/>
                </a:lnTo>
                <a:cubicBezTo>
                  <a:pt x="45549" y="21962"/>
                  <a:pt x="44384" y="22750"/>
                  <a:pt x="43883" y="23955"/>
                </a:cubicBezTo>
                <a:lnTo>
                  <a:pt x="43948" y="23980"/>
                </a:lnTo>
                <a:cubicBezTo>
                  <a:pt x="44438" y="22799"/>
                  <a:pt x="45577" y="22035"/>
                  <a:pt x="46856" y="22027"/>
                </a:cubicBezTo>
                <a:lnTo>
                  <a:pt x="46876" y="22027"/>
                </a:lnTo>
                <a:cubicBezTo>
                  <a:pt x="48163" y="22027"/>
                  <a:pt x="49298" y="22779"/>
                  <a:pt x="49796" y="23955"/>
                </a:cubicBezTo>
                <a:cubicBezTo>
                  <a:pt x="49580" y="24012"/>
                  <a:pt x="49372" y="24082"/>
                  <a:pt x="49172" y="24171"/>
                </a:cubicBezTo>
                <a:cubicBezTo>
                  <a:pt x="48763" y="23264"/>
                  <a:pt x="47869" y="22685"/>
                  <a:pt x="46876" y="22685"/>
                </a:cubicBezTo>
                <a:lnTo>
                  <a:pt x="46860" y="22685"/>
                </a:lnTo>
                <a:cubicBezTo>
                  <a:pt x="45847" y="22689"/>
                  <a:pt x="44944" y="23298"/>
                  <a:pt x="44556" y="24233"/>
                </a:cubicBezTo>
                <a:cubicBezTo>
                  <a:pt x="44144" y="24033"/>
                  <a:pt x="43698" y="23906"/>
                  <a:pt x="43233" y="23861"/>
                </a:cubicBezTo>
                <a:cubicBezTo>
                  <a:pt x="43788" y="22346"/>
                  <a:pt x="45234" y="21328"/>
                  <a:pt x="46852" y="21317"/>
                </a:cubicBezTo>
                <a:close/>
                <a:moveTo>
                  <a:pt x="62707" y="21317"/>
                </a:moveTo>
                <a:cubicBezTo>
                  <a:pt x="64328" y="21317"/>
                  <a:pt x="65783" y="22329"/>
                  <a:pt x="66346" y="23849"/>
                </a:cubicBezTo>
                <a:cubicBezTo>
                  <a:pt x="66126" y="23861"/>
                  <a:pt x="65905" y="23894"/>
                  <a:pt x="65693" y="23939"/>
                </a:cubicBezTo>
                <a:cubicBezTo>
                  <a:pt x="65186" y="22730"/>
                  <a:pt x="64022" y="21954"/>
                  <a:pt x="62707" y="21954"/>
                </a:cubicBezTo>
                <a:lnTo>
                  <a:pt x="62686" y="21954"/>
                </a:lnTo>
                <a:cubicBezTo>
                  <a:pt x="61380" y="21962"/>
                  <a:pt x="60211" y="22750"/>
                  <a:pt x="59709" y="23955"/>
                </a:cubicBezTo>
                <a:lnTo>
                  <a:pt x="59774" y="23980"/>
                </a:lnTo>
                <a:cubicBezTo>
                  <a:pt x="60264" y="22799"/>
                  <a:pt x="61408" y="22035"/>
                  <a:pt x="62686" y="22027"/>
                </a:cubicBezTo>
                <a:lnTo>
                  <a:pt x="62707" y="22027"/>
                </a:lnTo>
                <a:cubicBezTo>
                  <a:pt x="63989" y="22027"/>
                  <a:pt x="65125" y="22779"/>
                  <a:pt x="65627" y="23955"/>
                </a:cubicBezTo>
                <a:cubicBezTo>
                  <a:pt x="65410" y="24012"/>
                  <a:pt x="65202" y="24082"/>
                  <a:pt x="64999" y="24171"/>
                </a:cubicBezTo>
                <a:cubicBezTo>
                  <a:pt x="64594" y="23264"/>
                  <a:pt x="63700" y="22685"/>
                  <a:pt x="62707" y="22685"/>
                </a:cubicBezTo>
                <a:lnTo>
                  <a:pt x="62690" y="22685"/>
                </a:lnTo>
                <a:cubicBezTo>
                  <a:pt x="61678" y="22689"/>
                  <a:pt x="60775" y="23298"/>
                  <a:pt x="60387" y="24233"/>
                </a:cubicBezTo>
                <a:cubicBezTo>
                  <a:pt x="59975" y="24033"/>
                  <a:pt x="59525" y="23906"/>
                  <a:pt x="59063" y="23861"/>
                </a:cubicBezTo>
                <a:cubicBezTo>
                  <a:pt x="59619" y="22346"/>
                  <a:pt x="61065" y="21328"/>
                  <a:pt x="62682" y="21317"/>
                </a:cubicBezTo>
                <a:close/>
                <a:moveTo>
                  <a:pt x="78534" y="21317"/>
                </a:moveTo>
                <a:cubicBezTo>
                  <a:pt x="80159" y="21317"/>
                  <a:pt x="81608" y="22329"/>
                  <a:pt x="82172" y="23849"/>
                </a:cubicBezTo>
                <a:cubicBezTo>
                  <a:pt x="81952" y="23861"/>
                  <a:pt x="81736" y="23894"/>
                  <a:pt x="81523" y="23939"/>
                </a:cubicBezTo>
                <a:cubicBezTo>
                  <a:pt x="81016" y="22730"/>
                  <a:pt x="79849" y="21954"/>
                  <a:pt x="78534" y="21954"/>
                </a:cubicBezTo>
                <a:lnTo>
                  <a:pt x="78513" y="21954"/>
                </a:lnTo>
                <a:cubicBezTo>
                  <a:pt x="77206" y="21962"/>
                  <a:pt x="76042" y="22750"/>
                  <a:pt x="75540" y="23955"/>
                </a:cubicBezTo>
                <a:lnTo>
                  <a:pt x="75605" y="23980"/>
                </a:lnTo>
                <a:cubicBezTo>
                  <a:pt x="76095" y="22799"/>
                  <a:pt x="77235" y="22035"/>
                  <a:pt x="78513" y="22027"/>
                </a:cubicBezTo>
                <a:lnTo>
                  <a:pt x="78534" y="22027"/>
                </a:lnTo>
                <a:cubicBezTo>
                  <a:pt x="79820" y="22027"/>
                  <a:pt x="80956" y="22779"/>
                  <a:pt x="81454" y="23955"/>
                </a:cubicBezTo>
                <a:cubicBezTo>
                  <a:pt x="81237" y="24012"/>
                  <a:pt x="81029" y="24082"/>
                  <a:pt x="80829" y="24171"/>
                </a:cubicBezTo>
                <a:cubicBezTo>
                  <a:pt x="80423" y="23267"/>
                  <a:pt x="79531" y="22685"/>
                  <a:pt x="78539" y="22685"/>
                </a:cubicBezTo>
                <a:cubicBezTo>
                  <a:pt x="78532" y="22685"/>
                  <a:pt x="78524" y="22685"/>
                  <a:pt x="78517" y="22685"/>
                </a:cubicBezTo>
                <a:cubicBezTo>
                  <a:pt x="77504" y="22689"/>
                  <a:pt x="76601" y="23298"/>
                  <a:pt x="76213" y="24233"/>
                </a:cubicBezTo>
                <a:cubicBezTo>
                  <a:pt x="75801" y="24033"/>
                  <a:pt x="75356" y="23906"/>
                  <a:pt x="74890" y="23861"/>
                </a:cubicBezTo>
                <a:cubicBezTo>
                  <a:pt x="75446" y="22346"/>
                  <a:pt x="76892" y="21328"/>
                  <a:pt x="78509" y="21317"/>
                </a:cubicBezTo>
                <a:close/>
                <a:moveTo>
                  <a:pt x="94364" y="21317"/>
                </a:moveTo>
                <a:cubicBezTo>
                  <a:pt x="95985" y="21317"/>
                  <a:pt x="97439" y="22329"/>
                  <a:pt x="98003" y="23849"/>
                </a:cubicBezTo>
                <a:cubicBezTo>
                  <a:pt x="97782" y="23861"/>
                  <a:pt x="97562" y="23894"/>
                  <a:pt x="97350" y="23939"/>
                </a:cubicBezTo>
                <a:cubicBezTo>
                  <a:pt x="96843" y="22730"/>
                  <a:pt x="95680" y="21954"/>
                  <a:pt x="94364" y="21954"/>
                </a:cubicBezTo>
                <a:lnTo>
                  <a:pt x="94344" y="21954"/>
                </a:lnTo>
                <a:cubicBezTo>
                  <a:pt x="93037" y="21962"/>
                  <a:pt x="91868" y="22750"/>
                  <a:pt x="91367" y="23955"/>
                </a:cubicBezTo>
                <a:lnTo>
                  <a:pt x="91431" y="23980"/>
                </a:lnTo>
                <a:cubicBezTo>
                  <a:pt x="91921" y="22799"/>
                  <a:pt x="93065" y="22035"/>
                  <a:pt x="94344" y="22027"/>
                </a:cubicBezTo>
                <a:lnTo>
                  <a:pt x="94364" y="22027"/>
                </a:lnTo>
                <a:cubicBezTo>
                  <a:pt x="95646" y="22027"/>
                  <a:pt x="96782" y="22779"/>
                  <a:pt x="97284" y="23955"/>
                </a:cubicBezTo>
                <a:cubicBezTo>
                  <a:pt x="97068" y="24012"/>
                  <a:pt x="96860" y="24082"/>
                  <a:pt x="96655" y="24171"/>
                </a:cubicBezTo>
                <a:cubicBezTo>
                  <a:pt x="96251" y="23264"/>
                  <a:pt x="95356" y="22685"/>
                  <a:pt x="94364" y="22685"/>
                </a:cubicBezTo>
                <a:lnTo>
                  <a:pt x="94347" y="22685"/>
                </a:lnTo>
                <a:cubicBezTo>
                  <a:pt x="93335" y="22689"/>
                  <a:pt x="92432" y="23298"/>
                  <a:pt x="92044" y="24233"/>
                </a:cubicBezTo>
                <a:cubicBezTo>
                  <a:pt x="91631" y="24033"/>
                  <a:pt x="91182" y="23906"/>
                  <a:pt x="90721" y="23861"/>
                </a:cubicBezTo>
                <a:cubicBezTo>
                  <a:pt x="91276" y="22346"/>
                  <a:pt x="92722" y="21328"/>
                  <a:pt x="94340" y="21317"/>
                </a:cubicBezTo>
                <a:close/>
                <a:moveTo>
                  <a:pt x="23081" y="22755"/>
                </a:moveTo>
                <a:cubicBezTo>
                  <a:pt x="24058" y="22755"/>
                  <a:pt x="24932" y="23326"/>
                  <a:pt x="25319" y="24220"/>
                </a:cubicBezTo>
                <a:cubicBezTo>
                  <a:pt x="25132" y="24310"/>
                  <a:pt x="24952" y="24416"/>
                  <a:pt x="24780" y="24531"/>
                </a:cubicBezTo>
                <a:cubicBezTo>
                  <a:pt x="24507" y="23837"/>
                  <a:pt x="23833" y="23371"/>
                  <a:pt x="23077" y="23371"/>
                </a:cubicBezTo>
                <a:lnTo>
                  <a:pt x="23070" y="23371"/>
                </a:lnTo>
                <a:cubicBezTo>
                  <a:pt x="22310" y="23379"/>
                  <a:pt x="21632" y="23852"/>
                  <a:pt x="21370" y="24559"/>
                </a:cubicBezTo>
                <a:cubicBezTo>
                  <a:pt x="21198" y="24441"/>
                  <a:pt x="21019" y="24335"/>
                  <a:pt x="20831" y="24241"/>
                </a:cubicBezTo>
                <a:cubicBezTo>
                  <a:pt x="21211" y="23343"/>
                  <a:pt x="22084" y="22762"/>
                  <a:pt x="23065" y="22755"/>
                </a:cubicBezTo>
                <a:close/>
                <a:moveTo>
                  <a:pt x="38908" y="22755"/>
                </a:moveTo>
                <a:cubicBezTo>
                  <a:pt x="39888" y="22755"/>
                  <a:pt x="40758" y="23326"/>
                  <a:pt x="41146" y="24220"/>
                </a:cubicBezTo>
                <a:cubicBezTo>
                  <a:pt x="40959" y="24310"/>
                  <a:pt x="40778" y="24416"/>
                  <a:pt x="40607" y="24531"/>
                </a:cubicBezTo>
                <a:cubicBezTo>
                  <a:pt x="40334" y="23836"/>
                  <a:pt x="39661" y="23371"/>
                  <a:pt x="38905" y="23371"/>
                </a:cubicBezTo>
                <a:cubicBezTo>
                  <a:pt x="38902" y="23371"/>
                  <a:pt x="38898" y="23371"/>
                  <a:pt x="38895" y="23371"/>
                </a:cubicBezTo>
                <a:cubicBezTo>
                  <a:pt x="38140" y="23379"/>
                  <a:pt x="37462" y="23852"/>
                  <a:pt x="37196" y="24559"/>
                </a:cubicBezTo>
                <a:cubicBezTo>
                  <a:pt x="37025" y="24441"/>
                  <a:pt x="36846" y="24335"/>
                  <a:pt x="36657" y="24241"/>
                </a:cubicBezTo>
                <a:cubicBezTo>
                  <a:pt x="37042" y="23343"/>
                  <a:pt x="37911" y="22762"/>
                  <a:pt x="38891" y="22755"/>
                </a:cubicBezTo>
                <a:close/>
                <a:moveTo>
                  <a:pt x="54739" y="22755"/>
                </a:moveTo>
                <a:cubicBezTo>
                  <a:pt x="55715" y="22755"/>
                  <a:pt x="56588" y="23326"/>
                  <a:pt x="56976" y="24220"/>
                </a:cubicBezTo>
                <a:cubicBezTo>
                  <a:pt x="56789" y="24310"/>
                  <a:pt x="56609" y="24416"/>
                  <a:pt x="56437" y="24531"/>
                </a:cubicBezTo>
                <a:cubicBezTo>
                  <a:pt x="56164" y="23837"/>
                  <a:pt x="55490" y="23371"/>
                  <a:pt x="54735" y="23371"/>
                </a:cubicBezTo>
                <a:lnTo>
                  <a:pt x="54726" y="23371"/>
                </a:lnTo>
                <a:cubicBezTo>
                  <a:pt x="53966" y="23379"/>
                  <a:pt x="53289" y="23852"/>
                  <a:pt x="53027" y="24559"/>
                </a:cubicBezTo>
                <a:cubicBezTo>
                  <a:pt x="52856" y="24441"/>
                  <a:pt x="52676" y="24335"/>
                  <a:pt x="52488" y="24241"/>
                </a:cubicBezTo>
                <a:cubicBezTo>
                  <a:pt x="52868" y="23343"/>
                  <a:pt x="53742" y="22762"/>
                  <a:pt x="54722" y="22755"/>
                </a:cubicBezTo>
                <a:close/>
                <a:moveTo>
                  <a:pt x="70565" y="22755"/>
                </a:moveTo>
                <a:cubicBezTo>
                  <a:pt x="71545" y="22755"/>
                  <a:pt x="72415" y="23326"/>
                  <a:pt x="72803" y="24220"/>
                </a:cubicBezTo>
                <a:cubicBezTo>
                  <a:pt x="72615" y="24310"/>
                  <a:pt x="72436" y="24416"/>
                  <a:pt x="72264" y="24531"/>
                </a:cubicBezTo>
                <a:cubicBezTo>
                  <a:pt x="71991" y="23837"/>
                  <a:pt x="71316" y="23371"/>
                  <a:pt x="70565" y="23371"/>
                </a:cubicBezTo>
                <a:lnTo>
                  <a:pt x="70553" y="23371"/>
                </a:lnTo>
                <a:cubicBezTo>
                  <a:pt x="69797" y="23379"/>
                  <a:pt x="69119" y="23852"/>
                  <a:pt x="68854" y="24559"/>
                </a:cubicBezTo>
                <a:cubicBezTo>
                  <a:pt x="68682" y="24441"/>
                  <a:pt x="68503" y="24335"/>
                  <a:pt x="68315" y="24241"/>
                </a:cubicBezTo>
                <a:cubicBezTo>
                  <a:pt x="68699" y="23343"/>
                  <a:pt x="69568" y="22762"/>
                  <a:pt x="70549" y="22755"/>
                </a:cubicBezTo>
                <a:close/>
                <a:moveTo>
                  <a:pt x="86396" y="22755"/>
                </a:moveTo>
                <a:cubicBezTo>
                  <a:pt x="87372" y="22755"/>
                  <a:pt x="88246" y="23326"/>
                  <a:pt x="88634" y="24220"/>
                </a:cubicBezTo>
                <a:cubicBezTo>
                  <a:pt x="88446" y="24310"/>
                  <a:pt x="88266" y="24416"/>
                  <a:pt x="88095" y="24531"/>
                </a:cubicBezTo>
                <a:cubicBezTo>
                  <a:pt x="87821" y="23837"/>
                  <a:pt x="87147" y="23371"/>
                  <a:pt x="86392" y="23371"/>
                </a:cubicBezTo>
                <a:lnTo>
                  <a:pt x="86383" y="23371"/>
                </a:lnTo>
                <a:cubicBezTo>
                  <a:pt x="85623" y="23379"/>
                  <a:pt x="84946" y="23852"/>
                  <a:pt x="84684" y="24559"/>
                </a:cubicBezTo>
                <a:cubicBezTo>
                  <a:pt x="84513" y="24441"/>
                  <a:pt x="84333" y="24335"/>
                  <a:pt x="84145" y="24241"/>
                </a:cubicBezTo>
                <a:cubicBezTo>
                  <a:pt x="84525" y="23343"/>
                  <a:pt x="85399" y="22762"/>
                  <a:pt x="86379" y="22755"/>
                </a:cubicBezTo>
                <a:close/>
                <a:moveTo>
                  <a:pt x="7251" y="22755"/>
                </a:moveTo>
                <a:cubicBezTo>
                  <a:pt x="8231" y="22755"/>
                  <a:pt x="9101" y="23326"/>
                  <a:pt x="9489" y="24220"/>
                </a:cubicBezTo>
                <a:cubicBezTo>
                  <a:pt x="9301" y="24310"/>
                  <a:pt x="9121" y="24416"/>
                  <a:pt x="8949" y="24531"/>
                </a:cubicBezTo>
                <a:cubicBezTo>
                  <a:pt x="8677" y="23836"/>
                  <a:pt x="8004" y="23371"/>
                  <a:pt x="7248" y="23371"/>
                </a:cubicBezTo>
                <a:cubicBezTo>
                  <a:pt x="7245" y="23371"/>
                  <a:pt x="7242" y="23371"/>
                  <a:pt x="7239" y="23371"/>
                </a:cubicBezTo>
                <a:cubicBezTo>
                  <a:pt x="6483" y="23379"/>
                  <a:pt x="5805" y="23852"/>
                  <a:pt x="5539" y="24563"/>
                </a:cubicBezTo>
                <a:cubicBezTo>
                  <a:pt x="5368" y="24441"/>
                  <a:pt x="5188" y="24335"/>
                  <a:pt x="5000" y="24241"/>
                </a:cubicBezTo>
                <a:cubicBezTo>
                  <a:pt x="5384" y="23343"/>
                  <a:pt x="6254" y="22762"/>
                  <a:pt x="7234" y="22755"/>
                </a:cubicBezTo>
                <a:close/>
                <a:moveTo>
                  <a:pt x="15219" y="22755"/>
                </a:moveTo>
                <a:cubicBezTo>
                  <a:pt x="16187" y="22755"/>
                  <a:pt x="17057" y="23318"/>
                  <a:pt x="17449" y="24200"/>
                </a:cubicBezTo>
                <a:cubicBezTo>
                  <a:pt x="17262" y="24286"/>
                  <a:pt x="17077" y="24384"/>
                  <a:pt x="16906" y="24502"/>
                </a:cubicBezTo>
                <a:cubicBezTo>
                  <a:pt x="16626" y="23823"/>
                  <a:pt x="15956" y="23371"/>
                  <a:pt x="15217" y="23371"/>
                </a:cubicBezTo>
                <a:cubicBezTo>
                  <a:pt x="15214" y="23371"/>
                  <a:pt x="15210" y="23371"/>
                  <a:pt x="15207" y="23371"/>
                </a:cubicBezTo>
                <a:cubicBezTo>
                  <a:pt x="14435" y="23379"/>
                  <a:pt x="13752" y="23865"/>
                  <a:pt x="13500" y="24588"/>
                </a:cubicBezTo>
                <a:cubicBezTo>
                  <a:pt x="13328" y="24465"/>
                  <a:pt x="13149" y="24355"/>
                  <a:pt x="12960" y="24261"/>
                </a:cubicBezTo>
                <a:cubicBezTo>
                  <a:pt x="13341" y="23351"/>
                  <a:pt x="14218" y="22762"/>
                  <a:pt x="15203" y="22755"/>
                </a:cubicBezTo>
                <a:close/>
                <a:moveTo>
                  <a:pt x="31046" y="22755"/>
                </a:moveTo>
                <a:cubicBezTo>
                  <a:pt x="32013" y="22755"/>
                  <a:pt x="32885" y="23317"/>
                  <a:pt x="33280" y="24200"/>
                </a:cubicBezTo>
                <a:cubicBezTo>
                  <a:pt x="33087" y="24286"/>
                  <a:pt x="32908" y="24388"/>
                  <a:pt x="32736" y="24502"/>
                </a:cubicBezTo>
                <a:cubicBezTo>
                  <a:pt x="32455" y="23824"/>
                  <a:pt x="31781" y="23371"/>
                  <a:pt x="31050" y="23371"/>
                </a:cubicBezTo>
                <a:lnTo>
                  <a:pt x="31038" y="23371"/>
                </a:lnTo>
                <a:cubicBezTo>
                  <a:pt x="30261" y="23379"/>
                  <a:pt x="29583" y="23865"/>
                  <a:pt x="29326" y="24588"/>
                </a:cubicBezTo>
                <a:cubicBezTo>
                  <a:pt x="29159" y="24465"/>
                  <a:pt x="28979" y="24359"/>
                  <a:pt x="28791" y="24265"/>
                </a:cubicBezTo>
                <a:cubicBezTo>
                  <a:pt x="29166" y="23351"/>
                  <a:pt x="30045" y="22762"/>
                  <a:pt x="31034" y="22755"/>
                </a:cubicBezTo>
                <a:cubicBezTo>
                  <a:pt x="31038" y="22755"/>
                  <a:pt x="31042" y="22755"/>
                  <a:pt x="31046" y="22755"/>
                </a:cubicBezTo>
                <a:close/>
                <a:moveTo>
                  <a:pt x="46872" y="22755"/>
                </a:moveTo>
                <a:cubicBezTo>
                  <a:pt x="47839" y="22755"/>
                  <a:pt x="48712" y="23317"/>
                  <a:pt x="49106" y="24200"/>
                </a:cubicBezTo>
                <a:cubicBezTo>
                  <a:pt x="48918" y="24286"/>
                  <a:pt x="48735" y="24384"/>
                  <a:pt x="48563" y="24502"/>
                </a:cubicBezTo>
                <a:cubicBezTo>
                  <a:pt x="48282" y="23823"/>
                  <a:pt x="47609" y="23371"/>
                  <a:pt x="46874" y="23371"/>
                </a:cubicBezTo>
                <a:cubicBezTo>
                  <a:pt x="46871" y="23371"/>
                  <a:pt x="46868" y="23371"/>
                  <a:pt x="46864" y="23371"/>
                </a:cubicBezTo>
                <a:cubicBezTo>
                  <a:pt x="46092" y="23379"/>
                  <a:pt x="45410" y="23865"/>
                  <a:pt x="45157" y="24588"/>
                </a:cubicBezTo>
                <a:cubicBezTo>
                  <a:pt x="44985" y="24465"/>
                  <a:pt x="44806" y="24359"/>
                  <a:pt x="44618" y="24265"/>
                </a:cubicBezTo>
                <a:cubicBezTo>
                  <a:pt x="44997" y="23351"/>
                  <a:pt x="45875" y="22762"/>
                  <a:pt x="46860" y="22755"/>
                </a:cubicBezTo>
                <a:cubicBezTo>
                  <a:pt x="46864" y="22755"/>
                  <a:pt x="46868" y="22755"/>
                  <a:pt x="46872" y="22755"/>
                </a:cubicBezTo>
                <a:close/>
                <a:moveTo>
                  <a:pt x="62707" y="22755"/>
                </a:moveTo>
                <a:cubicBezTo>
                  <a:pt x="63670" y="22755"/>
                  <a:pt x="64541" y="23318"/>
                  <a:pt x="64937" y="24200"/>
                </a:cubicBezTo>
                <a:cubicBezTo>
                  <a:pt x="64745" y="24286"/>
                  <a:pt x="64565" y="24384"/>
                  <a:pt x="64394" y="24502"/>
                </a:cubicBezTo>
                <a:cubicBezTo>
                  <a:pt x="64111" y="23824"/>
                  <a:pt x="63438" y="23371"/>
                  <a:pt x="62707" y="23371"/>
                </a:cubicBezTo>
                <a:lnTo>
                  <a:pt x="62695" y="23371"/>
                </a:lnTo>
                <a:cubicBezTo>
                  <a:pt x="61919" y="23379"/>
                  <a:pt x="61240" y="23865"/>
                  <a:pt x="60984" y="24588"/>
                </a:cubicBezTo>
                <a:cubicBezTo>
                  <a:pt x="60816" y="24465"/>
                  <a:pt x="60637" y="24355"/>
                  <a:pt x="60448" y="24261"/>
                </a:cubicBezTo>
                <a:cubicBezTo>
                  <a:pt x="60824" y="23351"/>
                  <a:pt x="61702" y="22762"/>
                  <a:pt x="62690" y="22755"/>
                </a:cubicBezTo>
                <a:close/>
                <a:moveTo>
                  <a:pt x="78534" y="22755"/>
                </a:moveTo>
                <a:cubicBezTo>
                  <a:pt x="79501" y="22755"/>
                  <a:pt x="80371" y="23318"/>
                  <a:pt x="80764" y="24200"/>
                </a:cubicBezTo>
                <a:cubicBezTo>
                  <a:pt x="80575" y="24286"/>
                  <a:pt x="80396" y="24384"/>
                  <a:pt x="80220" y="24502"/>
                </a:cubicBezTo>
                <a:cubicBezTo>
                  <a:pt x="79942" y="23824"/>
                  <a:pt x="79269" y="23371"/>
                  <a:pt x="78534" y="23371"/>
                </a:cubicBezTo>
                <a:lnTo>
                  <a:pt x="78521" y="23371"/>
                </a:lnTo>
                <a:cubicBezTo>
                  <a:pt x="77749" y="23379"/>
                  <a:pt x="77067" y="23865"/>
                  <a:pt x="76814" y="24588"/>
                </a:cubicBezTo>
                <a:cubicBezTo>
                  <a:pt x="76643" y="24465"/>
                  <a:pt x="76462" y="24355"/>
                  <a:pt x="76275" y="24261"/>
                </a:cubicBezTo>
                <a:cubicBezTo>
                  <a:pt x="76654" y="23351"/>
                  <a:pt x="77533" y="22762"/>
                  <a:pt x="78517" y="22755"/>
                </a:cubicBezTo>
                <a:close/>
                <a:moveTo>
                  <a:pt x="94364" y="22755"/>
                </a:moveTo>
                <a:cubicBezTo>
                  <a:pt x="95328" y="22755"/>
                  <a:pt x="96198" y="23318"/>
                  <a:pt x="96594" y="24200"/>
                </a:cubicBezTo>
                <a:cubicBezTo>
                  <a:pt x="96402" y="24286"/>
                  <a:pt x="96223" y="24384"/>
                  <a:pt x="96051" y="24502"/>
                </a:cubicBezTo>
                <a:cubicBezTo>
                  <a:pt x="95770" y="23823"/>
                  <a:pt x="95097" y="23371"/>
                  <a:pt x="94361" y="23371"/>
                </a:cubicBezTo>
                <a:cubicBezTo>
                  <a:pt x="94358" y="23371"/>
                  <a:pt x="94355" y="23371"/>
                  <a:pt x="94351" y="23371"/>
                </a:cubicBezTo>
                <a:cubicBezTo>
                  <a:pt x="93576" y="23379"/>
                  <a:pt x="92898" y="23865"/>
                  <a:pt x="92641" y="24588"/>
                </a:cubicBezTo>
                <a:cubicBezTo>
                  <a:pt x="92473" y="24465"/>
                  <a:pt x="92293" y="24355"/>
                  <a:pt x="92106" y="24261"/>
                </a:cubicBezTo>
                <a:cubicBezTo>
                  <a:pt x="92481" y="23351"/>
                  <a:pt x="93359" y="22762"/>
                  <a:pt x="94347" y="22755"/>
                </a:cubicBezTo>
                <a:close/>
                <a:moveTo>
                  <a:pt x="7248" y="23445"/>
                </a:moveTo>
                <a:cubicBezTo>
                  <a:pt x="7980" y="23445"/>
                  <a:pt x="8632" y="23893"/>
                  <a:pt x="8893" y="24576"/>
                </a:cubicBezTo>
                <a:cubicBezTo>
                  <a:pt x="8734" y="24686"/>
                  <a:pt x="8587" y="24808"/>
                  <a:pt x="8444" y="24943"/>
                </a:cubicBezTo>
                <a:cubicBezTo>
                  <a:pt x="8325" y="24388"/>
                  <a:pt x="7827" y="23975"/>
                  <a:pt x="7251" y="23975"/>
                </a:cubicBezTo>
                <a:lnTo>
                  <a:pt x="7243" y="23975"/>
                </a:lnTo>
                <a:cubicBezTo>
                  <a:pt x="6646" y="23980"/>
                  <a:pt x="6148" y="24408"/>
                  <a:pt x="6046" y="24989"/>
                </a:cubicBezTo>
                <a:cubicBezTo>
                  <a:pt x="5907" y="24849"/>
                  <a:pt x="5756" y="24719"/>
                  <a:pt x="5601" y="24604"/>
                </a:cubicBezTo>
                <a:cubicBezTo>
                  <a:pt x="5846" y="23914"/>
                  <a:pt x="6504" y="23449"/>
                  <a:pt x="7239" y="23445"/>
                </a:cubicBezTo>
                <a:cubicBezTo>
                  <a:pt x="7242" y="23445"/>
                  <a:pt x="7245" y="23445"/>
                  <a:pt x="7248" y="23445"/>
                </a:cubicBezTo>
                <a:close/>
                <a:moveTo>
                  <a:pt x="23079" y="23445"/>
                </a:moveTo>
                <a:cubicBezTo>
                  <a:pt x="23810" y="23445"/>
                  <a:pt x="24463" y="23893"/>
                  <a:pt x="24719" y="24576"/>
                </a:cubicBezTo>
                <a:cubicBezTo>
                  <a:pt x="24564" y="24686"/>
                  <a:pt x="24412" y="24808"/>
                  <a:pt x="24274" y="24943"/>
                </a:cubicBezTo>
                <a:cubicBezTo>
                  <a:pt x="24156" y="24388"/>
                  <a:pt x="23653" y="23975"/>
                  <a:pt x="23077" y="23975"/>
                </a:cubicBezTo>
                <a:lnTo>
                  <a:pt x="23073" y="23975"/>
                </a:lnTo>
                <a:cubicBezTo>
                  <a:pt x="22476" y="23980"/>
                  <a:pt x="21975" y="24408"/>
                  <a:pt x="21877" y="24989"/>
                </a:cubicBezTo>
                <a:cubicBezTo>
                  <a:pt x="21733" y="24845"/>
                  <a:pt x="21586" y="24719"/>
                  <a:pt x="21428" y="24604"/>
                </a:cubicBezTo>
                <a:cubicBezTo>
                  <a:pt x="21677" y="23914"/>
                  <a:pt x="22334" y="23449"/>
                  <a:pt x="23070" y="23445"/>
                </a:cubicBezTo>
                <a:cubicBezTo>
                  <a:pt x="23073" y="23445"/>
                  <a:pt x="23076" y="23445"/>
                  <a:pt x="23079" y="23445"/>
                </a:cubicBezTo>
                <a:close/>
                <a:moveTo>
                  <a:pt x="38905" y="23445"/>
                </a:moveTo>
                <a:cubicBezTo>
                  <a:pt x="39636" y="23445"/>
                  <a:pt x="40289" y="23893"/>
                  <a:pt x="40550" y="24576"/>
                </a:cubicBezTo>
                <a:cubicBezTo>
                  <a:pt x="40390" y="24686"/>
                  <a:pt x="40243" y="24808"/>
                  <a:pt x="40101" y="24943"/>
                </a:cubicBezTo>
                <a:cubicBezTo>
                  <a:pt x="39982" y="24388"/>
                  <a:pt x="39483" y="23975"/>
                  <a:pt x="38908" y="23975"/>
                </a:cubicBezTo>
                <a:lnTo>
                  <a:pt x="38900" y="23975"/>
                </a:lnTo>
                <a:cubicBezTo>
                  <a:pt x="38303" y="23980"/>
                  <a:pt x="37805" y="24408"/>
                  <a:pt x="37703" y="24989"/>
                </a:cubicBezTo>
                <a:cubicBezTo>
                  <a:pt x="37564" y="24845"/>
                  <a:pt x="37413" y="24719"/>
                  <a:pt x="37258" y="24604"/>
                </a:cubicBezTo>
                <a:cubicBezTo>
                  <a:pt x="37503" y="23914"/>
                  <a:pt x="38160" y="23449"/>
                  <a:pt x="38895" y="23445"/>
                </a:cubicBezTo>
                <a:cubicBezTo>
                  <a:pt x="38898" y="23445"/>
                  <a:pt x="38902" y="23445"/>
                  <a:pt x="38905" y="23445"/>
                </a:cubicBezTo>
                <a:close/>
                <a:moveTo>
                  <a:pt x="54735" y="23445"/>
                </a:moveTo>
                <a:cubicBezTo>
                  <a:pt x="55466" y="23445"/>
                  <a:pt x="56119" y="23894"/>
                  <a:pt x="56377" y="24576"/>
                </a:cubicBezTo>
                <a:cubicBezTo>
                  <a:pt x="56221" y="24686"/>
                  <a:pt x="56070" y="24808"/>
                  <a:pt x="55932" y="24943"/>
                </a:cubicBezTo>
                <a:cubicBezTo>
                  <a:pt x="55813" y="24388"/>
                  <a:pt x="55310" y="23975"/>
                  <a:pt x="54735" y="23975"/>
                </a:cubicBezTo>
                <a:lnTo>
                  <a:pt x="54731" y="23975"/>
                </a:lnTo>
                <a:cubicBezTo>
                  <a:pt x="54134" y="23980"/>
                  <a:pt x="53632" y="24408"/>
                  <a:pt x="53534" y="24989"/>
                </a:cubicBezTo>
                <a:cubicBezTo>
                  <a:pt x="53391" y="24845"/>
                  <a:pt x="53244" y="24719"/>
                  <a:pt x="53084" y="24604"/>
                </a:cubicBezTo>
                <a:cubicBezTo>
                  <a:pt x="53334" y="23914"/>
                  <a:pt x="53991" y="23449"/>
                  <a:pt x="54726" y="23445"/>
                </a:cubicBezTo>
                <a:close/>
                <a:moveTo>
                  <a:pt x="70565" y="23445"/>
                </a:moveTo>
                <a:cubicBezTo>
                  <a:pt x="71297" y="23445"/>
                  <a:pt x="71945" y="23894"/>
                  <a:pt x="72207" y="24576"/>
                </a:cubicBezTo>
                <a:cubicBezTo>
                  <a:pt x="72047" y="24686"/>
                  <a:pt x="71900" y="24808"/>
                  <a:pt x="71757" y="24943"/>
                </a:cubicBezTo>
                <a:cubicBezTo>
                  <a:pt x="71640" y="24388"/>
                  <a:pt x="71141" y="23975"/>
                  <a:pt x="70565" y="23975"/>
                </a:cubicBezTo>
                <a:lnTo>
                  <a:pt x="70556" y="23975"/>
                </a:lnTo>
                <a:cubicBezTo>
                  <a:pt x="69960" y="23980"/>
                  <a:pt x="69463" y="24408"/>
                  <a:pt x="69361" y="24989"/>
                </a:cubicBezTo>
                <a:cubicBezTo>
                  <a:pt x="69221" y="24845"/>
                  <a:pt x="69070" y="24719"/>
                  <a:pt x="68915" y="24604"/>
                </a:cubicBezTo>
                <a:cubicBezTo>
                  <a:pt x="69160" y="23914"/>
                  <a:pt x="69817" y="23449"/>
                  <a:pt x="70553" y="23445"/>
                </a:cubicBezTo>
                <a:close/>
                <a:moveTo>
                  <a:pt x="86392" y="23445"/>
                </a:moveTo>
                <a:cubicBezTo>
                  <a:pt x="87122" y="23445"/>
                  <a:pt x="87776" y="23894"/>
                  <a:pt x="88034" y="24576"/>
                </a:cubicBezTo>
                <a:cubicBezTo>
                  <a:pt x="87878" y="24686"/>
                  <a:pt x="87727" y="24808"/>
                  <a:pt x="87588" y="24943"/>
                </a:cubicBezTo>
                <a:cubicBezTo>
                  <a:pt x="87470" y="24388"/>
                  <a:pt x="86967" y="23975"/>
                  <a:pt x="86392" y="23975"/>
                </a:cubicBezTo>
                <a:lnTo>
                  <a:pt x="86387" y="23975"/>
                </a:lnTo>
                <a:cubicBezTo>
                  <a:pt x="85791" y="23980"/>
                  <a:pt x="85289" y="24408"/>
                  <a:pt x="85191" y="24989"/>
                </a:cubicBezTo>
                <a:cubicBezTo>
                  <a:pt x="85052" y="24845"/>
                  <a:pt x="84901" y="24719"/>
                  <a:pt x="84741" y="24604"/>
                </a:cubicBezTo>
                <a:cubicBezTo>
                  <a:pt x="84990" y="23914"/>
                  <a:pt x="85648" y="23449"/>
                  <a:pt x="86383" y="23445"/>
                </a:cubicBezTo>
                <a:close/>
                <a:moveTo>
                  <a:pt x="15219" y="23445"/>
                </a:moveTo>
                <a:cubicBezTo>
                  <a:pt x="15930" y="23445"/>
                  <a:pt x="16579" y="23882"/>
                  <a:pt x="16849" y="24539"/>
                </a:cubicBezTo>
                <a:cubicBezTo>
                  <a:pt x="16689" y="24649"/>
                  <a:pt x="16542" y="24768"/>
                  <a:pt x="16404" y="24898"/>
                </a:cubicBezTo>
                <a:cubicBezTo>
                  <a:pt x="16269" y="24359"/>
                  <a:pt x="15779" y="23975"/>
                  <a:pt x="15219" y="23975"/>
                </a:cubicBezTo>
                <a:lnTo>
                  <a:pt x="15211" y="23975"/>
                </a:lnTo>
                <a:cubicBezTo>
                  <a:pt x="14602" y="23980"/>
                  <a:pt x="14092" y="24429"/>
                  <a:pt x="14010" y="25029"/>
                </a:cubicBezTo>
                <a:cubicBezTo>
                  <a:pt x="13867" y="24887"/>
                  <a:pt x="13716" y="24751"/>
                  <a:pt x="13556" y="24633"/>
                </a:cubicBezTo>
                <a:cubicBezTo>
                  <a:pt x="13798" y="23922"/>
                  <a:pt x="14455" y="23449"/>
                  <a:pt x="15207" y="23445"/>
                </a:cubicBezTo>
                <a:close/>
                <a:moveTo>
                  <a:pt x="31047" y="23445"/>
                </a:moveTo>
                <a:cubicBezTo>
                  <a:pt x="31758" y="23445"/>
                  <a:pt x="32411" y="23880"/>
                  <a:pt x="32676" y="24539"/>
                </a:cubicBezTo>
                <a:cubicBezTo>
                  <a:pt x="32520" y="24649"/>
                  <a:pt x="32373" y="24768"/>
                  <a:pt x="32230" y="24898"/>
                </a:cubicBezTo>
                <a:cubicBezTo>
                  <a:pt x="32095" y="24359"/>
                  <a:pt x="31605" y="23975"/>
                  <a:pt x="31050" y="23975"/>
                </a:cubicBezTo>
                <a:lnTo>
                  <a:pt x="31042" y="23975"/>
                </a:lnTo>
                <a:cubicBezTo>
                  <a:pt x="30429" y="23980"/>
                  <a:pt x="29918" y="24429"/>
                  <a:pt x="29837" y="25029"/>
                </a:cubicBezTo>
                <a:cubicBezTo>
                  <a:pt x="29698" y="24887"/>
                  <a:pt x="29547" y="24755"/>
                  <a:pt x="29387" y="24633"/>
                </a:cubicBezTo>
                <a:cubicBezTo>
                  <a:pt x="29628" y="23926"/>
                  <a:pt x="30286" y="23449"/>
                  <a:pt x="31038" y="23445"/>
                </a:cubicBezTo>
                <a:cubicBezTo>
                  <a:pt x="31041" y="23445"/>
                  <a:pt x="31044" y="23445"/>
                  <a:pt x="31047" y="23445"/>
                </a:cubicBezTo>
                <a:close/>
                <a:moveTo>
                  <a:pt x="46876" y="23445"/>
                </a:moveTo>
                <a:cubicBezTo>
                  <a:pt x="47587" y="23445"/>
                  <a:pt x="48237" y="23882"/>
                  <a:pt x="48506" y="24539"/>
                </a:cubicBezTo>
                <a:cubicBezTo>
                  <a:pt x="48347" y="24649"/>
                  <a:pt x="48200" y="24768"/>
                  <a:pt x="48060" y="24898"/>
                </a:cubicBezTo>
                <a:cubicBezTo>
                  <a:pt x="47926" y="24359"/>
                  <a:pt x="47436" y="23975"/>
                  <a:pt x="46876" y="23975"/>
                </a:cubicBezTo>
                <a:lnTo>
                  <a:pt x="46868" y="23975"/>
                </a:lnTo>
                <a:cubicBezTo>
                  <a:pt x="46260" y="23980"/>
                  <a:pt x="45749" y="24429"/>
                  <a:pt x="45668" y="25029"/>
                </a:cubicBezTo>
                <a:cubicBezTo>
                  <a:pt x="45524" y="24887"/>
                  <a:pt x="45374" y="24755"/>
                  <a:pt x="45214" y="24633"/>
                </a:cubicBezTo>
                <a:cubicBezTo>
                  <a:pt x="45455" y="23926"/>
                  <a:pt x="46113" y="23449"/>
                  <a:pt x="46864" y="23445"/>
                </a:cubicBezTo>
                <a:close/>
                <a:moveTo>
                  <a:pt x="62707" y="23445"/>
                </a:moveTo>
                <a:cubicBezTo>
                  <a:pt x="63417" y="23445"/>
                  <a:pt x="64067" y="23882"/>
                  <a:pt x="64332" y="24539"/>
                </a:cubicBezTo>
                <a:cubicBezTo>
                  <a:pt x="64177" y="24649"/>
                  <a:pt x="64030" y="24768"/>
                  <a:pt x="63887" y="24898"/>
                </a:cubicBezTo>
                <a:cubicBezTo>
                  <a:pt x="63753" y="24359"/>
                  <a:pt x="63263" y="23975"/>
                  <a:pt x="62707" y="23975"/>
                </a:cubicBezTo>
                <a:lnTo>
                  <a:pt x="62699" y="23975"/>
                </a:lnTo>
                <a:cubicBezTo>
                  <a:pt x="62086" y="23980"/>
                  <a:pt x="61576" y="24429"/>
                  <a:pt x="61494" y="25029"/>
                </a:cubicBezTo>
                <a:cubicBezTo>
                  <a:pt x="61355" y="24887"/>
                  <a:pt x="61204" y="24751"/>
                  <a:pt x="61044" y="24633"/>
                </a:cubicBezTo>
                <a:cubicBezTo>
                  <a:pt x="61285" y="23922"/>
                  <a:pt x="61943" y="23449"/>
                  <a:pt x="62695" y="23445"/>
                </a:cubicBezTo>
                <a:close/>
                <a:moveTo>
                  <a:pt x="78534" y="23445"/>
                </a:moveTo>
                <a:cubicBezTo>
                  <a:pt x="79244" y="23445"/>
                  <a:pt x="79893" y="23882"/>
                  <a:pt x="80163" y="24539"/>
                </a:cubicBezTo>
                <a:cubicBezTo>
                  <a:pt x="80004" y="24649"/>
                  <a:pt x="79857" y="24768"/>
                  <a:pt x="79718" y="24898"/>
                </a:cubicBezTo>
                <a:cubicBezTo>
                  <a:pt x="79583" y="24359"/>
                  <a:pt x="79093" y="23975"/>
                  <a:pt x="78534" y="23975"/>
                </a:cubicBezTo>
                <a:lnTo>
                  <a:pt x="78526" y="23975"/>
                </a:lnTo>
                <a:cubicBezTo>
                  <a:pt x="77917" y="23980"/>
                  <a:pt x="77406" y="24429"/>
                  <a:pt x="77325" y="25029"/>
                </a:cubicBezTo>
                <a:cubicBezTo>
                  <a:pt x="77182" y="24887"/>
                  <a:pt x="77031" y="24751"/>
                  <a:pt x="76871" y="24633"/>
                </a:cubicBezTo>
                <a:cubicBezTo>
                  <a:pt x="77112" y="23922"/>
                  <a:pt x="77770" y="23449"/>
                  <a:pt x="78526" y="23445"/>
                </a:cubicBezTo>
                <a:close/>
                <a:moveTo>
                  <a:pt x="94364" y="23445"/>
                </a:moveTo>
                <a:cubicBezTo>
                  <a:pt x="95075" y="23445"/>
                  <a:pt x="95724" y="23882"/>
                  <a:pt x="95989" y="24539"/>
                </a:cubicBezTo>
                <a:cubicBezTo>
                  <a:pt x="95834" y="24649"/>
                  <a:pt x="95687" y="24768"/>
                  <a:pt x="95544" y="24898"/>
                </a:cubicBezTo>
                <a:cubicBezTo>
                  <a:pt x="95410" y="24359"/>
                  <a:pt x="94920" y="23975"/>
                  <a:pt x="94364" y="23975"/>
                </a:cubicBezTo>
                <a:lnTo>
                  <a:pt x="94356" y="23975"/>
                </a:lnTo>
                <a:cubicBezTo>
                  <a:pt x="93744" y="23980"/>
                  <a:pt x="93237" y="24429"/>
                  <a:pt x="93151" y="25029"/>
                </a:cubicBezTo>
                <a:cubicBezTo>
                  <a:pt x="93012" y="24887"/>
                  <a:pt x="92861" y="24751"/>
                  <a:pt x="92702" y="24633"/>
                </a:cubicBezTo>
                <a:cubicBezTo>
                  <a:pt x="92943" y="23922"/>
                  <a:pt x="93601" y="23449"/>
                  <a:pt x="94351" y="23445"/>
                </a:cubicBezTo>
                <a:close/>
                <a:moveTo>
                  <a:pt x="15219" y="24045"/>
                </a:moveTo>
                <a:cubicBezTo>
                  <a:pt x="15758" y="24045"/>
                  <a:pt x="16232" y="24425"/>
                  <a:pt x="16346" y="24951"/>
                </a:cubicBezTo>
                <a:cubicBezTo>
                  <a:pt x="16159" y="25136"/>
                  <a:pt x="15987" y="25336"/>
                  <a:pt x="15835" y="25552"/>
                </a:cubicBezTo>
                <a:cubicBezTo>
                  <a:pt x="15615" y="25515"/>
                  <a:pt x="15390" y="25494"/>
                  <a:pt x="15166" y="25494"/>
                </a:cubicBezTo>
                <a:lnTo>
                  <a:pt x="15141" y="25494"/>
                </a:lnTo>
                <a:cubicBezTo>
                  <a:pt x="14904" y="25499"/>
                  <a:pt x="14672" y="25519"/>
                  <a:pt x="14444" y="25564"/>
                </a:cubicBezTo>
                <a:lnTo>
                  <a:pt x="14447" y="25560"/>
                </a:lnTo>
                <a:cubicBezTo>
                  <a:pt x="14329" y="25388"/>
                  <a:pt x="14194" y="25225"/>
                  <a:pt x="14055" y="25074"/>
                </a:cubicBezTo>
                <a:lnTo>
                  <a:pt x="14055" y="25074"/>
                </a:lnTo>
                <a:lnTo>
                  <a:pt x="14076" y="25078"/>
                </a:lnTo>
                <a:cubicBezTo>
                  <a:pt x="14133" y="24494"/>
                  <a:pt x="14623" y="24048"/>
                  <a:pt x="15211" y="24045"/>
                </a:cubicBezTo>
                <a:close/>
                <a:moveTo>
                  <a:pt x="31050" y="24045"/>
                </a:moveTo>
                <a:cubicBezTo>
                  <a:pt x="31589" y="24045"/>
                  <a:pt x="32058" y="24425"/>
                  <a:pt x="32173" y="24951"/>
                </a:cubicBezTo>
                <a:cubicBezTo>
                  <a:pt x="31985" y="25136"/>
                  <a:pt x="31813" y="25336"/>
                  <a:pt x="31666" y="25552"/>
                </a:cubicBezTo>
                <a:cubicBezTo>
                  <a:pt x="31446" y="25515"/>
                  <a:pt x="31221" y="25494"/>
                  <a:pt x="30993" y="25494"/>
                </a:cubicBezTo>
                <a:lnTo>
                  <a:pt x="30968" y="25494"/>
                </a:lnTo>
                <a:cubicBezTo>
                  <a:pt x="30731" y="25499"/>
                  <a:pt x="30499" y="25519"/>
                  <a:pt x="30269" y="25564"/>
                </a:cubicBezTo>
                <a:lnTo>
                  <a:pt x="30274" y="25560"/>
                </a:lnTo>
                <a:cubicBezTo>
                  <a:pt x="30156" y="25388"/>
                  <a:pt x="30024" y="25225"/>
                  <a:pt x="29882" y="25074"/>
                </a:cubicBezTo>
                <a:lnTo>
                  <a:pt x="29882" y="25074"/>
                </a:lnTo>
                <a:lnTo>
                  <a:pt x="29902" y="25078"/>
                </a:lnTo>
                <a:cubicBezTo>
                  <a:pt x="29963" y="24494"/>
                  <a:pt x="30454" y="24048"/>
                  <a:pt x="31042" y="24045"/>
                </a:cubicBezTo>
                <a:close/>
                <a:moveTo>
                  <a:pt x="46876" y="24045"/>
                </a:moveTo>
                <a:cubicBezTo>
                  <a:pt x="47415" y="24045"/>
                  <a:pt x="47889" y="24425"/>
                  <a:pt x="48003" y="24951"/>
                </a:cubicBezTo>
                <a:cubicBezTo>
                  <a:pt x="47815" y="25136"/>
                  <a:pt x="47644" y="25336"/>
                  <a:pt x="47493" y="25552"/>
                </a:cubicBezTo>
                <a:cubicBezTo>
                  <a:pt x="47272" y="25515"/>
                  <a:pt x="47052" y="25494"/>
                  <a:pt x="46823" y="25494"/>
                </a:cubicBezTo>
                <a:lnTo>
                  <a:pt x="46799" y="25494"/>
                </a:lnTo>
                <a:cubicBezTo>
                  <a:pt x="46562" y="25499"/>
                  <a:pt x="46329" y="25519"/>
                  <a:pt x="46100" y="25564"/>
                </a:cubicBezTo>
                <a:lnTo>
                  <a:pt x="46105" y="25560"/>
                </a:lnTo>
                <a:cubicBezTo>
                  <a:pt x="45986" y="25388"/>
                  <a:pt x="45851" y="25225"/>
                  <a:pt x="45713" y="25074"/>
                </a:cubicBezTo>
                <a:lnTo>
                  <a:pt x="45713" y="25074"/>
                </a:lnTo>
                <a:lnTo>
                  <a:pt x="45732" y="25078"/>
                </a:lnTo>
                <a:cubicBezTo>
                  <a:pt x="45790" y="24494"/>
                  <a:pt x="46280" y="24048"/>
                  <a:pt x="46868" y="24045"/>
                </a:cubicBezTo>
                <a:close/>
                <a:moveTo>
                  <a:pt x="62707" y="24045"/>
                </a:moveTo>
                <a:cubicBezTo>
                  <a:pt x="63243" y="24045"/>
                  <a:pt x="63716" y="24428"/>
                  <a:pt x="63830" y="24951"/>
                </a:cubicBezTo>
                <a:cubicBezTo>
                  <a:pt x="63642" y="25136"/>
                  <a:pt x="63470" y="25336"/>
                  <a:pt x="63323" y="25552"/>
                </a:cubicBezTo>
                <a:cubicBezTo>
                  <a:pt x="63103" y="25515"/>
                  <a:pt x="62878" y="25494"/>
                  <a:pt x="62650" y="25494"/>
                </a:cubicBezTo>
                <a:lnTo>
                  <a:pt x="62625" y="25494"/>
                </a:lnTo>
                <a:cubicBezTo>
                  <a:pt x="62388" y="25499"/>
                  <a:pt x="62156" y="25519"/>
                  <a:pt x="61927" y="25564"/>
                </a:cubicBezTo>
                <a:lnTo>
                  <a:pt x="61930" y="25560"/>
                </a:lnTo>
                <a:cubicBezTo>
                  <a:pt x="61813" y="25388"/>
                  <a:pt x="61681" y="25225"/>
                  <a:pt x="61538" y="25074"/>
                </a:cubicBezTo>
                <a:lnTo>
                  <a:pt x="61538" y="25074"/>
                </a:lnTo>
                <a:lnTo>
                  <a:pt x="61559" y="25078"/>
                </a:lnTo>
                <a:cubicBezTo>
                  <a:pt x="61621" y="24494"/>
                  <a:pt x="62111" y="24048"/>
                  <a:pt x="62699" y="24045"/>
                </a:cubicBezTo>
                <a:cubicBezTo>
                  <a:pt x="62702" y="24045"/>
                  <a:pt x="62704" y="24045"/>
                  <a:pt x="62707" y="24045"/>
                </a:cubicBezTo>
                <a:close/>
                <a:moveTo>
                  <a:pt x="78534" y="24045"/>
                </a:moveTo>
                <a:cubicBezTo>
                  <a:pt x="79074" y="24045"/>
                  <a:pt x="79547" y="24428"/>
                  <a:pt x="79661" y="24951"/>
                </a:cubicBezTo>
                <a:cubicBezTo>
                  <a:pt x="79473" y="25136"/>
                  <a:pt x="79301" y="25336"/>
                  <a:pt x="79150" y="25552"/>
                </a:cubicBezTo>
                <a:cubicBezTo>
                  <a:pt x="78930" y="25515"/>
                  <a:pt x="78709" y="25494"/>
                  <a:pt x="78481" y="25494"/>
                </a:cubicBezTo>
                <a:lnTo>
                  <a:pt x="78456" y="25494"/>
                </a:lnTo>
                <a:cubicBezTo>
                  <a:pt x="78219" y="25499"/>
                  <a:pt x="77987" y="25519"/>
                  <a:pt x="77757" y="25564"/>
                </a:cubicBezTo>
                <a:lnTo>
                  <a:pt x="77761" y="25560"/>
                </a:lnTo>
                <a:cubicBezTo>
                  <a:pt x="77643" y="25388"/>
                  <a:pt x="77508" y="25225"/>
                  <a:pt x="77369" y="25074"/>
                </a:cubicBezTo>
                <a:lnTo>
                  <a:pt x="77369" y="25074"/>
                </a:lnTo>
                <a:lnTo>
                  <a:pt x="77390" y="25078"/>
                </a:lnTo>
                <a:cubicBezTo>
                  <a:pt x="77451" y="24494"/>
                  <a:pt x="77938" y="24048"/>
                  <a:pt x="78526" y="24045"/>
                </a:cubicBezTo>
                <a:cubicBezTo>
                  <a:pt x="78528" y="24045"/>
                  <a:pt x="78531" y="24045"/>
                  <a:pt x="78534" y="24045"/>
                </a:cubicBezTo>
                <a:close/>
                <a:moveTo>
                  <a:pt x="94365" y="24045"/>
                </a:moveTo>
                <a:cubicBezTo>
                  <a:pt x="94904" y="24045"/>
                  <a:pt x="95373" y="24428"/>
                  <a:pt x="95487" y="24951"/>
                </a:cubicBezTo>
                <a:cubicBezTo>
                  <a:pt x="95299" y="25136"/>
                  <a:pt x="95128" y="25336"/>
                  <a:pt x="94981" y="25552"/>
                </a:cubicBezTo>
                <a:cubicBezTo>
                  <a:pt x="94760" y="25515"/>
                  <a:pt x="94536" y="25494"/>
                  <a:pt x="94307" y="25494"/>
                </a:cubicBezTo>
                <a:lnTo>
                  <a:pt x="94283" y="25494"/>
                </a:lnTo>
                <a:cubicBezTo>
                  <a:pt x="94046" y="25499"/>
                  <a:pt x="93812" y="25519"/>
                  <a:pt x="93584" y="25564"/>
                </a:cubicBezTo>
                <a:lnTo>
                  <a:pt x="93588" y="25560"/>
                </a:lnTo>
                <a:cubicBezTo>
                  <a:pt x="93469" y="25388"/>
                  <a:pt x="93339" y="25225"/>
                  <a:pt x="93196" y="25074"/>
                </a:cubicBezTo>
                <a:lnTo>
                  <a:pt x="93196" y="25074"/>
                </a:lnTo>
                <a:lnTo>
                  <a:pt x="93216" y="25078"/>
                </a:lnTo>
                <a:cubicBezTo>
                  <a:pt x="93278" y="24494"/>
                  <a:pt x="93768" y="24048"/>
                  <a:pt x="94356" y="24045"/>
                </a:cubicBezTo>
                <a:cubicBezTo>
                  <a:pt x="94359" y="24045"/>
                  <a:pt x="94362" y="24045"/>
                  <a:pt x="94365" y="24045"/>
                </a:cubicBezTo>
                <a:close/>
                <a:moveTo>
                  <a:pt x="7251" y="24045"/>
                </a:moveTo>
                <a:cubicBezTo>
                  <a:pt x="7806" y="24045"/>
                  <a:pt x="8293" y="24453"/>
                  <a:pt x="8386" y="25000"/>
                </a:cubicBezTo>
                <a:cubicBezTo>
                  <a:pt x="8219" y="25168"/>
                  <a:pt x="8067" y="25352"/>
                  <a:pt x="7933" y="25548"/>
                </a:cubicBezTo>
                <a:cubicBezTo>
                  <a:pt x="7729" y="25511"/>
                  <a:pt x="7516" y="25494"/>
                  <a:pt x="7304" y="25494"/>
                </a:cubicBezTo>
                <a:lnTo>
                  <a:pt x="7279" y="25494"/>
                </a:lnTo>
                <a:cubicBezTo>
                  <a:pt x="7013" y="25499"/>
                  <a:pt x="6753" y="25528"/>
                  <a:pt x="6499" y="25581"/>
                </a:cubicBezTo>
                <a:lnTo>
                  <a:pt x="6528" y="25560"/>
                </a:lnTo>
                <a:cubicBezTo>
                  <a:pt x="6401" y="25377"/>
                  <a:pt x="6263" y="25209"/>
                  <a:pt x="6107" y="25049"/>
                </a:cubicBezTo>
                <a:cubicBezTo>
                  <a:pt x="6180" y="24478"/>
                  <a:pt x="6663" y="24048"/>
                  <a:pt x="7243" y="24045"/>
                </a:cubicBezTo>
                <a:close/>
                <a:moveTo>
                  <a:pt x="23077" y="24045"/>
                </a:moveTo>
                <a:cubicBezTo>
                  <a:pt x="23637" y="24045"/>
                  <a:pt x="24118" y="24453"/>
                  <a:pt x="24212" y="25000"/>
                </a:cubicBezTo>
                <a:cubicBezTo>
                  <a:pt x="24050" y="25168"/>
                  <a:pt x="23898" y="25352"/>
                  <a:pt x="23760" y="25548"/>
                </a:cubicBezTo>
                <a:cubicBezTo>
                  <a:pt x="23555" y="25511"/>
                  <a:pt x="23347" y="25494"/>
                  <a:pt x="23134" y="25494"/>
                </a:cubicBezTo>
                <a:lnTo>
                  <a:pt x="23110" y="25494"/>
                </a:lnTo>
                <a:cubicBezTo>
                  <a:pt x="22844" y="25499"/>
                  <a:pt x="22583" y="25528"/>
                  <a:pt x="22329" y="25581"/>
                </a:cubicBezTo>
                <a:lnTo>
                  <a:pt x="22354" y="25560"/>
                </a:lnTo>
                <a:cubicBezTo>
                  <a:pt x="22227" y="25377"/>
                  <a:pt x="22089" y="25209"/>
                  <a:pt x="21937" y="25049"/>
                </a:cubicBezTo>
                <a:cubicBezTo>
                  <a:pt x="22011" y="24478"/>
                  <a:pt x="22493" y="24048"/>
                  <a:pt x="23073" y="24045"/>
                </a:cubicBezTo>
                <a:close/>
                <a:moveTo>
                  <a:pt x="38908" y="24045"/>
                </a:moveTo>
                <a:cubicBezTo>
                  <a:pt x="39464" y="24045"/>
                  <a:pt x="39949" y="24453"/>
                  <a:pt x="40043" y="25000"/>
                </a:cubicBezTo>
                <a:cubicBezTo>
                  <a:pt x="39875" y="25168"/>
                  <a:pt x="39724" y="25352"/>
                  <a:pt x="39590" y="25548"/>
                </a:cubicBezTo>
                <a:cubicBezTo>
                  <a:pt x="39377" y="25511"/>
                  <a:pt x="39157" y="25494"/>
                  <a:pt x="38936" y="25494"/>
                </a:cubicBezTo>
                <a:cubicBezTo>
                  <a:pt x="38671" y="25499"/>
                  <a:pt x="38410" y="25528"/>
                  <a:pt x="38156" y="25581"/>
                </a:cubicBezTo>
                <a:lnTo>
                  <a:pt x="38185" y="25560"/>
                </a:lnTo>
                <a:cubicBezTo>
                  <a:pt x="38058" y="25377"/>
                  <a:pt x="37920" y="25209"/>
                  <a:pt x="37768" y="25049"/>
                </a:cubicBezTo>
                <a:cubicBezTo>
                  <a:pt x="37838" y="24478"/>
                  <a:pt x="38320" y="24048"/>
                  <a:pt x="38900" y="24045"/>
                </a:cubicBezTo>
                <a:close/>
                <a:moveTo>
                  <a:pt x="54735" y="24045"/>
                </a:moveTo>
                <a:cubicBezTo>
                  <a:pt x="55294" y="24045"/>
                  <a:pt x="55776" y="24453"/>
                  <a:pt x="55870" y="25000"/>
                </a:cubicBezTo>
                <a:cubicBezTo>
                  <a:pt x="55706" y="25168"/>
                  <a:pt x="55555" y="25352"/>
                  <a:pt x="55417" y="25548"/>
                </a:cubicBezTo>
                <a:cubicBezTo>
                  <a:pt x="55212" y="25511"/>
                  <a:pt x="55004" y="25494"/>
                  <a:pt x="54792" y="25494"/>
                </a:cubicBezTo>
                <a:lnTo>
                  <a:pt x="54767" y="25494"/>
                </a:lnTo>
                <a:cubicBezTo>
                  <a:pt x="54501" y="25499"/>
                  <a:pt x="54241" y="25528"/>
                  <a:pt x="53987" y="25581"/>
                </a:cubicBezTo>
                <a:lnTo>
                  <a:pt x="54011" y="25560"/>
                </a:lnTo>
                <a:cubicBezTo>
                  <a:pt x="53885" y="25377"/>
                  <a:pt x="53746" y="25209"/>
                  <a:pt x="53595" y="25049"/>
                </a:cubicBezTo>
                <a:cubicBezTo>
                  <a:pt x="53668" y="24478"/>
                  <a:pt x="54150" y="24048"/>
                  <a:pt x="54731" y="24045"/>
                </a:cubicBezTo>
                <a:close/>
                <a:moveTo>
                  <a:pt x="70565" y="24045"/>
                </a:moveTo>
                <a:cubicBezTo>
                  <a:pt x="71120" y="24045"/>
                  <a:pt x="71606" y="24453"/>
                  <a:pt x="71700" y="25000"/>
                </a:cubicBezTo>
                <a:cubicBezTo>
                  <a:pt x="71533" y="25168"/>
                  <a:pt x="71382" y="25352"/>
                  <a:pt x="71247" y="25548"/>
                </a:cubicBezTo>
                <a:cubicBezTo>
                  <a:pt x="71043" y="25511"/>
                  <a:pt x="70831" y="25494"/>
                  <a:pt x="70618" y="25494"/>
                </a:cubicBezTo>
                <a:lnTo>
                  <a:pt x="70594" y="25494"/>
                </a:lnTo>
                <a:cubicBezTo>
                  <a:pt x="70328" y="25499"/>
                  <a:pt x="70066" y="25528"/>
                  <a:pt x="69813" y="25581"/>
                </a:cubicBezTo>
                <a:lnTo>
                  <a:pt x="69842" y="25560"/>
                </a:lnTo>
                <a:cubicBezTo>
                  <a:pt x="69715" y="25377"/>
                  <a:pt x="69576" y="25209"/>
                  <a:pt x="69425" y="25049"/>
                </a:cubicBezTo>
                <a:cubicBezTo>
                  <a:pt x="69495" y="24478"/>
                  <a:pt x="69977" y="24048"/>
                  <a:pt x="70556" y="24045"/>
                </a:cubicBezTo>
                <a:close/>
                <a:moveTo>
                  <a:pt x="86392" y="24045"/>
                </a:moveTo>
                <a:cubicBezTo>
                  <a:pt x="86951" y="24045"/>
                  <a:pt x="87433" y="24453"/>
                  <a:pt x="87527" y="25000"/>
                </a:cubicBezTo>
                <a:cubicBezTo>
                  <a:pt x="87363" y="25168"/>
                  <a:pt x="87212" y="25352"/>
                  <a:pt x="87073" y="25548"/>
                </a:cubicBezTo>
                <a:cubicBezTo>
                  <a:pt x="86869" y="25511"/>
                  <a:pt x="86662" y="25494"/>
                  <a:pt x="86449" y="25494"/>
                </a:cubicBezTo>
                <a:lnTo>
                  <a:pt x="86424" y="25494"/>
                </a:lnTo>
                <a:cubicBezTo>
                  <a:pt x="86159" y="25499"/>
                  <a:pt x="85897" y="25528"/>
                  <a:pt x="85644" y="25581"/>
                </a:cubicBezTo>
                <a:lnTo>
                  <a:pt x="85669" y="25560"/>
                </a:lnTo>
                <a:cubicBezTo>
                  <a:pt x="85542" y="25377"/>
                  <a:pt x="85403" y="25209"/>
                  <a:pt x="85252" y="25049"/>
                </a:cubicBezTo>
                <a:cubicBezTo>
                  <a:pt x="85325" y="24478"/>
                  <a:pt x="85808" y="24048"/>
                  <a:pt x="86387" y="24045"/>
                </a:cubicBezTo>
                <a:close/>
                <a:moveTo>
                  <a:pt x="11186" y="23910"/>
                </a:moveTo>
                <a:cubicBezTo>
                  <a:pt x="12455" y="23910"/>
                  <a:pt x="13644" y="24534"/>
                  <a:pt x="14370" y="25577"/>
                </a:cubicBezTo>
                <a:cubicBezTo>
                  <a:pt x="14149" y="25622"/>
                  <a:pt x="13929" y="25690"/>
                  <a:pt x="13720" y="25773"/>
                </a:cubicBezTo>
                <a:cubicBezTo>
                  <a:pt x="13100" y="24992"/>
                  <a:pt x="12180" y="24547"/>
                  <a:pt x="11184" y="24547"/>
                </a:cubicBezTo>
                <a:lnTo>
                  <a:pt x="11164" y="24547"/>
                </a:lnTo>
                <a:cubicBezTo>
                  <a:pt x="10195" y="24555"/>
                  <a:pt x="9289" y="24989"/>
                  <a:pt x="8672" y="25739"/>
                </a:cubicBezTo>
                <a:cubicBezTo>
                  <a:pt x="8459" y="25662"/>
                  <a:pt x="8235" y="25601"/>
                  <a:pt x="8010" y="25560"/>
                </a:cubicBezTo>
                <a:cubicBezTo>
                  <a:pt x="8542" y="24800"/>
                  <a:pt x="9326" y="24265"/>
                  <a:pt x="10204" y="24037"/>
                </a:cubicBezTo>
                <a:cubicBezTo>
                  <a:pt x="10204" y="24041"/>
                  <a:pt x="10204" y="24041"/>
                  <a:pt x="10208" y="24045"/>
                </a:cubicBezTo>
                <a:lnTo>
                  <a:pt x="10273" y="24020"/>
                </a:lnTo>
                <a:cubicBezTo>
                  <a:pt x="10481" y="23967"/>
                  <a:pt x="10698" y="23935"/>
                  <a:pt x="10915" y="23918"/>
                </a:cubicBezTo>
                <a:cubicBezTo>
                  <a:pt x="10919" y="23922"/>
                  <a:pt x="10919" y="23926"/>
                  <a:pt x="10919" y="23926"/>
                </a:cubicBezTo>
                <a:lnTo>
                  <a:pt x="10947" y="23918"/>
                </a:lnTo>
                <a:cubicBezTo>
                  <a:pt x="11017" y="23914"/>
                  <a:pt x="11090" y="23910"/>
                  <a:pt x="11160" y="23910"/>
                </a:cubicBezTo>
                <a:cubicBezTo>
                  <a:pt x="11169" y="23910"/>
                  <a:pt x="11178" y="23910"/>
                  <a:pt x="11186" y="23910"/>
                </a:cubicBezTo>
                <a:close/>
                <a:moveTo>
                  <a:pt x="27017" y="23910"/>
                </a:moveTo>
                <a:cubicBezTo>
                  <a:pt x="28285" y="23910"/>
                  <a:pt x="29474" y="24534"/>
                  <a:pt x="30201" y="25577"/>
                </a:cubicBezTo>
                <a:cubicBezTo>
                  <a:pt x="29975" y="25622"/>
                  <a:pt x="29760" y="25690"/>
                  <a:pt x="29551" y="25773"/>
                </a:cubicBezTo>
                <a:cubicBezTo>
                  <a:pt x="28930" y="24992"/>
                  <a:pt x="28007" y="24547"/>
                  <a:pt x="27015" y="24547"/>
                </a:cubicBezTo>
                <a:lnTo>
                  <a:pt x="26990" y="24547"/>
                </a:lnTo>
                <a:cubicBezTo>
                  <a:pt x="26022" y="24555"/>
                  <a:pt x="25115" y="24989"/>
                  <a:pt x="24503" y="25739"/>
                </a:cubicBezTo>
                <a:cubicBezTo>
                  <a:pt x="24286" y="25662"/>
                  <a:pt x="24065" y="25601"/>
                  <a:pt x="23837" y="25560"/>
                </a:cubicBezTo>
                <a:cubicBezTo>
                  <a:pt x="24372" y="24800"/>
                  <a:pt x="25152" y="24265"/>
                  <a:pt x="26030" y="24037"/>
                </a:cubicBezTo>
                <a:cubicBezTo>
                  <a:pt x="26035" y="24041"/>
                  <a:pt x="26035" y="24041"/>
                  <a:pt x="26035" y="24045"/>
                </a:cubicBezTo>
                <a:lnTo>
                  <a:pt x="26099" y="24020"/>
                </a:lnTo>
                <a:cubicBezTo>
                  <a:pt x="26312" y="23967"/>
                  <a:pt x="26525" y="23935"/>
                  <a:pt x="26745" y="23918"/>
                </a:cubicBezTo>
                <a:cubicBezTo>
                  <a:pt x="26745" y="23922"/>
                  <a:pt x="26745" y="23926"/>
                  <a:pt x="26749" y="23926"/>
                </a:cubicBezTo>
                <a:lnTo>
                  <a:pt x="26774" y="23918"/>
                </a:lnTo>
                <a:cubicBezTo>
                  <a:pt x="26847" y="23914"/>
                  <a:pt x="26917" y="23910"/>
                  <a:pt x="26990" y="23910"/>
                </a:cubicBezTo>
                <a:cubicBezTo>
                  <a:pt x="26999" y="23910"/>
                  <a:pt x="27008" y="23910"/>
                  <a:pt x="27017" y="23910"/>
                </a:cubicBezTo>
                <a:close/>
                <a:moveTo>
                  <a:pt x="42843" y="23910"/>
                </a:moveTo>
                <a:cubicBezTo>
                  <a:pt x="44116" y="23910"/>
                  <a:pt x="45301" y="24534"/>
                  <a:pt x="46026" y="25577"/>
                </a:cubicBezTo>
                <a:cubicBezTo>
                  <a:pt x="45806" y="25622"/>
                  <a:pt x="45585" y="25690"/>
                  <a:pt x="45377" y="25773"/>
                </a:cubicBezTo>
                <a:cubicBezTo>
                  <a:pt x="44757" y="24992"/>
                  <a:pt x="43838" y="24547"/>
                  <a:pt x="42841" y="24547"/>
                </a:cubicBezTo>
                <a:lnTo>
                  <a:pt x="42821" y="24547"/>
                </a:lnTo>
                <a:cubicBezTo>
                  <a:pt x="41853" y="24555"/>
                  <a:pt x="40946" y="24989"/>
                  <a:pt x="40329" y="25739"/>
                </a:cubicBezTo>
                <a:cubicBezTo>
                  <a:pt x="40117" y="25662"/>
                  <a:pt x="39892" y="25601"/>
                  <a:pt x="39668" y="25560"/>
                </a:cubicBezTo>
                <a:cubicBezTo>
                  <a:pt x="40199" y="24800"/>
                  <a:pt x="40983" y="24265"/>
                  <a:pt x="41860" y="24037"/>
                </a:cubicBezTo>
                <a:cubicBezTo>
                  <a:pt x="41860" y="24041"/>
                  <a:pt x="41860" y="24041"/>
                  <a:pt x="41865" y="24045"/>
                </a:cubicBezTo>
                <a:lnTo>
                  <a:pt x="41930" y="24020"/>
                </a:lnTo>
                <a:cubicBezTo>
                  <a:pt x="42139" y="23967"/>
                  <a:pt x="42355" y="23935"/>
                  <a:pt x="42571" y="23918"/>
                </a:cubicBezTo>
                <a:cubicBezTo>
                  <a:pt x="42576" y="23922"/>
                  <a:pt x="42576" y="23926"/>
                  <a:pt x="42576" y="23926"/>
                </a:cubicBezTo>
                <a:lnTo>
                  <a:pt x="42604" y="23918"/>
                </a:lnTo>
                <a:cubicBezTo>
                  <a:pt x="42674" y="23914"/>
                  <a:pt x="42747" y="23910"/>
                  <a:pt x="42816" y="23910"/>
                </a:cubicBezTo>
                <a:cubicBezTo>
                  <a:pt x="42825" y="23910"/>
                  <a:pt x="42834" y="23910"/>
                  <a:pt x="42843" y="23910"/>
                </a:cubicBezTo>
                <a:close/>
                <a:moveTo>
                  <a:pt x="58673" y="23910"/>
                </a:moveTo>
                <a:cubicBezTo>
                  <a:pt x="59943" y="23910"/>
                  <a:pt x="61132" y="24534"/>
                  <a:pt x="61857" y="25577"/>
                </a:cubicBezTo>
                <a:cubicBezTo>
                  <a:pt x="61632" y="25622"/>
                  <a:pt x="61416" y="25690"/>
                  <a:pt x="61208" y="25773"/>
                </a:cubicBezTo>
                <a:cubicBezTo>
                  <a:pt x="60585" y="24992"/>
                  <a:pt x="59660" y="24547"/>
                  <a:pt x="58665" y="24547"/>
                </a:cubicBezTo>
                <a:cubicBezTo>
                  <a:pt x="58660" y="24547"/>
                  <a:pt x="58656" y="24547"/>
                  <a:pt x="58652" y="24547"/>
                </a:cubicBezTo>
                <a:cubicBezTo>
                  <a:pt x="57679" y="24555"/>
                  <a:pt x="56773" y="24989"/>
                  <a:pt x="56160" y="25739"/>
                </a:cubicBezTo>
                <a:cubicBezTo>
                  <a:pt x="55943" y="25662"/>
                  <a:pt x="55723" y="25601"/>
                  <a:pt x="55494" y="25560"/>
                </a:cubicBezTo>
                <a:cubicBezTo>
                  <a:pt x="56030" y="24800"/>
                  <a:pt x="56809" y="24265"/>
                  <a:pt x="57687" y="24037"/>
                </a:cubicBezTo>
                <a:cubicBezTo>
                  <a:pt x="57691" y="24041"/>
                  <a:pt x="57691" y="24041"/>
                  <a:pt x="57691" y="24045"/>
                </a:cubicBezTo>
                <a:lnTo>
                  <a:pt x="57757" y="24020"/>
                </a:lnTo>
                <a:cubicBezTo>
                  <a:pt x="57969" y="23967"/>
                  <a:pt x="58181" y="23935"/>
                  <a:pt x="58402" y="23918"/>
                </a:cubicBezTo>
                <a:cubicBezTo>
                  <a:pt x="58402" y="23922"/>
                  <a:pt x="58402" y="23926"/>
                  <a:pt x="58407" y="23926"/>
                </a:cubicBezTo>
                <a:lnTo>
                  <a:pt x="58431" y="23918"/>
                </a:lnTo>
                <a:cubicBezTo>
                  <a:pt x="58505" y="23914"/>
                  <a:pt x="58573" y="23910"/>
                  <a:pt x="58647" y="23910"/>
                </a:cubicBezTo>
                <a:cubicBezTo>
                  <a:pt x="58656" y="23910"/>
                  <a:pt x="58665" y="23910"/>
                  <a:pt x="58673" y="23910"/>
                </a:cubicBezTo>
                <a:close/>
                <a:moveTo>
                  <a:pt x="74498" y="23910"/>
                </a:moveTo>
                <a:cubicBezTo>
                  <a:pt x="75772" y="23910"/>
                  <a:pt x="76957" y="24531"/>
                  <a:pt x="77684" y="25577"/>
                </a:cubicBezTo>
                <a:cubicBezTo>
                  <a:pt x="77463" y="25622"/>
                  <a:pt x="77243" y="25690"/>
                  <a:pt x="77035" y="25773"/>
                </a:cubicBezTo>
                <a:cubicBezTo>
                  <a:pt x="76413" y="24992"/>
                  <a:pt x="75495" y="24547"/>
                  <a:pt x="74498" y="24547"/>
                </a:cubicBezTo>
                <a:lnTo>
                  <a:pt x="74477" y="24547"/>
                </a:lnTo>
                <a:cubicBezTo>
                  <a:pt x="73510" y="24555"/>
                  <a:pt x="72603" y="24989"/>
                  <a:pt x="71987" y="25739"/>
                </a:cubicBezTo>
                <a:cubicBezTo>
                  <a:pt x="71774" y="25662"/>
                  <a:pt x="71549" y="25601"/>
                  <a:pt x="71325" y="25560"/>
                </a:cubicBezTo>
                <a:cubicBezTo>
                  <a:pt x="71855" y="24800"/>
                  <a:pt x="72639" y="24265"/>
                  <a:pt x="73518" y="24037"/>
                </a:cubicBezTo>
                <a:cubicBezTo>
                  <a:pt x="73518" y="24041"/>
                  <a:pt x="73518" y="24041"/>
                  <a:pt x="73522" y="24045"/>
                </a:cubicBezTo>
                <a:lnTo>
                  <a:pt x="73587" y="24020"/>
                </a:lnTo>
                <a:cubicBezTo>
                  <a:pt x="73796" y="23967"/>
                  <a:pt x="74012" y="23935"/>
                  <a:pt x="74228" y="23918"/>
                </a:cubicBezTo>
                <a:cubicBezTo>
                  <a:pt x="74232" y="23922"/>
                  <a:pt x="74232" y="23926"/>
                  <a:pt x="74232" y="23926"/>
                </a:cubicBezTo>
                <a:lnTo>
                  <a:pt x="74262" y="23918"/>
                </a:lnTo>
                <a:cubicBezTo>
                  <a:pt x="74330" y="23914"/>
                  <a:pt x="74404" y="23910"/>
                  <a:pt x="74473" y="23910"/>
                </a:cubicBezTo>
                <a:close/>
                <a:moveTo>
                  <a:pt x="90329" y="23910"/>
                </a:moveTo>
                <a:cubicBezTo>
                  <a:pt x="91599" y="23910"/>
                  <a:pt x="92788" y="24531"/>
                  <a:pt x="93514" y="25577"/>
                </a:cubicBezTo>
                <a:cubicBezTo>
                  <a:pt x="93290" y="25622"/>
                  <a:pt x="93073" y="25690"/>
                  <a:pt x="92865" y="25773"/>
                </a:cubicBezTo>
                <a:cubicBezTo>
                  <a:pt x="92243" y="24992"/>
                  <a:pt x="91317" y="24547"/>
                  <a:pt x="90321" y="24547"/>
                </a:cubicBezTo>
                <a:cubicBezTo>
                  <a:pt x="90317" y="24547"/>
                  <a:pt x="90312" y="24547"/>
                  <a:pt x="90308" y="24547"/>
                </a:cubicBezTo>
                <a:cubicBezTo>
                  <a:pt x="89337" y="24555"/>
                  <a:pt x="88430" y="24989"/>
                  <a:pt x="87817" y="25739"/>
                </a:cubicBezTo>
                <a:cubicBezTo>
                  <a:pt x="87601" y="25662"/>
                  <a:pt x="87380" y="25601"/>
                  <a:pt x="87152" y="25560"/>
                </a:cubicBezTo>
                <a:cubicBezTo>
                  <a:pt x="87686" y="24800"/>
                  <a:pt x="88466" y="24265"/>
                  <a:pt x="89344" y="24037"/>
                </a:cubicBezTo>
                <a:cubicBezTo>
                  <a:pt x="89348" y="24041"/>
                  <a:pt x="89348" y="24041"/>
                  <a:pt x="89348" y="24045"/>
                </a:cubicBezTo>
                <a:lnTo>
                  <a:pt x="89414" y="24020"/>
                </a:lnTo>
                <a:cubicBezTo>
                  <a:pt x="89627" y="23967"/>
                  <a:pt x="89838" y="23935"/>
                  <a:pt x="90059" y="23918"/>
                </a:cubicBezTo>
                <a:cubicBezTo>
                  <a:pt x="90059" y="23922"/>
                  <a:pt x="90059" y="23926"/>
                  <a:pt x="90063" y="23926"/>
                </a:cubicBezTo>
                <a:lnTo>
                  <a:pt x="90087" y="23918"/>
                </a:lnTo>
                <a:cubicBezTo>
                  <a:pt x="90161" y="23914"/>
                  <a:pt x="90231" y="23910"/>
                  <a:pt x="90304" y="23910"/>
                </a:cubicBezTo>
                <a:close/>
                <a:moveTo>
                  <a:pt x="19093" y="23910"/>
                </a:moveTo>
                <a:cubicBezTo>
                  <a:pt x="20370" y="23910"/>
                  <a:pt x="21563" y="24538"/>
                  <a:pt x="22289" y="25588"/>
                </a:cubicBezTo>
                <a:cubicBezTo>
                  <a:pt x="22069" y="25637"/>
                  <a:pt x="21852" y="25703"/>
                  <a:pt x="21643" y="25788"/>
                </a:cubicBezTo>
                <a:cubicBezTo>
                  <a:pt x="21023" y="25000"/>
                  <a:pt x="20096" y="24547"/>
                  <a:pt x="19095" y="24547"/>
                </a:cubicBezTo>
                <a:lnTo>
                  <a:pt x="19070" y="24547"/>
                </a:lnTo>
                <a:cubicBezTo>
                  <a:pt x="18830" y="24551"/>
                  <a:pt x="18589" y="24580"/>
                  <a:pt x="18356" y="24633"/>
                </a:cubicBezTo>
                <a:cubicBezTo>
                  <a:pt x="17658" y="24796"/>
                  <a:pt x="17032" y="25185"/>
                  <a:pt x="16571" y="25752"/>
                </a:cubicBezTo>
                <a:lnTo>
                  <a:pt x="16576" y="25756"/>
                </a:lnTo>
                <a:cubicBezTo>
                  <a:pt x="16359" y="25675"/>
                  <a:pt x="16138" y="25609"/>
                  <a:pt x="15914" y="25568"/>
                </a:cubicBezTo>
                <a:cubicBezTo>
                  <a:pt x="16457" y="24789"/>
                  <a:pt x="17262" y="24245"/>
                  <a:pt x="18168" y="24020"/>
                </a:cubicBezTo>
                <a:lnTo>
                  <a:pt x="18168" y="24024"/>
                </a:lnTo>
                <a:lnTo>
                  <a:pt x="18176" y="24020"/>
                </a:lnTo>
                <a:cubicBezTo>
                  <a:pt x="18466" y="23950"/>
                  <a:pt x="18764" y="23910"/>
                  <a:pt x="19066" y="23910"/>
                </a:cubicBezTo>
                <a:cubicBezTo>
                  <a:pt x="19075" y="23910"/>
                  <a:pt x="19084" y="23910"/>
                  <a:pt x="19093" y="23910"/>
                </a:cubicBezTo>
                <a:close/>
                <a:moveTo>
                  <a:pt x="34924" y="23910"/>
                </a:moveTo>
                <a:cubicBezTo>
                  <a:pt x="36201" y="23910"/>
                  <a:pt x="37390" y="24538"/>
                  <a:pt x="38116" y="25588"/>
                </a:cubicBezTo>
                <a:cubicBezTo>
                  <a:pt x="37895" y="25637"/>
                  <a:pt x="37679" y="25703"/>
                  <a:pt x="37470" y="25788"/>
                </a:cubicBezTo>
                <a:cubicBezTo>
                  <a:pt x="36853" y="25000"/>
                  <a:pt x="35922" y="24547"/>
                  <a:pt x="34921" y="24547"/>
                </a:cubicBezTo>
                <a:lnTo>
                  <a:pt x="34901" y="24547"/>
                </a:lnTo>
                <a:cubicBezTo>
                  <a:pt x="33925" y="24555"/>
                  <a:pt x="33014" y="24992"/>
                  <a:pt x="32397" y="25752"/>
                </a:cubicBezTo>
                <a:lnTo>
                  <a:pt x="32401" y="25756"/>
                </a:lnTo>
                <a:cubicBezTo>
                  <a:pt x="32190" y="25675"/>
                  <a:pt x="31969" y="25609"/>
                  <a:pt x="31740" y="25568"/>
                </a:cubicBezTo>
                <a:cubicBezTo>
                  <a:pt x="32288" y="24789"/>
                  <a:pt x="33092" y="24245"/>
                  <a:pt x="33994" y="24020"/>
                </a:cubicBezTo>
                <a:lnTo>
                  <a:pt x="33994" y="24024"/>
                </a:lnTo>
                <a:lnTo>
                  <a:pt x="34007" y="24020"/>
                </a:lnTo>
                <a:cubicBezTo>
                  <a:pt x="34297" y="23950"/>
                  <a:pt x="34595" y="23910"/>
                  <a:pt x="34897" y="23910"/>
                </a:cubicBezTo>
                <a:cubicBezTo>
                  <a:pt x="34906" y="23910"/>
                  <a:pt x="34915" y="23910"/>
                  <a:pt x="34924" y="23910"/>
                </a:cubicBezTo>
                <a:close/>
                <a:moveTo>
                  <a:pt x="50750" y="23910"/>
                </a:moveTo>
                <a:cubicBezTo>
                  <a:pt x="52027" y="23910"/>
                  <a:pt x="53220" y="24538"/>
                  <a:pt x="53947" y="25588"/>
                </a:cubicBezTo>
                <a:cubicBezTo>
                  <a:pt x="53726" y="25637"/>
                  <a:pt x="53509" y="25703"/>
                  <a:pt x="53301" y="25788"/>
                </a:cubicBezTo>
                <a:cubicBezTo>
                  <a:pt x="52679" y="24996"/>
                  <a:pt x="51749" y="24547"/>
                  <a:pt x="50741" y="24547"/>
                </a:cubicBezTo>
                <a:cubicBezTo>
                  <a:pt x="50736" y="24547"/>
                  <a:pt x="50732" y="24547"/>
                  <a:pt x="50727" y="24547"/>
                </a:cubicBezTo>
                <a:cubicBezTo>
                  <a:pt x="49756" y="24555"/>
                  <a:pt x="48841" y="24992"/>
                  <a:pt x="48228" y="25752"/>
                </a:cubicBezTo>
                <a:lnTo>
                  <a:pt x="48232" y="25756"/>
                </a:lnTo>
                <a:cubicBezTo>
                  <a:pt x="48016" y="25675"/>
                  <a:pt x="47796" y="25609"/>
                  <a:pt x="47570" y="25568"/>
                </a:cubicBezTo>
                <a:cubicBezTo>
                  <a:pt x="48114" y="24789"/>
                  <a:pt x="48918" y="24245"/>
                  <a:pt x="49825" y="24020"/>
                </a:cubicBezTo>
                <a:lnTo>
                  <a:pt x="49825" y="24024"/>
                </a:lnTo>
                <a:lnTo>
                  <a:pt x="49834" y="24020"/>
                </a:lnTo>
                <a:cubicBezTo>
                  <a:pt x="50009" y="23975"/>
                  <a:pt x="50188" y="23947"/>
                  <a:pt x="50369" y="23931"/>
                </a:cubicBezTo>
                <a:cubicBezTo>
                  <a:pt x="50486" y="23918"/>
                  <a:pt x="50605" y="23910"/>
                  <a:pt x="50724" y="23910"/>
                </a:cubicBezTo>
                <a:cubicBezTo>
                  <a:pt x="50732" y="23910"/>
                  <a:pt x="50741" y="23910"/>
                  <a:pt x="50750" y="23910"/>
                </a:cubicBezTo>
                <a:close/>
                <a:moveTo>
                  <a:pt x="66581" y="23910"/>
                </a:moveTo>
                <a:cubicBezTo>
                  <a:pt x="67858" y="23910"/>
                  <a:pt x="69047" y="24538"/>
                  <a:pt x="69772" y="25588"/>
                </a:cubicBezTo>
                <a:cubicBezTo>
                  <a:pt x="69552" y="25637"/>
                  <a:pt x="69336" y="25703"/>
                  <a:pt x="69127" y="25788"/>
                </a:cubicBezTo>
                <a:cubicBezTo>
                  <a:pt x="68511" y="25000"/>
                  <a:pt x="67580" y="24547"/>
                  <a:pt x="66579" y="24547"/>
                </a:cubicBezTo>
                <a:lnTo>
                  <a:pt x="66558" y="24547"/>
                </a:lnTo>
                <a:cubicBezTo>
                  <a:pt x="65582" y="24555"/>
                  <a:pt x="64671" y="24992"/>
                  <a:pt x="64055" y="25752"/>
                </a:cubicBezTo>
                <a:lnTo>
                  <a:pt x="64059" y="25756"/>
                </a:lnTo>
                <a:cubicBezTo>
                  <a:pt x="63847" y="25675"/>
                  <a:pt x="63626" y="25609"/>
                  <a:pt x="63397" y="25568"/>
                </a:cubicBezTo>
                <a:cubicBezTo>
                  <a:pt x="63945" y="24789"/>
                  <a:pt x="64749" y="24245"/>
                  <a:pt x="65651" y="24020"/>
                </a:cubicBezTo>
                <a:lnTo>
                  <a:pt x="65651" y="24024"/>
                </a:lnTo>
                <a:lnTo>
                  <a:pt x="65664" y="24020"/>
                </a:lnTo>
                <a:cubicBezTo>
                  <a:pt x="65954" y="23950"/>
                  <a:pt x="66252" y="23910"/>
                  <a:pt x="66554" y="23910"/>
                </a:cubicBezTo>
                <a:cubicBezTo>
                  <a:pt x="66563" y="23910"/>
                  <a:pt x="66572" y="23910"/>
                  <a:pt x="66581" y="23910"/>
                </a:cubicBezTo>
                <a:close/>
                <a:moveTo>
                  <a:pt x="82408" y="23910"/>
                </a:moveTo>
                <a:cubicBezTo>
                  <a:pt x="83684" y="23910"/>
                  <a:pt x="84878" y="24538"/>
                  <a:pt x="85603" y="25588"/>
                </a:cubicBezTo>
                <a:cubicBezTo>
                  <a:pt x="85382" y="25637"/>
                  <a:pt x="85167" y="25703"/>
                  <a:pt x="84958" y="25788"/>
                </a:cubicBezTo>
                <a:cubicBezTo>
                  <a:pt x="84336" y="24996"/>
                  <a:pt x="83405" y="24547"/>
                  <a:pt x="82398" y="24547"/>
                </a:cubicBezTo>
                <a:cubicBezTo>
                  <a:pt x="82394" y="24547"/>
                  <a:pt x="82389" y="24547"/>
                  <a:pt x="82385" y="24547"/>
                </a:cubicBezTo>
                <a:cubicBezTo>
                  <a:pt x="81412" y="24555"/>
                  <a:pt x="80498" y="24992"/>
                  <a:pt x="79885" y="25752"/>
                </a:cubicBezTo>
                <a:lnTo>
                  <a:pt x="79889" y="25756"/>
                </a:lnTo>
                <a:cubicBezTo>
                  <a:pt x="79673" y="25675"/>
                  <a:pt x="79452" y="25609"/>
                  <a:pt x="79227" y="25568"/>
                </a:cubicBezTo>
                <a:cubicBezTo>
                  <a:pt x="79771" y="24789"/>
                  <a:pt x="80575" y="24245"/>
                  <a:pt x="81482" y="24020"/>
                </a:cubicBezTo>
                <a:lnTo>
                  <a:pt x="81482" y="24024"/>
                </a:lnTo>
                <a:lnTo>
                  <a:pt x="81491" y="24020"/>
                </a:lnTo>
                <a:cubicBezTo>
                  <a:pt x="81780" y="23950"/>
                  <a:pt x="82079" y="23910"/>
                  <a:pt x="82381" y="23910"/>
                </a:cubicBezTo>
                <a:cubicBezTo>
                  <a:pt x="82390" y="23910"/>
                  <a:pt x="82399" y="23910"/>
                  <a:pt x="82408" y="23910"/>
                </a:cubicBezTo>
                <a:close/>
                <a:moveTo>
                  <a:pt x="11180" y="24617"/>
                </a:moveTo>
                <a:cubicBezTo>
                  <a:pt x="12145" y="24617"/>
                  <a:pt x="13045" y="25046"/>
                  <a:pt x="13651" y="25801"/>
                </a:cubicBezTo>
                <a:cubicBezTo>
                  <a:pt x="13443" y="25886"/>
                  <a:pt x="13243" y="25993"/>
                  <a:pt x="13055" y="26112"/>
                </a:cubicBezTo>
                <a:cubicBezTo>
                  <a:pt x="12576" y="25581"/>
                  <a:pt x="11897" y="25279"/>
                  <a:pt x="11185" y="25279"/>
                </a:cubicBezTo>
                <a:cubicBezTo>
                  <a:pt x="11179" y="25279"/>
                  <a:pt x="11173" y="25279"/>
                  <a:pt x="11168" y="25279"/>
                </a:cubicBezTo>
                <a:cubicBezTo>
                  <a:pt x="10481" y="25283"/>
                  <a:pt x="9824" y="25568"/>
                  <a:pt x="9354" y="26071"/>
                </a:cubicBezTo>
                <a:cubicBezTo>
                  <a:pt x="9158" y="25952"/>
                  <a:pt x="8954" y="25850"/>
                  <a:pt x="8742" y="25769"/>
                </a:cubicBezTo>
                <a:cubicBezTo>
                  <a:pt x="9341" y="25041"/>
                  <a:pt x="10224" y="24625"/>
                  <a:pt x="11164" y="24617"/>
                </a:cubicBezTo>
                <a:cubicBezTo>
                  <a:pt x="11169" y="24617"/>
                  <a:pt x="11175" y="24617"/>
                  <a:pt x="11180" y="24617"/>
                </a:cubicBezTo>
                <a:close/>
                <a:moveTo>
                  <a:pt x="27011" y="24617"/>
                </a:moveTo>
                <a:cubicBezTo>
                  <a:pt x="27976" y="24617"/>
                  <a:pt x="28872" y="25046"/>
                  <a:pt x="29481" y="25801"/>
                </a:cubicBezTo>
                <a:cubicBezTo>
                  <a:pt x="29273" y="25886"/>
                  <a:pt x="29073" y="25993"/>
                  <a:pt x="28881" y="26112"/>
                </a:cubicBezTo>
                <a:cubicBezTo>
                  <a:pt x="28403" y="25581"/>
                  <a:pt x="27728" y="25279"/>
                  <a:pt x="27015" y="25279"/>
                </a:cubicBezTo>
                <a:cubicBezTo>
                  <a:pt x="27010" y="25279"/>
                  <a:pt x="27004" y="25279"/>
                  <a:pt x="26998" y="25279"/>
                </a:cubicBezTo>
                <a:cubicBezTo>
                  <a:pt x="26312" y="25283"/>
                  <a:pt x="25650" y="25568"/>
                  <a:pt x="25181" y="26071"/>
                </a:cubicBezTo>
                <a:cubicBezTo>
                  <a:pt x="24989" y="25952"/>
                  <a:pt x="24785" y="25850"/>
                  <a:pt x="24572" y="25769"/>
                </a:cubicBezTo>
                <a:cubicBezTo>
                  <a:pt x="25172" y="25041"/>
                  <a:pt x="26050" y="24625"/>
                  <a:pt x="26994" y="24617"/>
                </a:cubicBezTo>
                <a:cubicBezTo>
                  <a:pt x="27000" y="24617"/>
                  <a:pt x="27005" y="24617"/>
                  <a:pt x="27011" y="24617"/>
                </a:cubicBezTo>
                <a:close/>
                <a:moveTo>
                  <a:pt x="42837" y="24617"/>
                </a:moveTo>
                <a:cubicBezTo>
                  <a:pt x="43803" y="24617"/>
                  <a:pt x="44703" y="25046"/>
                  <a:pt x="45308" y="25801"/>
                </a:cubicBezTo>
                <a:cubicBezTo>
                  <a:pt x="45100" y="25886"/>
                  <a:pt x="44899" y="25993"/>
                  <a:pt x="44712" y="26112"/>
                </a:cubicBezTo>
                <a:cubicBezTo>
                  <a:pt x="44234" y="25581"/>
                  <a:pt x="43556" y="25279"/>
                  <a:pt x="42841" y="25279"/>
                </a:cubicBezTo>
                <a:lnTo>
                  <a:pt x="42825" y="25279"/>
                </a:lnTo>
                <a:cubicBezTo>
                  <a:pt x="42139" y="25283"/>
                  <a:pt x="41481" y="25568"/>
                  <a:pt x="41012" y="26071"/>
                </a:cubicBezTo>
                <a:cubicBezTo>
                  <a:pt x="40815" y="25952"/>
                  <a:pt x="40611" y="25850"/>
                  <a:pt x="40399" y="25769"/>
                </a:cubicBezTo>
                <a:cubicBezTo>
                  <a:pt x="40999" y="25041"/>
                  <a:pt x="41881" y="24625"/>
                  <a:pt x="42821" y="24617"/>
                </a:cubicBezTo>
                <a:cubicBezTo>
                  <a:pt x="42826" y="24617"/>
                  <a:pt x="42832" y="24617"/>
                  <a:pt x="42837" y="24617"/>
                </a:cubicBezTo>
                <a:close/>
                <a:moveTo>
                  <a:pt x="58671" y="24617"/>
                </a:moveTo>
                <a:cubicBezTo>
                  <a:pt x="59636" y="24617"/>
                  <a:pt x="60530" y="25049"/>
                  <a:pt x="61138" y="25801"/>
                </a:cubicBezTo>
                <a:cubicBezTo>
                  <a:pt x="60931" y="25886"/>
                  <a:pt x="60730" y="25993"/>
                  <a:pt x="60539" y="26112"/>
                </a:cubicBezTo>
                <a:cubicBezTo>
                  <a:pt x="60060" y="25581"/>
                  <a:pt x="59385" y="25279"/>
                  <a:pt x="58673" y="25279"/>
                </a:cubicBezTo>
                <a:cubicBezTo>
                  <a:pt x="58667" y="25279"/>
                  <a:pt x="58661" y="25279"/>
                  <a:pt x="58656" y="25279"/>
                </a:cubicBezTo>
                <a:cubicBezTo>
                  <a:pt x="57969" y="25283"/>
                  <a:pt x="57308" y="25568"/>
                  <a:pt x="56838" y="26071"/>
                </a:cubicBezTo>
                <a:cubicBezTo>
                  <a:pt x="56646" y="25952"/>
                  <a:pt x="56441" y="25850"/>
                  <a:pt x="56229" y="25769"/>
                </a:cubicBezTo>
                <a:cubicBezTo>
                  <a:pt x="56829" y="25041"/>
                  <a:pt x="57708" y="24625"/>
                  <a:pt x="58652" y="24617"/>
                </a:cubicBezTo>
                <a:close/>
                <a:moveTo>
                  <a:pt x="74498" y="24617"/>
                </a:moveTo>
                <a:cubicBezTo>
                  <a:pt x="75466" y="24617"/>
                  <a:pt x="76360" y="25049"/>
                  <a:pt x="76965" y="25801"/>
                </a:cubicBezTo>
                <a:cubicBezTo>
                  <a:pt x="76756" y="25886"/>
                  <a:pt x="76556" y="25993"/>
                  <a:pt x="76369" y="26112"/>
                </a:cubicBezTo>
                <a:cubicBezTo>
                  <a:pt x="75891" y="25581"/>
                  <a:pt x="75213" y="25279"/>
                  <a:pt x="74498" y="25279"/>
                </a:cubicBezTo>
                <a:lnTo>
                  <a:pt x="74482" y="25279"/>
                </a:lnTo>
                <a:cubicBezTo>
                  <a:pt x="73796" y="25283"/>
                  <a:pt x="73138" y="25568"/>
                  <a:pt x="72669" y="26071"/>
                </a:cubicBezTo>
                <a:cubicBezTo>
                  <a:pt x="72473" y="25952"/>
                  <a:pt x="72268" y="25850"/>
                  <a:pt x="72056" y="25769"/>
                </a:cubicBezTo>
                <a:cubicBezTo>
                  <a:pt x="72656" y="25041"/>
                  <a:pt x="73538" y="24625"/>
                  <a:pt x="74477" y="24617"/>
                </a:cubicBezTo>
                <a:close/>
                <a:moveTo>
                  <a:pt x="90329" y="24617"/>
                </a:moveTo>
                <a:cubicBezTo>
                  <a:pt x="91293" y="24617"/>
                  <a:pt x="92187" y="25049"/>
                  <a:pt x="92796" y="25801"/>
                </a:cubicBezTo>
                <a:cubicBezTo>
                  <a:pt x="92587" y="25886"/>
                  <a:pt x="92387" y="25993"/>
                  <a:pt x="92195" y="26112"/>
                </a:cubicBezTo>
                <a:cubicBezTo>
                  <a:pt x="91717" y="25581"/>
                  <a:pt x="91042" y="25279"/>
                  <a:pt x="90330" y="25279"/>
                </a:cubicBezTo>
                <a:cubicBezTo>
                  <a:pt x="90324" y="25279"/>
                  <a:pt x="90319" y="25279"/>
                  <a:pt x="90313" y="25279"/>
                </a:cubicBezTo>
                <a:cubicBezTo>
                  <a:pt x="89627" y="25283"/>
                  <a:pt x="88965" y="25568"/>
                  <a:pt x="88495" y="26071"/>
                </a:cubicBezTo>
                <a:cubicBezTo>
                  <a:pt x="88303" y="25952"/>
                  <a:pt x="88099" y="25850"/>
                  <a:pt x="87887" y="25769"/>
                </a:cubicBezTo>
                <a:cubicBezTo>
                  <a:pt x="88487" y="25041"/>
                  <a:pt x="89365" y="24625"/>
                  <a:pt x="90308" y="24617"/>
                </a:cubicBezTo>
                <a:close/>
                <a:moveTo>
                  <a:pt x="19091" y="24617"/>
                </a:moveTo>
                <a:cubicBezTo>
                  <a:pt x="20065" y="24617"/>
                  <a:pt x="20969" y="25054"/>
                  <a:pt x="21575" y="25818"/>
                </a:cubicBezTo>
                <a:cubicBezTo>
                  <a:pt x="21370" y="25907"/>
                  <a:pt x="21170" y="26014"/>
                  <a:pt x="20982" y="26136"/>
                </a:cubicBezTo>
                <a:cubicBezTo>
                  <a:pt x="20504" y="25588"/>
                  <a:pt x="19818" y="25279"/>
                  <a:pt x="19091" y="25279"/>
                </a:cubicBezTo>
                <a:lnTo>
                  <a:pt x="19079" y="25279"/>
                </a:lnTo>
                <a:cubicBezTo>
                  <a:pt x="18384" y="25283"/>
                  <a:pt x="17715" y="25577"/>
                  <a:pt x="17245" y="26087"/>
                </a:cubicBezTo>
                <a:cubicBezTo>
                  <a:pt x="17053" y="25969"/>
                  <a:pt x="16849" y="25867"/>
                  <a:pt x="16640" y="25781"/>
                </a:cubicBezTo>
                <a:cubicBezTo>
                  <a:pt x="16861" y="25511"/>
                  <a:pt x="17122" y="25283"/>
                  <a:pt x="17413" y="25098"/>
                </a:cubicBezTo>
                <a:cubicBezTo>
                  <a:pt x="17903" y="24792"/>
                  <a:pt x="18474" y="24621"/>
                  <a:pt x="19075" y="24617"/>
                </a:cubicBezTo>
                <a:cubicBezTo>
                  <a:pt x="19081" y="24617"/>
                  <a:pt x="19086" y="24617"/>
                  <a:pt x="19091" y="24617"/>
                </a:cubicBezTo>
                <a:close/>
                <a:moveTo>
                  <a:pt x="34917" y="24617"/>
                </a:moveTo>
                <a:cubicBezTo>
                  <a:pt x="35896" y="24617"/>
                  <a:pt x="36796" y="25054"/>
                  <a:pt x="37405" y="25818"/>
                </a:cubicBezTo>
                <a:cubicBezTo>
                  <a:pt x="37196" y="25907"/>
                  <a:pt x="37000" y="26014"/>
                  <a:pt x="36812" y="26136"/>
                </a:cubicBezTo>
                <a:cubicBezTo>
                  <a:pt x="36335" y="25588"/>
                  <a:pt x="35649" y="25279"/>
                  <a:pt x="34921" y="25279"/>
                </a:cubicBezTo>
                <a:lnTo>
                  <a:pt x="34906" y="25279"/>
                </a:lnTo>
                <a:cubicBezTo>
                  <a:pt x="34689" y="25279"/>
                  <a:pt x="34472" y="25307"/>
                  <a:pt x="34269" y="25364"/>
                </a:cubicBezTo>
                <a:cubicBezTo>
                  <a:pt x="33815" y="25486"/>
                  <a:pt x="33398" y="25735"/>
                  <a:pt x="33072" y="26087"/>
                </a:cubicBezTo>
                <a:cubicBezTo>
                  <a:pt x="32880" y="25969"/>
                  <a:pt x="32680" y="25867"/>
                  <a:pt x="32467" y="25781"/>
                </a:cubicBezTo>
                <a:cubicBezTo>
                  <a:pt x="33068" y="25049"/>
                  <a:pt x="33954" y="24625"/>
                  <a:pt x="34901" y="24617"/>
                </a:cubicBezTo>
                <a:cubicBezTo>
                  <a:pt x="34906" y="24617"/>
                  <a:pt x="34912" y="24617"/>
                  <a:pt x="34917" y="24617"/>
                </a:cubicBezTo>
                <a:close/>
                <a:moveTo>
                  <a:pt x="50752" y="24617"/>
                </a:moveTo>
                <a:cubicBezTo>
                  <a:pt x="51724" y="24617"/>
                  <a:pt x="52627" y="25053"/>
                  <a:pt x="53231" y="25818"/>
                </a:cubicBezTo>
                <a:cubicBezTo>
                  <a:pt x="53027" y="25907"/>
                  <a:pt x="52827" y="26014"/>
                  <a:pt x="52639" y="26136"/>
                </a:cubicBezTo>
                <a:cubicBezTo>
                  <a:pt x="52161" y="25589"/>
                  <a:pt x="51473" y="25279"/>
                  <a:pt x="50753" y="25279"/>
                </a:cubicBezTo>
                <a:cubicBezTo>
                  <a:pt x="50748" y="25279"/>
                  <a:pt x="50742" y="25279"/>
                  <a:pt x="50736" y="25279"/>
                </a:cubicBezTo>
                <a:cubicBezTo>
                  <a:pt x="50041" y="25283"/>
                  <a:pt x="49372" y="25577"/>
                  <a:pt x="48902" y="26087"/>
                </a:cubicBezTo>
                <a:cubicBezTo>
                  <a:pt x="48710" y="25969"/>
                  <a:pt x="48506" y="25867"/>
                  <a:pt x="48298" y="25781"/>
                </a:cubicBezTo>
                <a:cubicBezTo>
                  <a:pt x="48898" y="25049"/>
                  <a:pt x="49785" y="24625"/>
                  <a:pt x="50731" y="24617"/>
                </a:cubicBezTo>
                <a:close/>
                <a:moveTo>
                  <a:pt x="66579" y="24617"/>
                </a:moveTo>
                <a:cubicBezTo>
                  <a:pt x="67555" y="24617"/>
                  <a:pt x="68454" y="25053"/>
                  <a:pt x="69062" y="25818"/>
                </a:cubicBezTo>
                <a:cubicBezTo>
                  <a:pt x="68854" y="25907"/>
                  <a:pt x="68658" y="26014"/>
                  <a:pt x="68470" y="26136"/>
                </a:cubicBezTo>
                <a:cubicBezTo>
                  <a:pt x="67992" y="25588"/>
                  <a:pt x="67306" y="25279"/>
                  <a:pt x="66579" y="25279"/>
                </a:cubicBezTo>
                <a:lnTo>
                  <a:pt x="66562" y="25279"/>
                </a:lnTo>
                <a:cubicBezTo>
                  <a:pt x="65868" y="25283"/>
                  <a:pt x="65202" y="25577"/>
                  <a:pt x="64729" y="26087"/>
                </a:cubicBezTo>
                <a:cubicBezTo>
                  <a:pt x="64537" y="25969"/>
                  <a:pt x="64337" y="25867"/>
                  <a:pt x="64124" y="25781"/>
                </a:cubicBezTo>
                <a:cubicBezTo>
                  <a:pt x="64724" y="25049"/>
                  <a:pt x="65611" y="24625"/>
                  <a:pt x="66558" y="24617"/>
                </a:cubicBezTo>
                <a:close/>
                <a:moveTo>
                  <a:pt x="82409" y="24617"/>
                </a:moveTo>
                <a:cubicBezTo>
                  <a:pt x="83382" y="24617"/>
                  <a:pt x="84284" y="25053"/>
                  <a:pt x="84888" y="25818"/>
                </a:cubicBezTo>
                <a:cubicBezTo>
                  <a:pt x="84684" y="25907"/>
                  <a:pt x="84484" y="26014"/>
                  <a:pt x="84296" y="26136"/>
                </a:cubicBezTo>
                <a:cubicBezTo>
                  <a:pt x="83818" y="25589"/>
                  <a:pt x="83131" y="25279"/>
                  <a:pt x="82410" y="25279"/>
                </a:cubicBezTo>
                <a:cubicBezTo>
                  <a:pt x="82404" y="25279"/>
                  <a:pt x="82398" y="25279"/>
                  <a:pt x="82393" y="25279"/>
                </a:cubicBezTo>
                <a:cubicBezTo>
                  <a:pt x="81699" y="25283"/>
                  <a:pt x="81029" y="25577"/>
                  <a:pt x="80560" y="26087"/>
                </a:cubicBezTo>
                <a:cubicBezTo>
                  <a:pt x="80367" y="25969"/>
                  <a:pt x="80163" y="25867"/>
                  <a:pt x="79955" y="25781"/>
                </a:cubicBezTo>
                <a:cubicBezTo>
                  <a:pt x="80555" y="25049"/>
                  <a:pt x="81442" y="24625"/>
                  <a:pt x="82389" y="24617"/>
                </a:cubicBezTo>
                <a:close/>
                <a:moveTo>
                  <a:pt x="11182" y="25347"/>
                </a:moveTo>
                <a:cubicBezTo>
                  <a:pt x="11874" y="25347"/>
                  <a:pt x="12530" y="25637"/>
                  <a:pt x="12993" y="26148"/>
                </a:cubicBezTo>
                <a:cubicBezTo>
                  <a:pt x="12821" y="26263"/>
                  <a:pt x="12655" y="26389"/>
                  <a:pt x="12503" y="26532"/>
                </a:cubicBezTo>
                <a:cubicBezTo>
                  <a:pt x="12160" y="26173"/>
                  <a:pt x="11682" y="25965"/>
                  <a:pt x="11184" y="25965"/>
                </a:cubicBezTo>
                <a:lnTo>
                  <a:pt x="11172" y="25965"/>
                </a:lnTo>
                <a:cubicBezTo>
                  <a:pt x="10698" y="25969"/>
                  <a:pt x="10253" y="26152"/>
                  <a:pt x="9914" y="26479"/>
                </a:cubicBezTo>
                <a:cubicBezTo>
                  <a:pt x="9758" y="26344"/>
                  <a:pt x="9591" y="26218"/>
                  <a:pt x="9415" y="26107"/>
                </a:cubicBezTo>
                <a:cubicBezTo>
                  <a:pt x="9869" y="25630"/>
                  <a:pt x="10506" y="25352"/>
                  <a:pt x="11168" y="25347"/>
                </a:cubicBezTo>
                <a:cubicBezTo>
                  <a:pt x="11172" y="25347"/>
                  <a:pt x="11177" y="25347"/>
                  <a:pt x="11182" y="25347"/>
                </a:cubicBezTo>
                <a:close/>
                <a:moveTo>
                  <a:pt x="27012" y="25347"/>
                </a:moveTo>
                <a:cubicBezTo>
                  <a:pt x="27701" y="25347"/>
                  <a:pt x="28357" y="25637"/>
                  <a:pt x="28819" y="26148"/>
                </a:cubicBezTo>
                <a:cubicBezTo>
                  <a:pt x="28648" y="26263"/>
                  <a:pt x="28485" y="26389"/>
                  <a:pt x="28329" y="26532"/>
                </a:cubicBezTo>
                <a:cubicBezTo>
                  <a:pt x="27986" y="26169"/>
                  <a:pt x="27505" y="25965"/>
                  <a:pt x="27002" y="25965"/>
                </a:cubicBezTo>
                <a:cubicBezTo>
                  <a:pt x="26529" y="25969"/>
                  <a:pt x="26084" y="26152"/>
                  <a:pt x="25745" y="26479"/>
                </a:cubicBezTo>
                <a:cubicBezTo>
                  <a:pt x="25585" y="26344"/>
                  <a:pt x="25417" y="26218"/>
                  <a:pt x="25242" y="26107"/>
                </a:cubicBezTo>
                <a:cubicBezTo>
                  <a:pt x="25699" y="25630"/>
                  <a:pt x="26337" y="25352"/>
                  <a:pt x="26998" y="25347"/>
                </a:cubicBezTo>
                <a:cubicBezTo>
                  <a:pt x="27003" y="25347"/>
                  <a:pt x="27008" y="25347"/>
                  <a:pt x="27012" y="25347"/>
                </a:cubicBezTo>
                <a:close/>
                <a:moveTo>
                  <a:pt x="42839" y="25347"/>
                </a:moveTo>
                <a:cubicBezTo>
                  <a:pt x="43528" y="25347"/>
                  <a:pt x="44188" y="25637"/>
                  <a:pt x="44650" y="26148"/>
                </a:cubicBezTo>
                <a:cubicBezTo>
                  <a:pt x="44479" y="26263"/>
                  <a:pt x="44311" y="26389"/>
                  <a:pt x="44160" y="26532"/>
                </a:cubicBezTo>
                <a:cubicBezTo>
                  <a:pt x="43817" y="26173"/>
                  <a:pt x="43340" y="25965"/>
                  <a:pt x="42841" y="25965"/>
                </a:cubicBezTo>
                <a:lnTo>
                  <a:pt x="42829" y="25965"/>
                </a:lnTo>
                <a:cubicBezTo>
                  <a:pt x="42355" y="25969"/>
                  <a:pt x="41909" y="26152"/>
                  <a:pt x="41571" y="26479"/>
                </a:cubicBezTo>
                <a:cubicBezTo>
                  <a:pt x="41415" y="26344"/>
                  <a:pt x="41248" y="26218"/>
                  <a:pt x="41072" y="26107"/>
                </a:cubicBezTo>
                <a:cubicBezTo>
                  <a:pt x="41526" y="25630"/>
                  <a:pt x="42163" y="25352"/>
                  <a:pt x="42825" y="25347"/>
                </a:cubicBezTo>
                <a:cubicBezTo>
                  <a:pt x="42830" y="25347"/>
                  <a:pt x="42834" y="25347"/>
                  <a:pt x="42839" y="25347"/>
                </a:cubicBezTo>
                <a:close/>
                <a:moveTo>
                  <a:pt x="58671" y="25347"/>
                </a:moveTo>
                <a:cubicBezTo>
                  <a:pt x="59362" y="25347"/>
                  <a:pt x="60015" y="25637"/>
                  <a:pt x="60477" y="26148"/>
                </a:cubicBezTo>
                <a:cubicBezTo>
                  <a:pt x="60305" y="26263"/>
                  <a:pt x="60142" y="26389"/>
                  <a:pt x="59987" y="26532"/>
                </a:cubicBezTo>
                <a:cubicBezTo>
                  <a:pt x="59644" y="26173"/>
                  <a:pt x="59166" y="25965"/>
                  <a:pt x="58667" y="25965"/>
                </a:cubicBezTo>
                <a:lnTo>
                  <a:pt x="58659" y="25965"/>
                </a:lnTo>
                <a:cubicBezTo>
                  <a:pt x="58186" y="25969"/>
                  <a:pt x="57740" y="26152"/>
                  <a:pt x="57402" y="26479"/>
                </a:cubicBezTo>
                <a:cubicBezTo>
                  <a:pt x="57242" y="26344"/>
                  <a:pt x="57074" y="26218"/>
                  <a:pt x="56899" y="26107"/>
                </a:cubicBezTo>
                <a:cubicBezTo>
                  <a:pt x="57357" y="25630"/>
                  <a:pt x="57994" y="25352"/>
                  <a:pt x="58656" y="25347"/>
                </a:cubicBezTo>
                <a:close/>
                <a:moveTo>
                  <a:pt x="74498" y="25347"/>
                </a:moveTo>
                <a:cubicBezTo>
                  <a:pt x="75188" y="25347"/>
                  <a:pt x="75842" y="25637"/>
                  <a:pt x="76307" y="26148"/>
                </a:cubicBezTo>
                <a:cubicBezTo>
                  <a:pt x="76136" y="26263"/>
                  <a:pt x="75972" y="26389"/>
                  <a:pt x="75817" y="26532"/>
                </a:cubicBezTo>
                <a:cubicBezTo>
                  <a:pt x="75474" y="26173"/>
                  <a:pt x="74997" y="25965"/>
                  <a:pt x="74498" y="25965"/>
                </a:cubicBezTo>
                <a:lnTo>
                  <a:pt x="74486" y="25965"/>
                </a:lnTo>
                <a:cubicBezTo>
                  <a:pt x="74012" y="25969"/>
                  <a:pt x="73567" y="26152"/>
                  <a:pt x="73228" y="26479"/>
                </a:cubicBezTo>
                <a:cubicBezTo>
                  <a:pt x="73073" y="26344"/>
                  <a:pt x="72905" y="26218"/>
                  <a:pt x="72730" y="26107"/>
                </a:cubicBezTo>
                <a:cubicBezTo>
                  <a:pt x="73183" y="25630"/>
                  <a:pt x="73821" y="25352"/>
                  <a:pt x="74482" y="25347"/>
                </a:cubicBezTo>
                <a:close/>
                <a:moveTo>
                  <a:pt x="90329" y="25347"/>
                </a:moveTo>
                <a:cubicBezTo>
                  <a:pt x="91019" y="25347"/>
                  <a:pt x="91672" y="25637"/>
                  <a:pt x="92134" y="26148"/>
                </a:cubicBezTo>
                <a:cubicBezTo>
                  <a:pt x="91963" y="26263"/>
                  <a:pt x="91799" y="26389"/>
                  <a:pt x="91644" y="26532"/>
                </a:cubicBezTo>
                <a:cubicBezTo>
                  <a:pt x="91301" y="26173"/>
                  <a:pt x="90823" y="25965"/>
                  <a:pt x="90325" y="25965"/>
                </a:cubicBezTo>
                <a:lnTo>
                  <a:pt x="90317" y="25965"/>
                </a:lnTo>
                <a:cubicBezTo>
                  <a:pt x="89842" y="25969"/>
                  <a:pt x="89397" y="26152"/>
                  <a:pt x="89058" y="26479"/>
                </a:cubicBezTo>
                <a:cubicBezTo>
                  <a:pt x="88899" y="26344"/>
                  <a:pt x="88732" y="26218"/>
                  <a:pt x="88556" y="26107"/>
                </a:cubicBezTo>
                <a:cubicBezTo>
                  <a:pt x="89014" y="25630"/>
                  <a:pt x="89651" y="25352"/>
                  <a:pt x="90313" y="25347"/>
                </a:cubicBezTo>
                <a:close/>
                <a:moveTo>
                  <a:pt x="11184" y="26033"/>
                </a:moveTo>
                <a:cubicBezTo>
                  <a:pt x="11662" y="26033"/>
                  <a:pt x="12119" y="26234"/>
                  <a:pt x="12450" y="26577"/>
                </a:cubicBezTo>
                <a:cubicBezTo>
                  <a:pt x="12323" y="26700"/>
                  <a:pt x="12201" y="26830"/>
                  <a:pt x="12086" y="26970"/>
                </a:cubicBezTo>
                <a:cubicBezTo>
                  <a:pt x="11858" y="26716"/>
                  <a:pt x="11531" y="26569"/>
                  <a:pt x="11184" y="26569"/>
                </a:cubicBezTo>
                <a:lnTo>
                  <a:pt x="11175" y="26569"/>
                </a:lnTo>
                <a:cubicBezTo>
                  <a:pt x="10857" y="26573"/>
                  <a:pt x="10563" y="26691"/>
                  <a:pt x="10334" y="26912"/>
                </a:cubicBezTo>
                <a:cubicBezTo>
                  <a:pt x="10220" y="26774"/>
                  <a:pt x="10097" y="26646"/>
                  <a:pt x="9967" y="26528"/>
                </a:cubicBezTo>
                <a:cubicBezTo>
                  <a:pt x="10293" y="26214"/>
                  <a:pt x="10719" y="26038"/>
                  <a:pt x="11172" y="26033"/>
                </a:cubicBezTo>
                <a:close/>
                <a:moveTo>
                  <a:pt x="27010" y="26033"/>
                </a:moveTo>
                <a:cubicBezTo>
                  <a:pt x="27488" y="26033"/>
                  <a:pt x="27950" y="26234"/>
                  <a:pt x="28280" y="26577"/>
                </a:cubicBezTo>
                <a:cubicBezTo>
                  <a:pt x="28150" y="26700"/>
                  <a:pt x="28027" y="26830"/>
                  <a:pt x="27917" y="26970"/>
                </a:cubicBezTo>
                <a:cubicBezTo>
                  <a:pt x="27684" y="26716"/>
                  <a:pt x="27358" y="26569"/>
                  <a:pt x="27010" y="26569"/>
                </a:cubicBezTo>
                <a:lnTo>
                  <a:pt x="27006" y="26569"/>
                </a:lnTo>
                <a:cubicBezTo>
                  <a:pt x="26688" y="26573"/>
                  <a:pt x="26390" y="26691"/>
                  <a:pt x="26165" y="26912"/>
                </a:cubicBezTo>
                <a:cubicBezTo>
                  <a:pt x="26050" y="26774"/>
                  <a:pt x="25928" y="26646"/>
                  <a:pt x="25797" y="26528"/>
                </a:cubicBezTo>
                <a:cubicBezTo>
                  <a:pt x="26120" y="26214"/>
                  <a:pt x="26549" y="26038"/>
                  <a:pt x="27002" y="26033"/>
                </a:cubicBezTo>
                <a:close/>
                <a:moveTo>
                  <a:pt x="42841" y="26033"/>
                </a:moveTo>
                <a:cubicBezTo>
                  <a:pt x="43319" y="26033"/>
                  <a:pt x="43777" y="26234"/>
                  <a:pt x="44107" y="26577"/>
                </a:cubicBezTo>
                <a:cubicBezTo>
                  <a:pt x="43981" y="26700"/>
                  <a:pt x="43858" y="26830"/>
                  <a:pt x="43743" y="26970"/>
                </a:cubicBezTo>
                <a:cubicBezTo>
                  <a:pt x="43515" y="26716"/>
                  <a:pt x="43189" y="26569"/>
                  <a:pt x="42841" y="26569"/>
                </a:cubicBezTo>
                <a:lnTo>
                  <a:pt x="42833" y="26569"/>
                </a:lnTo>
                <a:cubicBezTo>
                  <a:pt x="42518" y="26573"/>
                  <a:pt x="42220" y="26691"/>
                  <a:pt x="41992" y="26912"/>
                </a:cubicBezTo>
                <a:cubicBezTo>
                  <a:pt x="41877" y="26774"/>
                  <a:pt x="41755" y="26646"/>
                  <a:pt x="41624" y="26528"/>
                </a:cubicBezTo>
                <a:cubicBezTo>
                  <a:pt x="41951" y="26214"/>
                  <a:pt x="42375" y="26038"/>
                  <a:pt x="42829" y="26033"/>
                </a:cubicBezTo>
                <a:close/>
                <a:moveTo>
                  <a:pt x="58667" y="26033"/>
                </a:moveTo>
                <a:cubicBezTo>
                  <a:pt x="59150" y="26033"/>
                  <a:pt x="59607" y="26234"/>
                  <a:pt x="59938" y="26577"/>
                </a:cubicBezTo>
                <a:cubicBezTo>
                  <a:pt x="59807" y="26700"/>
                  <a:pt x="59685" y="26830"/>
                  <a:pt x="59574" y="26970"/>
                </a:cubicBezTo>
                <a:cubicBezTo>
                  <a:pt x="59342" y="26716"/>
                  <a:pt x="59014" y="26569"/>
                  <a:pt x="58667" y="26569"/>
                </a:cubicBezTo>
                <a:lnTo>
                  <a:pt x="58663" y="26569"/>
                </a:lnTo>
                <a:cubicBezTo>
                  <a:pt x="58345" y="26573"/>
                  <a:pt x="58047" y="26691"/>
                  <a:pt x="57822" y="26912"/>
                </a:cubicBezTo>
                <a:cubicBezTo>
                  <a:pt x="57708" y="26774"/>
                  <a:pt x="57585" y="26646"/>
                  <a:pt x="57455" y="26528"/>
                </a:cubicBezTo>
                <a:cubicBezTo>
                  <a:pt x="57777" y="26214"/>
                  <a:pt x="58206" y="26038"/>
                  <a:pt x="58659" y="26033"/>
                </a:cubicBezTo>
                <a:close/>
                <a:moveTo>
                  <a:pt x="74498" y="26033"/>
                </a:moveTo>
                <a:cubicBezTo>
                  <a:pt x="74976" y="26033"/>
                  <a:pt x="75438" y="26234"/>
                  <a:pt x="75764" y="26577"/>
                </a:cubicBezTo>
                <a:cubicBezTo>
                  <a:pt x="75638" y="26700"/>
                  <a:pt x="75515" y="26830"/>
                  <a:pt x="75401" y="26970"/>
                </a:cubicBezTo>
                <a:cubicBezTo>
                  <a:pt x="75168" y="26712"/>
                  <a:pt x="74837" y="26569"/>
                  <a:pt x="74490" y="26569"/>
                </a:cubicBezTo>
                <a:cubicBezTo>
                  <a:pt x="74175" y="26573"/>
                  <a:pt x="73877" y="26691"/>
                  <a:pt x="73649" y="26912"/>
                </a:cubicBezTo>
                <a:cubicBezTo>
                  <a:pt x="73534" y="26774"/>
                  <a:pt x="73412" y="26646"/>
                  <a:pt x="73281" y="26528"/>
                </a:cubicBezTo>
                <a:cubicBezTo>
                  <a:pt x="73608" y="26214"/>
                  <a:pt x="74032" y="26038"/>
                  <a:pt x="74486" y="26033"/>
                </a:cubicBezTo>
                <a:close/>
                <a:moveTo>
                  <a:pt x="90325" y="26033"/>
                </a:moveTo>
                <a:cubicBezTo>
                  <a:pt x="90807" y="26033"/>
                  <a:pt x="91264" y="26234"/>
                  <a:pt x="91595" y="26577"/>
                </a:cubicBezTo>
                <a:cubicBezTo>
                  <a:pt x="91465" y="26700"/>
                  <a:pt x="91342" y="26830"/>
                  <a:pt x="91231" y="26970"/>
                </a:cubicBezTo>
                <a:cubicBezTo>
                  <a:pt x="90999" y="26712"/>
                  <a:pt x="90668" y="26569"/>
                  <a:pt x="90321" y="26569"/>
                </a:cubicBezTo>
                <a:cubicBezTo>
                  <a:pt x="90002" y="26573"/>
                  <a:pt x="89704" y="26691"/>
                  <a:pt x="89480" y="26912"/>
                </a:cubicBezTo>
                <a:cubicBezTo>
                  <a:pt x="89365" y="26774"/>
                  <a:pt x="89242" y="26646"/>
                  <a:pt x="89112" y="26528"/>
                </a:cubicBezTo>
                <a:cubicBezTo>
                  <a:pt x="89435" y="26214"/>
                  <a:pt x="89863" y="26038"/>
                  <a:pt x="90317" y="26033"/>
                </a:cubicBezTo>
                <a:close/>
                <a:moveTo>
                  <a:pt x="11184" y="26638"/>
                </a:moveTo>
                <a:cubicBezTo>
                  <a:pt x="11515" y="26638"/>
                  <a:pt x="11825" y="26781"/>
                  <a:pt x="12046" y="27026"/>
                </a:cubicBezTo>
                <a:cubicBezTo>
                  <a:pt x="11797" y="27345"/>
                  <a:pt x="11592" y="27705"/>
                  <a:pt x="11449" y="28101"/>
                </a:cubicBezTo>
                <a:cubicBezTo>
                  <a:pt x="11360" y="28092"/>
                  <a:pt x="11270" y="28088"/>
                  <a:pt x="11179" y="28088"/>
                </a:cubicBezTo>
                <a:lnTo>
                  <a:pt x="11155" y="28088"/>
                </a:lnTo>
                <a:cubicBezTo>
                  <a:pt x="11106" y="28088"/>
                  <a:pt x="11062" y="28092"/>
                  <a:pt x="11017" y="28092"/>
                </a:cubicBezTo>
                <a:cubicBezTo>
                  <a:pt x="10866" y="27675"/>
                  <a:pt x="10649" y="27296"/>
                  <a:pt x="10380" y="26965"/>
                </a:cubicBezTo>
                <a:cubicBezTo>
                  <a:pt x="10596" y="26757"/>
                  <a:pt x="10877" y="26642"/>
                  <a:pt x="11175" y="26638"/>
                </a:cubicBezTo>
                <a:close/>
                <a:moveTo>
                  <a:pt x="27010" y="26638"/>
                </a:moveTo>
                <a:cubicBezTo>
                  <a:pt x="27341" y="26638"/>
                  <a:pt x="27652" y="26781"/>
                  <a:pt x="27873" y="27026"/>
                </a:cubicBezTo>
                <a:cubicBezTo>
                  <a:pt x="27623" y="27345"/>
                  <a:pt x="27423" y="27705"/>
                  <a:pt x="27280" y="28101"/>
                </a:cubicBezTo>
                <a:cubicBezTo>
                  <a:pt x="27190" y="28092"/>
                  <a:pt x="27096" y="28088"/>
                  <a:pt x="27006" y="28088"/>
                </a:cubicBezTo>
                <a:lnTo>
                  <a:pt x="26982" y="28088"/>
                </a:lnTo>
                <a:cubicBezTo>
                  <a:pt x="26936" y="28088"/>
                  <a:pt x="26892" y="28092"/>
                  <a:pt x="26847" y="28092"/>
                </a:cubicBezTo>
                <a:cubicBezTo>
                  <a:pt x="26696" y="27675"/>
                  <a:pt x="26480" y="27296"/>
                  <a:pt x="26210" y="26965"/>
                </a:cubicBezTo>
                <a:cubicBezTo>
                  <a:pt x="26422" y="26757"/>
                  <a:pt x="26704" y="26642"/>
                  <a:pt x="27006" y="26638"/>
                </a:cubicBezTo>
                <a:close/>
                <a:moveTo>
                  <a:pt x="42833" y="26638"/>
                </a:moveTo>
                <a:cubicBezTo>
                  <a:pt x="43168" y="26638"/>
                  <a:pt x="43483" y="26777"/>
                  <a:pt x="43703" y="27026"/>
                </a:cubicBezTo>
                <a:cubicBezTo>
                  <a:pt x="43453" y="27345"/>
                  <a:pt x="43249" y="27705"/>
                  <a:pt x="43106" y="28101"/>
                </a:cubicBezTo>
                <a:cubicBezTo>
                  <a:pt x="43008" y="28092"/>
                  <a:pt x="42910" y="28088"/>
                  <a:pt x="42812" y="28088"/>
                </a:cubicBezTo>
                <a:cubicBezTo>
                  <a:pt x="42763" y="28088"/>
                  <a:pt x="42718" y="28092"/>
                  <a:pt x="42674" y="28092"/>
                </a:cubicBezTo>
                <a:cubicBezTo>
                  <a:pt x="42522" y="27675"/>
                  <a:pt x="42306" y="27296"/>
                  <a:pt x="42037" y="26965"/>
                </a:cubicBezTo>
                <a:cubicBezTo>
                  <a:pt x="42252" y="26757"/>
                  <a:pt x="42535" y="26642"/>
                  <a:pt x="42833" y="26638"/>
                </a:cubicBezTo>
                <a:close/>
                <a:moveTo>
                  <a:pt x="58677" y="26638"/>
                </a:moveTo>
                <a:cubicBezTo>
                  <a:pt x="59007" y="26638"/>
                  <a:pt x="59311" y="26781"/>
                  <a:pt x="59529" y="27026"/>
                </a:cubicBezTo>
                <a:cubicBezTo>
                  <a:pt x="59280" y="27345"/>
                  <a:pt x="59080" y="27705"/>
                  <a:pt x="58937" y="28101"/>
                </a:cubicBezTo>
                <a:cubicBezTo>
                  <a:pt x="58848" y="28092"/>
                  <a:pt x="58757" y="28088"/>
                  <a:pt x="58663" y="28088"/>
                </a:cubicBezTo>
                <a:lnTo>
                  <a:pt x="58639" y="28088"/>
                </a:lnTo>
                <a:cubicBezTo>
                  <a:pt x="58594" y="28088"/>
                  <a:pt x="58549" y="28092"/>
                  <a:pt x="58505" y="28092"/>
                </a:cubicBezTo>
                <a:cubicBezTo>
                  <a:pt x="58353" y="27675"/>
                  <a:pt x="58137" y="27296"/>
                  <a:pt x="57867" y="26965"/>
                </a:cubicBezTo>
                <a:cubicBezTo>
                  <a:pt x="58079" y="26757"/>
                  <a:pt x="58361" y="26642"/>
                  <a:pt x="58663" y="26638"/>
                </a:cubicBezTo>
                <a:cubicBezTo>
                  <a:pt x="58668" y="26638"/>
                  <a:pt x="58672" y="26638"/>
                  <a:pt x="58677" y="26638"/>
                </a:cubicBezTo>
                <a:close/>
                <a:moveTo>
                  <a:pt x="74504" y="26638"/>
                </a:moveTo>
                <a:cubicBezTo>
                  <a:pt x="74834" y="26638"/>
                  <a:pt x="75142" y="26781"/>
                  <a:pt x="75360" y="27026"/>
                </a:cubicBezTo>
                <a:cubicBezTo>
                  <a:pt x="75111" y="27345"/>
                  <a:pt x="74907" y="27705"/>
                  <a:pt x="74764" y="28101"/>
                </a:cubicBezTo>
                <a:cubicBezTo>
                  <a:pt x="74673" y="28092"/>
                  <a:pt x="74584" y="28088"/>
                  <a:pt x="74494" y="28088"/>
                </a:cubicBezTo>
                <a:lnTo>
                  <a:pt x="74469" y="28088"/>
                </a:lnTo>
                <a:cubicBezTo>
                  <a:pt x="74420" y="28088"/>
                  <a:pt x="74375" y="28092"/>
                  <a:pt x="74330" y="28092"/>
                </a:cubicBezTo>
                <a:cubicBezTo>
                  <a:pt x="74179" y="27675"/>
                  <a:pt x="73963" y="27296"/>
                  <a:pt x="73693" y="26965"/>
                </a:cubicBezTo>
                <a:cubicBezTo>
                  <a:pt x="73910" y="26757"/>
                  <a:pt x="74192" y="26642"/>
                  <a:pt x="74490" y="26638"/>
                </a:cubicBezTo>
                <a:cubicBezTo>
                  <a:pt x="74495" y="26638"/>
                  <a:pt x="74499" y="26638"/>
                  <a:pt x="74504" y="26638"/>
                </a:cubicBezTo>
                <a:close/>
                <a:moveTo>
                  <a:pt x="90334" y="26638"/>
                </a:moveTo>
                <a:cubicBezTo>
                  <a:pt x="90659" y="26638"/>
                  <a:pt x="90969" y="26781"/>
                  <a:pt x="91186" y="27026"/>
                </a:cubicBezTo>
                <a:cubicBezTo>
                  <a:pt x="90937" y="27345"/>
                  <a:pt x="90737" y="27705"/>
                  <a:pt x="90594" y="28101"/>
                </a:cubicBezTo>
                <a:cubicBezTo>
                  <a:pt x="90504" y="28092"/>
                  <a:pt x="90415" y="28088"/>
                  <a:pt x="90321" y="28088"/>
                </a:cubicBezTo>
                <a:lnTo>
                  <a:pt x="90296" y="28088"/>
                </a:lnTo>
                <a:cubicBezTo>
                  <a:pt x="90251" y="28088"/>
                  <a:pt x="90206" y="28092"/>
                  <a:pt x="90161" y="28092"/>
                </a:cubicBezTo>
                <a:cubicBezTo>
                  <a:pt x="90010" y="27675"/>
                  <a:pt x="89793" y="27296"/>
                  <a:pt x="89524" y="26965"/>
                </a:cubicBezTo>
                <a:cubicBezTo>
                  <a:pt x="89736" y="26757"/>
                  <a:pt x="90019" y="26642"/>
                  <a:pt x="90321" y="26638"/>
                </a:cubicBezTo>
                <a:cubicBezTo>
                  <a:pt x="90325" y="26638"/>
                  <a:pt x="90330" y="26638"/>
                  <a:pt x="90334" y="26638"/>
                </a:cubicBezTo>
                <a:close/>
                <a:moveTo>
                  <a:pt x="19091" y="25347"/>
                </a:moveTo>
                <a:cubicBezTo>
                  <a:pt x="19794" y="25347"/>
                  <a:pt x="20459" y="25650"/>
                  <a:pt x="20925" y="26173"/>
                </a:cubicBezTo>
                <a:cubicBezTo>
                  <a:pt x="20243" y="26634"/>
                  <a:pt x="19707" y="27300"/>
                  <a:pt x="19418" y="28105"/>
                </a:cubicBezTo>
                <a:cubicBezTo>
                  <a:pt x="19311" y="28092"/>
                  <a:pt x="19205" y="28088"/>
                  <a:pt x="19100" y="28088"/>
                </a:cubicBezTo>
                <a:lnTo>
                  <a:pt x="19075" y="28088"/>
                </a:lnTo>
                <a:cubicBezTo>
                  <a:pt x="19009" y="28088"/>
                  <a:pt x="18944" y="28092"/>
                  <a:pt x="18879" y="28097"/>
                </a:cubicBezTo>
                <a:cubicBezTo>
                  <a:pt x="18727" y="27688"/>
                  <a:pt x="18519" y="27317"/>
                  <a:pt x="18258" y="26989"/>
                </a:cubicBezTo>
                <a:lnTo>
                  <a:pt x="18258" y="26989"/>
                </a:lnTo>
                <a:lnTo>
                  <a:pt x="18262" y="26994"/>
                </a:lnTo>
                <a:cubicBezTo>
                  <a:pt x="18335" y="26916"/>
                  <a:pt x="18421" y="26851"/>
                  <a:pt x="18511" y="26798"/>
                </a:cubicBezTo>
                <a:cubicBezTo>
                  <a:pt x="18683" y="26695"/>
                  <a:pt x="18879" y="26638"/>
                  <a:pt x="19087" y="26638"/>
                </a:cubicBezTo>
                <a:cubicBezTo>
                  <a:pt x="19426" y="26638"/>
                  <a:pt x="19749" y="26785"/>
                  <a:pt x="19969" y="27047"/>
                </a:cubicBezTo>
                <a:lnTo>
                  <a:pt x="20026" y="27002"/>
                </a:lnTo>
                <a:cubicBezTo>
                  <a:pt x="19793" y="26728"/>
                  <a:pt x="19459" y="26569"/>
                  <a:pt x="19100" y="26569"/>
                </a:cubicBezTo>
                <a:cubicBezTo>
                  <a:pt x="19096" y="26569"/>
                  <a:pt x="19091" y="26569"/>
                  <a:pt x="19087" y="26569"/>
                </a:cubicBezTo>
                <a:cubicBezTo>
                  <a:pt x="18960" y="26569"/>
                  <a:pt x="18838" y="26589"/>
                  <a:pt x="18723" y="26626"/>
                </a:cubicBezTo>
                <a:cubicBezTo>
                  <a:pt x="18536" y="26683"/>
                  <a:pt x="18360" y="26789"/>
                  <a:pt x="18217" y="26936"/>
                </a:cubicBezTo>
                <a:cubicBezTo>
                  <a:pt x="18107" y="26802"/>
                  <a:pt x="17984" y="26671"/>
                  <a:pt x="17854" y="26548"/>
                </a:cubicBezTo>
                <a:cubicBezTo>
                  <a:pt x="17939" y="26463"/>
                  <a:pt x="18037" y="26385"/>
                  <a:pt x="18139" y="26316"/>
                </a:cubicBezTo>
                <a:cubicBezTo>
                  <a:pt x="18417" y="26136"/>
                  <a:pt x="18744" y="26038"/>
                  <a:pt x="19083" y="26033"/>
                </a:cubicBezTo>
                <a:cubicBezTo>
                  <a:pt x="19573" y="26033"/>
                  <a:pt x="20050" y="26238"/>
                  <a:pt x="20382" y="26602"/>
                </a:cubicBezTo>
                <a:lnTo>
                  <a:pt x="20435" y="26553"/>
                </a:lnTo>
                <a:cubicBezTo>
                  <a:pt x="20088" y="26180"/>
                  <a:pt x="19601" y="25965"/>
                  <a:pt x="19091" y="25965"/>
                </a:cubicBezTo>
                <a:lnTo>
                  <a:pt x="19083" y="25965"/>
                </a:lnTo>
                <a:cubicBezTo>
                  <a:pt x="18597" y="25969"/>
                  <a:pt x="18144" y="26161"/>
                  <a:pt x="17801" y="26504"/>
                </a:cubicBezTo>
                <a:cubicBezTo>
                  <a:pt x="17645" y="26365"/>
                  <a:pt x="17477" y="26238"/>
                  <a:pt x="17306" y="26124"/>
                </a:cubicBezTo>
                <a:cubicBezTo>
                  <a:pt x="17764" y="25634"/>
                  <a:pt x="18409" y="25352"/>
                  <a:pt x="19079" y="25347"/>
                </a:cubicBezTo>
                <a:close/>
                <a:moveTo>
                  <a:pt x="34919" y="25347"/>
                </a:moveTo>
                <a:cubicBezTo>
                  <a:pt x="35620" y="25347"/>
                  <a:pt x="36289" y="25650"/>
                  <a:pt x="36751" y="26173"/>
                </a:cubicBezTo>
                <a:cubicBezTo>
                  <a:pt x="36073" y="26634"/>
                  <a:pt x="35538" y="27300"/>
                  <a:pt x="35249" y="28105"/>
                </a:cubicBezTo>
                <a:cubicBezTo>
                  <a:pt x="35142" y="28092"/>
                  <a:pt x="35036" y="28088"/>
                  <a:pt x="34925" y="28088"/>
                </a:cubicBezTo>
                <a:lnTo>
                  <a:pt x="34901" y="28088"/>
                </a:lnTo>
                <a:cubicBezTo>
                  <a:pt x="34836" y="28088"/>
                  <a:pt x="34770" y="28092"/>
                  <a:pt x="34705" y="28097"/>
                </a:cubicBezTo>
                <a:cubicBezTo>
                  <a:pt x="34558" y="27688"/>
                  <a:pt x="34346" y="27317"/>
                  <a:pt x="34088" y="26989"/>
                </a:cubicBezTo>
                <a:lnTo>
                  <a:pt x="34088" y="26989"/>
                </a:lnTo>
                <a:lnTo>
                  <a:pt x="34092" y="26994"/>
                </a:lnTo>
                <a:cubicBezTo>
                  <a:pt x="34309" y="26765"/>
                  <a:pt x="34599" y="26642"/>
                  <a:pt x="34914" y="26638"/>
                </a:cubicBezTo>
                <a:cubicBezTo>
                  <a:pt x="35257" y="26638"/>
                  <a:pt x="35579" y="26785"/>
                  <a:pt x="35800" y="27047"/>
                </a:cubicBezTo>
                <a:lnTo>
                  <a:pt x="35853" y="27002"/>
                </a:lnTo>
                <a:cubicBezTo>
                  <a:pt x="35620" y="26725"/>
                  <a:pt x="35277" y="26569"/>
                  <a:pt x="34914" y="26569"/>
                </a:cubicBezTo>
                <a:cubicBezTo>
                  <a:pt x="34582" y="26573"/>
                  <a:pt x="34276" y="26704"/>
                  <a:pt x="34048" y="26936"/>
                </a:cubicBezTo>
                <a:cubicBezTo>
                  <a:pt x="33933" y="26802"/>
                  <a:pt x="33811" y="26671"/>
                  <a:pt x="33680" y="26548"/>
                </a:cubicBezTo>
                <a:cubicBezTo>
                  <a:pt x="34011" y="26222"/>
                  <a:pt x="34444" y="26038"/>
                  <a:pt x="34910" y="26033"/>
                </a:cubicBezTo>
                <a:lnTo>
                  <a:pt x="34921" y="26033"/>
                </a:lnTo>
                <a:cubicBezTo>
                  <a:pt x="35412" y="26033"/>
                  <a:pt x="35881" y="26242"/>
                  <a:pt x="36212" y="26602"/>
                </a:cubicBezTo>
                <a:lnTo>
                  <a:pt x="36261" y="26553"/>
                </a:lnTo>
                <a:cubicBezTo>
                  <a:pt x="35914" y="26177"/>
                  <a:pt x="35424" y="25965"/>
                  <a:pt x="34910" y="25965"/>
                </a:cubicBezTo>
                <a:cubicBezTo>
                  <a:pt x="34427" y="25969"/>
                  <a:pt x="33970" y="26161"/>
                  <a:pt x="33631" y="26504"/>
                </a:cubicBezTo>
                <a:cubicBezTo>
                  <a:pt x="33476" y="26365"/>
                  <a:pt x="33308" y="26238"/>
                  <a:pt x="33132" y="26124"/>
                </a:cubicBezTo>
                <a:cubicBezTo>
                  <a:pt x="33390" y="25850"/>
                  <a:pt x="33705" y="25641"/>
                  <a:pt x="34048" y="25511"/>
                </a:cubicBezTo>
                <a:cubicBezTo>
                  <a:pt x="34166" y="25466"/>
                  <a:pt x="34284" y="25430"/>
                  <a:pt x="34407" y="25401"/>
                </a:cubicBezTo>
                <a:cubicBezTo>
                  <a:pt x="34489" y="25385"/>
                  <a:pt x="34570" y="25372"/>
                  <a:pt x="34656" y="25364"/>
                </a:cubicBezTo>
                <a:cubicBezTo>
                  <a:pt x="34738" y="25352"/>
                  <a:pt x="34823" y="25347"/>
                  <a:pt x="34906" y="25347"/>
                </a:cubicBezTo>
                <a:cubicBezTo>
                  <a:pt x="34910" y="25347"/>
                  <a:pt x="34915" y="25347"/>
                  <a:pt x="34919" y="25347"/>
                </a:cubicBezTo>
                <a:close/>
                <a:moveTo>
                  <a:pt x="50748" y="25347"/>
                </a:moveTo>
                <a:cubicBezTo>
                  <a:pt x="51451" y="25347"/>
                  <a:pt x="52116" y="25650"/>
                  <a:pt x="52582" y="26173"/>
                </a:cubicBezTo>
                <a:cubicBezTo>
                  <a:pt x="51900" y="26634"/>
                  <a:pt x="51365" y="27300"/>
                  <a:pt x="51074" y="28105"/>
                </a:cubicBezTo>
                <a:cubicBezTo>
                  <a:pt x="51006" y="28097"/>
                  <a:pt x="50932" y="28092"/>
                  <a:pt x="50859" y="28092"/>
                </a:cubicBezTo>
                <a:lnTo>
                  <a:pt x="50826" y="28092"/>
                </a:lnTo>
                <a:cubicBezTo>
                  <a:pt x="50805" y="28088"/>
                  <a:pt x="50780" y="28088"/>
                  <a:pt x="50756" y="28088"/>
                </a:cubicBezTo>
                <a:lnTo>
                  <a:pt x="50731" y="28088"/>
                </a:lnTo>
                <a:cubicBezTo>
                  <a:pt x="50667" y="28088"/>
                  <a:pt x="50601" y="28092"/>
                  <a:pt x="50535" y="28097"/>
                </a:cubicBezTo>
                <a:cubicBezTo>
                  <a:pt x="50384" y="27688"/>
                  <a:pt x="50177" y="27317"/>
                  <a:pt x="49915" y="26989"/>
                </a:cubicBezTo>
                <a:lnTo>
                  <a:pt x="49915" y="26989"/>
                </a:lnTo>
                <a:lnTo>
                  <a:pt x="49919" y="26994"/>
                </a:lnTo>
                <a:cubicBezTo>
                  <a:pt x="50135" y="26765"/>
                  <a:pt x="50430" y="26642"/>
                  <a:pt x="50744" y="26638"/>
                </a:cubicBezTo>
                <a:cubicBezTo>
                  <a:pt x="50748" y="26638"/>
                  <a:pt x="50753" y="26638"/>
                  <a:pt x="50757" y="26638"/>
                </a:cubicBezTo>
                <a:cubicBezTo>
                  <a:pt x="51091" y="26638"/>
                  <a:pt x="51409" y="26789"/>
                  <a:pt x="51630" y="27047"/>
                </a:cubicBezTo>
                <a:lnTo>
                  <a:pt x="51683" y="27002"/>
                </a:lnTo>
                <a:cubicBezTo>
                  <a:pt x="51447" y="26725"/>
                  <a:pt x="51104" y="26569"/>
                  <a:pt x="50744" y="26569"/>
                </a:cubicBezTo>
                <a:cubicBezTo>
                  <a:pt x="50413" y="26573"/>
                  <a:pt x="50107" y="26704"/>
                  <a:pt x="49874" y="26936"/>
                </a:cubicBezTo>
                <a:cubicBezTo>
                  <a:pt x="49764" y="26802"/>
                  <a:pt x="49641" y="26671"/>
                  <a:pt x="49511" y="26548"/>
                </a:cubicBezTo>
                <a:cubicBezTo>
                  <a:pt x="49837" y="26222"/>
                  <a:pt x="50275" y="26038"/>
                  <a:pt x="50740" y="26033"/>
                </a:cubicBezTo>
                <a:cubicBezTo>
                  <a:pt x="51234" y="26033"/>
                  <a:pt x="51708" y="26238"/>
                  <a:pt x="52039" y="26602"/>
                </a:cubicBezTo>
                <a:lnTo>
                  <a:pt x="52092" y="26553"/>
                </a:lnTo>
                <a:cubicBezTo>
                  <a:pt x="51745" y="26180"/>
                  <a:pt x="51259" y="25965"/>
                  <a:pt x="50748" y="25965"/>
                </a:cubicBezTo>
                <a:lnTo>
                  <a:pt x="50740" y="25965"/>
                </a:lnTo>
                <a:cubicBezTo>
                  <a:pt x="50254" y="25969"/>
                  <a:pt x="49800" y="26161"/>
                  <a:pt x="49457" y="26504"/>
                </a:cubicBezTo>
                <a:cubicBezTo>
                  <a:pt x="49302" y="26365"/>
                  <a:pt x="49139" y="26238"/>
                  <a:pt x="48963" y="26124"/>
                </a:cubicBezTo>
                <a:cubicBezTo>
                  <a:pt x="49421" y="25634"/>
                  <a:pt x="50066" y="25352"/>
                  <a:pt x="50736" y="25347"/>
                </a:cubicBezTo>
                <a:close/>
                <a:moveTo>
                  <a:pt x="66576" y="25347"/>
                </a:moveTo>
                <a:cubicBezTo>
                  <a:pt x="67281" y="25347"/>
                  <a:pt x="67946" y="25650"/>
                  <a:pt x="68409" y="26173"/>
                </a:cubicBezTo>
                <a:cubicBezTo>
                  <a:pt x="67730" y="26634"/>
                  <a:pt x="67195" y="27300"/>
                  <a:pt x="66905" y="28105"/>
                </a:cubicBezTo>
                <a:cubicBezTo>
                  <a:pt x="66799" y="28092"/>
                  <a:pt x="66693" y="28088"/>
                  <a:pt x="66583" y="28088"/>
                </a:cubicBezTo>
                <a:lnTo>
                  <a:pt x="66558" y="28088"/>
                </a:lnTo>
                <a:cubicBezTo>
                  <a:pt x="66493" y="28088"/>
                  <a:pt x="66428" y="28092"/>
                  <a:pt x="66362" y="28097"/>
                </a:cubicBezTo>
                <a:cubicBezTo>
                  <a:pt x="66215" y="27688"/>
                  <a:pt x="66003" y="27317"/>
                  <a:pt x="65746" y="26989"/>
                </a:cubicBezTo>
                <a:lnTo>
                  <a:pt x="65746" y="26989"/>
                </a:lnTo>
                <a:lnTo>
                  <a:pt x="65749" y="26994"/>
                </a:lnTo>
                <a:cubicBezTo>
                  <a:pt x="65966" y="26765"/>
                  <a:pt x="66256" y="26642"/>
                  <a:pt x="66571" y="26638"/>
                </a:cubicBezTo>
                <a:cubicBezTo>
                  <a:pt x="66575" y="26638"/>
                  <a:pt x="66580" y="26638"/>
                  <a:pt x="66584" y="26638"/>
                </a:cubicBezTo>
                <a:cubicBezTo>
                  <a:pt x="66922" y="26638"/>
                  <a:pt x="67239" y="26789"/>
                  <a:pt x="67457" y="27047"/>
                </a:cubicBezTo>
                <a:lnTo>
                  <a:pt x="67510" y="27002"/>
                </a:lnTo>
                <a:cubicBezTo>
                  <a:pt x="67278" y="26728"/>
                  <a:pt x="66938" y="26569"/>
                  <a:pt x="66579" y="26569"/>
                </a:cubicBezTo>
                <a:lnTo>
                  <a:pt x="66571" y="26569"/>
                </a:lnTo>
                <a:cubicBezTo>
                  <a:pt x="66240" y="26573"/>
                  <a:pt x="65934" y="26704"/>
                  <a:pt x="65704" y="26936"/>
                </a:cubicBezTo>
                <a:cubicBezTo>
                  <a:pt x="65591" y="26802"/>
                  <a:pt x="65468" y="26671"/>
                  <a:pt x="65337" y="26548"/>
                </a:cubicBezTo>
                <a:cubicBezTo>
                  <a:pt x="65668" y="26222"/>
                  <a:pt x="66101" y="26038"/>
                  <a:pt x="66567" y="26033"/>
                </a:cubicBezTo>
                <a:lnTo>
                  <a:pt x="66579" y="26033"/>
                </a:lnTo>
                <a:cubicBezTo>
                  <a:pt x="67069" y="26033"/>
                  <a:pt x="67538" y="26242"/>
                  <a:pt x="67870" y="26602"/>
                </a:cubicBezTo>
                <a:lnTo>
                  <a:pt x="67919" y="26553"/>
                </a:lnTo>
                <a:cubicBezTo>
                  <a:pt x="67576" y="26180"/>
                  <a:pt x="67085" y="25965"/>
                  <a:pt x="66579" y="25965"/>
                </a:cubicBezTo>
                <a:lnTo>
                  <a:pt x="66567" y="25965"/>
                </a:lnTo>
                <a:cubicBezTo>
                  <a:pt x="66085" y="25969"/>
                  <a:pt x="65627" y="26161"/>
                  <a:pt x="65288" y="26504"/>
                </a:cubicBezTo>
                <a:cubicBezTo>
                  <a:pt x="65133" y="26365"/>
                  <a:pt x="64965" y="26238"/>
                  <a:pt x="64790" y="26124"/>
                </a:cubicBezTo>
                <a:cubicBezTo>
                  <a:pt x="65248" y="25634"/>
                  <a:pt x="65893" y="25352"/>
                  <a:pt x="66562" y="25347"/>
                </a:cubicBezTo>
                <a:cubicBezTo>
                  <a:pt x="66567" y="25347"/>
                  <a:pt x="66571" y="25347"/>
                  <a:pt x="66576" y="25347"/>
                </a:cubicBezTo>
                <a:close/>
                <a:moveTo>
                  <a:pt x="82405" y="25347"/>
                </a:moveTo>
                <a:cubicBezTo>
                  <a:pt x="83108" y="25347"/>
                  <a:pt x="83774" y="25650"/>
                  <a:pt x="84239" y="26173"/>
                </a:cubicBezTo>
                <a:cubicBezTo>
                  <a:pt x="83561" y="26634"/>
                  <a:pt x="83022" y="27300"/>
                  <a:pt x="82732" y="28105"/>
                </a:cubicBezTo>
                <a:cubicBezTo>
                  <a:pt x="82626" y="28092"/>
                  <a:pt x="82520" y="28088"/>
                  <a:pt x="82413" y="28088"/>
                </a:cubicBezTo>
                <a:lnTo>
                  <a:pt x="82389" y="28088"/>
                </a:lnTo>
                <a:cubicBezTo>
                  <a:pt x="82324" y="28088"/>
                  <a:pt x="82258" y="28092"/>
                  <a:pt x="82193" y="28097"/>
                </a:cubicBezTo>
                <a:cubicBezTo>
                  <a:pt x="82042" y="27688"/>
                  <a:pt x="81834" y="27317"/>
                  <a:pt x="81572" y="26989"/>
                </a:cubicBezTo>
                <a:lnTo>
                  <a:pt x="81572" y="26989"/>
                </a:lnTo>
                <a:lnTo>
                  <a:pt x="81576" y="26994"/>
                </a:lnTo>
                <a:cubicBezTo>
                  <a:pt x="81793" y="26765"/>
                  <a:pt x="82087" y="26642"/>
                  <a:pt x="82401" y="26638"/>
                </a:cubicBezTo>
                <a:lnTo>
                  <a:pt x="82405" y="26638"/>
                </a:lnTo>
                <a:cubicBezTo>
                  <a:pt x="82745" y="26638"/>
                  <a:pt x="83067" y="26785"/>
                  <a:pt x="83288" y="27047"/>
                </a:cubicBezTo>
                <a:lnTo>
                  <a:pt x="83341" y="27002"/>
                </a:lnTo>
                <a:cubicBezTo>
                  <a:pt x="83108" y="26728"/>
                  <a:pt x="82765" y="26569"/>
                  <a:pt x="82405" y="26569"/>
                </a:cubicBezTo>
                <a:lnTo>
                  <a:pt x="82401" y="26569"/>
                </a:lnTo>
                <a:cubicBezTo>
                  <a:pt x="82070" y="26573"/>
                  <a:pt x="81764" y="26704"/>
                  <a:pt x="81531" y="26936"/>
                </a:cubicBezTo>
                <a:cubicBezTo>
                  <a:pt x="81421" y="26802"/>
                  <a:pt x="81299" y="26671"/>
                  <a:pt x="81167" y="26548"/>
                </a:cubicBezTo>
                <a:cubicBezTo>
                  <a:pt x="81290" y="26426"/>
                  <a:pt x="81425" y="26324"/>
                  <a:pt x="81576" y="26246"/>
                </a:cubicBezTo>
                <a:cubicBezTo>
                  <a:pt x="81825" y="26112"/>
                  <a:pt x="82103" y="26038"/>
                  <a:pt x="82398" y="26033"/>
                </a:cubicBezTo>
                <a:lnTo>
                  <a:pt x="82405" y="26033"/>
                </a:lnTo>
                <a:cubicBezTo>
                  <a:pt x="82895" y="26033"/>
                  <a:pt x="83365" y="26242"/>
                  <a:pt x="83696" y="26602"/>
                </a:cubicBezTo>
                <a:lnTo>
                  <a:pt x="83749" y="26553"/>
                </a:lnTo>
                <a:cubicBezTo>
                  <a:pt x="83406" y="26180"/>
                  <a:pt x="82916" y="25965"/>
                  <a:pt x="82405" y="25965"/>
                </a:cubicBezTo>
                <a:lnTo>
                  <a:pt x="82398" y="25965"/>
                </a:lnTo>
                <a:cubicBezTo>
                  <a:pt x="82246" y="25969"/>
                  <a:pt x="82095" y="25984"/>
                  <a:pt x="81952" y="26022"/>
                </a:cubicBezTo>
                <a:cubicBezTo>
                  <a:pt x="81638" y="26103"/>
                  <a:pt x="81352" y="26267"/>
                  <a:pt x="81114" y="26504"/>
                </a:cubicBezTo>
                <a:cubicBezTo>
                  <a:pt x="80960" y="26365"/>
                  <a:pt x="80796" y="26238"/>
                  <a:pt x="80620" y="26124"/>
                </a:cubicBezTo>
                <a:cubicBezTo>
                  <a:pt x="81078" y="25634"/>
                  <a:pt x="81723" y="25352"/>
                  <a:pt x="82393" y="25347"/>
                </a:cubicBezTo>
                <a:close/>
                <a:moveTo>
                  <a:pt x="15166" y="25564"/>
                </a:moveTo>
                <a:cubicBezTo>
                  <a:pt x="16791" y="25564"/>
                  <a:pt x="18242" y="26577"/>
                  <a:pt x="18806" y="28101"/>
                </a:cubicBezTo>
                <a:cubicBezTo>
                  <a:pt x="18585" y="28116"/>
                  <a:pt x="18368" y="28150"/>
                  <a:pt x="18160" y="28203"/>
                </a:cubicBezTo>
                <a:cubicBezTo>
                  <a:pt x="17662" y="27002"/>
                  <a:pt x="16469" y="26205"/>
                  <a:pt x="15166" y="26205"/>
                </a:cubicBezTo>
                <a:lnTo>
                  <a:pt x="15145" y="26205"/>
                </a:lnTo>
                <a:cubicBezTo>
                  <a:pt x="13826" y="26214"/>
                  <a:pt x="12662" y="27002"/>
                  <a:pt x="12165" y="28214"/>
                </a:cubicBezTo>
                <a:cubicBezTo>
                  <a:pt x="11956" y="28162"/>
                  <a:pt x="11739" y="28125"/>
                  <a:pt x="11522" y="28105"/>
                </a:cubicBezTo>
                <a:cubicBezTo>
                  <a:pt x="12078" y="26593"/>
                  <a:pt x="13528" y="25577"/>
                  <a:pt x="15141" y="25564"/>
                </a:cubicBezTo>
                <a:close/>
                <a:moveTo>
                  <a:pt x="30993" y="25564"/>
                </a:moveTo>
                <a:cubicBezTo>
                  <a:pt x="32622" y="25564"/>
                  <a:pt x="34073" y="26577"/>
                  <a:pt x="34631" y="28101"/>
                </a:cubicBezTo>
                <a:cubicBezTo>
                  <a:pt x="34416" y="28116"/>
                  <a:pt x="34199" y="28150"/>
                  <a:pt x="33986" y="28203"/>
                </a:cubicBezTo>
                <a:cubicBezTo>
                  <a:pt x="33487" y="27004"/>
                  <a:pt x="32295" y="26205"/>
                  <a:pt x="30991" y="26205"/>
                </a:cubicBezTo>
                <a:cubicBezTo>
                  <a:pt x="30985" y="26205"/>
                  <a:pt x="30978" y="26205"/>
                  <a:pt x="30972" y="26205"/>
                </a:cubicBezTo>
                <a:cubicBezTo>
                  <a:pt x="29657" y="26214"/>
                  <a:pt x="28493" y="27002"/>
                  <a:pt x="27995" y="28214"/>
                </a:cubicBezTo>
                <a:cubicBezTo>
                  <a:pt x="27786" y="28162"/>
                  <a:pt x="27570" y="28125"/>
                  <a:pt x="27349" y="28105"/>
                </a:cubicBezTo>
                <a:cubicBezTo>
                  <a:pt x="27909" y="26593"/>
                  <a:pt x="29359" y="25577"/>
                  <a:pt x="30968" y="25564"/>
                </a:cubicBezTo>
                <a:close/>
                <a:moveTo>
                  <a:pt x="46823" y="25564"/>
                </a:moveTo>
                <a:cubicBezTo>
                  <a:pt x="48448" y="25564"/>
                  <a:pt x="49898" y="26577"/>
                  <a:pt x="50462" y="28101"/>
                </a:cubicBezTo>
                <a:cubicBezTo>
                  <a:pt x="50241" y="28116"/>
                  <a:pt x="50026" y="28150"/>
                  <a:pt x="49817" y="28203"/>
                </a:cubicBezTo>
                <a:cubicBezTo>
                  <a:pt x="49317" y="27004"/>
                  <a:pt x="48121" y="26205"/>
                  <a:pt x="46822" y="26205"/>
                </a:cubicBezTo>
                <a:cubicBezTo>
                  <a:pt x="46815" y="26205"/>
                  <a:pt x="46809" y="26205"/>
                  <a:pt x="46803" y="26205"/>
                </a:cubicBezTo>
                <a:cubicBezTo>
                  <a:pt x="45483" y="26214"/>
                  <a:pt x="44320" y="27002"/>
                  <a:pt x="43821" y="28214"/>
                </a:cubicBezTo>
                <a:cubicBezTo>
                  <a:pt x="43613" y="28162"/>
                  <a:pt x="43396" y="28125"/>
                  <a:pt x="43180" y="28105"/>
                </a:cubicBezTo>
                <a:cubicBezTo>
                  <a:pt x="43736" y="26593"/>
                  <a:pt x="45185" y="25577"/>
                  <a:pt x="46799" y="25564"/>
                </a:cubicBezTo>
                <a:close/>
                <a:moveTo>
                  <a:pt x="62650" y="25564"/>
                </a:moveTo>
                <a:cubicBezTo>
                  <a:pt x="64279" y="25564"/>
                  <a:pt x="65729" y="26577"/>
                  <a:pt x="66289" y="28101"/>
                </a:cubicBezTo>
                <a:cubicBezTo>
                  <a:pt x="66072" y="28116"/>
                  <a:pt x="65856" y="28150"/>
                  <a:pt x="65644" y="28203"/>
                </a:cubicBezTo>
                <a:cubicBezTo>
                  <a:pt x="65146" y="27002"/>
                  <a:pt x="63953" y="26205"/>
                  <a:pt x="62650" y="26205"/>
                </a:cubicBezTo>
                <a:lnTo>
                  <a:pt x="62629" y="26205"/>
                </a:lnTo>
                <a:cubicBezTo>
                  <a:pt x="61314" y="26214"/>
                  <a:pt x="60150" y="27002"/>
                  <a:pt x="59651" y="28214"/>
                </a:cubicBezTo>
                <a:cubicBezTo>
                  <a:pt x="59444" y="28162"/>
                  <a:pt x="59227" y="28125"/>
                  <a:pt x="59010" y="28105"/>
                </a:cubicBezTo>
                <a:cubicBezTo>
                  <a:pt x="59566" y="26593"/>
                  <a:pt x="61016" y="25577"/>
                  <a:pt x="62625" y="25564"/>
                </a:cubicBezTo>
                <a:close/>
                <a:moveTo>
                  <a:pt x="78481" y="25564"/>
                </a:moveTo>
                <a:cubicBezTo>
                  <a:pt x="80106" y="25564"/>
                  <a:pt x="81556" y="26577"/>
                  <a:pt x="82119" y="28101"/>
                </a:cubicBezTo>
                <a:cubicBezTo>
                  <a:pt x="81899" y="28116"/>
                  <a:pt x="81682" y="28150"/>
                  <a:pt x="81474" y="28203"/>
                </a:cubicBezTo>
                <a:cubicBezTo>
                  <a:pt x="80974" y="27004"/>
                  <a:pt x="79782" y="26205"/>
                  <a:pt x="78479" y="26205"/>
                </a:cubicBezTo>
                <a:cubicBezTo>
                  <a:pt x="78473" y="26205"/>
                  <a:pt x="78466" y="26205"/>
                  <a:pt x="78460" y="26205"/>
                </a:cubicBezTo>
                <a:cubicBezTo>
                  <a:pt x="77141" y="26214"/>
                  <a:pt x="75981" y="27002"/>
                  <a:pt x="75478" y="28214"/>
                </a:cubicBezTo>
                <a:cubicBezTo>
                  <a:pt x="75270" y="28162"/>
                  <a:pt x="75058" y="28125"/>
                  <a:pt x="74837" y="28105"/>
                </a:cubicBezTo>
                <a:cubicBezTo>
                  <a:pt x="75393" y="26593"/>
                  <a:pt x="76843" y="25577"/>
                  <a:pt x="78456" y="25564"/>
                </a:cubicBezTo>
                <a:close/>
                <a:moveTo>
                  <a:pt x="94307" y="25564"/>
                </a:moveTo>
                <a:cubicBezTo>
                  <a:pt x="95936" y="25564"/>
                  <a:pt x="97386" y="26577"/>
                  <a:pt x="97946" y="28101"/>
                </a:cubicBezTo>
                <a:cubicBezTo>
                  <a:pt x="97729" y="28116"/>
                  <a:pt x="97513" y="28150"/>
                  <a:pt x="97301" y="28203"/>
                </a:cubicBezTo>
                <a:cubicBezTo>
                  <a:pt x="96802" y="27002"/>
                  <a:pt x="95610" y="26205"/>
                  <a:pt x="94307" y="26205"/>
                </a:cubicBezTo>
                <a:lnTo>
                  <a:pt x="94287" y="26205"/>
                </a:lnTo>
                <a:cubicBezTo>
                  <a:pt x="92971" y="26214"/>
                  <a:pt x="91808" y="27002"/>
                  <a:pt x="91309" y="28214"/>
                </a:cubicBezTo>
                <a:cubicBezTo>
                  <a:pt x="91101" y="28162"/>
                  <a:pt x="90884" y="28125"/>
                  <a:pt x="90668" y="28105"/>
                </a:cubicBezTo>
                <a:cubicBezTo>
                  <a:pt x="91223" y="26593"/>
                  <a:pt x="92673" y="25577"/>
                  <a:pt x="94283" y="25564"/>
                </a:cubicBezTo>
                <a:close/>
                <a:moveTo>
                  <a:pt x="15164" y="26275"/>
                </a:moveTo>
                <a:cubicBezTo>
                  <a:pt x="16435" y="26275"/>
                  <a:pt x="17598" y="27053"/>
                  <a:pt x="18090" y="28219"/>
                </a:cubicBezTo>
                <a:cubicBezTo>
                  <a:pt x="17878" y="28276"/>
                  <a:pt x="17669" y="28350"/>
                  <a:pt x="17469" y="28444"/>
                </a:cubicBezTo>
                <a:cubicBezTo>
                  <a:pt x="17070" y="27520"/>
                  <a:pt x="16171" y="26932"/>
                  <a:pt x="15166" y="26932"/>
                </a:cubicBezTo>
                <a:lnTo>
                  <a:pt x="15149" y="26932"/>
                </a:lnTo>
                <a:cubicBezTo>
                  <a:pt x="14141" y="26940"/>
                  <a:pt x="13247" y="27537"/>
                  <a:pt x="12855" y="28460"/>
                </a:cubicBezTo>
                <a:cubicBezTo>
                  <a:pt x="12655" y="28370"/>
                  <a:pt x="12446" y="28293"/>
                  <a:pt x="12233" y="28231"/>
                </a:cubicBezTo>
                <a:cubicBezTo>
                  <a:pt x="12723" y="27051"/>
                  <a:pt x="13859" y="26283"/>
                  <a:pt x="15145" y="26275"/>
                </a:cubicBezTo>
                <a:cubicBezTo>
                  <a:pt x="15152" y="26275"/>
                  <a:pt x="15158" y="26275"/>
                  <a:pt x="15164" y="26275"/>
                </a:cubicBezTo>
                <a:close/>
                <a:moveTo>
                  <a:pt x="30991" y="26275"/>
                </a:moveTo>
                <a:cubicBezTo>
                  <a:pt x="32266" y="26275"/>
                  <a:pt x="33429" y="27053"/>
                  <a:pt x="33921" y="28219"/>
                </a:cubicBezTo>
                <a:cubicBezTo>
                  <a:pt x="33705" y="28276"/>
                  <a:pt x="33496" y="28350"/>
                  <a:pt x="33296" y="28440"/>
                </a:cubicBezTo>
                <a:cubicBezTo>
                  <a:pt x="32896" y="27520"/>
                  <a:pt x="32001" y="26932"/>
                  <a:pt x="30993" y="26932"/>
                </a:cubicBezTo>
                <a:lnTo>
                  <a:pt x="30976" y="26932"/>
                </a:lnTo>
                <a:cubicBezTo>
                  <a:pt x="29971" y="26940"/>
                  <a:pt x="29073" y="27537"/>
                  <a:pt x="28681" y="28460"/>
                </a:cubicBezTo>
                <a:cubicBezTo>
                  <a:pt x="28480" y="28370"/>
                  <a:pt x="28276" y="28293"/>
                  <a:pt x="28064" y="28231"/>
                </a:cubicBezTo>
                <a:cubicBezTo>
                  <a:pt x="28554" y="27051"/>
                  <a:pt x="29686" y="26283"/>
                  <a:pt x="30972" y="26275"/>
                </a:cubicBezTo>
                <a:cubicBezTo>
                  <a:pt x="30978" y="26275"/>
                  <a:pt x="30985" y="26275"/>
                  <a:pt x="30991" y="26275"/>
                </a:cubicBezTo>
                <a:close/>
                <a:moveTo>
                  <a:pt x="62650" y="26275"/>
                </a:moveTo>
                <a:cubicBezTo>
                  <a:pt x="63920" y="26275"/>
                  <a:pt x="65084" y="27051"/>
                  <a:pt x="65578" y="28219"/>
                </a:cubicBezTo>
                <a:cubicBezTo>
                  <a:pt x="65361" y="28276"/>
                  <a:pt x="65153" y="28350"/>
                  <a:pt x="64953" y="28440"/>
                </a:cubicBezTo>
                <a:cubicBezTo>
                  <a:pt x="64553" y="27520"/>
                  <a:pt x="63659" y="26932"/>
                  <a:pt x="62650" y="26932"/>
                </a:cubicBezTo>
                <a:lnTo>
                  <a:pt x="62633" y="26932"/>
                </a:lnTo>
                <a:cubicBezTo>
                  <a:pt x="61629" y="26940"/>
                  <a:pt x="60730" y="27537"/>
                  <a:pt x="60338" y="28460"/>
                </a:cubicBezTo>
                <a:cubicBezTo>
                  <a:pt x="60138" y="28370"/>
                  <a:pt x="59934" y="28293"/>
                  <a:pt x="59721" y="28231"/>
                </a:cubicBezTo>
                <a:cubicBezTo>
                  <a:pt x="60211" y="27051"/>
                  <a:pt x="61342" y="26283"/>
                  <a:pt x="62629" y="26275"/>
                </a:cubicBezTo>
                <a:close/>
                <a:moveTo>
                  <a:pt x="78479" y="26275"/>
                </a:moveTo>
                <a:cubicBezTo>
                  <a:pt x="79750" y="26275"/>
                  <a:pt x="80913" y="27053"/>
                  <a:pt x="81405" y="28219"/>
                </a:cubicBezTo>
                <a:cubicBezTo>
                  <a:pt x="81192" y="28276"/>
                  <a:pt x="80984" y="28350"/>
                  <a:pt x="80784" y="28444"/>
                </a:cubicBezTo>
                <a:cubicBezTo>
                  <a:pt x="80383" y="27520"/>
                  <a:pt x="79485" y="26932"/>
                  <a:pt x="78481" y="26932"/>
                </a:cubicBezTo>
                <a:lnTo>
                  <a:pt x="78464" y="26932"/>
                </a:lnTo>
                <a:cubicBezTo>
                  <a:pt x="77455" y="26940"/>
                  <a:pt x="76560" y="27537"/>
                  <a:pt x="76168" y="28460"/>
                </a:cubicBezTo>
                <a:cubicBezTo>
                  <a:pt x="75968" y="28370"/>
                  <a:pt x="75760" y="28293"/>
                  <a:pt x="75548" y="28231"/>
                </a:cubicBezTo>
                <a:cubicBezTo>
                  <a:pt x="76038" y="27051"/>
                  <a:pt x="77173" y="26283"/>
                  <a:pt x="78460" y="26275"/>
                </a:cubicBezTo>
                <a:cubicBezTo>
                  <a:pt x="78466" y="26275"/>
                  <a:pt x="78473" y="26275"/>
                  <a:pt x="78479" y="26275"/>
                </a:cubicBezTo>
                <a:close/>
                <a:moveTo>
                  <a:pt x="94307" y="26275"/>
                </a:moveTo>
                <a:cubicBezTo>
                  <a:pt x="95577" y="26275"/>
                  <a:pt x="96741" y="27051"/>
                  <a:pt x="97235" y="28219"/>
                </a:cubicBezTo>
                <a:cubicBezTo>
                  <a:pt x="97019" y="28276"/>
                  <a:pt x="96811" y="28350"/>
                  <a:pt x="96611" y="28440"/>
                </a:cubicBezTo>
                <a:cubicBezTo>
                  <a:pt x="96210" y="27520"/>
                  <a:pt x="95316" y="26932"/>
                  <a:pt x="94307" y="26932"/>
                </a:cubicBezTo>
                <a:lnTo>
                  <a:pt x="94291" y="26932"/>
                </a:lnTo>
                <a:cubicBezTo>
                  <a:pt x="93286" y="26940"/>
                  <a:pt x="92387" y="27537"/>
                  <a:pt x="91995" y="28460"/>
                </a:cubicBezTo>
                <a:cubicBezTo>
                  <a:pt x="91795" y="28370"/>
                  <a:pt x="91591" y="28293"/>
                  <a:pt x="91378" y="28231"/>
                </a:cubicBezTo>
                <a:cubicBezTo>
                  <a:pt x="91868" y="27051"/>
                  <a:pt x="93000" y="26283"/>
                  <a:pt x="94287" y="26275"/>
                </a:cubicBezTo>
                <a:close/>
                <a:moveTo>
                  <a:pt x="46822" y="26275"/>
                </a:moveTo>
                <a:cubicBezTo>
                  <a:pt x="48093" y="26275"/>
                  <a:pt x="49256" y="27053"/>
                  <a:pt x="49747" y="28219"/>
                </a:cubicBezTo>
                <a:cubicBezTo>
                  <a:pt x="49536" y="28276"/>
                  <a:pt x="49327" y="28350"/>
                  <a:pt x="49127" y="28440"/>
                </a:cubicBezTo>
                <a:cubicBezTo>
                  <a:pt x="48727" y="27520"/>
                  <a:pt x="47828" y="26932"/>
                  <a:pt x="46823" y="26932"/>
                </a:cubicBezTo>
                <a:lnTo>
                  <a:pt x="46807" y="26932"/>
                </a:lnTo>
                <a:cubicBezTo>
                  <a:pt x="45798" y="26940"/>
                  <a:pt x="44904" y="27537"/>
                  <a:pt x="44507" y="28464"/>
                </a:cubicBezTo>
                <a:cubicBezTo>
                  <a:pt x="44311" y="28370"/>
                  <a:pt x="44103" y="28293"/>
                  <a:pt x="43890" y="28235"/>
                </a:cubicBezTo>
                <a:cubicBezTo>
                  <a:pt x="44381" y="27051"/>
                  <a:pt x="45517" y="26283"/>
                  <a:pt x="46803" y="26275"/>
                </a:cubicBezTo>
                <a:cubicBezTo>
                  <a:pt x="46809" y="26275"/>
                  <a:pt x="46815" y="26275"/>
                  <a:pt x="46822" y="26275"/>
                </a:cubicBezTo>
                <a:close/>
                <a:moveTo>
                  <a:pt x="7298" y="25564"/>
                </a:moveTo>
                <a:cubicBezTo>
                  <a:pt x="8928" y="25564"/>
                  <a:pt x="10382" y="26575"/>
                  <a:pt x="10943" y="28097"/>
                </a:cubicBezTo>
                <a:cubicBezTo>
                  <a:pt x="10723" y="28109"/>
                  <a:pt x="10506" y="28141"/>
                  <a:pt x="10293" y="28190"/>
                </a:cubicBezTo>
                <a:cubicBezTo>
                  <a:pt x="9787" y="26981"/>
                  <a:pt x="8623" y="26205"/>
                  <a:pt x="7308" y="26205"/>
                </a:cubicBezTo>
                <a:lnTo>
                  <a:pt x="7283" y="26205"/>
                </a:lnTo>
                <a:cubicBezTo>
                  <a:pt x="5980" y="26214"/>
                  <a:pt x="4813" y="26998"/>
                  <a:pt x="4310" y="28203"/>
                </a:cubicBezTo>
                <a:lnTo>
                  <a:pt x="4376" y="28231"/>
                </a:lnTo>
                <a:cubicBezTo>
                  <a:pt x="4866" y="27051"/>
                  <a:pt x="6009" y="26283"/>
                  <a:pt x="7288" y="26275"/>
                </a:cubicBezTo>
                <a:lnTo>
                  <a:pt x="7308" y="26275"/>
                </a:lnTo>
                <a:cubicBezTo>
                  <a:pt x="8591" y="26275"/>
                  <a:pt x="9726" y="27030"/>
                  <a:pt x="10224" y="28207"/>
                </a:cubicBezTo>
                <a:cubicBezTo>
                  <a:pt x="10012" y="28260"/>
                  <a:pt x="9799" y="28329"/>
                  <a:pt x="9599" y="28419"/>
                </a:cubicBezTo>
                <a:cubicBezTo>
                  <a:pt x="9194" y="27513"/>
                  <a:pt x="8300" y="26932"/>
                  <a:pt x="7304" y="26932"/>
                </a:cubicBezTo>
                <a:lnTo>
                  <a:pt x="7292" y="26932"/>
                </a:lnTo>
                <a:cubicBezTo>
                  <a:pt x="6274" y="26940"/>
                  <a:pt x="5376" y="27545"/>
                  <a:pt x="4984" y="28480"/>
                </a:cubicBezTo>
                <a:cubicBezTo>
                  <a:pt x="4572" y="28284"/>
                  <a:pt x="4127" y="28154"/>
                  <a:pt x="3661" y="28109"/>
                </a:cubicBezTo>
                <a:cubicBezTo>
                  <a:pt x="4216" y="26593"/>
                  <a:pt x="5662" y="25577"/>
                  <a:pt x="7279" y="25564"/>
                </a:cubicBezTo>
                <a:cubicBezTo>
                  <a:pt x="7285" y="25564"/>
                  <a:pt x="7292" y="25564"/>
                  <a:pt x="7298" y="25564"/>
                </a:cubicBezTo>
                <a:close/>
                <a:moveTo>
                  <a:pt x="23134" y="25564"/>
                </a:moveTo>
                <a:cubicBezTo>
                  <a:pt x="24755" y="25564"/>
                  <a:pt x="26210" y="26577"/>
                  <a:pt x="26774" y="28097"/>
                </a:cubicBezTo>
                <a:cubicBezTo>
                  <a:pt x="26553" y="28109"/>
                  <a:pt x="26337" y="28141"/>
                  <a:pt x="26124" y="28190"/>
                </a:cubicBezTo>
                <a:cubicBezTo>
                  <a:pt x="25617" y="26983"/>
                  <a:pt x="24454" y="26205"/>
                  <a:pt x="23143" y="26205"/>
                </a:cubicBezTo>
                <a:cubicBezTo>
                  <a:pt x="23133" y="26205"/>
                  <a:pt x="23123" y="26205"/>
                  <a:pt x="23114" y="26205"/>
                </a:cubicBezTo>
                <a:cubicBezTo>
                  <a:pt x="21807" y="26214"/>
                  <a:pt x="20639" y="26998"/>
                  <a:pt x="20141" y="28203"/>
                </a:cubicBezTo>
                <a:lnTo>
                  <a:pt x="20202" y="28231"/>
                </a:lnTo>
                <a:cubicBezTo>
                  <a:pt x="20692" y="27051"/>
                  <a:pt x="21835" y="26283"/>
                  <a:pt x="23114" y="26275"/>
                </a:cubicBezTo>
                <a:lnTo>
                  <a:pt x="23134" y="26275"/>
                </a:lnTo>
                <a:cubicBezTo>
                  <a:pt x="24417" y="26275"/>
                  <a:pt x="25552" y="27030"/>
                  <a:pt x="26054" y="28207"/>
                </a:cubicBezTo>
                <a:cubicBezTo>
                  <a:pt x="25839" y="28260"/>
                  <a:pt x="25630" y="28329"/>
                  <a:pt x="25430" y="28419"/>
                </a:cubicBezTo>
                <a:cubicBezTo>
                  <a:pt x="25021" y="27513"/>
                  <a:pt x="24127" y="26932"/>
                  <a:pt x="23134" y="26932"/>
                </a:cubicBezTo>
                <a:lnTo>
                  <a:pt x="23119" y="26932"/>
                </a:lnTo>
                <a:cubicBezTo>
                  <a:pt x="22105" y="26940"/>
                  <a:pt x="21202" y="27545"/>
                  <a:pt x="20815" y="28480"/>
                </a:cubicBezTo>
                <a:cubicBezTo>
                  <a:pt x="20402" y="28284"/>
                  <a:pt x="19952" y="28154"/>
                  <a:pt x="19492" y="28109"/>
                </a:cubicBezTo>
                <a:cubicBezTo>
                  <a:pt x="20046" y="26593"/>
                  <a:pt x="21492" y="25577"/>
                  <a:pt x="23110" y="25564"/>
                </a:cubicBezTo>
                <a:close/>
                <a:moveTo>
                  <a:pt x="38955" y="25564"/>
                </a:moveTo>
                <a:cubicBezTo>
                  <a:pt x="40586" y="25564"/>
                  <a:pt x="42039" y="26575"/>
                  <a:pt x="42600" y="28097"/>
                </a:cubicBezTo>
                <a:cubicBezTo>
                  <a:pt x="42380" y="28109"/>
                  <a:pt x="42163" y="28141"/>
                  <a:pt x="41951" y="28190"/>
                </a:cubicBezTo>
                <a:cubicBezTo>
                  <a:pt x="41444" y="26981"/>
                  <a:pt x="40280" y="26205"/>
                  <a:pt x="38965" y="26205"/>
                </a:cubicBezTo>
                <a:lnTo>
                  <a:pt x="38940" y="26205"/>
                </a:lnTo>
                <a:cubicBezTo>
                  <a:pt x="37638" y="26214"/>
                  <a:pt x="36469" y="26998"/>
                  <a:pt x="35967" y="28203"/>
                </a:cubicBezTo>
                <a:lnTo>
                  <a:pt x="36033" y="28231"/>
                </a:lnTo>
                <a:cubicBezTo>
                  <a:pt x="36523" y="27051"/>
                  <a:pt x="37666" y="26283"/>
                  <a:pt x="38944" y="26275"/>
                </a:cubicBezTo>
                <a:lnTo>
                  <a:pt x="38965" y="26275"/>
                </a:lnTo>
                <a:cubicBezTo>
                  <a:pt x="40248" y="26275"/>
                  <a:pt x="41383" y="27030"/>
                  <a:pt x="41881" y="28207"/>
                </a:cubicBezTo>
                <a:cubicBezTo>
                  <a:pt x="41669" y="28260"/>
                  <a:pt x="41457" y="28329"/>
                  <a:pt x="41257" y="28419"/>
                </a:cubicBezTo>
                <a:cubicBezTo>
                  <a:pt x="40852" y="27513"/>
                  <a:pt x="39958" y="26932"/>
                  <a:pt x="38961" y="26932"/>
                </a:cubicBezTo>
                <a:lnTo>
                  <a:pt x="38949" y="26932"/>
                </a:lnTo>
                <a:cubicBezTo>
                  <a:pt x="37932" y="26940"/>
                  <a:pt x="37033" y="27545"/>
                  <a:pt x="36641" y="28480"/>
                </a:cubicBezTo>
                <a:cubicBezTo>
                  <a:pt x="36229" y="28284"/>
                  <a:pt x="35783" y="28154"/>
                  <a:pt x="35317" y="28109"/>
                </a:cubicBezTo>
                <a:cubicBezTo>
                  <a:pt x="35873" y="26593"/>
                  <a:pt x="37319" y="25577"/>
                  <a:pt x="38936" y="25564"/>
                </a:cubicBezTo>
                <a:cubicBezTo>
                  <a:pt x="38943" y="25564"/>
                  <a:pt x="38949" y="25564"/>
                  <a:pt x="38955" y="25564"/>
                </a:cubicBezTo>
                <a:close/>
                <a:moveTo>
                  <a:pt x="54792" y="25564"/>
                </a:moveTo>
                <a:cubicBezTo>
                  <a:pt x="56413" y="25564"/>
                  <a:pt x="57867" y="26577"/>
                  <a:pt x="58431" y="28097"/>
                </a:cubicBezTo>
                <a:cubicBezTo>
                  <a:pt x="58211" y="28109"/>
                  <a:pt x="57994" y="28141"/>
                  <a:pt x="57781" y="28190"/>
                </a:cubicBezTo>
                <a:cubicBezTo>
                  <a:pt x="57270" y="26981"/>
                  <a:pt x="56107" y="26205"/>
                  <a:pt x="54792" y="26205"/>
                </a:cubicBezTo>
                <a:lnTo>
                  <a:pt x="54771" y="26205"/>
                </a:lnTo>
                <a:cubicBezTo>
                  <a:pt x="53464" y="26214"/>
                  <a:pt x="52296" y="26998"/>
                  <a:pt x="51798" y="28203"/>
                </a:cubicBezTo>
                <a:lnTo>
                  <a:pt x="51859" y="28231"/>
                </a:lnTo>
                <a:cubicBezTo>
                  <a:pt x="52349" y="27051"/>
                  <a:pt x="53493" y="26283"/>
                  <a:pt x="54771" y="26275"/>
                </a:cubicBezTo>
                <a:lnTo>
                  <a:pt x="54792" y="26275"/>
                </a:lnTo>
                <a:cubicBezTo>
                  <a:pt x="56074" y="26275"/>
                  <a:pt x="57210" y="27030"/>
                  <a:pt x="57712" y="28207"/>
                </a:cubicBezTo>
                <a:cubicBezTo>
                  <a:pt x="57495" y="28260"/>
                  <a:pt x="57287" y="28329"/>
                  <a:pt x="57087" y="28419"/>
                </a:cubicBezTo>
                <a:cubicBezTo>
                  <a:pt x="56678" y="27513"/>
                  <a:pt x="55784" y="26932"/>
                  <a:pt x="54792" y="26932"/>
                </a:cubicBezTo>
                <a:lnTo>
                  <a:pt x="54775" y="26932"/>
                </a:lnTo>
                <a:cubicBezTo>
                  <a:pt x="53762" y="26940"/>
                  <a:pt x="52859" y="27545"/>
                  <a:pt x="52471" y="28480"/>
                </a:cubicBezTo>
                <a:cubicBezTo>
                  <a:pt x="52060" y="28284"/>
                  <a:pt x="51610" y="28154"/>
                  <a:pt x="51148" y="28109"/>
                </a:cubicBezTo>
                <a:cubicBezTo>
                  <a:pt x="51704" y="26593"/>
                  <a:pt x="53150" y="25577"/>
                  <a:pt x="54767" y="25564"/>
                </a:cubicBezTo>
                <a:close/>
                <a:moveTo>
                  <a:pt x="70618" y="25564"/>
                </a:moveTo>
                <a:cubicBezTo>
                  <a:pt x="72243" y="25564"/>
                  <a:pt x="73693" y="26577"/>
                  <a:pt x="74257" y="28097"/>
                </a:cubicBezTo>
                <a:cubicBezTo>
                  <a:pt x="74036" y="28109"/>
                  <a:pt x="73821" y="28141"/>
                  <a:pt x="73608" y="28190"/>
                </a:cubicBezTo>
                <a:cubicBezTo>
                  <a:pt x="73101" y="26981"/>
                  <a:pt x="71938" y="26205"/>
                  <a:pt x="70622" y="26205"/>
                </a:cubicBezTo>
                <a:lnTo>
                  <a:pt x="70598" y="26205"/>
                </a:lnTo>
                <a:cubicBezTo>
                  <a:pt x="69295" y="26214"/>
                  <a:pt x="68126" y="26998"/>
                  <a:pt x="67625" y="28203"/>
                </a:cubicBezTo>
                <a:lnTo>
                  <a:pt x="67689" y="28231"/>
                </a:lnTo>
                <a:cubicBezTo>
                  <a:pt x="68179" y="27051"/>
                  <a:pt x="69323" y="26283"/>
                  <a:pt x="70602" y="26275"/>
                </a:cubicBezTo>
                <a:lnTo>
                  <a:pt x="70622" y="26275"/>
                </a:lnTo>
                <a:cubicBezTo>
                  <a:pt x="71904" y="26275"/>
                  <a:pt x="73040" y="27030"/>
                  <a:pt x="73538" y="28207"/>
                </a:cubicBezTo>
                <a:cubicBezTo>
                  <a:pt x="73326" y="28260"/>
                  <a:pt x="73114" y="28329"/>
                  <a:pt x="72914" y="28419"/>
                </a:cubicBezTo>
                <a:cubicBezTo>
                  <a:pt x="72509" y="27513"/>
                  <a:pt x="71615" y="26932"/>
                  <a:pt x="70618" y="26932"/>
                </a:cubicBezTo>
                <a:lnTo>
                  <a:pt x="70605" y="26932"/>
                </a:lnTo>
                <a:cubicBezTo>
                  <a:pt x="69589" y="26940"/>
                  <a:pt x="68690" y="27545"/>
                  <a:pt x="68298" y="28480"/>
                </a:cubicBezTo>
                <a:cubicBezTo>
                  <a:pt x="67885" y="28284"/>
                  <a:pt x="67440" y="28154"/>
                  <a:pt x="66975" y="28109"/>
                </a:cubicBezTo>
                <a:cubicBezTo>
                  <a:pt x="67534" y="26593"/>
                  <a:pt x="68976" y="25577"/>
                  <a:pt x="70594" y="25564"/>
                </a:cubicBezTo>
                <a:close/>
                <a:moveTo>
                  <a:pt x="86449" y="25564"/>
                </a:moveTo>
                <a:cubicBezTo>
                  <a:pt x="88074" y="25564"/>
                  <a:pt x="89524" y="26577"/>
                  <a:pt x="90087" y="28097"/>
                </a:cubicBezTo>
                <a:cubicBezTo>
                  <a:pt x="89867" y="28109"/>
                  <a:pt x="89651" y="28141"/>
                  <a:pt x="89438" y="28190"/>
                </a:cubicBezTo>
                <a:cubicBezTo>
                  <a:pt x="88928" y="26981"/>
                  <a:pt x="87764" y="26205"/>
                  <a:pt x="86449" y="26205"/>
                </a:cubicBezTo>
                <a:lnTo>
                  <a:pt x="86428" y="26205"/>
                </a:lnTo>
                <a:cubicBezTo>
                  <a:pt x="85122" y="26214"/>
                  <a:pt x="83953" y="26998"/>
                  <a:pt x="83455" y="28203"/>
                </a:cubicBezTo>
                <a:lnTo>
                  <a:pt x="83516" y="28231"/>
                </a:lnTo>
                <a:cubicBezTo>
                  <a:pt x="84010" y="27051"/>
                  <a:pt x="85150" y="26283"/>
                  <a:pt x="86428" y="26275"/>
                </a:cubicBezTo>
                <a:lnTo>
                  <a:pt x="86449" y="26275"/>
                </a:lnTo>
                <a:cubicBezTo>
                  <a:pt x="87731" y="26275"/>
                  <a:pt x="88871" y="27030"/>
                  <a:pt x="89369" y="28207"/>
                </a:cubicBezTo>
                <a:cubicBezTo>
                  <a:pt x="89152" y="28260"/>
                  <a:pt x="88944" y="28329"/>
                  <a:pt x="88744" y="28419"/>
                </a:cubicBezTo>
                <a:cubicBezTo>
                  <a:pt x="88336" y="27513"/>
                  <a:pt x="87441" y="26932"/>
                  <a:pt x="86449" y="26932"/>
                </a:cubicBezTo>
                <a:lnTo>
                  <a:pt x="86432" y="26932"/>
                </a:lnTo>
                <a:cubicBezTo>
                  <a:pt x="85420" y="26940"/>
                  <a:pt x="84517" y="27545"/>
                  <a:pt x="84129" y="28480"/>
                </a:cubicBezTo>
                <a:cubicBezTo>
                  <a:pt x="83716" y="28284"/>
                  <a:pt x="83267" y="28154"/>
                  <a:pt x="82805" y="28109"/>
                </a:cubicBezTo>
                <a:cubicBezTo>
                  <a:pt x="83361" y="26593"/>
                  <a:pt x="84807" y="25577"/>
                  <a:pt x="86424" y="25564"/>
                </a:cubicBezTo>
                <a:close/>
                <a:moveTo>
                  <a:pt x="15166" y="27002"/>
                </a:moveTo>
                <a:cubicBezTo>
                  <a:pt x="16146" y="27002"/>
                  <a:pt x="17017" y="27577"/>
                  <a:pt x="17404" y="28472"/>
                </a:cubicBezTo>
                <a:cubicBezTo>
                  <a:pt x="17217" y="28562"/>
                  <a:pt x="17036" y="28664"/>
                  <a:pt x="16865" y="28783"/>
                </a:cubicBezTo>
                <a:cubicBezTo>
                  <a:pt x="16591" y="28084"/>
                  <a:pt x="15918" y="27622"/>
                  <a:pt x="15166" y="27622"/>
                </a:cubicBezTo>
                <a:lnTo>
                  <a:pt x="15154" y="27622"/>
                </a:lnTo>
                <a:cubicBezTo>
                  <a:pt x="14395" y="27626"/>
                  <a:pt x="13716" y="28105"/>
                  <a:pt x="13454" y="28811"/>
                </a:cubicBezTo>
                <a:cubicBezTo>
                  <a:pt x="13283" y="28689"/>
                  <a:pt x="13104" y="28582"/>
                  <a:pt x="12915" y="28493"/>
                </a:cubicBezTo>
                <a:cubicBezTo>
                  <a:pt x="13300" y="27594"/>
                  <a:pt x="14169" y="27010"/>
                  <a:pt x="15149" y="27002"/>
                </a:cubicBezTo>
                <a:close/>
                <a:moveTo>
                  <a:pt x="30993" y="27002"/>
                </a:moveTo>
                <a:cubicBezTo>
                  <a:pt x="31973" y="27002"/>
                  <a:pt x="32842" y="27577"/>
                  <a:pt x="33234" y="28472"/>
                </a:cubicBezTo>
                <a:cubicBezTo>
                  <a:pt x="33047" y="28562"/>
                  <a:pt x="32863" y="28664"/>
                  <a:pt x="32691" y="28783"/>
                </a:cubicBezTo>
                <a:cubicBezTo>
                  <a:pt x="32422" y="28084"/>
                  <a:pt x="31748" y="27622"/>
                  <a:pt x="30993" y="27622"/>
                </a:cubicBezTo>
                <a:lnTo>
                  <a:pt x="30980" y="27622"/>
                </a:lnTo>
                <a:cubicBezTo>
                  <a:pt x="30225" y="27626"/>
                  <a:pt x="29547" y="28105"/>
                  <a:pt x="29281" y="28811"/>
                </a:cubicBezTo>
                <a:cubicBezTo>
                  <a:pt x="29114" y="28689"/>
                  <a:pt x="28930" y="28582"/>
                  <a:pt x="28746" y="28493"/>
                </a:cubicBezTo>
                <a:cubicBezTo>
                  <a:pt x="29126" y="27594"/>
                  <a:pt x="30000" y="27010"/>
                  <a:pt x="30976" y="27002"/>
                </a:cubicBezTo>
                <a:close/>
                <a:moveTo>
                  <a:pt x="46823" y="27002"/>
                </a:moveTo>
                <a:cubicBezTo>
                  <a:pt x="47803" y="27002"/>
                  <a:pt x="48673" y="27577"/>
                  <a:pt x="49061" y="28472"/>
                </a:cubicBezTo>
                <a:cubicBezTo>
                  <a:pt x="48874" y="28562"/>
                  <a:pt x="48694" y="28664"/>
                  <a:pt x="48522" y="28783"/>
                </a:cubicBezTo>
                <a:cubicBezTo>
                  <a:pt x="48249" y="28084"/>
                  <a:pt x="47575" y="27622"/>
                  <a:pt x="46823" y="27622"/>
                </a:cubicBezTo>
                <a:lnTo>
                  <a:pt x="46811" y="27622"/>
                </a:lnTo>
                <a:cubicBezTo>
                  <a:pt x="46051" y="27626"/>
                  <a:pt x="45374" y="28105"/>
                  <a:pt x="45112" y="28811"/>
                </a:cubicBezTo>
                <a:cubicBezTo>
                  <a:pt x="44940" y="28693"/>
                  <a:pt x="44761" y="28582"/>
                  <a:pt x="44573" y="28493"/>
                </a:cubicBezTo>
                <a:cubicBezTo>
                  <a:pt x="44953" y="27594"/>
                  <a:pt x="45826" y="27010"/>
                  <a:pt x="46807" y="27002"/>
                </a:cubicBezTo>
                <a:close/>
                <a:moveTo>
                  <a:pt x="62650" y="27002"/>
                </a:moveTo>
                <a:cubicBezTo>
                  <a:pt x="63630" y="27002"/>
                  <a:pt x="64500" y="27577"/>
                  <a:pt x="64892" y="28472"/>
                </a:cubicBezTo>
                <a:cubicBezTo>
                  <a:pt x="64705" y="28562"/>
                  <a:pt x="64520" y="28664"/>
                  <a:pt x="64349" y="28783"/>
                </a:cubicBezTo>
                <a:cubicBezTo>
                  <a:pt x="64079" y="28084"/>
                  <a:pt x="63406" y="27622"/>
                  <a:pt x="62650" y="27622"/>
                </a:cubicBezTo>
                <a:lnTo>
                  <a:pt x="62637" y="27622"/>
                </a:lnTo>
                <a:cubicBezTo>
                  <a:pt x="61881" y="27626"/>
                  <a:pt x="61204" y="28105"/>
                  <a:pt x="60938" y="28811"/>
                </a:cubicBezTo>
                <a:cubicBezTo>
                  <a:pt x="60771" y="28689"/>
                  <a:pt x="60588" y="28582"/>
                  <a:pt x="60403" y="28493"/>
                </a:cubicBezTo>
                <a:cubicBezTo>
                  <a:pt x="60784" y="27594"/>
                  <a:pt x="61657" y="27010"/>
                  <a:pt x="62633" y="27002"/>
                </a:cubicBezTo>
                <a:close/>
                <a:moveTo>
                  <a:pt x="78481" y="27002"/>
                </a:moveTo>
                <a:cubicBezTo>
                  <a:pt x="79461" y="27002"/>
                  <a:pt x="80330" y="27577"/>
                  <a:pt x="80718" y="28472"/>
                </a:cubicBezTo>
                <a:cubicBezTo>
                  <a:pt x="80530" y="28562"/>
                  <a:pt x="80351" y="28664"/>
                  <a:pt x="80179" y="28783"/>
                </a:cubicBezTo>
                <a:cubicBezTo>
                  <a:pt x="79906" y="28084"/>
                  <a:pt x="79231" y="27622"/>
                  <a:pt x="78481" y="27622"/>
                </a:cubicBezTo>
                <a:lnTo>
                  <a:pt x="78468" y="27622"/>
                </a:lnTo>
                <a:cubicBezTo>
                  <a:pt x="77708" y="27626"/>
                  <a:pt x="77031" y="28105"/>
                  <a:pt x="76769" y="28811"/>
                </a:cubicBezTo>
                <a:cubicBezTo>
                  <a:pt x="76598" y="28689"/>
                  <a:pt x="76418" y="28582"/>
                  <a:pt x="76230" y="28493"/>
                </a:cubicBezTo>
                <a:cubicBezTo>
                  <a:pt x="76614" y="27594"/>
                  <a:pt x="77484" y="27010"/>
                  <a:pt x="78464" y="27002"/>
                </a:cubicBezTo>
                <a:close/>
                <a:moveTo>
                  <a:pt x="94307" y="27002"/>
                </a:moveTo>
                <a:cubicBezTo>
                  <a:pt x="95287" y="27002"/>
                  <a:pt x="96157" y="27577"/>
                  <a:pt x="96549" y="28472"/>
                </a:cubicBezTo>
                <a:cubicBezTo>
                  <a:pt x="96361" y="28562"/>
                  <a:pt x="96178" y="28664"/>
                  <a:pt x="96006" y="28783"/>
                </a:cubicBezTo>
                <a:cubicBezTo>
                  <a:pt x="95736" y="28084"/>
                  <a:pt x="95062" y="27622"/>
                  <a:pt x="94307" y="27622"/>
                </a:cubicBezTo>
                <a:lnTo>
                  <a:pt x="94295" y="27622"/>
                </a:lnTo>
                <a:cubicBezTo>
                  <a:pt x="93539" y="27626"/>
                  <a:pt x="92861" y="28105"/>
                  <a:pt x="92596" y="28811"/>
                </a:cubicBezTo>
                <a:cubicBezTo>
                  <a:pt x="92428" y="28689"/>
                  <a:pt x="92244" y="28582"/>
                  <a:pt x="92061" y="28493"/>
                </a:cubicBezTo>
                <a:cubicBezTo>
                  <a:pt x="92440" y="27594"/>
                  <a:pt x="93314" y="27010"/>
                  <a:pt x="94291" y="27002"/>
                </a:cubicBezTo>
                <a:close/>
                <a:moveTo>
                  <a:pt x="7304" y="27002"/>
                </a:moveTo>
                <a:cubicBezTo>
                  <a:pt x="8272" y="27002"/>
                  <a:pt x="9142" y="27569"/>
                  <a:pt x="9534" y="28448"/>
                </a:cubicBezTo>
                <a:cubicBezTo>
                  <a:pt x="9346" y="28533"/>
                  <a:pt x="9166" y="28636"/>
                  <a:pt x="8991" y="28750"/>
                </a:cubicBezTo>
                <a:cubicBezTo>
                  <a:pt x="8713" y="28072"/>
                  <a:pt x="8039" y="27622"/>
                  <a:pt x="7304" y="27622"/>
                </a:cubicBezTo>
                <a:lnTo>
                  <a:pt x="7296" y="27622"/>
                </a:lnTo>
                <a:cubicBezTo>
                  <a:pt x="6519" y="27626"/>
                  <a:pt x="5842" y="28113"/>
                  <a:pt x="5584" y="28840"/>
                </a:cubicBezTo>
                <a:cubicBezTo>
                  <a:pt x="5413" y="28717"/>
                  <a:pt x="5233" y="28607"/>
                  <a:pt x="5049" y="28513"/>
                </a:cubicBezTo>
                <a:cubicBezTo>
                  <a:pt x="5425" y="27602"/>
                  <a:pt x="6303" y="27010"/>
                  <a:pt x="7292" y="27002"/>
                </a:cubicBezTo>
                <a:close/>
                <a:moveTo>
                  <a:pt x="23134" y="27002"/>
                </a:moveTo>
                <a:cubicBezTo>
                  <a:pt x="24099" y="27002"/>
                  <a:pt x="24968" y="27569"/>
                  <a:pt x="25364" y="28448"/>
                </a:cubicBezTo>
                <a:cubicBezTo>
                  <a:pt x="25177" y="28533"/>
                  <a:pt x="24993" y="28636"/>
                  <a:pt x="24821" y="28750"/>
                </a:cubicBezTo>
                <a:cubicBezTo>
                  <a:pt x="24540" y="28072"/>
                  <a:pt x="23869" y="27622"/>
                  <a:pt x="23134" y="27622"/>
                </a:cubicBezTo>
                <a:lnTo>
                  <a:pt x="23122" y="27622"/>
                </a:lnTo>
                <a:cubicBezTo>
                  <a:pt x="22350" y="27626"/>
                  <a:pt x="21668" y="28113"/>
                  <a:pt x="21415" y="28840"/>
                </a:cubicBezTo>
                <a:cubicBezTo>
                  <a:pt x="21243" y="28717"/>
                  <a:pt x="21064" y="28607"/>
                  <a:pt x="20876" y="28513"/>
                </a:cubicBezTo>
                <a:cubicBezTo>
                  <a:pt x="21251" y="27602"/>
                  <a:pt x="22129" y="27010"/>
                  <a:pt x="23119" y="27002"/>
                </a:cubicBezTo>
                <a:close/>
                <a:moveTo>
                  <a:pt x="38961" y="27002"/>
                </a:moveTo>
                <a:cubicBezTo>
                  <a:pt x="39929" y="27002"/>
                  <a:pt x="40799" y="27569"/>
                  <a:pt x="41191" y="28448"/>
                </a:cubicBezTo>
                <a:cubicBezTo>
                  <a:pt x="41003" y="28533"/>
                  <a:pt x="40823" y="28636"/>
                  <a:pt x="40648" y="28750"/>
                </a:cubicBezTo>
                <a:cubicBezTo>
                  <a:pt x="40370" y="28072"/>
                  <a:pt x="39696" y="27622"/>
                  <a:pt x="38961" y="27622"/>
                </a:cubicBezTo>
                <a:lnTo>
                  <a:pt x="38953" y="27622"/>
                </a:lnTo>
                <a:cubicBezTo>
                  <a:pt x="38177" y="27626"/>
                  <a:pt x="37498" y="28113"/>
                  <a:pt x="37242" y="28840"/>
                </a:cubicBezTo>
                <a:cubicBezTo>
                  <a:pt x="37221" y="28823"/>
                  <a:pt x="37196" y="28807"/>
                  <a:pt x="37176" y="28791"/>
                </a:cubicBezTo>
                <a:cubicBezTo>
                  <a:pt x="37025" y="28689"/>
                  <a:pt x="36870" y="28595"/>
                  <a:pt x="36706" y="28513"/>
                </a:cubicBezTo>
                <a:cubicBezTo>
                  <a:pt x="37082" y="27602"/>
                  <a:pt x="37960" y="27010"/>
                  <a:pt x="38949" y="27002"/>
                </a:cubicBezTo>
                <a:close/>
                <a:moveTo>
                  <a:pt x="54792" y="27002"/>
                </a:moveTo>
                <a:cubicBezTo>
                  <a:pt x="55755" y="27002"/>
                  <a:pt x="56626" y="27569"/>
                  <a:pt x="57022" y="28448"/>
                </a:cubicBezTo>
                <a:cubicBezTo>
                  <a:pt x="56833" y="28533"/>
                  <a:pt x="56650" y="28636"/>
                  <a:pt x="56478" y="28750"/>
                </a:cubicBezTo>
                <a:cubicBezTo>
                  <a:pt x="56196" y="28072"/>
                  <a:pt x="55527" y="27622"/>
                  <a:pt x="54792" y="27622"/>
                </a:cubicBezTo>
                <a:lnTo>
                  <a:pt x="54780" y="27622"/>
                </a:lnTo>
                <a:cubicBezTo>
                  <a:pt x="54007" y="27626"/>
                  <a:pt x="53325" y="28113"/>
                  <a:pt x="53072" y="28840"/>
                </a:cubicBezTo>
                <a:cubicBezTo>
                  <a:pt x="52901" y="28717"/>
                  <a:pt x="52721" y="28607"/>
                  <a:pt x="52533" y="28513"/>
                </a:cubicBezTo>
                <a:cubicBezTo>
                  <a:pt x="52912" y="27602"/>
                  <a:pt x="53791" y="27010"/>
                  <a:pt x="54775" y="27002"/>
                </a:cubicBezTo>
                <a:close/>
                <a:moveTo>
                  <a:pt x="70618" y="27002"/>
                </a:moveTo>
                <a:cubicBezTo>
                  <a:pt x="71586" y="27002"/>
                  <a:pt x="72456" y="27569"/>
                  <a:pt x="72848" y="28448"/>
                </a:cubicBezTo>
                <a:cubicBezTo>
                  <a:pt x="72660" y="28533"/>
                  <a:pt x="72481" y="28636"/>
                  <a:pt x="72305" y="28750"/>
                </a:cubicBezTo>
                <a:cubicBezTo>
                  <a:pt x="72027" y="28072"/>
                  <a:pt x="71353" y="27622"/>
                  <a:pt x="70618" y="27622"/>
                </a:cubicBezTo>
                <a:lnTo>
                  <a:pt x="70610" y="27622"/>
                </a:lnTo>
                <a:cubicBezTo>
                  <a:pt x="69834" y="27626"/>
                  <a:pt x="69156" y="28113"/>
                  <a:pt x="68899" y="28840"/>
                </a:cubicBezTo>
                <a:cubicBezTo>
                  <a:pt x="68727" y="28717"/>
                  <a:pt x="68547" y="28607"/>
                  <a:pt x="68364" y="28513"/>
                </a:cubicBezTo>
                <a:cubicBezTo>
                  <a:pt x="68739" y="27602"/>
                  <a:pt x="69617" y="27010"/>
                  <a:pt x="70605" y="27002"/>
                </a:cubicBezTo>
                <a:close/>
                <a:moveTo>
                  <a:pt x="86449" y="27002"/>
                </a:moveTo>
                <a:cubicBezTo>
                  <a:pt x="87412" y="27002"/>
                  <a:pt x="88283" y="27569"/>
                  <a:pt x="88679" y="28448"/>
                </a:cubicBezTo>
                <a:cubicBezTo>
                  <a:pt x="88491" y="28533"/>
                  <a:pt x="88307" y="28636"/>
                  <a:pt x="88136" y="28750"/>
                </a:cubicBezTo>
                <a:cubicBezTo>
                  <a:pt x="87853" y="28072"/>
                  <a:pt x="87184" y="27622"/>
                  <a:pt x="86449" y="27622"/>
                </a:cubicBezTo>
                <a:lnTo>
                  <a:pt x="86436" y="27622"/>
                </a:lnTo>
                <a:cubicBezTo>
                  <a:pt x="85665" y="27626"/>
                  <a:pt x="84982" y="28113"/>
                  <a:pt x="84729" y="28840"/>
                </a:cubicBezTo>
                <a:cubicBezTo>
                  <a:pt x="84558" y="28717"/>
                  <a:pt x="84378" y="28607"/>
                  <a:pt x="84190" y="28513"/>
                </a:cubicBezTo>
                <a:cubicBezTo>
                  <a:pt x="84570" y="27602"/>
                  <a:pt x="85448" y="27010"/>
                  <a:pt x="86432" y="27002"/>
                </a:cubicBezTo>
                <a:close/>
                <a:moveTo>
                  <a:pt x="15166" y="27692"/>
                </a:moveTo>
                <a:cubicBezTo>
                  <a:pt x="15893" y="27692"/>
                  <a:pt x="16546" y="28146"/>
                  <a:pt x="16804" y="28823"/>
                </a:cubicBezTo>
                <a:cubicBezTo>
                  <a:pt x="16649" y="28934"/>
                  <a:pt x="16497" y="29060"/>
                  <a:pt x="16359" y="29195"/>
                </a:cubicBezTo>
                <a:cubicBezTo>
                  <a:pt x="16240" y="28636"/>
                  <a:pt x="15737" y="28227"/>
                  <a:pt x="15166" y="28227"/>
                </a:cubicBezTo>
                <a:lnTo>
                  <a:pt x="15158" y="28227"/>
                </a:lnTo>
                <a:cubicBezTo>
                  <a:pt x="14561" y="28227"/>
                  <a:pt x="14063" y="28656"/>
                  <a:pt x="13961" y="29236"/>
                </a:cubicBezTo>
                <a:cubicBezTo>
                  <a:pt x="13822" y="29097"/>
                  <a:pt x="13671" y="28970"/>
                  <a:pt x="13512" y="28852"/>
                </a:cubicBezTo>
                <a:cubicBezTo>
                  <a:pt x="13761" y="28162"/>
                  <a:pt x="14419" y="27696"/>
                  <a:pt x="15154" y="27692"/>
                </a:cubicBezTo>
                <a:close/>
                <a:moveTo>
                  <a:pt x="30993" y="27692"/>
                </a:moveTo>
                <a:cubicBezTo>
                  <a:pt x="31724" y="27692"/>
                  <a:pt x="32377" y="28146"/>
                  <a:pt x="32635" y="28823"/>
                </a:cubicBezTo>
                <a:cubicBezTo>
                  <a:pt x="32475" y="28934"/>
                  <a:pt x="32328" y="29060"/>
                  <a:pt x="32190" y="29195"/>
                </a:cubicBezTo>
                <a:cubicBezTo>
                  <a:pt x="32071" y="28636"/>
                  <a:pt x="31568" y="28227"/>
                  <a:pt x="30993" y="28227"/>
                </a:cubicBezTo>
                <a:lnTo>
                  <a:pt x="30985" y="28227"/>
                </a:lnTo>
                <a:cubicBezTo>
                  <a:pt x="30388" y="28227"/>
                  <a:pt x="29890" y="28656"/>
                  <a:pt x="29792" y="29236"/>
                </a:cubicBezTo>
                <a:cubicBezTo>
                  <a:pt x="29649" y="29097"/>
                  <a:pt x="29502" y="28970"/>
                  <a:pt x="29343" y="28852"/>
                </a:cubicBezTo>
                <a:cubicBezTo>
                  <a:pt x="29592" y="28162"/>
                  <a:pt x="30245" y="27696"/>
                  <a:pt x="30980" y="27692"/>
                </a:cubicBezTo>
                <a:close/>
                <a:moveTo>
                  <a:pt x="46823" y="27692"/>
                </a:moveTo>
                <a:cubicBezTo>
                  <a:pt x="47551" y="27692"/>
                  <a:pt x="48203" y="28146"/>
                  <a:pt x="48461" y="28823"/>
                </a:cubicBezTo>
                <a:cubicBezTo>
                  <a:pt x="48305" y="28934"/>
                  <a:pt x="48154" y="29060"/>
                  <a:pt x="48016" y="29195"/>
                </a:cubicBezTo>
                <a:cubicBezTo>
                  <a:pt x="47898" y="28636"/>
                  <a:pt x="47395" y="28227"/>
                  <a:pt x="46823" y="28227"/>
                </a:cubicBezTo>
                <a:lnTo>
                  <a:pt x="46815" y="28227"/>
                </a:lnTo>
                <a:cubicBezTo>
                  <a:pt x="46218" y="28227"/>
                  <a:pt x="45721" y="28656"/>
                  <a:pt x="45619" y="29236"/>
                </a:cubicBezTo>
                <a:cubicBezTo>
                  <a:pt x="45479" y="29097"/>
                  <a:pt x="45328" y="28970"/>
                  <a:pt x="45169" y="28852"/>
                </a:cubicBezTo>
                <a:cubicBezTo>
                  <a:pt x="45419" y="28162"/>
                  <a:pt x="46075" y="27696"/>
                  <a:pt x="46811" y="27692"/>
                </a:cubicBezTo>
                <a:close/>
                <a:moveTo>
                  <a:pt x="62650" y="27692"/>
                </a:moveTo>
                <a:cubicBezTo>
                  <a:pt x="63381" y="27692"/>
                  <a:pt x="64034" y="28146"/>
                  <a:pt x="64292" y="28823"/>
                </a:cubicBezTo>
                <a:cubicBezTo>
                  <a:pt x="64132" y="28934"/>
                  <a:pt x="63985" y="29060"/>
                  <a:pt x="63847" y="29195"/>
                </a:cubicBezTo>
                <a:cubicBezTo>
                  <a:pt x="63728" y="28636"/>
                  <a:pt x="63225" y="28227"/>
                  <a:pt x="62650" y="28227"/>
                </a:cubicBezTo>
                <a:lnTo>
                  <a:pt x="62641" y="28227"/>
                </a:lnTo>
                <a:cubicBezTo>
                  <a:pt x="62045" y="28227"/>
                  <a:pt x="61547" y="28656"/>
                  <a:pt x="61449" y="29236"/>
                </a:cubicBezTo>
                <a:cubicBezTo>
                  <a:pt x="61306" y="29097"/>
                  <a:pt x="61159" y="28970"/>
                  <a:pt x="60999" y="28852"/>
                </a:cubicBezTo>
                <a:cubicBezTo>
                  <a:pt x="61249" y="28162"/>
                  <a:pt x="61902" y="27696"/>
                  <a:pt x="62637" y="27692"/>
                </a:cubicBezTo>
                <a:close/>
                <a:moveTo>
                  <a:pt x="78481" y="27692"/>
                </a:moveTo>
                <a:cubicBezTo>
                  <a:pt x="79212" y="27692"/>
                  <a:pt x="79861" y="28146"/>
                  <a:pt x="80119" y="28823"/>
                </a:cubicBezTo>
                <a:cubicBezTo>
                  <a:pt x="79963" y="28934"/>
                  <a:pt x="79812" y="29060"/>
                  <a:pt x="79673" y="29195"/>
                </a:cubicBezTo>
                <a:cubicBezTo>
                  <a:pt x="79555" y="28636"/>
                  <a:pt x="79052" y="28227"/>
                  <a:pt x="78481" y="28227"/>
                </a:cubicBezTo>
                <a:lnTo>
                  <a:pt x="78472" y="28227"/>
                </a:lnTo>
                <a:cubicBezTo>
                  <a:pt x="77876" y="28227"/>
                  <a:pt x="77378" y="28656"/>
                  <a:pt x="77276" y="29236"/>
                </a:cubicBezTo>
                <a:cubicBezTo>
                  <a:pt x="77137" y="29097"/>
                  <a:pt x="76986" y="28970"/>
                  <a:pt x="76826" y="28852"/>
                </a:cubicBezTo>
                <a:cubicBezTo>
                  <a:pt x="77075" y="28162"/>
                  <a:pt x="77733" y="27696"/>
                  <a:pt x="78468" y="27692"/>
                </a:cubicBezTo>
                <a:close/>
                <a:moveTo>
                  <a:pt x="94307" y="27692"/>
                </a:moveTo>
                <a:cubicBezTo>
                  <a:pt x="95038" y="27692"/>
                  <a:pt x="95691" y="28146"/>
                  <a:pt x="95949" y="28823"/>
                </a:cubicBezTo>
                <a:cubicBezTo>
                  <a:pt x="95789" y="28934"/>
                  <a:pt x="95642" y="29060"/>
                  <a:pt x="95503" y="29195"/>
                </a:cubicBezTo>
                <a:cubicBezTo>
                  <a:pt x="95386" y="28636"/>
                  <a:pt x="94883" y="28227"/>
                  <a:pt x="94307" y="28227"/>
                </a:cubicBezTo>
                <a:lnTo>
                  <a:pt x="94298" y="28227"/>
                </a:lnTo>
                <a:cubicBezTo>
                  <a:pt x="93702" y="28227"/>
                  <a:pt x="93205" y="28656"/>
                  <a:pt x="93106" y="29236"/>
                </a:cubicBezTo>
                <a:cubicBezTo>
                  <a:pt x="92963" y="29097"/>
                  <a:pt x="92816" y="28970"/>
                  <a:pt x="92657" y="28852"/>
                </a:cubicBezTo>
                <a:cubicBezTo>
                  <a:pt x="92906" y="28162"/>
                  <a:pt x="93563" y="27696"/>
                  <a:pt x="94298" y="27692"/>
                </a:cubicBezTo>
                <a:close/>
                <a:moveTo>
                  <a:pt x="7305" y="27692"/>
                </a:moveTo>
                <a:cubicBezTo>
                  <a:pt x="8016" y="27692"/>
                  <a:pt x="8665" y="28132"/>
                  <a:pt x="8934" y="28791"/>
                </a:cubicBezTo>
                <a:cubicBezTo>
                  <a:pt x="8778" y="28897"/>
                  <a:pt x="8627" y="29015"/>
                  <a:pt x="8489" y="29146"/>
                </a:cubicBezTo>
                <a:cubicBezTo>
                  <a:pt x="8353" y="28611"/>
                  <a:pt x="7863" y="28227"/>
                  <a:pt x="7304" y="28227"/>
                </a:cubicBezTo>
                <a:lnTo>
                  <a:pt x="7300" y="28227"/>
                </a:lnTo>
                <a:cubicBezTo>
                  <a:pt x="6687" y="28227"/>
                  <a:pt x="6176" y="28680"/>
                  <a:pt x="6095" y="29281"/>
                </a:cubicBezTo>
                <a:cubicBezTo>
                  <a:pt x="5956" y="29134"/>
                  <a:pt x="5805" y="29004"/>
                  <a:pt x="5646" y="28881"/>
                </a:cubicBezTo>
                <a:cubicBezTo>
                  <a:pt x="5882" y="28174"/>
                  <a:pt x="6544" y="27696"/>
                  <a:pt x="7296" y="27692"/>
                </a:cubicBezTo>
                <a:cubicBezTo>
                  <a:pt x="7299" y="27692"/>
                  <a:pt x="7302" y="27692"/>
                  <a:pt x="7305" y="27692"/>
                </a:cubicBezTo>
                <a:close/>
                <a:moveTo>
                  <a:pt x="23132" y="27692"/>
                </a:moveTo>
                <a:cubicBezTo>
                  <a:pt x="23843" y="27692"/>
                  <a:pt x="24496" y="28132"/>
                  <a:pt x="24760" y="28791"/>
                </a:cubicBezTo>
                <a:cubicBezTo>
                  <a:pt x="24605" y="28897"/>
                  <a:pt x="24458" y="29015"/>
                  <a:pt x="24319" y="29146"/>
                </a:cubicBezTo>
                <a:cubicBezTo>
                  <a:pt x="24180" y="28611"/>
                  <a:pt x="23694" y="28227"/>
                  <a:pt x="23134" y="28227"/>
                </a:cubicBezTo>
                <a:lnTo>
                  <a:pt x="23126" y="28227"/>
                </a:lnTo>
                <a:cubicBezTo>
                  <a:pt x="22518" y="28227"/>
                  <a:pt x="22007" y="28680"/>
                  <a:pt x="21926" y="29281"/>
                </a:cubicBezTo>
                <a:cubicBezTo>
                  <a:pt x="21782" y="29134"/>
                  <a:pt x="21632" y="29004"/>
                  <a:pt x="21472" y="28881"/>
                </a:cubicBezTo>
                <a:cubicBezTo>
                  <a:pt x="21713" y="28174"/>
                  <a:pt x="22371" y="27696"/>
                  <a:pt x="23122" y="27692"/>
                </a:cubicBezTo>
                <a:cubicBezTo>
                  <a:pt x="23126" y="27692"/>
                  <a:pt x="23129" y="27692"/>
                  <a:pt x="23132" y="27692"/>
                </a:cubicBezTo>
                <a:close/>
                <a:moveTo>
                  <a:pt x="38963" y="27692"/>
                </a:moveTo>
                <a:cubicBezTo>
                  <a:pt x="39673" y="27692"/>
                  <a:pt x="40323" y="28132"/>
                  <a:pt x="40591" y="28791"/>
                </a:cubicBezTo>
                <a:cubicBezTo>
                  <a:pt x="40435" y="28897"/>
                  <a:pt x="40284" y="29015"/>
                  <a:pt x="40145" y="29146"/>
                </a:cubicBezTo>
                <a:cubicBezTo>
                  <a:pt x="40011" y="28611"/>
                  <a:pt x="39521" y="28227"/>
                  <a:pt x="38961" y="28227"/>
                </a:cubicBezTo>
                <a:lnTo>
                  <a:pt x="38957" y="28227"/>
                </a:lnTo>
                <a:cubicBezTo>
                  <a:pt x="38344" y="28227"/>
                  <a:pt x="37834" y="28680"/>
                  <a:pt x="37752" y="29281"/>
                </a:cubicBezTo>
                <a:cubicBezTo>
                  <a:pt x="37687" y="29211"/>
                  <a:pt x="37621" y="29146"/>
                  <a:pt x="37552" y="29085"/>
                </a:cubicBezTo>
                <a:cubicBezTo>
                  <a:pt x="37491" y="29032"/>
                  <a:pt x="37430" y="28983"/>
                  <a:pt x="37368" y="28934"/>
                </a:cubicBezTo>
                <a:cubicBezTo>
                  <a:pt x="37344" y="28917"/>
                  <a:pt x="37323" y="28901"/>
                  <a:pt x="37302" y="28881"/>
                </a:cubicBezTo>
                <a:cubicBezTo>
                  <a:pt x="37540" y="28174"/>
                  <a:pt x="38201" y="27696"/>
                  <a:pt x="38953" y="27692"/>
                </a:cubicBezTo>
                <a:cubicBezTo>
                  <a:pt x="38956" y="27692"/>
                  <a:pt x="38959" y="27692"/>
                  <a:pt x="38963" y="27692"/>
                </a:cubicBezTo>
                <a:close/>
                <a:moveTo>
                  <a:pt x="54792" y="27692"/>
                </a:moveTo>
                <a:cubicBezTo>
                  <a:pt x="55502" y="27692"/>
                  <a:pt x="56152" y="28133"/>
                  <a:pt x="56417" y="28791"/>
                </a:cubicBezTo>
                <a:cubicBezTo>
                  <a:pt x="56262" y="28897"/>
                  <a:pt x="56115" y="29015"/>
                  <a:pt x="55976" y="29146"/>
                </a:cubicBezTo>
                <a:cubicBezTo>
                  <a:pt x="55837" y="28611"/>
                  <a:pt x="55351" y="28227"/>
                  <a:pt x="54792" y="28227"/>
                </a:cubicBezTo>
                <a:lnTo>
                  <a:pt x="54784" y="28227"/>
                </a:lnTo>
                <a:cubicBezTo>
                  <a:pt x="54175" y="28227"/>
                  <a:pt x="53664" y="28680"/>
                  <a:pt x="53583" y="29281"/>
                </a:cubicBezTo>
                <a:cubicBezTo>
                  <a:pt x="53440" y="29134"/>
                  <a:pt x="53289" y="29004"/>
                  <a:pt x="53129" y="28881"/>
                </a:cubicBezTo>
                <a:cubicBezTo>
                  <a:pt x="53370" y="28174"/>
                  <a:pt x="54028" y="27696"/>
                  <a:pt x="54780" y="27692"/>
                </a:cubicBezTo>
                <a:close/>
                <a:moveTo>
                  <a:pt x="70618" y="27692"/>
                </a:moveTo>
                <a:cubicBezTo>
                  <a:pt x="71329" y="27692"/>
                  <a:pt x="71983" y="28133"/>
                  <a:pt x="72247" y="28791"/>
                </a:cubicBezTo>
                <a:cubicBezTo>
                  <a:pt x="72092" y="28897"/>
                  <a:pt x="71941" y="29015"/>
                  <a:pt x="71802" y="29146"/>
                </a:cubicBezTo>
                <a:cubicBezTo>
                  <a:pt x="71668" y="28611"/>
                  <a:pt x="71178" y="28227"/>
                  <a:pt x="70618" y="28227"/>
                </a:cubicBezTo>
                <a:lnTo>
                  <a:pt x="70614" y="28227"/>
                </a:lnTo>
                <a:cubicBezTo>
                  <a:pt x="70002" y="28227"/>
                  <a:pt x="69491" y="28680"/>
                  <a:pt x="69410" y="29281"/>
                </a:cubicBezTo>
                <a:cubicBezTo>
                  <a:pt x="69287" y="29154"/>
                  <a:pt x="69160" y="29040"/>
                  <a:pt x="69025" y="28934"/>
                </a:cubicBezTo>
                <a:cubicBezTo>
                  <a:pt x="69005" y="28917"/>
                  <a:pt x="68980" y="28901"/>
                  <a:pt x="68960" y="28881"/>
                </a:cubicBezTo>
                <a:cubicBezTo>
                  <a:pt x="69197" y="28174"/>
                  <a:pt x="69859" y="27696"/>
                  <a:pt x="70610" y="27692"/>
                </a:cubicBezTo>
                <a:close/>
                <a:moveTo>
                  <a:pt x="86449" y="27692"/>
                </a:moveTo>
                <a:cubicBezTo>
                  <a:pt x="87159" y="27692"/>
                  <a:pt x="87808" y="28133"/>
                  <a:pt x="88074" y="28791"/>
                </a:cubicBezTo>
                <a:cubicBezTo>
                  <a:pt x="87919" y="28897"/>
                  <a:pt x="87772" y="29015"/>
                  <a:pt x="87633" y="29146"/>
                </a:cubicBezTo>
                <a:cubicBezTo>
                  <a:pt x="87495" y="28611"/>
                  <a:pt x="87009" y="28227"/>
                  <a:pt x="86449" y="28227"/>
                </a:cubicBezTo>
                <a:lnTo>
                  <a:pt x="86441" y="28227"/>
                </a:lnTo>
                <a:cubicBezTo>
                  <a:pt x="85832" y="28227"/>
                  <a:pt x="85322" y="28680"/>
                  <a:pt x="85240" y="29281"/>
                </a:cubicBezTo>
                <a:cubicBezTo>
                  <a:pt x="85097" y="29134"/>
                  <a:pt x="84946" y="29004"/>
                  <a:pt x="84786" y="28881"/>
                </a:cubicBezTo>
                <a:cubicBezTo>
                  <a:pt x="85027" y="28174"/>
                  <a:pt x="85685" y="27696"/>
                  <a:pt x="86436" y="27692"/>
                </a:cubicBezTo>
                <a:close/>
                <a:moveTo>
                  <a:pt x="38961" y="28297"/>
                </a:moveTo>
                <a:cubicBezTo>
                  <a:pt x="39504" y="28297"/>
                  <a:pt x="39973" y="28676"/>
                  <a:pt x="40088" y="29204"/>
                </a:cubicBezTo>
                <a:cubicBezTo>
                  <a:pt x="39900" y="29383"/>
                  <a:pt x="39728" y="29583"/>
                  <a:pt x="39577" y="29803"/>
                </a:cubicBezTo>
                <a:cubicBezTo>
                  <a:pt x="39361" y="29767"/>
                  <a:pt x="39136" y="29747"/>
                  <a:pt x="38908" y="29747"/>
                </a:cubicBezTo>
                <a:lnTo>
                  <a:pt x="38883" y="29747"/>
                </a:lnTo>
                <a:cubicBezTo>
                  <a:pt x="38648" y="29747"/>
                  <a:pt x="38417" y="29771"/>
                  <a:pt x="38189" y="29811"/>
                </a:cubicBezTo>
                <a:lnTo>
                  <a:pt x="38189" y="29811"/>
                </a:lnTo>
                <a:cubicBezTo>
                  <a:pt x="38070" y="29635"/>
                  <a:pt x="37939" y="29477"/>
                  <a:pt x="37797" y="29326"/>
                </a:cubicBezTo>
                <a:lnTo>
                  <a:pt x="37817" y="29326"/>
                </a:lnTo>
                <a:cubicBezTo>
                  <a:pt x="37879" y="28742"/>
                  <a:pt x="38369" y="28301"/>
                  <a:pt x="38957" y="28297"/>
                </a:cubicBezTo>
                <a:close/>
                <a:moveTo>
                  <a:pt x="7304" y="28297"/>
                </a:moveTo>
                <a:cubicBezTo>
                  <a:pt x="7847" y="28297"/>
                  <a:pt x="8317" y="28676"/>
                  <a:pt x="8431" y="29204"/>
                </a:cubicBezTo>
                <a:cubicBezTo>
                  <a:pt x="8244" y="29383"/>
                  <a:pt x="8072" y="29583"/>
                  <a:pt x="7920" y="29803"/>
                </a:cubicBezTo>
                <a:cubicBezTo>
                  <a:pt x="7705" y="29767"/>
                  <a:pt x="7479" y="29747"/>
                  <a:pt x="7251" y="29747"/>
                </a:cubicBezTo>
                <a:lnTo>
                  <a:pt x="7226" y="29747"/>
                </a:lnTo>
                <a:cubicBezTo>
                  <a:pt x="6990" y="29747"/>
                  <a:pt x="6759" y="29771"/>
                  <a:pt x="6532" y="29812"/>
                </a:cubicBezTo>
                <a:lnTo>
                  <a:pt x="6532" y="29812"/>
                </a:lnTo>
                <a:cubicBezTo>
                  <a:pt x="6413" y="29635"/>
                  <a:pt x="6283" y="29477"/>
                  <a:pt x="6140" y="29326"/>
                </a:cubicBezTo>
                <a:lnTo>
                  <a:pt x="6161" y="29326"/>
                </a:lnTo>
                <a:cubicBezTo>
                  <a:pt x="6221" y="28742"/>
                  <a:pt x="6712" y="28301"/>
                  <a:pt x="7300" y="28297"/>
                </a:cubicBezTo>
                <a:close/>
                <a:moveTo>
                  <a:pt x="70623" y="28297"/>
                </a:moveTo>
                <a:cubicBezTo>
                  <a:pt x="71158" y="28297"/>
                  <a:pt x="71631" y="28675"/>
                  <a:pt x="71745" y="29204"/>
                </a:cubicBezTo>
                <a:cubicBezTo>
                  <a:pt x="71557" y="29383"/>
                  <a:pt x="71386" y="29583"/>
                  <a:pt x="71235" y="29803"/>
                </a:cubicBezTo>
                <a:cubicBezTo>
                  <a:pt x="71018" y="29767"/>
                  <a:pt x="70794" y="29747"/>
                  <a:pt x="70565" y="29747"/>
                </a:cubicBezTo>
                <a:lnTo>
                  <a:pt x="70541" y="29747"/>
                </a:lnTo>
                <a:cubicBezTo>
                  <a:pt x="70305" y="29747"/>
                  <a:pt x="70074" y="29771"/>
                  <a:pt x="69845" y="29812"/>
                </a:cubicBezTo>
                <a:lnTo>
                  <a:pt x="69845" y="29812"/>
                </a:lnTo>
                <a:cubicBezTo>
                  <a:pt x="69728" y="29635"/>
                  <a:pt x="69597" y="29477"/>
                  <a:pt x="69454" y="29326"/>
                </a:cubicBezTo>
                <a:lnTo>
                  <a:pt x="69474" y="29326"/>
                </a:lnTo>
                <a:cubicBezTo>
                  <a:pt x="69536" y="28742"/>
                  <a:pt x="70026" y="28301"/>
                  <a:pt x="70614" y="28297"/>
                </a:cubicBezTo>
                <a:cubicBezTo>
                  <a:pt x="70617" y="28297"/>
                  <a:pt x="70620" y="28297"/>
                  <a:pt x="70623" y="28297"/>
                </a:cubicBezTo>
                <a:close/>
                <a:moveTo>
                  <a:pt x="23134" y="28297"/>
                </a:moveTo>
                <a:cubicBezTo>
                  <a:pt x="23673" y="28297"/>
                  <a:pt x="24143" y="28676"/>
                  <a:pt x="24258" y="29204"/>
                </a:cubicBezTo>
                <a:cubicBezTo>
                  <a:pt x="24074" y="29383"/>
                  <a:pt x="23903" y="29583"/>
                  <a:pt x="23751" y="29803"/>
                </a:cubicBezTo>
                <a:cubicBezTo>
                  <a:pt x="23530" y="29767"/>
                  <a:pt x="23306" y="29747"/>
                  <a:pt x="23077" y="29747"/>
                </a:cubicBezTo>
                <a:lnTo>
                  <a:pt x="23053" y="29747"/>
                </a:lnTo>
                <a:cubicBezTo>
                  <a:pt x="22816" y="29747"/>
                  <a:pt x="22583" y="29771"/>
                  <a:pt x="22359" y="29812"/>
                </a:cubicBezTo>
                <a:cubicBezTo>
                  <a:pt x="22240" y="29636"/>
                  <a:pt x="22109" y="29477"/>
                  <a:pt x="21967" y="29326"/>
                </a:cubicBezTo>
                <a:lnTo>
                  <a:pt x="21986" y="29326"/>
                </a:lnTo>
                <a:cubicBezTo>
                  <a:pt x="22048" y="28742"/>
                  <a:pt x="22538" y="28301"/>
                  <a:pt x="23126" y="28297"/>
                </a:cubicBezTo>
                <a:close/>
                <a:moveTo>
                  <a:pt x="54792" y="28297"/>
                </a:moveTo>
                <a:cubicBezTo>
                  <a:pt x="55331" y="28297"/>
                  <a:pt x="55804" y="28676"/>
                  <a:pt x="55915" y="29204"/>
                </a:cubicBezTo>
                <a:cubicBezTo>
                  <a:pt x="55731" y="29383"/>
                  <a:pt x="55559" y="29583"/>
                  <a:pt x="55408" y="29803"/>
                </a:cubicBezTo>
                <a:cubicBezTo>
                  <a:pt x="55188" y="29767"/>
                  <a:pt x="54963" y="29747"/>
                  <a:pt x="54735" y="29747"/>
                </a:cubicBezTo>
                <a:lnTo>
                  <a:pt x="54710" y="29747"/>
                </a:lnTo>
                <a:cubicBezTo>
                  <a:pt x="54473" y="29747"/>
                  <a:pt x="54241" y="29771"/>
                  <a:pt x="54015" y="29812"/>
                </a:cubicBezTo>
                <a:cubicBezTo>
                  <a:pt x="53996" y="29775"/>
                  <a:pt x="53971" y="29743"/>
                  <a:pt x="53947" y="29709"/>
                </a:cubicBezTo>
                <a:cubicBezTo>
                  <a:pt x="53938" y="29701"/>
                  <a:pt x="53934" y="29694"/>
                  <a:pt x="53926" y="29681"/>
                </a:cubicBezTo>
                <a:cubicBezTo>
                  <a:pt x="53909" y="29656"/>
                  <a:pt x="53889" y="29636"/>
                  <a:pt x="53873" y="29611"/>
                </a:cubicBezTo>
                <a:cubicBezTo>
                  <a:pt x="53864" y="29603"/>
                  <a:pt x="53860" y="29596"/>
                  <a:pt x="53852" y="29587"/>
                </a:cubicBezTo>
                <a:cubicBezTo>
                  <a:pt x="53832" y="29562"/>
                  <a:pt x="53815" y="29543"/>
                  <a:pt x="53795" y="29518"/>
                </a:cubicBezTo>
                <a:cubicBezTo>
                  <a:pt x="53791" y="29509"/>
                  <a:pt x="53783" y="29505"/>
                  <a:pt x="53779" y="29498"/>
                </a:cubicBezTo>
                <a:cubicBezTo>
                  <a:pt x="53758" y="29473"/>
                  <a:pt x="53738" y="29449"/>
                  <a:pt x="53717" y="29424"/>
                </a:cubicBezTo>
                <a:cubicBezTo>
                  <a:pt x="53713" y="29420"/>
                  <a:pt x="53709" y="29415"/>
                  <a:pt x="53705" y="29411"/>
                </a:cubicBezTo>
                <a:cubicBezTo>
                  <a:pt x="53681" y="29387"/>
                  <a:pt x="53660" y="29358"/>
                  <a:pt x="53636" y="29334"/>
                </a:cubicBezTo>
                <a:cubicBezTo>
                  <a:pt x="53632" y="29334"/>
                  <a:pt x="53632" y="29330"/>
                  <a:pt x="53632" y="29330"/>
                </a:cubicBezTo>
                <a:cubicBezTo>
                  <a:pt x="53628" y="29330"/>
                  <a:pt x="53628" y="29326"/>
                  <a:pt x="53623" y="29326"/>
                </a:cubicBezTo>
                <a:lnTo>
                  <a:pt x="53644" y="29326"/>
                </a:lnTo>
                <a:cubicBezTo>
                  <a:pt x="53705" y="28742"/>
                  <a:pt x="54196" y="28301"/>
                  <a:pt x="54784" y="28297"/>
                </a:cubicBezTo>
                <a:close/>
                <a:moveTo>
                  <a:pt x="86449" y="28297"/>
                </a:moveTo>
                <a:cubicBezTo>
                  <a:pt x="86989" y="28297"/>
                  <a:pt x="87458" y="28675"/>
                  <a:pt x="87572" y="29204"/>
                </a:cubicBezTo>
                <a:cubicBezTo>
                  <a:pt x="87388" y="29383"/>
                  <a:pt x="87216" y="29583"/>
                  <a:pt x="87065" y="29803"/>
                </a:cubicBezTo>
                <a:cubicBezTo>
                  <a:pt x="86845" y="29767"/>
                  <a:pt x="86620" y="29747"/>
                  <a:pt x="86396" y="29747"/>
                </a:cubicBezTo>
                <a:lnTo>
                  <a:pt x="86367" y="29747"/>
                </a:lnTo>
                <a:cubicBezTo>
                  <a:pt x="86130" y="29747"/>
                  <a:pt x="85897" y="29771"/>
                  <a:pt x="85672" y="29812"/>
                </a:cubicBezTo>
                <a:cubicBezTo>
                  <a:pt x="85554" y="29636"/>
                  <a:pt x="85423" y="29477"/>
                  <a:pt x="85280" y="29326"/>
                </a:cubicBezTo>
                <a:lnTo>
                  <a:pt x="85301" y="29326"/>
                </a:lnTo>
                <a:cubicBezTo>
                  <a:pt x="85363" y="28742"/>
                  <a:pt x="85853" y="28301"/>
                  <a:pt x="86441" y="28297"/>
                </a:cubicBezTo>
                <a:cubicBezTo>
                  <a:pt x="86444" y="28297"/>
                  <a:pt x="86447" y="28297"/>
                  <a:pt x="86449" y="28297"/>
                </a:cubicBezTo>
                <a:close/>
                <a:moveTo>
                  <a:pt x="15166" y="28297"/>
                </a:moveTo>
                <a:cubicBezTo>
                  <a:pt x="15722" y="28297"/>
                  <a:pt x="16208" y="28705"/>
                  <a:pt x="16297" y="29253"/>
                </a:cubicBezTo>
                <a:cubicBezTo>
                  <a:pt x="16212" y="29338"/>
                  <a:pt x="16130" y="29428"/>
                  <a:pt x="16052" y="29522"/>
                </a:cubicBezTo>
                <a:cubicBezTo>
                  <a:pt x="15979" y="29611"/>
                  <a:pt x="15914" y="29701"/>
                  <a:pt x="15848" y="29796"/>
                </a:cubicBezTo>
                <a:cubicBezTo>
                  <a:pt x="15639" y="29763"/>
                  <a:pt x="15432" y="29747"/>
                  <a:pt x="15219" y="29747"/>
                </a:cubicBezTo>
                <a:lnTo>
                  <a:pt x="15194" y="29747"/>
                </a:lnTo>
                <a:cubicBezTo>
                  <a:pt x="14929" y="29747"/>
                  <a:pt x="14668" y="29775"/>
                  <a:pt x="14414" y="29828"/>
                </a:cubicBezTo>
                <a:lnTo>
                  <a:pt x="14439" y="29812"/>
                </a:lnTo>
                <a:cubicBezTo>
                  <a:pt x="14316" y="29628"/>
                  <a:pt x="14174" y="29456"/>
                  <a:pt x="14022" y="29298"/>
                </a:cubicBezTo>
                <a:cubicBezTo>
                  <a:pt x="14096" y="28729"/>
                  <a:pt x="14578" y="28301"/>
                  <a:pt x="15158" y="28297"/>
                </a:cubicBezTo>
                <a:close/>
                <a:moveTo>
                  <a:pt x="30993" y="28297"/>
                </a:moveTo>
                <a:cubicBezTo>
                  <a:pt x="31548" y="28297"/>
                  <a:pt x="32034" y="28703"/>
                  <a:pt x="32128" y="29253"/>
                </a:cubicBezTo>
                <a:cubicBezTo>
                  <a:pt x="31960" y="29415"/>
                  <a:pt x="31809" y="29600"/>
                  <a:pt x="31675" y="29796"/>
                </a:cubicBezTo>
                <a:cubicBezTo>
                  <a:pt x="31470" y="29763"/>
                  <a:pt x="31262" y="29747"/>
                  <a:pt x="31050" y="29747"/>
                </a:cubicBezTo>
                <a:lnTo>
                  <a:pt x="31025" y="29747"/>
                </a:lnTo>
                <a:cubicBezTo>
                  <a:pt x="30759" y="29747"/>
                  <a:pt x="30499" y="29775"/>
                  <a:pt x="30241" y="29828"/>
                </a:cubicBezTo>
                <a:lnTo>
                  <a:pt x="30269" y="29812"/>
                </a:lnTo>
                <a:cubicBezTo>
                  <a:pt x="30143" y="29628"/>
                  <a:pt x="30005" y="29456"/>
                  <a:pt x="29853" y="29298"/>
                </a:cubicBezTo>
                <a:cubicBezTo>
                  <a:pt x="29926" y="28729"/>
                  <a:pt x="30408" y="28301"/>
                  <a:pt x="30985" y="28297"/>
                </a:cubicBezTo>
                <a:cubicBezTo>
                  <a:pt x="30987" y="28297"/>
                  <a:pt x="30990" y="28297"/>
                  <a:pt x="30993" y="28297"/>
                </a:cubicBezTo>
                <a:close/>
                <a:moveTo>
                  <a:pt x="46823" y="28297"/>
                </a:moveTo>
                <a:cubicBezTo>
                  <a:pt x="47379" y="28297"/>
                  <a:pt x="47864" y="28705"/>
                  <a:pt x="47954" y="29253"/>
                </a:cubicBezTo>
                <a:cubicBezTo>
                  <a:pt x="47845" y="29366"/>
                  <a:pt x="47734" y="29489"/>
                  <a:pt x="47636" y="29616"/>
                </a:cubicBezTo>
                <a:cubicBezTo>
                  <a:pt x="47591" y="29677"/>
                  <a:pt x="47546" y="29734"/>
                  <a:pt x="47506" y="29796"/>
                </a:cubicBezTo>
                <a:cubicBezTo>
                  <a:pt x="47297" y="29763"/>
                  <a:pt x="47089" y="29747"/>
                  <a:pt x="46876" y="29747"/>
                </a:cubicBezTo>
                <a:lnTo>
                  <a:pt x="46852" y="29747"/>
                </a:lnTo>
                <a:cubicBezTo>
                  <a:pt x="46586" y="29747"/>
                  <a:pt x="46325" y="29775"/>
                  <a:pt x="46071" y="29828"/>
                </a:cubicBezTo>
                <a:lnTo>
                  <a:pt x="46096" y="29812"/>
                </a:lnTo>
                <a:cubicBezTo>
                  <a:pt x="45973" y="29628"/>
                  <a:pt x="45830" y="29456"/>
                  <a:pt x="45679" y="29302"/>
                </a:cubicBezTo>
                <a:cubicBezTo>
                  <a:pt x="45753" y="28729"/>
                  <a:pt x="46235" y="28301"/>
                  <a:pt x="46815" y="28297"/>
                </a:cubicBezTo>
                <a:close/>
                <a:moveTo>
                  <a:pt x="62649" y="28297"/>
                </a:moveTo>
                <a:cubicBezTo>
                  <a:pt x="63206" y="28297"/>
                  <a:pt x="63691" y="28703"/>
                  <a:pt x="63785" y="29253"/>
                </a:cubicBezTo>
                <a:cubicBezTo>
                  <a:pt x="63700" y="29338"/>
                  <a:pt x="63617" y="29428"/>
                  <a:pt x="63540" y="29522"/>
                </a:cubicBezTo>
                <a:cubicBezTo>
                  <a:pt x="63466" y="29611"/>
                  <a:pt x="63397" y="29701"/>
                  <a:pt x="63332" y="29796"/>
                </a:cubicBezTo>
                <a:cubicBezTo>
                  <a:pt x="63127" y="29763"/>
                  <a:pt x="62920" y="29747"/>
                  <a:pt x="62707" y="29747"/>
                </a:cubicBezTo>
                <a:lnTo>
                  <a:pt x="62682" y="29747"/>
                </a:lnTo>
                <a:cubicBezTo>
                  <a:pt x="62417" y="29747"/>
                  <a:pt x="62156" y="29775"/>
                  <a:pt x="61898" y="29828"/>
                </a:cubicBezTo>
                <a:lnTo>
                  <a:pt x="61927" y="29812"/>
                </a:lnTo>
                <a:cubicBezTo>
                  <a:pt x="61800" y="29628"/>
                  <a:pt x="61661" y="29456"/>
                  <a:pt x="61510" y="29298"/>
                </a:cubicBezTo>
                <a:cubicBezTo>
                  <a:pt x="61583" y="28729"/>
                  <a:pt x="62066" y="28301"/>
                  <a:pt x="62641" y="28297"/>
                </a:cubicBezTo>
                <a:cubicBezTo>
                  <a:pt x="62644" y="28297"/>
                  <a:pt x="62646" y="28297"/>
                  <a:pt x="62649" y="28297"/>
                </a:cubicBezTo>
                <a:close/>
                <a:moveTo>
                  <a:pt x="78480" y="28297"/>
                </a:moveTo>
                <a:cubicBezTo>
                  <a:pt x="79036" y="28297"/>
                  <a:pt x="79522" y="28703"/>
                  <a:pt x="79616" y="29253"/>
                </a:cubicBezTo>
                <a:cubicBezTo>
                  <a:pt x="79448" y="29415"/>
                  <a:pt x="79297" y="29600"/>
                  <a:pt x="79163" y="29796"/>
                </a:cubicBezTo>
                <a:cubicBezTo>
                  <a:pt x="78958" y="29763"/>
                  <a:pt x="78746" y="29747"/>
                  <a:pt x="78534" y="29747"/>
                </a:cubicBezTo>
                <a:lnTo>
                  <a:pt x="78509" y="29747"/>
                </a:lnTo>
                <a:cubicBezTo>
                  <a:pt x="78243" y="29747"/>
                  <a:pt x="77982" y="29775"/>
                  <a:pt x="77729" y="29828"/>
                </a:cubicBezTo>
                <a:lnTo>
                  <a:pt x="77753" y="29812"/>
                </a:lnTo>
                <a:cubicBezTo>
                  <a:pt x="77631" y="29628"/>
                  <a:pt x="77488" y="29456"/>
                  <a:pt x="77337" y="29298"/>
                </a:cubicBezTo>
                <a:cubicBezTo>
                  <a:pt x="77410" y="28729"/>
                  <a:pt x="77892" y="28301"/>
                  <a:pt x="78472" y="28297"/>
                </a:cubicBezTo>
                <a:cubicBezTo>
                  <a:pt x="78474" y="28297"/>
                  <a:pt x="78477" y="28297"/>
                  <a:pt x="78480" y="28297"/>
                </a:cubicBezTo>
                <a:close/>
                <a:moveTo>
                  <a:pt x="94306" y="28297"/>
                </a:moveTo>
                <a:cubicBezTo>
                  <a:pt x="94867" y="28297"/>
                  <a:pt x="95349" y="28703"/>
                  <a:pt x="95442" y="29253"/>
                </a:cubicBezTo>
                <a:cubicBezTo>
                  <a:pt x="95279" y="29415"/>
                  <a:pt x="95124" y="29600"/>
                  <a:pt x="94989" y="29796"/>
                </a:cubicBezTo>
                <a:cubicBezTo>
                  <a:pt x="94785" y="29763"/>
                  <a:pt x="94577" y="29747"/>
                  <a:pt x="94364" y="29747"/>
                </a:cubicBezTo>
                <a:lnTo>
                  <a:pt x="94340" y="29747"/>
                </a:lnTo>
                <a:cubicBezTo>
                  <a:pt x="94074" y="29747"/>
                  <a:pt x="93812" y="29775"/>
                  <a:pt x="93555" y="29828"/>
                </a:cubicBezTo>
                <a:lnTo>
                  <a:pt x="93584" y="29812"/>
                </a:lnTo>
                <a:cubicBezTo>
                  <a:pt x="93457" y="29628"/>
                  <a:pt x="93318" y="29456"/>
                  <a:pt x="93167" y="29298"/>
                </a:cubicBezTo>
                <a:cubicBezTo>
                  <a:pt x="93241" y="28729"/>
                  <a:pt x="93723" y="28301"/>
                  <a:pt x="94298" y="28297"/>
                </a:cubicBezTo>
                <a:cubicBezTo>
                  <a:pt x="94301" y="28297"/>
                  <a:pt x="94304" y="28297"/>
                  <a:pt x="94306" y="28297"/>
                </a:cubicBezTo>
                <a:close/>
                <a:moveTo>
                  <a:pt x="19075" y="28158"/>
                </a:moveTo>
                <a:cubicBezTo>
                  <a:pt x="19104" y="28158"/>
                  <a:pt x="19136" y="28158"/>
                  <a:pt x="19164" y="28162"/>
                </a:cubicBezTo>
                <a:lnTo>
                  <a:pt x="19202" y="28162"/>
                </a:lnTo>
                <a:cubicBezTo>
                  <a:pt x="19238" y="28162"/>
                  <a:pt x="19275" y="28162"/>
                  <a:pt x="19311" y="28165"/>
                </a:cubicBezTo>
                <a:lnTo>
                  <a:pt x="19315" y="28165"/>
                </a:lnTo>
                <a:cubicBezTo>
                  <a:pt x="20390" y="28227"/>
                  <a:pt x="21386" y="28729"/>
                  <a:pt x="22077" y="29551"/>
                </a:cubicBezTo>
                <a:cubicBezTo>
                  <a:pt x="22080" y="29554"/>
                  <a:pt x="22080" y="29558"/>
                  <a:pt x="22084" y="29562"/>
                </a:cubicBezTo>
                <a:cubicBezTo>
                  <a:pt x="22105" y="29587"/>
                  <a:pt x="22126" y="29611"/>
                  <a:pt x="22146" y="29641"/>
                </a:cubicBezTo>
                <a:cubicBezTo>
                  <a:pt x="22150" y="29645"/>
                  <a:pt x="22154" y="29649"/>
                  <a:pt x="22158" y="29656"/>
                </a:cubicBezTo>
                <a:cubicBezTo>
                  <a:pt x="22178" y="29681"/>
                  <a:pt x="22199" y="29705"/>
                  <a:pt x="22216" y="29730"/>
                </a:cubicBezTo>
                <a:cubicBezTo>
                  <a:pt x="22224" y="29739"/>
                  <a:pt x="22227" y="29747"/>
                  <a:pt x="22231" y="29750"/>
                </a:cubicBezTo>
                <a:cubicBezTo>
                  <a:pt x="22252" y="29775"/>
                  <a:pt x="22269" y="29799"/>
                  <a:pt x="22285" y="29828"/>
                </a:cubicBezTo>
                <a:cubicBezTo>
                  <a:pt x="22060" y="29873"/>
                  <a:pt x="21844" y="29939"/>
                  <a:pt x="21635" y="30020"/>
                </a:cubicBezTo>
                <a:cubicBezTo>
                  <a:pt x="21016" y="29243"/>
                  <a:pt x="20100" y="28799"/>
                  <a:pt x="19105" y="28799"/>
                </a:cubicBezTo>
                <a:cubicBezTo>
                  <a:pt x="19096" y="28799"/>
                  <a:pt x="19088" y="28799"/>
                  <a:pt x="19079" y="28799"/>
                </a:cubicBezTo>
                <a:cubicBezTo>
                  <a:pt x="18107" y="28803"/>
                  <a:pt x="17200" y="29240"/>
                  <a:pt x="16587" y="29988"/>
                </a:cubicBezTo>
                <a:cubicBezTo>
                  <a:pt x="16375" y="29910"/>
                  <a:pt x="16150" y="29848"/>
                  <a:pt x="15922" y="29807"/>
                </a:cubicBezTo>
                <a:cubicBezTo>
                  <a:pt x="16097" y="29562"/>
                  <a:pt x="16293" y="29342"/>
                  <a:pt x="16514" y="29146"/>
                </a:cubicBezTo>
                <a:cubicBezTo>
                  <a:pt x="16689" y="28991"/>
                  <a:pt x="16877" y="28852"/>
                  <a:pt x="17073" y="28729"/>
                </a:cubicBezTo>
                <a:cubicBezTo>
                  <a:pt x="17106" y="28709"/>
                  <a:pt x="17139" y="28689"/>
                  <a:pt x="17175" y="28672"/>
                </a:cubicBezTo>
                <a:cubicBezTo>
                  <a:pt x="17469" y="28501"/>
                  <a:pt x="17788" y="28374"/>
                  <a:pt x="18119" y="28284"/>
                </a:cubicBezTo>
                <a:lnTo>
                  <a:pt x="18119" y="28293"/>
                </a:lnTo>
                <a:lnTo>
                  <a:pt x="18184" y="28268"/>
                </a:lnTo>
                <a:cubicBezTo>
                  <a:pt x="18397" y="28219"/>
                  <a:pt x="18613" y="28182"/>
                  <a:pt x="18830" y="28170"/>
                </a:cubicBezTo>
                <a:cubicBezTo>
                  <a:pt x="18830" y="28170"/>
                  <a:pt x="18834" y="28174"/>
                  <a:pt x="18834" y="28178"/>
                </a:cubicBezTo>
                <a:lnTo>
                  <a:pt x="18862" y="28165"/>
                </a:lnTo>
                <a:cubicBezTo>
                  <a:pt x="18932" y="28162"/>
                  <a:pt x="19002" y="28158"/>
                  <a:pt x="19075" y="28158"/>
                </a:cubicBezTo>
                <a:close/>
                <a:moveTo>
                  <a:pt x="34925" y="28158"/>
                </a:moveTo>
                <a:cubicBezTo>
                  <a:pt x="35808" y="28158"/>
                  <a:pt x="36650" y="28456"/>
                  <a:pt x="37323" y="28987"/>
                </a:cubicBezTo>
                <a:cubicBezTo>
                  <a:pt x="37626" y="29224"/>
                  <a:pt x="37890" y="29505"/>
                  <a:pt x="38116" y="29828"/>
                </a:cubicBezTo>
                <a:cubicBezTo>
                  <a:pt x="37890" y="29873"/>
                  <a:pt x="37675" y="29939"/>
                  <a:pt x="37462" y="30020"/>
                </a:cubicBezTo>
                <a:cubicBezTo>
                  <a:pt x="36842" y="29244"/>
                  <a:pt x="35922" y="28799"/>
                  <a:pt x="34925" y="28799"/>
                </a:cubicBezTo>
                <a:lnTo>
                  <a:pt x="34906" y="28799"/>
                </a:lnTo>
                <a:cubicBezTo>
                  <a:pt x="33937" y="28803"/>
                  <a:pt x="33031" y="29240"/>
                  <a:pt x="32414" y="29988"/>
                </a:cubicBezTo>
                <a:cubicBezTo>
                  <a:pt x="32201" y="29910"/>
                  <a:pt x="31981" y="29848"/>
                  <a:pt x="31752" y="29807"/>
                </a:cubicBezTo>
                <a:cubicBezTo>
                  <a:pt x="31834" y="29694"/>
                  <a:pt x="31920" y="29583"/>
                  <a:pt x="32014" y="29477"/>
                </a:cubicBezTo>
                <a:cubicBezTo>
                  <a:pt x="32063" y="29420"/>
                  <a:pt x="32116" y="29362"/>
                  <a:pt x="32173" y="29305"/>
                </a:cubicBezTo>
                <a:cubicBezTo>
                  <a:pt x="32226" y="29253"/>
                  <a:pt x="32284" y="29195"/>
                  <a:pt x="32340" y="29146"/>
                </a:cubicBezTo>
                <a:cubicBezTo>
                  <a:pt x="32401" y="29093"/>
                  <a:pt x="32459" y="29044"/>
                  <a:pt x="32520" y="28995"/>
                </a:cubicBezTo>
                <a:cubicBezTo>
                  <a:pt x="32614" y="28921"/>
                  <a:pt x="32708" y="28857"/>
                  <a:pt x="32806" y="28791"/>
                </a:cubicBezTo>
                <a:cubicBezTo>
                  <a:pt x="33153" y="28562"/>
                  <a:pt x="33541" y="28391"/>
                  <a:pt x="33945" y="28284"/>
                </a:cubicBezTo>
                <a:cubicBezTo>
                  <a:pt x="33945" y="28288"/>
                  <a:pt x="33950" y="28293"/>
                  <a:pt x="33950" y="28293"/>
                </a:cubicBezTo>
                <a:lnTo>
                  <a:pt x="34015" y="28268"/>
                </a:lnTo>
                <a:cubicBezTo>
                  <a:pt x="34223" y="28219"/>
                  <a:pt x="34440" y="28182"/>
                  <a:pt x="34661" y="28170"/>
                </a:cubicBezTo>
                <a:lnTo>
                  <a:pt x="34661" y="28178"/>
                </a:lnTo>
                <a:lnTo>
                  <a:pt x="34689" y="28165"/>
                </a:lnTo>
                <a:cubicBezTo>
                  <a:pt x="34763" y="28162"/>
                  <a:pt x="34832" y="28158"/>
                  <a:pt x="34901" y="28158"/>
                </a:cubicBezTo>
                <a:close/>
                <a:moveTo>
                  <a:pt x="50745" y="28158"/>
                </a:moveTo>
                <a:cubicBezTo>
                  <a:pt x="51867" y="28158"/>
                  <a:pt x="52928" y="28639"/>
                  <a:pt x="53664" y="29473"/>
                </a:cubicBezTo>
                <a:cubicBezTo>
                  <a:pt x="53762" y="29583"/>
                  <a:pt x="53856" y="29701"/>
                  <a:pt x="53942" y="29828"/>
                </a:cubicBezTo>
                <a:cubicBezTo>
                  <a:pt x="53717" y="29873"/>
                  <a:pt x="53501" y="29939"/>
                  <a:pt x="53293" y="30020"/>
                </a:cubicBezTo>
                <a:cubicBezTo>
                  <a:pt x="52672" y="29244"/>
                  <a:pt x="51749" y="28799"/>
                  <a:pt x="50756" y="28799"/>
                </a:cubicBezTo>
                <a:lnTo>
                  <a:pt x="50736" y="28799"/>
                </a:lnTo>
                <a:cubicBezTo>
                  <a:pt x="49764" y="28803"/>
                  <a:pt x="48857" y="29240"/>
                  <a:pt x="48245" y="29988"/>
                </a:cubicBezTo>
                <a:cubicBezTo>
                  <a:pt x="48032" y="29910"/>
                  <a:pt x="47807" y="29848"/>
                  <a:pt x="47579" y="29807"/>
                </a:cubicBezTo>
                <a:lnTo>
                  <a:pt x="47689" y="29660"/>
                </a:lnTo>
                <a:cubicBezTo>
                  <a:pt x="48220" y="28979"/>
                  <a:pt x="48955" y="28501"/>
                  <a:pt x="49776" y="28284"/>
                </a:cubicBezTo>
                <a:cubicBezTo>
                  <a:pt x="49776" y="28288"/>
                  <a:pt x="49776" y="28293"/>
                  <a:pt x="49781" y="28293"/>
                </a:cubicBezTo>
                <a:lnTo>
                  <a:pt x="49841" y="28268"/>
                </a:lnTo>
                <a:cubicBezTo>
                  <a:pt x="50054" y="28219"/>
                  <a:pt x="50271" y="28182"/>
                  <a:pt x="50486" y="28170"/>
                </a:cubicBezTo>
                <a:cubicBezTo>
                  <a:pt x="50486" y="28170"/>
                  <a:pt x="50491" y="28174"/>
                  <a:pt x="50491" y="28178"/>
                </a:cubicBezTo>
                <a:lnTo>
                  <a:pt x="50520" y="28165"/>
                </a:lnTo>
                <a:cubicBezTo>
                  <a:pt x="50589" y="28162"/>
                  <a:pt x="50658" y="28158"/>
                  <a:pt x="50731" y="28158"/>
                </a:cubicBezTo>
                <a:cubicBezTo>
                  <a:pt x="50736" y="28158"/>
                  <a:pt x="50741" y="28158"/>
                  <a:pt x="50745" y="28158"/>
                </a:cubicBezTo>
                <a:close/>
                <a:moveTo>
                  <a:pt x="66583" y="28158"/>
                </a:moveTo>
                <a:cubicBezTo>
                  <a:pt x="67787" y="28158"/>
                  <a:pt x="68911" y="28713"/>
                  <a:pt x="69646" y="29656"/>
                </a:cubicBezTo>
                <a:cubicBezTo>
                  <a:pt x="69691" y="29709"/>
                  <a:pt x="69732" y="29767"/>
                  <a:pt x="69772" y="29828"/>
                </a:cubicBezTo>
                <a:cubicBezTo>
                  <a:pt x="69548" y="29873"/>
                  <a:pt x="69331" y="29939"/>
                  <a:pt x="69119" y="30020"/>
                </a:cubicBezTo>
                <a:cubicBezTo>
                  <a:pt x="68499" y="29243"/>
                  <a:pt x="67583" y="28799"/>
                  <a:pt x="66588" y="28799"/>
                </a:cubicBezTo>
                <a:cubicBezTo>
                  <a:pt x="66579" y="28799"/>
                  <a:pt x="66571" y="28799"/>
                  <a:pt x="66562" y="28799"/>
                </a:cubicBezTo>
                <a:cubicBezTo>
                  <a:pt x="65595" y="28803"/>
                  <a:pt x="64688" y="29240"/>
                  <a:pt x="64071" y="29988"/>
                </a:cubicBezTo>
                <a:cubicBezTo>
                  <a:pt x="63859" y="29910"/>
                  <a:pt x="63638" y="29848"/>
                  <a:pt x="63410" y="29807"/>
                </a:cubicBezTo>
                <a:cubicBezTo>
                  <a:pt x="63581" y="29562"/>
                  <a:pt x="63781" y="29342"/>
                  <a:pt x="63998" y="29146"/>
                </a:cubicBezTo>
                <a:cubicBezTo>
                  <a:pt x="64459" y="28738"/>
                  <a:pt x="65010" y="28440"/>
                  <a:pt x="65602" y="28284"/>
                </a:cubicBezTo>
                <a:cubicBezTo>
                  <a:pt x="65602" y="28288"/>
                  <a:pt x="65606" y="28293"/>
                  <a:pt x="65606" y="28293"/>
                </a:cubicBezTo>
                <a:lnTo>
                  <a:pt x="65672" y="28268"/>
                </a:lnTo>
                <a:cubicBezTo>
                  <a:pt x="65881" y="28219"/>
                  <a:pt x="66096" y="28182"/>
                  <a:pt x="66317" y="28170"/>
                </a:cubicBezTo>
                <a:lnTo>
                  <a:pt x="66317" y="28178"/>
                </a:lnTo>
                <a:lnTo>
                  <a:pt x="66346" y="28165"/>
                </a:lnTo>
                <a:cubicBezTo>
                  <a:pt x="66420" y="28162"/>
                  <a:pt x="66489" y="28158"/>
                  <a:pt x="66558" y="28158"/>
                </a:cubicBezTo>
                <a:close/>
                <a:moveTo>
                  <a:pt x="82401" y="28158"/>
                </a:moveTo>
                <a:cubicBezTo>
                  <a:pt x="83679" y="28158"/>
                  <a:pt x="84870" y="28777"/>
                  <a:pt x="85599" y="29828"/>
                </a:cubicBezTo>
                <a:cubicBezTo>
                  <a:pt x="85374" y="29873"/>
                  <a:pt x="85158" y="29939"/>
                  <a:pt x="84950" y="30020"/>
                </a:cubicBezTo>
                <a:cubicBezTo>
                  <a:pt x="84330" y="29243"/>
                  <a:pt x="83413" y="28799"/>
                  <a:pt x="82419" y="28799"/>
                </a:cubicBezTo>
                <a:cubicBezTo>
                  <a:pt x="82410" y="28799"/>
                  <a:pt x="82401" y="28799"/>
                  <a:pt x="82393" y="28799"/>
                </a:cubicBezTo>
                <a:cubicBezTo>
                  <a:pt x="81421" y="28803"/>
                  <a:pt x="80515" y="29240"/>
                  <a:pt x="79902" y="29988"/>
                </a:cubicBezTo>
                <a:cubicBezTo>
                  <a:pt x="79689" y="29910"/>
                  <a:pt x="79465" y="29848"/>
                  <a:pt x="79236" y="29807"/>
                </a:cubicBezTo>
                <a:cubicBezTo>
                  <a:pt x="79771" y="29048"/>
                  <a:pt x="80551" y="28517"/>
                  <a:pt x="81433" y="28284"/>
                </a:cubicBezTo>
                <a:cubicBezTo>
                  <a:pt x="81433" y="28288"/>
                  <a:pt x="81433" y="28293"/>
                  <a:pt x="81437" y="28293"/>
                </a:cubicBezTo>
                <a:lnTo>
                  <a:pt x="81499" y="28268"/>
                </a:lnTo>
                <a:cubicBezTo>
                  <a:pt x="81711" y="28219"/>
                  <a:pt x="81927" y="28182"/>
                  <a:pt x="82144" y="28170"/>
                </a:cubicBezTo>
                <a:cubicBezTo>
                  <a:pt x="82144" y="28170"/>
                  <a:pt x="82148" y="28174"/>
                  <a:pt x="82148" y="28178"/>
                </a:cubicBezTo>
                <a:lnTo>
                  <a:pt x="82177" y="28165"/>
                </a:lnTo>
                <a:cubicBezTo>
                  <a:pt x="82246" y="28162"/>
                  <a:pt x="82315" y="28158"/>
                  <a:pt x="82389" y="28158"/>
                </a:cubicBezTo>
                <a:cubicBezTo>
                  <a:pt x="82393" y="28158"/>
                  <a:pt x="82397" y="28158"/>
                  <a:pt x="82401" y="28158"/>
                </a:cubicBezTo>
                <a:close/>
                <a:moveTo>
                  <a:pt x="11167" y="28158"/>
                </a:moveTo>
                <a:cubicBezTo>
                  <a:pt x="12446" y="28158"/>
                  <a:pt x="13645" y="28781"/>
                  <a:pt x="14374" y="29837"/>
                </a:cubicBezTo>
                <a:cubicBezTo>
                  <a:pt x="14153" y="29886"/>
                  <a:pt x="13937" y="29954"/>
                  <a:pt x="13728" y="30037"/>
                </a:cubicBezTo>
                <a:cubicBezTo>
                  <a:pt x="13107" y="29249"/>
                  <a:pt x="12180" y="28799"/>
                  <a:pt x="11179" y="28799"/>
                </a:cubicBezTo>
                <a:lnTo>
                  <a:pt x="11160" y="28799"/>
                </a:lnTo>
                <a:cubicBezTo>
                  <a:pt x="10184" y="28803"/>
                  <a:pt x="9274" y="29243"/>
                  <a:pt x="8656" y="30002"/>
                </a:cubicBezTo>
                <a:lnTo>
                  <a:pt x="8656" y="30002"/>
                </a:lnTo>
                <a:cubicBezTo>
                  <a:pt x="8445" y="29921"/>
                  <a:pt x="8226" y="29861"/>
                  <a:pt x="7999" y="29816"/>
                </a:cubicBezTo>
                <a:cubicBezTo>
                  <a:pt x="8542" y="29036"/>
                  <a:pt x="9350" y="28493"/>
                  <a:pt x="10253" y="28272"/>
                </a:cubicBezTo>
                <a:lnTo>
                  <a:pt x="10265" y="28268"/>
                </a:lnTo>
                <a:cubicBezTo>
                  <a:pt x="10551" y="28199"/>
                  <a:pt x="10849" y="28162"/>
                  <a:pt x="11155" y="28158"/>
                </a:cubicBezTo>
                <a:cubicBezTo>
                  <a:pt x="11159" y="28158"/>
                  <a:pt x="11163" y="28158"/>
                  <a:pt x="11167" y="28158"/>
                </a:cubicBezTo>
                <a:close/>
                <a:moveTo>
                  <a:pt x="26994" y="28158"/>
                </a:moveTo>
                <a:cubicBezTo>
                  <a:pt x="28276" y="28158"/>
                  <a:pt x="29476" y="28781"/>
                  <a:pt x="30205" y="29837"/>
                </a:cubicBezTo>
                <a:cubicBezTo>
                  <a:pt x="29980" y="29886"/>
                  <a:pt x="29763" y="29954"/>
                  <a:pt x="29559" y="30037"/>
                </a:cubicBezTo>
                <a:cubicBezTo>
                  <a:pt x="28940" y="29250"/>
                  <a:pt x="28015" y="28799"/>
                  <a:pt x="27011" y="28799"/>
                </a:cubicBezTo>
                <a:cubicBezTo>
                  <a:pt x="27003" y="28799"/>
                  <a:pt x="26994" y="28799"/>
                  <a:pt x="26985" y="28799"/>
                </a:cubicBezTo>
                <a:cubicBezTo>
                  <a:pt x="26010" y="28803"/>
                  <a:pt x="25099" y="29244"/>
                  <a:pt x="24486" y="30003"/>
                </a:cubicBezTo>
                <a:cubicBezTo>
                  <a:pt x="24274" y="29922"/>
                  <a:pt x="24054" y="29861"/>
                  <a:pt x="23824" y="29816"/>
                </a:cubicBezTo>
                <a:cubicBezTo>
                  <a:pt x="24372" y="29036"/>
                  <a:pt x="25177" y="28493"/>
                  <a:pt x="26084" y="28272"/>
                </a:cubicBezTo>
                <a:lnTo>
                  <a:pt x="26092" y="28268"/>
                </a:lnTo>
                <a:cubicBezTo>
                  <a:pt x="26382" y="28199"/>
                  <a:pt x="26680" y="28162"/>
                  <a:pt x="26982" y="28158"/>
                </a:cubicBezTo>
                <a:cubicBezTo>
                  <a:pt x="26986" y="28158"/>
                  <a:pt x="26990" y="28158"/>
                  <a:pt x="26994" y="28158"/>
                </a:cubicBezTo>
                <a:close/>
                <a:moveTo>
                  <a:pt x="42837" y="28158"/>
                </a:moveTo>
                <a:cubicBezTo>
                  <a:pt x="44111" y="28158"/>
                  <a:pt x="45304" y="28787"/>
                  <a:pt x="46031" y="29837"/>
                </a:cubicBezTo>
                <a:cubicBezTo>
                  <a:pt x="45811" y="29886"/>
                  <a:pt x="45594" y="29954"/>
                  <a:pt x="45385" y="30037"/>
                </a:cubicBezTo>
                <a:cubicBezTo>
                  <a:pt x="44765" y="29249"/>
                  <a:pt x="43838" y="28799"/>
                  <a:pt x="42837" y="28799"/>
                </a:cubicBezTo>
                <a:lnTo>
                  <a:pt x="42816" y="28799"/>
                </a:lnTo>
                <a:cubicBezTo>
                  <a:pt x="41841" y="28803"/>
                  <a:pt x="40930" y="29243"/>
                  <a:pt x="40314" y="30002"/>
                </a:cubicBezTo>
                <a:lnTo>
                  <a:pt x="40314" y="30002"/>
                </a:lnTo>
                <a:cubicBezTo>
                  <a:pt x="40103" y="29921"/>
                  <a:pt x="39883" y="29861"/>
                  <a:pt x="39655" y="29816"/>
                </a:cubicBezTo>
                <a:cubicBezTo>
                  <a:pt x="40203" y="29036"/>
                  <a:pt x="41008" y="28493"/>
                  <a:pt x="41909" y="28272"/>
                </a:cubicBezTo>
                <a:lnTo>
                  <a:pt x="41922" y="28268"/>
                </a:lnTo>
                <a:cubicBezTo>
                  <a:pt x="42208" y="28199"/>
                  <a:pt x="42506" y="28162"/>
                  <a:pt x="42812" y="28158"/>
                </a:cubicBezTo>
                <a:close/>
                <a:moveTo>
                  <a:pt x="58663" y="28158"/>
                </a:moveTo>
                <a:cubicBezTo>
                  <a:pt x="59942" y="28158"/>
                  <a:pt x="61135" y="28787"/>
                  <a:pt x="61862" y="29837"/>
                </a:cubicBezTo>
                <a:cubicBezTo>
                  <a:pt x="61636" y="29886"/>
                  <a:pt x="61421" y="29954"/>
                  <a:pt x="61216" y="30037"/>
                </a:cubicBezTo>
                <a:cubicBezTo>
                  <a:pt x="60595" y="29249"/>
                  <a:pt x="59668" y="28799"/>
                  <a:pt x="58663" y="28799"/>
                </a:cubicBezTo>
                <a:lnTo>
                  <a:pt x="58643" y="28799"/>
                </a:lnTo>
                <a:cubicBezTo>
                  <a:pt x="57667" y="28803"/>
                  <a:pt x="56756" y="29244"/>
                  <a:pt x="56143" y="30003"/>
                </a:cubicBezTo>
                <a:cubicBezTo>
                  <a:pt x="55932" y="29922"/>
                  <a:pt x="55711" y="29861"/>
                  <a:pt x="55482" y="29816"/>
                </a:cubicBezTo>
                <a:cubicBezTo>
                  <a:pt x="56030" y="29036"/>
                  <a:pt x="56833" y="28493"/>
                  <a:pt x="57740" y="28272"/>
                </a:cubicBezTo>
                <a:lnTo>
                  <a:pt x="57749" y="28268"/>
                </a:lnTo>
                <a:cubicBezTo>
                  <a:pt x="58039" y="28199"/>
                  <a:pt x="58337" y="28162"/>
                  <a:pt x="58639" y="28158"/>
                </a:cubicBezTo>
                <a:close/>
                <a:moveTo>
                  <a:pt x="74482" y="28158"/>
                </a:moveTo>
                <a:cubicBezTo>
                  <a:pt x="75764" y="28158"/>
                  <a:pt x="76960" y="28781"/>
                  <a:pt x="77688" y="29837"/>
                </a:cubicBezTo>
                <a:cubicBezTo>
                  <a:pt x="77467" y="29886"/>
                  <a:pt x="77251" y="29954"/>
                  <a:pt x="77043" y="30037"/>
                </a:cubicBezTo>
                <a:cubicBezTo>
                  <a:pt x="76423" y="29250"/>
                  <a:pt x="75498" y="28799"/>
                  <a:pt x="74499" y="28799"/>
                </a:cubicBezTo>
                <a:cubicBezTo>
                  <a:pt x="74491" y="28799"/>
                  <a:pt x="74482" y="28799"/>
                  <a:pt x="74473" y="28799"/>
                </a:cubicBezTo>
                <a:cubicBezTo>
                  <a:pt x="73498" y="28803"/>
                  <a:pt x="72587" y="29243"/>
                  <a:pt x="71971" y="30002"/>
                </a:cubicBezTo>
                <a:lnTo>
                  <a:pt x="71971" y="30002"/>
                </a:lnTo>
                <a:cubicBezTo>
                  <a:pt x="71760" y="29921"/>
                  <a:pt x="71540" y="29861"/>
                  <a:pt x="71312" y="29816"/>
                </a:cubicBezTo>
                <a:cubicBezTo>
                  <a:pt x="71860" y="29036"/>
                  <a:pt x="72664" y="28493"/>
                  <a:pt x="73567" y="28272"/>
                </a:cubicBezTo>
                <a:lnTo>
                  <a:pt x="73579" y="28268"/>
                </a:lnTo>
                <a:cubicBezTo>
                  <a:pt x="73865" y="28199"/>
                  <a:pt x="74164" y="28162"/>
                  <a:pt x="74469" y="28158"/>
                </a:cubicBezTo>
                <a:cubicBezTo>
                  <a:pt x="74474" y="28158"/>
                  <a:pt x="74478" y="28158"/>
                  <a:pt x="74482" y="28158"/>
                </a:cubicBezTo>
                <a:close/>
                <a:moveTo>
                  <a:pt x="90321" y="28158"/>
                </a:moveTo>
                <a:cubicBezTo>
                  <a:pt x="91599" y="28158"/>
                  <a:pt x="92792" y="28787"/>
                  <a:pt x="93518" y="29837"/>
                </a:cubicBezTo>
                <a:cubicBezTo>
                  <a:pt x="93294" y="29886"/>
                  <a:pt x="93082" y="29954"/>
                  <a:pt x="92873" y="30037"/>
                </a:cubicBezTo>
                <a:cubicBezTo>
                  <a:pt x="92253" y="29249"/>
                  <a:pt x="91325" y="28799"/>
                  <a:pt x="90321" y="28799"/>
                </a:cubicBezTo>
                <a:lnTo>
                  <a:pt x="90300" y="28799"/>
                </a:lnTo>
                <a:cubicBezTo>
                  <a:pt x="89324" y="28803"/>
                  <a:pt x="88413" y="29244"/>
                  <a:pt x="87801" y="30003"/>
                </a:cubicBezTo>
                <a:cubicBezTo>
                  <a:pt x="87588" y="29922"/>
                  <a:pt x="87367" y="29861"/>
                  <a:pt x="87139" y="29816"/>
                </a:cubicBezTo>
                <a:cubicBezTo>
                  <a:pt x="87686" y="29036"/>
                  <a:pt x="88491" y="28493"/>
                  <a:pt x="89397" y="28272"/>
                </a:cubicBezTo>
                <a:lnTo>
                  <a:pt x="89406" y="28268"/>
                </a:lnTo>
                <a:cubicBezTo>
                  <a:pt x="89695" y="28199"/>
                  <a:pt x="89994" y="28162"/>
                  <a:pt x="90296" y="28158"/>
                </a:cubicBezTo>
                <a:close/>
                <a:moveTo>
                  <a:pt x="19092" y="28868"/>
                </a:moveTo>
                <a:cubicBezTo>
                  <a:pt x="20059" y="28868"/>
                  <a:pt x="20956" y="29296"/>
                  <a:pt x="21566" y="30048"/>
                </a:cubicBezTo>
                <a:cubicBezTo>
                  <a:pt x="21358" y="30135"/>
                  <a:pt x="21158" y="30241"/>
                  <a:pt x="20966" y="30359"/>
                </a:cubicBezTo>
                <a:cubicBezTo>
                  <a:pt x="20488" y="29828"/>
                  <a:pt x="19814" y="29526"/>
                  <a:pt x="19100" y="29526"/>
                </a:cubicBezTo>
                <a:lnTo>
                  <a:pt x="19083" y="29526"/>
                </a:lnTo>
                <a:cubicBezTo>
                  <a:pt x="18907" y="29526"/>
                  <a:pt x="18736" y="29547"/>
                  <a:pt x="18568" y="29583"/>
                </a:cubicBezTo>
                <a:cubicBezTo>
                  <a:pt x="18074" y="29690"/>
                  <a:pt x="17620" y="29947"/>
                  <a:pt x="17270" y="30318"/>
                </a:cubicBezTo>
                <a:cubicBezTo>
                  <a:pt x="17073" y="30199"/>
                  <a:pt x="16870" y="30097"/>
                  <a:pt x="16657" y="30016"/>
                </a:cubicBezTo>
                <a:cubicBezTo>
                  <a:pt x="17257" y="29293"/>
                  <a:pt x="18135" y="28872"/>
                  <a:pt x="19079" y="28868"/>
                </a:cubicBezTo>
                <a:cubicBezTo>
                  <a:pt x="19083" y="28868"/>
                  <a:pt x="19088" y="28868"/>
                  <a:pt x="19092" y="28868"/>
                </a:cubicBezTo>
                <a:close/>
                <a:moveTo>
                  <a:pt x="34919" y="28868"/>
                </a:moveTo>
                <a:cubicBezTo>
                  <a:pt x="35889" y="28868"/>
                  <a:pt x="36787" y="29296"/>
                  <a:pt x="37393" y="30048"/>
                </a:cubicBezTo>
                <a:cubicBezTo>
                  <a:pt x="37185" y="30135"/>
                  <a:pt x="36984" y="30241"/>
                  <a:pt x="36797" y="30359"/>
                </a:cubicBezTo>
                <a:cubicBezTo>
                  <a:pt x="36318" y="29828"/>
                  <a:pt x="35641" y="29526"/>
                  <a:pt x="34925" y="29526"/>
                </a:cubicBezTo>
                <a:lnTo>
                  <a:pt x="34910" y="29526"/>
                </a:lnTo>
                <a:cubicBezTo>
                  <a:pt x="34346" y="29530"/>
                  <a:pt x="33798" y="29726"/>
                  <a:pt x="33362" y="30073"/>
                </a:cubicBezTo>
                <a:cubicBezTo>
                  <a:pt x="33268" y="30146"/>
                  <a:pt x="33178" y="30229"/>
                  <a:pt x="33096" y="30318"/>
                </a:cubicBezTo>
                <a:cubicBezTo>
                  <a:pt x="32904" y="30199"/>
                  <a:pt x="32700" y="30097"/>
                  <a:pt x="32484" y="30016"/>
                </a:cubicBezTo>
                <a:cubicBezTo>
                  <a:pt x="33083" y="29293"/>
                  <a:pt x="33966" y="28872"/>
                  <a:pt x="34906" y="28868"/>
                </a:cubicBezTo>
                <a:cubicBezTo>
                  <a:pt x="34910" y="28868"/>
                  <a:pt x="34915" y="28868"/>
                  <a:pt x="34919" y="28868"/>
                </a:cubicBezTo>
                <a:close/>
                <a:moveTo>
                  <a:pt x="50750" y="28868"/>
                </a:moveTo>
                <a:cubicBezTo>
                  <a:pt x="51716" y="28868"/>
                  <a:pt x="52613" y="29296"/>
                  <a:pt x="53223" y="30048"/>
                </a:cubicBezTo>
                <a:cubicBezTo>
                  <a:pt x="53015" y="30135"/>
                  <a:pt x="52814" y="30241"/>
                  <a:pt x="52623" y="30359"/>
                </a:cubicBezTo>
                <a:cubicBezTo>
                  <a:pt x="52145" y="29828"/>
                  <a:pt x="51471" y="29526"/>
                  <a:pt x="50756" y="29526"/>
                </a:cubicBezTo>
                <a:lnTo>
                  <a:pt x="50740" y="29526"/>
                </a:lnTo>
                <a:cubicBezTo>
                  <a:pt x="50054" y="29530"/>
                  <a:pt x="49396" y="29820"/>
                  <a:pt x="48927" y="30318"/>
                </a:cubicBezTo>
                <a:cubicBezTo>
                  <a:pt x="48731" y="30199"/>
                  <a:pt x="48526" y="30097"/>
                  <a:pt x="48314" y="30016"/>
                </a:cubicBezTo>
                <a:cubicBezTo>
                  <a:pt x="48914" y="29293"/>
                  <a:pt x="49792" y="28872"/>
                  <a:pt x="50736" y="28868"/>
                </a:cubicBezTo>
                <a:cubicBezTo>
                  <a:pt x="50741" y="28868"/>
                  <a:pt x="50745" y="28868"/>
                  <a:pt x="50750" y="28868"/>
                </a:cubicBezTo>
                <a:close/>
                <a:moveTo>
                  <a:pt x="66575" y="28868"/>
                </a:moveTo>
                <a:cubicBezTo>
                  <a:pt x="67547" y="28868"/>
                  <a:pt x="68444" y="29296"/>
                  <a:pt x="69050" y="30048"/>
                </a:cubicBezTo>
                <a:cubicBezTo>
                  <a:pt x="68841" y="30135"/>
                  <a:pt x="68641" y="30241"/>
                  <a:pt x="68454" y="30359"/>
                </a:cubicBezTo>
                <a:cubicBezTo>
                  <a:pt x="67975" y="29827"/>
                  <a:pt x="67294" y="29526"/>
                  <a:pt x="66581" y="29526"/>
                </a:cubicBezTo>
                <a:cubicBezTo>
                  <a:pt x="66576" y="29526"/>
                  <a:pt x="66572" y="29526"/>
                  <a:pt x="66567" y="29526"/>
                </a:cubicBezTo>
                <a:cubicBezTo>
                  <a:pt x="65885" y="29530"/>
                  <a:pt x="65223" y="29820"/>
                  <a:pt x="64754" y="30318"/>
                </a:cubicBezTo>
                <a:cubicBezTo>
                  <a:pt x="64561" y="30199"/>
                  <a:pt x="64357" y="30097"/>
                  <a:pt x="64141" y="30016"/>
                </a:cubicBezTo>
                <a:cubicBezTo>
                  <a:pt x="64741" y="29293"/>
                  <a:pt x="65623" y="28872"/>
                  <a:pt x="66562" y="28868"/>
                </a:cubicBezTo>
                <a:cubicBezTo>
                  <a:pt x="66566" y="28868"/>
                  <a:pt x="66571" y="28868"/>
                  <a:pt x="66575" y="28868"/>
                </a:cubicBezTo>
                <a:close/>
                <a:moveTo>
                  <a:pt x="82406" y="28868"/>
                </a:moveTo>
                <a:cubicBezTo>
                  <a:pt x="83373" y="28868"/>
                  <a:pt x="84271" y="29296"/>
                  <a:pt x="84880" y="30048"/>
                </a:cubicBezTo>
                <a:cubicBezTo>
                  <a:pt x="84672" y="30135"/>
                  <a:pt x="84472" y="30241"/>
                  <a:pt x="84280" y="30359"/>
                </a:cubicBezTo>
                <a:cubicBezTo>
                  <a:pt x="83805" y="29827"/>
                  <a:pt x="83125" y="29526"/>
                  <a:pt x="82411" y="29526"/>
                </a:cubicBezTo>
                <a:cubicBezTo>
                  <a:pt x="82407" y="29526"/>
                  <a:pt x="82402" y="29526"/>
                  <a:pt x="82398" y="29526"/>
                </a:cubicBezTo>
                <a:cubicBezTo>
                  <a:pt x="82311" y="29526"/>
                  <a:pt x="82221" y="29534"/>
                  <a:pt x="82136" y="29543"/>
                </a:cubicBezTo>
                <a:cubicBezTo>
                  <a:pt x="82054" y="29551"/>
                  <a:pt x="81968" y="29567"/>
                  <a:pt x="81883" y="29583"/>
                </a:cubicBezTo>
                <a:cubicBezTo>
                  <a:pt x="81842" y="29592"/>
                  <a:pt x="81801" y="29603"/>
                  <a:pt x="81760" y="29616"/>
                </a:cubicBezTo>
                <a:cubicBezTo>
                  <a:pt x="81310" y="29734"/>
                  <a:pt x="80903" y="29979"/>
                  <a:pt x="80584" y="30318"/>
                </a:cubicBezTo>
                <a:cubicBezTo>
                  <a:pt x="80388" y="30199"/>
                  <a:pt x="80183" y="30097"/>
                  <a:pt x="79971" y="30016"/>
                </a:cubicBezTo>
                <a:cubicBezTo>
                  <a:pt x="80571" y="29293"/>
                  <a:pt x="81450" y="28872"/>
                  <a:pt x="82393" y="28868"/>
                </a:cubicBezTo>
                <a:cubicBezTo>
                  <a:pt x="82397" y="28868"/>
                  <a:pt x="82401" y="28868"/>
                  <a:pt x="82406" y="28868"/>
                </a:cubicBezTo>
                <a:close/>
                <a:moveTo>
                  <a:pt x="11173" y="28868"/>
                </a:moveTo>
                <a:cubicBezTo>
                  <a:pt x="12152" y="28868"/>
                  <a:pt x="13053" y="29301"/>
                  <a:pt x="13663" y="30065"/>
                </a:cubicBezTo>
                <a:cubicBezTo>
                  <a:pt x="13454" y="30155"/>
                  <a:pt x="13255" y="30261"/>
                  <a:pt x="13066" y="30384"/>
                </a:cubicBezTo>
                <a:cubicBezTo>
                  <a:pt x="12588" y="29840"/>
                  <a:pt x="11903" y="29526"/>
                  <a:pt x="11177" y="29526"/>
                </a:cubicBezTo>
                <a:cubicBezTo>
                  <a:pt x="11173" y="29526"/>
                  <a:pt x="11168" y="29526"/>
                  <a:pt x="11164" y="29526"/>
                </a:cubicBezTo>
                <a:cubicBezTo>
                  <a:pt x="10469" y="29530"/>
                  <a:pt x="9799" y="29828"/>
                  <a:pt x="9330" y="30339"/>
                </a:cubicBezTo>
                <a:cubicBezTo>
                  <a:pt x="9138" y="30216"/>
                  <a:pt x="8938" y="30114"/>
                  <a:pt x="8725" y="30028"/>
                </a:cubicBezTo>
                <a:cubicBezTo>
                  <a:pt x="9326" y="29298"/>
                  <a:pt x="10212" y="28872"/>
                  <a:pt x="11160" y="28868"/>
                </a:cubicBezTo>
                <a:cubicBezTo>
                  <a:pt x="11164" y="28868"/>
                  <a:pt x="11169" y="28868"/>
                  <a:pt x="11173" y="28868"/>
                </a:cubicBezTo>
                <a:close/>
                <a:moveTo>
                  <a:pt x="27012" y="28868"/>
                </a:moveTo>
                <a:cubicBezTo>
                  <a:pt x="27987" y="28868"/>
                  <a:pt x="28887" y="29304"/>
                  <a:pt x="29490" y="30065"/>
                </a:cubicBezTo>
                <a:cubicBezTo>
                  <a:pt x="29285" y="30155"/>
                  <a:pt x="29085" y="30261"/>
                  <a:pt x="28897" y="30384"/>
                </a:cubicBezTo>
                <a:cubicBezTo>
                  <a:pt x="28420" y="29841"/>
                  <a:pt x="27733" y="29526"/>
                  <a:pt x="27006" y="29526"/>
                </a:cubicBezTo>
                <a:lnTo>
                  <a:pt x="26990" y="29526"/>
                </a:lnTo>
                <a:cubicBezTo>
                  <a:pt x="26295" y="29530"/>
                  <a:pt x="25630" y="29828"/>
                  <a:pt x="25160" y="30339"/>
                </a:cubicBezTo>
                <a:cubicBezTo>
                  <a:pt x="24968" y="30216"/>
                  <a:pt x="24764" y="30114"/>
                  <a:pt x="24552" y="30033"/>
                </a:cubicBezTo>
                <a:cubicBezTo>
                  <a:pt x="25152" y="29298"/>
                  <a:pt x="26039" y="28872"/>
                  <a:pt x="26985" y="28868"/>
                </a:cubicBezTo>
                <a:cubicBezTo>
                  <a:pt x="26994" y="28868"/>
                  <a:pt x="27003" y="28868"/>
                  <a:pt x="27012" y="28868"/>
                </a:cubicBezTo>
                <a:close/>
                <a:moveTo>
                  <a:pt x="42829" y="28868"/>
                </a:moveTo>
                <a:cubicBezTo>
                  <a:pt x="43809" y="28868"/>
                  <a:pt x="44711" y="29301"/>
                  <a:pt x="45321" y="30065"/>
                </a:cubicBezTo>
                <a:cubicBezTo>
                  <a:pt x="45112" y="30155"/>
                  <a:pt x="44912" y="30261"/>
                  <a:pt x="44724" y="30384"/>
                </a:cubicBezTo>
                <a:cubicBezTo>
                  <a:pt x="44246" y="29841"/>
                  <a:pt x="43560" y="29526"/>
                  <a:pt x="42837" y="29526"/>
                </a:cubicBezTo>
                <a:lnTo>
                  <a:pt x="42821" y="29526"/>
                </a:lnTo>
                <a:cubicBezTo>
                  <a:pt x="42126" y="29530"/>
                  <a:pt x="41457" y="29828"/>
                  <a:pt x="40987" y="30339"/>
                </a:cubicBezTo>
                <a:cubicBezTo>
                  <a:pt x="40795" y="30216"/>
                  <a:pt x="40595" y="30114"/>
                  <a:pt x="40382" y="30033"/>
                </a:cubicBezTo>
                <a:cubicBezTo>
                  <a:pt x="40983" y="29298"/>
                  <a:pt x="41869" y="28872"/>
                  <a:pt x="42816" y="28868"/>
                </a:cubicBezTo>
                <a:cubicBezTo>
                  <a:pt x="42821" y="28868"/>
                  <a:pt x="42825" y="28868"/>
                  <a:pt x="42829" y="28868"/>
                </a:cubicBezTo>
                <a:close/>
                <a:moveTo>
                  <a:pt x="58669" y="28868"/>
                </a:moveTo>
                <a:cubicBezTo>
                  <a:pt x="59643" y="28868"/>
                  <a:pt x="60544" y="29304"/>
                  <a:pt x="61146" y="30065"/>
                </a:cubicBezTo>
                <a:cubicBezTo>
                  <a:pt x="60942" y="30155"/>
                  <a:pt x="60742" y="30261"/>
                  <a:pt x="60554" y="30384"/>
                </a:cubicBezTo>
                <a:cubicBezTo>
                  <a:pt x="60076" y="29840"/>
                  <a:pt x="59387" y="29526"/>
                  <a:pt x="58660" y="29526"/>
                </a:cubicBezTo>
                <a:cubicBezTo>
                  <a:pt x="58656" y="29526"/>
                  <a:pt x="58651" y="29526"/>
                  <a:pt x="58647" y="29526"/>
                </a:cubicBezTo>
                <a:cubicBezTo>
                  <a:pt x="57953" y="29530"/>
                  <a:pt x="57287" y="29828"/>
                  <a:pt x="56818" y="30339"/>
                </a:cubicBezTo>
                <a:cubicBezTo>
                  <a:pt x="56626" y="30216"/>
                  <a:pt x="56422" y="30114"/>
                  <a:pt x="56209" y="30033"/>
                </a:cubicBezTo>
                <a:cubicBezTo>
                  <a:pt x="56809" y="29298"/>
                  <a:pt x="57696" y="28872"/>
                  <a:pt x="58643" y="28868"/>
                </a:cubicBezTo>
                <a:cubicBezTo>
                  <a:pt x="58651" y="28868"/>
                  <a:pt x="58660" y="28868"/>
                  <a:pt x="58669" y="28868"/>
                </a:cubicBezTo>
                <a:close/>
                <a:moveTo>
                  <a:pt x="74499" y="28868"/>
                </a:moveTo>
                <a:cubicBezTo>
                  <a:pt x="75470" y="28868"/>
                  <a:pt x="76370" y="29304"/>
                  <a:pt x="76977" y="30065"/>
                </a:cubicBezTo>
                <a:cubicBezTo>
                  <a:pt x="76769" y="30155"/>
                  <a:pt x="76569" y="30261"/>
                  <a:pt x="76381" y="30384"/>
                </a:cubicBezTo>
                <a:cubicBezTo>
                  <a:pt x="75902" y="29840"/>
                  <a:pt x="75217" y="29526"/>
                  <a:pt x="74491" y="29526"/>
                </a:cubicBezTo>
                <a:cubicBezTo>
                  <a:pt x="74486" y="29526"/>
                  <a:pt x="74482" y="29526"/>
                  <a:pt x="74477" y="29526"/>
                </a:cubicBezTo>
                <a:cubicBezTo>
                  <a:pt x="73783" y="29530"/>
                  <a:pt x="73114" y="29828"/>
                  <a:pt x="72644" y="30339"/>
                </a:cubicBezTo>
                <a:cubicBezTo>
                  <a:pt x="72452" y="30216"/>
                  <a:pt x="72252" y="30114"/>
                  <a:pt x="72040" y="30028"/>
                </a:cubicBezTo>
                <a:cubicBezTo>
                  <a:pt x="72639" y="29298"/>
                  <a:pt x="73527" y="28872"/>
                  <a:pt x="74473" y="28868"/>
                </a:cubicBezTo>
                <a:cubicBezTo>
                  <a:pt x="74482" y="28868"/>
                  <a:pt x="74491" y="28868"/>
                  <a:pt x="74499" y="28868"/>
                </a:cubicBezTo>
                <a:close/>
                <a:moveTo>
                  <a:pt x="90326" y="28868"/>
                </a:moveTo>
                <a:cubicBezTo>
                  <a:pt x="91300" y="28868"/>
                  <a:pt x="92200" y="29304"/>
                  <a:pt x="92804" y="30065"/>
                </a:cubicBezTo>
                <a:cubicBezTo>
                  <a:pt x="92600" y="30155"/>
                  <a:pt x="92400" y="30261"/>
                  <a:pt x="92212" y="30384"/>
                </a:cubicBezTo>
                <a:cubicBezTo>
                  <a:pt x="91734" y="29841"/>
                  <a:pt x="91048" y="29526"/>
                  <a:pt x="90321" y="29526"/>
                </a:cubicBezTo>
                <a:lnTo>
                  <a:pt x="90304" y="29526"/>
                </a:lnTo>
                <a:cubicBezTo>
                  <a:pt x="89610" y="29530"/>
                  <a:pt x="88944" y="29828"/>
                  <a:pt x="88475" y="30339"/>
                </a:cubicBezTo>
                <a:cubicBezTo>
                  <a:pt x="88283" y="30216"/>
                  <a:pt x="88078" y="30114"/>
                  <a:pt x="87866" y="30033"/>
                </a:cubicBezTo>
                <a:cubicBezTo>
                  <a:pt x="88470" y="29298"/>
                  <a:pt x="89352" y="28872"/>
                  <a:pt x="90300" y="28868"/>
                </a:cubicBezTo>
                <a:cubicBezTo>
                  <a:pt x="90309" y="28868"/>
                  <a:pt x="90317" y="28868"/>
                  <a:pt x="90326" y="28868"/>
                </a:cubicBezTo>
                <a:close/>
                <a:moveTo>
                  <a:pt x="19100" y="29596"/>
                </a:moveTo>
                <a:cubicBezTo>
                  <a:pt x="19790" y="29596"/>
                  <a:pt x="20443" y="29890"/>
                  <a:pt x="20908" y="30400"/>
                </a:cubicBezTo>
                <a:cubicBezTo>
                  <a:pt x="20733" y="30514"/>
                  <a:pt x="20570" y="30641"/>
                  <a:pt x="20418" y="30780"/>
                </a:cubicBezTo>
                <a:cubicBezTo>
                  <a:pt x="20075" y="30420"/>
                  <a:pt x="19598" y="30216"/>
                  <a:pt x="19100" y="30216"/>
                </a:cubicBezTo>
                <a:lnTo>
                  <a:pt x="19087" y="30216"/>
                </a:lnTo>
                <a:cubicBezTo>
                  <a:pt x="18613" y="30216"/>
                  <a:pt x="18168" y="30400"/>
                  <a:pt x="17829" y="30731"/>
                </a:cubicBezTo>
                <a:cubicBezTo>
                  <a:pt x="17673" y="30592"/>
                  <a:pt x="17507" y="30465"/>
                  <a:pt x="17330" y="30355"/>
                </a:cubicBezTo>
                <a:cubicBezTo>
                  <a:pt x="17494" y="30184"/>
                  <a:pt x="17682" y="30037"/>
                  <a:pt x="17886" y="29918"/>
                </a:cubicBezTo>
                <a:cubicBezTo>
                  <a:pt x="18250" y="29714"/>
                  <a:pt x="18662" y="29600"/>
                  <a:pt x="19083" y="29596"/>
                </a:cubicBezTo>
                <a:close/>
                <a:moveTo>
                  <a:pt x="34923" y="29596"/>
                </a:moveTo>
                <a:cubicBezTo>
                  <a:pt x="35612" y="29596"/>
                  <a:pt x="36272" y="29889"/>
                  <a:pt x="36735" y="30400"/>
                </a:cubicBezTo>
                <a:cubicBezTo>
                  <a:pt x="36563" y="30514"/>
                  <a:pt x="36401" y="30641"/>
                  <a:pt x="36245" y="30780"/>
                </a:cubicBezTo>
                <a:cubicBezTo>
                  <a:pt x="35902" y="30420"/>
                  <a:pt x="35424" y="30216"/>
                  <a:pt x="34925" y="30216"/>
                </a:cubicBezTo>
                <a:lnTo>
                  <a:pt x="34914" y="30216"/>
                </a:lnTo>
                <a:cubicBezTo>
                  <a:pt x="34440" y="30216"/>
                  <a:pt x="33999" y="30400"/>
                  <a:pt x="33656" y="30731"/>
                </a:cubicBezTo>
                <a:cubicBezTo>
                  <a:pt x="33500" y="30592"/>
                  <a:pt x="33332" y="30465"/>
                  <a:pt x="33157" y="30355"/>
                </a:cubicBezTo>
                <a:cubicBezTo>
                  <a:pt x="33234" y="30273"/>
                  <a:pt x="33317" y="30199"/>
                  <a:pt x="33406" y="30131"/>
                </a:cubicBezTo>
                <a:cubicBezTo>
                  <a:pt x="33831" y="29792"/>
                  <a:pt x="34362" y="29600"/>
                  <a:pt x="34910" y="29596"/>
                </a:cubicBezTo>
                <a:cubicBezTo>
                  <a:pt x="34914" y="29596"/>
                  <a:pt x="34919" y="29596"/>
                  <a:pt x="34923" y="29596"/>
                </a:cubicBezTo>
                <a:close/>
                <a:moveTo>
                  <a:pt x="50756" y="29596"/>
                </a:moveTo>
                <a:cubicBezTo>
                  <a:pt x="51447" y="29596"/>
                  <a:pt x="52100" y="29890"/>
                  <a:pt x="52565" y="30400"/>
                </a:cubicBezTo>
                <a:cubicBezTo>
                  <a:pt x="52390" y="30514"/>
                  <a:pt x="52226" y="30641"/>
                  <a:pt x="52075" y="30780"/>
                </a:cubicBezTo>
                <a:cubicBezTo>
                  <a:pt x="51732" y="30420"/>
                  <a:pt x="51255" y="30216"/>
                  <a:pt x="50756" y="30216"/>
                </a:cubicBezTo>
                <a:lnTo>
                  <a:pt x="50744" y="30216"/>
                </a:lnTo>
                <a:cubicBezTo>
                  <a:pt x="50271" y="30216"/>
                  <a:pt x="49825" y="30400"/>
                  <a:pt x="49487" y="30731"/>
                </a:cubicBezTo>
                <a:cubicBezTo>
                  <a:pt x="49331" y="30592"/>
                  <a:pt x="49163" y="30465"/>
                  <a:pt x="48988" y="30355"/>
                </a:cubicBezTo>
                <a:cubicBezTo>
                  <a:pt x="49441" y="29877"/>
                  <a:pt x="50079" y="29600"/>
                  <a:pt x="50740" y="29596"/>
                </a:cubicBezTo>
                <a:close/>
                <a:moveTo>
                  <a:pt x="66581" y="29596"/>
                </a:moveTo>
                <a:cubicBezTo>
                  <a:pt x="67274" y="29596"/>
                  <a:pt x="67930" y="29889"/>
                  <a:pt x="68392" y="30400"/>
                </a:cubicBezTo>
                <a:cubicBezTo>
                  <a:pt x="68221" y="30514"/>
                  <a:pt x="68057" y="30641"/>
                  <a:pt x="67902" y="30780"/>
                </a:cubicBezTo>
                <a:cubicBezTo>
                  <a:pt x="67559" y="30420"/>
                  <a:pt x="67082" y="30216"/>
                  <a:pt x="66583" y="30216"/>
                </a:cubicBezTo>
                <a:lnTo>
                  <a:pt x="66571" y="30216"/>
                </a:lnTo>
                <a:cubicBezTo>
                  <a:pt x="66420" y="30216"/>
                  <a:pt x="66273" y="30237"/>
                  <a:pt x="66130" y="30273"/>
                </a:cubicBezTo>
                <a:cubicBezTo>
                  <a:pt x="65823" y="30351"/>
                  <a:pt x="65546" y="30506"/>
                  <a:pt x="65317" y="30731"/>
                </a:cubicBezTo>
                <a:cubicBezTo>
                  <a:pt x="65157" y="30592"/>
                  <a:pt x="64990" y="30465"/>
                  <a:pt x="64814" y="30355"/>
                </a:cubicBezTo>
                <a:cubicBezTo>
                  <a:pt x="65272" y="29877"/>
                  <a:pt x="65909" y="29600"/>
                  <a:pt x="66567" y="29596"/>
                </a:cubicBezTo>
                <a:cubicBezTo>
                  <a:pt x="66572" y="29596"/>
                  <a:pt x="66576" y="29596"/>
                  <a:pt x="66581" y="29596"/>
                </a:cubicBezTo>
                <a:close/>
                <a:moveTo>
                  <a:pt x="82411" y="29596"/>
                </a:moveTo>
                <a:cubicBezTo>
                  <a:pt x="83100" y="29596"/>
                  <a:pt x="83756" y="29889"/>
                  <a:pt x="84223" y="30400"/>
                </a:cubicBezTo>
                <a:cubicBezTo>
                  <a:pt x="84047" y="30514"/>
                  <a:pt x="83884" y="30641"/>
                  <a:pt x="83733" y="30780"/>
                </a:cubicBezTo>
                <a:cubicBezTo>
                  <a:pt x="83390" y="30420"/>
                  <a:pt x="82912" y="30216"/>
                  <a:pt x="82413" y="30216"/>
                </a:cubicBezTo>
                <a:lnTo>
                  <a:pt x="82401" y="30216"/>
                </a:lnTo>
                <a:cubicBezTo>
                  <a:pt x="81927" y="30216"/>
                  <a:pt x="81482" y="30400"/>
                  <a:pt x="81143" y="30731"/>
                </a:cubicBezTo>
                <a:cubicBezTo>
                  <a:pt x="80988" y="30592"/>
                  <a:pt x="80820" y="30465"/>
                  <a:pt x="80645" y="30355"/>
                </a:cubicBezTo>
                <a:cubicBezTo>
                  <a:pt x="80956" y="30028"/>
                  <a:pt x="81348" y="29799"/>
                  <a:pt x="81776" y="29681"/>
                </a:cubicBezTo>
                <a:cubicBezTo>
                  <a:pt x="81817" y="29669"/>
                  <a:pt x="81858" y="29660"/>
                  <a:pt x="81899" y="29652"/>
                </a:cubicBezTo>
                <a:cubicBezTo>
                  <a:pt x="81981" y="29636"/>
                  <a:pt x="82062" y="29620"/>
                  <a:pt x="82144" y="29611"/>
                </a:cubicBezTo>
                <a:cubicBezTo>
                  <a:pt x="82230" y="29603"/>
                  <a:pt x="82311" y="29596"/>
                  <a:pt x="82398" y="29596"/>
                </a:cubicBezTo>
                <a:cubicBezTo>
                  <a:pt x="82402" y="29596"/>
                  <a:pt x="82407" y="29596"/>
                  <a:pt x="82411" y="29596"/>
                </a:cubicBezTo>
                <a:close/>
                <a:moveTo>
                  <a:pt x="19100" y="30286"/>
                </a:moveTo>
                <a:cubicBezTo>
                  <a:pt x="19577" y="30286"/>
                  <a:pt x="20035" y="30482"/>
                  <a:pt x="20365" y="30829"/>
                </a:cubicBezTo>
                <a:cubicBezTo>
                  <a:pt x="20235" y="30951"/>
                  <a:pt x="20116" y="31082"/>
                  <a:pt x="20001" y="31221"/>
                </a:cubicBezTo>
                <a:cubicBezTo>
                  <a:pt x="19769" y="30964"/>
                  <a:pt x="19443" y="30817"/>
                  <a:pt x="19100" y="30817"/>
                </a:cubicBezTo>
                <a:lnTo>
                  <a:pt x="19091" y="30817"/>
                </a:lnTo>
                <a:cubicBezTo>
                  <a:pt x="18772" y="30821"/>
                  <a:pt x="18478" y="30943"/>
                  <a:pt x="18250" y="31160"/>
                </a:cubicBezTo>
                <a:cubicBezTo>
                  <a:pt x="18135" y="31025"/>
                  <a:pt x="18013" y="30894"/>
                  <a:pt x="17882" y="30776"/>
                </a:cubicBezTo>
                <a:cubicBezTo>
                  <a:pt x="18209" y="30461"/>
                  <a:pt x="18634" y="30290"/>
                  <a:pt x="19087" y="30286"/>
                </a:cubicBezTo>
                <a:close/>
                <a:moveTo>
                  <a:pt x="34925" y="30286"/>
                </a:moveTo>
                <a:cubicBezTo>
                  <a:pt x="35404" y="30286"/>
                  <a:pt x="35865" y="30482"/>
                  <a:pt x="36196" y="30829"/>
                </a:cubicBezTo>
                <a:cubicBezTo>
                  <a:pt x="36065" y="30951"/>
                  <a:pt x="35943" y="31082"/>
                  <a:pt x="35832" y="31221"/>
                </a:cubicBezTo>
                <a:cubicBezTo>
                  <a:pt x="35600" y="30964"/>
                  <a:pt x="35273" y="30817"/>
                  <a:pt x="34925" y="30817"/>
                </a:cubicBezTo>
                <a:lnTo>
                  <a:pt x="34917" y="30817"/>
                </a:lnTo>
                <a:cubicBezTo>
                  <a:pt x="34876" y="30821"/>
                  <a:pt x="34836" y="30821"/>
                  <a:pt x="34795" y="30825"/>
                </a:cubicBezTo>
                <a:cubicBezTo>
                  <a:pt x="34525" y="30853"/>
                  <a:pt x="34276" y="30972"/>
                  <a:pt x="34080" y="31160"/>
                </a:cubicBezTo>
                <a:cubicBezTo>
                  <a:pt x="33966" y="31025"/>
                  <a:pt x="33839" y="30894"/>
                  <a:pt x="33709" y="30776"/>
                </a:cubicBezTo>
                <a:cubicBezTo>
                  <a:pt x="34035" y="30461"/>
                  <a:pt x="34460" y="30290"/>
                  <a:pt x="34917" y="30286"/>
                </a:cubicBezTo>
                <a:close/>
                <a:moveTo>
                  <a:pt x="50756" y="30286"/>
                </a:moveTo>
                <a:cubicBezTo>
                  <a:pt x="51234" y="30286"/>
                  <a:pt x="51692" y="30482"/>
                  <a:pt x="52022" y="30829"/>
                </a:cubicBezTo>
                <a:cubicBezTo>
                  <a:pt x="51892" y="30951"/>
                  <a:pt x="51773" y="31082"/>
                  <a:pt x="51659" y="31221"/>
                </a:cubicBezTo>
                <a:cubicBezTo>
                  <a:pt x="51426" y="30964"/>
                  <a:pt x="51099" y="30817"/>
                  <a:pt x="50756" y="30817"/>
                </a:cubicBezTo>
                <a:lnTo>
                  <a:pt x="50748" y="30817"/>
                </a:lnTo>
                <a:cubicBezTo>
                  <a:pt x="50430" y="30821"/>
                  <a:pt x="50135" y="30943"/>
                  <a:pt x="49907" y="31160"/>
                </a:cubicBezTo>
                <a:cubicBezTo>
                  <a:pt x="49792" y="31025"/>
                  <a:pt x="49670" y="30894"/>
                  <a:pt x="49539" y="30776"/>
                </a:cubicBezTo>
                <a:cubicBezTo>
                  <a:pt x="49866" y="30461"/>
                  <a:pt x="50290" y="30290"/>
                  <a:pt x="50744" y="30286"/>
                </a:cubicBezTo>
                <a:close/>
                <a:moveTo>
                  <a:pt x="66589" y="30286"/>
                </a:moveTo>
                <a:cubicBezTo>
                  <a:pt x="67061" y="30286"/>
                  <a:pt x="67521" y="30485"/>
                  <a:pt x="67853" y="30829"/>
                </a:cubicBezTo>
                <a:cubicBezTo>
                  <a:pt x="67723" y="30951"/>
                  <a:pt x="67600" y="31082"/>
                  <a:pt x="67489" y="31221"/>
                </a:cubicBezTo>
                <a:cubicBezTo>
                  <a:pt x="67257" y="30964"/>
                  <a:pt x="66930" y="30817"/>
                  <a:pt x="66583" y="30817"/>
                </a:cubicBezTo>
                <a:lnTo>
                  <a:pt x="66575" y="30817"/>
                </a:lnTo>
                <a:cubicBezTo>
                  <a:pt x="66260" y="30821"/>
                  <a:pt x="65962" y="30943"/>
                  <a:pt x="65738" y="31160"/>
                </a:cubicBezTo>
                <a:cubicBezTo>
                  <a:pt x="65623" y="31025"/>
                  <a:pt x="65497" y="30894"/>
                  <a:pt x="65366" y="30776"/>
                </a:cubicBezTo>
                <a:cubicBezTo>
                  <a:pt x="65484" y="30665"/>
                  <a:pt x="65611" y="30567"/>
                  <a:pt x="65753" y="30493"/>
                </a:cubicBezTo>
                <a:cubicBezTo>
                  <a:pt x="66003" y="30359"/>
                  <a:pt x="66281" y="30286"/>
                  <a:pt x="66575" y="30286"/>
                </a:cubicBezTo>
                <a:cubicBezTo>
                  <a:pt x="66579" y="30286"/>
                  <a:pt x="66584" y="30286"/>
                  <a:pt x="66589" y="30286"/>
                </a:cubicBezTo>
                <a:close/>
                <a:moveTo>
                  <a:pt x="82415" y="30286"/>
                </a:moveTo>
                <a:cubicBezTo>
                  <a:pt x="82892" y="30286"/>
                  <a:pt x="83352" y="30485"/>
                  <a:pt x="83680" y="30829"/>
                </a:cubicBezTo>
                <a:cubicBezTo>
                  <a:pt x="83549" y="30951"/>
                  <a:pt x="83431" y="31082"/>
                  <a:pt x="83316" y="31221"/>
                </a:cubicBezTo>
                <a:cubicBezTo>
                  <a:pt x="83084" y="30964"/>
                  <a:pt x="82756" y="30817"/>
                  <a:pt x="82413" y="30817"/>
                </a:cubicBezTo>
                <a:lnTo>
                  <a:pt x="82405" y="30817"/>
                </a:lnTo>
                <a:cubicBezTo>
                  <a:pt x="82087" y="30821"/>
                  <a:pt x="81793" y="30943"/>
                  <a:pt x="81564" y="31160"/>
                </a:cubicBezTo>
                <a:cubicBezTo>
                  <a:pt x="81450" y="31025"/>
                  <a:pt x="81327" y="30894"/>
                  <a:pt x="81197" y="30776"/>
                </a:cubicBezTo>
                <a:cubicBezTo>
                  <a:pt x="81523" y="30461"/>
                  <a:pt x="81948" y="30290"/>
                  <a:pt x="82401" y="30286"/>
                </a:cubicBezTo>
                <a:cubicBezTo>
                  <a:pt x="82406" y="30286"/>
                  <a:pt x="82411" y="30286"/>
                  <a:pt x="82415" y="30286"/>
                </a:cubicBezTo>
                <a:close/>
                <a:moveTo>
                  <a:pt x="19100" y="30890"/>
                </a:moveTo>
                <a:cubicBezTo>
                  <a:pt x="19426" y="30890"/>
                  <a:pt x="19741" y="31029"/>
                  <a:pt x="19957" y="31274"/>
                </a:cubicBezTo>
                <a:cubicBezTo>
                  <a:pt x="19707" y="31596"/>
                  <a:pt x="19507" y="31956"/>
                  <a:pt x="19364" y="32348"/>
                </a:cubicBezTo>
                <a:cubicBezTo>
                  <a:pt x="19266" y="32340"/>
                  <a:pt x="19168" y="32340"/>
                  <a:pt x="19066" y="32340"/>
                </a:cubicBezTo>
                <a:lnTo>
                  <a:pt x="18932" y="32340"/>
                </a:lnTo>
                <a:cubicBezTo>
                  <a:pt x="18781" y="31928"/>
                  <a:pt x="18564" y="31547"/>
                  <a:pt x="18295" y="31217"/>
                </a:cubicBezTo>
                <a:cubicBezTo>
                  <a:pt x="18511" y="31004"/>
                  <a:pt x="18789" y="30890"/>
                  <a:pt x="19091" y="30890"/>
                </a:cubicBezTo>
                <a:close/>
                <a:moveTo>
                  <a:pt x="34934" y="30890"/>
                </a:moveTo>
                <a:cubicBezTo>
                  <a:pt x="35259" y="30890"/>
                  <a:pt x="35571" y="31033"/>
                  <a:pt x="35788" y="31274"/>
                </a:cubicBezTo>
                <a:cubicBezTo>
                  <a:pt x="35538" y="31596"/>
                  <a:pt x="35334" y="31956"/>
                  <a:pt x="35191" y="32348"/>
                </a:cubicBezTo>
                <a:cubicBezTo>
                  <a:pt x="35093" y="32340"/>
                  <a:pt x="34995" y="32340"/>
                  <a:pt x="34897" y="32340"/>
                </a:cubicBezTo>
                <a:lnTo>
                  <a:pt x="34763" y="32340"/>
                </a:lnTo>
                <a:cubicBezTo>
                  <a:pt x="34607" y="31928"/>
                  <a:pt x="34391" y="31547"/>
                  <a:pt x="34125" y="31217"/>
                </a:cubicBezTo>
                <a:cubicBezTo>
                  <a:pt x="34337" y="31004"/>
                  <a:pt x="34619" y="30890"/>
                  <a:pt x="34917" y="30890"/>
                </a:cubicBezTo>
                <a:cubicBezTo>
                  <a:pt x="34923" y="30890"/>
                  <a:pt x="34928" y="30890"/>
                  <a:pt x="34934" y="30890"/>
                </a:cubicBezTo>
                <a:close/>
                <a:moveTo>
                  <a:pt x="50765" y="30890"/>
                </a:moveTo>
                <a:cubicBezTo>
                  <a:pt x="51090" y="30890"/>
                  <a:pt x="51397" y="31033"/>
                  <a:pt x="51614" y="31274"/>
                </a:cubicBezTo>
                <a:cubicBezTo>
                  <a:pt x="51365" y="31592"/>
                  <a:pt x="51165" y="31956"/>
                  <a:pt x="51022" y="32348"/>
                </a:cubicBezTo>
                <a:cubicBezTo>
                  <a:pt x="50932" y="32340"/>
                  <a:pt x="50842" y="32340"/>
                  <a:pt x="50748" y="32340"/>
                </a:cubicBezTo>
                <a:lnTo>
                  <a:pt x="50589" y="32340"/>
                </a:lnTo>
                <a:cubicBezTo>
                  <a:pt x="50437" y="31928"/>
                  <a:pt x="50222" y="31547"/>
                  <a:pt x="49952" y="31217"/>
                </a:cubicBezTo>
                <a:cubicBezTo>
                  <a:pt x="50168" y="31004"/>
                  <a:pt x="50446" y="30890"/>
                  <a:pt x="50748" y="30890"/>
                </a:cubicBezTo>
                <a:cubicBezTo>
                  <a:pt x="50754" y="30890"/>
                  <a:pt x="50759" y="30890"/>
                  <a:pt x="50765" y="30890"/>
                </a:cubicBezTo>
                <a:close/>
                <a:moveTo>
                  <a:pt x="66591" y="30890"/>
                </a:moveTo>
                <a:cubicBezTo>
                  <a:pt x="66920" y="30890"/>
                  <a:pt x="67227" y="31033"/>
                  <a:pt x="67444" y="31274"/>
                </a:cubicBezTo>
                <a:cubicBezTo>
                  <a:pt x="67195" y="31592"/>
                  <a:pt x="66991" y="31956"/>
                  <a:pt x="66848" y="32348"/>
                </a:cubicBezTo>
                <a:cubicBezTo>
                  <a:pt x="66750" y="32340"/>
                  <a:pt x="66652" y="32340"/>
                  <a:pt x="66554" y="32340"/>
                </a:cubicBezTo>
                <a:lnTo>
                  <a:pt x="66420" y="32340"/>
                </a:lnTo>
                <a:cubicBezTo>
                  <a:pt x="66264" y="31928"/>
                  <a:pt x="66047" y="31547"/>
                  <a:pt x="65783" y="31217"/>
                </a:cubicBezTo>
                <a:cubicBezTo>
                  <a:pt x="65994" y="31004"/>
                  <a:pt x="66277" y="30890"/>
                  <a:pt x="66575" y="30890"/>
                </a:cubicBezTo>
                <a:cubicBezTo>
                  <a:pt x="66580" y="30890"/>
                  <a:pt x="66586" y="30890"/>
                  <a:pt x="66591" y="30890"/>
                </a:cubicBezTo>
                <a:close/>
                <a:moveTo>
                  <a:pt x="82422" y="30890"/>
                </a:moveTo>
                <a:cubicBezTo>
                  <a:pt x="82746" y="30890"/>
                  <a:pt x="83054" y="31033"/>
                  <a:pt x="83271" y="31274"/>
                </a:cubicBezTo>
                <a:cubicBezTo>
                  <a:pt x="83022" y="31592"/>
                  <a:pt x="82822" y="31956"/>
                  <a:pt x="82679" y="32348"/>
                </a:cubicBezTo>
                <a:cubicBezTo>
                  <a:pt x="82589" y="32340"/>
                  <a:pt x="82499" y="32340"/>
                  <a:pt x="82405" y="32340"/>
                </a:cubicBezTo>
                <a:lnTo>
                  <a:pt x="82246" y="32340"/>
                </a:lnTo>
                <a:cubicBezTo>
                  <a:pt x="82095" y="31928"/>
                  <a:pt x="81878" y="31547"/>
                  <a:pt x="81608" y="31217"/>
                </a:cubicBezTo>
                <a:cubicBezTo>
                  <a:pt x="81825" y="31004"/>
                  <a:pt x="82103" y="30890"/>
                  <a:pt x="82405" y="30890"/>
                </a:cubicBezTo>
                <a:cubicBezTo>
                  <a:pt x="82411" y="30890"/>
                  <a:pt x="82416" y="30890"/>
                  <a:pt x="82422" y="30890"/>
                </a:cubicBezTo>
                <a:close/>
                <a:moveTo>
                  <a:pt x="11179" y="29596"/>
                </a:moveTo>
                <a:cubicBezTo>
                  <a:pt x="11882" y="29596"/>
                  <a:pt x="12544" y="29898"/>
                  <a:pt x="13009" y="30425"/>
                </a:cubicBezTo>
                <a:cubicBezTo>
                  <a:pt x="12331" y="30882"/>
                  <a:pt x="11797" y="31547"/>
                  <a:pt x="11503" y="32352"/>
                </a:cubicBezTo>
                <a:cubicBezTo>
                  <a:pt x="11388" y="32344"/>
                  <a:pt x="11273" y="32340"/>
                  <a:pt x="11160" y="32340"/>
                </a:cubicBezTo>
                <a:cubicBezTo>
                  <a:pt x="11094" y="32340"/>
                  <a:pt x="11028" y="32340"/>
                  <a:pt x="10964" y="32344"/>
                </a:cubicBezTo>
                <a:cubicBezTo>
                  <a:pt x="10817" y="31935"/>
                  <a:pt x="10604" y="31564"/>
                  <a:pt x="10342" y="31237"/>
                </a:cubicBezTo>
                <a:lnTo>
                  <a:pt x="10342" y="31237"/>
                </a:lnTo>
                <a:lnTo>
                  <a:pt x="10346" y="31241"/>
                </a:lnTo>
                <a:cubicBezTo>
                  <a:pt x="10567" y="31017"/>
                  <a:pt x="10857" y="30890"/>
                  <a:pt x="11172" y="30890"/>
                </a:cubicBezTo>
                <a:cubicBezTo>
                  <a:pt x="11177" y="30890"/>
                  <a:pt x="11183" y="30890"/>
                  <a:pt x="11188" y="30890"/>
                </a:cubicBezTo>
                <a:cubicBezTo>
                  <a:pt x="11521" y="30890"/>
                  <a:pt x="11841" y="31037"/>
                  <a:pt x="12058" y="31294"/>
                </a:cubicBezTo>
                <a:lnTo>
                  <a:pt x="12111" y="31249"/>
                </a:lnTo>
                <a:cubicBezTo>
                  <a:pt x="11878" y="30976"/>
                  <a:pt x="11539" y="30817"/>
                  <a:pt x="11179" y="30817"/>
                </a:cubicBezTo>
                <a:lnTo>
                  <a:pt x="11172" y="30817"/>
                </a:lnTo>
                <a:cubicBezTo>
                  <a:pt x="10841" y="30821"/>
                  <a:pt x="10534" y="30951"/>
                  <a:pt x="10306" y="31188"/>
                </a:cubicBezTo>
                <a:cubicBezTo>
                  <a:pt x="10191" y="31049"/>
                  <a:pt x="10069" y="30919"/>
                  <a:pt x="9938" y="30800"/>
                </a:cubicBezTo>
                <a:cubicBezTo>
                  <a:pt x="10265" y="30469"/>
                  <a:pt x="10702" y="30290"/>
                  <a:pt x="11168" y="30286"/>
                </a:cubicBezTo>
                <a:lnTo>
                  <a:pt x="11179" y="30286"/>
                </a:lnTo>
                <a:cubicBezTo>
                  <a:pt x="11666" y="30286"/>
                  <a:pt x="12135" y="30490"/>
                  <a:pt x="12470" y="30849"/>
                </a:cubicBezTo>
                <a:lnTo>
                  <a:pt x="12519" y="30804"/>
                </a:lnTo>
                <a:cubicBezTo>
                  <a:pt x="12176" y="30429"/>
                  <a:pt x="11686" y="30216"/>
                  <a:pt x="11179" y="30216"/>
                </a:cubicBezTo>
                <a:lnTo>
                  <a:pt x="11168" y="30216"/>
                </a:lnTo>
                <a:cubicBezTo>
                  <a:pt x="10681" y="30220"/>
                  <a:pt x="10229" y="30408"/>
                  <a:pt x="9885" y="30751"/>
                </a:cubicBezTo>
                <a:cubicBezTo>
                  <a:pt x="9730" y="30612"/>
                  <a:pt x="9567" y="30486"/>
                  <a:pt x="9390" y="30376"/>
                </a:cubicBezTo>
                <a:cubicBezTo>
                  <a:pt x="9848" y="29886"/>
                  <a:pt x="10493" y="29600"/>
                  <a:pt x="11164" y="29596"/>
                </a:cubicBezTo>
                <a:close/>
                <a:moveTo>
                  <a:pt x="27006" y="29596"/>
                </a:moveTo>
                <a:cubicBezTo>
                  <a:pt x="27709" y="29596"/>
                  <a:pt x="28374" y="29898"/>
                  <a:pt x="28836" y="30425"/>
                </a:cubicBezTo>
                <a:cubicBezTo>
                  <a:pt x="28158" y="30882"/>
                  <a:pt x="27623" y="31547"/>
                  <a:pt x="27333" y="32352"/>
                </a:cubicBezTo>
                <a:cubicBezTo>
                  <a:pt x="27219" y="32344"/>
                  <a:pt x="27104" y="32340"/>
                  <a:pt x="26985" y="32340"/>
                </a:cubicBezTo>
                <a:cubicBezTo>
                  <a:pt x="26921" y="32340"/>
                  <a:pt x="26855" y="32340"/>
                  <a:pt x="26789" y="32344"/>
                </a:cubicBezTo>
                <a:cubicBezTo>
                  <a:pt x="26642" y="31935"/>
                  <a:pt x="26435" y="31564"/>
                  <a:pt x="26173" y="31237"/>
                </a:cubicBezTo>
                <a:lnTo>
                  <a:pt x="26173" y="31237"/>
                </a:lnTo>
                <a:lnTo>
                  <a:pt x="26177" y="31241"/>
                </a:lnTo>
                <a:cubicBezTo>
                  <a:pt x="26393" y="31017"/>
                  <a:pt x="26688" y="30890"/>
                  <a:pt x="26998" y="30890"/>
                </a:cubicBezTo>
                <a:cubicBezTo>
                  <a:pt x="27004" y="30890"/>
                  <a:pt x="27009" y="30890"/>
                  <a:pt x="27015" y="30890"/>
                </a:cubicBezTo>
                <a:cubicBezTo>
                  <a:pt x="27352" y="30890"/>
                  <a:pt x="27667" y="31037"/>
                  <a:pt x="27884" y="31294"/>
                </a:cubicBezTo>
                <a:lnTo>
                  <a:pt x="27937" y="31249"/>
                </a:lnTo>
                <a:cubicBezTo>
                  <a:pt x="27705" y="30976"/>
                  <a:pt x="27366" y="30817"/>
                  <a:pt x="27006" y="30817"/>
                </a:cubicBezTo>
                <a:lnTo>
                  <a:pt x="26998" y="30817"/>
                </a:lnTo>
                <a:cubicBezTo>
                  <a:pt x="26672" y="30821"/>
                  <a:pt x="26361" y="30951"/>
                  <a:pt x="26133" y="31188"/>
                </a:cubicBezTo>
                <a:cubicBezTo>
                  <a:pt x="26018" y="31049"/>
                  <a:pt x="25895" y="30919"/>
                  <a:pt x="25765" y="30800"/>
                </a:cubicBezTo>
                <a:cubicBezTo>
                  <a:pt x="26095" y="30469"/>
                  <a:pt x="26533" y="30290"/>
                  <a:pt x="26994" y="30286"/>
                </a:cubicBezTo>
                <a:lnTo>
                  <a:pt x="27006" y="30286"/>
                </a:lnTo>
                <a:cubicBezTo>
                  <a:pt x="27496" y="30286"/>
                  <a:pt x="27966" y="30490"/>
                  <a:pt x="28297" y="30849"/>
                </a:cubicBezTo>
                <a:lnTo>
                  <a:pt x="28350" y="30804"/>
                </a:lnTo>
                <a:cubicBezTo>
                  <a:pt x="28003" y="30429"/>
                  <a:pt x="27517" y="30216"/>
                  <a:pt x="27006" y="30216"/>
                </a:cubicBezTo>
                <a:lnTo>
                  <a:pt x="26994" y="30216"/>
                </a:lnTo>
                <a:cubicBezTo>
                  <a:pt x="26512" y="30220"/>
                  <a:pt x="26054" y="30408"/>
                  <a:pt x="25716" y="30751"/>
                </a:cubicBezTo>
                <a:cubicBezTo>
                  <a:pt x="25560" y="30612"/>
                  <a:pt x="25393" y="30486"/>
                  <a:pt x="25221" y="30376"/>
                </a:cubicBezTo>
                <a:cubicBezTo>
                  <a:pt x="25675" y="29886"/>
                  <a:pt x="26320" y="29600"/>
                  <a:pt x="26990" y="29596"/>
                </a:cubicBezTo>
                <a:close/>
                <a:moveTo>
                  <a:pt x="42837" y="29596"/>
                </a:moveTo>
                <a:cubicBezTo>
                  <a:pt x="43540" y="29596"/>
                  <a:pt x="44201" y="29898"/>
                  <a:pt x="44667" y="30425"/>
                </a:cubicBezTo>
                <a:cubicBezTo>
                  <a:pt x="43988" y="30882"/>
                  <a:pt x="43453" y="31547"/>
                  <a:pt x="43159" y="32352"/>
                </a:cubicBezTo>
                <a:cubicBezTo>
                  <a:pt x="43045" y="32344"/>
                  <a:pt x="42931" y="32340"/>
                  <a:pt x="42816" y="32340"/>
                </a:cubicBezTo>
                <a:cubicBezTo>
                  <a:pt x="42751" y="32340"/>
                  <a:pt x="42686" y="32340"/>
                  <a:pt x="42620" y="32344"/>
                </a:cubicBezTo>
                <a:cubicBezTo>
                  <a:pt x="42473" y="31935"/>
                  <a:pt x="42261" y="31564"/>
                  <a:pt x="42000" y="31237"/>
                </a:cubicBezTo>
                <a:lnTo>
                  <a:pt x="42000" y="31237"/>
                </a:lnTo>
                <a:lnTo>
                  <a:pt x="42004" y="31241"/>
                </a:lnTo>
                <a:cubicBezTo>
                  <a:pt x="42224" y="31017"/>
                  <a:pt x="42514" y="30890"/>
                  <a:pt x="42829" y="30890"/>
                </a:cubicBezTo>
                <a:lnTo>
                  <a:pt x="42837" y="30890"/>
                </a:lnTo>
                <a:cubicBezTo>
                  <a:pt x="43176" y="30890"/>
                  <a:pt x="43494" y="31038"/>
                  <a:pt x="43715" y="31294"/>
                </a:cubicBezTo>
                <a:lnTo>
                  <a:pt x="43768" y="31249"/>
                </a:lnTo>
                <a:cubicBezTo>
                  <a:pt x="43536" y="30976"/>
                  <a:pt x="43196" y="30817"/>
                  <a:pt x="42837" y="30817"/>
                </a:cubicBezTo>
                <a:lnTo>
                  <a:pt x="42829" y="30817"/>
                </a:lnTo>
                <a:cubicBezTo>
                  <a:pt x="42498" y="30821"/>
                  <a:pt x="42192" y="30951"/>
                  <a:pt x="41963" y="31188"/>
                </a:cubicBezTo>
                <a:cubicBezTo>
                  <a:pt x="41849" y="31049"/>
                  <a:pt x="41726" y="30919"/>
                  <a:pt x="41596" y="30800"/>
                </a:cubicBezTo>
                <a:cubicBezTo>
                  <a:pt x="41922" y="30469"/>
                  <a:pt x="42359" y="30290"/>
                  <a:pt x="42825" y="30286"/>
                </a:cubicBezTo>
                <a:lnTo>
                  <a:pt x="42837" y="30286"/>
                </a:lnTo>
                <a:cubicBezTo>
                  <a:pt x="43323" y="30286"/>
                  <a:pt x="43792" y="30490"/>
                  <a:pt x="44128" y="30849"/>
                </a:cubicBezTo>
                <a:lnTo>
                  <a:pt x="44177" y="30804"/>
                </a:lnTo>
                <a:cubicBezTo>
                  <a:pt x="43834" y="30429"/>
                  <a:pt x="43343" y="30216"/>
                  <a:pt x="42837" y="30216"/>
                </a:cubicBezTo>
                <a:lnTo>
                  <a:pt x="42825" y="30216"/>
                </a:lnTo>
                <a:cubicBezTo>
                  <a:pt x="42339" y="30220"/>
                  <a:pt x="41885" y="30408"/>
                  <a:pt x="41542" y="30751"/>
                </a:cubicBezTo>
                <a:cubicBezTo>
                  <a:pt x="41387" y="30612"/>
                  <a:pt x="41223" y="30486"/>
                  <a:pt x="41048" y="30376"/>
                </a:cubicBezTo>
                <a:cubicBezTo>
                  <a:pt x="41506" y="29886"/>
                  <a:pt x="42151" y="29600"/>
                  <a:pt x="42821" y="29596"/>
                </a:cubicBezTo>
                <a:close/>
                <a:moveTo>
                  <a:pt x="58663" y="29596"/>
                </a:moveTo>
                <a:cubicBezTo>
                  <a:pt x="59366" y="29596"/>
                  <a:pt x="60032" y="29898"/>
                  <a:pt x="60493" y="30425"/>
                </a:cubicBezTo>
                <a:cubicBezTo>
                  <a:pt x="59815" y="30882"/>
                  <a:pt x="59280" y="31547"/>
                  <a:pt x="58990" y="32352"/>
                </a:cubicBezTo>
                <a:cubicBezTo>
                  <a:pt x="58884" y="32344"/>
                  <a:pt x="58778" y="32340"/>
                  <a:pt x="58671" y="32340"/>
                </a:cubicBezTo>
                <a:lnTo>
                  <a:pt x="58643" y="32340"/>
                </a:lnTo>
                <a:cubicBezTo>
                  <a:pt x="58578" y="32340"/>
                  <a:pt x="58512" y="32340"/>
                  <a:pt x="58451" y="32344"/>
                </a:cubicBezTo>
                <a:cubicBezTo>
                  <a:pt x="58300" y="31935"/>
                  <a:pt x="58092" y="31564"/>
                  <a:pt x="57830" y="31237"/>
                </a:cubicBezTo>
                <a:lnTo>
                  <a:pt x="57830" y="31237"/>
                </a:lnTo>
                <a:lnTo>
                  <a:pt x="57834" y="31241"/>
                </a:lnTo>
                <a:cubicBezTo>
                  <a:pt x="58051" y="31017"/>
                  <a:pt x="58345" y="30890"/>
                  <a:pt x="58656" y="30890"/>
                </a:cubicBezTo>
                <a:cubicBezTo>
                  <a:pt x="58661" y="30890"/>
                  <a:pt x="58667" y="30890"/>
                  <a:pt x="58672" y="30890"/>
                </a:cubicBezTo>
                <a:cubicBezTo>
                  <a:pt x="59009" y="30890"/>
                  <a:pt x="59325" y="31037"/>
                  <a:pt x="59542" y="31294"/>
                </a:cubicBezTo>
                <a:lnTo>
                  <a:pt x="59595" y="31249"/>
                </a:lnTo>
                <a:cubicBezTo>
                  <a:pt x="59362" y="30976"/>
                  <a:pt x="59023" y="30817"/>
                  <a:pt x="58663" y="30817"/>
                </a:cubicBezTo>
                <a:lnTo>
                  <a:pt x="58656" y="30817"/>
                </a:lnTo>
                <a:cubicBezTo>
                  <a:pt x="58328" y="30821"/>
                  <a:pt x="58018" y="30951"/>
                  <a:pt x="57789" y="31188"/>
                </a:cubicBezTo>
                <a:cubicBezTo>
                  <a:pt x="57675" y="31049"/>
                  <a:pt x="57553" y="30919"/>
                  <a:pt x="57421" y="30800"/>
                </a:cubicBezTo>
                <a:cubicBezTo>
                  <a:pt x="57753" y="30469"/>
                  <a:pt x="58190" y="30290"/>
                  <a:pt x="58656" y="30286"/>
                </a:cubicBezTo>
                <a:cubicBezTo>
                  <a:pt x="58660" y="30286"/>
                  <a:pt x="58665" y="30286"/>
                  <a:pt x="58669" y="30286"/>
                </a:cubicBezTo>
                <a:cubicBezTo>
                  <a:pt x="59154" y="30286"/>
                  <a:pt x="59622" y="30493"/>
                  <a:pt x="59954" y="30849"/>
                </a:cubicBezTo>
                <a:lnTo>
                  <a:pt x="60007" y="30804"/>
                </a:lnTo>
                <a:cubicBezTo>
                  <a:pt x="59660" y="30429"/>
                  <a:pt x="59174" y="30216"/>
                  <a:pt x="58663" y="30216"/>
                </a:cubicBezTo>
                <a:lnTo>
                  <a:pt x="58652" y="30216"/>
                </a:lnTo>
                <a:cubicBezTo>
                  <a:pt x="58169" y="30220"/>
                  <a:pt x="57712" y="30408"/>
                  <a:pt x="57372" y="30751"/>
                </a:cubicBezTo>
                <a:cubicBezTo>
                  <a:pt x="57218" y="30612"/>
                  <a:pt x="57050" y="30486"/>
                  <a:pt x="56878" y="30376"/>
                </a:cubicBezTo>
                <a:cubicBezTo>
                  <a:pt x="57332" y="29886"/>
                  <a:pt x="57977" y="29600"/>
                  <a:pt x="58647" y="29596"/>
                </a:cubicBezTo>
                <a:close/>
                <a:moveTo>
                  <a:pt x="74494" y="29596"/>
                </a:moveTo>
                <a:cubicBezTo>
                  <a:pt x="75197" y="29596"/>
                  <a:pt x="75858" y="29898"/>
                  <a:pt x="76324" y="30425"/>
                </a:cubicBezTo>
                <a:cubicBezTo>
                  <a:pt x="75646" y="30882"/>
                  <a:pt x="75111" y="31547"/>
                  <a:pt x="74816" y="32352"/>
                </a:cubicBezTo>
                <a:cubicBezTo>
                  <a:pt x="74715" y="32344"/>
                  <a:pt x="74605" y="32340"/>
                  <a:pt x="74498" y="32340"/>
                </a:cubicBezTo>
                <a:lnTo>
                  <a:pt x="74473" y="32340"/>
                </a:lnTo>
                <a:cubicBezTo>
                  <a:pt x="74409" y="32340"/>
                  <a:pt x="74343" y="32340"/>
                  <a:pt x="74277" y="32344"/>
                </a:cubicBezTo>
                <a:cubicBezTo>
                  <a:pt x="74130" y="31935"/>
                  <a:pt x="73919" y="31564"/>
                  <a:pt x="73657" y="31237"/>
                </a:cubicBezTo>
                <a:lnTo>
                  <a:pt x="73657" y="31237"/>
                </a:lnTo>
                <a:lnTo>
                  <a:pt x="73661" y="31241"/>
                </a:lnTo>
                <a:cubicBezTo>
                  <a:pt x="73881" y="31017"/>
                  <a:pt x="74172" y="30890"/>
                  <a:pt x="74486" y="30890"/>
                </a:cubicBezTo>
                <a:cubicBezTo>
                  <a:pt x="74492" y="30890"/>
                  <a:pt x="74497" y="30890"/>
                  <a:pt x="74503" y="30890"/>
                </a:cubicBezTo>
                <a:cubicBezTo>
                  <a:pt x="74840" y="30890"/>
                  <a:pt x="75155" y="31037"/>
                  <a:pt x="75372" y="31294"/>
                </a:cubicBezTo>
                <a:lnTo>
                  <a:pt x="75425" y="31249"/>
                </a:lnTo>
                <a:cubicBezTo>
                  <a:pt x="75193" y="30976"/>
                  <a:pt x="74854" y="30817"/>
                  <a:pt x="74494" y="30817"/>
                </a:cubicBezTo>
                <a:lnTo>
                  <a:pt x="74486" y="30817"/>
                </a:lnTo>
                <a:cubicBezTo>
                  <a:pt x="74155" y="30821"/>
                  <a:pt x="73849" y="30951"/>
                  <a:pt x="73620" y="31188"/>
                </a:cubicBezTo>
                <a:cubicBezTo>
                  <a:pt x="73506" y="31049"/>
                  <a:pt x="73383" y="30919"/>
                  <a:pt x="73252" y="30800"/>
                </a:cubicBezTo>
                <a:cubicBezTo>
                  <a:pt x="73579" y="30469"/>
                  <a:pt x="74017" y="30290"/>
                  <a:pt x="74482" y="30286"/>
                </a:cubicBezTo>
                <a:cubicBezTo>
                  <a:pt x="74487" y="30286"/>
                  <a:pt x="74491" y="30286"/>
                  <a:pt x="74496" y="30286"/>
                </a:cubicBezTo>
                <a:cubicBezTo>
                  <a:pt x="74985" y="30286"/>
                  <a:pt x="75453" y="30493"/>
                  <a:pt x="75785" y="30849"/>
                </a:cubicBezTo>
                <a:lnTo>
                  <a:pt x="75834" y="30804"/>
                </a:lnTo>
                <a:cubicBezTo>
                  <a:pt x="75491" y="30429"/>
                  <a:pt x="75001" y="30216"/>
                  <a:pt x="74494" y="30216"/>
                </a:cubicBezTo>
                <a:lnTo>
                  <a:pt x="74482" y="30216"/>
                </a:lnTo>
                <a:cubicBezTo>
                  <a:pt x="73996" y="30220"/>
                  <a:pt x="73542" y="30408"/>
                  <a:pt x="73199" y="30751"/>
                </a:cubicBezTo>
                <a:cubicBezTo>
                  <a:pt x="73044" y="30612"/>
                  <a:pt x="72881" y="30486"/>
                  <a:pt x="72705" y="30376"/>
                </a:cubicBezTo>
                <a:cubicBezTo>
                  <a:pt x="73163" y="29886"/>
                  <a:pt x="73808" y="29600"/>
                  <a:pt x="74477" y="29596"/>
                </a:cubicBezTo>
                <a:close/>
                <a:moveTo>
                  <a:pt x="90321" y="29596"/>
                </a:moveTo>
                <a:cubicBezTo>
                  <a:pt x="91024" y="29596"/>
                  <a:pt x="91689" y="29898"/>
                  <a:pt x="92151" y="30425"/>
                </a:cubicBezTo>
                <a:cubicBezTo>
                  <a:pt x="91472" y="30882"/>
                  <a:pt x="90937" y="31547"/>
                  <a:pt x="90647" y="32352"/>
                </a:cubicBezTo>
                <a:cubicBezTo>
                  <a:pt x="90541" y="32344"/>
                  <a:pt x="90435" y="32340"/>
                  <a:pt x="90329" y="32340"/>
                </a:cubicBezTo>
                <a:lnTo>
                  <a:pt x="90300" y="32340"/>
                </a:lnTo>
                <a:cubicBezTo>
                  <a:pt x="90234" y="32340"/>
                  <a:pt x="90170" y="32340"/>
                  <a:pt x="90108" y="32344"/>
                </a:cubicBezTo>
                <a:cubicBezTo>
                  <a:pt x="89957" y="31935"/>
                  <a:pt x="89749" y="31564"/>
                  <a:pt x="89488" y="31237"/>
                </a:cubicBezTo>
                <a:lnTo>
                  <a:pt x="89488" y="31237"/>
                </a:lnTo>
                <a:lnTo>
                  <a:pt x="89491" y="31241"/>
                </a:lnTo>
                <a:cubicBezTo>
                  <a:pt x="89708" y="31017"/>
                  <a:pt x="90002" y="30890"/>
                  <a:pt x="90313" y="30890"/>
                </a:cubicBezTo>
                <a:cubicBezTo>
                  <a:pt x="90318" y="30890"/>
                  <a:pt x="90324" y="30890"/>
                  <a:pt x="90329" y="30890"/>
                </a:cubicBezTo>
                <a:cubicBezTo>
                  <a:pt x="90666" y="30890"/>
                  <a:pt x="90982" y="31037"/>
                  <a:pt x="91199" y="31294"/>
                </a:cubicBezTo>
                <a:lnTo>
                  <a:pt x="91252" y="31249"/>
                </a:lnTo>
                <a:cubicBezTo>
                  <a:pt x="91019" y="30976"/>
                  <a:pt x="90680" y="30817"/>
                  <a:pt x="90321" y="30817"/>
                </a:cubicBezTo>
                <a:lnTo>
                  <a:pt x="90313" y="30817"/>
                </a:lnTo>
                <a:cubicBezTo>
                  <a:pt x="89985" y="30821"/>
                  <a:pt x="89676" y="30951"/>
                  <a:pt x="89446" y="31188"/>
                </a:cubicBezTo>
                <a:cubicBezTo>
                  <a:pt x="89333" y="31049"/>
                  <a:pt x="89210" y="30919"/>
                  <a:pt x="89079" y="30800"/>
                </a:cubicBezTo>
                <a:cubicBezTo>
                  <a:pt x="89410" y="30469"/>
                  <a:pt x="89847" y="30290"/>
                  <a:pt x="90313" y="30286"/>
                </a:cubicBezTo>
                <a:lnTo>
                  <a:pt x="90321" y="30286"/>
                </a:lnTo>
                <a:cubicBezTo>
                  <a:pt x="90811" y="30286"/>
                  <a:pt x="91280" y="30490"/>
                  <a:pt x="91612" y="30849"/>
                </a:cubicBezTo>
                <a:lnTo>
                  <a:pt x="91665" y="30804"/>
                </a:lnTo>
                <a:cubicBezTo>
                  <a:pt x="91318" y="30429"/>
                  <a:pt x="90831" y="30216"/>
                  <a:pt x="90321" y="30216"/>
                </a:cubicBezTo>
                <a:lnTo>
                  <a:pt x="90308" y="30216"/>
                </a:lnTo>
                <a:cubicBezTo>
                  <a:pt x="89827" y="30220"/>
                  <a:pt x="89369" y="30408"/>
                  <a:pt x="89030" y="30751"/>
                </a:cubicBezTo>
                <a:cubicBezTo>
                  <a:pt x="88875" y="30612"/>
                  <a:pt x="88707" y="30486"/>
                  <a:pt x="88536" y="30376"/>
                </a:cubicBezTo>
                <a:cubicBezTo>
                  <a:pt x="88990" y="29886"/>
                  <a:pt x="89635" y="29600"/>
                  <a:pt x="90304" y="29596"/>
                </a:cubicBezTo>
                <a:close/>
                <a:moveTo>
                  <a:pt x="7251" y="29816"/>
                </a:moveTo>
                <a:cubicBezTo>
                  <a:pt x="8876" y="29816"/>
                  <a:pt x="10327" y="30829"/>
                  <a:pt x="10890" y="32348"/>
                </a:cubicBezTo>
                <a:cubicBezTo>
                  <a:pt x="10670" y="32365"/>
                  <a:pt x="10457" y="32401"/>
                  <a:pt x="10244" y="32450"/>
                </a:cubicBezTo>
                <a:cubicBezTo>
                  <a:pt x="9746" y="31253"/>
                  <a:pt x="8553" y="30453"/>
                  <a:pt x="7251" y="30453"/>
                </a:cubicBezTo>
                <a:lnTo>
                  <a:pt x="7230" y="30453"/>
                </a:lnTo>
                <a:cubicBezTo>
                  <a:pt x="5911" y="30461"/>
                  <a:pt x="4751" y="31249"/>
                  <a:pt x="4253" y="32463"/>
                </a:cubicBezTo>
                <a:cubicBezTo>
                  <a:pt x="4040" y="32410"/>
                  <a:pt x="3828" y="32373"/>
                  <a:pt x="3607" y="32352"/>
                </a:cubicBezTo>
                <a:cubicBezTo>
                  <a:pt x="4167" y="30845"/>
                  <a:pt x="5613" y="29824"/>
                  <a:pt x="7226" y="29816"/>
                </a:cubicBezTo>
                <a:close/>
                <a:moveTo>
                  <a:pt x="23083" y="29816"/>
                </a:moveTo>
                <a:cubicBezTo>
                  <a:pt x="24709" y="29816"/>
                  <a:pt x="26156" y="30830"/>
                  <a:pt x="26721" y="32348"/>
                </a:cubicBezTo>
                <a:cubicBezTo>
                  <a:pt x="26500" y="32365"/>
                  <a:pt x="26284" y="32401"/>
                  <a:pt x="26075" y="32450"/>
                </a:cubicBezTo>
                <a:cubicBezTo>
                  <a:pt x="25573" y="31253"/>
                  <a:pt x="24380" y="30453"/>
                  <a:pt x="23077" y="30453"/>
                </a:cubicBezTo>
                <a:lnTo>
                  <a:pt x="23057" y="30453"/>
                </a:lnTo>
                <a:cubicBezTo>
                  <a:pt x="21741" y="30461"/>
                  <a:pt x="20578" y="31249"/>
                  <a:pt x="20080" y="32463"/>
                </a:cubicBezTo>
                <a:cubicBezTo>
                  <a:pt x="19871" y="32410"/>
                  <a:pt x="19654" y="32373"/>
                  <a:pt x="19438" y="32352"/>
                </a:cubicBezTo>
                <a:cubicBezTo>
                  <a:pt x="19994" y="30845"/>
                  <a:pt x="21443" y="29824"/>
                  <a:pt x="23053" y="29816"/>
                </a:cubicBezTo>
                <a:cubicBezTo>
                  <a:pt x="23063" y="29816"/>
                  <a:pt x="23073" y="29816"/>
                  <a:pt x="23083" y="29816"/>
                </a:cubicBezTo>
                <a:close/>
                <a:moveTo>
                  <a:pt x="54735" y="29816"/>
                </a:moveTo>
                <a:cubicBezTo>
                  <a:pt x="56364" y="29816"/>
                  <a:pt x="57814" y="30829"/>
                  <a:pt x="58377" y="32348"/>
                </a:cubicBezTo>
                <a:cubicBezTo>
                  <a:pt x="58157" y="32365"/>
                  <a:pt x="57941" y="32401"/>
                  <a:pt x="57732" y="32450"/>
                </a:cubicBezTo>
                <a:cubicBezTo>
                  <a:pt x="57233" y="31252"/>
                  <a:pt x="56038" y="30453"/>
                  <a:pt x="54736" y="30453"/>
                </a:cubicBezTo>
                <a:cubicBezTo>
                  <a:pt x="54728" y="30453"/>
                  <a:pt x="54721" y="30453"/>
                  <a:pt x="54714" y="30453"/>
                </a:cubicBezTo>
                <a:cubicBezTo>
                  <a:pt x="53399" y="30461"/>
                  <a:pt x="52235" y="31249"/>
                  <a:pt x="51736" y="32463"/>
                </a:cubicBezTo>
                <a:cubicBezTo>
                  <a:pt x="51528" y="32410"/>
                  <a:pt x="51312" y="32373"/>
                  <a:pt x="51095" y="32352"/>
                </a:cubicBezTo>
                <a:cubicBezTo>
                  <a:pt x="51651" y="30845"/>
                  <a:pt x="53101" y="29824"/>
                  <a:pt x="54710" y="29816"/>
                </a:cubicBezTo>
                <a:close/>
                <a:moveTo>
                  <a:pt x="70565" y="29816"/>
                </a:moveTo>
                <a:cubicBezTo>
                  <a:pt x="72190" y="29816"/>
                  <a:pt x="73644" y="30829"/>
                  <a:pt x="74204" y="32348"/>
                </a:cubicBezTo>
                <a:cubicBezTo>
                  <a:pt x="73987" y="32365"/>
                  <a:pt x="73772" y="32401"/>
                  <a:pt x="73559" y="32450"/>
                </a:cubicBezTo>
                <a:cubicBezTo>
                  <a:pt x="73061" y="31253"/>
                  <a:pt x="71868" y="30453"/>
                  <a:pt x="70565" y="30453"/>
                </a:cubicBezTo>
                <a:lnTo>
                  <a:pt x="70545" y="30453"/>
                </a:lnTo>
                <a:cubicBezTo>
                  <a:pt x="69225" y="30461"/>
                  <a:pt x="68066" y="31249"/>
                  <a:pt x="67567" y="32463"/>
                </a:cubicBezTo>
                <a:cubicBezTo>
                  <a:pt x="67355" y="32410"/>
                  <a:pt x="67142" y="32373"/>
                  <a:pt x="66922" y="32352"/>
                </a:cubicBezTo>
                <a:cubicBezTo>
                  <a:pt x="67481" y="30845"/>
                  <a:pt x="68927" y="29824"/>
                  <a:pt x="70541" y="29816"/>
                </a:cubicBezTo>
                <a:close/>
                <a:moveTo>
                  <a:pt x="86396" y="29816"/>
                </a:moveTo>
                <a:cubicBezTo>
                  <a:pt x="88021" y="29816"/>
                  <a:pt x="89471" y="30829"/>
                  <a:pt x="90034" y="32348"/>
                </a:cubicBezTo>
                <a:cubicBezTo>
                  <a:pt x="89814" y="32365"/>
                  <a:pt x="89597" y="32401"/>
                  <a:pt x="89389" y="32450"/>
                </a:cubicBezTo>
                <a:cubicBezTo>
                  <a:pt x="88887" y="31253"/>
                  <a:pt x="87695" y="30453"/>
                  <a:pt x="86392" y="30453"/>
                </a:cubicBezTo>
                <a:lnTo>
                  <a:pt x="86371" y="30453"/>
                </a:lnTo>
                <a:cubicBezTo>
                  <a:pt x="85056" y="30461"/>
                  <a:pt x="83892" y="31249"/>
                  <a:pt x="83393" y="32463"/>
                </a:cubicBezTo>
                <a:cubicBezTo>
                  <a:pt x="83186" y="32410"/>
                  <a:pt x="82969" y="32373"/>
                  <a:pt x="82752" y="32352"/>
                </a:cubicBezTo>
                <a:cubicBezTo>
                  <a:pt x="83308" y="30845"/>
                  <a:pt x="84758" y="29824"/>
                  <a:pt x="86371" y="29816"/>
                </a:cubicBezTo>
                <a:close/>
                <a:moveTo>
                  <a:pt x="38914" y="29816"/>
                </a:moveTo>
                <a:cubicBezTo>
                  <a:pt x="40539" y="29816"/>
                  <a:pt x="41986" y="30830"/>
                  <a:pt x="42547" y="32348"/>
                </a:cubicBezTo>
                <a:cubicBezTo>
                  <a:pt x="42326" y="32365"/>
                  <a:pt x="42114" y="32401"/>
                  <a:pt x="41902" y="32450"/>
                </a:cubicBezTo>
                <a:cubicBezTo>
                  <a:pt x="41404" y="31253"/>
                  <a:pt x="40211" y="30453"/>
                  <a:pt x="38908" y="30453"/>
                </a:cubicBezTo>
                <a:lnTo>
                  <a:pt x="38887" y="30453"/>
                </a:lnTo>
                <a:cubicBezTo>
                  <a:pt x="37568" y="30461"/>
                  <a:pt x="36408" y="31249"/>
                  <a:pt x="35910" y="32467"/>
                </a:cubicBezTo>
                <a:cubicBezTo>
                  <a:pt x="35698" y="32410"/>
                  <a:pt x="35485" y="32373"/>
                  <a:pt x="35264" y="32352"/>
                </a:cubicBezTo>
                <a:cubicBezTo>
                  <a:pt x="35824" y="30845"/>
                  <a:pt x="37270" y="29824"/>
                  <a:pt x="38883" y="29816"/>
                </a:cubicBezTo>
                <a:cubicBezTo>
                  <a:pt x="38894" y="29816"/>
                  <a:pt x="38904" y="29816"/>
                  <a:pt x="38914" y="29816"/>
                </a:cubicBezTo>
                <a:close/>
                <a:moveTo>
                  <a:pt x="7251" y="30523"/>
                </a:moveTo>
                <a:cubicBezTo>
                  <a:pt x="8521" y="30523"/>
                  <a:pt x="9685" y="31302"/>
                  <a:pt x="10175" y="32471"/>
                </a:cubicBezTo>
                <a:cubicBezTo>
                  <a:pt x="9963" y="32527"/>
                  <a:pt x="9754" y="32601"/>
                  <a:pt x="9554" y="32691"/>
                </a:cubicBezTo>
                <a:cubicBezTo>
                  <a:pt x="9154" y="31773"/>
                  <a:pt x="8259" y="31185"/>
                  <a:pt x="7251" y="31185"/>
                </a:cubicBezTo>
                <a:lnTo>
                  <a:pt x="7234" y="31185"/>
                </a:lnTo>
                <a:cubicBezTo>
                  <a:pt x="6229" y="31188"/>
                  <a:pt x="5331" y="31788"/>
                  <a:pt x="4939" y="32712"/>
                </a:cubicBezTo>
                <a:cubicBezTo>
                  <a:pt x="4739" y="32618"/>
                  <a:pt x="4531" y="32540"/>
                  <a:pt x="4318" y="32483"/>
                </a:cubicBezTo>
                <a:cubicBezTo>
                  <a:pt x="4808" y="31298"/>
                  <a:pt x="5944" y="30531"/>
                  <a:pt x="7230" y="30523"/>
                </a:cubicBezTo>
                <a:close/>
                <a:moveTo>
                  <a:pt x="23077" y="30523"/>
                </a:moveTo>
                <a:cubicBezTo>
                  <a:pt x="24352" y="30523"/>
                  <a:pt x="25515" y="31302"/>
                  <a:pt x="26005" y="32471"/>
                </a:cubicBezTo>
                <a:cubicBezTo>
                  <a:pt x="25790" y="32527"/>
                  <a:pt x="25581" y="32601"/>
                  <a:pt x="25381" y="32691"/>
                </a:cubicBezTo>
                <a:cubicBezTo>
                  <a:pt x="24981" y="31773"/>
                  <a:pt x="24086" y="31185"/>
                  <a:pt x="23081" y="31185"/>
                </a:cubicBezTo>
                <a:lnTo>
                  <a:pt x="23065" y="31185"/>
                </a:lnTo>
                <a:cubicBezTo>
                  <a:pt x="22056" y="31188"/>
                  <a:pt x="21162" y="31788"/>
                  <a:pt x="20766" y="32712"/>
                </a:cubicBezTo>
                <a:cubicBezTo>
                  <a:pt x="20570" y="32618"/>
                  <a:pt x="20361" y="32540"/>
                  <a:pt x="20148" y="32483"/>
                </a:cubicBezTo>
                <a:cubicBezTo>
                  <a:pt x="20639" y="31298"/>
                  <a:pt x="21775" y="30531"/>
                  <a:pt x="23061" y="30523"/>
                </a:cubicBezTo>
                <a:close/>
                <a:moveTo>
                  <a:pt x="38908" y="30523"/>
                </a:moveTo>
                <a:cubicBezTo>
                  <a:pt x="40178" y="30523"/>
                  <a:pt x="41342" y="31302"/>
                  <a:pt x="41832" y="32471"/>
                </a:cubicBezTo>
                <a:cubicBezTo>
                  <a:pt x="41620" y="32527"/>
                  <a:pt x="41411" y="32601"/>
                  <a:pt x="41211" y="32691"/>
                </a:cubicBezTo>
                <a:cubicBezTo>
                  <a:pt x="40812" y="31773"/>
                  <a:pt x="39917" y="31185"/>
                  <a:pt x="38908" y="31185"/>
                </a:cubicBezTo>
                <a:lnTo>
                  <a:pt x="38891" y="31185"/>
                </a:lnTo>
                <a:cubicBezTo>
                  <a:pt x="37887" y="31188"/>
                  <a:pt x="36989" y="31788"/>
                  <a:pt x="36597" y="32712"/>
                </a:cubicBezTo>
                <a:cubicBezTo>
                  <a:pt x="36396" y="32618"/>
                  <a:pt x="36188" y="32540"/>
                  <a:pt x="35975" y="32483"/>
                </a:cubicBezTo>
                <a:cubicBezTo>
                  <a:pt x="36465" y="31298"/>
                  <a:pt x="37601" y="30531"/>
                  <a:pt x="38887" y="30523"/>
                </a:cubicBezTo>
                <a:close/>
                <a:moveTo>
                  <a:pt x="54735" y="30523"/>
                </a:moveTo>
                <a:cubicBezTo>
                  <a:pt x="56009" y="30523"/>
                  <a:pt x="57172" y="31302"/>
                  <a:pt x="57663" y="32471"/>
                </a:cubicBezTo>
                <a:cubicBezTo>
                  <a:pt x="57446" y="32527"/>
                  <a:pt x="57242" y="32601"/>
                  <a:pt x="57038" y="32691"/>
                </a:cubicBezTo>
                <a:cubicBezTo>
                  <a:pt x="56637" y="31773"/>
                  <a:pt x="55743" y="31185"/>
                  <a:pt x="54739" y="31185"/>
                </a:cubicBezTo>
                <a:lnTo>
                  <a:pt x="54722" y="31185"/>
                </a:lnTo>
                <a:cubicBezTo>
                  <a:pt x="53713" y="31188"/>
                  <a:pt x="52819" y="31788"/>
                  <a:pt x="52422" y="32712"/>
                </a:cubicBezTo>
                <a:cubicBezTo>
                  <a:pt x="52226" y="32618"/>
                  <a:pt x="52018" y="32540"/>
                  <a:pt x="51806" y="32483"/>
                </a:cubicBezTo>
                <a:cubicBezTo>
                  <a:pt x="52296" y="31298"/>
                  <a:pt x="53432" y="30531"/>
                  <a:pt x="54718" y="30523"/>
                </a:cubicBezTo>
                <a:close/>
                <a:moveTo>
                  <a:pt x="70565" y="30523"/>
                </a:moveTo>
                <a:cubicBezTo>
                  <a:pt x="71836" y="30523"/>
                  <a:pt x="72999" y="31302"/>
                  <a:pt x="73489" y="32471"/>
                </a:cubicBezTo>
                <a:cubicBezTo>
                  <a:pt x="73277" y="32527"/>
                  <a:pt x="73069" y="32601"/>
                  <a:pt x="72869" y="32691"/>
                </a:cubicBezTo>
                <a:cubicBezTo>
                  <a:pt x="72468" y="31773"/>
                  <a:pt x="71574" y="31185"/>
                  <a:pt x="70565" y="31185"/>
                </a:cubicBezTo>
                <a:lnTo>
                  <a:pt x="70549" y="31185"/>
                </a:lnTo>
                <a:cubicBezTo>
                  <a:pt x="69544" y="31188"/>
                  <a:pt x="68645" y="31788"/>
                  <a:pt x="68253" y="32712"/>
                </a:cubicBezTo>
                <a:cubicBezTo>
                  <a:pt x="68053" y="32618"/>
                  <a:pt x="67849" y="32540"/>
                  <a:pt x="67632" y="32483"/>
                </a:cubicBezTo>
                <a:cubicBezTo>
                  <a:pt x="68123" y="31298"/>
                  <a:pt x="69258" y="30531"/>
                  <a:pt x="70545" y="30523"/>
                </a:cubicBezTo>
                <a:close/>
                <a:moveTo>
                  <a:pt x="86387" y="30523"/>
                </a:moveTo>
                <a:cubicBezTo>
                  <a:pt x="87661" y="30523"/>
                  <a:pt x="88827" y="31298"/>
                  <a:pt x="89320" y="32471"/>
                </a:cubicBezTo>
                <a:cubicBezTo>
                  <a:pt x="89103" y="32527"/>
                  <a:pt x="88899" y="32601"/>
                  <a:pt x="88695" y="32691"/>
                </a:cubicBezTo>
                <a:cubicBezTo>
                  <a:pt x="88295" y="31773"/>
                  <a:pt x="87401" y="31185"/>
                  <a:pt x="86396" y="31185"/>
                </a:cubicBezTo>
                <a:lnTo>
                  <a:pt x="86379" y="31185"/>
                </a:lnTo>
                <a:cubicBezTo>
                  <a:pt x="85371" y="31188"/>
                  <a:pt x="84476" y="31788"/>
                  <a:pt x="84080" y="32712"/>
                </a:cubicBezTo>
                <a:cubicBezTo>
                  <a:pt x="83884" y="32618"/>
                  <a:pt x="83676" y="32540"/>
                  <a:pt x="83463" y="32483"/>
                </a:cubicBezTo>
                <a:cubicBezTo>
                  <a:pt x="83953" y="31298"/>
                  <a:pt x="85088" y="30531"/>
                  <a:pt x="86375" y="30523"/>
                </a:cubicBezTo>
                <a:cubicBezTo>
                  <a:pt x="86379" y="30523"/>
                  <a:pt x="86383" y="30523"/>
                  <a:pt x="86387" y="30523"/>
                </a:cubicBezTo>
                <a:close/>
                <a:moveTo>
                  <a:pt x="15219" y="29816"/>
                </a:moveTo>
                <a:cubicBezTo>
                  <a:pt x="16845" y="29816"/>
                  <a:pt x="18295" y="30829"/>
                  <a:pt x="18858" y="32344"/>
                </a:cubicBezTo>
                <a:cubicBezTo>
                  <a:pt x="18638" y="32361"/>
                  <a:pt x="18421" y="32389"/>
                  <a:pt x="18209" y="32438"/>
                </a:cubicBezTo>
                <a:cubicBezTo>
                  <a:pt x="17698" y="31229"/>
                  <a:pt x="16534" y="30453"/>
                  <a:pt x="15219" y="30453"/>
                </a:cubicBezTo>
                <a:lnTo>
                  <a:pt x="15198" y="30453"/>
                </a:lnTo>
                <a:cubicBezTo>
                  <a:pt x="13892" y="30461"/>
                  <a:pt x="12728" y="31245"/>
                  <a:pt x="12225" y="32454"/>
                </a:cubicBezTo>
                <a:lnTo>
                  <a:pt x="12291" y="32478"/>
                </a:lnTo>
                <a:cubicBezTo>
                  <a:pt x="12781" y="31298"/>
                  <a:pt x="13920" y="30531"/>
                  <a:pt x="15198" y="30523"/>
                </a:cubicBezTo>
                <a:cubicBezTo>
                  <a:pt x="15203" y="30523"/>
                  <a:pt x="15207" y="30523"/>
                  <a:pt x="15211" y="30523"/>
                </a:cubicBezTo>
                <a:cubicBezTo>
                  <a:pt x="16501" y="30523"/>
                  <a:pt x="17639" y="31274"/>
                  <a:pt x="18139" y="32454"/>
                </a:cubicBezTo>
                <a:cubicBezTo>
                  <a:pt x="17923" y="32508"/>
                  <a:pt x="17715" y="32581"/>
                  <a:pt x="17515" y="32667"/>
                </a:cubicBezTo>
                <a:cubicBezTo>
                  <a:pt x="17106" y="31764"/>
                  <a:pt x="16212" y="31185"/>
                  <a:pt x="15219" y="31185"/>
                </a:cubicBezTo>
                <a:lnTo>
                  <a:pt x="15203" y="31185"/>
                </a:lnTo>
                <a:cubicBezTo>
                  <a:pt x="14190" y="31188"/>
                  <a:pt x="13287" y="31797"/>
                  <a:pt x="12900" y="32732"/>
                </a:cubicBezTo>
                <a:cubicBezTo>
                  <a:pt x="12487" y="32532"/>
                  <a:pt x="12042" y="32405"/>
                  <a:pt x="11576" y="32361"/>
                </a:cubicBezTo>
                <a:cubicBezTo>
                  <a:pt x="12131" y="30845"/>
                  <a:pt x="13577" y="29824"/>
                  <a:pt x="15194" y="29816"/>
                </a:cubicBezTo>
                <a:close/>
                <a:moveTo>
                  <a:pt x="31050" y="29816"/>
                </a:moveTo>
                <a:cubicBezTo>
                  <a:pt x="32671" y="29816"/>
                  <a:pt x="34125" y="30829"/>
                  <a:pt x="34689" y="32344"/>
                </a:cubicBezTo>
                <a:cubicBezTo>
                  <a:pt x="34469" y="32361"/>
                  <a:pt x="34248" y="32389"/>
                  <a:pt x="34035" y="32438"/>
                </a:cubicBezTo>
                <a:cubicBezTo>
                  <a:pt x="33528" y="31229"/>
                  <a:pt x="32365" y="30453"/>
                  <a:pt x="31050" y="30453"/>
                </a:cubicBezTo>
                <a:lnTo>
                  <a:pt x="31029" y="30453"/>
                </a:lnTo>
                <a:cubicBezTo>
                  <a:pt x="29722" y="30461"/>
                  <a:pt x="28554" y="31245"/>
                  <a:pt x="28052" y="32454"/>
                </a:cubicBezTo>
                <a:lnTo>
                  <a:pt x="28118" y="32478"/>
                </a:lnTo>
                <a:cubicBezTo>
                  <a:pt x="28608" y="31298"/>
                  <a:pt x="29751" y="30531"/>
                  <a:pt x="31029" y="30523"/>
                </a:cubicBezTo>
                <a:lnTo>
                  <a:pt x="31050" y="30523"/>
                </a:lnTo>
                <a:cubicBezTo>
                  <a:pt x="32333" y="30523"/>
                  <a:pt x="33468" y="31278"/>
                  <a:pt x="33970" y="32454"/>
                </a:cubicBezTo>
                <a:cubicBezTo>
                  <a:pt x="33754" y="32508"/>
                  <a:pt x="33545" y="32581"/>
                  <a:pt x="33341" y="32667"/>
                </a:cubicBezTo>
                <a:cubicBezTo>
                  <a:pt x="32936" y="31764"/>
                  <a:pt x="32042" y="31185"/>
                  <a:pt x="31050" y="31185"/>
                </a:cubicBezTo>
                <a:lnTo>
                  <a:pt x="31034" y="31185"/>
                </a:lnTo>
                <a:cubicBezTo>
                  <a:pt x="30020" y="31188"/>
                  <a:pt x="29117" y="31797"/>
                  <a:pt x="28725" y="32732"/>
                </a:cubicBezTo>
                <a:cubicBezTo>
                  <a:pt x="28318" y="32532"/>
                  <a:pt x="27868" y="32405"/>
                  <a:pt x="27407" y="32361"/>
                </a:cubicBezTo>
                <a:cubicBezTo>
                  <a:pt x="27962" y="30845"/>
                  <a:pt x="29404" y="29824"/>
                  <a:pt x="31025" y="29816"/>
                </a:cubicBezTo>
                <a:close/>
                <a:moveTo>
                  <a:pt x="46876" y="29816"/>
                </a:moveTo>
                <a:cubicBezTo>
                  <a:pt x="48501" y="29816"/>
                  <a:pt x="49952" y="30829"/>
                  <a:pt x="50516" y="32344"/>
                </a:cubicBezTo>
                <a:cubicBezTo>
                  <a:pt x="50426" y="32352"/>
                  <a:pt x="50335" y="32361"/>
                  <a:pt x="50246" y="32373"/>
                </a:cubicBezTo>
                <a:cubicBezTo>
                  <a:pt x="50115" y="32389"/>
                  <a:pt x="49988" y="32410"/>
                  <a:pt x="49866" y="32438"/>
                </a:cubicBezTo>
                <a:cubicBezTo>
                  <a:pt x="49358" y="31232"/>
                  <a:pt x="48192" y="30453"/>
                  <a:pt x="46878" y="30453"/>
                </a:cubicBezTo>
                <a:cubicBezTo>
                  <a:pt x="46870" y="30453"/>
                  <a:pt x="46863" y="30453"/>
                  <a:pt x="46856" y="30453"/>
                </a:cubicBezTo>
                <a:cubicBezTo>
                  <a:pt x="45549" y="30461"/>
                  <a:pt x="44384" y="31245"/>
                  <a:pt x="43883" y="32454"/>
                </a:cubicBezTo>
                <a:lnTo>
                  <a:pt x="43948" y="32478"/>
                </a:lnTo>
                <a:cubicBezTo>
                  <a:pt x="44438" y="31298"/>
                  <a:pt x="45577" y="30531"/>
                  <a:pt x="46856" y="30523"/>
                </a:cubicBezTo>
                <a:lnTo>
                  <a:pt x="46876" y="30523"/>
                </a:lnTo>
                <a:cubicBezTo>
                  <a:pt x="48163" y="30523"/>
                  <a:pt x="49298" y="31278"/>
                  <a:pt x="49796" y="32454"/>
                </a:cubicBezTo>
                <a:cubicBezTo>
                  <a:pt x="49580" y="32508"/>
                  <a:pt x="49372" y="32581"/>
                  <a:pt x="49172" y="32667"/>
                </a:cubicBezTo>
                <a:cubicBezTo>
                  <a:pt x="48763" y="31764"/>
                  <a:pt x="47869" y="31185"/>
                  <a:pt x="46876" y="31185"/>
                </a:cubicBezTo>
                <a:lnTo>
                  <a:pt x="46860" y="31185"/>
                </a:lnTo>
                <a:cubicBezTo>
                  <a:pt x="45847" y="31188"/>
                  <a:pt x="44944" y="31797"/>
                  <a:pt x="44556" y="32732"/>
                </a:cubicBezTo>
                <a:cubicBezTo>
                  <a:pt x="44144" y="32532"/>
                  <a:pt x="43698" y="32405"/>
                  <a:pt x="43233" y="32361"/>
                </a:cubicBezTo>
                <a:cubicBezTo>
                  <a:pt x="43788" y="30845"/>
                  <a:pt x="45234" y="29824"/>
                  <a:pt x="46852" y="29816"/>
                </a:cubicBezTo>
                <a:close/>
                <a:moveTo>
                  <a:pt x="62707" y="29816"/>
                </a:moveTo>
                <a:cubicBezTo>
                  <a:pt x="64328" y="29816"/>
                  <a:pt x="65783" y="30829"/>
                  <a:pt x="66346" y="32344"/>
                </a:cubicBezTo>
                <a:cubicBezTo>
                  <a:pt x="66126" y="32361"/>
                  <a:pt x="65905" y="32389"/>
                  <a:pt x="65693" y="32438"/>
                </a:cubicBezTo>
                <a:cubicBezTo>
                  <a:pt x="65186" y="31229"/>
                  <a:pt x="64022" y="30453"/>
                  <a:pt x="62707" y="30453"/>
                </a:cubicBezTo>
                <a:lnTo>
                  <a:pt x="62686" y="30453"/>
                </a:lnTo>
                <a:cubicBezTo>
                  <a:pt x="61380" y="30461"/>
                  <a:pt x="60211" y="31245"/>
                  <a:pt x="59709" y="32454"/>
                </a:cubicBezTo>
                <a:lnTo>
                  <a:pt x="59774" y="32478"/>
                </a:lnTo>
                <a:cubicBezTo>
                  <a:pt x="60264" y="31298"/>
                  <a:pt x="61408" y="30531"/>
                  <a:pt x="62686" y="30523"/>
                </a:cubicBezTo>
                <a:lnTo>
                  <a:pt x="62707" y="30523"/>
                </a:lnTo>
                <a:cubicBezTo>
                  <a:pt x="63989" y="30523"/>
                  <a:pt x="65125" y="31278"/>
                  <a:pt x="65627" y="32454"/>
                </a:cubicBezTo>
                <a:cubicBezTo>
                  <a:pt x="65410" y="32508"/>
                  <a:pt x="65202" y="32581"/>
                  <a:pt x="64999" y="32667"/>
                </a:cubicBezTo>
                <a:cubicBezTo>
                  <a:pt x="64594" y="31764"/>
                  <a:pt x="63700" y="31185"/>
                  <a:pt x="62707" y="31185"/>
                </a:cubicBezTo>
                <a:lnTo>
                  <a:pt x="62690" y="31185"/>
                </a:lnTo>
                <a:cubicBezTo>
                  <a:pt x="61678" y="31188"/>
                  <a:pt x="60775" y="31797"/>
                  <a:pt x="60387" y="32732"/>
                </a:cubicBezTo>
                <a:cubicBezTo>
                  <a:pt x="59975" y="32532"/>
                  <a:pt x="59525" y="32405"/>
                  <a:pt x="59063" y="32356"/>
                </a:cubicBezTo>
                <a:cubicBezTo>
                  <a:pt x="59619" y="30845"/>
                  <a:pt x="61065" y="29824"/>
                  <a:pt x="62682" y="29816"/>
                </a:cubicBezTo>
                <a:close/>
                <a:moveTo>
                  <a:pt x="78534" y="29816"/>
                </a:moveTo>
                <a:cubicBezTo>
                  <a:pt x="80159" y="29816"/>
                  <a:pt x="81608" y="30829"/>
                  <a:pt x="82172" y="32344"/>
                </a:cubicBezTo>
                <a:cubicBezTo>
                  <a:pt x="81952" y="32361"/>
                  <a:pt x="81736" y="32389"/>
                  <a:pt x="81523" y="32438"/>
                </a:cubicBezTo>
                <a:cubicBezTo>
                  <a:pt x="81016" y="31229"/>
                  <a:pt x="79849" y="30453"/>
                  <a:pt x="78534" y="30453"/>
                </a:cubicBezTo>
                <a:lnTo>
                  <a:pt x="78513" y="30453"/>
                </a:lnTo>
                <a:cubicBezTo>
                  <a:pt x="77206" y="30461"/>
                  <a:pt x="76042" y="31245"/>
                  <a:pt x="75540" y="32454"/>
                </a:cubicBezTo>
                <a:lnTo>
                  <a:pt x="75605" y="32478"/>
                </a:lnTo>
                <a:cubicBezTo>
                  <a:pt x="76095" y="31298"/>
                  <a:pt x="77235" y="30531"/>
                  <a:pt x="78513" y="30523"/>
                </a:cubicBezTo>
                <a:cubicBezTo>
                  <a:pt x="78517" y="30523"/>
                  <a:pt x="78521" y="30523"/>
                  <a:pt x="78525" y="30523"/>
                </a:cubicBezTo>
                <a:cubicBezTo>
                  <a:pt x="79811" y="30523"/>
                  <a:pt x="80953" y="31274"/>
                  <a:pt x="81454" y="32454"/>
                </a:cubicBezTo>
                <a:cubicBezTo>
                  <a:pt x="81237" y="32508"/>
                  <a:pt x="81029" y="32581"/>
                  <a:pt x="80829" y="32667"/>
                </a:cubicBezTo>
                <a:cubicBezTo>
                  <a:pt x="80420" y="31764"/>
                  <a:pt x="79525" y="31185"/>
                  <a:pt x="78534" y="31185"/>
                </a:cubicBezTo>
                <a:lnTo>
                  <a:pt x="78517" y="31185"/>
                </a:lnTo>
                <a:cubicBezTo>
                  <a:pt x="77504" y="31188"/>
                  <a:pt x="76601" y="31797"/>
                  <a:pt x="76213" y="32732"/>
                </a:cubicBezTo>
                <a:cubicBezTo>
                  <a:pt x="75801" y="32532"/>
                  <a:pt x="75356" y="32405"/>
                  <a:pt x="74890" y="32356"/>
                </a:cubicBezTo>
                <a:cubicBezTo>
                  <a:pt x="75446" y="30845"/>
                  <a:pt x="76892" y="29824"/>
                  <a:pt x="78509" y="29816"/>
                </a:cubicBezTo>
                <a:close/>
                <a:moveTo>
                  <a:pt x="94364" y="29816"/>
                </a:moveTo>
                <a:cubicBezTo>
                  <a:pt x="95985" y="29816"/>
                  <a:pt x="97439" y="30829"/>
                  <a:pt x="98003" y="32344"/>
                </a:cubicBezTo>
                <a:cubicBezTo>
                  <a:pt x="97782" y="32361"/>
                  <a:pt x="97562" y="32389"/>
                  <a:pt x="97350" y="32438"/>
                </a:cubicBezTo>
                <a:cubicBezTo>
                  <a:pt x="96843" y="31229"/>
                  <a:pt x="95680" y="30453"/>
                  <a:pt x="94364" y="30453"/>
                </a:cubicBezTo>
                <a:lnTo>
                  <a:pt x="94344" y="30453"/>
                </a:lnTo>
                <a:cubicBezTo>
                  <a:pt x="93037" y="30461"/>
                  <a:pt x="91868" y="31245"/>
                  <a:pt x="91367" y="32454"/>
                </a:cubicBezTo>
                <a:lnTo>
                  <a:pt x="91431" y="32478"/>
                </a:lnTo>
                <a:cubicBezTo>
                  <a:pt x="91921" y="31298"/>
                  <a:pt x="93065" y="30531"/>
                  <a:pt x="94344" y="30523"/>
                </a:cubicBezTo>
                <a:lnTo>
                  <a:pt x="94364" y="30523"/>
                </a:lnTo>
                <a:cubicBezTo>
                  <a:pt x="95646" y="30523"/>
                  <a:pt x="96782" y="31278"/>
                  <a:pt x="97284" y="32454"/>
                </a:cubicBezTo>
                <a:cubicBezTo>
                  <a:pt x="97068" y="32508"/>
                  <a:pt x="96860" y="32581"/>
                  <a:pt x="96655" y="32667"/>
                </a:cubicBezTo>
                <a:cubicBezTo>
                  <a:pt x="96251" y="31764"/>
                  <a:pt x="95356" y="31185"/>
                  <a:pt x="94364" y="31185"/>
                </a:cubicBezTo>
                <a:lnTo>
                  <a:pt x="94347" y="31185"/>
                </a:lnTo>
                <a:cubicBezTo>
                  <a:pt x="93335" y="31188"/>
                  <a:pt x="92432" y="31797"/>
                  <a:pt x="92044" y="32732"/>
                </a:cubicBezTo>
                <a:cubicBezTo>
                  <a:pt x="91631" y="32532"/>
                  <a:pt x="91182" y="32405"/>
                  <a:pt x="90721" y="32356"/>
                </a:cubicBezTo>
                <a:cubicBezTo>
                  <a:pt x="91276" y="30845"/>
                  <a:pt x="92722" y="29824"/>
                  <a:pt x="94340" y="29816"/>
                </a:cubicBezTo>
                <a:close/>
                <a:moveTo>
                  <a:pt x="7251" y="31253"/>
                </a:moveTo>
                <a:cubicBezTo>
                  <a:pt x="8231" y="31253"/>
                  <a:pt x="9101" y="31826"/>
                  <a:pt x="9489" y="32720"/>
                </a:cubicBezTo>
                <a:cubicBezTo>
                  <a:pt x="9301" y="32810"/>
                  <a:pt x="9121" y="32912"/>
                  <a:pt x="8949" y="33030"/>
                </a:cubicBezTo>
                <a:cubicBezTo>
                  <a:pt x="8676" y="32331"/>
                  <a:pt x="8002" y="31871"/>
                  <a:pt x="7251" y="31871"/>
                </a:cubicBezTo>
                <a:lnTo>
                  <a:pt x="7239" y="31871"/>
                </a:lnTo>
                <a:cubicBezTo>
                  <a:pt x="6483" y="31875"/>
                  <a:pt x="5805" y="32352"/>
                  <a:pt x="5539" y="33059"/>
                </a:cubicBezTo>
                <a:cubicBezTo>
                  <a:pt x="5368" y="32940"/>
                  <a:pt x="5188" y="32834"/>
                  <a:pt x="5000" y="32740"/>
                </a:cubicBezTo>
                <a:cubicBezTo>
                  <a:pt x="5384" y="31841"/>
                  <a:pt x="6254" y="31258"/>
                  <a:pt x="7234" y="31253"/>
                </a:cubicBezTo>
                <a:close/>
                <a:moveTo>
                  <a:pt x="23081" y="31253"/>
                </a:moveTo>
                <a:cubicBezTo>
                  <a:pt x="24058" y="31253"/>
                  <a:pt x="24932" y="31826"/>
                  <a:pt x="25319" y="32720"/>
                </a:cubicBezTo>
                <a:cubicBezTo>
                  <a:pt x="25132" y="32810"/>
                  <a:pt x="24952" y="32912"/>
                  <a:pt x="24780" y="33030"/>
                </a:cubicBezTo>
                <a:cubicBezTo>
                  <a:pt x="24507" y="32331"/>
                  <a:pt x="23833" y="31871"/>
                  <a:pt x="23077" y="31871"/>
                </a:cubicBezTo>
                <a:lnTo>
                  <a:pt x="23070" y="31871"/>
                </a:lnTo>
                <a:cubicBezTo>
                  <a:pt x="22310" y="31875"/>
                  <a:pt x="21632" y="32352"/>
                  <a:pt x="21370" y="33059"/>
                </a:cubicBezTo>
                <a:cubicBezTo>
                  <a:pt x="21198" y="32940"/>
                  <a:pt x="21019" y="32834"/>
                  <a:pt x="20831" y="32740"/>
                </a:cubicBezTo>
                <a:cubicBezTo>
                  <a:pt x="21211" y="31841"/>
                  <a:pt x="22084" y="31258"/>
                  <a:pt x="23065" y="31253"/>
                </a:cubicBezTo>
                <a:close/>
                <a:moveTo>
                  <a:pt x="38908" y="31253"/>
                </a:moveTo>
                <a:cubicBezTo>
                  <a:pt x="39888" y="31253"/>
                  <a:pt x="40758" y="31826"/>
                  <a:pt x="41146" y="32720"/>
                </a:cubicBezTo>
                <a:cubicBezTo>
                  <a:pt x="40959" y="32810"/>
                  <a:pt x="40778" y="32912"/>
                  <a:pt x="40607" y="33030"/>
                </a:cubicBezTo>
                <a:cubicBezTo>
                  <a:pt x="40333" y="32331"/>
                  <a:pt x="39660" y="31871"/>
                  <a:pt x="38908" y="31871"/>
                </a:cubicBezTo>
                <a:lnTo>
                  <a:pt x="38895" y="31871"/>
                </a:lnTo>
                <a:cubicBezTo>
                  <a:pt x="38140" y="31875"/>
                  <a:pt x="37462" y="32352"/>
                  <a:pt x="37196" y="33059"/>
                </a:cubicBezTo>
                <a:cubicBezTo>
                  <a:pt x="37025" y="32940"/>
                  <a:pt x="36846" y="32834"/>
                  <a:pt x="36657" y="32740"/>
                </a:cubicBezTo>
                <a:cubicBezTo>
                  <a:pt x="37042" y="31841"/>
                  <a:pt x="37911" y="31258"/>
                  <a:pt x="38891" y="31253"/>
                </a:cubicBezTo>
                <a:close/>
                <a:moveTo>
                  <a:pt x="54739" y="31253"/>
                </a:moveTo>
                <a:cubicBezTo>
                  <a:pt x="55715" y="31253"/>
                  <a:pt x="56588" y="31826"/>
                  <a:pt x="56976" y="32720"/>
                </a:cubicBezTo>
                <a:cubicBezTo>
                  <a:pt x="56789" y="32810"/>
                  <a:pt x="56609" y="32912"/>
                  <a:pt x="56437" y="33030"/>
                </a:cubicBezTo>
                <a:cubicBezTo>
                  <a:pt x="56165" y="32335"/>
                  <a:pt x="55493" y="31871"/>
                  <a:pt x="54738" y="31871"/>
                </a:cubicBezTo>
                <a:cubicBezTo>
                  <a:pt x="54734" y="31871"/>
                  <a:pt x="54730" y="31871"/>
                  <a:pt x="54726" y="31871"/>
                </a:cubicBezTo>
                <a:cubicBezTo>
                  <a:pt x="53966" y="31875"/>
                  <a:pt x="53289" y="32352"/>
                  <a:pt x="53027" y="33059"/>
                </a:cubicBezTo>
                <a:cubicBezTo>
                  <a:pt x="52856" y="32940"/>
                  <a:pt x="52676" y="32834"/>
                  <a:pt x="52488" y="32740"/>
                </a:cubicBezTo>
                <a:cubicBezTo>
                  <a:pt x="52868" y="31841"/>
                  <a:pt x="53742" y="31258"/>
                  <a:pt x="54722" y="31253"/>
                </a:cubicBezTo>
                <a:close/>
                <a:moveTo>
                  <a:pt x="70565" y="31253"/>
                </a:moveTo>
                <a:cubicBezTo>
                  <a:pt x="71545" y="31253"/>
                  <a:pt x="72415" y="31826"/>
                  <a:pt x="72803" y="32720"/>
                </a:cubicBezTo>
                <a:cubicBezTo>
                  <a:pt x="72615" y="32810"/>
                  <a:pt x="72436" y="32912"/>
                  <a:pt x="72264" y="33030"/>
                </a:cubicBezTo>
                <a:cubicBezTo>
                  <a:pt x="71991" y="32331"/>
                  <a:pt x="71316" y="31871"/>
                  <a:pt x="70565" y="31871"/>
                </a:cubicBezTo>
                <a:lnTo>
                  <a:pt x="70553" y="31871"/>
                </a:lnTo>
                <a:cubicBezTo>
                  <a:pt x="69797" y="31875"/>
                  <a:pt x="69119" y="32352"/>
                  <a:pt x="68854" y="33059"/>
                </a:cubicBezTo>
                <a:cubicBezTo>
                  <a:pt x="68682" y="32940"/>
                  <a:pt x="68503" y="32834"/>
                  <a:pt x="68315" y="32740"/>
                </a:cubicBezTo>
                <a:cubicBezTo>
                  <a:pt x="68699" y="31841"/>
                  <a:pt x="69568" y="31258"/>
                  <a:pt x="70549" y="31253"/>
                </a:cubicBezTo>
                <a:close/>
                <a:moveTo>
                  <a:pt x="86396" y="31253"/>
                </a:moveTo>
                <a:cubicBezTo>
                  <a:pt x="87372" y="31253"/>
                  <a:pt x="88246" y="31826"/>
                  <a:pt x="88634" y="32720"/>
                </a:cubicBezTo>
                <a:cubicBezTo>
                  <a:pt x="88446" y="32810"/>
                  <a:pt x="88266" y="32912"/>
                  <a:pt x="88095" y="33030"/>
                </a:cubicBezTo>
                <a:cubicBezTo>
                  <a:pt x="87821" y="32331"/>
                  <a:pt x="87147" y="31871"/>
                  <a:pt x="86396" y="31871"/>
                </a:cubicBezTo>
                <a:lnTo>
                  <a:pt x="86383" y="31871"/>
                </a:lnTo>
                <a:cubicBezTo>
                  <a:pt x="85623" y="31875"/>
                  <a:pt x="84946" y="32352"/>
                  <a:pt x="84684" y="33059"/>
                </a:cubicBezTo>
                <a:cubicBezTo>
                  <a:pt x="84513" y="32940"/>
                  <a:pt x="84333" y="32834"/>
                  <a:pt x="84145" y="32740"/>
                </a:cubicBezTo>
                <a:cubicBezTo>
                  <a:pt x="84525" y="31841"/>
                  <a:pt x="85399" y="31258"/>
                  <a:pt x="86379" y="31253"/>
                </a:cubicBezTo>
                <a:close/>
                <a:moveTo>
                  <a:pt x="15219" y="31253"/>
                </a:moveTo>
                <a:cubicBezTo>
                  <a:pt x="16187" y="31253"/>
                  <a:pt x="17057" y="31817"/>
                  <a:pt x="17449" y="32695"/>
                </a:cubicBezTo>
                <a:cubicBezTo>
                  <a:pt x="17262" y="32781"/>
                  <a:pt x="17077" y="32883"/>
                  <a:pt x="16906" y="32998"/>
                </a:cubicBezTo>
                <a:cubicBezTo>
                  <a:pt x="16628" y="32324"/>
                  <a:pt x="15954" y="31871"/>
                  <a:pt x="15219" y="31871"/>
                </a:cubicBezTo>
                <a:lnTo>
                  <a:pt x="15207" y="31871"/>
                </a:lnTo>
                <a:cubicBezTo>
                  <a:pt x="14435" y="31875"/>
                  <a:pt x="13752" y="32365"/>
                  <a:pt x="13500" y="33087"/>
                </a:cubicBezTo>
                <a:cubicBezTo>
                  <a:pt x="13328" y="32965"/>
                  <a:pt x="13149" y="32855"/>
                  <a:pt x="12960" y="32761"/>
                </a:cubicBezTo>
                <a:cubicBezTo>
                  <a:pt x="13341" y="31850"/>
                  <a:pt x="14218" y="31258"/>
                  <a:pt x="15203" y="31253"/>
                </a:cubicBezTo>
                <a:close/>
                <a:moveTo>
                  <a:pt x="31050" y="31253"/>
                </a:moveTo>
                <a:cubicBezTo>
                  <a:pt x="32014" y="31253"/>
                  <a:pt x="32884" y="31817"/>
                  <a:pt x="33280" y="32695"/>
                </a:cubicBezTo>
                <a:cubicBezTo>
                  <a:pt x="33087" y="32781"/>
                  <a:pt x="32908" y="32883"/>
                  <a:pt x="32736" y="32998"/>
                </a:cubicBezTo>
                <a:cubicBezTo>
                  <a:pt x="32455" y="32324"/>
                  <a:pt x="31781" y="31871"/>
                  <a:pt x="31050" y="31871"/>
                </a:cubicBezTo>
                <a:lnTo>
                  <a:pt x="31038" y="31871"/>
                </a:lnTo>
                <a:cubicBezTo>
                  <a:pt x="30261" y="31875"/>
                  <a:pt x="29583" y="32365"/>
                  <a:pt x="29326" y="33087"/>
                </a:cubicBezTo>
                <a:cubicBezTo>
                  <a:pt x="29159" y="32965"/>
                  <a:pt x="28979" y="32855"/>
                  <a:pt x="28791" y="32761"/>
                </a:cubicBezTo>
                <a:cubicBezTo>
                  <a:pt x="29166" y="31850"/>
                  <a:pt x="30045" y="31258"/>
                  <a:pt x="31034" y="31253"/>
                </a:cubicBezTo>
                <a:close/>
                <a:moveTo>
                  <a:pt x="46876" y="31253"/>
                </a:moveTo>
                <a:cubicBezTo>
                  <a:pt x="47845" y="31253"/>
                  <a:pt x="48714" y="31817"/>
                  <a:pt x="49106" y="32695"/>
                </a:cubicBezTo>
                <a:cubicBezTo>
                  <a:pt x="48918" y="32781"/>
                  <a:pt x="48735" y="32883"/>
                  <a:pt x="48563" y="32998"/>
                </a:cubicBezTo>
                <a:cubicBezTo>
                  <a:pt x="48286" y="32324"/>
                  <a:pt x="47611" y="31871"/>
                  <a:pt x="46876" y="31871"/>
                </a:cubicBezTo>
                <a:lnTo>
                  <a:pt x="46864" y="31871"/>
                </a:lnTo>
                <a:cubicBezTo>
                  <a:pt x="46092" y="31875"/>
                  <a:pt x="45410" y="32365"/>
                  <a:pt x="45157" y="33087"/>
                </a:cubicBezTo>
                <a:cubicBezTo>
                  <a:pt x="44985" y="32965"/>
                  <a:pt x="44806" y="32855"/>
                  <a:pt x="44618" y="32761"/>
                </a:cubicBezTo>
                <a:cubicBezTo>
                  <a:pt x="44997" y="31850"/>
                  <a:pt x="45875" y="31258"/>
                  <a:pt x="46860" y="31253"/>
                </a:cubicBezTo>
                <a:close/>
                <a:moveTo>
                  <a:pt x="62707" y="31253"/>
                </a:moveTo>
                <a:cubicBezTo>
                  <a:pt x="63670" y="31253"/>
                  <a:pt x="64541" y="31817"/>
                  <a:pt x="64937" y="32695"/>
                </a:cubicBezTo>
                <a:cubicBezTo>
                  <a:pt x="64745" y="32781"/>
                  <a:pt x="64565" y="32883"/>
                  <a:pt x="64394" y="32998"/>
                </a:cubicBezTo>
                <a:cubicBezTo>
                  <a:pt x="64111" y="32324"/>
                  <a:pt x="63438" y="31871"/>
                  <a:pt x="62707" y="31871"/>
                </a:cubicBezTo>
                <a:lnTo>
                  <a:pt x="62695" y="31871"/>
                </a:lnTo>
                <a:cubicBezTo>
                  <a:pt x="61919" y="31875"/>
                  <a:pt x="61240" y="32365"/>
                  <a:pt x="60984" y="33087"/>
                </a:cubicBezTo>
                <a:cubicBezTo>
                  <a:pt x="60816" y="32965"/>
                  <a:pt x="60637" y="32855"/>
                  <a:pt x="60448" y="32761"/>
                </a:cubicBezTo>
                <a:cubicBezTo>
                  <a:pt x="60824" y="31850"/>
                  <a:pt x="61702" y="31258"/>
                  <a:pt x="62690" y="31253"/>
                </a:cubicBezTo>
                <a:close/>
                <a:moveTo>
                  <a:pt x="78534" y="31253"/>
                </a:moveTo>
                <a:cubicBezTo>
                  <a:pt x="79501" y="31253"/>
                  <a:pt x="80371" y="31817"/>
                  <a:pt x="80764" y="32695"/>
                </a:cubicBezTo>
                <a:cubicBezTo>
                  <a:pt x="80575" y="32781"/>
                  <a:pt x="80396" y="32883"/>
                  <a:pt x="80220" y="32998"/>
                </a:cubicBezTo>
                <a:cubicBezTo>
                  <a:pt x="79942" y="32324"/>
                  <a:pt x="79269" y="31871"/>
                  <a:pt x="78534" y="31871"/>
                </a:cubicBezTo>
                <a:lnTo>
                  <a:pt x="78521" y="31871"/>
                </a:lnTo>
                <a:cubicBezTo>
                  <a:pt x="77749" y="31875"/>
                  <a:pt x="77067" y="32365"/>
                  <a:pt x="76814" y="33087"/>
                </a:cubicBezTo>
                <a:cubicBezTo>
                  <a:pt x="76643" y="32965"/>
                  <a:pt x="76462" y="32855"/>
                  <a:pt x="76275" y="32761"/>
                </a:cubicBezTo>
                <a:cubicBezTo>
                  <a:pt x="76654" y="31850"/>
                  <a:pt x="77533" y="31258"/>
                  <a:pt x="78517" y="31253"/>
                </a:cubicBezTo>
                <a:close/>
                <a:moveTo>
                  <a:pt x="94364" y="31253"/>
                </a:moveTo>
                <a:cubicBezTo>
                  <a:pt x="95328" y="31253"/>
                  <a:pt x="96198" y="31817"/>
                  <a:pt x="96594" y="32695"/>
                </a:cubicBezTo>
                <a:cubicBezTo>
                  <a:pt x="96402" y="32781"/>
                  <a:pt x="96223" y="32883"/>
                  <a:pt x="96051" y="32998"/>
                </a:cubicBezTo>
                <a:cubicBezTo>
                  <a:pt x="95770" y="32323"/>
                  <a:pt x="95094" y="31871"/>
                  <a:pt x="94363" y="31871"/>
                </a:cubicBezTo>
                <a:cubicBezTo>
                  <a:pt x="94359" y="31871"/>
                  <a:pt x="94355" y="31871"/>
                  <a:pt x="94351" y="31871"/>
                </a:cubicBezTo>
                <a:cubicBezTo>
                  <a:pt x="93576" y="31875"/>
                  <a:pt x="92898" y="32365"/>
                  <a:pt x="92641" y="33087"/>
                </a:cubicBezTo>
                <a:cubicBezTo>
                  <a:pt x="92473" y="32965"/>
                  <a:pt x="92293" y="32855"/>
                  <a:pt x="92106" y="32761"/>
                </a:cubicBezTo>
                <a:cubicBezTo>
                  <a:pt x="92481" y="31850"/>
                  <a:pt x="93359" y="31258"/>
                  <a:pt x="94347" y="31253"/>
                </a:cubicBezTo>
                <a:close/>
                <a:moveTo>
                  <a:pt x="7251" y="31939"/>
                </a:moveTo>
                <a:cubicBezTo>
                  <a:pt x="7982" y="31939"/>
                  <a:pt x="8631" y="32393"/>
                  <a:pt x="8893" y="33071"/>
                </a:cubicBezTo>
                <a:cubicBezTo>
                  <a:pt x="8734" y="33185"/>
                  <a:pt x="8587" y="33308"/>
                  <a:pt x="8444" y="33443"/>
                </a:cubicBezTo>
                <a:cubicBezTo>
                  <a:pt x="8325" y="32887"/>
                  <a:pt x="7827" y="32475"/>
                  <a:pt x="7251" y="32475"/>
                </a:cubicBezTo>
                <a:lnTo>
                  <a:pt x="7243" y="32475"/>
                </a:lnTo>
                <a:cubicBezTo>
                  <a:pt x="6646" y="32478"/>
                  <a:pt x="6148" y="32908"/>
                  <a:pt x="6046" y="33483"/>
                </a:cubicBezTo>
                <a:cubicBezTo>
                  <a:pt x="5907" y="33345"/>
                  <a:pt x="5756" y="33219"/>
                  <a:pt x="5601" y="33104"/>
                </a:cubicBezTo>
                <a:cubicBezTo>
                  <a:pt x="5846" y="32414"/>
                  <a:pt x="6504" y="31948"/>
                  <a:pt x="7239" y="31939"/>
                </a:cubicBezTo>
                <a:close/>
                <a:moveTo>
                  <a:pt x="23077" y="31939"/>
                </a:moveTo>
                <a:cubicBezTo>
                  <a:pt x="23809" y="31939"/>
                  <a:pt x="24461" y="32393"/>
                  <a:pt x="24719" y="33071"/>
                </a:cubicBezTo>
                <a:cubicBezTo>
                  <a:pt x="24564" y="33185"/>
                  <a:pt x="24412" y="33308"/>
                  <a:pt x="24274" y="33443"/>
                </a:cubicBezTo>
                <a:cubicBezTo>
                  <a:pt x="24156" y="32887"/>
                  <a:pt x="23653" y="32475"/>
                  <a:pt x="23077" y="32475"/>
                </a:cubicBezTo>
                <a:lnTo>
                  <a:pt x="23073" y="32475"/>
                </a:lnTo>
                <a:cubicBezTo>
                  <a:pt x="22476" y="32478"/>
                  <a:pt x="21975" y="32908"/>
                  <a:pt x="21877" y="33483"/>
                </a:cubicBezTo>
                <a:cubicBezTo>
                  <a:pt x="21733" y="33345"/>
                  <a:pt x="21586" y="33219"/>
                  <a:pt x="21428" y="33104"/>
                </a:cubicBezTo>
                <a:cubicBezTo>
                  <a:pt x="21677" y="32414"/>
                  <a:pt x="22334" y="31948"/>
                  <a:pt x="23070" y="31939"/>
                </a:cubicBezTo>
                <a:close/>
                <a:moveTo>
                  <a:pt x="38908" y="31939"/>
                </a:moveTo>
                <a:cubicBezTo>
                  <a:pt x="39639" y="31939"/>
                  <a:pt x="40288" y="32393"/>
                  <a:pt x="40550" y="33071"/>
                </a:cubicBezTo>
                <a:cubicBezTo>
                  <a:pt x="40390" y="33185"/>
                  <a:pt x="40243" y="33308"/>
                  <a:pt x="40101" y="33443"/>
                </a:cubicBezTo>
                <a:cubicBezTo>
                  <a:pt x="39982" y="32887"/>
                  <a:pt x="39483" y="32475"/>
                  <a:pt x="38908" y="32475"/>
                </a:cubicBezTo>
                <a:lnTo>
                  <a:pt x="38900" y="32475"/>
                </a:lnTo>
                <a:cubicBezTo>
                  <a:pt x="38303" y="32478"/>
                  <a:pt x="37805" y="32908"/>
                  <a:pt x="37703" y="33483"/>
                </a:cubicBezTo>
                <a:cubicBezTo>
                  <a:pt x="37564" y="33345"/>
                  <a:pt x="37413" y="33219"/>
                  <a:pt x="37258" y="33104"/>
                </a:cubicBezTo>
                <a:cubicBezTo>
                  <a:pt x="37503" y="32414"/>
                  <a:pt x="38160" y="31948"/>
                  <a:pt x="38895" y="31939"/>
                </a:cubicBezTo>
                <a:close/>
                <a:moveTo>
                  <a:pt x="54735" y="31939"/>
                </a:moveTo>
                <a:cubicBezTo>
                  <a:pt x="55466" y="31939"/>
                  <a:pt x="56119" y="32393"/>
                  <a:pt x="56377" y="33071"/>
                </a:cubicBezTo>
                <a:cubicBezTo>
                  <a:pt x="56221" y="33185"/>
                  <a:pt x="56070" y="33308"/>
                  <a:pt x="55932" y="33443"/>
                </a:cubicBezTo>
                <a:cubicBezTo>
                  <a:pt x="55813" y="32887"/>
                  <a:pt x="55310" y="32475"/>
                  <a:pt x="54735" y="32475"/>
                </a:cubicBezTo>
                <a:lnTo>
                  <a:pt x="54731" y="32475"/>
                </a:lnTo>
                <a:cubicBezTo>
                  <a:pt x="54134" y="32478"/>
                  <a:pt x="53632" y="32908"/>
                  <a:pt x="53534" y="33483"/>
                </a:cubicBezTo>
                <a:cubicBezTo>
                  <a:pt x="53391" y="33345"/>
                  <a:pt x="53244" y="33219"/>
                  <a:pt x="53084" y="33104"/>
                </a:cubicBezTo>
                <a:cubicBezTo>
                  <a:pt x="53334" y="32414"/>
                  <a:pt x="53991" y="31948"/>
                  <a:pt x="54726" y="31939"/>
                </a:cubicBezTo>
                <a:close/>
                <a:moveTo>
                  <a:pt x="70565" y="31939"/>
                </a:moveTo>
                <a:cubicBezTo>
                  <a:pt x="71297" y="31939"/>
                  <a:pt x="71945" y="32393"/>
                  <a:pt x="72207" y="33071"/>
                </a:cubicBezTo>
                <a:cubicBezTo>
                  <a:pt x="72047" y="33185"/>
                  <a:pt x="71900" y="33308"/>
                  <a:pt x="71757" y="33443"/>
                </a:cubicBezTo>
                <a:cubicBezTo>
                  <a:pt x="71640" y="32887"/>
                  <a:pt x="71141" y="32475"/>
                  <a:pt x="70565" y="32475"/>
                </a:cubicBezTo>
                <a:lnTo>
                  <a:pt x="70556" y="32475"/>
                </a:lnTo>
                <a:cubicBezTo>
                  <a:pt x="69960" y="32478"/>
                  <a:pt x="69463" y="32908"/>
                  <a:pt x="69361" y="33483"/>
                </a:cubicBezTo>
                <a:cubicBezTo>
                  <a:pt x="69221" y="33345"/>
                  <a:pt x="69070" y="33219"/>
                  <a:pt x="68915" y="33100"/>
                </a:cubicBezTo>
                <a:cubicBezTo>
                  <a:pt x="69160" y="32414"/>
                  <a:pt x="69817" y="31948"/>
                  <a:pt x="70553" y="31939"/>
                </a:cubicBezTo>
                <a:close/>
                <a:moveTo>
                  <a:pt x="86396" y="31939"/>
                </a:moveTo>
                <a:cubicBezTo>
                  <a:pt x="87122" y="31939"/>
                  <a:pt x="87776" y="32393"/>
                  <a:pt x="88034" y="33071"/>
                </a:cubicBezTo>
                <a:cubicBezTo>
                  <a:pt x="87878" y="33185"/>
                  <a:pt x="87727" y="33308"/>
                  <a:pt x="87588" y="33443"/>
                </a:cubicBezTo>
                <a:cubicBezTo>
                  <a:pt x="87470" y="32887"/>
                  <a:pt x="86967" y="32475"/>
                  <a:pt x="86392" y="32475"/>
                </a:cubicBezTo>
                <a:lnTo>
                  <a:pt x="86387" y="32475"/>
                </a:lnTo>
                <a:cubicBezTo>
                  <a:pt x="85791" y="32478"/>
                  <a:pt x="85289" y="32908"/>
                  <a:pt x="85191" y="33483"/>
                </a:cubicBezTo>
                <a:cubicBezTo>
                  <a:pt x="85052" y="33345"/>
                  <a:pt x="84901" y="33219"/>
                  <a:pt x="84741" y="33104"/>
                </a:cubicBezTo>
                <a:cubicBezTo>
                  <a:pt x="84990" y="32414"/>
                  <a:pt x="85648" y="31948"/>
                  <a:pt x="86383" y="31939"/>
                </a:cubicBezTo>
                <a:close/>
                <a:moveTo>
                  <a:pt x="15217" y="31939"/>
                </a:moveTo>
                <a:cubicBezTo>
                  <a:pt x="15928" y="31939"/>
                  <a:pt x="16581" y="32379"/>
                  <a:pt x="16849" y="33038"/>
                </a:cubicBezTo>
                <a:cubicBezTo>
                  <a:pt x="16689" y="33149"/>
                  <a:pt x="16542" y="33268"/>
                  <a:pt x="16404" y="33398"/>
                </a:cubicBezTo>
                <a:cubicBezTo>
                  <a:pt x="16265" y="32858"/>
                  <a:pt x="15776" y="32474"/>
                  <a:pt x="15220" y="32474"/>
                </a:cubicBezTo>
                <a:cubicBezTo>
                  <a:pt x="15217" y="32474"/>
                  <a:pt x="15214" y="32475"/>
                  <a:pt x="15211" y="32475"/>
                </a:cubicBezTo>
                <a:cubicBezTo>
                  <a:pt x="14602" y="32478"/>
                  <a:pt x="14092" y="32928"/>
                  <a:pt x="14010" y="33528"/>
                </a:cubicBezTo>
                <a:cubicBezTo>
                  <a:pt x="13867" y="33385"/>
                  <a:pt x="13716" y="33251"/>
                  <a:pt x="13556" y="33132"/>
                </a:cubicBezTo>
                <a:cubicBezTo>
                  <a:pt x="13798" y="32422"/>
                  <a:pt x="14455" y="31948"/>
                  <a:pt x="15207" y="31939"/>
                </a:cubicBezTo>
                <a:cubicBezTo>
                  <a:pt x="15210" y="31939"/>
                  <a:pt x="15213" y="31939"/>
                  <a:pt x="15217" y="31939"/>
                </a:cubicBezTo>
                <a:close/>
                <a:moveTo>
                  <a:pt x="31050" y="31939"/>
                </a:moveTo>
                <a:cubicBezTo>
                  <a:pt x="31760" y="31939"/>
                  <a:pt x="32410" y="32380"/>
                  <a:pt x="32676" y="33038"/>
                </a:cubicBezTo>
                <a:cubicBezTo>
                  <a:pt x="32520" y="33149"/>
                  <a:pt x="32373" y="33268"/>
                  <a:pt x="32230" y="33398"/>
                </a:cubicBezTo>
                <a:cubicBezTo>
                  <a:pt x="32095" y="32859"/>
                  <a:pt x="31605" y="32475"/>
                  <a:pt x="31050" y="32475"/>
                </a:cubicBezTo>
                <a:lnTo>
                  <a:pt x="31042" y="32475"/>
                </a:lnTo>
                <a:cubicBezTo>
                  <a:pt x="30429" y="32478"/>
                  <a:pt x="29918" y="32928"/>
                  <a:pt x="29837" y="33528"/>
                </a:cubicBezTo>
                <a:cubicBezTo>
                  <a:pt x="29698" y="33385"/>
                  <a:pt x="29547" y="33251"/>
                  <a:pt x="29387" y="33132"/>
                </a:cubicBezTo>
                <a:cubicBezTo>
                  <a:pt x="29628" y="32422"/>
                  <a:pt x="30286" y="31948"/>
                  <a:pt x="31038" y="31939"/>
                </a:cubicBezTo>
                <a:close/>
                <a:moveTo>
                  <a:pt x="46876" y="31939"/>
                </a:moveTo>
                <a:cubicBezTo>
                  <a:pt x="47587" y="31939"/>
                  <a:pt x="48237" y="32380"/>
                  <a:pt x="48506" y="33038"/>
                </a:cubicBezTo>
                <a:cubicBezTo>
                  <a:pt x="48347" y="33149"/>
                  <a:pt x="48200" y="33268"/>
                  <a:pt x="48060" y="33398"/>
                </a:cubicBezTo>
                <a:cubicBezTo>
                  <a:pt x="47923" y="32858"/>
                  <a:pt x="47437" y="32474"/>
                  <a:pt x="46877" y="32474"/>
                </a:cubicBezTo>
                <a:cubicBezTo>
                  <a:pt x="46874" y="32474"/>
                  <a:pt x="46871" y="32475"/>
                  <a:pt x="46868" y="32475"/>
                </a:cubicBezTo>
                <a:cubicBezTo>
                  <a:pt x="46260" y="32478"/>
                  <a:pt x="45749" y="32928"/>
                  <a:pt x="45668" y="33528"/>
                </a:cubicBezTo>
                <a:cubicBezTo>
                  <a:pt x="45524" y="33385"/>
                  <a:pt x="45374" y="33251"/>
                  <a:pt x="45214" y="33132"/>
                </a:cubicBezTo>
                <a:cubicBezTo>
                  <a:pt x="45455" y="32422"/>
                  <a:pt x="46113" y="31948"/>
                  <a:pt x="46864" y="31939"/>
                </a:cubicBezTo>
                <a:close/>
                <a:moveTo>
                  <a:pt x="62707" y="31939"/>
                </a:moveTo>
                <a:cubicBezTo>
                  <a:pt x="63417" y="31939"/>
                  <a:pt x="64067" y="32380"/>
                  <a:pt x="64332" y="33038"/>
                </a:cubicBezTo>
                <a:cubicBezTo>
                  <a:pt x="64177" y="33149"/>
                  <a:pt x="64030" y="33268"/>
                  <a:pt x="63887" y="33398"/>
                </a:cubicBezTo>
                <a:cubicBezTo>
                  <a:pt x="63753" y="32859"/>
                  <a:pt x="63263" y="32475"/>
                  <a:pt x="62707" y="32475"/>
                </a:cubicBezTo>
                <a:lnTo>
                  <a:pt x="62699" y="32475"/>
                </a:lnTo>
                <a:cubicBezTo>
                  <a:pt x="62086" y="32478"/>
                  <a:pt x="61576" y="32928"/>
                  <a:pt x="61494" y="33528"/>
                </a:cubicBezTo>
                <a:cubicBezTo>
                  <a:pt x="61355" y="33385"/>
                  <a:pt x="61204" y="33251"/>
                  <a:pt x="61044" y="33132"/>
                </a:cubicBezTo>
                <a:cubicBezTo>
                  <a:pt x="61285" y="32422"/>
                  <a:pt x="61943" y="31948"/>
                  <a:pt x="62695" y="31939"/>
                </a:cubicBezTo>
                <a:close/>
                <a:moveTo>
                  <a:pt x="78534" y="31939"/>
                </a:moveTo>
                <a:cubicBezTo>
                  <a:pt x="79244" y="31939"/>
                  <a:pt x="79893" y="32380"/>
                  <a:pt x="80163" y="33038"/>
                </a:cubicBezTo>
                <a:cubicBezTo>
                  <a:pt x="80004" y="33149"/>
                  <a:pt x="79857" y="33268"/>
                  <a:pt x="79718" y="33398"/>
                </a:cubicBezTo>
                <a:cubicBezTo>
                  <a:pt x="79583" y="32859"/>
                  <a:pt x="79093" y="32475"/>
                  <a:pt x="78534" y="32475"/>
                </a:cubicBezTo>
                <a:lnTo>
                  <a:pt x="78526" y="32475"/>
                </a:lnTo>
                <a:cubicBezTo>
                  <a:pt x="77917" y="32478"/>
                  <a:pt x="77406" y="32928"/>
                  <a:pt x="77325" y="33528"/>
                </a:cubicBezTo>
                <a:cubicBezTo>
                  <a:pt x="77182" y="33385"/>
                  <a:pt x="77031" y="33251"/>
                  <a:pt x="76871" y="33132"/>
                </a:cubicBezTo>
                <a:cubicBezTo>
                  <a:pt x="77112" y="32422"/>
                  <a:pt x="77770" y="31948"/>
                  <a:pt x="78526" y="31939"/>
                </a:cubicBezTo>
                <a:close/>
                <a:moveTo>
                  <a:pt x="94364" y="31939"/>
                </a:moveTo>
                <a:cubicBezTo>
                  <a:pt x="95075" y="31939"/>
                  <a:pt x="95724" y="32380"/>
                  <a:pt x="95989" y="33038"/>
                </a:cubicBezTo>
                <a:cubicBezTo>
                  <a:pt x="95834" y="33149"/>
                  <a:pt x="95687" y="33268"/>
                  <a:pt x="95544" y="33398"/>
                </a:cubicBezTo>
                <a:cubicBezTo>
                  <a:pt x="95410" y="32859"/>
                  <a:pt x="94920" y="32475"/>
                  <a:pt x="94364" y="32475"/>
                </a:cubicBezTo>
                <a:lnTo>
                  <a:pt x="94356" y="32475"/>
                </a:lnTo>
                <a:cubicBezTo>
                  <a:pt x="93744" y="32478"/>
                  <a:pt x="93237" y="32928"/>
                  <a:pt x="93151" y="33528"/>
                </a:cubicBezTo>
                <a:cubicBezTo>
                  <a:pt x="93012" y="33385"/>
                  <a:pt x="92861" y="33251"/>
                  <a:pt x="92702" y="33132"/>
                </a:cubicBezTo>
                <a:cubicBezTo>
                  <a:pt x="92943" y="32422"/>
                  <a:pt x="93601" y="31948"/>
                  <a:pt x="94351" y="31939"/>
                </a:cubicBezTo>
                <a:close/>
                <a:moveTo>
                  <a:pt x="15219" y="32544"/>
                </a:moveTo>
                <a:cubicBezTo>
                  <a:pt x="15758" y="32544"/>
                  <a:pt x="16232" y="32924"/>
                  <a:pt x="16346" y="33451"/>
                </a:cubicBezTo>
                <a:cubicBezTo>
                  <a:pt x="16159" y="33630"/>
                  <a:pt x="15987" y="33835"/>
                  <a:pt x="15835" y="34052"/>
                </a:cubicBezTo>
                <a:cubicBezTo>
                  <a:pt x="15615" y="34014"/>
                  <a:pt x="15390" y="33994"/>
                  <a:pt x="15166" y="33994"/>
                </a:cubicBezTo>
                <a:lnTo>
                  <a:pt x="15141" y="33994"/>
                </a:lnTo>
                <a:cubicBezTo>
                  <a:pt x="14904" y="33994"/>
                  <a:pt x="14672" y="34018"/>
                  <a:pt x="14444" y="34063"/>
                </a:cubicBezTo>
                <a:lnTo>
                  <a:pt x="14447" y="34060"/>
                </a:lnTo>
                <a:cubicBezTo>
                  <a:pt x="14329" y="33888"/>
                  <a:pt x="14194" y="33724"/>
                  <a:pt x="14055" y="33573"/>
                </a:cubicBezTo>
                <a:lnTo>
                  <a:pt x="14055" y="33573"/>
                </a:lnTo>
                <a:lnTo>
                  <a:pt x="14076" y="33577"/>
                </a:lnTo>
                <a:cubicBezTo>
                  <a:pt x="14133" y="32993"/>
                  <a:pt x="14623" y="32548"/>
                  <a:pt x="15211" y="32544"/>
                </a:cubicBezTo>
                <a:close/>
                <a:moveTo>
                  <a:pt x="31050" y="32544"/>
                </a:moveTo>
                <a:cubicBezTo>
                  <a:pt x="31589" y="32544"/>
                  <a:pt x="32058" y="32924"/>
                  <a:pt x="32173" y="33451"/>
                </a:cubicBezTo>
                <a:cubicBezTo>
                  <a:pt x="31985" y="33630"/>
                  <a:pt x="31813" y="33835"/>
                  <a:pt x="31666" y="34052"/>
                </a:cubicBezTo>
                <a:cubicBezTo>
                  <a:pt x="31446" y="34014"/>
                  <a:pt x="31221" y="33994"/>
                  <a:pt x="30993" y="33994"/>
                </a:cubicBezTo>
                <a:lnTo>
                  <a:pt x="30968" y="33994"/>
                </a:lnTo>
                <a:cubicBezTo>
                  <a:pt x="30915" y="33994"/>
                  <a:pt x="30866" y="33998"/>
                  <a:pt x="30813" y="33998"/>
                </a:cubicBezTo>
                <a:cubicBezTo>
                  <a:pt x="30629" y="34007"/>
                  <a:pt x="30450" y="34031"/>
                  <a:pt x="30269" y="34063"/>
                </a:cubicBezTo>
                <a:lnTo>
                  <a:pt x="30274" y="34060"/>
                </a:lnTo>
                <a:cubicBezTo>
                  <a:pt x="30156" y="33888"/>
                  <a:pt x="30024" y="33724"/>
                  <a:pt x="29882" y="33573"/>
                </a:cubicBezTo>
                <a:lnTo>
                  <a:pt x="29882" y="33573"/>
                </a:lnTo>
                <a:lnTo>
                  <a:pt x="29902" y="33577"/>
                </a:lnTo>
                <a:cubicBezTo>
                  <a:pt x="29963" y="32993"/>
                  <a:pt x="30454" y="32548"/>
                  <a:pt x="31042" y="32544"/>
                </a:cubicBezTo>
                <a:close/>
                <a:moveTo>
                  <a:pt x="46876" y="32544"/>
                </a:moveTo>
                <a:cubicBezTo>
                  <a:pt x="47415" y="32544"/>
                  <a:pt x="47889" y="32924"/>
                  <a:pt x="48003" y="33451"/>
                </a:cubicBezTo>
                <a:cubicBezTo>
                  <a:pt x="47840" y="33606"/>
                  <a:pt x="47689" y="33777"/>
                  <a:pt x="47555" y="33962"/>
                </a:cubicBezTo>
                <a:cubicBezTo>
                  <a:pt x="47534" y="33994"/>
                  <a:pt x="47513" y="34022"/>
                  <a:pt x="47493" y="34052"/>
                </a:cubicBezTo>
                <a:cubicBezTo>
                  <a:pt x="47272" y="34014"/>
                  <a:pt x="47052" y="33994"/>
                  <a:pt x="46823" y="33994"/>
                </a:cubicBezTo>
                <a:lnTo>
                  <a:pt x="46799" y="33994"/>
                </a:lnTo>
                <a:cubicBezTo>
                  <a:pt x="46562" y="33994"/>
                  <a:pt x="46329" y="34018"/>
                  <a:pt x="46100" y="34063"/>
                </a:cubicBezTo>
                <a:lnTo>
                  <a:pt x="46105" y="34060"/>
                </a:lnTo>
                <a:cubicBezTo>
                  <a:pt x="45986" y="33888"/>
                  <a:pt x="45851" y="33724"/>
                  <a:pt x="45713" y="33573"/>
                </a:cubicBezTo>
                <a:lnTo>
                  <a:pt x="45713" y="33573"/>
                </a:lnTo>
                <a:lnTo>
                  <a:pt x="45732" y="33577"/>
                </a:lnTo>
                <a:cubicBezTo>
                  <a:pt x="45790" y="32993"/>
                  <a:pt x="46280" y="32548"/>
                  <a:pt x="46868" y="32544"/>
                </a:cubicBezTo>
                <a:close/>
                <a:moveTo>
                  <a:pt x="62707" y="32544"/>
                </a:moveTo>
                <a:cubicBezTo>
                  <a:pt x="63246" y="32544"/>
                  <a:pt x="63715" y="32924"/>
                  <a:pt x="63830" y="33451"/>
                </a:cubicBezTo>
                <a:cubicBezTo>
                  <a:pt x="63642" y="33630"/>
                  <a:pt x="63470" y="33835"/>
                  <a:pt x="63323" y="34052"/>
                </a:cubicBezTo>
                <a:cubicBezTo>
                  <a:pt x="63103" y="34014"/>
                  <a:pt x="62878" y="33994"/>
                  <a:pt x="62650" y="33994"/>
                </a:cubicBezTo>
                <a:lnTo>
                  <a:pt x="62625" y="33994"/>
                </a:lnTo>
                <a:cubicBezTo>
                  <a:pt x="62388" y="33994"/>
                  <a:pt x="62156" y="34018"/>
                  <a:pt x="61927" y="34063"/>
                </a:cubicBezTo>
                <a:lnTo>
                  <a:pt x="61930" y="34060"/>
                </a:lnTo>
                <a:cubicBezTo>
                  <a:pt x="61813" y="33888"/>
                  <a:pt x="61681" y="33724"/>
                  <a:pt x="61538" y="33573"/>
                </a:cubicBezTo>
                <a:lnTo>
                  <a:pt x="61538" y="33573"/>
                </a:lnTo>
                <a:lnTo>
                  <a:pt x="61559" y="33577"/>
                </a:lnTo>
                <a:cubicBezTo>
                  <a:pt x="61621" y="32993"/>
                  <a:pt x="62111" y="32548"/>
                  <a:pt x="62699" y="32544"/>
                </a:cubicBezTo>
                <a:close/>
                <a:moveTo>
                  <a:pt x="78534" y="32544"/>
                </a:moveTo>
                <a:cubicBezTo>
                  <a:pt x="79073" y="32544"/>
                  <a:pt x="79546" y="32924"/>
                  <a:pt x="79661" y="33451"/>
                </a:cubicBezTo>
                <a:cubicBezTo>
                  <a:pt x="79473" y="33630"/>
                  <a:pt x="79301" y="33835"/>
                  <a:pt x="79150" y="34052"/>
                </a:cubicBezTo>
                <a:cubicBezTo>
                  <a:pt x="78930" y="34014"/>
                  <a:pt x="78709" y="33994"/>
                  <a:pt x="78481" y="33994"/>
                </a:cubicBezTo>
                <a:lnTo>
                  <a:pt x="78456" y="33994"/>
                </a:lnTo>
                <a:cubicBezTo>
                  <a:pt x="78219" y="33994"/>
                  <a:pt x="77987" y="34018"/>
                  <a:pt x="77757" y="34063"/>
                </a:cubicBezTo>
                <a:lnTo>
                  <a:pt x="77761" y="34060"/>
                </a:lnTo>
                <a:cubicBezTo>
                  <a:pt x="77643" y="33888"/>
                  <a:pt x="77508" y="33724"/>
                  <a:pt x="77369" y="33573"/>
                </a:cubicBezTo>
                <a:lnTo>
                  <a:pt x="77369" y="33573"/>
                </a:lnTo>
                <a:lnTo>
                  <a:pt x="77390" y="33577"/>
                </a:lnTo>
                <a:cubicBezTo>
                  <a:pt x="77451" y="32993"/>
                  <a:pt x="77938" y="32548"/>
                  <a:pt x="78526" y="32544"/>
                </a:cubicBezTo>
                <a:close/>
                <a:moveTo>
                  <a:pt x="94364" y="32544"/>
                </a:moveTo>
                <a:cubicBezTo>
                  <a:pt x="94903" y="32544"/>
                  <a:pt x="95373" y="32924"/>
                  <a:pt x="95487" y="33451"/>
                </a:cubicBezTo>
                <a:cubicBezTo>
                  <a:pt x="95299" y="33630"/>
                  <a:pt x="95128" y="33835"/>
                  <a:pt x="94981" y="34052"/>
                </a:cubicBezTo>
                <a:cubicBezTo>
                  <a:pt x="94760" y="34014"/>
                  <a:pt x="94536" y="33994"/>
                  <a:pt x="94307" y="33994"/>
                </a:cubicBezTo>
                <a:lnTo>
                  <a:pt x="94283" y="33994"/>
                </a:lnTo>
                <a:cubicBezTo>
                  <a:pt x="94046" y="33994"/>
                  <a:pt x="93812" y="34018"/>
                  <a:pt x="93584" y="34063"/>
                </a:cubicBezTo>
                <a:lnTo>
                  <a:pt x="93588" y="34060"/>
                </a:lnTo>
                <a:cubicBezTo>
                  <a:pt x="93469" y="33888"/>
                  <a:pt x="93339" y="33724"/>
                  <a:pt x="93196" y="33573"/>
                </a:cubicBezTo>
                <a:lnTo>
                  <a:pt x="93196" y="33573"/>
                </a:lnTo>
                <a:lnTo>
                  <a:pt x="93216" y="33577"/>
                </a:lnTo>
                <a:cubicBezTo>
                  <a:pt x="93278" y="32993"/>
                  <a:pt x="93768" y="32548"/>
                  <a:pt x="94356" y="32544"/>
                </a:cubicBezTo>
                <a:close/>
                <a:moveTo>
                  <a:pt x="7251" y="32544"/>
                </a:moveTo>
                <a:cubicBezTo>
                  <a:pt x="7806" y="32544"/>
                  <a:pt x="8293" y="32953"/>
                  <a:pt x="8386" y="33500"/>
                </a:cubicBezTo>
                <a:cubicBezTo>
                  <a:pt x="8219" y="33667"/>
                  <a:pt x="8067" y="33847"/>
                  <a:pt x="7933" y="34043"/>
                </a:cubicBezTo>
                <a:cubicBezTo>
                  <a:pt x="7729" y="34011"/>
                  <a:pt x="7516" y="33994"/>
                  <a:pt x="7304" y="33994"/>
                </a:cubicBezTo>
                <a:lnTo>
                  <a:pt x="7279" y="33994"/>
                </a:lnTo>
                <a:cubicBezTo>
                  <a:pt x="7013" y="33998"/>
                  <a:pt x="6753" y="34027"/>
                  <a:pt x="6499" y="34080"/>
                </a:cubicBezTo>
                <a:lnTo>
                  <a:pt x="6528" y="34060"/>
                </a:lnTo>
                <a:cubicBezTo>
                  <a:pt x="6401" y="33875"/>
                  <a:pt x="6263" y="33704"/>
                  <a:pt x="6107" y="33549"/>
                </a:cubicBezTo>
                <a:cubicBezTo>
                  <a:pt x="6180" y="32977"/>
                  <a:pt x="6663" y="32548"/>
                  <a:pt x="7243" y="32544"/>
                </a:cubicBezTo>
                <a:close/>
                <a:moveTo>
                  <a:pt x="23077" y="32544"/>
                </a:moveTo>
                <a:cubicBezTo>
                  <a:pt x="23637" y="32544"/>
                  <a:pt x="24118" y="32953"/>
                  <a:pt x="24212" y="33500"/>
                </a:cubicBezTo>
                <a:cubicBezTo>
                  <a:pt x="24050" y="33667"/>
                  <a:pt x="23898" y="33847"/>
                  <a:pt x="23760" y="34043"/>
                </a:cubicBezTo>
                <a:cubicBezTo>
                  <a:pt x="23555" y="34011"/>
                  <a:pt x="23347" y="33994"/>
                  <a:pt x="23134" y="33994"/>
                </a:cubicBezTo>
                <a:lnTo>
                  <a:pt x="23110" y="33994"/>
                </a:lnTo>
                <a:cubicBezTo>
                  <a:pt x="22844" y="33998"/>
                  <a:pt x="22583" y="34027"/>
                  <a:pt x="22329" y="34080"/>
                </a:cubicBezTo>
                <a:lnTo>
                  <a:pt x="22354" y="34060"/>
                </a:lnTo>
                <a:cubicBezTo>
                  <a:pt x="22227" y="33875"/>
                  <a:pt x="22089" y="33704"/>
                  <a:pt x="21937" y="33549"/>
                </a:cubicBezTo>
                <a:cubicBezTo>
                  <a:pt x="22011" y="32977"/>
                  <a:pt x="22493" y="32548"/>
                  <a:pt x="23073" y="32544"/>
                </a:cubicBezTo>
                <a:close/>
                <a:moveTo>
                  <a:pt x="38908" y="32544"/>
                </a:moveTo>
                <a:cubicBezTo>
                  <a:pt x="39464" y="32544"/>
                  <a:pt x="39949" y="32953"/>
                  <a:pt x="40043" y="33500"/>
                </a:cubicBezTo>
                <a:cubicBezTo>
                  <a:pt x="39875" y="33667"/>
                  <a:pt x="39724" y="33847"/>
                  <a:pt x="39590" y="34043"/>
                </a:cubicBezTo>
                <a:cubicBezTo>
                  <a:pt x="39385" y="34011"/>
                  <a:pt x="39174" y="33994"/>
                  <a:pt x="38961" y="33994"/>
                </a:cubicBezTo>
                <a:lnTo>
                  <a:pt x="38936" y="33994"/>
                </a:lnTo>
                <a:cubicBezTo>
                  <a:pt x="38671" y="33998"/>
                  <a:pt x="38410" y="34027"/>
                  <a:pt x="38156" y="34080"/>
                </a:cubicBezTo>
                <a:lnTo>
                  <a:pt x="38185" y="34060"/>
                </a:lnTo>
                <a:cubicBezTo>
                  <a:pt x="38058" y="33875"/>
                  <a:pt x="37920" y="33704"/>
                  <a:pt x="37764" y="33549"/>
                </a:cubicBezTo>
                <a:cubicBezTo>
                  <a:pt x="37838" y="32977"/>
                  <a:pt x="38320" y="32548"/>
                  <a:pt x="38900" y="32544"/>
                </a:cubicBezTo>
                <a:close/>
                <a:moveTo>
                  <a:pt x="54735" y="32544"/>
                </a:moveTo>
                <a:cubicBezTo>
                  <a:pt x="55294" y="32544"/>
                  <a:pt x="55776" y="32953"/>
                  <a:pt x="55870" y="33500"/>
                </a:cubicBezTo>
                <a:cubicBezTo>
                  <a:pt x="55706" y="33667"/>
                  <a:pt x="55555" y="33847"/>
                  <a:pt x="55417" y="34043"/>
                </a:cubicBezTo>
                <a:cubicBezTo>
                  <a:pt x="55212" y="34011"/>
                  <a:pt x="55004" y="33994"/>
                  <a:pt x="54792" y="33994"/>
                </a:cubicBezTo>
                <a:lnTo>
                  <a:pt x="54767" y="33994"/>
                </a:lnTo>
                <a:cubicBezTo>
                  <a:pt x="54501" y="33998"/>
                  <a:pt x="54241" y="34027"/>
                  <a:pt x="53987" y="34080"/>
                </a:cubicBezTo>
                <a:lnTo>
                  <a:pt x="54011" y="34060"/>
                </a:lnTo>
                <a:cubicBezTo>
                  <a:pt x="53885" y="33875"/>
                  <a:pt x="53746" y="33704"/>
                  <a:pt x="53595" y="33549"/>
                </a:cubicBezTo>
                <a:cubicBezTo>
                  <a:pt x="53668" y="32977"/>
                  <a:pt x="54150" y="32548"/>
                  <a:pt x="54731" y="32544"/>
                </a:cubicBezTo>
                <a:close/>
                <a:moveTo>
                  <a:pt x="70565" y="32544"/>
                </a:moveTo>
                <a:cubicBezTo>
                  <a:pt x="71120" y="32544"/>
                  <a:pt x="71606" y="32953"/>
                  <a:pt x="71700" y="33500"/>
                </a:cubicBezTo>
                <a:cubicBezTo>
                  <a:pt x="71533" y="33667"/>
                  <a:pt x="71382" y="33847"/>
                  <a:pt x="71247" y="34043"/>
                </a:cubicBezTo>
                <a:cubicBezTo>
                  <a:pt x="71043" y="34011"/>
                  <a:pt x="70831" y="33994"/>
                  <a:pt x="70618" y="33994"/>
                </a:cubicBezTo>
                <a:lnTo>
                  <a:pt x="70594" y="33994"/>
                </a:lnTo>
                <a:cubicBezTo>
                  <a:pt x="70328" y="33998"/>
                  <a:pt x="70066" y="34027"/>
                  <a:pt x="69813" y="34080"/>
                </a:cubicBezTo>
                <a:lnTo>
                  <a:pt x="69842" y="34060"/>
                </a:lnTo>
                <a:cubicBezTo>
                  <a:pt x="69715" y="33875"/>
                  <a:pt x="69576" y="33704"/>
                  <a:pt x="69425" y="33549"/>
                </a:cubicBezTo>
                <a:cubicBezTo>
                  <a:pt x="69495" y="32977"/>
                  <a:pt x="69977" y="32548"/>
                  <a:pt x="70556" y="32544"/>
                </a:cubicBezTo>
                <a:close/>
                <a:moveTo>
                  <a:pt x="86392" y="32544"/>
                </a:moveTo>
                <a:cubicBezTo>
                  <a:pt x="86951" y="32544"/>
                  <a:pt x="87433" y="32953"/>
                  <a:pt x="87527" y="33500"/>
                </a:cubicBezTo>
                <a:cubicBezTo>
                  <a:pt x="87363" y="33667"/>
                  <a:pt x="87212" y="33847"/>
                  <a:pt x="87073" y="34043"/>
                </a:cubicBezTo>
                <a:cubicBezTo>
                  <a:pt x="86869" y="34011"/>
                  <a:pt x="86662" y="33994"/>
                  <a:pt x="86449" y="33994"/>
                </a:cubicBezTo>
                <a:lnTo>
                  <a:pt x="86424" y="33994"/>
                </a:lnTo>
                <a:cubicBezTo>
                  <a:pt x="86159" y="33998"/>
                  <a:pt x="85897" y="34027"/>
                  <a:pt x="85644" y="34080"/>
                </a:cubicBezTo>
                <a:lnTo>
                  <a:pt x="85669" y="34060"/>
                </a:lnTo>
                <a:cubicBezTo>
                  <a:pt x="85542" y="33875"/>
                  <a:pt x="85403" y="33704"/>
                  <a:pt x="85252" y="33549"/>
                </a:cubicBezTo>
                <a:cubicBezTo>
                  <a:pt x="85325" y="32977"/>
                  <a:pt x="85808" y="32548"/>
                  <a:pt x="86387" y="32544"/>
                </a:cubicBezTo>
                <a:close/>
                <a:moveTo>
                  <a:pt x="11184" y="32410"/>
                </a:moveTo>
                <a:cubicBezTo>
                  <a:pt x="12459" y="32410"/>
                  <a:pt x="13643" y="33030"/>
                  <a:pt x="14370" y="34076"/>
                </a:cubicBezTo>
                <a:cubicBezTo>
                  <a:pt x="14149" y="34120"/>
                  <a:pt x="13929" y="34186"/>
                  <a:pt x="13720" y="34272"/>
                </a:cubicBezTo>
                <a:cubicBezTo>
                  <a:pt x="13100" y="33492"/>
                  <a:pt x="12180" y="33047"/>
                  <a:pt x="11184" y="33047"/>
                </a:cubicBezTo>
                <a:lnTo>
                  <a:pt x="11164" y="33047"/>
                </a:lnTo>
                <a:cubicBezTo>
                  <a:pt x="10195" y="33055"/>
                  <a:pt x="9289" y="33488"/>
                  <a:pt x="8672" y="34239"/>
                </a:cubicBezTo>
                <a:cubicBezTo>
                  <a:pt x="8459" y="34161"/>
                  <a:pt x="8235" y="34101"/>
                  <a:pt x="8010" y="34060"/>
                </a:cubicBezTo>
                <a:cubicBezTo>
                  <a:pt x="8542" y="33300"/>
                  <a:pt x="9326" y="32765"/>
                  <a:pt x="10204" y="32536"/>
                </a:cubicBezTo>
                <a:cubicBezTo>
                  <a:pt x="10204" y="32536"/>
                  <a:pt x="10204" y="32540"/>
                  <a:pt x="10208" y="32544"/>
                </a:cubicBezTo>
                <a:lnTo>
                  <a:pt x="10273" y="32520"/>
                </a:lnTo>
                <a:cubicBezTo>
                  <a:pt x="10481" y="32467"/>
                  <a:pt x="10698" y="32434"/>
                  <a:pt x="10915" y="32418"/>
                </a:cubicBezTo>
                <a:cubicBezTo>
                  <a:pt x="10919" y="32422"/>
                  <a:pt x="10919" y="32422"/>
                  <a:pt x="10919" y="32426"/>
                </a:cubicBezTo>
                <a:lnTo>
                  <a:pt x="10947" y="32418"/>
                </a:lnTo>
                <a:cubicBezTo>
                  <a:pt x="11017" y="32414"/>
                  <a:pt x="11090" y="32410"/>
                  <a:pt x="11160" y="32410"/>
                </a:cubicBezTo>
                <a:close/>
                <a:moveTo>
                  <a:pt x="27015" y="32410"/>
                </a:moveTo>
                <a:cubicBezTo>
                  <a:pt x="28284" y="32410"/>
                  <a:pt x="29473" y="33030"/>
                  <a:pt x="30201" y="34076"/>
                </a:cubicBezTo>
                <a:cubicBezTo>
                  <a:pt x="29975" y="34120"/>
                  <a:pt x="29760" y="34186"/>
                  <a:pt x="29551" y="34272"/>
                </a:cubicBezTo>
                <a:cubicBezTo>
                  <a:pt x="28930" y="33492"/>
                  <a:pt x="28007" y="33047"/>
                  <a:pt x="27015" y="33047"/>
                </a:cubicBezTo>
                <a:lnTo>
                  <a:pt x="26990" y="33047"/>
                </a:lnTo>
                <a:cubicBezTo>
                  <a:pt x="26022" y="33055"/>
                  <a:pt x="25115" y="33488"/>
                  <a:pt x="24503" y="34239"/>
                </a:cubicBezTo>
                <a:cubicBezTo>
                  <a:pt x="24286" y="34161"/>
                  <a:pt x="24065" y="34101"/>
                  <a:pt x="23837" y="34060"/>
                </a:cubicBezTo>
                <a:cubicBezTo>
                  <a:pt x="24372" y="33300"/>
                  <a:pt x="25152" y="32765"/>
                  <a:pt x="26030" y="32536"/>
                </a:cubicBezTo>
                <a:cubicBezTo>
                  <a:pt x="26035" y="32536"/>
                  <a:pt x="26035" y="32540"/>
                  <a:pt x="26035" y="32544"/>
                </a:cubicBezTo>
                <a:lnTo>
                  <a:pt x="26099" y="32520"/>
                </a:lnTo>
                <a:cubicBezTo>
                  <a:pt x="26312" y="32467"/>
                  <a:pt x="26525" y="32434"/>
                  <a:pt x="26745" y="32418"/>
                </a:cubicBezTo>
                <a:cubicBezTo>
                  <a:pt x="26745" y="32422"/>
                  <a:pt x="26745" y="32422"/>
                  <a:pt x="26749" y="32426"/>
                </a:cubicBezTo>
                <a:lnTo>
                  <a:pt x="26774" y="32418"/>
                </a:lnTo>
                <a:cubicBezTo>
                  <a:pt x="26847" y="32414"/>
                  <a:pt x="26917" y="32410"/>
                  <a:pt x="26990" y="32410"/>
                </a:cubicBezTo>
                <a:close/>
                <a:moveTo>
                  <a:pt x="42841" y="32410"/>
                </a:moveTo>
                <a:cubicBezTo>
                  <a:pt x="44115" y="32410"/>
                  <a:pt x="45300" y="33030"/>
                  <a:pt x="46026" y="34076"/>
                </a:cubicBezTo>
                <a:cubicBezTo>
                  <a:pt x="45806" y="34120"/>
                  <a:pt x="45585" y="34186"/>
                  <a:pt x="45377" y="34272"/>
                </a:cubicBezTo>
                <a:cubicBezTo>
                  <a:pt x="44757" y="33492"/>
                  <a:pt x="43838" y="33047"/>
                  <a:pt x="42841" y="33047"/>
                </a:cubicBezTo>
                <a:lnTo>
                  <a:pt x="42821" y="33047"/>
                </a:lnTo>
                <a:cubicBezTo>
                  <a:pt x="41853" y="33055"/>
                  <a:pt x="40946" y="33488"/>
                  <a:pt x="40329" y="34239"/>
                </a:cubicBezTo>
                <a:cubicBezTo>
                  <a:pt x="40117" y="34161"/>
                  <a:pt x="39892" y="34101"/>
                  <a:pt x="39668" y="34060"/>
                </a:cubicBezTo>
                <a:cubicBezTo>
                  <a:pt x="40199" y="33300"/>
                  <a:pt x="40983" y="32765"/>
                  <a:pt x="41860" y="32536"/>
                </a:cubicBezTo>
                <a:cubicBezTo>
                  <a:pt x="41860" y="32536"/>
                  <a:pt x="41860" y="32540"/>
                  <a:pt x="41865" y="32544"/>
                </a:cubicBezTo>
                <a:lnTo>
                  <a:pt x="41930" y="32520"/>
                </a:lnTo>
                <a:cubicBezTo>
                  <a:pt x="42139" y="32467"/>
                  <a:pt x="42355" y="32434"/>
                  <a:pt x="42571" y="32418"/>
                </a:cubicBezTo>
                <a:cubicBezTo>
                  <a:pt x="42576" y="32422"/>
                  <a:pt x="42576" y="32422"/>
                  <a:pt x="42576" y="32426"/>
                </a:cubicBezTo>
                <a:lnTo>
                  <a:pt x="42604" y="32418"/>
                </a:lnTo>
                <a:cubicBezTo>
                  <a:pt x="42674" y="32414"/>
                  <a:pt x="42747" y="32410"/>
                  <a:pt x="42816" y="32410"/>
                </a:cubicBezTo>
                <a:close/>
                <a:moveTo>
                  <a:pt x="58671" y="32410"/>
                </a:moveTo>
                <a:cubicBezTo>
                  <a:pt x="59942" y="32410"/>
                  <a:pt x="61131" y="33030"/>
                  <a:pt x="61857" y="34076"/>
                </a:cubicBezTo>
                <a:cubicBezTo>
                  <a:pt x="61632" y="34120"/>
                  <a:pt x="61416" y="34186"/>
                  <a:pt x="61208" y="34272"/>
                </a:cubicBezTo>
                <a:cubicBezTo>
                  <a:pt x="60588" y="33492"/>
                  <a:pt x="59664" y="33047"/>
                  <a:pt x="58671" y="33047"/>
                </a:cubicBezTo>
                <a:lnTo>
                  <a:pt x="58652" y="33047"/>
                </a:lnTo>
                <a:cubicBezTo>
                  <a:pt x="57679" y="33055"/>
                  <a:pt x="56773" y="33488"/>
                  <a:pt x="56160" y="34239"/>
                </a:cubicBezTo>
                <a:cubicBezTo>
                  <a:pt x="55943" y="34161"/>
                  <a:pt x="55723" y="34101"/>
                  <a:pt x="55494" y="34060"/>
                </a:cubicBezTo>
                <a:cubicBezTo>
                  <a:pt x="56030" y="33300"/>
                  <a:pt x="56809" y="32765"/>
                  <a:pt x="57687" y="32536"/>
                </a:cubicBezTo>
                <a:cubicBezTo>
                  <a:pt x="57691" y="32536"/>
                  <a:pt x="57691" y="32540"/>
                  <a:pt x="57691" y="32544"/>
                </a:cubicBezTo>
                <a:lnTo>
                  <a:pt x="57757" y="32520"/>
                </a:lnTo>
                <a:cubicBezTo>
                  <a:pt x="57969" y="32467"/>
                  <a:pt x="58181" y="32434"/>
                  <a:pt x="58402" y="32418"/>
                </a:cubicBezTo>
                <a:cubicBezTo>
                  <a:pt x="58402" y="32422"/>
                  <a:pt x="58402" y="32422"/>
                  <a:pt x="58407" y="32426"/>
                </a:cubicBezTo>
                <a:lnTo>
                  <a:pt x="58431" y="32418"/>
                </a:lnTo>
                <a:cubicBezTo>
                  <a:pt x="58505" y="32414"/>
                  <a:pt x="58573" y="32410"/>
                  <a:pt x="58647" y="32410"/>
                </a:cubicBezTo>
                <a:close/>
                <a:moveTo>
                  <a:pt x="74498" y="32410"/>
                </a:moveTo>
                <a:cubicBezTo>
                  <a:pt x="75772" y="32410"/>
                  <a:pt x="76957" y="33030"/>
                  <a:pt x="77684" y="34076"/>
                </a:cubicBezTo>
                <a:cubicBezTo>
                  <a:pt x="77463" y="34120"/>
                  <a:pt x="77243" y="34186"/>
                  <a:pt x="77035" y="34272"/>
                </a:cubicBezTo>
                <a:cubicBezTo>
                  <a:pt x="76413" y="33492"/>
                  <a:pt x="75495" y="33047"/>
                  <a:pt x="74498" y="33047"/>
                </a:cubicBezTo>
                <a:lnTo>
                  <a:pt x="74477" y="33047"/>
                </a:lnTo>
                <a:cubicBezTo>
                  <a:pt x="73510" y="33055"/>
                  <a:pt x="72603" y="33488"/>
                  <a:pt x="71987" y="34239"/>
                </a:cubicBezTo>
                <a:cubicBezTo>
                  <a:pt x="71774" y="34161"/>
                  <a:pt x="71549" y="34101"/>
                  <a:pt x="71325" y="34060"/>
                </a:cubicBezTo>
                <a:cubicBezTo>
                  <a:pt x="71855" y="33300"/>
                  <a:pt x="72639" y="32765"/>
                  <a:pt x="73518" y="32536"/>
                </a:cubicBezTo>
                <a:cubicBezTo>
                  <a:pt x="73518" y="32536"/>
                  <a:pt x="73518" y="32540"/>
                  <a:pt x="73522" y="32544"/>
                </a:cubicBezTo>
                <a:lnTo>
                  <a:pt x="73587" y="32520"/>
                </a:lnTo>
                <a:cubicBezTo>
                  <a:pt x="73796" y="32467"/>
                  <a:pt x="74012" y="32434"/>
                  <a:pt x="74228" y="32418"/>
                </a:cubicBezTo>
                <a:cubicBezTo>
                  <a:pt x="74232" y="32422"/>
                  <a:pt x="74232" y="32422"/>
                  <a:pt x="74232" y="32426"/>
                </a:cubicBezTo>
                <a:lnTo>
                  <a:pt x="74262" y="32418"/>
                </a:lnTo>
                <a:cubicBezTo>
                  <a:pt x="74330" y="32414"/>
                  <a:pt x="74404" y="32410"/>
                  <a:pt x="74473" y="32410"/>
                </a:cubicBezTo>
                <a:close/>
                <a:moveTo>
                  <a:pt x="90329" y="32410"/>
                </a:moveTo>
                <a:cubicBezTo>
                  <a:pt x="91599" y="32410"/>
                  <a:pt x="92788" y="33030"/>
                  <a:pt x="93514" y="34076"/>
                </a:cubicBezTo>
                <a:cubicBezTo>
                  <a:pt x="93290" y="34120"/>
                  <a:pt x="93073" y="34186"/>
                  <a:pt x="92865" y="34272"/>
                </a:cubicBezTo>
                <a:cubicBezTo>
                  <a:pt x="92244" y="33492"/>
                  <a:pt x="91321" y="33047"/>
                  <a:pt x="90329" y="33047"/>
                </a:cubicBezTo>
                <a:lnTo>
                  <a:pt x="90308" y="33047"/>
                </a:lnTo>
                <a:cubicBezTo>
                  <a:pt x="89337" y="33055"/>
                  <a:pt x="88430" y="33488"/>
                  <a:pt x="87817" y="34239"/>
                </a:cubicBezTo>
                <a:cubicBezTo>
                  <a:pt x="87601" y="34161"/>
                  <a:pt x="87380" y="34101"/>
                  <a:pt x="87152" y="34060"/>
                </a:cubicBezTo>
                <a:cubicBezTo>
                  <a:pt x="87686" y="33300"/>
                  <a:pt x="88466" y="32765"/>
                  <a:pt x="89344" y="32536"/>
                </a:cubicBezTo>
                <a:cubicBezTo>
                  <a:pt x="89348" y="32536"/>
                  <a:pt x="89348" y="32540"/>
                  <a:pt x="89348" y="32544"/>
                </a:cubicBezTo>
                <a:lnTo>
                  <a:pt x="89414" y="32520"/>
                </a:lnTo>
                <a:cubicBezTo>
                  <a:pt x="89627" y="32467"/>
                  <a:pt x="89838" y="32434"/>
                  <a:pt x="90059" y="32418"/>
                </a:cubicBezTo>
                <a:cubicBezTo>
                  <a:pt x="90059" y="32422"/>
                  <a:pt x="90059" y="32422"/>
                  <a:pt x="90063" y="32426"/>
                </a:cubicBezTo>
                <a:lnTo>
                  <a:pt x="90092" y="32418"/>
                </a:lnTo>
                <a:cubicBezTo>
                  <a:pt x="90161" y="32414"/>
                  <a:pt x="90231" y="32410"/>
                  <a:pt x="90304" y="32410"/>
                </a:cubicBezTo>
                <a:close/>
                <a:moveTo>
                  <a:pt x="19091" y="32410"/>
                </a:moveTo>
                <a:cubicBezTo>
                  <a:pt x="20369" y="32410"/>
                  <a:pt x="21562" y="33034"/>
                  <a:pt x="22289" y="34088"/>
                </a:cubicBezTo>
                <a:cubicBezTo>
                  <a:pt x="22069" y="34137"/>
                  <a:pt x="21852" y="34203"/>
                  <a:pt x="21643" y="34288"/>
                </a:cubicBezTo>
                <a:cubicBezTo>
                  <a:pt x="21025" y="33500"/>
                  <a:pt x="20102" y="33047"/>
                  <a:pt x="19099" y="33047"/>
                </a:cubicBezTo>
                <a:cubicBezTo>
                  <a:pt x="19090" y="33047"/>
                  <a:pt x="19080" y="33047"/>
                  <a:pt x="19070" y="33047"/>
                </a:cubicBezTo>
                <a:cubicBezTo>
                  <a:pt x="18708" y="33051"/>
                  <a:pt x="18348" y="33112"/>
                  <a:pt x="18013" y="33230"/>
                </a:cubicBezTo>
                <a:cubicBezTo>
                  <a:pt x="17453" y="33426"/>
                  <a:pt x="16955" y="33777"/>
                  <a:pt x="16571" y="34252"/>
                </a:cubicBezTo>
                <a:lnTo>
                  <a:pt x="16576" y="34256"/>
                </a:lnTo>
                <a:cubicBezTo>
                  <a:pt x="16359" y="34174"/>
                  <a:pt x="16138" y="34109"/>
                  <a:pt x="15914" y="34067"/>
                </a:cubicBezTo>
                <a:cubicBezTo>
                  <a:pt x="16457" y="33287"/>
                  <a:pt x="17262" y="32744"/>
                  <a:pt x="18168" y="32520"/>
                </a:cubicBezTo>
                <a:lnTo>
                  <a:pt x="18168" y="32524"/>
                </a:lnTo>
                <a:lnTo>
                  <a:pt x="18176" y="32520"/>
                </a:lnTo>
                <a:cubicBezTo>
                  <a:pt x="18466" y="32450"/>
                  <a:pt x="18764" y="32410"/>
                  <a:pt x="19066" y="32410"/>
                </a:cubicBezTo>
                <a:close/>
                <a:moveTo>
                  <a:pt x="34921" y="32410"/>
                </a:moveTo>
                <a:cubicBezTo>
                  <a:pt x="36200" y="32410"/>
                  <a:pt x="37389" y="33034"/>
                  <a:pt x="38116" y="34088"/>
                </a:cubicBezTo>
                <a:cubicBezTo>
                  <a:pt x="37895" y="34137"/>
                  <a:pt x="37679" y="34203"/>
                  <a:pt x="37470" y="34288"/>
                </a:cubicBezTo>
                <a:cubicBezTo>
                  <a:pt x="36853" y="33500"/>
                  <a:pt x="35922" y="33047"/>
                  <a:pt x="34921" y="33047"/>
                </a:cubicBezTo>
                <a:lnTo>
                  <a:pt x="34901" y="33047"/>
                </a:lnTo>
                <a:cubicBezTo>
                  <a:pt x="33925" y="33055"/>
                  <a:pt x="33014" y="33492"/>
                  <a:pt x="32397" y="34252"/>
                </a:cubicBezTo>
                <a:lnTo>
                  <a:pt x="32401" y="34256"/>
                </a:lnTo>
                <a:cubicBezTo>
                  <a:pt x="32190" y="34174"/>
                  <a:pt x="31969" y="34109"/>
                  <a:pt x="31740" y="34067"/>
                </a:cubicBezTo>
                <a:cubicBezTo>
                  <a:pt x="32288" y="33287"/>
                  <a:pt x="33092" y="32744"/>
                  <a:pt x="33994" y="32520"/>
                </a:cubicBezTo>
                <a:lnTo>
                  <a:pt x="33994" y="32524"/>
                </a:lnTo>
                <a:lnTo>
                  <a:pt x="34007" y="32520"/>
                </a:lnTo>
                <a:cubicBezTo>
                  <a:pt x="34297" y="32450"/>
                  <a:pt x="34595" y="32410"/>
                  <a:pt x="34897" y="32410"/>
                </a:cubicBezTo>
                <a:close/>
                <a:moveTo>
                  <a:pt x="50748" y="32410"/>
                </a:moveTo>
                <a:cubicBezTo>
                  <a:pt x="52026" y="32410"/>
                  <a:pt x="53219" y="33034"/>
                  <a:pt x="53947" y="34088"/>
                </a:cubicBezTo>
                <a:cubicBezTo>
                  <a:pt x="53726" y="34137"/>
                  <a:pt x="53509" y="34203"/>
                  <a:pt x="53301" y="34288"/>
                </a:cubicBezTo>
                <a:cubicBezTo>
                  <a:pt x="52680" y="33500"/>
                  <a:pt x="51753" y="33047"/>
                  <a:pt x="50752" y="33047"/>
                </a:cubicBezTo>
                <a:lnTo>
                  <a:pt x="50727" y="33047"/>
                </a:lnTo>
                <a:cubicBezTo>
                  <a:pt x="49756" y="33055"/>
                  <a:pt x="48841" y="33492"/>
                  <a:pt x="48228" y="34252"/>
                </a:cubicBezTo>
                <a:lnTo>
                  <a:pt x="48232" y="34256"/>
                </a:lnTo>
                <a:cubicBezTo>
                  <a:pt x="48016" y="34174"/>
                  <a:pt x="47796" y="34109"/>
                  <a:pt x="47570" y="34067"/>
                </a:cubicBezTo>
                <a:cubicBezTo>
                  <a:pt x="48114" y="33287"/>
                  <a:pt x="48918" y="32744"/>
                  <a:pt x="49825" y="32520"/>
                </a:cubicBezTo>
                <a:lnTo>
                  <a:pt x="49825" y="32524"/>
                </a:lnTo>
                <a:lnTo>
                  <a:pt x="49834" y="32520"/>
                </a:lnTo>
                <a:cubicBezTo>
                  <a:pt x="49935" y="32495"/>
                  <a:pt x="50033" y="32475"/>
                  <a:pt x="50135" y="32459"/>
                </a:cubicBezTo>
                <a:cubicBezTo>
                  <a:pt x="50331" y="32426"/>
                  <a:pt x="50528" y="32410"/>
                  <a:pt x="50724" y="32410"/>
                </a:cubicBezTo>
                <a:close/>
                <a:moveTo>
                  <a:pt x="66579" y="32410"/>
                </a:moveTo>
                <a:cubicBezTo>
                  <a:pt x="67857" y="32410"/>
                  <a:pt x="69046" y="33034"/>
                  <a:pt x="69772" y="34088"/>
                </a:cubicBezTo>
                <a:cubicBezTo>
                  <a:pt x="69552" y="34137"/>
                  <a:pt x="69336" y="34203"/>
                  <a:pt x="69127" y="34288"/>
                </a:cubicBezTo>
                <a:cubicBezTo>
                  <a:pt x="68511" y="33500"/>
                  <a:pt x="67580" y="33047"/>
                  <a:pt x="66579" y="33047"/>
                </a:cubicBezTo>
                <a:lnTo>
                  <a:pt x="66558" y="33047"/>
                </a:lnTo>
                <a:cubicBezTo>
                  <a:pt x="65582" y="33055"/>
                  <a:pt x="64671" y="33492"/>
                  <a:pt x="64055" y="34252"/>
                </a:cubicBezTo>
                <a:lnTo>
                  <a:pt x="64059" y="34256"/>
                </a:lnTo>
                <a:cubicBezTo>
                  <a:pt x="63847" y="34174"/>
                  <a:pt x="63626" y="34109"/>
                  <a:pt x="63397" y="34067"/>
                </a:cubicBezTo>
                <a:cubicBezTo>
                  <a:pt x="63945" y="33287"/>
                  <a:pt x="64749" y="32744"/>
                  <a:pt x="65651" y="32520"/>
                </a:cubicBezTo>
                <a:lnTo>
                  <a:pt x="65651" y="32524"/>
                </a:lnTo>
                <a:lnTo>
                  <a:pt x="65664" y="32520"/>
                </a:lnTo>
                <a:cubicBezTo>
                  <a:pt x="65954" y="32450"/>
                  <a:pt x="66252" y="32410"/>
                  <a:pt x="66554" y="32410"/>
                </a:cubicBezTo>
                <a:close/>
                <a:moveTo>
                  <a:pt x="82405" y="32410"/>
                </a:moveTo>
                <a:cubicBezTo>
                  <a:pt x="83684" y="32410"/>
                  <a:pt x="84877" y="33034"/>
                  <a:pt x="85603" y="34088"/>
                </a:cubicBezTo>
                <a:cubicBezTo>
                  <a:pt x="85382" y="34137"/>
                  <a:pt x="85167" y="34203"/>
                  <a:pt x="84958" y="34288"/>
                </a:cubicBezTo>
                <a:cubicBezTo>
                  <a:pt x="84337" y="33500"/>
                  <a:pt x="83410" y="33047"/>
                  <a:pt x="82409" y="33047"/>
                </a:cubicBezTo>
                <a:lnTo>
                  <a:pt x="82385" y="33047"/>
                </a:lnTo>
                <a:cubicBezTo>
                  <a:pt x="81412" y="33055"/>
                  <a:pt x="80498" y="33492"/>
                  <a:pt x="79885" y="34252"/>
                </a:cubicBezTo>
                <a:lnTo>
                  <a:pt x="79889" y="34256"/>
                </a:lnTo>
                <a:cubicBezTo>
                  <a:pt x="79673" y="34174"/>
                  <a:pt x="79452" y="34109"/>
                  <a:pt x="79227" y="34067"/>
                </a:cubicBezTo>
                <a:cubicBezTo>
                  <a:pt x="79771" y="33287"/>
                  <a:pt x="80575" y="32744"/>
                  <a:pt x="81482" y="32520"/>
                </a:cubicBezTo>
                <a:lnTo>
                  <a:pt x="81482" y="32524"/>
                </a:lnTo>
                <a:lnTo>
                  <a:pt x="81491" y="32520"/>
                </a:lnTo>
                <a:cubicBezTo>
                  <a:pt x="81780" y="32450"/>
                  <a:pt x="82079" y="32410"/>
                  <a:pt x="82381" y="32410"/>
                </a:cubicBezTo>
                <a:close/>
                <a:moveTo>
                  <a:pt x="11177" y="33116"/>
                </a:moveTo>
                <a:cubicBezTo>
                  <a:pt x="12148" y="33116"/>
                  <a:pt x="13045" y="33544"/>
                  <a:pt x="13651" y="34297"/>
                </a:cubicBezTo>
                <a:cubicBezTo>
                  <a:pt x="13443" y="34386"/>
                  <a:pt x="13243" y="34488"/>
                  <a:pt x="13055" y="34610"/>
                </a:cubicBezTo>
                <a:cubicBezTo>
                  <a:pt x="12576" y="34080"/>
                  <a:pt x="11899" y="33777"/>
                  <a:pt x="11184" y="33777"/>
                </a:cubicBezTo>
                <a:lnTo>
                  <a:pt x="11168" y="33777"/>
                </a:lnTo>
                <a:cubicBezTo>
                  <a:pt x="10481" y="33782"/>
                  <a:pt x="9824" y="34067"/>
                  <a:pt x="9354" y="34566"/>
                </a:cubicBezTo>
                <a:cubicBezTo>
                  <a:pt x="9158" y="34448"/>
                  <a:pt x="8954" y="34350"/>
                  <a:pt x="8742" y="34263"/>
                </a:cubicBezTo>
                <a:cubicBezTo>
                  <a:pt x="9341" y="33541"/>
                  <a:pt x="10224" y="33124"/>
                  <a:pt x="11164" y="33116"/>
                </a:cubicBezTo>
                <a:cubicBezTo>
                  <a:pt x="11168" y="33116"/>
                  <a:pt x="11173" y="33116"/>
                  <a:pt x="11177" y="33116"/>
                </a:cubicBezTo>
                <a:close/>
                <a:moveTo>
                  <a:pt x="27015" y="33116"/>
                </a:moveTo>
                <a:cubicBezTo>
                  <a:pt x="27978" y="33116"/>
                  <a:pt x="28872" y="33545"/>
                  <a:pt x="29481" y="34297"/>
                </a:cubicBezTo>
                <a:cubicBezTo>
                  <a:pt x="29273" y="34386"/>
                  <a:pt x="29073" y="34488"/>
                  <a:pt x="28881" y="34610"/>
                </a:cubicBezTo>
                <a:cubicBezTo>
                  <a:pt x="28405" y="34083"/>
                  <a:pt x="27734" y="33777"/>
                  <a:pt x="27025" y="33777"/>
                </a:cubicBezTo>
                <a:cubicBezTo>
                  <a:pt x="27016" y="33777"/>
                  <a:pt x="27007" y="33777"/>
                  <a:pt x="26998" y="33777"/>
                </a:cubicBezTo>
                <a:cubicBezTo>
                  <a:pt x="26312" y="33782"/>
                  <a:pt x="25650" y="34067"/>
                  <a:pt x="25181" y="34566"/>
                </a:cubicBezTo>
                <a:cubicBezTo>
                  <a:pt x="24989" y="34448"/>
                  <a:pt x="24785" y="34350"/>
                  <a:pt x="24572" y="34263"/>
                </a:cubicBezTo>
                <a:cubicBezTo>
                  <a:pt x="25172" y="33541"/>
                  <a:pt x="26050" y="33124"/>
                  <a:pt x="26994" y="33116"/>
                </a:cubicBezTo>
                <a:close/>
                <a:moveTo>
                  <a:pt x="42841" y="33116"/>
                </a:moveTo>
                <a:cubicBezTo>
                  <a:pt x="43809" y="33116"/>
                  <a:pt x="44703" y="33545"/>
                  <a:pt x="45308" y="34297"/>
                </a:cubicBezTo>
                <a:cubicBezTo>
                  <a:pt x="45100" y="34386"/>
                  <a:pt x="44899" y="34488"/>
                  <a:pt x="44712" y="34610"/>
                </a:cubicBezTo>
                <a:cubicBezTo>
                  <a:pt x="44234" y="34080"/>
                  <a:pt x="43556" y="33777"/>
                  <a:pt x="42841" y="33777"/>
                </a:cubicBezTo>
                <a:lnTo>
                  <a:pt x="42825" y="33777"/>
                </a:lnTo>
                <a:cubicBezTo>
                  <a:pt x="42139" y="33782"/>
                  <a:pt x="41481" y="34067"/>
                  <a:pt x="41012" y="34566"/>
                </a:cubicBezTo>
                <a:cubicBezTo>
                  <a:pt x="40815" y="34448"/>
                  <a:pt x="40611" y="34350"/>
                  <a:pt x="40399" y="34263"/>
                </a:cubicBezTo>
                <a:cubicBezTo>
                  <a:pt x="40999" y="33541"/>
                  <a:pt x="41881" y="33124"/>
                  <a:pt x="42821" y="33116"/>
                </a:cubicBezTo>
                <a:close/>
                <a:moveTo>
                  <a:pt x="58671" y="33116"/>
                </a:moveTo>
                <a:cubicBezTo>
                  <a:pt x="59636" y="33116"/>
                  <a:pt x="60530" y="33545"/>
                  <a:pt x="61138" y="34297"/>
                </a:cubicBezTo>
                <a:cubicBezTo>
                  <a:pt x="60931" y="34386"/>
                  <a:pt x="60730" y="34488"/>
                  <a:pt x="60539" y="34610"/>
                </a:cubicBezTo>
                <a:cubicBezTo>
                  <a:pt x="60060" y="34080"/>
                  <a:pt x="59387" y="33777"/>
                  <a:pt x="58671" y="33777"/>
                </a:cubicBezTo>
                <a:lnTo>
                  <a:pt x="58656" y="33777"/>
                </a:lnTo>
                <a:cubicBezTo>
                  <a:pt x="57969" y="33782"/>
                  <a:pt x="57308" y="34067"/>
                  <a:pt x="56838" y="34566"/>
                </a:cubicBezTo>
                <a:cubicBezTo>
                  <a:pt x="56646" y="34448"/>
                  <a:pt x="56441" y="34350"/>
                  <a:pt x="56229" y="34263"/>
                </a:cubicBezTo>
                <a:cubicBezTo>
                  <a:pt x="56829" y="33541"/>
                  <a:pt x="57708" y="33124"/>
                  <a:pt x="58652" y="33116"/>
                </a:cubicBezTo>
                <a:close/>
                <a:moveTo>
                  <a:pt x="74498" y="33116"/>
                </a:moveTo>
                <a:cubicBezTo>
                  <a:pt x="75466" y="33116"/>
                  <a:pt x="76360" y="33545"/>
                  <a:pt x="76965" y="34297"/>
                </a:cubicBezTo>
                <a:cubicBezTo>
                  <a:pt x="76756" y="34386"/>
                  <a:pt x="76556" y="34488"/>
                  <a:pt x="76369" y="34610"/>
                </a:cubicBezTo>
                <a:cubicBezTo>
                  <a:pt x="75890" y="34080"/>
                  <a:pt x="75213" y="33777"/>
                  <a:pt x="74496" y="33777"/>
                </a:cubicBezTo>
                <a:cubicBezTo>
                  <a:pt x="74491" y="33777"/>
                  <a:pt x="74487" y="33777"/>
                  <a:pt x="74482" y="33777"/>
                </a:cubicBezTo>
                <a:cubicBezTo>
                  <a:pt x="73796" y="33782"/>
                  <a:pt x="73138" y="34067"/>
                  <a:pt x="72669" y="34566"/>
                </a:cubicBezTo>
                <a:cubicBezTo>
                  <a:pt x="72473" y="34448"/>
                  <a:pt x="72268" y="34350"/>
                  <a:pt x="72056" y="34263"/>
                </a:cubicBezTo>
                <a:cubicBezTo>
                  <a:pt x="72656" y="33541"/>
                  <a:pt x="73538" y="33124"/>
                  <a:pt x="74477" y="33116"/>
                </a:cubicBezTo>
                <a:close/>
                <a:moveTo>
                  <a:pt x="90334" y="33115"/>
                </a:moveTo>
                <a:cubicBezTo>
                  <a:pt x="91296" y="33115"/>
                  <a:pt x="92189" y="33548"/>
                  <a:pt x="92796" y="34297"/>
                </a:cubicBezTo>
                <a:cubicBezTo>
                  <a:pt x="92587" y="34386"/>
                  <a:pt x="92387" y="34488"/>
                  <a:pt x="92195" y="34610"/>
                </a:cubicBezTo>
                <a:cubicBezTo>
                  <a:pt x="91718" y="34080"/>
                  <a:pt x="91043" y="33777"/>
                  <a:pt x="90329" y="33777"/>
                </a:cubicBezTo>
                <a:lnTo>
                  <a:pt x="90313" y="33777"/>
                </a:lnTo>
                <a:cubicBezTo>
                  <a:pt x="89627" y="33782"/>
                  <a:pt x="88965" y="34067"/>
                  <a:pt x="88495" y="34566"/>
                </a:cubicBezTo>
                <a:cubicBezTo>
                  <a:pt x="88303" y="34448"/>
                  <a:pt x="88099" y="34350"/>
                  <a:pt x="87887" y="34263"/>
                </a:cubicBezTo>
                <a:cubicBezTo>
                  <a:pt x="88487" y="33541"/>
                  <a:pt x="89365" y="33124"/>
                  <a:pt x="90308" y="33116"/>
                </a:cubicBezTo>
                <a:cubicBezTo>
                  <a:pt x="90317" y="33116"/>
                  <a:pt x="90325" y="33115"/>
                  <a:pt x="90334" y="33115"/>
                </a:cubicBezTo>
                <a:close/>
                <a:moveTo>
                  <a:pt x="19101" y="33115"/>
                </a:moveTo>
                <a:cubicBezTo>
                  <a:pt x="20071" y="33115"/>
                  <a:pt x="20971" y="33556"/>
                  <a:pt x="21575" y="34316"/>
                </a:cubicBezTo>
                <a:cubicBezTo>
                  <a:pt x="21370" y="34407"/>
                  <a:pt x="21170" y="34512"/>
                  <a:pt x="20982" y="34635"/>
                </a:cubicBezTo>
                <a:cubicBezTo>
                  <a:pt x="20504" y="34088"/>
                  <a:pt x="19818" y="33777"/>
                  <a:pt x="19091" y="33777"/>
                </a:cubicBezTo>
                <a:lnTo>
                  <a:pt x="19079" y="33777"/>
                </a:lnTo>
                <a:cubicBezTo>
                  <a:pt x="18384" y="33782"/>
                  <a:pt x="17715" y="34076"/>
                  <a:pt x="17245" y="34586"/>
                </a:cubicBezTo>
                <a:cubicBezTo>
                  <a:pt x="17053" y="34468"/>
                  <a:pt x="16849" y="34365"/>
                  <a:pt x="16640" y="34280"/>
                </a:cubicBezTo>
                <a:cubicBezTo>
                  <a:pt x="17012" y="33822"/>
                  <a:pt x="17498" y="33488"/>
                  <a:pt x="18037" y="33296"/>
                </a:cubicBezTo>
                <a:cubicBezTo>
                  <a:pt x="18364" y="33181"/>
                  <a:pt x="18715" y="33120"/>
                  <a:pt x="19075" y="33116"/>
                </a:cubicBezTo>
                <a:cubicBezTo>
                  <a:pt x="19084" y="33116"/>
                  <a:pt x="19092" y="33115"/>
                  <a:pt x="19101" y="33115"/>
                </a:cubicBezTo>
                <a:close/>
                <a:moveTo>
                  <a:pt x="34921" y="33116"/>
                </a:moveTo>
                <a:cubicBezTo>
                  <a:pt x="35898" y="33116"/>
                  <a:pt x="36797" y="33553"/>
                  <a:pt x="37405" y="34316"/>
                </a:cubicBezTo>
                <a:cubicBezTo>
                  <a:pt x="37196" y="34407"/>
                  <a:pt x="37000" y="34512"/>
                  <a:pt x="36812" y="34635"/>
                </a:cubicBezTo>
                <a:cubicBezTo>
                  <a:pt x="36788" y="34607"/>
                  <a:pt x="36763" y="34578"/>
                  <a:pt x="36735" y="34550"/>
                </a:cubicBezTo>
                <a:cubicBezTo>
                  <a:pt x="36331" y="34125"/>
                  <a:pt x="35792" y="33860"/>
                  <a:pt x="35212" y="33794"/>
                </a:cubicBezTo>
                <a:cubicBezTo>
                  <a:pt x="35208" y="33794"/>
                  <a:pt x="35200" y="33790"/>
                  <a:pt x="35191" y="33790"/>
                </a:cubicBezTo>
                <a:cubicBezTo>
                  <a:pt x="35159" y="33786"/>
                  <a:pt x="35130" y="33786"/>
                  <a:pt x="35097" y="33782"/>
                </a:cubicBezTo>
                <a:lnTo>
                  <a:pt x="35053" y="33782"/>
                </a:lnTo>
                <a:cubicBezTo>
                  <a:pt x="35028" y="33777"/>
                  <a:pt x="35004" y="33777"/>
                  <a:pt x="34974" y="33777"/>
                </a:cubicBezTo>
                <a:lnTo>
                  <a:pt x="34906" y="33777"/>
                </a:lnTo>
                <a:cubicBezTo>
                  <a:pt x="34819" y="33777"/>
                  <a:pt x="34734" y="33782"/>
                  <a:pt x="34648" y="33790"/>
                </a:cubicBezTo>
                <a:cubicBezTo>
                  <a:pt x="34563" y="33802"/>
                  <a:pt x="34476" y="33814"/>
                  <a:pt x="34391" y="33835"/>
                </a:cubicBezTo>
                <a:cubicBezTo>
                  <a:pt x="34269" y="33860"/>
                  <a:pt x="34141" y="33896"/>
                  <a:pt x="34024" y="33941"/>
                </a:cubicBezTo>
                <a:cubicBezTo>
                  <a:pt x="33664" y="34080"/>
                  <a:pt x="33337" y="34301"/>
                  <a:pt x="33072" y="34586"/>
                </a:cubicBezTo>
                <a:cubicBezTo>
                  <a:pt x="32880" y="34468"/>
                  <a:pt x="32680" y="34365"/>
                  <a:pt x="32467" y="34280"/>
                </a:cubicBezTo>
                <a:cubicBezTo>
                  <a:pt x="33068" y="33545"/>
                  <a:pt x="33954" y="33124"/>
                  <a:pt x="34901" y="33116"/>
                </a:cubicBezTo>
                <a:close/>
                <a:moveTo>
                  <a:pt x="50752" y="33116"/>
                </a:moveTo>
                <a:cubicBezTo>
                  <a:pt x="51724" y="33116"/>
                  <a:pt x="52627" y="33553"/>
                  <a:pt x="53231" y="34316"/>
                </a:cubicBezTo>
                <a:cubicBezTo>
                  <a:pt x="53027" y="34407"/>
                  <a:pt x="52827" y="34512"/>
                  <a:pt x="52639" y="34635"/>
                </a:cubicBezTo>
                <a:cubicBezTo>
                  <a:pt x="52162" y="34088"/>
                  <a:pt x="51475" y="33777"/>
                  <a:pt x="50748" y="33777"/>
                </a:cubicBezTo>
                <a:lnTo>
                  <a:pt x="50736" y="33777"/>
                </a:lnTo>
                <a:cubicBezTo>
                  <a:pt x="50041" y="33782"/>
                  <a:pt x="49372" y="34076"/>
                  <a:pt x="48902" y="34586"/>
                </a:cubicBezTo>
                <a:cubicBezTo>
                  <a:pt x="48710" y="34468"/>
                  <a:pt x="48506" y="34365"/>
                  <a:pt x="48298" y="34280"/>
                </a:cubicBezTo>
                <a:cubicBezTo>
                  <a:pt x="48898" y="33545"/>
                  <a:pt x="49785" y="33124"/>
                  <a:pt x="50731" y="33116"/>
                </a:cubicBezTo>
                <a:close/>
                <a:moveTo>
                  <a:pt x="66579" y="33116"/>
                </a:moveTo>
                <a:cubicBezTo>
                  <a:pt x="67555" y="33116"/>
                  <a:pt x="68454" y="33553"/>
                  <a:pt x="69062" y="34316"/>
                </a:cubicBezTo>
                <a:cubicBezTo>
                  <a:pt x="68854" y="34407"/>
                  <a:pt x="68658" y="34512"/>
                  <a:pt x="68470" y="34635"/>
                </a:cubicBezTo>
                <a:cubicBezTo>
                  <a:pt x="67992" y="34088"/>
                  <a:pt x="67306" y="33777"/>
                  <a:pt x="66579" y="33777"/>
                </a:cubicBezTo>
                <a:lnTo>
                  <a:pt x="66562" y="33777"/>
                </a:lnTo>
                <a:cubicBezTo>
                  <a:pt x="65868" y="33782"/>
                  <a:pt x="65202" y="34076"/>
                  <a:pt x="64729" y="34586"/>
                </a:cubicBezTo>
                <a:cubicBezTo>
                  <a:pt x="64537" y="34468"/>
                  <a:pt x="64337" y="34365"/>
                  <a:pt x="64124" y="34280"/>
                </a:cubicBezTo>
                <a:cubicBezTo>
                  <a:pt x="64724" y="33545"/>
                  <a:pt x="65611" y="33124"/>
                  <a:pt x="66558" y="33116"/>
                </a:cubicBezTo>
                <a:close/>
                <a:moveTo>
                  <a:pt x="82409" y="33116"/>
                </a:moveTo>
                <a:cubicBezTo>
                  <a:pt x="83382" y="33116"/>
                  <a:pt x="84284" y="33553"/>
                  <a:pt x="84888" y="34316"/>
                </a:cubicBezTo>
                <a:cubicBezTo>
                  <a:pt x="84684" y="34407"/>
                  <a:pt x="84484" y="34512"/>
                  <a:pt x="84296" y="34635"/>
                </a:cubicBezTo>
                <a:cubicBezTo>
                  <a:pt x="83819" y="34088"/>
                  <a:pt x="83133" y="33777"/>
                  <a:pt x="82409" y="33777"/>
                </a:cubicBezTo>
                <a:lnTo>
                  <a:pt x="82393" y="33777"/>
                </a:lnTo>
                <a:cubicBezTo>
                  <a:pt x="81699" y="33782"/>
                  <a:pt x="81029" y="34076"/>
                  <a:pt x="80560" y="34586"/>
                </a:cubicBezTo>
                <a:cubicBezTo>
                  <a:pt x="80367" y="34468"/>
                  <a:pt x="80163" y="34365"/>
                  <a:pt x="79955" y="34280"/>
                </a:cubicBezTo>
                <a:cubicBezTo>
                  <a:pt x="80555" y="33545"/>
                  <a:pt x="81442" y="33124"/>
                  <a:pt x="82389" y="33116"/>
                </a:cubicBezTo>
                <a:close/>
                <a:moveTo>
                  <a:pt x="11195" y="33847"/>
                </a:moveTo>
                <a:cubicBezTo>
                  <a:pt x="11879" y="33847"/>
                  <a:pt x="12529" y="34140"/>
                  <a:pt x="12993" y="34648"/>
                </a:cubicBezTo>
                <a:cubicBezTo>
                  <a:pt x="12821" y="34762"/>
                  <a:pt x="12655" y="34889"/>
                  <a:pt x="12503" y="35027"/>
                </a:cubicBezTo>
                <a:cubicBezTo>
                  <a:pt x="12159" y="34672"/>
                  <a:pt x="11683" y="34463"/>
                  <a:pt x="11185" y="34463"/>
                </a:cubicBezTo>
                <a:cubicBezTo>
                  <a:pt x="11181" y="34463"/>
                  <a:pt x="11176" y="34463"/>
                  <a:pt x="11172" y="34463"/>
                </a:cubicBezTo>
                <a:cubicBezTo>
                  <a:pt x="10698" y="34468"/>
                  <a:pt x="10253" y="34652"/>
                  <a:pt x="9914" y="34978"/>
                </a:cubicBezTo>
                <a:cubicBezTo>
                  <a:pt x="9758" y="34840"/>
                  <a:pt x="9591" y="34717"/>
                  <a:pt x="9415" y="34607"/>
                </a:cubicBezTo>
                <a:cubicBezTo>
                  <a:pt x="9869" y="34125"/>
                  <a:pt x="10506" y="33851"/>
                  <a:pt x="11168" y="33847"/>
                </a:cubicBezTo>
                <a:cubicBezTo>
                  <a:pt x="11177" y="33847"/>
                  <a:pt x="11186" y="33847"/>
                  <a:pt x="11195" y="33847"/>
                </a:cubicBezTo>
                <a:close/>
                <a:moveTo>
                  <a:pt x="27025" y="33847"/>
                </a:moveTo>
                <a:cubicBezTo>
                  <a:pt x="27709" y="33847"/>
                  <a:pt x="28360" y="34140"/>
                  <a:pt x="28819" y="34648"/>
                </a:cubicBezTo>
                <a:cubicBezTo>
                  <a:pt x="28648" y="34762"/>
                  <a:pt x="28485" y="34889"/>
                  <a:pt x="28329" y="35027"/>
                </a:cubicBezTo>
                <a:cubicBezTo>
                  <a:pt x="27989" y="34672"/>
                  <a:pt x="27514" y="34463"/>
                  <a:pt x="27016" y="34463"/>
                </a:cubicBezTo>
                <a:cubicBezTo>
                  <a:pt x="27011" y="34463"/>
                  <a:pt x="27007" y="34463"/>
                  <a:pt x="27002" y="34463"/>
                </a:cubicBezTo>
                <a:cubicBezTo>
                  <a:pt x="26529" y="34468"/>
                  <a:pt x="26084" y="34652"/>
                  <a:pt x="25745" y="34978"/>
                </a:cubicBezTo>
                <a:cubicBezTo>
                  <a:pt x="25585" y="34840"/>
                  <a:pt x="25417" y="34717"/>
                  <a:pt x="25242" y="34607"/>
                </a:cubicBezTo>
                <a:cubicBezTo>
                  <a:pt x="25699" y="34125"/>
                  <a:pt x="26337" y="33851"/>
                  <a:pt x="26998" y="33847"/>
                </a:cubicBezTo>
                <a:cubicBezTo>
                  <a:pt x="27007" y="33847"/>
                  <a:pt x="27016" y="33847"/>
                  <a:pt x="27025" y="33847"/>
                </a:cubicBezTo>
                <a:close/>
                <a:moveTo>
                  <a:pt x="42852" y="33847"/>
                </a:moveTo>
                <a:cubicBezTo>
                  <a:pt x="43540" y="33847"/>
                  <a:pt x="44191" y="34140"/>
                  <a:pt x="44650" y="34648"/>
                </a:cubicBezTo>
                <a:cubicBezTo>
                  <a:pt x="44479" y="34762"/>
                  <a:pt x="44311" y="34889"/>
                  <a:pt x="44160" y="35027"/>
                </a:cubicBezTo>
                <a:cubicBezTo>
                  <a:pt x="43816" y="34672"/>
                  <a:pt x="43340" y="34463"/>
                  <a:pt x="42843" y="34463"/>
                </a:cubicBezTo>
                <a:cubicBezTo>
                  <a:pt x="42838" y="34463"/>
                  <a:pt x="42833" y="34463"/>
                  <a:pt x="42829" y="34463"/>
                </a:cubicBezTo>
                <a:cubicBezTo>
                  <a:pt x="42355" y="34468"/>
                  <a:pt x="41909" y="34652"/>
                  <a:pt x="41571" y="34978"/>
                </a:cubicBezTo>
                <a:cubicBezTo>
                  <a:pt x="41415" y="34840"/>
                  <a:pt x="41248" y="34717"/>
                  <a:pt x="41072" y="34607"/>
                </a:cubicBezTo>
                <a:cubicBezTo>
                  <a:pt x="41526" y="34125"/>
                  <a:pt x="42163" y="33851"/>
                  <a:pt x="42825" y="33847"/>
                </a:cubicBezTo>
                <a:cubicBezTo>
                  <a:pt x="42834" y="33847"/>
                  <a:pt x="42843" y="33847"/>
                  <a:pt x="42852" y="33847"/>
                </a:cubicBezTo>
                <a:close/>
                <a:moveTo>
                  <a:pt x="58671" y="33847"/>
                </a:moveTo>
                <a:cubicBezTo>
                  <a:pt x="59362" y="33847"/>
                  <a:pt x="60015" y="34137"/>
                  <a:pt x="60477" y="34648"/>
                </a:cubicBezTo>
                <a:cubicBezTo>
                  <a:pt x="60305" y="34762"/>
                  <a:pt x="60142" y="34889"/>
                  <a:pt x="59987" y="35027"/>
                </a:cubicBezTo>
                <a:cubicBezTo>
                  <a:pt x="59644" y="34668"/>
                  <a:pt x="59166" y="34463"/>
                  <a:pt x="58667" y="34463"/>
                </a:cubicBezTo>
                <a:lnTo>
                  <a:pt x="58659" y="34463"/>
                </a:lnTo>
                <a:cubicBezTo>
                  <a:pt x="58186" y="34468"/>
                  <a:pt x="57740" y="34652"/>
                  <a:pt x="57402" y="34978"/>
                </a:cubicBezTo>
                <a:cubicBezTo>
                  <a:pt x="57242" y="34840"/>
                  <a:pt x="57074" y="34717"/>
                  <a:pt x="56899" y="34607"/>
                </a:cubicBezTo>
                <a:cubicBezTo>
                  <a:pt x="57357" y="34125"/>
                  <a:pt x="57994" y="33851"/>
                  <a:pt x="58656" y="33847"/>
                </a:cubicBezTo>
                <a:close/>
                <a:moveTo>
                  <a:pt x="74498" y="33847"/>
                </a:moveTo>
                <a:cubicBezTo>
                  <a:pt x="75188" y="33847"/>
                  <a:pt x="75842" y="34137"/>
                  <a:pt x="76307" y="34648"/>
                </a:cubicBezTo>
                <a:cubicBezTo>
                  <a:pt x="76136" y="34762"/>
                  <a:pt x="75972" y="34889"/>
                  <a:pt x="75817" y="35027"/>
                </a:cubicBezTo>
                <a:cubicBezTo>
                  <a:pt x="75474" y="34668"/>
                  <a:pt x="74997" y="34463"/>
                  <a:pt x="74498" y="34463"/>
                </a:cubicBezTo>
                <a:lnTo>
                  <a:pt x="74486" y="34463"/>
                </a:lnTo>
                <a:cubicBezTo>
                  <a:pt x="74012" y="34468"/>
                  <a:pt x="73567" y="34652"/>
                  <a:pt x="73228" y="34978"/>
                </a:cubicBezTo>
                <a:cubicBezTo>
                  <a:pt x="73073" y="34840"/>
                  <a:pt x="72905" y="34717"/>
                  <a:pt x="72730" y="34607"/>
                </a:cubicBezTo>
                <a:cubicBezTo>
                  <a:pt x="73183" y="34125"/>
                  <a:pt x="73821" y="33851"/>
                  <a:pt x="74482" y="33847"/>
                </a:cubicBezTo>
                <a:close/>
                <a:moveTo>
                  <a:pt x="90329" y="33847"/>
                </a:moveTo>
                <a:cubicBezTo>
                  <a:pt x="91019" y="33847"/>
                  <a:pt x="91672" y="34137"/>
                  <a:pt x="92134" y="34648"/>
                </a:cubicBezTo>
                <a:cubicBezTo>
                  <a:pt x="91963" y="34762"/>
                  <a:pt x="91799" y="34889"/>
                  <a:pt x="91644" y="35027"/>
                </a:cubicBezTo>
                <a:cubicBezTo>
                  <a:pt x="91301" y="34668"/>
                  <a:pt x="90823" y="34463"/>
                  <a:pt x="90325" y="34463"/>
                </a:cubicBezTo>
                <a:lnTo>
                  <a:pt x="90317" y="34463"/>
                </a:lnTo>
                <a:cubicBezTo>
                  <a:pt x="89842" y="34468"/>
                  <a:pt x="89397" y="34652"/>
                  <a:pt x="89058" y="34978"/>
                </a:cubicBezTo>
                <a:cubicBezTo>
                  <a:pt x="88899" y="34840"/>
                  <a:pt x="88732" y="34717"/>
                  <a:pt x="88556" y="34607"/>
                </a:cubicBezTo>
                <a:cubicBezTo>
                  <a:pt x="89014" y="34125"/>
                  <a:pt x="89651" y="33851"/>
                  <a:pt x="90313" y="33847"/>
                </a:cubicBezTo>
                <a:close/>
                <a:moveTo>
                  <a:pt x="11184" y="34533"/>
                </a:moveTo>
                <a:cubicBezTo>
                  <a:pt x="11662" y="34533"/>
                  <a:pt x="12119" y="34733"/>
                  <a:pt x="12450" y="35076"/>
                </a:cubicBezTo>
                <a:cubicBezTo>
                  <a:pt x="12323" y="35199"/>
                  <a:pt x="12201" y="35330"/>
                  <a:pt x="12086" y="35468"/>
                </a:cubicBezTo>
                <a:cubicBezTo>
                  <a:pt x="12082" y="35460"/>
                  <a:pt x="12078" y="35456"/>
                  <a:pt x="12070" y="35449"/>
                </a:cubicBezTo>
                <a:cubicBezTo>
                  <a:pt x="11841" y="35207"/>
                  <a:pt x="11522" y="35068"/>
                  <a:pt x="11184" y="35068"/>
                </a:cubicBezTo>
                <a:lnTo>
                  <a:pt x="11175" y="35068"/>
                </a:lnTo>
                <a:cubicBezTo>
                  <a:pt x="10857" y="35068"/>
                  <a:pt x="10563" y="35191"/>
                  <a:pt x="10334" y="35411"/>
                </a:cubicBezTo>
                <a:cubicBezTo>
                  <a:pt x="10220" y="35272"/>
                  <a:pt x="10097" y="35146"/>
                  <a:pt x="9967" y="35027"/>
                </a:cubicBezTo>
                <a:cubicBezTo>
                  <a:pt x="10293" y="34713"/>
                  <a:pt x="10719" y="34537"/>
                  <a:pt x="11172" y="34533"/>
                </a:cubicBezTo>
                <a:close/>
                <a:moveTo>
                  <a:pt x="27010" y="34533"/>
                </a:moveTo>
                <a:cubicBezTo>
                  <a:pt x="27488" y="34533"/>
                  <a:pt x="27950" y="34733"/>
                  <a:pt x="28280" y="35076"/>
                </a:cubicBezTo>
                <a:cubicBezTo>
                  <a:pt x="28150" y="35199"/>
                  <a:pt x="28027" y="35330"/>
                  <a:pt x="27917" y="35468"/>
                </a:cubicBezTo>
                <a:cubicBezTo>
                  <a:pt x="27909" y="35460"/>
                  <a:pt x="27905" y="35456"/>
                  <a:pt x="27901" y="35449"/>
                </a:cubicBezTo>
                <a:cubicBezTo>
                  <a:pt x="27668" y="35207"/>
                  <a:pt x="27349" y="35068"/>
                  <a:pt x="27015" y="35068"/>
                </a:cubicBezTo>
                <a:lnTo>
                  <a:pt x="27006" y="35068"/>
                </a:lnTo>
                <a:cubicBezTo>
                  <a:pt x="26688" y="35068"/>
                  <a:pt x="26390" y="35191"/>
                  <a:pt x="26165" y="35411"/>
                </a:cubicBezTo>
                <a:cubicBezTo>
                  <a:pt x="26050" y="35272"/>
                  <a:pt x="25928" y="35146"/>
                  <a:pt x="25797" y="35027"/>
                </a:cubicBezTo>
                <a:cubicBezTo>
                  <a:pt x="26120" y="34713"/>
                  <a:pt x="26549" y="34537"/>
                  <a:pt x="27002" y="34533"/>
                </a:cubicBezTo>
                <a:close/>
                <a:moveTo>
                  <a:pt x="42841" y="34533"/>
                </a:moveTo>
                <a:cubicBezTo>
                  <a:pt x="43319" y="34533"/>
                  <a:pt x="43777" y="34733"/>
                  <a:pt x="44107" y="35076"/>
                </a:cubicBezTo>
                <a:cubicBezTo>
                  <a:pt x="43981" y="35199"/>
                  <a:pt x="43858" y="35330"/>
                  <a:pt x="43743" y="35468"/>
                </a:cubicBezTo>
                <a:cubicBezTo>
                  <a:pt x="43739" y="35460"/>
                  <a:pt x="43736" y="35456"/>
                  <a:pt x="43728" y="35449"/>
                </a:cubicBezTo>
                <a:cubicBezTo>
                  <a:pt x="43498" y="35207"/>
                  <a:pt x="43180" y="35068"/>
                  <a:pt x="42841" y="35068"/>
                </a:cubicBezTo>
                <a:lnTo>
                  <a:pt x="42833" y="35068"/>
                </a:lnTo>
                <a:cubicBezTo>
                  <a:pt x="42514" y="35068"/>
                  <a:pt x="42220" y="35191"/>
                  <a:pt x="41992" y="35411"/>
                </a:cubicBezTo>
                <a:cubicBezTo>
                  <a:pt x="41877" y="35272"/>
                  <a:pt x="41755" y="35146"/>
                  <a:pt x="41624" y="35027"/>
                </a:cubicBezTo>
                <a:cubicBezTo>
                  <a:pt x="41951" y="34713"/>
                  <a:pt x="42375" y="34537"/>
                  <a:pt x="42829" y="34533"/>
                </a:cubicBezTo>
                <a:close/>
                <a:moveTo>
                  <a:pt x="58673" y="34533"/>
                </a:moveTo>
                <a:cubicBezTo>
                  <a:pt x="59151" y="34533"/>
                  <a:pt x="59606" y="34732"/>
                  <a:pt x="59938" y="35076"/>
                </a:cubicBezTo>
                <a:cubicBezTo>
                  <a:pt x="59807" y="35199"/>
                  <a:pt x="59685" y="35330"/>
                  <a:pt x="59574" y="35468"/>
                </a:cubicBezTo>
                <a:cubicBezTo>
                  <a:pt x="59553" y="35444"/>
                  <a:pt x="59534" y="35424"/>
                  <a:pt x="59509" y="35403"/>
                </a:cubicBezTo>
                <a:cubicBezTo>
                  <a:pt x="59284" y="35187"/>
                  <a:pt x="58986" y="35068"/>
                  <a:pt x="58671" y="35068"/>
                </a:cubicBezTo>
                <a:lnTo>
                  <a:pt x="58663" y="35068"/>
                </a:lnTo>
                <a:cubicBezTo>
                  <a:pt x="58345" y="35068"/>
                  <a:pt x="58047" y="35191"/>
                  <a:pt x="57822" y="35411"/>
                </a:cubicBezTo>
                <a:cubicBezTo>
                  <a:pt x="57708" y="35272"/>
                  <a:pt x="57585" y="35146"/>
                  <a:pt x="57455" y="35027"/>
                </a:cubicBezTo>
                <a:cubicBezTo>
                  <a:pt x="57777" y="34713"/>
                  <a:pt x="58206" y="34537"/>
                  <a:pt x="58659" y="34533"/>
                </a:cubicBezTo>
                <a:cubicBezTo>
                  <a:pt x="58664" y="34533"/>
                  <a:pt x="58669" y="34533"/>
                  <a:pt x="58673" y="34533"/>
                </a:cubicBezTo>
                <a:close/>
                <a:moveTo>
                  <a:pt x="74498" y="34533"/>
                </a:moveTo>
                <a:cubicBezTo>
                  <a:pt x="74976" y="34533"/>
                  <a:pt x="75438" y="34733"/>
                  <a:pt x="75764" y="35076"/>
                </a:cubicBezTo>
                <a:cubicBezTo>
                  <a:pt x="75638" y="35199"/>
                  <a:pt x="75515" y="35330"/>
                  <a:pt x="75401" y="35468"/>
                </a:cubicBezTo>
                <a:cubicBezTo>
                  <a:pt x="75172" y="35215"/>
                  <a:pt x="74845" y="35068"/>
                  <a:pt x="74498" y="35068"/>
                </a:cubicBezTo>
                <a:lnTo>
                  <a:pt x="74490" y="35068"/>
                </a:lnTo>
                <a:cubicBezTo>
                  <a:pt x="74175" y="35068"/>
                  <a:pt x="73877" y="35191"/>
                  <a:pt x="73649" y="35411"/>
                </a:cubicBezTo>
                <a:cubicBezTo>
                  <a:pt x="73534" y="35272"/>
                  <a:pt x="73412" y="35146"/>
                  <a:pt x="73281" y="35027"/>
                </a:cubicBezTo>
                <a:cubicBezTo>
                  <a:pt x="73608" y="34713"/>
                  <a:pt x="74032" y="34537"/>
                  <a:pt x="74486" y="34533"/>
                </a:cubicBezTo>
                <a:close/>
                <a:moveTo>
                  <a:pt x="90331" y="34533"/>
                </a:moveTo>
                <a:cubicBezTo>
                  <a:pt x="90807" y="34533"/>
                  <a:pt x="91263" y="34732"/>
                  <a:pt x="91595" y="35076"/>
                </a:cubicBezTo>
                <a:cubicBezTo>
                  <a:pt x="91465" y="35199"/>
                  <a:pt x="91342" y="35330"/>
                  <a:pt x="91231" y="35468"/>
                </a:cubicBezTo>
                <a:cubicBezTo>
                  <a:pt x="90999" y="35215"/>
                  <a:pt x="90672" y="35068"/>
                  <a:pt x="90329" y="35068"/>
                </a:cubicBezTo>
                <a:lnTo>
                  <a:pt x="90321" y="35068"/>
                </a:lnTo>
                <a:cubicBezTo>
                  <a:pt x="90002" y="35068"/>
                  <a:pt x="89704" y="35191"/>
                  <a:pt x="89480" y="35411"/>
                </a:cubicBezTo>
                <a:cubicBezTo>
                  <a:pt x="89365" y="35272"/>
                  <a:pt x="89242" y="35146"/>
                  <a:pt x="89112" y="35027"/>
                </a:cubicBezTo>
                <a:cubicBezTo>
                  <a:pt x="89435" y="34713"/>
                  <a:pt x="89863" y="34537"/>
                  <a:pt x="90317" y="34533"/>
                </a:cubicBezTo>
                <a:cubicBezTo>
                  <a:pt x="90321" y="34533"/>
                  <a:pt x="90326" y="34533"/>
                  <a:pt x="90331" y="34533"/>
                </a:cubicBezTo>
                <a:close/>
                <a:moveTo>
                  <a:pt x="11184" y="35138"/>
                </a:moveTo>
                <a:cubicBezTo>
                  <a:pt x="11503" y="35138"/>
                  <a:pt x="11801" y="35268"/>
                  <a:pt x="12021" y="35498"/>
                </a:cubicBezTo>
                <a:cubicBezTo>
                  <a:pt x="12029" y="35505"/>
                  <a:pt x="12037" y="35513"/>
                  <a:pt x="12046" y="35526"/>
                </a:cubicBezTo>
                <a:cubicBezTo>
                  <a:pt x="11797" y="35845"/>
                  <a:pt x="11592" y="36203"/>
                  <a:pt x="11449" y="36595"/>
                </a:cubicBezTo>
                <a:cubicBezTo>
                  <a:pt x="11351" y="36591"/>
                  <a:pt x="11253" y="36588"/>
                  <a:pt x="11155" y="36588"/>
                </a:cubicBezTo>
                <a:cubicBezTo>
                  <a:pt x="11106" y="36588"/>
                  <a:pt x="11062" y="36588"/>
                  <a:pt x="11017" y="36591"/>
                </a:cubicBezTo>
                <a:cubicBezTo>
                  <a:pt x="10866" y="36175"/>
                  <a:pt x="10649" y="35796"/>
                  <a:pt x="10380" y="35464"/>
                </a:cubicBezTo>
                <a:cubicBezTo>
                  <a:pt x="10596" y="35256"/>
                  <a:pt x="10877" y="35138"/>
                  <a:pt x="11175" y="35138"/>
                </a:cubicBezTo>
                <a:close/>
                <a:moveTo>
                  <a:pt x="27010" y="35138"/>
                </a:moveTo>
                <a:cubicBezTo>
                  <a:pt x="27329" y="35138"/>
                  <a:pt x="27631" y="35268"/>
                  <a:pt x="27848" y="35498"/>
                </a:cubicBezTo>
                <a:cubicBezTo>
                  <a:pt x="27856" y="35505"/>
                  <a:pt x="27864" y="35513"/>
                  <a:pt x="27873" y="35526"/>
                </a:cubicBezTo>
                <a:cubicBezTo>
                  <a:pt x="27713" y="35730"/>
                  <a:pt x="27570" y="35950"/>
                  <a:pt x="27456" y="36188"/>
                </a:cubicBezTo>
                <a:cubicBezTo>
                  <a:pt x="27390" y="36318"/>
                  <a:pt x="27329" y="36457"/>
                  <a:pt x="27280" y="36595"/>
                </a:cubicBezTo>
                <a:cubicBezTo>
                  <a:pt x="27182" y="36591"/>
                  <a:pt x="27080" y="36588"/>
                  <a:pt x="26982" y="36588"/>
                </a:cubicBezTo>
                <a:cubicBezTo>
                  <a:pt x="26936" y="36588"/>
                  <a:pt x="26892" y="36588"/>
                  <a:pt x="26847" y="36591"/>
                </a:cubicBezTo>
                <a:cubicBezTo>
                  <a:pt x="26696" y="36175"/>
                  <a:pt x="26480" y="35796"/>
                  <a:pt x="26210" y="35464"/>
                </a:cubicBezTo>
                <a:cubicBezTo>
                  <a:pt x="26422" y="35256"/>
                  <a:pt x="26704" y="35138"/>
                  <a:pt x="27006" y="35138"/>
                </a:cubicBezTo>
                <a:close/>
                <a:moveTo>
                  <a:pt x="42857" y="35138"/>
                </a:moveTo>
                <a:cubicBezTo>
                  <a:pt x="43168" y="35142"/>
                  <a:pt x="43462" y="35272"/>
                  <a:pt x="43679" y="35498"/>
                </a:cubicBezTo>
                <a:cubicBezTo>
                  <a:pt x="43687" y="35505"/>
                  <a:pt x="43694" y="35513"/>
                  <a:pt x="43703" y="35526"/>
                </a:cubicBezTo>
                <a:cubicBezTo>
                  <a:pt x="43453" y="35845"/>
                  <a:pt x="43249" y="36203"/>
                  <a:pt x="43106" y="36595"/>
                </a:cubicBezTo>
                <a:cubicBezTo>
                  <a:pt x="43008" y="36591"/>
                  <a:pt x="42910" y="36588"/>
                  <a:pt x="42812" y="36588"/>
                </a:cubicBezTo>
                <a:cubicBezTo>
                  <a:pt x="42763" y="36588"/>
                  <a:pt x="42718" y="36588"/>
                  <a:pt x="42674" y="36591"/>
                </a:cubicBezTo>
                <a:cubicBezTo>
                  <a:pt x="42522" y="36175"/>
                  <a:pt x="42306" y="35796"/>
                  <a:pt x="42037" y="35464"/>
                </a:cubicBezTo>
                <a:cubicBezTo>
                  <a:pt x="42252" y="35256"/>
                  <a:pt x="42535" y="35138"/>
                  <a:pt x="42833" y="35138"/>
                </a:cubicBezTo>
                <a:close/>
                <a:moveTo>
                  <a:pt x="58667" y="35138"/>
                </a:moveTo>
                <a:cubicBezTo>
                  <a:pt x="58999" y="35138"/>
                  <a:pt x="59313" y="35277"/>
                  <a:pt x="59529" y="35526"/>
                </a:cubicBezTo>
                <a:cubicBezTo>
                  <a:pt x="59280" y="35845"/>
                  <a:pt x="59080" y="36203"/>
                  <a:pt x="58937" y="36595"/>
                </a:cubicBezTo>
                <a:cubicBezTo>
                  <a:pt x="58848" y="36591"/>
                  <a:pt x="58757" y="36588"/>
                  <a:pt x="58663" y="36588"/>
                </a:cubicBezTo>
                <a:lnTo>
                  <a:pt x="58639" y="36588"/>
                </a:lnTo>
                <a:cubicBezTo>
                  <a:pt x="58594" y="36588"/>
                  <a:pt x="58549" y="36588"/>
                  <a:pt x="58505" y="36591"/>
                </a:cubicBezTo>
                <a:cubicBezTo>
                  <a:pt x="58353" y="36175"/>
                  <a:pt x="58137" y="35796"/>
                  <a:pt x="57867" y="35464"/>
                </a:cubicBezTo>
                <a:cubicBezTo>
                  <a:pt x="58079" y="35256"/>
                  <a:pt x="58361" y="35138"/>
                  <a:pt x="58663" y="35138"/>
                </a:cubicBezTo>
                <a:close/>
                <a:moveTo>
                  <a:pt x="74498" y="35138"/>
                </a:moveTo>
                <a:cubicBezTo>
                  <a:pt x="74816" y="35138"/>
                  <a:pt x="75114" y="35268"/>
                  <a:pt x="75335" y="35498"/>
                </a:cubicBezTo>
                <a:cubicBezTo>
                  <a:pt x="75344" y="35505"/>
                  <a:pt x="75352" y="35513"/>
                  <a:pt x="75360" y="35526"/>
                </a:cubicBezTo>
                <a:cubicBezTo>
                  <a:pt x="75111" y="35845"/>
                  <a:pt x="74907" y="36203"/>
                  <a:pt x="74764" y="36595"/>
                </a:cubicBezTo>
                <a:cubicBezTo>
                  <a:pt x="74673" y="36591"/>
                  <a:pt x="74584" y="36588"/>
                  <a:pt x="74494" y="36588"/>
                </a:cubicBezTo>
                <a:lnTo>
                  <a:pt x="74469" y="36588"/>
                </a:lnTo>
                <a:cubicBezTo>
                  <a:pt x="74420" y="36588"/>
                  <a:pt x="74375" y="36588"/>
                  <a:pt x="74330" y="36591"/>
                </a:cubicBezTo>
                <a:cubicBezTo>
                  <a:pt x="74179" y="36175"/>
                  <a:pt x="73963" y="35796"/>
                  <a:pt x="73693" y="35464"/>
                </a:cubicBezTo>
                <a:cubicBezTo>
                  <a:pt x="73910" y="35256"/>
                  <a:pt x="74192" y="35138"/>
                  <a:pt x="74490" y="35138"/>
                </a:cubicBezTo>
                <a:close/>
                <a:moveTo>
                  <a:pt x="90321" y="35138"/>
                </a:moveTo>
                <a:cubicBezTo>
                  <a:pt x="90651" y="35138"/>
                  <a:pt x="90966" y="35277"/>
                  <a:pt x="91186" y="35526"/>
                </a:cubicBezTo>
                <a:cubicBezTo>
                  <a:pt x="90937" y="35845"/>
                  <a:pt x="90737" y="36203"/>
                  <a:pt x="90594" y="36595"/>
                </a:cubicBezTo>
                <a:cubicBezTo>
                  <a:pt x="90504" y="36591"/>
                  <a:pt x="90415" y="36588"/>
                  <a:pt x="90321" y="36588"/>
                </a:cubicBezTo>
                <a:lnTo>
                  <a:pt x="90296" y="36588"/>
                </a:lnTo>
                <a:cubicBezTo>
                  <a:pt x="90251" y="36588"/>
                  <a:pt x="90206" y="36588"/>
                  <a:pt x="90161" y="36591"/>
                </a:cubicBezTo>
                <a:cubicBezTo>
                  <a:pt x="90010" y="36175"/>
                  <a:pt x="89793" y="35796"/>
                  <a:pt x="89524" y="35464"/>
                </a:cubicBezTo>
                <a:cubicBezTo>
                  <a:pt x="89736" y="35256"/>
                  <a:pt x="90019" y="35138"/>
                  <a:pt x="90321" y="35138"/>
                </a:cubicBezTo>
                <a:close/>
                <a:moveTo>
                  <a:pt x="19106" y="33847"/>
                </a:moveTo>
                <a:cubicBezTo>
                  <a:pt x="19803" y="33847"/>
                  <a:pt x="20461" y="34148"/>
                  <a:pt x="20925" y="34672"/>
                </a:cubicBezTo>
                <a:cubicBezTo>
                  <a:pt x="20246" y="35130"/>
                  <a:pt x="19707" y="35799"/>
                  <a:pt x="19418" y="36600"/>
                </a:cubicBezTo>
                <a:cubicBezTo>
                  <a:pt x="19303" y="36591"/>
                  <a:pt x="19189" y="36588"/>
                  <a:pt x="19075" y="36588"/>
                </a:cubicBezTo>
                <a:cubicBezTo>
                  <a:pt x="19009" y="36588"/>
                  <a:pt x="18944" y="36591"/>
                  <a:pt x="18879" y="36595"/>
                </a:cubicBezTo>
                <a:cubicBezTo>
                  <a:pt x="18727" y="36188"/>
                  <a:pt x="18519" y="35816"/>
                  <a:pt x="18258" y="35489"/>
                </a:cubicBezTo>
                <a:lnTo>
                  <a:pt x="18258" y="35489"/>
                </a:lnTo>
                <a:lnTo>
                  <a:pt x="18262" y="35493"/>
                </a:lnTo>
                <a:cubicBezTo>
                  <a:pt x="18384" y="35362"/>
                  <a:pt x="18531" y="35268"/>
                  <a:pt x="18691" y="35211"/>
                </a:cubicBezTo>
                <a:cubicBezTo>
                  <a:pt x="18708" y="35203"/>
                  <a:pt x="18727" y="35195"/>
                  <a:pt x="18744" y="35191"/>
                </a:cubicBezTo>
                <a:cubicBezTo>
                  <a:pt x="18801" y="35174"/>
                  <a:pt x="18855" y="35162"/>
                  <a:pt x="18911" y="35150"/>
                </a:cubicBezTo>
                <a:cubicBezTo>
                  <a:pt x="18968" y="35142"/>
                  <a:pt x="19026" y="35138"/>
                  <a:pt x="19087" y="35138"/>
                </a:cubicBezTo>
                <a:lnTo>
                  <a:pt x="19107" y="35138"/>
                </a:lnTo>
                <a:cubicBezTo>
                  <a:pt x="19418" y="35142"/>
                  <a:pt x="19716" y="35272"/>
                  <a:pt x="19928" y="35498"/>
                </a:cubicBezTo>
                <a:cubicBezTo>
                  <a:pt x="19945" y="35513"/>
                  <a:pt x="19957" y="35530"/>
                  <a:pt x="19969" y="35547"/>
                </a:cubicBezTo>
                <a:lnTo>
                  <a:pt x="20026" y="35501"/>
                </a:lnTo>
                <a:cubicBezTo>
                  <a:pt x="19965" y="35432"/>
                  <a:pt x="19899" y="35370"/>
                  <a:pt x="19830" y="35317"/>
                </a:cubicBezTo>
                <a:cubicBezTo>
                  <a:pt x="19622" y="35154"/>
                  <a:pt x="19360" y="35068"/>
                  <a:pt x="19091" y="35068"/>
                </a:cubicBezTo>
                <a:lnTo>
                  <a:pt x="19087" y="35068"/>
                </a:lnTo>
                <a:cubicBezTo>
                  <a:pt x="18879" y="35068"/>
                  <a:pt x="18678" y="35121"/>
                  <a:pt x="18503" y="35219"/>
                </a:cubicBezTo>
                <a:cubicBezTo>
                  <a:pt x="18397" y="35277"/>
                  <a:pt x="18303" y="35351"/>
                  <a:pt x="18217" y="35436"/>
                </a:cubicBezTo>
                <a:cubicBezTo>
                  <a:pt x="18107" y="35297"/>
                  <a:pt x="17984" y="35170"/>
                  <a:pt x="17854" y="35048"/>
                </a:cubicBezTo>
                <a:cubicBezTo>
                  <a:pt x="17915" y="34987"/>
                  <a:pt x="17976" y="34934"/>
                  <a:pt x="18046" y="34880"/>
                </a:cubicBezTo>
                <a:cubicBezTo>
                  <a:pt x="18344" y="34659"/>
                  <a:pt x="18703" y="34537"/>
                  <a:pt x="19083" y="34533"/>
                </a:cubicBezTo>
                <a:lnTo>
                  <a:pt x="19091" y="34533"/>
                </a:lnTo>
                <a:cubicBezTo>
                  <a:pt x="19581" y="34533"/>
                  <a:pt x="20050" y="34742"/>
                  <a:pt x="20382" y="35101"/>
                </a:cubicBezTo>
                <a:lnTo>
                  <a:pt x="20435" y="35052"/>
                </a:lnTo>
                <a:cubicBezTo>
                  <a:pt x="20091" y="34679"/>
                  <a:pt x="19602" y="34463"/>
                  <a:pt x="19097" y="34463"/>
                </a:cubicBezTo>
                <a:cubicBezTo>
                  <a:pt x="19092" y="34463"/>
                  <a:pt x="19087" y="34463"/>
                  <a:pt x="19083" y="34463"/>
                </a:cubicBezTo>
                <a:cubicBezTo>
                  <a:pt x="18687" y="34468"/>
                  <a:pt x="18315" y="34595"/>
                  <a:pt x="18005" y="34823"/>
                </a:cubicBezTo>
                <a:cubicBezTo>
                  <a:pt x="17931" y="34876"/>
                  <a:pt x="17865" y="34938"/>
                  <a:pt x="17801" y="35003"/>
                </a:cubicBezTo>
                <a:cubicBezTo>
                  <a:pt x="17645" y="34864"/>
                  <a:pt x="17477" y="34738"/>
                  <a:pt x="17306" y="34623"/>
                </a:cubicBezTo>
                <a:cubicBezTo>
                  <a:pt x="17764" y="34133"/>
                  <a:pt x="18409" y="33851"/>
                  <a:pt x="19079" y="33847"/>
                </a:cubicBezTo>
                <a:cubicBezTo>
                  <a:pt x="19088" y="33847"/>
                  <a:pt x="19097" y="33847"/>
                  <a:pt x="19106" y="33847"/>
                </a:cubicBezTo>
                <a:close/>
                <a:moveTo>
                  <a:pt x="34933" y="33847"/>
                </a:moveTo>
                <a:cubicBezTo>
                  <a:pt x="35629" y="33847"/>
                  <a:pt x="36292" y="34148"/>
                  <a:pt x="36751" y="34672"/>
                </a:cubicBezTo>
                <a:cubicBezTo>
                  <a:pt x="36073" y="35130"/>
                  <a:pt x="35538" y="35799"/>
                  <a:pt x="35249" y="36600"/>
                </a:cubicBezTo>
                <a:cubicBezTo>
                  <a:pt x="35134" y="36591"/>
                  <a:pt x="35019" y="36588"/>
                  <a:pt x="34901" y="36588"/>
                </a:cubicBezTo>
                <a:cubicBezTo>
                  <a:pt x="34836" y="36588"/>
                  <a:pt x="34770" y="36591"/>
                  <a:pt x="34705" y="36595"/>
                </a:cubicBezTo>
                <a:cubicBezTo>
                  <a:pt x="34558" y="36188"/>
                  <a:pt x="34346" y="35816"/>
                  <a:pt x="34088" y="35489"/>
                </a:cubicBezTo>
                <a:lnTo>
                  <a:pt x="34088" y="35489"/>
                </a:lnTo>
                <a:lnTo>
                  <a:pt x="34092" y="35493"/>
                </a:lnTo>
                <a:cubicBezTo>
                  <a:pt x="34309" y="35264"/>
                  <a:pt x="34599" y="35138"/>
                  <a:pt x="34914" y="35138"/>
                </a:cubicBezTo>
                <a:cubicBezTo>
                  <a:pt x="35257" y="35138"/>
                  <a:pt x="35579" y="35285"/>
                  <a:pt x="35800" y="35547"/>
                </a:cubicBezTo>
                <a:lnTo>
                  <a:pt x="35853" y="35501"/>
                </a:lnTo>
                <a:cubicBezTo>
                  <a:pt x="35837" y="35481"/>
                  <a:pt x="35824" y="35464"/>
                  <a:pt x="35808" y="35449"/>
                </a:cubicBezTo>
                <a:cubicBezTo>
                  <a:pt x="35800" y="35440"/>
                  <a:pt x="35792" y="35432"/>
                  <a:pt x="35779" y="35424"/>
                </a:cubicBezTo>
                <a:cubicBezTo>
                  <a:pt x="35775" y="35415"/>
                  <a:pt x="35767" y="35407"/>
                  <a:pt x="35759" y="35403"/>
                </a:cubicBezTo>
                <a:cubicBezTo>
                  <a:pt x="35751" y="35391"/>
                  <a:pt x="35739" y="35383"/>
                  <a:pt x="35726" y="35370"/>
                </a:cubicBezTo>
                <a:cubicBezTo>
                  <a:pt x="35722" y="35366"/>
                  <a:pt x="35718" y="35362"/>
                  <a:pt x="35709" y="35358"/>
                </a:cubicBezTo>
                <a:cubicBezTo>
                  <a:pt x="35702" y="35351"/>
                  <a:pt x="35690" y="35342"/>
                  <a:pt x="35681" y="35334"/>
                </a:cubicBezTo>
                <a:cubicBezTo>
                  <a:pt x="35673" y="35326"/>
                  <a:pt x="35665" y="35321"/>
                  <a:pt x="35660" y="35317"/>
                </a:cubicBezTo>
                <a:cubicBezTo>
                  <a:pt x="35653" y="35309"/>
                  <a:pt x="35641" y="35305"/>
                  <a:pt x="35632" y="35297"/>
                </a:cubicBezTo>
                <a:cubicBezTo>
                  <a:pt x="35624" y="35289"/>
                  <a:pt x="35616" y="35285"/>
                  <a:pt x="35604" y="35277"/>
                </a:cubicBezTo>
                <a:cubicBezTo>
                  <a:pt x="35600" y="35272"/>
                  <a:pt x="35596" y="35268"/>
                  <a:pt x="35587" y="35264"/>
                </a:cubicBezTo>
                <a:cubicBezTo>
                  <a:pt x="35575" y="35256"/>
                  <a:pt x="35562" y="35248"/>
                  <a:pt x="35551" y="35240"/>
                </a:cubicBezTo>
                <a:cubicBezTo>
                  <a:pt x="35547" y="35240"/>
                  <a:pt x="35547" y="35240"/>
                  <a:pt x="35543" y="35236"/>
                </a:cubicBezTo>
                <a:cubicBezTo>
                  <a:pt x="35359" y="35130"/>
                  <a:pt x="35142" y="35068"/>
                  <a:pt x="34921" y="35068"/>
                </a:cubicBezTo>
                <a:lnTo>
                  <a:pt x="34914" y="35068"/>
                </a:lnTo>
                <a:cubicBezTo>
                  <a:pt x="34582" y="35068"/>
                  <a:pt x="34276" y="35199"/>
                  <a:pt x="34048" y="35436"/>
                </a:cubicBezTo>
                <a:cubicBezTo>
                  <a:pt x="33933" y="35297"/>
                  <a:pt x="33811" y="35170"/>
                  <a:pt x="33680" y="35048"/>
                </a:cubicBezTo>
                <a:cubicBezTo>
                  <a:pt x="34011" y="34721"/>
                  <a:pt x="34444" y="34537"/>
                  <a:pt x="34910" y="34533"/>
                </a:cubicBezTo>
                <a:lnTo>
                  <a:pt x="34921" y="34533"/>
                </a:lnTo>
                <a:cubicBezTo>
                  <a:pt x="35412" y="34533"/>
                  <a:pt x="35881" y="34742"/>
                  <a:pt x="36212" y="35101"/>
                </a:cubicBezTo>
                <a:lnTo>
                  <a:pt x="36261" y="35052"/>
                </a:lnTo>
                <a:cubicBezTo>
                  <a:pt x="35917" y="34679"/>
                  <a:pt x="35433" y="34463"/>
                  <a:pt x="34923" y="34463"/>
                </a:cubicBezTo>
                <a:cubicBezTo>
                  <a:pt x="34919" y="34463"/>
                  <a:pt x="34914" y="34463"/>
                  <a:pt x="34910" y="34463"/>
                </a:cubicBezTo>
                <a:cubicBezTo>
                  <a:pt x="34427" y="34468"/>
                  <a:pt x="33970" y="34659"/>
                  <a:pt x="33631" y="35003"/>
                </a:cubicBezTo>
                <a:cubicBezTo>
                  <a:pt x="33476" y="34864"/>
                  <a:pt x="33308" y="34738"/>
                  <a:pt x="33132" y="34623"/>
                </a:cubicBezTo>
                <a:cubicBezTo>
                  <a:pt x="33304" y="34444"/>
                  <a:pt x="33496" y="34288"/>
                  <a:pt x="33709" y="34169"/>
                </a:cubicBezTo>
                <a:cubicBezTo>
                  <a:pt x="34073" y="33962"/>
                  <a:pt x="34484" y="33847"/>
                  <a:pt x="34906" y="33847"/>
                </a:cubicBezTo>
                <a:cubicBezTo>
                  <a:pt x="34915" y="33847"/>
                  <a:pt x="34924" y="33847"/>
                  <a:pt x="34933" y="33847"/>
                </a:cubicBezTo>
                <a:close/>
                <a:moveTo>
                  <a:pt x="50748" y="33847"/>
                </a:moveTo>
                <a:cubicBezTo>
                  <a:pt x="51451" y="33847"/>
                  <a:pt x="52116" y="34145"/>
                  <a:pt x="52582" y="34672"/>
                </a:cubicBezTo>
                <a:cubicBezTo>
                  <a:pt x="51904" y="35130"/>
                  <a:pt x="51365" y="35799"/>
                  <a:pt x="51074" y="36600"/>
                </a:cubicBezTo>
                <a:cubicBezTo>
                  <a:pt x="50969" y="36591"/>
                  <a:pt x="50863" y="36588"/>
                  <a:pt x="50756" y="36588"/>
                </a:cubicBezTo>
                <a:lnTo>
                  <a:pt x="50731" y="36588"/>
                </a:lnTo>
                <a:cubicBezTo>
                  <a:pt x="50667" y="36588"/>
                  <a:pt x="50601" y="36591"/>
                  <a:pt x="50535" y="36595"/>
                </a:cubicBezTo>
                <a:cubicBezTo>
                  <a:pt x="50384" y="36188"/>
                  <a:pt x="50177" y="35816"/>
                  <a:pt x="49915" y="35489"/>
                </a:cubicBezTo>
                <a:lnTo>
                  <a:pt x="49915" y="35489"/>
                </a:lnTo>
                <a:lnTo>
                  <a:pt x="49919" y="35493"/>
                </a:lnTo>
                <a:cubicBezTo>
                  <a:pt x="50135" y="35264"/>
                  <a:pt x="50430" y="35138"/>
                  <a:pt x="50744" y="35138"/>
                </a:cubicBezTo>
                <a:cubicBezTo>
                  <a:pt x="51063" y="35138"/>
                  <a:pt x="51365" y="35264"/>
                  <a:pt x="51585" y="35498"/>
                </a:cubicBezTo>
                <a:cubicBezTo>
                  <a:pt x="51602" y="35513"/>
                  <a:pt x="51614" y="35530"/>
                  <a:pt x="51630" y="35547"/>
                </a:cubicBezTo>
                <a:lnTo>
                  <a:pt x="51683" y="35501"/>
                </a:lnTo>
                <a:cubicBezTo>
                  <a:pt x="51668" y="35481"/>
                  <a:pt x="51651" y="35464"/>
                  <a:pt x="51638" y="35449"/>
                </a:cubicBezTo>
                <a:cubicBezTo>
                  <a:pt x="51455" y="35256"/>
                  <a:pt x="51214" y="35130"/>
                  <a:pt x="50957" y="35085"/>
                </a:cubicBezTo>
                <a:lnTo>
                  <a:pt x="50948" y="35085"/>
                </a:lnTo>
                <a:cubicBezTo>
                  <a:pt x="50932" y="35081"/>
                  <a:pt x="50916" y="35081"/>
                  <a:pt x="50899" y="35076"/>
                </a:cubicBezTo>
                <a:lnTo>
                  <a:pt x="50883" y="35076"/>
                </a:lnTo>
                <a:cubicBezTo>
                  <a:pt x="50871" y="35072"/>
                  <a:pt x="50859" y="35072"/>
                  <a:pt x="50842" y="35072"/>
                </a:cubicBezTo>
                <a:cubicBezTo>
                  <a:pt x="50834" y="35072"/>
                  <a:pt x="50826" y="35068"/>
                  <a:pt x="50814" y="35068"/>
                </a:cubicBezTo>
                <a:lnTo>
                  <a:pt x="50744" y="35068"/>
                </a:lnTo>
                <a:cubicBezTo>
                  <a:pt x="50413" y="35068"/>
                  <a:pt x="50107" y="35199"/>
                  <a:pt x="49874" y="35436"/>
                </a:cubicBezTo>
                <a:cubicBezTo>
                  <a:pt x="49764" y="35297"/>
                  <a:pt x="49641" y="35170"/>
                  <a:pt x="49511" y="35048"/>
                </a:cubicBezTo>
                <a:cubicBezTo>
                  <a:pt x="49837" y="34721"/>
                  <a:pt x="50275" y="34537"/>
                  <a:pt x="50740" y="34533"/>
                </a:cubicBezTo>
                <a:cubicBezTo>
                  <a:pt x="50745" y="34533"/>
                  <a:pt x="50749" y="34533"/>
                  <a:pt x="50754" y="34533"/>
                </a:cubicBezTo>
                <a:cubicBezTo>
                  <a:pt x="51243" y="34533"/>
                  <a:pt x="51711" y="34741"/>
                  <a:pt x="52039" y="35101"/>
                </a:cubicBezTo>
                <a:lnTo>
                  <a:pt x="52092" y="35052"/>
                </a:lnTo>
                <a:cubicBezTo>
                  <a:pt x="51745" y="34680"/>
                  <a:pt x="51259" y="34463"/>
                  <a:pt x="50748" y="34463"/>
                </a:cubicBezTo>
                <a:lnTo>
                  <a:pt x="50740" y="34463"/>
                </a:lnTo>
                <a:cubicBezTo>
                  <a:pt x="50254" y="34468"/>
                  <a:pt x="49800" y="34659"/>
                  <a:pt x="49457" y="35003"/>
                </a:cubicBezTo>
                <a:cubicBezTo>
                  <a:pt x="49302" y="34864"/>
                  <a:pt x="49139" y="34738"/>
                  <a:pt x="48963" y="34623"/>
                </a:cubicBezTo>
                <a:cubicBezTo>
                  <a:pt x="49421" y="34133"/>
                  <a:pt x="50066" y="33851"/>
                  <a:pt x="50736" y="33847"/>
                </a:cubicBezTo>
                <a:close/>
                <a:moveTo>
                  <a:pt x="66579" y="33847"/>
                </a:moveTo>
                <a:cubicBezTo>
                  <a:pt x="67282" y="33847"/>
                  <a:pt x="67943" y="34145"/>
                  <a:pt x="68409" y="34672"/>
                </a:cubicBezTo>
                <a:cubicBezTo>
                  <a:pt x="67730" y="35130"/>
                  <a:pt x="67195" y="35799"/>
                  <a:pt x="66905" y="36600"/>
                </a:cubicBezTo>
                <a:cubicBezTo>
                  <a:pt x="66799" y="36591"/>
                  <a:pt x="66693" y="36588"/>
                  <a:pt x="66583" y="36588"/>
                </a:cubicBezTo>
                <a:lnTo>
                  <a:pt x="66558" y="36588"/>
                </a:lnTo>
                <a:cubicBezTo>
                  <a:pt x="66493" y="36588"/>
                  <a:pt x="66428" y="36591"/>
                  <a:pt x="66362" y="36595"/>
                </a:cubicBezTo>
                <a:cubicBezTo>
                  <a:pt x="66215" y="36188"/>
                  <a:pt x="66003" y="35816"/>
                  <a:pt x="65746" y="35489"/>
                </a:cubicBezTo>
                <a:lnTo>
                  <a:pt x="65746" y="35489"/>
                </a:lnTo>
                <a:lnTo>
                  <a:pt x="65749" y="35493"/>
                </a:lnTo>
                <a:cubicBezTo>
                  <a:pt x="65966" y="35264"/>
                  <a:pt x="66256" y="35138"/>
                  <a:pt x="66571" y="35138"/>
                </a:cubicBezTo>
                <a:cubicBezTo>
                  <a:pt x="66828" y="35138"/>
                  <a:pt x="67073" y="35219"/>
                  <a:pt x="67269" y="35370"/>
                </a:cubicBezTo>
                <a:lnTo>
                  <a:pt x="67273" y="35370"/>
                </a:lnTo>
                <a:cubicBezTo>
                  <a:pt x="67285" y="35383"/>
                  <a:pt x="67302" y="35391"/>
                  <a:pt x="67314" y="35403"/>
                </a:cubicBezTo>
                <a:cubicBezTo>
                  <a:pt x="67318" y="35407"/>
                  <a:pt x="67318" y="35407"/>
                  <a:pt x="67322" y="35411"/>
                </a:cubicBezTo>
                <a:cubicBezTo>
                  <a:pt x="67334" y="35419"/>
                  <a:pt x="67342" y="35428"/>
                  <a:pt x="67355" y="35440"/>
                </a:cubicBezTo>
                <a:cubicBezTo>
                  <a:pt x="67359" y="35444"/>
                  <a:pt x="67363" y="35449"/>
                  <a:pt x="67371" y="35452"/>
                </a:cubicBezTo>
                <a:cubicBezTo>
                  <a:pt x="67380" y="35460"/>
                  <a:pt x="67387" y="35473"/>
                  <a:pt x="67400" y="35481"/>
                </a:cubicBezTo>
                <a:cubicBezTo>
                  <a:pt x="67404" y="35485"/>
                  <a:pt x="67408" y="35493"/>
                  <a:pt x="67416" y="35498"/>
                </a:cubicBezTo>
                <a:cubicBezTo>
                  <a:pt x="67429" y="35513"/>
                  <a:pt x="67444" y="35530"/>
                  <a:pt x="67457" y="35547"/>
                </a:cubicBezTo>
                <a:lnTo>
                  <a:pt x="67510" y="35501"/>
                </a:lnTo>
                <a:cubicBezTo>
                  <a:pt x="67322" y="35277"/>
                  <a:pt x="67065" y="35130"/>
                  <a:pt x="66779" y="35085"/>
                </a:cubicBezTo>
                <a:cubicBezTo>
                  <a:pt x="66763" y="35081"/>
                  <a:pt x="66746" y="35081"/>
                  <a:pt x="66726" y="35076"/>
                </a:cubicBezTo>
                <a:lnTo>
                  <a:pt x="66709" y="35076"/>
                </a:lnTo>
                <a:cubicBezTo>
                  <a:pt x="66697" y="35072"/>
                  <a:pt x="66685" y="35072"/>
                  <a:pt x="66673" y="35072"/>
                </a:cubicBezTo>
                <a:cubicBezTo>
                  <a:pt x="66660" y="35072"/>
                  <a:pt x="66652" y="35068"/>
                  <a:pt x="66644" y="35068"/>
                </a:cubicBezTo>
                <a:lnTo>
                  <a:pt x="66571" y="35068"/>
                </a:lnTo>
                <a:cubicBezTo>
                  <a:pt x="66240" y="35068"/>
                  <a:pt x="65934" y="35199"/>
                  <a:pt x="65704" y="35436"/>
                </a:cubicBezTo>
                <a:cubicBezTo>
                  <a:pt x="65591" y="35297"/>
                  <a:pt x="65468" y="35170"/>
                  <a:pt x="65337" y="35048"/>
                </a:cubicBezTo>
                <a:cubicBezTo>
                  <a:pt x="65668" y="34721"/>
                  <a:pt x="66101" y="34537"/>
                  <a:pt x="66567" y="34533"/>
                </a:cubicBezTo>
                <a:lnTo>
                  <a:pt x="66579" y="34533"/>
                </a:lnTo>
                <a:cubicBezTo>
                  <a:pt x="67069" y="34533"/>
                  <a:pt x="67538" y="34742"/>
                  <a:pt x="67870" y="35101"/>
                </a:cubicBezTo>
                <a:lnTo>
                  <a:pt x="67919" y="35052"/>
                </a:lnTo>
                <a:cubicBezTo>
                  <a:pt x="67576" y="34680"/>
                  <a:pt x="67085" y="34463"/>
                  <a:pt x="66579" y="34463"/>
                </a:cubicBezTo>
                <a:lnTo>
                  <a:pt x="66567" y="34463"/>
                </a:lnTo>
                <a:cubicBezTo>
                  <a:pt x="66085" y="34468"/>
                  <a:pt x="65627" y="34659"/>
                  <a:pt x="65288" y="35003"/>
                </a:cubicBezTo>
                <a:cubicBezTo>
                  <a:pt x="65133" y="34864"/>
                  <a:pt x="64965" y="34738"/>
                  <a:pt x="64790" y="34623"/>
                </a:cubicBezTo>
                <a:cubicBezTo>
                  <a:pt x="65248" y="34133"/>
                  <a:pt x="65893" y="33851"/>
                  <a:pt x="66562" y="33847"/>
                </a:cubicBezTo>
                <a:close/>
                <a:moveTo>
                  <a:pt x="82409" y="33847"/>
                </a:moveTo>
                <a:cubicBezTo>
                  <a:pt x="83108" y="33847"/>
                  <a:pt x="83774" y="34145"/>
                  <a:pt x="84239" y="34672"/>
                </a:cubicBezTo>
                <a:cubicBezTo>
                  <a:pt x="83561" y="35130"/>
                  <a:pt x="83022" y="35799"/>
                  <a:pt x="82732" y="36600"/>
                </a:cubicBezTo>
                <a:cubicBezTo>
                  <a:pt x="82626" y="36591"/>
                  <a:pt x="82520" y="36588"/>
                  <a:pt x="82413" y="36588"/>
                </a:cubicBezTo>
                <a:lnTo>
                  <a:pt x="82389" y="36588"/>
                </a:lnTo>
                <a:cubicBezTo>
                  <a:pt x="82324" y="36588"/>
                  <a:pt x="82258" y="36591"/>
                  <a:pt x="82193" y="36595"/>
                </a:cubicBezTo>
                <a:cubicBezTo>
                  <a:pt x="82042" y="36188"/>
                  <a:pt x="81834" y="35816"/>
                  <a:pt x="81572" y="35489"/>
                </a:cubicBezTo>
                <a:lnTo>
                  <a:pt x="81572" y="35489"/>
                </a:lnTo>
                <a:lnTo>
                  <a:pt x="81576" y="35493"/>
                </a:lnTo>
                <a:cubicBezTo>
                  <a:pt x="81793" y="35264"/>
                  <a:pt x="82087" y="35138"/>
                  <a:pt x="82401" y="35138"/>
                </a:cubicBezTo>
                <a:cubicBezTo>
                  <a:pt x="82741" y="35138"/>
                  <a:pt x="83063" y="35285"/>
                  <a:pt x="83288" y="35547"/>
                </a:cubicBezTo>
                <a:lnTo>
                  <a:pt x="83341" y="35501"/>
                </a:lnTo>
                <a:cubicBezTo>
                  <a:pt x="83324" y="35481"/>
                  <a:pt x="83308" y="35464"/>
                  <a:pt x="83295" y="35449"/>
                </a:cubicBezTo>
                <a:cubicBezTo>
                  <a:pt x="83063" y="35207"/>
                  <a:pt x="82745" y="35068"/>
                  <a:pt x="82405" y="35068"/>
                </a:cubicBezTo>
                <a:lnTo>
                  <a:pt x="82401" y="35068"/>
                </a:lnTo>
                <a:cubicBezTo>
                  <a:pt x="82070" y="35068"/>
                  <a:pt x="81764" y="35199"/>
                  <a:pt x="81531" y="35436"/>
                </a:cubicBezTo>
                <a:cubicBezTo>
                  <a:pt x="81421" y="35297"/>
                  <a:pt x="81299" y="35170"/>
                  <a:pt x="81167" y="35048"/>
                </a:cubicBezTo>
                <a:cubicBezTo>
                  <a:pt x="81290" y="34925"/>
                  <a:pt x="81425" y="34823"/>
                  <a:pt x="81576" y="34742"/>
                </a:cubicBezTo>
                <a:cubicBezTo>
                  <a:pt x="81825" y="34607"/>
                  <a:pt x="82103" y="34537"/>
                  <a:pt x="82398" y="34533"/>
                </a:cubicBezTo>
                <a:cubicBezTo>
                  <a:pt x="82402" y="34533"/>
                  <a:pt x="82407" y="34533"/>
                  <a:pt x="82411" y="34533"/>
                </a:cubicBezTo>
                <a:cubicBezTo>
                  <a:pt x="82896" y="34533"/>
                  <a:pt x="83368" y="34741"/>
                  <a:pt x="83696" y="35101"/>
                </a:cubicBezTo>
                <a:lnTo>
                  <a:pt x="83749" y="35052"/>
                </a:lnTo>
                <a:cubicBezTo>
                  <a:pt x="83406" y="34680"/>
                  <a:pt x="82916" y="34463"/>
                  <a:pt x="82405" y="34463"/>
                </a:cubicBezTo>
                <a:lnTo>
                  <a:pt x="82398" y="34463"/>
                </a:lnTo>
                <a:cubicBezTo>
                  <a:pt x="82246" y="34463"/>
                  <a:pt x="82095" y="34484"/>
                  <a:pt x="81952" y="34521"/>
                </a:cubicBezTo>
                <a:cubicBezTo>
                  <a:pt x="81638" y="34603"/>
                  <a:pt x="81352" y="34766"/>
                  <a:pt x="81114" y="35003"/>
                </a:cubicBezTo>
                <a:cubicBezTo>
                  <a:pt x="80960" y="34864"/>
                  <a:pt x="80796" y="34738"/>
                  <a:pt x="80620" y="34623"/>
                </a:cubicBezTo>
                <a:cubicBezTo>
                  <a:pt x="81078" y="34133"/>
                  <a:pt x="81723" y="33851"/>
                  <a:pt x="82393" y="33847"/>
                </a:cubicBezTo>
                <a:close/>
                <a:moveTo>
                  <a:pt x="15166" y="34063"/>
                </a:moveTo>
                <a:cubicBezTo>
                  <a:pt x="16791" y="34063"/>
                  <a:pt x="18242" y="35076"/>
                  <a:pt x="18806" y="36600"/>
                </a:cubicBezTo>
                <a:cubicBezTo>
                  <a:pt x="18585" y="36616"/>
                  <a:pt x="18368" y="36649"/>
                  <a:pt x="18160" y="36702"/>
                </a:cubicBezTo>
                <a:cubicBezTo>
                  <a:pt x="18152" y="36686"/>
                  <a:pt x="18148" y="36669"/>
                  <a:pt x="18139" y="36653"/>
                </a:cubicBezTo>
                <a:cubicBezTo>
                  <a:pt x="17792" y="35856"/>
                  <a:pt x="17139" y="35244"/>
                  <a:pt x="16355" y="34934"/>
                </a:cubicBezTo>
                <a:cubicBezTo>
                  <a:pt x="16326" y="34921"/>
                  <a:pt x="16293" y="34909"/>
                  <a:pt x="16265" y="34897"/>
                </a:cubicBezTo>
                <a:cubicBezTo>
                  <a:pt x="16257" y="34897"/>
                  <a:pt x="16248" y="34893"/>
                  <a:pt x="16244" y="34889"/>
                </a:cubicBezTo>
                <a:cubicBezTo>
                  <a:pt x="15901" y="34770"/>
                  <a:pt x="15537" y="34705"/>
                  <a:pt x="15166" y="34705"/>
                </a:cubicBezTo>
                <a:lnTo>
                  <a:pt x="15145" y="34705"/>
                </a:lnTo>
                <a:cubicBezTo>
                  <a:pt x="13826" y="34713"/>
                  <a:pt x="12662" y="35498"/>
                  <a:pt x="12165" y="36714"/>
                </a:cubicBezTo>
                <a:cubicBezTo>
                  <a:pt x="11956" y="36657"/>
                  <a:pt x="11739" y="36620"/>
                  <a:pt x="11522" y="36604"/>
                </a:cubicBezTo>
                <a:cubicBezTo>
                  <a:pt x="11556" y="36518"/>
                  <a:pt x="11588" y="36437"/>
                  <a:pt x="11625" y="36355"/>
                </a:cubicBezTo>
                <a:cubicBezTo>
                  <a:pt x="11686" y="36216"/>
                  <a:pt x="11756" y="36086"/>
                  <a:pt x="11833" y="35958"/>
                </a:cubicBezTo>
                <a:cubicBezTo>
                  <a:pt x="11858" y="35914"/>
                  <a:pt x="11882" y="35873"/>
                  <a:pt x="11911" y="35832"/>
                </a:cubicBezTo>
                <a:cubicBezTo>
                  <a:pt x="12610" y="34757"/>
                  <a:pt x="13822" y="34071"/>
                  <a:pt x="15141" y="34063"/>
                </a:cubicBezTo>
                <a:close/>
                <a:moveTo>
                  <a:pt x="30993" y="34063"/>
                </a:moveTo>
                <a:cubicBezTo>
                  <a:pt x="32622" y="34063"/>
                  <a:pt x="34073" y="35076"/>
                  <a:pt x="34631" y="36600"/>
                </a:cubicBezTo>
                <a:cubicBezTo>
                  <a:pt x="34416" y="36616"/>
                  <a:pt x="34199" y="36649"/>
                  <a:pt x="33986" y="36702"/>
                </a:cubicBezTo>
                <a:cubicBezTo>
                  <a:pt x="33966" y="36649"/>
                  <a:pt x="33941" y="36591"/>
                  <a:pt x="33917" y="36539"/>
                </a:cubicBezTo>
                <a:cubicBezTo>
                  <a:pt x="33590" y="35865"/>
                  <a:pt x="33038" y="35330"/>
                  <a:pt x="32377" y="35019"/>
                </a:cubicBezTo>
                <a:cubicBezTo>
                  <a:pt x="31952" y="34815"/>
                  <a:pt x="31479" y="34705"/>
                  <a:pt x="30993" y="34705"/>
                </a:cubicBezTo>
                <a:lnTo>
                  <a:pt x="30972" y="34705"/>
                </a:lnTo>
                <a:cubicBezTo>
                  <a:pt x="29657" y="34713"/>
                  <a:pt x="28493" y="35498"/>
                  <a:pt x="27995" y="36714"/>
                </a:cubicBezTo>
                <a:cubicBezTo>
                  <a:pt x="27786" y="36657"/>
                  <a:pt x="27570" y="36620"/>
                  <a:pt x="27353" y="36604"/>
                </a:cubicBezTo>
                <a:cubicBezTo>
                  <a:pt x="27909" y="35093"/>
                  <a:pt x="29359" y="34076"/>
                  <a:pt x="30968" y="34063"/>
                </a:cubicBezTo>
                <a:close/>
                <a:moveTo>
                  <a:pt x="46823" y="34063"/>
                </a:moveTo>
                <a:cubicBezTo>
                  <a:pt x="48448" y="34063"/>
                  <a:pt x="49898" y="35076"/>
                  <a:pt x="50462" y="36600"/>
                </a:cubicBezTo>
                <a:cubicBezTo>
                  <a:pt x="50241" y="36616"/>
                  <a:pt x="50026" y="36649"/>
                  <a:pt x="49817" y="36702"/>
                </a:cubicBezTo>
                <a:cubicBezTo>
                  <a:pt x="49560" y="36090"/>
                  <a:pt x="49127" y="35583"/>
                  <a:pt x="48588" y="35232"/>
                </a:cubicBezTo>
                <a:cubicBezTo>
                  <a:pt x="48575" y="35223"/>
                  <a:pt x="48563" y="35215"/>
                  <a:pt x="48547" y="35207"/>
                </a:cubicBezTo>
                <a:cubicBezTo>
                  <a:pt x="48543" y="35203"/>
                  <a:pt x="48539" y="35199"/>
                  <a:pt x="48531" y="35195"/>
                </a:cubicBezTo>
                <a:cubicBezTo>
                  <a:pt x="48501" y="35179"/>
                  <a:pt x="48473" y="35162"/>
                  <a:pt x="48445" y="35142"/>
                </a:cubicBezTo>
                <a:cubicBezTo>
                  <a:pt x="47958" y="34860"/>
                  <a:pt x="47404" y="34705"/>
                  <a:pt x="46823" y="34705"/>
                </a:cubicBezTo>
                <a:lnTo>
                  <a:pt x="46803" y="34705"/>
                </a:lnTo>
                <a:cubicBezTo>
                  <a:pt x="45483" y="34713"/>
                  <a:pt x="44324" y="35498"/>
                  <a:pt x="43821" y="36714"/>
                </a:cubicBezTo>
                <a:cubicBezTo>
                  <a:pt x="43613" y="36657"/>
                  <a:pt x="43400" y="36620"/>
                  <a:pt x="43180" y="36604"/>
                </a:cubicBezTo>
                <a:cubicBezTo>
                  <a:pt x="43213" y="36518"/>
                  <a:pt x="43245" y="36437"/>
                  <a:pt x="43282" y="36355"/>
                </a:cubicBezTo>
                <a:cubicBezTo>
                  <a:pt x="43343" y="36216"/>
                  <a:pt x="43413" y="36086"/>
                  <a:pt x="43491" y="35958"/>
                </a:cubicBezTo>
                <a:cubicBezTo>
                  <a:pt x="43515" y="35914"/>
                  <a:pt x="43540" y="35873"/>
                  <a:pt x="43568" y="35832"/>
                </a:cubicBezTo>
                <a:cubicBezTo>
                  <a:pt x="44271" y="34757"/>
                  <a:pt x="45479" y="34071"/>
                  <a:pt x="46799" y="34063"/>
                </a:cubicBezTo>
                <a:close/>
                <a:moveTo>
                  <a:pt x="62650" y="34063"/>
                </a:moveTo>
                <a:cubicBezTo>
                  <a:pt x="64279" y="34063"/>
                  <a:pt x="65729" y="35076"/>
                  <a:pt x="66289" y="36600"/>
                </a:cubicBezTo>
                <a:cubicBezTo>
                  <a:pt x="66072" y="36616"/>
                  <a:pt x="65856" y="36649"/>
                  <a:pt x="65644" y="36702"/>
                </a:cubicBezTo>
                <a:cubicBezTo>
                  <a:pt x="65146" y="35501"/>
                  <a:pt x="63953" y="34705"/>
                  <a:pt x="62650" y="34705"/>
                </a:cubicBezTo>
                <a:lnTo>
                  <a:pt x="62629" y="34705"/>
                </a:lnTo>
                <a:cubicBezTo>
                  <a:pt x="61583" y="34708"/>
                  <a:pt x="60637" y="35207"/>
                  <a:pt x="60040" y="36016"/>
                </a:cubicBezTo>
                <a:cubicBezTo>
                  <a:pt x="59885" y="36228"/>
                  <a:pt x="59754" y="36461"/>
                  <a:pt x="59651" y="36714"/>
                </a:cubicBezTo>
                <a:cubicBezTo>
                  <a:pt x="59444" y="36661"/>
                  <a:pt x="59227" y="36620"/>
                  <a:pt x="59010" y="36604"/>
                </a:cubicBezTo>
                <a:cubicBezTo>
                  <a:pt x="59566" y="35093"/>
                  <a:pt x="61016" y="34076"/>
                  <a:pt x="62625" y="34063"/>
                </a:cubicBezTo>
                <a:close/>
                <a:moveTo>
                  <a:pt x="78481" y="34063"/>
                </a:moveTo>
                <a:cubicBezTo>
                  <a:pt x="80106" y="34063"/>
                  <a:pt x="81556" y="35076"/>
                  <a:pt x="82119" y="36600"/>
                </a:cubicBezTo>
                <a:cubicBezTo>
                  <a:pt x="81899" y="36616"/>
                  <a:pt x="81682" y="36649"/>
                  <a:pt x="81474" y="36702"/>
                </a:cubicBezTo>
                <a:cubicBezTo>
                  <a:pt x="81466" y="36686"/>
                  <a:pt x="81461" y="36669"/>
                  <a:pt x="81454" y="36653"/>
                </a:cubicBezTo>
                <a:cubicBezTo>
                  <a:pt x="81446" y="36633"/>
                  <a:pt x="81437" y="36616"/>
                  <a:pt x="81429" y="36595"/>
                </a:cubicBezTo>
                <a:cubicBezTo>
                  <a:pt x="81421" y="36580"/>
                  <a:pt x="81408" y="36559"/>
                  <a:pt x="81401" y="36539"/>
                </a:cubicBezTo>
                <a:lnTo>
                  <a:pt x="81363" y="36465"/>
                </a:lnTo>
                <a:cubicBezTo>
                  <a:pt x="81356" y="36453"/>
                  <a:pt x="81352" y="36441"/>
                  <a:pt x="81348" y="36433"/>
                </a:cubicBezTo>
                <a:cubicBezTo>
                  <a:pt x="81331" y="36399"/>
                  <a:pt x="81314" y="36371"/>
                  <a:pt x="81295" y="36339"/>
                </a:cubicBezTo>
                <a:cubicBezTo>
                  <a:pt x="81295" y="36335"/>
                  <a:pt x="81290" y="36331"/>
                  <a:pt x="81286" y="36322"/>
                </a:cubicBezTo>
                <a:cubicBezTo>
                  <a:pt x="81265" y="36290"/>
                  <a:pt x="81246" y="36257"/>
                  <a:pt x="81225" y="36224"/>
                </a:cubicBezTo>
                <a:lnTo>
                  <a:pt x="81225" y="36220"/>
                </a:lnTo>
                <a:cubicBezTo>
                  <a:pt x="80682" y="35362"/>
                  <a:pt x="79751" y="34791"/>
                  <a:pt x="78726" y="34713"/>
                </a:cubicBezTo>
                <a:cubicBezTo>
                  <a:pt x="78692" y="34708"/>
                  <a:pt x="78656" y="34708"/>
                  <a:pt x="78619" y="34705"/>
                </a:cubicBezTo>
                <a:lnTo>
                  <a:pt x="78460" y="34705"/>
                </a:lnTo>
                <a:cubicBezTo>
                  <a:pt x="77414" y="34708"/>
                  <a:pt x="76467" y="35207"/>
                  <a:pt x="75870" y="36016"/>
                </a:cubicBezTo>
                <a:cubicBezTo>
                  <a:pt x="75715" y="36228"/>
                  <a:pt x="75585" y="36461"/>
                  <a:pt x="75478" y="36714"/>
                </a:cubicBezTo>
                <a:cubicBezTo>
                  <a:pt x="75270" y="36661"/>
                  <a:pt x="75058" y="36620"/>
                  <a:pt x="74837" y="36604"/>
                </a:cubicBezTo>
                <a:cubicBezTo>
                  <a:pt x="75393" y="35093"/>
                  <a:pt x="76843" y="34076"/>
                  <a:pt x="78456" y="34063"/>
                </a:cubicBezTo>
                <a:close/>
                <a:moveTo>
                  <a:pt x="94307" y="34063"/>
                </a:moveTo>
                <a:cubicBezTo>
                  <a:pt x="95936" y="34063"/>
                  <a:pt x="97386" y="35076"/>
                  <a:pt x="97946" y="36600"/>
                </a:cubicBezTo>
                <a:cubicBezTo>
                  <a:pt x="97729" y="36616"/>
                  <a:pt x="97513" y="36649"/>
                  <a:pt x="97301" y="36702"/>
                </a:cubicBezTo>
                <a:cubicBezTo>
                  <a:pt x="96802" y="35501"/>
                  <a:pt x="95610" y="34705"/>
                  <a:pt x="94307" y="34705"/>
                </a:cubicBezTo>
                <a:lnTo>
                  <a:pt x="94287" y="34705"/>
                </a:lnTo>
                <a:cubicBezTo>
                  <a:pt x="93241" y="34708"/>
                  <a:pt x="92293" y="35207"/>
                  <a:pt x="91697" y="36016"/>
                </a:cubicBezTo>
                <a:cubicBezTo>
                  <a:pt x="91542" y="36228"/>
                  <a:pt x="91411" y="36461"/>
                  <a:pt x="91309" y="36714"/>
                </a:cubicBezTo>
                <a:cubicBezTo>
                  <a:pt x="91101" y="36661"/>
                  <a:pt x="90884" y="36620"/>
                  <a:pt x="90668" y="36604"/>
                </a:cubicBezTo>
                <a:cubicBezTo>
                  <a:pt x="91223" y="35093"/>
                  <a:pt x="92673" y="34076"/>
                  <a:pt x="94283" y="34063"/>
                </a:cubicBezTo>
                <a:close/>
                <a:moveTo>
                  <a:pt x="15166" y="34774"/>
                </a:moveTo>
                <a:cubicBezTo>
                  <a:pt x="15652" y="34774"/>
                  <a:pt x="16122" y="34889"/>
                  <a:pt x="16546" y="35093"/>
                </a:cubicBezTo>
                <a:cubicBezTo>
                  <a:pt x="17217" y="35419"/>
                  <a:pt x="17767" y="35979"/>
                  <a:pt x="18074" y="36682"/>
                </a:cubicBezTo>
                <a:cubicBezTo>
                  <a:pt x="18078" y="36693"/>
                  <a:pt x="18086" y="36706"/>
                  <a:pt x="18090" y="36718"/>
                </a:cubicBezTo>
                <a:cubicBezTo>
                  <a:pt x="17878" y="36776"/>
                  <a:pt x="17669" y="36849"/>
                  <a:pt x="17469" y="36938"/>
                </a:cubicBezTo>
                <a:cubicBezTo>
                  <a:pt x="17070" y="36020"/>
                  <a:pt x="16171" y="35432"/>
                  <a:pt x="15166" y="35432"/>
                </a:cubicBezTo>
                <a:lnTo>
                  <a:pt x="15149" y="35432"/>
                </a:lnTo>
                <a:cubicBezTo>
                  <a:pt x="14141" y="35440"/>
                  <a:pt x="13247" y="36037"/>
                  <a:pt x="12855" y="36959"/>
                </a:cubicBezTo>
                <a:cubicBezTo>
                  <a:pt x="12655" y="36865"/>
                  <a:pt x="12446" y="36791"/>
                  <a:pt x="12233" y="36731"/>
                </a:cubicBezTo>
                <a:cubicBezTo>
                  <a:pt x="12319" y="36527"/>
                  <a:pt x="12421" y="36335"/>
                  <a:pt x="12544" y="36154"/>
                </a:cubicBezTo>
                <a:cubicBezTo>
                  <a:pt x="12589" y="36090"/>
                  <a:pt x="12634" y="36024"/>
                  <a:pt x="12683" y="35963"/>
                </a:cubicBezTo>
                <a:cubicBezTo>
                  <a:pt x="12757" y="35873"/>
                  <a:pt x="12834" y="35783"/>
                  <a:pt x="12915" y="35701"/>
                </a:cubicBezTo>
                <a:cubicBezTo>
                  <a:pt x="13496" y="35121"/>
                  <a:pt x="14288" y="34778"/>
                  <a:pt x="15145" y="34774"/>
                </a:cubicBezTo>
                <a:close/>
                <a:moveTo>
                  <a:pt x="30993" y="34774"/>
                </a:moveTo>
                <a:cubicBezTo>
                  <a:pt x="31438" y="34774"/>
                  <a:pt x="31871" y="34868"/>
                  <a:pt x="32267" y="35044"/>
                </a:cubicBezTo>
                <a:cubicBezTo>
                  <a:pt x="32271" y="35048"/>
                  <a:pt x="32279" y="35048"/>
                  <a:pt x="32284" y="35052"/>
                </a:cubicBezTo>
                <a:cubicBezTo>
                  <a:pt x="32316" y="35064"/>
                  <a:pt x="32344" y="35081"/>
                  <a:pt x="32373" y="35093"/>
                </a:cubicBezTo>
                <a:cubicBezTo>
                  <a:pt x="33047" y="35419"/>
                  <a:pt x="33598" y="35979"/>
                  <a:pt x="33905" y="36682"/>
                </a:cubicBezTo>
                <a:cubicBezTo>
                  <a:pt x="33909" y="36693"/>
                  <a:pt x="33913" y="36706"/>
                  <a:pt x="33921" y="36718"/>
                </a:cubicBezTo>
                <a:cubicBezTo>
                  <a:pt x="33705" y="36776"/>
                  <a:pt x="33496" y="36849"/>
                  <a:pt x="33296" y="36938"/>
                </a:cubicBezTo>
                <a:cubicBezTo>
                  <a:pt x="32896" y="36020"/>
                  <a:pt x="32001" y="35432"/>
                  <a:pt x="30993" y="35432"/>
                </a:cubicBezTo>
                <a:lnTo>
                  <a:pt x="30976" y="35432"/>
                </a:lnTo>
                <a:cubicBezTo>
                  <a:pt x="29971" y="35440"/>
                  <a:pt x="29073" y="36037"/>
                  <a:pt x="28681" y="36959"/>
                </a:cubicBezTo>
                <a:cubicBezTo>
                  <a:pt x="28480" y="36865"/>
                  <a:pt x="28276" y="36788"/>
                  <a:pt x="28064" y="36731"/>
                </a:cubicBezTo>
                <a:cubicBezTo>
                  <a:pt x="28146" y="36527"/>
                  <a:pt x="28252" y="36335"/>
                  <a:pt x="28371" y="36154"/>
                </a:cubicBezTo>
                <a:cubicBezTo>
                  <a:pt x="28951" y="35305"/>
                  <a:pt x="29910" y="34778"/>
                  <a:pt x="30972" y="34774"/>
                </a:cubicBezTo>
                <a:close/>
                <a:moveTo>
                  <a:pt x="46823" y="34774"/>
                </a:moveTo>
                <a:cubicBezTo>
                  <a:pt x="47309" y="34774"/>
                  <a:pt x="47779" y="34889"/>
                  <a:pt x="48203" y="35093"/>
                </a:cubicBezTo>
                <a:cubicBezTo>
                  <a:pt x="48829" y="35395"/>
                  <a:pt x="49347" y="35901"/>
                  <a:pt x="49662" y="36535"/>
                </a:cubicBezTo>
                <a:cubicBezTo>
                  <a:pt x="49687" y="36584"/>
                  <a:pt x="49711" y="36633"/>
                  <a:pt x="49732" y="36682"/>
                </a:cubicBezTo>
                <a:cubicBezTo>
                  <a:pt x="49739" y="36693"/>
                  <a:pt x="49743" y="36706"/>
                  <a:pt x="49747" y="36718"/>
                </a:cubicBezTo>
                <a:cubicBezTo>
                  <a:pt x="49536" y="36776"/>
                  <a:pt x="49327" y="36849"/>
                  <a:pt x="49127" y="36938"/>
                </a:cubicBezTo>
                <a:cubicBezTo>
                  <a:pt x="48727" y="36020"/>
                  <a:pt x="47828" y="35432"/>
                  <a:pt x="46823" y="35432"/>
                </a:cubicBezTo>
                <a:lnTo>
                  <a:pt x="46807" y="35432"/>
                </a:lnTo>
                <a:cubicBezTo>
                  <a:pt x="45798" y="35440"/>
                  <a:pt x="44904" y="36037"/>
                  <a:pt x="44512" y="36959"/>
                </a:cubicBezTo>
                <a:cubicBezTo>
                  <a:pt x="44311" y="36865"/>
                  <a:pt x="44103" y="36788"/>
                  <a:pt x="43890" y="36731"/>
                </a:cubicBezTo>
                <a:cubicBezTo>
                  <a:pt x="43977" y="36527"/>
                  <a:pt x="44079" y="36335"/>
                  <a:pt x="44201" y="36154"/>
                </a:cubicBezTo>
                <a:cubicBezTo>
                  <a:pt x="44246" y="36090"/>
                  <a:pt x="44291" y="36024"/>
                  <a:pt x="44340" y="35963"/>
                </a:cubicBezTo>
                <a:cubicBezTo>
                  <a:pt x="44414" y="35873"/>
                  <a:pt x="44491" y="35783"/>
                  <a:pt x="44573" y="35701"/>
                </a:cubicBezTo>
                <a:cubicBezTo>
                  <a:pt x="45153" y="35121"/>
                  <a:pt x="45945" y="34778"/>
                  <a:pt x="46803" y="34774"/>
                </a:cubicBezTo>
                <a:close/>
                <a:moveTo>
                  <a:pt x="62650" y="34774"/>
                </a:moveTo>
                <a:cubicBezTo>
                  <a:pt x="63136" y="34774"/>
                  <a:pt x="63610" y="34889"/>
                  <a:pt x="64030" y="35093"/>
                </a:cubicBezTo>
                <a:cubicBezTo>
                  <a:pt x="64655" y="35395"/>
                  <a:pt x="65174" y="35901"/>
                  <a:pt x="65493" y="36535"/>
                </a:cubicBezTo>
                <a:cubicBezTo>
                  <a:pt x="65517" y="36584"/>
                  <a:pt x="65538" y="36633"/>
                  <a:pt x="65562" y="36682"/>
                </a:cubicBezTo>
                <a:cubicBezTo>
                  <a:pt x="65566" y="36693"/>
                  <a:pt x="65570" y="36706"/>
                  <a:pt x="65578" y="36718"/>
                </a:cubicBezTo>
                <a:cubicBezTo>
                  <a:pt x="65361" y="36776"/>
                  <a:pt x="65153" y="36849"/>
                  <a:pt x="64953" y="36938"/>
                </a:cubicBezTo>
                <a:cubicBezTo>
                  <a:pt x="64553" y="36020"/>
                  <a:pt x="63659" y="35432"/>
                  <a:pt x="62650" y="35432"/>
                </a:cubicBezTo>
                <a:lnTo>
                  <a:pt x="62633" y="35432"/>
                </a:lnTo>
                <a:cubicBezTo>
                  <a:pt x="61629" y="35440"/>
                  <a:pt x="60730" y="36037"/>
                  <a:pt x="60338" y="36959"/>
                </a:cubicBezTo>
                <a:cubicBezTo>
                  <a:pt x="60138" y="36865"/>
                  <a:pt x="59934" y="36791"/>
                  <a:pt x="59721" y="36731"/>
                </a:cubicBezTo>
                <a:cubicBezTo>
                  <a:pt x="60211" y="35547"/>
                  <a:pt x="61342" y="34782"/>
                  <a:pt x="62629" y="34774"/>
                </a:cubicBezTo>
                <a:close/>
                <a:moveTo>
                  <a:pt x="78586" y="34774"/>
                </a:moveTo>
                <a:cubicBezTo>
                  <a:pt x="79636" y="34811"/>
                  <a:pt x="80604" y="35379"/>
                  <a:pt x="81160" y="36252"/>
                </a:cubicBezTo>
                <a:lnTo>
                  <a:pt x="81163" y="36252"/>
                </a:lnTo>
                <a:cubicBezTo>
                  <a:pt x="81180" y="36286"/>
                  <a:pt x="81201" y="36314"/>
                  <a:pt x="81216" y="36346"/>
                </a:cubicBezTo>
                <a:cubicBezTo>
                  <a:pt x="81221" y="36350"/>
                  <a:pt x="81225" y="36355"/>
                  <a:pt x="81225" y="36359"/>
                </a:cubicBezTo>
                <a:cubicBezTo>
                  <a:pt x="81241" y="36388"/>
                  <a:pt x="81258" y="36416"/>
                  <a:pt x="81274" y="36444"/>
                </a:cubicBezTo>
                <a:cubicBezTo>
                  <a:pt x="81278" y="36448"/>
                  <a:pt x="81282" y="36457"/>
                  <a:pt x="81282" y="36461"/>
                </a:cubicBezTo>
                <a:cubicBezTo>
                  <a:pt x="81299" y="36490"/>
                  <a:pt x="81310" y="36518"/>
                  <a:pt x="81327" y="36546"/>
                </a:cubicBezTo>
                <a:cubicBezTo>
                  <a:pt x="81331" y="36555"/>
                  <a:pt x="81335" y="36563"/>
                  <a:pt x="81339" y="36571"/>
                </a:cubicBezTo>
                <a:cubicBezTo>
                  <a:pt x="81352" y="36600"/>
                  <a:pt x="81363" y="36629"/>
                  <a:pt x="81376" y="36657"/>
                </a:cubicBezTo>
                <a:cubicBezTo>
                  <a:pt x="81380" y="36665"/>
                  <a:pt x="81384" y="36674"/>
                  <a:pt x="81388" y="36682"/>
                </a:cubicBezTo>
                <a:cubicBezTo>
                  <a:pt x="81393" y="36693"/>
                  <a:pt x="81401" y="36706"/>
                  <a:pt x="81405" y="36718"/>
                </a:cubicBezTo>
                <a:cubicBezTo>
                  <a:pt x="81192" y="36776"/>
                  <a:pt x="80984" y="36849"/>
                  <a:pt x="80784" y="36938"/>
                </a:cubicBezTo>
                <a:cubicBezTo>
                  <a:pt x="80383" y="36020"/>
                  <a:pt x="79485" y="35432"/>
                  <a:pt x="78481" y="35432"/>
                </a:cubicBezTo>
                <a:lnTo>
                  <a:pt x="78464" y="35432"/>
                </a:lnTo>
                <a:cubicBezTo>
                  <a:pt x="77455" y="35440"/>
                  <a:pt x="76560" y="36037"/>
                  <a:pt x="76168" y="36959"/>
                </a:cubicBezTo>
                <a:cubicBezTo>
                  <a:pt x="75968" y="36865"/>
                  <a:pt x="75760" y="36791"/>
                  <a:pt x="75548" y="36731"/>
                </a:cubicBezTo>
                <a:cubicBezTo>
                  <a:pt x="76038" y="35547"/>
                  <a:pt x="77173" y="34782"/>
                  <a:pt x="78460" y="34774"/>
                </a:cubicBezTo>
                <a:close/>
                <a:moveTo>
                  <a:pt x="94307" y="34774"/>
                </a:moveTo>
                <a:cubicBezTo>
                  <a:pt x="94792" y="34774"/>
                  <a:pt x="95267" y="34889"/>
                  <a:pt x="95687" y="35093"/>
                </a:cubicBezTo>
                <a:cubicBezTo>
                  <a:pt x="96312" y="35395"/>
                  <a:pt x="96831" y="35901"/>
                  <a:pt x="97150" y="36535"/>
                </a:cubicBezTo>
                <a:cubicBezTo>
                  <a:pt x="97174" y="36584"/>
                  <a:pt x="97194" y="36633"/>
                  <a:pt x="97219" y="36682"/>
                </a:cubicBezTo>
                <a:cubicBezTo>
                  <a:pt x="97223" y="36693"/>
                  <a:pt x="97227" y="36706"/>
                  <a:pt x="97235" y="36718"/>
                </a:cubicBezTo>
                <a:cubicBezTo>
                  <a:pt x="97019" y="36776"/>
                  <a:pt x="96811" y="36849"/>
                  <a:pt x="96611" y="36938"/>
                </a:cubicBezTo>
                <a:cubicBezTo>
                  <a:pt x="96210" y="36020"/>
                  <a:pt x="95316" y="35432"/>
                  <a:pt x="94307" y="35432"/>
                </a:cubicBezTo>
                <a:lnTo>
                  <a:pt x="94291" y="35432"/>
                </a:lnTo>
                <a:cubicBezTo>
                  <a:pt x="93286" y="35440"/>
                  <a:pt x="92387" y="36037"/>
                  <a:pt x="91995" y="36959"/>
                </a:cubicBezTo>
                <a:cubicBezTo>
                  <a:pt x="91795" y="36865"/>
                  <a:pt x="91591" y="36791"/>
                  <a:pt x="91378" y="36731"/>
                </a:cubicBezTo>
                <a:cubicBezTo>
                  <a:pt x="91868" y="35547"/>
                  <a:pt x="93000" y="34782"/>
                  <a:pt x="94287" y="34774"/>
                </a:cubicBezTo>
                <a:close/>
                <a:moveTo>
                  <a:pt x="7304" y="34063"/>
                </a:moveTo>
                <a:cubicBezTo>
                  <a:pt x="8930" y="34063"/>
                  <a:pt x="10380" y="35076"/>
                  <a:pt x="10943" y="36595"/>
                </a:cubicBezTo>
                <a:cubicBezTo>
                  <a:pt x="10723" y="36608"/>
                  <a:pt x="10506" y="36640"/>
                  <a:pt x="10293" y="36690"/>
                </a:cubicBezTo>
                <a:cubicBezTo>
                  <a:pt x="10278" y="36644"/>
                  <a:pt x="10257" y="36604"/>
                  <a:pt x="10236" y="36563"/>
                </a:cubicBezTo>
                <a:cubicBezTo>
                  <a:pt x="10232" y="36546"/>
                  <a:pt x="10224" y="36531"/>
                  <a:pt x="10216" y="36518"/>
                </a:cubicBezTo>
                <a:cubicBezTo>
                  <a:pt x="10208" y="36502"/>
                  <a:pt x="10199" y="36486"/>
                  <a:pt x="10191" y="36465"/>
                </a:cubicBezTo>
                <a:cubicBezTo>
                  <a:pt x="10183" y="36448"/>
                  <a:pt x="10171" y="36429"/>
                  <a:pt x="10163" y="36408"/>
                </a:cubicBezTo>
                <a:cubicBezTo>
                  <a:pt x="10155" y="36392"/>
                  <a:pt x="10146" y="36380"/>
                  <a:pt x="10138" y="36367"/>
                </a:cubicBezTo>
                <a:cubicBezTo>
                  <a:pt x="10126" y="36343"/>
                  <a:pt x="10114" y="36322"/>
                  <a:pt x="10101" y="36301"/>
                </a:cubicBezTo>
                <a:cubicBezTo>
                  <a:pt x="10093" y="36290"/>
                  <a:pt x="10085" y="36277"/>
                  <a:pt x="10082" y="36265"/>
                </a:cubicBezTo>
                <a:cubicBezTo>
                  <a:pt x="10065" y="36241"/>
                  <a:pt x="10052" y="36220"/>
                  <a:pt x="10036" y="36195"/>
                </a:cubicBezTo>
                <a:cubicBezTo>
                  <a:pt x="10033" y="36188"/>
                  <a:pt x="10024" y="36179"/>
                  <a:pt x="10020" y="36167"/>
                </a:cubicBezTo>
                <a:cubicBezTo>
                  <a:pt x="10003" y="36143"/>
                  <a:pt x="9987" y="36118"/>
                  <a:pt x="9971" y="36094"/>
                </a:cubicBezTo>
                <a:cubicBezTo>
                  <a:pt x="9963" y="36086"/>
                  <a:pt x="9959" y="36081"/>
                  <a:pt x="9954" y="36073"/>
                </a:cubicBezTo>
                <a:cubicBezTo>
                  <a:pt x="9935" y="36045"/>
                  <a:pt x="9918" y="36020"/>
                  <a:pt x="9897" y="35995"/>
                </a:cubicBezTo>
                <a:cubicBezTo>
                  <a:pt x="9893" y="35988"/>
                  <a:pt x="9889" y="35983"/>
                  <a:pt x="9885" y="35975"/>
                </a:cubicBezTo>
                <a:cubicBezTo>
                  <a:pt x="9865" y="35950"/>
                  <a:pt x="9844" y="35926"/>
                  <a:pt x="9824" y="35897"/>
                </a:cubicBezTo>
                <a:cubicBezTo>
                  <a:pt x="9820" y="35894"/>
                  <a:pt x="9816" y="35890"/>
                  <a:pt x="9812" y="35885"/>
                </a:cubicBezTo>
                <a:cubicBezTo>
                  <a:pt x="9791" y="35856"/>
                  <a:pt x="9771" y="35832"/>
                  <a:pt x="9746" y="35807"/>
                </a:cubicBezTo>
                <a:cubicBezTo>
                  <a:pt x="9742" y="35803"/>
                  <a:pt x="9738" y="35799"/>
                  <a:pt x="9734" y="35796"/>
                </a:cubicBezTo>
                <a:cubicBezTo>
                  <a:pt x="9714" y="35771"/>
                  <a:pt x="9689" y="35743"/>
                  <a:pt x="9665" y="35718"/>
                </a:cubicBezTo>
                <a:cubicBezTo>
                  <a:pt x="9665" y="35713"/>
                  <a:pt x="9660" y="35709"/>
                  <a:pt x="9656" y="35709"/>
                </a:cubicBezTo>
                <a:cubicBezTo>
                  <a:pt x="9632" y="35681"/>
                  <a:pt x="9607" y="35656"/>
                  <a:pt x="9583" y="35632"/>
                </a:cubicBezTo>
                <a:cubicBezTo>
                  <a:pt x="9579" y="35628"/>
                  <a:pt x="9575" y="35624"/>
                  <a:pt x="9575" y="35624"/>
                </a:cubicBezTo>
                <a:cubicBezTo>
                  <a:pt x="9546" y="35599"/>
                  <a:pt x="9522" y="35575"/>
                  <a:pt x="9493" y="35550"/>
                </a:cubicBezTo>
                <a:cubicBezTo>
                  <a:pt x="9493" y="35547"/>
                  <a:pt x="9489" y="35542"/>
                  <a:pt x="9485" y="35542"/>
                </a:cubicBezTo>
                <a:cubicBezTo>
                  <a:pt x="9460" y="35517"/>
                  <a:pt x="9432" y="35493"/>
                  <a:pt x="9407" y="35468"/>
                </a:cubicBezTo>
                <a:cubicBezTo>
                  <a:pt x="9403" y="35468"/>
                  <a:pt x="9399" y="35464"/>
                  <a:pt x="9395" y="35464"/>
                </a:cubicBezTo>
                <a:cubicBezTo>
                  <a:pt x="9371" y="35440"/>
                  <a:pt x="9341" y="35415"/>
                  <a:pt x="9313" y="35395"/>
                </a:cubicBezTo>
                <a:cubicBezTo>
                  <a:pt x="9309" y="35391"/>
                  <a:pt x="9305" y="35391"/>
                  <a:pt x="9305" y="35387"/>
                </a:cubicBezTo>
                <a:cubicBezTo>
                  <a:pt x="9277" y="35366"/>
                  <a:pt x="9248" y="35342"/>
                  <a:pt x="9219" y="35321"/>
                </a:cubicBezTo>
                <a:cubicBezTo>
                  <a:pt x="9215" y="35321"/>
                  <a:pt x="9211" y="35317"/>
                  <a:pt x="9207" y="35313"/>
                </a:cubicBezTo>
                <a:cubicBezTo>
                  <a:pt x="9179" y="35293"/>
                  <a:pt x="9150" y="35272"/>
                  <a:pt x="9121" y="35252"/>
                </a:cubicBezTo>
                <a:cubicBezTo>
                  <a:pt x="9117" y="35252"/>
                  <a:pt x="9113" y="35248"/>
                  <a:pt x="9109" y="35244"/>
                </a:cubicBezTo>
                <a:cubicBezTo>
                  <a:pt x="9081" y="35228"/>
                  <a:pt x="9052" y="35207"/>
                  <a:pt x="9019" y="35191"/>
                </a:cubicBezTo>
                <a:cubicBezTo>
                  <a:pt x="9015" y="35187"/>
                  <a:pt x="9011" y="35183"/>
                  <a:pt x="9007" y="35179"/>
                </a:cubicBezTo>
                <a:cubicBezTo>
                  <a:pt x="8979" y="35162"/>
                  <a:pt x="8945" y="35146"/>
                  <a:pt x="8917" y="35130"/>
                </a:cubicBezTo>
                <a:cubicBezTo>
                  <a:pt x="8913" y="35125"/>
                  <a:pt x="8905" y="35121"/>
                  <a:pt x="8900" y="35117"/>
                </a:cubicBezTo>
                <a:cubicBezTo>
                  <a:pt x="8872" y="35101"/>
                  <a:pt x="8844" y="35085"/>
                  <a:pt x="8815" y="35072"/>
                </a:cubicBezTo>
                <a:cubicBezTo>
                  <a:pt x="8807" y="35068"/>
                  <a:pt x="8798" y="35064"/>
                  <a:pt x="8795" y="35060"/>
                </a:cubicBezTo>
                <a:cubicBezTo>
                  <a:pt x="8766" y="35048"/>
                  <a:pt x="8738" y="35032"/>
                  <a:pt x="8709" y="35019"/>
                </a:cubicBezTo>
                <a:cubicBezTo>
                  <a:pt x="8700" y="35015"/>
                  <a:pt x="8693" y="35011"/>
                  <a:pt x="8685" y="35007"/>
                </a:cubicBezTo>
                <a:cubicBezTo>
                  <a:pt x="8655" y="34995"/>
                  <a:pt x="8627" y="34983"/>
                  <a:pt x="8598" y="34970"/>
                </a:cubicBezTo>
                <a:cubicBezTo>
                  <a:pt x="8591" y="34966"/>
                  <a:pt x="8578" y="34962"/>
                  <a:pt x="8570" y="34958"/>
                </a:cubicBezTo>
                <a:cubicBezTo>
                  <a:pt x="8542" y="34946"/>
                  <a:pt x="8517" y="34934"/>
                  <a:pt x="8489" y="34921"/>
                </a:cubicBezTo>
                <a:cubicBezTo>
                  <a:pt x="8476" y="34917"/>
                  <a:pt x="8468" y="34917"/>
                  <a:pt x="8455" y="34913"/>
                </a:cubicBezTo>
                <a:cubicBezTo>
                  <a:pt x="8427" y="34901"/>
                  <a:pt x="8402" y="34893"/>
                  <a:pt x="8374" y="34880"/>
                </a:cubicBezTo>
                <a:cubicBezTo>
                  <a:pt x="8361" y="34876"/>
                  <a:pt x="8349" y="34872"/>
                  <a:pt x="8337" y="34868"/>
                </a:cubicBezTo>
                <a:cubicBezTo>
                  <a:pt x="8312" y="34860"/>
                  <a:pt x="8288" y="34852"/>
                  <a:pt x="8259" y="34844"/>
                </a:cubicBezTo>
                <a:cubicBezTo>
                  <a:pt x="8248" y="34840"/>
                  <a:pt x="8235" y="34836"/>
                  <a:pt x="8219" y="34831"/>
                </a:cubicBezTo>
                <a:cubicBezTo>
                  <a:pt x="8195" y="34827"/>
                  <a:pt x="8170" y="34819"/>
                  <a:pt x="8146" y="34811"/>
                </a:cubicBezTo>
                <a:cubicBezTo>
                  <a:pt x="8129" y="34806"/>
                  <a:pt x="8116" y="34803"/>
                  <a:pt x="8101" y="34799"/>
                </a:cubicBezTo>
                <a:cubicBezTo>
                  <a:pt x="8076" y="34795"/>
                  <a:pt x="8051" y="34791"/>
                  <a:pt x="8027" y="34782"/>
                </a:cubicBezTo>
                <a:cubicBezTo>
                  <a:pt x="8010" y="34778"/>
                  <a:pt x="7994" y="34774"/>
                  <a:pt x="7978" y="34774"/>
                </a:cubicBezTo>
                <a:cubicBezTo>
                  <a:pt x="7953" y="34766"/>
                  <a:pt x="7933" y="34762"/>
                  <a:pt x="7908" y="34757"/>
                </a:cubicBezTo>
                <a:cubicBezTo>
                  <a:pt x="7892" y="34754"/>
                  <a:pt x="7871" y="34754"/>
                  <a:pt x="7855" y="34750"/>
                </a:cubicBezTo>
                <a:cubicBezTo>
                  <a:pt x="7831" y="34746"/>
                  <a:pt x="7810" y="34742"/>
                  <a:pt x="7790" y="34738"/>
                </a:cubicBezTo>
                <a:cubicBezTo>
                  <a:pt x="7769" y="34738"/>
                  <a:pt x="7749" y="34733"/>
                  <a:pt x="7729" y="34729"/>
                </a:cubicBezTo>
                <a:cubicBezTo>
                  <a:pt x="7708" y="34729"/>
                  <a:pt x="7688" y="34725"/>
                  <a:pt x="7667" y="34725"/>
                </a:cubicBezTo>
                <a:cubicBezTo>
                  <a:pt x="7647" y="34721"/>
                  <a:pt x="7626" y="34721"/>
                  <a:pt x="7602" y="34717"/>
                </a:cubicBezTo>
                <a:cubicBezTo>
                  <a:pt x="7586" y="34717"/>
                  <a:pt x="7565" y="34713"/>
                  <a:pt x="7545" y="34713"/>
                </a:cubicBezTo>
                <a:cubicBezTo>
                  <a:pt x="7524" y="34708"/>
                  <a:pt x="7500" y="34708"/>
                  <a:pt x="7475" y="34708"/>
                </a:cubicBezTo>
                <a:cubicBezTo>
                  <a:pt x="7459" y="34708"/>
                  <a:pt x="7443" y="34705"/>
                  <a:pt x="7422" y="34705"/>
                </a:cubicBezTo>
                <a:lnTo>
                  <a:pt x="7283" y="34705"/>
                </a:lnTo>
                <a:cubicBezTo>
                  <a:pt x="6021" y="34713"/>
                  <a:pt x="4886" y="35449"/>
                  <a:pt x="4359" y="36591"/>
                </a:cubicBezTo>
                <a:cubicBezTo>
                  <a:pt x="4342" y="36629"/>
                  <a:pt x="4327" y="36665"/>
                  <a:pt x="4310" y="36702"/>
                </a:cubicBezTo>
                <a:lnTo>
                  <a:pt x="4376" y="36731"/>
                </a:lnTo>
                <a:cubicBezTo>
                  <a:pt x="4400" y="36674"/>
                  <a:pt x="4425" y="36616"/>
                  <a:pt x="4449" y="36563"/>
                </a:cubicBezTo>
                <a:cubicBezTo>
                  <a:pt x="4759" y="35922"/>
                  <a:pt x="5266" y="35419"/>
                  <a:pt x="5882" y="35109"/>
                </a:cubicBezTo>
                <a:cubicBezTo>
                  <a:pt x="6308" y="34897"/>
                  <a:pt x="6785" y="34778"/>
                  <a:pt x="7288" y="34774"/>
                </a:cubicBezTo>
                <a:lnTo>
                  <a:pt x="7422" y="34774"/>
                </a:lnTo>
                <a:cubicBezTo>
                  <a:pt x="7435" y="34774"/>
                  <a:pt x="7451" y="34778"/>
                  <a:pt x="7463" y="34778"/>
                </a:cubicBezTo>
                <a:cubicBezTo>
                  <a:pt x="7492" y="34778"/>
                  <a:pt x="7516" y="34778"/>
                  <a:pt x="7545" y="34782"/>
                </a:cubicBezTo>
                <a:cubicBezTo>
                  <a:pt x="7553" y="34782"/>
                  <a:pt x="7561" y="34782"/>
                  <a:pt x="7573" y="34787"/>
                </a:cubicBezTo>
                <a:cubicBezTo>
                  <a:pt x="7606" y="34787"/>
                  <a:pt x="7635" y="34791"/>
                  <a:pt x="7667" y="34795"/>
                </a:cubicBezTo>
                <a:lnTo>
                  <a:pt x="7680" y="34795"/>
                </a:lnTo>
                <a:cubicBezTo>
                  <a:pt x="8591" y="34901"/>
                  <a:pt x="9399" y="35391"/>
                  <a:pt x="9914" y="36135"/>
                </a:cubicBezTo>
                <a:cubicBezTo>
                  <a:pt x="9914" y="36139"/>
                  <a:pt x="9914" y="36139"/>
                  <a:pt x="9918" y="36143"/>
                </a:cubicBezTo>
                <a:cubicBezTo>
                  <a:pt x="9938" y="36171"/>
                  <a:pt x="9959" y="36203"/>
                  <a:pt x="9979" y="36237"/>
                </a:cubicBezTo>
                <a:cubicBezTo>
                  <a:pt x="9984" y="36241"/>
                  <a:pt x="9987" y="36248"/>
                  <a:pt x="9991" y="36257"/>
                </a:cubicBezTo>
                <a:cubicBezTo>
                  <a:pt x="10008" y="36282"/>
                  <a:pt x="10024" y="36310"/>
                  <a:pt x="10040" y="36335"/>
                </a:cubicBezTo>
                <a:cubicBezTo>
                  <a:pt x="10048" y="36350"/>
                  <a:pt x="10057" y="36363"/>
                  <a:pt x="10065" y="36380"/>
                </a:cubicBezTo>
                <a:cubicBezTo>
                  <a:pt x="10077" y="36399"/>
                  <a:pt x="10089" y="36420"/>
                  <a:pt x="10097" y="36441"/>
                </a:cubicBezTo>
                <a:cubicBezTo>
                  <a:pt x="10114" y="36465"/>
                  <a:pt x="10126" y="36490"/>
                  <a:pt x="10138" y="36514"/>
                </a:cubicBezTo>
                <a:cubicBezTo>
                  <a:pt x="10142" y="36527"/>
                  <a:pt x="10150" y="36539"/>
                  <a:pt x="10155" y="36546"/>
                </a:cubicBezTo>
                <a:cubicBezTo>
                  <a:pt x="10180" y="36600"/>
                  <a:pt x="10204" y="36653"/>
                  <a:pt x="10224" y="36706"/>
                </a:cubicBezTo>
                <a:cubicBezTo>
                  <a:pt x="10012" y="36759"/>
                  <a:pt x="9799" y="36829"/>
                  <a:pt x="9599" y="36919"/>
                </a:cubicBezTo>
                <a:cubicBezTo>
                  <a:pt x="9194" y="36012"/>
                  <a:pt x="8300" y="35432"/>
                  <a:pt x="7304" y="35432"/>
                </a:cubicBezTo>
                <a:lnTo>
                  <a:pt x="7292" y="35432"/>
                </a:lnTo>
                <a:cubicBezTo>
                  <a:pt x="6274" y="35440"/>
                  <a:pt x="5376" y="36045"/>
                  <a:pt x="4984" y="36980"/>
                </a:cubicBezTo>
                <a:cubicBezTo>
                  <a:pt x="4572" y="36780"/>
                  <a:pt x="4127" y="36653"/>
                  <a:pt x="3661" y="36608"/>
                </a:cubicBezTo>
                <a:cubicBezTo>
                  <a:pt x="4216" y="35093"/>
                  <a:pt x="5662" y="34076"/>
                  <a:pt x="7279" y="34063"/>
                </a:cubicBezTo>
                <a:close/>
                <a:moveTo>
                  <a:pt x="23134" y="34063"/>
                </a:moveTo>
                <a:cubicBezTo>
                  <a:pt x="24755" y="34063"/>
                  <a:pt x="26210" y="35076"/>
                  <a:pt x="26774" y="36595"/>
                </a:cubicBezTo>
                <a:cubicBezTo>
                  <a:pt x="26553" y="36608"/>
                  <a:pt x="26337" y="36640"/>
                  <a:pt x="26124" y="36690"/>
                </a:cubicBezTo>
                <a:cubicBezTo>
                  <a:pt x="26099" y="36633"/>
                  <a:pt x="26075" y="36571"/>
                  <a:pt x="26046" y="36518"/>
                </a:cubicBezTo>
                <a:cubicBezTo>
                  <a:pt x="26035" y="36497"/>
                  <a:pt x="26026" y="36473"/>
                  <a:pt x="26014" y="36453"/>
                </a:cubicBezTo>
                <a:cubicBezTo>
                  <a:pt x="26005" y="36441"/>
                  <a:pt x="25997" y="36424"/>
                  <a:pt x="25990" y="36408"/>
                </a:cubicBezTo>
                <a:cubicBezTo>
                  <a:pt x="25973" y="36375"/>
                  <a:pt x="25952" y="36343"/>
                  <a:pt x="25937" y="36310"/>
                </a:cubicBezTo>
                <a:cubicBezTo>
                  <a:pt x="25932" y="36310"/>
                  <a:pt x="25932" y="36306"/>
                  <a:pt x="25932" y="36301"/>
                </a:cubicBezTo>
                <a:cubicBezTo>
                  <a:pt x="25417" y="35419"/>
                  <a:pt x="24527" y="34840"/>
                  <a:pt x="23511" y="34725"/>
                </a:cubicBezTo>
                <a:lnTo>
                  <a:pt x="23506" y="34725"/>
                </a:lnTo>
                <a:cubicBezTo>
                  <a:pt x="23469" y="34721"/>
                  <a:pt x="23437" y="34717"/>
                  <a:pt x="23400" y="34713"/>
                </a:cubicBezTo>
                <a:lnTo>
                  <a:pt x="23379" y="34713"/>
                </a:lnTo>
                <a:cubicBezTo>
                  <a:pt x="23351" y="34708"/>
                  <a:pt x="23322" y="34708"/>
                  <a:pt x="23294" y="34708"/>
                </a:cubicBezTo>
                <a:cubicBezTo>
                  <a:pt x="23277" y="34705"/>
                  <a:pt x="23266" y="34705"/>
                  <a:pt x="23253" y="34705"/>
                </a:cubicBezTo>
                <a:lnTo>
                  <a:pt x="23114" y="34705"/>
                </a:lnTo>
                <a:cubicBezTo>
                  <a:pt x="21807" y="34713"/>
                  <a:pt x="20639" y="35498"/>
                  <a:pt x="20141" y="36702"/>
                </a:cubicBezTo>
                <a:lnTo>
                  <a:pt x="20202" y="36731"/>
                </a:lnTo>
                <a:cubicBezTo>
                  <a:pt x="20227" y="36674"/>
                  <a:pt x="20251" y="36616"/>
                  <a:pt x="20280" y="36563"/>
                </a:cubicBezTo>
                <a:cubicBezTo>
                  <a:pt x="20312" y="36493"/>
                  <a:pt x="20349" y="36424"/>
                  <a:pt x="20390" y="36355"/>
                </a:cubicBezTo>
                <a:cubicBezTo>
                  <a:pt x="20414" y="36314"/>
                  <a:pt x="20439" y="36269"/>
                  <a:pt x="20467" y="36228"/>
                </a:cubicBezTo>
                <a:cubicBezTo>
                  <a:pt x="20774" y="35747"/>
                  <a:pt x="21207" y="35362"/>
                  <a:pt x="21709" y="35109"/>
                </a:cubicBezTo>
                <a:cubicBezTo>
                  <a:pt x="22138" y="34897"/>
                  <a:pt x="22616" y="34778"/>
                  <a:pt x="23114" y="34774"/>
                </a:cubicBezTo>
                <a:lnTo>
                  <a:pt x="23249" y="34774"/>
                </a:lnTo>
                <a:cubicBezTo>
                  <a:pt x="23266" y="34774"/>
                  <a:pt x="23277" y="34778"/>
                  <a:pt x="23294" y="34778"/>
                </a:cubicBezTo>
                <a:cubicBezTo>
                  <a:pt x="23318" y="34778"/>
                  <a:pt x="23347" y="34778"/>
                  <a:pt x="23371" y="34782"/>
                </a:cubicBezTo>
                <a:cubicBezTo>
                  <a:pt x="23383" y="34782"/>
                  <a:pt x="23392" y="34782"/>
                  <a:pt x="23404" y="34787"/>
                </a:cubicBezTo>
                <a:cubicBezTo>
                  <a:pt x="23432" y="34787"/>
                  <a:pt x="23466" y="34791"/>
                  <a:pt x="23494" y="34795"/>
                </a:cubicBezTo>
                <a:lnTo>
                  <a:pt x="23511" y="34795"/>
                </a:lnTo>
                <a:cubicBezTo>
                  <a:pt x="23547" y="34799"/>
                  <a:pt x="23579" y="34803"/>
                  <a:pt x="23616" y="34811"/>
                </a:cubicBezTo>
                <a:lnTo>
                  <a:pt x="23620" y="34811"/>
                </a:lnTo>
                <a:cubicBezTo>
                  <a:pt x="24368" y="34925"/>
                  <a:pt x="25038" y="35297"/>
                  <a:pt x="25524" y="35856"/>
                </a:cubicBezTo>
                <a:cubicBezTo>
                  <a:pt x="25528" y="35856"/>
                  <a:pt x="25528" y="35860"/>
                  <a:pt x="25532" y="35865"/>
                </a:cubicBezTo>
                <a:cubicBezTo>
                  <a:pt x="25556" y="35890"/>
                  <a:pt x="25577" y="35918"/>
                  <a:pt x="25601" y="35946"/>
                </a:cubicBezTo>
                <a:cubicBezTo>
                  <a:pt x="25605" y="35950"/>
                  <a:pt x="25609" y="35954"/>
                  <a:pt x="25613" y="35963"/>
                </a:cubicBezTo>
                <a:cubicBezTo>
                  <a:pt x="25634" y="35988"/>
                  <a:pt x="25654" y="36012"/>
                  <a:pt x="25671" y="36041"/>
                </a:cubicBezTo>
                <a:cubicBezTo>
                  <a:pt x="25679" y="36048"/>
                  <a:pt x="25683" y="36056"/>
                  <a:pt x="25692" y="36065"/>
                </a:cubicBezTo>
                <a:cubicBezTo>
                  <a:pt x="25707" y="36090"/>
                  <a:pt x="25724" y="36110"/>
                  <a:pt x="25741" y="36135"/>
                </a:cubicBezTo>
                <a:cubicBezTo>
                  <a:pt x="25748" y="36146"/>
                  <a:pt x="25756" y="36159"/>
                  <a:pt x="25765" y="36171"/>
                </a:cubicBezTo>
                <a:cubicBezTo>
                  <a:pt x="25781" y="36192"/>
                  <a:pt x="25794" y="36212"/>
                  <a:pt x="25805" y="36233"/>
                </a:cubicBezTo>
                <a:cubicBezTo>
                  <a:pt x="25818" y="36248"/>
                  <a:pt x="25826" y="36269"/>
                  <a:pt x="25839" y="36286"/>
                </a:cubicBezTo>
                <a:cubicBezTo>
                  <a:pt x="25846" y="36301"/>
                  <a:pt x="25858" y="36318"/>
                  <a:pt x="25871" y="36335"/>
                </a:cubicBezTo>
                <a:cubicBezTo>
                  <a:pt x="25883" y="36359"/>
                  <a:pt x="25895" y="36380"/>
                  <a:pt x="25907" y="36404"/>
                </a:cubicBezTo>
                <a:cubicBezTo>
                  <a:pt x="25916" y="36416"/>
                  <a:pt x="25920" y="36429"/>
                  <a:pt x="25928" y="36441"/>
                </a:cubicBezTo>
                <a:cubicBezTo>
                  <a:pt x="25945" y="36469"/>
                  <a:pt x="25961" y="36502"/>
                  <a:pt x="25973" y="36531"/>
                </a:cubicBezTo>
                <a:cubicBezTo>
                  <a:pt x="25977" y="36535"/>
                  <a:pt x="25981" y="36542"/>
                  <a:pt x="25981" y="36546"/>
                </a:cubicBezTo>
                <a:cubicBezTo>
                  <a:pt x="26010" y="36600"/>
                  <a:pt x="26030" y="36653"/>
                  <a:pt x="26054" y="36706"/>
                </a:cubicBezTo>
                <a:cubicBezTo>
                  <a:pt x="25839" y="36759"/>
                  <a:pt x="25630" y="36829"/>
                  <a:pt x="25430" y="36919"/>
                </a:cubicBezTo>
                <a:cubicBezTo>
                  <a:pt x="25021" y="36012"/>
                  <a:pt x="24127" y="35432"/>
                  <a:pt x="23134" y="35432"/>
                </a:cubicBezTo>
                <a:lnTo>
                  <a:pt x="23119" y="35432"/>
                </a:lnTo>
                <a:cubicBezTo>
                  <a:pt x="22105" y="35440"/>
                  <a:pt x="21202" y="36045"/>
                  <a:pt x="20815" y="36980"/>
                </a:cubicBezTo>
                <a:cubicBezTo>
                  <a:pt x="20402" y="36780"/>
                  <a:pt x="19952" y="36653"/>
                  <a:pt x="19492" y="36608"/>
                </a:cubicBezTo>
                <a:cubicBezTo>
                  <a:pt x="20046" y="35093"/>
                  <a:pt x="21492" y="34076"/>
                  <a:pt x="23110" y="34063"/>
                </a:cubicBezTo>
                <a:close/>
                <a:moveTo>
                  <a:pt x="38961" y="34063"/>
                </a:moveTo>
                <a:cubicBezTo>
                  <a:pt x="40586" y="34063"/>
                  <a:pt x="42037" y="35076"/>
                  <a:pt x="42600" y="36595"/>
                </a:cubicBezTo>
                <a:cubicBezTo>
                  <a:pt x="42380" y="36608"/>
                  <a:pt x="42163" y="36640"/>
                  <a:pt x="41951" y="36690"/>
                </a:cubicBezTo>
                <a:cubicBezTo>
                  <a:pt x="41575" y="35787"/>
                  <a:pt x="40831" y="35130"/>
                  <a:pt x="39937" y="34852"/>
                </a:cubicBezTo>
                <a:cubicBezTo>
                  <a:pt x="39933" y="34848"/>
                  <a:pt x="39929" y="34848"/>
                  <a:pt x="39929" y="34848"/>
                </a:cubicBezTo>
                <a:cubicBezTo>
                  <a:pt x="39892" y="34836"/>
                  <a:pt x="39860" y="34827"/>
                  <a:pt x="39826" y="34819"/>
                </a:cubicBezTo>
                <a:cubicBezTo>
                  <a:pt x="39823" y="34819"/>
                  <a:pt x="39815" y="34815"/>
                  <a:pt x="39811" y="34815"/>
                </a:cubicBezTo>
                <a:cubicBezTo>
                  <a:pt x="39777" y="34806"/>
                  <a:pt x="39749" y="34799"/>
                  <a:pt x="39717" y="34791"/>
                </a:cubicBezTo>
                <a:cubicBezTo>
                  <a:pt x="39709" y="34791"/>
                  <a:pt x="39700" y="34787"/>
                  <a:pt x="39692" y="34787"/>
                </a:cubicBezTo>
                <a:cubicBezTo>
                  <a:pt x="39664" y="34778"/>
                  <a:pt x="39635" y="34774"/>
                  <a:pt x="39606" y="34766"/>
                </a:cubicBezTo>
                <a:cubicBezTo>
                  <a:pt x="39594" y="34766"/>
                  <a:pt x="39581" y="34762"/>
                  <a:pt x="39574" y="34757"/>
                </a:cubicBezTo>
                <a:cubicBezTo>
                  <a:pt x="39545" y="34754"/>
                  <a:pt x="39517" y="34750"/>
                  <a:pt x="39492" y="34746"/>
                </a:cubicBezTo>
                <a:cubicBezTo>
                  <a:pt x="39476" y="34746"/>
                  <a:pt x="39464" y="34742"/>
                  <a:pt x="39451" y="34738"/>
                </a:cubicBezTo>
                <a:cubicBezTo>
                  <a:pt x="39426" y="34738"/>
                  <a:pt x="39398" y="34733"/>
                  <a:pt x="39374" y="34729"/>
                </a:cubicBezTo>
                <a:cubicBezTo>
                  <a:pt x="39357" y="34729"/>
                  <a:pt x="39345" y="34725"/>
                  <a:pt x="39328" y="34725"/>
                </a:cubicBezTo>
                <a:cubicBezTo>
                  <a:pt x="39304" y="34721"/>
                  <a:pt x="39279" y="34717"/>
                  <a:pt x="39255" y="34717"/>
                </a:cubicBezTo>
                <a:cubicBezTo>
                  <a:pt x="39238" y="34717"/>
                  <a:pt x="39223" y="34713"/>
                  <a:pt x="39206" y="34713"/>
                </a:cubicBezTo>
                <a:cubicBezTo>
                  <a:pt x="39181" y="34708"/>
                  <a:pt x="39157" y="34708"/>
                  <a:pt x="39132" y="34708"/>
                </a:cubicBezTo>
                <a:cubicBezTo>
                  <a:pt x="39116" y="34708"/>
                  <a:pt x="39096" y="34705"/>
                  <a:pt x="39080" y="34705"/>
                </a:cubicBezTo>
                <a:lnTo>
                  <a:pt x="38940" y="34705"/>
                </a:lnTo>
                <a:cubicBezTo>
                  <a:pt x="37638" y="34713"/>
                  <a:pt x="36469" y="35498"/>
                  <a:pt x="35967" y="36702"/>
                </a:cubicBezTo>
                <a:lnTo>
                  <a:pt x="36033" y="36731"/>
                </a:lnTo>
                <a:cubicBezTo>
                  <a:pt x="36057" y="36674"/>
                  <a:pt x="36082" y="36616"/>
                  <a:pt x="36106" y="36563"/>
                </a:cubicBezTo>
                <a:cubicBezTo>
                  <a:pt x="36143" y="36493"/>
                  <a:pt x="36180" y="36424"/>
                  <a:pt x="36216" y="36355"/>
                </a:cubicBezTo>
                <a:cubicBezTo>
                  <a:pt x="36241" y="36314"/>
                  <a:pt x="36269" y="36269"/>
                  <a:pt x="36294" y="36228"/>
                </a:cubicBezTo>
                <a:cubicBezTo>
                  <a:pt x="36604" y="35747"/>
                  <a:pt x="37038" y="35362"/>
                  <a:pt x="37540" y="35109"/>
                </a:cubicBezTo>
                <a:cubicBezTo>
                  <a:pt x="37964" y="34897"/>
                  <a:pt x="38442" y="34778"/>
                  <a:pt x="38944" y="34774"/>
                </a:cubicBezTo>
                <a:lnTo>
                  <a:pt x="38965" y="34774"/>
                </a:lnTo>
                <a:cubicBezTo>
                  <a:pt x="40182" y="34774"/>
                  <a:pt x="41272" y="35456"/>
                  <a:pt x="41804" y="36535"/>
                </a:cubicBezTo>
                <a:cubicBezTo>
                  <a:pt x="41832" y="36591"/>
                  <a:pt x="41856" y="36649"/>
                  <a:pt x="41881" y="36706"/>
                </a:cubicBezTo>
                <a:cubicBezTo>
                  <a:pt x="41669" y="36759"/>
                  <a:pt x="41457" y="36829"/>
                  <a:pt x="41257" y="36919"/>
                </a:cubicBezTo>
                <a:cubicBezTo>
                  <a:pt x="40852" y="36012"/>
                  <a:pt x="39958" y="35432"/>
                  <a:pt x="38961" y="35432"/>
                </a:cubicBezTo>
                <a:lnTo>
                  <a:pt x="38949" y="35432"/>
                </a:lnTo>
                <a:cubicBezTo>
                  <a:pt x="37932" y="35440"/>
                  <a:pt x="37033" y="36045"/>
                  <a:pt x="36641" y="36980"/>
                </a:cubicBezTo>
                <a:cubicBezTo>
                  <a:pt x="36229" y="36780"/>
                  <a:pt x="35783" y="36653"/>
                  <a:pt x="35317" y="36608"/>
                </a:cubicBezTo>
                <a:cubicBezTo>
                  <a:pt x="35877" y="35093"/>
                  <a:pt x="37319" y="34076"/>
                  <a:pt x="38936" y="34063"/>
                </a:cubicBezTo>
                <a:close/>
                <a:moveTo>
                  <a:pt x="54792" y="34063"/>
                </a:moveTo>
                <a:cubicBezTo>
                  <a:pt x="56417" y="34063"/>
                  <a:pt x="57867" y="35076"/>
                  <a:pt x="58431" y="36595"/>
                </a:cubicBezTo>
                <a:cubicBezTo>
                  <a:pt x="58211" y="36608"/>
                  <a:pt x="57994" y="36640"/>
                  <a:pt x="57781" y="36690"/>
                </a:cubicBezTo>
                <a:cubicBezTo>
                  <a:pt x="57270" y="35477"/>
                  <a:pt x="56107" y="34705"/>
                  <a:pt x="54792" y="34705"/>
                </a:cubicBezTo>
                <a:lnTo>
                  <a:pt x="54771" y="34705"/>
                </a:lnTo>
                <a:cubicBezTo>
                  <a:pt x="53791" y="34708"/>
                  <a:pt x="52888" y="35154"/>
                  <a:pt x="52288" y="35881"/>
                </a:cubicBezTo>
                <a:cubicBezTo>
                  <a:pt x="52264" y="35914"/>
                  <a:pt x="52239" y="35943"/>
                  <a:pt x="52214" y="35975"/>
                </a:cubicBezTo>
                <a:cubicBezTo>
                  <a:pt x="52165" y="36037"/>
                  <a:pt x="52120" y="36101"/>
                  <a:pt x="52079" y="36167"/>
                </a:cubicBezTo>
                <a:cubicBezTo>
                  <a:pt x="51969" y="36335"/>
                  <a:pt x="51875" y="36514"/>
                  <a:pt x="51798" y="36702"/>
                </a:cubicBezTo>
                <a:lnTo>
                  <a:pt x="51859" y="36731"/>
                </a:lnTo>
                <a:cubicBezTo>
                  <a:pt x="52165" y="35992"/>
                  <a:pt x="52729" y="35415"/>
                  <a:pt x="53419" y="35085"/>
                </a:cubicBezTo>
                <a:cubicBezTo>
                  <a:pt x="53832" y="34885"/>
                  <a:pt x="54294" y="34778"/>
                  <a:pt x="54771" y="34774"/>
                </a:cubicBezTo>
                <a:lnTo>
                  <a:pt x="54792" y="34774"/>
                </a:lnTo>
                <a:cubicBezTo>
                  <a:pt x="56074" y="34774"/>
                  <a:pt x="57210" y="35526"/>
                  <a:pt x="57712" y="36706"/>
                </a:cubicBezTo>
                <a:cubicBezTo>
                  <a:pt x="57495" y="36759"/>
                  <a:pt x="57287" y="36829"/>
                  <a:pt x="57087" y="36919"/>
                </a:cubicBezTo>
                <a:cubicBezTo>
                  <a:pt x="56678" y="36012"/>
                  <a:pt x="55784" y="35432"/>
                  <a:pt x="54792" y="35432"/>
                </a:cubicBezTo>
                <a:lnTo>
                  <a:pt x="54775" y="35432"/>
                </a:lnTo>
                <a:cubicBezTo>
                  <a:pt x="53762" y="35440"/>
                  <a:pt x="52859" y="36045"/>
                  <a:pt x="52471" y="36980"/>
                </a:cubicBezTo>
                <a:cubicBezTo>
                  <a:pt x="52060" y="36780"/>
                  <a:pt x="51610" y="36653"/>
                  <a:pt x="51148" y="36608"/>
                </a:cubicBezTo>
                <a:cubicBezTo>
                  <a:pt x="51704" y="35093"/>
                  <a:pt x="53150" y="34076"/>
                  <a:pt x="54767" y="34063"/>
                </a:cubicBezTo>
                <a:close/>
                <a:moveTo>
                  <a:pt x="70618" y="34063"/>
                </a:moveTo>
                <a:cubicBezTo>
                  <a:pt x="72243" y="34063"/>
                  <a:pt x="73693" y="35076"/>
                  <a:pt x="74257" y="36595"/>
                </a:cubicBezTo>
                <a:cubicBezTo>
                  <a:pt x="74036" y="36608"/>
                  <a:pt x="73821" y="36640"/>
                  <a:pt x="73608" y="36690"/>
                </a:cubicBezTo>
                <a:cubicBezTo>
                  <a:pt x="73101" y="35477"/>
                  <a:pt x="71938" y="34705"/>
                  <a:pt x="70622" y="34705"/>
                </a:cubicBezTo>
                <a:lnTo>
                  <a:pt x="70598" y="34705"/>
                </a:lnTo>
                <a:cubicBezTo>
                  <a:pt x="69621" y="34708"/>
                  <a:pt x="68719" y="35154"/>
                  <a:pt x="68119" y="35881"/>
                </a:cubicBezTo>
                <a:cubicBezTo>
                  <a:pt x="68094" y="35914"/>
                  <a:pt x="68070" y="35943"/>
                  <a:pt x="68045" y="35975"/>
                </a:cubicBezTo>
                <a:cubicBezTo>
                  <a:pt x="67996" y="36037"/>
                  <a:pt x="67951" y="36101"/>
                  <a:pt x="67906" y="36167"/>
                </a:cubicBezTo>
                <a:cubicBezTo>
                  <a:pt x="67796" y="36335"/>
                  <a:pt x="67702" y="36514"/>
                  <a:pt x="67625" y="36702"/>
                </a:cubicBezTo>
                <a:lnTo>
                  <a:pt x="67689" y="36731"/>
                </a:lnTo>
                <a:cubicBezTo>
                  <a:pt x="67996" y="35992"/>
                  <a:pt x="68556" y="35415"/>
                  <a:pt x="69246" y="35085"/>
                </a:cubicBezTo>
                <a:cubicBezTo>
                  <a:pt x="69662" y="34885"/>
                  <a:pt x="70120" y="34778"/>
                  <a:pt x="70602" y="34774"/>
                </a:cubicBezTo>
                <a:lnTo>
                  <a:pt x="70622" y="34774"/>
                </a:lnTo>
                <a:cubicBezTo>
                  <a:pt x="71904" y="34774"/>
                  <a:pt x="73040" y="35526"/>
                  <a:pt x="73538" y="36706"/>
                </a:cubicBezTo>
                <a:cubicBezTo>
                  <a:pt x="73326" y="36759"/>
                  <a:pt x="73114" y="36829"/>
                  <a:pt x="72914" y="36919"/>
                </a:cubicBezTo>
                <a:cubicBezTo>
                  <a:pt x="72509" y="36012"/>
                  <a:pt x="71615" y="35432"/>
                  <a:pt x="70618" y="35432"/>
                </a:cubicBezTo>
                <a:lnTo>
                  <a:pt x="70605" y="35432"/>
                </a:lnTo>
                <a:cubicBezTo>
                  <a:pt x="69589" y="35440"/>
                  <a:pt x="68690" y="36045"/>
                  <a:pt x="68298" y="36980"/>
                </a:cubicBezTo>
                <a:cubicBezTo>
                  <a:pt x="67885" y="36780"/>
                  <a:pt x="67440" y="36653"/>
                  <a:pt x="66975" y="36608"/>
                </a:cubicBezTo>
                <a:cubicBezTo>
                  <a:pt x="67534" y="35093"/>
                  <a:pt x="68976" y="34076"/>
                  <a:pt x="70594" y="34063"/>
                </a:cubicBezTo>
                <a:close/>
                <a:moveTo>
                  <a:pt x="86449" y="34063"/>
                </a:moveTo>
                <a:cubicBezTo>
                  <a:pt x="88074" y="34063"/>
                  <a:pt x="89524" y="35076"/>
                  <a:pt x="90087" y="36595"/>
                </a:cubicBezTo>
                <a:cubicBezTo>
                  <a:pt x="89867" y="36608"/>
                  <a:pt x="89651" y="36640"/>
                  <a:pt x="89438" y="36690"/>
                </a:cubicBezTo>
                <a:cubicBezTo>
                  <a:pt x="88928" y="35477"/>
                  <a:pt x="87764" y="34705"/>
                  <a:pt x="86449" y="34705"/>
                </a:cubicBezTo>
                <a:lnTo>
                  <a:pt x="86428" y="34705"/>
                </a:lnTo>
                <a:cubicBezTo>
                  <a:pt x="85448" y="34708"/>
                  <a:pt x="84545" y="35154"/>
                  <a:pt x="83945" y="35881"/>
                </a:cubicBezTo>
                <a:cubicBezTo>
                  <a:pt x="83921" y="35914"/>
                  <a:pt x="83896" y="35943"/>
                  <a:pt x="83872" y="35975"/>
                </a:cubicBezTo>
                <a:cubicBezTo>
                  <a:pt x="83823" y="36037"/>
                  <a:pt x="83778" y="36101"/>
                  <a:pt x="83737" y="36167"/>
                </a:cubicBezTo>
                <a:cubicBezTo>
                  <a:pt x="83627" y="36335"/>
                  <a:pt x="83533" y="36514"/>
                  <a:pt x="83455" y="36702"/>
                </a:cubicBezTo>
                <a:lnTo>
                  <a:pt x="83516" y="36731"/>
                </a:lnTo>
                <a:cubicBezTo>
                  <a:pt x="83823" y="35992"/>
                  <a:pt x="84386" y="35415"/>
                  <a:pt x="85076" y="35085"/>
                </a:cubicBezTo>
                <a:cubicBezTo>
                  <a:pt x="85489" y="34885"/>
                  <a:pt x="85951" y="34778"/>
                  <a:pt x="86428" y="34774"/>
                </a:cubicBezTo>
                <a:lnTo>
                  <a:pt x="86449" y="34774"/>
                </a:lnTo>
                <a:cubicBezTo>
                  <a:pt x="87731" y="34774"/>
                  <a:pt x="88871" y="35526"/>
                  <a:pt x="89369" y="36706"/>
                </a:cubicBezTo>
                <a:cubicBezTo>
                  <a:pt x="89152" y="36759"/>
                  <a:pt x="88944" y="36829"/>
                  <a:pt x="88744" y="36919"/>
                </a:cubicBezTo>
                <a:cubicBezTo>
                  <a:pt x="88336" y="36012"/>
                  <a:pt x="87441" y="35432"/>
                  <a:pt x="86449" y="35432"/>
                </a:cubicBezTo>
                <a:lnTo>
                  <a:pt x="86432" y="35432"/>
                </a:lnTo>
                <a:cubicBezTo>
                  <a:pt x="85420" y="35440"/>
                  <a:pt x="84517" y="36045"/>
                  <a:pt x="84129" y="36980"/>
                </a:cubicBezTo>
                <a:cubicBezTo>
                  <a:pt x="83716" y="36780"/>
                  <a:pt x="83267" y="36653"/>
                  <a:pt x="82805" y="36608"/>
                </a:cubicBezTo>
                <a:cubicBezTo>
                  <a:pt x="83361" y="35093"/>
                  <a:pt x="84807" y="34076"/>
                  <a:pt x="86424" y="34063"/>
                </a:cubicBezTo>
                <a:close/>
                <a:moveTo>
                  <a:pt x="15159" y="35501"/>
                </a:moveTo>
                <a:cubicBezTo>
                  <a:pt x="16140" y="35501"/>
                  <a:pt x="17013" y="36072"/>
                  <a:pt x="17404" y="36972"/>
                </a:cubicBezTo>
                <a:cubicBezTo>
                  <a:pt x="17217" y="37057"/>
                  <a:pt x="17036" y="37164"/>
                  <a:pt x="16865" y="37282"/>
                </a:cubicBezTo>
                <a:cubicBezTo>
                  <a:pt x="16591" y="36584"/>
                  <a:pt x="15918" y="36122"/>
                  <a:pt x="15166" y="36122"/>
                </a:cubicBezTo>
                <a:lnTo>
                  <a:pt x="15154" y="36122"/>
                </a:lnTo>
                <a:cubicBezTo>
                  <a:pt x="14395" y="36126"/>
                  <a:pt x="13716" y="36600"/>
                  <a:pt x="13454" y="37311"/>
                </a:cubicBezTo>
                <a:cubicBezTo>
                  <a:pt x="13283" y="37188"/>
                  <a:pt x="13104" y="37082"/>
                  <a:pt x="12915" y="36992"/>
                </a:cubicBezTo>
                <a:cubicBezTo>
                  <a:pt x="13300" y="36090"/>
                  <a:pt x="14169" y="35509"/>
                  <a:pt x="15149" y="35501"/>
                </a:cubicBezTo>
                <a:cubicBezTo>
                  <a:pt x="15153" y="35501"/>
                  <a:pt x="15156" y="35501"/>
                  <a:pt x="15159" y="35501"/>
                </a:cubicBezTo>
                <a:close/>
                <a:moveTo>
                  <a:pt x="30993" y="35501"/>
                </a:moveTo>
                <a:cubicBezTo>
                  <a:pt x="31973" y="35501"/>
                  <a:pt x="32842" y="36073"/>
                  <a:pt x="33234" y="36972"/>
                </a:cubicBezTo>
                <a:cubicBezTo>
                  <a:pt x="33047" y="37057"/>
                  <a:pt x="32863" y="37164"/>
                  <a:pt x="32691" y="37282"/>
                </a:cubicBezTo>
                <a:cubicBezTo>
                  <a:pt x="32422" y="36584"/>
                  <a:pt x="31748" y="36122"/>
                  <a:pt x="30993" y="36122"/>
                </a:cubicBezTo>
                <a:lnTo>
                  <a:pt x="30980" y="36122"/>
                </a:lnTo>
                <a:cubicBezTo>
                  <a:pt x="30225" y="36126"/>
                  <a:pt x="29547" y="36600"/>
                  <a:pt x="29281" y="37311"/>
                </a:cubicBezTo>
                <a:cubicBezTo>
                  <a:pt x="29114" y="37188"/>
                  <a:pt x="28930" y="37082"/>
                  <a:pt x="28746" y="36987"/>
                </a:cubicBezTo>
                <a:cubicBezTo>
                  <a:pt x="29126" y="36090"/>
                  <a:pt x="30000" y="35509"/>
                  <a:pt x="30976" y="35501"/>
                </a:cubicBezTo>
                <a:close/>
                <a:moveTo>
                  <a:pt x="46817" y="35501"/>
                </a:moveTo>
                <a:cubicBezTo>
                  <a:pt x="47797" y="35501"/>
                  <a:pt x="48670" y="36072"/>
                  <a:pt x="49061" y="36972"/>
                </a:cubicBezTo>
                <a:cubicBezTo>
                  <a:pt x="48874" y="37057"/>
                  <a:pt x="48694" y="37164"/>
                  <a:pt x="48522" y="37282"/>
                </a:cubicBezTo>
                <a:cubicBezTo>
                  <a:pt x="48249" y="36584"/>
                  <a:pt x="47575" y="36122"/>
                  <a:pt x="46823" y="36122"/>
                </a:cubicBezTo>
                <a:lnTo>
                  <a:pt x="46811" y="36122"/>
                </a:lnTo>
                <a:cubicBezTo>
                  <a:pt x="46051" y="36126"/>
                  <a:pt x="45374" y="36600"/>
                  <a:pt x="45112" y="37311"/>
                </a:cubicBezTo>
                <a:cubicBezTo>
                  <a:pt x="44940" y="37188"/>
                  <a:pt x="44761" y="37082"/>
                  <a:pt x="44573" y="36987"/>
                </a:cubicBezTo>
                <a:cubicBezTo>
                  <a:pt x="44957" y="36090"/>
                  <a:pt x="45826" y="35509"/>
                  <a:pt x="46807" y="35501"/>
                </a:cubicBezTo>
                <a:cubicBezTo>
                  <a:pt x="46810" y="35501"/>
                  <a:pt x="46813" y="35501"/>
                  <a:pt x="46817" y="35501"/>
                </a:cubicBezTo>
                <a:close/>
                <a:moveTo>
                  <a:pt x="62643" y="35501"/>
                </a:moveTo>
                <a:cubicBezTo>
                  <a:pt x="63623" y="35501"/>
                  <a:pt x="64501" y="36072"/>
                  <a:pt x="64892" y="36972"/>
                </a:cubicBezTo>
                <a:cubicBezTo>
                  <a:pt x="64705" y="37057"/>
                  <a:pt x="64520" y="37164"/>
                  <a:pt x="64349" y="37282"/>
                </a:cubicBezTo>
                <a:cubicBezTo>
                  <a:pt x="64079" y="36584"/>
                  <a:pt x="63406" y="36122"/>
                  <a:pt x="62650" y="36122"/>
                </a:cubicBezTo>
                <a:lnTo>
                  <a:pt x="62637" y="36122"/>
                </a:lnTo>
                <a:cubicBezTo>
                  <a:pt x="61881" y="36126"/>
                  <a:pt x="61204" y="36600"/>
                  <a:pt x="60938" y="37311"/>
                </a:cubicBezTo>
                <a:cubicBezTo>
                  <a:pt x="60771" y="37188"/>
                  <a:pt x="60588" y="37082"/>
                  <a:pt x="60403" y="36987"/>
                </a:cubicBezTo>
                <a:cubicBezTo>
                  <a:pt x="60784" y="36090"/>
                  <a:pt x="61657" y="35509"/>
                  <a:pt x="62633" y="35501"/>
                </a:cubicBezTo>
                <a:cubicBezTo>
                  <a:pt x="62637" y="35501"/>
                  <a:pt x="62640" y="35501"/>
                  <a:pt x="62643" y="35501"/>
                </a:cubicBezTo>
                <a:close/>
                <a:moveTo>
                  <a:pt x="78481" y="35501"/>
                </a:moveTo>
                <a:cubicBezTo>
                  <a:pt x="79461" y="35501"/>
                  <a:pt x="80330" y="36073"/>
                  <a:pt x="80718" y="36972"/>
                </a:cubicBezTo>
                <a:cubicBezTo>
                  <a:pt x="80530" y="37057"/>
                  <a:pt x="80351" y="37164"/>
                  <a:pt x="80179" y="37282"/>
                </a:cubicBezTo>
                <a:cubicBezTo>
                  <a:pt x="79906" y="36584"/>
                  <a:pt x="79231" y="36122"/>
                  <a:pt x="78481" y="36122"/>
                </a:cubicBezTo>
                <a:lnTo>
                  <a:pt x="78468" y="36122"/>
                </a:lnTo>
                <a:cubicBezTo>
                  <a:pt x="77708" y="36126"/>
                  <a:pt x="77031" y="36600"/>
                  <a:pt x="76769" y="37311"/>
                </a:cubicBezTo>
                <a:cubicBezTo>
                  <a:pt x="76598" y="37188"/>
                  <a:pt x="76418" y="37082"/>
                  <a:pt x="76230" y="36987"/>
                </a:cubicBezTo>
                <a:cubicBezTo>
                  <a:pt x="76614" y="36090"/>
                  <a:pt x="77484" y="35509"/>
                  <a:pt x="78464" y="35501"/>
                </a:cubicBezTo>
                <a:close/>
                <a:moveTo>
                  <a:pt x="94307" y="35501"/>
                </a:moveTo>
                <a:cubicBezTo>
                  <a:pt x="95287" y="35501"/>
                  <a:pt x="96157" y="36073"/>
                  <a:pt x="96549" y="36972"/>
                </a:cubicBezTo>
                <a:cubicBezTo>
                  <a:pt x="96361" y="37057"/>
                  <a:pt x="96178" y="37164"/>
                  <a:pt x="96006" y="37282"/>
                </a:cubicBezTo>
                <a:cubicBezTo>
                  <a:pt x="95736" y="36584"/>
                  <a:pt x="95062" y="36122"/>
                  <a:pt x="94307" y="36122"/>
                </a:cubicBezTo>
                <a:lnTo>
                  <a:pt x="94295" y="36122"/>
                </a:lnTo>
                <a:cubicBezTo>
                  <a:pt x="93539" y="36126"/>
                  <a:pt x="92861" y="36600"/>
                  <a:pt x="92596" y="37311"/>
                </a:cubicBezTo>
                <a:cubicBezTo>
                  <a:pt x="92428" y="37188"/>
                  <a:pt x="92244" y="37082"/>
                  <a:pt x="92061" y="36987"/>
                </a:cubicBezTo>
                <a:cubicBezTo>
                  <a:pt x="92440" y="36090"/>
                  <a:pt x="93314" y="35509"/>
                  <a:pt x="94291" y="35501"/>
                </a:cubicBezTo>
                <a:close/>
                <a:moveTo>
                  <a:pt x="7304" y="35501"/>
                </a:moveTo>
                <a:cubicBezTo>
                  <a:pt x="8272" y="35501"/>
                  <a:pt x="9142" y="36065"/>
                  <a:pt x="9534" y="36947"/>
                </a:cubicBezTo>
                <a:cubicBezTo>
                  <a:pt x="9346" y="37033"/>
                  <a:pt x="9166" y="37135"/>
                  <a:pt x="8991" y="37249"/>
                </a:cubicBezTo>
                <a:cubicBezTo>
                  <a:pt x="8713" y="36571"/>
                  <a:pt x="8039" y="36122"/>
                  <a:pt x="7304" y="36122"/>
                </a:cubicBezTo>
                <a:lnTo>
                  <a:pt x="7296" y="36122"/>
                </a:lnTo>
                <a:cubicBezTo>
                  <a:pt x="6519" y="36126"/>
                  <a:pt x="5842" y="36612"/>
                  <a:pt x="5584" y="37339"/>
                </a:cubicBezTo>
                <a:cubicBezTo>
                  <a:pt x="5413" y="37213"/>
                  <a:pt x="5233" y="37106"/>
                  <a:pt x="5049" y="37012"/>
                </a:cubicBezTo>
                <a:cubicBezTo>
                  <a:pt x="5425" y="36101"/>
                  <a:pt x="6303" y="35509"/>
                  <a:pt x="7292" y="35501"/>
                </a:cubicBezTo>
                <a:close/>
                <a:moveTo>
                  <a:pt x="23134" y="35501"/>
                </a:moveTo>
                <a:cubicBezTo>
                  <a:pt x="24099" y="35501"/>
                  <a:pt x="24968" y="36065"/>
                  <a:pt x="25364" y="36947"/>
                </a:cubicBezTo>
                <a:cubicBezTo>
                  <a:pt x="25177" y="37033"/>
                  <a:pt x="24993" y="37135"/>
                  <a:pt x="24821" y="37249"/>
                </a:cubicBezTo>
                <a:cubicBezTo>
                  <a:pt x="24540" y="36571"/>
                  <a:pt x="23869" y="36122"/>
                  <a:pt x="23134" y="36122"/>
                </a:cubicBezTo>
                <a:lnTo>
                  <a:pt x="23122" y="36122"/>
                </a:lnTo>
                <a:cubicBezTo>
                  <a:pt x="22350" y="36126"/>
                  <a:pt x="21668" y="36612"/>
                  <a:pt x="21415" y="37339"/>
                </a:cubicBezTo>
                <a:cubicBezTo>
                  <a:pt x="21243" y="37213"/>
                  <a:pt x="21064" y="37106"/>
                  <a:pt x="20876" y="37012"/>
                </a:cubicBezTo>
                <a:cubicBezTo>
                  <a:pt x="21256" y="36101"/>
                  <a:pt x="22129" y="35509"/>
                  <a:pt x="23119" y="35501"/>
                </a:cubicBezTo>
                <a:close/>
                <a:moveTo>
                  <a:pt x="38961" y="35501"/>
                </a:moveTo>
                <a:cubicBezTo>
                  <a:pt x="39929" y="35501"/>
                  <a:pt x="40799" y="36065"/>
                  <a:pt x="41191" y="36947"/>
                </a:cubicBezTo>
                <a:cubicBezTo>
                  <a:pt x="41003" y="37033"/>
                  <a:pt x="40823" y="37135"/>
                  <a:pt x="40648" y="37249"/>
                </a:cubicBezTo>
                <a:cubicBezTo>
                  <a:pt x="40367" y="36570"/>
                  <a:pt x="39698" y="36122"/>
                  <a:pt x="38963" y="36122"/>
                </a:cubicBezTo>
                <a:cubicBezTo>
                  <a:pt x="38959" y="36122"/>
                  <a:pt x="38956" y="36122"/>
                  <a:pt x="38953" y="36122"/>
                </a:cubicBezTo>
                <a:cubicBezTo>
                  <a:pt x="38177" y="36126"/>
                  <a:pt x="37498" y="36612"/>
                  <a:pt x="37242" y="37339"/>
                </a:cubicBezTo>
                <a:cubicBezTo>
                  <a:pt x="37087" y="37225"/>
                  <a:pt x="36927" y="37127"/>
                  <a:pt x="36759" y="37037"/>
                </a:cubicBezTo>
                <a:cubicBezTo>
                  <a:pt x="36739" y="37029"/>
                  <a:pt x="36723" y="37021"/>
                  <a:pt x="36706" y="37012"/>
                </a:cubicBezTo>
                <a:cubicBezTo>
                  <a:pt x="37082" y="36101"/>
                  <a:pt x="37960" y="35509"/>
                  <a:pt x="38949" y="35501"/>
                </a:cubicBezTo>
                <a:close/>
                <a:moveTo>
                  <a:pt x="54792" y="35501"/>
                </a:moveTo>
                <a:cubicBezTo>
                  <a:pt x="55755" y="35501"/>
                  <a:pt x="56626" y="36065"/>
                  <a:pt x="57022" y="36947"/>
                </a:cubicBezTo>
                <a:cubicBezTo>
                  <a:pt x="56833" y="37033"/>
                  <a:pt x="56650" y="37135"/>
                  <a:pt x="56478" y="37249"/>
                </a:cubicBezTo>
                <a:cubicBezTo>
                  <a:pt x="56196" y="36571"/>
                  <a:pt x="55527" y="36122"/>
                  <a:pt x="54792" y="36122"/>
                </a:cubicBezTo>
                <a:lnTo>
                  <a:pt x="54780" y="36122"/>
                </a:lnTo>
                <a:cubicBezTo>
                  <a:pt x="54007" y="36126"/>
                  <a:pt x="53325" y="36612"/>
                  <a:pt x="53072" y="37339"/>
                </a:cubicBezTo>
                <a:cubicBezTo>
                  <a:pt x="52901" y="37213"/>
                  <a:pt x="52721" y="37106"/>
                  <a:pt x="52533" y="37012"/>
                </a:cubicBezTo>
                <a:cubicBezTo>
                  <a:pt x="52912" y="36101"/>
                  <a:pt x="53787" y="35509"/>
                  <a:pt x="54775" y="35501"/>
                </a:cubicBezTo>
                <a:close/>
                <a:moveTo>
                  <a:pt x="70618" y="35501"/>
                </a:moveTo>
                <a:cubicBezTo>
                  <a:pt x="71586" y="35501"/>
                  <a:pt x="72456" y="36065"/>
                  <a:pt x="72848" y="36947"/>
                </a:cubicBezTo>
                <a:cubicBezTo>
                  <a:pt x="72660" y="37033"/>
                  <a:pt x="72481" y="37135"/>
                  <a:pt x="72305" y="37249"/>
                </a:cubicBezTo>
                <a:cubicBezTo>
                  <a:pt x="72027" y="36571"/>
                  <a:pt x="71353" y="36122"/>
                  <a:pt x="70618" y="36122"/>
                </a:cubicBezTo>
                <a:lnTo>
                  <a:pt x="70610" y="36122"/>
                </a:lnTo>
                <a:cubicBezTo>
                  <a:pt x="69834" y="36126"/>
                  <a:pt x="69156" y="36612"/>
                  <a:pt x="68899" y="37339"/>
                </a:cubicBezTo>
                <a:cubicBezTo>
                  <a:pt x="68727" y="37213"/>
                  <a:pt x="68547" y="37106"/>
                  <a:pt x="68364" y="37012"/>
                </a:cubicBezTo>
                <a:cubicBezTo>
                  <a:pt x="68739" y="36101"/>
                  <a:pt x="69617" y="35509"/>
                  <a:pt x="70605" y="35501"/>
                </a:cubicBezTo>
                <a:close/>
                <a:moveTo>
                  <a:pt x="86449" y="35501"/>
                </a:moveTo>
                <a:cubicBezTo>
                  <a:pt x="87412" y="35501"/>
                  <a:pt x="88283" y="36065"/>
                  <a:pt x="88679" y="36947"/>
                </a:cubicBezTo>
                <a:cubicBezTo>
                  <a:pt x="88491" y="37033"/>
                  <a:pt x="88307" y="37135"/>
                  <a:pt x="88136" y="37249"/>
                </a:cubicBezTo>
                <a:cubicBezTo>
                  <a:pt x="87853" y="36571"/>
                  <a:pt x="87184" y="36122"/>
                  <a:pt x="86449" y="36122"/>
                </a:cubicBezTo>
                <a:lnTo>
                  <a:pt x="86436" y="36122"/>
                </a:lnTo>
                <a:cubicBezTo>
                  <a:pt x="85665" y="36126"/>
                  <a:pt x="84982" y="36612"/>
                  <a:pt x="84729" y="37339"/>
                </a:cubicBezTo>
                <a:cubicBezTo>
                  <a:pt x="84558" y="37213"/>
                  <a:pt x="84378" y="37106"/>
                  <a:pt x="84190" y="37012"/>
                </a:cubicBezTo>
                <a:cubicBezTo>
                  <a:pt x="84570" y="36101"/>
                  <a:pt x="85448" y="35509"/>
                  <a:pt x="86432" y="35501"/>
                </a:cubicBezTo>
                <a:close/>
                <a:moveTo>
                  <a:pt x="15164" y="36192"/>
                </a:moveTo>
                <a:cubicBezTo>
                  <a:pt x="15895" y="36192"/>
                  <a:pt x="16547" y="36643"/>
                  <a:pt x="16804" y="37323"/>
                </a:cubicBezTo>
                <a:cubicBezTo>
                  <a:pt x="16649" y="37433"/>
                  <a:pt x="16497" y="37560"/>
                  <a:pt x="16359" y="37690"/>
                </a:cubicBezTo>
                <a:cubicBezTo>
                  <a:pt x="16240" y="37135"/>
                  <a:pt x="15737" y="36723"/>
                  <a:pt x="15166" y="36723"/>
                </a:cubicBezTo>
                <a:lnTo>
                  <a:pt x="15158" y="36723"/>
                </a:lnTo>
                <a:cubicBezTo>
                  <a:pt x="14561" y="36727"/>
                  <a:pt x="14063" y="37155"/>
                  <a:pt x="13961" y="37735"/>
                </a:cubicBezTo>
                <a:cubicBezTo>
                  <a:pt x="13822" y="37596"/>
                  <a:pt x="13671" y="37466"/>
                  <a:pt x="13512" y="37351"/>
                </a:cubicBezTo>
                <a:cubicBezTo>
                  <a:pt x="13761" y="36661"/>
                  <a:pt x="14419" y="36195"/>
                  <a:pt x="15154" y="36192"/>
                </a:cubicBezTo>
                <a:cubicBezTo>
                  <a:pt x="15157" y="36192"/>
                  <a:pt x="15161" y="36192"/>
                  <a:pt x="15164" y="36192"/>
                </a:cubicBezTo>
                <a:close/>
                <a:moveTo>
                  <a:pt x="30989" y="36192"/>
                </a:moveTo>
                <a:cubicBezTo>
                  <a:pt x="31721" y="36192"/>
                  <a:pt x="32374" y="36643"/>
                  <a:pt x="32635" y="37323"/>
                </a:cubicBezTo>
                <a:cubicBezTo>
                  <a:pt x="32475" y="37433"/>
                  <a:pt x="32328" y="37560"/>
                  <a:pt x="32190" y="37690"/>
                </a:cubicBezTo>
                <a:cubicBezTo>
                  <a:pt x="32071" y="37135"/>
                  <a:pt x="31568" y="36723"/>
                  <a:pt x="30993" y="36723"/>
                </a:cubicBezTo>
                <a:lnTo>
                  <a:pt x="30985" y="36723"/>
                </a:lnTo>
                <a:cubicBezTo>
                  <a:pt x="30388" y="36727"/>
                  <a:pt x="29890" y="37155"/>
                  <a:pt x="29792" y="37735"/>
                </a:cubicBezTo>
                <a:cubicBezTo>
                  <a:pt x="29649" y="37596"/>
                  <a:pt x="29502" y="37466"/>
                  <a:pt x="29343" y="37351"/>
                </a:cubicBezTo>
                <a:cubicBezTo>
                  <a:pt x="29592" y="36661"/>
                  <a:pt x="30245" y="36195"/>
                  <a:pt x="30980" y="36192"/>
                </a:cubicBezTo>
                <a:cubicBezTo>
                  <a:pt x="30983" y="36192"/>
                  <a:pt x="30986" y="36192"/>
                  <a:pt x="30989" y="36192"/>
                </a:cubicBezTo>
                <a:close/>
                <a:moveTo>
                  <a:pt x="46820" y="36192"/>
                </a:moveTo>
                <a:cubicBezTo>
                  <a:pt x="47551" y="36192"/>
                  <a:pt x="48205" y="36643"/>
                  <a:pt x="48461" y="37323"/>
                </a:cubicBezTo>
                <a:cubicBezTo>
                  <a:pt x="48305" y="37433"/>
                  <a:pt x="48154" y="37560"/>
                  <a:pt x="48016" y="37690"/>
                </a:cubicBezTo>
                <a:cubicBezTo>
                  <a:pt x="47898" y="37135"/>
                  <a:pt x="47395" y="36723"/>
                  <a:pt x="46823" y="36723"/>
                </a:cubicBezTo>
                <a:lnTo>
                  <a:pt x="46815" y="36723"/>
                </a:lnTo>
                <a:cubicBezTo>
                  <a:pt x="46218" y="36727"/>
                  <a:pt x="45721" y="37155"/>
                  <a:pt x="45619" y="37735"/>
                </a:cubicBezTo>
                <a:cubicBezTo>
                  <a:pt x="45479" y="37596"/>
                  <a:pt x="45328" y="37466"/>
                  <a:pt x="45169" y="37351"/>
                </a:cubicBezTo>
                <a:cubicBezTo>
                  <a:pt x="45419" y="36661"/>
                  <a:pt x="46075" y="36195"/>
                  <a:pt x="46811" y="36192"/>
                </a:cubicBezTo>
                <a:cubicBezTo>
                  <a:pt x="46814" y="36192"/>
                  <a:pt x="46817" y="36192"/>
                  <a:pt x="46820" y="36192"/>
                </a:cubicBezTo>
                <a:close/>
                <a:moveTo>
                  <a:pt x="62650" y="36192"/>
                </a:moveTo>
                <a:cubicBezTo>
                  <a:pt x="63381" y="36192"/>
                  <a:pt x="64034" y="36640"/>
                  <a:pt x="64292" y="37323"/>
                </a:cubicBezTo>
                <a:cubicBezTo>
                  <a:pt x="64132" y="37433"/>
                  <a:pt x="63985" y="37560"/>
                  <a:pt x="63847" y="37690"/>
                </a:cubicBezTo>
                <a:cubicBezTo>
                  <a:pt x="63728" y="37135"/>
                  <a:pt x="63225" y="36723"/>
                  <a:pt x="62650" y="36723"/>
                </a:cubicBezTo>
                <a:lnTo>
                  <a:pt x="62641" y="36723"/>
                </a:lnTo>
                <a:cubicBezTo>
                  <a:pt x="62045" y="36727"/>
                  <a:pt x="61547" y="37155"/>
                  <a:pt x="61449" y="37735"/>
                </a:cubicBezTo>
                <a:cubicBezTo>
                  <a:pt x="61306" y="37596"/>
                  <a:pt x="61159" y="37466"/>
                  <a:pt x="60999" y="37351"/>
                </a:cubicBezTo>
                <a:cubicBezTo>
                  <a:pt x="61249" y="36661"/>
                  <a:pt x="61902" y="36195"/>
                  <a:pt x="62637" y="36192"/>
                </a:cubicBezTo>
                <a:close/>
                <a:moveTo>
                  <a:pt x="78481" y="36192"/>
                </a:moveTo>
                <a:cubicBezTo>
                  <a:pt x="79212" y="36192"/>
                  <a:pt x="79861" y="36640"/>
                  <a:pt x="80119" y="37323"/>
                </a:cubicBezTo>
                <a:cubicBezTo>
                  <a:pt x="79963" y="37433"/>
                  <a:pt x="79812" y="37560"/>
                  <a:pt x="79673" y="37690"/>
                </a:cubicBezTo>
                <a:cubicBezTo>
                  <a:pt x="79555" y="37135"/>
                  <a:pt x="79052" y="36723"/>
                  <a:pt x="78481" y="36723"/>
                </a:cubicBezTo>
                <a:lnTo>
                  <a:pt x="78472" y="36723"/>
                </a:lnTo>
                <a:cubicBezTo>
                  <a:pt x="77876" y="36727"/>
                  <a:pt x="77378" y="37155"/>
                  <a:pt x="77276" y="37735"/>
                </a:cubicBezTo>
                <a:cubicBezTo>
                  <a:pt x="77137" y="37596"/>
                  <a:pt x="76986" y="37466"/>
                  <a:pt x="76826" y="37351"/>
                </a:cubicBezTo>
                <a:cubicBezTo>
                  <a:pt x="77075" y="36661"/>
                  <a:pt x="77733" y="36195"/>
                  <a:pt x="78468" y="36192"/>
                </a:cubicBezTo>
                <a:close/>
                <a:moveTo>
                  <a:pt x="94307" y="36192"/>
                </a:moveTo>
                <a:cubicBezTo>
                  <a:pt x="95038" y="36192"/>
                  <a:pt x="95691" y="36640"/>
                  <a:pt x="95949" y="37323"/>
                </a:cubicBezTo>
                <a:cubicBezTo>
                  <a:pt x="95789" y="37433"/>
                  <a:pt x="95642" y="37560"/>
                  <a:pt x="95503" y="37690"/>
                </a:cubicBezTo>
                <a:cubicBezTo>
                  <a:pt x="95386" y="37135"/>
                  <a:pt x="94883" y="36723"/>
                  <a:pt x="94307" y="36723"/>
                </a:cubicBezTo>
                <a:lnTo>
                  <a:pt x="94298" y="36723"/>
                </a:lnTo>
                <a:cubicBezTo>
                  <a:pt x="93702" y="36727"/>
                  <a:pt x="93205" y="37155"/>
                  <a:pt x="93106" y="37735"/>
                </a:cubicBezTo>
                <a:cubicBezTo>
                  <a:pt x="92963" y="37596"/>
                  <a:pt x="92816" y="37466"/>
                  <a:pt x="92657" y="37351"/>
                </a:cubicBezTo>
                <a:cubicBezTo>
                  <a:pt x="92906" y="36661"/>
                  <a:pt x="93563" y="36195"/>
                  <a:pt x="94298" y="36192"/>
                </a:cubicBezTo>
                <a:close/>
                <a:moveTo>
                  <a:pt x="23134" y="36192"/>
                </a:moveTo>
                <a:cubicBezTo>
                  <a:pt x="23845" y="36192"/>
                  <a:pt x="24495" y="36629"/>
                  <a:pt x="24760" y="37290"/>
                </a:cubicBezTo>
                <a:cubicBezTo>
                  <a:pt x="24605" y="37396"/>
                  <a:pt x="24458" y="37515"/>
                  <a:pt x="24319" y="37645"/>
                </a:cubicBezTo>
                <a:cubicBezTo>
                  <a:pt x="24180" y="37106"/>
                  <a:pt x="23694" y="36723"/>
                  <a:pt x="23134" y="36723"/>
                </a:cubicBezTo>
                <a:lnTo>
                  <a:pt x="23126" y="36723"/>
                </a:lnTo>
                <a:cubicBezTo>
                  <a:pt x="22518" y="36727"/>
                  <a:pt x="22007" y="37180"/>
                  <a:pt x="21926" y="37777"/>
                </a:cubicBezTo>
                <a:cubicBezTo>
                  <a:pt x="21803" y="37654"/>
                  <a:pt x="21673" y="37535"/>
                  <a:pt x="21533" y="37425"/>
                </a:cubicBezTo>
                <a:cubicBezTo>
                  <a:pt x="21513" y="37413"/>
                  <a:pt x="21492" y="37396"/>
                  <a:pt x="21472" y="37380"/>
                </a:cubicBezTo>
                <a:cubicBezTo>
                  <a:pt x="21713" y="36674"/>
                  <a:pt x="22371" y="36195"/>
                  <a:pt x="23122" y="36192"/>
                </a:cubicBezTo>
                <a:close/>
                <a:moveTo>
                  <a:pt x="54792" y="36192"/>
                </a:moveTo>
                <a:cubicBezTo>
                  <a:pt x="55502" y="36192"/>
                  <a:pt x="56152" y="36629"/>
                  <a:pt x="56417" y="37290"/>
                </a:cubicBezTo>
                <a:cubicBezTo>
                  <a:pt x="56262" y="37396"/>
                  <a:pt x="56115" y="37515"/>
                  <a:pt x="55976" y="37645"/>
                </a:cubicBezTo>
                <a:cubicBezTo>
                  <a:pt x="55837" y="37106"/>
                  <a:pt x="55351" y="36723"/>
                  <a:pt x="54792" y="36723"/>
                </a:cubicBezTo>
                <a:lnTo>
                  <a:pt x="54784" y="36723"/>
                </a:lnTo>
                <a:cubicBezTo>
                  <a:pt x="54175" y="36727"/>
                  <a:pt x="53664" y="37180"/>
                  <a:pt x="53583" y="37777"/>
                </a:cubicBezTo>
                <a:cubicBezTo>
                  <a:pt x="53489" y="37682"/>
                  <a:pt x="53391" y="37592"/>
                  <a:pt x="53289" y="37507"/>
                </a:cubicBezTo>
                <a:cubicBezTo>
                  <a:pt x="53236" y="37462"/>
                  <a:pt x="53182" y="37421"/>
                  <a:pt x="53129" y="37380"/>
                </a:cubicBezTo>
                <a:cubicBezTo>
                  <a:pt x="53370" y="36674"/>
                  <a:pt x="54028" y="36195"/>
                  <a:pt x="54780" y="36192"/>
                </a:cubicBezTo>
                <a:close/>
                <a:moveTo>
                  <a:pt x="70618" y="36192"/>
                </a:moveTo>
                <a:cubicBezTo>
                  <a:pt x="71329" y="36192"/>
                  <a:pt x="71983" y="36629"/>
                  <a:pt x="72247" y="37290"/>
                </a:cubicBezTo>
                <a:cubicBezTo>
                  <a:pt x="72092" y="37396"/>
                  <a:pt x="71941" y="37515"/>
                  <a:pt x="71802" y="37645"/>
                </a:cubicBezTo>
                <a:cubicBezTo>
                  <a:pt x="71668" y="37106"/>
                  <a:pt x="71178" y="36723"/>
                  <a:pt x="70618" y="36723"/>
                </a:cubicBezTo>
                <a:lnTo>
                  <a:pt x="70614" y="36723"/>
                </a:lnTo>
                <a:cubicBezTo>
                  <a:pt x="70002" y="36727"/>
                  <a:pt x="69491" y="37180"/>
                  <a:pt x="69410" y="37777"/>
                </a:cubicBezTo>
                <a:cubicBezTo>
                  <a:pt x="69287" y="37654"/>
                  <a:pt x="69160" y="37539"/>
                  <a:pt x="69025" y="37433"/>
                </a:cubicBezTo>
                <a:cubicBezTo>
                  <a:pt x="69005" y="37413"/>
                  <a:pt x="68980" y="37396"/>
                  <a:pt x="68960" y="37380"/>
                </a:cubicBezTo>
                <a:cubicBezTo>
                  <a:pt x="69197" y="36674"/>
                  <a:pt x="69859" y="36195"/>
                  <a:pt x="70610" y="36192"/>
                </a:cubicBezTo>
                <a:close/>
                <a:moveTo>
                  <a:pt x="86449" y="36192"/>
                </a:moveTo>
                <a:cubicBezTo>
                  <a:pt x="87159" y="36192"/>
                  <a:pt x="87808" y="36629"/>
                  <a:pt x="88074" y="37290"/>
                </a:cubicBezTo>
                <a:cubicBezTo>
                  <a:pt x="87919" y="37396"/>
                  <a:pt x="87772" y="37515"/>
                  <a:pt x="87633" y="37645"/>
                </a:cubicBezTo>
                <a:cubicBezTo>
                  <a:pt x="87495" y="37106"/>
                  <a:pt x="87009" y="36723"/>
                  <a:pt x="86449" y="36723"/>
                </a:cubicBezTo>
                <a:lnTo>
                  <a:pt x="86441" y="36723"/>
                </a:lnTo>
                <a:cubicBezTo>
                  <a:pt x="85832" y="36727"/>
                  <a:pt x="85322" y="37180"/>
                  <a:pt x="85240" y="37777"/>
                </a:cubicBezTo>
                <a:cubicBezTo>
                  <a:pt x="85097" y="37633"/>
                  <a:pt x="84946" y="37502"/>
                  <a:pt x="84786" y="37380"/>
                </a:cubicBezTo>
                <a:cubicBezTo>
                  <a:pt x="85027" y="36674"/>
                  <a:pt x="85685" y="36195"/>
                  <a:pt x="86436" y="36192"/>
                </a:cubicBezTo>
                <a:close/>
                <a:moveTo>
                  <a:pt x="7314" y="36191"/>
                </a:moveTo>
                <a:cubicBezTo>
                  <a:pt x="8022" y="36191"/>
                  <a:pt x="8666" y="36634"/>
                  <a:pt x="8934" y="37290"/>
                </a:cubicBezTo>
                <a:cubicBezTo>
                  <a:pt x="8778" y="37396"/>
                  <a:pt x="8627" y="37515"/>
                  <a:pt x="8489" y="37645"/>
                </a:cubicBezTo>
                <a:cubicBezTo>
                  <a:pt x="8353" y="37106"/>
                  <a:pt x="7863" y="36723"/>
                  <a:pt x="7304" y="36723"/>
                </a:cubicBezTo>
                <a:lnTo>
                  <a:pt x="7300" y="36723"/>
                </a:lnTo>
                <a:cubicBezTo>
                  <a:pt x="6687" y="36727"/>
                  <a:pt x="6176" y="37180"/>
                  <a:pt x="6095" y="37780"/>
                </a:cubicBezTo>
                <a:cubicBezTo>
                  <a:pt x="5956" y="37633"/>
                  <a:pt x="5805" y="37502"/>
                  <a:pt x="5646" y="37380"/>
                </a:cubicBezTo>
                <a:cubicBezTo>
                  <a:pt x="5882" y="36674"/>
                  <a:pt x="6544" y="36195"/>
                  <a:pt x="7296" y="36192"/>
                </a:cubicBezTo>
                <a:cubicBezTo>
                  <a:pt x="7302" y="36191"/>
                  <a:pt x="7308" y="36191"/>
                  <a:pt x="7314" y="36191"/>
                </a:cubicBezTo>
                <a:close/>
                <a:moveTo>
                  <a:pt x="38961" y="36192"/>
                </a:moveTo>
                <a:cubicBezTo>
                  <a:pt x="39672" y="36192"/>
                  <a:pt x="40325" y="36629"/>
                  <a:pt x="40591" y="37290"/>
                </a:cubicBezTo>
                <a:cubicBezTo>
                  <a:pt x="40435" y="37396"/>
                  <a:pt x="40284" y="37515"/>
                  <a:pt x="40145" y="37645"/>
                </a:cubicBezTo>
                <a:cubicBezTo>
                  <a:pt x="40011" y="37106"/>
                  <a:pt x="39521" y="36723"/>
                  <a:pt x="38961" y="36723"/>
                </a:cubicBezTo>
                <a:lnTo>
                  <a:pt x="38957" y="36723"/>
                </a:lnTo>
                <a:cubicBezTo>
                  <a:pt x="38344" y="36727"/>
                  <a:pt x="37834" y="37180"/>
                  <a:pt x="37752" y="37780"/>
                </a:cubicBezTo>
                <a:cubicBezTo>
                  <a:pt x="37613" y="37633"/>
                  <a:pt x="37462" y="37502"/>
                  <a:pt x="37302" y="37380"/>
                </a:cubicBezTo>
                <a:cubicBezTo>
                  <a:pt x="37540" y="36674"/>
                  <a:pt x="38201" y="36195"/>
                  <a:pt x="38953" y="36192"/>
                </a:cubicBezTo>
                <a:close/>
                <a:moveTo>
                  <a:pt x="38961" y="36791"/>
                </a:moveTo>
                <a:cubicBezTo>
                  <a:pt x="39504" y="36791"/>
                  <a:pt x="39973" y="37176"/>
                  <a:pt x="40088" y="37698"/>
                </a:cubicBezTo>
                <a:cubicBezTo>
                  <a:pt x="39900" y="37882"/>
                  <a:pt x="39728" y="38082"/>
                  <a:pt x="39577" y="38303"/>
                </a:cubicBezTo>
                <a:cubicBezTo>
                  <a:pt x="39361" y="38262"/>
                  <a:pt x="39136" y="38246"/>
                  <a:pt x="38908" y="38246"/>
                </a:cubicBezTo>
                <a:lnTo>
                  <a:pt x="38883" y="38246"/>
                </a:lnTo>
                <a:cubicBezTo>
                  <a:pt x="38648" y="38246"/>
                  <a:pt x="38417" y="38270"/>
                  <a:pt x="38189" y="38310"/>
                </a:cubicBezTo>
                <a:lnTo>
                  <a:pt x="38189" y="38310"/>
                </a:lnTo>
                <a:cubicBezTo>
                  <a:pt x="38070" y="38135"/>
                  <a:pt x="37939" y="37972"/>
                  <a:pt x="37797" y="37826"/>
                </a:cubicBezTo>
                <a:lnTo>
                  <a:pt x="37817" y="37826"/>
                </a:lnTo>
                <a:cubicBezTo>
                  <a:pt x="37879" y="37241"/>
                  <a:pt x="38369" y="36796"/>
                  <a:pt x="38957" y="36791"/>
                </a:cubicBezTo>
                <a:close/>
                <a:moveTo>
                  <a:pt x="7304" y="36791"/>
                </a:moveTo>
                <a:cubicBezTo>
                  <a:pt x="7847" y="36791"/>
                  <a:pt x="8317" y="37176"/>
                  <a:pt x="8431" y="37698"/>
                </a:cubicBezTo>
                <a:cubicBezTo>
                  <a:pt x="8244" y="37882"/>
                  <a:pt x="8072" y="38082"/>
                  <a:pt x="7920" y="38303"/>
                </a:cubicBezTo>
                <a:cubicBezTo>
                  <a:pt x="7705" y="38262"/>
                  <a:pt x="7479" y="38246"/>
                  <a:pt x="7251" y="38246"/>
                </a:cubicBezTo>
                <a:lnTo>
                  <a:pt x="7226" y="38246"/>
                </a:lnTo>
                <a:cubicBezTo>
                  <a:pt x="6990" y="38246"/>
                  <a:pt x="6759" y="38270"/>
                  <a:pt x="6532" y="38310"/>
                </a:cubicBezTo>
                <a:lnTo>
                  <a:pt x="6532" y="38310"/>
                </a:lnTo>
                <a:cubicBezTo>
                  <a:pt x="6413" y="38135"/>
                  <a:pt x="6283" y="37972"/>
                  <a:pt x="6140" y="37826"/>
                </a:cubicBezTo>
                <a:lnTo>
                  <a:pt x="6161" y="37826"/>
                </a:lnTo>
                <a:cubicBezTo>
                  <a:pt x="6221" y="37241"/>
                  <a:pt x="6712" y="36796"/>
                  <a:pt x="7300" y="36791"/>
                </a:cubicBezTo>
                <a:close/>
                <a:moveTo>
                  <a:pt x="70618" y="36791"/>
                </a:moveTo>
                <a:cubicBezTo>
                  <a:pt x="71161" y="36791"/>
                  <a:pt x="71631" y="37176"/>
                  <a:pt x="71745" y="37698"/>
                </a:cubicBezTo>
                <a:cubicBezTo>
                  <a:pt x="71557" y="37882"/>
                  <a:pt x="71386" y="38082"/>
                  <a:pt x="71235" y="38303"/>
                </a:cubicBezTo>
                <a:cubicBezTo>
                  <a:pt x="71029" y="38265"/>
                  <a:pt x="70816" y="38246"/>
                  <a:pt x="70600" y="38246"/>
                </a:cubicBezTo>
                <a:cubicBezTo>
                  <a:pt x="70580" y="38246"/>
                  <a:pt x="70561" y="38246"/>
                  <a:pt x="70541" y="38246"/>
                </a:cubicBezTo>
                <a:cubicBezTo>
                  <a:pt x="70305" y="38246"/>
                  <a:pt x="70074" y="38270"/>
                  <a:pt x="69845" y="38310"/>
                </a:cubicBezTo>
                <a:lnTo>
                  <a:pt x="69845" y="38310"/>
                </a:lnTo>
                <a:cubicBezTo>
                  <a:pt x="69728" y="38135"/>
                  <a:pt x="69597" y="37972"/>
                  <a:pt x="69454" y="37826"/>
                </a:cubicBezTo>
                <a:lnTo>
                  <a:pt x="69474" y="37826"/>
                </a:lnTo>
                <a:cubicBezTo>
                  <a:pt x="69536" y="37241"/>
                  <a:pt x="70026" y="36796"/>
                  <a:pt x="70614" y="36791"/>
                </a:cubicBezTo>
                <a:close/>
                <a:moveTo>
                  <a:pt x="23134" y="36791"/>
                </a:moveTo>
                <a:cubicBezTo>
                  <a:pt x="23673" y="36791"/>
                  <a:pt x="24143" y="37176"/>
                  <a:pt x="24258" y="37698"/>
                </a:cubicBezTo>
                <a:cubicBezTo>
                  <a:pt x="24074" y="37882"/>
                  <a:pt x="23903" y="38082"/>
                  <a:pt x="23751" y="38303"/>
                </a:cubicBezTo>
                <a:cubicBezTo>
                  <a:pt x="23530" y="38262"/>
                  <a:pt x="23306" y="38246"/>
                  <a:pt x="23077" y="38246"/>
                </a:cubicBezTo>
                <a:lnTo>
                  <a:pt x="23053" y="38246"/>
                </a:lnTo>
                <a:cubicBezTo>
                  <a:pt x="22816" y="38246"/>
                  <a:pt x="22583" y="38271"/>
                  <a:pt x="22359" y="38311"/>
                </a:cubicBezTo>
                <a:cubicBezTo>
                  <a:pt x="22240" y="38135"/>
                  <a:pt x="22109" y="37973"/>
                  <a:pt x="21967" y="37826"/>
                </a:cubicBezTo>
                <a:lnTo>
                  <a:pt x="21986" y="37826"/>
                </a:lnTo>
                <a:cubicBezTo>
                  <a:pt x="22048" y="37241"/>
                  <a:pt x="22538" y="36796"/>
                  <a:pt x="23126" y="36791"/>
                </a:cubicBezTo>
                <a:close/>
                <a:moveTo>
                  <a:pt x="54792" y="36791"/>
                </a:moveTo>
                <a:cubicBezTo>
                  <a:pt x="55331" y="36791"/>
                  <a:pt x="55804" y="37176"/>
                  <a:pt x="55915" y="37698"/>
                </a:cubicBezTo>
                <a:cubicBezTo>
                  <a:pt x="55731" y="37882"/>
                  <a:pt x="55559" y="38082"/>
                  <a:pt x="55408" y="38303"/>
                </a:cubicBezTo>
                <a:cubicBezTo>
                  <a:pt x="55188" y="38262"/>
                  <a:pt x="54963" y="38246"/>
                  <a:pt x="54735" y="38246"/>
                </a:cubicBezTo>
                <a:lnTo>
                  <a:pt x="54710" y="38246"/>
                </a:lnTo>
                <a:cubicBezTo>
                  <a:pt x="54473" y="38246"/>
                  <a:pt x="54241" y="38271"/>
                  <a:pt x="54015" y="38311"/>
                </a:cubicBezTo>
                <a:cubicBezTo>
                  <a:pt x="53898" y="38135"/>
                  <a:pt x="53766" y="37973"/>
                  <a:pt x="53623" y="37826"/>
                </a:cubicBezTo>
                <a:lnTo>
                  <a:pt x="53644" y="37826"/>
                </a:lnTo>
                <a:cubicBezTo>
                  <a:pt x="53705" y="37241"/>
                  <a:pt x="54196" y="36796"/>
                  <a:pt x="54784" y="36791"/>
                </a:cubicBezTo>
                <a:close/>
                <a:moveTo>
                  <a:pt x="86441" y="36791"/>
                </a:moveTo>
                <a:cubicBezTo>
                  <a:pt x="86984" y="36791"/>
                  <a:pt x="87457" y="37172"/>
                  <a:pt x="87572" y="37698"/>
                </a:cubicBezTo>
                <a:cubicBezTo>
                  <a:pt x="87388" y="37882"/>
                  <a:pt x="87216" y="38082"/>
                  <a:pt x="87065" y="38303"/>
                </a:cubicBezTo>
                <a:cubicBezTo>
                  <a:pt x="86856" y="38265"/>
                  <a:pt x="86643" y="38246"/>
                  <a:pt x="86427" y="38246"/>
                </a:cubicBezTo>
                <a:cubicBezTo>
                  <a:pt x="86407" y="38246"/>
                  <a:pt x="86387" y="38246"/>
                  <a:pt x="86367" y="38246"/>
                </a:cubicBezTo>
                <a:cubicBezTo>
                  <a:pt x="86130" y="38246"/>
                  <a:pt x="85897" y="38271"/>
                  <a:pt x="85672" y="38311"/>
                </a:cubicBezTo>
                <a:cubicBezTo>
                  <a:pt x="85554" y="38135"/>
                  <a:pt x="85423" y="37973"/>
                  <a:pt x="85280" y="37826"/>
                </a:cubicBezTo>
                <a:lnTo>
                  <a:pt x="85301" y="37826"/>
                </a:lnTo>
                <a:cubicBezTo>
                  <a:pt x="85363" y="37241"/>
                  <a:pt x="85853" y="36796"/>
                  <a:pt x="86441" y="36791"/>
                </a:cubicBezTo>
                <a:close/>
                <a:moveTo>
                  <a:pt x="15166" y="36791"/>
                </a:moveTo>
                <a:cubicBezTo>
                  <a:pt x="15722" y="36791"/>
                  <a:pt x="16208" y="37204"/>
                  <a:pt x="16297" y="37752"/>
                </a:cubicBezTo>
                <a:cubicBezTo>
                  <a:pt x="16212" y="37837"/>
                  <a:pt x="16130" y="37928"/>
                  <a:pt x="16052" y="38022"/>
                </a:cubicBezTo>
                <a:cubicBezTo>
                  <a:pt x="15979" y="38111"/>
                  <a:pt x="15914" y="38201"/>
                  <a:pt x="15848" y="38295"/>
                </a:cubicBezTo>
                <a:cubicBezTo>
                  <a:pt x="15639" y="38262"/>
                  <a:pt x="15432" y="38246"/>
                  <a:pt x="15219" y="38246"/>
                </a:cubicBezTo>
                <a:lnTo>
                  <a:pt x="15194" y="38246"/>
                </a:lnTo>
                <a:cubicBezTo>
                  <a:pt x="14929" y="38246"/>
                  <a:pt x="14668" y="38275"/>
                  <a:pt x="14414" y="38327"/>
                </a:cubicBezTo>
                <a:lnTo>
                  <a:pt x="14439" y="38311"/>
                </a:lnTo>
                <a:cubicBezTo>
                  <a:pt x="14316" y="38127"/>
                  <a:pt x="14174" y="37956"/>
                  <a:pt x="14022" y="37796"/>
                </a:cubicBezTo>
                <a:cubicBezTo>
                  <a:pt x="14096" y="37229"/>
                  <a:pt x="14578" y="36796"/>
                  <a:pt x="15158" y="36791"/>
                </a:cubicBezTo>
                <a:close/>
                <a:moveTo>
                  <a:pt x="30993" y="36791"/>
                </a:moveTo>
                <a:cubicBezTo>
                  <a:pt x="31548" y="36791"/>
                  <a:pt x="32034" y="37204"/>
                  <a:pt x="32128" y="37752"/>
                </a:cubicBezTo>
                <a:cubicBezTo>
                  <a:pt x="31960" y="37915"/>
                  <a:pt x="31809" y="38099"/>
                  <a:pt x="31675" y="38295"/>
                </a:cubicBezTo>
                <a:cubicBezTo>
                  <a:pt x="31470" y="38262"/>
                  <a:pt x="31262" y="38246"/>
                  <a:pt x="31050" y="38246"/>
                </a:cubicBezTo>
                <a:lnTo>
                  <a:pt x="31025" y="38246"/>
                </a:lnTo>
                <a:cubicBezTo>
                  <a:pt x="30759" y="38246"/>
                  <a:pt x="30499" y="38275"/>
                  <a:pt x="30241" y="38327"/>
                </a:cubicBezTo>
                <a:lnTo>
                  <a:pt x="30269" y="38311"/>
                </a:lnTo>
                <a:cubicBezTo>
                  <a:pt x="30143" y="38127"/>
                  <a:pt x="30005" y="37956"/>
                  <a:pt x="29853" y="37796"/>
                </a:cubicBezTo>
                <a:cubicBezTo>
                  <a:pt x="29926" y="37229"/>
                  <a:pt x="30408" y="36796"/>
                  <a:pt x="30985" y="36791"/>
                </a:cubicBezTo>
                <a:close/>
                <a:moveTo>
                  <a:pt x="46823" y="36791"/>
                </a:moveTo>
                <a:cubicBezTo>
                  <a:pt x="47379" y="36791"/>
                  <a:pt x="47864" y="37204"/>
                  <a:pt x="47954" y="37752"/>
                </a:cubicBezTo>
                <a:cubicBezTo>
                  <a:pt x="47845" y="37866"/>
                  <a:pt x="47734" y="37988"/>
                  <a:pt x="47636" y="38115"/>
                </a:cubicBezTo>
                <a:cubicBezTo>
                  <a:pt x="47591" y="38173"/>
                  <a:pt x="47546" y="38233"/>
                  <a:pt x="47506" y="38295"/>
                </a:cubicBezTo>
                <a:cubicBezTo>
                  <a:pt x="47310" y="38262"/>
                  <a:pt x="47115" y="38246"/>
                  <a:pt x="46917" y="38246"/>
                </a:cubicBezTo>
                <a:cubicBezTo>
                  <a:pt x="46896" y="38246"/>
                  <a:pt x="46874" y="38246"/>
                  <a:pt x="46852" y="38246"/>
                </a:cubicBezTo>
                <a:cubicBezTo>
                  <a:pt x="46586" y="38246"/>
                  <a:pt x="46325" y="38275"/>
                  <a:pt x="46071" y="38327"/>
                </a:cubicBezTo>
                <a:lnTo>
                  <a:pt x="46096" y="38311"/>
                </a:lnTo>
                <a:cubicBezTo>
                  <a:pt x="45973" y="38127"/>
                  <a:pt x="45830" y="37956"/>
                  <a:pt x="45679" y="37796"/>
                </a:cubicBezTo>
                <a:cubicBezTo>
                  <a:pt x="45753" y="37229"/>
                  <a:pt x="46235" y="36796"/>
                  <a:pt x="46815" y="36791"/>
                </a:cubicBezTo>
                <a:close/>
                <a:moveTo>
                  <a:pt x="62650" y="36791"/>
                </a:moveTo>
                <a:cubicBezTo>
                  <a:pt x="63205" y="36791"/>
                  <a:pt x="63691" y="37204"/>
                  <a:pt x="63785" y="37752"/>
                </a:cubicBezTo>
                <a:cubicBezTo>
                  <a:pt x="63700" y="37837"/>
                  <a:pt x="63617" y="37928"/>
                  <a:pt x="63540" y="38022"/>
                </a:cubicBezTo>
                <a:cubicBezTo>
                  <a:pt x="63466" y="38111"/>
                  <a:pt x="63397" y="38201"/>
                  <a:pt x="63332" y="38295"/>
                </a:cubicBezTo>
                <a:cubicBezTo>
                  <a:pt x="63127" y="38262"/>
                  <a:pt x="62920" y="38246"/>
                  <a:pt x="62707" y="38246"/>
                </a:cubicBezTo>
                <a:lnTo>
                  <a:pt x="62682" y="38246"/>
                </a:lnTo>
                <a:cubicBezTo>
                  <a:pt x="62417" y="38246"/>
                  <a:pt x="62156" y="38275"/>
                  <a:pt x="61898" y="38327"/>
                </a:cubicBezTo>
                <a:lnTo>
                  <a:pt x="61927" y="38311"/>
                </a:lnTo>
                <a:cubicBezTo>
                  <a:pt x="61800" y="38127"/>
                  <a:pt x="61661" y="37956"/>
                  <a:pt x="61510" y="37796"/>
                </a:cubicBezTo>
                <a:cubicBezTo>
                  <a:pt x="61583" y="37229"/>
                  <a:pt x="62066" y="36796"/>
                  <a:pt x="62641" y="36791"/>
                </a:cubicBezTo>
                <a:close/>
                <a:moveTo>
                  <a:pt x="78481" y="36791"/>
                </a:moveTo>
                <a:cubicBezTo>
                  <a:pt x="79035" y="36791"/>
                  <a:pt x="79522" y="37204"/>
                  <a:pt x="79616" y="37752"/>
                </a:cubicBezTo>
                <a:cubicBezTo>
                  <a:pt x="79448" y="37915"/>
                  <a:pt x="79297" y="38099"/>
                  <a:pt x="79163" y="38295"/>
                </a:cubicBezTo>
                <a:cubicBezTo>
                  <a:pt x="78958" y="38262"/>
                  <a:pt x="78746" y="38246"/>
                  <a:pt x="78534" y="38246"/>
                </a:cubicBezTo>
                <a:lnTo>
                  <a:pt x="78509" y="38246"/>
                </a:lnTo>
                <a:cubicBezTo>
                  <a:pt x="78243" y="38246"/>
                  <a:pt x="77982" y="38275"/>
                  <a:pt x="77729" y="38327"/>
                </a:cubicBezTo>
                <a:lnTo>
                  <a:pt x="77753" y="38311"/>
                </a:lnTo>
                <a:cubicBezTo>
                  <a:pt x="77631" y="38127"/>
                  <a:pt x="77488" y="37956"/>
                  <a:pt x="77337" y="37796"/>
                </a:cubicBezTo>
                <a:cubicBezTo>
                  <a:pt x="77410" y="37229"/>
                  <a:pt x="77892" y="36796"/>
                  <a:pt x="78472" y="36791"/>
                </a:cubicBezTo>
                <a:close/>
                <a:moveTo>
                  <a:pt x="94307" y="36791"/>
                </a:moveTo>
                <a:cubicBezTo>
                  <a:pt x="94862" y="36791"/>
                  <a:pt x="95348" y="37204"/>
                  <a:pt x="95442" y="37752"/>
                </a:cubicBezTo>
                <a:cubicBezTo>
                  <a:pt x="95279" y="37915"/>
                  <a:pt x="95124" y="38099"/>
                  <a:pt x="94989" y="38295"/>
                </a:cubicBezTo>
                <a:cubicBezTo>
                  <a:pt x="94785" y="38262"/>
                  <a:pt x="94577" y="38246"/>
                  <a:pt x="94364" y="38246"/>
                </a:cubicBezTo>
                <a:lnTo>
                  <a:pt x="94340" y="38246"/>
                </a:lnTo>
                <a:cubicBezTo>
                  <a:pt x="94074" y="38246"/>
                  <a:pt x="93812" y="38275"/>
                  <a:pt x="93555" y="38327"/>
                </a:cubicBezTo>
                <a:lnTo>
                  <a:pt x="93584" y="38311"/>
                </a:lnTo>
                <a:cubicBezTo>
                  <a:pt x="93457" y="38127"/>
                  <a:pt x="93318" y="37956"/>
                  <a:pt x="93167" y="37796"/>
                </a:cubicBezTo>
                <a:cubicBezTo>
                  <a:pt x="93241" y="37229"/>
                  <a:pt x="93723" y="36796"/>
                  <a:pt x="94298" y="36791"/>
                </a:cubicBezTo>
                <a:close/>
                <a:moveTo>
                  <a:pt x="19168" y="36657"/>
                </a:moveTo>
                <a:cubicBezTo>
                  <a:pt x="19177" y="36657"/>
                  <a:pt x="19189" y="36657"/>
                  <a:pt x="19202" y="36661"/>
                </a:cubicBezTo>
                <a:cubicBezTo>
                  <a:pt x="20320" y="36690"/>
                  <a:pt x="21366" y="37200"/>
                  <a:pt x="22080" y="38054"/>
                </a:cubicBezTo>
                <a:cubicBezTo>
                  <a:pt x="22080" y="38058"/>
                  <a:pt x="22084" y="38058"/>
                  <a:pt x="22084" y="38062"/>
                </a:cubicBezTo>
                <a:cubicBezTo>
                  <a:pt x="22105" y="38086"/>
                  <a:pt x="22126" y="38111"/>
                  <a:pt x="22146" y="38139"/>
                </a:cubicBezTo>
                <a:cubicBezTo>
                  <a:pt x="22150" y="38144"/>
                  <a:pt x="22154" y="38148"/>
                  <a:pt x="22158" y="38156"/>
                </a:cubicBezTo>
                <a:cubicBezTo>
                  <a:pt x="22178" y="38180"/>
                  <a:pt x="22199" y="38205"/>
                  <a:pt x="22216" y="38229"/>
                </a:cubicBezTo>
                <a:cubicBezTo>
                  <a:pt x="22224" y="38237"/>
                  <a:pt x="22227" y="38242"/>
                  <a:pt x="22231" y="38250"/>
                </a:cubicBezTo>
                <a:cubicBezTo>
                  <a:pt x="22252" y="38275"/>
                  <a:pt x="22269" y="38299"/>
                  <a:pt x="22285" y="38324"/>
                </a:cubicBezTo>
                <a:cubicBezTo>
                  <a:pt x="22060" y="38373"/>
                  <a:pt x="21844" y="38438"/>
                  <a:pt x="21635" y="38520"/>
                </a:cubicBezTo>
                <a:cubicBezTo>
                  <a:pt x="21015" y="37739"/>
                  <a:pt x="20092" y="37298"/>
                  <a:pt x="19100" y="37298"/>
                </a:cubicBezTo>
                <a:lnTo>
                  <a:pt x="19079" y="37298"/>
                </a:lnTo>
                <a:cubicBezTo>
                  <a:pt x="18107" y="37302"/>
                  <a:pt x="17200" y="37735"/>
                  <a:pt x="16587" y="38487"/>
                </a:cubicBezTo>
                <a:cubicBezTo>
                  <a:pt x="16375" y="38409"/>
                  <a:pt x="16150" y="38348"/>
                  <a:pt x="15922" y="38307"/>
                </a:cubicBezTo>
                <a:cubicBezTo>
                  <a:pt x="16097" y="38062"/>
                  <a:pt x="16293" y="37841"/>
                  <a:pt x="16514" y="37645"/>
                </a:cubicBezTo>
                <a:cubicBezTo>
                  <a:pt x="16689" y="37486"/>
                  <a:pt x="16877" y="37347"/>
                  <a:pt x="17073" y="37229"/>
                </a:cubicBezTo>
                <a:cubicBezTo>
                  <a:pt x="17106" y="37208"/>
                  <a:pt x="17139" y="37188"/>
                  <a:pt x="17175" y="37168"/>
                </a:cubicBezTo>
                <a:cubicBezTo>
                  <a:pt x="17469" y="37000"/>
                  <a:pt x="17788" y="36870"/>
                  <a:pt x="18119" y="36784"/>
                </a:cubicBezTo>
                <a:lnTo>
                  <a:pt x="18119" y="36791"/>
                </a:lnTo>
                <a:lnTo>
                  <a:pt x="18184" y="36767"/>
                </a:lnTo>
                <a:cubicBezTo>
                  <a:pt x="18397" y="36714"/>
                  <a:pt x="18613" y="36682"/>
                  <a:pt x="18830" y="36665"/>
                </a:cubicBezTo>
                <a:cubicBezTo>
                  <a:pt x="18830" y="36669"/>
                  <a:pt x="18834" y="36674"/>
                  <a:pt x="18834" y="36674"/>
                </a:cubicBezTo>
                <a:lnTo>
                  <a:pt x="18862" y="36665"/>
                </a:lnTo>
                <a:cubicBezTo>
                  <a:pt x="18932" y="36661"/>
                  <a:pt x="19002" y="36657"/>
                  <a:pt x="19075" y="36657"/>
                </a:cubicBezTo>
                <a:close/>
                <a:moveTo>
                  <a:pt x="34925" y="36657"/>
                </a:moveTo>
                <a:cubicBezTo>
                  <a:pt x="35808" y="36657"/>
                  <a:pt x="36650" y="36955"/>
                  <a:pt x="37323" y="37486"/>
                </a:cubicBezTo>
                <a:cubicBezTo>
                  <a:pt x="37626" y="37723"/>
                  <a:pt x="37890" y="38005"/>
                  <a:pt x="38116" y="38324"/>
                </a:cubicBezTo>
                <a:cubicBezTo>
                  <a:pt x="37890" y="38373"/>
                  <a:pt x="37675" y="38438"/>
                  <a:pt x="37462" y="38520"/>
                </a:cubicBezTo>
                <a:cubicBezTo>
                  <a:pt x="36842" y="37739"/>
                  <a:pt x="35922" y="37298"/>
                  <a:pt x="34925" y="37298"/>
                </a:cubicBezTo>
                <a:lnTo>
                  <a:pt x="34906" y="37298"/>
                </a:lnTo>
                <a:cubicBezTo>
                  <a:pt x="33937" y="37302"/>
                  <a:pt x="33031" y="37735"/>
                  <a:pt x="32414" y="38487"/>
                </a:cubicBezTo>
                <a:cubicBezTo>
                  <a:pt x="32201" y="38409"/>
                  <a:pt x="31981" y="38348"/>
                  <a:pt x="31752" y="38307"/>
                </a:cubicBezTo>
                <a:cubicBezTo>
                  <a:pt x="31834" y="38193"/>
                  <a:pt x="31920" y="38082"/>
                  <a:pt x="32014" y="37977"/>
                </a:cubicBezTo>
                <a:cubicBezTo>
                  <a:pt x="32063" y="37919"/>
                  <a:pt x="32116" y="37862"/>
                  <a:pt x="32173" y="37805"/>
                </a:cubicBezTo>
                <a:cubicBezTo>
                  <a:pt x="32226" y="37747"/>
                  <a:pt x="32284" y="37694"/>
                  <a:pt x="32340" y="37645"/>
                </a:cubicBezTo>
                <a:cubicBezTo>
                  <a:pt x="32401" y="37592"/>
                  <a:pt x="32459" y="37543"/>
                  <a:pt x="32520" y="37494"/>
                </a:cubicBezTo>
                <a:cubicBezTo>
                  <a:pt x="32614" y="37421"/>
                  <a:pt x="32708" y="37355"/>
                  <a:pt x="32806" y="37290"/>
                </a:cubicBezTo>
                <a:cubicBezTo>
                  <a:pt x="33153" y="37061"/>
                  <a:pt x="33541" y="36889"/>
                  <a:pt x="33945" y="36784"/>
                </a:cubicBezTo>
                <a:cubicBezTo>
                  <a:pt x="33945" y="36788"/>
                  <a:pt x="33950" y="36791"/>
                  <a:pt x="33950" y="36791"/>
                </a:cubicBezTo>
                <a:lnTo>
                  <a:pt x="34015" y="36767"/>
                </a:lnTo>
                <a:cubicBezTo>
                  <a:pt x="34223" y="36714"/>
                  <a:pt x="34440" y="36682"/>
                  <a:pt x="34661" y="36665"/>
                </a:cubicBezTo>
                <a:lnTo>
                  <a:pt x="34661" y="36674"/>
                </a:lnTo>
                <a:lnTo>
                  <a:pt x="34689" y="36665"/>
                </a:lnTo>
                <a:cubicBezTo>
                  <a:pt x="34763" y="36661"/>
                  <a:pt x="34832" y="36657"/>
                  <a:pt x="34901" y="36657"/>
                </a:cubicBezTo>
                <a:close/>
                <a:moveTo>
                  <a:pt x="50756" y="36657"/>
                </a:moveTo>
                <a:cubicBezTo>
                  <a:pt x="52026" y="36657"/>
                  <a:pt x="53215" y="37278"/>
                  <a:pt x="53942" y="38324"/>
                </a:cubicBezTo>
                <a:cubicBezTo>
                  <a:pt x="53717" y="38373"/>
                  <a:pt x="53501" y="38438"/>
                  <a:pt x="53293" y="38520"/>
                </a:cubicBezTo>
                <a:cubicBezTo>
                  <a:pt x="52672" y="37739"/>
                  <a:pt x="51749" y="37298"/>
                  <a:pt x="50756" y="37298"/>
                </a:cubicBezTo>
                <a:lnTo>
                  <a:pt x="50736" y="37298"/>
                </a:lnTo>
                <a:cubicBezTo>
                  <a:pt x="49764" y="37302"/>
                  <a:pt x="48857" y="37735"/>
                  <a:pt x="48245" y="38487"/>
                </a:cubicBezTo>
                <a:cubicBezTo>
                  <a:pt x="48028" y="38409"/>
                  <a:pt x="47807" y="38348"/>
                  <a:pt x="47579" y="38307"/>
                </a:cubicBezTo>
                <a:lnTo>
                  <a:pt x="47689" y="38160"/>
                </a:lnTo>
                <a:cubicBezTo>
                  <a:pt x="48220" y="37478"/>
                  <a:pt x="48955" y="37000"/>
                  <a:pt x="49776" y="36784"/>
                </a:cubicBezTo>
                <a:cubicBezTo>
                  <a:pt x="49776" y="36788"/>
                  <a:pt x="49776" y="36791"/>
                  <a:pt x="49781" y="36791"/>
                </a:cubicBezTo>
                <a:lnTo>
                  <a:pt x="49841" y="36767"/>
                </a:lnTo>
                <a:cubicBezTo>
                  <a:pt x="50054" y="36714"/>
                  <a:pt x="50271" y="36682"/>
                  <a:pt x="50486" y="36665"/>
                </a:cubicBezTo>
                <a:cubicBezTo>
                  <a:pt x="50486" y="36669"/>
                  <a:pt x="50491" y="36674"/>
                  <a:pt x="50491" y="36674"/>
                </a:cubicBezTo>
                <a:lnTo>
                  <a:pt x="50520" y="36665"/>
                </a:lnTo>
                <a:cubicBezTo>
                  <a:pt x="50589" y="36661"/>
                  <a:pt x="50658" y="36657"/>
                  <a:pt x="50731" y="36657"/>
                </a:cubicBezTo>
                <a:close/>
                <a:moveTo>
                  <a:pt x="66583" y="36657"/>
                </a:moveTo>
                <a:cubicBezTo>
                  <a:pt x="67787" y="36657"/>
                  <a:pt x="68911" y="37213"/>
                  <a:pt x="69646" y="38156"/>
                </a:cubicBezTo>
                <a:cubicBezTo>
                  <a:pt x="69691" y="38209"/>
                  <a:pt x="69732" y="38267"/>
                  <a:pt x="69772" y="38324"/>
                </a:cubicBezTo>
                <a:cubicBezTo>
                  <a:pt x="69548" y="38373"/>
                  <a:pt x="69331" y="38438"/>
                  <a:pt x="69119" y="38520"/>
                </a:cubicBezTo>
                <a:cubicBezTo>
                  <a:pt x="68498" y="37739"/>
                  <a:pt x="67580" y="37298"/>
                  <a:pt x="66583" y="37298"/>
                </a:cubicBezTo>
                <a:lnTo>
                  <a:pt x="66562" y="37298"/>
                </a:lnTo>
                <a:cubicBezTo>
                  <a:pt x="65595" y="37302"/>
                  <a:pt x="64688" y="37735"/>
                  <a:pt x="64071" y="38487"/>
                </a:cubicBezTo>
                <a:cubicBezTo>
                  <a:pt x="63859" y="38409"/>
                  <a:pt x="63638" y="38348"/>
                  <a:pt x="63410" y="38307"/>
                </a:cubicBezTo>
                <a:cubicBezTo>
                  <a:pt x="63581" y="38062"/>
                  <a:pt x="63781" y="37841"/>
                  <a:pt x="63998" y="37645"/>
                </a:cubicBezTo>
                <a:cubicBezTo>
                  <a:pt x="64459" y="37233"/>
                  <a:pt x="65010" y="36938"/>
                  <a:pt x="65602" y="36784"/>
                </a:cubicBezTo>
                <a:cubicBezTo>
                  <a:pt x="65602" y="36788"/>
                  <a:pt x="65606" y="36791"/>
                  <a:pt x="65606" y="36791"/>
                </a:cubicBezTo>
                <a:lnTo>
                  <a:pt x="65672" y="36767"/>
                </a:lnTo>
                <a:cubicBezTo>
                  <a:pt x="65881" y="36714"/>
                  <a:pt x="66096" y="36682"/>
                  <a:pt x="66317" y="36665"/>
                </a:cubicBezTo>
                <a:lnTo>
                  <a:pt x="66317" y="36674"/>
                </a:lnTo>
                <a:lnTo>
                  <a:pt x="66346" y="36665"/>
                </a:lnTo>
                <a:cubicBezTo>
                  <a:pt x="66420" y="36661"/>
                  <a:pt x="66489" y="36657"/>
                  <a:pt x="66558" y="36657"/>
                </a:cubicBezTo>
                <a:close/>
                <a:moveTo>
                  <a:pt x="82413" y="36657"/>
                </a:moveTo>
                <a:cubicBezTo>
                  <a:pt x="83684" y="36657"/>
                  <a:pt x="84873" y="37278"/>
                  <a:pt x="85599" y="38324"/>
                </a:cubicBezTo>
                <a:cubicBezTo>
                  <a:pt x="85374" y="38373"/>
                  <a:pt x="85158" y="38438"/>
                  <a:pt x="84950" y="38520"/>
                </a:cubicBezTo>
                <a:cubicBezTo>
                  <a:pt x="84329" y="37739"/>
                  <a:pt x="83406" y="37298"/>
                  <a:pt x="82413" y="37298"/>
                </a:cubicBezTo>
                <a:lnTo>
                  <a:pt x="82393" y="37298"/>
                </a:lnTo>
                <a:cubicBezTo>
                  <a:pt x="81421" y="37302"/>
                  <a:pt x="80515" y="37735"/>
                  <a:pt x="79902" y="38487"/>
                </a:cubicBezTo>
                <a:cubicBezTo>
                  <a:pt x="79689" y="38409"/>
                  <a:pt x="79465" y="38348"/>
                  <a:pt x="79236" y="38307"/>
                </a:cubicBezTo>
                <a:cubicBezTo>
                  <a:pt x="79771" y="37547"/>
                  <a:pt x="80551" y="37012"/>
                  <a:pt x="81433" y="36784"/>
                </a:cubicBezTo>
                <a:cubicBezTo>
                  <a:pt x="81433" y="36788"/>
                  <a:pt x="81433" y="36791"/>
                  <a:pt x="81437" y="36791"/>
                </a:cubicBezTo>
                <a:lnTo>
                  <a:pt x="81499" y="36767"/>
                </a:lnTo>
                <a:cubicBezTo>
                  <a:pt x="81711" y="36714"/>
                  <a:pt x="81927" y="36682"/>
                  <a:pt x="82144" y="36665"/>
                </a:cubicBezTo>
                <a:cubicBezTo>
                  <a:pt x="82144" y="36669"/>
                  <a:pt x="82148" y="36674"/>
                  <a:pt x="82148" y="36674"/>
                </a:cubicBezTo>
                <a:lnTo>
                  <a:pt x="82177" y="36665"/>
                </a:lnTo>
                <a:cubicBezTo>
                  <a:pt x="82246" y="36661"/>
                  <a:pt x="82315" y="36657"/>
                  <a:pt x="82389" y="36657"/>
                </a:cubicBezTo>
                <a:close/>
                <a:moveTo>
                  <a:pt x="11167" y="36657"/>
                </a:moveTo>
                <a:cubicBezTo>
                  <a:pt x="12446" y="36657"/>
                  <a:pt x="13645" y="37281"/>
                  <a:pt x="14374" y="38335"/>
                </a:cubicBezTo>
                <a:cubicBezTo>
                  <a:pt x="14153" y="38384"/>
                  <a:pt x="13937" y="38454"/>
                  <a:pt x="13728" y="38536"/>
                </a:cubicBezTo>
                <a:cubicBezTo>
                  <a:pt x="13107" y="37747"/>
                  <a:pt x="12180" y="37298"/>
                  <a:pt x="11179" y="37298"/>
                </a:cubicBezTo>
                <a:lnTo>
                  <a:pt x="11160" y="37298"/>
                </a:lnTo>
                <a:cubicBezTo>
                  <a:pt x="10184" y="37302"/>
                  <a:pt x="9274" y="37743"/>
                  <a:pt x="8656" y="38501"/>
                </a:cubicBezTo>
                <a:lnTo>
                  <a:pt x="8656" y="38501"/>
                </a:lnTo>
                <a:cubicBezTo>
                  <a:pt x="8445" y="38421"/>
                  <a:pt x="8226" y="38360"/>
                  <a:pt x="7999" y="38316"/>
                </a:cubicBezTo>
                <a:cubicBezTo>
                  <a:pt x="8542" y="37535"/>
                  <a:pt x="9350" y="36992"/>
                  <a:pt x="10253" y="36772"/>
                </a:cubicBezTo>
                <a:lnTo>
                  <a:pt x="10265" y="36767"/>
                </a:lnTo>
                <a:cubicBezTo>
                  <a:pt x="10551" y="36698"/>
                  <a:pt x="10849" y="36661"/>
                  <a:pt x="11155" y="36657"/>
                </a:cubicBezTo>
                <a:cubicBezTo>
                  <a:pt x="11159" y="36657"/>
                  <a:pt x="11163" y="36657"/>
                  <a:pt x="11167" y="36657"/>
                </a:cubicBezTo>
                <a:close/>
                <a:moveTo>
                  <a:pt x="26994" y="36657"/>
                </a:moveTo>
                <a:cubicBezTo>
                  <a:pt x="28276" y="36657"/>
                  <a:pt x="29476" y="37281"/>
                  <a:pt x="30205" y="38335"/>
                </a:cubicBezTo>
                <a:cubicBezTo>
                  <a:pt x="29980" y="38384"/>
                  <a:pt x="29763" y="38454"/>
                  <a:pt x="29559" y="38536"/>
                </a:cubicBezTo>
                <a:cubicBezTo>
                  <a:pt x="28940" y="37750"/>
                  <a:pt x="28015" y="37298"/>
                  <a:pt x="27011" y="37298"/>
                </a:cubicBezTo>
                <a:cubicBezTo>
                  <a:pt x="27003" y="37298"/>
                  <a:pt x="26994" y="37298"/>
                  <a:pt x="26985" y="37298"/>
                </a:cubicBezTo>
                <a:cubicBezTo>
                  <a:pt x="26010" y="37302"/>
                  <a:pt x="25099" y="37743"/>
                  <a:pt x="24486" y="38503"/>
                </a:cubicBezTo>
                <a:cubicBezTo>
                  <a:pt x="24274" y="38422"/>
                  <a:pt x="24054" y="38360"/>
                  <a:pt x="23824" y="38316"/>
                </a:cubicBezTo>
                <a:cubicBezTo>
                  <a:pt x="24372" y="37535"/>
                  <a:pt x="25177" y="36992"/>
                  <a:pt x="26084" y="36772"/>
                </a:cubicBezTo>
                <a:lnTo>
                  <a:pt x="26092" y="36767"/>
                </a:lnTo>
                <a:cubicBezTo>
                  <a:pt x="26382" y="36698"/>
                  <a:pt x="26680" y="36661"/>
                  <a:pt x="26982" y="36657"/>
                </a:cubicBezTo>
                <a:cubicBezTo>
                  <a:pt x="26986" y="36657"/>
                  <a:pt x="26990" y="36657"/>
                  <a:pt x="26994" y="36657"/>
                </a:cubicBezTo>
                <a:close/>
                <a:moveTo>
                  <a:pt x="42837" y="36657"/>
                </a:moveTo>
                <a:cubicBezTo>
                  <a:pt x="44111" y="36657"/>
                  <a:pt x="45304" y="37282"/>
                  <a:pt x="46031" y="38335"/>
                </a:cubicBezTo>
                <a:cubicBezTo>
                  <a:pt x="45811" y="38384"/>
                  <a:pt x="45594" y="38454"/>
                  <a:pt x="45385" y="38536"/>
                </a:cubicBezTo>
                <a:cubicBezTo>
                  <a:pt x="44765" y="37747"/>
                  <a:pt x="43838" y="37298"/>
                  <a:pt x="42837" y="37298"/>
                </a:cubicBezTo>
                <a:lnTo>
                  <a:pt x="42816" y="37298"/>
                </a:lnTo>
                <a:cubicBezTo>
                  <a:pt x="41841" y="37302"/>
                  <a:pt x="40930" y="37743"/>
                  <a:pt x="40314" y="38502"/>
                </a:cubicBezTo>
                <a:lnTo>
                  <a:pt x="40314" y="38502"/>
                </a:lnTo>
                <a:cubicBezTo>
                  <a:pt x="40103" y="38421"/>
                  <a:pt x="39883" y="38360"/>
                  <a:pt x="39655" y="38316"/>
                </a:cubicBezTo>
                <a:cubicBezTo>
                  <a:pt x="40203" y="37535"/>
                  <a:pt x="41008" y="36992"/>
                  <a:pt x="41909" y="36772"/>
                </a:cubicBezTo>
                <a:lnTo>
                  <a:pt x="41922" y="36767"/>
                </a:lnTo>
                <a:cubicBezTo>
                  <a:pt x="42208" y="36698"/>
                  <a:pt x="42506" y="36661"/>
                  <a:pt x="42812" y="36657"/>
                </a:cubicBezTo>
                <a:close/>
                <a:moveTo>
                  <a:pt x="58663" y="36657"/>
                </a:moveTo>
                <a:cubicBezTo>
                  <a:pt x="59942" y="36657"/>
                  <a:pt x="61135" y="37282"/>
                  <a:pt x="61862" y="38335"/>
                </a:cubicBezTo>
                <a:cubicBezTo>
                  <a:pt x="61636" y="38384"/>
                  <a:pt x="61421" y="38454"/>
                  <a:pt x="61216" y="38536"/>
                </a:cubicBezTo>
                <a:cubicBezTo>
                  <a:pt x="60595" y="37747"/>
                  <a:pt x="59668" y="37298"/>
                  <a:pt x="58663" y="37298"/>
                </a:cubicBezTo>
                <a:lnTo>
                  <a:pt x="58643" y="37298"/>
                </a:lnTo>
                <a:cubicBezTo>
                  <a:pt x="57667" y="37302"/>
                  <a:pt x="56756" y="37743"/>
                  <a:pt x="56143" y="38503"/>
                </a:cubicBezTo>
                <a:cubicBezTo>
                  <a:pt x="55932" y="38422"/>
                  <a:pt x="55711" y="38360"/>
                  <a:pt x="55482" y="38316"/>
                </a:cubicBezTo>
                <a:cubicBezTo>
                  <a:pt x="56030" y="37535"/>
                  <a:pt x="56833" y="36992"/>
                  <a:pt x="57740" y="36772"/>
                </a:cubicBezTo>
                <a:lnTo>
                  <a:pt x="57749" y="36767"/>
                </a:lnTo>
                <a:cubicBezTo>
                  <a:pt x="58039" y="36698"/>
                  <a:pt x="58337" y="36661"/>
                  <a:pt x="58639" y="36657"/>
                </a:cubicBezTo>
                <a:close/>
                <a:moveTo>
                  <a:pt x="74494" y="36657"/>
                </a:moveTo>
                <a:cubicBezTo>
                  <a:pt x="75768" y="36657"/>
                  <a:pt x="76961" y="37282"/>
                  <a:pt x="77688" y="38335"/>
                </a:cubicBezTo>
                <a:cubicBezTo>
                  <a:pt x="77467" y="38384"/>
                  <a:pt x="77251" y="38454"/>
                  <a:pt x="77043" y="38536"/>
                </a:cubicBezTo>
                <a:cubicBezTo>
                  <a:pt x="76422" y="37747"/>
                  <a:pt x="75495" y="37298"/>
                  <a:pt x="74494" y="37298"/>
                </a:cubicBezTo>
                <a:lnTo>
                  <a:pt x="74473" y="37298"/>
                </a:lnTo>
                <a:cubicBezTo>
                  <a:pt x="73498" y="37302"/>
                  <a:pt x="72587" y="37743"/>
                  <a:pt x="71971" y="38502"/>
                </a:cubicBezTo>
                <a:lnTo>
                  <a:pt x="71971" y="38502"/>
                </a:lnTo>
                <a:cubicBezTo>
                  <a:pt x="71760" y="38421"/>
                  <a:pt x="71540" y="38360"/>
                  <a:pt x="71312" y="38316"/>
                </a:cubicBezTo>
                <a:cubicBezTo>
                  <a:pt x="71860" y="37535"/>
                  <a:pt x="72664" y="36992"/>
                  <a:pt x="73567" y="36772"/>
                </a:cubicBezTo>
                <a:lnTo>
                  <a:pt x="73579" y="36767"/>
                </a:lnTo>
                <a:cubicBezTo>
                  <a:pt x="73865" y="36698"/>
                  <a:pt x="74164" y="36661"/>
                  <a:pt x="74469" y="36657"/>
                </a:cubicBezTo>
                <a:close/>
                <a:moveTo>
                  <a:pt x="90321" y="36657"/>
                </a:moveTo>
                <a:cubicBezTo>
                  <a:pt x="91599" y="36657"/>
                  <a:pt x="92792" y="37282"/>
                  <a:pt x="93518" y="38335"/>
                </a:cubicBezTo>
                <a:cubicBezTo>
                  <a:pt x="93294" y="38384"/>
                  <a:pt x="93082" y="38454"/>
                  <a:pt x="92873" y="38536"/>
                </a:cubicBezTo>
                <a:cubicBezTo>
                  <a:pt x="92253" y="37747"/>
                  <a:pt x="91325" y="37298"/>
                  <a:pt x="90321" y="37298"/>
                </a:cubicBezTo>
                <a:lnTo>
                  <a:pt x="90300" y="37298"/>
                </a:lnTo>
                <a:cubicBezTo>
                  <a:pt x="89324" y="37302"/>
                  <a:pt x="88414" y="37743"/>
                  <a:pt x="87801" y="38502"/>
                </a:cubicBezTo>
                <a:lnTo>
                  <a:pt x="87801" y="38502"/>
                </a:lnTo>
                <a:cubicBezTo>
                  <a:pt x="87586" y="38421"/>
                  <a:pt x="87366" y="38360"/>
                  <a:pt x="87139" y="38316"/>
                </a:cubicBezTo>
                <a:cubicBezTo>
                  <a:pt x="87686" y="37535"/>
                  <a:pt x="88491" y="36992"/>
                  <a:pt x="89397" y="36772"/>
                </a:cubicBezTo>
                <a:lnTo>
                  <a:pt x="89406" y="36767"/>
                </a:lnTo>
                <a:cubicBezTo>
                  <a:pt x="89695" y="36698"/>
                  <a:pt x="89994" y="36661"/>
                  <a:pt x="90296" y="36657"/>
                </a:cubicBezTo>
                <a:close/>
                <a:moveTo>
                  <a:pt x="19105" y="37368"/>
                </a:moveTo>
                <a:cubicBezTo>
                  <a:pt x="20067" y="37368"/>
                  <a:pt x="20963" y="37795"/>
                  <a:pt x="21566" y="38548"/>
                </a:cubicBezTo>
                <a:cubicBezTo>
                  <a:pt x="21358" y="38634"/>
                  <a:pt x="21158" y="38740"/>
                  <a:pt x="20966" y="38859"/>
                </a:cubicBezTo>
                <a:cubicBezTo>
                  <a:pt x="20491" y="38327"/>
                  <a:pt x="19814" y="38026"/>
                  <a:pt x="19097" y="38026"/>
                </a:cubicBezTo>
                <a:cubicBezTo>
                  <a:pt x="19092" y="38026"/>
                  <a:pt x="19088" y="38026"/>
                  <a:pt x="19083" y="38026"/>
                </a:cubicBezTo>
                <a:cubicBezTo>
                  <a:pt x="18997" y="38026"/>
                  <a:pt x="18907" y="38029"/>
                  <a:pt x="18821" y="38041"/>
                </a:cubicBezTo>
                <a:cubicBezTo>
                  <a:pt x="18233" y="38107"/>
                  <a:pt x="17678" y="38380"/>
                  <a:pt x="17270" y="38818"/>
                </a:cubicBezTo>
                <a:cubicBezTo>
                  <a:pt x="17073" y="38699"/>
                  <a:pt x="16870" y="38597"/>
                  <a:pt x="16657" y="38516"/>
                </a:cubicBezTo>
                <a:cubicBezTo>
                  <a:pt x="17257" y="37792"/>
                  <a:pt x="18135" y="37372"/>
                  <a:pt x="19079" y="37368"/>
                </a:cubicBezTo>
                <a:cubicBezTo>
                  <a:pt x="19088" y="37368"/>
                  <a:pt x="19096" y="37368"/>
                  <a:pt x="19105" y="37368"/>
                </a:cubicBezTo>
                <a:close/>
                <a:moveTo>
                  <a:pt x="34925" y="37368"/>
                </a:moveTo>
                <a:cubicBezTo>
                  <a:pt x="35894" y="37368"/>
                  <a:pt x="36788" y="37796"/>
                  <a:pt x="37393" y="38548"/>
                </a:cubicBezTo>
                <a:cubicBezTo>
                  <a:pt x="37185" y="38634"/>
                  <a:pt x="36984" y="38740"/>
                  <a:pt x="36797" y="38859"/>
                </a:cubicBezTo>
                <a:cubicBezTo>
                  <a:pt x="36317" y="38327"/>
                  <a:pt x="35641" y="38026"/>
                  <a:pt x="34924" y="38026"/>
                </a:cubicBezTo>
                <a:cubicBezTo>
                  <a:pt x="34919" y="38026"/>
                  <a:pt x="34914" y="38026"/>
                  <a:pt x="34910" y="38026"/>
                </a:cubicBezTo>
                <a:cubicBezTo>
                  <a:pt x="34346" y="38029"/>
                  <a:pt x="33798" y="38226"/>
                  <a:pt x="33362" y="38573"/>
                </a:cubicBezTo>
                <a:cubicBezTo>
                  <a:pt x="33268" y="38646"/>
                  <a:pt x="33178" y="38727"/>
                  <a:pt x="33096" y="38818"/>
                </a:cubicBezTo>
                <a:cubicBezTo>
                  <a:pt x="32904" y="38699"/>
                  <a:pt x="32700" y="38597"/>
                  <a:pt x="32484" y="38516"/>
                </a:cubicBezTo>
                <a:cubicBezTo>
                  <a:pt x="33083" y="37792"/>
                  <a:pt x="33966" y="37372"/>
                  <a:pt x="34906" y="37368"/>
                </a:cubicBezTo>
                <a:close/>
                <a:moveTo>
                  <a:pt x="50750" y="37368"/>
                </a:moveTo>
                <a:cubicBezTo>
                  <a:pt x="51716" y="37368"/>
                  <a:pt x="52613" y="37796"/>
                  <a:pt x="53223" y="38548"/>
                </a:cubicBezTo>
                <a:cubicBezTo>
                  <a:pt x="53015" y="38634"/>
                  <a:pt x="52814" y="38740"/>
                  <a:pt x="52623" y="38859"/>
                </a:cubicBezTo>
                <a:cubicBezTo>
                  <a:pt x="52145" y="38327"/>
                  <a:pt x="51471" y="38026"/>
                  <a:pt x="50756" y="38026"/>
                </a:cubicBezTo>
                <a:lnTo>
                  <a:pt x="50740" y="38026"/>
                </a:lnTo>
                <a:cubicBezTo>
                  <a:pt x="50054" y="38029"/>
                  <a:pt x="49396" y="38320"/>
                  <a:pt x="48927" y="38818"/>
                </a:cubicBezTo>
                <a:cubicBezTo>
                  <a:pt x="48731" y="38699"/>
                  <a:pt x="48526" y="38597"/>
                  <a:pt x="48314" y="38516"/>
                </a:cubicBezTo>
                <a:cubicBezTo>
                  <a:pt x="48914" y="37792"/>
                  <a:pt x="49792" y="37372"/>
                  <a:pt x="50736" y="37368"/>
                </a:cubicBezTo>
                <a:cubicBezTo>
                  <a:pt x="50741" y="37368"/>
                  <a:pt x="50745" y="37368"/>
                  <a:pt x="50750" y="37368"/>
                </a:cubicBezTo>
                <a:close/>
                <a:moveTo>
                  <a:pt x="66583" y="37368"/>
                </a:moveTo>
                <a:cubicBezTo>
                  <a:pt x="67551" y="37368"/>
                  <a:pt x="68445" y="37796"/>
                  <a:pt x="69050" y="38548"/>
                </a:cubicBezTo>
                <a:cubicBezTo>
                  <a:pt x="68841" y="38634"/>
                  <a:pt x="68641" y="38740"/>
                  <a:pt x="68454" y="38859"/>
                </a:cubicBezTo>
                <a:cubicBezTo>
                  <a:pt x="67975" y="38327"/>
                  <a:pt x="67298" y="38026"/>
                  <a:pt x="66581" y="38026"/>
                </a:cubicBezTo>
                <a:cubicBezTo>
                  <a:pt x="66576" y="38026"/>
                  <a:pt x="66572" y="38026"/>
                  <a:pt x="66567" y="38026"/>
                </a:cubicBezTo>
                <a:cubicBezTo>
                  <a:pt x="65885" y="38029"/>
                  <a:pt x="65223" y="38320"/>
                  <a:pt x="64754" y="38818"/>
                </a:cubicBezTo>
                <a:cubicBezTo>
                  <a:pt x="64561" y="38699"/>
                  <a:pt x="64357" y="38597"/>
                  <a:pt x="64141" y="38516"/>
                </a:cubicBezTo>
                <a:cubicBezTo>
                  <a:pt x="64741" y="37792"/>
                  <a:pt x="65623" y="37372"/>
                  <a:pt x="66562" y="37368"/>
                </a:cubicBezTo>
                <a:close/>
                <a:moveTo>
                  <a:pt x="82413" y="37368"/>
                </a:moveTo>
                <a:cubicBezTo>
                  <a:pt x="83378" y="37368"/>
                  <a:pt x="84276" y="37796"/>
                  <a:pt x="84880" y="38548"/>
                </a:cubicBezTo>
                <a:cubicBezTo>
                  <a:pt x="84672" y="38634"/>
                  <a:pt x="84472" y="38740"/>
                  <a:pt x="84280" y="38859"/>
                </a:cubicBezTo>
                <a:cubicBezTo>
                  <a:pt x="83805" y="38327"/>
                  <a:pt x="83129" y="38026"/>
                  <a:pt x="82411" y="38026"/>
                </a:cubicBezTo>
                <a:cubicBezTo>
                  <a:pt x="82407" y="38026"/>
                  <a:pt x="82402" y="38026"/>
                  <a:pt x="82398" y="38026"/>
                </a:cubicBezTo>
                <a:cubicBezTo>
                  <a:pt x="82181" y="38026"/>
                  <a:pt x="81964" y="38058"/>
                  <a:pt x="81760" y="38111"/>
                </a:cubicBezTo>
                <a:cubicBezTo>
                  <a:pt x="81310" y="38233"/>
                  <a:pt x="80903" y="38474"/>
                  <a:pt x="80584" y="38818"/>
                </a:cubicBezTo>
                <a:cubicBezTo>
                  <a:pt x="80388" y="38699"/>
                  <a:pt x="80183" y="38597"/>
                  <a:pt x="79971" y="38516"/>
                </a:cubicBezTo>
                <a:cubicBezTo>
                  <a:pt x="80571" y="37792"/>
                  <a:pt x="81450" y="37372"/>
                  <a:pt x="82393" y="37368"/>
                </a:cubicBezTo>
                <a:close/>
                <a:moveTo>
                  <a:pt x="11179" y="37368"/>
                </a:moveTo>
                <a:cubicBezTo>
                  <a:pt x="12152" y="37368"/>
                  <a:pt x="13055" y="37805"/>
                  <a:pt x="13663" y="38565"/>
                </a:cubicBezTo>
                <a:cubicBezTo>
                  <a:pt x="13454" y="38654"/>
                  <a:pt x="13255" y="38761"/>
                  <a:pt x="13066" y="38883"/>
                </a:cubicBezTo>
                <a:cubicBezTo>
                  <a:pt x="12589" y="38335"/>
                  <a:pt x="11903" y="38026"/>
                  <a:pt x="11179" y="38026"/>
                </a:cubicBezTo>
                <a:lnTo>
                  <a:pt x="11164" y="38026"/>
                </a:lnTo>
                <a:cubicBezTo>
                  <a:pt x="10469" y="38029"/>
                  <a:pt x="9799" y="38324"/>
                  <a:pt x="9330" y="38834"/>
                </a:cubicBezTo>
                <a:cubicBezTo>
                  <a:pt x="9138" y="38716"/>
                  <a:pt x="8938" y="38614"/>
                  <a:pt x="8725" y="38527"/>
                </a:cubicBezTo>
                <a:cubicBezTo>
                  <a:pt x="9326" y="37796"/>
                  <a:pt x="10212" y="37372"/>
                  <a:pt x="11160" y="37368"/>
                </a:cubicBezTo>
                <a:close/>
                <a:moveTo>
                  <a:pt x="27006" y="37368"/>
                </a:moveTo>
                <a:cubicBezTo>
                  <a:pt x="27982" y="37368"/>
                  <a:pt x="28885" y="37805"/>
                  <a:pt x="29490" y="38565"/>
                </a:cubicBezTo>
                <a:cubicBezTo>
                  <a:pt x="29281" y="38654"/>
                  <a:pt x="29085" y="38761"/>
                  <a:pt x="28897" y="38883"/>
                </a:cubicBezTo>
                <a:cubicBezTo>
                  <a:pt x="28420" y="38335"/>
                  <a:pt x="27733" y="38026"/>
                  <a:pt x="27006" y="38026"/>
                </a:cubicBezTo>
                <a:lnTo>
                  <a:pt x="26990" y="38026"/>
                </a:lnTo>
                <a:cubicBezTo>
                  <a:pt x="26295" y="38029"/>
                  <a:pt x="25630" y="38324"/>
                  <a:pt x="25160" y="38834"/>
                </a:cubicBezTo>
                <a:cubicBezTo>
                  <a:pt x="24968" y="38716"/>
                  <a:pt x="24764" y="38614"/>
                  <a:pt x="24552" y="38527"/>
                </a:cubicBezTo>
                <a:cubicBezTo>
                  <a:pt x="25152" y="37796"/>
                  <a:pt x="26039" y="37372"/>
                  <a:pt x="26985" y="37368"/>
                </a:cubicBezTo>
                <a:close/>
                <a:moveTo>
                  <a:pt x="42842" y="37368"/>
                </a:moveTo>
                <a:cubicBezTo>
                  <a:pt x="43812" y="37368"/>
                  <a:pt x="44713" y="37803"/>
                  <a:pt x="45321" y="38565"/>
                </a:cubicBezTo>
                <a:cubicBezTo>
                  <a:pt x="45112" y="38654"/>
                  <a:pt x="44912" y="38761"/>
                  <a:pt x="44724" y="38883"/>
                </a:cubicBezTo>
                <a:cubicBezTo>
                  <a:pt x="44246" y="38335"/>
                  <a:pt x="43560" y="38026"/>
                  <a:pt x="42837" y="38026"/>
                </a:cubicBezTo>
                <a:lnTo>
                  <a:pt x="42821" y="38026"/>
                </a:lnTo>
                <a:cubicBezTo>
                  <a:pt x="42126" y="38029"/>
                  <a:pt x="41457" y="38324"/>
                  <a:pt x="40987" y="38834"/>
                </a:cubicBezTo>
                <a:cubicBezTo>
                  <a:pt x="40795" y="38716"/>
                  <a:pt x="40595" y="38614"/>
                  <a:pt x="40382" y="38527"/>
                </a:cubicBezTo>
                <a:cubicBezTo>
                  <a:pt x="40983" y="37796"/>
                  <a:pt x="41869" y="37372"/>
                  <a:pt x="42816" y="37368"/>
                </a:cubicBezTo>
                <a:cubicBezTo>
                  <a:pt x="42825" y="37368"/>
                  <a:pt x="42833" y="37368"/>
                  <a:pt x="42842" y="37368"/>
                </a:cubicBezTo>
                <a:close/>
                <a:moveTo>
                  <a:pt x="58656" y="37368"/>
                </a:moveTo>
                <a:cubicBezTo>
                  <a:pt x="59631" y="37368"/>
                  <a:pt x="60541" y="37800"/>
                  <a:pt x="61146" y="38565"/>
                </a:cubicBezTo>
                <a:cubicBezTo>
                  <a:pt x="60942" y="38654"/>
                  <a:pt x="60742" y="38761"/>
                  <a:pt x="60554" y="38883"/>
                </a:cubicBezTo>
                <a:cubicBezTo>
                  <a:pt x="60077" y="38335"/>
                  <a:pt x="59391" y="38026"/>
                  <a:pt x="58663" y="38026"/>
                </a:cubicBezTo>
                <a:lnTo>
                  <a:pt x="58647" y="38026"/>
                </a:lnTo>
                <a:cubicBezTo>
                  <a:pt x="57953" y="38029"/>
                  <a:pt x="57287" y="38324"/>
                  <a:pt x="56818" y="38834"/>
                </a:cubicBezTo>
                <a:cubicBezTo>
                  <a:pt x="56626" y="38716"/>
                  <a:pt x="56422" y="38614"/>
                  <a:pt x="56209" y="38527"/>
                </a:cubicBezTo>
                <a:cubicBezTo>
                  <a:pt x="56809" y="37796"/>
                  <a:pt x="57696" y="37372"/>
                  <a:pt x="58643" y="37368"/>
                </a:cubicBezTo>
                <a:cubicBezTo>
                  <a:pt x="58647" y="37368"/>
                  <a:pt x="58652" y="37368"/>
                  <a:pt x="58656" y="37368"/>
                </a:cubicBezTo>
                <a:close/>
                <a:moveTo>
                  <a:pt x="74487" y="37368"/>
                </a:moveTo>
                <a:cubicBezTo>
                  <a:pt x="75462" y="37368"/>
                  <a:pt x="76367" y="37800"/>
                  <a:pt x="76977" y="38565"/>
                </a:cubicBezTo>
                <a:cubicBezTo>
                  <a:pt x="76769" y="38654"/>
                  <a:pt x="76569" y="38761"/>
                  <a:pt x="76381" y="38883"/>
                </a:cubicBezTo>
                <a:cubicBezTo>
                  <a:pt x="75902" y="38335"/>
                  <a:pt x="75217" y="38026"/>
                  <a:pt x="74491" y="38026"/>
                </a:cubicBezTo>
                <a:cubicBezTo>
                  <a:pt x="74486" y="38026"/>
                  <a:pt x="74482" y="38026"/>
                  <a:pt x="74477" y="38026"/>
                </a:cubicBezTo>
                <a:cubicBezTo>
                  <a:pt x="73783" y="38029"/>
                  <a:pt x="73114" y="38324"/>
                  <a:pt x="72644" y="38834"/>
                </a:cubicBezTo>
                <a:cubicBezTo>
                  <a:pt x="72452" y="38716"/>
                  <a:pt x="72247" y="38614"/>
                  <a:pt x="72040" y="38527"/>
                </a:cubicBezTo>
                <a:cubicBezTo>
                  <a:pt x="72639" y="37796"/>
                  <a:pt x="73527" y="37372"/>
                  <a:pt x="74473" y="37368"/>
                </a:cubicBezTo>
                <a:cubicBezTo>
                  <a:pt x="74478" y="37368"/>
                  <a:pt x="74482" y="37368"/>
                  <a:pt x="74487" y="37368"/>
                </a:cubicBezTo>
                <a:close/>
                <a:moveTo>
                  <a:pt x="90313" y="37368"/>
                </a:moveTo>
                <a:cubicBezTo>
                  <a:pt x="91289" y="37368"/>
                  <a:pt x="92198" y="37800"/>
                  <a:pt x="92804" y="38565"/>
                </a:cubicBezTo>
                <a:cubicBezTo>
                  <a:pt x="92600" y="38654"/>
                  <a:pt x="92400" y="38761"/>
                  <a:pt x="92212" y="38883"/>
                </a:cubicBezTo>
                <a:cubicBezTo>
                  <a:pt x="91734" y="38335"/>
                  <a:pt x="91048" y="38026"/>
                  <a:pt x="90321" y="38026"/>
                </a:cubicBezTo>
                <a:lnTo>
                  <a:pt x="90304" y="38026"/>
                </a:lnTo>
                <a:cubicBezTo>
                  <a:pt x="89610" y="38029"/>
                  <a:pt x="88944" y="38324"/>
                  <a:pt x="88475" y="38834"/>
                </a:cubicBezTo>
                <a:cubicBezTo>
                  <a:pt x="88283" y="38716"/>
                  <a:pt x="88078" y="38614"/>
                  <a:pt x="87866" y="38527"/>
                </a:cubicBezTo>
                <a:cubicBezTo>
                  <a:pt x="88466" y="37796"/>
                  <a:pt x="89352" y="37372"/>
                  <a:pt x="90300" y="37368"/>
                </a:cubicBezTo>
                <a:cubicBezTo>
                  <a:pt x="90305" y="37368"/>
                  <a:pt x="90309" y="37368"/>
                  <a:pt x="90313" y="37368"/>
                </a:cubicBezTo>
                <a:close/>
                <a:moveTo>
                  <a:pt x="19100" y="38095"/>
                </a:moveTo>
                <a:cubicBezTo>
                  <a:pt x="19790" y="38095"/>
                  <a:pt x="20443" y="38389"/>
                  <a:pt x="20908" y="38899"/>
                </a:cubicBezTo>
                <a:cubicBezTo>
                  <a:pt x="20733" y="39010"/>
                  <a:pt x="20570" y="39140"/>
                  <a:pt x="20418" y="39279"/>
                </a:cubicBezTo>
                <a:cubicBezTo>
                  <a:pt x="20075" y="38920"/>
                  <a:pt x="19598" y="38716"/>
                  <a:pt x="19100" y="38716"/>
                </a:cubicBezTo>
                <a:lnTo>
                  <a:pt x="19087" y="38716"/>
                </a:lnTo>
                <a:cubicBezTo>
                  <a:pt x="18613" y="38716"/>
                  <a:pt x="18168" y="38899"/>
                  <a:pt x="17829" y="39226"/>
                </a:cubicBezTo>
                <a:cubicBezTo>
                  <a:pt x="17673" y="39091"/>
                  <a:pt x="17507" y="38965"/>
                  <a:pt x="17330" y="38855"/>
                </a:cubicBezTo>
                <a:cubicBezTo>
                  <a:pt x="17609" y="38561"/>
                  <a:pt x="17960" y="38340"/>
                  <a:pt x="18344" y="38218"/>
                </a:cubicBezTo>
                <a:cubicBezTo>
                  <a:pt x="18580" y="38139"/>
                  <a:pt x="18830" y="38099"/>
                  <a:pt x="19083" y="38095"/>
                </a:cubicBezTo>
                <a:close/>
                <a:moveTo>
                  <a:pt x="34925" y="38095"/>
                </a:moveTo>
                <a:cubicBezTo>
                  <a:pt x="35616" y="38095"/>
                  <a:pt x="36273" y="38389"/>
                  <a:pt x="36735" y="38899"/>
                </a:cubicBezTo>
                <a:cubicBezTo>
                  <a:pt x="36563" y="39010"/>
                  <a:pt x="36401" y="39140"/>
                  <a:pt x="36245" y="39279"/>
                </a:cubicBezTo>
                <a:cubicBezTo>
                  <a:pt x="35902" y="38920"/>
                  <a:pt x="35424" y="38716"/>
                  <a:pt x="34925" y="38716"/>
                </a:cubicBezTo>
                <a:lnTo>
                  <a:pt x="34914" y="38716"/>
                </a:lnTo>
                <a:cubicBezTo>
                  <a:pt x="34440" y="38716"/>
                  <a:pt x="33999" y="38899"/>
                  <a:pt x="33656" y="39226"/>
                </a:cubicBezTo>
                <a:cubicBezTo>
                  <a:pt x="33500" y="39091"/>
                  <a:pt x="33332" y="38965"/>
                  <a:pt x="33157" y="38855"/>
                </a:cubicBezTo>
                <a:cubicBezTo>
                  <a:pt x="33251" y="38757"/>
                  <a:pt x="33349" y="38671"/>
                  <a:pt x="33455" y="38589"/>
                </a:cubicBezTo>
                <a:cubicBezTo>
                  <a:pt x="33872" y="38275"/>
                  <a:pt x="34382" y="38099"/>
                  <a:pt x="34910" y="38095"/>
                </a:cubicBezTo>
                <a:close/>
                <a:moveTo>
                  <a:pt x="50756" y="38095"/>
                </a:moveTo>
                <a:cubicBezTo>
                  <a:pt x="51447" y="38095"/>
                  <a:pt x="52100" y="38389"/>
                  <a:pt x="52565" y="38899"/>
                </a:cubicBezTo>
                <a:cubicBezTo>
                  <a:pt x="52390" y="39010"/>
                  <a:pt x="52226" y="39140"/>
                  <a:pt x="52075" y="39279"/>
                </a:cubicBezTo>
                <a:cubicBezTo>
                  <a:pt x="51732" y="38920"/>
                  <a:pt x="51255" y="38716"/>
                  <a:pt x="50756" y="38716"/>
                </a:cubicBezTo>
                <a:lnTo>
                  <a:pt x="50744" y="38716"/>
                </a:lnTo>
                <a:cubicBezTo>
                  <a:pt x="50271" y="38716"/>
                  <a:pt x="49825" y="38899"/>
                  <a:pt x="49487" y="39226"/>
                </a:cubicBezTo>
                <a:cubicBezTo>
                  <a:pt x="49331" y="39091"/>
                  <a:pt x="49163" y="38965"/>
                  <a:pt x="48988" y="38855"/>
                </a:cubicBezTo>
                <a:cubicBezTo>
                  <a:pt x="49441" y="38376"/>
                  <a:pt x="50079" y="38099"/>
                  <a:pt x="50740" y="38095"/>
                </a:cubicBezTo>
                <a:close/>
                <a:moveTo>
                  <a:pt x="66583" y="38095"/>
                </a:moveTo>
                <a:cubicBezTo>
                  <a:pt x="67273" y="38095"/>
                  <a:pt x="67930" y="38389"/>
                  <a:pt x="68392" y="38899"/>
                </a:cubicBezTo>
                <a:cubicBezTo>
                  <a:pt x="68221" y="39010"/>
                  <a:pt x="68057" y="39140"/>
                  <a:pt x="67902" y="39279"/>
                </a:cubicBezTo>
                <a:cubicBezTo>
                  <a:pt x="67559" y="38920"/>
                  <a:pt x="67082" y="38716"/>
                  <a:pt x="66583" y="38716"/>
                </a:cubicBezTo>
                <a:lnTo>
                  <a:pt x="66571" y="38716"/>
                </a:lnTo>
                <a:cubicBezTo>
                  <a:pt x="66420" y="38716"/>
                  <a:pt x="66273" y="38736"/>
                  <a:pt x="66130" y="38769"/>
                </a:cubicBezTo>
                <a:cubicBezTo>
                  <a:pt x="65823" y="38850"/>
                  <a:pt x="65546" y="39006"/>
                  <a:pt x="65317" y="39226"/>
                </a:cubicBezTo>
                <a:cubicBezTo>
                  <a:pt x="65157" y="39091"/>
                  <a:pt x="64990" y="38965"/>
                  <a:pt x="64814" y="38855"/>
                </a:cubicBezTo>
                <a:cubicBezTo>
                  <a:pt x="65272" y="38376"/>
                  <a:pt x="65909" y="38099"/>
                  <a:pt x="66567" y="38095"/>
                </a:cubicBezTo>
                <a:close/>
                <a:moveTo>
                  <a:pt x="82413" y="38095"/>
                </a:moveTo>
                <a:cubicBezTo>
                  <a:pt x="83103" y="38095"/>
                  <a:pt x="83757" y="38389"/>
                  <a:pt x="84223" y="38899"/>
                </a:cubicBezTo>
                <a:cubicBezTo>
                  <a:pt x="84047" y="39010"/>
                  <a:pt x="83884" y="39140"/>
                  <a:pt x="83733" y="39279"/>
                </a:cubicBezTo>
                <a:cubicBezTo>
                  <a:pt x="83390" y="38920"/>
                  <a:pt x="82912" y="38716"/>
                  <a:pt x="82413" y="38716"/>
                </a:cubicBezTo>
                <a:lnTo>
                  <a:pt x="82401" y="38716"/>
                </a:lnTo>
                <a:cubicBezTo>
                  <a:pt x="81927" y="38716"/>
                  <a:pt x="81482" y="38899"/>
                  <a:pt x="81143" y="39226"/>
                </a:cubicBezTo>
                <a:cubicBezTo>
                  <a:pt x="80988" y="39091"/>
                  <a:pt x="80820" y="38965"/>
                  <a:pt x="80645" y="38855"/>
                </a:cubicBezTo>
                <a:cubicBezTo>
                  <a:pt x="80984" y="38499"/>
                  <a:pt x="81421" y="38254"/>
                  <a:pt x="81899" y="38152"/>
                </a:cubicBezTo>
                <a:cubicBezTo>
                  <a:pt x="82062" y="38115"/>
                  <a:pt x="82230" y="38095"/>
                  <a:pt x="82398" y="38095"/>
                </a:cubicBezTo>
                <a:close/>
                <a:moveTo>
                  <a:pt x="19100" y="38785"/>
                </a:moveTo>
                <a:cubicBezTo>
                  <a:pt x="19577" y="38785"/>
                  <a:pt x="20035" y="38981"/>
                  <a:pt x="20365" y="39324"/>
                </a:cubicBezTo>
                <a:cubicBezTo>
                  <a:pt x="20235" y="39447"/>
                  <a:pt x="20116" y="39577"/>
                  <a:pt x="20001" y="39716"/>
                </a:cubicBezTo>
                <a:cubicBezTo>
                  <a:pt x="19769" y="39463"/>
                  <a:pt x="19443" y="39316"/>
                  <a:pt x="19100" y="39316"/>
                </a:cubicBezTo>
                <a:lnTo>
                  <a:pt x="19091" y="39316"/>
                </a:lnTo>
                <a:cubicBezTo>
                  <a:pt x="18772" y="39320"/>
                  <a:pt x="18478" y="39438"/>
                  <a:pt x="18250" y="39659"/>
                </a:cubicBezTo>
                <a:cubicBezTo>
                  <a:pt x="18135" y="39524"/>
                  <a:pt x="18013" y="39394"/>
                  <a:pt x="17882" y="39275"/>
                </a:cubicBezTo>
                <a:cubicBezTo>
                  <a:pt x="18209" y="38961"/>
                  <a:pt x="18634" y="38785"/>
                  <a:pt x="19087" y="38785"/>
                </a:cubicBezTo>
                <a:close/>
                <a:moveTo>
                  <a:pt x="34925" y="38785"/>
                </a:moveTo>
                <a:cubicBezTo>
                  <a:pt x="35404" y="38785"/>
                  <a:pt x="35865" y="38981"/>
                  <a:pt x="36196" y="39324"/>
                </a:cubicBezTo>
                <a:cubicBezTo>
                  <a:pt x="36065" y="39447"/>
                  <a:pt x="35943" y="39577"/>
                  <a:pt x="35832" y="39716"/>
                </a:cubicBezTo>
                <a:cubicBezTo>
                  <a:pt x="35600" y="39463"/>
                  <a:pt x="35273" y="39316"/>
                  <a:pt x="34925" y="39316"/>
                </a:cubicBezTo>
                <a:lnTo>
                  <a:pt x="34917" y="39316"/>
                </a:lnTo>
                <a:cubicBezTo>
                  <a:pt x="34603" y="39320"/>
                  <a:pt x="34305" y="39438"/>
                  <a:pt x="34080" y="39659"/>
                </a:cubicBezTo>
                <a:cubicBezTo>
                  <a:pt x="33966" y="39524"/>
                  <a:pt x="33839" y="39394"/>
                  <a:pt x="33709" y="39275"/>
                </a:cubicBezTo>
                <a:cubicBezTo>
                  <a:pt x="34035" y="38961"/>
                  <a:pt x="34460" y="38785"/>
                  <a:pt x="34917" y="38785"/>
                </a:cubicBezTo>
                <a:close/>
                <a:moveTo>
                  <a:pt x="50758" y="38785"/>
                </a:moveTo>
                <a:cubicBezTo>
                  <a:pt x="51236" y="38785"/>
                  <a:pt x="51695" y="38981"/>
                  <a:pt x="52022" y="39328"/>
                </a:cubicBezTo>
                <a:cubicBezTo>
                  <a:pt x="51892" y="39447"/>
                  <a:pt x="51773" y="39577"/>
                  <a:pt x="51659" y="39716"/>
                </a:cubicBezTo>
                <a:cubicBezTo>
                  <a:pt x="51426" y="39463"/>
                  <a:pt x="51095" y="39316"/>
                  <a:pt x="50748" y="39316"/>
                </a:cubicBezTo>
                <a:cubicBezTo>
                  <a:pt x="50430" y="39320"/>
                  <a:pt x="50135" y="39438"/>
                  <a:pt x="49907" y="39659"/>
                </a:cubicBezTo>
                <a:cubicBezTo>
                  <a:pt x="49792" y="39524"/>
                  <a:pt x="49670" y="39394"/>
                  <a:pt x="49539" y="39275"/>
                </a:cubicBezTo>
                <a:cubicBezTo>
                  <a:pt x="49866" y="38961"/>
                  <a:pt x="50290" y="38785"/>
                  <a:pt x="50744" y="38785"/>
                </a:cubicBezTo>
                <a:cubicBezTo>
                  <a:pt x="50749" y="38785"/>
                  <a:pt x="50754" y="38785"/>
                  <a:pt x="50758" y="38785"/>
                </a:cubicBezTo>
                <a:close/>
                <a:moveTo>
                  <a:pt x="66605" y="38785"/>
                </a:moveTo>
                <a:cubicBezTo>
                  <a:pt x="67072" y="38785"/>
                  <a:pt x="67525" y="38985"/>
                  <a:pt x="67853" y="39328"/>
                </a:cubicBezTo>
                <a:cubicBezTo>
                  <a:pt x="67723" y="39447"/>
                  <a:pt x="67600" y="39577"/>
                  <a:pt x="67489" y="39716"/>
                </a:cubicBezTo>
                <a:cubicBezTo>
                  <a:pt x="67257" y="39463"/>
                  <a:pt x="66930" y="39316"/>
                  <a:pt x="66583" y="39316"/>
                </a:cubicBezTo>
                <a:lnTo>
                  <a:pt x="66575" y="39316"/>
                </a:lnTo>
                <a:cubicBezTo>
                  <a:pt x="66260" y="39320"/>
                  <a:pt x="65962" y="39438"/>
                  <a:pt x="65738" y="39659"/>
                </a:cubicBezTo>
                <a:cubicBezTo>
                  <a:pt x="65623" y="39524"/>
                  <a:pt x="65497" y="39394"/>
                  <a:pt x="65366" y="39275"/>
                </a:cubicBezTo>
                <a:cubicBezTo>
                  <a:pt x="65484" y="39161"/>
                  <a:pt x="65611" y="39067"/>
                  <a:pt x="65753" y="38993"/>
                </a:cubicBezTo>
                <a:cubicBezTo>
                  <a:pt x="66003" y="38859"/>
                  <a:pt x="66281" y="38785"/>
                  <a:pt x="66575" y="38785"/>
                </a:cubicBezTo>
                <a:cubicBezTo>
                  <a:pt x="66585" y="38785"/>
                  <a:pt x="66595" y="38785"/>
                  <a:pt x="66605" y="38785"/>
                </a:cubicBezTo>
                <a:close/>
                <a:moveTo>
                  <a:pt x="82413" y="38785"/>
                </a:moveTo>
                <a:cubicBezTo>
                  <a:pt x="82892" y="38785"/>
                  <a:pt x="83348" y="38981"/>
                  <a:pt x="83680" y="39324"/>
                </a:cubicBezTo>
                <a:cubicBezTo>
                  <a:pt x="83549" y="39447"/>
                  <a:pt x="83431" y="39577"/>
                  <a:pt x="83316" y="39716"/>
                </a:cubicBezTo>
                <a:cubicBezTo>
                  <a:pt x="83084" y="39459"/>
                  <a:pt x="82752" y="39316"/>
                  <a:pt x="82405" y="39316"/>
                </a:cubicBezTo>
                <a:cubicBezTo>
                  <a:pt x="82087" y="39320"/>
                  <a:pt x="81793" y="39438"/>
                  <a:pt x="81564" y="39659"/>
                </a:cubicBezTo>
                <a:cubicBezTo>
                  <a:pt x="81450" y="39524"/>
                  <a:pt x="81327" y="39394"/>
                  <a:pt x="81197" y="39275"/>
                </a:cubicBezTo>
                <a:cubicBezTo>
                  <a:pt x="81523" y="38961"/>
                  <a:pt x="81948" y="38785"/>
                  <a:pt x="82401" y="38785"/>
                </a:cubicBezTo>
                <a:close/>
                <a:moveTo>
                  <a:pt x="19100" y="39385"/>
                </a:moveTo>
                <a:cubicBezTo>
                  <a:pt x="19426" y="39385"/>
                  <a:pt x="19741" y="39528"/>
                  <a:pt x="19957" y="39773"/>
                </a:cubicBezTo>
                <a:cubicBezTo>
                  <a:pt x="19707" y="40092"/>
                  <a:pt x="19507" y="40456"/>
                  <a:pt x="19364" y="40848"/>
                </a:cubicBezTo>
                <a:cubicBezTo>
                  <a:pt x="19275" y="40840"/>
                  <a:pt x="19185" y="40835"/>
                  <a:pt x="19091" y="40835"/>
                </a:cubicBezTo>
                <a:lnTo>
                  <a:pt x="19066" y="40835"/>
                </a:lnTo>
                <a:cubicBezTo>
                  <a:pt x="19021" y="40840"/>
                  <a:pt x="18977" y="40840"/>
                  <a:pt x="18932" y="40840"/>
                </a:cubicBezTo>
                <a:cubicBezTo>
                  <a:pt x="18781" y="40423"/>
                  <a:pt x="18564" y="40047"/>
                  <a:pt x="18295" y="39713"/>
                </a:cubicBezTo>
                <a:cubicBezTo>
                  <a:pt x="18511" y="39504"/>
                  <a:pt x="18789" y="39389"/>
                  <a:pt x="19091" y="39385"/>
                </a:cubicBezTo>
                <a:close/>
                <a:moveTo>
                  <a:pt x="34925" y="39385"/>
                </a:moveTo>
                <a:cubicBezTo>
                  <a:pt x="35257" y="39385"/>
                  <a:pt x="35567" y="39528"/>
                  <a:pt x="35788" y="39773"/>
                </a:cubicBezTo>
                <a:cubicBezTo>
                  <a:pt x="35538" y="40092"/>
                  <a:pt x="35334" y="40456"/>
                  <a:pt x="35191" y="40848"/>
                </a:cubicBezTo>
                <a:cubicBezTo>
                  <a:pt x="35102" y="40840"/>
                  <a:pt x="35012" y="40835"/>
                  <a:pt x="34921" y="40835"/>
                </a:cubicBezTo>
                <a:lnTo>
                  <a:pt x="34897" y="40835"/>
                </a:lnTo>
                <a:cubicBezTo>
                  <a:pt x="34852" y="40840"/>
                  <a:pt x="34808" y="40840"/>
                  <a:pt x="34763" y="40840"/>
                </a:cubicBezTo>
                <a:cubicBezTo>
                  <a:pt x="34607" y="40423"/>
                  <a:pt x="34391" y="40047"/>
                  <a:pt x="34125" y="39713"/>
                </a:cubicBezTo>
                <a:cubicBezTo>
                  <a:pt x="34337" y="39504"/>
                  <a:pt x="34619" y="39389"/>
                  <a:pt x="34917" y="39385"/>
                </a:cubicBezTo>
                <a:close/>
                <a:moveTo>
                  <a:pt x="50756" y="39385"/>
                </a:moveTo>
                <a:cubicBezTo>
                  <a:pt x="51083" y="39385"/>
                  <a:pt x="51398" y="39528"/>
                  <a:pt x="51614" y="39773"/>
                </a:cubicBezTo>
                <a:cubicBezTo>
                  <a:pt x="51365" y="40092"/>
                  <a:pt x="51165" y="40456"/>
                  <a:pt x="51022" y="40848"/>
                </a:cubicBezTo>
                <a:cubicBezTo>
                  <a:pt x="50932" y="40840"/>
                  <a:pt x="50842" y="40835"/>
                  <a:pt x="50748" y="40835"/>
                </a:cubicBezTo>
                <a:lnTo>
                  <a:pt x="50724" y="40835"/>
                </a:lnTo>
                <a:cubicBezTo>
                  <a:pt x="50678" y="40840"/>
                  <a:pt x="50633" y="40840"/>
                  <a:pt x="50589" y="40840"/>
                </a:cubicBezTo>
                <a:cubicBezTo>
                  <a:pt x="50437" y="40423"/>
                  <a:pt x="50222" y="40047"/>
                  <a:pt x="49952" y="39713"/>
                </a:cubicBezTo>
                <a:cubicBezTo>
                  <a:pt x="50168" y="39504"/>
                  <a:pt x="50446" y="39389"/>
                  <a:pt x="50748" y="39385"/>
                </a:cubicBezTo>
                <a:close/>
                <a:moveTo>
                  <a:pt x="66583" y="39385"/>
                </a:moveTo>
                <a:cubicBezTo>
                  <a:pt x="66914" y="39385"/>
                  <a:pt x="67224" y="39528"/>
                  <a:pt x="67444" y="39773"/>
                </a:cubicBezTo>
                <a:cubicBezTo>
                  <a:pt x="67195" y="40092"/>
                  <a:pt x="66991" y="40456"/>
                  <a:pt x="66848" y="40848"/>
                </a:cubicBezTo>
                <a:cubicBezTo>
                  <a:pt x="66758" y="40840"/>
                  <a:pt x="66669" y="40835"/>
                  <a:pt x="66579" y="40835"/>
                </a:cubicBezTo>
                <a:lnTo>
                  <a:pt x="66554" y="40835"/>
                </a:lnTo>
                <a:cubicBezTo>
                  <a:pt x="66509" y="40840"/>
                  <a:pt x="66464" y="40840"/>
                  <a:pt x="66420" y="40840"/>
                </a:cubicBezTo>
                <a:cubicBezTo>
                  <a:pt x="66264" y="40423"/>
                  <a:pt x="66047" y="40047"/>
                  <a:pt x="65783" y="39713"/>
                </a:cubicBezTo>
                <a:cubicBezTo>
                  <a:pt x="65994" y="39504"/>
                  <a:pt x="66277" y="39389"/>
                  <a:pt x="66575" y="39385"/>
                </a:cubicBezTo>
                <a:close/>
                <a:moveTo>
                  <a:pt x="82413" y="39385"/>
                </a:moveTo>
                <a:cubicBezTo>
                  <a:pt x="82741" y="39385"/>
                  <a:pt x="83054" y="39528"/>
                  <a:pt x="83271" y="39773"/>
                </a:cubicBezTo>
                <a:cubicBezTo>
                  <a:pt x="83022" y="40092"/>
                  <a:pt x="82822" y="40456"/>
                  <a:pt x="82679" y="40848"/>
                </a:cubicBezTo>
                <a:cubicBezTo>
                  <a:pt x="82589" y="40840"/>
                  <a:pt x="82499" y="40835"/>
                  <a:pt x="82405" y="40835"/>
                </a:cubicBezTo>
                <a:lnTo>
                  <a:pt x="82381" y="40835"/>
                </a:lnTo>
                <a:cubicBezTo>
                  <a:pt x="82336" y="40840"/>
                  <a:pt x="82291" y="40840"/>
                  <a:pt x="82246" y="40840"/>
                </a:cubicBezTo>
                <a:cubicBezTo>
                  <a:pt x="82095" y="40423"/>
                  <a:pt x="81878" y="40047"/>
                  <a:pt x="81608" y="39713"/>
                </a:cubicBezTo>
                <a:cubicBezTo>
                  <a:pt x="81646" y="39675"/>
                  <a:pt x="81687" y="39643"/>
                  <a:pt x="81727" y="39614"/>
                </a:cubicBezTo>
                <a:cubicBezTo>
                  <a:pt x="81923" y="39467"/>
                  <a:pt x="82156" y="39389"/>
                  <a:pt x="82405" y="39385"/>
                </a:cubicBezTo>
                <a:close/>
                <a:moveTo>
                  <a:pt x="11179" y="38095"/>
                </a:moveTo>
                <a:cubicBezTo>
                  <a:pt x="11882" y="38095"/>
                  <a:pt x="12544" y="38397"/>
                  <a:pt x="13009" y="38923"/>
                </a:cubicBezTo>
                <a:cubicBezTo>
                  <a:pt x="12331" y="39381"/>
                  <a:pt x="11797" y="40047"/>
                  <a:pt x="11503" y="40852"/>
                </a:cubicBezTo>
                <a:cubicBezTo>
                  <a:pt x="11396" y="40844"/>
                  <a:pt x="11290" y="40835"/>
                  <a:pt x="11184" y="40835"/>
                </a:cubicBezTo>
                <a:lnTo>
                  <a:pt x="11160" y="40835"/>
                </a:lnTo>
                <a:cubicBezTo>
                  <a:pt x="11094" y="40840"/>
                  <a:pt x="11028" y="40840"/>
                  <a:pt x="10964" y="40844"/>
                </a:cubicBezTo>
                <a:cubicBezTo>
                  <a:pt x="10817" y="40435"/>
                  <a:pt x="10604" y="40063"/>
                  <a:pt x="10342" y="39737"/>
                </a:cubicBezTo>
                <a:lnTo>
                  <a:pt x="10342" y="39737"/>
                </a:lnTo>
                <a:lnTo>
                  <a:pt x="10346" y="39741"/>
                </a:lnTo>
                <a:cubicBezTo>
                  <a:pt x="10567" y="39516"/>
                  <a:pt x="10857" y="39389"/>
                  <a:pt x="11172" y="39385"/>
                </a:cubicBezTo>
                <a:lnTo>
                  <a:pt x="11179" y="39385"/>
                </a:lnTo>
                <a:cubicBezTo>
                  <a:pt x="11519" y="39385"/>
                  <a:pt x="11837" y="39536"/>
                  <a:pt x="12058" y="39794"/>
                </a:cubicBezTo>
                <a:lnTo>
                  <a:pt x="12111" y="39749"/>
                </a:lnTo>
                <a:cubicBezTo>
                  <a:pt x="11878" y="39475"/>
                  <a:pt x="11539" y="39316"/>
                  <a:pt x="11179" y="39316"/>
                </a:cubicBezTo>
                <a:lnTo>
                  <a:pt x="11172" y="39316"/>
                </a:lnTo>
                <a:cubicBezTo>
                  <a:pt x="10841" y="39320"/>
                  <a:pt x="10534" y="39451"/>
                  <a:pt x="10306" y="39688"/>
                </a:cubicBezTo>
                <a:cubicBezTo>
                  <a:pt x="10191" y="39549"/>
                  <a:pt x="10069" y="39418"/>
                  <a:pt x="9938" y="39300"/>
                </a:cubicBezTo>
                <a:cubicBezTo>
                  <a:pt x="10265" y="38969"/>
                  <a:pt x="10702" y="38785"/>
                  <a:pt x="11168" y="38785"/>
                </a:cubicBezTo>
                <a:lnTo>
                  <a:pt x="11179" y="38785"/>
                </a:lnTo>
                <a:cubicBezTo>
                  <a:pt x="11666" y="38785"/>
                  <a:pt x="12135" y="38989"/>
                  <a:pt x="12470" y="39349"/>
                </a:cubicBezTo>
                <a:lnTo>
                  <a:pt x="12519" y="39304"/>
                </a:lnTo>
                <a:cubicBezTo>
                  <a:pt x="12176" y="38928"/>
                  <a:pt x="11686" y="38716"/>
                  <a:pt x="11179" y="38716"/>
                </a:cubicBezTo>
                <a:lnTo>
                  <a:pt x="11168" y="38716"/>
                </a:lnTo>
                <a:cubicBezTo>
                  <a:pt x="10681" y="38716"/>
                  <a:pt x="10229" y="38908"/>
                  <a:pt x="9885" y="39251"/>
                </a:cubicBezTo>
                <a:cubicBezTo>
                  <a:pt x="9730" y="39112"/>
                  <a:pt x="9567" y="38985"/>
                  <a:pt x="9390" y="38874"/>
                </a:cubicBezTo>
                <a:cubicBezTo>
                  <a:pt x="9848" y="38384"/>
                  <a:pt x="10493" y="38099"/>
                  <a:pt x="11164" y="38095"/>
                </a:cubicBezTo>
                <a:close/>
                <a:moveTo>
                  <a:pt x="27006" y="38095"/>
                </a:moveTo>
                <a:cubicBezTo>
                  <a:pt x="27709" y="38095"/>
                  <a:pt x="28374" y="38397"/>
                  <a:pt x="28836" y="38923"/>
                </a:cubicBezTo>
                <a:cubicBezTo>
                  <a:pt x="28158" y="39381"/>
                  <a:pt x="27623" y="40047"/>
                  <a:pt x="27333" y="40852"/>
                </a:cubicBezTo>
                <a:cubicBezTo>
                  <a:pt x="27227" y="40844"/>
                  <a:pt x="27121" y="40835"/>
                  <a:pt x="27015" y="40835"/>
                </a:cubicBezTo>
                <a:lnTo>
                  <a:pt x="26985" y="40835"/>
                </a:lnTo>
                <a:cubicBezTo>
                  <a:pt x="26921" y="40840"/>
                  <a:pt x="26855" y="40840"/>
                  <a:pt x="26789" y="40844"/>
                </a:cubicBezTo>
                <a:cubicBezTo>
                  <a:pt x="26642" y="40435"/>
                  <a:pt x="26435" y="40063"/>
                  <a:pt x="26173" y="39737"/>
                </a:cubicBezTo>
                <a:lnTo>
                  <a:pt x="26173" y="39737"/>
                </a:lnTo>
                <a:lnTo>
                  <a:pt x="26177" y="39741"/>
                </a:lnTo>
                <a:cubicBezTo>
                  <a:pt x="26393" y="39516"/>
                  <a:pt x="26688" y="39389"/>
                  <a:pt x="26998" y="39385"/>
                </a:cubicBezTo>
                <a:lnTo>
                  <a:pt x="27006" y="39385"/>
                </a:lnTo>
                <a:cubicBezTo>
                  <a:pt x="27345" y="39385"/>
                  <a:pt x="27664" y="39536"/>
                  <a:pt x="27884" y="39794"/>
                </a:cubicBezTo>
                <a:lnTo>
                  <a:pt x="27937" y="39749"/>
                </a:lnTo>
                <a:cubicBezTo>
                  <a:pt x="27705" y="39471"/>
                  <a:pt x="27362" y="39316"/>
                  <a:pt x="26998" y="39316"/>
                </a:cubicBezTo>
                <a:cubicBezTo>
                  <a:pt x="26672" y="39320"/>
                  <a:pt x="26361" y="39451"/>
                  <a:pt x="26133" y="39688"/>
                </a:cubicBezTo>
                <a:cubicBezTo>
                  <a:pt x="26018" y="39549"/>
                  <a:pt x="25895" y="39418"/>
                  <a:pt x="25765" y="39300"/>
                </a:cubicBezTo>
                <a:cubicBezTo>
                  <a:pt x="26095" y="38969"/>
                  <a:pt x="26533" y="38785"/>
                  <a:pt x="26994" y="38785"/>
                </a:cubicBezTo>
                <a:lnTo>
                  <a:pt x="27006" y="38785"/>
                </a:lnTo>
                <a:cubicBezTo>
                  <a:pt x="27496" y="38785"/>
                  <a:pt x="27966" y="38989"/>
                  <a:pt x="28297" y="39349"/>
                </a:cubicBezTo>
                <a:lnTo>
                  <a:pt x="28350" y="39304"/>
                </a:lnTo>
                <a:cubicBezTo>
                  <a:pt x="28003" y="38928"/>
                  <a:pt x="27517" y="38716"/>
                  <a:pt x="27006" y="38716"/>
                </a:cubicBezTo>
                <a:lnTo>
                  <a:pt x="26994" y="38716"/>
                </a:lnTo>
                <a:cubicBezTo>
                  <a:pt x="26512" y="38716"/>
                  <a:pt x="26054" y="38908"/>
                  <a:pt x="25716" y="39251"/>
                </a:cubicBezTo>
                <a:cubicBezTo>
                  <a:pt x="25560" y="39112"/>
                  <a:pt x="25393" y="38985"/>
                  <a:pt x="25221" y="38874"/>
                </a:cubicBezTo>
                <a:cubicBezTo>
                  <a:pt x="25675" y="38384"/>
                  <a:pt x="26320" y="38099"/>
                  <a:pt x="26990" y="38095"/>
                </a:cubicBezTo>
                <a:close/>
                <a:moveTo>
                  <a:pt x="42837" y="38095"/>
                </a:moveTo>
                <a:cubicBezTo>
                  <a:pt x="43540" y="38095"/>
                  <a:pt x="44201" y="38397"/>
                  <a:pt x="44667" y="38923"/>
                </a:cubicBezTo>
                <a:cubicBezTo>
                  <a:pt x="43988" y="39381"/>
                  <a:pt x="43453" y="40047"/>
                  <a:pt x="43159" y="40852"/>
                </a:cubicBezTo>
                <a:cubicBezTo>
                  <a:pt x="43057" y="40844"/>
                  <a:pt x="42947" y="40835"/>
                  <a:pt x="42841" y="40835"/>
                </a:cubicBezTo>
                <a:lnTo>
                  <a:pt x="42816" y="40835"/>
                </a:lnTo>
                <a:cubicBezTo>
                  <a:pt x="42751" y="40840"/>
                  <a:pt x="42686" y="40840"/>
                  <a:pt x="42620" y="40844"/>
                </a:cubicBezTo>
                <a:cubicBezTo>
                  <a:pt x="42473" y="40435"/>
                  <a:pt x="42261" y="40063"/>
                  <a:pt x="42000" y="39737"/>
                </a:cubicBezTo>
                <a:lnTo>
                  <a:pt x="42000" y="39737"/>
                </a:lnTo>
                <a:lnTo>
                  <a:pt x="42004" y="39741"/>
                </a:lnTo>
                <a:cubicBezTo>
                  <a:pt x="42224" y="39516"/>
                  <a:pt x="42514" y="39389"/>
                  <a:pt x="42829" y="39385"/>
                </a:cubicBezTo>
                <a:lnTo>
                  <a:pt x="42837" y="39385"/>
                </a:lnTo>
                <a:cubicBezTo>
                  <a:pt x="43176" y="39385"/>
                  <a:pt x="43494" y="39536"/>
                  <a:pt x="43715" y="39794"/>
                </a:cubicBezTo>
                <a:lnTo>
                  <a:pt x="43768" y="39749"/>
                </a:lnTo>
                <a:cubicBezTo>
                  <a:pt x="43532" y="39471"/>
                  <a:pt x="43193" y="39316"/>
                  <a:pt x="42829" y="39316"/>
                </a:cubicBezTo>
                <a:cubicBezTo>
                  <a:pt x="42498" y="39320"/>
                  <a:pt x="42192" y="39451"/>
                  <a:pt x="41963" y="39688"/>
                </a:cubicBezTo>
                <a:cubicBezTo>
                  <a:pt x="41849" y="39549"/>
                  <a:pt x="41726" y="39418"/>
                  <a:pt x="41596" y="39300"/>
                </a:cubicBezTo>
                <a:cubicBezTo>
                  <a:pt x="41922" y="38969"/>
                  <a:pt x="42359" y="38785"/>
                  <a:pt x="42825" y="38785"/>
                </a:cubicBezTo>
                <a:lnTo>
                  <a:pt x="42837" y="38785"/>
                </a:lnTo>
                <a:cubicBezTo>
                  <a:pt x="43323" y="38785"/>
                  <a:pt x="43792" y="38989"/>
                  <a:pt x="44128" y="39349"/>
                </a:cubicBezTo>
                <a:lnTo>
                  <a:pt x="44177" y="39304"/>
                </a:lnTo>
                <a:cubicBezTo>
                  <a:pt x="43834" y="38928"/>
                  <a:pt x="43343" y="38716"/>
                  <a:pt x="42837" y="38716"/>
                </a:cubicBezTo>
                <a:lnTo>
                  <a:pt x="42825" y="38716"/>
                </a:lnTo>
                <a:cubicBezTo>
                  <a:pt x="42339" y="38716"/>
                  <a:pt x="41885" y="38908"/>
                  <a:pt x="41542" y="39251"/>
                </a:cubicBezTo>
                <a:cubicBezTo>
                  <a:pt x="41387" y="39112"/>
                  <a:pt x="41223" y="38985"/>
                  <a:pt x="41048" y="38874"/>
                </a:cubicBezTo>
                <a:cubicBezTo>
                  <a:pt x="41506" y="38384"/>
                  <a:pt x="42151" y="38099"/>
                  <a:pt x="42821" y="38095"/>
                </a:cubicBezTo>
                <a:close/>
                <a:moveTo>
                  <a:pt x="58663" y="38095"/>
                </a:moveTo>
                <a:cubicBezTo>
                  <a:pt x="59366" y="38095"/>
                  <a:pt x="60032" y="38397"/>
                  <a:pt x="60493" y="38923"/>
                </a:cubicBezTo>
                <a:cubicBezTo>
                  <a:pt x="59815" y="39381"/>
                  <a:pt x="59280" y="40047"/>
                  <a:pt x="58990" y="40852"/>
                </a:cubicBezTo>
                <a:cubicBezTo>
                  <a:pt x="58884" y="40844"/>
                  <a:pt x="58778" y="40835"/>
                  <a:pt x="58671" y="40835"/>
                </a:cubicBezTo>
                <a:lnTo>
                  <a:pt x="58643" y="40835"/>
                </a:lnTo>
                <a:cubicBezTo>
                  <a:pt x="58578" y="40840"/>
                  <a:pt x="58512" y="40840"/>
                  <a:pt x="58451" y="40844"/>
                </a:cubicBezTo>
                <a:cubicBezTo>
                  <a:pt x="58300" y="40435"/>
                  <a:pt x="58092" y="40063"/>
                  <a:pt x="57830" y="39737"/>
                </a:cubicBezTo>
                <a:lnTo>
                  <a:pt x="57830" y="39737"/>
                </a:lnTo>
                <a:lnTo>
                  <a:pt x="57834" y="39741"/>
                </a:lnTo>
                <a:cubicBezTo>
                  <a:pt x="58051" y="39516"/>
                  <a:pt x="58345" y="39389"/>
                  <a:pt x="58656" y="39385"/>
                </a:cubicBezTo>
                <a:lnTo>
                  <a:pt x="58663" y="39385"/>
                </a:lnTo>
                <a:cubicBezTo>
                  <a:pt x="59003" y="39385"/>
                  <a:pt x="59321" y="39536"/>
                  <a:pt x="59542" y="39794"/>
                </a:cubicBezTo>
                <a:lnTo>
                  <a:pt x="59595" y="39749"/>
                </a:lnTo>
                <a:cubicBezTo>
                  <a:pt x="59362" y="39475"/>
                  <a:pt x="59023" y="39316"/>
                  <a:pt x="58663" y="39316"/>
                </a:cubicBezTo>
                <a:lnTo>
                  <a:pt x="58656" y="39316"/>
                </a:lnTo>
                <a:cubicBezTo>
                  <a:pt x="58328" y="39320"/>
                  <a:pt x="58018" y="39451"/>
                  <a:pt x="57789" y="39688"/>
                </a:cubicBezTo>
                <a:cubicBezTo>
                  <a:pt x="57675" y="39549"/>
                  <a:pt x="57553" y="39418"/>
                  <a:pt x="57421" y="39300"/>
                </a:cubicBezTo>
                <a:cubicBezTo>
                  <a:pt x="57753" y="38969"/>
                  <a:pt x="58190" y="38785"/>
                  <a:pt x="58656" y="38785"/>
                </a:cubicBezTo>
                <a:lnTo>
                  <a:pt x="58663" y="38785"/>
                </a:lnTo>
                <a:cubicBezTo>
                  <a:pt x="59154" y="38785"/>
                  <a:pt x="59623" y="38989"/>
                  <a:pt x="59954" y="39349"/>
                </a:cubicBezTo>
                <a:lnTo>
                  <a:pt x="60007" y="39304"/>
                </a:lnTo>
                <a:cubicBezTo>
                  <a:pt x="59660" y="38928"/>
                  <a:pt x="59174" y="38716"/>
                  <a:pt x="58663" y="38716"/>
                </a:cubicBezTo>
                <a:lnTo>
                  <a:pt x="58652" y="38716"/>
                </a:lnTo>
                <a:cubicBezTo>
                  <a:pt x="58169" y="38716"/>
                  <a:pt x="57712" y="38908"/>
                  <a:pt x="57372" y="39251"/>
                </a:cubicBezTo>
                <a:cubicBezTo>
                  <a:pt x="57218" y="39112"/>
                  <a:pt x="57050" y="38985"/>
                  <a:pt x="56878" y="38874"/>
                </a:cubicBezTo>
                <a:cubicBezTo>
                  <a:pt x="57332" y="38384"/>
                  <a:pt x="57977" y="38099"/>
                  <a:pt x="58647" y="38095"/>
                </a:cubicBezTo>
                <a:close/>
                <a:moveTo>
                  <a:pt x="74494" y="38095"/>
                </a:moveTo>
                <a:cubicBezTo>
                  <a:pt x="75197" y="38095"/>
                  <a:pt x="75858" y="38397"/>
                  <a:pt x="76324" y="38923"/>
                </a:cubicBezTo>
                <a:cubicBezTo>
                  <a:pt x="75646" y="39381"/>
                  <a:pt x="75111" y="40047"/>
                  <a:pt x="74820" y="40852"/>
                </a:cubicBezTo>
                <a:cubicBezTo>
                  <a:pt x="74707" y="40840"/>
                  <a:pt x="74588" y="40835"/>
                  <a:pt x="74473" y="40835"/>
                </a:cubicBezTo>
                <a:cubicBezTo>
                  <a:pt x="74409" y="40840"/>
                  <a:pt x="74343" y="40840"/>
                  <a:pt x="74277" y="40844"/>
                </a:cubicBezTo>
                <a:cubicBezTo>
                  <a:pt x="74130" y="40435"/>
                  <a:pt x="73919" y="40063"/>
                  <a:pt x="73657" y="39737"/>
                </a:cubicBezTo>
                <a:lnTo>
                  <a:pt x="73657" y="39737"/>
                </a:lnTo>
                <a:lnTo>
                  <a:pt x="73661" y="39741"/>
                </a:lnTo>
                <a:cubicBezTo>
                  <a:pt x="73881" y="39516"/>
                  <a:pt x="74172" y="39389"/>
                  <a:pt x="74486" y="39385"/>
                </a:cubicBezTo>
                <a:lnTo>
                  <a:pt x="74494" y="39385"/>
                </a:lnTo>
                <a:cubicBezTo>
                  <a:pt x="74833" y="39385"/>
                  <a:pt x="75152" y="39536"/>
                  <a:pt x="75372" y="39794"/>
                </a:cubicBezTo>
                <a:lnTo>
                  <a:pt x="75425" y="39749"/>
                </a:lnTo>
                <a:cubicBezTo>
                  <a:pt x="75193" y="39475"/>
                  <a:pt x="74854" y="39316"/>
                  <a:pt x="74494" y="39316"/>
                </a:cubicBezTo>
                <a:lnTo>
                  <a:pt x="74486" y="39316"/>
                </a:lnTo>
                <a:cubicBezTo>
                  <a:pt x="74155" y="39320"/>
                  <a:pt x="73849" y="39451"/>
                  <a:pt x="73620" y="39688"/>
                </a:cubicBezTo>
                <a:cubicBezTo>
                  <a:pt x="73506" y="39549"/>
                  <a:pt x="73383" y="39418"/>
                  <a:pt x="73252" y="39300"/>
                </a:cubicBezTo>
                <a:cubicBezTo>
                  <a:pt x="73579" y="38969"/>
                  <a:pt x="74017" y="38785"/>
                  <a:pt x="74482" y="38785"/>
                </a:cubicBezTo>
                <a:cubicBezTo>
                  <a:pt x="74492" y="38785"/>
                  <a:pt x="74502" y="38785"/>
                  <a:pt x="74512" y="38785"/>
                </a:cubicBezTo>
                <a:cubicBezTo>
                  <a:pt x="74995" y="38785"/>
                  <a:pt x="75457" y="38993"/>
                  <a:pt x="75785" y="39349"/>
                </a:cubicBezTo>
                <a:lnTo>
                  <a:pt x="75834" y="39304"/>
                </a:lnTo>
                <a:cubicBezTo>
                  <a:pt x="75491" y="38928"/>
                  <a:pt x="75001" y="38716"/>
                  <a:pt x="74494" y="38716"/>
                </a:cubicBezTo>
                <a:lnTo>
                  <a:pt x="74482" y="38716"/>
                </a:lnTo>
                <a:cubicBezTo>
                  <a:pt x="73996" y="38716"/>
                  <a:pt x="73542" y="38908"/>
                  <a:pt x="73199" y="39251"/>
                </a:cubicBezTo>
                <a:cubicBezTo>
                  <a:pt x="73044" y="39112"/>
                  <a:pt x="72881" y="38985"/>
                  <a:pt x="72705" y="38874"/>
                </a:cubicBezTo>
                <a:cubicBezTo>
                  <a:pt x="73163" y="38384"/>
                  <a:pt x="73808" y="38099"/>
                  <a:pt x="74477" y="38095"/>
                </a:cubicBezTo>
                <a:close/>
                <a:moveTo>
                  <a:pt x="90321" y="38095"/>
                </a:moveTo>
                <a:cubicBezTo>
                  <a:pt x="91024" y="38095"/>
                  <a:pt x="91689" y="38397"/>
                  <a:pt x="92151" y="38923"/>
                </a:cubicBezTo>
                <a:cubicBezTo>
                  <a:pt x="91472" y="39381"/>
                  <a:pt x="90937" y="40047"/>
                  <a:pt x="90647" y="40852"/>
                </a:cubicBezTo>
                <a:cubicBezTo>
                  <a:pt x="90541" y="40844"/>
                  <a:pt x="90435" y="40835"/>
                  <a:pt x="90329" y="40835"/>
                </a:cubicBezTo>
                <a:lnTo>
                  <a:pt x="90300" y="40835"/>
                </a:lnTo>
                <a:cubicBezTo>
                  <a:pt x="90234" y="40840"/>
                  <a:pt x="90170" y="40840"/>
                  <a:pt x="90108" y="40844"/>
                </a:cubicBezTo>
                <a:cubicBezTo>
                  <a:pt x="89957" y="40435"/>
                  <a:pt x="89744" y="40063"/>
                  <a:pt x="89488" y="39737"/>
                </a:cubicBezTo>
                <a:lnTo>
                  <a:pt x="89488" y="39737"/>
                </a:lnTo>
                <a:lnTo>
                  <a:pt x="89491" y="39741"/>
                </a:lnTo>
                <a:cubicBezTo>
                  <a:pt x="89708" y="39516"/>
                  <a:pt x="90002" y="39389"/>
                  <a:pt x="90313" y="39385"/>
                </a:cubicBezTo>
                <a:lnTo>
                  <a:pt x="90321" y="39385"/>
                </a:lnTo>
                <a:cubicBezTo>
                  <a:pt x="90660" y="39385"/>
                  <a:pt x="90978" y="39536"/>
                  <a:pt x="91199" y="39794"/>
                </a:cubicBezTo>
                <a:lnTo>
                  <a:pt x="91252" y="39749"/>
                </a:lnTo>
                <a:cubicBezTo>
                  <a:pt x="91019" y="39475"/>
                  <a:pt x="90680" y="39316"/>
                  <a:pt x="90321" y="39316"/>
                </a:cubicBezTo>
                <a:lnTo>
                  <a:pt x="90313" y="39316"/>
                </a:lnTo>
                <a:cubicBezTo>
                  <a:pt x="89985" y="39320"/>
                  <a:pt x="89676" y="39451"/>
                  <a:pt x="89446" y="39688"/>
                </a:cubicBezTo>
                <a:cubicBezTo>
                  <a:pt x="89333" y="39549"/>
                  <a:pt x="89210" y="39418"/>
                  <a:pt x="89079" y="39300"/>
                </a:cubicBezTo>
                <a:cubicBezTo>
                  <a:pt x="89410" y="38969"/>
                  <a:pt x="89847" y="38785"/>
                  <a:pt x="90313" y="38785"/>
                </a:cubicBezTo>
                <a:lnTo>
                  <a:pt x="90321" y="38785"/>
                </a:lnTo>
                <a:cubicBezTo>
                  <a:pt x="90811" y="38785"/>
                  <a:pt x="91280" y="38989"/>
                  <a:pt x="91612" y="39349"/>
                </a:cubicBezTo>
                <a:lnTo>
                  <a:pt x="91665" y="39304"/>
                </a:lnTo>
                <a:cubicBezTo>
                  <a:pt x="91318" y="38928"/>
                  <a:pt x="90831" y="38716"/>
                  <a:pt x="90321" y="38716"/>
                </a:cubicBezTo>
                <a:lnTo>
                  <a:pt x="90308" y="38716"/>
                </a:lnTo>
                <a:cubicBezTo>
                  <a:pt x="89827" y="38716"/>
                  <a:pt x="89369" y="38908"/>
                  <a:pt x="89030" y="39251"/>
                </a:cubicBezTo>
                <a:cubicBezTo>
                  <a:pt x="88875" y="39112"/>
                  <a:pt x="88707" y="38985"/>
                  <a:pt x="88536" y="38874"/>
                </a:cubicBezTo>
                <a:cubicBezTo>
                  <a:pt x="88990" y="38384"/>
                  <a:pt x="89635" y="38099"/>
                  <a:pt x="90304" y="38095"/>
                </a:cubicBezTo>
                <a:close/>
                <a:moveTo>
                  <a:pt x="7251" y="38316"/>
                </a:moveTo>
                <a:cubicBezTo>
                  <a:pt x="8876" y="38316"/>
                  <a:pt x="10327" y="39328"/>
                  <a:pt x="10890" y="40848"/>
                </a:cubicBezTo>
                <a:cubicBezTo>
                  <a:pt x="10670" y="40864"/>
                  <a:pt x="10457" y="40901"/>
                  <a:pt x="10244" y="40950"/>
                </a:cubicBezTo>
                <a:cubicBezTo>
                  <a:pt x="9745" y="39751"/>
                  <a:pt x="8555" y="38953"/>
                  <a:pt x="7252" y="38953"/>
                </a:cubicBezTo>
                <a:cubicBezTo>
                  <a:pt x="7244" y="38953"/>
                  <a:pt x="7237" y="38953"/>
                  <a:pt x="7230" y="38953"/>
                </a:cubicBezTo>
                <a:cubicBezTo>
                  <a:pt x="5911" y="38961"/>
                  <a:pt x="4751" y="39749"/>
                  <a:pt x="4253" y="40962"/>
                </a:cubicBezTo>
                <a:cubicBezTo>
                  <a:pt x="4040" y="40908"/>
                  <a:pt x="3828" y="40872"/>
                  <a:pt x="3607" y="40852"/>
                </a:cubicBezTo>
                <a:cubicBezTo>
                  <a:pt x="4167" y="39345"/>
                  <a:pt x="5613" y="38324"/>
                  <a:pt x="7226" y="38316"/>
                </a:cubicBezTo>
                <a:close/>
                <a:moveTo>
                  <a:pt x="23077" y="38316"/>
                </a:moveTo>
                <a:cubicBezTo>
                  <a:pt x="24706" y="38316"/>
                  <a:pt x="26157" y="39328"/>
                  <a:pt x="26721" y="40848"/>
                </a:cubicBezTo>
                <a:cubicBezTo>
                  <a:pt x="26500" y="40864"/>
                  <a:pt x="26284" y="40901"/>
                  <a:pt x="26075" y="40950"/>
                </a:cubicBezTo>
                <a:cubicBezTo>
                  <a:pt x="25573" y="39749"/>
                  <a:pt x="24380" y="38953"/>
                  <a:pt x="23077" y="38953"/>
                </a:cubicBezTo>
                <a:lnTo>
                  <a:pt x="23057" y="38953"/>
                </a:lnTo>
                <a:cubicBezTo>
                  <a:pt x="21741" y="38961"/>
                  <a:pt x="20578" y="39749"/>
                  <a:pt x="20080" y="40962"/>
                </a:cubicBezTo>
                <a:cubicBezTo>
                  <a:pt x="19871" y="40908"/>
                  <a:pt x="19654" y="40872"/>
                  <a:pt x="19438" y="40852"/>
                </a:cubicBezTo>
                <a:cubicBezTo>
                  <a:pt x="19994" y="39345"/>
                  <a:pt x="21443" y="38324"/>
                  <a:pt x="23053" y="38316"/>
                </a:cubicBezTo>
                <a:close/>
                <a:moveTo>
                  <a:pt x="38908" y="38316"/>
                </a:moveTo>
                <a:cubicBezTo>
                  <a:pt x="40533" y="38316"/>
                  <a:pt x="41983" y="39328"/>
                  <a:pt x="42547" y="40848"/>
                </a:cubicBezTo>
                <a:cubicBezTo>
                  <a:pt x="42326" y="40864"/>
                  <a:pt x="42114" y="40901"/>
                  <a:pt x="41902" y="40950"/>
                </a:cubicBezTo>
                <a:cubicBezTo>
                  <a:pt x="41404" y="39749"/>
                  <a:pt x="40211" y="38953"/>
                  <a:pt x="38908" y="38953"/>
                </a:cubicBezTo>
                <a:lnTo>
                  <a:pt x="38887" y="38953"/>
                </a:lnTo>
                <a:cubicBezTo>
                  <a:pt x="37568" y="38961"/>
                  <a:pt x="36408" y="39749"/>
                  <a:pt x="35910" y="40962"/>
                </a:cubicBezTo>
                <a:cubicBezTo>
                  <a:pt x="35698" y="40908"/>
                  <a:pt x="35485" y="40872"/>
                  <a:pt x="35264" y="40852"/>
                </a:cubicBezTo>
                <a:cubicBezTo>
                  <a:pt x="35824" y="39345"/>
                  <a:pt x="37270" y="38324"/>
                  <a:pt x="38883" y="38316"/>
                </a:cubicBezTo>
                <a:close/>
                <a:moveTo>
                  <a:pt x="54735" y="38316"/>
                </a:moveTo>
                <a:cubicBezTo>
                  <a:pt x="56364" y="38316"/>
                  <a:pt x="57814" y="39328"/>
                  <a:pt x="58377" y="40848"/>
                </a:cubicBezTo>
                <a:cubicBezTo>
                  <a:pt x="58157" y="40864"/>
                  <a:pt x="57941" y="40901"/>
                  <a:pt x="57732" y="40950"/>
                </a:cubicBezTo>
                <a:cubicBezTo>
                  <a:pt x="57230" y="39749"/>
                  <a:pt x="56037" y="38953"/>
                  <a:pt x="54735" y="38953"/>
                </a:cubicBezTo>
                <a:lnTo>
                  <a:pt x="54714" y="38953"/>
                </a:lnTo>
                <a:cubicBezTo>
                  <a:pt x="53399" y="38961"/>
                  <a:pt x="52235" y="39749"/>
                  <a:pt x="51736" y="40962"/>
                </a:cubicBezTo>
                <a:cubicBezTo>
                  <a:pt x="51528" y="40908"/>
                  <a:pt x="51312" y="40872"/>
                  <a:pt x="51095" y="40852"/>
                </a:cubicBezTo>
                <a:cubicBezTo>
                  <a:pt x="51651" y="39345"/>
                  <a:pt x="53101" y="38324"/>
                  <a:pt x="54710" y="38316"/>
                </a:cubicBezTo>
                <a:close/>
                <a:moveTo>
                  <a:pt x="70565" y="38316"/>
                </a:moveTo>
                <a:cubicBezTo>
                  <a:pt x="72190" y="38316"/>
                  <a:pt x="73644" y="39328"/>
                  <a:pt x="74204" y="40848"/>
                </a:cubicBezTo>
                <a:cubicBezTo>
                  <a:pt x="73987" y="40864"/>
                  <a:pt x="73772" y="40901"/>
                  <a:pt x="73559" y="40950"/>
                </a:cubicBezTo>
                <a:cubicBezTo>
                  <a:pt x="73061" y="39749"/>
                  <a:pt x="71868" y="38953"/>
                  <a:pt x="70565" y="38953"/>
                </a:cubicBezTo>
                <a:lnTo>
                  <a:pt x="70545" y="38953"/>
                </a:lnTo>
                <a:cubicBezTo>
                  <a:pt x="69225" y="38961"/>
                  <a:pt x="68066" y="39749"/>
                  <a:pt x="67567" y="40962"/>
                </a:cubicBezTo>
                <a:cubicBezTo>
                  <a:pt x="67355" y="40908"/>
                  <a:pt x="67142" y="40872"/>
                  <a:pt x="66922" y="40852"/>
                </a:cubicBezTo>
                <a:cubicBezTo>
                  <a:pt x="67481" y="39345"/>
                  <a:pt x="68927" y="38324"/>
                  <a:pt x="70541" y="38316"/>
                </a:cubicBezTo>
                <a:close/>
                <a:moveTo>
                  <a:pt x="86396" y="38316"/>
                </a:moveTo>
                <a:cubicBezTo>
                  <a:pt x="88021" y="38316"/>
                  <a:pt x="89471" y="39328"/>
                  <a:pt x="90034" y="40848"/>
                </a:cubicBezTo>
                <a:cubicBezTo>
                  <a:pt x="89814" y="40864"/>
                  <a:pt x="89597" y="40901"/>
                  <a:pt x="89389" y="40950"/>
                </a:cubicBezTo>
                <a:cubicBezTo>
                  <a:pt x="88888" y="39749"/>
                  <a:pt x="87689" y="38953"/>
                  <a:pt x="86383" y="38953"/>
                </a:cubicBezTo>
                <a:cubicBezTo>
                  <a:pt x="86379" y="38953"/>
                  <a:pt x="86375" y="38953"/>
                  <a:pt x="86371" y="38953"/>
                </a:cubicBezTo>
                <a:cubicBezTo>
                  <a:pt x="85056" y="38961"/>
                  <a:pt x="83892" y="39749"/>
                  <a:pt x="83393" y="40962"/>
                </a:cubicBezTo>
                <a:cubicBezTo>
                  <a:pt x="83186" y="40908"/>
                  <a:pt x="82969" y="40872"/>
                  <a:pt x="82752" y="40852"/>
                </a:cubicBezTo>
                <a:cubicBezTo>
                  <a:pt x="83308" y="39345"/>
                  <a:pt x="84758" y="38324"/>
                  <a:pt x="86371" y="38316"/>
                </a:cubicBezTo>
                <a:close/>
                <a:moveTo>
                  <a:pt x="7251" y="39021"/>
                </a:moveTo>
                <a:cubicBezTo>
                  <a:pt x="8521" y="39021"/>
                  <a:pt x="9685" y="39798"/>
                  <a:pt x="10175" y="40970"/>
                </a:cubicBezTo>
                <a:cubicBezTo>
                  <a:pt x="9963" y="41023"/>
                  <a:pt x="9754" y="41097"/>
                  <a:pt x="9554" y="41191"/>
                </a:cubicBezTo>
                <a:cubicBezTo>
                  <a:pt x="9154" y="40271"/>
                  <a:pt x="8259" y="39679"/>
                  <a:pt x="7251" y="39679"/>
                </a:cubicBezTo>
                <a:cubicBezTo>
                  <a:pt x="7247" y="39679"/>
                  <a:pt x="7239" y="39679"/>
                  <a:pt x="7234" y="39683"/>
                </a:cubicBezTo>
                <a:cubicBezTo>
                  <a:pt x="6229" y="39688"/>
                  <a:pt x="5331" y="40288"/>
                  <a:pt x="4939" y="41211"/>
                </a:cubicBezTo>
                <a:cubicBezTo>
                  <a:pt x="4739" y="41117"/>
                  <a:pt x="4531" y="41040"/>
                  <a:pt x="4318" y="40982"/>
                </a:cubicBezTo>
                <a:cubicBezTo>
                  <a:pt x="4808" y="39798"/>
                  <a:pt x="5944" y="39030"/>
                  <a:pt x="7230" y="39021"/>
                </a:cubicBezTo>
                <a:close/>
                <a:moveTo>
                  <a:pt x="23077" y="39021"/>
                </a:moveTo>
                <a:cubicBezTo>
                  <a:pt x="24352" y="39021"/>
                  <a:pt x="25515" y="39798"/>
                  <a:pt x="26005" y="40970"/>
                </a:cubicBezTo>
                <a:cubicBezTo>
                  <a:pt x="25790" y="41023"/>
                  <a:pt x="25581" y="41097"/>
                  <a:pt x="25381" y="41191"/>
                </a:cubicBezTo>
                <a:cubicBezTo>
                  <a:pt x="24981" y="40271"/>
                  <a:pt x="24086" y="39679"/>
                  <a:pt x="23081" y="39679"/>
                </a:cubicBezTo>
                <a:cubicBezTo>
                  <a:pt x="23073" y="39679"/>
                  <a:pt x="23070" y="39679"/>
                  <a:pt x="23065" y="39683"/>
                </a:cubicBezTo>
                <a:cubicBezTo>
                  <a:pt x="22056" y="39688"/>
                  <a:pt x="21162" y="40288"/>
                  <a:pt x="20766" y="41211"/>
                </a:cubicBezTo>
                <a:cubicBezTo>
                  <a:pt x="20570" y="41117"/>
                  <a:pt x="20361" y="41040"/>
                  <a:pt x="20148" y="40982"/>
                </a:cubicBezTo>
                <a:cubicBezTo>
                  <a:pt x="20639" y="39798"/>
                  <a:pt x="21775" y="39030"/>
                  <a:pt x="23061" y="39021"/>
                </a:cubicBezTo>
                <a:close/>
                <a:moveTo>
                  <a:pt x="38908" y="39021"/>
                </a:moveTo>
                <a:cubicBezTo>
                  <a:pt x="40178" y="39021"/>
                  <a:pt x="41342" y="39798"/>
                  <a:pt x="41832" y="40970"/>
                </a:cubicBezTo>
                <a:cubicBezTo>
                  <a:pt x="41620" y="41023"/>
                  <a:pt x="41411" y="41097"/>
                  <a:pt x="41211" y="41191"/>
                </a:cubicBezTo>
                <a:cubicBezTo>
                  <a:pt x="40812" y="40271"/>
                  <a:pt x="39917" y="39679"/>
                  <a:pt x="38908" y="39679"/>
                </a:cubicBezTo>
                <a:cubicBezTo>
                  <a:pt x="38904" y="39679"/>
                  <a:pt x="38895" y="39679"/>
                  <a:pt x="38891" y="39683"/>
                </a:cubicBezTo>
                <a:cubicBezTo>
                  <a:pt x="37887" y="39688"/>
                  <a:pt x="36989" y="40288"/>
                  <a:pt x="36597" y="41211"/>
                </a:cubicBezTo>
                <a:cubicBezTo>
                  <a:pt x="36396" y="41117"/>
                  <a:pt x="36188" y="41040"/>
                  <a:pt x="35975" y="40982"/>
                </a:cubicBezTo>
                <a:cubicBezTo>
                  <a:pt x="36465" y="39798"/>
                  <a:pt x="37601" y="39030"/>
                  <a:pt x="38887" y="39021"/>
                </a:cubicBezTo>
                <a:close/>
                <a:moveTo>
                  <a:pt x="54735" y="39021"/>
                </a:moveTo>
                <a:cubicBezTo>
                  <a:pt x="56009" y="39021"/>
                  <a:pt x="57172" y="39798"/>
                  <a:pt x="57663" y="40970"/>
                </a:cubicBezTo>
                <a:cubicBezTo>
                  <a:pt x="57446" y="41023"/>
                  <a:pt x="57242" y="41097"/>
                  <a:pt x="57038" y="41191"/>
                </a:cubicBezTo>
                <a:cubicBezTo>
                  <a:pt x="56641" y="40272"/>
                  <a:pt x="55753" y="39683"/>
                  <a:pt x="54752" y="39683"/>
                </a:cubicBezTo>
                <a:cubicBezTo>
                  <a:pt x="54742" y="39683"/>
                  <a:pt x="54732" y="39683"/>
                  <a:pt x="54722" y="39683"/>
                </a:cubicBezTo>
                <a:cubicBezTo>
                  <a:pt x="53713" y="39688"/>
                  <a:pt x="52819" y="40288"/>
                  <a:pt x="52422" y="41211"/>
                </a:cubicBezTo>
                <a:cubicBezTo>
                  <a:pt x="52226" y="41117"/>
                  <a:pt x="52018" y="41040"/>
                  <a:pt x="51806" y="40982"/>
                </a:cubicBezTo>
                <a:cubicBezTo>
                  <a:pt x="52296" y="39798"/>
                  <a:pt x="53432" y="39030"/>
                  <a:pt x="54718" y="39021"/>
                </a:cubicBezTo>
                <a:close/>
                <a:moveTo>
                  <a:pt x="70565" y="39021"/>
                </a:moveTo>
                <a:cubicBezTo>
                  <a:pt x="71836" y="39021"/>
                  <a:pt x="72999" y="39798"/>
                  <a:pt x="73489" y="40970"/>
                </a:cubicBezTo>
                <a:cubicBezTo>
                  <a:pt x="73277" y="41023"/>
                  <a:pt x="73069" y="41097"/>
                  <a:pt x="72869" y="41191"/>
                </a:cubicBezTo>
                <a:cubicBezTo>
                  <a:pt x="72468" y="40271"/>
                  <a:pt x="71574" y="39679"/>
                  <a:pt x="70565" y="39679"/>
                </a:cubicBezTo>
                <a:cubicBezTo>
                  <a:pt x="70561" y="39679"/>
                  <a:pt x="70553" y="39679"/>
                  <a:pt x="70549" y="39683"/>
                </a:cubicBezTo>
                <a:cubicBezTo>
                  <a:pt x="69544" y="39688"/>
                  <a:pt x="68645" y="40288"/>
                  <a:pt x="68253" y="41211"/>
                </a:cubicBezTo>
                <a:cubicBezTo>
                  <a:pt x="68053" y="41117"/>
                  <a:pt x="67845" y="41040"/>
                  <a:pt x="67632" y="40982"/>
                </a:cubicBezTo>
                <a:cubicBezTo>
                  <a:pt x="68123" y="39798"/>
                  <a:pt x="69258" y="39030"/>
                  <a:pt x="70545" y="39021"/>
                </a:cubicBezTo>
                <a:close/>
                <a:moveTo>
                  <a:pt x="86392" y="39021"/>
                </a:moveTo>
                <a:cubicBezTo>
                  <a:pt x="87666" y="39021"/>
                  <a:pt x="88830" y="39798"/>
                  <a:pt x="89320" y="40970"/>
                </a:cubicBezTo>
                <a:cubicBezTo>
                  <a:pt x="89103" y="41023"/>
                  <a:pt x="88899" y="41097"/>
                  <a:pt x="88695" y="41191"/>
                </a:cubicBezTo>
                <a:cubicBezTo>
                  <a:pt x="88295" y="40271"/>
                  <a:pt x="87401" y="39679"/>
                  <a:pt x="86396" y="39679"/>
                </a:cubicBezTo>
                <a:cubicBezTo>
                  <a:pt x="86387" y="39679"/>
                  <a:pt x="86383" y="39679"/>
                  <a:pt x="86379" y="39683"/>
                </a:cubicBezTo>
                <a:cubicBezTo>
                  <a:pt x="85371" y="39688"/>
                  <a:pt x="84476" y="40288"/>
                  <a:pt x="84080" y="41211"/>
                </a:cubicBezTo>
                <a:cubicBezTo>
                  <a:pt x="83884" y="41117"/>
                  <a:pt x="83676" y="41040"/>
                  <a:pt x="83463" y="40982"/>
                </a:cubicBezTo>
                <a:cubicBezTo>
                  <a:pt x="83953" y="39798"/>
                  <a:pt x="85088" y="39030"/>
                  <a:pt x="86375" y="39021"/>
                </a:cubicBezTo>
                <a:close/>
                <a:moveTo>
                  <a:pt x="15219" y="38316"/>
                </a:moveTo>
                <a:cubicBezTo>
                  <a:pt x="16845" y="38316"/>
                  <a:pt x="18295" y="39324"/>
                  <a:pt x="18858" y="40844"/>
                </a:cubicBezTo>
                <a:cubicBezTo>
                  <a:pt x="18638" y="40855"/>
                  <a:pt x="18421" y="40889"/>
                  <a:pt x="18209" y="40938"/>
                </a:cubicBezTo>
                <a:cubicBezTo>
                  <a:pt x="17698" y="39728"/>
                  <a:pt x="16534" y="38953"/>
                  <a:pt x="15219" y="38953"/>
                </a:cubicBezTo>
                <a:lnTo>
                  <a:pt x="15198" y="38953"/>
                </a:lnTo>
                <a:cubicBezTo>
                  <a:pt x="13892" y="38961"/>
                  <a:pt x="12728" y="39745"/>
                  <a:pt x="12225" y="40950"/>
                </a:cubicBezTo>
                <a:lnTo>
                  <a:pt x="12291" y="40978"/>
                </a:lnTo>
                <a:cubicBezTo>
                  <a:pt x="12781" y="39798"/>
                  <a:pt x="13920" y="39030"/>
                  <a:pt x="15198" y="39021"/>
                </a:cubicBezTo>
                <a:lnTo>
                  <a:pt x="15219" y="39021"/>
                </a:lnTo>
                <a:cubicBezTo>
                  <a:pt x="16506" y="39021"/>
                  <a:pt x="17641" y="39777"/>
                  <a:pt x="18139" y="40953"/>
                </a:cubicBezTo>
                <a:cubicBezTo>
                  <a:pt x="17923" y="41006"/>
                  <a:pt x="17715" y="41080"/>
                  <a:pt x="17515" y="41166"/>
                </a:cubicBezTo>
                <a:cubicBezTo>
                  <a:pt x="17106" y="40263"/>
                  <a:pt x="16212" y="39679"/>
                  <a:pt x="15219" y="39679"/>
                </a:cubicBezTo>
                <a:cubicBezTo>
                  <a:pt x="15215" y="39679"/>
                  <a:pt x="15211" y="39679"/>
                  <a:pt x="15203" y="39683"/>
                </a:cubicBezTo>
                <a:cubicBezTo>
                  <a:pt x="14190" y="39688"/>
                  <a:pt x="13287" y="40296"/>
                  <a:pt x="12900" y="41227"/>
                </a:cubicBezTo>
                <a:cubicBezTo>
                  <a:pt x="12487" y="41031"/>
                  <a:pt x="12042" y="40904"/>
                  <a:pt x="11576" y="40855"/>
                </a:cubicBezTo>
                <a:cubicBezTo>
                  <a:pt x="12131" y="39345"/>
                  <a:pt x="13577" y="38324"/>
                  <a:pt x="15194" y="38316"/>
                </a:cubicBezTo>
                <a:close/>
                <a:moveTo>
                  <a:pt x="31050" y="38316"/>
                </a:moveTo>
                <a:cubicBezTo>
                  <a:pt x="32671" y="38316"/>
                  <a:pt x="34125" y="39324"/>
                  <a:pt x="34689" y="40844"/>
                </a:cubicBezTo>
                <a:cubicBezTo>
                  <a:pt x="34469" y="40855"/>
                  <a:pt x="34248" y="40889"/>
                  <a:pt x="34035" y="40938"/>
                </a:cubicBezTo>
                <a:cubicBezTo>
                  <a:pt x="33528" y="39728"/>
                  <a:pt x="32365" y="38953"/>
                  <a:pt x="31050" y="38953"/>
                </a:cubicBezTo>
                <a:lnTo>
                  <a:pt x="31029" y="38953"/>
                </a:lnTo>
                <a:cubicBezTo>
                  <a:pt x="29722" y="38961"/>
                  <a:pt x="28554" y="39745"/>
                  <a:pt x="28052" y="40950"/>
                </a:cubicBezTo>
                <a:lnTo>
                  <a:pt x="28118" y="40978"/>
                </a:lnTo>
                <a:cubicBezTo>
                  <a:pt x="28608" y="39798"/>
                  <a:pt x="29751" y="39030"/>
                  <a:pt x="31029" y="39021"/>
                </a:cubicBezTo>
                <a:cubicBezTo>
                  <a:pt x="31036" y="39021"/>
                  <a:pt x="31042" y="39021"/>
                  <a:pt x="31049" y="39021"/>
                </a:cubicBezTo>
                <a:cubicBezTo>
                  <a:pt x="32332" y="39021"/>
                  <a:pt x="33470" y="39775"/>
                  <a:pt x="33970" y="40953"/>
                </a:cubicBezTo>
                <a:cubicBezTo>
                  <a:pt x="33754" y="41006"/>
                  <a:pt x="33545" y="41080"/>
                  <a:pt x="33341" y="41166"/>
                </a:cubicBezTo>
                <a:cubicBezTo>
                  <a:pt x="32936" y="40263"/>
                  <a:pt x="32042" y="39679"/>
                  <a:pt x="31050" y="39679"/>
                </a:cubicBezTo>
                <a:cubicBezTo>
                  <a:pt x="31042" y="39679"/>
                  <a:pt x="31038" y="39679"/>
                  <a:pt x="31034" y="39683"/>
                </a:cubicBezTo>
                <a:cubicBezTo>
                  <a:pt x="30020" y="39688"/>
                  <a:pt x="29117" y="40296"/>
                  <a:pt x="28725" y="41227"/>
                </a:cubicBezTo>
                <a:cubicBezTo>
                  <a:pt x="28318" y="41031"/>
                  <a:pt x="27868" y="40904"/>
                  <a:pt x="27407" y="40855"/>
                </a:cubicBezTo>
                <a:cubicBezTo>
                  <a:pt x="27962" y="39345"/>
                  <a:pt x="29404" y="38324"/>
                  <a:pt x="31025" y="38316"/>
                </a:cubicBezTo>
                <a:close/>
                <a:moveTo>
                  <a:pt x="46876" y="38316"/>
                </a:moveTo>
                <a:cubicBezTo>
                  <a:pt x="48501" y="38316"/>
                  <a:pt x="49952" y="39324"/>
                  <a:pt x="50516" y="40844"/>
                </a:cubicBezTo>
                <a:cubicBezTo>
                  <a:pt x="50426" y="40852"/>
                  <a:pt x="50335" y="40859"/>
                  <a:pt x="50246" y="40868"/>
                </a:cubicBezTo>
                <a:cubicBezTo>
                  <a:pt x="50115" y="40884"/>
                  <a:pt x="49988" y="40908"/>
                  <a:pt x="49866" y="40938"/>
                </a:cubicBezTo>
                <a:cubicBezTo>
                  <a:pt x="49359" y="39728"/>
                  <a:pt x="48192" y="38953"/>
                  <a:pt x="46876" y="38953"/>
                </a:cubicBezTo>
                <a:lnTo>
                  <a:pt x="46856" y="38953"/>
                </a:lnTo>
                <a:cubicBezTo>
                  <a:pt x="45549" y="38961"/>
                  <a:pt x="44384" y="39745"/>
                  <a:pt x="43883" y="40950"/>
                </a:cubicBezTo>
                <a:lnTo>
                  <a:pt x="43948" y="40978"/>
                </a:lnTo>
                <a:cubicBezTo>
                  <a:pt x="44438" y="39798"/>
                  <a:pt x="45577" y="39030"/>
                  <a:pt x="46856" y="39021"/>
                </a:cubicBezTo>
                <a:cubicBezTo>
                  <a:pt x="46862" y="39021"/>
                  <a:pt x="46869" y="39021"/>
                  <a:pt x="46876" y="39021"/>
                </a:cubicBezTo>
                <a:cubicBezTo>
                  <a:pt x="48162" y="39021"/>
                  <a:pt x="49297" y="39775"/>
                  <a:pt x="49796" y="40953"/>
                </a:cubicBezTo>
                <a:cubicBezTo>
                  <a:pt x="49580" y="41006"/>
                  <a:pt x="49372" y="41080"/>
                  <a:pt x="49172" y="41166"/>
                </a:cubicBezTo>
                <a:cubicBezTo>
                  <a:pt x="48763" y="40263"/>
                  <a:pt x="47869" y="39679"/>
                  <a:pt x="46876" y="39679"/>
                </a:cubicBezTo>
                <a:cubicBezTo>
                  <a:pt x="46872" y="39679"/>
                  <a:pt x="46868" y="39679"/>
                  <a:pt x="46860" y="39683"/>
                </a:cubicBezTo>
                <a:cubicBezTo>
                  <a:pt x="45847" y="39688"/>
                  <a:pt x="44944" y="40296"/>
                  <a:pt x="44556" y="41227"/>
                </a:cubicBezTo>
                <a:cubicBezTo>
                  <a:pt x="44144" y="41031"/>
                  <a:pt x="43698" y="40904"/>
                  <a:pt x="43233" y="40855"/>
                </a:cubicBezTo>
                <a:cubicBezTo>
                  <a:pt x="43788" y="39345"/>
                  <a:pt x="45234" y="38324"/>
                  <a:pt x="46852" y="38316"/>
                </a:cubicBezTo>
                <a:close/>
                <a:moveTo>
                  <a:pt x="62707" y="38316"/>
                </a:moveTo>
                <a:cubicBezTo>
                  <a:pt x="64328" y="38316"/>
                  <a:pt x="65783" y="39324"/>
                  <a:pt x="66346" y="40844"/>
                </a:cubicBezTo>
                <a:cubicBezTo>
                  <a:pt x="66126" y="40855"/>
                  <a:pt x="65905" y="40889"/>
                  <a:pt x="65693" y="40938"/>
                </a:cubicBezTo>
                <a:cubicBezTo>
                  <a:pt x="65186" y="39728"/>
                  <a:pt x="64022" y="38953"/>
                  <a:pt x="62707" y="38953"/>
                </a:cubicBezTo>
                <a:lnTo>
                  <a:pt x="62686" y="38953"/>
                </a:lnTo>
                <a:cubicBezTo>
                  <a:pt x="61380" y="38961"/>
                  <a:pt x="60211" y="39745"/>
                  <a:pt x="59709" y="40950"/>
                </a:cubicBezTo>
                <a:lnTo>
                  <a:pt x="59774" y="40978"/>
                </a:lnTo>
                <a:cubicBezTo>
                  <a:pt x="60264" y="39798"/>
                  <a:pt x="61408" y="39030"/>
                  <a:pt x="62686" y="39021"/>
                </a:cubicBezTo>
                <a:lnTo>
                  <a:pt x="62707" y="39021"/>
                </a:lnTo>
                <a:cubicBezTo>
                  <a:pt x="63989" y="39021"/>
                  <a:pt x="65125" y="39777"/>
                  <a:pt x="65627" y="40953"/>
                </a:cubicBezTo>
                <a:cubicBezTo>
                  <a:pt x="65410" y="41006"/>
                  <a:pt x="65202" y="41080"/>
                  <a:pt x="64999" y="41166"/>
                </a:cubicBezTo>
                <a:cubicBezTo>
                  <a:pt x="64594" y="40263"/>
                  <a:pt x="63700" y="39679"/>
                  <a:pt x="62707" y="39679"/>
                </a:cubicBezTo>
                <a:cubicBezTo>
                  <a:pt x="62699" y="39679"/>
                  <a:pt x="62695" y="39679"/>
                  <a:pt x="62690" y="39683"/>
                </a:cubicBezTo>
                <a:cubicBezTo>
                  <a:pt x="61678" y="39688"/>
                  <a:pt x="60775" y="40296"/>
                  <a:pt x="60387" y="41227"/>
                </a:cubicBezTo>
                <a:cubicBezTo>
                  <a:pt x="59975" y="41031"/>
                  <a:pt x="59525" y="40904"/>
                  <a:pt x="59063" y="40855"/>
                </a:cubicBezTo>
                <a:cubicBezTo>
                  <a:pt x="59619" y="39345"/>
                  <a:pt x="61065" y="38324"/>
                  <a:pt x="62682" y="38316"/>
                </a:cubicBezTo>
                <a:close/>
                <a:moveTo>
                  <a:pt x="78534" y="38316"/>
                </a:moveTo>
                <a:cubicBezTo>
                  <a:pt x="80159" y="38316"/>
                  <a:pt x="81608" y="39324"/>
                  <a:pt x="82172" y="40844"/>
                </a:cubicBezTo>
                <a:cubicBezTo>
                  <a:pt x="81952" y="40855"/>
                  <a:pt x="81736" y="40889"/>
                  <a:pt x="81523" y="40938"/>
                </a:cubicBezTo>
                <a:cubicBezTo>
                  <a:pt x="81016" y="39728"/>
                  <a:pt x="79849" y="38953"/>
                  <a:pt x="78534" y="38953"/>
                </a:cubicBezTo>
                <a:lnTo>
                  <a:pt x="78513" y="38953"/>
                </a:lnTo>
                <a:cubicBezTo>
                  <a:pt x="77206" y="38961"/>
                  <a:pt x="76042" y="39745"/>
                  <a:pt x="75540" y="40950"/>
                </a:cubicBezTo>
                <a:lnTo>
                  <a:pt x="75605" y="40978"/>
                </a:lnTo>
                <a:cubicBezTo>
                  <a:pt x="76095" y="39798"/>
                  <a:pt x="77235" y="39030"/>
                  <a:pt x="78513" y="39021"/>
                </a:cubicBezTo>
                <a:lnTo>
                  <a:pt x="78534" y="39021"/>
                </a:lnTo>
                <a:cubicBezTo>
                  <a:pt x="79820" y="39021"/>
                  <a:pt x="80956" y="39777"/>
                  <a:pt x="81454" y="40953"/>
                </a:cubicBezTo>
                <a:cubicBezTo>
                  <a:pt x="81237" y="41006"/>
                  <a:pt x="81029" y="41080"/>
                  <a:pt x="80829" y="41166"/>
                </a:cubicBezTo>
                <a:cubicBezTo>
                  <a:pt x="80420" y="40263"/>
                  <a:pt x="79525" y="39679"/>
                  <a:pt x="78534" y="39679"/>
                </a:cubicBezTo>
                <a:cubicBezTo>
                  <a:pt x="78530" y="39679"/>
                  <a:pt x="78526" y="39679"/>
                  <a:pt x="78517" y="39683"/>
                </a:cubicBezTo>
                <a:cubicBezTo>
                  <a:pt x="77504" y="39688"/>
                  <a:pt x="76601" y="40296"/>
                  <a:pt x="76213" y="41227"/>
                </a:cubicBezTo>
                <a:cubicBezTo>
                  <a:pt x="75801" y="41031"/>
                  <a:pt x="75356" y="40901"/>
                  <a:pt x="74890" y="40855"/>
                </a:cubicBezTo>
                <a:cubicBezTo>
                  <a:pt x="75446" y="39345"/>
                  <a:pt x="76892" y="38324"/>
                  <a:pt x="78509" y="38316"/>
                </a:cubicBezTo>
                <a:close/>
                <a:moveTo>
                  <a:pt x="94364" y="38316"/>
                </a:moveTo>
                <a:cubicBezTo>
                  <a:pt x="95985" y="38316"/>
                  <a:pt x="97439" y="39324"/>
                  <a:pt x="98003" y="40844"/>
                </a:cubicBezTo>
                <a:cubicBezTo>
                  <a:pt x="97782" y="40855"/>
                  <a:pt x="97562" y="40889"/>
                  <a:pt x="97350" y="40938"/>
                </a:cubicBezTo>
                <a:cubicBezTo>
                  <a:pt x="96843" y="39728"/>
                  <a:pt x="95680" y="38953"/>
                  <a:pt x="94364" y="38953"/>
                </a:cubicBezTo>
                <a:lnTo>
                  <a:pt x="94344" y="38953"/>
                </a:lnTo>
                <a:cubicBezTo>
                  <a:pt x="93037" y="38961"/>
                  <a:pt x="91868" y="39745"/>
                  <a:pt x="91367" y="40950"/>
                </a:cubicBezTo>
                <a:lnTo>
                  <a:pt x="91431" y="40978"/>
                </a:lnTo>
                <a:cubicBezTo>
                  <a:pt x="91921" y="39798"/>
                  <a:pt x="93065" y="39030"/>
                  <a:pt x="94344" y="39021"/>
                </a:cubicBezTo>
                <a:lnTo>
                  <a:pt x="94364" y="39021"/>
                </a:lnTo>
                <a:cubicBezTo>
                  <a:pt x="95646" y="39021"/>
                  <a:pt x="96782" y="39777"/>
                  <a:pt x="97284" y="40953"/>
                </a:cubicBezTo>
                <a:cubicBezTo>
                  <a:pt x="97068" y="41006"/>
                  <a:pt x="96860" y="41080"/>
                  <a:pt x="96655" y="41166"/>
                </a:cubicBezTo>
                <a:cubicBezTo>
                  <a:pt x="96251" y="40263"/>
                  <a:pt x="95356" y="39679"/>
                  <a:pt x="94364" y="39679"/>
                </a:cubicBezTo>
                <a:cubicBezTo>
                  <a:pt x="94356" y="39679"/>
                  <a:pt x="94351" y="39679"/>
                  <a:pt x="94347" y="39683"/>
                </a:cubicBezTo>
                <a:cubicBezTo>
                  <a:pt x="93335" y="39688"/>
                  <a:pt x="92432" y="40296"/>
                  <a:pt x="92044" y="41227"/>
                </a:cubicBezTo>
                <a:cubicBezTo>
                  <a:pt x="91631" y="41031"/>
                  <a:pt x="91182" y="40904"/>
                  <a:pt x="90721" y="40855"/>
                </a:cubicBezTo>
                <a:cubicBezTo>
                  <a:pt x="91276" y="39345"/>
                  <a:pt x="92722" y="38324"/>
                  <a:pt x="94340" y="38316"/>
                </a:cubicBezTo>
                <a:close/>
                <a:moveTo>
                  <a:pt x="7254" y="39753"/>
                </a:moveTo>
                <a:cubicBezTo>
                  <a:pt x="8235" y="39753"/>
                  <a:pt x="9104" y="40326"/>
                  <a:pt x="9489" y="41219"/>
                </a:cubicBezTo>
                <a:cubicBezTo>
                  <a:pt x="9301" y="41309"/>
                  <a:pt x="9121" y="41411"/>
                  <a:pt x="8949" y="41530"/>
                </a:cubicBezTo>
                <a:cubicBezTo>
                  <a:pt x="8676" y="40831"/>
                  <a:pt x="8002" y="40369"/>
                  <a:pt x="7251" y="40369"/>
                </a:cubicBezTo>
                <a:lnTo>
                  <a:pt x="7239" y="40369"/>
                </a:lnTo>
                <a:cubicBezTo>
                  <a:pt x="6483" y="40374"/>
                  <a:pt x="5805" y="40852"/>
                  <a:pt x="5539" y="41558"/>
                </a:cubicBezTo>
                <a:cubicBezTo>
                  <a:pt x="5368" y="41440"/>
                  <a:pt x="5188" y="41330"/>
                  <a:pt x="5000" y="41240"/>
                </a:cubicBezTo>
                <a:cubicBezTo>
                  <a:pt x="5384" y="40341"/>
                  <a:pt x="6254" y="39757"/>
                  <a:pt x="7234" y="39753"/>
                </a:cubicBezTo>
                <a:cubicBezTo>
                  <a:pt x="7241" y="39753"/>
                  <a:pt x="7247" y="39753"/>
                  <a:pt x="7254" y="39753"/>
                </a:cubicBezTo>
                <a:close/>
                <a:moveTo>
                  <a:pt x="23081" y="39753"/>
                </a:moveTo>
                <a:cubicBezTo>
                  <a:pt x="24058" y="39753"/>
                  <a:pt x="24932" y="40325"/>
                  <a:pt x="25319" y="41219"/>
                </a:cubicBezTo>
                <a:cubicBezTo>
                  <a:pt x="25132" y="41309"/>
                  <a:pt x="24952" y="41411"/>
                  <a:pt x="24780" y="41530"/>
                </a:cubicBezTo>
                <a:cubicBezTo>
                  <a:pt x="24507" y="40831"/>
                  <a:pt x="23833" y="40369"/>
                  <a:pt x="23077" y="40369"/>
                </a:cubicBezTo>
                <a:lnTo>
                  <a:pt x="23070" y="40369"/>
                </a:lnTo>
                <a:cubicBezTo>
                  <a:pt x="22310" y="40374"/>
                  <a:pt x="21632" y="40852"/>
                  <a:pt x="21370" y="41558"/>
                </a:cubicBezTo>
                <a:cubicBezTo>
                  <a:pt x="21198" y="41440"/>
                  <a:pt x="21019" y="41330"/>
                  <a:pt x="20831" y="41240"/>
                </a:cubicBezTo>
                <a:cubicBezTo>
                  <a:pt x="21211" y="40341"/>
                  <a:pt x="22084" y="39757"/>
                  <a:pt x="23065" y="39753"/>
                </a:cubicBezTo>
                <a:close/>
                <a:moveTo>
                  <a:pt x="38908" y="39753"/>
                </a:moveTo>
                <a:cubicBezTo>
                  <a:pt x="39888" y="39753"/>
                  <a:pt x="40758" y="40325"/>
                  <a:pt x="41146" y="41219"/>
                </a:cubicBezTo>
                <a:cubicBezTo>
                  <a:pt x="40959" y="41309"/>
                  <a:pt x="40778" y="41411"/>
                  <a:pt x="40607" y="41530"/>
                </a:cubicBezTo>
                <a:cubicBezTo>
                  <a:pt x="40333" y="40831"/>
                  <a:pt x="39660" y="40369"/>
                  <a:pt x="38908" y="40369"/>
                </a:cubicBezTo>
                <a:lnTo>
                  <a:pt x="38895" y="40369"/>
                </a:lnTo>
                <a:cubicBezTo>
                  <a:pt x="38140" y="40374"/>
                  <a:pt x="37462" y="40852"/>
                  <a:pt x="37196" y="41558"/>
                </a:cubicBezTo>
                <a:cubicBezTo>
                  <a:pt x="37025" y="41440"/>
                  <a:pt x="36846" y="41330"/>
                  <a:pt x="36657" y="41240"/>
                </a:cubicBezTo>
                <a:cubicBezTo>
                  <a:pt x="37042" y="40341"/>
                  <a:pt x="37911" y="39757"/>
                  <a:pt x="38891" y="39753"/>
                </a:cubicBezTo>
                <a:close/>
                <a:moveTo>
                  <a:pt x="54742" y="39753"/>
                </a:moveTo>
                <a:cubicBezTo>
                  <a:pt x="55718" y="39753"/>
                  <a:pt x="56587" y="40326"/>
                  <a:pt x="56976" y="41219"/>
                </a:cubicBezTo>
                <a:cubicBezTo>
                  <a:pt x="56789" y="41309"/>
                  <a:pt x="56609" y="41411"/>
                  <a:pt x="56437" y="41530"/>
                </a:cubicBezTo>
                <a:cubicBezTo>
                  <a:pt x="56164" y="40831"/>
                  <a:pt x="55490" y="40369"/>
                  <a:pt x="54735" y="40369"/>
                </a:cubicBezTo>
                <a:lnTo>
                  <a:pt x="54726" y="40369"/>
                </a:lnTo>
                <a:cubicBezTo>
                  <a:pt x="53966" y="40374"/>
                  <a:pt x="53289" y="40852"/>
                  <a:pt x="53027" y="41558"/>
                </a:cubicBezTo>
                <a:cubicBezTo>
                  <a:pt x="52856" y="41440"/>
                  <a:pt x="52676" y="41330"/>
                  <a:pt x="52488" y="41240"/>
                </a:cubicBezTo>
                <a:cubicBezTo>
                  <a:pt x="52868" y="40341"/>
                  <a:pt x="53742" y="39757"/>
                  <a:pt x="54722" y="39753"/>
                </a:cubicBezTo>
                <a:cubicBezTo>
                  <a:pt x="54729" y="39753"/>
                  <a:pt x="54735" y="39753"/>
                  <a:pt x="54742" y="39753"/>
                </a:cubicBezTo>
                <a:close/>
                <a:moveTo>
                  <a:pt x="70565" y="39753"/>
                </a:moveTo>
                <a:cubicBezTo>
                  <a:pt x="71545" y="39753"/>
                  <a:pt x="72415" y="40325"/>
                  <a:pt x="72803" y="41219"/>
                </a:cubicBezTo>
                <a:cubicBezTo>
                  <a:pt x="72615" y="41309"/>
                  <a:pt x="72436" y="41411"/>
                  <a:pt x="72264" y="41530"/>
                </a:cubicBezTo>
                <a:cubicBezTo>
                  <a:pt x="71991" y="40831"/>
                  <a:pt x="71316" y="40369"/>
                  <a:pt x="70565" y="40369"/>
                </a:cubicBezTo>
                <a:lnTo>
                  <a:pt x="70553" y="40369"/>
                </a:lnTo>
                <a:cubicBezTo>
                  <a:pt x="69797" y="40374"/>
                  <a:pt x="69119" y="40852"/>
                  <a:pt x="68854" y="41558"/>
                </a:cubicBezTo>
                <a:cubicBezTo>
                  <a:pt x="68682" y="41440"/>
                  <a:pt x="68503" y="41330"/>
                  <a:pt x="68315" y="41240"/>
                </a:cubicBezTo>
                <a:cubicBezTo>
                  <a:pt x="68699" y="40341"/>
                  <a:pt x="69568" y="39757"/>
                  <a:pt x="70549" y="39753"/>
                </a:cubicBezTo>
                <a:close/>
                <a:moveTo>
                  <a:pt x="86396" y="39753"/>
                </a:moveTo>
                <a:cubicBezTo>
                  <a:pt x="87372" y="39753"/>
                  <a:pt x="88246" y="40325"/>
                  <a:pt x="88634" y="41219"/>
                </a:cubicBezTo>
                <a:cubicBezTo>
                  <a:pt x="88446" y="41309"/>
                  <a:pt x="88266" y="41411"/>
                  <a:pt x="88095" y="41530"/>
                </a:cubicBezTo>
                <a:cubicBezTo>
                  <a:pt x="87822" y="40830"/>
                  <a:pt x="87145" y="40369"/>
                  <a:pt x="86393" y="40369"/>
                </a:cubicBezTo>
                <a:cubicBezTo>
                  <a:pt x="86390" y="40369"/>
                  <a:pt x="86386" y="40369"/>
                  <a:pt x="86383" y="40369"/>
                </a:cubicBezTo>
                <a:cubicBezTo>
                  <a:pt x="85623" y="40374"/>
                  <a:pt x="84946" y="40852"/>
                  <a:pt x="84684" y="41558"/>
                </a:cubicBezTo>
                <a:cubicBezTo>
                  <a:pt x="84513" y="41440"/>
                  <a:pt x="84333" y="41330"/>
                  <a:pt x="84145" y="41240"/>
                </a:cubicBezTo>
                <a:cubicBezTo>
                  <a:pt x="84525" y="40341"/>
                  <a:pt x="85399" y="39757"/>
                  <a:pt x="86379" y="39753"/>
                </a:cubicBezTo>
                <a:close/>
                <a:moveTo>
                  <a:pt x="15219" y="39753"/>
                </a:moveTo>
                <a:cubicBezTo>
                  <a:pt x="16187" y="39753"/>
                  <a:pt x="17057" y="40316"/>
                  <a:pt x="17449" y="41195"/>
                </a:cubicBezTo>
                <a:cubicBezTo>
                  <a:pt x="17262" y="41281"/>
                  <a:pt x="17077" y="41383"/>
                  <a:pt x="16906" y="41497"/>
                </a:cubicBezTo>
                <a:cubicBezTo>
                  <a:pt x="16628" y="40819"/>
                  <a:pt x="15954" y="40369"/>
                  <a:pt x="15219" y="40369"/>
                </a:cubicBezTo>
                <a:lnTo>
                  <a:pt x="15207" y="40369"/>
                </a:lnTo>
                <a:cubicBezTo>
                  <a:pt x="14435" y="40374"/>
                  <a:pt x="13752" y="40859"/>
                  <a:pt x="13500" y="41587"/>
                </a:cubicBezTo>
                <a:cubicBezTo>
                  <a:pt x="13328" y="41464"/>
                  <a:pt x="13149" y="41354"/>
                  <a:pt x="12960" y="41260"/>
                </a:cubicBezTo>
                <a:cubicBezTo>
                  <a:pt x="13341" y="40350"/>
                  <a:pt x="14218" y="39757"/>
                  <a:pt x="15203" y="39753"/>
                </a:cubicBezTo>
                <a:close/>
                <a:moveTo>
                  <a:pt x="31050" y="39753"/>
                </a:moveTo>
                <a:cubicBezTo>
                  <a:pt x="32014" y="39753"/>
                  <a:pt x="32884" y="40316"/>
                  <a:pt x="33280" y="41195"/>
                </a:cubicBezTo>
                <a:cubicBezTo>
                  <a:pt x="33087" y="41281"/>
                  <a:pt x="32908" y="41383"/>
                  <a:pt x="32736" y="41497"/>
                </a:cubicBezTo>
                <a:cubicBezTo>
                  <a:pt x="32455" y="40819"/>
                  <a:pt x="31781" y="40369"/>
                  <a:pt x="31050" y="40369"/>
                </a:cubicBezTo>
                <a:lnTo>
                  <a:pt x="31038" y="40369"/>
                </a:lnTo>
                <a:cubicBezTo>
                  <a:pt x="30261" y="40374"/>
                  <a:pt x="29583" y="40859"/>
                  <a:pt x="29326" y="41587"/>
                </a:cubicBezTo>
                <a:cubicBezTo>
                  <a:pt x="29159" y="41464"/>
                  <a:pt x="28979" y="41354"/>
                  <a:pt x="28791" y="41260"/>
                </a:cubicBezTo>
                <a:cubicBezTo>
                  <a:pt x="29166" y="40350"/>
                  <a:pt x="30045" y="39757"/>
                  <a:pt x="31034" y="39753"/>
                </a:cubicBezTo>
                <a:close/>
                <a:moveTo>
                  <a:pt x="46876" y="39753"/>
                </a:moveTo>
                <a:cubicBezTo>
                  <a:pt x="47845" y="39753"/>
                  <a:pt x="48714" y="40316"/>
                  <a:pt x="49106" y="41195"/>
                </a:cubicBezTo>
                <a:cubicBezTo>
                  <a:pt x="48918" y="41281"/>
                  <a:pt x="48735" y="41383"/>
                  <a:pt x="48563" y="41497"/>
                </a:cubicBezTo>
                <a:cubicBezTo>
                  <a:pt x="48282" y="40822"/>
                  <a:pt x="47609" y="40369"/>
                  <a:pt x="46874" y="40369"/>
                </a:cubicBezTo>
                <a:cubicBezTo>
                  <a:pt x="46871" y="40369"/>
                  <a:pt x="46868" y="40369"/>
                  <a:pt x="46864" y="40369"/>
                </a:cubicBezTo>
                <a:cubicBezTo>
                  <a:pt x="46092" y="40374"/>
                  <a:pt x="45410" y="40859"/>
                  <a:pt x="45157" y="41587"/>
                </a:cubicBezTo>
                <a:cubicBezTo>
                  <a:pt x="44985" y="41464"/>
                  <a:pt x="44806" y="41354"/>
                  <a:pt x="44618" y="41260"/>
                </a:cubicBezTo>
                <a:cubicBezTo>
                  <a:pt x="44997" y="40350"/>
                  <a:pt x="45875" y="39757"/>
                  <a:pt x="46860" y="39753"/>
                </a:cubicBezTo>
                <a:close/>
                <a:moveTo>
                  <a:pt x="62707" y="39753"/>
                </a:moveTo>
                <a:cubicBezTo>
                  <a:pt x="63670" y="39753"/>
                  <a:pt x="64541" y="40316"/>
                  <a:pt x="64937" y="41195"/>
                </a:cubicBezTo>
                <a:cubicBezTo>
                  <a:pt x="64745" y="41281"/>
                  <a:pt x="64565" y="41383"/>
                  <a:pt x="64394" y="41497"/>
                </a:cubicBezTo>
                <a:cubicBezTo>
                  <a:pt x="64111" y="40819"/>
                  <a:pt x="63438" y="40369"/>
                  <a:pt x="62707" y="40369"/>
                </a:cubicBezTo>
                <a:lnTo>
                  <a:pt x="62695" y="40369"/>
                </a:lnTo>
                <a:cubicBezTo>
                  <a:pt x="61919" y="40374"/>
                  <a:pt x="61240" y="40859"/>
                  <a:pt x="60984" y="41587"/>
                </a:cubicBezTo>
                <a:cubicBezTo>
                  <a:pt x="60816" y="41464"/>
                  <a:pt x="60637" y="41354"/>
                  <a:pt x="60448" y="41260"/>
                </a:cubicBezTo>
                <a:cubicBezTo>
                  <a:pt x="60824" y="40350"/>
                  <a:pt x="61702" y="39757"/>
                  <a:pt x="62690" y="39753"/>
                </a:cubicBezTo>
                <a:close/>
                <a:moveTo>
                  <a:pt x="78534" y="39753"/>
                </a:moveTo>
                <a:cubicBezTo>
                  <a:pt x="79501" y="39753"/>
                  <a:pt x="80371" y="40316"/>
                  <a:pt x="80764" y="41195"/>
                </a:cubicBezTo>
                <a:cubicBezTo>
                  <a:pt x="80575" y="41281"/>
                  <a:pt x="80396" y="41383"/>
                  <a:pt x="80220" y="41497"/>
                </a:cubicBezTo>
                <a:cubicBezTo>
                  <a:pt x="79942" y="40819"/>
                  <a:pt x="79269" y="40369"/>
                  <a:pt x="78534" y="40369"/>
                </a:cubicBezTo>
                <a:lnTo>
                  <a:pt x="78521" y="40369"/>
                </a:lnTo>
                <a:cubicBezTo>
                  <a:pt x="77749" y="40374"/>
                  <a:pt x="77071" y="40859"/>
                  <a:pt x="76814" y="41587"/>
                </a:cubicBezTo>
                <a:cubicBezTo>
                  <a:pt x="76643" y="41464"/>
                  <a:pt x="76462" y="41354"/>
                  <a:pt x="76275" y="41260"/>
                </a:cubicBezTo>
                <a:cubicBezTo>
                  <a:pt x="76654" y="40350"/>
                  <a:pt x="77533" y="39757"/>
                  <a:pt x="78517" y="39753"/>
                </a:cubicBezTo>
                <a:close/>
                <a:moveTo>
                  <a:pt x="94364" y="39753"/>
                </a:moveTo>
                <a:cubicBezTo>
                  <a:pt x="95328" y="39753"/>
                  <a:pt x="96198" y="40316"/>
                  <a:pt x="96594" y="41195"/>
                </a:cubicBezTo>
                <a:cubicBezTo>
                  <a:pt x="96402" y="41281"/>
                  <a:pt x="96223" y="41383"/>
                  <a:pt x="96051" y="41497"/>
                </a:cubicBezTo>
                <a:cubicBezTo>
                  <a:pt x="95769" y="40819"/>
                  <a:pt x="95095" y="40369"/>
                  <a:pt x="94364" y="40369"/>
                </a:cubicBezTo>
                <a:lnTo>
                  <a:pt x="94351" y="40369"/>
                </a:lnTo>
                <a:cubicBezTo>
                  <a:pt x="93576" y="40374"/>
                  <a:pt x="92898" y="40859"/>
                  <a:pt x="92641" y="41587"/>
                </a:cubicBezTo>
                <a:cubicBezTo>
                  <a:pt x="92473" y="41464"/>
                  <a:pt x="92293" y="41354"/>
                  <a:pt x="92106" y="41260"/>
                </a:cubicBezTo>
                <a:cubicBezTo>
                  <a:pt x="92481" y="40350"/>
                  <a:pt x="93359" y="39757"/>
                  <a:pt x="94347" y="39753"/>
                </a:cubicBezTo>
                <a:close/>
                <a:moveTo>
                  <a:pt x="7251" y="40439"/>
                </a:moveTo>
                <a:cubicBezTo>
                  <a:pt x="7982" y="40439"/>
                  <a:pt x="8631" y="40893"/>
                  <a:pt x="8893" y="41570"/>
                </a:cubicBezTo>
                <a:cubicBezTo>
                  <a:pt x="8734" y="41685"/>
                  <a:pt x="8587" y="41807"/>
                  <a:pt x="8444" y="41943"/>
                </a:cubicBezTo>
                <a:cubicBezTo>
                  <a:pt x="8326" y="41385"/>
                  <a:pt x="7823" y="40974"/>
                  <a:pt x="7251" y="40974"/>
                </a:cubicBezTo>
                <a:cubicBezTo>
                  <a:pt x="7248" y="40974"/>
                  <a:pt x="7246" y="40974"/>
                  <a:pt x="7243" y="40974"/>
                </a:cubicBezTo>
                <a:cubicBezTo>
                  <a:pt x="6646" y="40978"/>
                  <a:pt x="6148" y="41407"/>
                  <a:pt x="6046" y="41983"/>
                </a:cubicBezTo>
                <a:cubicBezTo>
                  <a:pt x="5907" y="41845"/>
                  <a:pt x="5756" y="41717"/>
                  <a:pt x="5601" y="41599"/>
                </a:cubicBezTo>
                <a:cubicBezTo>
                  <a:pt x="5846" y="40908"/>
                  <a:pt x="6504" y="40443"/>
                  <a:pt x="7239" y="40439"/>
                </a:cubicBezTo>
                <a:close/>
                <a:moveTo>
                  <a:pt x="23077" y="40439"/>
                </a:moveTo>
                <a:cubicBezTo>
                  <a:pt x="23809" y="40439"/>
                  <a:pt x="24461" y="40893"/>
                  <a:pt x="24719" y="41570"/>
                </a:cubicBezTo>
                <a:cubicBezTo>
                  <a:pt x="24564" y="41685"/>
                  <a:pt x="24412" y="41807"/>
                  <a:pt x="24274" y="41943"/>
                </a:cubicBezTo>
                <a:cubicBezTo>
                  <a:pt x="24156" y="41385"/>
                  <a:pt x="23654" y="40974"/>
                  <a:pt x="23082" y="40974"/>
                </a:cubicBezTo>
                <a:cubicBezTo>
                  <a:pt x="23079" y="40974"/>
                  <a:pt x="23076" y="40974"/>
                  <a:pt x="23073" y="40974"/>
                </a:cubicBezTo>
                <a:cubicBezTo>
                  <a:pt x="22476" y="40978"/>
                  <a:pt x="21975" y="41407"/>
                  <a:pt x="21877" y="41983"/>
                </a:cubicBezTo>
                <a:cubicBezTo>
                  <a:pt x="21733" y="41845"/>
                  <a:pt x="21586" y="41717"/>
                  <a:pt x="21428" y="41599"/>
                </a:cubicBezTo>
                <a:cubicBezTo>
                  <a:pt x="21677" y="40908"/>
                  <a:pt x="22334" y="40443"/>
                  <a:pt x="23070" y="40439"/>
                </a:cubicBezTo>
                <a:close/>
                <a:moveTo>
                  <a:pt x="38908" y="40439"/>
                </a:moveTo>
                <a:cubicBezTo>
                  <a:pt x="39639" y="40439"/>
                  <a:pt x="40288" y="40893"/>
                  <a:pt x="40550" y="41570"/>
                </a:cubicBezTo>
                <a:cubicBezTo>
                  <a:pt x="40390" y="41685"/>
                  <a:pt x="40243" y="41807"/>
                  <a:pt x="40101" y="41943"/>
                </a:cubicBezTo>
                <a:cubicBezTo>
                  <a:pt x="39983" y="41385"/>
                  <a:pt x="39480" y="40974"/>
                  <a:pt x="38908" y="40974"/>
                </a:cubicBezTo>
                <a:cubicBezTo>
                  <a:pt x="38906" y="40974"/>
                  <a:pt x="38903" y="40974"/>
                  <a:pt x="38900" y="40974"/>
                </a:cubicBezTo>
                <a:cubicBezTo>
                  <a:pt x="38303" y="40978"/>
                  <a:pt x="37805" y="41407"/>
                  <a:pt x="37703" y="41983"/>
                </a:cubicBezTo>
                <a:cubicBezTo>
                  <a:pt x="37564" y="41845"/>
                  <a:pt x="37413" y="41717"/>
                  <a:pt x="37258" y="41599"/>
                </a:cubicBezTo>
                <a:cubicBezTo>
                  <a:pt x="37503" y="40908"/>
                  <a:pt x="38160" y="40443"/>
                  <a:pt x="38895" y="40439"/>
                </a:cubicBezTo>
                <a:close/>
                <a:moveTo>
                  <a:pt x="54735" y="40439"/>
                </a:moveTo>
                <a:cubicBezTo>
                  <a:pt x="55466" y="40439"/>
                  <a:pt x="56119" y="40893"/>
                  <a:pt x="56377" y="41570"/>
                </a:cubicBezTo>
                <a:cubicBezTo>
                  <a:pt x="56221" y="41685"/>
                  <a:pt x="56070" y="41807"/>
                  <a:pt x="55932" y="41943"/>
                </a:cubicBezTo>
                <a:cubicBezTo>
                  <a:pt x="55813" y="41387"/>
                  <a:pt x="55310" y="40974"/>
                  <a:pt x="54735" y="40974"/>
                </a:cubicBezTo>
                <a:lnTo>
                  <a:pt x="54731" y="40974"/>
                </a:lnTo>
                <a:cubicBezTo>
                  <a:pt x="54134" y="40978"/>
                  <a:pt x="53632" y="41407"/>
                  <a:pt x="53534" y="41983"/>
                </a:cubicBezTo>
                <a:cubicBezTo>
                  <a:pt x="53391" y="41845"/>
                  <a:pt x="53244" y="41717"/>
                  <a:pt x="53084" y="41599"/>
                </a:cubicBezTo>
                <a:cubicBezTo>
                  <a:pt x="53334" y="40908"/>
                  <a:pt x="53991" y="40443"/>
                  <a:pt x="54726" y="40439"/>
                </a:cubicBezTo>
                <a:close/>
                <a:moveTo>
                  <a:pt x="70565" y="40439"/>
                </a:moveTo>
                <a:cubicBezTo>
                  <a:pt x="71297" y="40439"/>
                  <a:pt x="71945" y="40893"/>
                  <a:pt x="72207" y="41570"/>
                </a:cubicBezTo>
                <a:cubicBezTo>
                  <a:pt x="72047" y="41685"/>
                  <a:pt x="71900" y="41807"/>
                  <a:pt x="71757" y="41943"/>
                </a:cubicBezTo>
                <a:cubicBezTo>
                  <a:pt x="71640" y="41387"/>
                  <a:pt x="71141" y="40974"/>
                  <a:pt x="70565" y="40974"/>
                </a:cubicBezTo>
                <a:lnTo>
                  <a:pt x="70556" y="40974"/>
                </a:lnTo>
                <a:cubicBezTo>
                  <a:pt x="69960" y="40978"/>
                  <a:pt x="69463" y="41407"/>
                  <a:pt x="69361" y="41983"/>
                </a:cubicBezTo>
                <a:cubicBezTo>
                  <a:pt x="69221" y="41845"/>
                  <a:pt x="69070" y="41717"/>
                  <a:pt x="68915" y="41599"/>
                </a:cubicBezTo>
                <a:cubicBezTo>
                  <a:pt x="69160" y="40908"/>
                  <a:pt x="69817" y="40443"/>
                  <a:pt x="70553" y="40439"/>
                </a:cubicBezTo>
                <a:close/>
                <a:moveTo>
                  <a:pt x="86396" y="40439"/>
                </a:moveTo>
                <a:cubicBezTo>
                  <a:pt x="87122" y="40439"/>
                  <a:pt x="87776" y="40893"/>
                  <a:pt x="88034" y="41570"/>
                </a:cubicBezTo>
                <a:cubicBezTo>
                  <a:pt x="87878" y="41685"/>
                  <a:pt x="87727" y="41807"/>
                  <a:pt x="87588" y="41943"/>
                </a:cubicBezTo>
                <a:cubicBezTo>
                  <a:pt x="87470" y="41387"/>
                  <a:pt x="86967" y="40974"/>
                  <a:pt x="86392" y="40974"/>
                </a:cubicBezTo>
                <a:lnTo>
                  <a:pt x="86387" y="40974"/>
                </a:lnTo>
                <a:cubicBezTo>
                  <a:pt x="85791" y="40978"/>
                  <a:pt x="85289" y="41407"/>
                  <a:pt x="85191" y="41983"/>
                </a:cubicBezTo>
                <a:cubicBezTo>
                  <a:pt x="85052" y="41845"/>
                  <a:pt x="84901" y="41717"/>
                  <a:pt x="84741" y="41599"/>
                </a:cubicBezTo>
                <a:cubicBezTo>
                  <a:pt x="84990" y="40908"/>
                  <a:pt x="85648" y="40443"/>
                  <a:pt x="86383" y="40439"/>
                </a:cubicBezTo>
                <a:close/>
                <a:moveTo>
                  <a:pt x="15217" y="40439"/>
                </a:moveTo>
                <a:cubicBezTo>
                  <a:pt x="15928" y="40439"/>
                  <a:pt x="16581" y="40879"/>
                  <a:pt x="16849" y="41538"/>
                </a:cubicBezTo>
                <a:cubicBezTo>
                  <a:pt x="16689" y="41644"/>
                  <a:pt x="16542" y="41766"/>
                  <a:pt x="16404" y="41894"/>
                </a:cubicBezTo>
                <a:cubicBezTo>
                  <a:pt x="16269" y="41358"/>
                  <a:pt x="15779" y="40974"/>
                  <a:pt x="15219" y="40974"/>
                </a:cubicBezTo>
                <a:lnTo>
                  <a:pt x="15211" y="40974"/>
                </a:lnTo>
                <a:cubicBezTo>
                  <a:pt x="14602" y="40978"/>
                  <a:pt x="14092" y="41428"/>
                  <a:pt x="14010" y="42028"/>
                </a:cubicBezTo>
                <a:cubicBezTo>
                  <a:pt x="13867" y="41885"/>
                  <a:pt x="13716" y="41750"/>
                  <a:pt x="13556" y="41632"/>
                </a:cubicBezTo>
                <a:cubicBezTo>
                  <a:pt x="13798" y="40921"/>
                  <a:pt x="14455" y="40443"/>
                  <a:pt x="15207" y="40439"/>
                </a:cubicBezTo>
                <a:cubicBezTo>
                  <a:pt x="15210" y="40439"/>
                  <a:pt x="15213" y="40439"/>
                  <a:pt x="15217" y="40439"/>
                </a:cubicBezTo>
                <a:close/>
                <a:moveTo>
                  <a:pt x="31050" y="40439"/>
                </a:moveTo>
                <a:cubicBezTo>
                  <a:pt x="31760" y="40439"/>
                  <a:pt x="32410" y="40880"/>
                  <a:pt x="32676" y="41538"/>
                </a:cubicBezTo>
                <a:cubicBezTo>
                  <a:pt x="32520" y="41644"/>
                  <a:pt x="32373" y="41766"/>
                  <a:pt x="32230" y="41894"/>
                </a:cubicBezTo>
                <a:cubicBezTo>
                  <a:pt x="32095" y="41358"/>
                  <a:pt x="31605" y="40974"/>
                  <a:pt x="31050" y="40974"/>
                </a:cubicBezTo>
                <a:lnTo>
                  <a:pt x="31042" y="40974"/>
                </a:lnTo>
                <a:cubicBezTo>
                  <a:pt x="30429" y="40978"/>
                  <a:pt x="29918" y="41428"/>
                  <a:pt x="29837" y="42028"/>
                </a:cubicBezTo>
                <a:cubicBezTo>
                  <a:pt x="29698" y="41885"/>
                  <a:pt x="29547" y="41750"/>
                  <a:pt x="29387" y="41632"/>
                </a:cubicBezTo>
                <a:cubicBezTo>
                  <a:pt x="29628" y="40921"/>
                  <a:pt x="30286" y="40443"/>
                  <a:pt x="31038" y="40439"/>
                </a:cubicBezTo>
                <a:close/>
                <a:moveTo>
                  <a:pt x="46876" y="40439"/>
                </a:moveTo>
                <a:cubicBezTo>
                  <a:pt x="47587" y="40439"/>
                  <a:pt x="48237" y="40880"/>
                  <a:pt x="48506" y="41538"/>
                </a:cubicBezTo>
                <a:cubicBezTo>
                  <a:pt x="48347" y="41644"/>
                  <a:pt x="48200" y="41766"/>
                  <a:pt x="48060" y="41894"/>
                </a:cubicBezTo>
                <a:cubicBezTo>
                  <a:pt x="47926" y="41358"/>
                  <a:pt x="47436" y="40974"/>
                  <a:pt x="46876" y="40974"/>
                </a:cubicBezTo>
                <a:lnTo>
                  <a:pt x="46868" y="40974"/>
                </a:lnTo>
                <a:cubicBezTo>
                  <a:pt x="46260" y="40978"/>
                  <a:pt x="45749" y="41428"/>
                  <a:pt x="45668" y="42028"/>
                </a:cubicBezTo>
                <a:cubicBezTo>
                  <a:pt x="45524" y="41885"/>
                  <a:pt x="45374" y="41750"/>
                  <a:pt x="45214" y="41632"/>
                </a:cubicBezTo>
                <a:cubicBezTo>
                  <a:pt x="45455" y="40921"/>
                  <a:pt x="46113" y="40443"/>
                  <a:pt x="46864" y="40439"/>
                </a:cubicBezTo>
                <a:close/>
                <a:moveTo>
                  <a:pt x="62707" y="40439"/>
                </a:moveTo>
                <a:cubicBezTo>
                  <a:pt x="63417" y="40439"/>
                  <a:pt x="64067" y="40880"/>
                  <a:pt x="64332" y="41538"/>
                </a:cubicBezTo>
                <a:cubicBezTo>
                  <a:pt x="64177" y="41644"/>
                  <a:pt x="64030" y="41766"/>
                  <a:pt x="63887" y="41894"/>
                </a:cubicBezTo>
                <a:cubicBezTo>
                  <a:pt x="63753" y="41358"/>
                  <a:pt x="63263" y="40974"/>
                  <a:pt x="62707" y="40974"/>
                </a:cubicBezTo>
                <a:lnTo>
                  <a:pt x="62699" y="40974"/>
                </a:lnTo>
                <a:cubicBezTo>
                  <a:pt x="62086" y="40978"/>
                  <a:pt x="61576" y="41428"/>
                  <a:pt x="61494" y="42028"/>
                </a:cubicBezTo>
                <a:cubicBezTo>
                  <a:pt x="61355" y="41885"/>
                  <a:pt x="61204" y="41750"/>
                  <a:pt x="61044" y="41632"/>
                </a:cubicBezTo>
                <a:cubicBezTo>
                  <a:pt x="61285" y="40921"/>
                  <a:pt x="61943" y="40443"/>
                  <a:pt x="62695" y="40439"/>
                </a:cubicBezTo>
                <a:close/>
                <a:moveTo>
                  <a:pt x="78534" y="40439"/>
                </a:moveTo>
                <a:cubicBezTo>
                  <a:pt x="79244" y="40439"/>
                  <a:pt x="79893" y="40880"/>
                  <a:pt x="80163" y="41538"/>
                </a:cubicBezTo>
                <a:cubicBezTo>
                  <a:pt x="80004" y="41644"/>
                  <a:pt x="79857" y="41766"/>
                  <a:pt x="79718" y="41894"/>
                </a:cubicBezTo>
                <a:cubicBezTo>
                  <a:pt x="79583" y="41358"/>
                  <a:pt x="79093" y="40974"/>
                  <a:pt x="78534" y="40974"/>
                </a:cubicBezTo>
                <a:lnTo>
                  <a:pt x="78526" y="40974"/>
                </a:lnTo>
                <a:cubicBezTo>
                  <a:pt x="77917" y="40978"/>
                  <a:pt x="77406" y="41428"/>
                  <a:pt x="77325" y="42028"/>
                </a:cubicBezTo>
                <a:cubicBezTo>
                  <a:pt x="77182" y="41885"/>
                  <a:pt x="77031" y="41750"/>
                  <a:pt x="76871" y="41632"/>
                </a:cubicBezTo>
                <a:cubicBezTo>
                  <a:pt x="77112" y="40921"/>
                  <a:pt x="77770" y="40443"/>
                  <a:pt x="78526" y="40439"/>
                </a:cubicBezTo>
                <a:close/>
                <a:moveTo>
                  <a:pt x="94364" y="40439"/>
                </a:moveTo>
                <a:cubicBezTo>
                  <a:pt x="95075" y="40439"/>
                  <a:pt x="95724" y="40880"/>
                  <a:pt x="95989" y="41538"/>
                </a:cubicBezTo>
                <a:cubicBezTo>
                  <a:pt x="95834" y="41644"/>
                  <a:pt x="95687" y="41766"/>
                  <a:pt x="95544" y="41894"/>
                </a:cubicBezTo>
                <a:cubicBezTo>
                  <a:pt x="95410" y="41358"/>
                  <a:pt x="94920" y="40974"/>
                  <a:pt x="94364" y="40974"/>
                </a:cubicBezTo>
                <a:lnTo>
                  <a:pt x="94356" y="40974"/>
                </a:lnTo>
                <a:cubicBezTo>
                  <a:pt x="93744" y="40978"/>
                  <a:pt x="93237" y="41428"/>
                  <a:pt x="93151" y="42028"/>
                </a:cubicBezTo>
                <a:cubicBezTo>
                  <a:pt x="93012" y="41885"/>
                  <a:pt x="92861" y="41750"/>
                  <a:pt x="92702" y="41632"/>
                </a:cubicBezTo>
                <a:cubicBezTo>
                  <a:pt x="92943" y="40921"/>
                  <a:pt x="93601" y="40443"/>
                  <a:pt x="94351" y="40439"/>
                </a:cubicBezTo>
                <a:close/>
                <a:moveTo>
                  <a:pt x="15219" y="41044"/>
                </a:moveTo>
                <a:cubicBezTo>
                  <a:pt x="15758" y="41044"/>
                  <a:pt x="16232" y="41423"/>
                  <a:pt x="16346" y="41950"/>
                </a:cubicBezTo>
                <a:cubicBezTo>
                  <a:pt x="16159" y="42130"/>
                  <a:pt x="15987" y="42330"/>
                  <a:pt x="15835" y="42550"/>
                </a:cubicBezTo>
                <a:cubicBezTo>
                  <a:pt x="15615" y="42514"/>
                  <a:pt x="15390" y="42493"/>
                  <a:pt x="15166" y="42493"/>
                </a:cubicBezTo>
                <a:lnTo>
                  <a:pt x="15141" y="42493"/>
                </a:lnTo>
                <a:cubicBezTo>
                  <a:pt x="14904" y="42493"/>
                  <a:pt x="14672" y="42518"/>
                  <a:pt x="14444" y="42563"/>
                </a:cubicBezTo>
                <a:lnTo>
                  <a:pt x="14447" y="42559"/>
                </a:lnTo>
                <a:cubicBezTo>
                  <a:pt x="14329" y="42384"/>
                  <a:pt x="14194" y="42224"/>
                  <a:pt x="14055" y="42073"/>
                </a:cubicBezTo>
                <a:lnTo>
                  <a:pt x="14055" y="42073"/>
                </a:lnTo>
                <a:lnTo>
                  <a:pt x="14076" y="42077"/>
                </a:lnTo>
                <a:cubicBezTo>
                  <a:pt x="14133" y="41489"/>
                  <a:pt x="14623" y="41048"/>
                  <a:pt x="15211" y="41044"/>
                </a:cubicBezTo>
                <a:close/>
                <a:moveTo>
                  <a:pt x="31050" y="41044"/>
                </a:moveTo>
                <a:cubicBezTo>
                  <a:pt x="31589" y="41044"/>
                  <a:pt x="32058" y="41423"/>
                  <a:pt x="32173" y="41950"/>
                </a:cubicBezTo>
                <a:cubicBezTo>
                  <a:pt x="31985" y="42130"/>
                  <a:pt x="31813" y="42330"/>
                  <a:pt x="31666" y="42550"/>
                </a:cubicBezTo>
                <a:cubicBezTo>
                  <a:pt x="31446" y="42514"/>
                  <a:pt x="31221" y="42493"/>
                  <a:pt x="30993" y="42493"/>
                </a:cubicBezTo>
                <a:lnTo>
                  <a:pt x="30968" y="42493"/>
                </a:lnTo>
                <a:cubicBezTo>
                  <a:pt x="30731" y="42493"/>
                  <a:pt x="30499" y="42518"/>
                  <a:pt x="30269" y="42563"/>
                </a:cubicBezTo>
                <a:lnTo>
                  <a:pt x="30274" y="42559"/>
                </a:lnTo>
                <a:cubicBezTo>
                  <a:pt x="30156" y="42384"/>
                  <a:pt x="30024" y="42224"/>
                  <a:pt x="29882" y="42073"/>
                </a:cubicBezTo>
                <a:lnTo>
                  <a:pt x="29882" y="42073"/>
                </a:lnTo>
                <a:lnTo>
                  <a:pt x="29902" y="42077"/>
                </a:lnTo>
                <a:cubicBezTo>
                  <a:pt x="29963" y="41489"/>
                  <a:pt x="30454" y="41048"/>
                  <a:pt x="31042" y="41044"/>
                </a:cubicBezTo>
                <a:close/>
                <a:moveTo>
                  <a:pt x="46868" y="41044"/>
                </a:moveTo>
                <a:cubicBezTo>
                  <a:pt x="47411" y="41044"/>
                  <a:pt x="47889" y="41419"/>
                  <a:pt x="48003" y="41950"/>
                </a:cubicBezTo>
                <a:cubicBezTo>
                  <a:pt x="47840" y="42105"/>
                  <a:pt x="47689" y="42277"/>
                  <a:pt x="47555" y="42461"/>
                </a:cubicBezTo>
                <a:cubicBezTo>
                  <a:pt x="47534" y="42490"/>
                  <a:pt x="47513" y="42522"/>
                  <a:pt x="47493" y="42550"/>
                </a:cubicBezTo>
                <a:cubicBezTo>
                  <a:pt x="47272" y="42514"/>
                  <a:pt x="47052" y="42493"/>
                  <a:pt x="46823" y="42493"/>
                </a:cubicBezTo>
                <a:lnTo>
                  <a:pt x="46799" y="42493"/>
                </a:lnTo>
                <a:cubicBezTo>
                  <a:pt x="46562" y="42493"/>
                  <a:pt x="46329" y="42518"/>
                  <a:pt x="46100" y="42563"/>
                </a:cubicBezTo>
                <a:lnTo>
                  <a:pt x="46105" y="42559"/>
                </a:lnTo>
                <a:cubicBezTo>
                  <a:pt x="45986" y="42384"/>
                  <a:pt x="45851" y="42224"/>
                  <a:pt x="45713" y="42073"/>
                </a:cubicBezTo>
                <a:lnTo>
                  <a:pt x="45713" y="42073"/>
                </a:lnTo>
                <a:lnTo>
                  <a:pt x="45732" y="42077"/>
                </a:lnTo>
                <a:cubicBezTo>
                  <a:pt x="45790" y="41489"/>
                  <a:pt x="46280" y="41048"/>
                  <a:pt x="46868" y="41044"/>
                </a:cubicBezTo>
                <a:close/>
                <a:moveTo>
                  <a:pt x="62707" y="41044"/>
                </a:moveTo>
                <a:cubicBezTo>
                  <a:pt x="63246" y="41044"/>
                  <a:pt x="63715" y="41423"/>
                  <a:pt x="63830" y="41950"/>
                </a:cubicBezTo>
                <a:cubicBezTo>
                  <a:pt x="63642" y="42130"/>
                  <a:pt x="63470" y="42330"/>
                  <a:pt x="63323" y="42550"/>
                </a:cubicBezTo>
                <a:cubicBezTo>
                  <a:pt x="63103" y="42514"/>
                  <a:pt x="62878" y="42493"/>
                  <a:pt x="62650" y="42493"/>
                </a:cubicBezTo>
                <a:lnTo>
                  <a:pt x="62625" y="42493"/>
                </a:lnTo>
                <a:cubicBezTo>
                  <a:pt x="62388" y="42493"/>
                  <a:pt x="62156" y="42518"/>
                  <a:pt x="61927" y="42563"/>
                </a:cubicBezTo>
                <a:lnTo>
                  <a:pt x="61930" y="42559"/>
                </a:lnTo>
                <a:cubicBezTo>
                  <a:pt x="61813" y="42384"/>
                  <a:pt x="61681" y="42224"/>
                  <a:pt x="61538" y="42073"/>
                </a:cubicBezTo>
                <a:lnTo>
                  <a:pt x="61538" y="42073"/>
                </a:lnTo>
                <a:lnTo>
                  <a:pt x="61559" y="42077"/>
                </a:lnTo>
                <a:cubicBezTo>
                  <a:pt x="61621" y="41489"/>
                  <a:pt x="62111" y="41048"/>
                  <a:pt x="62699" y="41044"/>
                </a:cubicBezTo>
                <a:close/>
                <a:moveTo>
                  <a:pt x="78534" y="41044"/>
                </a:moveTo>
                <a:cubicBezTo>
                  <a:pt x="79073" y="41044"/>
                  <a:pt x="79546" y="41423"/>
                  <a:pt x="79661" y="41950"/>
                </a:cubicBezTo>
                <a:cubicBezTo>
                  <a:pt x="79473" y="42130"/>
                  <a:pt x="79301" y="42330"/>
                  <a:pt x="79150" y="42550"/>
                </a:cubicBezTo>
                <a:cubicBezTo>
                  <a:pt x="78930" y="42514"/>
                  <a:pt x="78709" y="42493"/>
                  <a:pt x="78481" y="42493"/>
                </a:cubicBezTo>
                <a:lnTo>
                  <a:pt x="78456" y="42493"/>
                </a:lnTo>
                <a:cubicBezTo>
                  <a:pt x="78219" y="42493"/>
                  <a:pt x="77987" y="42518"/>
                  <a:pt x="77757" y="42563"/>
                </a:cubicBezTo>
                <a:lnTo>
                  <a:pt x="77761" y="42559"/>
                </a:lnTo>
                <a:cubicBezTo>
                  <a:pt x="77643" y="42384"/>
                  <a:pt x="77508" y="42224"/>
                  <a:pt x="77369" y="42073"/>
                </a:cubicBezTo>
                <a:lnTo>
                  <a:pt x="77369" y="42073"/>
                </a:lnTo>
                <a:lnTo>
                  <a:pt x="77390" y="42077"/>
                </a:lnTo>
                <a:cubicBezTo>
                  <a:pt x="77451" y="41489"/>
                  <a:pt x="77938" y="41048"/>
                  <a:pt x="78526" y="41044"/>
                </a:cubicBezTo>
                <a:close/>
                <a:moveTo>
                  <a:pt x="94364" y="41044"/>
                </a:moveTo>
                <a:cubicBezTo>
                  <a:pt x="94903" y="41044"/>
                  <a:pt x="95373" y="41423"/>
                  <a:pt x="95487" y="41950"/>
                </a:cubicBezTo>
                <a:cubicBezTo>
                  <a:pt x="95299" y="42130"/>
                  <a:pt x="95128" y="42330"/>
                  <a:pt x="94981" y="42550"/>
                </a:cubicBezTo>
                <a:cubicBezTo>
                  <a:pt x="94760" y="42514"/>
                  <a:pt x="94536" y="42493"/>
                  <a:pt x="94307" y="42493"/>
                </a:cubicBezTo>
                <a:lnTo>
                  <a:pt x="94283" y="42493"/>
                </a:lnTo>
                <a:cubicBezTo>
                  <a:pt x="94046" y="42493"/>
                  <a:pt x="93812" y="42518"/>
                  <a:pt x="93584" y="42563"/>
                </a:cubicBezTo>
                <a:lnTo>
                  <a:pt x="93588" y="42559"/>
                </a:lnTo>
                <a:cubicBezTo>
                  <a:pt x="93469" y="42384"/>
                  <a:pt x="93339" y="42224"/>
                  <a:pt x="93196" y="42073"/>
                </a:cubicBezTo>
                <a:lnTo>
                  <a:pt x="93196" y="42073"/>
                </a:lnTo>
                <a:lnTo>
                  <a:pt x="93216" y="42077"/>
                </a:lnTo>
                <a:cubicBezTo>
                  <a:pt x="93278" y="41489"/>
                  <a:pt x="93768" y="41048"/>
                  <a:pt x="94356" y="41044"/>
                </a:cubicBezTo>
                <a:close/>
                <a:moveTo>
                  <a:pt x="7251" y="41044"/>
                </a:moveTo>
                <a:cubicBezTo>
                  <a:pt x="7806" y="41044"/>
                  <a:pt x="8293" y="41452"/>
                  <a:pt x="8386" y="41999"/>
                </a:cubicBezTo>
                <a:cubicBezTo>
                  <a:pt x="8219" y="42167"/>
                  <a:pt x="8067" y="42346"/>
                  <a:pt x="7933" y="42542"/>
                </a:cubicBezTo>
                <a:cubicBezTo>
                  <a:pt x="7729" y="42510"/>
                  <a:pt x="7516" y="42493"/>
                  <a:pt x="7304" y="42493"/>
                </a:cubicBezTo>
                <a:lnTo>
                  <a:pt x="7279" y="42493"/>
                </a:lnTo>
                <a:cubicBezTo>
                  <a:pt x="7013" y="42493"/>
                  <a:pt x="6753" y="42522"/>
                  <a:pt x="6499" y="42575"/>
                </a:cubicBezTo>
                <a:lnTo>
                  <a:pt x="6528" y="42559"/>
                </a:lnTo>
                <a:cubicBezTo>
                  <a:pt x="6401" y="42375"/>
                  <a:pt x="6263" y="42203"/>
                  <a:pt x="6107" y="42048"/>
                </a:cubicBezTo>
                <a:cubicBezTo>
                  <a:pt x="6180" y="41477"/>
                  <a:pt x="6663" y="41048"/>
                  <a:pt x="7243" y="41044"/>
                </a:cubicBezTo>
                <a:close/>
                <a:moveTo>
                  <a:pt x="23077" y="41044"/>
                </a:moveTo>
                <a:cubicBezTo>
                  <a:pt x="23637" y="41044"/>
                  <a:pt x="24118" y="41452"/>
                  <a:pt x="24212" y="41999"/>
                </a:cubicBezTo>
                <a:cubicBezTo>
                  <a:pt x="24050" y="42167"/>
                  <a:pt x="23898" y="42346"/>
                  <a:pt x="23760" y="42542"/>
                </a:cubicBezTo>
                <a:cubicBezTo>
                  <a:pt x="23555" y="42510"/>
                  <a:pt x="23347" y="42493"/>
                  <a:pt x="23134" y="42493"/>
                </a:cubicBezTo>
                <a:lnTo>
                  <a:pt x="23110" y="42493"/>
                </a:lnTo>
                <a:cubicBezTo>
                  <a:pt x="22844" y="42493"/>
                  <a:pt x="22583" y="42522"/>
                  <a:pt x="22329" y="42575"/>
                </a:cubicBezTo>
                <a:lnTo>
                  <a:pt x="22354" y="42559"/>
                </a:lnTo>
                <a:cubicBezTo>
                  <a:pt x="22227" y="42375"/>
                  <a:pt x="22089" y="42203"/>
                  <a:pt x="21937" y="42048"/>
                </a:cubicBezTo>
                <a:cubicBezTo>
                  <a:pt x="22011" y="41477"/>
                  <a:pt x="22493" y="41048"/>
                  <a:pt x="23073" y="41044"/>
                </a:cubicBezTo>
                <a:close/>
                <a:moveTo>
                  <a:pt x="38908" y="41044"/>
                </a:moveTo>
                <a:cubicBezTo>
                  <a:pt x="39464" y="41044"/>
                  <a:pt x="39949" y="41452"/>
                  <a:pt x="40043" y="41999"/>
                </a:cubicBezTo>
                <a:cubicBezTo>
                  <a:pt x="39875" y="42167"/>
                  <a:pt x="39724" y="42346"/>
                  <a:pt x="39590" y="42542"/>
                </a:cubicBezTo>
                <a:cubicBezTo>
                  <a:pt x="39385" y="42510"/>
                  <a:pt x="39174" y="42493"/>
                  <a:pt x="38961" y="42493"/>
                </a:cubicBezTo>
                <a:lnTo>
                  <a:pt x="38936" y="42493"/>
                </a:lnTo>
                <a:cubicBezTo>
                  <a:pt x="38671" y="42493"/>
                  <a:pt x="38410" y="42522"/>
                  <a:pt x="38156" y="42575"/>
                </a:cubicBezTo>
                <a:lnTo>
                  <a:pt x="38185" y="42559"/>
                </a:lnTo>
                <a:cubicBezTo>
                  <a:pt x="38058" y="42375"/>
                  <a:pt x="37920" y="42203"/>
                  <a:pt x="37768" y="42048"/>
                </a:cubicBezTo>
                <a:cubicBezTo>
                  <a:pt x="37838" y="41477"/>
                  <a:pt x="38320" y="41048"/>
                  <a:pt x="38900" y="41044"/>
                </a:cubicBezTo>
                <a:close/>
                <a:moveTo>
                  <a:pt x="54735" y="41044"/>
                </a:moveTo>
                <a:cubicBezTo>
                  <a:pt x="55294" y="41044"/>
                  <a:pt x="55776" y="41452"/>
                  <a:pt x="55870" y="41999"/>
                </a:cubicBezTo>
                <a:cubicBezTo>
                  <a:pt x="55706" y="42167"/>
                  <a:pt x="55555" y="42346"/>
                  <a:pt x="55417" y="42542"/>
                </a:cubicBezTo>
                <a:cubicBezTo>
                  <a:pt x="55212" y="42510"/>
                  <a:pt x="55004" y="42493"/>
                  <a:pt x="54792" y="42493"/>
                </a:cubicBezTo>
                <a:lnTo>
                  <a:pt x="54767" y="42493"/>
                </a:lnTo>
                <a:cubicBezTo>
                  <a:pt x="54501" y="42493"/>
                  <a:pt x="54241" y="42522"/>
                  <a:pt x="53987" y="42575"/>
                </a:cubicBezTo>
                <a:lnTo>
                  <a:pt x="54011" y="42559"/>
                </a:lnTo>
                <a:cubicBezTo>
                  <a:pt x="53885" y="42375"/>
                  <a:pt x="53746" y="42203"/>
                  <a:pt x="53595" y="42048"/>
                </a:cubicBezTo>
                <a:cubicBezTo>
                  <a:pt x="53668" y="41477"/>
                  <a:pt x="54150" y="41048"/>
                  <a:pt x="54731" y="41044"/>
                </a:cubicBezTo>
                <a:close/>
                <a:moveTo>
                  <a:pt x="70565" y="41044"/>
                </a:moveTo>
                <a:cubicBezTo>
                  <a:pt x="71120" y="41044"/>
                  <a:pt x="71606" y="41452"/>
                  <a:pt x="71700" y="41999"/>
                </a:cubicBezTo>
                <a:cubicBezTo>
                  <a:pt x="71533" y="42167"/>
                  <a:pt x="71382" y="42346"/>
                  <a:pt x="71247" y="42542"/>
                </a:cubicBezTo>
                <a:cubicBezTo>
                  <a:pt x="71043" y="42510"/>
                  <a:pt x="70831" y="42493"/>
                  <a:pt x="70618" y="42493"/>
                </a:cubicBezTo>
                <a:lnTo>
                  <a:pt x="70594" y="42493"/>
                </a:lnTo>
                <a:cubicBezTo>
                  <a:pt x="70328" y="42493"/>
                  <a:pt x="70066" y="42522"/>
                  <a:pt x="69813" y="42575"/>
                </a:cubicBezTo>
                <a:lnTo>
                  <a:pt x="69842" y="42559"/>
                </a:lnTo>
                <a:cubicBezTo>
                  <a:pt x="69715" y="42375"/>
                  <a:pt x="69576" y="42203"/>
                  <a:pt x="69425" y="42048"/>
                </a:cubicBezTo>
                <a:cubicBezTo>
                  <a:pt x="69495" y="41477"/>
                  <a:pt x="69977" y="41048"/>
                  <a:pt x="70556" y="41044"/>
                </a:cubicBezTo>
                <a:close/>
                <a:moveTo>
                  <a:pt x="86392" y="41044"/>
                </a:moveTo>
                <a:cubicBezTo>
                  <a:pt x="86951" y="41044"/>
                  <a:pt x="87433" y="41452"/>
                  <a:pt x="87527" y="41999"/>
                </a:cubicBezTo>
                <a:cubicBezTo>
                  <a:pt x="87363" y="42167"/>
                  <a:pt x="87212" y="42346"/>
                  <a:pt x="87073" y="42542"/>
                </a:cubicBezTo>
                <a:cubicBezTo>
                  <a:pt x="86869" y="42510"/>
                  <a:pt x="86662" y="42493"/>
                  <a:pt x="86449" y="42493"/>
                </a:cubicBezTo>
                <a:lnTo>
                  <a:pt x="86424" y="42493"/>
                </a:lnTo>
                <a:cubicBezTo>
                  <a:pt x="86159" y="42493"/>
                  <a:pt x="85897" y="42522"/>
                  <a:pt x="85644" y="42575"/>
                </a:cubicBezTo>
                <a:lnTo>
                  <a:pt x="85669" y="42559"/>
                </a:lnTo>
                <a:cubicBezTo>
                  <a:pt x="85542" y="42375"/>
                  <a:pt x="85403" y="42203"/>
                  <a:pt x="85252" y="42048"/>
                </a:cubicBezTo>
                <a:cubicBezTo>
                  <a:pt x="85325" y="41477"/>
                  <a:pt x="85808" y="41048"/>
                  <a:pt x="86387" y="41044"/>
                </a:cubicBezTo>
                <a:close/>
                <a:moveTo>
                  <a:pt x="11184" y="40908"/>
                </a:moveTo>
                <a:cubicBezTo>
                  <a:pt x="12453" y="40908"/>
                  <a:pt x="13643" y="41528"/>
                  <a:pt x="14370" y="42575"/>
                </a:cubicBezTo>
                <a:cubicBezTo>
                  <a:pt x="14149" y="42620"/>
                  <a:pt x="13929" y="42686"/>
                  <a:pt x="13720" y="42767"/>
                </a:cubicBezTo>
                <a:cubicBezTo>
                  <a:pt x="13100" y="41992"/>
                  <a:pt x="12180" y="41546"/>
                  <a:pt x="11184" y="41546"/>
                </a:cubicBezTo>
                <a:lnTo>
                  <a:pt x="11164" y="41546"/>
                </a:lnTo>
                <a:cubicBezTo>
                  <a:pt x="10195" y="41550"/>
                  <a:pt x="9289" y="41987"/>
                  <a:pt x="8672" y="42738"/>
                </a:cubicBezTo>
                <a:cubicBezTo>
                  <a:pt x="8459" y="42657"/>
                  <a:pt x="8235" y="42599"/>
                  <a:pt x="8010" y="42555"/>
                </a:cubicBezTo>
                <a:cubicBezTo>
                  <a:pt x="8542" y="41799"/>
                  <a:pt x="9326" y="41264"/>
                  <a:pt x="10204" y="41036"/>
                </a:cubicBezTo>
                <a:cubicBezTo>
                  <a:pt x="10204" y="41036"/>
                  <a:pt x="10204" y="41040"/>
                  <a:pt x="10208" y="41044"/>
                </a:cubicBezTo>
                <a:lnTo>
                  <a:pt x="10273" y="41015"/>
                </a:lnTo>
                <a:cubicBezTo>
                  <a:pt x="10481" y="40966"/>
                  <a:pt x="10698" y="40933"/>
                  <a:pt x="10915" y="40917"/>
                </a:cubicBezTo>
                <a:cubicBezTo>
                  <a:pt x="10919" y="40921"/>
                  <a:pt x="10919" y="40921"/>
                  <a:pt x="10919" y="40925"/>
                </a:cubicBezTo>
                <a:lnTo>
                  <a:pt x="10947" y="40913"/>
                </a:lnTo>
                <a:cubicBezTo>
                  <a:pt x="11017" y="40908"/>
                  <a:pt x="11090" y="40908"/>
                  <a:pt x="11160" y="40908"/>
                </a:cubicBezTo>
                <a:cubicBezTo>
                  <a:pt x="11168" y="40908"/>
                  <a:pt x="11176" y="40908"/>
                  <a:pt x="11184" y="40908"/>
                </a:cubicBezTo>
                <a:close/>
                <a:moveTo>
                  <a:pt x="27014" y="40908"/>
                </a:moveTo>
                <a:cubicBezTo>
                  <a:pt x="28284" y="40908"/>
                  <a:pt x="29474" y="41528"/>
                  <a:pt x="30201" y="42575"/>
                </a:cubicBezTo>
                <a:cubicBezTo>
                  <a:pt x="29975" y="42620"/>
                  <a:pt x="29760" y="42686"/>
                  <a:pt x="29551" y="42767"/>
                </a:cubicBezTo>
                <a:cubicBezTo>
                  <a:pt x="28930" y="41992"/>
                  <a:pt x="28007" y="41546"/>
                  <a:pt x="27015" y="41546"/>
                </a:cubicBezTo>
                <a:lnTo>
                  <a:pt x="26990" y="41546"/>
                </a:lnTo>
                <a:cubicBezTo>
                  <a:pt x="26022" y="41550"/>
                  <a:pt x="25115" y="41987"/>
                  <a:pt x="24503" y="42738"/>
                </a:cubicBezTo>
                <a:cubicBezTo>
                  <a:pt x="24286" y="42657"/>
                  <a:pt x="24065" y="42599"/>
                  <a:pt x="23837" y="42555"/>
                </a:cubicBezTo>
                <a:cubicBezTo>
                  <a:pt x="24372" y="41799"/>
                  <a:pt x="25152" y="41264"/>
                  <a:pt x="26030" y="41036"/>
                </a:cubicBezTo>
                <a:cubicBezTo>
                  <a:pt x="26035" y="41036"/>
                  <a:pt x="26035" y="41040"/>
                  <a:pt x="26035" y="41044"/>
                </a:cubicBezTo>
                <a:lnTo>
                  <a:pt x="26099" y="41015"/>
                </a:lnTo>
                <a:cubicBezTo>
                  <a:pt x="26312" y="40966"/>
                  <a:pt x="26525" y="40933"/>
                  <a:pt x="26745" y="40917"/>
                </a:cubicBezTo>
                <a:cubicBezTo>
                  <a:pt x="26745" y="40921"/>
                  <a:pt x="26745" y="40921"/>
                  <a:pt x="26749" y="40925"/>
                </a:cubicBezTo>
                <a:lnTo>
                  <a:pt x="26774" y="40913"/>
                </a:lnTo>
                <a:cubicBezTo>
                  <a:pt x="26847" y="40908"/>
                  <a:pt x="26917" y="40908"/>
                  <a:pt x="26990" y="40908"/>
                </a:cubicBezTo>
                <a:cubicBezTo>
                  <a:pt x="26998" y="40908"/>
                  <a:pt x="27006" y="40908"/>
                  <a:pt x="27014" y="40908"/>
                </a:cubicBezTo>
                <a:close/>
                <a:moveTo>
                  <a:pt x="42840" y="40908"/>
                </a:moveTo>
                <a:cubicBezTo>
                  <a:pt x="44114" y="40908"/>
                  <a:pt x="45301" y="41528"/>
                  <a:pt x="46026" y="42575"/>
                </a:cubicBezTo>
                <a:cubicBezTo>
                  <a:pt x="45806" y="42620"/>
                  <a:pt x="45585" y="42686"/>
                  <a:pt x="45377" y="42767"/>
                </a:cubicBezTo>
                <a:cubicBezTo>
                  <a:pt x="44757" y="41992"/>
                  <a:pt x="43838" y="41546"/>
                  <a:pt x="42841" y="41546"/>
                </a:cubicBezTo>
                <a:lnTo>
                  <a:pt x="42821" y="41546"/>
                </a:lnTo>
                <a:cubicBezTo>
                  <a:pt x="41853" y="41550"/>
                  <a:pt x="40946" y="41987"/>
                  <a:pt x="40329" y="42738"/>
                </a:cubicBezTo>
                <a:cubicBezTo>
                  <a:pt x="40117" y="42657"/>
                  <a:pt x="39892" y="42599"/>
                  <a:pt x="39668" y="42555"/>
                </a:cubicBezTo>
                <a:cubicBezTo>
                  <a:pt x="40199" y="41799"/>
                  <a:pt x="40983" y="41264"/>
                  <a:pt x="41860" y="41036"/>
                </a:cubicBezTo>
                <a:cubicBezTo>
                  <a:pt x="41860" y="41036"/>
                  <a:pt x="41860" y="41040"/>
                  <a:pt x="41865" y="41044"/>
                </a:cubicBezTo>
                <a:lnTo>
                  <a:pt x="41930" y="41015"/>
                </a:lnTo>
                <a:cubicBezTo>
                  <a:pt x="42139" y="40966"/>
                  <a:pt x="42355" y="40933"/>
                  <a:pt x="42571" y="40917"/>
                </a:cubicBezTo>
                <a:cubicBezTo>
                  <a:pt x="42576" y="40921"/>
                  <a:pt x="42576" y="40921"/>
                  <a:pt x="42576" y="40925"/>
                </a:cubicBezTo>
                <a:lnTo>
                  <a:pt x="42604" y="40913"/>
                </a:lnTo>
                <a:cubicBezTo>
                  <a:pt x="42674" y="40908"/>
                  <a:pt x="42747" y="40908"/>
                  <a:pt x="42816" y="40908"/>
                </a:cubicBezTo>
                <a:cubicBezTo>
                  <a:pt x="42824" y="40908"/>
                  <a:pt x="42832" y="40908"/>
                  <a:pt x="42840" y="40908"/>
                </a:cubicBezTo>
                <a:close/>
                <a:moveTo>
                  <a:pt x="58671" y="40908"/>
                </a:moveTo>
                <a:cubicBezTo>
                  <a:pt x="59942" y="40908"/>
                  <a:pt x="61131" y="41530"/>
                  <a:pt x="61857" y="42575"/>
                </a:cubicBezTo>
                <a:cubicBezTo>
                  <a:pt x="61632" y="42620"/>
                  <a:pt x="61416" y="42686"/>
                  <a:pt x="61208" y="42767"/>
                </a:cubicBezTo>
                <a:cubicBezTo>
                  <a:pt x="60588" y="41992"/>
                  <a:pt x="59664" y="41546"/>
                  <a:pt x="58671" y="41546"/>
                </a:cubicBezTo>
                <a:lnTo>
                  <a:pt x="58652" y="41546"/>
                </a:lnTo>
                <a:cubicBezTo>
                  <a:pt x="57679" y="41550"/>
                  <a:pt x="56773" y="41987"/>
                  <a:pt x="56160" y="42738"/>
                </a:cubicBezTo>
                <a:cubicBezTo>
                  <a:pt x="55943" y="42657"/>
                  <a:pt x="55723" y="42599"/>
                  <a:pt x="55494" y="42555"/>
                </a:cubicBezTo>
                <a:cubicBezTo>
                  <a:pt x="56030" y="41799"/>
                  <a:pt x="56809" y="41264"/>
                  <a:pt x="57687" y="41036"/>
                </a:cubicBezTo>
                <a:cubicBezTo>
                  <a:pt x="57691" y="41036"/>
                  <a:pt x="57691" y="41040"/>
                  <a:pt x="57691" y="41044"/>
                </a:cubicBezTo>
                <a:lnTo>
                  <a:pt x="57757" y="41015"/>
                </a:lnTo>
                <a:cubicBezTo>
                  <a:pt x="57969" y="40966"/>
                  <a:pt x="58181" y="40933"/>
                  <a:pt x="58402" y="40917"/>
                </a:cubicBezTo>
                <a:cubicBezTo>
                  <a:pt x="58402" y="40921"/>
                  <a:pt x="58402" y="40921"/>
                  <a:pt x="58407" y="40925"/>
                </a:cubicBezTo>
                <a:lnTo>
                  <a:pt x="58431" y="40913"/>
                </a:lnTo>
                <a:cubicBezTo>
                  <a:pt x="58505" y="40908"/>
                  <a:pt x="58573" y="40908"/>
                  <a:pt x="58647" y="40908"/>
                </a:cubicBezTo>
                <a:close/>
                <a:moveTo>
                  <a:pt x="74498" y="40908"/>
                </a:moveTo>
                <a:cubicBezTo>
                  <a:pt x="75772" y="40908"/>
                  <a:pt x="76957" y="41530"/>
                  <a:pt x="77684" y="42575"/>
                </a:cubicBezTo>
                <a:cubicBezTo>
                  <a:pt x="77463" y="42620"/>
                  <a:pt x="77243" y="42686"/>
                  <a:pt x="77035" y="42767"/>
                </a:cubicBezTo>
                <a:cubicBezTo>
                  <a:pt x="76413" y="41992"/>
                  <a:pt x="75495" y="41546"/>
                  <a:pt x="74498" y="41546"/>
                </a:cubicBezTo>
                <a:lnTo>
                  <a:pt x="74477" y="41546"/>
                </a:lnTo>
                <a:cubicBezTo>
                  <a:pt x="73510" y="41550"/>
                  <a:pt x="72603" y="41987"/>
                  <a:pt x="71987" y="42738"/>
                </a:cubicBezTo>
                <a:cubicBezTo>
                  <a:pt x="71774" y="42657"/>
                  <a:pt x="71549" y="42599"/>
                  <a:pt x="71325" y="42555"/>
                </a:cubicBezTo>
                <a:cubicBezTo>
                  <a:pt x="71855" y="41799"/>
                  <a:pt x="72639" y="41264"/>
                  <a:pt x="73518" y="41036"/>
                </a:cubicBezTo>
                <a:cubicBezTo>
                  <a:pt x="73518" y="41036"/>
                  <a:pt x="73518" y="41040"/>
                  <a:pt x="73522" y="41044"/>
                </a:cubicBezTo>
                <a:lnTo>
                  <a:pt x="73587" y="41015"/>
                </a:lnTo>
                <a:cubicBezTo>
                  <a:pt x="73796" y="40966"/>
                  <a:pt x="74012" y="40933"/>
                  <a:pt x="74228" y="40917"/>
                </a:cubicBezTo>
                <a:cubicBezTo>
                  <a:pt x="74232" y="40921"/>
                  <a:pt x="74232" y="40921"/>
                  <a:pt x="74232" y="40925"/>
                </a:cubicBezTo>
                <a:lnTo>
                  <a:pt x="74262" y="40913"/>
                </a:lnTo>
                <a:cubicBezTo>
                  <a:pt x="74330" y="40908"/>
                  <a:pt x="74404" y="40908"/>
                  <a:pt x="74473" y="40908"/>
                </a:cubicBezTo>
                <a:close/>
                <a:moveTo>
                  <a:pt x="90329" y="40908"/>
                </a:moveTo>
                <a:cubicBezTo>
                  <a:pt x="91599" y="40908"/>
                  <a:pt x="92788" y="41530"/>
                  <a:pt x="93514" y="42575"/>
                </a:cubicBezTo>
                <a:cubicBezTo>
                  <a:pt x="93290" y="42620"/>
                  <a:pt x="93073" y="42686"/>
                  <a:pt x="92865" y="42767"/>
                </a:cubicBezTo>
                <a:cubicBezTo>
                  <a:pt x="92244" y="41992"/>
                  <a:pt x="91321" y="41546"/>
                  <a:pt x="90329" y="41546"/>
                </a:cubicBezTo>
                <a:lnTo>
                  <a:pt x="90308" y="41546"/>
                </a:lnTo>
                <a:cubicBezTo>
                  <a:pt x="89337" y="41550"/>
                  <a:pt x="88430" y="41987"/>
                  <a:pt x="87817" y="42738"/>
                </a:cubicBezTo>
                <a:cubicBezTo>
                  <a:pt x="87601" y="42657"/>
                  <a:pt x="87380" y="42599"/>
                  <a:pt x="87152" y="42555"/>
                </a:cubicBezTo>
                <a:cubicBezTo>
                  <a:pt x="87686" y="41799"/>
                  <a:pt x="88466" y="41264"/>
                  <a:pt x="89344" y="41036"/>
                </a:cubicBezTo>
                <a:cubicBezTo>
                  <a:pt x="89348" y="41036"/>
                  <a:pt x="89348" y="41040"/>
                  <a:pt x="89348" y="41044"/>
                </a:cubicBezTo>
                <a:lnTo>
                  <a:pt x="89414" y="41015"/>
                </a:lnTo>
                <a:cubicBezTo>
                  <a:pt x="89627" y="40966"/>
                  <a:pt x="89838" y="40933"/>
                  <a:pt x="90059" y="40917"/>
                </a:cubicBezTo>
                <a:cubicBezTo>
                  <a:pt x="90059" y="40921"/>
                  <a:pt x="90059" y="40921"/>
                  <a:pt x="90063" y="40925"/>
                </a:cubicBezTo>
                <a:lnTo>
                  <a:pt x="90092" y="40913"/>
                </a:lnTo>
                <a:cubicBezTo>
                  <a:pt x="90161" y="40908"/>
                  <a:pt x="90231" y="40908"/>
                  <a:pt x="90304" y="40908"/>
                </a:cubicBezTo>
                <a:close/>
                <a:moveTo>
                  <a:pt x="19090" y="40908"/>
                </a:moveTo>
                <a:cubicBezTo>
                  <a:pt x="20368" y="40908"/>
                  <a:pt x="21563" y="41533"/>
                  <a:pt x="22289" y="42588"/>
                </a:cubicBezTo>
                <a:cubicBezTo>
                  <a:pt x="22069" y="42633"/>
                  <a:pt x="21852" y="42702"/>
                  <a:pt x="21643" y="42787"/>
                </a:cubicBezTo>
                <a:cubicBezTo>
                  <a:pt x="21023" y="41995"/>
                  <a:pt x="20096" y="41546"/>
                  <a:pt x="19095" y="41546"/>
                </a:cubicBezTo>
                <a:lnTo>
                  <a:pt x="19070" y="41546"/>
                </a:lnTo>
                <a:cubicBezTo>
                  <a:pt x="18708" y="41550"/>
                  <a:pt x="18348" y="41611"/>
                  <a:pt x="18013" y="41730"/>
                </a:cubicBezTo>
                <a:cubicBezTo>
                  <a:pt x="17453" y="41926"/>
                  <a:pt x="16956" y="42276"/>
                  <a:pt x="16572" y="42750"/>
                </a:cubicBezTo>
                <a:lnTo>
                  <a:pt x="16572" y="42750"/>
                </a:lnTo>
                <a:cubicBezTo>
                  <a:pt x="16356" y="42672"/>
                  <a:pt x="16137" y="42608"/>
                  <a:pt x="15914" y="42563"/>
                </a:cubicBezTo>
                <a:cubicBezTo>
                  <a:pt x="16457" y="41787"/>
                  <a:pt x="17262" y="41244"/>
                  <a:pt x="18168" y="41019"/>
                </a:cubicBezTo>
                <a:lnTo>
                  <a:pt x="18176" y="41019"/>
                </a:lnTo>
                <a:cubicBezTo>
                  <a:pt x="18466" y="40946"/>
                  <a:pt x="18764" y="40908"/>
                  <a:pt x="19066" y="40908"/>
                </a:cubicBezTo>
                <a:cubicBezTo>
                  <a:pt x="19074" y="40908"/>
                  <a:pt x="19082" y="40908"/>
                  <a:pt x="19090" y="40908"/>
                </a:cubicBezTo>
                <a:close/>
                <a:moveTo>
                  <a:pt x="34921" y="40908"/>
                </a:moveTo>
                <a:cubicBezTo>
                  <a:pt x="36199" y="40908"/>
                  <a:pt x="37389" y="41533"/>
                  <a:pt x="38116" y="42588"/>
                </a:cubicBezTo>
                <a:cubicBezTo>
                  <a:pt x="37895" y="42633"/>
                  <a:pt x="37679" y="42702"/>
                  <a:pt x="37470" y="42787"/>
                </a:cubicBezTo>
                <a:cubicBezTo>
                  <a:pt x="36853" y="41995"/>
                  <a:pt x="35922" y="41546"/>
                  <a:pt x="34921" y="41546"/>
                </a:cubicBezTo>
                <a:lnTo>
                  <a:pt x="34901" y="41546"/>
                </a:lnTo>
                <a:cubicBezTo>
                  <a:pt x="33926" y="41550"/>
                  <a:pt x="33015" y="41991"/>
                  <a:pt x="32398" y="42750"/>
                </a:cubicBezTo>
                <a:lnTo>
                  <a:pt x="32398" y="42750"/>
                </a:lnTo>
                <a:cubicBezTo>
                  <a:pt x="32187" y="42672"/>
                  <a:pt x="31968" y="42608"/>
                  <a:pt x="31740" y="42563"/>
                </a:cubicBezTo>
                <a:cubicBezTo>
                  <a:pt x="32288" y="41787"/>
                  <a:pt x="33092" y="41244"/>
                  <a:pt x="33994" y="41019"/>
                </a:cubicBezTo>
                <a:lnTo>
                  <a:pt x="34007" y="41019"/>
                </a:lnTo>
                <a:cubicBezTo>
                  <a:pt x="34297" y="40946"/>
                  <a:pt x="34595" y="40908"/>
                  <a:pt x="34897" y="40908"/>
                </a:cubicBezTo>
                <a:cubicBezTo>
                  <a:pt x="34905" y="40908"/>
                  <a:pt x="34913" y="40908"/>
                  <a:pt x="34921" y="40908"/>
                </a:cubicBezTo>
                <a:close/>
                <a:moveTo>
                  <a:pt x="50748" y="40908"/>
                </a:moveTo>
                <a:cubicBezTo>
                  <a:pt x="52026" y="40908"/>
                  <a:pt x="53219" y="41534"/>
                  <a:pt x="53947" y="42588"/>
                </a:cubicBezTo>
                <a:cubicBezTo>
                  <a:pt x="53726" y="42633"/>
                  <a:pt x="53509" y="42702"/>
                  <a:pt x="53301" y="42787"/>
                </a:cubicBezTo>
                <a:cubicBezTo>
                  <a:pt x="52680" y="41995"/>
                  <a:pt x="51753" y="41546"/>
                  <a:pt x="50752" y="41546"/>
                </a:cubicBezTo>
                <a:lnTo>
                  <a:pt x="50727" y="41546"/>
                </a:lnTo>
                <a:cubicBezTo>
                  <a:pt x="49757" y="41550"/>
                  <a:pt x="48841" y="41991"/>
                  <a:pt x="48229" y="42750"/>
                </a:cubicBezTo>
                <a:lnTo>
                  <a:pt x="48229" y="42750"/>
                </a:lnTo>
                <a:cubicBezTo>
                  <a:pt x="48014" y="42672"/>
                  <a:pt x="47795" y="42608"/>
                  <a:pt x="47570" y="42563"/>
                </a:cubicBezTo>
                <a:cubicBezTo>
                  <a:pt x="48114" y="41787"/>
                  <a:pt x="48918" y="41244"/>
                  <a:pt x="49825" y="41019"/>
                </a:cubicBezTo>
                <a:lnTo>
                  <a:pt x="49834" y="41019"/>
                </a:lnTo>
                <a:cubicBezTo>
                  <a:pt x="49935" y="40995"/>
                  <a:pt x="50033" y="40974"/>
                  <a:pt x="50135" y="40957"/>
                </a:cubicBezTo>
                <a:cubicBezTo>
                  <a:pt x="50331" y="40925"/>
                  <a:pt x="50528" y="40908"/>
                  <a:pt x="50724" y="40908"/>
                </a:cubicBezTo>
                <a:close/>
                <a:moveTo>
                  <a:pt x="66579" y="40908"/>
                </a:moveTo>
                <a:cubicBezTo>
                  <a:pt x="67857" y="40908"/>
                  <a:pt x="69046" y="41534"/>
                  <a:pt x="69772" y="42588"/>
                </a:cubicBezTo>
                <a:cubicBezTo>
                  <a:pt x="69552" y="42633"/>
                  <a:pt x="69336" y="42702"/>
                  <a:pt x="69127" y="42787"/>
                </a:cubicBezTo>
                <a:cubicBezTo>
                  <a:pt x="68511" y="41995"/>
                  <a:pt x="67580" y="41546"/>
                  <a:pt x="66579" y="41546"/>
                </a:cubicBezTo>
                <a:lnTo>
                  <a:pt x="66558" y="41546"/>
                </a:lnTo>
                <a:cubicBezTo>
                  <a:pt x="65582" y="41550"/>
                  <a:pt x="64672" y="41991"/>
                  <a:pt x="64056" y="42750"/>
                </a:cubicBezTo>
                <a:lnTo>
                  <a:pt x="64056" y="42750"/>
                </a:lnTo>
                <a:cubicBezTo>
                  <a:pt x="63845" y="42672"/>
                  <a:pt x="63625" y="42608"/>
                  <a:pt x="63397" y="42563"/>
                </a:cubicBezTo>
                <a:cubicBezTo>
                  <a:pt x="63945" y="41787"/>
                  <a:pt x="64749" y="41244"/>
                  <a:pt x="65651" y="41019"/>
                </a:cubicBezTo>
                <a:lnTo>
                  <a:pt x="65664" y="41019"/>
                </a:lnTo>
                <a:cubicBezTo>
                  <a:pt x="65954" y="40946"/>
                  <a:pt x="66252" y="40908"/>
                  <a:pt x="66554" y="40908"/>
                </a:cubicBezTo>
                <a:close/>
                <a:moveTo>
                  <a:pt x="82405" y="40908"/>
                </a:moveTo>
                <a:cubicBezTo>
                  <a:pt x="83684" y="40908"/>
                  <a:pt x="84877" y="41534"/>
                  <a:pt x="85603" y="42588"/>
                </a:cubicBezTo>
                <a:cubicBezTo>
                  <a:pt x="85382" y="42633"/>
                  <a:pt x="85167" y="42702"/>
                  <a:pt x="84958" y="42787"/>
                </a:cubicBezTo>
                <a:cubicBezTo>
                  <a:pt x="84337" y="41995"/>
                  <a:pt x="83410" y="41546"/>
                  <a:pt x="82409" y="41546"/>
                </a:cubicBezTo>
                <a:lnTo>
                  <a:pt x="82385" y="41546"/>
                </a:lnTo>
                <a:cubicBezTo>
                  <a:pt x="81413" y="41550"/>
                  <a:pt x="80499" y="41991"/>
                  <a:pt x="79886" y="42750"/>
                </a:cubicBezTo>
                <a:lnTo>
                  <a:pt x="79886" y="42750"/>
                </a:lnTo>
                <a:cubicBezTo>
                  <a:pt x="79670" y="42672"/>
                  <a:pt x="79451" y="42608"/>
                  <a:pt x="79227" y="42563"/>
                </a:cubicBezTo>
                <a:cubicBezTo>
                  <a:pt x="79771" y="41787"/>
                  <a:pt x="80575" y="41244"/>
                  <a:pt x="81482" y="41019"/>
                </a:cubicBezTo>
                <a:lnTo>
                  <a:pt x="81491" y="41019"/>
                </a:lnTo>
                <a:cubicBezTo>
                  <a:pt x="81780" y="40946"/>
                  <a:pt x="82079" y="40908"/>
                  <a:pt x="82381" y="40908"/>
                </a:cubicBezTo>
                <a:close/>
                <a:moveTo>
                  <a:pt x="11177" y="41615"/>
                </a:moveTo>
                <a:cubicBezTo>
                  <a:pt x="12143" y="41615"/>
                  <a:pt x="13045" y="42044"/>
                  <a:pt x="13651" y="42795"/>
                </a:cubicBezTo>
                <a:cubicBezTo>
                  <a:pt x="13443" y="42882"/>
                  <a:pt x="13243" y="42987"/>
                  <a:pt x="13055" y="43110"/>
                </a:cubicBezTo>
                <a:cubicBezTo>
                  <a:pt x="12575" y="42578"/>
                  <a:pt x="11899" y="42273"/>
                  <a:pt x="11181" y="42273"/>
                </a:cubicBezTo>
                <a:cubicBezTo>
                  <a:pt x="11177" y="42273"/>
                  <a:pt x="11172" y="42273"/>
                  <a:pt x="11168" y="42273"/>
                </a:cubicBezTo>
                <a:cubicBezTo>
                  <a:pt x="10481" y="42277"/>
                  <a:pt x="9824" y="42567"/>
                  <a:pt x="9354" y="43065"/>
                </a:cubicBezTo>
                <a:cubicBezTo>
                  <a:pt x="9158" y="42947"/>
                  <a:pt x="8954" y="42849"/>
                  <a:pt x="8742" y="42763"/>
                </a:cubicBezTo>
                <a:cubicBezTo>
                  <a:pt x="9341" y="42041"/>
                  <a:pt x="10224" y="41624"/>
                  <a:pt x="11164" y="41615"/>
                </a:cubicBezTo>
                <a:cubicBezTo>
                  <a:pt x="11168" y="41615"/>
                  <a:pt x="11173" y="41615"/>
                  <a:pt x="11177" y="41615"/>
                </a:cubicBezTo>
                <a:close/>
                <a:moveTo>
                  <a:pt x="27008" y="41615"/>
                </a:moveTo>
                <a:cubicBezTo>
                  <a:pt x="27974" y="41615"/>
                  <a:pt x="28871" y="42044"/>
                  <a:pt x="29481" y="42795"/>
                </a:cubicBezTo>
                <a:cubicBezTo>
                  <a:pt x="29273" y="42882"/>
                  <a:pt x="29073" y="42987"/>
                  <a:pt x="28881" y="43110"/>
                </a:cubicBezTo>
                <a:cubicBezTo>
                  <a:pt x="28403" y="42580"/>
                  <a:pt x="27726" y="42273"/>
                  <a:pt x="27010" y="42273"/>
                </a:cubicBezTo>
                <a:lnTo>
                  <a:pt x="26998" y="42273"/>
                </a:lnTo>
                <a:cubicBezTo>
                  <a:pt x="26312" y="42277"/>
                  <a:pt x="25650" y="42567"/>
                  <a:pt x="25181" y="43065"/>
                </a:cubicBezTo>
                <a:cubicBezTo>
                  <a:pt x="24989" y="42947"/>
                  <a:pt x="24785" y="42849"/>
                  <a:pt x="24572" y="42763"/>
                </a:cubicBezTo>
                <a:cubicBezTo>
                  <a:pt x="25172" y="42041"/>
                  <a:pt x="26050" y="41624"/>
                  <a:pt x="26994" y="41615"/>
                </a:cubicBezTo>
                <a:cubicBezTo>
                  <a:pt x="26999" y="41615"/>
                  <a:pt x="27003" y="41615"/>
                  <a:pt x="27008" y="41615"/>
                </a:cubicBezTo>
                <a:close/>
                <a:moveTo>
                  <a:pt x="42834" y="41615"/>
                </a:moveTo>
                <a:cubicBezTo>
                  <a:pt x="43805" y="41615"/>
                  <a:pt x="44702" y="42044"/>
                  <a:pt x="45308" y="42795"/>
                </a:cubicBezTo>
                <a:cubicBezTo>
                  <a:pt x="45100" y="42882"/>
                  <a:pt x="44899" y="42987"/>
                  <a:pt x="44712" y="43110"/>
                </a:cubicBezTo>
                <a:cubicBezTo>
                  <a:pt x="44233" y="42578"/>
                  <a:pt x="43552" y="42273"/>
                  <a:pt x="42839" y="42273"/>
                </a:cubicBezTo>
                <a:cubicBezTo>
                  <a:pt x="42834" y="42273"/>
                  <a:pt x="42829" y="42273"/>
                  <a:pt x="42825" y="42273"/>
                </a:cubicBezTo>
                <a:cubicBezTo>
                  <a:pt x="42139" y="42277"/>
                  <a:pt x="41481" y="42567"/>
                  <a:pt x="41012" y="43065"/>
                </a:cubicBezTo>
                <a:cubicBezTo>
                  <a:pt x="40815" y="42947"/>
                  <a:pt x="40611" y="42849"/>
                  <a:pt x="40399" y="42763"/>
                </a:cubicBezTo>
                <a:cubicBezTo>
                  <a:pt x="40999" y="42041"/>
                  <a:pt x="41881" y="41624"/>
                  <a:pt x="42821" y="41615"/>
                </a:cubicBezTo>
                <a:cubicBezTo>
                  <a:pt x="42825" y="41615"/>
                  <a:pt x="42830" y="41615"/>
                  <a:pt x="42834" y="41615"/>
                </a:cubicBezTo>
                <a:close/>
                <a:moveTo>
                  <a:pt x="58671" y="41615"/>
                </a:moveTo>
                <a:cubicBezTo>
                  <a:pt x="59636" y="41615"/>
                  <a:pt x="60530" y="42044"/>
                  <a:pt x="61138" y="42795"/>
                </a:cubicBezTo>
                <a:cubicBezTo>
                  <a:pt x="60931" y="42882"/>
                  <a:pt x="60730" y="42987"/>
                  <a:pt x="60539" y="43110"/>
                </a:cubicBezTo>
                <a:cubicBezTo>
                  <a:pt x="60060" y="42580"/>
                  <a:pt x="59387" y="42273"/>
                  <a:pt x="58671" y="42273"/>
                </a:cubicBezTo>
                <a:lnTo>
                  <a:pt x="58656" y="42273"/>
                </a:lnTo>
                <a:cubicBezTo>
                  <a:pt x="57969" y="42277"/>
                  <a:pt x="57308" y="42567"/>
                  <a:pt x="56838" y="43065"/>
                </a:cubicBezTo>
                <a:cubicBezTo>
                  <a:pt x="56646" y="42947"/>
                  <a:pt x="56441" y="42849"/>
                  <a:pt x="56229" y="42763"/>
                </a:cubicBezTo>
                <a:cubicBezTo>
                  <a:pt x="56829" y="42041"/>
                  <a:pt x="57708" y="41624"/>
                  <a:pt x="58652" y="41615"/>
                </a:cubicBezTo>
                <a:close/>
                <a:moveTo>
                  <a:pt x="74491" y="41615"/>
                </a:moveTo>
                <a:cubicBezTo>
                  <a:pt x="75462" y="41615"/>
                  <a:pt x="76359" y="42044"/>
                  <a:pt x="76965" y="42795"/>
                </a:cubicBezTo>
                <a:cubicBezTo>
                  <a:pt x="76756" y="42882"/>
                  <a:pt x="76556" y="42987"/>
                  <a:pt x="76369" y="43110"/>
                </a:cubicBezTo>
                <a:cubicBezTo>
                  <a:pt x="75890" y="42578"/>
                  <a:pt x="75213" y="42273"/>
                  <a:pt x="74496" y="42273"/>
                </a:cubicBezTo>
                <a:cubicBezTo>
                  <a:pt x="74491" y="42273"/>
                  <a:pt x="74487" y="42273"/>
                  <a:pt x="74482" y="42273"/>
                </a:cubicBezTo>
                <a:cubicBezTo>
                  <a:pt x="73796" y="42277"/>
                  <a:pt x="73138" y="42567"/>
                  <a:pt x="72669" y="43065"/>
                </a:cubicBezTo>
                <a:cubicBezTo>
                  <a:pt x="72473" y="42947"/>
                  <a:pt x="72268" y="42849"/>
                  <a:pt x="72056" y="42763"/>
                </a:cubicBezTo>
                <a:cubicBezTo>
                  <a:pt x="72656" y="42041"/>
                  <a:pt x="73538" y="41624"/>
                  <a:pt x="74477" y="41615"/>
                </a:cubicBezTo>
                <a:cubicBezTo>
                  <a:pt x="74482" y="41615"/>
                  <a:pt x="74486" y="41615"/>
                  <a:pt x="74491" y="41615"/>
                </a:cubicBezTo>
                <a:close/>
                <a:moveTo>
                  <a:pt x="90329" y="41615"/>
                </a:moveTo>
                <a:cubicBezTo>
                  <a:pt x="91293" y="41615"/>
                  <a:pt x="92187" y="42044"/>
                  <a:pt x="92796" y="42795"/>
                </a:cubicBezTo>
                <a:cubicBezTo>
                  <a:pt x="92587" y="42882"/>
                  <a:pt x="92387" y="42987"/>
                  <a:pt x="92195" y="43110"/>
                </a:cubicBezTo>
                <a:cubicBezTo>
                  <a:pt x="91718" y="42580"/>
                  <a:pt x="91043" y="42273"/>
                  <a:pt x="90329" y="42273"/>
                </a:cubicBezTo>
                <a:lnTo>
                  <a:pt x="90313" y="42273"/>
                </a:lnTo>
                <a:cubicBezTo>
                  <a:pt x="89627" y="42277"/>
                  <a:pt x="88965" y="42567"/>
                  <a:pt x="88499" y="43065"/>
                </a:cubicBezTo>
                <a:cubicBezTo>
                  <a:pt x="88303" y="42947"/>
                  <a:pt x="88099" y="42849"/>
                  <a:pt x="87887" y="42763"/>
                </a:cubicBezTo>
                <a:cubicBezTo>
                  <a:pt x="88487" y="42041"/>
                  <a:pt x="89365" y="41624"/>
                  <a:pt x="90308" y="41615"/>
                </a:cubicBezTo>
                <a:close/>
                <a:moveTo>
                  <a:pt x="19095" y="41615"/>
                </a:moveTo>
                <a:cubicBezTo>
                  <a:pt x="20067" y="41615"/>
                  <a:pt x="20970" y="42052"/>
                  <a:pt x="21575" y="42816"/>
                </a:cubicBezTo>
                <a:cubicBezTo>
                  <a:pt x="21370" y="42902"/>
                  <a:pt x="21170" y="43008"/>
                  <a:pt x="20982" y="43131"/>
                </a:cubicBezTo>
                <a:cubicBezTo>
                  <a:pt x="20503" y="42587"/>
                  <a:pt x="19814" y="42273"/>
                  <a:pt x="19092" y="42273"/>
                </a:cubicBezTo>
                <a:cubicBezTo>
                  <a:pt x="19088" y="42273"/>
                  <a:pt x="19083" y="42273"/>
                  <a:pt x="19079" y="42273"/>
                </a:cubicBezTo>
                <a:cubicBezTo>
                  <a:pt x="18384" y="42281"/>
                  <a:pt x="17715" y="42575"/>
                  <a:pt x="17245" y="43085"/>
                </a:cubicBezTo>
                <a:cubicBezTo>
                  <a:pt x="17053" y="42967"/>
                  <a:pt x="16849" y="42861"/>
                  <a:pt x="16640" y="42780"/>
                </a:cubicBezTo>
                <a:cubicBezTo>
                  <a:pt x="17012" y="42322"/>
                  <a:pt x="17498" y="41987"/>
                  <a:pt x="18037" y="41796"/>
                </a:cubicBezTo>
                <a:cubicBezTo>
                  <a:pt x="18364" y="41681"/>
                  <a:pt x="18715" y="41619"/>
                  <a:pt x="19075" y="41615"/>
                </a:cubicBezTo>
                <a:close/>
                <a:moveTo>
                  <a:pt x="34921" y="41615"/>
                </a:moveTo>
                <a:cubicBezTo>
                  <a:pt x="35898" y="41615"/>
                  <a:pt x="36797" y="42052"/>
                  <a:pt x="37405" y="42816"/>
                </a:cubicBezTo>
                <a:cubicBezTo>
                  <a:pt x="37196" y="42902"/>
                  <a:pt x="37000" y="43008"/>
                  <a:pt x="36812" y="43131"/>
                </a:cubicBezTo>
                <a:cubicBezTo>
                  <a:pt x="36335" y="42588"/>
                  <a:pt x="35649" y="42273"/>
                  <a:pt x="34921" y="42273"/>
                </a:cubicBezTo>
                <a:lnTo>
                  <a:pt x="34906" y="42273"/>
                </a:lnTo>
                <a:cubicBezTo>
                  <a:pt x="34472" y="42277"/>
                  <a:pt x="34048" y="42395"/>
                  <a:pt x="33676" y="42608"/>
                </a:cubicBezTo>
                <a:cubicBezTo>
                  <a:pt x="33451" y="42735"/>
                  <a:pt x="33251" y="42893"/>
                  <a:pt x="33072" y="43085"/>
                </a:cubicBezTo>
                <a:cubicBezTo>
                  <a:pt x="32880" y="42967"/>
                  <a:pt x="32680" y="42861"/>
                  <a:pt x="32467" y="42780"/>
                </a:cubicBezTo>
                <a:cubicBezTo>
                  <a:pt x="33068" y="42044"/>
                  <a:pt x="33954" y="41624"/>
                  <a:pt x="34901" y="41615"/>
                </a:cubicBezTo>
                <a:close/>
                <a:moveTo>
                  <a:pt x="50752" y="41615"/>
                </a:moveTo>
                <a:cubicBezTo>
                  <a:pt x="51724" y="41615"/>
                  <a:pt x="52627" y="42052"/>
                  <a:pt x="53231" y="42816"/>
                </a:cubicBezTo>
                <a:cubicBezTo>
                  <a:pt x="53027" y="42902"/>
                  <a:pt x="52827" y="43008"/>
                  <a:pt x="52639" y="43131"/>
                </a:cubicBezTo>
                <a:cubicBezTo>
                  <a:pt x="52162" y="42588"/>
                  <a:pt x="51475" y="42273"/>
                  <a:pt x="50748" y="42273"/>
                </a:cubicBezTo>
                <a:lnTo>
                  <a:pt x="50736" y="42273"/>
                </a:lnTo>
                <a:cubicBezTo>
                  <a:pt x="50041" y="42281"/>
                  <a:pt x="49372" y="42575"/>
                  <a:pt x="48902" y="43085"/>
                </a:cubicBezTo>
                <a:cubicBezTo>
                  <a:pt x="48710" y="42967"/>
                  <a:pt x="48506" y="42861"/>
                  <a:pt x="48298" y="42780"/>
                </a:cubicBezTo>
                <a:cubicBezTo>
                  <a:pt x="48898" y="42044"/>
                  <a:pt x="49785" y="41624"/>
                  <a:pt x="50731" y="41615"/>
                </a:cubicBezTo>
                <a:close/>
                <a:moveTo>
                  <a:pt x="66579" y="41615"/>
                </a:moveTo>
                <a:cubicBezTo>
                  <a:pt x="67555" y="41615"/>
                  <a:pt x="68454" y="42052"/>
                  <a:pt x="69062" y="42816"/>
                </a:cubicBezTo>
                <a:cubicBezTo>
                  <a:pt x="68854" y="42902"/>
                  <a:pt x="68658" y="43008"/>
                  <a:pt x="68470" y="43131"/>
                </a:cubicBezTo>
                <a:cubicBezTo>
                  <a:pt x="67991" y="42587"/>
                  <a:pt x="67302" y="42273"/>
                  <a:pt x="66576" y="42273"/>
                </a:cubicBezTo>
                <a:cubicBezTo>
                  <a:pt x="66571" y="42273"/>
                  <a:pt x="66567" y="42273"/>
                  <a:pt x="66562" y="42273"/>
                </a:cubicBezTo>
                <a:cubicBezTo>
                  <a:pt x="65868" y="42281"/>
                  <a:pt x="65202" y="42575"/>
                  <a:pt x="64729" y="43085"/>
                </a:cubicBezTo>
                <a:cubicBezTo>
                  <a:pt x="64537" y="42967"/>
                  <a:pt x="64337" y="42861"/>
                  <a:pt x="64124" y="42780"/>
                </a:cubicBezTo>
                <a:cubicBezTo>
                  <a:pt x="64724" y="42044"/>
                  <a:pt x="65611" y="41624"/>
                  <a:pt x="66558" y="41615"/>
                </a:cubicBezTo>
                <a:close/>
                <a:moveTo>
                  <a:pt x="82409" y="41615"/>
                </a:moveTo>
                <a:cubicBezTo>
                  <a:pt x="83382" y="41615"/>
                  <a:pt x="84284" y="42052"/>
                  <a:pt x="84888" y="42816"/>
                </a:cubicBezTo>
                <a:cubicBezTo>
                  <a:pt x="84684" y="42902"/>
                  <a:pt x="84484" y="43008"/>
                  <a:pt x="84296" y="43131"/>
                </a:cubicBezTo>
                <a:cubicBezTo>
                  <a:pt x="83819" y="42588"/>
                  <a:pt x="83133" y="42273"/>
                  <a:pt x="82405" y="42273"/>
                </a:cubicBezTo>
                <a:lnTo>
                  <a:pt x="82393" y="42273"/>
                </a:lnTo>
                <a:cubicBezTo>
                  <a:pt x="81699" y="42281"/>
                  <a:pt x="81029" y="42575"/>
                  <a:pt x="80560" y="43085"/>
                </a:cubicBezTo>
                <a:cubicBezTo>
                  <a:pt x="80367" y="42967"/>
                  <a:pt x="80163" y="42861"/>
                  <a:pt x="79955" y="42780"/>
                </a:cubicBezTo>
                <a:cubicBezTo>
                  <a:pt x="80555" y="42044"/>
                  <a:pt x="81442" y="41624"/>
                  <a:pt x="82389" y="41615"/>
                </a:cubicBezTo>
                <a:close/>
                <a:moveTo>
                  <a:pt x="11184" y="42346"/>
                </a:moveTo>
                <a:cubicBezTo>
                  <a:pt x="11874" y="42346"/>
                  <a:pt x="12527" y="42637"/>
                  <a:pt x="12993" y="43147"/>
                </a:cubicBezTo>
                <a:cubicBezTo>
                  <a:pt x="12821" y="43261"/>
                  <a:pt x="12655" y="43388"/>
                  <a:pt x="12503" y="43527"/>
                </a:cubicBezTo>
                <a:cubicBezTo>
                  <a:pt x="12160" y="43168"/>
                  <a:pt x="11682" y="42963"/>
                  <a:pt x="11184" y="42963"/>
                </a:cubicBezTo>
                <a:lnTo>
                  <a:pt x="11172" y="42963"/>
                </a:lnTo>
                <a:cubicBezTo>
                  <a:pt x="10698" y="42967"/>
                  <a:pt x="10253" y="43147"/>
                  <a:pt x="9914" y="43478"/>
                </a:cubicBezTo>
                <a:cubicBezTo>
                  <a:pt x="9758" y="43339"/>
                  <a:pt x="9591" y="43217"/>
                  <a:pt x="9415" y="43102"/>
                </a:cubicBezTo>
                <a:cubicBezTo>
                  <a:pt x="9869" y="42624"/>
                  <a:pt x="10506" y="42350"/>
                  <a:pt x="11168" y="42346"/>
                </a:cubicBezTo>
                <a:close/>
                <a:moveTo>
                  <a:pt x="27010" y="42346"/>
                </a:moveTo>
                <a:cubicBezTo>
                  <a:pt x="27705" y="42346"/>
                  <a:pt x="28358" y="42637"/>
                  <a:pt x="28819" y="43147"/>
                </a:cubicBezTo>
                <a:cubicBezTo>
                  <a:pt x="28648" y="43261"/>
                  <a:pt x="28485" y="43388"/>
                  <a:pt x="28329" y="43527"/>
                </a:cubicBezTo>
                <a:cubicBezTo>
                  <a:pt x="27986" y="43168"/>
                  <a:pt x="27509" y="42963"/>
                  <a:pt x="27010" y="42963"/>
                </a:cubicBezTo>
                <a:lnTo>
                  <a:pt x="27002" y="42963"/>
                </a:lnTo>
                <a:cubicBezTo>
                  <a:pt x="26529" y="42967"/>
                  <a:pt x="26084" y="43147"/>
                  <a:pt x="25745" y="43478"/>
                </a:cubicBezTo>
                <a:cubicBezTo>
                  <a:pt x="25585" y="43339"/>
                  <a:pt x="25417" y="43217"/>
                  <a:pt x="25242" y="43102"/>
                </a:cubicBezTo>
                <a:cubicBezTo>
                  <a:pt x="25699" y="42624"/>
                  <a:pt x="26337" y="42350"/>
                  <a:pt x="26998" y="42346"/>
                </a:cubicBezTo>
                <a:close/>
                <a:moveTo>
                  <a:pt x="42841" y="42346"/>
                </a:moveTo>
                <a:cubicBezTo>
                  <a:pt x="43532" y="42346"/>
                  <a:pt x="44185" y="42637"/>
                  <a:pt x="44650" y="43147"/>
                </a:cubicBezTo>
                <a:cubicBezTo>
                  <a:pt x="44479" y="43261"/>
                  <a:pt x="44311" y="43388"/>
                  <a:pt x="44160" y="43527"/>
                </a:cubicBezTo>
                <a:cubicBezTo>
                  <a:pt x="43817" y="43168"/>
                  <a:pt x="43340" y="42963"/>
                  <a:pt x="42841" y="42963"/>
                </a:cubicBezTo>
                <a:lnTo>
                  <a:pt x="42829" y="42963"/>
                </a:lnTo>
                <a:cubicBezTo>
                  <a:pt x="42355" y="42967"/>
                  <a:pt x="41909" y="43147"/>
                  <a:pt x="41571" y="43478"/>
                </a:cubicBezTo>
                <a:cubicBezTo>
                  <a:pt x="41415" y="43339"/>
                  <a:pt x="41248" y="43217"/>
                  <a:pt x="41072" y="43102"/>
                </a:cubicBezTo>
                <a:cubicBezTo>
                  <a:pt x="41526" y="42624"/>
                  <a:pt x="42163" y="42350"/>
                  <a:pt x="42825" y="42346"/>
                </a:cubicBezTo>
                <a:close/>
                <a:moveTo>
                  <a:pt x="58671" y="42346"/>
                </a:moveTo>
                <a:cubicBezTo>
                  <a:pt x="59362" y="42346"/>
                  <a:pt x="60015" y="42637"/>
                  <a:pt x="60477" y="43147"/>
                </a:cubicBezTo>
                <a:cubicBezTo>
                  <a:pt x="60305" y="43261"/>
                  <a:pt x="60142" y="43388"/>
                  <a:pt x="59987" y="43527"/>
                </a:cubicBezTo>
                <a:cubicBezTo>
                  <a:pt x="59644" y="43168"/>
                  <a:pt x="59166" y="42963"/>
                  <a:pt x="58667" y="42963"/>
                </a:cubicBezTo>
                <a:lnTo>
                  <a:pt x="58659" y="42963"/>
                </a:lnTo>
                <a:cubicBezTo>
                  <a:pt x="58186" y="42967"/>
                  <a:pt x="57740" y="43147"/>
                  <a:pt x="57402" y="43478"/>
                </a:cubicBezTo>
                <a:cubicBezTo>
                  <a:pt x="57242" y="43339"/>
                  <a:pt x="57074" y="43217"/>
                  <a:pt x="56899" y="43102"/>
                </a:cubicBezTo>
                <a:cubicBezTo>
                  <a:pt x="57357" y="42624"/>
                  <a:pt x="57994" y="42350"/>
                  <a:pt x="58656" y="42346"/>
                </a:cubicBezTo>
                <a:close/>
                <a:moveTo>
                  <a:pt x="74498" y="42346"/>
                </a:moveTo>
                <a:cubicBezTo>
                  <a:pt x="75188" y="42346"/>
                  <a:pt x="75842" y="42637"/>
                  <a:pt x="76307" y="43147"/>
                </a:cubicBezTo>
                <a:cubicBezTo>
                  <a:pt x="76136" y="43261"/>
                  <a:pt x="75972" y="43388"/>
                  <a:pt x="75817" y="43527"/>
                </a:cubicBezTo>
                <a:cubicBezTo>
                  <a:pt x="75474" y="43168"/>
                  <a:pt x="74997" y="42963"/>
                  <a:pt x="74498" y="42963"/>
                </a:cubicBezTo>
                <a:lnTo>
                  <a:pt x="74486" y="42963"/>
                </a:lnTo>
                <a:cubicBezTo>
                  <a:pt x="74012" y="42967"/>
                  <a:pt x="73567" y="43147"/>
                  <a:pt x="73228" y="43478"/>
                </a:cubicBezTo>
                <a:cubicBezTo>
                  <a:pt x="73073" y="43339"/>
                  <a:pt x="72905" y="43217"/>
                  <a:pt x="72730" y="43102"/>
                </a:cubicBezTo>
                <a:cubicBezTo>
                  <a:pt x="73183" y="42624"/>
                  <a:pt x="73821" y="42350"/>
                  <a:pt x="74482" y="42346"/>
                </a:cubicBezTo>
                <a:close/>
                <a:moveTo>
                  <a:pt x="90329" y="42346"/>
                </a:moveTo>
                <a:cubicBezTo>
                  <a:pt x="91019" y="42346"/>
                  <a:pt x="91672" y="42637"/>
                  <a:pt x="92134" y="43147"/>
                </a:cubicBezTo>
                <a:cubicBezTo>
                  <a:pt x="91963" y="43261"/>
                  <a:pt x="91799" y="43388"/>
                  <a:pt x="91644" y="43527"/>
                </a:cubicBezTo>
                <a:cubicBezTo>
                  <a:pt x="91301" y="43168"/>
                  <a:pt x="90823" y="42963"/>
                  <a:pt x="90329" y="42963"/>
                </a:cubicBezTo>
                <a:lnTo>
                  <a:pt x="90317" y="42963"/>
                </a:lnTo>
                <a:cubicBezTo>
                  <a:pt x="89842" y="42967"/>
                  <a:pt x="89397" y="43147"/>
                  <a:pt x="89058" y="43478"/>
                </a:cubicBezTo>
                <a:cubicBezTo>
                  <a:pt x="88899" y="43339"/>
                  <a:pt x="88732" y="43217"/>
                  <a:pt x="88556" y="43102"/>
                </a:cubicBezTo>
                <a:cubicBezTo>
                  <a:pt x="89014" y="42624"/>
                  <a:pt x="89651" y="42350"/>
                  <a:pt x="90313" y="42346"/>
                </a:cubicBezTo>
                <a:close/>
                <a:moveTo>
                  <a:pt x="11184" y="43033"/>
                </a:moveTo>
                <a:cubicBezTo>
                  <a:pt x="11662" y="43033"/>
                  <a:pt x="12119" y="43229"/>
                  <a:pt x="12450" y="43576"/>
                </a:cubicBezTo>
                <a:cubicBezTo>
                  <a:pt x="12323" y="43698"/>
                  <a:pt x="12201" y="43829"/>
                  <a:pt x="12086" y="43968"/>
                </a:cubicBezTo>
                <a:cubicBezTo>
                  <a:pt x="11858" y="43711"/>
                  <a:pt x="11531" y="43568"/>
                  <a:pt x="11184" y="43568"/>
                </a:cubicBezTo>
                <a:lnTo>
                  <a:pt x="11175" y="43568"/>
                </a:lnTo>
                <a:cubicBezTo>
                  <a:pt x="10857" y="43568"/>
                  <a:pt x="10563" y="43690"/>
                  <a:pt x="10334" y="43907"/>
                </a:cubicBezTo>
                <a:cubicBezTo>
                  <a:pt x="10220" y="43772"/>
                  <a:pt x="10097" y="43645"/>
                  <a:pt x="9967" y="43523"/>
                </a:cubicBezTo>
                <a:cubicBezTo>
                  <a:pt x="10293" y="43212"/>
                  <a:pt x="10719" y="43036"/>
                  <a:pt x="11172" y="43033"/>
                </a:cubicBezTo>
                <a:close/>
                <a:moveTo>
                  <a:pt x="27010" y="43033"/>
                </a:moveTo>
                <a:cubicBezTo>
                  <a:pt x="27488" y="43033"/>
                  <a:pt x="27950" y="43229"/>
                  <a:pt x="28280" y="43576"/>
                </a:cubicBezTo>
                <a:cubicBezTo>
                  <a:pt x="28150" y="43698"/>
                  <a:pt x="28027" y="43829"/>
                  <a:pt x="27917" y="43968"/>
                </a:cubicBezTo>
                <a:cubicBezTo>
                  <a:pt x="27684" y="43711"/>
                  <a:pt x="27358" y="43568"/>
                  <a:pt x="27010" y="43568"/>
                </a:cubicBezTo>
                <a:lnTo>
                  <a:pt x="27006" y="43568"/>
                </a:lnTo>
                <a:cubicBezTo>
                  <a:pt x="26688" y="43568"/>
                  <a:pt x="26390" y="43690"/>
                  <a:pt x="26165" y="43907"/>
                </a:cubicBezTo>
                <a:cubicBezTo>
                  <a:pt x="26050" y="43772"/>
                  <a:pt x="25928" y="43645"/>
                  <a:pt x="25797" y="43523"/>
                </a:cubicBezTo>
                <a:cubicBezTo>
                  <a:pt x="26120" y="43212"/>
                  <a:pt x="26549" y="43036"/>
                  <a:pt x="27002" y="43033"/>
                </a:cubicBezTo>
                <a:close/>
                <a:moveTo>
                  <a:pt x="42841" y="43033"/>
                </a:moveTo>
                <a:cubicBezTo>
                  <a:pt x="43319" y="43033"/>
                  <a:pt x="43777" y="43229"/>
                  <a:pt x="44107" y="43576"/>
                </a:cubicBezTo>
                <a:cubicBezTo>
                  <a:pt x="43981" y="43698"/>
                  <a:pt x="43858" y="43829"/>
                  <a:pt x="43743" y="43968"/>
                </a:cubicBezTo>
                <a:cubicBezTo>
                  <a:pt x="43515" y="43711"/>
                  <a:pt x="43189" y="43568"/>
                  <a:pt x="42841" y="43568"/>
                </a:cubicBezTo>
                <a:lnTo>
                  <a:pt x="42833" y="43568"/>
                </a:lnTo>
                <a:cubicBezTo>
                  <a:pt x="42514" y="43568"/>
                  <a:pt x="42220" y="43690"/>
                  <a:pt x="41992" y="43907"/>
                </a:cubicBezTo>
                <a:cubicBezTo>
                  <a:pt x="41877" y="43772"/>
                  <a:pt x="41755" y="43645"/>
                  <a:pt x="41624" y="43523"/>
                </a:cubicBezTo>
                <a:cubicBezTo>
                  <a:pt x="41951" y="43212"/>
                  <a:pt x="42375" y="43036"/>
                  <a:pt x="42829" y="43033"/>
                </a:cubicBezTo>
                <a:close/>
                <a:moveTo>
                  <a:pt x="58667" y="43033"/>
                </a:moveTo>
                <a:cubicBezTo>
                  <a:pt x="59150" y="43033"/>
                  <a:pt x="59607" y="43229"/>
                  <a:pt x="59938" y="43576"/>
                </a:cubicBezTo>
                <a:cubicBezTo>
                  <a:pt x="59807" y="43698"/>
                  <a:pt x="59685" y="43829"/>
                  <a:pt x="59574" y="43968"/>
                </a:cubicBezTo>
                <a:cubicBezTo>
                  <a:pt x="59342" y="43711"/>
                  <a:pt x="59014" y="43568"/>
                  <a:pt x="58667" y="43568"/>
                </a:cubicBezTo>
                <a:lnTo>
                  <a:pt x="58663" y="43568"/>
                </a:lnTo>
                <a:cubicBezTo>
                  <a:pt x="58345" y="43568"/>
                  <a:pt x="58047" y="43690"/>
                  <a:pt x="57822" y="43907"/>
                </a:cubicBezTo>
                <a:cubicBezTo>
                  <a:pt x="57708" y="43772"/>
                  <a:pt x="57585" y="43645"/>
                  <a:pt x="57455" y="43523"/>
                </a:cubicBezTo>
                <a:cubicBezTo>
                  <a:pt x="57777" y="43212"/>
                  <a:pt x="58206" y="43036"/>
                  <a:pt x="58659" y="43033"/>
                </a:cubicBezTo>
                <a:close/>
                <a:moveTo>
                  <a:pt x="74498" y="43033"/>
                </a:moveTo>
                <a:cubicBezTo>
                  <a:pt x="74976" y="43033"/>
                  <a:pt x="75438" y="43229"/>
                  <a:pt x="75764" y="43576"/>
                </a:cubicBezTo>
                <a:cubicBezTo>
                  <a:pt x="75638" y="43698"/>
                  <a:pt x="75515" y="43829"/>
                  <a:pt x="75401" y="43968"/>
                </a:cubicBezTo>
                <a:cubicBezTo>
                  <a:pt x="75171" y="43714"/>
                  <a:pt x="74846" y="43568"/>
                  <a:pt x="74504" y="43568"/>
                </a:cubicBezTo>
                <a:cubicBezTo>
                  <a:pt x="74499" y="43568"/>
                  <a:pt x="74495" y="43568"/>
                  <a:pt x="74490" y="43568"/>
                </a:cubicBezTo>
                <a:cubicBezTo>
                  <a:pt x="74175" y="43568"/>
                  <a:pt x="73877" y="43690"/>
                  <a:pt x="73649" y="43907"/>
                </a:cubicBezTo>
                <a:cubicBezTo>
                  <a:pt x="73534" y="43772"/>
                  <a:pt x="73412" y="43645"/>
                  <a:pt x="73281" y="43523"/>
                </a:cubicBezTo>
                <a:cubicBezTo>
                  <a:pt x="73608" y="43212"/>
                  <a:pt x="74032" y="43036"/>
                  <a:pt x="74486" y="43033"/>
                </a:cubicBezTo>
                <a:close/>
                <a:moveTo>
                  <a:pt x="90329" y="43033"/>
                </a:moveTo>
                <a:cubicBezTo>
                  <a:pt x="90807" y="43033"/>
                  <a:pt x="91264" y="43229"/>
                  <a:pt x="91595" y="43576"/>
                </a:cubicBezTo>
                <a:cubicBezTo>
                  <a:pt x="91465" y="43698"/>
                  <a:pt x="91342" y="43829"/>
                  <a:pt x="91231" y="43968"/>
                </a:cubicBezTo>
                <a:cubicBezTo>
                  <a:pt x="90999" y="43711"/>
                  <a:pt x="90672" y="43568"/>
                  <a:pt x="90329" y="43568"/>
                </a:cubicBezTo>
                <a:lnTo>
                  <a:pt x="90321" y="43568"/>
                </a:lnTo>
                <a:cubicBezTo>
                  <a:pt x="90002" y="43568"/>
                  <a:pt x="89704" y="43690"/>
                  <a:pt x="89480" y="43907"/>
                </a:cubicBezTo>
                <a:cubicBezTo>
                  <a:pt x="89365" y="43772"/>
                  <a:pt x="89242" y="43645"/>
                  <a:pt x="89112" y="43523"/>
                </a:cubicBezTo>
                <a:cubicBezTo>
                  <a:pt x="89435" y="43212"/>
                  <a:pt x="89863" y="43036"/>
                  <a:pt x="90317" y="43033"/>
                </a:cubicBezTo>
                <a:close/>
                <a:moveTo>
                  <a:pt x="11184" y="43637"/>
                </a:moveTo>
                <a:cubicBezTo>
                  <a:pt x="11515" y="43637"/>
                  <a:pt x="11825" y="43776"/>
                  <a:pt x="12046" y="44021"/>
                </a:cubicBezTo>
                <a:cubicBezTo>
                  <a:pt x="11797" y="44344"/>
                  <a:pt x="11592" y="44703"/>
                  <a:pt x="11449" y="45095"/>
                </a:cubicBezTo>
                <a:cubicBezTo>
                  <a:pt x="11360" y="45091"/>
                  <a:pt x="11270" y="45087"/>
                  <a:pt x="11179" y="45087"/>
                </a:cubicBezTo>
                <a:lnTo>
                  <a:pt x="11155" y="45087"/>
                </a:lnTo>
                <a:cubicBezTo>
                  <a:pt x="11106" y="45087"/>
                  <a:pt x="11062" y="45087"/>
                  <a:pt x="11017" y="45091"/>
                </a:cubicBezTo>
                <a:cubicBezTo>
                  <a:pt x="10866" y="44674"/>
                  <a:pt x="10649" y="44295"/>
                  <a:pt x="10380" y="43964"/>
                </a:cubicBezTo>
                <a:cubicBezTo>
                  <a:pt x="10596" y="43756"/>
                  <a:pt x="10877" y="43637"/>
                  <a:pt x="11175" y="43637"/>
                </a:cubicBezTo>
                <a:close/>
                <a:moveTo>
                  <a:pt x="27010" y="43637"/>
                </a:moveTo>
                <a:cubicBezTo>
                  <a:pt x="27341" y="43637"/>
                  <a:pt x="27652" y="43776"/>
                  <a:pt x="27873" y="44021"/>
                </a:cubicBezTo>
                <a:cubicBezTo>
                  <a:pt x="27623" y="44344"/>
                  <a:pt x="27423" y="44703"/>
                  <a:pt x="27280" y="45095"/>
                </a:cubicBezTo>
                <a:cubicBezTo>
                  <a:pt x="27190" y="45091"/>
                  <a:pt x="27096" y="45087"/>
                  <a:pt x="27006" y="45087"/>
                </a:cubicBezTo>
                <a:lnTo>
                  <a:pt x="26982" y="45087"/>
                </a:lnTo>
                <a:cubicBezTo>
                  <a:pt x="26936" y="45087"/>
                  <a:pt x="26892" y="45087"/>
                  <a:pt x="26847" y="45091"/>
                </a:cubicBezTo>
                <a:cubicBezTo>
                  <a:pt x="26696" y="44674"/>
                  <a:pt x="26480" y="44295"/>
                  <a:pt x="26210" y="43964"/>
                </a:cubicBezTo>
                <a:cubicBezTo>
                  <a:pt x="26422" y="43756"/>
                  <a:pt x="26704" y="43637"/>
                  <a:pt x="27006" y="43637"/>
                </a:cubicBezTo>
                <a:close/>
                <a:moveTo>
                  <a:pt x="42841" y="43637"/>
                </a:moveTo>
                <a:cubicBezTo>
                  <a:pt x="43172" y="43637"/>
                  <a:pt x="43483" y="43776"/>
                  <a:pt x="43703" y="44021"/>
                </a:cubicBezTo>
                <a:cubicBezTo>
                  <a:pt x="43453" y="44344"/>
                  <a:pt x="43249" y="44703"/>
                  <a:pt x="43106" y="45095"/>
                </a:cubicBezTo>
                <a:cubicBezTo>
                  <a:pt x="43017" y="45091"/>
                  <a:pt x="42927" y="45087"/>
                  <a:pt x="42837" y="45087"/>
                </a:cubicBezTo>
                <a:lnTo>
                  <a:pt x="42812" y="45087"/>
                </a:lnTo>
                <a:cubicBezTo>
                  <a:pt x="42763" y="45087"/>
                  <a:pt x="42718" y="45087"/>
                  <a:pt x="42674" y="45091"/>
                </a:cubicBezTo>
                <a:cubicBezTo>
                  <a:pt x="42522" y="44674"/>
                  <a:pt x="42306" y="44295"/>
                  <a:pt x="42037" y="43964"/>
                </a:cubicBezTo>
                <a:cubicBezTo>
                  <a:pt x="42252" y="43756"/>
                  <a:pt x="42535" y="43637"/>
                  <a:pt x="42833" y="43637"/>
                </a:cubicBezTo>
                <a:close/>
                <a:moveTo>
                  <a:pt x="58667" y="43637"/>
                </a:moveTo>
                <a:cubicBezTo>
                  <a:pt x="58999" y="43637"/>
                  <a:pt x="59313" y="43776"/>
                  <a:pt x="59529" y="44021"/>
                </a:cubicBezTo>
                <a:cubicBezTo>
                  <a:pt x="59280" y="44344"/>
                  <a:pt x="59080" y="44703"/>
                  <a:pt x="58937" y="45095"/>
                </a:cubicBezTo>
                <a:cubicBezTo>
                  <a:pt x="58848" y="45091"/>
                  <a:pt x="58757" y="45087"/>
                  <a:pt x="58663" y="45087"/>
                </a:cubicBezTo>
                <a:lnTo>
                  <a:pt x="58639" y="45087"/>
                </a:lnTo>
                <a:cubicBezTo>
                  <a:pt x="58594" y="45087"/>
                  <a:pt x="58549" y="45087"/>
                  <a:pt x="58505" y="45091"/>
                </a:cubicBezTo>
                <a:cubicBezTo>
                  <a:pt x="58353" y="44674"/>
                  <a:pt x="58137" y="44295"/>
                  <a:pt x="57867" y="43964"/>
                </a:cubicBezTo>
                <a:cubicBezTo>
                  <a:pt x="58079" y="43756"/>
                  <a:pt x="58361" y="43637"/>
                  <a:pt x="58663" y="43637"/>
                </a:cubicBezTo>
                <a:close/>
                <a:moveTo>
                  <a:pt x="74498" y="43637"/>
                </a:moveTo>
                <a:cubicBezTo>
                  <a:pt x="74829" y="43637"/>
                  <a:pt x="75139" y="43776"/>
                  <a:pt x="75360" y="44021"/>
                </a:cubicBezTo>
                <a:cubicBezTo>
                  <a:pt x="75111" y="44344"/>
                  <a:pt x="74907" y="44703"/>
                  <a:pt x="74764" y="45095"/>
                </a:cubicBezTo>
                <a:cubicBezTo>
                  <a:pt x="74673" y="45091"/>
                  <a:pt x="74584" y="45087"/>
                  <a:pt x="74494" y="45087"/>
                </a:cubicBezTo>
                <a:lnTo>
                  <a:pt x="74469" y="45087"/>
                </a:lnTo>
                <a:cubicBezTo>
                  <a:pt x="74420" y="45087"/>
                  <a:pt x="74375" y="45087"/>
                  <a:pt x="74330" y="45091"/>
                </a:cubicBezTo>
                <a:cubicBezTo>
                  <a:pt x="74179" y="44674"/>
                  <a:pt x="73963" y="44295"/>
                  <a:pt x="73693" y="43964"/>
                </a:cubicBezTo>
                <a:cubicBezTo>
                  <a:pt x="73910" y="43756"/>
                  <a:pt x="74192" y="43637"/>
                  <a:pt x="74490" y="43637"/>
                </a:cubicBezTo>
                <a:close/>
                <a:moveTo>
                  <a:pt x="90329" y="43637"/>
                </a:moveTo>
                <a:cubicBezTo>
                  <a:pt x="90656" y="43637"/>
                  <a:pt x="90970" y="43776"/>
                  <a:pt x="91186" y="44021"/>
                </a:cubicBezTo>
                <a:cubicBezTo>
                  <a:pt x="90937" y="44344"/>
                  <a:pt x="90737" y="44703"/>
                  <a:pt x="90594" y="45095"/>
                </a:cubicBezTo>
                <a:cubicBezTo>
                  <a:pt x="90496" y="45091"/>
                  <a:pt x="90394" y="45087"/>
                  <a:pt x="90296" y="45087"/>
                </a:cubicBezTo>
                <a:cubicBezTo>
                  <a:pt x="90251" y="45087"/>
                  <a:pt x="90206" y="45087"/>
                  <a:pt x="90161" y="45091"/>
                </a:cubicBezTo>
                <a:cubicBezTo>
                  <a:pt x="90010" y="44674"/>
                  <a:pt x="89793" y="44295"/>
                  <a:pt x="89524" y="43964"/>
                </a:cubicBezTo>
                <a:cubicBezTo>
                  <a:pt x="89736" y="43756"/>
                  <a:pt x="90019" y="43637"/>
                  <a:pt x="90321" y="43637"/>
                </a:cubicBezTo>
                <a:close/>
                <a:moveTo>
                  <a:pt x="19091" y="42346"/>
                </a:moveTo>
                <a:cubicBezTo>
                  <a:pt x="19794" y="42346"/>
                  <a:pt x="20459" y="42644"/>
                  <a:pt x="20925" y="43172"/>
                </a:cubicBezTo>
                <a:cubicBezTo>
                  <a:pt x="20246" y="43629"/>
                  <a:pt x="19707" y="44295"/>
                  <a:pt x="19418" y="45099"/>
                </a:cubicBezTo>
                <a:cubicBezTo>
                  <a:pt x="19405" y="45099"/>
                  <a:pt x="19389" y="45099"/>
                  <a:pt x="19373" y="45095"/>
                </a:cubicBezTo>
                <a:lnTo>
                  <a:pt x="19332" y="45095"/>
                </a:lnTo>
                <a:cubicBezTo>
                  <a:pt x="19311" y="45091"/>
                  <a:pt x="19287" y="45091"/>
                  <a:pt x="19262" y="45091"/>
                </a:cubicBezTo>
                <a:cubicBezTo>
                  <a:pt x="19242" y="45091"/>
                  <a:pt x="19226" y="45087"/>
                  <a:pt x="19209" y="45087"/>
                </a:cubicBezTo>
                <a:lnTo>
                  <a:pt x="19075" y="45087"/>
                </a:lnTo>
                <a:cubicBezTo>
                  <a:pt x="19009" y="45087"/>
                  <a:pt x="18944" y="45091"/>
                  <a:pt x="18879" y="45091"/>
                </a:cubicBezTo>
                <a:cubicBezTo>
                  <a:pt x="18727" y="44687"/>
                  <a:pt x="18519" y="44315"/>
                  <a:pt x="18258" y="43984"/>
                </a:cubicBezTo>
                <a:lnTo>
                  <a:pt x="18258" y="43984"/>
                </a:lnTo>
                <a:lnTo>
                  <a:pt x="18262" y="43988"/>
                </a:lnTo>
                <a:cubicBezTo>
                  <a:pt x="18384" y="43862"/>
                  <a:pt x="18531" y="43768"/>
                  <a:pt x="18691" y="43707"/>
                </a:cubicBezTo>
                <a:cubicBezTo>
                  <a:pt x="18708" y="43702"/>
                  <a:pt x="18727" y="43694"/>
                  <a:pt x="18744" y="43690"/>
                </a:cubicBezTo>
                <a:cubicBezTo>
                  <a:pt x="18801" y="43674"/>
                  <a:pt x="18855" y="43658"/>
                  <a:pt x="18911" y="43649"/>
                </a:cubicBezTo>
                <a:cubicBezTo>
                  <a:pt x="18968" y="43641"/>
                  <a:pt x="19026" y="43637"/>
                  <a:pt x="19087" y="43637"/>
                </a:cubicBezTo>
                <a:lnTo>
                  <a:pt x="19091" y="43637"/>
                </a:lnTo>
                <a:cubicBezTo>
                  <a:pt x="19430" y="43637"/>
                  <a:pt x="19752" y="43784"/>
                  <a:pt x="19969" y="44041"/>
                </a:cubicBezTo>
                <a:lnTo>
                  <a:pt x="20026" y="43996"/>
                </a:lnTo>
                <a:cubicBezTo>
                  <a:pt x="19794" y="43723"/>
                  <a:pt x="19451" y="43568"/>
                  <a:pt x="19091" y="43568"/>
                </a:cubicBezTo>
                <a:lnTo>
                  <a:pt x="19087" y="43568"/>
                </a:lnTo>
                <a:cubicBezTo>
                  <a:pt x="18879" y="43568"/>
                  <a:pt x="18678" y="43621"/>
                  <a:pt x="18503" y="43719"/>
                </a:cubicBezTo>
                <a:cubicBezTo>
                  <a:pt x="18397" y="43776"/>
                  <a:pt x="18303" y="43849"/>
                  <a:pt x="18217" y="43935"/>
                </a:cubicBezTo>
                <a:cubicBezTo>
                  <a:pt x="18107" y="43796"/>
                  <a:pt x="17984" y="43670"/>
                  <a:pt x="17854" y="43547"/>
                </a:cubicBezTo>
                <a:cubicBezTo>
                  <a:pt x="17915" y="43486"/>
                  <a:pt x="17976" y="43429"/>
                  <a:pt x="18046" y="43380"/>
                </a:cubicBezTo>
                <a:cubicBezTo>
                  <a:pt x="18344" y="43155"/>
                  <a:pt x="18703" y="43036"/>
                  <a:pt x="19083" y="43033"/>
                </a:cubicBezTo>
                <a:lnTo>
                  <a:pt x="19091" y="43033"/>
                </a:lnTo>
                <a:cubicBezTo>
                  <a:pt x="19581" y="43033"/>
                  <a:pt x="20050" y="43236"/>
                  <a:pt x="20382" y="43600"/>
                </a:cubicBezTo>
                <a:lnTo>
                  <a:pt x="20435" y="43551"/>
                </a:lnTo>
                <a:cubicBezTo>
                  <a:pt x="20088" y="43176"/>
                  <a:pt x="19601" y="42963"/>
                  <a:pt x="19091" y="42963"/>
                </a:cubicBezTo>
                <a:lnTo>
                  <a:pt x="19083" y="42963"/>
                </a:lnTo>
                <a:cubicBezTo>
                  <a:pt x="18687" y="42967"/>
                  <a:pt x="18315" y="43094"/>
                  <a:pt x="18005" y="43323"/>
                </a:cubicBezTo>
                <a:cubicBezTo>
                  <a:pt x="17931" y="43376"/>
                  <a:pt x="17865" y="43437"/>
                  <a:pt x="17801" y="43498"/>
                </a:cubicBezTo>
                <a:cubicBezTo>
                  <a:pt x="17645" y="43359"/>
                  <a:pt x="17482" y="43236"/>
                  <a:pt x="17306" y="43123"/>
                </a:cubicBezTo>
                <a:cubicBezTo>
                  <a:pt x="17764" y="42633"/>
                  <a:pt x="18409" y="42350"/>
                  <a:pt x="19079" y="42346"/>
                </a:cubicBezTo>
                <a:close/>
                <a:moveTo>
                  <a:pt x="34921" y="42346"/>
                </a:moveTo>
                <a:cubicBezTo>
                  <a:pt x="35624" y="42346"/>
                  <a:pt x="36286" y="42644"/>
                  <a:pt x="36751" y="43172"/>
                </a:cubicBezTo>
                <a:cubicBezTo>
                  <a:pt x="36073" y="43629"/>
                  <a:pt x="35538" y="44299"/>
                  <a:pt x="35249" y="45099"/>
                </a:cubicBezTo>
                <a:cubicBezTo>
                  <a:pt x="35142" y="45091"/>
                  <a:pt x="35036" y="45087"/>
                  <a:pt x="34925" y="45087"/>
                </a:cubicBezTo>
                <a:lnTo>
                  <a:pt x="34901" y="45087"/>
                </a:lnTo>
                <a:cubicBezTo>
                  <a:pt x="34836" y="45087"/>
                  <a:pt x="34770" y="45091"/>
                  <a:pt x="34705" y="45091"/>
                </a:cubicBezTo>
                <a:cubicBezTo>
                  <a:pt x="34558" y="44687"/>
                  <a:pt x="34346" y="44315"/>
                  <a:pt x="34088" y="43984"/>
                </a:cubicBezTo>
                <a:lnTo>
                  <a:pt x="34088" y="43984"/>
                </a:lnTo>
                <a:lnTo>
                  <a:pt x="34092" y="43988"/>
                </a:lnTo>
                <a:cubicBezTo>
                  <a:pt x="34309" y="43764"/>
                  <a:pt x="34599" y="43637"/>
                  <a:pt x="34914" y="43637"/>
                </a:cubicBezTo>
                <a:cubicBezTo>
                  <a:pt x="35257" y="43637"/>
                  <a:pt x="35579" y="43784"/>
                  <a:pt x="35800" y="44041"/>
                </a:cubicBezTo>
                <a:lnTo>
                  <a:pt x="35853" y="43996"/>
                </a:lnTo>
                <a:cubicBezTo>
                  <a:pt x="35620" y="43723"/>
                  <a:pt x="35281" y="43568"/>
                  <a:pt x="34921" y="43568"/>
                </a:cubicBezTo>
                <a:lnTo>
                  <a:pt x="34914" y="43568"/>
                </a:lnTo>
                <a:cubicBezTo>
                  <a:pt x="34582" y="43568"/>
                  <a:pt x="34276" y="43698"/>
                  <a:pt x="34048" y="43935"/>
                </a:cubicBezTo>
                <a:cubicBezTo>
                  <a:pt x="33933" y="43796"/>
                  <a:pt x="33811" y="43670"/>
                  <a:pt x="33680" y="43547"/>
                </a:cubicBezTo>
                <a:cubicBezTo>
                  <a:pt x="34011" y="43221"/>
                  <a:pt x="34444" y="43036"/>
                  <a:pt x="34910" y="43033"/>
                </a:cubicBezTo>
                <a:lnTo>
                  <a:pt x="34921" y="43033"/>
                </a:lnTo>
                <a:cubicBezTo>
                  <a:pt x="35412" y="43033"/>
                  <a:pt x="35881" y="43236"/>
                  <a:pt x="36212" y="43600"/>
                </a:cubicBezTo>
                <a:lnTo>
                  <a:pt x="36261" y="43551"/>
                </a:lnTo>
                <a:cubicBezTo>
                  <a:pt x="35918" y="43176"/>
                  <a:pt x="35428" y="42963"/>
                  <a:pt x="34921" y="42963"/>
                </a:cubicBezTo>
                <a:lnTo>
                  <a:pt x="34910" y="42963"/>
                </a:lnTo>
                <a:cubicBezTo>
                  <a:pt x="34427" y="42967"/>
                  <a:pt x="33970" y="43155"/>
                  <a:pt x="33631" y="43498"/>
                </a:cubicBezTo>
                <a:cubicBezTo>
                  <a:pt x="33476" y="43359"/>
                  <a:pt x="33308" y="43236"/>
                  <a:pt x="33132" y="43123"/>
                </a:cubicBezTo>
                <a:cubicBezTo>
                  <a:pt x="33247" y="43004"/>
                  <a:pt x="33370" y="42893"/>
                  <a:pt x="33500" y="42800"/>
                </a:cubicBezTo>
                <a:cubicBezTo>
                  <a:pt x="33872" y="42535"/>
                  <a:pt x="34318" y="42375"/>
                  <a:pt x="34778" y="42350"/>
                </a:cubicBezTo>
                <a:cubicBezTo>
                  <a:pt x="34823" y="42346"/>
                  <a:pt x="34865" y="42346"/>
                  <a:pt x="34906" y="42346"/>
                </a:cubicBezTo>
                <a:close/>
                <a:moveTo>
                  <a:pt x="50748" y="42346"/>
                </a:moveTo>
                <a:cubicBezTo>
                  <a:pt x="51451" y="42346"/>
                  <a:pt x="52116" y="42644"/>
                  <a:pt x="52582" y="43172"/>
                </a:cubicBezTo>
                <a:cubicBezTo>
                  <a:pt x="51904" y="43629"/>
                  <a:pt x="51365" y="44295"/>
                  <a:pt x="51074" y="45099"/>
                </a:cubicBezTo>
                <a:cubicBezTo>
                  <a:pt x="50961" y="45091"/>
                  <a:pt x="50846" y="45087"/>
                  <a:pt x="50731" y="45087"/>
                </a:cubicBezTo>
                <a:cubicBezTo>
                  <a:pt x="50667" y="45087"/>
                  <a:pt x="50601" y="45091"/>
                  <a:pt x="50535" y="45091"/>
                </a:cubicBezTo>
                <a:cubicBezTo>
                  <a:pt x="50384" y="44687"/>
                  <a:pt x="50177" y="44315"/>
                  <a:pt x="49915" y="43984"/>
                </a:cubicBezTo>
                <a:lnTo>
                  <a:pt x="49915" y="43984"/>
                </a:lnTo>
                <a:lnTo>
                  <a:pt x="49919" y="43988"/>
                </a:lnTo>
                <a:cubicBezTo>
                  <a:pt x="50135" y="43764"/>
                  <a:pt x="50430" y="43637"/>
                  <a:pt x="50744" y="43637"/>
                </a:cubicBezTo>
                <a:lnTo>
                  <a:pt x="50748" y="43637"/>
                </a:lnTo>
                <a:cubicBezTo>
                  <a:pt x="51087" y="43637"/>
                  <a:pt x="51410" y="43784"/>
                  <a:pt x="51630" y="44041"/>
                </a:cubicBezTo>
                <a:lnTo>
                  <a:pt x="51683" y="43996"/>
                </a:lnTo>
                <a:cubicBezTo>
                  <a:pt x="51450" y="43726"/>
                  <a:pt x="51112" y="43568"/>
                  <a:pt x="50757" y="43568"/>
                </a:cubicBezTo>
                <a:cubicBezTo>
                  <a:pt x="50753" y="43568"/>
                  <a:pt x="50749" y="43568"/>
                  <a:pt x="50744" y="43568"/>
                </a:cubicBezTo>
                <a:cubicBezTo>
                  <a:pt x="50413" y="43568"/>
                  <a:pt x="50107" y="43698"/>
                  <a:pt x="49874" y="43935"/>
                </a:cubicBezTo>
                <a:cubicBezTo>
                  <a:pt x="49764" y="43796"/>
                  <a:pt x="49641" y="43670"/>
                  <a:pt x="49511" y="43547"/>
                </a:cubicBezTo>
                <a:cubicBezTo>
                  <a:pt x="49837" y="43221"/>
                  <a:pt x="50275" y="43036"/>
                  <a:pt x="50740" y="43033"/>
                </a:cubicBezTo>
                <a:lnTo>
                  <a:pt x="50748" y="43033"/>
                </a:lnTo>
                <a:cubicBezTo>
                  <a:pt x="51238" y="43033"/>
                  <a:pt x="51708" y="43236"/>
                  <a:pt x="52039" y="43600"/>
                </a:cubicBezTo>
                <a:lnTo>
                  <a:pt x="52092" y="43551"/>
                </a:lnTo>
                <a:cubicBezTo>
                  <a:pt x="51745" y="43176"/>
                  <a:pt x="51259" y="42963"/>
                  <a:pt x="50748" y="42963"/>
                </a:cubicBezTo>
                <a:lnTo>
                  <a:pt x="50740" y="42963"/>
                </a:lnTo>
                <a:cubicBezTo>
                  <a:pt x="50254" y="42967"/>
                  <a:pt x="49800" y="43155"/>
                  <a:pt x="49457" y="43498"/>
                </a:cubicBezTo>
                <a:cubicBezTo>
                  <a:pt x="49302" y="43359"/>
                  <a:pt x="49139" y="43236"/>
                  <a:pt x="48963" y="43123"/>
                </a:cubicBezTo>
                <a:cubicBezTo>
                  <a:pt x="49421" y="42633"/>
                  <a:pt x="50066" y="42350"/>
                  <a:pt x="50736" y="42346"/>
                </a:cubicBezTo>
                <a:close/>
                <a:moveTo>
                  <a:pt x="66589" y="42346"/>
                </a:moveTo>
                <a:cubicBezTo>
                  <a:pt x="67286" y="42346"/>
                  <a:pt x="67949" y="42647"/>
                  <a:pt x="68409" y="43172"/>
                </a:cubicBezTo>
                <a:cubicBezTo>
                  <a:pt x="67730" y="43629"/>
                  <a:pt x="67195" y="44299"/>
                  <a:pt x="66905" y="45099"/>
                </a:cubicBezTo>
                <a:cubicBezTo>
                  <a:pt x="66799" y="45091"/>
                  <a:pt x="66693" y="45087"/>
                  <a:pt x="66583" y="45087"/>
                </a:cubicBezTo>
                <a:lnTo>
                  <a:pt x="66558" y="45087"/>
                </a:lnTo>
                <a:cubicBezTo>
                  <a:pt x="66493" y="45087"/>
                  <a:pt x="66428" y="45091"/>
                  <a:pt x="66362" y="45091"/>
                </a:cubicBezTo>
                <a:cubicBezTo>
                  <a:pt x="66215" y="44687"/>
                  <a:pt x="66003" y="44311"/>
                  <a:pt x="65746" y="43984"/>
                </a:cubicBezTo>
                <a:lnTo>
                  <a:pt x="65746" y="43984"/>
                </a:lnTo>
                <a:lnTo>
                  <a:pt x="65749" y="43988"/>
                </a:lnTo>
                <a:cubicBezTo>
                  <a:pt x="65966" y="43764"/>
                  <a:pt x="66256" y="43637"/>
                  <a:pt x="66571" y="43637"/>
                </a:cubicBezTo>
                <a:lnTo>
                  <a:pt x="66579" y="43637"/>
                </a:lnTo>
                <a:cubicBezTo>
                  <a:pt x="66918" y="43637"/>
                  <a:pt x="67236" y="43784"/>
                  <a:pt x="67457" y="44041"/>
                </a:cubicBezTo>
                <a:lnTo>
                  <a:pt x="67510" y="43996"/>
                </a:lnTo>
                <a:cubicBezTo>
                  <a:pt x="67278" y="43723"/>
                  <a:pt x="66938" y="43568"/>
                  <a:pt x="66579" y="43568"/>
                </a:cubicBezTo>
                <a:lnTo>
                  <a:pt x="66571" y="43568"/>
                </a:lnTo>
                <a:cubicBezTo>
                  <a:pt x="66240" y="43568"/>
                  <a:pt x="65934" y="43698"/>
                  <a:pt x="65704" y="43935"/>
                </a:cubicBezTo>
                <a:cubicBezTo>
                  <a:pt x="65591" y="43796"/>
                  <a:pt x="65468" y="43670"/>
                  <a:pt x="65337" y="43547"/>
                </a:cubicBezTo>
                <a:cubicBezTo>
                  <a:pt x="65668" y="43221"/>
                  <a:pt x="66101" y="43036"/>
                  <a:pt x="66567" y="43033"/>
                </a:cubicBezTo>
                <a:lnTo>
                  <a:pt x="66579" y="43033"/>
                </a:lnTo>
                <a:cubicBezTo>
                  <a:pt x="67069" y="43033"/>
                  <a:pt x="67538" y="43236"/>
                  <a:pt x="67870" y="43600"/>
                </a:cubicBezTo>
                <a:lnTo>
                  <a:pt x="67919" y="43551"/>
                </a:lnTo>
                <a:cubicBezTo>
                  <a:pt x="67576" y="43176"/>
                  <a:pt x="67085" y="42963"/>
                  <a:pt x="66579" y="42963"/>
                </a:cubicBezTo>
                <a:lnTo>
                  <a:pt x="66567" y="42963"/>
                </a:lnTo>
                <a:cubicBezTo>
                  <a:pt x="66085" y="42967"/>
                  <a:pt x="65627" y="43155"/>
                  <a:pt x="65288" y="43498"/>
                </a:cubicBezTo>
                <a:cubicBezTo>
                  <a:pt x="65133" y="43359"/>
                  <a:pt x="64965" y="43236"/>
                  <a:pt x="64790" y="43123"/>
                </a:cubicBezTo>
                <a:cubicBezTo>
                  <a:pt x="65248" y="42633"/>
                  <a:pt x="65893" y="42350"/>
                  <a:pt x="66562" y="42346"/>
                </a:cubicBezTo>
                <a:cubicBezTo>
                  <a:pt x="66571" y="42346"/>
                  <a:pt x="66580" y="42346"/>
                  <a:pt x="66589" y="42346"/>
                </a:cubicBezTo>
                <a:close/>
                <a:moveTo>
                  <a:pt x="82405" y="42346"/>
                </a:moveTo>
                <a:cubicBezTo>
                  <a:pt x="83108" y="42346"/>
                  <a:pt x="83774" y="42644"/>
                  <a:pt x="84239" y="43172"/>
                </a:cubicBezTo>
                <a:cubicBezTo>
                  <a:pt x="83561" y="43629"/>
                  <a:pt x="83022" y="44299"/>
                  <a:pt x="82732" y="45099"/>
                </a:cubicBezTo>
                <a:cubicBezTo>
                  <a:pt x="82626" y="45091"/>
                  <a:pt x="82520" y="45087"/>
                  <a:pt x="82413" y="45087"/>
                </a:cubicBezTo>
                <a:lnTo>
                  <a:pt x="82389" y="45087"/>
                </a:lnTo>
                <a:cubicBezTo>
                  <a:pt x="82324" y="45087"/>
                  <a:pt x="82258" y="45091"/>
                  <a:pt x="82193" y="45091"/>
                </a:cubicBezTo>
                <a:cubicBezTo>
                  <a:pt x="82042" y="44687"/>
                  <a:pt x="81834" y="44311"/>
                  <a:pt x="81572" y="43984"/>
                </a:cubicBezTo>
                <a:lnTo>
                  <a:pt x="81572" y="43984"/>
                </a:lnTo>
                <a:lnTo>
                  <a:pt x="81576" y="43988"/>
                </a:lnTo>
                <a:cubicBezTo>
                  <a:pt x="81793" y="43764"/>
                  <a:pt x="82087" y="43637"/>
                  <a:pt x="82401" y="43637"/>
                </a:cubicBezTo>
                <a:lnTo>
                  <a:pt x="82405" y="43637"/>
                </a:lnTo>
                <a:cubicBezTo>
                  <a:pt x="82745" y="43637"/>
                  <a:pt x="83067" y="43784"/>
                  <a:pt x="83288" y="44041"/>
                </a:cubicBezTo>
                <a:lnTo>
                  <a:pt x="83341" y="43996"/>
                </a:lnTo>
                <a:cubicBezTo>
                  <a:pt x="83108" y="43723"/>
                  <a:pt x="82765" y="43568"/>
                  <a:pt x="82405" y="43568"/>
                </a:cubicBezTo>
                <a:lnTo>
                  <a:pt x="82401" y="43568"/>
                </a:lnTo>
                <a:cubicBezTo>
                  <a:pt x="82070" y="43568"/>
                  <a:pt x="81764" y="43698"/>
                  <a:pt x="81531" y="43935"/>
                </a:cubicBezTo>
                <a:cubicBezTo>
                  <a:pt x="81421" y="43796"/>
                  <a:pt x="81299" y="43670"/>
                  <a:pt x="81167" y="43547"/>
                </a:cubicBezTo>
                <a:cubicBezTo>
                  <a:pt x="81433" y="43282"/>
                  <a:pt x="81772" y="43110"/>
                  <a:pt x="82136" y="43053"/>
                </a:cubicBezTo>
                <a:cubicBezTo>
                  <a:pt x="82221" y="43040"/>
                  <a:pt x="82307" y="43033"/>
                  <a:pt x="82398" y="43033"/>
                </a:cubicBezTo>
                <a:lnTo>
                  <a:pt x="82405" y="43033"/>
                </a:lnTo>
                <a:cubicBezTo>
                  <a:pt x="82895" y="43033"/>
                  <a:pt x="83365" y="43236"/>
                  <a:pt x="83696" y="43600"/>
                </a:cubicBezTo>
                <a:lnTo>
                  <a:pt x="83749" y="43551"/>
                </a:lnTo>
                <a:cubicBezTo>
                  <a:pt x="83406" y="43176"/>
                  <a:pt x="82916" y="42963"/>
                  <a:pt x="82405" y="42963"/>
                </a:cubicBezTo>
                <a:lnTo>
                  <a:pt x="82398" y="42963"/>
                </a:lnTo>
                <a:cubicBezTo>
                  <a:pt x="82246" y="42963"/>
                  <a:pt x="82095" y="42984"/>
                  <a:pt x="81952" y="43021"/>
                </a:cubicBezTo>
                <a:cubicBezTo>
                  <a:pt x="81638" y="43102"/>
                  <a:pt x="81352" y="43266"/>
                  <a:pt x="81114" y="43498"/>
                </a:cubicBezTo>
                <a:cubicBezTo>
                  <a:pt x="80960" y="43359"/>
                  <a:pt x="80796" y="43236"/>
                  <a:pt x="80620" y="43123"/>
                </a:cubicBezTo>
                <a:cubicBezTo>
                  <a:pt x="81078" y="42633"/>
                  <a:pt x="81723" y="42350"/>
                  <a:pt x="82393" y="42346"/>
                </a:cubicBezTo>
                <a:close/>
                <a:moveTo>
                  <a:pt x="94307" y="42563"/>
                </a:moveTo>
                <a:cubicBezTo>
                  <a:pt x="95936" y="42563"/>
                  <a:pt x="97386" y="43576"/>
                  <a:pt x="97946" y="45099"/>
                </a:cubicBezTo>
                <a:cubicBezTo>
                  <a:pt x="97729" y="45116"/>
                  <a:pt x="97513" y="45148"/>
                  <a:pt x="97301" y="45202"/>
                </a:cubicBezTo>
                <a:cubicBezTo>
                  <a:pt x="96802" y="44001"/>
                  <a:pt x="95610" y="43200"/>
                  <a:pt x="94307" y="43200"/>
                </a:cubicBezTo>
                <a:lnTo>
                  <a:pt x="94287" y="43200"/>
                </a:lnTo>
                <a:cubicBezTo>
                  <a:pt x="92971" y="43208"/>
                  <a:pt x="91808" y="43996"/>
                  <a:pt x="91309" y="45210"/>
                </a:cubicBezTo>
                <a:cubicBezTo>
                  <a:pt x="91101" y="45157"/>
                  <a:pt x="90884" y="45119"/>
                  <a:pt x="90668" y="45099"/>
                </a:cubicBezTo>
                <a:cubicBezTo>
                  <a:pt x="91223" y="43592"/>
                  <a:pt x="92673" y="42575"/>
                  <a:pt x="94283" y="42563"/>
                </a:cubicBezTo>
                <a:close/>
                <a:moveTo>
                  <a:pt x="15166" y="42563"/>
                </a:moveTo>
                <a:cubicBezTo>
                  <a:pt x="16791" y="42563"/>
                  <a:pt x="18242" y="43576"/>
                  <a:pt x="18806" y="45099"/>
                </a:cubicBezTo>
                <a:cubicBezTo>
                  <a:pt x="18585" y="45116"/>
                  <a:pt x="18368" y="45148"/>
                  <a:pt x="18160" y="45202"/>
                </a:cubicBezTo>
                <a:cubicBezTo>
                  <a:pt x="17662" y="44001"/>
                  <a:pt x="16469" y="43200"/>
                  <a:pt x="15166" y="43200"/>
                </a:cubicBezTo>
                <a:lnTo>
                  <a:pt x="15145" y="43200"/>
                </a:lnTo>
                <a:cubicBezTo>
                  <a:pt x="13826" y="43208"/>
                  <a:pt x="12662" y="43996"/>
                  <a:pt x="12165" y="45214"/>
                </a:cubicBezTo>
                <a:cubicBezTo>
                  <a:pt x="11956" y="45157"/>
                  <a:pt x="11739" y="45119"/>
                  <a:pt x="11522" y="45104"/>
                </a:cubicBezTo>
                <a:cubicBezTo>
                  <a:pt x="12078" y="43592"/>
                  <a:pt x="13528" y="42575"/>
                  <a:pt x="15141" y="42563"/>
                </a:cubicBezTo>
                <a:close/>
                <a:moveTo>
                  <a:pt x="30987" y="42563"/>
                </a:moveTo>
                <a:cubicBezTo>
                  <a:pt x="32617" y="42563"/>
                  <a:pt x="34070" y="43574"/>
                  <a:pt x="34631" y="45099"/>
                </a:cubicBezTo>
                <a:cubicBezTo>
                  <a:pt x="34416" y="45116"/>
                  <a:pt x="34199" y="45148"/>
                  <a:pt x="33986" y="45202"/>
                </a:cubicBezTo>
                <a:cubicBezTo>
                  <a:pt x="33488" y="44001"/>
                  <a:pt x="32295" y="43200"/>
                  <a:pt x="30993" y="43200"/>
                </a:cubicBezTo>
                <a:lnTo>
                  <a:pt x="30972" y="43200"/>
                </a:lnTo>
                <a:cubicBezTo>
                  <a:pt x="29657" y="43208"/>
                  <a:pt x="28493" y="43996"/>
                  <a:pt x="27995" y="45214"/>
                </a:cubicBezTo>
                <a:cubicBezTo>
                  <a:pt x="27786" y="45157"/>
                  <a:pt x="27570" y="45119"/>
                  <a:pt x="27349" y="45104"/>
                </a:cubicBezTo>
                <a:cubicBezTo>
                  <a:pt x="27909" y="43592"/>
                  <a:pt x="29359" y="42575"/>
                  <a:pt x="30968" y="42563"/>
                </a:cubicBezTo>
                <a:cubicBezTo>
                  <a:pt x="30974" y="42563"/>
                  <a:pt x="30981" y="42563"/>
                  <a:pt x="30987" y="42563"/>
                </a:cubicBezTo>
                <a:close/>
                <a:moveTo>
                  <a:pt x="46823" y="42563"/>
                </a:moveTo>
                <a:cubicBezTo>
                  <a:pt x="48448" y="42563"/>
                  <a:pt x="49898" y="43576"/>
                  <a:pt x="50462" y="45099"/>
                </a:cubicBezTo>
                <a:cubicBezTo>
                  <a:pt x="50241" y="45116"/>
                  <a:pt x="50026" y="45148"/>
                  <a:pt x="49817" y="45202"/>
                </a:cubicBezTo>
                <a:cubicBezTo>
                  <a:pt x="49319" y="44001"/>
                  <a:pt x="48126" y="43200"/>
                  <a:pt x="46823" y="43200"/>
                </a:cubicBezTo>
                <a:lnTo>
                  <a:pt x="46803" y="43200"/>
                </a:lnTo>
                <a:cubicBezTo>
                  <a:pt x="45483" y="43208"/>
                  <a:pt x="44324" y="43996"/>
                  <a:pt x="43821" y="45214"/>
                </a:cubicBezTo>
                <a:cubicBezTo>
                  <a:pt x="43613" y="45157"/>
                  <a:pt x="43396" y="45119"/>
                  <a:pt x="43180" y="45104"/>
                </a:cubicBezTo>
                <a:cubicBezTo>
                  <a:pt x="43736" y="43592"/>
                  <a:pt x="45185" y="42575"/>
                  <a:pt x="46799" y="42563"/>
                </a:cubicBezTo>
                <a:close/>
                <a:moveTo>
                  <a:pt x="62650" y="42563"/>
                </a:moveTo>
                <a:cubicBezTo>
                  <a:pt x="64279" y="42563"/>
                  <a:pt x="65729" y="43576"/>
                  <a:pt x="66289" y="45099"/>
                </a:cubicBezTo>
                <a:cubicBezTo>
                  <a:pt x="66072" y="45116"/>
                  <a:pt x="65856" y="45148"/>
                  <a:pt x="65644" y="45202"/>
                </a:cubicBezTo>
                <a:cubicBezTo>
                  <a:pt x="65146" y="44001"/>
                  <a:pt x="63953" y="43200"/>
                  <a:pt x="62650" y="43200"/>
                </a:cubicBezTo>
                <a:lnTo>
                  <a:pt x="62629" y="43200"/>
                </a:lnTo>
                <a:cubicBezTo>
                  <a:pt x="61314" y="43208"/>
                  <a:pt x="60150" y="43996"/>
                  <a:pt x="59651" y="45214"/>
                </a:cubicBezTo>
                <a:cubicBezTo>
                  <a:pt x="59444" y="45157"/>
                  <a:pt x="59227" y="45119"/>
                  <a:pt x="59010" y="45104"/>
                </a:cubicBezTo>
                <a:cubicBezTo>
                  <a:pt x="59566" y="43592"/>
                  <a:pt x="61016" y="42575"/>
                  <a:pt x="62625" y="42563"/>
                </a:cubicBezTo>
                <a:close/>
                <a:moveTo>
                  <a:pt x="78481" y="42563"/>
                </a:moveTo>
                <a:cubicBezTo>
                  <a:pt x="80106" y="42563"/>
                  <a:pt x="81556" y="43576"/>
                  <a:pt x="82119" y="45099"/>
                </a:cubicBezTo>
                <a:cubicBezTo>
                  <a:pt x="81899" y="45116"/>
                  <a:pt x="81682" y="45148"/>
                  <a:pt x="81474" y="45202"/>
                </a:cubicBezTo>
                <a:cubicBezTo>
                  <a:pt x="80976" y="44001"/>
                  <a:pt x="79783" y="43200"/>
                  <a:pt x="78481" y="43200"/>
                </a:cubicBezTo>
                <a:lnTo>
                  <a:pt x="78460" y="43200"/>
                </a:lnTo>
                <a:cubicBezTo>
                  <a:pt x="77141" y="43208"/>
                  <a:pt x="75981" y="43996"/>
                  <a:pt x="75478" y="45214"/>
                </a:cubicBezTo>
                <a:cubicBezTo>
                  <a:pt x="75270" y="45157"/>
                  <a:pt x="75058" y="45119"/>
                  <a:pt x="74837" y="45104"/>
                </a:cubicBezTo>
                <a:cubicBezTo>
                  <a:pt x="75393" y="43592"/>
                  <a:pt x="76843" y="42575"/>
                  <a:pt x="78456" y="42563"/>
                </a:cubicBezTo>
                <a:close/>
                <a:moveTo>
                  <a:pt x="15166" y="43274"/>
                </a:moveTo>
                <a:cubicBezTo>
                  <a:pt x="16436" y="43274"/>
                  <a:pt x="17600" y="44050"/>
                  <a:pt x="18090" y="45217"/>
                </a:cubicBezTo>
                <a:cubicBezTo>
                  <a:pt x="17878" y="45275"/>
                  <a:pt x="17669" y="45349"/>
                  <a:pt x="17469" y="45438"/>
                </a:cubicBezTo>
                <a:cubicBezTo>
                  <a:pt x="17070" y="44520"/>
                  <a:pt x="16171" y="43931"/>
                  <a:pt x="15166" y="43931"/>
                </a:cubicBezTo>
                <a:lnTo>
                  <a:pt x="15149" y="43931"/>
                </a:lnTo>
                <a:cubicBezTo>
                  <a:pt x="14141" y="43935"/>
                  <a:pt x="13247" y="44535"/>
                  <a:pt x="12855" y="45459"/>
                </a:cubicBezTo>
                <a:cubicBezTo>
                  <a:pt x="12655" y="45365"/>
                  <a:pt x="12446" y="45287"/>
                  <a:pt x="12233" y="45230"/>
                </a:cubicBezTo>
                <a:cubicBezTo>
                  <a:pt x="12723" y="44045"/>
                  <a:pt x="13859" y="43282"/>
                  <a:pt x="15145" y="43274"/>
                </a:cubicBezTo>
                <a:close/>
                <a:moveTo>
                  <a:pt x="30993" y="43274"/>
                </a:moveTo>
                <a:cubicBezTo>
                  <a:pt x="32263" y="43274"/>
                  <a:pt x="33427" y="44050"/>
                  <a:pt x="33921" y="45217"/>
                </a:cubicBezTo>
                <a:cubicBezTo>
                  <a:pt x="33705" y="45275"/>
                  <a:pt x="33496" y="45349"/>
                  <a:pt x="33296" y="45438"/>
                </a:cubicBezTo>
                <a:cubicBezTo>
                  <a:pt x="32896" y="44520"/>
                  <a:pt x="32001" y="43931"/>
                  <a:pt x="30993" y="43931"/>
                </a:cubicBezTo>
                <a:lnTo>
                  <a:pt x="30976" y="43931"/>
                </a:lnTo>
                <a:cubicBezTo>
                  <a:pt x="29971" y="43935"/>
                  <a:pt x="29073" y="44535"/>
                  <a:pt x="28681" y="45459"/>
                </a:cubicBezTo>
                <a:cubicBezTo>
                  <a:pt x="28480" y="45365"/>
                  <a:pt x="28276" y="45287"/>
                  <a:pt x="28064" y="45230"/>
                </a:cubicBezTo>
                <a:cubicBezTo>
                  <a:pt x="28554" y="44045"/>
                  <a:pt x="29686" y="43282"/>
                  <a:pt x="30972" y="43274"/>
                </a:cubicBezTo>
                <a:close/>
                <a:moveTo>
                  <a:pt x="46822" y="43274"/>
                </a:moveTo>
                <a:cubicBezTo>
                  <a:pt x="48093" y="43274"/>
                  <a:pt x="49256" y="44047"/>
                  <a:pt x="49747" y="45217"/>
                </a:cubicBezTo>
                <a:cubicBezTo>
                  <a:pt x="49536" y="45275"/>
                  <a:pt x="49327" y="45349"/>
                  <a:pt x="49127" y="45438"/>
                </a:cubicBezTo>
                <a:cubicBezTo>
                  <a:pt x="48725" y="44522"/>
                  <a:pt x="47833" y="43931"/>
                  <a:pt x="46829" y="43931"/>
                </a:cubicBezTo>
                <a:cubicBezTo>
                  <a:pt x="46821" y="43931"/>
                  <a:pt x="46814" y="43931"/>
                  <a:pt x="46807" y="43931"/>
                </a:cubicBezTo>
                <a:cubicBezTo>
                  <a:pt x="45798" y="43935"/>
                  <a:pt x="44904" y="44535"/>
                  <a:pt x="44512" y="45459"/>
                </a:cubicBezTo>
                <a:cubicBezTo>
                  <a:pt x="44311" y="45365"/>
                  <a:pt x="44103" y="45287"/>
                  <a:pt x="43890" y="45230"/>
                </a:cubicBezTo>
                <a:cubicBezTo>
                  <a:pt x="44381" y="44045"/>
                  <a:pt x="45517" y="43282"/>
                  <a:pt x="46803" y="43274"/>
                </a:cubicBezTo>
                <a:cubicBezTo>
                  <a:pt x="46809" y="43274"/>
                  <a:pt x="46815" y="43274"/>
                  <a:pt x="46822" y="43274"/>
                </a:cubicBezTo>
                <a:close/>
                <a:moveTo>
                  <a:pt x="62650" y="43274"/>
                </a:moveTo>
                <a:cubicBezTo>
                  <a:pt x="63920" y="43274"/>
                  <a:pt x="65084" y="44050"/>
                  <a:pt x="65578" y="45217"/>
                </a:cubicBezTo>
                <a:cubicBezTo>
                  <a:pt x="65361" y="45275"/>
                  <a:pt x="65153" y="45349"/>
                  <a:pt x="64953" y="45438"/>
                </a:cubicBezTo>
                <a:cubicBezTo>
                  <a:pt x="64556" y="44522"/>
                  <a:pt x="63664" y="43931"/>
                  <a:pt x="62656" y="43931"/>
                </a:cubicBezTo>
                <a:cubicBezTo>
                  <a:pt x="62648" y="43931"/>
                  <a:pt x="62641" y="43931"/>
                  <a:pt x="62633" y="43931"/>
                </a:cubicBezTo>
                <a:cubicBezTo>
                  <a:pt x="61629" y="43935"/>
                  <a:pt x="60730" y="44535"/>
                  <a:pt x="60338" y="45459"/>
                </a:cubicBezTo>
                <a:cubicBezTo>
                  <a:pt x="60138" y="45365"/>
                  <a:pt x="59934" y="45287"/>
                  <a:pt x="59721" y="45230"/>
                </a:cubicBezTo>
                <a:cubicBezTo>
                  <a:pt x="60211" y="44045"/>
                  <a:pt x="61342" y="43282"/>
                  <a:pt x="62629" y="43274"/>
                </a:cubicBezTo>
                <a:close/>
                <a:moveTo>
                  <a:pt x="78481" y="43274"/>
                </a:moveTo>
                <a:cubicBezTo>
                  <a:pt x="79751" y="43274"/>
                  <a:pt x="80914" y="44050"/>
                  <a:pt x="81405" y="45217"/>
                </a:cubicBezTo>
                <a:cubicBezTo>
                  <a:pt x="81192" y="45275"/>
                  <a:pt x="80984" y="45349"/>
                  <a:pt x="80784" y="45438"/>
                </a:cubicBezTo>
                <a:cubicBezTo>
                  <a:pt x="80382" y="44522"/>
                  <a:pt x="79495" y="43931"/>
                  <a:pt x="78486" y="43931"/>
                </a:cubicBezTo>
                <a:cubicBezTo>
                  <a:pt x="78479" y="43931"/>
                  <a:pt x="78471" y="43931"/>
                  <a:pt x="78464" y="43931"/>
                </a:cubicBezTo>
                <a:cubicBezTo>
                  <a:pt x="77455" y="43935"/>
                  <a:pt x="76560" y="44535"/>
                  <a:pt x="76168" y="45459"/>
                </a:cubicBezTo>
                <a:cubicBezTo>
                  <a:pt x="75968" y="45365"/>
                  <a:pt x="75760" y="45287"/>
                  <a:pt x="75548" y="45230"/>
                </a:cubicBezTo>
                <a:cubicBezTo>
                  <a:pt x="76038" y="44045"/>
                  <a:pt x="77173" y="43282"/>
                  <a:pt x="78460" y="43274"/>
                </a:cubicBezTo>
                <a:close/>
                <a:moveTo>
                  <a:pt x="94307" y="43274"/>
                </a:moveTo>
                <a:cubicBezTo>
                  <a:pt x="95577" y="43274"/>
                  <a:pt x="96741" y="44050"/>
                  <a:pt x="97235" y="45217"/>
                </a:cubicBezTo>
                <a:cubicBezTo>
                  <a:pt x="97019" y="45275"/>
                  <a:pt x="96811" y="45349"/>
                  <a:pt x="96611" y="45438"/>
                </a:cubicBezTo>
                <a:cubicBezTo>
                  <a:pt x="96210" y="44520"/>
                  <a:pt x="95316" y="43931"/>
                  <a:pt x="94307" y="43931"/>
                </a:cubicBezTo>
                <a:lnTo>
                  <a:pt x="94291" y="43931"/>
                </a:lnTo>
                <a:cubicBezTo>
                  <a:pt x="93286" y="43935"/>
                  <a:pt x="92391" y="44535"/>
                  <a:pt x="91995" y="45459"/>
                </a:cubicBezTo>
                <a:cubicBezTo>
                  <a:pt x="91795" y="45365"/>
                  <a:pt x="91591" y="45287"/>
                  <a:pt x="91378" y="45230"/>
                </a:cubicBezTo>
                <a:cubicBezTo>
                  <a:pt x="91868" y="44045"/>
                  <a:pt x="93004" y="43282"/>
                  <a:pt x="94287" y="43274"/>
                </a:cubicBezTo>
                <a:close/>
                <a:moveTo>
                  <a:pt x="7304" y="42563"/>
                </a:moveTo>
                <a:cubicBezTo>
                  <a:pt x="8930" y="42563"/>
                  <a:pt x="10380" y="43576"/>
                  <a:pt x="10943" y="45095"/>
                </a:cubicBezTo>
                <a:cubicBezTo>
                  <a:pt x="10723" y="45108"/>
                  <a:pt x="10506" y="45140"/>
                  <a:pt x="10293" y="45185"/>
                </a:cubicBezTo>
                <a:cubicBezTo>
                  <a:pt x="9787" y="43977"/>
                  <a:pt x="8623" y="43200"/>
                  <a:pt x="7308" y="43200"/>
                </a:cubicBezTo>
                <a:lnTo>
                  <a:pt x="7283" y="43200"/>
                </a:lnTo>
                <a:cubicBezTo>
                  <a:pt x="5980" y="43208"/>
                  <a:pt x="4813" y="43996"/>
                  <a:pt x="4310" y="45202"/>
                </a:cubicBezTo>
                <a:lnTo>
                  <a:pt x="4376" y="45226"/>
                </a:lnTo>
                <a:cubicBezTo>
                  <a:pt x="4866" y="44045"/>
                  <a:pt x="6009" y="43282"/>
                  <a:pt x="7288" y="43274"/>
                </a:cubicBezTo>
                <a:lnTo>
                  <a:pt x="7308" y="43274"/>
                </a:lnTo>
                <a:cubicBezTo>
                  <a:pt x="8591" y="43274"/>
                  <a:pt x="9726" y="44026"/>
                  <a:pt x="10224" y="45206"/>
                </a:cubicBezTo>
                <a:cubicBezTo>
                  <a:pt x="10012" y="45259"/>
                  <a:pt x="9799" y="45328"/>
                  <a:pt x="9599" y="45417"/>
                </a:cubicBezTo>
                <a:cubicBezTo>
                  <a:pt x="9194" y="44511"/>
                  <a:pt x="8300" y="43931"/>
                  <a:pt x="7304" y="43931"/>
                </a:cubicBezTo>
                <a:lnTo>
                  <a:pt x="7292" y="43931"/>
                </a:lnTo>
                <a:cubicBezTo>
                  <a:pt x="6274" y="43935"/>
                  <a:pt x="5372" y="44544"/>
                  <a:pt x="4984" y="45479"/>
                </a:cubicBezTo>
                <a:cubicBezTo>
                  <a:pt x="4572" y="45279"/>
                  <a:pt x="4127" y="45153"/>
                  <a:pt x="3661" y="45108"/>
                </a:cubicBezTo>
                <a:cubicBezTo>
                  <a:pt x="4216" y="43592"/>
                  <a:pt x="5662" y="42575"/>
                  <a:pt x="7279" y="42563"/>
                </a:cubicBezTo>
                <a:close/>
                <a:moveTo>
                  <a:pt x="23134" y="42563"/>
                </a:moveTo>
                <a:cubicBezTo>
                  <a:pt x="24755" y="42563"/>
                  <a:pt x="26210" y="43576"/>
                  <a:pt x="26774" y="45095"/>
                </a:cubicBezTo>
                <a:cubicBezTo>
                  <a:pt x="26553" y="45108"/>
                  <a:pt x="26337" y="45140"/>
                  <a:pt x="26124" y="45185"/>
                </a:cubicBezTo>
                <a:cubicBezTo>
                  <a:pt x="25616" y="43978"/>
                  <a:pt x="24449" y="43200"/>
                  <a:pt x="23133" y="43200"/>
                </a:cubicBezTo>
                <a:cubicBezTo>
                  <a:pt x="23127" y="43200"/>
                  <a:pt x="23120" y="43200"/>
                  <a:pt x="23114" y="43200"/>
                </a:cubicBezTo>
                <a:cubicBezTo>
                  <a:pt x="21807" y="43208"/>
                  <a:pt x="20639" y="43996"/>
                  <a:pt x="20141" y="45202"/>
                </a:cubicBezTo>
                <a:lnTo>
                  <a:pt x="20202" y="45226"/>
                </a:lnTo>
                <a:cubicBezTo>
                  <a:pt x="20692" y="44045"/>
                  <a:pt x="21835" y="43282"/>
                  <a:pt x="23114" y="43274"/>
                </a:cubicBezTo>
                <a:cubicBezTo>
                  <a:pt x="23120" y="43274"/>
                  <a:pt x="23127" y="43274"/>
                  <a:pt x="23134" y="43274"/>
                </a:cubicBezTo>
                <a:cubicBezTo>
                  <a:pt x="24416" y="43274"/>
                  <a:pt x="25555" y="44027"/>
                  <a:pt x="26054" y="45206"/>
                </a:cubicBezTo>
                <a:cubicBezTo>
                  <a:pt x="25839" y="45259"/>
                  <a:pt x="25630" y="45328"/>
                  <a:pt x="25430" y="45417"/>
                </a:cubicBezTo>
                <a:cubicBezTo>
                  <a:pt x="25021" y="44511"/>
                  <a:pt x="24127" y="43931"/>
                  <a:pt x="23134" y="43931"/>
                </a:cubicBezTo>
                <a:lnTo>
                  <a:pt x="23119" y="43931"/>
                </a:lnTo>
                <a:cubicBezTo>
                  <a:pt x="22105" y="43935"/>
                  <a:pt x="21202" y="44544"/>
                  <a:pt x="20815" y="45479"/>
                </a:cubicBezTo>
                <a:cubicBezTo>
                  <a:pt x="20467" y="45312"/>
                  <a:pt x="20096" y="45193"/>
                  <a:pt x="19707" y="45132"/>
                </a:cubicBezTo>
                <a:lnTo>
                  <a:pt x="19699" y="45132"/>
                </a:lnTo>
                <a:cubicBezTo>
                  <a:pt x="19667" y="45128"/>
                  <a:pt x="19630" y="45123"/>
                  <a:pt x="19598" y="45119"/>
                </a:cubicBezTo>
                <a:cubicBezTo>
                  <a:pt x="19594" y="45116"/>
                  <a:pt x="19585" y="45116"/>
                  <a:pt x="19581" y="45116"/>
                </a:cubicBezTo>
                <a:cubicBezTo>
                  <a:pt x="19549" y="45112"/>
                  <a:pt x="19520" y="45108"/>
                  <a:pt x="19492" y="45108"/>
                </a:cubicBezTo>
                <a:cubicBezTo>
                  <a:pt x="20046" y="43592"/>
                  <a:pt x="21492" y="42575"/>
                  <a:pt x="23110" y="42563"/>
                </a:cubicBezTo>
                <a:close/>
                <a:moveTo>
                  <a:pt x="38961" y="42563"/>
                </a:moveTo>
                <a:cubicBezTo>
                  <a:pt x="40586" y="42563"/>
                  <a:pt x="42037" y="43576"/>
                  <a:pt x="42600" y="45095"/>
                </a:cubicBezTo>
                <a:cubicBezTo>
                  <a:pt x="42380" y="45108"/>
                  <a:pt x="42163" y="45140"/>
                  <a:pt x="41951" y="45185"/>
                </a:cubicBezTo>
                <a:cubicBezTo>
                  <a:pt x="41444" y="43977"/>
                  <a:pt x="40280" y="43200"/>
                  <a:pt x="38965" y="43200"/>
                </a:cubicBezTo>
                <a:lnTo>
                  <a:pt x="38940" y="43200"/>
                </a:lnTo>
                <a:cubicBezTo>
                  <a:pt x="37638" y="43208"/>
                  <a:pt x="36469" y="43996"/>
                  <a:pt x="35967" y="45202"/>
                </a:cubicBezTo>
                <a:lnTo>
                  <a:pt x="36033" y="45226"/>
                </a:lnTo>
                <a:cubicBezTo>
                  <a:pt x="36523" y="44045"/>
                  <a:pt x="37666" y="43282"/>
                  <a:pt x="38944" y="43274"/>
                </a:cubicBezTo>
                <a:cubicBezTo>
                  <a:pt x="38951" y="43274"/>
                  <a:pt x="38958" y="43274"/>
                  <a:pt x="38964" y="43274"/>
                </a:cubicBezTo>
                <a:cubicBezTo>
                  <a:pt x="40247" y="43274"/>
                  <a:pt x="41382" y="44027"/>
                  <a:pt x="41881" y="45206"/>
                </a:cubicBezTo>
                <a:cubicBezTo>
                  <a:pt x="41669" y="45259"/>
                  <a:pt x="41457" y="45328"/>
                  <a:pt x="41257" y="45417"/>
                </a:cubicBezTo>
                <a:cubicBezTo>
                  <a:pt x="40852" y="44511"/>
                  <a:pt x="39958" y="43931"/>
                  <a:pt x="38961" y="43931"/>
                </a:cubicBezTo>
                <a:lnTo>
                  <a:pt x="38949" y="43931"/>
                </a:lnTo>
                <a:cubicBezTo>
                  <a:pt x="37932" y="43935"/>
                  <a:pt x="37033" y="44544"/>
                  <a:pt x="36641" y="45479"/>
                </a:cubicBezTo>
                <a:cubicBezTo>
                  <a:pt x="36229" y="45279"/>
                  <a:pt x="35783" y="45153"/>
                  <a:pt x="35317" y="45108"/>
                </a:cubicBezTo>
                <a:cubicBezTo>
                  <a:pt x="35873" y="43592"/>
                  <a:pt x="37319" y="42575"/>
                  <a:pt x="38936" y="42563"/>
                </a:cubicBezTo>
                <a:close/>
                <a:moveTo>
                  <a:pt x="54792" y="42563"/>
                </a:moveTo>
                <a:cubicBezTo>
                  <a:pt x="56413" y="42563"/>
                  <a:pt x="57867" y="43576"/>
                  <a:pt x="58431" y="45095"/>
                </a:cubicBezTo>
                <a:cubicBezTo>
                  <a:pt x="58211" y="45108"/>
                  <a:pt x="57994" y="45140"/>
                  <a:pt x="57781" y="45185"/>
                </a:cubicBezTo>
                <a:cubicBezTo>
                  <a:pt x="57270" y="43977"/>
                  <a:pt x="56107" y="43200"/>
                  <a:pt x="54792" y="43200"/>
                </a:cubicBezTo>
                <a:lnTo>
                  <a:pt x="54771" y="43200"/>
                </a:lnTo>
                <a:cubicBezTo>
                  <a:pt x="53464" y="43208"/>
                  <a:pt x="52296" y="43996"/>
                  <a:pt x="51798" y="45202"/>
                </a:cubicBezTo>
                <a:lnTo>
                  <a:pt x="51859" y="45226"/>
                </a:lnTo>
                <a:cubicBezTo>
                  <a:pt x="52349" y="44045"/>
                  <a:pt x="53493" y="43282"/>
                  <a:pt x="54771" y="43274"/>
                </a:cubicBezTo>
                <a:cubicBezTo>
                  <a:pt x="54778" y="43274"/>
                  <a:pt x="54784" y="43274"/>
                  <a:pt x="54791" y="43274"/>
                </a:cubicBezTo>
                <a:cubicBezTo>
                  <a:pt x="56078" y="43274"/>
                  <a:pt x="57212" y="44027"/>
                  <a:pt x="57712" y="45206"/>
                </a:cubicBezTo>
                <a:cubicBezTo>
                  <a:pt x="57495" y="45259"/>
                  <a:pt x="57287" y="45328"/>
                  <a:pt x="57087" y="45417"/>
                </a:cubicBezTo>
                <a:cubicBezTo>
                  <a:pt x="56678" y="44511"/>
                  <a:pt x="55784" y="43931"/>
                  <a:pt x="54792" y="43931"/>
                </a:cubicBezTo>
                <a:lnTo>
                  <a:pt x="54775" y="43931"/>
                </a:lnTo>
                <a:cubicBezTo>
                  <a:pt x="53762" y="43935"/>
                  <a:pt x="52859" y="44544"/>
                  <a:pt x="52471" y="45479"/>
                </a:cubicBezTo>
                <a:cubicBezTo>
                  <a:pt x="52060" y="45279"/>
                  <a:pt x="51610" y="45153"/>
                  <a:pt x="51148" y="45108"/>
                </a:cubicBezTo>
                <a:cubicBezTo>
                  <a:pt x="51704" y="43592"/>
                  <a:pt x="53150" y="42575"/>
                  <a:pt x="54767" y="42563"/>
                </a:cubicBezTo>
                <a:close/>
                <a:moveTo>
                  <a:pt x="70618" y="42563"/>
                </a:moveTo>
                <a:cubicBezTo>
                  <a:pt x="72243" y="42563"/>
                  <a:pt x="73693" y="43576"/>
                  <a:pt x="74257" y="45095"/>
                </a:cubicBezTo>
                <a:cubicBezTo>
                  <a:pt x="74036" y="45108"/>
                  <a:pt x="73821" y="45140"/>
                  <a:pt x="73608" y="45185"/>
                </a:cubicBezTo>
                <a:cubicBezTo>
                  <a:pt x="73101" y="43977"/>
                  <a:pt x="71938" y="43200"/>
                  <a:pt x="70622" y="43200"/>
                </a:cubicBezTo>
                <a:lnTo>
                  <a:pt x="70598" y="43200"/>
                </a:lnTo>
                <a:cubicBezTo>
                  <a:pt x="69295" y="43208"/>
                  <a:pt x="68126" y="43996"/>
                  <a:pt x="67625" y="45202"/>
                </a:cubicBezTo>
                <a:lnTo>
                  <a:pt x="67689" y="45226"/>
                </a:lnTo>
                <a:cubicBezTo>
                  <a:pt x="68179" y="44045"/>
                  <a:pt x="69323" y="43282"/>
                  <a:pt x="70602" y="43274"/>
                </a:cubicBezTo>
                <a:lnTo>
                  <a:pt x="70622" y="43274"/>
                </a:lnTo>
                <a:cubicBezTo>
                  <a:pt x="71904" y="43274"/>
                  <a:pt x="73040" y="44026"/>
                  <a:pt x="73538" y="45206"/>
                </a:cubicBezTo>
                <a:cubicBezTo>
                  <a:pt x="73326" y="45259"/>
                  <a:pt x="73114" y="45328"/>
                  <a:pt x="72914" y="45417"/>
                </a:cubicBezTo>
                <a:cubicBezTo>
                  <a:pt x="72509" y="44511"/>
                  <a:pt x="71615" y="43931"/>
                  <a:pt x="70618" y="43931"/>
                </a:cubicBezTo>
                <a:lnTo>
                  <a:pt x="70605" y="43931"/>
                </a:lnTo>
                <a:cubicBezTo>
                  <a:pt x="69589" y="43935"/>
                  <a:pt x="68690" y="44544"/>
                  <a:pt x="68298" y="45479"/>
                </a:cubicBezTo>
                <a:cubicBezTo>
                  <a:pt x="67885" y="45279"/>
                  <a:pt x="67440" y="45153"/>
                  <a:pt x="66975" y="45108"/>
                </a:cubicBezTo>
                <a:cubicBezTo>
                  <a:pt x="67534" y="43592"/>
                  <a:pt x="68976" y="42575"/>
                  <a:pt x="70594" y="42563"/>
                </a:cubicBezTo>
                <a:close/>
                <a:moveTo>
                  <a:pt x="86449" y="42563"/>
                </a:moveTo>
                <a:cubicBezTo>
                  <a:pt x="88074" y="42563"/>
                  <a:pt x="89524" y="43576"/>
                  <a:pt x="90087" y="45095"/>
                </a:cubicBezTo>
                <a:cubicBezTo>
                  <a:pt x="89867" y="45108"/>
                  <a:pt x="89651" y="45140"/>
                  <a:pt x="89438" y="45185"/>
                </a:cubicBezTo>
                <a:cubicBezTo>
                  <a:pt x="88928" y="43977"/>
                  <a:pt x="87764" y="43200"/>
                  <a:pt x="86449" y="43200"/>
                </a:cubicBezTo>
                <a:lnTo>
                  <a:pt x="86428" y="43200"/>
                </a:lnTo>
                <a:cubicBezTo>
                  <a:pt x="85122" y="43208"/>
                  <a:pt x="83953" y="43996"/>
                  <a:pt x="83455" y="45202"/>
                </a:cubicBezTo>
                <a:lnTo>
                  <a:pt x="83516" y="45226"/>
                </a:lnTo>
                <a:cubicBezTo>
                  <a:pt x="84010" y="44045"/>
                  <a:pt x="85150" y="43282"/>
                  <a:pt x="86428" y="43274"/>
                </a:cubicBezTo>
                <a:lnTo>
                  <a:pt x="86449" y="43274"/>
                </a:lnTo>
                <a:cubicBezTo>
                  <a:pt x="87731" y="43274"/>
                  <a:pt x="88871" y="44026"/>
                  <a:pt x="89369" y="45206"/>
                </a:cubicBezTo>
                <a:cubicBezTo>
                  <a:pt x="89152" y="45259"/>
                  <a:pt x="88944" y="45328"/>
                  <a:pt x="88744" y="45417"/>
                </a:cubicBezTo>
                <a:cubicBezTo>
                  <a:pt x="88336" y="44511"/>
                  <a:pt x="87441" y="43931"/>
                  <a:pt x="86449" y="43931"/>
                </a:cubicBezTo>
                <a:lnTo>
                  <a:pt x="86432" y="43931"/>
                </a:lnTo>
                <a:cubicBezTo>
                  <a:pt x="85420" y="43935"/>
                  <a:pt x="84517" y="44544"/>
                  <a:pt x="84129" y="45479"/>
                </a:cubicBezTo>
                <a:cubicBezTo>
                  <a:pt x="83716" y="45279"/>
                  <a:pt x="83267" y="45153"/>
                  <a:pt x="82805" y="45108"/>
                </a:cubicBezTo>
                <a:cubicBezTo>
                  <a:pt x="83361" y="43592"/>
                  <a:pt x="84807" y="42575"/>
                  <a:pt x="86424" y="42563"/>
                </a:cubicBezTo>
                <a:close/>
                <a:moveTo>
                  <a:pt x="15166" y="44001"/>
                </a:moveTo>
                <a:cubicBezTo>
                  <a:pt x="16146" y="44001"/>
                  <a:pt x="17017" y="44572"/>
                  <a:pt x="17404" y="45466"/>
                </a:cubicBezTo>
                <a:cubicBezTo>
                  <a:pt x="17217" y="45557"/>
                  <a:pt x="17036" y="45662"/>
                  <a:pt x="16865" y="45777"/>
                </a:cubicBezTo>
                <a:cubicBezTo>
                  <a:pt x="16591" y="45083"/>
                  <a:pt x="15918" y="44618"/>
                  <a:pt x="15166" y="44618"/>
                </a:cubicBezTo>
                <a:lnTo>
                  <a:pt x="15154" y="44618"/>
                </a:lnTo>
                <a:cubicBezTo>
                  <a:pt x="14395" y="44625"/>
                  <a:pt x="13716" y="45099"/>
                  <a:pt x="13454" y="45806"/>
                </a:cubicBezTo>
                <a:cubicBezTo>
                  <a:pt x="13283" y="45687"/>
                  <a:pt x="13104" y="45581"/>
                  <a:pt x="12915" y="45487"/>
                </a:cubicBezTo>
                <a:cubicBezTo>
                  <a:pt x="13300" y="44589"/>
                  <a:pt x="14169" y="44009"/>
                  <a:pt x="15149" y="44001"/>
                </a:cubicBezTo>
                <a:close/>
                <a:moveTo>
                  <a:pt x="30993" y="44001"/>
                </a:moveTo>
                <a:cubicBezTo>
                  <a:pt x="31973" y="44001"/>
                  <a:pt x="32842" y="44572"/>
                  <a:pt x="33234" y="45466"/>
                </a:cubicBezTo>
                <a:cubicBezTo>
                  <a:pt x="33047" y="45557"/>
                  <a:pt x="32863" y="45662"/>
                  <a:pt x="32691" y="45777"/>
                </a:cubicBezTo>
                <a:cubicBezTo>
                  <a:pt x="32422" y="45083"/>
                  <a:pt x="31748" y="44618"/>
                  <a:pt x="30993" y="44618"/>
                </a:cubicBezTo>
                <a:lnTo>
                  <a:pt x="30980" y="44618"/>
                </a:lnTo>
                <a:cubicBezTo>
                  <a:pt x="30225" y="44625"/>
                  <a:pt x="29547" y="45099"/>
                  <a:pt x="29281" y="45806"/>
                </a:cubicBezTo>
                <a:cubicBezTo>
                  <a:pt x="29114" y="45687"/>
                  <a:pt x="28930" y="45581"/>
                  <a:pt x="28746" y="45487"/>
                </a:cubicBezTo>
                <a:cubicBezTo>
                  <a:pt x="29126" y="44589"/>
                  <a:pt x="30000" y="44009"/>
                  <a:pt x="30976" y="44001"/>
                </a:cubicBezTo>
                <a:close/>
                <a:moveTo>
                  <a:pt x="46823" y="44001"/>
                </a:moveTo>
                <a:cubicBezTo>
                  <a:pt x="47803" y="44001"/>
                  <a:pt x="48673" y="44572"/>
                  <a:pt x="49061" y="45466"/>
                </a:cubicBezTo>
                <a:cubicBezTo>
                  <a:pt x="48874" y="45557"/>
                  <a:pt x="48694" y="45662"/>
                  <a:pt x="48522" y="45777"/>
                </a:cubicBezTo>
                <a:cubicBezTo>
                  <a:pt x="48249" y="45083"/>
                  <a:pt x="47575" y="44618"/>
                  <a:pt x="46823" y="44618"/>
                </a:cubicBezTo>
                <a:lnTo>
                  <a:pt x="46811" y="44618"/>
                </a:lnTo>
                <a:cubicBezTo>
                  <a:pt x="46051" y="44625"/>
                  <a:pt x="45374" y="45099"/>
                  <a:pt x="45112" y="45806"/>
                </a:cubicBezTo>
                <a:cubicBezTo>
                  <a:pt x="44940" y="45687"/>
                  <a:pt x="44761" y="45581"/>
                  <a:pt x="44573" y="45487"/>
                </a:cubicBezTo>
                <a:cubicBezTo>
                  <a:pt x="44957" y="44589"/>
                  <a:pt x="45826" y="44009"/>
                  <a:pt x="46807" y="44001"/>
                </a:cubicBezTo>
                <a:close/>
                <a:moveTo>
                  <a:pt x="62650" y="44001"/>
                </a:moveTo>
                <a:cubicBezTo>
                  <a:pt x="63630" y="44001"/>
                  <a:pt x="64500" y="44572"/>
                  <a:pt x="64892" y="45466"/>
                </a:cubicBezTo>
                <a:cubicBezTo>
                  <a:pt x="64705" y="45557"/>
                  <a:pt x="64520" y="45662"/>
                  <a:pt x="64349" y="45777"/>
                </a:cubicBezTo>
                <a:cubicBezTo>
                  <a:pt x="64079" y="45083"/>
                  <a:pt x="63406" y="44618"/>
                  <a:pt x="62650" y="44618"/>
                </a:cubicBezTo>
                <a:lnTo>
                  <a:pt x="62637" y="44618"/>
                </a:lnTo>
                <a:cubicBezTo>
                  <a:pt x="61881" y="44625"/>
                  <a:pt x="61204" y="45099"/>
                  <a:pt x="60938" y="45806"/>
                </a:cubicBezTo>
                <a:cubicBezTo>
                  <a:pt x="60771" y="45687"/>
                  <a:pt x="60588" y="45581"/>
                  <a:pt x="60403" y="45487"/>
                </a:cubicBezTo>
                <a:cubicBezTo>
                  <a:pt x="60784" y="44589"/>
                  <a:pt x="61657" y="44009"/>
                  <a:pt x="62633" y="44001"/>
                </a:cubicBezTo>
                <a:close/>
                <a:moveTo>
                  <a:pt x="78481" y="44001"/>
                </a:moveTo>
                <a:cubicBezTo>
                  <a:pt x="79461" y="44001"/>
                  <a:pt x="80330" y="44572"/>
                  <a:pt x="80718" y="45466"/>
                </a:cubicBezTo>
                <a:cubicBezTo>
                  <a:pt x="80530" y="45557"/>
                  <a:pt x="80351" y="45662"/>
                  <a:pt x="80179" y="45777"/>
                </a:cubicBezTo>
                <a:cubicBezTo>
                  <a:pt x="79906" y="45083"/>
                  <a:pt x="79231" y="44618"/>
                  <a:pt x="78481" y="44618"/>
                </a:cubicBezTo>
                <a:lnTo>
                  <a:pt x="78468" y="44618"/>
                </a:lnTo>
                <a:cubicBezTo>
                  <a:pt x="77708" y="44625"/>
                  <a:pt x="77031" y="45099"/>
                  <a:pt x="76769" y="45806"/>
                </a:cubicBezTo>
                <a:cubicBezTo>
                  <a:pt x="76598" y="45687"/>
                  <a:pt x="76418" y="45581"/>
                  <a:pt x="76230" y="45487"/>
                </a:cubicBezTo>
                <a:cubicBezTo>
                  <a:pt x="76614" y="44589"/>
                  <a:pt x="77484" y="44009"/>
                  <a:pt x="78464" y="44001"/>
                </a:cubicBezTo>
                <a:close/>
                <a:moveTo>
                  <a:pt x="94303" y="44001"/>
                </a:moveTo>
                <a:cubicBezTo>
                  <a:pt x="95286" y="44001"/>
                  <a:pt x="96159" y="44572"/>
                  <a:pt x="96549" y="45466"/>
                </a:cubicBezTo>
                <a:cubicBezTo>
                  <a:pt x="96361" y="45557"/>
                  <a:pt x="96178" y="45662"/>
                  <a:pt x="96006" y="45777"/>
                </a:cubicBezTo>
                <a:cubicBezTo>
                  <a:pt x="95736" y="45083"/>
                  <a:pt x="95062" y="44618"/>
                  <a:pt x="94307" y="44618"/>
                </a:cubicBezTo>
                <a:lnTo>
                  <a:pt x="94295" y="44618"/>
                </a:lnTo>
                <a:cubicBezTo>
                  <a:pt x="93539" y="44625"/>
                  <a:pt x="92861" y="45099"/>
                  <a:pt x="92596" y="45806"/>
                </a:cubicBezTo>
                <a:cubicBezTo>
                  <a:pt x="92428" y="45687"/>
                  <a:pt x="92249" y="45581"/>
                  <a:pt x="92061" y="45487"/>
                </a:cubicBezTo>
                <a:cubicBezTo>
                  <a:pt x="92440" y="44589"/>
                  <a:pt x="93314" y="44009"/>
                  <a:pt x="94291" y="44001"/>
                </a:cubicBezTo>
                <a:cubicBezTo>
                  <a:pt x="94295" y="44001"/>
                  <a:pt x="94299" y="44001"/>
                  <a:pt x="94303" y="44001"/>
                </a:cubicBezTo>
                <a:close/>
                <a:moveTo>
                  <a:pt x="7304" y="44001"/>
                </a:moveTo>
                <a:cubicBezTo>
                  <a:pt x="8272" y="44001"/>
                  <a:pt x="9142" y="44565"/>
                  <a:pt x="9534" y="45447"/>
                </a:cubicBezTo>
                <a:cubicBezTo>
                  <a:pt x="9346" y="45532"/>
                  <a:pt x="9166" y="45634"/>
                  <a:pt x="8991" y="45749"/>
                </a:cubicBezTo>
                <a:cubicBezTo>
                  <a:pt x="8713" y="45070"/>
                  <a:pt x="8039" y="44618"/>
                  <a:pt x="7304" y="44618"/>
                </a:cubicBezTo>
                <a:lnTo>
                  <a:pt x="7296" y="44618"/>
                </a:lnTo>
                <a:cubicBezTo>
                  <a:pt x="6519" y="44625"/>
                  <a:pt x="5842" y="45112"/>
                  <a:pt x="5584" y="45834"/>
                </a:cubicBezTo>
                <a:cubicBezTo>
                  <a:pt x="5413" y="45712"/>
                  <a:pt x="5233" y="45602"/>
                  <a:pt x="5049" y="45508"/>
                </a:cubicBezTo>
                <a:cubicBezTo>
                  <a:pt x="5425" y="44597"/>
                  <a:pt x="6303" y="44009"/>
                  <a:pt x="7292" y="44001"/>
                </a:cubicBezTo>
                <a:close/>
                <a:moveTo>
                  <a:pt x="23134" y="44001"/>
                </a:moveTo>
                <a:cubicBezTo>
                  <a:pt x="24099" y="44001"/>
                  <a:pt x="24968" y="44565"/>
                  <a:pt x="25364" y="45447"/>
                </a:cubicBezTo>
                <a:cubicBezTo>
                  <a:pt x="25177" y="45532"/>
                  <a:pt x="24993" y="45634"/>
                  <a:pt x="24821" y="45749"/>
                </a:cubicBezTo>
                <a:cubicBezTo>
                  <a:pt x="24540" y="45070"/>
                  <a:pt x="23869" y="44618"/>
                  <a:pt x="23134" y="44618"/>
                </a:cubicBezTo>
                <a:lnTo>
                  <a:pt x="23122" y="44618"/>
                </a:lnTo>
                <a:cubicBezTo>
                  <a:pt x="22350" y="44625"/>
                  <a:pt x="21668" y="45112"/>
                  <a:pt x="21415" y="45834"/>
                </a:cubicBezTo>
                <a:cubicBezTo>
                  <a:pt x="21243" y="45712"/>
                  <a:pt x="21064" y="45602"/>
                  <a:pt x="20876" y="45508"/>
                </a:cubicBezTo>
                <a:cubicBezTo>
                  <a:pt x="21256" y="44597"/>
                  <a:pt x="22133" y="44009"/>
                  <a:pt x="23119" y="44001"/>
                </a:cubicBezTo>
                <a:close/>
                <a:moveTo>
                  <a:pt x="38961" y="44001"/>
                </a:moveTo>
                <a:cubicBezTo>
                  <a:pt x="39929" y="44001"/>
                  <a:pt x="40799" y="44565"/>
                  <a:pt x="41191" y="45447"/>
                </a:cubicBezTo>
                <a:cubicBezTo>
                  <a:pt x="41003" y="45532"/>
                  <a:pt x="40823" y="45634"/>
                  <a:pt x="40648" y="45749"/>
                </a:cubicBezTo>
                <a:cubicBezTo>
                  <a:pt x="40370" y="45070"/>
                  <a:pt x="39696" y="44618"/>
                  <a:pt x="38961" y="44618"/>
                </a:cubicBezTo>
                <a:lnTo>
                  <a:pt x="38953" y="44618"/>
                </a:lnTo>
                <a:cubicBezTo>
                  <a:pt x="38177" y="44625"/>
                  <a:pt x="37498" y="45112"/>
                  <a:pt x="37242" y="45834"/>
                </a:cubicBezTo>
                <a:cubicBezTo>
                  <a:pt x="37221" y="45822"/>
                  <a:pt x="37196" y="45806"/>
                  <a:pt x="37176" y="45790"/>
                </a:cubicBezTo>
                <a:cubicBezTo>
                  <a:pt x="37025" y="45683"/>
                  <a:pt x="36870" y="45594"/>
                  <a:pt x="36706" y="45508"/>
                </a:cubicBezTo>
                <a:cubicBezTo>
                  <a:pt x="37082" y="44597"/>
                  <a:pt x="37960" y="44009"/>
                  <a:pt x="38949" y="44001"/>
                </a:cubicBezTo>
                <a:close/>
                <a:moveTo>
                  <a:pt x="54792" y="44001"/>
                </a:moveTo>
                <a:cubicBezTo>
                  <a:pt x="55755" y="44001"/>
                  <a:pt x="56626" y="44565"/>
                  <a:pt x="57022" y="45447"/>
                </a:cubicBezTo>
                <a:cubicBezTo>
                  <a:pt x="56833" y="45532"/>
                  <a:pt x="56650" y="45634"/>
                  <a:pt x="56478" y="45749"/>
                </a:cubicBezTo>
                <a:cubicBezTo>
                  <a:pt x="56196" y="45070"/>
                  <a:pt x="55527" y="44618"/>
                  <a:pt x="54792" y="44618"/>
                </a:cubicBezTo>
                <a:lnTo>
                  <a:pt x="54780" y="44618"/>
                </a:lnTo>
                <a:cubicBezTo>
                  <a:pt x="54007" y="44625"/>
                  <a:pt x="53325" y="45112"/>
                  <a:pt x="53072" y="45834"/>
                </a:cubicBezTo>
                <a:cubicBezTo>
                  <a:pt x="52917" y="45724"/>
                  <a:pt x="52758" y="45626"/>
                  <a:pt x="52590" y="45536"/>
                </a:cubicBezTo>
                <a:cubicBezTo>
                  <a:pt x="52569" y="45528"/>
                  <a:pt x="52554" y="45520"/>
                  <a:pt x="52533" y="45508"/>
                </a:cubicBezTo>
                <a:cubicBezTo>
                  <a:pt x="52912" y="44597"/>
                  <a:pt x="53791" y="44009"/>
                  <a:pt x="54775" y="44001"/>
                </a:cubicBezTo>
                <a:close/>
                <a:moveTo>
                  <a:pt x="70618" y="44001"/>
                </a:moveTo>
                <a:cubicBezTo>
                  <a:pt x="71586" y="44001"/>
                  <a:pt x="72456" y="44565"/>
                  <a:pt x="72848" y="45447"/>
                </a:cubicBezTo>
                <a:cubicBezTo>
                  <a:pt x="72660" y="45532"/>
                  <a:pt x="72481" y="45634"/>
                  <a:pt x="72305" y="45749"/>
                </a:cubicBezTo>
                <a:cubicBezTo>
                  <a:pt x="72024" y="45069"/>
                  <a:pt x="71351" y="44618"/>
                  <a:pt x="70620" y="44618"/>
                </a:cubicBezTo>
                <a:cubicBezTo>
                  <a:pt x="70617" y="44618"/>
                  <a:pt x="70614" y="44618"/>
                  <a:pt x="70610" y="44618"/>
                </a:cubicBezTo>
                <a:cubicBezTo>
                  <a:pt x="69834" y="44625"/>
                  <a:pt x="69156" y="45112"/>
                  <a:pt x="68899" y="45834"/>
                </a:cubicBezTo>
                <a:cubicBezTo>
                  <a:pt x="68727" y="45712"/>
                  <a:pt x="68547" y="45602"/>
                  <a:pt x="68364" y="45508"/>
                </a:cubicBezTo>
                <a:cubicBezTo>
                  <a:pt x="68739" y="44597"/>
                  <a:pt x="69617" y="44009"/>
                  <a:pt x="70605" y="44001"/>
                </a:cubicBezTo>
                <a:close/>
                <a:moveTo>
                  <a:pt x="86449" y="44001"/>
                </a:moveTo>
                <a:cubicBezTo>
                  <a:pt x="87412" y="44001"/>
                  <a:pt x="88283" y="44565"/>
                  <a:pt x="88679" y="45447"/>
                </a:cubicBezTo>
                <a:cubicBezTo>
                  <a:pt x="88491" y="45532"/>
                  <a:pt x="88307" y="45634"/>
                  <a:pt x="88136" y="45749"/>
                </a:cubicBezTo>
                <a:cubicBezTo>
                  <a:pt x="87853" y="45070"/>
                  <a:pt x="87184" y="44618"/>
                  <a:pt x="86449" y="44618"/>
                </a:cubicBezTo>
                <a:lnTo>
                  <a:pt x="86436" y="44618"/>
                </a:lnTo>
                <a:cubicBezTo>
                  <a:pt x="85665" y="44625"/>
                  <a:pt x="84982" y="45112"/>
                  <a:pt x="84729" y="45834"/>
                </a:cubicBezTo>
                <a:cubicBezTo>
                  <a:pt x="84558" y="45712"/>
                  <a:pt x="84378" y="45602"/>
                  <a:pt x="84190" y="45508"/>
                </a:cubicBezTo>
                <a:cubicBezTo>
                  <a:pt x="84570" y="44597"/>
                  <a:pt x="85448" y="44009"/>
                  <a:pt x="86432" y="44001"/>
                </a:cubicBezTo>
                <a:close/>
                <a:moveTo>
                  <a:pt x="15166" y="44691"/>
                </a:moveTo>
                <a:cubicBezTo>
                  <a:pt x="15893" y="44691"/>
                  <a:pt x="16546" y="45140"/>
                  <a:pt x="16804" y="45822"/>
                </a:cubicBezTo>
                <a:cubicBezTo>
                  <a:pt x="16649" y="45932"/>
                  <a:pt x="16497" y="46055"/>
                  <a:pt x="16359" y="46190"/>
                </a:cubicBezTo>
                <a:cubicBezTo>
                  <a:pt x="16240" y="45634"/>
                  <a:pt x="15737" y="45221"/>
                  <a:pt x="15166" y="45221"/>
                </a:cubicBezTo>
                <a:lnTo>
                  <a:pt x="15158" y="45221"/>
                </a:lnTo>
                <a:cubicBezTo>
                  <a:pt x="14561" y="45226"/>
                  <a:pt x="14063" y="45655"/>
                  <a:pt x="13961" y="46235"/>
                </a:cubicBezTo>
                <a:cubicBezTo>
                  <a:pt x="13822" y="46096"/>
                  <a:pt x="13671" y="45965"/>
                  <a:pt x="13512" y="45851"/>
                </a:cubicBezTo>
                <a:cubicBezTo>
                  <a:pt x="13761" y="45161"/>
                  <a:pt x="14419" y="44695"/>
                  <a:pt x="15154" y="44691"/>
                </a:cubicBezTo>
                <a:close/>
                <a:moveTo>
                  <a:pt x="30993" y="44691"/>
                </a:moveTo>
                <a:cubicBezTo>
                  <a:pt x="31724" y="44691"/>
                  <a:pt x="32377" y="45140"/>
                  <a:pt x="32635" y="45822"/>
                </a:cubicBezTo>
                <a:cubicBezTo>
                  <a:pt x="32475" y="45932"/>
                  <a:pt x="32328" y="46055"/>
                  <a:pt x="32190" y="46190"/>
                </a:cubicBezTo>
                <a:cubicBezTo>
                  <a:pt x="32071" y="45630"/>
                  <a:pt x="31564" y="45221"/>
                  <a:pt x="30985" y="45221"/>
                </a:cubicBezTo>
                <a:cubicBezTo>
                  <a:pt x="30388" y="45226"/>
                  <a:pt x="29890" y="45655"/>
                  <a:pt x="29792" y="46235"/>
                </a:cubicBezTo>
                <a:cubicBezTo>
                  <a:pt x="29649" y="46096"/>
                  <a:pt x="29502" y="45965"/>
                  <a:pt x="29343" y="45851"/>
                </a:cubicBezTo>
                <a:cubicBezTo>
                  <a:pt x="29592" y="45161"/>
                  <a:pt x="30245" y="44695"/>
                  <a:pt x="30980" y="44691"/>
                </a:cubicBezTo>
                <a:close/>
                <a:moveTo>
                  <a:pt x="46823" y="44691"/>
                </a:moveTo>
                <a:cubicBezTo>
                  <a:pt x="47551" y="44691"/>
                  <a:pt x="48203" y="45140"/>
                  <a:pt x="48461" y="45822"/>
                </a:cubicBezTo>
                <a:cubicBezTo>
                  <a:pt x="48305" y="45932"/>
                  <a:pt x="48154" y="46055"/>
                  <a:pt x="48016" y="46190"/>
                </a:cubicBezTo>
                <a:cubicBezTo>
                  <a:pt x="47898" y="45630"/>
                  <a:pt x="47391" y="45221"/>
                  <a:pt x="46815" y="45221"/>
                </a:cubicBezTo>
                <a:cubicBezTo>
                  <a:pt x="46218" y="45226"/>
                  <a:pt x="45721" y="45655"/>
                  <a:pt x="45619" y="46235"/>
                </a:cubicBezTo>
                <a:cubicBezTo>
                  <a:pt x="45479" y="46096"/>
                  <a:pt x="45328" y="45965"/>
                  <a:pt x="45169" y="45851"/>
                </a:cubicBezTo>
                <a:cubicBezTo>
                  <a:pt x="45419" y="45161"/>
                  <a:pt x="46075" y="44695"/>
                  <a:pt x="46811" y="44691"/>
                </a:cubicBezTo>
                <a:close/>
                <a:moveTo>
                  <a:pt x="62650" y="44691"/>
                </a:moveTo>
                <a:cubicBezTo>
                  <a:pt x="63381" y="44691"/>
                  <a:pt x="64034" y="45140"/>
                  <a:pt x="64292" y="45822"/>
                </a:cubicBezTo>
                <a:cubicBezTo>
                  <a:pt x="64132" y="45932"/>
                  <a:pt x="63985" y="46055"/>
                  <a:pt x="63847" y="46190"/>
                </a:cubicBezTo>
                <a:cubicBezTo>
                  <a:pt x="63728" y="45634"/>
                  <a:pt x="63225" y="45221"/>
                  <a:pt x="62650" y="45221"/>
                </a:cubicBezTo>
                <a:lnTo>
                  <a:pt x="62641" y="45221"/>
                </a:lnTo>
                <a:cubicBezTo>
                  <a:pt x="62045" y="45226"/>
                  <a:pt x="61547" y="45655"/>
                  <a:pt x="61449" y="46235"/>
                </a:cubicBezTo>
                <a:cubicBezTo>
                  <a:pt x="61306" y="46096"/>
                  <a:pt x="61159" y="45965"/>
                  <a:pt x="60999" y="45851"/>
                </a:cubicBezTo>
                <a:cubicBezTo>
                  <a:pt x="61249" y="45161"/>
                  <a:pt x="61902" y="44695"/>
                  <a:pt x="62637" y="44691"/>
                </a:cubicBezTo>
                <a:close/>
                <a:moveTo>
                  <a:pt x="78481" y="44691"/>
                </a:moveTo>
                <a:cubicBezTo>
                  <a:pt x="79207" y="44691"/>
                  <a:pt x="79861" y="45140"/>
                  <a:pt x="80119" y="45822"/>
                </a:cubicBezTo>
                <a:cubicBezTo>
                  <a:pt x="79963" y="45932"/>
                  <a:pt x="79812" y="46055"/>
                  <a:pt x="79673" y="46190"/>
                </a:cubicBezTo>
                <a:cubicBezTo>
                  <a:pt x="79555" y="45634"/>
                  <a:pt x="79052" y="45221"/>
                  <a:pt x="78481" y="45221"/>
                </a:cubicBezTo>
                <a:lnTo>
                  <a:pt x="78472" y="45221"/>
                </a:lnTo>
                <a:cubicBezTo>
                  <a:pt x="77876" y="45226"/>
                  <a:pt x="77378" y="45655"/>
                  <a:pt x="77276" y="46235"/>
                </a:cubicBezTo>
                <a:cubicBezTo>
                  <a:pt x="77137" y="46096"/>
                  <a:pt x="76986" y="45965"/>
                  <a:pt x="76826" y="45851"/>
                </a:cubicBezTo>
                <a:cubicBezTo>
                  <a:pt x="77075" y="45161"/>
                  <a:pt x="77733" y="44695"/>
                  <a:pt x="78468" y="44691"/>
                </a:cubicBezTo>
                <a:close/>
                <a:moveTo>
                  <a:pt x="94307" y="44691"/>
                </a:moveTo>
                <a:cubicBezTo>
                  <a:pt x="95038" y="44691"/>
                  <a:pt x="95691" y="45140"/>
                  <a:pt x="95949" y="45822"/>
                </a:cubicBezTo>
                <a:cubicBezTo>
                  <a:pt x="95789" y="45932"/>
                  <a:pt x="95642" y="46055"/>
                  <a:pt x="95503" y="46190"/>
                </a:cubicBezTo>
                <a:cubicBezTo>
                  <a:pt x="95386" y="45634"/>
                  <a:pt x="94883" y="45221"/>
                  <a:pt x="94307" y="45221"/>
                </a:cubicBezTo>
                <a:lnTo>
                  <a:pt x="94298" y="45221"/>
                </a:lnTo>
                <a:cubicBezTo>
                  <a:pt x="93702" y="45226"/>
                  <a:pt x="93205" y="45655"/>
                  <a:pt x="93106" y="46235"/>
                </a:cubicBezTo>
                <a:cubicBezTo>
                  <a:pt x="92963" y="46092"/>
                  <a:pt x="92816" y="45965"/>
                  <a:pt x="92657" y="45851"/>
                </a:cubicBezTo>
                <a:cubicBezTo>
                  <a:pt x="92906" y="45161"/>
                  <a:pt x="93563" y="44695"/>
                  <a:pt x="94298" y="44691"/>
                </a:cubicBezTo>
                <a:close/>
                <a:moveTo>
                  <a:pt x="7317" y="44691"/>
                </a:moveTo>
                <a:cubicBezTo>
                  <a:pt x="8023" y="44691"/>
                  <a:pt x="8667" y="45130"/>
                  <a:pt x="8934" y="45785"/>
                </a:cubicBezTo>
                <a:cubicBezTo>
                  <a:pt x="8778" y="45896"/>
                  <a:pt x="8627" y="46014"/>
                  <a:pt x="8489" y="46145"/>
                </a:cubicBezTo>
                <a:cubicBezTo>
                  <a:pt x="8353" y="45606"/>
                  <a:pt x="7863" y="45221"/>
                  <a:pt x="7304" y="45221"/>
                </a:cubicBezTo>
                <a:lnTo>
                  <a:pt x="7300" y="45221"/>
                </a:lnTo>
                <a:cubicBezTo>
                  <a:pt x="6687" y="45226"/>
                  <a:pt x="6176" y="45675"/>
                  <a:pt x="6095" y="46275"/>
                </a:cubicBezTo>
                <a:cubicBezTo>
                  <a:pt x="5956" y="46133"/>
                  <a:pt x="5805" y="45998"/>
                  <a:pt x="5646" y="45879"/>
                </a:cubicBezTo>
                <a:cubicBezTo>
                  <a:pt x="5882" y="45172"/>
                  <a:pt x="6544" y="44695"/>
                  <a:pt x="7296" y="44691"/>
                </a:cubicBezTo>
                <a:cubicBezTo>
                  <a:pt x="7303" y="44691"/>
                  <a:pt x="7310" y="44691"/>
                  <a:pt x="7317" y="44691"/>
                </a:cubicBezTo>
                <a:close/>
                <a:moveTo>
                  <a:pt x="23134" y="44691"/>
                </a:moveTo>
                <a:cubicBezTo>
                  <a:pt x="23845" y="44691"/>
                  <a:pt x="24495" y="45128"/>
                  <a:pt x="24760" y="45785"/>
                </a:cubicBezTo>
                <a:cubicBezTo>
                  <a:pt x="24605" y="45896"/>
                  <a:pt x="24458" y="46014"/>
                  <a:pt x="24319" y="46145"/>
                </a:cubicBezTo>
                <a:cubicBezTo>
                  <a:pt x="24180" y="45606"/>
                  <a:pt x="23694" y="45221"/>
                  <a:pt x="23134" y="45221"/>
                </a:cubicBezTo>
                <a:lnTo>
                  <a:pt x="23126" y="45221"/>
                </a:lnTo>
                <a:cubicBezTo>
                  <a:pt x="22518" y="45226"/>
                  <a:pt x="22007" y="45675"/>
                  <a:pt x="21926" y="46275"/>
                </a:cubicBezTo>
                <a:cubicBezTo>
                  <a:pt x="21782" y="46133"/>
                  <a:pt x="21632" y="45998"/>
                  <a:pt x="21472" y="45879"/>
                </a:cubicBezTo>
                <a:cubicBezTo>
                  <a:pt x="21713" y="45168"/>
                  <a:pt x="22371" y="44695"/>
                  <a:pt x="23122" y="44691"/>
                </a:cubicBezTo>
                <a:close/>
                <a:moveTo>
                  <a:pt x="38961" y="44691"/>
                </a:moveTo>
                <a:cubicBezTo>
                  <a:pt x="39672" y="44691"/>
                  <a:pt x="40325" y="45128"/>
                  <a:pt x="40591" y="45785"/>
                </a:cubicBezTo>
                <a:cubicBezTo>
                  <a:pt x="40435" y="45896"/>
                  <a:pt x="40284" y="46014"/>
                  <a:pt x="40145" y="46145"/>
                </a:cubicBezTo>
                <a:cubicBezTo>
                  <a:pt x="40011" y="45606"/>
                  <a:pt x="39521" y="45221"/>
                  <a:pt x="38961" y="45221"/>
                </a:cubicBezTo>
                <a:lnTo>
                  <a:pt x="38957" y="45221"/>
                </a:lnTo>
                <a:cubicBezTo>
                  <a:pt x="38344" y="45226"/>
                  <a:pt x="37834" y="45675"/>
                  <a:pt x="37752" y="46275"/>
                </a:cubicBezTo>
                <a:cubicBezTo>
                  <a:pt x="37687" y="46210"/>
                  <a:pt x="37621" y="46145"/>
                  <a:pt x="37552" y="46084"/>
                </a:cubicBezTo>
                <a:cubicBezTo>
                  <a:pt x="37491" y="46030"/>
                  <a:pt x="37430" y="45981"/>
                  <a:pt x="37368" y="45928"/>
                </a:cubicBezTo>
                <a:cubicBezTo>
                  <a:pt x="37344" y="45912"/>
                  <a:pt x="37323" y="45896"/>
                  <a:pt x="37302" y="45879"/>
                </a:cubicBezTo>
                <a:cubicBezTo>
                  <a:pt x="37540" y="45172"/>
                  <a:pt x="38201" y="44695"/>
                  <a:pt x="38953" y="44691"/>
                </a:cubicBezTo>
                <a:close/>
                <a:moveTo>
                  <a:pt x="54792" y="44691"/>
                </a:moveTo>
                <a:cubicBezTo>
                  <a:pt x="55502" y="44691"/>
                  <a:pt x="56152" y="45128"/>
                  <a:pt x="56417" y="45785"/>
                </a:cubicBezTo>
                <a:cubicBezTo>
                  <a:pt x="56262" y="45896"/>
                  <a:pt x="56115" y="46014"/>
                  <a:pt x="55976" y="46145"/>
                </a:cubicBezTo>
                <a:cubicBezTo>
                  <a:pt x="55837" y="45606"/>
                  <a:pt x="55351" y="45221"/>
                  <a:pt x="54792" y="45221"/>
                </a:cubicBezTo>
                <a:lnTo>
                  <a:pt x="54784" y="45221"/>
                </a:lnTo>
                <a:cubicBezTo>
                  <a:pt x="54175" y="45226"/>
                  <a:pt x="53664" y="45675"/>
                  <a:pt x="53583" y="46275"/>
                </a:cubicBezTo>
                <a:cubicBezTo>
                  <a:pt x="53440" y="46133"/>
                  <a:pt x="53289" y="45998"/>
                  <a:pt x="53129" y="45879"/>
                </a:cubicBezTo>
                <a:cubicBezTo>
                  <a:pt x="53370" y="45168"/>
                  <a:pt x="54028" y="44695"/>
                  <a:pt x="54780" y="44691"/>
                </a:cubicBezTo>
                <a:close/>
                <a:moveTo>
                  <a:pt x="70618" y="44691"/>
                </a:moveTo>
                <a:cubicBezTo>
                  <a:pt x="71329" y="44691"/>
                  <a:pt x="71983" y="45128"/>
                  <a:pt x="72247" y="45785"/>
                </a:cubicBezTo>
                <a:cubicBezTo>
                  <a:pt x="72092" y="45896"/>
                  <a:pt x="71941" y="46014"/>
                  <a:pt x="71802" y="46145"/>
                </a:cubicBezTo>
                <a:cubicBezTo>
                  <a:pt x="71668" y="45606"/>
                  <a:pt x="71178" y="45221"/>
                  <a:pt x="70618" y="45221"/>
                </a:cubicBezTo>
                <a:lnTo>
                  <a:pt x="70614" y="45221"/>
                </a:lnTo>
                <a:cubicBezTo>
                  <a:pt x="70002" y="45226"/>
                  <a:pt x="69491" y="45675"/>
                  <a:pt x="69410" y="46275"/>
                </a:cubicBezTo>
                <a:cubicBezTo>
                  <a:pt x="69287" y="46153"/>
                  <a:pt x="69160" y="46039"/>
                  <a:pt x="69025" y="45928"/>
                </a:cubicBezTo>
                <a:cubicBezTo>
                  <a:pt x="69005" y="45912"/>
                  <a:pt x="68980" y="45896"/>
                  <a:pt x="68960" y="45879"/>
                </a:cubicBezTo>
                <a:cubicBezTo>
                  <a:pt x="69197" y="45172"/>
                  <a:pt x="69859" y="44695"/>
                  <a:pt x="70610" y="44691"/>
                </a:cubicBezTo>
                <a:close/>
                <a:moveTo>
                  <a:pt x="86449" y="44691"/>
                </a:moveTo>
                <a:cubicBezTo>
                  <a:pt x="87159" y="44691"/>
                  <a:pt x="87808" y="45128"/>
                  <a:pt x="88074" y="45785"/>
                </a:cubicBezTo>
                <a:cubicBezTo>
                  <a:pt x="87919" y="45896"/>
                  <a:pt x="87772" y="46014"/>
                  <a:pt x="87633" y="46145"/>
                </a:cubicBezTo>
                <a:cubicBezTo>
                  <a:pt x="87495" y="45606"/>
                  <a:pt x="87009" y="45221"/>
                  <a:pt x="86449" y="45221"/>
                </a:cubicBezTo>
                <a:lnTo>
                  <a:pt x="86441" y="45221"/>
                </a:lnTo>
                <a:cubicBezTo>
                  <a:pt x="85832" y="45226"/>
                  <a:pt x="85322" y="45675"/>
                  <a:pt x="85240" y="46275"/>
                </a:cubicBezTo>
                <a:cubicBezTo>
                  <a:pt x="85097" y="46133"/>
                  <a:pt x="84946" y="45998"/>
                  <a:pt x="84786" y="45879"/>
                </a:cubicBezTo>
                <a:cubicBezTo>
                  <a:pt x="85027" y="45172"/>
                  <a:pt x="85685" y="44695"/>
                  <a:pt x="86436" y="44691"/>
                </a:cubicBezTo>
                <a:close/>
                <a:moveTo>
                  <a:pt x="7300" y="45291"/>
                </a:moveTo>
                <a:cubicBezTo>
                  <a:pt x="7839" y="45291"/>
                  <a:pt x="8317" y="45671"/>
                  <a:pt x="8431" y="46198"/>
                </a:cubicBezTo>
                <a:cubicBezTo>
                  <a:pt x="8244" y="46382"/>
                  <a:pt x="8072" y="46582"/>
                  <a:pt x="7920" y="46799"/>
                </a:cubicBezTo>
                <a:cubicBezTo>
                  <a:pt x="7705" y="46761"/>
                  <a:pt x="7479" y="46741"/>
                  <a:pt x="7251" y="46741"/>
                </a:cubicBezTo>
                <a:lnTo>
                  <a:pt x="7226" y="46741"/>
                </a:lnTo>
                <a:cubicBezTo>
                  <a:pt x="6989" y="46746"/>
                  <a:pt x="6757" y="46765"/>
                  <a:pt x="6528" y="46810"/>
                </a:cubicBezTo>
                <a:lnTo>
                  <a:pt x="6532" y="46806"/>
                </a:lnTo>
                <a:cubicBezTo>
                  <a:pt x="6414" y="46635"/>
                  <a:pt x="6283" y="46471"/>
                  <a:pt x="6140" y="46320"/>
                </a:cubicBezTo>
                <a:lnTo>
                  <a:pt x="6140" y="46320"/>
                </a:lnTo>
                <a:lnTo>
                  <a:pt x="6161" y="46324"/>
                </a:lnTo>
                <a:cubicBezTo>
                  <a:pt x="6221" y="45741"/>
                  <a:pt x="6712" y="45295"/>
                  <a:pt x="7300" y="45291"/>
                </a:cubicBezTo>
                <a:close/>
                <a:moveTo>
                  <a:pt x="23134" y="45291"/>
                </a:moveTo>
                <a:cubicBezTo>
                  <a:pt x="23673" y="45291"/>
                  <a:pt x="24143" y="45671"/>
                  <a:pt x="24258" y="46198"/>
                </a:cubicBezTo>
                <a:cubicBezTo>
                  <a:pt x="24074" y="46382"/>
                  <a:pt x="23903" y="46582"/>
                  <a:pt x="23751" y="46799"/>
                </a:cubicBezTo>
                <a:cubicBezTo>
                  <a:pt x="23530" y="46761"/>
                  <a:pt x="23306" y="46741"/>
                  <a:pt x="23077" y="46741"/>
                </a:cubicBezTo>
                <a:lnTo>
                  <a:pt x="23053" y="46741"/>
                </a:lnTo>
                <a:cubicBezTo>
                  <a:pt x="22816" y="46746"/>
                  <a:pt x="22583" y="46765"/>
                  <a:pt x="22359" y="46810"/>
                </a:cubicBezTo>
                <a:lnTo>
                  <a:pt x="22359" y="46806"/>
                </a:lnTo>
                <a:cubicBezTo>
                  <a:pt x="22338" y="46774"/>
                  <a:pt x="22314" y="46741"/>
                  <a:pt x="22289" y="46708"/>
                </a:cubicBezTo>
                <a:cubicBezTo>
                  <a:pt x="22273" y="46688"/>
                  <a:pt x="22261" y="46667"/>
                  <a:pt x="22244" y="46648"/>
                </a:cubicBezTo>
                <a:cubicBezTo>
                  <a:pt x="22236" y="46635"/>
                  <a:pt x="22224" y="46623"/>
                  <a:pt x="22216" y="46610"/>
                </a:cubicBezTo>
                <a:cubicBezTo>
                  <a:pt x="22191" y="46582"/>
                  <a:pt x="22167" y="46550"/>
                  <a:pt x="22146" y="46520"/>
                </a:cubicBezTo>
                <a:cubicBezTo>
                  <a:pt x="22142" y="46520"/>
                  <a:pt x="22142" y="46516"/>
                  <a:pt x="22142" y="46516"/>
                </a:cubicBezTo>
                <a:cubicBezTo>
                  <a:pt x="22084" y="46452"/>
                  <a:pt x="22028" y="46386"/>
                  <a:pt x="21967" y="46320"/>
                </a:cubicBezTo>
                <a:lnTo>
                  <a:pt x="21967" y="46320"/>
                </a:lnTo>
                <a:lnTo>
                  <a:pt x="21986" y="46324"/>
                </a:lnTo>
                <a:cubicBezTo>
                  <a:pt x="22048" y="45741"/>
                  <a:pt x="22538" y="45295"/>
                  <a:pt x="23126" y="45291"/>
                </a:cubicBezTo>
                <a:close/>
                <a:moveTo>
                  <a:pt x="38957" y="45291"/>
                </a:moveTo>
                <a:cubicBezTo>
                  <a:pt x="39500" y="45291"/>
                  <a:pt x="39973" y="45671"/>
                  <a:pt x="40088" y="46198"/>
                </a:cubicBezTo>
                <a:cubicBezTo>
                  <a:pt x="39900" y="46382"/>
                  <a:pt x="39728" y="46582"/>
                  <a:pt x="39577" y="46799"/>
                </a:cubicBezTo>
                <a:cubicBezTo>
                  <a:pt x="39361" y="46761"/>
                  <a:pt x="39136" y="46741"/>
                  <a:pt x="38908" y="46741"/>
                </a:cubicBezTo>
                <a:lnTo>
                  <a:pt x="38883" y="46741"/>
                </a:lnTo>
                <a:cubicBezTo>
                  <a:pt x="38646" y="46746"/>
                  <a:pt x="38414" y="46765"/>
                  <a:pt x="38185" y="46810"/>
                </a:cubicBezTo>
                <a:lnTo>
                  <a:pt x="38189" y="46806"/>
                </a:lnTo>
                <a:cubicBezTo>
                  <a:pt x="38071" y="46635"/>
                  <a:pt x="37940" y="46471"/>
                  <a:pt x="37797" y="46320"/>
                </a:cubicBezTo>
                <a:lnTo>
                  <a:pt x="37797" y="46320"/>
                </a:lnTo>
                <a:lnTo>
                  <a:pt x="37817" y="46324"/>
                </a:lnTo>
                <a:cubicBezTo>
                  <a:pt x="37879" y="45741"/>
                  <a:pt x="38369" y="45295"/>
                  <a:pt x="38957" y="45291"/>
                </a:cubicBezTo>
                <a:close/>
                <a:moveTo>
                  <a:pt x="54792" y="45291"/>
                </a:moveTo>
                <a:cubicBezTo>
                  <a:pt x="55331" y="45291"/>
                  <a:pt x="55804" y="45671"/>
                  <a:pt x="55915" y="46198"/>
                </a:cubicBezTo>
                <a:cubicBezTo>
                  <a:pt x="55731" y="46382"/>
                  <a:pt x="55559" y="46582"/>
                  <a:pt x="55408" y="46799"/>
                </a:cubicBezTo>
                <a:cubicBezTo>
                  <a:pt x="55188" y="46761"/>
                  <a:pt x="54963" y="46741"/>
                  <a:pt x="54735" y="46741"/>
                </a:cubicBezTo>
                <a:lnTo>
                  <a:pt x="54710" y="46741"/>
                </a:lnTo>
                <a:cubicBezTo>
                  <a:pt x="54473" y="46746"/>
                  <a:pt x="54241" y="46765"/>
                  <a:pt x="54015" y="46810"/>
                </a:cubicBezTo>
                <a:lnTo>
                  <a:pt x="54015" y="46806"/>
                </a:lnTo>
                <a:cubicBezTo>
                  <a:pt x="53898" y="46635"/>
                  <a:pt x="53766" y="46471"/>
                  <a:pt x="53623" y="46320"/>
                </a:cubicBezTo>
                <a:lnTo>
                  <a:pt x="53623" y="46320"/>
                </a:lnTo>
                <a:lnTo>
                  <a:pt x="53644" y="46324"/>
                </a:lnTo>
                <a:cubicBezTo>
                  <a:pt x="53705" y="45741"/>
                  <a:pt x="54196" y="45295"/>
                  <a:pt x="54784" y="45291"/>
                </a:cubicBezTo>
                <a:close/>
                <a:moveTo>
                  <a:pt x="70618" y="45291"/>
                </a:moveTo>
                <a:cubicBezTo>
                  <a:pt x="71161" y="45291"/>
                  <a:pt x="71631" y="45671"/>
                  <a:pt x="71745" y="46198"/>
                </a:cubicBezTo>
                <a:cubicBezTo>
                  <a:pt x="71557" y="46382"/>
                  <a:pt x="71386" y="46582"/>
                  <a:pt x="71235" y="46799"/>
                </a:cubicBezTo>
                <a:cubicBezTo>
                  <a:pt x="71018" y="46761"/>
                  <a:pt x="70794" y="46741"/>
                  <a:pt x="70565" y="46741"/>
                </a:cubicBezTo>
                <a:lnTo>
                  <a:pt x="70541" y="46741"/>
                </a:lnTo>
                <a:cubicBezTo>
                  <a:pt x="70304" y="46746"/>
                  <a:pt x="70071" y="46765"/>
                  <a:pt x="69842" y="46810"/>
                </a:cubicBezTo>
                <a:lnTo>
                  <a:pt x="69846" y="46806"/>
                </a:lnTo>
                <a:cubicBezTo>
                  <a:pt x="69728" y="46635"/>
                  <a:pt x="69597" y="46471"/>
                  <a:pt x="69454" y="46320"/>
                </a:cubicBezTo>
                <a:lnTo>
                  <a:pt x="69454" y="46320"/>
                </a:lnTo>
                <a:lnTo>
                  <a:pt x="69474" y="46324"/>
                </a:lnTo>
                <a:cubicBezTo>
                  <a:pt x="69536" y="45741"/>
                  <a:pt x="70026" y="45295"/>
                  <a:pt x="70614" y="45291"/>
                </a:cubicBezTo>
                <a:close/>
                <a:moveTo>
                  <a:pt x="86449" y="45291"/>
                </a:moveTo>
                <a:cubicBezTo>
                  <a:pt x="86988" y="45291"/>
                  <a:pt x="87461" y="45671"/>
                  <a:pt x="87572" y="46198"/>
                </a:cubicBezTo>
                <a:cubicBezTo>
                  <a:pt x="87388" y="46382"/>
                  <a:pt x="87216" y="46582"/>
                  <a:pt x="87065" y="46799"/>
                </a:cubicBezTo>
                <a:cubicBezTo>
                  <a:pt x="86845" y="46761"/>
                  <a:pt x="86620" y="46741"/>
                  <a:pt x="86396" y="46741"/>
                </a:cubicBezTo>
                <a:lnTo>
                  <a:pt x="86367" y="46741"/>
                </a:lnTo>
                <a:cubicBezTo>
                  <a:pt x="86130" y="46746"/>
                  <a:pt x="85897" y="46765"/>
                  <a:pt x="85672" y="46810"/>
                </a:cubicBezTo>
                <a:lnTo>
                  <a:pt x="85672" y="46806"/>
                </a:lnTo>
                <a:cubicBezTo>
                  <a:pt x="85554" y="46635"/>
                  <a:pt x="85423" y="46471"/>
                  <a:pt x="85280" y="46320"/>
                </a:cubicBezTo>
                <a:lnTo>
                  <a:pt x="85280" y="46320"/>
                </a:lnTo>
                <a:lnTo>
                  <a:pt x="85301" y="46324"/>
                </a:lnTo>
                <a:cubicBezTo>
                  <a:pt x="85363" y="45741"/>
                  <a:pt x="85853" y="45295"/>
                  <a:pt x="86441" y="45291"/>
                </a:cubicBezTo>
                <a:close/>
                <a:moveTo>
                  <a:pt x="15166" y="45291"/>
                </a:moveTo>
                <a:cubicBezTo>
                  <a:pt x="15722" y="45291"/>
                  <a:pt x="16203" y="45702"/>
                  <a:pt x="16297" y="46247"/>
                </a:cubicBezTo>
                <a:cubicBezTo>
                  <a:pt x="16212" y="46337"/>
                  <a:pt x="16130" y="46427"/>
                  <a:pt x="16052" y="46520"/>
                </a:cubicBezTo>
                <a:cubicBezTo>
                  <a:pt x="15979" y="46606"/>
                  <a:pt x="15914" y="46701"/>
                  <a:pt x="15848" y="46795"/>
                </a:cubicBezTo>
                <a:cubicBezTo>
                  <a:pt x="15639" y="46761"/>
                  <a:pt x="15432" y="46741"/>
                  <a:pt x="15219" y="46741"/>
                </a:cubicBezTo>
                <a:lnTo>
                  <a:pt x="15194" y="46741"/>
                </a:lnTo>
                <a:cubicBezTo>
                  <a:pt x="14929" y="46746"/>
                  <a:pt x="14668" y="46774"/>
                  <a:pt x="14414" y="46827"/>
                </a:cubicBezTo>
                <a:lnTo>
                  <a:pt x="14439" y="46806"/>
                </a:lnTo>
                <a:cubicBezTo>
                  <a:pt x="14316" y="46623"/>
                  <a:pt x="14174" y="46456"/>
                  <a:pt x="14022" y="46296"/>
                </a:cubicBezTo>
                <a:cubicBezTo>
                  <a:pt x="14096" y="45724"/>
                  <a:pt x="14578" y="45295"/>
                  <a:pt x="15158" y="45291"/>
                </a:cubicBezTo>
                <a:cubicBezTo>
                  <a:pt x="15161" y="45291"/>
                  <a:pt x="15163" y="45291"/>
                  <a:pt x="15166" y="45291"/>
                </a:cubicBezTo>
                <a:close/>
                <a:moveTo>
                  <a:pt x="30993" y="45291"/>
                </a:moveTo>
                <a:cubicBezTo>
                  <a:pt x="31548" y="45291"/>
                  <a:pt x="32034" y="45704"/>
                  <a:pt x="32128" y="46247"/>
                </a:cubicBezTo>
                <a:cubicBezTo>
                  <a:pt x="31960" y="46414"/>
                  <a:pt x="31809" y="46599"/>
                  <a:pt x="31675" y="46795"/>
                </a:cubicBezTo>
                <a:cubicBezTo>
                  <a:pt x="31470" y="46761"/>
                  <a:pt x="31262" y="46741"/>
                  <a:pt x="31050" y="46741"/>
                </a:cubicBezTo>
                <a:lnTo>
                  <a:pt x="31025" y="46741"/>
                </a:lnTo>
                <a:cubicBezTo>
                  <a:pt x="30759" y="46746"/>
                  <a:pt x="30499" y="46774"/>
                  <a:pt x="30241" y="46827"/>
                </a:cubicBezTo>
                <a:lnTo>
                  <a:pt x="30269" y="46806"/>
                </a:lnTo>
                <a:cubicBezTo>
                  <a:pt x="30143" y="46623"/>
                  <a:pt x="30005" y="46456"/>
                  <a:pt x="29853" y="46296"/>
                </a:cubicBezTo>
                <a:cubicBezTo>
                  <a:pt x="29926" y="45724"/>
                  <a:pt x="30408" y="45295"/>
                  <a:pt x="30985" y="45291"/>
                </a:cubicBezTo>
                <a:close/>
                <a:moveTo>
                  <a:pt x="46823" y="45291"/>
                </a:moveTo>
                <a:cubicBezTo>
                  <a:pt x="47379" y="45291"/>
                  <a:pt x="47865" y="45702"/>
                  <a:pt x="47954" y="46247"/>
                </a:cubicBezTo>
                <a:cubicBezTo>
                  <a:pt x="47845" y="46365"/>
                  <a:pt x="47734" y="46484"/>
                  <a:pt x="47636" y="46614"/>
                </a:cubicBezTo>
                <a:cubicBezTo>
                  <a:pt x="47591" y="46672"/>
                  <a:pt x="47546" y="46733"/>
                  <a:pt x="47506" y="46795"/>
                </a:cubicBezTo>
                <a:cubicBezTo>
                  <a:pt x="47289" y="46757"/>
                  <a:pt x="47072" y="46741"/>
                  <a:pt x="46852" y="46741"/>
                </a:cubicBezTo>
                <a:cubicBezTo>
                  <a:pt x="46586" y="46746"/>
                  <a:pt x="46325" y="46774"/>
                  <a:pt x="46071" y="46827"/>
                </a:cubicBezTo>
                <a:lnTo>
                  <a:pt x="46096" y="46806"/>
                </a:lnTo>
                <a:cubicBezTo>
                  <a:pt x="45973" y="46623"/>
                  <a:pt x="45830" y="46456"/>
                  <a:pt x="45679" y="46296"/>
                </a:cubicBezTo>
                <a:cubicBezTo>
                  <a:pt x="45753" y="45724"/>
                  <a:pt x="46235" y="45295"/>
                  <a:pt x="46815" y="45291"/>
                </a:cubicBezTo>
                <a:cubicBezTo>
                  <a:pt x="46818" y="45291"/>
                  <a:pt x="46821" y="45291"/>
                  <a:pt x="46823" y="45291"/>
                </a:cubicBezTo>
                <a:close/>
                <a:moveTo>
                  <a:pt x="62649" y="45291"/>
                </a:moveTo>
                <a:cubicBezTo>
                  <a:pt x="63205" y="45291"/>
                  <a:pt x="63691" y="45702"/>
                  <a:pt x="63785" y="46247"/>
                </a:cubicBezTo>
                <a:cubicBezTo>
                  <a:pt x="63700" y="46337"/>
                  <a:pt x="63617" y="46427"/>
                  <a:pt x="63540" y="46520"/>
                </a:cubicBezTo>
                <a:cubicBezTo>
                  <a:pt x="63466" y="46606"/>
                  <a:pt x="63397" y="46701"/>
                  <a:pt x="63332" y="46795"/>
                </a:cubicBezTo>
                <a:cubicBezTo>
                  <a:pt x="63127" y="46761"/>
                  <a:pt x="62920" y="46741"/>
                  <a:pt x="62707" y="46741"/>
                </a:cubicBezTo>
                <a:lnTo>
                  <a:pt x="62682" y="46741"/>
                </a:lnTo>
                <a:cubicBezTo>
                  <a:pt x="62417" y="46746"/>
                  <a:pt x="62156" y="46774"/>
                  <a:pt x="61898" y="46827"/>
                </a:cubicBezTo>
                <a:lnTo>
                  <a:pt x="61927" y="46806"/>
                </a:lnTo>
                <a:cubicBezTo>
                  <a:pt x="61800" y="46623"/>
                  <a:pt x="61661" y="46456"/>
                  <a:pt x="61510" y="46296"/>
                </a:cubicBezTo>
                <a:cubicBezTo>
                  <a:pt x="61583" y="45724"/>
                  <a:pt x="62066" y="45295"/>
                  <a:pt x="62641" y="45291"/>
                </a:cubicBezTo>
                <a:cubicBezTo>
                  <a:pt x="62644" y="45291"/>
                  <a:pt x="62646" y="45291"/>
                  <a:pt x="62649" y="45291"/>
                </a:cubicBezTo>
                <a:close/>
                <a:moveTo>
                  <a:pt x="78480" y="45291"/>
                </a:moveTo>
                <a:cubicBezTo>
                  <a:pt x="79036" y="45291"/>
                  <a:pt x="79522" y="45702"/>
                  <a:pt x="79616" y="46247"/>
                </a:cubicBezTo>
                <a:cubicBezTo>
                  <a:pt x="79448" y="46414"/>
                  <a:pt x="79297" y="46599"/>
                  <a:pt x="79163" y="46795"/>
                </a:cubicBezTo>
                <a:cubicBezTo>
                  <a:pt x="78958" y="46761"/>
                  <a:pt x="78746" y="46741"/>
                  <a:pt x="78534" y="46741"/>
                </a:cubicBezTo>
                <a:lnTo>
                  <a:pt x="78509" y="46741"/>
                </a:lnTo>
                <a:cubicBezTo>
                  <a:pt x="78243" y="46746"/>
                  <a:pt x="77982" y="46774"/>
                  <a:pt x="77729" y="46827"/>
                </a:cubicBezTo>
                <a:lnTo>
                  <a:pt x="77753" y="46806"/>
                </a:lnTo>
                <a:cubicBezTo>
                  <a:pt x="77631" y="46623"/>
                  <a:pt x="77488" y="46456"/>
                  <a:pt x="77337" y="46296"/>
                </a:cubicBezTo>
                <a:cubicBezTo>
                  <a:pt x="77410" y="45724"/>
                  <a:pt x="77892" y="45295"/>
                  <a:pt x="78472" y="45291"/>
                </a:cubicBezTo>
                <a:cubicBezTo>
                  <a:pt x="78474" y="45291"/>
                  <a:pt x="78477" y="45291"/>
                  <a:pt x="78480" y="45291"/>
                </a:cubicBezTo>
                <a:close/>
                <a:moveTo>
                  <a:pt x="94307" y="45291"/>
                </a:moveTo>
                <a:cubicBezTo>
                  <a:pt x="94862" y="45291"/>
                  <a:pt x="95348" y="45704"/>
                  <a:pt x="95442" y="46247"/>
                </a:cubicBezTo>
                <a:cubicBezTo>
                  <a:pt x="95279" y="46414"/>
                  <a:pt x="95124" y="46599"/>
                  <a:pt x="94989" y="46795"/>
                </a:cubicBezTo>
                <a:cubicBezTo>
                  <a:pt x="94785" y="46761"/>
                  <a:pt x="94577" y="46741"/>
                  <a:pt x="94364" y="46741"/>
                </a:cubicBezTo>
                <a:lnTo>
                  <a:pt x="94340" y="46741"/>
                </a:lnTo>
                <a:cubicBezTo>
                  <a:pt x="94074" y="46746"/>
                  <a:pt x="93812" y="46774"/>
                  <a:pt x="93555" y="46827"/>
                </a:cubicBezTo>
                <a:lnTo>
                  <a:pt x="93584" y="46806"/>
                </a:lnTo>
                <a:cubicBezTo>
                  <a:pt x="93457" y="46623"/>
                  <a:pt x="93318" y="46456"/>
                  <a:pt x="93167" y="46296"/>
                </a:cubicBezTo>
                <a:cubicBezTo>
                  <a:pt x="93241" y="45724"/>
                  <a:pt x="93723" y="45295"/>
                  <a:pt x="94298" y="45291"/>
                </a:cubicBezTo>
                <a:close/>
                <a:moveTo>
                  <a:pt x="19093" y="45157"/>
                </a:moveTo>
                <a:cubicBezTo>
                  <a:pt x="19936" y="45157"/>
                  <a:pt x="20737" y="45426"/>
                  <a:pt x="21394" y="45908"/>
                </a:cubicBezTo>
                <a:cubicBezTo>
                  <a:pt x="21709" y="46141"/>
                  <a:pt x="21986" y="46418"/>
                  <a:pt x="22224" y="46737"/>
                </a:cubicBezTo>
                <a:cubicBezTo>
                  <a:pt x="22244" y="46765"/>
                  <a:pt x="22265" y="46795"/>
                  <a:pt x="22285" y="46823"/>
                </a:cubicBezTo>
                <a:cubicBezTo>
                  <a:pt x="22060" y="46872"/>
                  <a:pt x="21844" y="46937"/>
                  <a:pt x="21635" y="47019"/>
                </a:cubicBezTo>
                <a:cubicBezTo>
                  <a:pt x="21015" y="46239"/>
                  <a:pt x="20092" y="45794"/>
                  <a:pt x="19100" y="45794"/>
                </a:cubicBezTo>
                <a:lnTo>
                  <a:pt x="19079" y="45794"/>
                </a:lnTo>
                <a:cubicBezTo>
                  <a:pt x="18107" y="45802"/>
                  <a:pt x="17200" y="46235"/>
                  <a:pt x="16587" y="46986"/>
                </a:cubicBezTo>
                <a:cubicBezTo>
                  <a:pt x="16375" y="46908"/>
                  <a:pt x="16150" y="46848"/>
                  <a:pt x="15922" y="46806"/>
                </a:cubicBezTo>
                <a:cubicBezTo>
                  <a:pt x="16097" y="46561"/>
                  <a:pt x="16293" y="46337"/>
                  <a:pt x="16514" y="46141"/>
                </a:cubicBezTo>
                <a:cubicBezTo>
                  <a:pt x="16689" y="45986"/>
                  <a:pt x="16877" y="45847"/>
                  <a:pt x="17073" y="45728"/>
                </a:cubicBezTo>
                <a:cubicBezTo>
                  <a:pt x="17106" y="45708"/>
                  <a:pt x="17139" y="45687"/>
                  <a:pt x="17175" y="45667"/>
                </a:cubicBezTo>
                <a:cubicBezTo>
                  <a:pt x="17469" y="45500"/>
                  <a:pt x="17788" y="45368"/>
                  <a:pt x="18119" y="45283"/>
                </a:cubicBezTo>
                <a:lnTo>
                  <a:pt x="18119" y="45291"/>
                </a:lnTo>
                <a:lnTo>
                  <a:pt x="18184" y="45266"/>
                </a:lnTo>
                <a:cubicBezTo>
                  <a:pt x="18397" y="45214"/>
                  <a:pt x="18613" y="45181"/>
                  <a:pt x="18830" y="45165"/>
                </a:cubicBezTo>
                <a:cubicBezTo>
                  <a:pt x="18830" y="45168"/>
                  <a:pt x="18834" y="45172"/>
                  <a:pt x="18834" y="45172"/>
                </a:cubicBezTo>
                <a:lnTo>
                  <a:pt x="18862" y="45165"/>
                </a:lnTo>
                <a:cubicBezTo>
                  <a:pt x="18932" y="45161"/>
                  <a:pt x="19002" y="45157"/>
                  <a:pt x="19075" y="45157"/>
                </a:cubicBezTo>
                <a:cubicBezTo>
                  <a:pt x="19081" y="45157"/>
                  <a:pt x="19087" y="45157"/>
                  <a:pt x="19093" y="45157"/>
                </a:cubicBezTo>
                <a:close/>
                <a:moveTo>
                  <a:pt x="34925" y="45157"/>
                </a:moveTo>
                <a:cubicBezTo>
                  <a:pt x="35808" y="45157"/>
                  <a:pt x="36650" y="45455"/>
                  <a:pt x="37323" y="45986"/>
                </a:cubicBezTo>
                <a:cubicBezTo>
                  <a:pt x="37626" y="46222"/>
                  <a:pt x="37890" y="46505"/>
                  <a:pt x="38116" y="46823"/>
                </a:cubicBezTo>
                <a:cubicBezTo>
                  <a:pt x="37890" y="46872"/>
                  <a:pt x="37675" y="46937"/>
                  <a:pt x="37462" y="47019"/>
                </a:cubicBezTo>
                <a:cubicBezTo>
                  <a:pt x="36842" y="46239"/>
                  <a:pt x="35922" y="45794"/>
                  <a:pt x="34925" y="45794"/>
                </a:cubicBezTo>
                <a:lnTo>
                  <a:pt x="34906" y="45794"/>
                </a:lnTo>
                <a:cubicBezTo>
                  <a:pt x="33937" y="45802"/>
                  <a:pt x="33031" y="46235"/>
                  <a:pt x="32414" y="46986"/>
                </a:cubicBezTo>
                <a:cubicBezTo>
                  <a:pt x="32201" y="46908"/>
                  <a:pt x="31981" y="46848"/>
                  <a:pt x="31752" y="46806"/>
                </a:cubicBezTo>
                <a:cubicBezTo>
                  <a:pt x="31834" y="46692"/>
                  <a:pt x="31920" y="46582"/>
                  <a:pt x="32014" y="46476"/>
                </a:cubicBezTo>
                <a:cubicBezTo>
                  <a:pt x="32063" y="46414"/>
                  <a:pt x="32116" y="46357"/>
                  <a:pt x="32173" y="46305"/>
                </a:cubicBezTo>
                <a:cubicBezTo>
                  <a:pt x="32226" y="46247"/>
                  <a:pt x="32284" y="46194"/>
                  <a:pt x="32340" y="46141"/>
                </a:cubicBezTo>
                <a:cubicBezTo>
                  <a:pt x="32401" y="46092"/>
                  <a:pt x="32459" y="46039"/>
                  <a:pt x="32520" y="45994"/>
                </a:cubicBezTo>
                <a:cubicBezTo>
                  <a:pt x="32614" y="45920"/>
                  <a:pt x="32708" y="45851"/>
                  <a:pt x="32806" y="45790"/>
                </a:cubicBezTo>
                <a:cubicBezTo>
                  <a:pt x="33153" y="45561"/>
                  <a:pt x="33541" y="45389"/>
                  <a:pt x="33945" y="45283"/>
                </a:cubicBezTo>
                <a:cubicBezTo>
                  <a:pt x="33945" y="45287"/>
                  <a:pt x="33950" y="45287"/>
                  <a:pt x="33950" y="45291"/>
                </a:cubicBezTo>
                <a:lnTo>
                  <a:pt x="34015" y="45266"/>
                </a:lnTo>
                <a:cubicBezTo>
                  <a:pt x="34223" y="45214"/>
                  <a:pt x="34440" y="45181"/>
                  <a:pt x="34661" y="45165"/>
                </a:cubicBezTo>
                <a:lnTo>
                  <a:pt x="34661" y="45172"/>
                </a:lnTo>
                <a:lnTo>
                  <a:pt x="34689" y="45165"/>
                </a:lnTo>
                <a:cubicBezTo>
                  <a:pt x="34763" y="45161"/>
                  <a:pt x="34832" y="45157"/>
                  <a:pt x="34901" y="45157"/>
                </a:cubicBezTo>
                <a:close/>
                <a:moveTo>
                  <a:pt x="50756" y="45157"/>
                </a:moveTo>
                <a:cubicBezTo>
                  <a:pt x="52026" y="45157"/>
                  <a:pt x="53215" y="45777"/>
                  <a:pt x="53942" y="46823"/>
                </a:cubicBezTo>
                <a:cubicBezTo>
                  <a:pt x="53717" y="46872"/>
                  <a:pt x="53501" y="46937"/>
                  <a:pt x="53293" y="47019"/>
                </a:cubicBezTo>
                <a:cubicBezTo>
                  <a:pt x="52672" y="46239"/>
                  <a:pt x="51749" y="45794"/>
                  <a:pt x="50756" y="45794"/>
                </a:cubicBezTo>
                <a:lnTo>
                  <a:pt x="50736" y="45794"/>
                </a:lnTo>
                <a:cubicBezTo>
                  <a:pt x="49764" y="45802"/>
                  <a:pt x="48857" y="46235"/>
                  <a:pt x="48245" y="46986"/>
                </a:cubicBezTo>
                <a:cubicBezTo>
                  <a:pt x="48028" y="46908"/>
                  <a:pt x="47807" y="46848"/>
                  <a:pt x="47579" y="46806"/>
                </a:cubicBezTo>
                <a:cubicBezTo>
                  <a:pt x="47615" y="46757"/>
                  <a:pt x="47653" y="46704"/>
                  <a:pt x="47689" y="46659"/>
                </a:cubicBezTo>
                <a:cubicBezTo>
                  <a:pt x="48220" y="45977"/>
                  <a:pt x="48955" y="45496"/>
                  <a:pt x="49776" y="45283"/>
                </a:cubicBezTo>
                <a:cubicBezTo>
                  <a:pt x="49776" y="45287"/>
                  <a:pt x="49776" y="45287"/>
                  <a:pt x="49781" y="45291"/>
                </a:cubicBezTo>
                <a:lnTo>
                  <a:pt x="49841" y="45266"/>
                </a:lnTo>
                <a:cubicBezTo>
                  <a:pt x="50054" y="45214"/>
                  <a:pt x="50271" y="45181"/>
                  <a:pt x="50486" y="45165"/>
                </a:cubicBezTo>
                <a:cubicBezTo>
                  <a:pt x="50486" y="45168"/>
                  <a:pt x="50491" y="45172"/>
                  <a:pt x="50491" y="45172"/>
                </a:cubicBezTo>
                <a:lnTo>
                  <a:pt x="50520" y="45165"/>
                </a:lnTo>
                <a:cubicBezTo>
                  <a:pt x="50589" y="45161"/>
                  <a:pt x="50658" y="45157"/>
                  <a:pt x="50731" y="45157"/>
                </a:cubicBezTo>
                <a:close/>
                <a:moveTo>
                  <a:pt x="66583" y="45157"/>
                </a:moveTo>
                <a:cubicBezTo>
                  <a:pt x="67787" y="45157"/>
                  <a:pt x="68911" y="45712"/>
                  <a:pt x="69646" y="46655"/>
                </a:cubicBezTo>
                <a:cubicBezTo>
                  <a:pt x="69691" y="46708"/>
                  <a:pt x="69732" y="46765"/>
                  <a:pt x="69772" y="46823"/>
                </a:cubicBezTo>
                <a:cubicBezTo>
                  <a:pt x="69548" y="46872"/>
                  <a:pt x="69331" y="46937"/>
                  <a:pt x="69119" y="47019"/>
                </a:cubicBezTo>
                <a:cubicBezTo>
                  <a:pt x="68498" y="46239"/>
                  <a:pt x="67580" y="45794"/>
                  <a:pt x="66583" y="45794"/>
                </a:cubicBezTo>
                <a:lnTo>
                  <a:pt x="66562" y="45794"/>
                </a:lnTo>
                <a:cubicBezTo>
                  <a:pt x="65595" y="45802"/>
                  <a:pt x="64688" y="46235"/>
                  <a:pt x="64071" y="46986"/>
                </a:cubicBezTo>
                <a:cubicBezTo>
                  <a:pt x="63859" y="46908"/>
                  <a:pt x="63638" y="46848"/>
                  <a:pt x="63410" y="46806"/>
                </a:cubicBezTo>
                <a:cubicBezTo>
                  <a:pt x="63581" y="46561"/>
                  <a:pt x="63781" y="46337"/>
                  <a:pt x="63998" y="46141"/>
                </a:cubicBezTo>
                <a:cubicBezTo>
                  <a:pt x="64459" y="45732"/>
                  <a:pt x="65010" y="45438"/>
                  <a:pt x="65602" y="45283"/>
                </a:cubicBezTo>
                <a:cubicBezTo>
                  <a:pt x="65602" y="45287"/>
                  <a:pt x="65606" y="45287"/>
                  <a:pt x="65606" y="45291"/>
                </a:cubicBezTo>
                <a:lnTo>
                  <a:pt x="65672" y="45266"/>
                </a:lnTo>
                <a:cubicBezTo>
                  <a:pt x="65881" y="45214"/>
                  <a:pt x="66096" y="45181"/>
                  <a:pt x="66317" y="45165"/>
                </a:cubicBezTo>
                <a:lnTo>
                  <a:pt x="66317" y="45172"/>
                </a:lnTo>
                <a:lnTo>
                  <a:pt x="66346" y="45165"/>
                </a:lnTo>
                <a:cubicBezTo>
                  <a:pt x="66420" y="45161"/>
                  <a:pt x="66489" y="45157"/>
                  <a:pt x="66558" y="45157"/>
                </a:cubicBezTo>
                <a:close/>
                <a:moveTo>
                  <a:pt x="82389" y="45157"/>
                </a:moveTo>
                <a:cubicBezTo>
                  <a:pt x="82520" y="45157"/>
                  <a:pt x="82650" y="45161"/>
                  <a:pt x="82781" y="45172"/>
                </a:cubicBezTo>
                <a:cubicBezTo>
                  <a:pt x="83912" y="45279"/>
                  <a:pt x="84941" y="45879"/>
                  <a:pt x="85599" y="46823"/>
                </a:cubicBezTo>
                <a:cubicBezTo>
                  <a:pt x="85374" y="46872"/>
                  <a:pt x="85158" y="46937"/>
                  <a:pt x="84950" y="47019"/>
                </a:cubicBezTo>
                <a:cubicBezTo>
                  <a:pt x="84329" y="46239"/>
                  <a:pt x="83406" y="45794"/>
                  <a:pt x="82413" y="45794"/>
                </a:cubicBezTo>
                <a:lnTo>
                  <a:pt x="82393" y="45794"/>
                </a:lnTo>
                <a:cubicBezTo>
                  <a:pt x="81421" y="45802"/>
                  <a:pt x="80515" y="46235"/>
                  <a:pt x="79902" y="46986"/>
                </a:cubicBezTo>
                <a:cubicBezTo>
                  <a:pt x="79689" y="46908"/>
                  <a:pt x="79465" y="46848"/>
                  <a:pt x="79236" y="46806"/>
                </a:cubicBezTo>
                <a:cubicBezTo>
                  <a:pt x="79771" y="46047"/>
                  <a:pt x="80551" y="45512"/>
                  <a:pt x="81433" y="45283"/>
                </a:cubicBezTo>
                <a:cubicBezTo>
                  <a:pt x="81433" y="45287"/>
                  <a:pt x="81433" y="45287"/>
                  <a:pt x="81437" y="45291"/>
                </a:cubicBezTo>
                <a:lnTo>
                  <a:pt x="81499" y="45266"/>
                </a:lnTo>
                <a:cubicBezTo>
                  <a:pt x="81711" y="45214"/>
                  <a:pt x="81927" y="45181"/>
                  <a:pt x="82144" y="45165"/>
                </a:cubicBezTo>
                <a:cubicBezTo>
                  <a:pt x="82144" y="45168"/>
                  <a:pt x="82148" y="45172"/>
                  <a:pt x="82148" y="45172"/>
                </a:cubicBezTo>
                <a:lnTo>
                  <a:pt x="82177" y="45165"/>
                </a:lnTo>
                <a:cubicBezTo>
                  <a:pt x="82246" y="45161"/>
                  <a:pt x="82315" y="45157"/>
                  <a:pt x="82389" y="45157"/>
                </a:cubicBezTo>
                <a:close/>
                <a:moveTo>
                  <a:pt x="11182" y="45157"/>
                </a:moveTo>
                <a:cubicBezTo>
                  <a:pt x="12455" y="45157"/>
                  <a:pt x="13648" y="45785"/>
                  <a:pt x="14374" y="46835"/>
                </a:cubicBezTo>
                <a:cubicBezTo>
                  <a:pt x="14153" y="46884"/>
                  <a:pt x="13937" y="46950"/>
                  <a:pt x="13728" y="47035"/>
                </a:cubicBezTo>
                <a:cubicBezTo>
                  <a:pt x="13106" y="46246"/>
                  <a:pt x="12176" y="45794"/>
                  <a:pt x="11173" y="45794"/>
                </a:cubicBezTo>
                <a:cubicBezTo>
                  <a:pt x="11168" y="45794"/>
                  <a:pt x="11164" y="45794"/>
                  <a:pt x="11160" y="45794"/>
                </a:cubicBezTo>
                <a:cubicBezTo>
                  <a:pt x="10183" y="45802"/>
                  <a:pt x="9273" y="46239"/>
                  <a:pt x="8655" y="46999"/>
                </a:cubicBezTo>
                <a:lnTo>
                  <a:pt x="8660" y="47002"/>
                </a:lnTo>
                <a:cubicBezTo>
                  <a:pt x="8448" y="46921"/>
                  <a:pt x="8227" y="46855"/>
                  <a:pt x="7999" y="46814"/>
                </a:cubicBezTo>
                <a:cubicBezTo>
                  <a:pt x="8542" y="46035"/>
                  <a:pt x="9350" y="45491"/>
                  <a:pt x="10253" y="45270"/>
                </a:cubicBezTo>
                <a:lnTo>
                  <a:pt x="10265" y="45266"/>
                </a:lnTo>
                <a:cubicBezTo>
                  <a:pt x="10551" y="45197"/>
                  <a:pt x="10849" y="45157"/>
                  <a:pt x="11155" y="45157"/>
                </a:cubicBezTo>
                <a:cubicBezTo>
                  <a:pt x="11164" y="45157"/>
                  <a:pt x="11173" y="45157"/>
                  <a:pt x="11182" y="45157"/>
                </a:cubicBezTo>
                <a:close/>
                <a:moveTo>
                  <a:pt x="27008" y="45157"/>
                </a:moveTo>
                <a:cubicBezTo>
                  <a:pt x="28285" y="45157"/>
                  <a:pt x="29478" y="45785"/>
                  <a:pt x="30205" y="46835"/>
                </a:cubicBezTo>
                <a:cubicBezTo>
                  <a:pt x="29980" y="46884"/>
                  <a:pt x="29763" y="46950"/>
                  <a:pt x="29559" y="47035"/>
                </a:cubicBezTo>
                <a:cubicBezTo>
                  <a:pt x="28938" y="46247"/>
                  <a:pt x="28011" y="45794"/>
                  <a:pt x="27006" y="45794"/>
                </a:cubicBezTo>
                <a:lnTo>
                  <a:pt x="26985" y="45794"/>
                </a:lnTo>
                <a:cubicBezTo>
                  <a:pt x="26010" y="45802"/>
                  <a:pt x="25099" y="46239"/>
                  <a:pt x="24486" y="46999"/>
                </a:cubicBezTo>
                <a:lnTo>
                  <a:pt x="24486" y="47002"/>
                </a:lnTo>
                <a:cubicBezTo>
                  <a:pt x="24274" y="46921"/>
                  <a:pt x="24054" y="46855"/>
                  <a:pt x="23824" y="46814"/>
                </a:cubicBezTo>
                <a:cubicBezTo>
                  <a:pt x="24372" y="46035"/>
                  <a:pt x="25177" y="45491"/>
                  <a:pt x="26084" y="45270"/>
                </a:cubicBezTo>
                <a:lnTo>
                  <a:pt x="26092" y="45266"/>
                </a:lnTo>
                <a:cubicBezTo>
                  <a:pt x="26382" y="45197"/>
                  <a:pt x="26680" y="45157"/>
                  <a:pt x="26982" y="45157"/>
                </a:cubicBezTo>
                <a:cubicBezTo>
                  <a:pt x="26990" y="45157"/>
                  <a:pt x="26999" y="45157"/>
                  <a:pt x="27008" y="45157"/>
                </a:cubicBezTo>
                <a:close/>
                <a:moveTo>
                  <a:pt x="42837" y="45157"/>
                </a:moveTo>
                <a:cubicBezTo>
                  <a:pt x="44111" y="45157"/>
                  <a:pt x="45304" y="45781"/>
                  <a:pt x="46031" y="46835"/>
                </a:cubicBezTo>
                <a:cubicBezTo>
                  <a:pt x="45811" y="46884"/>
                  <a:pt x="45594" y="46950"/>
                  <a:pt x="45385" y="47035"/>
                </a:cubicBezTo>
                <a:cubicBezTo>
                  <a:pt x="44764" y="46246"/>
                  <a:pt x="43834" y="45794"/>
                  <a:pt x="42829" y="45794"/>
                </a:cubicBezTo>
                <a:cubicBezTo>
                  <a:pt x="42825" y="45794"/>
                  <a:pt x="42820" y="45794"/>
                  <a:pt x="42816" y="45794"/>
                </a:cubicBezTo>
                <a:cubicBezTo>
                  <a:pt x="41841" y="45802"/>
                  <a:pt x="40929" y="46239"/>
                  <a:pt x="40313" y="46999"/>
                </a:cubicBezTo>
                <a:lnTo>
                  <a:pt x="40317" y="47002"/>
                </a:lnTo>
                <a:cubicBezTo>
                  <a:pt x="40105" y="46921"/>
                  <a:pt x="39884" y="46855"/>
                  <a:pt x="39655" y="46814"/>
                </a:cubicBezTo>
                <a:cubicBezTo>
                  <a:pt x="40203" y="46035"/>
                  <a:pt x="41008" y="45491"/>
                  <a:pt x="41909" y="45270"/>
                </a:cubicBezTo>
                <a:lnTo>
                  <a:pt x="41922" y="45266"/>
                </a:lnTo>
                <a:cubicBezTo>
                  <a:pt x="42208" y="45197"/>
                  <a:pt x="42506" y="45157"/>
                  <a:pt x="42812" y="45157"/>
                </a:cubicBezTo>
                <a:close/>
                <a:moveTo>
                  <a:pt x="58663" y="45157"/>
                </a:moveTo>
                <a:cubicBezTo>
                  <a:pt x="59942" y="45157"/>
                  <a:pt x="61135" y="45781"/>
                  <a:pt x="61862" y="46835"/>
                </a:cubicBezTo>
                <a:cubicBezTo>
                  <a:pt x="61636" y="46884"/>
                  <a:pt x="61421" y="46950"/>
                  <a:pt x="61216" y="47035"/>
                </a:cubicBezTo>
                <a:cubicBezTo>
                  <a:pt x="60595" y="46247"/>
                  <a:pt x="59668" y="45794"/>
                  <a:pt x="58663" y="45794"/>
                </a:cubicBezTo>
                <a:lnTo>
                  <a:pt x="58643" y="45794"/>
                </a:lnTo>
                <a:cubicBezTo>
                  <a:pt x="57667" y="45802"/>
                  <a:pt x="56756" y="46239"/>
                  <a:pt x="56143" y="46999"/>
                </a:cubicBezTo>
                <a:lnTo>
                  <a:pt x="56143" y="47002"/>
                </a:lnTo>
                <a:cubicBezTo>
                  <a:pt x="55932" y="46921"/>
                  <a:pt x="55711" y="46855"/>
                  <a:pt x="55482" y="46814"/>
                </a:cubicBezTo>
                <a:cubicBezTo>
                  <a:pt x="56030" y="46035"/>
                  <a:pt x="56833" y="45491"/>
                  <a:pt x="57740" y="45270"/>
                </a:cubicBezTo>
                <a:lnTo>
                  <a:pt x="57749" y="45266"/>
                </a:lnTo>
                <a:cubicBezTo>
                  <a:pt x="58039" y="45197"/>
                  <a:pt x="58337" y="45157"/>
                  <a:pt x="58639" y="45157"/>
                </a:cubicBezTo>
                <a:close/>
                <a:moveTo>
                  <a:pt x="74496" y="45157"/>
                </a:moveTo>
                <a:cubicBezTo>
                  <a:pt x="75773" y="45157"/>
                  <a:pt x="76962" y="45785"/>
                  <a:pt x="77688" y="46835"/>
                </a:cubicBezTo>
                <a:cubicBezTo>
                  <a:pt x="77467" y="46884"/>
                  <a:pt x="77251" y="46950"/>
                  <a:pt x="77043" y="47035"/>
                </a:cubicBezTo>
                <a:cubicBezTo>
                  <a:pt x="76422" y="46247"/>
                  <a:pt x="75495" y="45794"/>
                  <a:pt x="74494" y="45794"/>
                </a:cubicBezTo>
                <a:lnTo>
                  <a:pt x="74473" y="45794"/>
                </a:lnTo>
                <a:cubicBezTo>
                  <a:pt x="73497" y="45802"/>
                  <a:pt x="72586" y="46239"/>
                  <a:pt x="71970" y="46999"/>
                </a:cubicBezTo>
                <a:lnTo>
                  <a:pt x="71974" y="47002"/>
                </a:lnTo>
                <a:cubicBezTo>
                  <a:pt x="71762" y="46921"/>
                  <a:pt x="71542" y="46855"/>
                  <a:pt x="71312" y="46814"/>
                </a:cubicBezTo>
                <a:cubicBezTo>
                  <a:pt x="71860" y="46035"/>
                  <a:pt x="72664" y="45491"/>
                  <a:pt x="73567" y="45270"/>
                </a:cubicBezTo>
                <a:lnTo>
                  <a:pt x="73579" y="45266"/>
                </a:lnTo>
                <a:cubicBezTo>
                  <a:pt x="73865" y="45197"/>
                  <a:pt x="74164" y="45157"/>
                  <a:pt x="74469" y="45157"/>
                </a:cubicBezTo>
                <a:cubicBezTo>
                  <a:pt x="74478" y="45157"/>
                  <a:pt x="74487" y="45157"/>
                  <a:pt x="74496" y="45157"/>
                </a:cubicBezTo>
                <a:close/>
                <a:moveTo>
                  <a:pt x="90321" y="45157"/>
                </a:moveTo>
                <a:cubicBezTo>
                  <a:pt x="91599" y="45157"/>
                  <a:pt x="92792" y="45781"/>
                  <a:pt x="93518" y="46835"/>
                </a:cubicBezTo>
                <a:cubicBezTo>
                  <a:pt x="93294" y="46884"/>
                  <a:pt x="93082" y="46950"/>
                  <a:pt x="92873" y="47035"/>
                </a:cubicBezTo>
                <a:cubicBezTo>
                  <a:pt x="92253" y="46247"/>
                  <a:pt x="91325" y="45794"/>
                  <a:pt x="90321" y="45794"/>
                </a:cubicBezTo>
                <a:lnTo>
                  <a:pt x="90300" y="45794"/>
                </a:lnTo>
                <a:cubicBezTo>
                  <a:pt x="89324" y="45802"/>
                  <a:pt x="88413" y="46239"/>
                  <a:pt x="87801" y="46999"/>
                </a:cubicBezTo>
                <a:lnTo>
                  <a:pt x="87801" y="47002"/>
                </a:lnTo>
                <a:cubicBezTo>
                  <a:pt x="87588" y="46921"/>
                  <a:pt x="87367" y="46855"/>
                  <a:pt x="87139" y="46814"/>
                </a:cubicBezTo>
                <a:cubicBezTo>
                  <a:pt x="87686" y="46035"/>
                  <a:pt x="88491" y="45491"/>
                  <a:pt x="89397" y="45270"/>
                </a:cubicBezTo>
                <a:lnTo>
                  <a:pt x="89406" y="45266"/>
                </a:lnTo>
                <a:cubicBezTo>
                  <a:pt x="89695" y="45197"/>
                  <a:pt x="89994" y="45157"/>
                  <a:pt x="90296" y="45157"/>
                </a:cubicBezTo>
                <a:close/>
                <a:moveTo>
                  <a:pt x="19100" y="45867"/>
                </a:moveTo>
                <a:cubicBezTo>
                  <a:pt x="20063" y="45867"/>
                  <a:pt x="20957" y="46296"/>
                  <a:pt x="21566" y="47048"/>
                </a:cubicBezTo>
                <a:cubicBezTo>
                  <a:pt x="21358" y="47133"/>
                  <a:pt x="21158" y="47240"/>
                  <a:pt x="20966" y="47358"/>
                </a:cubicBezTo>
                <a:cubicBezTo>
                  <a:pt x="20491" y="46827"/>
                  <a:pt x="19812" y="46525"/>
                  <a:pt x="19100" y="46525"/>
                </a:cubicBezTo>
                <a:cubicBezTo>
                  <a:pt x="19094" y="46525"/>
                  <a:pt x="19089" y="46525"/>
                  <a:pt x="19083" y="46525"/>
                </a:cubicBezTo>
                <a:cubicBezTo>
                  <a:pt x="18821" y="46525"/>
                  <a:pt x="18564" y="46569"/>
                  <a:pt x="18319" y="46648"/>
                </a:cubicBezTo>
                <a:cubicBezTo>
                  <a:pt x="17923" y="46778"/>
                  <a:pt x="17560" y="47006"/>
                  <a:pt x="17270" y="47317"/>
                </a:cubicBezTo>
                <a:cubicBezTo>
                  <a:pt x="17073" y="47199"/>
                  <a:pt x="16870" y="47097"/>
                  <a:pt x="16657" y="47015"/>
                </a:cubicBezTo>
                <a:cubicBezTo>
                  <a:pt x="17257" y="46288"/>
                  <a:pt x="18135" y="45871"/>
                  <a:pt x="19079" y="45867"/>
                </a:cubicBezTo>
                <a:close/>
                <a:moveTo>
                  <a:pt x="34935" y="45867"/>
                </a:moveTo>
                <a:cubicBezTo>
                  <a:pt x="35899" y="45867"/>
                  <a:pt x="36790" y="46296"/>
                  <a:pt x="37396" y="47048"/>
                </a:cubicBezTo>
                <a:cubicBezTo>
                  <a:pt x="37185" y="47133"/>
                  <a:pt x="36984" y="47240"/>
                  <a:pt x="36797" y="47358"/>
                </a:cubicBezTo>
                <a:cubicBezTo>
                  <a:pt x="36318" y="46827"/>
                  <a:pt x="35643" y="46525"/>
                  <a:pt x="34927" y="46525"/>
                </a:cubicBezTo>
                <a:cubicBezTo>
                  <a:pt x="34921" y="46525"/>
                  <a:pt x="34915" y="46525"/>
                  <a:pt x="34910" y="46525"/>
                </a:cubicBezTo>
                <a:cubicBezTo>
                  <a:pt x="34367" y="46529"/>
                  <a:pt x="33843" y="46708"/>
                  <a:pt x="33415" y="47031"/>
                </a:cubicBezTo>
                <a:cubicBezTo>
                  <a:pt x="33300" y="47117"/>
                  <a:pt x="33194" y="47211"/>
                  <a:pt x="33096" y="47317"/>
                </a:cubicBezTo>
                <a:cubicBezTo>
                  <a:pt x="32904" y="47199"/>
                  <a:pt x="32700" y="47097"/>
                  <a:pt x="32484" y="47015"/>
                </a:cubicBezTo>
                <a:cubicBezTo>
                  <a:pt x="33083" y="46288"/>
                  <a:pt x="33966" y="45871"/>
                  <a:pt x="34906" y="45867"/>
                </a:cubicBezTo>
                <a:cubicBezTo>
                  <a:pt x="34916" y="45867"/>
                  <a:pt x="34925" y="45867"/>
                  <a:pt x="34935" y="45867"/>
                </a:cubicBezTo>
                <a:close/>
                <a:moveTo>
                  <a:pt x="50766" y="45867"/>
                </a:moveTo>
                <a:cubicBezTo>
                  <a:pt x="51726" y="45867"/>
                  <a:pt x="52621" y="46296"/>
                  <a:pt x="53223" y="47048"/>
                </a:cubicBezTo>
                <a:cubicBezTo>
                  <a:pt x="53015" y="47133"/>
                  <a:pt x="52814" y="47240"/>
                  <a:pt x="52623" y="47358"/>
                </a:cubicBezTo>
                <a:cubicBezTo>
                  <a:pt x="52149" y="46827"/>
                  <a:pt x="51474" y="46525"/>
                  <a:pt x="50758" y="46525"/>
                </a:cubicBezTo>
                <a:cubicBezTo>
                  <a:pt x="50752" y="46525"/>
                  <a:pt x="50746" y="46525"/>
                  <a:pt x="50740" y="46525"/>
                </a:cubicBezTo>
                <a:cubicBezTo>
                  <a:pt x="50054" y="46529"/>
                  <a:pt x="49396" y="46819"/>
                  <a:pt x="48927" y="47317"/>
                </a:cubicBezTo>
                <a:cubicBezTo>
                  <a:pt x="48731" y="47199"/>
                  <a:pt x="48526" y="47097"/>
                  <a:pt x="48314" y="47015"/>
                </a:cubicBezTo>
                <a:cubicBezTo>
                  <a:pt x="48914" y="46288"/>
                  <a:pt x="49792" y="45871"/>
                  <a:pt x="50736" y="45867"/>
                </a:cubicBezTo>
                <a:cubicBezTo>
                  <a:pt x="50746" y="45867"/>
                  <a:pt x="50756" y="45867"/>
                  <a:pt x="50766" y="45867"/>
                </a:cubicBezTo>
                <a:close/>
                <a:moveTo>
                  <a:pt x="66592" y="45867"/>
                </a:moveTo>
                <a:cubicBezTo>
                  <a:pt x="67557" y="45867"/>
                  <a:pt x="68447" y="46296"/>
                  <a:pt x="69050" y="47048"/>
                </a:cubicBezTo>
                <a:cubicBezTo>
                  <a:pt x="68841" y="47133"/>
                  <a:pt x="68641" y="47240"/>
                  <a:pt x="68454" y="47358"/>
                </a:cubicBezTo>
                <a:cubicBezTo>
                  <a:pt x="67975" y="46827"/>
                  <a:pt x="67296" y="46525"/>
                  <a:pt x="66584" y="46525"/>
                </a:cubicBezTo>
                <a:cubicBezTo>
                  <a:pt x="66578" y="46525"/>
                  <a:pt x="66573" y="46525"/>
                  <a:pt x="66567" y="46525"/>
                </a:cubicBezTo>
                <a:cubicBezTo>
                  <a:pt x="65885" y="46529"/>
                  <a:pt x="65223" y="46814"/>
                  <a:pt x="64754" y="47317"/>
                </a:cubicBezTo>
                <a:cubicBezTo>
                  <a:pt x="64561" y="47199"/>
                  <a:pt x="64357" y="47097"/>
                  <a:pt x="64141" y="47015"/>
                </a:cubicBezTo>
                <a:cubicBezTo>
                  <a:pt x="64741" y="46288"/>
                  <a:pt x="65623" y="45871"/>
                  <a:pt x="66562" y="45867"/>
                </a:cubicBezTo>
                <a:cubicBezTo>
                  <a:pt x="66572" y="45867"/>
                  <a:pt x="66582" y="45867"/>
                  <a:pt x="66592" y="45867"/>
                </a:cubicBezTo>
                <a:close/>
                <a:moveTo>
                  <a:pt x="82413" y="45867"/>
                </a:moveTo>
                <a:cubicBezTo>
                  <a:pt x="83378" y="45867"/>
                  <a:pt x="84272" y="46296"/>
                  <a:pt x="84880" y="47048"/>
                </a:cubicBezTo>
                <a:cubicBezTo>
                  <a:pt x="84672" y="47133"/>
                  <a:pt x="84472" y="47240"/>
                  <a:pt x="84280" y="47358"/>
                </a:cubicBezTo>
                <a:cubicBezTo>
                  <a:pt x="83806" y="46827"/>
                  <a:pt x="83127" y="46525"/>
                  <a:pt x="82415" y="46525"/>
                </a:cubicBezTo>
                <a:cubicBezTo>
                  <a:pt x="82409" y="46525"/>
                  <a:pt x="82403" y="46525"/>
                  <a:pt x="82398" y="46525"/>
                </a:cubicBezTo>
                <a:cubicBezTo>
                  <a:pt x="81964" y="46529"/>
                  <a:pt x="81540" y="46643"/>
                  <a:pt x="81167" y="46855"/>
                </a:cubicBezTo>
                <a:cubicBezTo>
                  <a:pt x="80952" y="46978"/>
                  <a:pt x="80756" y="47133"/>
                  <a:pt x="80584" y="47317"/>
                </a:cubicBezTo>
                <a:cubicBezTo>
                  <a:pt x="80388" y="47199"/>
                  <a:pt x="80183" y="47097"/>
                  <a:pt x="79971" y="47015"/>
                </a:cubicBezTo>
                <a:cubicBezTo>
                  <a:pt x="80571" y="46288"/>
                  <a:pt x="81450" y="45871"/>
                  <a:pt x="82393" y="45867"/>
                </a:cubicBezTo>
                <a:close/>
                <a:moveTo>
                  <a:pt x="11189" y="45867"/>
                </a:moveTo>
                <a:cubicBezTo>
                  <a:pt x="12158" y="45867"/>
                  <a:pt x="13057" y="46303"/>
                  <a:pt x="13663" y="47064"/>
                </a:cubicBezTo>
                <a:cubicBezTo>
                  <a:pt x="13454" y="47153"/>
                  <a:pt x="13255" y="47260"/>
                  <a:pt x="13066" y="47383"/>
                </a:cubicBezTo>
                <a:cubicBezTo>
                  <a:pt x="12589" y="46835"/>
                  <a:pt x="11903" y="46525"/>
                  <a:pt x="11179" y="46525"/>
                </a:cubicBezTo>
                <a:lnTo>
                  <a:pt x="11164" y="46525"/>
                </a:lnTo>
                <a:cubicBezTo>
                  <a:pt x="10469" y="46529"/>
                  <a:pt x="9799" y="46823"/>
                  <a:pt x="9330" y="47334"/>
                </a:cubicBezTo>
                <a:cubicBezTo>
                  <a:pt x="9138" y="47215"/>
                  <a:pt x="8938" y="47113"/>
                  <a:pt x="8725" y="47027"/>
                </a:cubicBezTo>
                <a:cubicBezTo>
                  <a:pt x="9326" y="46296"/>
                  <a:pt x="10212" y="45871"/>
                  <a:pt x="11160" y="45867"/>
                </a:cubicBezTo>
                <a:cubicBezTo>
                  <a:pt x="11169" y="45867"/>
                  <a:pt x="11179" y="45867"/>
                  <a:pt x="11189" y="45867"/>
                </a:cubicBezTo>
                <a:close/>
                <a:moveTo>
                  <a:pt x="27015" y="45867"/>
                </a:moveTo>
                <a:cubicBezTo>
                  <a:pt x="27989" y="45867"/>
                  <a:pt x="28887" y="46303"/>
                  <a:pt x="29490" y="47064"/>
                </a:cubicBezTo>
                <a:cubicBezTo>
                  <a:pt x="29281" y="47153"/>
                  <a:pt x="29085" y="47260"/>
                  <a:pt x="28897" y="47383"/>
                </a:cubicBezTo>
                <a:cubicBezTo>
                  <a:pt x="28419" y="46835"/>
                  <a:pt x="27736" y="46525"/>
                  <a:pt x="27008" y="46525"/>
                </a:cubicBezTo>
                <a:cubicBezTo>
                  <a:pt x="27002" y="46525"/>
                  <a:pt x="26996" y="46525"/>
                  <a:pt x="26990" y="46525"/>
                </a:cubicBezTo>
                <a:cubicBezTo>
                  <a:pt x="26295" y="46529"/>
                  <a:pt x="25630" y="46823"/>
                  <a:pt x="25160" y="47334"/>
                </a:cubicBezTo>
                <a:cubicBezTo>
                  <a:pt x="24968" y="47215"/>
                  <a:pt x="24764" y="47113"/>
                  <a:pt x="24552" y="47027"/>
                </a:cubicBezTo>
                <a:cubicBezTo>
                  <a:pt x="25152" y="46296"/>
                  <a:pt x="26039" y="45871"/>
                  <a:pt x="26985" y="45867"/>
                </a:cubicBezTo>
                <a:cubicBezTo>
                  <a:pt x="26995" y="45867"/>
                  <a:pt x="27005" y="45867"/>
                  <a:pt x="27015" y="45867"/>
                </a:cubicBezTo>
                <a:close/>
                <a:moveTo>
                  <a:pt x="42845" y="45867"/>
                </a:moveTo>
                <a:cubicBezTo>
                  <a:pt x="43814" y="45867"/>
                  <a:pt x="44714" y="46303"/>
                  <a:pt x="45321" y="47064"/>
                </a:cubicBezTo>
                <a:cubicBezTo>
                  <a:pt x="45112" y="47153"/>
                  <a:pt x="44912" y="47260"/>
                  <a:pt x="44724" y="47383"/>
                </a:cubicBezTo>
                <a:cubicBezTo>
                  <a:pt x="44246" y="46835"/>
                  <a:pt x="43562" y="46525"/>
                  <a:pt x="42838" y="46525"/>
                </a:cubicBezTo>
                <a:cubicBezTo>
                  <a:pt x="42832" y="46525"/>
                  <a:pt x="42827" y="46525"/>
                  <a:pt x="42821" y="46525"/>
                </a:cubicBezTo>
                <a:cubicBezTo>
                  <a:pt x="42126" y="46529"/>
                  <a:pt x="41457" y="46823"/>
                  <a:pt x="40987" y="47334"/>
                </a:cubicBezTo>
                <a:cubicBezTo>
                  <a:pt x="40795" y="47215"/>
                  <a:pt x="40595" y="47113"/>
                  <a:pt x="40382" y="47027"/>
                </a:cubicBezTo>
                <a:cubicBezTo>
                  <a:pt x="40983" y="46296"/>
                  <a:pt x="41869" y="45871"/>
                  <a:pt x="42816" y="45867"/>
                </a:cubicBezTo>
                <a:cubicBezTo>
                  <a:pt x="42826" y="45867"/>
                  <a:pt x="42836" y="45867"/>
                  <a:pt x="42845" y="45867"/>
                </a:cubicBezTo>
                <a:close/>
                <a:moveTo>
                  <a:pt x="58672" y="45867"/>
                </a:moveTo>
                <a:cubicBezTo>
                  <a:pt x="59645" y="45867"/>
                  <a:pt x="60545" y="46303"/>
                  <a:pt x="61146" y="47064"/>
                </a:cubicBezTo>
                <a:cubicBezTo>
                  <a:pt x="60942" y="47153"/>
                  <a:pt x="60742" y="47260"/>
                  <a:pt x="60554" y="47383"/>
                </a:cubicBezTo>
                <a:cubicBezTo>
                  <a:pt x="60077" y="46835"/>
                  <a:pt x="59389" y="46525"/>
                  <a:pt x="58664" y="46525"/>
                </a:cubicBezTo>
                <a:cubicBezTo>
                  <a:pt x="58658" y="46525"/>
                  <a:pt x="58652" y="46525"/>
                  <a:pt x="58647" y="46525"/>
                </a:cubicBezTo>
                <a:cubicBezTo>
                  <a:pt x="57953" y="46529"/>
                  <a:pt x="57287" y="46823"/>
                  <a:pt x="56818" y="47334"/>
                </a:cubicBezTo>
                <a:cubicBezTo>
                  <a:pt x="56626" y="47215"/>
                  <a:pt x="56422" y="47113"/>
                  <a:pt x="56209" y="47027"/>
                </a:cubicBezTo>
                <a:cubicBezTo>
                  <a:pt x="56814" y="46296"/>
                  <a:pt x="57696" y="45871"/>
                  <a:pt x="58643" y="45867"/>
                </a:cubicBezTo>
                <a:cubicBezTo>
                  <a:pt x="58653" y="45867"/>
                  <a:pt x="58662" y="45867"/>
                  <a:pt x="58672" y="45867"/>
                </a:cubicBezTo>
                <a:close/>
                <a:moveTo>
                  <a:pt x="74503" y="45867"/>
                </a:moveTo>
                <a:cubicBezTo>
                  <a:pt x="75472" y="45867"/>
                  <a:pt x="76370" y="46303"/>
                  <a:pt x="76977" y="47064"/>
                </a:cubicBezTo>
                <a:cubicBezTo>
                  <a:pt x="76769" y="47153"/>
                  <a:pt x="76569" y="47260"/>
                  <a:pt x="76381" y="47383"/>
                </a:cubicBezTo>
                <a:cubicBezTo>
                  <a:pt x="75902" y="46835"/>
                  <a:pt x="75219" y="46525"/>
                  <a:pt x="74494" y="46525"/>
                </a:cubicBezTo>
                <a:cubicBezTo>
                  <a:pt x="74489" y="46525"/>
                  <a:pt x="74483" y="46525"/>
                  <a:pt x="74477" y="46525"/>
                </a:cubicBezTo>
                <a:cubicBezTo>
                  <a:pt x="73783" y="46529"/>
                  <a:pt x="73114" y="46823"/>
                  <a:pt x="72644" y="47334"/>
                </a:cubicBezTo>
                <a:cubicBezTo>
                  <a:pt x="72452" y="47215"/>
                  <a:pt x="72252" y="47113"/>
                  <a:pt x="72040" y="47027"/>
                </a:cubicBezTo>
                <a:cubicBezTo>
                  <a:pt x="72639" y="46296"/>
                  <a:pt x="73527" y="45871"/>
                  <a:pt x="74473" y="45867"/>
                </a:cubicBezTo>
                <a:cubicBezTo>
                  <a:pt x="74483" y="45867"/>
                  <a:pt x="74493" y="45867"/>
                  <a:pt x="74503" y="45867"/>
                </a:cubicBezTo>
                <a:close/>
                <a:moveTo>
                  <a:pt x="90329" y="45867"/>
                </a:moveTo>
                <a:cubicBezTo>
                  <a:pt x="91298" y="45867"/>
                  <a:pt x="92201" y="46303"/>
                  <a:pt x="92804" y="47064"/>
                </a:cubicBezTo>
                <a:cubicBezTo>
                  <a:pt x="92600" y="47153"/>
                  <a:pt x="92400" y="47260"/>
                  <a:pt x="92212" y="47383"/>
                </a:cubicBezTo>
                <a:cubicBezTo>
                  <a:pt x="91733" y="46835"/>
                  <a:pt x="91046" y="46525"/>
                  <a:pt x="90321" y="46525"/>
                </a:cubicBezTo>
                <a:cubicBezTo>
                  <a:pt x="90315" y="46525"/>
                  <a:pt x="90310" y="46525"/>
                  <a:pt x="90304" y="46525"/>
                </a:cubicBezTo>
                <a:cubicBezTo>
                  <a:pt x="89610" y="46529"/>
                  <a:pt x="88944" y="46823"/>
                  <a:pt x="88475" y="47334"/>
                </a:cubicBezTo>
                <a:cubicBezTo>
                  <a:pt x="88283" y="47215"/>
                  <a:pt x="88078" y="47113"/>
                  <a:pt x="87866" y="47027"/>
                </a:cubicBezTo>
                <a:cubicBezTo>
                  <a:pt x="88470" y="46296"/>
                  <a:pt x="89352" y="45871"/>
                  <a:pt x="90300" y="45867"/>
                </a:cubicBezTo>
                <a:cubicBezTo>
                  <a:pt x="90310" y="45867"/>
                  <a:pt x="90320" y="45867"/>
                  <a:pt x="90329" y="45867"/>
                </a:cubicBezTo>
                <a:close/>
                <a:moveTo>
                  <a:pt x="19100" y="46594"/>
                </a:moveTo>
                <a:cubicBezTo>
                  <a:pt x="19790" y="46594"/>
                  <a:pt x="20443" y="46884"/>
                  <a:pt x="20908" y="47395"/>
                </a:cubicBezTo>
                <a:cubicBezTo>
                  <a:pt x="20733" y="47509"/>
                  <a:pt x="20570" y="47640"/>
                  <a:pt x="20418" y="47779"/>
                </a:cubicBezTo>
                <a:cubicBezTo>
                  <a:pt x="20075" y="47419"/>
                  <a:pt x="19598" y="47211"/>
                  <a:pt x="19100" y="47211"/>
                </a:cubicBezTo>
                <a:lnTo>
                  <a:pt x="19087" y="47211"/>
                </a:lnTo>
                <a:cubicBezTo>
                  <a:pt x="18613" y="47215"/>
                  <a:pt x="18168" y="47398"/>
                  <a:pt x="17829" y="47726"/>
                </a:cubicBezTo>
                <a:cubicBezTo>
                  <a:pt x="17673" y="47591"/>
                  <a:pt x="17507" y="47464"/>
                  <a:pt x="17330" y="47353"/>
                </a:cubicBezTo>
                <a:cubicBezTo>
                  <a:pt x="17420" y="47255"/>
                  <a:pt x="17522" y="47166"/>
                  <a:pt x="17624" y="47089"/>
                </a:cubicBezTo>
                <a:cubicBezTo>
                  <a:pt x="18046" y="46774"/>
                  <a:pt x="18556" y="46599"/>
                  <a:pt x="19083" y="46594"/>
                </a:cubicBezTo>
                <a:close/>
                <a:moveTo>
                  <a:pt x="34925" y="46594"/>
                </a:moveTo>
                <a:cubicBezTo>
                  <a:pt x="35616" y="46594"/>
                  <a:pt x="36273" y="46884"/>
                  <a:pt x="36735" y="47395"/>
                </a:cubicBezTo>
                <a:cubicBezTo>
                  <a:pt x="36563" y="47509"/>
                  <a:pt x="36401" y="47640"/>
                  <a:pt x="36245" y="47779"/>
                </a:cubicBezTo>
                <a:cubicBezTo>
                  <a:pt x="35902" y="47419"/>
                  <a:pt x="35424" y="47211"/>
                  <a:pt x="34925" y="47211"/>
                </a:cubicBezTo>
                <a:lnTo>
                  <a:pt x="34914" y="47211"/>
                </a:lnTo>
                <a:cubicBezTo>
                  <a:pt x="34440" y="47215"/>
                  <a:pt x="33999" y="47398"/>
                  <a:pt x="33656" y="47726"/>
                </a:cubicBezTo>
                <a:cubicBezTo>
                  <a:pt x="33500" y="47591"/>
                  <a:pt x="33332" y="47464"/>
                  <a:pt x="33157" y="47353"/>
                </a:cubicBezTo>
                <a:cubicBezTo>
                  <a:pt x="33215" y="47293"/>
                  <a:pt x="33272" y="47240"/>
                  <a:pt x="33332" y="47187"/>
                </a:cubicBezTo>
                <a:cubicBezTo>
                  <a:pt x="33770" y="46810"/>
                  <a:pt x="34329" y="46599"/>
                  <a:pt x="34910" y="46594"/>
                </a:cubicBezTo>
                <a:close/>
                <a:moveTo>
                  <a:pt x="50756" y="46594"/>
                </a:moveTo>
                <a:cubicBezTo>
                  <a:pt x="51447" y="46594"/>
                  <a:pt x="52100" y="46884"/>
                  <a:pt x="52565" y="47395"/>
                </a:cubicBezTo>
                <a:cubicBezTo>
                  <a:pt x="52390" y="47509"/>
                  <a:pt x="52226" y="47640"/>
                  <a:pt x="52075" y="47779"/>
                </a:cubicBezTo>
                <a:cubicBezTo>
                  <a:pt x="51732" y="47419"/>
                  <a:pt x="51255" y="47211"/>
                  <a:pt x="50756" y="47211"/>
                </a:cubicBezTo>
                <a:lnTo>
                  <a:pt x="50744" y="47211"/>
                </a:lnTo>
                <a:cubicBezTo>
                  <a:pt x="50271" y="47215"/>
                  <a:pt x="49825" y="47398"/>
                  <a:pt x="49487" y="47726"/>
                </a:cubicBezTo>
                <a:cubicBezTo>
                  <a:pt x="49331" y="47591"/>
                  <a:pt x="49163" y="47464"/>
                  <a:pt x="48984" y="47353"/>
                </a:cubicBezTo>
                <a:cubicBezTo>
                  <a:pt x="49441" y="46876"/>
                  <a:pt x="50079" y="46599"/>
                  <a:pt x="50740" y="46594"/>
                </a:cubicBezTo>
                <a:close/>
                <a:moveTo>
                  <a:pt x="66583" y="46594"/>
                </a:moveTo>
                <a:cubicBezTo>
                  <a:pt x="67273" y="46594"/>
                  <a:pt x="67930" y="46884"/>
                  <a:pt x="68392" y="47395"/>
                </a:cubicBezTo>
                <a:cubicBezTo>
                  <a:pt x="68221" y="47509"/>
                  <a:pt x="68057" y="47640"/>
                  <a:pt x="67902" y="47779"/>
                </a:cubicBezTo>
                <a:cubicBezTo>
                  <a:pt x="67559" y="47419"/>
                  <a:pt x="67082" y="47211"/>
                  <a:pt x="66583" y="47211"/>
                </a:cubicBezTo>
                <a:lnTo>
                  <a:pt x="66571" y="47211"/>
                </a:lnTo>
                <a:cubicBezTo>
                  <a:pt x="66420" y="47215"/>
                  <a:pt x="66273" y="47231"/>
                  <a:pt x="66130" y="47268"/>
                </a:cubicBezTo>
                <a:cubicBezTo>
                  <a:pt x="65823" y="47346"/>
                  <a:pt x="65546" y="47505"/>
                  <a:pt x="65317" y="47726"/>
                </a:cubicBezTo>
                <a:cubicBezTo>
                  <a:pt x="65157" y="47591"/>
                  <a:pt x="64990" y="47464"/>
                  <a:pt x="64814" y="47353"/>
                </a:cubicBezTo>
                <a:cubicBezTo>
                  <a:pt x="65272" y="46876"/>
                  <a:pt x="65909" y="46599"/>
                  <a:pt x="66567" y="46594"/>
                </a:cubicBezTo>
                <a:close/>
                <a:moveTo>
                  <a:pt x="82413" y="46594"/>
                </a:moveTo>
                <a:cubicBezTo>
                  <a:pt x="83103" y="46594"/>
                  <a:pt x="83757" y="46884"/>
                  <a:pt x="84223" y="47395"/>
                </a:cubicBezTo>
                <a:cubicBezTo>
                  <a:pt x="84047" y="47509"/>
                  <a:pt x="83884" y="47640"/>
                  <a:pt x="83733" y="47779"/>
                </a:cubicBezTo>
                <a:cubicBezTo>
                  <a:pt x="83390" y="47419"/>
                  <a:pt x="82912" y="47211"/>
                  <a:pt x="82413" y="47211"/>
                </a:cubicBezTo>
                <a:lnTo>
                  <a:pt x="82401" y="47211"/>
                </a:lnTo>
                <a:cubicBezTo>
                  <a:pt x="81927" y="47215"/>
                  <a:pt x="81482" y="47398"/>
                  <a:pt x="81143" y="47726"/>
                </a:cubicBezTo>
                <a:cubicBezTo>
                  <a:pt x="80988" y="47591"/>
                  <a:pt x="80820" y="47464"/>
                  <a:pt x="80645" y="47353"/>
                </a:cubicBezTo>
                <a:cubicBezTo>
                  <a:pt x="80984" y="46999"/>
                  <a:pt x="81421" y="46753"/>
                  <a:pt x="81899" y="46648"/>
                </a:cubicBezTo>
                <a:cubicBezTo>
                  <a:pt x="82062" y="46614"/>
                  <a:pt x="82230" y="46594"/>
                  <a:pt x="82398" y="46594"/>
                </a:cubicBezTo>
                <a:close/>
                <a:moveTo>
                  <a:pt x="19100" y="47285"/>
                </a:moveTo>
                <a:cubicBezTo>
                  <a:pt x="19577" y="47285"/>
                  <a:pt x="20035" y="47481"/>
                  <a:pt x="20365" y="47824"/>
                </a:cubicBezTo>
                <a:cubicBezTo>
                  <a:pt x="20235" y="47946"/>
                  <a:pt x="20116" y="48077"/>
                  <a:pt x="20001" y="48216"/>
                </a:cubicBezTo>
                <a:cubicBezTo>
                  <a:pt x="19769" y="47962"/>
                  <a:pt x="19443" y="47815"/>
                  <a:pt x="19100" y="47815"/>
                </a:cubicBezTo>
                <a:lnTo>
                  <a:pt x="19091" y="47815"/>
                </a:lnTo>
                <a:cubicBezTo>
                  <a:pt x="18772" y="47819"/>
                  <a:pt x="18478" y="47938"/>
                  <a:pt x="18250" y="48158"/>
                </a:cubicBezTo>
                <a:cubicBezTo>
                  <a:pt x="18135" y="48020"/>
                  <a:pt x="18013" y="47893"/>
                  <a:pt x="17882" y="47775"/>
                </a:cubicBezTo>
                <a:cubicBezTo>
                  <a:pt x="18209" y="47460"/>
                  <a:pt x="18634" y="47285"/>
                  <a:pt x="19087" y="47285"/>
                </a:cubicBezTo>
                <a:close/>
                <a:moveTo>
                  <a:pt x="34925" y="47285"/>
                </a:moveTo>
                <a:cubicBezTo>
                  <a:pt x="35404" y="47285"/>
                  <a:pt x="35865" y="47481"/>
                  <a:pt x="36196" y="47824"/>
                </a:cubicBezTo>
                <a:cubicBezTo>
                  <a:pt x="36065" y="47946"/>
                  <a:pt x="35943" y="48077"/>
                  <a:pt x="35832" y="48216"/>
                </a:cubicBezTo>
                <a:cubicBezTo>
                  <a:pt x="35600" y="47962"/>
                  <a:pt x="35273" y="47815"/>
                  <a:pt x="34925" y="47815"/>
                </a:cubicBezTo>
                <a:lnTo>
                  <a:pt x="34917" y="47815"/>
                </a:lnTo>
                <a:cubicBezTo>
                  <a:pt x="34603" y="47819"/>
                  <a:pt x="34305" y="47938"/>
                  <a:pt x="34080" y="48158"/>
                </a:cubicBezTo>
                <a:cubicBezTo>
                  <a:pt x="33966" y="48020"/>
                  <a:pt x="33839" y="47893"/>
                  <a:pt x="33709" y="47775"/>
                </a:cubicBezTo>
                <a:cubicBezTo>
                  <a:pt x="34035" y="47460"/>
                  <a:pt x="34460" y="47285"/>
                  <a:pt x="34917" y="47285"/>
                </a:cubicBezTo>
                <a:close/>
                <a:moveTo>
                  <a:pt x="50756" y="47285"/>
                </a:moveTo>
                <a:cubicBezTo>
                  <a:pt x="51234" y="47285"/>
                  <a:pt x="51692" y="47481"/>
                  <a:pt x="52022" y="47824"/>
                </a:cubicBezTo>
                <a:cubicBezTo>
                  <a:pt x="51892" y="47946"/>
                  <a:pt x="51773" y="48077"/>
                  <a:pt x="51659" y="48216"/>
                </a:cubicBezTo>
                <a:cubicBezTo>
                  <a:pt x="51426" y="47962"/>
                  <a:pt x="51099" y="47815"/>
                  <a:pt x="50756" y="47815"/>
                </a:cubicBezTo>
                <a:lnTo>
                  <a:pt x="50748" y="47815"/>
                </a:lnTo>
                <a:cubicBezTo>
                  <a:pt x="50430" y="47819"/>
                  <a:pt x="50135" y="47938"/>
                  <a:pt x="49907" y="48158"/>
                </a:cubicBezTo>
                <a:cubicBezTo>
                  <a:pt x="49792" y="48020"/>
                  <a:pt x="49670" y="47893"/>
                  <a:pt x="49539" y="47775"/>
                </a:cubicBezTo>
                <a:cubicBezTo>
                  <a:pt x="49862" y="47460"/>
                  <a:pt x="50290" y="47285"/>
                  <a:pt x="50744" y="47285"/>
                </a:cubicBezTo>
                <a:close/>
                <a:moveTo>
                  <a:pt x="66583" y="47285"/>
                </a:moveTo>
                <a:cubicBezTo>
                  <a:pt x="67061" y="47285"/>
                  <a:pt x="67523" y="47481"/>
                  <a:pt x="67853" y="47824"/>
                </a:cubicBezTo>
                <a:cubicBezTo>
                  <a:pt x="67723" y="47946"/>
                  <a:pt x="67600" y="48077"/>
                  <a:pt x="67489" y="48216"/>
                </a:cubicBezTo>
                <a:cubicBezTo>
                  <a:pt x="67257" y="47962"/>
                  <a:pt x="66930" y="47815"/>
                  <a:pt x="66583" y="47815"/>
                </a:cubicBezTo>
                <a:lnTo>
                  <a:pt x="66575" y="47815"/>
                </a:lnTo>
                <a:cubicBezTo>
                  <a:pt x="66260" y="47819"/>
                  <a:pt x="65962" y="47938"/>
                  <a:pt x="65738" y="48158"/>
                </a:cubicBezTo>
                <a:cubicBezTo>
                  <a:pt x="65623" y="48020"/>
                  <a:pt x="65497" y="47893"/>
                  <a:pt x="65366" y="47775"/>
                </a:cubicBezTo>
                <a:cubicBezTo>
                  <a:pt x="65631" y="47521"/>
                  <a:pt x="65958" y="47358"/>
                  <a:pt x="66313" y="47304"/>
                </a:cubicBezTo>
                <a:cubicBezTo>
                  <a:pt x="66399" y="47289"/>
                  <a:pt x="66485" y="47285"/>
                  <a:pt x="66575" y="47285"/>
                </a:cubicBezTo>
                <a:close/>
                <a:moveTo>
                  <a:pt x="82413" y="47285"/>
                </a:moveTo>
                <a:cubicBezTo>
                  <a:pt x="82892" y="47285"/>
                  <a:pt x="83348" y="47481"/>
                  <a:pt x="83680" y="47824"/>
                </a:cubicBezTo>
                <a:cubicBezTo>
                  <a:pt x="83549" y="47946"/>
                  <a:pt x="83431" y="48077"/>
                  <a:pt x="83316" y="48216"/>
                </a:cubicBezTo>
                <a:cubicBezTo>
                  <a:pt x="83084" y="47962"/>
                  <a:pt x="82756" y="47815"/>
                  <a:pt x="82413" y="47815"/>
                </a:cubicBezTo>
                <a:lnTo>
                  <a:pt x="82405" y="47815"/>
                </a:lnTo>
                <a:cubicBezTo>
                  <a:pt x="82087" y="47819"/>
                  <a:pt x="81793" y="47938"/>
                  <a:pt x="81564" y="48158"/>
                </a:cubicBezTo>
                <a:cubicBezTo>
                  <a:pt x="81450" y="48020"/>
                  <a:pt x="81327" y="47893"/>
                  <a:pt x="81197" y="47775"/>
                </a:cubicBezTo>
                <a:cubicBezTo>
                  <a:pt x="81523" y="47460"/>
                  <a:pt x="81948" y="47285"/>
                  <a:pt x="82401" y="47285"/>
                </a:cubicBezTo>
                <a:close/>
                <a:moveTo>
                  <a:pt x="19100" y="47885"/>
                </a:moveTo>
                <a:cubicBezTo>
                  <a:pt x="19426" y="47885"/>
                  <a:pt x="19741" y="48028"/>
                  <a:pt x="19957" y="48273"/>
                </a:cubicBezTo>
                <a:cubicBezTo>
                  <a:pt x="19707" y="48591"/>
                  <a:pt x="19507" y="48951"/>
                  <a:pt x="19364" y="49347"/>
                </a:cubicBezTo>
                <a:cubicBezTo>
                  <a:pt x="19266" y="49338"/>
                  <a:pt x="19168" y="49334"/>
                  <a:pt x="19066" y="49334"/>
                </a:cubicBezTo>
                <a:cubicBezTo>
                  <a:pt x="19021" y="49334"/>
                  <a:pt x="18977" y="49338"/>
                  <a:pt x="18932" y="49338"/>
                </a:cubicBezTo>
                <a:cubicBezTo>
                  <a:pt x="18781" y="48922"/>
                  <a:pt x="18564" y="48542"/>
                  <a:pt x="18295" y="48211"/>
                </a:cubicBezTo>
                <a:cubicBezTo>
                  <a:pt x="18511" y="48003"/>
                  <a:pt x="18789" y="47889"/>
                  <a:pt x="19091" y="47885"/>
                </a:cubicBezTo>
                <a:close/>
                <a:moveTo>
                  <a:pt x="34925" y="47885"/>
                </a:moveTo>
                <a:cubicBezTo>
                  <a:pt x="35257" y="47885"/>
                  <a:pt x="35567" y="48028"/>
                  <a:pt x="35788" y="48273"/>
                </a:cubicBezTo>
                <a:cubicBezTo>
                  <a:pt x="35538" y="48591"/>
                  <a:pt x="35334" y="48951"/>
                  <a:pt x="35191" y="49347"/>
                </a:cubicBezTo>
                <a:cubicBezTo>
                  <a:pt x="35093" y="49338"/>
                  <a:pt x="34995" y="49334"/>
                  <a:pt x="34897" y="49334"/>
                </a:cubicBezTo>
                <a:cubicBezTo>
                  <a:pt x="34852" y="49334"/>
                  <a:pt x="34808" y="49338"/>
                  <a:pt x="34763" y="49338"/>
                </a:cubicBezTo>
                <a:cubicBezTo>
                  <a:pt x="34607" y="48922"/>
                  <a:pt x="34391" y="48546"/>
                  <a:pt x="34125" y="48211"/>
                </a:cubicBezTo>
                <a:cubicBezTo>
                  <a:pt x="34337" y="48003"/>
                  <a:pt x="34619" y="47889"/>
                  <a:pt x="34917" y="47885"/>
                </a:cubicBezTo>
                <a:close/>
                <a:moveTo>
                  <a:pt x="50756" y="47885"/>
                </a:moveTo>
                <a:cubicBezTo>
                  <a:pt x="51083" y="47885"/>
                  <a:pt x="51398" y="48028"/>
                  <a:pt x="51614" y="48273"/>
                </a:cubicBezTo>
                <a:cubicBezTo>
                  <a:pt x="51365" y="48591"/>
                  <a:pt x="51165" y="48951"/>
                  <a:pt x="51022" y="49347"/>
                </a:cubicBezTo>
                <a:cubicBezTo>
                  <a:pt x="50932" y="49338"/>
                  <a:pt x="50842" y="49334"/>
                  <a:pt x="50748" y="49334"/>
                </a:cubicBezTo>
                <a:lnTo>
                  <a:pt x="50724" y="49334"/>
                </a:lnTo>
                <a:cubicBezTo>
                  <a:pt x="50678" y="49334"/>
                  <a:pt x="50633" y="49338"/>
                  <a:pt x="50589" y="49338"/>
                </a:cubicBezTo>
                <a:cubicBezTo>
                  <a:pt x="50437" y="48922"/>
                  <a:pt x="50222" y="48546"/>
                  <a:pt x="49952" y="48211"/>
                </a:cubicBezTo>
                <a:cubicBezTo>
                  <a:pt x="50164" y="48003"/>
                  <a:pt x="50446" y="47889"/>
                  <a:pt x="50748" y="47885"/>
                </a:cubicBezTo>
                <a:close/>
                <a:moveTo>
                  <a:pt x="66583" y="47885"/>
                </a:moveTo>
                <a:cubicBezTo>
                  <a:pt x="66914" y="47885"/>
                  <a:pt x="67224" y="48028"/>
                  <a:pt x="67444" y="48273"/>
                </a:cubicBezTo>
                <a:cubicBezTo>
                  <a:pt x="67195" y="48591"/>
                  <a:pt x="66991" y="48951"/>
                  <a:pt x="66848" y="49347"/>
                </a:cubicBezTo>
                <a:cubicBezTo>
                  <a:pt x="66758" y="49338"/>
                  <a:pt x="66669" y="49334"/>
                  <a:pt x="66579" y="49334"/>
                </a:cubicBezTo>
                <a:lnTo>
                  <a:pt x="66554" y="49334"/>
                </a:lnTo>
                <a:cubicBezTo>
                  <a:pt x="66509" y="49334"/>
                  <a:pt x="66464" y="49338"/>
                  <a:pt x="66420" y="49338"/>
                </a:cubicBezTo>
                <a:cubicBezTo>
                  <a:pt x="66264" y="48922"/>
                  <a:pt x="66047" y="48546"/>
                  <a:pt x="65783" y="48211"/>
                </a:cubicBezTo>
                <a:cubicBezTo>
                  <a:pt x="65994" y="48003"/>
                  <a:pt x="66277" y="47889"/>
                  <a:pt x="66575" y="47885"/>
                </a:cubicBezTo>
                <a:close/>
                <a:moveTo>
                  <a:pt x="82413" y="47885"/>
                </a:moveTo>
                <a:cubicBezTo>
                  <a:pt x="82741" y="47885"/>
                  <a:pt x="83054" y="48028"/>
                  <a:pt x="83271" y="48273"/>
                </a:cubicBezTo>
                <a:cubicBezTo>
                  <a:pt x="83022" y="48591"/>
                  <a:pt x="82822" y="48951"/>
                  <a:pt x="82679" y="49347"/>
                </a:cubicBezTo>
                <a:cubicBezTo>
                  <a:pt x="82589" y="49338"/>
                  <a:pt x="82499" y="49334"/>
                  <a:pt x="82405" y="49334"/>
                </a:cubicBezTo>
                <a:lnTo>
                  <a:pt x="82381" y="49334"/>
                </a:lnTo>
                <a:cubicBezTo>
                  <a:pt x="82336" y="49334"/>
                  <a:pt x="82291" y="49338"/>
                  <a:pt x="82246" y="49338"/>
                </a:cubicBezTo>
                <a:cubicBezTo>
                  <a:pt x="82095" y="48922"/>
                  <a:pt x="81878" y="48542"/>
                  <a:pt x="81608" y="48211"/>
                </a:cubicBezTo>
                <a:cubicBezTo>
                  <a:pt x="81646" y="48175"/>
                  <a:pt x="81687" y="48142"/>
                  <a:pt x="81727" y="48109"/>
                </a:cubicBezTo>
                <a:cubicBezTo>
                  <a:pt x="81923" y="47966"/>
                  <a:pt x="82156" y="47889"/>
                  <a:pt x="82405" y="47885"/>
                </a:cubicBezTo>
                <a:close/>
                <a:moveTo>
                  <a:pt x="11179" y="46594"/>
                </a:moveTo>
                <a:cubicBezTo>
                  <a:pt x="11882" y="46594"/>
                  <a:pt x="12544" y="46897"/>
                  <a:pt x="13009" y="47419"/>
                </a:cubicBezTo>
                <a:cubicBezTo>
                  <a:pt x="12331" y="47881"/>
                  <a:pt x="11797" y="48546"/>
                  <a:pt x="11503" y="49351"/>
                </a:cubicBezTo>
                <a:cubicBezTo>
                  <a:pt x="11388" y="49338"/>
                  <a:pt x="11273" y="49334"/>
                  <a:pt x="11160" y="49334"/>
                </a:cubicBezTo>
                <a:cubicBezTo>
                  <a:pt x="11094" y="49334"/>
                  <a:pt x="11028" y="49338"/>
                  <a:pt x="10964" y="49343"/>
                </a:cubicBezTo>
                <a:cubicBezTo>
                  <a:pt x="10817" y="48934"/>
                  <a:pt x="10604" y="48563"/>
                  <a:pt x="10342" y="48236"/>
                </a:cubicBezTo>
                <a:lnTo>
                  <a:pt x="10342" y="48236"/>
                </a:lnTo>
                <a:lnTo>
                  <a:pt x="10346" y="48240"/>
                </a:lnTo>
                <a:cubicBezTo>
                  <a:pt x="10567" y="48011"/>
                  <a:pt x="10857" y="47889"/>
                  <a:pt x="11172" y="47885"/>
                </a:cubicBezTo>
                <a:lnTo>
                  <a:pt x="11179" y="47885"/>
                </a:lnTo>
                <a:cubicBezTo>
                  <a:pt x="11519" y="47885"/>
                  <a:pt x="11837" y="48032"/>
                  <a:pt x="12058" y="48293"/>
                </a:cubicBezTo>
                <a:lnTo>
                  <a:pt x="12111" y="48248"/>
                </a:lnTo>
                <a:cubicBezTo>
                  <a:pt x="11878" y="47975"/>
                  <a:pt x="11539" y="47815"/>
                  <a:pt x="11179" y="47815"/>
                </a:cubicBezTo>
                <a:lnTo>
                  <a:pt x="11172" y="47815"/>
                </a:lnTo>
                <a:cubicBezTo>
                  <a:pt x="10841" y="47819"/>
                  <a:pt x="10534" y="47950"/>
                  <a:pt x="10306" y="48183"/>
                </a:cubicBezTo>
                <a:cubicBezTo>
                  <a:pt x="10191" y="48048"/>
                  <a:pt x="10069" y="47917"/>
                  <a:pt x="9938" y="47794"/>
                </a:cubicBezTo>
                <a:cubicBezTo>
                  <a:pt x="10265" y="47468"/>
                  <a:pt x="10702" y="47285"/>
                  <a:pt x="11168" y="47285"/>
                </a:cubicBezTo>
                <a:lnTo>
                  <a:pt x="11179" y="47285"/>
                </a:lnTo>
                <a:cubicBezTo>
                  <a:pt x="11666" y="47285"/>
                  <a:pt x="12135" y="47489"/>
                  <a:pt x="12470" y="47848"/>
                </a:cubicBezTo>
                <a:lnTo>
                  <a:pt x="12519" y="47799"/>
                </a:lnTo>
                <a:cubicBezTo>
                  <a:pt x="12176" y="47427"/>
                  <a:pt x="11686" y="47211"/>
                  <a:pt x="11179" y="47211"/>
                </a:cubicBezTo>
                <a:lnTo>
                  <a:pt x="11168" y="47211"/>
                </a:lnTo>
                <a:cubicBezTo>
                  <a:pt x="10681" y="47215"/>
                  <a:pt x="10229" y="47407"/>
                  <a:pt x="9885" y="47750"/>
                </a:cubicBezTo>
                <a:cubicBezTo>
                  <a:pt x="9730" y="47611"/>
                  <a:pt x="9567" y="47485"/>
                  <a:pt x="9390" y="47370"/>
                </a:cubicBezTo>
                <a:cubicBezTo>
                  <a:pt x="9848" y="46880"/>
                  <a:pt x="10493" y="46599"/>
                  <a:pt x="11164" y="46594"/>
                </a:cubicBezTo>
                <a:close/>
                <a:moveTo>
                  <a:pt x="27006" y="46594"/>
                </a:moveTo>
                <a:cubicBezTo>
                  <a:pt x="27709" y="46594"/>
                  <a:pt x="28374" y="46897"/>
                  <a:pt x="28836" y="47419"/>
                </a:cubicBezTo>
                <a:cubicBezTo>
                  <a:pt x="28158" y="47881"/>
                  <a:pt x="27623" y="48546"/>
                  <a:pt x="27333" y="49351"/>
                </a:cubicBezTo>
                <a:cubicBezTo>
                  <a:pt x="27219" y="49338"/>
                  <a:pt x="27104" y="49334"/>
                  <a:pt x="26985" y="49334"/>
                </a:cubicBezTo>
                <a:cubicBezTo>
                  <a:pt x="26921" y="49334"/>
                  <a:pt x="26855" y="49338"/>
                  <a:pt x="26794" y="49343"/>
                </a:cubicBezTo>
                <a:cubicBezTo>
                  <a:pt x="26642" y="48935"/>
                  <a:pt x="26435" y="48563"/>
                  <a:pt x="26173" y="48236"/>
                </a:cubicBezTo>
                <a:lnTo>
                  <a:pt x="26173" y="48236"/>
                </a:lnTo>
                <a:lnTo>
                  <a:pt x="26177" y="48240"/>
                </a:lnTo>
                <a:cubicBezTo>
                  <a:pt x="26393" y="48011"/>
                  <a:pt x="26688" y="47889"/>
                  <a:pt x="26998" y="47885"/>
                </a:cubicBezTo>
                <a:lnTo>
                  <a:pt x="27006" y="47885"/>
                </a:lnTo>
                <a:cubicBezTo>
                  <a:pt x="27345" y="47885"/>
                  <a:pt x="27664" y="48032"/>
                  <a:pt x="27884" y="48293"/>
                </a:cubicBezTo>
                <a:lnTo>
                  <a:pt x="27937" y="48248"/>
                </a:lnTo>
                <a:cubicBezTo>
                  <a:pt x="27708" y="47974"/>
                  <a:pt x="27370" y="47815"/>
                  <a:pt x="27011" y="47815"/>
                </a:cubicBezTo>
                <a:cubicBezTo>
                  <a:pt x="27007" y="47815"/>
                  <a:pt x="27003" y="47815"/>
                  <a:pt x="26998" y="47815"/>
                </a:cubicBezTo>
                <a:cubicBezTo>
                  <a:pt x="26672" y="47819"/>
                  <a:pt x="26361" y="47950"/>
                  <a:pt x="26133" y="48183"/>
                </a:cubicBezTo>
                <a:cubicBezTo>
                  <a:pt x="26018" y="48048"/>
                  <a:pt x="25895" y="47917"/>
                  <a:pt x="25765" y="47794"/>
                </a:cubicBezTo>
                <a:cubicBezTo>
                  <a:pt x="26095" y="47468"/>
                  <a:pt x="26533" y="47285"/>
                  <a:pt x="26994" y="47285"/>
                </a:cubicBezTo>
                <a:lnTo>
                  <a:pt x="27006" y="47285"/>
                </a:lnTo>
                <a:cubicBezTo>
                  <a:pt x="27496" y="47285"/>
                  <a:pt x="27966" y="47489"/>
                  <a:pt x="28297" y="47848"/>
                </a:cubicBezTo>
                <a:lnTo>
                  <a:pt x="28350" y="47799"/>
                </a:lnTo>
                <a:cubicBezTo>
                  <a:pt x="28003" y="47427"/>
                  <a:pt x="27517" y="47211"/>
                  <a:pt x="27006" y="47211"/>
                </a:cubicBezTo>
                <a:lnTo>
                  <a:pt x="26994" y="47211"/>
                </a:lnTo>
                <a:cubicBezTo>
                  <a:pt x="26512" y="47215"/>
                  <a:pt x="26054" y="47407"/>
                  <a:pt x="25716" y="47750"/>
                </a:cubicBezTo>
                <a:cubicBezTo>
                  <a:pt x="25560" y="47611"/>
                  <a:pt x="25393" y="47485"/>
                  <a:pt x="25221" y="47370"/>
                </a:cubicBezTo>
                <a:cubicBezTo>
                  <a:pt x="25675" y="46880"/>
                  <a:pt x="26320" y="46599"/>
                  <a:pt x="26990" y="46594"/>
                </a:cubicBezTo>
                <a:close/>
                <a:moveTo>
                  <a:pt x="42837" y="46594"/>
                </a:moveTo>
                <a:cubicBezTo>
                  <a:pt x="43540" y="46594"/>
                  <a:pt x="44201" y="46897"/>
                  <a:pt x="44667" y="47419"/>
                </a:cubicBezTo>
                <a:cubicBezTo>
                  <a:pt x="43988" y="47881"/>
                  <a:pt x="43453" y="48546"/>
                  <a:pt x="43159" y="49351"/>
                </a:cubicBezTo>
                <a:cubicBezTo>
                  <a:pt x="43053" y="49338"/>
                  <a:pt x="42947" y="49334"/>
                  <a:pt x="42841" y="49334"/>
                </a:cubicBezTo>
                <a:lnTo>
                  <a:pt x="42816" y="49334"/>
                </a:lnTo>
                <a:cubicBezTo>
                  <a:pt x="42751" y="49334"/>
                  <a:pt x="42686" y="49338"/>
                  <a:pt x="42620" y="49343"/>
                </a:cubicBezTo>
                <a:cubicBezTo>
                  <a:pt x="42473" y="48935"/>
                  <a:pt x="42261" y="48563"/>
                  <a:pt x="42000" y="48236"/>
                </a:cubicBezTo>
                <a:lnTo>
                  <a:pt x="42000" y="48236"/>
                </a:lnTo>
                <a:lnTo>
                  <a:pt x="42004" y="48240"/>
                </a:lnTo>
                <a:cubicBezTo>
                  <a:pt x="42224" y="48011"/>
                  <a:pt x="42514" y="47889"/>
                  <a:pt x="42829" y="47885"/>
                </a:cubicBezTo>
                <a:lnTo>
                  <a:pt x="42837" y="47885"/>
                </a:lnTo>
                <a:cubicBezTo>
                  <a:pt x="43176" y="47885"/>
                  <a:pt x="43494" y="48032"/>
                  <a:pt x="43715" y="48293"/>
                </a:cubicBezTo>
                <a:lnTo>
                  <a:pt x="43768" y="48248"/>
                </a:lnTo>
                <a:cubicBezTo>
                  <a:pt x="43536" y="47975"/>
                  <a:pt x="43196" y="47815"/>
                  <a:pt x="42837" y="47815"/>
                </a:cubicBezTo>
                <a:lnTo>
                  <a:pt x="42829" y="47815"/>
                </a:lnTo>
                <a:cubicBezTo>
                  <a:pt x="42498" y="47819"/>
                  <a:pt x="42192" y="47950"/>
                  <a:pt x="41963" y="48183"/>
                </a:cubicBezTo>
                <a:cubicBezTo>
                  <a:pt x="41849" y="48048"/>
                  <a:pt x="41726" y="47917"/>
                  <a:pt x="41596" y="47794"/>
                </a:cubicBezTo>
                <a:cubicBezTo>
                  <a:pt x="41922" y="47468"/>
                  <a:pt x="42359" y="47285"/>
                  <a:pt x="42825" y="47285"/>
                </a:cubicBezTo>
                <a:lnTo>
                  <a:pt x="42837" y="47285"/>
                </a:lnTo>
                <a:cubicBezTo>
                  <a:pt x="43323" y="47285"/>
                  <a:pt x="43792" y="47489"/>
                  <a:pt x="44128" y="47848"/>
                </a:cubicBezTo>
                <a:lnTo>
                  <a:pt x="44177" y="47799"/>
                </a:lnTo>
                <a:cubicBezTo>
                  <a:pt x="43834" y="47427"/>
                  <a:pt x="43343" y="47211"/>
                  <a:pt x="42837" y="47211"/>
                </a:cubicBezTo>
                <a:lnTo>
                  <a:pt x="42825" y="47211"/>
                </a:lnTo>
                <a:cubicBezTo>
                  <a:pt x="42339" y="47215"/>
                  <a:pt x="41885" y="47407"/>
                  <a:pt x="41542" y="47750"/>
                </a:cubicBezTo>
                <a:cubicBezTo>
                  <a:pt x="41387" y="47611"/>
                  <a:pt x="41223" y="47485"/>
                  <a:pt x="41048" y="47370"/>
                </a:cubicBezTo>
                <a:cubicBezTo>
                  <a:pt x="41506" y="46880"/>
                  <a:pt x="42151" y="46599"/>
                  <a:pt x="42821" y="46594"/>
                </a:cubicBezTo>
                <a:close/>
                <a:moveTo>
                  <a:pt x="58660" y="46594"/>
                </a:moveTo>
                <a:cubicBezTo>
                  <a:pt x="59362" y="46594"/>
                  <a:pt x="60031" y="46896"/>
                  <a:pt x="60493" y="47419"/>
                </a:cubicBezTo>
                <a:cubicBezTo>
                  <a:pt x="59815" y="47881"/>
                  <a:pt x="59280" y="48546"/>
                  <a:pt x="58990" y="49351"/>
                </a:cubicBezTo>
                <a:cubicBezTo>
                  <a:pt x="58884" y="49338"/>
                  <a:pt x="58778" y="49334"/>
                  <a:pt x="58671" y="49334"/>
                </a:cubicBezTo>
                <a:lnTo>
                  <a:pt x="58643" y="49334"/>
                </a:lnTo>
                <a:cubicBezTo>
                  <a:pt x="58578" y="49334"/>
                  <a:pt x="58512" y="49338"/>
                  <a:pt x="58451" y="49343"/>
                </a:cubicBezTo>
                <a:cubicBezTo>
                  <a:pt x="58300" y="48935"/>
                  <a:pt x="58092" y="48563"/>
                  <a:pt x="57830" y="48236"/>
                </a:cubicBezTo>
                <a:lnTo>
                  <a:pt x="57830" y="48236"/>
                </a:lnTo>
                <a:lnTo>
                  <a:pt x="57834" y="48240"/>
                </a:lnTo>
                <a:cubicBezTo>
                  <a:pt x="58051" y="48011"/>
                  <a:pt x="58345" y="47889"/>
                  <a:pt x="58656" y="47885"/>
                </a:cubicBezTo>
                <a:cubicBezTo>
                  <a:pt x="58999" y="47885"/>
                  <a:pt x="59321" y="48032"/>
                  <a:pt x="59542" y="48293"/>
                </a:cubicBezTo>
                <a:lnTo>
                  <a:pt x="59595" y="48248"/>
                </a:lnTo>
                <a:cubicBezTo>
                  <a:pt x="59362" y="47975"/>
                  <a:pt x="59023" y="47815"/>
                  <a:pt x="58663" y="47815"/>
                </a:cubicBezTo>
                <a:lnTo>
                  <a:pt x="58656" y="47815"/>
                </a:lnTo>
                <a:cubicBezTo>
                  <a:pt x="58328" y="47819"/>
                  <a:pt x="58018" y="47950"/>
                  <a:pt x="57789" y="48183"/>
                </a:cubicBezTo>
                <a:cubicBezTo>
                  <a:pt x="57675" y="48048"/>
                  <a:pt x="57553" y="47917"/>
                  <a:pt x="57421" y="47794"/>
                </a:cubicBezTo>
                <a:cubicBezTo>
                  <a:pt x="57753" y="47468"/>
                  <a:pt x="58190" y="47285"/>
                  <a:pt x="58656" y="47285"/>
                </a:cubicBezTo>
                <a:lnTo>
                  <a:pt x="58663" y="47285"/>
                </a:lnTo>
                <a:cubicBezTo>
                  <a:pt x="59154" y="47285"/>
                  <a:pt x="59623" y="47489"/>
                  <a:pt x="59954" y="47848"/>
                </a:cubicBezTo>
                <a:lnTo>
                  <a:pt x="60007" y="47799"/>
                </a:lnTo>
                <a:cubicBezTo>
                  <a:pt x="59660" y="47427"/>
                  <a:pt x="59174" y="47211"/>
                  <a:pt x="58663" y="47211"/>
                </a:cubicBezTo>
                <a:lnTo>
                  <a:pt x="58652" y="47211"/>
                </a:lnTo>
                <a:cubicBezTo>
                  <a:pt x="58169" y="47215"/>
                  <a:pt x="57712" y="47407"/>
                  <a:pt x="57372" y="47750"/>
                </a:cubicBezTo>
                <a:cubicBezTo>
                  <a:pt x="57218" y="47611"/>
                  <a:pt x="57050" y="47485"/>
                  <a:pt x="56878" y="47370"/>
                </a:cubicBezTo>
                <a:cubicBezTo>
                  <a:pt x="57332" y="46880"/>
                  <a:pt x="57977" y="46599"/>
                  <a:pt x="58647" y="46594"/>
                </a:cubicBezTo>
                <a:cubicBezTo>
                  <a:pt x="58651" y="46594"/>
                  <a:pt x="58656" y="46594"/>
                  <a:pt x="58660" y="46594"/>
                </a:cubicBezTo>
                <a:close/>
                <a:moveTo>
                  <a:pt x="74494" y="46594"/>
                </a:moveTo>
                <a:cubicBezTo>
                  <a:pt x="75197" y="46594"/>
                  <a:pt x="75858" y="46897"/>
                  <a:pt x="76324" y="47419"/>
                </a:cubicBezTo>
                <a:cubicBezTo>
                  <a:pt x="75646" y="47881"/>
                  <a:pt x="75111" y="48546"/>
                  <a:pt x="74816" y="49351"/>
                </a:cubicBezTo>
                <a:cubicBezTo>
                  <a:pt x="74715" y="49338"/>
                  <a:pt x="74605" y="49334"/>
                  <a:pt x="74498" y="49334"/>
                </a:cubicBezTo>
                <a:lnTo>
                  <a:pt x="74473" y="49334"/>
                </a:lnTo>
                <a:cubicBezTo>
                  <a:pt x="74409" y="49334"/>
                  <a:pt x="74343" y="49338"/>
                  <a:pt x="74277" y="49343"/>
                </a:cubicBezTo>
                <a:cubicBezTo>
                  <a:pt x="74130" y="48935"/>
                  <a:pt x="73919" y="48563"/>
                  <a:pt x="73657" y="48236"/>
                </a:cubicBezTo>
                <a:lnTo>
                  <a:pt x="73657" y="48236"/>
                </a:lnTo>
                <a:lnTo>
                  <a:pt x="73661" y="48240"/>
                </a:lnTo>
                <a:cubicBezTo>
                  <a:pt x="73881" y="48011"/>
                  <a:pt x="74172" y="47889"/>
                  <a:pt x="74486" y="47885"/>
                </a:cubicBezTo>
                <a:lnTo>
                  <a:pt x="74494" y="47885"/>
                </a:lnTo>
                <a:cubicBezTo>
                  <a:pt x="74833" y="47885"/>
                  <a:pt x="75152" y="48032"/>
                  <a:pt x="75372" y="48293"/>
                </a:cubicBezTo>
                <a:lnTo>
                  <a:pt x="75425" y="48248"/>
                </a:lnTo>
                <a:cubicBezTo>
                  <a:pt x="75193" y="47975"/>
                  <a:pt x="74854" y="47815"/>
                  <a:pt x="74494" y="47815"/>
                </a:cubicBezTo>
                <a:lnTo>
                  <a:pt x="74486" y="47815"/>
                </a:lnTo>
                <a:cubicBezTo>
                  <a:pt x="74155" y="47819"/>
                  <a:pt x="73849" y="47950"/>
                  <a:pt x="73620" y="48183"/>
                </a:cubicBezTo>
                <a:cubicBezTo>
                  <a:pt x="73506" y="48048"/>
                  <a:pt x="73383" y="47917"/>
                  <a:pt x="73252" y="47794"/>
                </a:cubicBezTo>
                <a:cubicBezTo>
                  <a:pt x="73579" y="47468"/>
                  <a:pt x="74017" y="47285"/>
                  <a:pt x="74482" y="47285"/>
                </a:cubicBezTo>
                <a:lnTo>
                  <a:pt x="74494" y="47285"/>
                </a:lnTo>
                <a:cubicBezTo>
                  <a:pt x="74980" y="47285"/>
                  <a:pt x="75450" y="47489"/>
                  <a:pt x="75785" y="47848"/>
                </a:cubicBezTo>
                <a:lnTo>
                  <a:pt x="75834" y="47799"/>
                </a:lnTo>
                <a:cubicBezTo>
                  <a:pt x="75491" y="47427"/>
                  <a:pt x="75001" y="47211"/>
                  <a:pt x="74494" y="47211"/>
                </a:cubicBezTo>
                <a:lnTo>
                  <a:pt x="74482" y="47211"/>
                </a:lnTo>
                <a:cubicBezTo>
                  <a:pt x="73996" y="47215"/>
                  <a:pt x="73542" y="47407"/>
                  <a:pt x="73199" y="47750"/>
                </a:cubicBezTo>
                <a:cubicBezTo>
                  <a:pt x="73044" y="47611"/>
                  <a:pt x="72881" y="47485"/>
                  <a:pt x="72705" y="47370"/>
                </a:cubicBezTo>
                <a:cubicBezTo>
                  <a:pt x="73163" y="46880"/>
                  <a:pt x="73808" y="46599"/>
                  <a:pt x="74477" y="46594"/>
                </a:cubicBezTo>
                <a:close/>
                <a:moveTo>
                  <a:pt x="90321" y="46594"/>
                </a:moveTo>
                <a:cubicBezTo>
                  <a:pt x="91024" y="46594"/>
                  <a:pt x="91689" y="46897"/>
                  <a:pt x="92151" y="47419"/>
                </a:cubicBezTo>
                <a:cubicBezTo>
                  <a:pt x="91472" y="47881"/>
                  <a:pt x="90937" y="48546"/>
                  <a:pt x="90647" y="49351"/>
                </a:cubicBezTo>
                <a:cubicBezTo>
                  <a:pt x="90541" y="49338"/>
                  <a:pt x="90435" y="49334"/>
                  <a:pt x="90329" y="49334"/>
                </a:cubicBezTo>
                <a:lnTo>
                  <a:pt x="90300" y="49334"/>
                </a:lnTo>
                <a:cubicBezTo>
                  <a:pt x="90234" y="49334"/>
                  <a:pt x="90170" y="49338"/>
                  <a:pt x="90108" y="49343"/>
                </a:cubicBezTo>
                <a:cubicBezTo>
                  <a:pt x="89957" y="48935"/>
                  <a:pt x="89749" y="48563"/>
                  <a:pt x="89488" y="48236"/>
                </a:cubicBezTo>
                <a:lnTo>
                  <a:pt x="89488" y="48236"/>
                </a:lnTo>
                <a:lnTo>
                  <a:pt x="89491" y="48240"/>
                </a:lnTo>
                <a:cubicBezTo>
                  <a:pt x="89708" y="48011"/>
                  <a:pt x="90002" y="47889"/>
                  <a:pt x="90313" y="47885"/>
                </a:cubicBezTo>
                <a:lnTo>
                  <a:pt x="90321" y="47885"/>
                </a:lnTo>
                <a:cubicBezTo>
                  <a:pt x="90660" y="47885"/>
                  <a:pt x="90978" y="48032"/>
                  <a:pt x="91199" y="48293"/>
                </a:cubicBezTo>
                <a:lnTo>
                  <a:pt x="91252" y="48248"/>
                </a:lnTo>
                <a:cubicBezTo>
                  <a:pt x="91019" y="47975"/>
                  <a:pt x="90680" y="47815"/>
                  <a:pt x="90321" y="47815"/>
                </a:cubicBezTo>
                <a:lnTo>
                  <a:pt x="90313" y="47815"/>
                </a:lnTo>
                <a:cubicBezTo>
                  <a:pt x="89985" y="47819"/>
                  <a:pt x="89676" y="47950"/>
                  <a:pt x="89446" y="48183"/>
                </a:cubicBezTo>
                <a:cubicBezTo>
                  <a:pt x="89333" y="48048"/>
                  <a:pt x="89210" y="47917"/>
                  <a:pt x="89079" y="47794"/>
                </a:cubicBezTo>
                <a:cubicBezTo>
                  <a:pt x="89410" y="47468"/>
                  <a:pt x="89847" y="47285"/>
                  <a:pt x="90313" y="47285"/>
                </a:cubicBezTo>
                <a:lnTo>
                  <a:pt x="90321" y="47285"/>
                </a:lnTo>
                <a:cubicBezTo>
                  <a:pt x="90811" y="47285"/>
                  <a:pt x="91280" y="47489"/>
                  <a:pt x="91612" y="47848"/>
                </a:cubicBezTo>
                <a:lnTo>
                  <a:pt x="91665" y="47799"/>
                </a:lnTo>
                <a:cubicBezTo>
                  <a:pt x="91318" y="47427"/>
                  <a:pt x="90831" y="47211"/>
                  <a:pt x="90321" y="47211"/>
                </a:cubicBezTo>
                <a:lnTo>
                  <a:pt x="90308" y="47211"/>
                </a:lnTo>
                <a:cubicBezTo>
                  <a:pt x="89827" y="47215"/>
                  <a:pt x="89369" y="47407"/>
                  <a:pt x="89030" y="47750"/>
                </a:cubicBezTo>
                <a:cubicBezTo>
                  <a:pt x="88875" y="47611"/>
                  <a:pt x="88707" y="47485"/>
                  <a:pt x="88536" y="47370"/>
                </a:cubicBezTo>
                <a:cubicBezTo>
                  <a:pt x="88990" y="46880"/>
                  <a:pt x="89635" y="46599"/>
                  <a:pt x="90304" y="46594"/>
                </a:cubicBezTo>
                <a:close/>
                <a:moveTo>
                  <a:pt x="7251" y="46810"/>
                </a:moveTo>
                <a:cubicBezTo>
                  <a:pt x="8876" y="46810"/>
                  <a:pt x="10327" y="47824"/>
                  <a:pt x="10890" y="49347"/>
                </a:cubicBezTo>
                <a:cubicBezTo>
                  <a:pt x="10670" y="49363"/>
                  <a:pt x="10457" y="49396"/>
                  <a:pt x="10244" y="49449"/>
                </a:cubicBezTo>
                <a:cubicBezTo>
                  <a:pt x="9745" y="48250"/>
                  <a:pt x="8549" y="47451"/>
                  <a:pt x="7249" y="47451"/>
                </a:cubicBezTo>
                <a:cubicBezTo>
                  <a:pt x="7243" y="47451"/>
                  <a:pt x="7236" y="47451"/>
                  <a:pt x="7230" y="47451"/>
                </a:cubicBezTo>
                <a:cubicBezTo>
                  <a:pt x="5911" y="47460"/>
                  <a:pt x="4751" y="48248"/>
                  <a:pt x="4253" y="49461"/>
                </a:cubicBezTo>
                <a:cubicBezTo>
                  <a:pt x="4040" y="49408"/>
                  <a:pt x="3828" y="49372"/>
                  <a:pt x="3607" y="49351"/>
                </a:cubicBezTo>
                <a:cubicBezTo>
                  <a:pt x="4167" y="47840"/>
                  <a:pt x="5613" y="46823"/>
                  <a:pt x="7226" y="46810"/>
                </a:cubicBezTo>
                <a:close/>
                <a:moveTo>
                  <a:pt x="23077" y="46810"/>
                </a:moveTo>
                <a:cubicBezTo>
                  <a:pt x="24706" y="46810"/>
                  <a:pt x="26157" y="47824"/>
                  <a:pt x="26721" y="49347"/>
                </a:cubicBezTo>
                <a:cubicBezTo>
                  <a:pt x="26500" y="49363"/>
                  <a:pt x="26284" y="49396"/>
                  <a:pt x="26075" y="49449"/>
                </a:cubicBezTo>
                <a:cubicBezTo>
                  <a:pt x="25575" y="48250"/>
                  <a:pt x="24384" y="47451"/>
                  <a:pt x="23076" y="47451"/>
                </a:cubicBezTo>
                <a:cubicBezTo>
                  <a:pt x="23070" y="47451"/>
                  <a:pt x="23063" y="47451"/>
                  <a:pt x="23057" y="47451"/>
                </a:cubicBezTo>
                <a:cubicBezTo>
                  <a:pt x="21741" y="47460"/>
                  <a:pt x="20578" y="48248"/>
                  <a:pt x="20080" y="49461"/>
                </a:cubicBezTo>
                <a:cubicBezTo>
                  <a:pt x="19871" y="49408"/>
                  <a:pt x="19654" y="49372"/>
                  <a:pt x="19438" y="49351"/>
                </a:cubicBezTo>
                <a:cubicBezTo>
                  <a:pt x="19994" y="47840"/>
                  <a:pt x="21443" y="46823"/>
                  <a:pt x="23053" y="46810"/>
                </a:cubicBezTo>
                <a:close/>
                <a:moveTo>
                  <a:pt x="38908" y="46810"/>
                </a:moveTo>
                <a:cubicBezTo>
                  <a:pt x="40533" y="46810"/>
                  <a:pt x="41983" y="47824"/>
                  <a:pt x="42547" y="49347"/>
                </a:cubicBezTo>
                <a:cubicBezTo>
                  <a:pt x="42326" y="49363"/>
                  <a:pt x="42114" y="49396"/>
                  <a:pt x="41902" y="49449"/>
                </a:cubicBezTo>
                <a:cubicBezTo>
                  <a:pt x="41402" y="48250"/>
                  <a:pt x="40211" y="47451"/>
                  <a:pt x="38906" y="47451"/>
                </a:cubicBezTo>
                <a:cubicBezTo>
                  <a:pt x="38900" y="47451"/>
                  <a:pt x="38894" y="47451"/>
                  <a:pt x="38887" y="47451"/>
                </a:cubicBezTo>
                <a:cubicBezTo>
                  <a:pt x="37568" y="47460"/>
                  <a:pt x="36408" y="48248"/>
                  <a:pt x="35910" y="49461"/>
                </a:cubicBezTo>
                <a:cubicBezTo>
                  <a:pt x="35698" y="49408"/>
                  <a:pt x="35485" y="49372"/>
                  <a:pt x="35264" y="49351"/>
                </a:cubicBezTo>
                <a:cubicBezTo>
                  <a:pt x="35824" y="47840"/>
                  <a:pt x="37270" y="46823"/>
                  <a:pt x="38883" y="46810"/>
                </a:cubicBezTo>
                <a:close/>
                <a:moveTo>
                  <a:pt x="54735" y="46810"/>
                </a:moveTo>
                <a:cubicBezTo>
                  <a:pt x="56364" y="46810"/>
                  <a:pt x="57814" y="47824"/>
                  <a:pt x="58377" y="49347"/>
                </a:cubicBezTo>
                <a:cubicBezTo>
                  <a:pt x="58157" y="49363"/>
                  <a:pt x="57941" y="49396"/>
                  <a:pt x="57732" y="49449"/>
                </a:cubicBezTo>
                <a:cubicBezTo>
                  <a:pt x="57230" y="48248"/>
                  <a:pt x="56037" y="47451"/>
                  <a:pt x="54735" y="47451"/>
                </a:cubicBezTo>
                <a:lnTo>
                  <a:pt x="54714" y="47451"/>
                </a:lnTo>
                <a:cubicBezTo>
                  <a:pt x="53399" y="47460"/>
                  <a:pt x="52235" y="48248"/>
                  <a:pt x="51736" y="49461"/>
                </a:cubicBezTo>
                <a:cubicBezTo>
                  <a:pt x="51528" y="49408"/>
                  <a:pt x="51312" y="49372"/>
                  <a:pt x="51095" y="49351"/>
                </a:cubicBezTo>
                <a:cubicBezTo>
                  <a:pt x="51651" y="47840"/>
                  <a:pt x="53101" y="46823"/>
                  <a:pt x="54710" y="46810"/>
                </a:cubicBezTo>
                <a:close/>
                <a:moveTo>
                  <a:pt x="70565" y="46810"/>
                </a:moveTo>
                <a:cubicBezTo>
                  <a:pt x="72190" y="46810"/>
                  <a:pt x="73644" y="47824"/>
                  <a:pt x="74204" y="49347"/>
                </a:cubicBezTo>
                <a:cubicBezTo>
                  <a:pt x="73987" y="49363"/>
                  <a:pt x="73772" y="49396"/>
                  <a:pt x="73559" y="49449"/>
                </a:cubicBezTo>
                <a:cubicBezTo>
                  <a:pt x="73058" y="48250"/>
                  <a:pt x="71867" y="47451"/>
                  <a:pt x="70564" y="47451"/>
                </a:cubicBezTo>
                <a:cubicBezTo>
                  <a:pt x="70557" y="47451"/>
                  <a:pt x="70551" y="47451"/>
                  <a:pt x="70545" y="47451"/>
                </a:cubicBezTo>
                <a:cubicBezTo>
                  <a:pt x="69225" y="47460"/>
                  <a:pt x="68066" y="48248"/>
                  <a:pt x="67567" y="49461"/>
                </a:cubicBezTo>
                <a:cubicBezTo>
                  <a:pt x="67355" y="49408"/>
                  <a:pt x="67142" y="49372"/>
                  <a:pt x="66922" y="49351"/>
                </a:cubicBezTo>
                <a:cubicBezTo>
                  <a:pt x="67481" y="47840"/>
                  <a:pt x="68927" y="46823"/>
                  <a:pt x="70541" y="46810"/>
                </a:cubicBezTo>
                <a:close/>
                <a:moveTo>
                  <a:pt x="86396" y="46810"/>
                </a:moveTo>
                <a:cubicBezTo>
                  <a:pt x="88021" y="46810"/>
                  <a:pt x="89471" y="47824"/>
                  <a:pt x="90034" y="49347"/>
                </a:cubicBezTo>
                <a:cubicBezTo>
                  <a:pt x="89814" y="49363"/>
                  <a:pt x="89597" y="49396"/>
                  <a:pt x="89389" y="49449"/>
                </a:cubicBezTo>
                <a:cubicBezTo>
                  <a:pt x="88889" y="48250"/>
                  <a:pt x="87694" y="47451"/>
                  <a:pt x="86390" y="47451"/>
                </a:cubicBezTo>
                <a:cubicBezTo>
                  <a:pt x="86384" y="47451"/>
                  <a:pt x="86378" y="47451"/>
                  <a:pt x="86371" y="47451"/>
                </a:cubicBezTo>
                <a:cubicBezTo>
                  <a:pt x="85056" y="47460"/>
                  <a:pt x="83892" y="48248"/>
                  <a:pt x="83393" y="49461"/>
                </a:cubicBezTo>
                <a:cubicBezTo>
                  <a:pt x="83186" y="49408"/>
                  <a:pt x="82969" y="49372"/>
                  <a:pt x="82752" y="49351"/>
                </a:cubicBezTo>
                <a:cubicBezTo>
                  <a:pt x="83308" y="47840"/>
                  <a:pt x="84758" y="46823"/>
                  <a:pt x="86371" y="46810"/>
                </a:cubicBezTo>
                <a:close/>
                <a:moveTo>
                  <a:pt x="38908" y="47521"/>
                </a:moveTo>
                <a:cubicBezTo>
                  <a:pt x="40178" y="47521"/>
                  <a:pt x="41342" y="48297"/>
                  <a:pt x="41832" y="49466"/>
                </a:cubicBezTo>
                <a:cubicBezTo>
                  <a:pt x="41620" y="49523"/>
                  <a:pt x="41411" y="49596"/>
                  <a:pt x="41211" y="49690"/>
                </a:cubicBezTo>
                <a:cubicBezTo>
                  <a:pt x="40812" y="48767"/>
                  <a:pt x="39917" y="48179"/>
                  <a:pt x="38908" y="48179"/>
                </a:cubicBezTo>
                <a:lnTo>
                  <a:pt x="38891" y="48179"/>
                </a:lnTo>
                <a:cubicBezTo>
                  <a:pt x="37887" y="48187"/>
                  <a:pt x="36989" y="48784"/>
                  <a:pt x="36597" y="49706"/>
                </a:cubicBezTo>
                <a:cubicBezTo>
                  <a:pt x="36396" y="49617"/>
                  <a:pt x="36188" y="49539"/>
                  <a:pt x="35975" y="49478"/>
                </a:cubicBezTo>
                <a:cubicBezTo>
                  <a:pt x="36465" y="48297"/>
                  <a:pt x="37601" y="47530"/>
                  <a:pt x="38887" y="47521"/>
                </a:cubicBezTo>
                <a:close/>
                <a:moveTo>
                  <a:pt x="54735" y="47521"/>
                </a:moveTo>
                <a:cubicBezTo>
                  <a:pt x="56009" y="47521"/>
                  <a:pt x="57172" y="48297"/>
                  <a:pt x="57663" y="49466"/>
                </a:cubicBezTo>
                <a:cubicBezTo>
                  <a:pt x="57446" y="49523"/>
                  <a:pt x="57242" y="49596"/>
                  <a:pt x="57038" y="49690"/>
                </a:cubicBezTo>
                <a:cubicBezTo>
                  <a:pt x="56639" y="48766"/>
                  <a:pt x="55741" y="48179"/>
                  <a:pt x="54732" y="48179"/>
                </a:cubicBezTo>
                <a:cubicBezTo>
                  <a:pt x="54729" y="48179"/>
                  <a:pt x="54725" y="48179"/>
                  <a:pt x="54722" y="48179"/>
                </a:cubicBezTo>
                <a:cubicBezTo>
                  <a:pt x="53713" y="48187"/>
                  <a:pt x="52819" y="48784"/>
                  <a:pt x="52422" y="49706"/>
                </a:cubicBezTo>
                <a:cubicBezTo>
                  <a:pt x="52226" y="49617"/>
                  <a:pt x="52018" y="49539"/>
                  <a:pt x="51806" y="49478"/>
                </a:cubicBezTo>
                <a:cubicBezTo>
                  <a:pt x="52296" y="48297"/>
                  <a:pt x="53432" y="47530"/>
                  <a:pt x="54718" y="47521"/>
                </a:cubicBezTo>
                <a:close/>
                <a:moveTo>
                  <a:pt x="70565" y="47521"/>
                </a:moveTo>
                <a:cubicBezTo>
                  <a:pt x="71836" y="47521"/>
                  <a:pt x="72999" y="48297"/>
                  <a:pt x="73489" y="49466"/>
                </a:cubicBezTo>
                <a:cubicBezTo>
                  <a:pt x="73277" y="49523"/>
                  <a:pt x="73069" y="49596"/>
                  <a:pt x="72869" y="49690"/>
                </a:cubicBezTo>
                <a:cubicBezTo>
                  <a:pt x="72468" y="48767"/>
                  <a:pt x="71574" y="48179"/>
                  <a:pt x="70565" y="48179"/>
                </a:cubicBezTo>
                <a:lnTo>
                  <a:pt x="70549" y="48179"/>
                </a:lnTo>
                <a:cubicBezTo>
                  <a:pt x="69544" y="48187"/>
                  <a:pt x="68645" y="48784"/>
                  <a:pt x="68253" y="49706"/>
                </a:cubicBezTo>
                <a:cubicBezTo>
                  <a:pt x="68053" y="49617"/>
                  <a:pt x="67845" y="49539"/>
                  <a:pt x="67632" y="49478"/>
                </a:cubicBezTo>
                <a:cubicBezTo>
                  <a:pt x="68123" y="48297"/>
                  <a:pt x="69258" y="47530"/>
                  <a:pt x="70545" y="47521"/>
                </a:cubicBezTo>
                <a:close/>
                <a:moveTo>
                  <a:pt x="86392" y="47521"/>
                </a:moveTo>
                <a:cubicBezTo>
                  <a:pt x="87666" y="47521"/>
                  <a:pt x="88830" y="48297"/>
                  <a:pt x="89320" y="49466"/>
                </a:cubicBezTo>
                <a:cubicBezTo>
                  <a:pt x="89103" y="49523"/>
                  <a:pt x="88899" y="49596"/>
                  <a:pt x="88695" y="49690"/>
                </a:cubicBezTo>
                <a:cubicBezTo>
                  <a:pt x="88295" y="48767"/>
                  <a:pt x="87401" y="48179"/>
                  <a:pt x="86396" y="48179"/>
                </a:cubicBezTo>
                <a:lnTo>
                  <a:pt x="86379" y="48179"/>
                </a:lnTo>
                <a:cubicBezTo>
                  <a:pt x="85371" y="48187"/>
                  <a:pt x="84476" y="48784"/>
                  <a:pt x="84080" y="49706"/>
                </a:cubicBezTo>
                <a:cubicBezTo>
                  <a:pt x="83884" y="49617"/>
                  <a:pt x="83676" y="49539"/>
                  <a:pt x="83463" y="49478"/>
                </a:cubicBezTo>
                <a:cubicBezTo>
                  <a:pt x="83953" y="48297"/>
                  <a:pt x="85088" y="47530"/>
                  <a:pt x="86375" y="47521"/>
                </a:cubicBezTo>
                <a:close/>
                <a:moveTo>
                  <a:pt x="7251" y="47521"/>
                </a:moveTo>
                <a:cubicBezTo>
                  <a:pt x="8521" y="47521"/>
                  <a:pt x="9685" y="48297"/>
                  <a:pt x="10175" y="49466"/>
                </a:cubicBezTo>
                <a:cubicBezTo>
                  <a:pt x="9963" y="49523"/>
                  <a:pt x="9754" y="49596"/>
                  <a:pt x="9554" y="49690"/>
                </a:cubicBezTo>
                <a:cubicBezTo>
                  <a:pt x="9154" y="48767"/>
                  <a:pt x="8259" y="48179"/>
                  <a:pt x="7251" y="48179"/>
                </a:cubicBezTo>
                <a:lnTo>
                  <a:pt x="7234" y="48179"/>
                </a:lnTo>
                <a:cubicBezTo>
                  <a:pt x="6229" y="48187"/>
                  <a:pt x="5331" y="48784"/>
                  <a:pt x="4939" y="49711"/>
                </a:cubicBezTo>
                <a:cubicBezTo>
                  <a:pt x="4739" y="49617"/>
                  <a:pt x="4531" y="49539"/>
                  <a:pt x="4318" y="49478"/>
                </a:cubicBezTo>
                <a:cubicBezTo>
                  <a:pt x="4808" y="48297"/>
                  <a:pt x="5944" y="47530"/>
                  <a:pt x="7230" y="47521"/>
                </a:cubicBezTo>
                <a:close/>
                <a:moveTo>
                  <a:pt x="23077" y="47521"/>
                </a:moveTo>
                <a:cubicBezTo>
                  <a:pt x="24352" y="47521"/>
                  <a:pt x="25515" y="48297"/>
                  <a:pt x="26005" y="49466"/>
                </a:cubicBezTo>
                <a:cubicBezTo>
                  <a:pt x="25790" y="49523"/>
                  <a:pt x="25581" y="49596"/>
                  <a:pt x="25381" y="49690"/>
                </a:cubicBezTo>
                <a:cubicBezTo>
                  <a:pt x="24981" y="48767"/>
                  <a:pt x="24086" y="48179"/>
                  <a:pt x="23081" y="48179"/>
                </a:cubicBezTo>
                <a:lnTo>
                  <a:pt x="23065" y="48179"/>
                </a:lnTo>
                <a:cubicBezTo>
                  <a:pt x="22056" y="48187"/>
                  <a:pt x="21162" y="48784"/>
                  <a:pt x="20766" y="49711"/>
                </a:cubicBezTo>
                <a:cubicBezTo>
                  <a:pt x="20565" y="49617"/>
                  <a:pt x="20361" y="49539"/>
                  <a:pt x="20148" y="49478"/>
                </a:cubicBezTo>
                <a:cubicBezTo>
                  <a:pt x="20639" y="48297"/>
                  <a:pt x="21775" y="47530"/>
                  <a:pt x="23061" y="47521"/>
                </a:cubicBezTo>
                <a:close/>
                <a:moveTo>
                  <a:pt x="15219" y="46810"/>
                </a:moveTo>
                <a:cubicBezTo>
                  <a:pt x="16845" y="46810"/>
                  <a:pt x="18295" y="47824"/>
                  <a:pt x="18858" y="49343"/>
                </a:cubicBezTo>
                <a:cubicBezTo>
                  <a:pt x="18638" y="49355"/>
                  <a:pt x="18421" y="49387"/>
                  <a:pt x="18209" y="49436"/>
                </a:cubicBezTo>
                <a:cubicBezTo>
                  <a:pt x="17698" y="48228"/>
                  <a:pt x="16534" y="47451"/>
                  <a:pt x="15219" y="47451"/>
                </a:cubicBezTo>
                <a:lnTo>
                  <a:pt x="15198" y="47451"/>
                </a:lnTo>
                <a:cubicBezTo>
                  <a:pt x="13892" y="47460"/>
                  <a:pt x="12728" y="48244"/>
                  <a:pt x="12225" y="49449"/>
                </a:cubicBezTo>
                <a:lnTo>
                  <a:pt x="12291" y="49478"/>
                </a:lnTo>
                <a:cubicBezTo>
                  <a:pt x="12781" y="48297"/>
                  <a:pt x="13920" y="47530"/>
                  <a:pt x="15198" y="47521"/>
                </a:cubicBezTo>
                <a:lnTo>
                  <a:pt x="15219" y="47521"/>
                </a:lnTo>
                <a:cubicBezTo>
                  <a:pt x="16506" y="47521"/>
                  <a:pt x="17641" y="48277"/>
                  <a:pt x="18139" y="49453"/>
                </a:cubicBezTo>
                <a:cubicBezTo>
                  <a:pt x="17923" y="49506"/>
                  <a:pt x="17715" y="49579"/>
                  <a:pt x="17515" y="49666"/>
                </a:cubicBezTo>
                <a:cubicBezTo>
                  <a:pt x="17106" y="48759"/>
                  <a:pt x="16212" y="48179"/>
                  <a:pt x="15219" y="48179"/>
                </a:cubicBezTo>
                <a:lnTo>
                  <a:pt x="15203" y="48179"/>
                </a:lnTo>
                <a:cubicBezTo>
                  <a:pt x="14190" y="48187"/>
                  <a:pt x="13287" y="48791"/>
                  <a:pt x="12900" y="49727"/>
                </a:cubicBezTo>
                <a:cubicBezTo>
                  <a:pt x="12487" y="49530"/>
                  <a:pt x="12042" y="49404"/>
                  <a:pt x="11576" y="49355"/>
                </a:cubicBezTo>
                <a:cubicBezTo>
                  <a:pt x="12131" y="47844"/>
                  <a:pt x="13577" y="46823"/>
                  <a:pt x="15194" y="46810"/>
                </a:cubicBezTo>
                <a:close/>
                <a:moveTo>
                  <a:pt x="31044" y="46810"/>
                </a:moveTo>
                <a:cubicBezTo>
                  <a:pt x="32666" y="46810"/>
                  <a:pt x="34124" y="47821"/>
                  <a:pt x="34689" y="49343"/>
                </a:cubicBezTo>
                <a:cubicBezTo>
                  <a:pt x="34469" y="49355"/>
                  <a:pt x="34248" y="49387"/>
                  <a:pt x="34035" y="49436"/>
                </a:cubicBezTo>
                <a:cubicBezTo>
                  <a:pt x="33528" y="48228"/>
                  <a:pt x="32365" y="47451"/>
                  <a:pt x="31050" y="47451"/>
                </a:cubicBezTo>
                <a:lnTo>
                  <a:pt x="31029" y="47451"/>
                </a:lnTo>
                <a:cubicBezTo>
                  <a:pt x="29722" y="47460"/>
                  <a:pt x="28554" y="48244"/>
                  <a:pt x="28052" y="49449"/>
                </a:cubicBezTo>
                <a:lnTo>
                  <a:pt x="28118" y="49478"/>
                </a:lnTo>
                <a:cubicBezTo>
                  <a:pt x="28608" y="48297"/>
                  <a:pt x="29751" y="47530"/>
                  <a:pt x="31029" y="47521"/>
                </a:cubicBezTo>
                <a:lnTo>
                  <a:pt x="31050" y="47521"/>
                </a:lnTo>
                <a:cubicBezTo>
                  <a:pt x="32333" y="47521"/>
                  <a:pt x="33468" y="48277"/>
                  <a:pt x="33970" y="49453"/>
                </a:cubicBezTo>
                <a:cubicBezTo>
                  <a:pt x="33754" y="49506"/>
                  <a:pt x="33545" y="49579"/>
                  <a:pt x="33341" y="49666"/>
                </a:cubicBezTo>
                <a:cubicBezTo>
                  <a:pt x="32936" y="48759"/>
                  <a:pt x="32042" y="48179"/>
                  <a:pt x="31050" y="48179"/>
                </a:cubicBezTo>
                <a:lnTo>
                  <a:pt x="31034" y="48179"/>
                </a:lnTo>
                <a:cubicBezTo>
                  <a:pt x="30020" y="48187"/>
                  <a:pt x="29117" y="48791"/>
                  <a:pt x="28725" y="49727"/>
                </a:cubicBezTo>
                <a:cubicBezTo>
                  <a:pt x="28318" y="49530"/>
                  <a:pt x="27868" y="49404"/>
                  <a:pt x="27407" y="49355"/>
                </a:cubicBezTo>
                <a:cubicBezTo>
                  <a:pt x="27962" y="47844"/>
                  <a:pt x="29404" y="46823"/>
                  <a:pt x="31025" y="46810"/>
                </a:cubicBezTo>
                <a:cubicBezTo>
                  <a:pt x="31031" y="46810"/>
                  <a:pt x="31038" y="46810"/>
                  <a:pt x="31044" y="46810"/>
                </a:cubicBezTo>
                <a:close/>
                <a:moveTo>
                  <a:pt x="46876" y="46810"/>
                </a:moveTo>
                <a:cubicBezTo>
                  <a:pt x="48501" y="46810"/>
                  <a:pt x="49952" y="47824"/>
                  <a:pt x="50516" y="49343"/>
                </a:cubicBezTo>
                <a:lnTo>
                  <a:pt x="50482" y="49343"/>
                </a:lnTo>
                <a:cubicBezTo>
                  <a:pt x="50405" y="49351"/>
                  <a:pt x="50324" y="49359"/>
                  <a:pt x="50246" y="49368"/>
                </a:cubicBezTo>
                <a:cubicBezTo>
                  <a:pt x="50205" y="49372"/>
                  <a:pt x="50164" y="49380"/>
                  <a:pt x="50128" y="49383"/>
                </a:cubicBezTo>
                <a:cubicBezTo>
                  <a:pt x="50037" y="49400"/>
                  <a:pt x="49952" y="49417"/>
                  <a:pt x="49866" y="49436"/>
                </a:cubicBezTo>
                <a:cubicBezTo>
                  <a:pt x="49359" y="48228"/>
                  <a:pt x="48192" y="47451"/>
                  <a:pt x="46876" y="47451"/>
                </a:cubicBezTo>
                <a:lnTo>
                  <a:pt x="46856" y="47451"/>
                </a:lnTo>
                <a:cubicBezTo>
                  <a:pt x="45549" y="47460"/>
                  <a:pt x="44384" y="48244"/>
                  <a:pt x="43883" y="49449"/>
                </a:cubicBezTo>
                <a:lnTo>
                  <a:pt x="43948" y="49478"/>
                </a:lnTo>
                <a:cubicBezTo>
                  <a:pt x="44438" y="48297"/>
                  <a:pt x="45577" y="47530"/>
                  <a:pt x="46856" y="47521"/>
                </a:cubicBezTo>
                <a:cubicBezTo>
                  <a:pt x="46862" y="47521"/>
                  <a:pt x="46869" y="47521"/>
                  <a:pt x="46876" y="47521"/>
                </a:cubicBezTo>
                <a:cubicBezTo>
                  <a:pt x="48162" y="47521"/>
                  <a:pt x="49297" y="48275"/>
                  <a:pt x="49796" y="49453"/>
                </a:cubicBezTo>
                <a:cubicBezTo>
                  <a:pt x="49580" y="49506"/>
                  <a:pt x="49372" y="49579"/>
                  <a:pt x="49172" y="49666"/>
                </a:cubicBezTo>
                <a:cubicBezTo>
                  <a:pt x="48763" y="48759"/>
                  <a:pt x="47869" y="48179"/>
                  <a:pt x="46876" y="48179"/>
                </a:cubicBezTo>
                <a:lnTo>
                  <a:pt x="46860" y="48179"/>
                </a:lnTo>
                <a:cubicBezTo>
                  <a:pt x="45847" y="48187"/>
                  <a:pt x="44944" y="48791"/>
                  <a:pt x="44556" y="49727"/>
                </a:cubicBezTo>
                <a:cubicBezTo>
                  <a:pt x="44144" y="49530"/>
                  <a:pt x="43698" y="49400"/>
                  <a:pt x="43233" y="49355"/>
                </a:cubicBezTo>
                <a:cubicBezTo>
                  <a:pt x="43788" y="47840"/>
                  <a:pt x="45234" y="46823"/>
                  <a:pt x="46852" y="46810"/>
                </a:cubicBezTo>
                <a:close/>
                <a:moveTo>
                  <a:pt x="62707" y="46810"/>
                </a:moveTo>
                <a:cubicBezTo>
                  <a:pt x="64328" y="46810"/>
                  <a:pt x="65783" y="47824"/>
                  <a:pt x="66346" y="49343"/>
                </a:cubicBezTo>
                <a:cubicBezTo>
                  <a:pt x="66126" y="49355"/>
                  <a:pt x="65905" y="49387"/>
                  <a:pt x="65693" y="49436"/>
                </a:cubicBezTo>
                <a:cubicBezTo>
                  <a:pt x="65186" y="48228"/>
                  <a:pt x="64022" y="47451"/>
                  <a:pt x="62707" y="47451"/>
                </a:cubicBezTo>
                <a:lnTo>
                  <a:pt x="62686" y="47451"/>
                </a:lnTo>
                <a:cubicBezTo>
                  <a:pt x="61380" y="47460"/>
                  <a:pt x="60211" y="48244"/>
                  <a:pt x="59709" y="49449"/>
                </a:cubicBezTo>
                <a:lnTo>
                  <a:pt x="59774" y="49478"/>
                </a:lnTo>
                <a:cubicBezTo>
                  <a:pt x="60264" y="48297"/>
                  <a:pt x="61408" y="47530"/>
                  <a:pt x="62686" y="47521"/>
                </a:cubicBezTo>
                <a:lnTo>
                  <a:pt x="62707" y="47521"/>
                </a:lnTo>
                <a:cubicBezTo>
                  <a:pt x="63989" y="47521"/>
                  <a:pt x="65125" y="48277"/>
                  <a:pt x="65627" y="49453"/>
                </a:cubicBezTo>
                <a:cubicBezTo>
                  <a:pt x="65410" y="49506"/>
                  <a:pt x="65202" y="49579"/>
                  <a:pt x="64999" y="49666"/>
                </a:cubicBezTo>
                <a:cubicBezTo>
                  <a:pt x="64594" y="48759"/>
                  <a:pt x="63700" y="48179"/>
                  <a:pt x="62707" y="48179"/>
                </a:cubicBezTo>
                <a:lnTo>
                  <a:pt x="62690" y="48179"/>
                </a:lnTo>
                <a:cubicBezTo>
                  <a:pt x="61678" y="48187"/>
                  <a:pt x="60775" y="48791"/>
                  <a:pt x="60387" y="49727"/>
                </a:cubicBezTo>
                <a:cubicBezTo>
                  <a:pt x="59975" y="49530"/>
                  <a:pt x="59525" y="49400"/>
                  <a:pt x="59063" y="49355"/>
                </a:cubicBezTo>
                <a:cubicBezTo>
                  <a:pt x="59619" y="47840"/>
                  <a:pt x="61065" y="46823"/>
                  <a:pt x="62682" y="46810"/>
                </a:cubicBezTo>
                <a:close/>
                <a:moveTo>
                  <a:pt x="78534" y="46810"/>
                </a:moveTo>
                <a:cubicBezTo>
                  <a:pt x="80159" y="46810"/>
                  <a:pt x="81608" y="47824"/>
                  <a:pt x="82172" y="49343"/>
                </a:cubicBezTo>
                <a:cubicBezTo>
                  <a:pt x="81952" y="49355"/>
                  <a:pt x="81736" y="49387"/>
                  <a:pt x="81523" y="49436"/>
                </a:cubicBezTo>
                <a:cubicBezTo>
                  <a:pt x="81015" y="48226"/>
                  <a:pt x="79848" y="47451"/>
                  <a:pt x="78533" y="47451"/>
                </a:cubicBezTo>
                <a:cubicBezTo>
                  <a:pt x="78526" y="47451"/>
                  <a:pt x="78520" y="47451"/>
                  <a:pt x="78513" y="47451"/>
                </a:cubicBezTo>
                <a:cubicBezTo>
                  <a:pt x="77206" y="47460"/>
                  <a:pt x="76042" y="48244"/>
                  <a:pt x="75540" y="49449"/>
                </a:cubicBezTo>
                <a:lnTo>
                  <a:pt x="75605" y="49478"/>
                </a:lnTo>
                <a:cubicBezTo>
                  <a:pt x="76095" y="48297"/>
                  <a:pt x="77235" y="47530"/>
                  <a:pt x="78513" y="47521"/>
                </a:cubicBezTo>
                <a:lnTo>
                  <a:pt x="78534" y="47521"/>
                </a:lnTo>
                <a:cubicBezTo>
                  <a:pt x="79820" y="47521"/>
                  <a:pt x="80956" y="48277"/>
                  <a:pt x="81454" y="49453"/>
                </a:cubicBezTo>
                <a:cubicBezTo>
                  <a:pt x="81237" y="49506"/>
                  <a:pt x="81029" y="49579"/>
                  <a:pt x="80829" y="49666"/>
                </a:cubicBezTo>
                <a:cubicBezTo>
                  <a:pt x="80423" y="48761"/>
                  <a:pt x="79530" y="48179"/>
                  <a:pt x="78537" y="48179"/>
                </a:cubicBezTo>
                <a:cubicBezTo>
                  <a:pt x="78530" y="48179"/>
                  <a:pt x="78523" y="48179"/>
                  <a:pt x="78517" y="48179"/>
                </a:cubicBezTo>
                <a:cubicBezTo>
                  <a:pt x="77504" y="48187"/>
                  <a:pt x="76601" y="48791"/>
                  <a:pt x="76213" y="49727"/>
                </a:cubicBezTo>
                <a:cubicBezTo>
                  <a:pt x="75801" y="49530"/>
                  <a:pt x="75356" y="49400"/>
                  <a:pt x="74890" y="49355"/>
                </a:cubicBezTo>
                <a:cubicBezTo>
                  <a:pt x="75446" y="47840"/>
                  <a:pt x="76892" y="46823"/>
                  <a:pt x="78509" y="46810"/>
                </a:cubicBezTo>
                <a:close/>
                <a:moveTo>
                  <a:pt x="94364" y="46810"/>
                </a:moveTo>
                <a:cubicBezTo>
                  <a:pt x="95985" y="46810"/>
                  <a:pt x="97439" y="47824"/>
                  <a:pt x="98003" y="49343"/>
                </a:cubicBezTo>
                <a:cubicBezTo>
                  <a:pt x="97782" y="49355"/>
                  <a:pt x="97562" y="49387"/>
                  <a:pt x="97350" y="49436"/>
                </a:cubicBezTo>
                <a:cubicBezTo>
                  <a:pt x="96843" y="48228"/>
                  <a:pt x="95680" y="47451"/>
                  <a:pt x="94364" y="47451"/>
                </a:cubicBezTo>
                <a:lnTo>
                  <a:pt x="94344" y="47451"/>
                </a:lnTo>
                <a:cubicBezTo>
                  <a:pt x="93037" y="47460"/>
                  <a:pt x="91868" y="48244"/>
                  <a:pt x="91367" y="49449"/>
                </a:cubicBezTo>
                <a:lnTo>
                  <a:pt x="91431" y="49478"/>
                </a:lnTo>
                <a:cubicBezTo>
                  <a:pt x="91921" y="48297"/>
                  <a:pt x="93065" y="47530"/>
                  <a:pt x="94344" y="47521"/>
                </a:cubicBezTo>
                <a:lnTo>
                  <a:pt x="94364" y="47521"/>
                </a:lnTo>
                <a:cubicBezTo>
                  <a:pt x="95646" y="47521"/>
                  <a:pt x="96782" y="48277"/>
                  <a:pt x="97284" y="49453"/>
                </a:cubicBezTo>
                <a:cubicBezTo>
                  <a:pt x="97068" y="49506"/>
                  <a:pt x="96860" y="49579"/>
                  <a:pt x="96655" y="49666"/>
                </a:cubicBezTo>
                <a:cubicBezTo>
                  <a:pt x="96251" y="48759"/>
                  <a:pt x="95356" y="48179"/>
                  <a:pt x="94364" y="48179"/>
                </a:cubicBezTo>
                <a:lnTo>
                  <a:pt x="94347" y="48179"/>
                </a:lnTo>
                <a:cubicBezTo>
                  <a:pt x="93335" y="48187"/>
                  <a:pt x="92432" y="48791"/>
                  <a:pt x="92044" y="49727"/>
                </a:cubicBezTo>
                <a:cubicBezTo>
                  <a:pt x="91631" y="49530"/>
                  <a:pt x="91182" y="49400"/>
                  <a:pt x="90721" y="49355"/>
                </a:cubicBezTo>
                <a:cubicBezTo>
                  <a:pt x="91276" y="47840"/>
                  <a:pt x="92722" y="46823"/>
                  <a:pt x="94340" y="46810"/>
                </a:cubicBezTo>
                <a:close/>
                <a:moveTo>
                  <a:pt x="7244" y="48248"/>
                </a:moveTo>
                <a:cubicBezTo>
                  <a:pt x="8225" y="48248"/>
                  <a:pt x="9103" y="48819"/>
                  <a:pt x="9489" y="49719"/>
                </a:cubicBezTo>
                <a:cubicBezTo>
                  <a:pt x="9301" y="49809"/>
                  <a:pt x="9121" y="49911"/>
                  <a:pt x="8949" y="50029"/>
                </a:cubicBezTo>
                <a:cubicBezTo>
                  <a:pt x="8676" y="49331"/>
                  <a:pt x="8002" y="48869"/>
                  <a:pt x="7251" y="48869"/>
                </a:cubicBezTo>
                <a:lnTo>
                  <a:pt x="7239" y="48869"/>
                </a:lnTo>
                <a:cubicBezTo>
                  <a:pt x="6479" y="48873"/>
                  <a:pt x="5801" y="49351"/>
                  <a:pt x="5539" y="50058"/>
                </a:cubicBezTo>
                <a:cubicBezTo>
                  <a:pt x="5368" y="49939"/>
                  <a:pt x="5188" y="49828"/>
                  <a:pt x="5000" y="49739"/>
                </a:cubicBezTo>
                <a:cubicBezTo>
                  <a:pt x="5384" y="48840"/>
                  <a:pt x="6254" y="48256"/>
                  <a:pt x="7234" y="48248"/>
                </a:cubicBezTo>
                <a:cubicBezTo>
                  <a:pt x="7237" y="48248"/>
                  <a:pt x="7241" y="48248"/>
                  <a:pt x="7244" y="48248"/>
                </a:cubicBezTo>
                <a:close/>
                <a:moveTo>
                  <a:pt x="23081" y="48248"/>
                </a:moveTo>
                <a:cubicBezTo>
                  <a:pt x="24058" y="48248"/>
                  <a:pt x="24932" y="48824"/>
                  <a:pt x="25319" y="49719"/>
                </a:cubicBezTo>
                <a:cubicBezTo>
                  <a:pt x="25132" y="49809"/>
                  <a:pt x="24952" y="49911"/>
                  <a:pt x="24780" y="50029"/>
                </a:cubicBezTo>
                <a:cubicBezTo>
                  <a:pt x="24507" y="49331"/>
                  <a:pt x="23833" y="48869"/>
                  <a:pt x="23077" y="48869"/>
                </a:cubicBezTo>
                <a:lnTo>
                  <a:pt x="23070" y="48869"/>
                </a:lnTo>
                <a:cubicBezTo>
                  <a:pt x="22310" y="48873"/>
                  <a:pt x="21632" y="49351"/>
                  <a:pt x="21370" y="50058"/>
                </a:cubicBezTo>
                <a:cubicBezTo>
                  <a:pt x="21198" y="49939"/>
                  <a:pt x="21019" y="49828"/>
                  <a:pt x="20831" y="49739"/>
                </a:cubicBezTo>
                <a:cubicBezTo>
                  <a:pt x="21211" y="48840"/>
                  <a:pt x="22084" y="48256"/>
                  <a:pt x="23065" y="48248"/>
                </a:cubicBezTo>
                <a:close/>
                <a:moveTo>
                  <a:pt x="38901" y="48248"/>
                </a:moveTo>
                <a:cubicBezTo>
                  <a:pt x="39881" y="48248"/>
                  <a:pt x="40759" y="48819"/>
                  <a:pt x="41146" y="49719"/>
                </a:cubicBezTo>
                <a:cubicBezTo>
                  <a:pt x="40959" y="49809"/>
                  <a:pt x="40778" y="49911"/>
                  <a:pt x="40607" y="50029"/>
                </a:cubicBezTo>
                <a:cubicBezTo>
                  <a:pt x="40333" y="49331"/>
                  <a:pt x="39660" y="48869"/>
                  <a:pt x="38908" y="48869"/>
                </a:cubicBezTo>
                <a:lnTo>
                  <a:pt x="38895" y="48869"/>
                </a:lnTo>
                <a:cubicBezTo>
                  <a:pt x="38140" y="48873"/>
                  <a:pt x="37462" y="49351"/>
                  <a:pt x="37196" y="50058"/>
                </a:cubicBezTo>
                <a:cubicBezTo>
                  <a:pt x="37025" y="49935"/>
                  <a:pt x="36846" y="49828"/>
                  <a:pt x="36657" y="49739"/>
                </a:cubicBezTo>
                <a:cubicBezTo>
                  <a:pt x="37042" y="48840"/>
                  <a:pt x="37911" y="48256"/>
                  <a:pt x="38891" y="48248"/>
                </a:cubicBezTo>
                <a:cubicBezTo>
                  <a:pt x="38895" y="48248"/>
                  <a:pt x="38898" y="48248"/>
                  <a:pt x="38901" y="48248"/>
                </a:cubicBezTo>
                <a:close/>
                <a:moveTo>
                  <a:pt x="54739" y="48248"/>
                </a:moveTo>
                <a:cubicBezTo>
                  <a:pt x="55715" y="48248"/>
                  <a:pt x="56588" y="48824"/>
                  <a:pt x="56976" y="49719"/>
                </a:cubicBezTo>
                <a:cubicBezTo>
                  <a:pt x="56789" y="49809"/>
                  <a:pt x="56609" y="49911"/>
                  <a:pt x="56437" y="50029"/>
                </a:cubicBezTo>
                <a:cubicBezTo>
                  <a:pt x="56164" y="49331"/>
                  <a:pt x="55490" y="48869"/>
                  <a:pt x="54735" y="48869"/>
                </a:cubicBezTo>
                <a:lnTo>
                  <a:pt x="54726" y="48869"/>
                </a:lnTo>
                <a:cubicBezTo>
                  <a:pt x="53966" y="48873"/>
                  <a:pt x="53289" y="49351"/>
                  <a:pt x="53027" y="50058"/>
                </a:cubicBezTo>
                <a:cubicBezTo>
                  <a:pt x="52856" y="49935"/>
                  <a:pt x="52676" y="49828"/>
                  <a:pt x="52488" y="49739"/>
                </a:cubicBezTo>
                <a:cubicBezTo>
                  <a:pt x="52868" y="48840"/>
                  <a:pt x="53742" y="48256"/>
                  <a:pt x="54722" y="48248"/>
                </a:cubicBezTo>
                <a:close/>
                <a:moveTo>
                  <a:pt x="70565" y="48248"/>
                </a:moveTo>
                <a:cubicBezTo>
                  <a:pt x="71545" y="48248"/>
                  <a:pt x="72415" y="48824"/>
                  <a:pt x="72803" y="49719"/>
                </a:cubicBezTo>
                <a:cubicBezTo>
                  <a:pt x="72615" y="49809"/>
                  <a:pt x="72436" y="49911"/>
                  <a:pt x="72264" y="50029"/>
                </a:cubicBezTo>
                <a:cubicBezTo>
                  <a:pt x="71991" y="49331"/>
                  <a:pt x="71316" y="48869"/>
                  <a:pt x="70565" y="48869"/>
                </a:cubicBezTo>
                <a:lnTo>
                  <a:pt x="70553" y="48869"/>
                </a:lnTo>
                <a:cubicBezTo>
                  <a:pt x="69797" y="48873"/>
                  <a:pt x="69119" y="49351"/>
                  <a:pt x="68854" y="50058"/>
                </a:cubicBezTo>
                <a:cubicBezTo>
                  <a:pt x="68682" y="49935"/>
                  <a:pt x="68503" y="49828"/>
                  <a:pt x="68315" y="49739"/>
                </a:cubicBezTo>
                <a:cubicBezTo>
                  <a:pt x="68699" y="48840"/>
                  <a:pt x="69568" y="48256"/>
                  <a:pt x="70549" y="48248"/>
                </a:cubicBezTo>
                <a:close/>
                <a:moveTo>
                  <a:pt x="86396" y="48248"/>
                </a:moveTo>
                <a:cubicBezTo>
                  <a:pt x="87372" y="48248"/>
                  <a:pt x="88246" y="48824"/>
                  <a:pt x="88634" y="49719"/>
                </a:cubicBezTo>
                <a:cubicBezTo>
                  <a:pt x="88446" y="49809"/>
                  <a:pt x="88266" y="49911"/>
                  <a:pt x="88095" y="50029"/>
                </a:cubicBezTo>
                <a:cubicBezTo>
                  <a:pt x="87821" y="49331"/>
                  <a:pt x="87147" y="48869"/>
                  <a:pt x="86392" y="48869"/>
                </a:cubicBezTo>
                <a:lnTo>
                  <a:pt x="86383" y="48869"/>
                </a:lnTo>
                <a:cubicBezTo>
                  <a:pt x="85623" y="48873"/>
                  <a:pt x="84946" y="49351"/>
                  <a:pt x="84684" y="50058"/>
                </a:cubicBezTo>
                <a:cubicBezTo>
                  <a:pt x="84513" y="49935"/>
                  <a:pt x="84333" y="49828"/>
                  <a:pt x="84145" y="49739"/>
                </a:cubicBezTo>
                <a:cubicBezTo>
                  <a:pt x="84525" y="48840"/>
                  <a:pt x="85399" y="48256"/>
                  <a:pt x="86379" y="48248"/>
                </a:cubicBezTo>
                <a:close/>
                <a:moveTo>
                  <a:pt x="15219" y="48248"/>
                </a:moveTo>
                <a:cubicBezTo>
                  <a:pt x="16187" y="48248"/>
                  <a:pt x="17057" y="48816"/>
                  <a:pt x="17449" y="49694"/>
                </a:cubicBezTo>
                <a:cubicBezTo>
                  <a:pt x="17262" y="49779"/>
                  <a:pt x="17077" y="49882"/>
                  <a:pt x="16906" y="49996"/>
                </a:cubicBezTo>
                <a:cubicBezTo>
                  <a:pt x="16628" y="49319"/>
                  <a:pt x="15954" y="48869"/>
                  <a:pt x="15219" y="48869"/>
                </a:cubicBezTo>
                <a:lnTo>
                  <a:pt x="15207" y="48869"/>
                </a:lnTo>
                <a:cubicBezTo>
                  <a:pt x="14435" y="48873"/>
                  <a:pt x="13752" y="49359"/>
                  <a:pt x="13500" y="50086"/>
                </a:cubicBezTo>
                <a:cubicBezTo>
                  <a:pt x="13328" y="49964"/>
                  <a:pt x="13149" y="49853"/>
                  <a:pt x="12960" y="49760"/>
                </a:cubicBezTo>
                <a:cubicBezTo>
                  <a:pt x="13341" y="48848"/>
                  <a:pt x="14218" y="48256"/>
                  <a:pt x="15203" y="48248"/>
                </a:cubicBezTo>
                <a:close/>
                <a:moveTo>
                  <a:pt x="31050" y="48248"/>
                </a:moveTo>
                <a:cubicBezTo>
                  <a:pt x="32014" y="48248"/>
                  <a:pt x="32884" y="48816"/>
                  <a:pt x="33280" y="49694"/>
                </a:cubicBezTo>
                <a:cubicBezTo>
                  <a:pt x="33087" y="49779"/>
                  <a:pt x="32908" y="49882"/>
                  <a:pt x="32736" y="49996"/>
                </a:cubicBezTo>
                <a:cubicBezTo>
                  <a:pt x="32455" y="49319"/>
                  <a:pt x="31781" y="48869"/>
                  <a:pt x="31050" y="48869"/>
                </a:cubicBezTo>
                <a:lnTo>
                  <a:pt x="31038" y="48869"/>
                </a:lnTo>
                <a:cubicBezTo>
                  <a:pt x="30261" y="48873"/>
                  <a:pt x="29583" y="49359"/>
                  <a:pt x="29326" y="50086"/>
                </a:cubicBezTo>
                <a:cubicBezTo>
                  <a:pt x="29159" y="49964"/>
                  <a:pt x="28979" y="49853"/>
                  <a:pt x="28791" y="49760"/>
                </a:cubicBezTo>
                <a:cubicBezTo>
                  <a:pt x="29166" y="48848"/>
                  <a:pt x="30045" y="48256"/>
                  <a:pt x="31034" y="48248"/>
                </a:cubicBezTo>
                <a:close/>
                <a:moveTo>
                  <a:pt x="46876" y="48248"/>
                </a:moveTo>
                <a:cubicBezTo>
                  <a:pt x="47845" y="48248"/>
                  <a:pt x="48714" y="48816"/>
                  <a:pt x="49106" y="49694"/>
                </a:cubicBezTo>
                <a:cubicBezTo>
                  <a:pt x="48918" y="49779"/>
                  <a:pt x="48739" y="49882"/>
                  <a:pt x="48563" y="49996"/>
                </a:cubicBezTo>
                <a:cubicBezTo>
                  <a:pt x="48286" y="49319"/>
                  <a:pt x="47611" y="48869"/>
                  <a:pt x="46876" y="48869"/>
                </a:cubicBezTo>
                <a:lnTo>
                  <a:pt x="46864" y="48869"/>
                </a:lnTo>
                <a:cubicBezTo>
                  <a:pt x="46092" y="48873"/>
                  <a:pt x="45410" y="49359"/>
                  <a:pt x="45157" y="50086"/>
                </a:cubicBezTo>
                <a:cubicBezTo>
                  <a:pt x="44985" y="49964"/>
                  <a:pt x="44806" y="49853"/>
                  <a:pt x="44618" y="49760"/>
                </a:cubicBezTo>
                <a:cubicBezTo>
                  <a:pt x="44997" y="48848"/>
                  <a:pt x="45875" y="48256"/>
                  <a:pt x="46860" y="48248"/>
                </a:cubicBezTo>
                <a:close/>
                <a:moveTo>
                  <a:pt x="62707" y="48248"/>
                </a:moveTo>
                <a:cubicBezTo>
                  <a:pt x="63670" y="48248"/>
                  <a:pt x="64541" y="48816"/>
                  <a:pt x="64937" y="49694"/>
                </a:cubicBezTo>
                <a:cubicBezTo>
                  <a:pt x="64745" y="49779"/>
                  <a:pt x="64565" y="49882"/>
                  <a:pt x="64394" y="49996"/>
                </a:cubicBezTo>
                <a:cubicBezTo>
                  <a:pt x="64111" y="49319"/>
                  <a:pt x="63438" y="48869"/>
                  <a:pt x="62707" y="48869"/>
                </a:cubicBezTo>
                <a:lnTo>
                  <a:pt x="62695" y="48869"/>
                </a:lnTo>
                <a:cubicBezTo>
                  <a:pt x="61919" y="48873"/>
                  <a:pt x="61240" y="49359"/>
                  <a:pt x="60984" y="50086"/>
                </a:cubicBezTo>
                <a:cubicBezTo>
                  <a:pt x="60816" y="49964"/>
                  <a:pt x="60637" y="49853"/>
                  <a:pt x="60448" y="49760"/>
                </a:cubicBezTo>
                <a:cubicBezTo>
                  <a:pt x="60824" y="48848"/>
                  <a:pt x="61702" y="48256"/>
                  <a:pt x="62690" y="48248"/>
                </a:cubicBezTo>
                <a:close/>
                <a:moveTo>
                  <a:pt x="78534" y="48248"/>
                </a:moveTo>
                <a:cubicBezTo>
                  <a:pt x="79501" y="48248"/>
                  <a:pt x="80371" y="48816"/>
                  <a:pt x="80764" y="49694"/>
                </a:cubicBezTo>
                <a:cubicBezTo>
                  <a:pt x="80575" y="49779"/>
                  <a:pt x="80396" y="49882"/>
                  <a:pt x="80220" y="49996"/>
                </a:cubicBezTo>
                <a:cubicBezTo>
                  <a:pt x="79942" y="49319"/>
                  <a:pt x="79269" y="48869"/>
                  <a:pt x="78534" y="48869"/>
                </a:cubicBezTo>
                <a:lnTo>
                  <a:pt x="78521" y="48869"/>
                </a:lnTo>
                <a:cubicBezTo>
                  <a:pt x="77749" y="48873"/>
                  <a:pt x="77067" y="49359"/>
                  <a:pt x="76814" y="50086"/>
                </a:cubicBezTo>
                <a:cubicBezTo>
                  <a:pt x="76643" y="49964"/>
                  <a:pt x="76462" y="49853"/>
                  <a:pt x="76275" y="49760"/>
                </a:cubicBezTo>
                <a:cubicBezTo>
                  <a:pt x="76654" y="48848"/>
                  <a:pt x="77533" y="48256"/>
                  <a:pt x="78517" y="48248"/>
                </a:cubicBezTo>
                <a:close/>
                <a:moveTo>
                  <a:pt x="94364" y="48248"/>
                </a:moveTo>
                <a:cubicBezTo>
                  <a:pt x="95328" y="48248"/>
                  <a:pt x="96198" y="48816"/>
                  <a:pt x="96594" y="49694"/>
                </a:cubicBezTo>
                <a:cubicBezTo>
                  <a:pt x="96402" y="49779"/>
                  <a:pt x="96223" y="49882"/>
                  <a:pt x="96051" y="49996"/>
                </a:cubicBezTo>
                <a:cubicBezTo>
                  <a:pt x="95769" y="49319"/>
                  <a:pt x="95095" y="48869"/>
                  <a:pt x="94364" y="48869"/>
                </a:cubicBezTo>
                <a:lnTo>
                  <a:pt x="94351" y="48869"/>
                </a:lnTo>
                <a:cubicBezTo>
                  <a:pt x="93576" y="48873"/>
                  <a:pt x="92898" y="49359"/>
                  <a:pt x="92641" y="50086"/>
                </a:cubicBezTo>
                <a:cubicBezTo>
                  <a:pt x="92473" y="49964"/>
                  <a:pt x="92293" y="49853"/>
                  <a:pt x="92106" y="49760"/>
                </a:cubicBezTo>
                <a:cubicBezTo>
                  <a:pt x="92481" y="48848"/>
                  <a:pt x="93359" y="48256"/>
                  <a:pt x="94347" y="48248"/>
                </a:cubicBezTo>
                <a:close/>
                <a:moveTo>
                  <a:pt x="7251" y="48938"/>
                </a:moveTo>
                <a:cubicBezTo>
                  <a:pt x="7982" y="48938"/>
                  <a:pt x="8631" y="49392"/>
                  <a:pt x="8893" y="50070"/>
                </a:cubicBezTo>
                <a:cubicBezTo>
                  <a:pt x="8734" y="50180"/>
                  <a:pt x="8587" y="50307"/>
                  <a:pt x="8444" y="50441"/>
                </a:cubicBezTo>
                <a:cubicBezTo>
                  <a:pt x="8325" y="49882"/>
                  <a:pt x="7827" y="49474"/>
                  <a:pt x="7251" y="49474"/>
                </a:cubicBezTo>
                <a:lnTo>
                  <a:pt x="7243" y="49474"/>
                </a:lnTo>
                <a:cubicBezTo>
                  <a:pt x="6646" y="49474"/>
                  <a:pt x="6148" y="49902"/>
                  <a:pt x="6046" y="50482"/>
                </a:cubicBezTo>
                <a:cubicBezTo>
                  <a:pt x="5907" y="50343"/>
                  <a:pt x="5756" y="50217"/>
                  <a:pt x="5601" y="50098"/>
                </a:cubicBezTo>
                <a:cubicBezTo>
                  <a:pt x="5846" y="49408"/>
                  <a:pt x="6504" y="48942"/>
                  <a:pt x="7239" y="48938"/>
                </a:cubicBezTo>
                <a:close/>
                <a:moveTo>
                  <a:pt x="23077" y="48938"/>
                </a:moveTo>
                <a:cubicBezTo>
                  <a:pt x="23809" y="48938"/>
                  <a:pt x="24461" y="49392"/>
                  <a:pt x="24719" y="50070"/>
                </a:cubicBezTo>
                <a:cubicBezTo>
                  <a:pt x="24564" y="50180"/>
                  <a:pt x="24412" y="50307"/>
                  <a:pt x="24274" y="50441"/>
                </a:cubicBezTo>
                <a:cubicBezTo>
                  <a:pt x="24156" y="49882"/>
                  <a:pt x="23653" y="49474"/>
                  <a:pt x="23077" y="49474"/>
                </a:cubicBezTo>
                <a:lnTo>
                  <a:pt x="23073" y="49474"/>
                </a:lnTo>
                <a:cubicBezTo>
                  <a:pt x="22476" y="49474"/>
                  <a:pt x="21975" y="49902"/>
                  <a:pt x="21877" y="50482"/>
                </a:cubicBezTo>
                <a:cubicBezTo>
                  <a:pt x="21733" y="50343"/>
                  <a:pt x="21586" y="50217"/>
                  <a:pt x="21428" y="50098"/>
                </a:cubicBezTo>
                <a:cubicBezTo>
                  <a:pt x="21677" y="49408"/>
                  <a:pt x="22334" y="48942"/>
                  <a:pt x="23070" y="48938"/>
                </a:cubicBezTo>
                <a:close/>
                <a:moveTo>
                  <a:pt x="38908" y="48938"/>
                </a:moveTo>
                <a:cubicBezTo>
                  <a:pt x="39639" y="48938"/>
                  <a:pt x="40288" y="49392"/>
                  <a:pt x="40550" y="50070"/>
                </a:cubicBezTo>
                <a:cubicBezTo>
                  <a:pt x="40390" y="50180"/>
                  <a:pt x="40243" y="50307"/>
                  <a:pt x="40101" y="50441"/>
                </a:cubicBezTo>
                <a:cubicBezTo>
                  <a:pt x="39982" y="49882"/>
                  <a:pt x="39483" y="49474"/>
                  <a:pt x="38908" y="49474"/>
                </a:cubicBezTo>
                <a:lnTo>
                  <a:pt x="38900" y="49474"/>
                </a:lnTo>
                <a:cubicBezTo>
                  <a:pt x="38303" y="49474"/>
                  <a:pt x="37805" y="49902"/>
                  <a:pt x="37703" y="50482"/>
                </a:cubicBezTo>
                <a:cubicBezTo>
                  <a:pt x="37564" y="50343"/>
                  <a:pt x="37413" y="50217"/>
                  <a:pt x="37258" y="50098"/>
                </a:cubicBezTo>
                <a:cubicBezTo>
                  <a:pt x="37503" y="49408"/>
                  <a:pt x="38160" y="48942"/>
                  <a:pt x="38895" y="48938"/>
                </a:cubicBezTo>
                <a:close/>
                <a:moveTo>
                  <a:pt x="54735" y="48938"/>
                </a:moveTo>
                <a:cubicBezTo>
                  <a:pt x="55466" y="48938"/>
                  <a:pt x="56119" y="49392"/>
                  <a:pt x="56377" y="50070"/>
                </a:cubicBezTo>
                <a:cubicBezTo>
                  <a:pt x="56221" y="50180"/>
                  <a:pt x="56070" y="50307"/>
                  <a:pt x="55932" y="50441"/>
                </a:cubicBezTo>
                <a:cubicBezTo>
                  <a:pt x="55813" y="49882"/>
                  <a:pt x="55310" y="49474"/>
                  <a:pt x="54735" y="49474"/>
                </a:cubicBezTo>
                <a:lnTo>
                  <a:pt x="54731" y="49474"/>
                </a:lnTo>
                <a:cubicBezTo>
                  <a:pt x="54134" y="49474"/>
                  <a:pt x="53632" y="49902"/>
                  <a:pt x="53534" y="50482"/>
                </a:cubicBezTo>
                <a:cubicBezTo>
                  <a:pt x="53391" y="50343"/>
                  <a:pt x="53244" y="50217"/>
                  <a:pt x="53084" y="50098"/>
                </a:cubicBezTo>
                <a:cubicBezTo>
                  <a:pt x="53334" y="49408"/>
                  <a:pt x="53991" y="48942"/>
                  <a:pt x="54726" y="48938"/>
                </a:cubicBezTo>
                <a:close/>
                <a:moveTo>
                  <a:pt x="70565" y="48938"/>
                </a:moveTo>
                <a:cubicBezTo>
                  <a:pt x="71297" y="48938"/>
                  <a:pt x="71945" y="49392"/>
                  <a:pt x="72207" y="50070"/>
                </a:cubicBezTo>
                <a:cubicBezTo>
                  <a:pt x="72047" y="50180"/>
                  <a:pt x="71900" y="50307"/>
                  <a:pt x="71757" y="50441"/>
                </a:cubicBezTo>
                <a:cubicBezTo>
                  <a:pt x="71640" y="49882"/>
                  <a:pt x="71141" y="49474"/>
                  <a:pt x="70565" y="49474"/>
                </a:cubicBezTo>
                <a:lnTo>
                  <a:pt x="70556" y="49474"/>
                </a:lnTo>
                <a:cubicBezTo>
                  <a:pt x="69960" y="49474"/>
                  <a:pt x="69463" y="49902"/>
                  <a:pt x="69361" y="50482"/>
                </a:cubicBezTo>
                <a:cubicBezTo>
                  <a:pt x="69221" y="50343"/>
                  <a:pt x="69070" y="50217"/>
                  <a:pt x="68915" y="50098"/>
                </a:cubicBezTo>
                <a:cubicBezTo>
                  <a:pt x="69160" y="49408"/>
                  <a:pt x="69817" y="48942"/>
                  <a:pt x="70553" y="48938"/>
                </a:cubicBezTo>
                <a:close/>
                <a:moveTo>
                  <a:pt x="86392" y="48938"/>
                </a:moveTo>
                <a:cubicBezTo>
                  <a:pt x="87122" y="48938"/>
                  <a:pt x="87776" y="49392"/>
                  <a:pt x="88034" y="50070"/>
                </a:cubicBezTo>
                <a:cubicBezTo>
                  <a:pt x="87878" y="50180"/>
                  <a:pt x="87727" y="50307"/>
                  <a:pt x="87588" y="50441"/>
                </a:cubicBezTo>
                <a:cubicBezTo>
                  <a:pt x="87470" y="49882"/>
                  <a:pt x="86967" y="49474"/>
                  <a:pt x="86392" y="49474"/>
                </a:cubicBezTo>
                <a:lnTo>
                  <a:pt x="86387" y="49474"/>
                </a:lnTo>
                <a:cubicBezTo>
                  <a:pt x="85791" y="49474"/>
                  <a:pt x="85289" y="49902"/>
                  <a:pt x="85191" y="50482"/>
                </a:cubicBezTo>
                <a:cubicBezTo>
                  <a:pt x="85052" y="50343"/>
                  <a:pt x="84901" y="50217"/>
                  <a:pt x="84741" y="50098"/>
                </a:cubicBezTo>
                <a:cubicBezTo>
                  <a:pt x="84990" y="49408"/>
                  <a:pt x="85648" y="48942"/>
                  <a:pt x="86383" y="48938"/>
                </a:cubicBezTo>
                <a:close/>
                <a:moveTo>
                  <a:pt x="15219" y="48938"/>
                </a:moveTo>
                <a:cubicBezTo>
                  <a:pt x="15930" y="48938"/>
                  <a:pt x="16579" y="49380"/>
                  <a:pt x="16849" y="50037"/>
                </a:cubicBezTo>
                <a:cubicBezTo>
                  <a:pt x="16689" y="50143"/>
                  <a:pt x="16542" y="50262"/>
                  <a:pt x="16404" y="50392"/>
                </a:cubicBezTo>
                <a:cubicBezTo>
                  <a:pt x="16269" y="49858"/>
                  <a:pt x="15779" y="49474"/>
                  <a:pt x="15219" y="49474"/>
                </a:cubicBezTo>
                <a:lnTo>
                  <a:pt x="15211" y="49474"/>
                </a:lnTo>
                <a:cubicBezTo>
                  <a:pt x="14602" y="49474"/>
                  <a:pt x="14092" y="49926"/>
                  <a:pt x="14010" y="50527"/>
                </a:cubicBezTo>
                <a:cubicBezTo>
                  <a:pt x="13867" y="50380"/>
                  <a:pt x="13716" y="50250"/>
                  <a:pt x="13556" y="50131"/>
                </a:cubicBezTo>
                <a:cubicBezTo>
                  <a:pt x="13798" y="49421"/>
                  <a:pt x="14455" y="48942"/>
                  <a:pt x="15207" y="48938"/>
                </a:cubicBezTo>
                <a:close/>
                <a:moveTo>
                  <a:pt x="31050" y="48938"/>
                </a:moveTo>
                <a:cubicBezTo>
                  <a:pt x="31760" y="48938"/>
                  <a:pt x="32410" y="49380"/>
                  <a:pt x="32676" y="50037"/>
                </a:cubicBezTo>
                <a:cubicBezTo>
                  <a:pt x="32520" y="50143"/>
                  <a:pt x="32373" y="50262"/>
                  <a:pt x="32230" y="50392"/>
                </a:cubicBezTo>
                <a:cubicBezTo>
                  <a:pt x="32095" y="49858"/>
                  <a:pt x="31605" y="49474"/>
                  <a:pt x="31050" y="49474"/>
                </a:cubicBezTo>
                <a:lnTo>
                  <a:pt x="31042" y="49474"/>
                </a:lnTo>
                <a:cubicBezTo>
                  <a:pt x="30429" y="49474"/>
                  <a:pt x="29918" y="49926"/>
                  <a:pt x="29837" y="50527"/>
                </a:cubicBezTo>
                <a:cubicBezTo>
                  <a:pt x="29698" y="50380"/>
                  <a:pt x="29547" y="50250"/>
                  <a:pt x="29387" y="50131"/>
                </a:cubicBezTo>
                <a:cubicBezTo>
                  <a:pt x="29628" y="49421"/>
                  <a:pt x="30286" y="48942"/>
                  <a:pt x="31038" y="48938"/>
                </a:cubicBezTo>
                <a:close/>
                <a:moveTo>
                  <a:pt x="46876" y="48938"/>
                </a:moveTo>
                <a:cubicBezTo>
                  <a:pt x="47587" y="48938"/>
                  <a:pt x="48237" y="49380"/>
                  <a:pt x="48506" y="50037"/>
                </a:cubicBezTo>
                <a:cubicBezTo>
                  <a:pt x="48347" y="50143"/>
                  <a:pt x="48200" y="50262"/>
                  <a:pt x="48060" y="50392"/>
                </a:cubicBezTo>
                <a:cubicBezTo>
                  <a:pt x="47926" y="49858"/>
                  <a:pt x="47436" y="49474"/>
                  <a:pt x="46876" y="49474"/>
                </a:cubicBezTo>
                <a:lnTo>
                  <a:pt x="46868" y="49474"/>
                </a:lnTo>
                <a:cubicBezTo>
                  <a:pt x="46260" y="49474"/>
                  <a:pt x="45749" y="49926"/>
                  <a:pt x="45668" y="50527"/>
                </a:cubicBezTo>
                <a:cubicBezTo>
                  <a:pt x="45524" y="50380"/>
                  <a:pt x="45374" y="50250"/>
                  <a:pt x="45214" y="50127"/>
                </a:cubicBezTo>
                <a:cubicBezTo>
                  <a:pt x="45455" y="49421"/>
                  <a:pt x="46113" y="48942"/>
                  <a:pt x="46864" y="48938"/>
                </a:cubicBezTo>
                <a:close/>
                <a:moveTo>
                  <a:pt x="62707" y="48938"/>
                </a:moveTo>
                <a:cubicBezTo>
                  <a:pt x="63417" y="48938"/>
                  <a:pt x="64067" y="49380"/>
                  <a:pt x="64332" y="50037"/>
                </a:cubicBezTo>
                <a:cubicBezTo>
                  <a:pt x="64177" y="50143"/>
                  <a:pt x="64030" y="50262"/>
                  <a:pt x="63887" y="50392"/>
                </a:cubicBezTo>
                <a:cubicBezTo>
                  <a:pt x="63753" y="49858"/>
                  <a:pt x="63263" y="49474"/>
                  <a:pt x="62707" y="49474"/>
                </a:cubicBezTo>
                <a:lnTo>
                  <a:pt x="62699" y="49474"/>
                </a:lnTo>
                <a:cubicBezTo>
                  <a:pt x="62086" y="49474"/>
                  <a:pt x="61576" y="49926"/>
                  <a:pt x="61494" y="50527"/>
                </a:cubicBezTo>
                <a:cubicBezTo>
                  <a:pt x="61355" y="50380"/>
                  <a:pt x="61204" y="50250"/>
                  <a:pt x="61044" y="50127"/>
                </a:cubicBezTo>
                <a:cubicBezTo>
                  <a:pt x="61285" y="49421"/>
                  <a:pt x="61943" y="48942"/>
                  <a:pt x="62695" y="48938"/>
                </a:cubicBezTo>
                <a:close/>
                <a:moveTo>
                  <a:pt x="78534" y="48938"/>
                </a:moveTo>
                <a:cubicBezTo>
                  <a:pt x="79244" y="48938"/>
                  <a:pt x="79893" y="49380"/>
                  <a:pt x="80163" y="50037"/>
                </a:cubicBezTo>
                <a:cubicBezTo>
                  <a:pt x="80004" y="50143"/>
                  <a:pt x="79857" y="50262"/>
                  <a:pt x="79718" y="50392"/>
                </a:cubicBezTo>
                <a:cubicBezTo>
                  <a:pt x="79583" y="49858"/>
                  <a:pt x="79093" y="49474"/>
                  <a:pt x="78534" y="49474"/>
                </a:cubicBezTo>
                <a:lnTo>
                  <a:pt x="78526" y="49474"/>
                </a:lnTo>
                <a:cubicBezTo>
                  <a:pt x="77917" y="49474"/>
                  <a:pt x="77406" y="49926"/>
                  <a:pt x="77325" y="50527"/>
                </a:cubicBezTo>
                <a:cubicBezTo>
                  <a:pt x="77182" y="50380"/>
                  <a:pt x="77031" y="50250"/>
                  <a:pt x="76871" y="50127"/>
                </a:cubicBezTo>
                <a:cubicBezTo>
                  <a:pt x="77112" y="49421"/>
                  <a:pt x="77770" y="48942"/>
                  <a:pt x="78526" y="48938"/>
                </a:cubicBezTo>
                <a:close/>
                <a:moveTo>
                  <a:pt x="94364" y="48938"/>
                </a:moveTo>
                <a:cubicBezTo>
                  <a:pt x="95075" y="48938"/>
                  <a:pt x="95724" y="49380"/>
                  <a:pt x="95989" y="50037"/>
                </a:cubicBezTo>
                <a:cubicBezTo>
                  <a:pt x="95834" y="50143"/>
                  <a:pt x="95687" y="50262"/>
                  <a:pt x="95544" y="50392"/>
                </a:cubicBezTo>
                <a:cubicBezTo>
                  <a:pt x="95410" y="49858"/>
                  <a:pt x="94920" y="49474"/>
                  <a:pt x="94364" y="49474"/>
                </a:cubicBezTo>
                <a:lnTo>
                  <a:pt x="94356" y="49474"/>
                </a:lnTo>
                <a:cubicBezTo>
                  <a:pt x="93744" y="49474"/>
                  <a:pt x="93237" y="49926"/>
                  <a:pt x="93151" y="50527"/>
                </a:cubicBezTo>
                <a:cubicBezTo>
                  <a:pt x="93012" y="50380"/>
                  <a:pt x="92861" y="50250"/>
                  <a:pt x="92702" y="50127"/>
                </a:cubicBezTo>
                <a:cubicBezTo>
                  <a:pt x="92943" y="49421"/>
                  <a:pt x="93601" y="48942"/>
                  <a:pt x="94351" y="48938"/>
                </a:cubicBezTo>
                <a:close/>
                <a:moveTo>
                  <a:pt x="31050" y="49543"/>
                </a:moveTo>
                <a:cubicBezTo>
                  <a:pt x="31589" y="49543"/>
                  <a:pt x="32058" y="49923"/>
                  <a:pt x="32173" y="50450"/>
                </a:cubicBezTo>
                <a:cubicBezTo>
                  <a:pt x="31985" y="50629"/>
                  <a:pt x="31813" y="50829"/>
                  <a:pt x="31666" y="51050"/>
                </a:cubicBezTo>
                <a:cubicBezTo>
                  <a:pt x="31446" y="51014"/>
                  <a:pt x="31221" y="50993"/>
                  <a:pt x="30993" y="50993"/>
                </a:cubicBezTo>
                <a:lnTo>
                  <a:pt x="30968" y="50993"/>
                </a:lnTo>
                <a:cubicBezTo>
                  <a:pt x="30732" y="50993"/>
                  <a:pt x="30502" y="51017"/>
                  <a:pt x="30274" y="51058"/>
                </a:cubicBezTo>
                <a:lnTo>
                  <a:pt x="30274" y="51058"/>
                </a:lnTo>
                <a:cubicBezTo>
                  <a:pt x="30155" y="50882"/>
                  <a:pt x="30024" y="50723"/>
                  <a:pt x="29882" y="50572"/>
                </a:cubicBezTo>
                <a:lnTo>
                  <a:pt x="29902" y="50572"/>
                </a:lnTo>
                <a:cubicBezTo>
                  <a:pt x="29963" y="49988"/>
                  <a:pt x="30454" y="49547"/>
                  <a:pt x="31042" y="49543"/>
                </a:cubicBezTo>
                <a:close/>
                <a:moveTo>
                  <a:pt x="46876" y="49543"/>
                </a:moveTo>
                <a:cubicBezTo>
                  <a:pt x="47415" y="49543"/>
                  <a:pt x="47889" y="49923"/>
                  <a:pt x="48003" y="50450"/>
                </a:cubicBezTo>
                <a:cubicBezTo>
                  <a:pt x="47815" y="50629"/>
                  <a:pt x="47644" y="50829"/>
                  <a:pt x="47493" y="51050"/>
                </a:cubicBezTo>
                <a:cubicBezTo>
                  <a:pt x="47272" y="51014"/>
                  <a:pt x="47052" y="50993"/>
                  <a:pt x="46823" y="50993"/>
                </a:cubicBezTo>
                <a:lnTo>
                  <a:pt x="46799" y="50993"/>
                </a:lnTo>
                <a:cubicBezTo>
                  <a:pt x="46563" y="50993"/>
                  <a:pt x="46332" y="51017"/>
                  <a:pt x="46104" y="51058"/>
                </a:cubicBezTo>
                <a:lnTo>
                  <a:pt x="46104" y="51058"/>
                </a:lnTo>
                <a:cubicBezTo>
                  <a:pt x="45986" y="50882"/>
                  <a:pt x="45851" y="50723"/>
                  <a:pt x="45713" y="50572"/>
                </a:cubicBezTo>
                <a:lnTo>
                  <a:pt x="45732" y="50572"/>
                </a:lnTo>
                <a:cubicBezTo>
                  <a:pt x="45790" y="49988"/>
                  <a:pt x="46280" y="49547"/>
                  <a:pt x="46868" y="49543"/>
                </a:cubicBezTo>
                <a:close/>
                <a:moveTo>
                  <a:pt x="15219" y="49543"/>
                </a:moveTo>
                <a:cubicBezTo>
                  <a:pt x="15758" y="49543"/>
                  <a:pt x="16232" y="49923"/>
                  <a:pt x="16346" y="50450"/>
                </a:cubicBezTo>
                <a:cubicBezTo>
                  <a:pt x="16159" y="50629"/>
                  <a:pt x="15987" y="50829"/>
                  <a:pt x="15835" y="51050"/>
                </a:cubicBezTo>
                <a:cubicBezTo>
                  <a:pt x="15625" y="51013"/>
                  <a:pt x="15412" y="50993"/>
                  <a:pt x="15198" y="50993"/>
                </a:cubicBezTo>
                <a:cubicBezTo>
                  <a:pt x="15179" y="50993"/>
                  <a:pt x="15160" y="50993"/>
                  <a:pt x="15141" y="50993"/>
                </a:cubicBezTo>
                <a:cubicBezTo>
                  <a:pt x="14905" y="50993"/>
                  <a:pt x="14674" y="51017"/>
                  <a:pt x="14447" y="51058"/>
                </a:cubicBezTo>
                <a:lnTo>
                  <a:pt x="14447" y="51058"/>
                </a:lnTo>
                <a:cubicBezTo>
                  <a:pt x="14329" y="50882"/>
                  <a:pt x="14193" y="50723"/>
                  <a:pt x="14055" y="50572"/>
                </a:cubicBezTo>
                <a:lnTo>
                  <a:pt x="14076" y="50572"/>
                </a:lnTo>
                <a:cubicBezTo>
                  <a:pt x="14133" y="49988"/>
                  <a:pt x="14623" y="49547"/>
                  <a:pt x="15211" y="49543"/>
                </a:cubicBezTo>
                <a:close/>
                <a:moveTo>
                  <a:pt x="94365" y="49543"/>
                </a:moveTo>
                <a:cubicBezTo>
                  <a:pt x="94904" y="49543"/>
                  <a:pt x="95373" y="49921"/>
                  <a:pt x="95487" y="50450"/>
                </a:cubicBezTo>
                <a:cubicBezTo>
                  <a:pt x="95299" y="50629"/>
                  <a:pt x="95128" y="50829"/>
                  <a:pt x="94981" y="51050"/>
                </a:cubicBezTo>
                <a:cubicBezTo>
                  <a:pt x="94760" y="51014"/>
                  <a:pt x="94536" y="50993"/>
                  <a:pt x="94307" y="50993"/>
                </a:cubicBezTo>
                <a:lnTo>
                  <a:pt x="94283" y="50993"/>
                </a:lnTo>
                <a:cubicBezTo>
                  <a:pt x="94047" y="50993"/>
                  <a:pt x="93815" y="51017"/>
                  <a:pt x="93587" y="51058"/>
                </a:cubicBezTo>
                <a:lnTo>
                  <a:pt x="93587" y="51058"/>
                </a:lnTo>
                <a:cubicBezTo>
                  <a:pt x="93469" y="50882"/>
                  <a:pt x="93339" y="50723"/>
                  <a:pt x="93196" y="50572"/>
                </a:cubicBezTo>
                <a:lnTo>
                  <a:pt x="93216" y="50572"/>
                </a:lnTo>
                <a:cubicBezTo>
                  <a:pt x="93278" y="49988"/>
                  <a:pt x="93768" y="49547"/>
                  <a:pt x="94356" y="49543"/>
                </a:cubicBezTo>
                <a:cubicBezTo>
                  <a:pt x="94359" y="49543"/>
                  <a:pt x="94362" y="49543"/>
                  <a:pt x="94365" y="49543"/>
                </a:cubicBezTo>
                <a:close/>
                <a:moveTo>
                  <a:pt x="62707" y="49543"/>
                </a:moveTo>
                <a:cubicBezTo>
                  <a:pt x="63246" y="49543"/>
                  <a:pt x="63715" y="49923"/>
                  <a:pt x="63830" y="50450"/>
                </a:cubicBezTo>
                <a:cubicBezTo>
                  <a:pt x="63642" y="50629"/>
                  <a:pt x="63470" y="50829"/>
                  <a:pt x="63323" y="51050"/>
                </a:cubicBezTo>
                <a:cubicBezTo>
                  <a:pt x="63103" y="51014"/>
                  <a:pt x="62878" y="50993"/>
                  <a:pt x="62650" y="50993"/>
                </a:cubicBezTo>
                <a:lnTo>
                  <a:pt x="62625" y="50993"/>
                </a:lnTo>
                <a:cubicBezTo>
                  <a:pt x="62389" y="50993"/>
                  <a:pt x="62158" y="51017"/>
                  <a:pt x="61930" y="51058"/>
                </a:cubicBezTo>
                <a:lnTo>
                  <a:pt x="61930" y="51058"/>
                </a:lnTo>
                <a:cubicBezTo>
                  <a:pt x="61813" y="50882"/>
                  <a:pt x="61681" y="50723"/>
                  <a:pt x="61538" y="50572"/>
                </a:cubicBezTo>
                <a:lnTo>
                  <a:pt x="61559" y="50572"/>
                </a:lnTo>
                <a:cubicBezTo>
                  <a:pt x="61621" y="49988"/>
                  <a:pt x="62111" y="49547"/>
                  <a:pt x="62699" y="49543"/>
                </a:cubicBezTo>
                <a:close/>
                <a:moveTo>
                  <a:pt x="78534" y="49543"/>
                </a:moveTo>
                <a:cubicBezTo>
                  <a:pt x="79074" y="49543"/>
                  <a:pt x="79547" y="49921"/>
                  <a:pt x="79661" y="50450"/>
                </a:cubicBezTo>
                <a:cubicBezTo>
                  <a:pt x="79473" y="50629"/>
                  <a:pt x="79301" y="50829"/>
                  <a:pt x="79150" y="51050"/>
                </a:cubicBezTo>
                <a:cubicBezTo>
                  <a:pt x="78930" y="51014"/>
                  <a:pt x="78709" y="50993"/>
                  <a:pt x="78481" y="50993"/>
                </a:cubicBezTo>
                <a:lnTo>
                  <a:pt x="78456" y="50993"/>
                </a:lnTo>
                <a:cubicBezTo>
                  <a:pt x="78220" y="50993"/>
                  <a:pt x="77989" y="51017"/>
                  <a:pt x="77761" y="51058"/>
                </a:cubicBezTo>
                <a:lnTo>
                  <a:pt x="77761" y="51058"/>
                </a:lnTo>
                <a:cubicBezTo>
                  <a:pt x="77643" y="50882"/>
                  <a:pt x="77508" y="50723"/>
                  <a:pt x="77369" y="50572"/>
                </a:cubicBezTo>
                <a:lnTo>
                  <a:pt x="77390" y="50572"/>
                </a:lnTo>
                <a:cubicBezTo>
                  <a:pt x="77451" y="49988"/>
                  <a:pt x="77938" y="49547"/>
                  <a:pt x="78526" y="49543"/>
                </a:cubicBezTo>
                <a:cubicBezTo>
                  <a:pt x="78528" y="49543"/>
                  <a:pt x="78531" y="49543"/>
                  <a:pt x="78534" y="49543"/>
                </a:cubicBezTo>
                <a:close/>
                <a:moveTo>
                  <a:pt x="7251" y="49543"/>
                </a:moveTo>
                <a:cubicBezTo>
                  <a:pt x="7806" y="49543"/>
                  <a:pt x="8293" y="49951"/>
                  <a:pt x="8386" y="50499"/>
                </a:cubicBezTo>
                <a:cubicBezTo>
                  <a:pt x="8219" y="50667"/>
                  <a:pt x="8067" y="50846"/>
                  <a:pt x="7933" y="51042"/>
                </a:cubicBezTo>
                <a:cubicBezTo>
                  <a:pt x="7738" y="51012"/>
                  <a:pt x="7536" y="50992"/>
                  <a:pt x="7333" y="50992"/>
                </a:cubicBezTo>
                <a:cubicBezTo>
                  <a:pt x="7315" y="50992"/>
                  <a:pt x="7297" y="50993"/>
                  <a:pt x="7279" y="50993"/>
                </a:cubicBezTo>
                <a:cubicBezTo>
                  <a:pt x="7013" y="50993"/>
                  <a:pt x="6753" y="51021"/>
                  <a:pt x="6499" y="51074"/>
                </a:cubicBezTo>
                <a:lnTo>
                  <a:pt x="6528" y="51059"/>
                </a:lnTo>
                <a:cubicBezTo>
                  <a:pt x="6401" y="50874"/>
                  <a:pt x="6263" y="50703"/>
                  <a:pt x="6107" y="50548"/>
                </a:cubicBezTo>
                <a:cubicBezTo>
                  <a:pt x="6180" y="49975"/>
                  <a:pt x="6663" y="49547"/>
                  <a:pt x="7243" y="49543"/>
                </a:cubicBezTo>
                <a:close/>
                <a:moveTo>
                  <a:pt x="23077" y="49543"/>
                </a:moveTo>
                <a:cubicBezTo>
                  <a:pt x="23637" y="49543"/>
                  <a:pt x="24118" y="49951"/>
                  <a:pt x="24212" y="50499"/>
                </a:cubicBezTo>
                <a:cubicBezTo>
                  <a:pt x="24050" y="50667"/>
                  <a:pt x="23898" y="50846"/>
                  <a:pt x="23760" y="51042"/>
                </a:cubicBezTo>
                <a:cubicBezTo>
                  <a:pt x="23564" y="51012"/>
                  <a:pt x="23366" y="50992"/>
                  <a:pt x="23164" y="50992"/>
                </a:cubicBezTo>
                <a:cubicBezTo>
                  <a:pt x="23146" y="50992"/>
                  <a:pt x="23128" y="50993"/>
                  <a:pt x="23110" y="50993"/>
                </a:cubicBezTo>
                <a:cubicBezTo>
                  <a:pt x="22844" y="50993"/>
                  <a:pt x="22583" y="51021"/>
                  <a:pt x="22329" y="51074"/>
                </a:cubicBezTo>
                <a:lnTo>
                  <a:pt x="22354" y="51059"/>
                </a:lnTo>
                <a:cubicBezTo>
                  <a:pt x="22227" y="50874"/>
                  <a:pt x="22089" y="50703"/>
                  <a:pt x="21937" y="50548"/>
                </a:cubicBezTo>
                <a:cubicBezTo>
                  <a:pt x="22011" y="49975"/>
                  <a:pt x="22493" y="49547"/>
                  <a:pt x="23073" y="49543"/>
                </a:cubicBezTo>
                <a:close/>
                <a:moveTo>
                  <a:pt x="38908" y="49543"/>
                </a:moveTo>
                <a:cubicBezTo>
                  <a:pt x="39464" y="49543"/>
                  <a:pt x="39949" y="49951"/>
                  <a:pt x="40043" y="50499"/>
                </a:cubicBezTo>
                <a:cubicBezTo>
                  <a:pt x="39875" y="50667"/>
                  <a:pt x="39724" y="50846"/>
                  <a:pt x="39590" y="51042"/>
                </a:cubicBezTo>
                <a:cubicBezTo>
                  <a:pt x="39385" y="51010"/>
                  <a:pt x="39174" y="50993"/>
                  <a:pt x="38961" y="50993"/>
                </a:cubicBezTo>
                <a:lnTo>
                  <a:pt x="38936" y="50993"/>
                </a:lnTo>
                <a:cubicBezTo>
                  <a:pt x="38671" y="50993"/>
                  <a:pt x="38410" y="51021"/>
                  <a:pt x="38156" y="51074"/>
                </a:cubicBezTo>
                <a:lnTo>
                  <a:pt x="38185" y="51059"/>
                </a:lnTo>
                <a:cubicBezTo>
                  <a:pt x="38058" y="50874"/>
                  <a:pt x="37920" y="50703"/>
                  <a:pt x="37764" y="50548"/>
                </a:cubicBezTo>
                <a:cubicBezTo>
                  <a:pt x="37838" y="49975"/>
                  <a:pt x="38320" y="49547"/>
                  <a:pt x="38900" y="49543"/>
                </a:cubicBezTo>
                <a:close/>
                <a:moveTo>
                  <a:pt x="54735" y="49543"/>
                </a:moveTo>
                <a:cubicBezTo>
                  <a:pt x="55294" y="49543"/>
                  <a:pt x="55776" y="49951"/>
                  <a:pt x="55870" y="50499"/>
                </a:cubicBezTo>
                <a:cubicBezTo>
                  <a:pt x="55706" y="50662"/>
                  <a:pt x="55555" y="50846"/>
                  <a:pt x="55417" y="51042"/>
                </a:cubicBezTo>
                <a:cubicBezTo>
                  <a:pt x="55212" y="51010"/>
                  <a:pt x="55004" y="50993"/>
                  <a:pt x="54792" y="50993"/>
                </a:cubicBezTo>
                <a:lnTo>
                  <a:pt x="54767" y="50993"/>
                </a:lnTo>
                <a:cubicBezTo>
                  <a:pt x="54501" y="50993"/>
                  <a:pt x="54241" y="51021"/>
                  <a:pt x="53987" y="51074"/>
                </a:cubicBezTo>
                <a:lnTo>
                  <a:pt x="54011" y="51059"/>
                </a:lnTo>
                <a:cubicBezTo>
                  <a:pt x="53885" y="50874"/>
                  <a:pt x="53746" y="50703"/>
                  <a:pt x="53595" y="50544"/>
                </a:cubicBezTo>
                <a:cubicBezTo>
                  <a:pt x="53668" y="49975"/>
                  <a:pt x="54150" y="49547"/>
                  <a:pt x="54731" y="49543"/>
                </a:cubicBezTo>
                <a:close/>
                <a:moveTo>
                  <a:pt x="70565" y="49543"/>
                </a:moveTo>
                <a:cubicBezTo>
                  <a:pt x="71120" y="49543"/>
                  <a:pt x="71606" y="49951"/>
                  <a:pt x="71700" y="50499"/>
                </a:cubicBezTo>
                <a:cubicBezTo>
                  <a:pt x="71533" y="50662"/>
                  <a:pt x="71382" y="50846"/>
                  <a:pt x="71247" y="51042"/>
                </a:cubicBezTo>
                <a:cubicBezTo>
                  <a:pt x="71043" y="51010"/>
                  <a:pt x="70831" y="50993"/>
                  <a:pt x="70618" y="50993"/>
                </a:cubicBezTo>
                <a:lnTo>
                  <a:pt x="70594" y="50993"/>
                </a:lnTo>
                <a:cubicBezTo>
                  <a:pt x="70328" y="50993"/>
                  <a:pt x="70066" y="51021"/>
                  <a:pt x="69813" y="51074"/>
                </a:cubicBezTo>
                <a:lnTo>
                  <a:pt x="69842" y="51059"/>
                </a:lnTo>
                <a:cubicBezTo>
                  <a:pt x="69715" y="50874"/>
                  <a:pt x="69576" y="50703"/>
                  <a:pt x="69425" y="50544"/>
                </a:cubicBezTo>
                <a:cubicBezTo>
                  <a:pt x="69495" y="49975"/>
                  <a:pt x="69977" y="49547"/>
                  <a:pt x="70556" y="49543"/>
                </a:cubicBezTo>
                <a:close/>
                <a:moveTo>
                  <a:pt x="86392" y="49543"/>
                </a:moveTo>
                <a:cubicBezTo>
                  <a:pt x="86951" y="49543"/>
                  <a:pt x="87433" y="49951"/>
                  <a:pt x="87527" y="50499"/>
                </a:cubicBezTo>
                <a:cubicBezTo>
                  <a:pt x="87363" y="50662"/>
                  <a:pt x="87212" y="50846"/>
                  <a:pt x="87073" y="51042"/>
                </a:cubicBezTo>
                <a:cubicBezTo>
                  <a:pt x="86869" y="51010"/>
                  <a:pt x="86662" y="50993"/>
                  <a:pt x="86449" y="50993"/>
                </a:cubicBezTo>
                <a:lnTo>
                  <a:pt x="86424" y="50993"/>
                </a:lnTo>
                <a:cubicBezTo>
                  <a:pt x="86159" y="50993"/>
                  <a:pt x="85897" y="51021"/>
                  <a:pt x="85644" y="51074"/>
                </a:cubicBezTo>
                <a:lnTo>
                  <a:pt x="85669" y="51059"/>
                </a:lnTo>
                <a:cubicBezTo>
                  <a:pt x="85542" y="50874"/>
                  <a:pt x="85403" y="50703"/>
                  <a:pt x="85252" y="50544"/>
                </a:cubicBezTo>
                <a:cubicBezTo>
                  <a:pt x="85325" y="49975"/>
                  <a:pt x="85808" y="49547"/>
                  <a:pt x="86387" y="49543"/>
                </a:cubicBezTo>
                <a:close/>
                <a:moveTo>
                  <a:pt x="11184" y="49404"/>
                </a:moveTo>
                <a:cubicBezTo>
                  <a:pt x="12459" y="49404"/>
                  <a:pt x="13643" y="50029"/>
                  <a:pt x="14370" y="51074"/>
                </a:cubicBezTo>
                <a:cubicBezTo>
                  <a:pt x="14149" y="51119"/>
                  <a:pt x="13929" y="51185"/>
                  <a:pt x="13720" y="51266"/>
                </a:cubicBezTo>
                <a:cubicBezTo>
                  <a:pt x="13100" y="50490"/>
                  <a:pt x="12180" y="50045"/>
                  <a:pt x="11184" y="50045"/>
                </a:cubicBezTo>
                <a:lnTo>
                  <a:pt x="11164" y="50045"/>
                </a:lnTo>
                <a:cubicBezTo>
                  <a:pt x="10195" y="50049"/>
                  <a:pt x="9289" y="50486"/>
                  <a:pt x="8672" y="51238"/>
                </a:cubicBezTo>
                <a:cubicBezTo>
                  <a:pt x="8459" y="51157"/>
                  <a:pt x="8235" y="51095"/>
                  <a:pt x="8010" y="51054"/>
                </a:cubicBezTo>
                <a:cubicBezTo>
                  <a:pt x="8542" y="50294"/>
                  <a:pt x="9326" y="49764"/>
                  <a:pt x="10204" y="49530"/>
                </a:cubicBezTo>
                <a:cubicBezTo>
                  <a:pt x="10204" y="49534"/>
                  <a:pt x="10204" y="49539"/>
                  <a:pt x="10208" y="49539"/>
                </a:cubicBezTo>
                <a:lnTo>
                  <a:pt x="10273" y="49515"/>
                </a:lnTo>
                <a:cubicBezTo>
                  <a:pt x="10481" y="49466"/>
                  <a:pt x="10698" y="49429"/>
                  <a:pt x="10915" y="49417"/>
                </a:cubicBezTo>
                <a:cubicBezTo>
                  <a:pt x="10919" y="49417"/>
                  <a:pt x="10919" y="49421"/>
                  <a:pt x="10919" y="49425"/>
                </a:cubicBezTo>
                <a:lnTo>
                  <a:pt x="10947" y="49412"/>
                </a:lnTo>
                <a:cubicBezTo>
                  <a:pt x="11017" y="49408"/>
                  <a:pt x="11090" y="49408"/>
                  <a:pt x="11160" y="49404"/>
                </a:cubicBezTo>
                <a:close/>
                <a:moveTo>
                  <a:pt x="27015" y="49404"/>
                </a:moveTo>
                <a:cubicBezTo>
                  <a:pt x="28284" y="49404"/>
                  <a:pt x="29473" y="50029"/>
                  <a:pt x="30201" y="51074"/>
                </a:cubicBezTo>
                <a:cubicBezTo>
                  <a:pt x="29975" y="51119"/>
                  <a:pt x="29760" y="51185"/>
                  <a:pt x="29551" y="51266"/>
                </a:cubicBezTo>
                <a:cubicBezTo>
                  <a:pt x="28932" y="50489"/>
                  <a:pt x="28011" y="50045"/>
                  <a:pt x="27017" y="50045"/>
                </a:cubicBezTo>
                <a:cubicBezTo>
                  <a:pt x="27008" y="50045"/>
                  <a:pt x="26999" y="50045"/>
                  <a:pt x="26990" y="50045"/>
                </a:cubicBezTo>
                <a:cubicBezTo>
                  <a:pt x="26022" y="50049"/>
                  <a:pt x="25115" y="50486"/>
                  <a:pt x="24503" y="51234"/>
                </a:cubicBezTo>
                <a:cubicBezTo>
                  <a:pt x="24286" y="51157"/>
                  <a:pt x="24065" y="51095"/>
                  <a:pt x="23837" y="51054"/>
                </a:cubicBezTo>
                <a:cubicBezTo>
                  <a:pt x="24372" y="50294"/>
                  <a:pt x="25152" y="49764"/>
                  <a:pt x="26030" y="49530"/>
                </a:cubicBezTo>
                <a:cubicBezTo>
                  <a:pt x="26035" y="49534"/>
                  <a:pt x="26035" y="49539"/>
                  <a:pt x="26035" y="49539"/>
                </a:cubicBezTo>
                <a:lnTo>
                  <a:pt x="26099" y="49515"/>
                </a:lnTo>
                <a:cubicBezTo>
                  <a:pt x="26312" y="49466"/>
                  <a:pt x="26525" y="49429"/>
                  <a:pt x="26745" y="49417"/>
                </a:cubicBezTo>
                <a:cubicBezTo>
                  <a:pt x="26745" y="49417"/>
                  <a:pt x="26745" y="49421"/>
                  <a:pt x="26749" y="49425"/>
                </a:cubicBezTo>
                <a:lnTo>
                  <a:pt x="26774" y="49412"/>
                </a:lnTo>
                <a:cubicBezTo>
                  <a:pt x="26847" y="49408"/>
                  <a:pt x="26917" y="49408"/>
                  <a:pt x="26990" y="49404"/>
                </a:cubicBezTo>
                <a:close/>
                <a:moveTo>
                  <a:pt x="42841" y="49404"/>
                </a:moveTo>
                <a:cubicBezTo>
                  <a:pt x="44115" y="49404"/>
                  <a:pt x="45300" y="50029"/>
                  <a:pt x="46026" y="51074"/>
                </a:cubicBezTo>
                <a:cubicBezTo>
                  <a:pt x="45806" y="51119"/>
                  <a:pt x="45585" y="51185"/>
                  <a:pt x="45377" y="51266"/>
                </a:cubicBezTo>
                <a:cubicBezTo>
                  <a:pt x="44757" y="50489"/>
                  <a:pt x="43837" y="50045"/>
                  <a:pt x="42847" y="50045"/>
                </a:cubicBezTo>
                <a:cubicBezTo>
                  <a:pt x="42838" y="50045"/>
                  <a:pt x="42830" y="50045"/>
                  <a:pt x="42821" y="50045"/>
                </a:cubicBezTo>
                <a:cubicBezTo>
                  <a:pt x="41853" y="50049"/>
                  <a:pt x="40946" y="50486"/>
                  <a:pt x="40329" y="51238"/>
                </a:cubicBezTo>
                <a:cubicBezTo>
                  <a:pt x="40117" y="51157"/>
                  <a:pt x="39892" y="51095"/>
                  <a:pt x="39668" y="51054"/>
                </a:cubicBezTo>
                <a:cubicBezTo>
                  <a:pt x="40199" y="50294"/>
                  <a:pt x="40983" y="49764"/>
                  <a:pt x="41860" y="49530"/>
                </a:cubicBezTo>
                <a:cubicBezTo>
                  <a:pt x="41860" y="49534"/>
                  <a:pt x="41860" y="49539"/>
                  <a:pt x="41865" y="49539"/>
                </a:cubicBezTo>
                <a:lnTo>
                  <a:pt x="41930" y="49515"/>
                </a:lnTo>
                <a:cubicBezTo>
                  <a:pt x="42139" y="49466"/>
                  <a:pt x="42355" y="49429"/>
                  <a:pt x="42571" y="49417"/>
                </a:cubicBezTo>
                <a:cubicBezTo>
                  <a:pt x="42576" y="49417"/>
                  <a:pt x="42576" y="49421"/>
                  <a:pt x="42576" y="49425"/>
                </a:cubicBezTo>
                <a:lnTo>
                  <a:pt x="42604" y="49412"/>
                </a:lnTo>
                <a:cubicBezTo>
                  <a:pt x="42674" y="49408"/>
                  <a:pt x="42747" y="49408"/>
                  <a:pt x="42816" y="49404"/>
                </a:cubicBezTo>
                <a:close/>
                <a:moveTo>
                  <a:pt x="58671" y="49404"/>
                </a:moveTo>
                <a:cubicBezTo>
                  <a:pt x="59941" y="49404"/>
                  <a:pt x="61131" y="50027"/>
                  <a:pt x="61857" y="51074"/>
                </a:cubicBezTo>
                <a:cubicBezTo>
                  <a:pt x="61632" y="51119"/>
                  <a:pt x="61416" y="51185"/>
                  <a:pt x="61208" y="51266"/>
                </a:cubicBezTo>
                <a:cubicBezTo>
                  <a:pt x="60588" y="50490"/>
                  <a:pt x="59664" y="50045"/>
                  <a:pt x="58671" y="50045"/>
                </a:cubicBezTo>
                <a:lnTo>
                  <a:pt x="58652" y="50045"/>
                </a:lnTo>
                <a:cubicBezTo>
                  <a:pt x="57679" y="50049"/>
                  <a:pt x="56773" y="50486"/>
                  <a:pt x="56160" y="51238"/>
                </a:cubicBezTo>
                <a:cubicBezTo>
                  <a:pt x="55943" y="51157"/>
                  <a:pt x="55723" y="51095"/>
                  <a:pt x="55494" y="51054"/>
                </a:cubicBezTo>
                <a:cubicBezTo>
                  <a:pt x="56030" y="50294"/>
                  <a:pt x="56809" y="49764"/>
                  <a:pt x="57687" y="49530"/>
                </a:cubicBezTo>
                <a:cubicBezTo>
                  <a:pt x="57691" y="49534"/>
                  <a:pt x="57691" y="49539"/>
                  <a:pt x="57691" y="49539"/>
                </a:cubicBezTo>
                <a:lnTo>
                  <a:pt x="57757" y="49515"/>
                </a:lnTo>
                <a:cubicBezTo>
                  <a:pt x="57969" y="49466"/>
                  <a:pt x="58181" y="49429"/>
                  <a:pt x="58402" y="49417"/>
                </a:cubicBezTo>
                <a:cubicBezTo>
                  <a:pt x="58402" y="49417"/>
                  <a:pt x="58402" y="49421"/>
                  <a:pt x="58407" y="49425"/>
                </a:cubicBezTo>
                <a:lnTo>
                  <a:pt x="58431" y="49412"/>
                </a:lnTo>
                <a:cubicBezTo>
                  <a:pt x="58505" y="49408"/>
                  <a:pt x="58573" y="49408"/>
                  <a:pt x="58647" y="49404"/>
                </a:cubicBezTo>
                <a:cubicBezTo>
                  <a:pt x="58655" y="49404"/>
                  <a:pt x="58663" y="49404"/>
                  <a:pt x="58671" y="49404"/>
                </a:cubicBezTo>
                <a:close/>
                <a:moveTo>
                  <a:pt x="74498" y="49404"/>
                </a:moveTo>
                <a:cubicBezTo>
                  <a:pt x="75772" y="49404"/>
                  <a:pt x="76957" y="50029"/>
                  <a:pt x="77684" y="51074"/>
                </a:cubicBezTo>
                <a:cubicBezTo>
                  <a:pt x="77463" y="51119"/>
                  <a:pt x="77243" y="51185"/>
                  <a:pt x="77035" y="51266"/>
                </a:cubicBezTo>
                <a:cubicBezTo>
                  <a:pt x="76413" y="50490"/>
                  <a:pt x="75495" y="50045"/>
                  <a:pt x="74498" y="50045"/>
                </a:cubicBezTo>
                <a:lnTo>
                  <a:pt x="74477" y="50045"/>
                </a:lnTo>
                <a:cubicBezTo>
                  <a:pt x="73510" y="50049"/>
                  <a:pt x="72603" y="50486"/>
                  <a:pt x="71987" y="51238"/>
                </a:cubicBezTo>
                <a:cubicBezTo>
                  <a:pt x="71774" y="51157"/>
                  <a:pt x="71549" y="51095"/>
                  <a:pt x="71325" y="51054"/>
                </a:cubicBezTo>
                <a:cubicBezTo>
                  <a:pt x="71855" y="50294"/>
                  <a:pt x="72639" y="49764"/>
                  <a:pt x="73518" y="49530"/>
                </a:cubicBezTo>
                <a:cubicBezTo>
                  <a:pt x="73518" y="49534"/>
                  <a:pt x="73518" y="49539"/>
                  <a:pt x="73522" y="49539"/>
                </a:cubicBezTo>
                <a:lnTo>
                  <a:pt x="73587" y="49515"/>
                </a:lnTo>
                <a:cubicBezTo>
                  <a:pt x="73796" y="49466"/>
                  <a:pt x="74012" y="49429"/>
                  <a:pt x="74228" y="49417"/>
                </a:cubicBezTo>
                <a:cubicBezTo>
                  <a:pt x="74232" y="49417"/>
                  <a:pt x="74232" y="49421"/>
                  <a:pt x="74232" y="49425"/>
                </a:cubicBezTo>
                <a:lnTo>
                  <a:pt x="74262" y="49412"/>
                </a:lnTo>
                <a:cubicBezTo>
                  <a:pt x="74330" y="49408"/>
                  <a:pt x="74404" y="49408"/>
                  <a:pt x="74473" y="49404"/>
                </a:cubicBezTo>
                <a:close/>
                <a:moveTo>
                  <a:pt x="90329" y="49404"/>
                </a:moveTo>
                <a:cubicBezTo>
                  <a:pt x="91599" y="49404"/>
                  <a:pt x="92788" y="50029"/>
                  <a:pt x="93514" y="51074"/>
                </a:cubicBezTo>
                <a:cubicBezTo>
                  <a:pt x="93290" y="51119"/>
                  <a:pt x="93073" y="51185"/>
                  <a:pt x="92865" y="51266"/>
                </a:cubicBezTo>
                <a:cubicBezTo>
                  <a:pt x="92245" y="50489"/>
                  <a:pt x="91325" y="50045"/>
                  <a:pt x="90334" y="50045"/>
                </a:cubicBezTo>
                <a:cubicBezTo>
                  <a:pt x="90325" y="50045"/>
                  <a:pt x="90317" y="50045"/>
                  <a:pt x="90308" y="50045"/>
                </a:cubicBezTo>
                <a:cubicBezTo>
                  <a:pt x="89337" y="50049"/>
                  <a:pt x="88430" y="50486"/>
                  <a:pt x="87817" y="51238"/>
                </a:cubicBezTo>
                <a:cubicBezTo>
                  <a:pt x="87601" y="51157"/>
                  <a:pt x="87380" y="51095"/>
                  <a:pt x="87152" y="51054"/>
                </a:cubicBezTo>
                <a:cubicBezTo>
                  <a:pt x="87686" y="50294"/>
                  <a:pt x="88466" y="49764"/>
                  <a:pt x="89344" y="49530"/>
                </a:cubicBezTo>
                <a:cubicBezTo>
                  <a:pt x="89348" y="49534"/>
                  <a:pt x="89348" y="49539"/>
                  <a:pt x="89348" y="49539"/>
                </a:cubicBezTo>
                <a:lnTo>
                  <a:pt x="89414" y="49515"/>
                </a:lnTo>
                <a:cubicBezTo>
                  <a:pt x="89627" y="49466"/>
                  <a:pt x="89838" y="49429"/>
                  <a:pt x="90059" y="49417"/>
                </a:cubicBezTo>
                <a:cubicBezTo>
                  <a:pt x="90059" y="49417"/>
                  <a:pt x="90059" y="49421"/>
                  <a:pt x="90063" y="49425"/>
                </a:cubicBezTo>
                <a:lnTo>
                  <a:pt x="90087" y="49412"/>
                </a:lnTo>
                <a:cubicBezTo>
                  <a:pt x="90161" y="49408"/>
                  <a:pt x="90231" y="49408"/>
                  <a:pt x="90304" y="49404"/>
                </a:cubicBezTo>
                <a:close/>
                <a:moveTo>
                  <a:pt x="19091" y="49404"/>
                </a:moveTo>
                <a:cubicBezTo>
                  <a:pt x="20369" y="49404"/>
                  <a:pt x="21562" y="50033"/>
                  <a:pt x="22289" y="51083"/>
                </a:cubicBezTo>
                <a:cubicBezTo>
                  <a:pt x="22069" y="51132"/>
                  <a:pt x="21852" y="51201"/>
                  <a:pt x="21643" y="51287"/>
                </a:cubicBezTo>
                <a:cubicBezTo>
                  <a:pt x="21024" y="50497"/>
                  <a:pt x="20100" y="50045"/>
                  <a:pt x="19096" y="50045"/>
                </a:cubicBezTo>
                <a:cubicBezTo>
                  <a:pt x="19087" y="50045"/>
                  <a:pt x="19079" y="50045"/>
                  <a:pt x="19070" y="50045"/>
                </a:cubicBezTo>
                <a:cubicBezTo>
                  <a:pt x="18278" y="50049"/>
                  <a:pt x="17531" y="50339"/>
                  <a:pt x="16947" y="50858"/>
                </a:cubicBezTo>
                <a:cubicBezTo>
                  <a:pt x="16812" y="50976"/>
                  <a:pt x="16685" y="51108"/>
                  <a:pt x="16571" y="51250"/>
                </a:cubicBezTo>
                <a:lnTo>
                  <a:pt x="16576" y="51255"/>
                </a:lnTo>
                <a:cubicBezTo>
                  <a:pt x="16363" y="51172"/>
                  <a:pt x="16138" y="51108"/>
                  <a:pt x="15914" y="51063"/>
                </a:cubicBezTo>
                <a:cubicBezTo>
                  <a:pt x="16457" y="50282"/>
                  <a:pt x="17262" y="49739"/>
                  <a:pt x="18168" y="49519"/>
                </a:cubicBezTo>
                <a:lnTo>
                  <a:pt x="18176" y="49515"/>
                </a:lnTo>
                <a:cubicBezTo>
                  <a:pt x="18466" y="49445"/>
                  <a:pt x="18764" y="49408"/>
                  <a:pt x="19066" y="49404"/>
                </a:cubicBezTo>
                <a:close/>
                <a:moveTo>
                  <a:pt x="34921" y="49404"/>
                </a:moveTo>
                <a:cubicBezTo>
                  <a:pt x="36200" y="49404"/>
                  <a:pt x="37389" y="50033"/>
                  <a:pt x="38116" y="51083"/>
                </a:cubicBezTo>
                <a:cubicBezTo>
                  <a:pt x="37895" y="51132"/>
                  <a:pt x="37679" y="51201"/>
                  <a:pt x="37470" y="51287"/>
                </a:cubicBezTo>
                <a:cubicBezTo>
                  <a:pt x="36853" y="50495"/>
                  <a:pt x="35922" y="50045"/>
                  <a:pt x="34921" y="50045"/>
                </a:cubicBezTo>
                <a:lnTo>
                  <a:pt x="34901" y="50045"/>
                </a:lnTo>
                <a:cubicBezTo>
                  <a:pt x="33926" y="50049"/>
                  <a:pt x="33015" y="50490"/>
                  <a:pt x="32398" y="51249"/>
                </a:cubicBezTo>
                <a:lnTo>
                  <a:pt x="32398" y="51249"/>
                </a:lnTo>
                <a:cubicBezTo>
                  <a:pt x="32187" y="51168"/>
                  <a:pt x="31968" y="51107"/>
                  <a:pt x="31740" y="51063"/>
                </a:cubicBezTo>
                <a:cubicBezTo>
                  <a:pt x="32288" y="50282"/>
                  <a:pt x="33092" y="49739"/>
                  <a:pt x="33994" y="49519"/>
                </a:cubicBezTo>
                <a:lnTo>
                  <a:pt x="34007" y="49515"/>
                </a:lnTo>
                <a:cubicBezTo>
                  <a:pt x="34297" y="49445"/>
                  <a:pt x="34595" y="49408"/>
                  <a:pt x="34897" y="49404"/>
                </a:cubicBezTo>
                <a:close/>
                <a:moveTo>
                  <a:pt x="50747" y="49404"/>
                </a:moveTo>
                <a:cubicBezTo>
                  <a:pt x="52025" y="49404"/>
                  <a:pt x="53220" y="50031"/>
                  <a:pt x="53947" y="51083"/>
                </a:cubicBezTo>
                <a:cubicBezTo>
                  <a:pt x="53726" y="51132"/>
                  <a:pt x="53509" y="51201"/>
                  <a:pt x="53301" y="51287"/>
                </a:cubicBezTo>
                <a:cubicBezTo>
                  <a:pt x="52680" y="50495"/>
                  <a:pt x="51753" y="50045"/>
                  <a:pt x="50752" y="50045"/>
                </a:cubicBezTo>
                <a:lnTo>
                  <a:pt x="50727" y="50045"/>
                </a:lnTo>
                <a:cubicBezTo>
                  <a:pt x="49757" y="50049"/>
                  <a:pt x="48841" y="50490"/>
                  <a:pt x="48229" y="51249"/>
                </a:cubicBezTo>
                <a:lnTo>
                  <a:pt x="48229" y="51249"/>
                </a:lnTo>
                <a:cubicBezTo>
                  <a:pt x="48014" y="51168"/>
                  <a:pt x="47795" y="51107"/>
                  <a:pt x="47570" y="51063"/>
                </a:cubicBezTo>
                <a:cubicBezTo>
                  <a:pt x="48114" y="50282"/>
                  <a:pt x="48918" y="49739"/>
                  <a:pt x="49825" y="49519"/>
                </a:cubicBezTo>
                <a:lnTo>
                  <a:pt x="49834" y="49515"/>
                </a:lnTo>
                <a:cubicBezTo>
                  <a:pt x="50124" y="49445"/>
                  <a:pt x="50422" y="49408"/>
                  <a:pt x="50724" y="49404"/>
                </a:cubicBezTo>
                <a:cubicBezTo>
                  <a:pt x="50732" y="49404"/>
                  <a:pt x="50739" y="49404"/>
                  <a:pt x="50747" y="49404"/>
                </a:cubicBezTo>
                <a:close/>
                <a:moveTo>
                  <a:pt x="66579" y="49404"/>
                </a:moveTo>
                <a:cubicBezTo>
                  <a:pt x="67857" y="49404"/>
                  <a:pt x="69046" y="50033"/>
                  <a:pt x="69772" y="51083"/>
                </a:cubicBezTo>
                <a:cubicBezTo>
                  <a:pt x="69552" y="51132"/>
                  <a:pt x="69336" y="51201"/>
                  <a:pt x="69127" y="51287"/>
                </a:cubicBezTo>
                <a:cubicBezTo>
                  <a:pt x="68511" y="50495"/>
                  <a:pt x="67580" y="50045"/>
                  <a:pt x="66579" y="50045"/>
                </a:cubicBezTo>
                <a:lnTo>
                  <a:pt x="66558" y="50045"/>
                </a:lnTo>
                <a:cubicBezTo>
                  <a:pt x="65582" y="50049"/>
                  <a:pt x="64672" y="50490"/>
                  <a:pt x="64056" y="51249"/>
                </a:cubicBezTo>
                <a:lnTo>
                  <a:pt x="64056" y="51249"/>
                </a:lnTo>
                <a:cubicBezTo>
                  <a:pt x="63845" y="51168"/>
                  <a:pt x="63625" y="51107"/>
                  <a:pt x="63397" y="51063"/>
                </a:cubicBezTo>
                <a:cubicBezTo>
                  <a:pt x="63945" y="50282"/>
                  <a:pt x="64749" y="49739"/>
                  <a:pt x="65651" y="49519"/>
                </a:cubicBezTo>
                <a:lnTo>
                  <a:pt x="65664" y="49515"/>
                </a:lnTo>
                <a:cubicBezTo>
                  <a:pt x="65954" y="49445"/>
                  <a:pt x="66252" y="49408"/>
                  <a:pt x="66554" y="49404"/>
                </a:cubicBezTo>
                <a:close/>
                <a:moveTo>
                  <a:pt x="82405" y="49404"/>
                </a:moveTo>
                <a:cubicBezTo>
                  <a:pt x="83684" y="49404"/>
                  <a:pt x="84877" y="50033"/>
                  <a:pt x="85603" y="51083"/>
                </a:cubicBezTo>
                <a:cubicBezTo>
                  <a:pt x="85382" y="51132"/>
                  <a:pt x="85167" y="51201"/>
                  <a:pt x="84958" y="51287"/>
                </a:cubicBezTo>
                <a:cubicBezTo>
                  <a:pt x="84337" y="50495"/>
                  <a:pt x="83410" y="50045"/>
                  <a:pt x="82409" y="50045"/>
                </a:cubicBezTo>
                <a:lnTo>
                  <a:pt x="82385" y="50045"/>
                </a:lnTo>
                <a:cubicBezTo>
                  <a:pt x="81413" y="50049"/>
                  <a:pt x="80499" y="50490"/>
                  <a:pt x="79886" y="51249"/>
                </a:cubicBezTo>
                <a:lnTo>
                  <a:pt x="79886" y="51249"/>
                </a:lnTo>
                <a:cubicBezTo>
                  <a:pt x="79670" y="51168"/>
                  <a:pt x="79451" y="51107"/>
                  <a:pt x="79227" y="51063"/>
                </a:cubicBezTo>
                <a:cubicBezTo>
                  <a:pt x="79771" y="50282"/>
                  <a:pt x="80575" y="49739"/>
                  <a:pt x="81482" y="49519"/>
                </a:cubicBezTo>
                <a:lnTo>
                  <a:pt x="81491" y="49515"/>
                </a:lnTo>
                <a:cubicBezTo>
                  <a:pt x="81780" y="49445"/>
                  <a:pt x="82079" y="49408"/>
                  <a:pt x="82381" y="49404"/>
                </a:cubicBezTo>
                <a:close/>
                <a:moveTo>
                  <a:pt x="11190" y="50115"/>
                </a:moveTo>
                <a:cubicBezTo>
                  <a:pt x="12156" y="50115"/>
                  <a:pt x="13047" y="50546"/>
                  <a:pt x="13651" y="51295"/>
                </a:cubicBezTo>
                <a:cubicBezTo>
                  <a:pt x="13443" y="51381"/>
                  <a:pt x="13243" y="51487"/>
                  <a:pt x="13055" y="51606"/>
                </a:cubicBezTo>
                <a:cubicBezTo>
                  <a:pt x="12575" y="51078"/>
                  <a:pt x="11895" y="50772"/>
                  <a:pt x="11181" y="50772"/>
                </a:cubicBezTo>
                <a:cubicBezTo>
                  <a:pt x="11177" y="50772"/>
                  <a:pt x="11172" y="50772"/>
                  <a:pt x="11168" y="50772"/>
                </a:cubicBezTo>
                <a:cubicBezTo>
                  <a:pt x="10481" y="50776"/>
                  <a:pt x="9824" y="51066"/>
                  <a:pt x="9354" y="51564"/>
                </a:cubicBezTo>
                <a:cubicBezTo>
                  <a:pt x="9158" y="51446"/>
                  <a:pt x="8954" y="51344"/>
                  <a:pt x="8742" y="51263"/>
                </a:cubicBezTo>
                <a:cubicBezTo>
                  <a:pt x="9341" y="50539"/>
                  <a:pt x="10224" y="50119"/>
                  <a:pt x="11164" y="50115"/>
                </a:cubicBezTo>
                <a:cubicBezTo>
                  <a:pt x="11172" y="50115"/>
                  <a:pt x="11181" y="50115"/>
                  <a:pt x="11190" y="50115"/>
                </a:cubicBezTo>
                <a:close/>
                <a:moveTo>
                  <a:pt x="27008" y="50115"/>
                </a:moveTo>
                <a:cubicBezTo>
                  <a:pt x="27974" y="50115"/>
                  <a:pt x="28871" y="50543"/>
                  <a:pt x="29481" y="51295"/>
                </a:cubicBezTo>
                <a:cubicBezTo>
                  <a:pt x="29273" y="51381"/>
                  <a:pt x="29073" y="51487"/>
                  <a:pt x="28881" y="51606"/>
                </a:cubicBezTo>
                <a:cubicBezTo>
                  <a:pt x="28402" y="51078"/>
                  <a:pt x="27725" y="50772"/>
                  <a:pt x="27012" y="50772"/>
                </a:cubicBezTo>
                <a:cubicBezTo>
                  <a:pt x="27007" y="50772"/>
                  <a:pt x="27003" y="50772"/>
                  <a:pt x="26998" y="50772"/>
                </a:cubicBezTo>
                <a:cubicBezTo>
                  <a:pt x="26312" y="50776"/>
                  <a:pt x="25650" y="51066"/>
                  <a:pt x="25185" y="51564"/>
                </a:cubicBezTo>
                <a:cubicBezTo>
                  <a:pt x="24989" y="51446"/>
                  <a:pt x="24785" y="51344"/>
                  <a:pt x="24572" y="51263"/>
                </a:cubicBezTo>
                <a:cubicBezTo>
                  <a:pt x="25172" y="50539"/>
                  <a:pt x="26050" y="50119"/>
                  <a:pt x="26994" y="50115"/>
                </a:cubicBezTo>
                <a:cubicBezTo>
                  <a:pt x="26999" y="50115"/>
                  <a:pt x="27003" y="50115"/>
                  <a:pt x="27008" y="50115"/>
                </a:cubicBezTo>
                <a:close/>
                <a:moveTo>
                  <a:pt x="42834" y="50115"/>
                </a:moveTo>
                <a:cubicBezTo>
                  <a:pt x="43801" y="50115"/>
                  <a:pt x="44702" y="50543"/>
                  <a:pt x="45308" y="51295"/>
                </a:cubicBezTo>
                <a:cubicBezTo>
                  <a:pt x="45100" y="51381"/>
                  <a:pt x="44899" y="51487"/>
                  <a:pt x="44712" y="51606"/>
                </a:cubicBezTo>
                <a:cubicBezTo>
                  <a:pt x="44233" y="51078"/>
                  <a:pt x="43552" y="50772"/>
                  <a:pt x="42839" y="50772"/>
                </a:cubicBezTo>
                <a:cubicBezTo>
                  <a:pt x="42834" y="50772"/>
                  <a:pt x="42829" y="50772"/>
                  <a:pt x="42825" y="50772"/>
                </a:cubicBezTo>
                <a:cubicBezTo>
                  <a:pt x="42139" y="50776"/>
                  <a:pt x="41481" y="51066"/>
                  <a:pt x="41012" y="51564"/>
                </a:cubicBezTo>
                <a:cubicBezTo>
                  <a:pt x="40815" y="51446"/>
                  <a:pt x="40611" y="51344"/>
                  <a:pt x="40399" y="51263"/>
                </a:cubicBezTo>
                <a:cubicBezTo>
                  <a:pt x="40999" y="50539"/>
                  <a:pt x="41881" y="50119"/>
                  <a:pt x="42821" y="50115"/>
                </a:cubicBezTo>
                <a:cubicBezTo>
                  <a:pt x="42825" y="50115"/>
                  <a:pt x="42830" y="50115"/>
                  <a:pt x="42834" y="50115"/>
                </a:cubicBezTo>
                <a:close/>
                <a:moveTo>
                  <a:pt x="58665" y="50115"/>
                </a:moveTo>
                <a:cubicBezTo>
                  <a:pt x="59631" y="50115"/>
                  <a:pt x="60529" y="50543"/>
                  <a:pt x="61138" y="51295"/>
                </a:cubicBezTo>
                <a:cubicBezTo>
                  <a:pt x="60931" y="51381"/>
                  <a:pt x="60730" y="51487"/>
                  <a:pt x="60539" y="51606"/>
                </a:cubicBezTo>
                <a:cubicBezTo>
                  <a:pt x="60059" y="51078"/>
                  <a:pt x="59383" y="50772"/>
                  <a:pt x="58669" y="50772"/>
                </a:cubicBezTo>
                <a:cubicBezTo>
                  <a:pt x="58665" y="50772"/>
                  <a:pt x="58660" y="50772"/>
                  <a:pt x="58656" y="50772"/>
                </a:cubicBezTo>
                <a:cubicBezTo>
                  <a:pt x="57969" y="50776"/>
                  <a:pt x="57308" y="51066"/>
                  <a:pt x="56838" y="51564"/>
                </a:cubicBezTo>
                <a:cubicBezTo>
                  <a:pt x="56646" y="51446"/>
                  <a:pt x="56441" y="51344"/>
                  <a:pt x="56229" y="51263"/>
                </a:cubicBezTo>
                <a:cubicBezTo>
                  <a:pt x="56829" y="50539"/>
                  <a:pt x="57708" y="50119"/>
                  <a:pt x="58652" y="50115"/>
                </a:cubicBezTo>
                <a:cubicBezTo>
                  <a:pt x="58656" y="50115"/>
                  <a:pt x="58660" y="50115"/>
                  <a:pt x="58665" y="50115"/>
                </a:cubicBezTo>
                <a:close/>
                <a:moveTo>
                  <a:pt x="74498" y="50115"/>
                </a:moveTo>
                <a:cubicBezTo>
                  <a:pt x="75466" y="50115"/>
                  <a:pt x="76360" y="50544"/>
                  <a:pt x="76965" y="51295"/>
                </a:cubicBezTo>
                <a:cubicBezTo>
                  <a:pt x="76756" y="51381"/>
                  <a:pt x="76556" y="51487"/>
                  <a:pt x="76369" y="51606"/>
                </a:cubicBezTo>
                <a:cubicBezTo>
                  <a:pt x="75890" y="51078"/>
                  <a:pt x="75213" y="50772"/>
                  <a:pt x="74496" y="50772"/>
                </a:cubicBezTo>
                <a:cubicBezTo>
                  <a:pt x="74491" y="50772"/>
                  <a:pt x="74487" y="50772"/>
                  <a:pt x="74482" y="50772"/>
                </a:cubicBezTo>
                <a:cubicBezTo>
                  <a:pt x="73796" y="50776"/>
                  <a:pt x="73138" y="51066"/>
                  <a:pt x="72669" y="51564"/>
                </a:cubicBezTo>
                <a:cubicBezTo>
                  <a:pt x="72473" y="51446"/>
                  <a:pt x="72268" y="51344"/>
                  <a:pt x="72056" y="51263"/>
                </a:cubicBezTo>
                <a:cubicBezTo>
                  <a:pt x="72656" y="50539"/>
                  <a:pt x="73538" y="50119"/>
                  <a:pt x="74477" y="50115"/>
                </a:cubicBezTo>
                <a:close/>
                <a:moveTo>
                  <a:pt x="90321" y="50115"/>
                </a:moveTo>
                <a:cubicBezTo>
                  <a:pt x="91289" y="50115"/>
                  <a:pt x="92186" y="50543"/>
                  <a:pt x="92796" y="51295"/>
                </a:cubicBezTo>
                <a:cubicBezTo>
                  <a:pt x="92587" y="51381"/>
                  <a:pt x="92387" y="51487"/>
                  <a:pt x="92195" y="51606"/>
                </a:cubicBezTo>
                <a:cubicBezTo>
                  <a:pt x="91718" y="51074"/>
                  <a:pt x="91043" y="50772"/>
                  <a:pt x="90329" y="50772"/>
                </a:cubicBezTo>
                <a:lnTo>
                  <a:pt x="90313" y="50772"/>
                </a:lnTo>
                <a:cubicBezTo>
                  <a:pt x="89627" y="50776"/>
                  <a:pt x="88965" y="51066"/>
                  <a:pt x="88495" y="51564"/>
                </a:cubicBezTo>
                <a:cubicBezTo>
                  <a:pt x="88303" y="51446"/>
                  <a:pt x="88099" y="51344"/>
                  <a:pt x="87887" y="51263"/>
                </a:cubicBezTo>
                <a:cubicBezTo>
                  <a:pt x="88487" y="50539"/>
                  <a:pt x="89365" y="50119"/>
                  <a:pt x="90308" y="50115"/>
                </a:cubicBezTo>
                <a:cubicBezTo>
                  <a:pt x="90312" y="50115"/>
                  <a:pt x="90317" y="50115"/>
                  <a:pt x="90321" y="50115"/>
                </a:cubicBezTo>
                <a:close/>
                <a:moveTo>
                  <a:pt x="19088" y="50115"/>
                </a:moveTo>
                <a:cubicBezTo>
                  <a:pt x="20063" y="50115"/>
                  <a:pt x="20969" y="50547"/>
                  <a:pt x="21575" y="51312"/>
                </a:cubicBezTo>
                <a:cubicBezTo>
                  <a:pt x="21370" y="51402"/>
                  <a:pt x="21170" y="51508"/>
                  <a:pt x="20982" y="51630"/>
                </a:cubicBezTo>
                <a:cubicBezTo>
                  <a:pt x="20503" y="51087"/>
                  <a:pt x="19814" y="50772"/>
                  <a:pt x="19092" y="50772"/>
                </a:cubicBezTo>
                <a:cubicBezTo>
                  <a:pt x="19088" y="50772"/>
                  <a:pt x="19083" y="50772"/>
                  <a:pt x="19079" y="50772"/>
                </a:cubicBezTo>
                <a:cubicBezTo>
                  <a:pt x="18384" y="50776"/>
                  <a:pt x="17715" y="51074"/>
                  <a:pt x="17245" y="51585"/>
                </a:cubicBezTo>
                <a:cubicBezTo>
                  <a:pt x="17053" y="51466"/>
                  <a:pt x="16849" y="51361"/>
                  <a:pt x="16640" y="51279"/>
                </a:cubicBezTo>
                <a:cubicBezTo>
                  <a:pt x="17049" y="50776"/>
                  <a:pt x="17596" y="50417"/>
                  <a:pt x="18205" y="50241"/>
                </a:cubicBezTo>
                <a:cubicBezTo>
                  <a:pt x="18258" y="50225"/>
                  <a:pt x="18315" y="50209"/>
                  <a:pt x="18372" y="50196"/>
                </a:cubicBezTo>
                <a:cubicBezTo>
                  <a:pt x="18487" y="50172"/>
                  <a:pt x="18601" y="50152"/>
                  <a:pt x="18719" y="50135"/>
                </a:cubicBezTo>
                <a:cubicBezTo>
                  <a:pt x="18834" y="50123"/>
                  <a:pt x="18953" y="50115"/>
                  <a:pt x="19075" y="50115"/>
                </a:cubicBezTo>
                <a:cubicBezTo>
                  <a:pt x="19079" y="50115"/>
                  <a:pt x="19084" y="50115"/>
                  <a:pt x="19088" y="50115"/>
                </a:cubicBezTo>
                <a:close/>
                <a:moveTo>
                  <a:pt x="34927" y="50115"/>
                </a:moveTo>
                <a:cubicBezTo>
                  <a:pt x="35902" y="50115"/>
                  <a:pt x="36798" y="50551"/>
                  <a:pt x="37405" y="51312"/>
                </a:cubicBezTo>
                <a:cubicBezTo>
                  <a:pt x="37196" y="51402"/>
                  <a:pt x="37000" y="51508"/>
                  <a:pt x="36812" y="51630"/>
                </a:cubicBezTo>
                <a:cubicBezTo>
                  <a:pt x="36334" y="51087"/>
                  <a:pt x="35645" y="50772"/>
                  <a:pt x="34919" y="50772"/>
                </a:cubicBezTo>
                <a:cubicBezTo>
                  <a:pt x="34915" y="50772"/>
                  <a:pt x="34910" y="50772"/>
                  <a:pt x="34906" y="50772"/>
                </a:cubicBezTo>
                <a:cubicBezTo>
                  <a:pt x="34472" y="50776"/>
                  <a:pt x="34048" y="50891"/>
                  <a:pt x="33676" y="51103"/>
                </a:cubicBezTo>
                <a:cubicBezTo>
                  <a:pt x="33451" y="51230"/>
                  <a:pt x="33251" y="51393"/>
                  <a:pt x="33072" y="51585"/>
                </a:cubicBezTo>
                <a:cubicBezTo>
                  <a:pt x="32880" y="51463"/>
                  <a:pt x="32680" y="51361"/>
                  <a:pt x="32467" y="51279"/>
                </a:cubicBezTo>
                <a:cubicBezTo>
                  <a:pt x="33068" y="50544"/>
                  <a:pt x="33954" y="50119"/>
                  <a:pt x="34901" y="50115"/>
                </a:cubicBezTo>
                <a:cubicBezTo>
                  <a:pt x="34909" y="50115"/>
                  <a:pt x="34918" y="50115"/>
                  <a:pt x="34927" y="50115"/>
                </a:cubicBezTo>
                <a:close/>
                <a:moveTo>
                  <a:pt x="50745" y="50115"/>
                </a:moveTo>
                <a:cubicBezTo>
                  <a:pt x="51720" y="50115"/>
                  <a:pt x="52626" y="50547"/>
                  <a:pt x="53231" y="51312"/>
                </a:cubicBezTo>
                <a:cubicBezTo>
                  <a:pt x="53027" y="51402"/>
                  <a:pt x="52827" y="51508"/>
                  <a:pt x="52639" y="51630"/>
                </a:cubicBezTo>
                <a:cubicBezTo>
                  <a:pt x="52161" y="51087"/>
                  <a:pt x="51471" y="50772"/>
                  <a:pt x="50750" y="50772"/>
                </a:cubicBezTo>
                <a:cubicBezTo>
                  <a:pt x="50745" y="50772"/>
                  <a:pt x="50741" y="50772"/>
                  <a:pt x="50736" y="50772"/>
                </a:cubicBezTo>
                <a:cubicBezTo>
                  <a:pt x="50041" y="50776"/>
                  <a:pt x="49372" y="51074"/>
                  <a:pt x="48902" y="51585"/>
                </a:cubicBezTo>
                <a:cubicBezTo>
                  <a:pt x="48710" y="51463"/>
                  <a:pt x="48506" y="51361"/>
                  <a:pt x="48298" y="51279"/>
                </a:cubicBezTo>
                <a:cubicBezTo>
                  <a:pt x="48898" y="50544"/>
                  <a:pt x="49785" y="50119"/>
                  <a:pt x="50731" y="50115"/>
                </a:cubicBezTo>
                <a:cubicBezTo>
                  <a:pt x="50736" y="50115"/>
                  <a:pt x="50740" y="50115"/>
                  <a:pt x="50745" y="50115"/>
                </a:cubicBezTo>
                <a:close/>
                <a:moveTo>
                  <a:pt x="66579" y="50115"/>
                </a:moveTo>
                <a:cubicBezTo>
                  <a:pt x="67555" y="50115"/>
                  <a:pt x="68454" y="50552"/>
                  <a:pt x="69062" y="51312"/>
                </a:cubicBezTo>
                <a:cubicBezTo>
                  <a:pt x="68854" y="51402"/>
                  <a:pt x="68658" y="51508"/>
                  <a:pt x="68470" y="51630"/>
                </a:cubicBezTo>
                <a:cubicBezTo>
                  <a:pt x="67992" y="51087"/>
                  <a:pt x="67306" y="50772"/>
                  <a:pt x="66579" y="50772"/>
                </a:cubicBezTo>
                <a:lnTo>
                  <a:pt x="66562" y="50772"/>
                </a:lnTo>
                <a:cubicBezTo>
                  <a:pt x="65868" y="50776"/>
                  <a:pt x="65202" y="51074"/>
                  <a:pt x="64729" y="51585"/>
                </a:cubicBezTo>
                <a:cubicBezTo>
                  <a:pt x="64537" y="51463"/>
                  <a:pt x="64337" y="51361"/>
                  <a:pt x="64124" y="51279"/>
                </a:cubicBezTo>
                <a:cubicBezTo>
                  <a:pt x="64724" y="50544"/>
                  <a:pt x="65611" y="50119"/>
                  <a:pt x="66558" y="50115"/>
                </a:cubicBezTo>
                <a:close/>
                <a:moveTo>
                  <a:pt x="82409" y="50115"/>
                </a:moveTo>
                <a:cubicBezTo>
                  <a:pt x="83382" y="50115"/>
                  <a:pt x="84284" y="50552"/>
                  <a:pt x="84888" y="51312"/>
                </a:cubicBezTo>
                <a:cubicBezTo>
                  <a:pt x="84684" y="51402"/>
                  <a:pt x="84484" y="51508"/>
                  <a:pt x="84296" y="51630"/>
                </a:cubicBezTo>
                <a:cubicBezTo>
                  <a:pt x="83817" y="51087"/>
                  <a:pt x="83129" y="50772"/>
                  <a:pt x="82406" y="50772"/>
                </a:cubicBezTo>
                <a:cubicBezTo>
                  <a:pt x="82402" y="50772"/>
                  <a:pt x="82397" y="50772"/>
                  <a:pt x="82393" y="50772"/>
                </a:cubicBezTo>
                <a:cubicBezTo>
                  <a:pt x="81699" y="50776"/>
                  <a:pt x="81029" y="51074"/>
                  <a:pt x="80560" y="51585"/>
                </a:cubicBezTo>
                <a:cubicBezTo>
                  <a:pt x="80367" y="51463"/>
                  <a:pt x="80163" y="51361"/>
                  <a:pt x="79955" y="51279"/>
                </a:cubicBezTo>
                <a:cubicBezTo>
                  <a:pt x="80555" y="50544"/>
                  <a:pt x="81442" y="50119"/>
                  <a:pt x="82389" y="50115"/>
                </a:cubicBezTo>
                <a:close/>
                <a:moveTo>
                  <a:pt x="11184" y="50842"/>
                </a:moveTo>
                <a:cubicBezTo>
                  <a:pt x="11874" y="50842"/>
                  <a:pt x="12527" y="51136"/>
                  <a:pt x="12993" y="51647"/>
                </a:cubicBezTo>
                <a:cubicBezTo>
                  <a:pt x="12821" y="51760"/>
                  <a:pt x="12655" y="51887"/>
                  <a:pt x="12503" y="52026"/>
                </a:cubicBezTo>
                <a:cubicBezTo>
                  <a:pt x="12159" y="51666"/>
                  <a:pt x="11683" y="51462"/>
                  <a:pt x="11186" y="51462"/>
                </a:cubicBezTo>
                <a:cubicBezTo>
                  <a:pt x="11181" y="51462"/>
                  <a:pt x="11176" y="51462"/>
                  <a:pt x="11172" y="51463"/>
                </a:cubicBezTo>
                <a:cubicBezTo>
                  <a:pt x="10698" y="51466"/>
                  <a:pt x="10253" y="51647"/>
                  <a:pt x="9914" y="51977"/>
                </a:cubicBezTo>
                <a:cubicBezTo>
                  <a:pt x="9758" y="51838"/>
                  <a:pt x="9591" y="51711"/>
                  <a:pt x="9415" y="51602"/>
                </a:cubicBezTo>
                <a:cubicBezTo>
                  <a:pt x="9869" y="51123"/>
                  <a:pt x="10506" y="50846"/>
                  <a:pt x="11168" y="50842"/>
                </a:cubicBezTo>
                <a:close/>
                <a:moveTo>
                  <a:pt x="27010" y="50842"/>
                </a:moveTo>
                <a:cubicBezTo>
                  <a:pt x="27705" y="50842"/>
                  <a:pt x="28358" y="51136"/>
                  <a:pt x="28819" y="51647"/>
                </a:cubicBezTo>
                <a:cubicBezTo>
                  <a:pt x="28648" y="51760"/>
                  <a:pt x="28485" y="51887"/>
                  <a:pt x="28329" y="52026"/>
                </a:cubicBezTo>
                <a:cubicBezTo>
                  <a:pt x="27990" y="51666"/>
                  <a:pt x="27509" y="51462"/>
                  <a:pt x="27016" y="51462"/>
                </a:cubicBezTo>
                <a:cubicBezTo>
                  <a:pt x="27012" y="51462"/>
                  <a:pt x="27007" y="51462"/>
                  <a:pt x="27002" y="51463"/>
                </a:cubicBezTo>
                <a:cubicBezTo>
                  <a:pt x="26529" y="51466"/>
                  <a:pt x="26084" y="51647"/>
                  <a:pt x="25745" y="51977"/>
                </a:cubicBezTo>
                <a:cubicBezTo>
                  <a:pt x="25585" y="51838"/>
                  <a:pt x="25422" y="51711"/>
                  <a:pt x="25242" y="51602"/>
                </a:cubicBezTo>
                <a:cubicBezTo>
                  <a:pt x="25699" y="51123"/>
                  <a:pt x="26337" y="50846"/>
                  <a:pt x="26998" y="50842"/>
                </a:cubicBezTo>
                <a:close/>
                <a:moveTo>
                  <a:pt x="42841" y="50842"/>
                </a:moveTo>
                <a:cubicBezTo>
                  <a:pt x="43532" y="50842"/>
                  <a:pt x="44185" y="51136"/>
                  <a:pt x="44650" y="51647"/>
                </a:cubicBezTo>
                <a:cubicBezTo>
                  <a:pt x="44479" y="51760"/>
                  <a:pt x="44311" y="51887"/>
                  <a:pt x="44160" y="52026"/>
                </a:cubicBezTo>
                <a:cubicBezTo>
                  <a:pt x="43817" y="51666"/>
                  <a:pt x="43340" y="51463"/>
                  <a:pt x="42841" y="51463"/>
                </a:cubicBezTo>
                <a:lnTo>
                  <a:pt x="42829" y="51463"/>
                </a:lnTo>
                <a:cubicBezTo>
                  <a:pt x="42355" y="51466"/>
                  <a:pt x="41909" y="51647"/>
                  <a:pt x="41571" y="51977"/>
                </a:cubicBezTo>
                <a:cubicBezTo>
                  <a:pt x="41415" y="51838"/>
                  <a:pt x="41248" y="51711"/>
                  <a:pt x="41072" y="51602"/>
                </a:cubicBezTo>
                <a:cubicBezTo>
                  <a:pt x="41526" y="51123"/>
                  <a:pt x="42163" y="50846"/>
                  <a:pt x="42825" y="50842"/>
                </a:cubicBezTo>
                <a:close/>
                <a:moveTo>
                  <a:pt x="58656" y="50842"/>
                </a:moveTo>
                <a:cubicBezTo>
                  <a:pt x="59350" y="50842"/>
                  <a:pt x="60011" y="51132"/>
                  <a:pt x="60477" y="51647"/>
                </a:cubicBezTo>
                <a:cubicBezTo>
                  <a:pt x="60305" y="51760"/>
                  <a:pt x="60142" y="51887"/>
                  <a:pt x="59987" y="52026"/>
                </a:cubicBezTo>
                <a:cubicBezTo>
                  <a:pt x="59644" y="51666"/>
                  <a:pt x="59166" y="51463"/>
                  <a:pt x="58667" y="51463"/>
                </a:cubicBezTo>
                <a:lnTo>
                  <a:pt x="58659" y="51463"/>
                </a:lnTo>
                <a:cubicBezTo>
                  <a:pt x="58186" y="51466"/>
                  <a:pt x="57740" y="51647"/>
                  <a:pt x="57402" y="51977"/>
                </a:cubicBezTo>
                <a:cubicBezTo>
                  <a:pt x="57242" y="51838"/>
                  <a:pt x="57074" y="51711"/>
                  <a:pt x="56899" y="51602"/>
                </a:cubicBezTo>
                <a:cubicBezTo>
                  <a:pt x="57357" y="51123"/>
                  <a:pt x="57994" y="50846"/>
                  <a:pt x="58656" y="50842"/>
                </a:cubicBezTo>
                <a:close/>
                <a:moveTo>
                  <a:pt x="74498" y="50842"/>
                </a:moveTo>
                <a:cubicBezTo>
                  <a:pt x="75188" y="50842"/>
                  <a:pt x="75842" y="51136"/>
                  <a:pt x="76307" y="51647"/>
                </a:cubicBezTo>
                <a:cubicBezTo>
                  <a:pt x="76136" y="51760"/>
                  <a:pt x="75972" y="51887"/>
                  <a:pt x="75817" y="52026"/>
                </a:cubicBezTo>
                <a:cubicBezTo>
                  <a:pt x="75474" y="51666"/>
                  <a:pt x="74997" y="51463"/>
                  <a:pt x="74498" y="51463"/>
                </a:cubicBezTo>
                <a:lnTo>
                  <a:pt x="74486" y="51463"/>
                </a:lnTo>
                <a:cubicBezTo>
                  <a:pt x="74012" y="51466"/>
                  <a:pt x="73567" y="51647"/>
                  <a:pt x="73228" y="51977"/>
                </a:cubicBezTo>
                <a:cubicBezTo>
                  <a:pt x="73073" y="51838"/>
                  <a:pt x="72905" y="51711"/>
                  <a:pt x="72730" y="51602"/>
                </a:cubicBezTo>
                <a:cubicBezTo>
                  <a:pt x="73183" y="51123"/>
                  <a:pt x="73821" y="50846"/>
                  <a:pt x="74482" y="50842"/>
                </a:cubicBezTo>
                <a:close/>
                <a:moveTo>
                  <a:pt x="90313" y="50842"/>
                </a:moveTo>
                <a:cubicBezTo>
                  <a:pt x="91011" y="50842"/>
                  <a:pt x="91668" y="51132"/>
                  <a:pt x="92134" y="51647"/>
                </a:cubicBezTo>
                <a:cubicBezTo>
                  <a:pt x="91963" y="51760"/>
                  <a:pt x="91799" y="51887"/>
                  <a:pt x="91644" y="52026"/>
                </a:cubicBezTo>
                <a:cubicBezTo>
                  <a:pt x="91301" y="51666"/>
                  <a:pt x="90823" y="51463"/>
                  <a:pt x="90325" y="51463"/>
                </a:cubicBezTo>
                <a:lnTo>
                  <a:pt x="90317" y="51463"/>
                </a:lnTo>
                <a:cubicBezTo>
                  <a:pt x="89842" y="51466"/>
                  <a:pt x="89397" y="51647"/>
                  <a:pt x="89058" y="51977"/>
                </a:cubicBezTo>
                <a:cubicBezTo>
                  <a:pt x="88899" y="51838"/>
                  <a:pt x="88732" y="51711"/>
                  <a:pt x="88556" y="51602"/>
                </a:cubicBezTo>
                <a:cubicBezTo>
                  <a:pt x="89014" y="51123"/>
                  <a:pt x="89651" y="50846"/>
                  <a:pt x="90313" y="50842"/>
                </a:cubicBezTo>
                <a:close/>
                <a:moveTo>
                  <a:pt x="11184" y="51532"/>
                </a:moveTo>
                <a:cubicBezTo>
                  <a:pt x="11662" y="51532"/>
                  <a:pt x="12119" y="51728"/>
                  <a:pt x="12450" y="52075"/>
                </a:cubicBezTo>
                <a:cubicBezTo>
                  <a:pt x="12323" y="52198"/>
                  <a:pt x="12201" y="52328"/>
                  <a:pt x="12086" y="52467"/>
                </a:cubicBezTo>
                <a:cubicBezTo>
                  <a:pt x="11858" y="52210"/>
                  <a:pt x="11531" y="52063"/>
                  <a:pt x="11184" y="52063"/>
                </a:cubicBezTo>
                <a:lnTo>
                  <a:pt x="11175" y="52063"/>
                </a:lnTo>
                <a:cubicBezTo>
                  <a:pt x="10857" y="52067"/>
                  <a:pt x="10563" y="52190"/>
                  <a:pt x="10334" y="52406"/>
                </a:cubicBezTo>
                <a:cubicBezTo>
                  <a:pt x="10220" y="52271"/>
                  <a:pt x="10097" y="52141"/>
                  <a:pt x="9967" y="52022"/>
                </a:cubicBezTo>
                <a:cubicBezTo>
                  <a:pt x="10293" y="51708"/>
                  <a:pt x="10719" y="51536"/>
                  <a:pt x="11172" y="51532"/>
                </a:cubicBezTo>
                <a:close/>
                <a:moveTo>
                  <a:pt x="27010" y="51532"/>
                </a:moveTo>
                <a:cubicBezTo>
                  <a:pt x="27488" y="51532"/>
                  <a:pt x="27950" y="51728"/>
                  <a:pt x="28280" y="52075"/>
                </a:cubicBezTo>
                <a:cubicBezTo>
                  <a:pt x="28150" y="52198"/>
                  <a:pt x="28027" y="52328"/>
                  <a:pt x="27917" y="52467"/>
                </a:cubicBezTo>
                <a:cubicBezTo>
                  <a:pt x="27684" y="52210"/>
                  <a:pt x="27358" y="52063"/>
                  <a:pt x="27010" y="52063"/>
                </a:cubicBezTo>
                <a:lnTo>
                  <a:pt x="27006" y="52063"/>
                </a:lnTo>
                <a:cubicBezTo>
                  <a:pt x="26688" y="52067"/>
                  <a:pt x="26390" y="52190"/>
                  <a:pt x="26165" y="52406"/>
                </a:cubicBezTo>
                <a:cubicBezTo>
                  <a:pt x="26050" y="52271"/>
                  <a:pt x="25928" y="52141"/>
                  <a:pt x="25797" y="52022"/>
                </a:cubicBezTo>
                <a:cubicBezTo>
                  <a:pt x="26120" y="51708"/>
                  <a:pt x="26549" y="51536"/>
                  <a:pt x="27002" y="51532"/>
                </a:cubicBezTo>
                <a:close/>
                <a:moveTo>
                  <a:pt x="42841" y="51532"/>
                </a:moveTo>
                <a:cubicBezTo>
                  <a:pt x="43319" y="51532"/>
                  <a:pt x="43777" y="51728"/>
                  <a:pt x="44107" y="52075"/>
                </a:cubicBezTo>
                <a:cubicBezTo>
                  <a:pt x="43981" y="52198"/>
                  <a:pt x="43858" y="52328"/>
                  <a:pt x="43743" y="52467"/>
                </a:cubicBezTo>
                <a:cubicBezTo>
                  <a:pt x="43515" y="52210"/>
                  <a:pt x="43189" y="52063"/>
                  <a:pt x="42841" y="52063"/>
                </a:cubicBezTo>
                <a:lnTo>
                  <a:pt x="42833" y="52063"/>
                </a:lnTo>
                <a:cubicBezTo>
                  <a:pt x="42514" y="52067"/>
                  <a:pt x="42220" y="52190"/>
                  <a:pt x="41992" y="52406"/>
                </a:cubicBezTo>
                <a:cubicBezTo>
                  <a:pt x="41877" y="52271"/>
                  <a:pt x="41755" y="52141"/>
                  <a:pt x="41624" y="52022"/>
                </a:cubicBezTo>
                <a:cubicBezTo>
                  <a:pt x="41951" y="51708"/>
                  <a:pt x="42375" y="51536"/>
                  <a:pt x="42829" y="51532"/>
                </a:cubicBezTo>
                <a:close/>
                <a:moveTo>
                  <a:pt x="58673" y="51532"/>
                </a:moveTo>
                <a:cubicBezTo>
                  <a:pt x="59151" y="51532"/>
                  <a:pt x="59606" y="51731"/>
                  <a:pt x="59938" y="52075"/>
                </a:cubicBezTo>
                <a:cubicBezTo>
                  <a:pt x="59807" y="52198"/>
                  <a:pt x="59685" y="52328"/>
                  <a:pt x="59574" y="52467"/>
                </a:cubicBezTo>
                <a:cubicBezTo>
                  <a:pt x="59342" y="52210"/>
                  <a:pt x="59014" y="52063"/>
                  <a:pt x="58667" y="52063"/>
                </a:cubicBezTo>
                <a:lnTo>
                  <a:pt x="58663" y="52063"/>
                </a:lnTo>
                <a:cubicBezTo>
                  <a:pt x="58345" y="52067"/>
                  <a:pt x="58047" y="52190"/>
                  <a:pt x="57822" y="52406"/>
                </a:cubicBezTo>
                <a:cubicBezTo>
                  <a:pt x="57708" y="52271"/>
                  <a:pt x="57585" y="52141"/>
                  <a:pt x="57455" y="52022"/>
                </a:cubicBezTo>
                <a:cubicBezTo>
                  <a:pt x="57777" y="51708"/>
                  <a:pt x="58206" y="51536"/>
                  <a:pt x="58659" y="51532"/>
                </a:cubicBezTo>
                <a:cubicBezTo>
                  <a:pt x="58664" y="51532"/>
                  <a:pt x="58669" y="51532"/>
                  <a:pt x="58673" y="51532"/>
                </a:cubicBezTo>
                <a:close/>
                <a:moveTo>
                  <a:pt x="74500" y="51532"/>
                </a:moveTo>
                <a:cubicBezTo>
                  <a:pt x="74981" y="51532"/>
                  <a:pt x="75436" y="51731"/>
                  <a:pt x="75764" y="52075"/>
                </a:cubicBezTo>
                <a:cubicBezTo>
                  <a:pt x="75638" y="52198"/>
                  <a:pt x="75515" y="52328"/>
                  <a:pt x="75401" y="52467"/>
                </a:cubicBezTo>
                <a:cubicBezTo>
                  <a:pt x="75172" y="52210"/>
                  <a:pt x="74845" y="52063"/>
                  <a:pt x="74498" y="52063"/>
                </a:cubicBezTo>
                <a:lnTo>
                  <a:pt x="74490" y="52063"/>
                </a:lnTo>
                <a:cubicBezTo>
                  <a:pt x="74175" y="52067"/>
                  <a:pt x="73877" y="52190"/>
                  <a:pt x="73649" y="52406"/>
                </a:cubicBezTo>
                <a:cubicBezTo>
                  <a:pt x="73534" y="52271"/>
                  <a:pt x="73412" y="52141"/>
                  <a:pt x="73281" y="52022"/>
                </a:cubicBezTo>
                <a:cubicBezTo>
                  <a:pt x="73608" y="51708"/>
                  <a:pt x="74032" y="51536"/>
                  <a:pt x="74486" y="51532"/>
                </a:cubicBezTo>
                <a:cubicBezTo>
                  <a:pt x="74491" y="51532"/>
                  <a:pt x="74496" y="51532"/>
                  <a:pt x="74500" y="51532"/>
                </a:cubicBezTo>
                <a:close/>
                <a:moveTo>
                  <a:pt x="90331" y="51532"/>
                </a:moveTo>
                <a:cubicBezTo>
                  <a:pt x="90807" y="51532"/>
                  <a:pt x="91263" y="51731"/>
                  <a:pt x="91595" y="52075"/>
                </a:cubicBezTo>
                <a:cubicBezTo>
                  <a:pt x="91465" y="52198"/>
                  <a:pt x="91342" y="52328"/>
                  <a:pt x="91231" y="52467"/>
                </a:cubicBezTo>
                <a:cubicBezTo>
                  <a:pt x="90999" y="52210"/>
                  <a:pt x="90672" y="52063"/>
                  <a:pt x="90329" y="52063"/>
                </a:cubicBezTo>
                <a:lnTo>
                  <a:pt x="90321" y="52063"/>
                </a:lnTo>
                <a:cubicBezTo>
                  <a:pt x="90002" y="52067"/>
                  <a:pt x="89704" y="52190"/>
                  <a:pt x="89480" y="52406"/>
                </a:cubicBezTo>
                <a:cubicBezTo>
                  <a:pt x="89365" y="52271"/>
                  <a:pt x="89242" y="52141"/>
                  <a:pt x="89112" y="52022"/>
                </a:cubicBezTo>
                <a:cubicBezTo>
                  <a:pt x="89435" y="51708"/>
                  <a:pt x="89863" y="51536"/>
                  <a:pt x="90317" y="51532"/>
                </a:cubicBezTo>
                <a:cubicBezTo>
                  <a:pt x="90321" y="51532"/>
                  <a:pt x="90326" y="51532"/>
                  <a:pt x="90331" y="51532"/>
                </a:cubicBezTo>
                <a:close/>
                <a:moveTo>
                  <a:pt x="86450" y="0"/>
                </a:moveTo>
                <a:cubicBezTo>
                  <a:pt x="86442" y="0"/>
                  <a:pt x="86433" y="1"/>
                  <a:pt x="86424" y="1"/>
                </a:cubicBezTo>
                <a:cubicBezTo>
                  <a:pt x="84770" y="8"/>
                  <a:pt x="83295" y="1054"/>
                  <a:pt x="82732" y="2606"/>
                </a:cubicBezTo>
                <a:cubicBezTo>
                  <a:pt x="82626" y="2598"/>
                  <a:pt x="82520" y="2594"/>
                  <a:pt x="82413" y="2594"/>
                </a:cubicBezTo>
                <a:lnTo>
                  <a:pt x="82389" y="2594"/>
                </a:lnTo>
                <a:cubicBezTo>
                  <a:pt x="82324" y="2594"/>
                  <a:pt x="82258" y="2598"/>
                  <a:pt x="82193" y="2598"/>
                </a:cubicBezTo>
                <a:cubicBezTo>
                  <a:pt x="82042" y="2194"/>
                  <a:pt x="81834" y="1818"/>
                  <a:pt x="81572" y="1492"/>
                </a:cubicBezTo>
                <a:lnTo>
                  <a:pt x="81572" y="1492"/>
                </a:lnTo>
                <a:lnTo>
                  <a:pt x="81576" y="1495"/>
                </a:lnTo>
                <a:cubicBezTo>
                  <a:pt x="81793" y="1271"/>
                  <a:pt x="82087" y="1145"/>
                  <a:pt x="82401" y="1145"/>
                </a:cubicBezTo>
                <a:cubicBezTo>
                  <a:pt x="82406" y="1144"/>
                  <a:pt x="82410" y="1144"/>
                  <a:pt x="82414" y="1144"/>
                </a:cubicBezTo>
                <a:cubicBezTo>
                  <a:pt x="82749" y="1144"/>
                  <a:pt x="83066" y="1295"/>
                  <a:pt x="83288" y="1548"/>
                </a:cubicBezTo>
                <a:lnTo>
                  <a:pt x="83341" y="1503"/>
                </a:lnTo>
                <a:cubicBezTo>
                  <a:pt x="83108" y="1230"/>
                  <a:pt x="82765" y="1075"/>
                  <a:pt x="82405" y="1075"/>
                </a:cubicBezTo>
                <a:lnTo>
                  <a:pt x="82401" y="1075"/>
                </a:lnTo>
                <a:cubicBezTo>
                  <a:pt x="82070" y="1075"/>
                  <a:pt x="81764" y="1205"/>
                  <a:pt x="81531" y="1442"/>
                </a:cubicBezTo>
                <a:cubicBezTo>
                  <a:pt x="80796" y="548"/>
                  <a:pt x="79685" y="1"/>
                  <a:pt x="78481" y="1"/>
                </a:cubicBezTo>
                <a:lnTo>
                  <a:pt x="78456" y="1"/>
                </a:lnTo>
                <a:cubicBezTo>
                  <a:pt x="77251" y="8"/>
                  <a:pt x="76136" y="568"/>
                  <a:pt x="75401" y="1475"/>
                </a:cubicBezTo>
                <a:cubicBezTo>
                  <a:pt x="75172" y="1218"/>
                  <a:pt x="74845" y="1075"/>
                  <a:pt x="74498" y="1075"/>
                </a:cubicBezTo>
                <a:lnTo>
                  <a:pt x="74490" y="1075"/>
                </a:lnTo>
                <a:cubicBezTo>
                  <a:pt x="74175" y="1075"/>
                  <a:pt x="73877" y="1197"/>
                  <a:pt x="73649" y="1414"/>
                </a:cubicBezTo>
                <a:cubicBezTo>
                  <a:pt x="72914" y="536"/>
                  <a:pt x="71811" y="1"/>
                  <a:pt x="70618" y="1"/>
                </a:cubicBezTo>
                <a:lnTo>
                  <a:pt x="70594" y="1"/>
                </a:lnTo>
                <a:cubicBezTo>
                  <a:pt x="68939" y="8"/>
                  <a:pt x="67465" y="1054"/>
                  <a:pt x="66905" y="2606"/>
                </a:cubicBezTo>
                <a:cubicBezTo>
                  <a:pt x="66799" y="2598"/>
                  <a:pt x="66693" y="2594"/>
                  <a:pt x="66583" y="2594"/>
                </a:cubicBezTo>
                <a:lnTo>
                  <a:pt x="66558" y="2594"/>
                </a:lnTo>
                <a:cubicBezTo>
                  <a:pt x="66493" y="2594"/>
                  <a:pt x="66428" y="2598"/>
                  <a:pt x="66362" y="2598"/>
                </a:cubicBezTo>
                <a:cubicBezTo>
                  <a:pt x="66215" y="2194"/>
                  <a:pt x="66003" y="1818"/>
                  <a:pt x="65746" y="1492"/>
                </a:cubicBezTo>
                <a:lnTo>
                  <a:pt x="65746" y="1492"/>
                </a:lnTo>
                <a:lnTo>
                  <a:pt x="65749" y="1495"/>
                </a:lnTo>
                <a:cubicBezTo>
                  <a:pt x="65966" y="1271"/>
                  <a:pt x="66256" y="1145"/>
                  <a:pt x="66571" y="1145"/>
                </a:cubicBezTo>
                <a:lnTo>
                  <a:pt x="66579" y="1145"/>
                </a:lnTo>
                <a:cubicBezTo>
                  <a:pt x="66918" y="1145"/>
                  <a:pt x="67236" y="1292"/>
                  <a:pt x="67457" y="1548"/>
                </a:cubicBezTo>
                <a:lnTo>
                  <a:pt x="67510" y="1503"/>
                </a:lnTo>
                <a:cubicBezTo>
                  <a:pt x="67280" y="1233"/>
                  <a:pt x="66943" y="1075"/>
                  <a:pt x="66584" y="1075"/>
                </a:cubicBezTo>
                <a:cubicBezTo>
                  <a:pt x="66580" y="1075"/>
                  <a:pt x="66575" y="1075"/>
                  <a:pt x="66571" y="1075"/>
                </a:cubicBezTo>
                <a:cubicBezTo>
                  <a:pt x="66240" y="1075"/>
                  <a:pt x="65934" y="1205"/>
                  <a:pt x="65704" y="1442"/>
                </a:cubicBezTo>
                <a:cubicBezTo>
                  <a:pt x="64969" y="548"/>
                  <a:pt x="63859" y="1"/>
                  <a:pt x="62650" y="1"/>
                </a:cubicBezTo>
                <a:lnTo>
                  <a:pt x="62625" y="1"/>
                </a:lnTo>
                <a:cubicBezTo>
                  <a:pt x="61421" y="8"/>
                  <a:pt x="60305" y="568"/>
                  <a:pt x="59574" y="1475"/>
                </a:cubicBezTo>
                <a:cubicBezTo>
                  <a:pt x="59345" y="1221"/>
                  <a:pt x="59019" y="1075"/>
                  <a:pt x="58677" y="1075"/>
                </a:cubicBezTo>
                <a:cubicBezTo>
                  <a:pt x="58672" y="1075"/>
                  <a:pt x="58668" y="1075"/>
                  <a:pt x="58663" y="1075"/>
                </a:cubicBezTo>
                <a:cubicBezTo>
                  <a:pt x="58345" y="1075"/>
                  <a:pt x="58047" y="1197"/>
                  <a:pt x="57822" y="1414"/>
                </a:cubicBezTo>
                <a:cubicBezTo>
                  <a:pt x="57087" y="536"/>
                  <a:pt x="55984" y="1"/>
                  <a:pt x="54792" y="1"/>
                </a:cubicBezTo>
                <a:lnTo>
                  <a:pt x="54767" y="1"/>
                </a:lnTo>
                <a:cubicBezTo>
                  <a:pt x="53113" y="8"/>
                  <a:pt x="51638" y="1054"/>
                  <a:pt x="51074" y="2606"/>
                </a:cubicBezTo>
                <a:cubicBezTo>
                  <a:pt x="50969" y="2598"/>
                  <a:pt x="50863" y="2594"/>
                  <a:pt x="50756" y="2594"/>
                </a:cubicBezTo>
                <a:lnTo>
                  <a:pt x="50731" y="2594"/>
                </a:lnTo>
                <a:cubicBezTo>
                  <a:pt x="50667" y="2594"/>
                  <a:pt x="50601" y="2598"/>
                  <a:pt x="50535" y="2598"/>
                </a:cubicBezTo>
                <a:cubicBezTo>
                  <a:pt x="50384" y="2194"/>
                  <a:pt x="50177" y="1818"/>
                  <a:pt x="49915" y="1492"/>
                </a:cubicBezTo>
                <a:lnTo>
                  <a:pt x="49915" y="1492"/>
                </a:lnTo>
                <a:lnTo>
                  <a:pt x="49919" y="1495"/>
                </a:lnTo>
                <a:cubicBezTo>
                  <a:pt x="50135" y="1271"/>
                  <a:pt x="50430" y="1145"/>
                  <a:pt x="50744" y="1145"/>
                </a:cubicBezTo>
                <a:cubicBezTo>
                  <a:pt x="50748" y="1144"/>
                  <a:pt x="50753" y="1144"/>
                  <a:pt x="50757" y="1144"/>
                </a:cubicBezTo>
                <a:cubicBezTo>
                  <a:pt x="51091" y="1144"/>
                  <a:pt x="51409" y="1295"/>
                  <a:pt x="51630" y="1548"/>
                </a:cubicBezTo>
                <a:lnTo>
                  <a:pt x="51683" y="1503"/>
                </a:lnTo>
                <a:cubicBezTo>
                  <a:pt x="51450" y="1233"/>
                  <a:pt x="51116" y="1075"/>
                  <a:pt x="50757" y="1075"/>
                </a:cubicBezTo>
                <a:cubicBezTo>
                  <a:pt x="50753" y="1075"/>
                  <a:pt x="50749" y="1075"/>
                  <a:pt x="50744" y="1075"/>
                </a:cubicBezTo>
                <a:cubicBezTo>
                  <a:pt x="50413" y="1075"/>
                  <a:pt x="50107" y="1205"/>
                  <a:pt x="49874" y="1442"/>
                </a:cubicBezTo>
                <a:cubicBezTo>
                  <a:pt x="49139" y="548"/>
                  <a:pt x="48028" y="1"/>
                  <a:pt x="46823" y="1"/>
                </a:cubicBezTo>
                <a:lnTo>
                  <a:pt x="46799" y="1"/>
                </a:lnTo>
                <a:cubicBezTo>
                  <a:pt x="45594" y="8"/>
                  <a:pt x="44479" y="568"/>
                  <a:pt x="43743" y="1475"/>
                </a:cubicBezTo>
                <a:cubicBezTo>
                  <a:pt x="43514" y="1221"/>
                  <a:pt x="43188" y="1075"/>
                  <a:pt x="42846" y="1075"/>
                </a:cubicBezTo>
                <a:cubicBezTo>
                  <a:pt x="42842" y="1075"/>
                  <a:pt x="42837" y="1075"/>
                  <a:pt x="42833" y="1075"/>
                </a:cubicBezTo>
                <a:cubicBezTo>
                  <a:pt x="42514" y="1075"/>
                  <a:pt x="42220" y="1197"/>
                  <a:pt x="41992" y="1414"/>
                </a:cubicBezTo>
                <a:cubicBezTo>
                  <a:pt x="41257" y="536"/>
                  <a:pt x="40154" y="1"/>
                  <a:pt x="38961" y="1"/>
                </a:cubicBezTo>
                <a:lnTo>
                  <a:pt x="38936" y="1"/>
                </a:lnTo>
                <a:cubicBezTo>
                  <a:pt x="37283" y="8"/>
                  <a:pt x="35808" y="1054"/>
                  <a:pt x="35249" y="2606"/>
                </a:cubicBezTo>
                <a:cubicBezTo>
                  <a:pt x="35134" y="2598"/>
                  <a:pt x="35019" y="2594"/>
                  <a:pt x="34901" y="2594"/>
                </a:cubicBezTo>
                <a:cubicBezTo>
                  <a:pt x="34836" y="2594"/>
                  <a:pt x="34770" y="2598"/>
                  <a:pt x="34705" y="2598"/>
                </a:cubicBezTo>
                <a:cubicBezTo>
                  <a:pt x="34558" y="2194"/>
                  <a:pt x="34346" y="1818"/>
                  <a:pt x="34088" y="1492"/>
                </a:cubicBezTo>
                <a:lnTo>
                  <a:pt x="34088" y="1492"/>
                </a:lnTo>
                <a:lnTo>
                  <a:pt x="34092" y="1495"/>
                </a:lnTo>
                <a:cubicBezTo>
                  <a:pt x="34309" y="1271"/>
                  <a:pt x="34599" y="1145"/>
                  <a:pt x="34914" y="1145"/>
                </a:cubicBezTo>
                <a:lnTo>
                  <a:pt x="34921" y="1145"/>
                </a:lnTo>
                <a:cubicBezTo>
                  <a:pt x="35261" y="1145"/>
                  <a:pt x="35579" y="1292"/>
                  <a:pt x="35800" y="1548"/>
                </a:cubicBezTo>
                <a:lnTo>
                  <a:pt x="35853" y="1503"/>
                </a:lnTo>
                <a:cubicBezTo>
                  <a:pt x="35623" y="1233"/>
                  <a:pt x="35285" y="1075"/>
                  <a:pt x="34927" y="1075"/>
                </a:cubicBezTo>
                <a:cubicBezTo>
                  <a:pt x="34922" y="1075"/>
                  <a:pt x="34918" y="1075"/>
                  <a:pt x="34914" y="1075"/>
                </a:cubicBezTo>
                <a:cubicBezTo>
                  <a:pt x="34582" y="1075"/>
                  <a:pt x="34276" y="1205"/>
                  <a:pt x="34048" y="1442"/>
                </a:cubicBezTo>
                <a:cubicBezTo>
                  <a:pt x="33313" y="548"/>
                  <a:pt x="32201" y="1"/>
                  <a:pt x="30993" y="1"/>
                </a:cubicBezTo>
                <a:lnTo>
                  <a:pt x="30968" y="1"/>
                </a:lnTo>
                <a:cubicBezTo>
                  <a:pt x="29763" y="8"/>
                  <a:pt x="28648" y="568"/>
                  <a:pt x="27917" y="1475"/>
                </a:cubicBezTo>
                <a:cubicBezTo>
                  <a:pt x="27687" y="1221"/>
                  <a:pt x="27362" y="1075"/>
                  <a:pt x="27020" y="1075"/>
                </a:cubicBezTo>
                <a:cubicBezTo>
                  <a:pt x="27015" y="1075"/>
                  <a:pt x="27011" y="1075"/>
                  <a:pt x="27006" y="1075"/>
                </a:cubicBezTo>
                <a:cubicBezTo>
                  <a:pt x="26688" y="1075"/>
                  <a:pt x="26390" y="1197"/>
                  <a:pt x="26165" y="1414"/>
                </a:cubicBezTo>
                <a:cubicBezTo>
                  <a:pt x="25430" y="536"/>
                  <a:pt x="24327" y="1"/>
                  <a:pt x="23134" y="1"/>
                </a:cubicBezTo>
                <a:lnTo>
                  <a:pt x="23110" y="1"/>
                </a:lnTo>
                <a:cubicBezTo>
                  <a:pt x="21456" y="8"/>
                  <a:pt x="19982" y="1054"/>
                  <a:pt x="19418" y="2606"/>
                </a:cubicBezTo>
                <a:cubicBezTo>
                  <a:pt x="19303" y="2598"/>
                  <a:pt x="19189" y="2594"/>
                  <a:pt x="19075" y="2594"/>
                </a:cubicBezTo>
                <a:cubicBezTo>
                  <a:pt x="19009" y="2594"/>
                  <a:pt x="18944" y="2598"/>
                  <a:pt x="18879" y="2598"/>
                </a:cubicBezTo>
                <a:cubicBezTo>
                  <a:pt x="18727" y="2194"/>
                  <a:pt x="18519" y="1818"/>
                  <a:pt x="18258" y="1492"/>
                </a:cubicBezTo>
                <a:lnTo>
                  <a:pt x="18258" y="1492"/>
                </a:lnTo>
                <a:lnTo>
                  <a:pt x="18262" y="1495"/>
                </a:lnTo>
                <a:cubicBezTo>
                  <a:pt x="18413" y="1341"/>
                  <a:pt x="18597" y="1234"/>
                  <a:pt x="18801" y="1181"/>
                </a:cubicBezTo>
                <a:cubicBezTo>
                  <a:pt x="18817" y="1177"/>
                  <a:pt x="18838" y="1173"/>
                  <a:pt x="18855" y="1169"/>
                </a:cubicBezTo>
                <a:cubicBezTo>
                  <a:pt x="18891" y="1160"/>
                  <a:pt x="18932" y="1152"/>
                  <a:pt x="18968" y="1148"/>
                </a:cubicBezTo>
                <a:cubicBezTo>
                  <a:pt x="19009" y="1145"/>
                  <a:pt x="19046" y="1145"/>
                  <a:pt x="19087" y="1145"/>
                </a:cubicBezTo>
                <a:lnTo>
                  <a:pt x="19091" y="1145"/>
                </a:lnTo>
                <a:cubicBezTo>
                  <a:pt x="19430" y="1145"/>
                  <a:pt x="19752" y="1292"/>
                  <a:pt x="19969" y="1548"/>
                </a:cubicBezTo>
                <a:lnTo>
                  <a:pt x="20026" y="1503"/>
                </a:lnTo>
                <a:cubicBezTo>
                  <a:pt x="19793" y="1233"/>
                  <a:pt x="19455" y="1075"/>
                  <a:pt x="19100" y="1075"/>
                </a:cubicBezTo>
                <a:cubicBezTo>
                  <a:pt x="19096" y="1075"/>
                  <a:pt x="19091" y="1075"/>
                  <a:pt x="19087" y="1075"/>
                </a:cubicBezTo>
                <a:cubicBezTo>
                  <a:pt x="18879" y="1075"/>
                  <a:pt x="18678" y="1128"/>
                  <a:pt x="18503" y="1226"/>
                </a:cubicBezTo>
                <a:cubicBezTo>
                  <a:pt x="18397" y="1283"/>
                  <a:pt x="18303" y="1356"/>
                  <a:pt x="18217" y="1442"/>
                </a:cubicBezTo>
                <a:cubicBezTo>
                  <a:pt x="17482" y="548"/>
                  <a:pt x="16371" y="1"/>
                  <a:pt x="15166" y="1"/>
                </a:cubicBezTo>
                <a:lnTo>
                  <a:pt x="15141" y="1"/>
                </a:lnTo>
                <a:cubicBezTo>
                  <a:pt x="13937" y="8"/>
                  <a:pt x="12821" y="568"/>
                  <a:pt x="12086" y="1475"/>
                </a:cubicBezTo>
                <a:cubicBezTo>
                  <a:pt x="11857" y="1221"/>
                  <a:pt x="11531" y="1075"/>
                  <a:pt x="11189" y="1075"/>
                </a:cubicBezTo>
                <a:cubicBezTo>
                  <a:pt x="11184" y="1075"/>
                  <a:pt x="11180" y="1075"/>
                  <a:pt x="11175" y="1075"/>
                </a:cubicBezTo>
                <a:cubicBezTo>
                  <a:pt x="10857" y="1075"/>
                  <a:pt x="10563" y="1197"/>
                  <a:pt x="10334" y="1414"/>
                </a:cubicBezTo>
                <a:cubicBezTo>
                  <a:pt x="9599" y="536"/>
                  <a:pt x="8497" y="1"/>
                  <a:pt x="7304" y="1"/>
                </a:cubicBezTo>
                <a:lnTo>
                  <a:pt x="7279" y="1"/>
                </a:lnTo>
                <a:cubicBezTo>
                  <a:pt x="5625" y="8"/>
                  <a:pt x="4151" y="1054"/>
                  <a:pt x="3591" y="2606"/>
                </a:cubicBezTo>
                <a:cubicBezTo>
                  <a:pt x="3477" y="2598"/>
                  <a:pt x="3362" y="2594"/>
                  <a:pt x="3244" y="2594"/>
                </a:cubicBezTo>
                <a:cubicBezTo>
                  <a:pt x="1950" y="2602"/>
                  <a:pt x="736" y="3248"/>
                  <a:pt x="5" y="4318"/>
                </a:cubicBezTo>
                <a:lnTo>
                  <a:pt x="63" y="4359"/>
                </a:lnTo>
                <a:cubicBezTo>
                  <a:pt x="781" y="3305"/>
                  <a:pt x="1974" y="2672"/>
                  <a:pt x="3244" y="2664"/>
                </a:cubicBezTo>
                <a:cubicBezTo>
                  <a:pt x="3253" y="2664"/>
                  <a:pt x="3262" y="2664"/>
                  <a:pt x="3271" y="2664"/>
                </a:cubicBezTo>
                <a:cubicBezTo>
                  <a:pt x="4543" y="2664"/>
                  <a:pt x="5729" y="3284"/>
                  <a:pt x="6459" y="4330"/>
                </a:cubicBezTo>
                <a:cubicBezTo>
                  <a:pt x="6234" y="4375"/>
                  <a:pt x="6018" y="4444"/>
                  <a:pt x="5805" y="4526"/>
                </a:cubicBezTo>
                <a:cubicBezTo>
                  <a:pt x="5184" y="3746"/>
                  <a:pt x="4265" y="3301"/>
                  <a:pt x="3269" y="3301"/>
                </a:cubicBezTo>
                <a:lnTo>
                  <a:pt x="3248" y="3301"/>
                </a:lnTo>
                <a:cubicBezTo>
                  <a:pt x="2272" y="3309"/>
                  <a:pt x="1361" y="3746"/>
                  <a:pt x="749" y="4506"/>
                </a:cubicBezTo>
                <a:lnTo>
                  <a:pt x="802" y="4551"/>
                </a:lnTo>
                <a:cubicBezTo>
                  <a:pt x="1402" y="3807"/>
                  <a:pt x="2297" y="3378"/>
                  <a:pt x="3248" y="3371"/>
                </a:cubicBezTo>
                <a:cubicBezTo>
                  <a:pt x="4225" y="3371"/>
                  <a:pt x="5127" y="3795"/>
                  <a:pt x="5735" y="4555"/>
                </a:cubicBezTo>
                <a:cubicBezTo>
                  <a:pt x="5527" y="4640"/>
                  <a:pt x="5327" y="4743"/>
                  <a:pt x="5139" y="4865"/>
                </a:cubicBezTo>
                <a:cubicBezTo>
                  <a:pt x="4661" y="4335"/>
                  <a:pt x="3982" y="4032"/>
                  <a:pt x="3269" y="4032"/>
                </a:cubicBezTo>
                <a:cubicBezTo>
                  <a:pt x="3264" y="4032"/>
                  <a:pt x="3258" y="4032"/>
                  <a:pt x="3252" y="4032"/>
                </a:cubicBezTo>
                <a:cubicBezTo>
                  <a:pt x="2558" y="4036"/>
                  <a:pt x="1892" y="4330"/>
                  <a:pt x="1418" y="4841"/>
                </a:cubicBezTo>
                <a:lnTo>
                  <a:pt x="1471" y="4890"/>
                </a:lnTo>
                <a:cubicBezTo>
                  <a:pt x="1929" y="4391"/>
                  <a:pt x="2578" y="4106"/>
                  <a:pt x="3252" y="4101"/>
                </a:cubicBezTo>
                <a:lnTo>
                  <a:pt x="3269" y="4101"/>
                </a:lnTo>
                <a:cubicBezTo>
                  <a:pt x="3959" y="4101"/>
                  <a:pt x="4617" y="4391"/>
                  <a:pt x="5078" y="4902"/>
                </a:cubicBezTo>
                <a:cubicBezTo>
                  <a:pt x="4906" y="5016"/>
                  <a:pt x="4743" y="5143"/>
                  <a:pt x="4587" y="5286"/>
                </a:cubicBezTo>
                <a:cubicBezTo>
                  <a:pt x="4244" y="4926"/>
                  <a:pt x="3767" y="4718"/>
                  <a:pt x="3269" y="4718"/>
                </a:cubicBezTo>
                <a:lnTo>
                  <a:pt x="3256" y="4718"/>
                </a:lnTo>
                <a:cubicBezTo>
                  <a:pt x="2774" y="4722"/>
                  <a:pt x="2317" y="4914"/>
                  <a:pt x="1978" y="5258"/>
                </a:cubicBezTo>
                <a:lnTo>
                  <a:pt x="2027" y="5307"/>
                </a:lnTo>
                <a:cubicBezTo>
                  <a:pt x="2353" y="4975"/>
                  <a:pt x="2791" y="4792"/>
                  <a:pt x="3260" y="4787"/>
                </a:cubicBezTo>
                <a:lnTo>
                  <a:pt x="3269" y="4787"/>
                </a:lnTo>
                <a:cubicBezTo>
                  <a:pt x="3746" y="4787"/>
                  <a:pt x="4208" y="4988"/>
                  <a:pt x="4538" y="5331"/>
                </a:cubicBezTo>
                <a:cubicBezTo>
                  <a:pt x="4408" y="5454"/>
                  <a:pt x="4285" y="5584"/>
                  <a:pt x="4176" y="5723"/>
                </a:cubicBezTo>
                <a:cubicBezTo>
                  <a:pt x="3942" y="5469"/>
                  <a:pt x="3621" y="5322"/>
                  <a:pt x="3274" y="5322"/>
                </a:cubicBezTo>
                <a:cubicBezTo>
                  <a:pt x="3269" y="5322"/>
                  <a:pt x="3265" y="5322"/>
                  <a:pt x="3260" y="5322"/>
                </a:cubicBezTo>
                <a:cubicBezTo>
                  <a:pt x="2930" y="5326"/>
                  <a:pt x="2619" y="5458"/>
                  <a:pt x="2391" y="5699"/>
                </a:cubicBezTo>
                <a:lnTo>
                  <a:pt x="2440" y="5748"/>
                </a:lnTo>
                <a:cubicBezTo>
                  <a:pt x="2656" y="5518"/>
                  <a:pt x="2950" y="5396"/>
                  <a:pt x="3260" y="5392"/>
                </a:cubicBezTo>
                <a:cubicBezTo>
                  <a:pt x="3595" y="5392"/>
                  <a:pt x="3910" y="5531"/>
                  <a:pt x="4131" y="5780"/>
                </a:cubicBezTo>
                <a:cubicBezTo>
                  <a:pt x="3882" y="6099"/>
                  <a:pt x="3677" y="6458"/>
                  <a:pt x="3534" y="6854"/>
                </a:cubicBezTo>
                <a:cubicBezTo>
                  <a:pt x="3444" y="6846"/>
                  <a:pt x="3354" y="6842"/>
                  <a:pt x="3264" y="6842"/>
                </a:cubicBezTo>
                <a:lnTo>
                  <a:pt x="3240" y="6842"/>
                </a:lnTo>
                <a:cubicBezTo>
                  <a:pt x="1946" y="6850"/>
                  <a:pt x="732" y="7495"/>
                  <a:pt x="1" y="8566"/>
                </a:cubicBezTo>
                <a:lnTo>
                  <a:pt x="59" y="8606"/>
                </a:lnTo>
                <a:cubicBezTo>
                  <a:pt x="777" y="7552"/>
                  <a:pt x="1965" y="6919"/>
                  <a:pt x="3240" y="6911"/>
                </a:cubicBezTo>
                <a:lnTo>
                  <a:pt x="3264" y="6911"/>
                </a:lnTo>
                <a:cubicBezTo>
                  <a:pt x="4543" y="6911"/>
                  <a:pt x="5731" y="7540"/>
                  <a:pt x="6459" y="8590"/>
                </a:cubicBezTo>
                <a:cubicBezTo>
                  <a:pt x="6238" y="8639"/>
                  <a:pt x="6021" y="8708"/>
                  <a:pt x="5813" y="8790"/>
                </a:cubicBezTo>
                <a:cubicBezTo>
                  <a:pt x="5196" y="8002"/>
                  <a:pt x="4265" y="7552"/>
                  <a:pt x="3264" y="7552"/>
                </a:cubicBezTo>
                <a:lnTo>
                  <a:pt x="3244" y="7552"/>
                </a:lnTo>
                <a:cubicBezTo>
                  <a:pt x="2268" y="7556"/>
                  <a:pt x="1358" y="7997"/>
                  <a:pt x="740" y="8757"/>
                </a:cubicBezTo>
                <a:lnTo>
                  <a:pt x="798" y="8798"/>
                </a:lnTo>
                <a:cubicBezTo>
                  <a:pt x="1398" y="8059"/>
                  <a:pt x="2289" y="7626"/>
                  <a:pt x="3244" y="7622"/>
                </a:cubicBezTo>
                <a:cubicBezTo>
                  <a:pt x="3253" y="7622"/>
                  <a:pt x="3262" y="7622"/>
                  <a:pt x="3270" y="7622"/>
                </a:cubicBezTo>
                <a:cubicBezTo>
                  <a:pt x="4241" y="7622"/>
                  <a:pt x="5141" y="8058"/>
                  <a:pt x="5748" y="8819"/>
                </a:cubicBezTo>
                <a:cubicBezTo>
                  <a:pt x="5539" y="8909"/>
                  <a:pt x="5343" y="9015"/>
                  <a:pt x="5156" y="9137"/>
                </a:cubicBezTo>
                <a:cubicBezTo>
                  <a:pt x="4677" y="8594"/>
                  <a:pt x="3988" y="8280"/>
                  <a:pt x="3262" y="8280"/>
                </a:cubicBezTo>
                <a:cubicBezTo>
                  <a:pt x="3257" y="8280"/>
                  <a:pt x="3253" y="8280"/>
                  <a:pt x="3248" y="8280"/>
                </a:cubicBezTo>
                <a:cubicBezTo>
                  <a:pt x="2553" y="8284"/>
                  <a:pt x="1884" y="8581"/>
                  <a:pt x="1414" y="9092"/>
                </a:cubicBezTo>
                <a:lnTo>
                  <a:pt x="1467" y="9137"/>
                </a:lnTo>
                <a:cubicBezTo>
                  <a:pt x="1925" y="8643"/>
                  <a:pt x="2574" y="8353"/>
                  <a:pt x="3248" y="8349"/>
                </a:cubicBezTo>
                <a:lnTo>
                  <a:pt x="3264" y="8349"/>
                </a:lnTo>
                <a:cubicBezTo>
                  <a:pt x="3967" y="8349"/>
                  <a:pt x="4629" y="8651"/>
                  <a:pt x="5094" y="9178"/>
                </a:cubicBezTo>
                <a:cubicBezTo>
                  <a:pt x="4416" y="9635"/>
                  <a:pt x="3882" y="10301"/>
                  <a:pt x="3591" y="11106"/>
                </a:cubicBezTo>
                <a:cubicBezTo>
                  <a:pt x="3498" y="11099"/>
                  <a:pt x="3404" y="11093"/>
                  <a:pt x="3309" y="11093"/>
                </a:cubicBezTo>
                <a:cubicBezTo>
                  <a:pt x="3288" y="11093"/>
                  <a:pt x="3266" y="11093"/>
                  <a:pt x="3244" y="11094"/>
                </a:cubicBezTo>
                <a:cubicBezTo>
                  <a:pt x="1950" y="11102"/>
                  <a:pt x="736" y="11743"/>
                  <a:pt x="5" y="12817"/>
                </a:cubicBezTo>
                <a:lnTo>
                  <a:pt x="63" y="12854"/>
                </a:lnTo>
                <a:cubicBezTo>
                  <a:pt x="781" y="11804"/>
                  <a:pt x="1974" y="11171"/>
                  <a:pt x="3244" y="11163"/>
                </a:cubicBezTo>
                <a:cubicBezTo>
                  <a:pt x="3253" y="11163"/>
                  <a:pt x="3262" y="11163"/>
                  <a:pt x="3271" y="11163"/>
                </a:cubicBezTo>
                <a:cubicBezTo>
                  <a:pt x="4543" y="11163"/>
                  <a:pt x="5729" y="11783"/>
                  <a:pt x="6459" y="12830"/>
                </a:cubicBezTo>
                <a:cubicBezTo>
                  <a:pt x="6234" y="12874"/>
                  <a:pt x="6018" y="12940"/>
                  <a:pt x="5805" y="13026"/>
                </a:cubicBezTo>
                <a:cubicBezTo>
                  <a:pt x="5184" y="12246"/>
                  <a:pt x="4265" y="11801"/>
                  <a:pt x="3269" y="11801"/>
                </a:cubicBezTo>
                <a:lnTo>
                  <a:pt x="3248" y="11801"/>
                </a:lnTo>
                <a:cubicBezTo>
                  <a:pt x="2272" y="11808"/>
                  <a:pt x="1361" y="12246"/>
                  <a:pt x="749" y="13005"/>
                </a:cubicBezTo>
                <a:lnTo>
                  <a:pt x="802" y="13050"/>
                </a:lnTo>
                <a:cubicBezTo>
                  <a:pt x="1402" y="12306"/>
                  <a:pt x="2297" y="11878"/>
                  <a:pt x="3248" y="11869"/>
                </a:cubicBezTo>
                <a:cubicBezTo>
                  <a:pt x="3253" y="11869"/>
                  <a:pt x="3257" y="11869"/>
                  <a:pt x="3262" y="11869"/>
                </a:cubicBezTo>
                <a:cubicBezTo>
                  <a:pt x="4233" y="11869"/>
                  <a:pt x="5129" y="12298"/>
                  <a:pt x="5739" y="13050"/>
                </a:cubicBezTo>
                <a:cubicBezTo>
                  <a:pt x="5527" y="13140"/>
                  <a:pt x="5327" y="13241"/>
                  <a:pt x="5139" y="13364"/>
                </a:cubicBezTo>
                <a:cubicBezTo>
                  <a:pt x="4660" y="12833"/>
                  <a:pt x="3980" y="12531"/>
                  <a:pt x="3266" y="12531"/>
                </a:cubicBezTo>
                <a:cubicBezTo>
                  <a:pt x="3262" y="12531"/>
                  <a:pt x="3257" y="12531"/>
                  <a:pt x="3252" y="12531"/>
                </a:cubicBezTo>
                <a:cubicBezTo>
                  <a:pt x="2558" y="12536"/>
                  <a:pt x="1892" y="12830"/>
                  <a:pt x="1418" y="13340"/>
                </a:cubicBezTo>
                <a:lnTo>
                  <a:pt x="1471" y="13389"/>
                </a:lnTo>
                <a:cubicBezTo>
                  <a:pt x="1929" y="12891"/>
                  <a:pt x="2578" y="12604"/>
                  <a:pt x="3252" y="12600"/>
                </a:cubicBezTo>
                <a:lnTo>
                  <a:pt x="3269" y="12600"/>
                </a:lnTo>
                <a:cubicBezTo>
                  <a:pt x="3959" y="12600"/>
                  <a:pt x="4617" y="12891"/>
                  <a:pt x="5078" y="13401"/>
                </a:cubicBezTo>
                <a:cubicBezTo>
                  <a:pt x="4906" y="13516"/>
                  <a:pt x="4743" y="13642"/>
                  <a:pt x="4587" y="13781"/>
                </a:cubicBezTo>
                <a:cubicBezTo>
                  <a:pt x="4244" y="13422"/>
                  <a:pt x="3767" y="13217"/>
                  <a:pt x="3269" y="13217"/>
                </a:cubicBezTo>
                <a:lnTo>
                  <a:pt x="3256" y="13217"/>
                </a:lnTo>
                <a:cubicBezTo>
                  <a:pt x="2774" y="13222"/>
                  <a:pt x="2317" y="13413"/>
                  <a:pt x="1978" y="13756"/>
                </a:cubicBezTo>
                <a:lnTo>
                  <a:pt x="2027" y="13805"/>
                </a:lnTo>
                <a:cubicBezTo>
                  <a:pt x="2353" y="13475"/>
                  <a:pt x="2791" y="13291"/>
                  <a:pt x="3260" y="13287"/>
                </a:cubicBezTo>
                <a:cubicBezTo>
                  <a:pt x="3742" y="13287"/>
                  <a:pt x="4204" y="13483"/>
                  <a:pt x="4538" y="13830"/>
                </a:cubicBezTo>
                <a:cubicBezTo>
                  <a:pt x="4408" y="13952"/>
                  <a:pt x="4285" y="14084"/>
                  <a:pt x="4176" y="14222"/>
                </a:cubicBezTo>
                <a:cubicBezTo>
                  <a:pt x="3942" y="13968"/>
                  <a:pt x="3616" y="13822"/>
                  <a:pt x="3274" y="13822"/>
                </a:cubicBezTo>
                <a:cubicBezTo>
                  <a:pt x="3269" y="13822"/>
                  <a:pt x="3265" y="13822"/>
                  <a:pt x="3260" y="13822"/>
                </a:cubicBezTo>
                <a:cubicBezTo>
                  <a:pt x="2930" y="13822"/>
                  <a:pt x="2619" y="13957"/>
                  <a:pt x="2391" y="14197"/>
                </a:cubicBezTo>
                <a:lnTo>
                  <a:pt x="2440" y="14242"/>
                </a:lnTo>
                <a:cubicBezTo>
                  <a:pt x="2656" y="14018"/>
                  <a:pt x="2950" y="13891"/>
                  <a:pt x="3260" y="13891"/>
                </a:cubicBezTo>
                <a:cubicBezTo>
                  <a:pt x="3265" y="13891"/>
                  <a:pt x="3269" y="13891"/>
                  <a:pt x="3274" y="13891"/>
                </a:cubicBezTo>
                <a:cubicBezTo>
                  <a:pt x="3604" y="13891"/>
                  <a:pt x="3913" y="14034"/>
                  <a:pt x="4131" y="14280"/>
                </a:cubicBezTo>
                <a:cubicBezTo>
                  <a:pt x="3882" y="14598"/>
                  <a:pt x="3677" y="14957"/>
                  <a:pt x="3534" y="15349"/>
                </a:cubicBezTo>
                <a:cubicBezTo>
                  <a:pt x="3436" y="15345"/>
                  <a:pt x="3338" y="15341"/>
                  <a:pt x="3240" y="15341"/>
                </a:cubicBezTo>
                <a:cubicBezTo>
                  <a:pt x="1946" y="15349"/>
                  <a:pt x="732" y="15995"/>
                  <a:pt x="1" y="17064"/>
                </a:cubicBezTo>
                <a:lnTo>
                  <a:pt x="59" y="17106"/>
                </a:lnTo>
                <a:cubicBezTo>
                  <a:pt x="777" y="16052"/>
                  <a:pt x="1965" y="15419"/>
                  <a:pt x="3240" y="15411"/>
                </a:cubicBezTo>
                <a:cubicBezTo>
                  <a:pt x="3248" y="15411"/>
                  <a:pt x="3255" y="15411"/>
                  <a:pt x="3263" y="15411"/>
                </a:cubicBezTo>
                <a:cubicBezTo>
                  <a:pt x="4541" y="15411"/>
                  <a:pt x="5732" y="16038"/>
                  <a:pt x="6459" y="17089"/>
                </a:cubicBezTo>
                <a:cubicBezTo>
                  <a:pt x="6238" y="17138"/>
                  <a:pt x="6021" y="17207"/>
                  <a:pt x="5813" y="17290"/>
                </a:cubicBezTo>
                <a:cubicBezTo>
                  <a:pt x="5196" y="16501"/>
                  <a:pt x="4265" y="16052"/>
                  <a:pt x="3264" y="16052"/>
                </a:cubicBezTo>
                <a:lnTo>
                  <a:pt x="3244" y="16052"/>
                </a:lnTo>
                <a:cubicBezTo>
                  <a:pt x="2268" y="16056"/>
                  <a:pt x="1358" y="16497"/>
                  <a:pt x="740" y="17256"/>
                </a:cubicBezTo>
                <a:lnTo>
                  <a:pt x="798" y="17298"/>
                </a:lnTo>
                <a:cubicBezTo>
                  <a:pt x="1398" y="16555"/>
                  <a:pt x="2289" y="16125"/>
                  <a:pt x="3244" y="16121"/>
                </a:cubicBezTo>
                <a:cubicBezTo>
                  <a:pt x="3253" y="16121"/>
                  <a:pt x="3262" y="16121"/>
                  <a:pt x="3270" y="16121"/>
                </a:cubicBezTo>
                <a:cubicBezTo>
                  <a:pt x="4241" y="16121"/>
                  <a:pt x="5141" y="16557"/>
                  <a:pt x="5748" y="17318"/>
                </a:cubicBezTo>
                <a:cubicBezTo>
                  <a:pt x="5539" y="17407"/>
                  <a:pt x="5343" y="17514"/>
                  <a:pt x="5156" y="17637"/>
                </a:cubicBezTo>
                <a:cubicBezTo>
                  <a:pt x="4678" y="17089"/>
                  <a:pt x="3987" y="16779"/>
                  <a:pt x="3264" y="16779"/>
                </a:cubicBezTo>
                <a:lnTo>
                  <a:pt x="3248" y="16779"/>
                </a:lnTo>
                <a:cubicBezTo>
                  <a:pt x="2553" y="16783"/>
                  <a:pt x="1884" y="17077"/>
                  <a:pt x="1414" y="17592"/>
                </a:cubicBezTo>
                <a:lnTo>
                  <a:pt x="1467" y="17637"/>
                </a:lnTo>
                <a:cubicBezTo>
                  <a:pt x="1925" y="17143"/>
                  <a:pt x="2574" y="16853"/>
                  <a:pt x="3248" y="16849"/>
                </a:cubicBezTo>
                <a:lnTo>
                  <a:pt x="3264" y="16849"/>
                </a:lnTo>
                <a:cubicBezTo>
                  <a:pt x="3967" y="16849"/>
                  <a:pt x="4629" y="17151"/>
                  <a:pt x="5094" y="17673"/>
                </a:cubicBezTo>
                <a:cubicBezTo>
                  <a:pt x="4416" y="18135"/>
                  <a:pt x="3882" y="18800"/>
                  <a:pt x="3591" y="19605"/>
                </a:cubicBezTo>
                <a:cubicBezTo>
                  <a:pt x="3477" y="19593"/>
                  <a:pt x="3362" y="19588"/>
                  <a:pt x="3244" y="19588"/>
                </a:cubicBezTo>
                <a:cubicBezTo>
                  <a:pt x="1950" y="19597"/>
                  <a:pt x="736" y="20242"/>
                  <a:pt x="5" y="21317"/>
                </a:cubicBezTo>
                <a:lnTo>
                  <a:pt x="63" y="21353"/>
                </a:lnTo>
                <a:cubicBezTo>
                  <a:pt x="781" y="20304"/>
                  <a:pt x="1974" y="19671"/>
                  <a:pt x="3244" y="19662"/>
                </a:cubicBezTo>
                <a:cubicBezTo>
                  <a:pt x="3252" y="19662"/>
                  <a:pt x="3260" y="19662"/>
                  <a:pt x="3268" y="19662"/>
                </a:cubicBezTo>
                <a:cubicBezTo>
                  <a:pt x="4542" y="19662"/>
                  <a:pt x="5728" y="20281"/>
                  <a:pt x="6459" y="21328"/>
                </a:cubicBezTo>
                <a:cubicBezTo>
                  <a:pt x="6234" y="21373"/>
                  <a:pt x="6018" y="21439"/>
                  <a:pt x="5805" y="21520"/>
                </a:cubicBezTo>
                <a:cubicBezTo>
                  <a:pt x="5184" y="20745"/>
                  <a:pt x="4265" y="20299"/>
                  <a:pt x="3269" y="20299"/>
                </a:cubicBezTo>
                <a:lnTo>
                  <a:pt x="3248" y="20299"/>
                </a:lnTo>
                <a:cubicBezTo>
                  <a:pt x="2272" y="20304"/>
                  <a:pt x="1361" y="20745"/>
                  <a:pt x="749" y="21505"/>
                </a:cubicBezTo>
                <a:lnTo>
                  <a:pt x="802" y="21549"/>
                </a:lnTo>
                <a:cubicBezTo>
                  <a:pt x="1402" y="20806"/>
                  <a:pt x="2297" y="20378"/>
                  <a:pt x="3248" y="20369"/>
                </a:cubicBezTo>
                <a:cubicBezTo>
                  <a:pt x="3253" y="20369"/>
                  <a:pt x="3257" y="20369"/>
                  <a:pt x="3262" y="20369"/>
                </a:cubicBezTo>
                <a:cubicBezTo>
                  <a:pt x="4233" y="20369"/>
                  <a:pt x="5129" y="20798"/>
                  <a:pt x="5735" y="21549"/>
                </a:cubicBezTo>
                <a:cubicBezTo>
                  <a:pt x="5527" y="21635"/>
                  <a:pt x="5327" y="21741"/>
                  <a:pt x="5139" y="21864"/>
                </a:cubicBezTo>
                <a:cubicBezTo>
                  <a:pt x="4660" y="21332"/>
                  <a:pt x="3980" y="21026"/>
                  <a:pt x="3266" y="21026"/>
                </a:cubicBezTo>
                <a:cubicBezTo>
                  <a:pt x="3261" y="21026"/>
                  <a:pt x="3257" y="21026"/>
                  <a:pt x="3252" y="21026"/>
                </a:cubicBezTo>
                <a:cubicBezTo>
                  <a:pt x="2558" y="21030"/>
                  <a:pt x="1892" y="21328"/>
                  <a:pt x="1418" y="21839"/>
                </a:cubicBezTo>
                <a:lnTo>
                  <a:pt x="1471" y="21888"/>
                </a:lnTo>
                <a:cubicBezTo>
                  <a:pt x="1929" y="21390"/>
                  <a:pt x="2578" y="21104"/>
                  <a:pt x="3252" y="21100"/>
                </a:cubicBezTo>
                <a:lnTo>
                  <a:pt x="3269" y="21100"/>
                </a:lnTo>
                <a:cubicBezTo>
                  <a:pt x="3959" y="21100"/>
                  <a:pt x="4617" y="21390"/>
                  <a:pt x="5078" y="21901"/>
                </a:cubicBezTo>
                <a:cubicBezTo>
                  <a:pt x="4906" y="22015"/>
                  <a:pt x="4743" y="22142"/>
                  <a:pt x="4587" y="22280"/>
                </a:cubicBezTo>
                <a:cubicBezTo>
                  <a:pt x="4244" y="21921"/>
                  <a:pt x="3767" y="21717"/>
                  <a:pt x="3269" y="21717"/>
                </a:cubicBezTo>
                <a:lnTo>
                  <a:pt x="3256" y="21717"/>
                </a:lnTo>
                <a:cubicBezTo>
                  <a:pt x="2774" y="21720"/>
                  <a:pt x="2317" y="21909"/>
                  <a:pt x="1978" y="22252"/>
                </a:cubicBezTo>
                <a:lnTo>
                  <a:pt x="2027" y="22305"/>
                </a:lnTo>
                <a:cubicBezTo>
                  <a:pt x="2353" y="21974"/>
                  <a:pt x="2791" y="21790"/>
                  <a:pt x="3260" y="21786"/>
                </a:cubicBezTo>
                <a:lnTo>
                  <a:pt x="3269" y="21786"/>
                </a:lnTo>
                <a:cubicBezTo>
                  <a:pt x="3746" y="21786"/>
                  <a:pt x="4208" y="21982"/>
                  <a:pt x="4538" y="22329"/>
                </a:cubicBezTo>
                <a:cubicBezTo>
                  <a:pt x="4408" y="22452"/>
                  <a:pt x="4285" y="22583"/>
                  <a:pt x="4176" y="22721"/>
                </a:cubicBezTo>
                <a:cubicBezTo>
                  <a:pt x="3942" y="22468"/>
                  <a:pt x="3616" y="22321"/>
                  <a:pt x="3274" y="22321"/>
                </a:cubicBezTo>
                <a:cubicBezTo>
                  <a:pt x="3269" y="22321"/>
                  <a:pt x="3265" y="22321"/>
                  <a:pt x="3260" y="22321"/>
                </a:cubicBezTo>
                <a:cubicBezTo>
                  <a:pt x="2930" y="22321"/>
                  <a:pt x="2619" y="22456"/>
                  <a:pt x="2391" y="22693"/>
                </a:cubicBezTo>
                <a:lnTo>
                  <a:pt x="2440" y="22742"/>
                </a:lnTo>
                <a:cubicBezTo>
                  <a:pt x="2656" y="22517"/>
                  <a:pt x="2950" y="22391"/>
                  <a:pt x="3260" y="22391"/>
                </a:cubicBezTo>
                <a:cubicBezTo>
                  <a:pt x="3265" y="22391"/>
                  <a:pt x="3269" y="22391"/>
                  <a:pt x="3274" y="22391"/>
                </a:cubicBezTo>
                <a:cubicBezTo>
                  <a:pt x="3604" y="22391"/>
                  <a:pt x="3913" y="22532"/>
                  <a:pt x="4131" y="22774"/>
                </a:cubicBezTo>
                <a:cubicBezTo>
                  <a:pt x="3882" y="23098"/>
                  <a:pt x="3677" y="23456"/>
                  <a:pt x="3534" y="23849"/>
                </a:cubicBezTo>
                <a:cubicBezTo>
                  <a:pt x="3436" y="23845"/>
                  <a:pt x="3338" y="23841"/>
                  <a:pt x="3240" y="23841"/>
                </a:cubicBezTo>
                <a:cubicBezTo>
                  <a:pt x="1946" y="23849"/>
                  <a:pt x="732" y="24494"/>
                  <a:pt x="1" y="25564"/>
                </a:cubicBezTo>
                <a:lnTo>
                  <a:pt x="59" y="25605"/>
                </a:lnTo>
                <a:cubicBezTo>
                  <a:pt x="777" y="24551"/>
                  <a:pt x="1965" y="23918"/>
                  <a:pt x="3240" y="23910"/>
                </a:cubicBezTo>
                <a:cubicBezTo>
                  <a:pt x="3248" y="23910"/>
                  <a:pt x="3257" y="23910"/>
                  <a:pt x="3266" y="23910"/>
                </a:cubicBezTo>
                <a:cubicBezTo>
                  <a:pt x="4543" y="23910"/>
                  <a:pt x="5732" y="24538"/>
                  <a:pt x="6459" y="25588"/>
                </a:cubicBezTo>
                <a:cubicBezTo>
                  <a:pt x="6238" y="25637"/>
                  <a:pt x="6021" y="25703"/>
                  <a:pt x="5813" y="25788"/>
                </a:cubicBezTo>
                <a:cubicBezTo>
                  <a:pt x="5196" y="25000"/>
                  <a:pt x="4265" y="24547"/>
                  <a:pt x="3264" y="24547"/>
                </a:cubicBezTo>
                <a:lnTo>
                  <a:pt x="3244" y="24547"/>
                </a:lnTo>
                <a:cubicBezTo>
                  <a:pt x="2268" y="24555"/>
                  <a:pt x="1358" y="24992"/>
                  <a:pt x="740" y="25752"/>
                </a:cubicBezTo>
                <a:lnTo>
                  <a:pt x="798" y="25797"/>
                </a:lnTo>
                <a:cubicBezTo>
                  <a:pt x="1398" y="25053"/>
                  <a:pt x="2289" y="24625"/>
                  <a:pt x="3244" y="24617"/>
                </a:cubicBezTo>
                <a:cubicBezTo>
                  <a:pt x="3250" y="24617"/>
                  <a:pt x="3255" y="24617"/>
                  <a:pt x="3261" y="24617"/>
                </a:cubicBezTo>
                <a:cubicBezTo>
                  <a:pt x="4235" y="24617"/>
                  <a:pt x="5139" y="25054"/>
                  <a:pt x="5748" y="25818"/>
                </a:cubicBezTo>
                <a:cubicBezTo>
                  <a:pt x="5539" y="25907"/>
                  <a:pt x="5343" y="26014"/>
                  <a:pt x="5156" y="26136"/>
                </a:cubicBezTo>
                <a:cubicBezTo>
                  <a:pt x="4677" y="25589"/>
                  <a:pt x="3990" y="25279"/>
                  <a:pt x="3265" y="25279"/>
                </a:cubicBezTo>
                <a:cubicBezTo>
                  <a:pt x="3260" y="25279"/>
                  <a:pt x="3254" y="25279"/>
                  <a:pt x="3248" y="25279"/>
                </a:cubicBezTo>
                <a:cubicBezTo>
                  <a:pt x="2553" y="25283"/>
                  <a:pt x="1884" y="25577"/>
                  <a:pt x="1414" y="26087"/>
                </a:cubicBezTo>
                <a:lnTo>
                  <a:pt x="1467" y="26136"/>
                </a:lnTo>
                <a:cubicBezTo>
                  <a:pt x="1925" y="25637"/>
                  <a:pt x="2574" y="25352"/>
                  <a:pt x="3248" y="25347"/>
                </a:cubicBezTo>
                <a:cubicBezTo>
                  <a:pt x="3253" y="25347"/>
                  <a:pt x="3257" y="25347"/>
                  <a:pt x="3262" y="25347"/>
                </a:cubicBezTo>
                <a:cubicBezTo>
                  <a:pt x="3964" y="25347"/>
                  <a:pt x="4632" y="25650"/>
                  <a:pt x="5094" y="26173"/>
                </a:cubicBezTo>
                <a:cubicBezTo>
                  <a:pt x="4416" y="26634"/>
                  <a:pt x="3882" y="27300"/>
                  <a:pt x="3591" y="28105"/>
                </a:cubicBezTo>
                <a:cubicBezTo>
                  <a:pt x="3485" y="28092"/>
                  <a:pt x="3379" y="28088"/>
                  <a:pt x="3269" y="28088"/>
                </a:cubicBezTo>
                <a:lnTo>
                  <a:pt x="3244" y="28088"/>
                </a:lnTo>
                <a:cubicBezTo>
                  <a:pt x="1950" y="28097"/>
                  <a:pt x="736" y="28742"/>
                  <a:pt x="5" y="29812"/>
                </a:cubicBezTo>
                <a:lnTo>
                  <a:pt x="63" y="29852"/>
                </a:lnTo>
                <a:cubicBezTo>
                  <a:pt x="781" y="28799"/>
                  <a:pt x="1974" y="28165"/>
                  <a:pt x="3244" y="28158"/>
                </a:cubicBezTo>
                <a:cubicBezTo>
                  <a:pt x="3249" y="28158"/>
                  <a:pt x="3253" y="28158"/>
                  <a:pt x="3257" y="28158"/>
                </a:cubicBezTo>
                <a:cubicBezTo>
                  <a:pt x="4534" y="28158"/>
                  <a:pt x="5726" y="28777"/>
                  <a:pt x="6459" y="29828"/>
                </a:cubicBezTo>
                <a:cubicBezTo>
                  <a:pt x="6234" y="29873"/>
                  <a:pt x="6018" y="29939"/>
                  <a:pt x="5805" y="30020"/>
                </a:cubicBezTo>
                <a:cubicBezTo>
                  <a:pt x="5184" y="29244"/>
                  <a:pt x="4265" y="28799"/>
                  <a:pt x="3269" y="28799"/>
                </a:cubicBezTo>
                <a:lnTo>
                  <a:pt x="3248" y="28799"/>
                </a:lnTo>
                <a:cubicBezTo>
                  <a:pt x="2272" y="28803"/>
                  <a:pt x="1361" y="29244"/>
                  <a:pt x="749" y="30003"/>
                </a:cubicBezTo>
                <a:lnTo>
                  <a:pt x="802" y="30045"/>
                </a:lnTo>
                <a:cubicBezTo>
                  <a:pt x="1402" y="29305"/>
                  <a:pt x="2297" y="28872"/>
                  <a:pt x="3248" y="28868"/>
                </a:cubicBezTo>
                <a:cubicBezTo>
                  <a:pt x="3253" y="28868"/>
                  <a:pt x="3257" y="28868"/>
                  <a:pt x="3262" y="28868"/>
                </a:cubicBezTo>
                <a:cubicBezTo>
                  <a:pt x="4233" y="28868"/>
                  <a:pt x="5129" y="29296"/>
                  <a:pt x="5735" y="30048"/>
                </a:cubicBezTo>
                <a:cubicBezTo>
                  <a:pt x="5527" y="30135"/>
                  <a:pt x="5327" y="30241"/>
                  <a:pt x="5139" y="30359"/>
                </a:cubicBezTo>
                <a:cubicBezTo>
                  <a:pt x="4661" y="29828"/>
                  <a:pt x="3984" y="29526"/>
                  <a:pt x="3269" y="29526"/>
                </a:cubicBezTo>
                <a:lnTo>
                  <a:pt x="3252" y="29526"/>
                </a:lnTo>
                <a:cubicBezTo>
                  <a:pt x="2558" y="29530"/>
                  <a:pt x="1892" y="29828"/>
                  <a:pt x="1418" y="30339"/>
                </a:cubicBezTo>
                <a:lnTo>
                  <a:pt x="1471" y="30384"/>
                </a:lnTo>
                <a:cubicBezTo>
                  <a:pt x="1929" y="29890"/>
                  <a:pt x="2578" y="29600"/>
                  <a:pt x="3252" y="29596"/>
                </a:cubicBezTo>
                <a:lnTo>
                  <a:pt x="3269" y="29596"/>
                </a:lnTo>
                <a:cubicBezTo>
                  <a:pt x="3959" y="29596"/>
                  <a:pt x="4617" y="29890"/>
                  <a:pt x="5078" y="30400"/>
                </a:cubicBezTo>
                <a:cubicBezTo>
                  <a:pt x="4906" y="30514"/>
                  <a:pt x="4743" y="30641"/>
                  <a:pt x="4587" y="30780"/>
                </a:cubicBezTo>
                <a:cubicBezTo>
                  <a:pt x="4244" y="30420"/>
                  <a:pt x="3767" y="30216"/>
                  <a:pt x="3269" y="30216"/>
                </a:cubicBezTo>
                <a:lnTo>
                  <a:pt x="3256" y="30216"/>
                </a:lnTo>
                <a:cubicBezTo>
                  <a:pt x="2774" y="30220"/>
                  <a:pt x="2317" y="30408"/>
                  <a:pt x="1978" y="30751"/>
                </a:cubicBezTo>
                <a:lnTo>
                  <a:pt x="2027" y="30800"/>
                </a:lnTo>
                <a:cubicBezTo>
                  <a:pt x="2353" y="30474"/>
                  <a:pt x="2791" y="30290"/>
                  <a:pt x="3260" y="30286"/>
                </a:cubicBezTo>
                <a:lnTo>
                  <a:pt x="3269" y="30286"/>
                </a:lnTo>
                <a:cubicBezTo>
                  <a:pt x="3746" y="30286"/>
                  <a:pt x="4208" y="30482"/>
                  <a:pt x="4538" y="30829"/>
                </a:cubicBezTo>
                <a:cubicBezTo>
                  <a:pt x="4408" y="30951"/>
                  <a:pt x="4285" y="31082"/>
                  <a:pt x="4176" y="31221"/>
                </a:cubicBezTo>
                <a:cubicBezTo>
                  <a:pt x="3942" y="30964"/>
                  <a:pt x="3616" y="30817"/>
                  <a:pt x="3269" y="30817"/>
                </a:cubicBezTo>
                <a:lnTo>
                  <a:pt x="3260" y="30817"/>
                </a:lnTo>
                <a:cubicBezTo>
                  <a:pt x="2930" y="30821"/>
                  <a:pt x="2619" y="30955"/>
                  <a:pt x="2391" y="31192"/>
                </a:cubicBezTo>
                <a:lnTo>
                  <a:pt x="2440" y="31241"/>
                </a:lnTo>
                <a:cubicBezTo>
                  <a:pt x="2656" y="31017"/>
                  <a:pt x="2950" y="30890"/>
                  <a:pt x="3260" y="30890"/>
                </a:cubicBezTo>
                <a:lnTo>
                  <a:pt x="3269" y="30890"/>
                </a:lnTo>
                <a:cubicBezTo>
                  <a:pt x="3599" y="30890"/>
                  <a:pt x="3910" y="31029"/>
                  <a:pt x="4131" y="31274"/>
                </a:cubicBezTo>
                <a:cubicBezTo>
                  <a:pt x="3882" y="31596"/>
                  <a:pt x="3677" y="31956"/>
                  <a:pt x="3534" y="32348"/>
                </a:cubicBezTo>
                <a:cubicBezTo>
                  <a:pt x="3436" y="32340"/>
                  <a:pt x="3338" y="32340"/>
                  <a:pt x="3240" y="32340"/>
                </a:cubicBezTo>
                <a:cubicBezTo>
                  <a:pt x="1946" y="32348"/>
                  <a:pt x="732" y="32989"/>
                  <a:pt x="1" y="34063"/>
                </a:cubicBezTo>
                <a:lnTo>
                  <a:pt x="59" y="34101"/>
                </a:lnTo>
                <a:cubicBezTo>
                  <a:pt x="777" y="33051"/>
                  <a:pt x="1965" y="32418"/>
                  <a:pt x="3240" y="32410"/>
                </a:cubicBezTo>
                <a:lnTo>
                  <a:pt x="3264" y="32410"/>
                </a:lnTo>
                <a:cubicBezTo>
                  <a:pt x="4543" y="32410"/>
                  <a:pt x="5731" y="33034"/>
                  <a:pt x="6459" y="34088"/>
                </a:cubicBezTo>
                <a:cubicBezTo>
                  <a:pt x="6238" y="34137"/>
                  <a:pt x="6021" y="34203"/>
                  <a:pt x="5813" y="34288"/>
                </a:cubicBezTo>
                <a:cubicBezTo>
                  <a:pt x="5194" y="33500"/>
                  <a:pt x="4275" y="33047"/>
                  <a:pt x="3273" y="33047"/>
                </a:cubicBezTo>
                <a:cubicBezTo>
                  <a:pt x="3264" y="33047"/>
                  <a:pt x="3254" y="33047"/>
                  <a:pt x="3244" y="33047"/>
                </a:cubicBezTo>
                <a:cubicBezTo>
                  <a:pt x="2268" y="33055"/>
                  <a:pt x="1358" y="33492"/>
                  <a:pt x="740" y="34252"/>
                </a:cubicBezTo>
                <a:lnTo>
                  <a:pt x="798" y="34297"/>
                </a:lnTo>
                <a:cubicBezTo>
                  <a:pt x="1398" y="33553"/>
                  <a:pt x="2289" y="33124"/>
                  <a:pt x="3244" y="33116"/>
                </a:cubicBezTo>
                <a:cubicBezTo>
                  <a:pt x="3253" y="33116"/>
                  <a:pt x="3262" y="33115"/>
                  <a:pt x="3270" y="33115"/>
                </a:cubicBezTo>
                <a:cubicBezTo>
                  <a:pt x="4241" y="33115"/>
                  <a:pt x="5141" y="33556"/>
                  <a:pt x="5748" y="34316"/>
                </a:cubicBezTo>
                <a:cubicBezTo>
                  <a:pt x="5539" y="34407"/>
                  <a:pt x="5343" y="34512"/>
                  <a:pt x="5156" y="34635"/>
                </a:cubicBezTo>
                <a:cubicBezTo>
                  <a:pt x="4678" y="34088"/>
                  <a:pt x="3991" y="33777"/>
                  <a:pt x="3264" y="33777"/>
                </a:cubicBezTo>
                <a:lnTo>
                  <a:pt x="3248" y="33777"/>
                </a:lnTo>
                <a:cubicBezTo>
                  <a:pt x="2553" y="33782"/>
                  <a:pt x="1884" y="34076"/>
                  <a:pt x="1414" y="34586"/>
                </a:cubicBezTo>
                <a:lnTo>
                  <a:pt x="1467" y="34635"/>
                </a:lnTo>
                <a:cubicBezTo>
                  <a:pt x="1925" y="34137"/>
                  <a:pt x="2574" y="33851"/>
                  <a:pt x="3248" y="33847"/>
                </a:cubicBezTo>
                <a:cubicBezTo>
                  <a:pt x="3257" y="33847"/>
                  <a:pt x="3266" y="33847"/>
                  <a:pt x="3275" y="33847"/>
                </a:cubicBezTo>
                <a:cubicBezTo>
                  <a:pt x="3972" y="33847"/>
                  <a:pt x="4634" y="34148"/>
                  <a:pt x="5094" y="34672"/>
                </a:cubicBezTo>
                <a:cubicBezTo>
                  <a:pt x="4416" y="35130"/>
                  <a:pt x="3882" y="35799"/>
                  <a:pt x="3591" y="36600"/>
                </a:cubicBezTo>
                <a:cubicBezTo>
                  <a:pt x="3477" y="36591"/>
                  <a:pt x="3362" y="36588"/>
                  <a:pt x="3244" y="36588"/>
                </a:cubicBezTo>
                <a:cubicBezTo>
                  <a:pt x="1950" y="36595"/>
                  <a:pt x="736" y="37241"/>
                  <a:pt x="5" y="38311"/>
                </a:cubicBezTo>
                <a:lnTo>
                  <a:pt x="63" y="38352"/>
                </a:lnTo>
                <a:cubicBezTo>
                  <a:pt x="781" y="37298"/>
                  <a:pt x="1974" y="36665"/>
                  <a:pt x="3244" y="36657"/>
                </a:cubicBezTo>
                <a:cubicBezTo>
                  <a:pt x="3249" y="36657"/>
                  <a:pt x="3253" y="36657"/>
                  <a:pt x="3257" y="36657"/>
                </a:cubicBezTo>
                <a:cubicBezTo>
                  <a:pt x="4534" y="36657"/>
                  <a:pt x="5726" y="37277"/>
                  <a:pt x="6459" y="38324"/>
                </a:cubicBezTo>
                <a:cubicBezTo>
                  <a:pt x="6234" y="38373"/>
                  <a:pt x="6018" y="38438"/>
                  <a:pt x="5805" y="38520"/>
                </a:cubicBezTo>
                <a:cubicBezTo>
                  <a:pt x="5186" y="37742"/>
                  <a:pt x="4269" y="37298"/>
                  <a:pt x="3275" y="37298"/>
                </a:cubicBezTo>
                <a:cubicBezTo>
                  <a:pt x="3266" y="37298"/>
                  <a:pt x="3257" y="37298"/>
                  <a:pt x="3248" y="37298"/>
                </a:cubicBezTo>
                <a:cubicBezTo>
                  <a:pt x="2272" y="37302"/>
                  <a:pt x="1361" y="37743"/>
                  <a:pt x="749" y="38503"/>
                </a:cubicBezTo>
                <a:lnTo>
                  <a:pt x="802" y="38544"/>
                </a:lnTo>
                <a:cubicBezTo>
                  <a:pt x="1402" y="37801"/>
                  <a:pt x="2297" y="37372"/>
                  <a:pt x="3248" y="37368"/>
                </a:cubicBezTo>
                <a:lnTo>
                  <a:pt x="3269" y="37368"/>
                </a:lnTo>
                <a:cubicBezTo>
                  <a:pt x="4236" y="37368"/>
                  <a:pt x="5131" y="37796"/>
                  <a:pt x="5735" y="38548"/>
                </a:cubicBezTo>
                <a:cubicBezTo>
                  <a:pt x="5527" y="38634"/>
                  <a:pt x="5327" y="38740"/>
                  <a:pt x="5139" y="38859"/>
                </a:cubicBezTo>
                <a:cubicBezTo>
                  <a:pt x="4660" y="38327"/>
                  <a:pt x="3983" y="38026"/>
                  <a:pt x="3266" y="38026"/>
                </a:cubicBezTo>
                <a:cubicBezTo>
                  <a:pt x="3262" y="38026"/>
                  <a:pt x="3257" y="38026"/>
                  <a:pt x="3252" y="38026"/>
                </a:cubicBezTo>
                <a:cubicBezTo>
                  <a:pt x="2558" y="38029"/>
                  <a:pt x="1892" y="38327"/>
                  <a:pt x="1418" y="38838"/>
                </a:cubicBezTo>
                <a:lnTo>
                  <a:pt x="1471" y="38883"/>
                </a:lnTo>
                <a:cubicBezTo>
                  <a:pt x="1929" y="38389"/>
                  <a:pt x="2578" y="38099"/>
                  <a:pt x="3252" y="38095"/>
                </a:cubicBezTo>
                <a:lnTo>
                  <a:pt x="3269" y="38095"/>
                </a:lnTo>
                <a:cubicBezTo>
                  <a:pt x="3959" y="38095"/>
                  <a:pt x="4617" y="38389"/>
                  <a:pt x="5078" y="38899"/>
                </a:cubicBezTo>
                <a:cubicBezTo>
                  <a:pt x="4906" y="39010"/>
                  <a:pt x="4743" y="39140"/>
                  <a:pt x="4587" y="39279"/>
                </a:cubicBezTo>
                <a:cubicBezTo>
                  <a:pt x="4244" y="38920"/>
                  <a:pt x="3767" y="38716"/>
                  <a:pt x="3269" y="38716"/>
                </a:cubicBezTo>
                <a:lnTo>
                  <a:pt x="3256" y="38716"/>
                </a:lnTo>
                <a:cubicBezTo>
                  <a:pt x="2774" y="38716"/>
                  <a:pt x="2317" y="38908"/>
                  <a:pt x="1978" y="39251"/>
                </a:cubicBezTo>
                <a:lnTo>
                  <a:pt x="2027" y="39300"/>
                </a:lnTo>
                <a:cubicBezTo>
                  <a:pt x="2353" y="38969"/>
                  <a:pt x="2791" y="38785"/>
                  <a:pt x="3260" y="38785"/>
                </a:cubicBezTo>
                <a:lnTo>
                  <a:pt x="3269" y="38785"/>
                </a:lnTo>
                <a:cubicBezTo>
                  <a:pt x="3746" y="38785"/>
                  <a:pt x="4208" y="38981"/>
                  <a:pt x="4538" y="39324"/>
                </a:cubicBezTo>
                <a:cubicBezTo>
                  <a:pt x="4408" y="39447"/>
                  <a:pt x="4285" y="39577"/>
                  <a:pt x="4176" y="39716"/>
                </a:cubicBezTo>
                <a:cubicBezTo>
                  <a:pt x="3938" y="39459"/>
                  <a:pt x="3612" y="39316"/>
                  <a:pt x="3260" y="39316"/>
                </a:cubicBezTo>
                <a:cubicBezTo>
                  <a:pt x="2930" y="39320"/>
                  <a:pt x="2619" y="39451"/>
                  <a:pt x="2391" y="39692"/>
                </a:cubicBezTo>
                <a:lnTo>
                  <a:pt x="2440" y="39741"/>
                </a:lnTo>
                <a:cubicBezTo>
                  <a:pt x="2656" y="39516"/>
                  <a:pt x="2950" y="39389"/>
                  <a:pt x="3260" y="39385"/>
                </a:cubicBezTo>
                <a:lnTo>
                  <a:pt x="3269" y="39385"/>
                </a:lnTo>
                <a:cubicBezTo>
                  <a:pt x="3599" y="39385"/>
                  <a:pt x="3910" y="39528"/>
                  <a:pt x="4131" y="39773"/>
                </a:cubicBezTo>
                <a:cubicBezTo>
                  <a:pt x="3882" y="40092"/>
                  <a:pt x="3677" y="40456"/>
                  <a:pt x="3534" y="40848"/>
                </a:cubicBezTo>
                <a:cubicBezTo>
                  <a:pt x="3444" y="40840"/>
                  <a:pt x="3354" y="40835"/>
                  <a:pt x="3264" y="40835"/>
                </a:cubicBezTo>
                <a:lnTo>
                  <a:pt x="3240" y="40835"/>
                </a:lnTo>
                <a:cubicBezTo>
                  <a:pt x="1946" y="40844"/>
                  <a:pt x="732" y="41489"/>
                  <a:pt x="1" y="42563"/>
                </a:cubicBezTo>
                <a:lnTo>
                  <a:pt x="59" y="42599"/>
                </a:lnTo>
                <a:cubicBezTo>
                  <a:pt x="777" y="41550"/>
                  <a:pt x="1965" y="40917"/>
                  <a:pt x="3240" y="40908"/>
                </a:cubicBezTo>
                <a:cubicBezTo>
                  <a:pt x="3248" y="40908"/>
                  <a:pt x="3256" y="40908"/>
                  <a:pt x="3264" y="40908"/>
                </a:cubicBezTo>
                <a:cubicBezTo>
                  <a:pt x="4541" y="40908"/>
                  <a:pt x="5732" y="41533"/>
                  <a:pt x="6459" y="42588"/>
                </a:cubicBezTo>
                <a:cubicBezTo>
                  <a:pt x="6238" y="42633"/>
                  <a:pt x="6021" y="42702"/>
                  <a:pt x="5813" y="42787"/>
                </a:cubicBezTo>
                <a:cubicBezTo>
                  <a:pt x="5196" y="41995"/>
                  <a:pt x="4265" y="41546"/>
                  <a:pt x="3264" y="41546"/>
                </a:cubicBezTo>
                <a:lnTo>
                  <a:pt x="3244" y="41546"/>
                </a:lnTo>
                <a:cubicBezTo>
                  <a:pt x="2268" y="41550"/>
                  <a:pt x="1358" y="41992"/>
                  <a:pt x="740" y="42751"/>
                </a:cubicBezTo>
                <a:lnTo>
                  <a:pt x="798" y="42795"/>
                </a:lnTo>
                <a:cubicBezTo>
                  <a:pt x="1398" y="42052"/>
                  <a:pt x="2289" y="41624"/>
                  <a:pt x="3244" y="41615"/>
                </a:cubicBezTo>
                <a:lnTo>
                  <a:pt x="3264" y="41615"/>
                </a:lnTo>
                <a:cubicBezTo>
                  <a:pt x="4240" y="41615"/>
                  <a:pt x="5139" y="42052"/>
                  <a:pt x="5748" y="42816"/>
                </a:cubicBezTo>
                <a:cubicBezTo>
                  <a:pt x="5539" y="42902"/>
                  <a:pt x="5343" y="43008"/>
                  <a:pt x="5156" y="43131"/>
                </a:cubicBezTo>
                <a:cubicBezTo>
                  <a:pt x="4677" y="42587"/>
                  <a:pt x="3988" y="42273"/>
                  <a:pt x="3262" y="42273"/>
                </a:cubicBezTo>
                <a:cubicBezTo>
                  <a:pt x="3257" y="42273"/>
                  <a:pt x="3253" y="42273"/>
                  <a:pt x="3248" y="42273"/>
                </a:cubicBezTo>
                <a:cubicBezTo>
                  <a:pt x="2553" y="42281"/>
                  <a:pt x="1884" y="42575"/>
                  <a:pt x="1414" y="43085"/>
                </a:cubicBezTo>
                <a:lnTo>
                  <a:pt x="1467" y="43134"/>
                </a:lnTo>
                <a:cubicBezTo>
                  <a:pt x="1925" y="42637"/>
                  <a:pt x="2574" y="42350"/>
                  <a:pt x="3248" y="42346"/>
                </a:cubicBezTo>
                <a:lnTo>
                  <a:pt x="3264" y="42346"/>
                </a:lnTo>
                <a:cubicBezTo>
                  <a:pt x="3967" y="42346"/>
                  <a:pt x="4629" y="42644"/>
                  <a:pt x="5094" y="43172"/>
                </a:cubicBezTo>
                <a:cubicBezTo>
                  <a:pt x="4416" y="43629"/>
                  <a:pt x="3882" y="44299"/>
                  <a:pt x="3591" y="45099"/>
                </a:cubicBezTo>
                <a:cubicBezTo>
                  <a:pt x="3485" y="45091"/>
                  <a:pt x="3379" y="45087"/>
                  <a:pt x="3269" y="45087"/>
                </a:cubicBezTo>
                <a:lnTo>
                  <a:pt x="3244" y="45087"/>
                </a:lnTo>
                <a:cubicBezTo>
                  <a:pt x="1950" y="45095"/>
                  <a:pt x="736" y="45741"/>
                  <a:pt x="5" y="46810"/>
                </a:cubicBezTo>
                <a:lnTo>
                  <a:pt x="63" y="46852"/>
                </a:lnTo>
                <a:cubicBezTo>
                  <a:pt x="781" y="45798"/>
                  <a:pt x="1974" y="45165"/>
                  <a:pt x="3244" y="45157"/>
                </a:cubicBezTo>
                <a:cubicBezTo>
                  <a:pt x="3375" y="45157"/>
                  <a:pt x="3509" y="45161"/>
                  <a:pt x="3637" y="45172"/>
                </a:cubicBezTo>
                <a:cubicBezTo>
                  <a:pt x="4768" y="45279"/>
                  <a:pt x="5801" y="45879"/>
                  <a:pt x="6459" y="46823"/>
                </a:cubicBezTo>
                <a:cubicBezTo>
                  <a:pt x="6234" y="46872"/>
                  <a:pt x="6018" y="46937"/>
                  <a:pt x="5805" y="47019"/>
                </a:cubicBezTo>
                <a:cubicBezTo>
                  <a:pt x="5183" y="46238"/>
                  <a:pt x="4261" y="45794"/>
                  <a:pt x="3262" y="45794"/>
                </a:cubicBezTo>
                <a:cubicBezTo>
                  <a:pt x="3257" y="45794"/>
                  <a:pt x="3253" y="45794"/>
                  <a:pt x="3248" y="45794"/>
                </a:cubicBezTo>
                <a:cubicBezTo>
                  <a:pt x="2272" y="45802"/>
                  <a:pt x="1361" y="46239"/>
                  <a:pt x="749" y="46999"/>
                </a:cubicBezTo>
                <a:lnTo>
                  <a:pt x="802" y="47044"/>
                </a:lnTo>
                <a:cubicBezTo>
                  <a:pt x="1402" y="46300"/>
                  <a:pt x="2297" y="45871"/>
                  <a:pt x="3248" y="45867"/>
                </a:cubicBezTo>
                <a:cubicBezTo>
                  <a:pt x="3258" y="45867"/>
                  <a:pt x="3268" y="45867"/>
                  <a:pt x="3278" y="45867"/>
                </a:cubicBezTo>
                <a:cubicBezTo>
                  <a:pt x="4243" y="45867"/>
                  <a:pt x="5133" y="46296"/>
                  <a:pt x="5739" y="47048"/>
                </a:cubicBezTo>
                <a:cubicBezTo>
                  <a:pt x="5527" y="47133"/>
                  <a:pt x="5327" y="47240"/>
                  <a:pt x="5139" y="47358"/>
                </a:cubicBezTo>
                <a:cubicBezTo>
                  <a:pt x="4661" y="46827"/>
                  <a:pt x="3986" y="46525"/>
                  <a:pt x="3270" y="46525"/>
                </a:cubicBezTo>
                <a:cubicBezTo>
                  <a:pt x="3264" y="46525"/>
                  <a:pt x="3258" y="46525"/>
                  <a:pt x="3252" y="46525"/>
                </a:cubicBezTo>
                <a:cubicBezTo>
                  <a:pt x="2558" y="46529"/>
                  <a:pt x="1892" y="46823"/>
                  <a:pt x="1418" y="47338"/>
                </a:cubicBezTo>
                <a:lnTo>
                  <a:pt x="1471" y="47383"/>
                </a:lnTo>
                <a:cubicBezTo>
                  <a:pt x="1929" y="46884"/>
                  <a:pt x="2578" y="46599"/>
                  <a:pt x="3252" y="46594"/>
                </a:cubicBezTo>
                <a:lnTo>
                  <a:pt x="3269" y="46594"/>
                </a:lnTo>
                <a:cubicBezTo>
                  <a:pt x="3959" y="46594"/>
                  <a:pt x="4617" y="46884"/>
                  <a:pt x="5078" y="47395"/>
                </a:cubicBezTo>
                <a:cubicBezTo>
                  <a:pt x="4906" y="47509"/>
                  <a:pt x="4743" y="47640"/>
                  <a:pt x="4587" y="47779"/>
                </a:cubicBezTo>
                <a:cubicBezTo>
                  <a:pt x="4244" y="47419"/>
                  <a:pt x="3767" y="47211"/>
                  <a:pt x="3269" y="47211"/>
                </a:cubicBezTo>
                <a:lnTo>
                  <a:pt x="3256" y="47211"/>
                </a:lnTo>
                <a:cubicBezTo>
                  <a:pt x="2774" y="47215"/>
                  <a:pt x="2317" y="47407"/>
                  <a:pt x="1978" y="47750"/>
                </a:cubicBezTo>
                <a:lnTo>
                  <a:pt x="2027" y="47799"/>
                </a:lnTo>
                <a:cubicBezTo>
                  <a:pt x="2353" y="47468"/>
                  <a:pt x="2791" y="47285"/>
                  <a:pt x="3260" y="47285"/>
                </a:cubicBezTo>
                <a:lnTo>
                  <a:pt x="3269" y="47285"/>
                </a:lnTo>
                <a:cubicBezTo>
                  <a:pt x="3746" y="47285"/>
                  <a:pt x="4208" y="47481"/>
                  <a:pt x="4538" y="47824"/>
                </a:cubicBezTo>
                <a:cubicBezTo>
                  <a:pt x="4408" y="47946"/>
                  <a:pt x="4285" y="48077"/>
                  <a:pt x="4176" y="48216"/>
                </a:cubicBezTo>
                <a:cubicBezTo>
                  <a:pt x="3942" y="47962"/>
                  <a:pt x="3621" y="47815"/>
                  <a:pt x="3274" y="47815"/>
                </a:cubicBezTo>
                <a:cubicBezTo>
                  <a:pt x="3269" y="47815"/>
                  <a:pt x="3265" y="47815"/>
                  <a:pt x="3260" y="47815"/>
                </a:cubicBezTo>
                <a:cubicBezTo>
                  <a:pt x="2930" y="47819"/>
                  <a:pt x="2619" y="47950"/>
                  <a:pt x="2391" y="48191"/>
                </a:cubicBezTo>
                <a:lnTo>
                  <a:pt x="2440" y="48240"/>
                </a:lnTo>
                <a:cubicBezTo>
                  <a:pt x="2656" y="48011"/>
                  <a:pt x="2950" y="47889"/>
                  <a:pt x="3260" y="47885"/>
                </a:cubicBezTo>
                <a:lnTo>
                  <a:pt x="3269" y="47885"/>
                </a:lnTo>
                <a:cubicBezTo>
                  <a:pt x="3599" y="47885"/>
                  <a:pt x="3910" y="48028"/>
                  <a:pt x="4131" y="48273"/>
                </a:cubicBezTo>
                <a:cubicBezTo>
                  <a:pt x="3882" y="48591"/>
                  <a:pt x="3677" y="48951"/>
                  <a:pt x="3534" y="49347"/>
                </a:cubicBezTo>
                <a:cubicBezTo>
                  <a:pt x="3436" y="49338"/>
                  <a:pt x="3338" y="49334"/>
                  <a:pt x="3240" y="49334"/>
                </a:cubicBezTo>
                <a:cubicBezTo>
                  <a:pt x="1946" y="49343"/>
                  <a:pt x="732" y="49988"/>
                  <a:pt x="1" y="51059"/>
                </a:cubicBezTo>
                <a:lnTo>
                  <a:pt x="59" y="51099"/>
                </a:lnTo>
                <a:cubicBezTo>
                  <a:pt x="777" y="50045"/>
                  <a:pt x="1965" y="49412"/>
                  <a:pt x="3240" y="49404"/>
                </a:cubicBezTo>
                <a:lnTo>
                  <a:pt x="3264" y="49404"/>
                </a:lnTo>
                <a:cubicBezTo>
                  <a:pt x="4543" y="49404"/>
                  <a:pt x="5731" y="50033"/>
                  <a:pt x="6459" y="51083"/>
                </a:cubicBezTo>
                <a:cubicBezTo>
                  <a:pt x="6238" y="51132"/>
                  <a:pt x="6021" y="51201"/>
                  <a:pt x="5813" y="51287"/>
                </a:cubicBezTo>
                <a:cubicBezTo>
                  <a:pt x="5194" y="50497"/>
                  <a:pt x="4269" y="50045"/>
                  <a:pt x="3270" y="50045"/>
                </a:cubicBezTo>
                <a:cubicBezTo>
                  <a:pt x="3262" y="50045"/>
                  <a:pt x="3253" y="50045"/>
                  <a:pt x="3244" y="50045"/>
                </a:cubicBezTo>
                <a:cubicBezTo>
                  <a:pt x="2268" y="50049"/>
                  <a:pt x="1358" y="50490"/>
                  <a:pt x="740" y="51250"/>
                </a:cubicBezTo>
                <a:lnTo>
                  <a:pt x="798" y="51295"/>
                </a:lnTo>
                <a:cubicBezTo>
                  <a:pt x="1398" y="50552"/>
                  <a:pt x="2289" y="50119"/>
                  <a:pt x="3244" y="50115"/>
                </a:cubicBezTo>
                <a:cubicBezTo>
                  <a:pt x="3249" y="50115"/>
                  <a:pt x="3253" y="50115"/>
                  <a:pt x="3258" y="50115"/>
                </a:cubicBezTo>
                <a:cubicBezTo>
                  <a:pt x="4233" y="50115"/>
                  <a:pt x="5138" y="50547"/>
                  <a:pt x="5748" y="51312"/>
                </a:cubicBezTo>
                <a:cubicBezTo>
                  <a:pt x="5539" y="51402"/>
                  <a:pt x="5343" y="51508"/>
                  <a:pt x="5156" y="51630"/>
                </a:cubicBezTo>
                <a:cubicBezTo>
                  <a:pt x="4674" y="51087"/>
                  <a:pt x="3987" y="50772"/>
                  <a:pt x="3264" y="50772"/>
                </a:cubicBezTo>
                <a:lnTo>
                  <a:pt x="3248" y="50772"/>
                </a:lnTo>
                <a:cubicBezTo>
                  <a:pt x="2553" y="50776"/>
                  <a:pt x="1884" y="51074"/>
                  <a:pt x="1414" y="51585"/>
                </a:cubicBezTo>
                <a:lnTo>
                  <a:pt x="1467" y="51634"/>
                </a:lnTo>
                <a:cubicBezTo>
                  <a:pt x="1925" y="51136"/>
                  <a:pt x="2574" y="50846"/>
                  <a:pt x="3248" y="50842"/>
                </a:cubicBezTo>
                <a:lnTo>
                  <a:pt x="3264" y="50842"/>
                </a:lnTo>
                <a:cubicBezTo>
                  <a:pt x="3967" y="50842"/>
                  <a:pt x="4629" y="51144"/>
                  <a:pt x="5094" y="51671"/>
                </a:cubicBezTo>
                <a:cubicBezTo>
                  <a:pt x="4400" y="52137"/>
                  <a:pt x="3857" y="52823"/>
                  <a:pt x="3571" y="53647"/>
                </a:cubicBezTo>
                <a:lnTo>
                  <a:pt x="3637" y="53672"/>
                </a:lnTo>
                <a:cubicBezTo>
                  <a:pt x="4176" y="52120"/>
                  <a:pt x="5637" y="51070"/>
                  <a:pt x="7279" y="51063"/>
                </a:cubicBezTo>
                <a:lnTo>
                  <a:pt x="7304" y="51063"/>
                </a:lnTo>
                <a:cubicBezTo>
                  <a:pt x="8949" y="51063"/>
                  <a:pt x="10420" y="52100"/>
                  <a:pt x="10968" y="53651"/>
                </a:cubicBezTo>
                <a:lnTo>
                  <a:pt x="11032" y="53632"/>
                </a:lnTo>
                <a:cubicBezTo>
                  <a:pt x="10881" y="53198"/>
                  <a:pt x="10657" y="52806"/>
                  <a:pt x="10380" y="52463"/>
                </a:cubicBezTo>
                <a:cubicBezTo>
                  <a:pt x="10596" y="52251"/>
                  <a:pt x="10877" y="52137"/>
                  <a:pt x="11175" y="52137"/>
                </a:cubicBezTo>
                <a:lnTo>
                  <a:pt x="11184" y="52137"/>
                </a:lnTo>
                <a:cubicBezTo>
                  <a:pt x="11515" y="52137"/>
                  <a:pt x="11825" y="52275"/>
                  <a:pt x="12046" y="52520"/>
                </a:cubicBezTo>
                <a:cubicBezTo>
                  <a:pt x="11792" y="52843"/>
                  <a:pt x="11588" y="53210"/>
                  <a:pt x="11445" y="53607"/>
                </a:cubicBezTo>
                <a:lnTo>
                  <a:pt x="11511" y="53632"/>
                </a:lnTo>
                <a:cubicBezTo>
                  <a:pt x="12058" y="52104"/>
                  <a:pt x="13516" y="51070"/>
                  <a:pt x="15141" y="51063"/>
                </a:cubicBezTo>
                <a:lnTo>
                  <a:pt x="15166" y="51063"/>
                </a:lnTo>
                <a:cubicBezTo>
                  <a:pt x="16821" y="51063"/>
                  <a:pt x="18291" y="52107"/>
                  <a:pt x="18834" y="53672"/>
                </a:cubicBezTo>
                <a:lnTo>
                  <a:pt x="18899" y="53647"/>
                </a:lnTo>
                <a:cubicBezTo>
                  <a:pt x="18748" y="53219"/>
                  <a:pt x="18531" y="52827"/>
                  <a:pt x="18258" y="52484"/>
                </a:cubicBezTo>
                <a:lnTo>
                  <a:pt x="18258" y="52484"/>
                </a:lnTo>
                <a:lnTo>
                  <a:pt x="18262" y="52488"/>
                </a:lnTo>
                <a:cubicBezTo>
                  <a:pt x="18413" y="52333"/>
                  <a:pt x="18597" y="52226"/>
                  <a:pt x="18801" y="52173"/>
                </a:cubicBezTo>
                <a:cubicBezTo>
                  <a:pt x="18817" y="52169"/>
                  <a:pt x="18838" y="52165"/>
                  <a:pt x="18855" y="52161"/>
                </a:cubicBezTo>
                <a:cubicBezTo>
                  <a:pt x="18891" y="52153"/>
                  <a:pt x="18932" y="52145"/>
                  <a:pt x="18968" y="52141"/>
                </a:cubicBezTo>
                <a:cubicBezTo>
                  <a:pt x="19009" y="52137"/>
                  <a:pt x="19046" y="52137"/>
                  <a:pt x="19087" y="52137"/>
                </a:cubicBezTo>
                <a:lnTo>
                  <a:pt x="19091" y="52137"/>
                </a:lnTo>
                <a:cubicBezTo>
                  <a:pt x="19430" y="52137"/>
                  <a:pt x="19752" y="52284"/>
                  <a:pt x="19969" y="52541"/>
                </a:cubicBezTo>
                <a:lnTo>
                  <a:pt x="20026" y="52496"/>
                </a:lnTo>
                <a:cubicBezTo>
                  <a:pt x="19794" y="52222"/>
                  <a:pt x="19451" y="52063"/>
                  <a:pt x="19091" y="52063"/>
                </a:cubicBezTo>
                <a:lnTo>
                  <a:pt x="19087" y="52063"/>
                </a:lnTo>
                <a:cubicBezTo>
                  <a:pt x="19062" y="52067"/>
                  <a:pt x="19042" y="52067"/>
                  <a:pt x="19021" y="52067"/>
                </a:cubicBezTo>
                <a:cubicBezTo>
                  <a:pt x="18797" y="52079"/>
                  <a:pt x="18580" y="52153"/>
                  <a:pt x="18401" y="52279"/>
                </a:cubicBezTo>
                <a:cubicBezTo>
                  <a:pt x="18335" y="52324"/>
                  <a:pt x="18274" y="52377"/>
                  <a:pt x="18217" y="52435"/>
                </a:cubicBezTo>
                <a:cubicBezTo>
                  <a:pt x="18107" y="52296"/>
                  <a:pt x="17980" y="52165"/>
                  <a:pt x="17854" y="52047"/>
                </a:cubicBezTo>
                <a:cubicBezTo>
                  <a:pt x="17939" y="51957"/>
                  <a:pt x="18037" y="51879"/>
                  <a:pt x="18139" y="51813"/>
                </a:cubicBezTo>
                <a:cubicBezTo>
                  <a:pt x="18417" y="51634"/>
                  <a:pt x="18744" y="51532"/>
                  <a:pt x="19083" y="51532"/>
                </a:cubicBezTo>
                <a:cubicBezTo>
                  <a:pt x="19087" y="51532"/>
                  <a:pt x="19092" y="51532"/>
                  <a:pt x="19097" y="51532"/>
                </a:cubicBezTo>
                <a:cubicBezTo>
                  <a:pt x="19582" y="51532"/>
                  <a:pt x="20053" y="51739"/>
                  <a:pt x="20382" y="52096"/>
                </a:cubicBezTo>
                <a:lnTo>
                  <a:pt x="20435" y="52051"/>
                </a:lnTo>
                <a:cubicBezTo>
                  <a:pt x="20091" y="51679"/>
                  <a:pt x="19602" y="51462"/>
                  <a:pt x="19097" y="51462"/>
                </a:cubicBezTo>
                <a:cubicBezTo>
                  <a:pt x="19092" y="51462"/>
                  <a:pt x="19087" y="51462"/>
                  <a:pt x="19083" y="51463"/>
                </a:cubicBezTo>
                <a:cubicBezTo>
                  <a:pt x="18597" y="51466"/>
                  <a:pt x="18144" y="51655"/>
                  <a:pt x="17801" y="51998"/>
                </a:cubicBezTo>
                <a:cubicBezTo>
                  <a:pt x="17645" y="51859"/>
                  <a:pt x="17477" y="51732"/>
                  <a:pt x="17306" y="51622"/>
                </a:cubicBezTo>
                <a:cubicBezTo>
                  <a:pt x="17764" y="51132"/>
                  <a:pt x="18409" y="50846"/>
                  <a:pt x="19079" y="50842"/>
                </a:cubicBezTo>
                <a:lnTo>
                  <a:pt x="19091" y="50842"/>
                </a:lnTo>
                <a:cubicBezTo>
                  <a:pt x="19794" y="50842"/>
                  <a:pt x="20459" y="51144"/>
                  <a:pt x="20925" y="51671"/>
                </a:cubicBezTo>
                <a:cubicBezTo>
                  <a:pt x="20231" y="52137"/>
                  <a:pt x="19688" y="52823"/>
                  <a:pt x="19402" y="53647"/>
                </a:cubicBezTo>
                <a:lnTo>
                  <a:pt x="19467" y="53672"/>
                </a:lnTo>
                <a:cubicBezTo>
                  <a:pt x="20001" y="52120"/>
                  <a:pt x="21468" y="51070"/>
                  <a:pt x="23110" y="51063"/>
                </a:cubicBezTo>
                <a:lnTo>
                  <a:pt x="23134" y="51063"/>
                </a:lnTo>
                <a:cubicBezTo>
                  <a:pt x="24780" y="51063"/>
                  <a:pt x="26250" y="52100"/>
                  <a:pt x="26794" y="53651"/>
                </a:cubicBezTo>
                <a:lnTo>
                  <a:pt x="26863" y="53632"/>
                </a:lnTo>
                <a:cubicBezTo>
                  <a:pt x="26708" y="53198"/>
                  <a:pt x="26488" y="52806"/>
                  <a:pt x="26210" y="52463"/>
                </a:cubicBezTo>
                <a:cubicBezTo>
                  <a:pt x="26422" y="52251"/>
                  <a:pt x="26704" y="52137"/>
                  <a:pt x="27006" y="52137"/>
                </a:cubicBezTo>
                <a:lnTo>
                  <a:pt x="27010" y="52137"/>
                </a:lnTo>
                <a:cubicBezTo>
                  <a:pt x="27341" y="52137"/>
                  <a:pt x="27652" y="52275"/>
                  <a:pt x="27873" y="52520"/>
                </a:cubicBezTo>
                <a:cubicBezTo>
                  <a:pt x="27619" y="52843"/>
                  <a:pt x="27415" y="53210"/>
                  <a:pt x="27272" y="53607"/>
                </a:cubicBezTo>
                <a:lnTo>
                  <a:pt x="27341" y="53632"/>
                </a:lnTo>
                <a:cubicBezTo>
                  <a:pt x="27888" y="52104"/>
                  <a:pt x="29347" y="51070"/>
                  <a:pt x="30968" y="51063"/>
                </a:cubicBezTo>
                <a:lnTo>
                  <a:pt x="30993" y="51063"/>
                </a:lnTo>
                <a:cubicBezTo>
                  <a:pt x="32646" y="51063"/>
                  <a:pt x="34122" y="52107"/>
                  <a:pt x="34661" y="53672"/>
                </a:cubicBezTo>
                <a:lnTo>
                  <a:pt x="34725" y="53647"/>
                </a:lnTo>
                <a:cubicBezTo>
                  <a:pt x="34578" y="53219"/>
                  <a:pt x="34358" y="52827"/>
                  <a:pt x="34088" y="52484"/>
                </a:cubicBezTo>
                <a:lnTo>
                  <a:pt x="34088" y="52484"/>
                </a:lnTo>
                <a:lnTo>
                  <a:pt x="34092" y="52488"/>
                </a:lnTo>
                <a:cubicBezTo>
                  <a:pt x="34309" y="52263"/>
                  <a:pt x="34599" y="52137"/>
                  <a:pt x="34914" y="52137"/>
                </a:cubicBezTo>
                <a:cubicBezTo>
                  <a:pt x="34919" y="52137"/>
                  <a:pt x="34925" y="52137"/>
                  <a:pt x="34930" y="52137"/>
                </a:cubicBezTo>
                <a:cubicBezTo>
                  <a:pt x="35267" y="52137"/>
                  <a:pt x="35583" y="52283"/>
                  <a:pt x="35800" y="52541"/>
                </a:cubicBezTo>
                <a:lnTo>
                  <a:pt x="35853" y="52496"/>
                </a:lnTo>
                <a:cubicBezTo>
                  <a:pt x="35620" y="52222"/>
                  <a:pt x="35281" y="52063"/>
                  <a:pt x="34921" y="52063"/>
                </a:cubicBezTo>
                <a:lnTo>
                  <a:pt x="34914" y="52063"/>
                </a:lnTo>
                <a:cubicBezTo>
                  <a:pt x="34582" y="52067"/>
                  <a:pt x="34276" y="52198"/>
                  <a:pt x="34048" y="52435"/>
                </a:cubicBezTo>
                <a:cubicBezTo>
                  <a:pt x="33933" y="52296"/>
                  <a:pt x="33811" y="52165"/>
                  <a:pt x="33680" y="52047"/>
                </a:cubicBezTo>
                <a:cubicBezTo>
                  <a:pt x="34011" y="51715"/>
                  <a:pt x="34444" y="51536"/>
                  <a:pt x="34910" y="51532"/>
                </a:cubicBezTo>
                <a:cubicBezTo>
                  <a:pt x="34914" y="51532"/>
                  <a:pt x="34919" y="51532"/>
                  <a:pt x="34923" y="51532"/>
                </a:cubicBezTo>
                <a:cubicBezTo>
                  <a:pt x="35412" y="51532"/>
                  <a:pt x="35880" y="51739"/>
                  <a:pt x="36212" y="52096"/>
                </a:cubicBezTo>
                <a:lnTo>
                  <a:pt x="36261" y="52051"/>
                </a:lnTo>
                <a:cubicBezTo>
                  <a:pt x="35917" y="51679"/>
                  <a:pt x="35433" y="51462"/>
                  <a:pt x="34923" y="51462"/>
                </a:cubicBezTo>
                <a:cubicBezTo>
                  <a:pt x="34919" y="51462"/>
                  <a:pt x="34914" y="51462"/>
                  <a:pt x="34910" y="51463"/>
                </a:cubicBezTo>
                <a:cubicBezTo>
                  <a:pt x="34427" y="51466"/>
                  <a:pt x="33970" y="51655"/>
                  <a:pt x="33631" y="51998"/>
                </a:cubicBezTo>
                <a:cubicBezTo>
                  <a:pt x="33476" y="51859"/>
                  <a:pt x="33308" y="51732"/>
                  <a:pt x="33132" y="51622"/>
                </a:cubicBezTo>
                <a:cubicBezTo>
                  <a:pt x="33247" y="51504"/>
                  <a:pt x="33370" y="51393"/>
                  <a:pt x="33500" y="51299"/>
                </a:cubicBezTo>
                <a:cubicBezTo>
                  <a:pt x="33872" y="51034"/>
                  <a:pt x="34318" y="50874"/>
                  <a:pt x="34778" y="50846"/>
                </a:cubicBezTo>
                <a:cubicBezTo>
                  <a:pt x="34823" y="50846"/>
                  <a:pt x="34865" y="50842"/>
                  <a:pt x="34906" y="50842"/>
                </a:cubicBezTo>
                <a:lnTo>
                  <a:pt x="34921" y="50842"/>
                </a:lnTo>
                <a:cubicBezTo>
                  <a:pt x="35624" y="50842"/>
                  <a:pt x="36286" y="51144"/>
                  <a:pt x="36751" y="51671"/>
                </a:cubicBezTo>
                <a:cubicBezTo>
                  <a:pt x="36057" y="52137"/>
                  <a:pt x="35513" y="52823"/>
                  <a:pt x="35228" y="53647"/>
                </a:cubicBezTo>
                <a:lnTo>
                  <a:pt x="35293" y="53672"/>
                </a:lnTo>
                <a:cubicBezTo>
                  <a:pt x="35832" y="52120"/>
                  <a:pt x="37295" y="51070"/>
                  <a:pt x="38936" y="51063"/>
                </a:cubicBezTo>
                <a:lnTo>
                  <a:pt x="38961" y="51063"/>
                </a:lnTo>
                <a:cubicBezTo>
                  <a:pt x="40607" y="51063"/>
                  <a:pt x="42077" y="52100"/>
                  <a:pt x="42625" y="53651"/>
                </a:cubicBezTo>
                <a:lnTo>
                  <a:pt x="42690" y="53632"/>
                </a:lnTo>
                <a:cubicBezTo>
                  <a:pt x="42539" y="53198"/>
                  <a:pt x="42314" y="52806"/>
                  <a:pt x="42037" y="52463"/>
                </a:cubicBezTo>
                <a:cubicBezTo>
                  <a:pt x="42252" y="52251"/>
                  <a:pt x="42535" y="52137"/>
                  <a:pt x="42833" y="52137"/>
                </a:cubicBezTo>
                <a:cubicBezTo>
                  <a:pt x="42838" y="52137"/>
                  <a:pt x="42844" y="52137"/>
                  <a:pt x="42849" y="52137"/>
                </a:cubicBezTo>
                <a:cubicBezTo>
                  <a:pt x="43175" y="52137"/>
                  <a:pt x="43486" y="52279"/>
                  <a:pt x="43703" y="52520"/>
                </a:cubicBezTo>
                <a:cubicBezTo>
                  <a:pt x="43449" y="52843"/>
                  <a:pt x="43245" y="53210"/>
                  <a:pt x="43102" y="53607"/>
                </a:cubicBezTo>
                <a:lnTo>
                  <a:pt x="43168" y="53632"/>
                </a:lnTo>
                <a:cubicBezTo>
                  <a:pt x="43715" y="52104"/>
                  <a:pt x="45174" y="51070"/>
                  <a:pt x="46799" y="51063"/>
                </a:cubicBezTo>
                <a:cubicBezTo>
                  <a:pt x="46806" y="51063"/>
                  <a:pt x="46813" y="51063"/>
                  <a:pt x="46820" y="51063"/>
                </a:cubicBezTo>
                <a:cubicBezTo>
                  <a:pt x="48474" y="51063"/>
                  <a:pt x="49950" y="52106"/>
                  <a:pt x="50491" y="53672"/>
                </a:cubicBezTo>
                <a:lnTo>
                  <a:pt x="50556" y="53647"/>
                </a:lnTo>
                <a:cubicBezTo>
                  <a:pt x="50405" y="53219"/>
                  <a:pt x="50188" y="52827"/>
                  <a:pt x="49915" y="52484"/>
                </a:cubicBezTo>
                <a:lnTo>
                  <a:pt x="49915" y="52484"/>
                </a:lnTo>
                <a:lnTo>
                  <a:pt x="49919" y="52488"/>
                </a:lnTo>
                <a:cubicBezTo>
                  <a:pt x="50135" y="52263"/>
                  <a:pt x="50430" y="52137"/>
                  <a:pt x="50744" y="52137"/>
                </a:cubicBezTo>
                <a:lnTo>
                  <a:pt x="50748" y="52137"/>
                </a:lnTo>
                <a:cubicBezTo>
                  <a:pt x="51087" y="52137"/>
                  <a:pt x="51410" y="52284"/>
                  <a:pt x="51630" y="52541"/>
                </a:cubicBezTo>
                <a:lnTo>
                  <a:pt x="51683" y="52496"/>
                </a:lnTo>
                <a:cubicBezTo>
                  <a:pt x="51451" y="52222"/>
                  <a:pt x="51108" y="52063"/>
                  <a:pt x="50748" y="52063"/>
                </a:cubicBezTo>
                <a:lnTo>
                  <a:pt x="50744" y="52063"/>
                </a:lnTo>
                <a:cubicBezTo>
                  <a:pt x="50413" y="52067"/>
                  <a:pt x="50107" y="52198"/>
                  <a:pt x="49874" y="52435"/>
                </a:cubicBezTo>
                <a:cubicBezTo>
                  <a:pt x="49764" y="52296"/>
                  <a:pt x="49641" y="52165"/>
                  <a:pt x="49511" y="52047"/>
                </a:cubicBezTo>
                <a:cubicBezTo>
                  <a:pt x="49837" y="51715"/>
                  <a:pt x="50275" y="51536"/>
                  <a:pt x="50740" y="51532"/>
                </a:cubicBezTo>
                <a:cubicBezTo>
                  <a:pt x="50745" y="51532"/>
                  <a:pt x="50749" y="51532"/>
                  <a:pt x="50754" y="51532"/>
                </a:cubicBezTo>
                <a:cubicBezTo>
                  <a:pt x="51243" y="51532"/>
                  <a:pt x="51711" y="51739"/>
                  <a:pt x="52039" y="52096"/>
                </a:cubicBezTo>
                <a:lnTo>
                  <a:pt x="52092" y="52051"/>
                </a:lnTo>
                <a:cubicBezTo>
                  <a:pt x="51745" y="51675"/>
                  <a:pt x="51259" y="51463"/>
                  <a:pt x="50748" y="51463"/>
                </a:cubicBezTo>
                <a:lnTo>
                  <a:pt x="50740" y="51463"/>
                </a:lnTo>
                <a:cubicBezTo>
                  <a:pt x="50254" y="51466"/>
                  <a:pt x="49800" y="51655"/>
                  <a:pt x="49457" y="51998"/>
                </a:cubicBezTo>
                <a:cubicBezTo>
                  <a:pt x="49302" y="51859"/>
                  <a:pt x="49139" y="51732"/>
                  <a:pt x="48963" y="51622"/>
                </a:cubicBezTo>
                <a:cubicBezTo>
                  <a:pt x="49421" y="51132"/>
                  <a:pt x="50066" y="50846"/>
                  <a:pt x="50736" y="50842"/>
                </a:cubicBezTo>
                <a:cubicBezTo>
                  <a:pt x="51442" y="50842"/>
                  <a:pt x="52113" y="51140"/>
                  <a:pt x="52582" y="51671"/>
                </a:cubicBezTo>
                <a:cubicBezTo>
                  <a:pt x="51888" y="52137"/>
                  <a:pt x="51344" y="52823"/>
                  <a:pt x="51059" y="53647"/>
                </a:cubicBezTo>
                <a:lnTo>
                  <a:pt x="51124" y="53672"/>
                </a:lnTo>
                <a:cubicBezTo>
                  <a:pt x="51659" y="52120"/>
                  <a:pt x="53125" y="51070"/>
                  <a:pt x="54767" y="51063"/>
                </a:cubicBezTo>
                <a:lnTo>
                  <a:pt x="54792" y="51063"/>
                </a:lnTo>
                <a:cubicBezTo>
                  <a:pt x="56437" y="51063"/>
                  <a:pt x="57908" y="52100"/>
                  <a:pt x="58451" y="53651"/>
                </a:cubicBezTo>
                <a:lnTo>
                  <a:pt x="58520" y="53632"/>
                </a:lnTo>
                <a:cubicBezTo>
                  <a:pt x="58365" y="53198"/>
                  <a:pt x="58145" y="52806"/>
                  <a:pt x="57867" y="52463"/>
                </a:cubicBezTo>
                <a:cubicBezTo>
                  <a:pt x="58079" y="52251"/>
                  <a:pt x="58361" y="52137"/>
                  <a:pt x="58663" y="52137"/>
                </a:cubicBezTo>
                <a:lnTo>
                  <a:pt x="58667" y="52137"/>
                </a:lnTo>
                <a:cubicBezTo>
                  <a:pt x="58999" y="52137"/>
                  <a:pt x="59308" y="52275"/>
                  <a:pt x="59529" y="52520"/>
                </a:cubicBezTo>
                <a:cubicBezTo>
                  <a:pt x="59276" y="52843"/>
                  <a:pt x="59072" y="53210"/>
                  <a:pt x="58929" y="53607"/>
                </a:cubicBezTo>
                <a:lnTo>
                  <a:pt x="58999" y="53632"/>
                </a:lnTo>
                <a:cubicBezTo>
                  <a:pt x="59546" y="52104"/>
                  <a:pt x="61004" y="51070"/>
                  <a:pt x="62625" y="51063"/>
                </a:cubicBezTo>
                <a:lnTo>
                  <a:pt x="62650" y="51063"/>
                </a:lnTo>
                <a:cubicBezTo>
                  <a:pt x="64304" y="51063"/>
                  <a:pt x="65778" y="52107"/>
                  <a:pt x="66317" y="53672"/>
                </a:cubicBezTo>
                <a:lnTo>
                  <a:pt x="66383" y="53647"/>
                </a:lnTo>
                <a:cubicBezTo>
                  <a:pt x="66236" y="53219"/>
                  <a:pt x="66015" y="52827"/>
                  <a:pt x="65746" y="52484"/>
                </a:cubicBezTo>
                <a:lnTo>
                  <a:pt x="65746" y="52484"/>
                </a:lnTo>
                <a:lnTo>
                  <a:pt x="65749" y="52488"/>
                </a:lnTo>
                <a:cubicBezTo>
                  <a:pt x="65966" y="52263"/>
                  <a:pt x="66256" y="52137"/>
                  <a:pt x="66571" y="52137"/>
                </a:cubicBezTo>
                <a:lnTo>
                  <a:pt x="66579" y="52137"/>
                </a:lnTo>
                <a:cubicBezTo>
                  <a:pt x="66918" y="52137"/>
                  <a:pt x="67236" y="52284"/>
                  <a:pt x="67457" y="52541"/>
                </a:cubicBezTo>
                <a:lnTo>
                  <a:pt x="67510" y="52496"/>
                </a:lnTo>
                <a:cubicBezTo>
                  <a:pt x="67278" y="52222"/>
                  <a:pt x="66938" y="52063"/>
                  <a:pt x="66579" y="52063"/>
                </a:cubicBezTo>
                <a:lnTo>
                  <a:pt x="66571" y="52063"/>
                </a:lnTo>
                <a:cubicBezTo>
                  <a:pt x="66240" y="52067"/>
                  <a:pt x="65934" y="52198"/>
                  <a:pt x="65704" y="52435"/>
                </a:cubicBezTo>
                <a:cubicBezTo>
                  <a:pt x="65591" y="52296"/>
                  <a:pt x="65468" y="52165"/>
                  <a:pt x="65337" y="52047"/>
                </a:cubicBezTo>
                <a:cubicBezTo>
                  <a:pt x="65489" y="51896"/>
                  <a:pt x="65664" y="51773"/>
                  <a:pt x="65851" y="51687"/>
                </a:cubicBezTo>
                <a:cubicBezTo>
                  <a:pt x="66072" y="51589"/>
                  <a:pt x="66317" y="51532"/>
                  <a:pt x="66567" y="51532"/>
                </a:cubicBezTo>
                <a:cubicBezTo>
                  <a:pt x="66571" y="51532"/>
                  <a:pt x="66576" y="51532"/>
                  <a:pt x="66581" y="51532"/>
                </a:cubicBezTo>
                <a:cubicBezTo>
                  <a:pt x="67066" y="51532"/>
                  <a:pt x="67538" y="51739"/>
                  <a:pt x="67870" y="52096"/>
                </a:cubicBezTo>
                <a:lnTo>
                  <a:pt x="67919" y="52051"/>
                </a:lnTo>
                <a:cubicBezTo>
                  <a:pt x="67576" y="51675"/>
                  <a:pt x="67085" y="51463"/>
                  <a:pt x="66579" y="51463"/>
                </a:cubicBezTo>
                <a:lnTo>
                  <a:pt x="66567" y="51463"/>
                </a:lnTo>
                <a:cubicBezTo>
                  <a:pt x="66085" y="51466"/>
                  <a:pt x="65627" y="51655"/>
                  <a:pt x="65288" y="51998"/>
                </a:cubicBezTo>
                <a:cubicBezTo>
                  <a:pt x="65133" y="51859"/>
                  <a:pt x="64965" y="51732"/>
                  <a:pt x="64790" y="51622"/>
                </a:cubicBezTo>
                <a:cubicBezTo>
                  <a:pt x="65248" y="51132"/>
                  <a:pt x="65893" y="50846"/>
                  <a:pt x="66562" y="50842"/>
                </a:cubicBezTo>
                <a:lnTo>
                  <a:pt x="66579" y="50842"/>
                </a:lnTo>
                <a:cubicBezTo>
                  <a:pt x="67282" y="50842"/>
                  <a:pt x="67943" y="51144"/>
                  <a:pt x="68409" y="51671"/>
                </a:cubicBezTo>
                <a:cubicBezTo>
                  <a:pt x="67714" y="52137"/>
                  <a:pt x="67171" y="52823"/>
                  <a:pt x="66886" y="53647"/>
                </a:cubicBezTo>
                <a:lnTo>
                  <a:pt x="66950" y="53672"/>
                </a:lnTo>
                <a:cubicBezTo>
                  <a:pt x="67489" y="52120"/>
                  <a:pt x="68952" y="51070"/>
                  <a:pt x="70594" y="51063"/>
                </a:cubicBezTo>
                <a:lnTo>
                  <a:pt x="70618" y="51063"/>
                </a:lnTo>
                <a:cubicBezTo>
                  <a:pt x="72264" y="51063"/>
                  <a:pt x="73734" y="52100"/>
                  <a:pt x="74281" y="53651"/>
                </a:cubicBezTo>
                <a:lnTo>
                  <a:pt x="74347" y="53632"/>
                </a:lnTo>
                <a:cubicBezTo>
                  <a:pt x="74196" y="53198"/>
                  <a:pt x="73972" y="52806"/>
                  <a:pt x="73693" y="52463"/>
                </a:cubicBezTo>
                <a:cubicBezTo>
                  <a:pt x="73910" y="52251"/>
                  <a:pt x="74192" y="52137"/>
                  <a:pt x="74490" y="52137"/>
                </a:cubicBezTo>
                <a:lnTo>
                  <a:pt x="74498" y="52137"/>
                </a:lnTo>
                <a:cubicBezTo>
                  <a:pt x="74829" y="52137"/>
                  <a:pt x="75139" y="52275"/>
                  <a:pt x="75360" y="52520"/>
                </a:cubicBezTo>
                <a:cubicBezTo>
                  <a:pt x="75107" y="52843"/>
                  <a:pt x="74903" y="53210"/>
                  <a:pt x="74760" y="53607"/>
                </a:cubicBezTo>
                <a:lnTo>
                  <a:pt x="74825" y="53632"/>
                </a:lnTo>
                <a:cubicBezTo>
                  <a:pt x="75372" y="52104"/>
                  <a:pt x="76830" y="51070"/>
                  <a:pt x="78456" y="51063"/>
                </a:cubicBezTo>
                <a:lnTo>
                  <a:pt x="78481" y="51063"/>
                </a:lnTo>
                <a:cubicBezTo>
                  <a:pt x="80134" y="51063"/>
                  <a:pt x="81605" y="52107"/>
                  <a:pt x="82148" y="53672"/>
                </a:cubicBezTo>
                <a:lnTo>
                  <a:pt x="82213" y="53647"/>
                </a:lnTo>
                <a:cubicBezTo>
                  <a:pt x="82066" y="53219"/>
                  <a:pt x="81846" y="52827"/>
                  <a:pt x="81572" y="52484"/>
                </a:cubicBezTo>
                <a:lnTo>
                  <a:pt x="81572" y="52484"/>
                </a:lnTo>
                <a:lnTo>
                  <a:pt x="81576" y="52488"/>
                </a:lnTo>
                <a:cubicBezTo>
                  <a:pt x="81793" y="52263"/>
                  <a:pt x="82087" y="52137"/>
                  <a:pt x="82401" y="52137"/>
                </a:cubicBezTo>
                <a:lnTo>
                  <a:pt x="82405" y="52137"/>
                </a:lnTo>
                <a:cubicBezTo>
                  <a:pt x="82745" y="52137"/>
                  <a:pt x="83067" y="52284"/>
                  <a:pt x="83288" y="52541"/>
                </a:cubicBezTo>
                <a:lnTo>
                  <a:pt x="83341" y="52496"/>
                </a:lnTo>
                <a:cubicBezTo>
                  <a:pt x="83108" y="52222"/>
                  <a:pt x="82765" y="52063"/>
                  <a:pt x="82405" y="52063"/>
                </a:cubicBezTo>
                <a:lnTo>
                  <a:pt x="82401" y="52063"/>
                </a:lnTo>
                <a:cubicBezTo>
                  <a:pt x="82070" y="52067"/>
                  <a:pt x="81764" y="52198"/>
                  <a:pt x="81531" y="52435"/>
                </a:cubicBezTo>
                <a:cubicBezTo>
                  <a:pt x="81421" y="52296"/>
                  <a:pt x="81299" y="52165"/>
                  <a:pt x="81167" y="52047"/>
                </a:cubicBezTo>
                <a:cubicBezTo>
                  <a:pt x="81290" y="51924"/>
                  <a:pt x="81425" y="51822"/>
                  <a:pt x="81576" y="51740"/>
                </a:cubicBezTo>
                <a:cubicBezTo>
                  <a:pt x="81825" y="51606"/>
                  <a:pt x="82103" y="51532"/>
                  <a:pt x="82398" y="51532"/>
                </a:cubicBezTo>
                <a:cubicBezTo>
                  <a:pt x="82402" y="51532"/>
                  <a:pt x="82407" y="51532"/>
                  <a:pt x="82411" y="51532"/>
                </a:cubicBezTo>
                <a:cubicBezTo>
                  <a:pt x="82896" y="51532"/>
                  <a:pt x="83368" y="51739"/>
                  <a:pt x="83696" y="52096"/>
                </a:cubicBezTo>
                <a:lnTo>
                  <a:pt x="83749" y="52051"/>
                </a:lnTo>
                <a:cubicBezTo>
                  <a:pt x="83406" y="51675"/>
                  <a:pt x="82916" y="51463"/>
                  <a:pt x="82405" y="51463"/>
                </a:cubicBezTo>
                <a:lnTo>
                  <a:pt x="82398" y="51463"/>
                </a:lnTo>
                <a:cubicBezTo>
                  <a:pt x="82246" y="51463"/>
                  <a:pt x="82095" y="51483"/>
                  <a:pt x="81952" y="51519"/>
                </a:cubicBezTo>
                <a:cubicBezTo>
                  <a:pt x="81638" y="51598"/>
                  <a:pt x="81352" y="51760"/>
                  <a:pt x="81114" y="51998"/>
                </a:cubicBezTo>
                <a:cubicBezTo>
                  <a:pt x="80960" y="51859"/>
                  <a:pt x="80796" y="51732"/>
                  <a:pt x="80620" y="51622"/>
                </a:cubicBezTo>
                <a:cubicBezTo>
                  <a:pt x="81078" y="51132"/>
                  <a:pt x="81723" y="50846"/>
                  <a:pt x="82393" y="50842"/>
                </a:cubicBezTo>
                <a:lnTo>
                  <a:pt x="82405" y="50842"/>
                </a:lnTo>
                <a:cubicBezTo>
                  <a:pt x="83108" y="50842"/>
                  <a:pt x="83774" y="51144"/>
                  <a:pt x="84239" y="51671"/>
                </a:cubicBezTo>
                <a:cubicBezTo>
                  <a:pt x="83544" y="52137"/>
                  <a:pt x="83001" y="52823"/>
                  <a:pt x="82716" y="53647"/>
                </a:cubicBezTo>
                <a:lnTo>
                  <a:pt x="82781" y="53672"/>
                </a:lnTo>
                <a:cubicBezTo>
                  <a:pt x="83316" y="52120"/>
                  <a:pt x="84782" y="51070"/>
                  <a:pt x="86424" y="51063"/>
                </a:cubicBezTo>
                <a:lnTo>
                  <a:pt x="86449" y="51063"/>
                </a:lnTo>
                <a:cubicBezTo>
                  <a:pt x="88095" y="51063"/>
                  <a:pt x="89565" y="52100"/>
                  <a:pt x="90108" y="53651"/>
                </a:cubicBezTo>
                <a:lnTo>
                  <a:pt x="90178" y="53632"/>
                </a:lnTo>
                <a:cubicBezTo>
                  <a:pt x="90023" y="53198"/>
                  <a:pt x="89802" y="52806"/>
                  <a:pt x="89524" y="52463"/>
                </a:cubicBezTo>
                <a:cubicBezTo>
                  <a:pt x="89736" y="52251"/>
                  <a:pt x="90019" y="52137"/>
                  <a:pt x="90321" y="52137"/>
                </a:cubicBezTo>
                <a:lnTo>
                  <a:pt x="90329" y="52137"/>
                </a:lnTo>
                <a:cubicBezTo>
                  <a:pt x="90656" y="52137"/>
                  <a:pt x="90970" y="52275"/>
                  <a:pt x="91186" y="52520"/>
                </a:cubicBezTo>
                <a:cubicBezTo>
                  <a:pt x="90933" y="52843"/>
                  <a:pt x="90729" y="53210"/>
                  <a:pt x="90586" y="53607"/>
                </a:cubicBezTo>
                <a:lnTo>
                  <a:pt x="90656" y="53632"/>
                </a:lnTo>
                <a:cubicBezTo>
                  <a:pt x="91203" y="52104"/>
                  <a:pt x="92660" y="51070"/>
                  <a:pt x="94283" y="51063"/>
                </a:cubicBezTo>
                <a:lnTo>
                  <a:pt x="94307" y="51063"/>
                </a:lnTo>
                <a:cubicBezTo>
                  <a:pt x="95961" y="51063"/>
                  <a:pt x="97435" y="52107"/>
                  <a:pt x="97974" y="53672"/>
                </a:cubicBezTo>
                <a:lnTo>
                  <a:pt x="98044" y="53647"/>
                </a:lnTo>
                <a:cubicBezTo>
                  <a:pt x="97893" y="53219"/>
                  <a:pt x="97672" y="52827"/>
                  <a:pt x="97403" y="52484"/>
                </a:cubicBezTo>
                <a:lnTo>
                  <a:pt x="97403" y="52484"/>
                </a:lnTo>
                <a:lnTo>
                  <a:pt x="97407" y="52488"/>
                </a:lnTo>
                <a:cubicBezTo>
                  <a:pt x="97623" y="52263"/>
                  <a:pt x="97914" y="52137"/>
                  <a:pt x="98228" y="52137"/>
                </a:cubicBezTo>
                <a:lnTo>
                  <a:pt x="98236" y="52137"/>
                </a:lnTo>
                <a:cubicBezTo>
                  <a:pt x="98575" y="52137"/>
                  <a:pt x="98894" y="52284"/>
                  <a:pt x="99114" y="52541"/>
                </a:cubicBezTo>
                <a:lnTo>
                  <a:pt x="99167" y="52496"/>
                </a:lnTo>
                <a:cubicBezTo>
                  <a:pt x="98934" y="52222"/>
                  <a:pt x="98596" y="52063"/>
                  <a:pt x="98236" y="52063"/>
                </a:cubicBezTo>
                <a:lnTo>
                  <a:pt x="98228" y="52063"/>
                </a:lnTo>
                <a:cubicBezTo>
                  <a:pt x="97897" y="52067"/>
                  <a:pt x="97591" y="52198"/>
                  <a:pt x="97362" y="52435"/>
                </a:cubicBezTo>
                <a:cubicBezTo>
                  <a:pt x="97248" y="52296"/>
                  <a:pt x="97125" y="52165"/>
                  <a:pt x="96994" y="52047"/>
                </a:cubicBezTo>
                <a:cubicBezTo>
                  <a:pt x="97325" y="51715"/>
                  <a:pt x="97758" y="51536"/>
                  <a:pt x="98223" y="51532"/>
                </a:cubicBezTo>
                <a:cubicBezTo>
                  <a:pt x="98228" y="51532"/>
                  <a:pt x="98232" y="51532"/>
                  <a:pt x="98237" y="51532"/>
                </a:cubicBezTo>
                <a:cubicBezTo>
                  <a:pt x="98722" y="51532"/>
                  <a:pt x="99195" y="51739"/>
                  <a:pt x="99527" y="52096"/>
                </a:cubicBezTo>
                <a:lnTo>
                  <a:pt x="99580" y="52051"/>
                </a:lnTo>
                <a:cubicBezTo>
                  <a:pt x="99233" y="51675"/>
                  <a:pt x="98743" y="51463"/>
                  <a:pt x="98236" y="51463"/>
                </a:cubicBezTo>
                <a:lnTo>
                  <a:pt x="98223" y="51463"/>
                </a:lnTo>
                <a:cubicBezTo>
                  <a:pt x="97742" y="51466"/>
                  <a:pt x="97284" y="51655"/>
                  <a:pt x="96945" y="51998"/>
                </a:cubicBezTo>
                <a:cubicBezTo>
                  <a:pt x="96790" y="51859"/>
                  <a:pt x="96623" y="51732"/>
                  <a:pt x="96447" y="51622"/>
                </a:cubicBezTo>
                <a:cubicBezTo>
                  <a:pt x="96905" y="51132"/>
                  <a:pt x="97550" y="50846"/>
                  <a:pt x="98219" y="50842"/>
                </a:cubicBezTo>
                <a:lnTo>
                  <a:pt x="98236" y="50842"/>
                </a:lnTo>
                <a:cubicBezTo>
                  <a:pt x="98951" y="50842"/>
                  <a:pt x="99625" y="51152"/>
                  <a:pt x="100091" y="51696"/>
                </a:cubicBezTo>
                <a:lnTo>
                  <a:pt x="100144" y="51651"/>
                </a:lnTo>
                <a:cubicBezTo>
                  <a:pt x="99664" y="51091"/>
                  <a:pt x="98967" y="50772"/>
                  <a:pt x="98233" y="50772"/>
                </a:cubicBezTo>
                <a:cubicBezTo>
                  <a:pt x="98228" y="50772"/>
                  <a:pt x="98224" y="50772"/>
                  <a:pt x="98219" y="50772"/>
                </a:cubicBezTo>
                <a:cubicBezTo>
                  <a:pt x="97525" y="50776"/>
                  <a:pt x="96860" y="51074"/>
                  <a:pt x="96385" y="51585"/>
                </a:cubicBezTo>
                <a:cubicBezTo>
                  <a:pt x="96194" y="51463"/>
                  <a:pt x="95993" y="51361"/>
                  <a:pt x="95782" y="51279"/>
                </a:cubicBezTo>
                <a:cubicBezTo>
                  <a:pt x="96381" y="50544"/>
                  <a:pt x="97268" y="50119"/>
                  <a:pt x="98215" y="50115"/>
                </a:cubicBezTo>
                <a:lnTo>
                  <a:pt x="98236" y="50115"/>
                </a:lnTo>
                <a:cubicBezTo>
                  <a:pt x="99220" y="50115"/>
                  <a:pt x="100131" y="50560"/>
                  <a:pt x="100739" y="51336"/>
                </a:cubicBezTo>
                <a:lnTo>
                  <a:pt x="100792" y="51295"/>
                </a:lnTo>
                <a:cubicBezTo>
                  <a:pt x="100172" y="50499"/>
                  <a:pt x="99241" y="50045"/>
                  <a:pt x="98236" y="50045"/>
                </a:cubicBezTo>
                <a:lnTo>
                  <a:pt x="98215" y="50045"/>
                </a:lnTo>
                <a:cubicBezTo>
                  <a:pt x="97240" y="50049"/>
                  <a:pt x="96329" y="50490"/>
                  <a:pt x="95713" y="51249"/>
                </a:cubicBezTo>
                <a:lnTo>
                  <a:pt x="95713" y="51249"/>
                </a:lnTo>
                <a:cubicBezTo>
                  <a:pt x="95501" y="51168"/>
                  <a:pt x="95282" y="51107"/>
                  <a:pt x="95054" y="51063"/>
                </a:cubicBezTo>
                <a:cubicBezTo>
                  <a:pt x="95601" y="50282"/>
                  <a:pt x="96406" y="49739"/>
                  <a:pt x="97309" y="49519"/>
                </a:cubicBezTo>
                <a:lnTo>
                  <a:pt x="97321" y="49515"/>
                </a:lnTo>
                <a:cubicBezTo>
                  <a:pt x="97611" y="49445"/>
                  <a:pt x="97910" y="49408"/>
                  <a:pt x="98211" y="49404"/>
                </a:cubicBezTo>
                <a:lnTo>
                  <a:pt x="98236" y="49404"/>
                </a:lnTo>
                <a:cubicBezTo>
                  <a:pt x="99518" y="49404"/>
                  <a:pt x="100715" y="50037"/>
                  <a:pt x="101442" y="51095"/>
                </a:cubicBezTo>
                <a:lnTo>
                  <a:pt x="101499" y="51059"/>
                </a:lnTo>
                <a:cubicBezTo>
                  <a:pt x="100760" y="49980"/>
                  <a:pt x="99543" y="49334"/>
                  <a:pt x="98236" y="49334"/>
                </a:cubicBezTo>
                <a:lnTo>
                  <a:pt x="98211" y="49334"/>
                </a:lnTo>
                <a:cubicBezTo>
                  <a:pt x="98166" y="49334"/>
                  <a:pt x="98121" y="49338"/>
                  <a:pt x="98076" y="49338"/>
                </a:cubicBezTo>
                <a:cubicBezTo>
                  <a:pt x="97921" y="48922"/>
                  <a:pt x="97705" y="48542"/>
                  <a:pt x="97439" y="48211"/>
                </a:cubicBezTo>
                <a:cubicBezTo>
                  <a:pt x="97652" y="48003"/>
                  <a:pt x="97934" y="47889"/>
                  <a:pt x="98232" y="47885"/>
                </a:cubicBezTo>
                <a:lnTo>
                  <a:pt x="98240" y="47885"/>
                </a:lnTo>
                <a:cubicBezTo>
                  <a:pt x="98579" y="47885"/>
                  <a:pt x="98902" y="48032"/>
                  <a:pt x="99118" y="48293"/>
                </a:cubicBezTo>
                <a:lnTo>
                  <a:pt x="99171" y="48248"/>
                </a:lnTo>
                <a:cubicBezTo>
                  <a:pt x="98939" y="47975"/>
                  <a:pt x="98600" y="47815"/>
                  <a:pt x="98240" y="47815"/>
                </a:cubicBezTo>
                <a:lnTo>
                  <a:pt x="98232" y="47815"/>
                </a:lnTo>
                <a:cubicBezTo>
                  <a:pt x="97917" y="47819"/>
                  <a:pt x="97619" y="47938"/>
                  <a:pt x="97395" y="48158"/>
                </a:cubicBezTo>
                <a:cubicBezTo>
                  <a:pt x="97280" y="48020"/>
                  <a:pt x="97154" y="47893"/>
                  <a:pt x="97022" y="47775"/>
                </a:cubicBezTo>
                <a:cubicBezTo>
                  <a:pt x="97350" y="47460"/>
                  <a:pt x="97774" y="47285"/>
                  <a:pt x="98232" y="47285"/>
                </a:cubicBezTo>
                <a:lnTo>
                  <a:pt x="98240" y="47285"/>
                </a:lnTo>
                <a:cubicBezTo>
                  <a:pt x="98730" y="47285"/>
                  <a:pt x="99200" y="47489"/>
                  <a:pt x="99531" y="47848"/>
                </a:cubicBezTo>
                <a:lnTo>
                  <a:pt x="99584" y="47799"/>
                </a:lnTo>
                <a:cubicBezTo>
                  <a:pt x="99237" y="47427"/>
                  <a:pt x="98751" y="47211"/>
                  <a:pt x="98240" y="47211"/>
                </a:cubicBezTo>
                <a:lnTo>
                  <a:pt x="98228" y="47211"/>
                </a:lnTo>
                <a:cubicBezTo>
                  <a:pt x="97758" y="47215"/>
                  <a:pt x="97313" y="47398"/>
                  <a:pt x="96973" y="47726"/>
                </a:cubicBezTo>
                <a:cubicBezTo>
                  <a:pt x="96815" y="47591"/>
                  <a:pt x="96647" y="47464"/>
                  <a:pt x="96472" y="47353"/>
                </a:cubicBezTo>
                <a:cubicBezTo>
                  <a:pt x="96929" y="46876"/>
                  <a:pt x="97567" y="46599"/>
                  <a:pt x="98228" y="46594"/>
                </a:cubicBezTo>
                <a:lnTo>
                  <a:pt x="98240" y="46594"/>
                </a:lnTo>
                <a:cubicBezTo>
                  <a:pt x="98955" y="46594"/>
                  <a:pt x="99629" y="46904"/>
                  <a:pt x="100095" y="47447"/>
                </a:cubicBezTo>
                <a:lnTo>
                  <a:pt x="100147" y="47398"/>
                </a:lnTo>
                <a:cubicBezTo>
                  <a:pt x="99669" y="46843"/>
                  <a:pt x="98978" y="46525"/>
                  <a:pt x="98240" y="46525"/>
                </a:cubicBezTo>
                <a:cubicBezTo>
                  <a:pt x="98235" y="46525"/>
                  <a:pt x="98229" y="46525"/>
                  <a:pt x="98223" y="46525"/>
                </a:cubicBezTo>
                <a:cubicBezTo>
                  <a:pt x="97542" y="46529"/>
                  <a:pt x="96880" y="46814"/>
                  <a:pt x="96410" y="47317"/>
                </a:cubicBezTo>
                <a:cubicBezTo>
                  <a:pt x="96219" y="47199"/>
                  <a:pt x="96014" y="47097"/>
                  <a:pt x="95797" y="47015"/>
                </a:cubicBezTo>
                <a:cubicBezTo>
                  <a:pt x="96398" y="46288"/>
                  <a:pt x="97280" y="45871"/>
                  <a:pt x="98219" y="45867"/>
                </a:cubicBezTo>
                <a:lnTo>
                  <a:pt x="98240" y="45867"/>
                </a:lnTo>
                <a:cubicBezTo>
                  <a:pt x="99224" y="45867"/>
                  <a:pt x="100140" y="46308"/>
                  <a:pt x="100743" y="47089"/>
                </a:cubicBezTo>
                <a:lnTo>
                  <a:pt x="100801" y="47044"/>
                </a:lnTo>
                <a:cubicBezTo>
                  <a:pt x="100180" y="46251"/>
                  <a:pt x="99249" y="45794"/>
                  <a:pt x="98240" y="45794"/>
                </a:cubicBezTo>
                <a:lnTo>
                  <a:pt x="98219" y="45794"/>
                </a:lnTo>
                <a:cubicBezTo>
                  <a:pt x="97252" y="45802"/>
                  <a:pt x="96345" y="46235"/>
                  <a:pt x="95729" y="46986"/>
                </a:cubicBezTo>
                <a:cubicBezTo>
                  <a:pt x="95516" y="46908"/>
                  <a:pt x="95295" y="46848"/>
                  <a:pt x="95067" y="46806"/>
                </a:cubicBezTo>
                <a:cubicBezTo>
                  <a:pt x="95601" y="46047"/>
                  <a:pt x="96381" y="45512"/>
                  <a:pt x="97260" y="45283"/>
                </a:cubicBezTo>
                <a:cubicBezTo>
                  <a:pt x="97260" y="45287"/>
                  <a:pt x="97264" y="45287"/>
                  <a:pt x="97264" y="45291"/>
                </a:cubicBezTo>
                <a:lnTo>
                  <a:pt x="97329" y="45266"/>
                </a:lnTo>
                <a:cubicBezTo>
                  <a:pt x="97537" y="45214"/>
                  <a:pt x="97754" y="45181"/>
                  <a:pt x="97974" y="45165"/>
                </a:cubicBezTo>
                <a:lnTo>
                  <a:pt x="97974" y="45172"/>
                </a:lnTo>
                <a:lnTo>
                  <a:pt x="98003" y="45165"/>
                </a:lnTo>
                <a:cubicBezTo>
                  <a:pt x="98076" y="45161"/>
                  <a:pt x="98146" y="45157"/>
                  <a:pt x="98215" y="45157"/>
                </a:cubicBezTo>
                <a:lnTo>
                  <a:pt x="98240" y="45157"/>
                </a:lnTo>
                <a:cubicBezTo>
                  <a:pt x="99522" y="45157"/>
                  <a:pt x="100719" y="45785"/>
                  <a:pt x="101446" y="46848"/>
                </a:cubicBezTo>
                <a:lnTo>
                  <a:pt x="101503" y="46806"/>
                </a:lnTo>
                <a:cubicBezTo>
                  <a:pt x="100765" y="45727"/>
                  <a:pt x="99546" y="45087"/>
                  <a:pt x="98239" y="45087"/>
                </a:cubicBezTo>
                <a:cubicBezTo>
                  <a:pt x="98231" y="45087"/>
                  <a:pt x="98223" y="45087"/>
                  <a:pt x="98215" y="45087"/>
                </a:cubicBezTo>
                <a:cubicBezTo>
                  <a:pt x="98150" y="45087"/>
                  <a:pt x="98085" y="45091"/>
                  <a:pt x="98019" y="45091"/>
                </a:cubicBezTo>
                <a:cubicBezTo>
                  <a:pt x="97872" y="44687"/>
                  <a:pt x="97660" y="44311"/>
                  <a:pt x="97403" y="43984"/>
                </a:cubicBezTo>
                <a:lnTo>
                  <a:pt x="97403" y="43984"/>
                </a:lnTo>
                <a:lnTo>
                  <a:pt x="97407" y="43988"/>
                </a:lnTo>
                <a:cubicBezTo>
                  <a:pt x="97623" y="43764"/>
                  <a:pt x="97914" y="43637"/>
                  <a:pt x="98228" y="43637"/>
                </a:cubicBezTo>
                <a:lnTo>
                  <a:pt x="98236" y="43637"/>
                </a:lnTo>
                <a:cubicBezTo>
                  <a:pt x="98575" y="43637"/>
                  <a:pt x="98894" y="43784"/>
                  <a:pt x="99114" y="44041"/>
                </a:cubicBezTo>
                <a:lnTo>
                  <a:pt x="99167" y="43996"/>
                </a:lnTo>
                <a:cubicBezTo>
                  <a:pt x="98934" y="43723"/>
                  <a:pt x="98596" y="43568"/>
                  <a:pt x="98236" y="43568"/>
                </a:cubicBezTo>
                <a:lnTo>
                  <a:pt x="98228" y="43568"/>
                </a:lnTo>
                <a:cubicBezTo>
                  <a:pt x="97897" y="43568"/>
                  <a:pt x="97591" y="43698"/>
                  <a:pt x="97362" y="43935"/>
                </a:cubicBezTo>
                <a:cubicBezTo>
                  <a:pt x="97248" y="43796"/>
                  <a:pt x="97125" y="43670"/>
                  <a:pt x="96994" y="43547"/>
                </a:cubicBezTo>
                <a:cubicBezTo>
                  <a:pt x="97325" y="43221"/>
                  <a:pt x="97758" y="43036"/>
                  <a:pt x="98223" y="43033"/>
                </a:cubicBezTo>
                <a:lnTo>
                  <a:pt x="98236" y="43033"/>
                </a:lnTo>
                <a:cubicBezTo>
                  <a:pt x="98726" y="43033"/>
                  <a:pt x="99196" y="43236"/>
                  <a:pt x="99527" y="43600"/>
                </a:cubicBezTo>
                <a:lnTo>
                  <a:pt x="99580" y="43551"/>
                </a:lnTo>
                <a:cubicBezTo>
                  <a:pt x="99233" y="43176"/>
                  <a:pt x="98743" y="42963"/>
                  <a:pt x="98236" y="42963"/>
                </a:cubicBezTo>
                <a:lnTo>
                  <a:pt x="98223" y="42963"/>
                </a:lnTo>
                <a:cubicBezTo>
                  <a:pt x="97742" y="42967"/>
                  <a:pt x="97284" y="43155"/>
                  <a:pt x="96945" y="43498"/>
                </a:cubicBezTo>
                <a:cubicBezTo>
                  <a:pt x="96790" y="43359"/>
                  <a:pt x="96623" y="43236"/>
                  <a:pt x="96447" y="43123"/>
                </a:cubicBezTo>
                <a:cubicBezTo>
                  <a:pt x="96905" y="42633"/>
                  <a:pt x="97550" y="42350"/>
                  <a:pt x="98219" y="42346"/>
                </a:cubicBezTo>
                <a:lnTo>
                  <a:pt x="98236" y="42346"/>
                </a:lnTo>
                <a:cubicBezTo>
                  <a:pt x="98951" y="42346"/>
                  <a:pt x="99625" y="42653"/>
                  <a:pt x="100091" y="43196"/>
                </a:cubicBezTo>
                <a:lnTo>
                  <a:pt x="100144" y="43151"/>
                </a:lnTo>
                <a:cubicBezTo>
                  <a:pt x="99665" y="42595"/>
                  <a:pt x="98971" y="42273"/>
                  <a:pt x="98236" y="42273"/>
                </a:cubicBezTo>
                <a:lnTo>
                  <a:pt x="98219" y="42273"/>
                </a:lnTo>
                <a:cubicBezTo>
                  <a:pt x="97525" y="42281"/>
                  <a:pt x="96860" y="42575"/>
                  <a:pt x="96385" y="43085"/>
                </a:cubicBezTo>
                <a:cubicBezTo>
                  <a:pt x="96194" y="42967"/>
                  <a:pt x="95993" y="42861"/>
                  <a:pt x="95782" y="42780"/>
                </a:cubicBezTo>
                <a:cubicBezTo>
                  <a:pt x="96381" y="42044"/>
                  <a:pt x="97268" y="41624"/>
                  <a:pt x="98215" y="41615"/>
                </a:cubicBezTo>
                <a:lnTo>
                  <a:pt x="98236" y="41615"/>
                </a:lnTo>
                <a:cubicBezTo>
                  <a:pt x="99220" y="41615"/>
                  <a:pt x="100131" y="42060"/>
                  <a:pt x="100739" y="42840"/>
                </a:cubicBezTo>
                <a:lnTo>
                  <a:pt x="100792" y="42795"/>
                </a:lnTo>
                <a:cubicBezTo>
                  <a:pt x="100173" y="42002"/>
                  <a:pt x="99249" y="41545"/>
                  <a:pt x="98241" y="41545"/>
                </a:cubicBezTo>
                <a:cubicBezTo>
                  <a:pt x="98233" y="41545"/>
                  <a:pt x="98224" y="41545"/>
                  <a:pt x="98215" y="41546"/>
                </a:cubicBezTo>
                <a:cubicBezTo>
                  <a:pt x="97240" y="41550"/>
                  <a:pt x="96329" y="41991"/>
                  <a:pt x="95713" y="42750"/>
                </a:cubicBezTo>
                <a:lnTo>
                  <a:pt x="95713" y="42750"/>
                </a:lnTo>
                <a:cubicBezTo>
                  <a:pt x="95501" y="42672"/>
                  <a:pt x="95282" y="42608"/>
                  <a:pt x="95054" y="42563"/>
                </a:cubicBezTo>
                <a:cubicBezTo>
                  <a:pt x="95601" y="41787"/>
                  <a:pt x="96406" y="41244"/>
                  <a:pt x="97309" y="41019"/>
                </a:cubicBezTo>
                <a:lnTo>
                  <a:pt x="97321" y="41019"/>
                </a:lnTo>
                <a:cubicBezTo>
                  <a:pt x="97611" y="40946"/>
                  <a:pt x="97910" y="40908"/>
                  <a:pt x="98211" y="40908"/>
                </a:cubicBezTo>
                <a:lnTo>
                  <a:pt x="98236" y="40908"/>
                </a:lnTo>
                <a:cubicBezTo>
                  <a:pt x="99518" y="40908"/>
                  <a:pt x="100715" y="41538"/>
                  <a:pt x="101442" y="42599"/>
                </a:cubicBezTo>
                <a:lnTo>
                  <a:pt x="101499" y="42559"/>
                </a:lnTo>
                <a:cubicBezTo>
                  <a:pt x="100760" y="41481"/>
                  <a:pt x="99543" y="40835"/>
                  <a:pt x="98236" y="40835"/>
                </a:cubicBezTo>
                <a:lnTo>
                  <a:pt x="98211" y="40835"/>
                </a:lnTo>
                <a:cubicBezTo>
                  <a:pt x="98166" y="40840"/>
                  <a:pt x="98121" y="40840"/>
                  <a:pt x="98076" y="40840"/>
                </a:cubicBezTo>
                <a:cubicBezTo>
                  <a:pt x="97921" y="40423"/>
                  <a:pt x="97705" y="40047"/>
                  <a:pt x="97439" y="39713"/>
                </a:cubicBezTo>
                <a:cubicBezTo>
                  <a:pt x="97652" y="39504"/>
                  <a:pt x="97934" y="39389"/>
                  <a:pt x="98232" y="39385"/>
                </a:cubicBezTo>
                <a:lnTo>
                  <a:pt x="98240" y="39385"/>
                </a:lnTo>
                <a:cubicBezTo>
                  <a:pt x="98579" y="39385"/>
                  <a:pt x="98902" y="39536"/>
                  <a:pt x="99118" y="39794"/>
                </a:cubicBezTo>
                <a:lnTo>
                  <a:pt x="99171" y="39749"/>
                </a:lnTo>
                <a:cubicBezTo>
                  <a:pt x="98939" y="39475"/>
                  <a:pt x="98600" y="39316"/>
                  <a:pt x="98240" y="39316"/>
                </a:cubicBezTo>
                <a:lnTo>
                  <a:pt x="98232" y="39316"/>
                </a:lnTo>
                <a:cubicBezTo>
                  <a:pt x="97917" y="39320"/>
                  <a:pt x="97619" y="39438"/>
                  <a:pt x="97395" y="39659"/>
                </a:cubicBezTo>
                <a:cubicBezTo>
                  <a:pt x="97280" y="39524"/>
                  <a:pt x="97154" y="39394"/>
                  <a:pt x="97022" y="39275"/>
                </a:cubicBezTo>
                <a:cubicBezTo>
                  <a:pt x="97350" y="38961"/>
                  <a:pt x="97774" y="38785"/>
                  <a:pt x="98232" y="38785"/>
                </a:cubicBezTo>
                <a:cubicBezTo>
                  <a:pt x="98242" y="38785"/>
                  <a:pt x="98252" y="38785"/>
                  <a:pt x="98262" y="38785"/>
                </a:cubicBezTo>
                <a:cubicBezTo>
                  <a:pt x="98745" y="38785"/>
                  <a:pt x="99202" y="38993"/>
                  <a:pt x="99531" y="39349"/>
                </a:cubicBezTo>
                <a:lnTo>
                  <a:pt x="99584" y="39304"/>
                </a:lnTo>
                <a:cubicBezTo>
                  <a:pt x="99237" y="38928"/>
                  <a:pt x="98751" y="38716"/>
                  <a:pt x="98240" y="38716"/>
                </a:cubicBezTo>
                <a:lnTo>
                  <a:pt x="98228" y="38716"/>
                </a:lnTo>
                <a:cubicBezTo>
                  <a:pt x="97758" y="38716"/>
                  <a:pt x="97313" y="38899"/>
                  <a:pt x="96973" y="39226"/>
                </a:cubicBezTo>
                <a:cubicBezTo>
                  <a:pt x="96815" y="39091"/>
                  <a:pt x="96647" y="38965"/>
                  <a:pt x="96472" y="38855"/>
                </a:cubicBezTo>
                <a:cubicBezTo>
                  <a:pt x="96929" y="38376"/>
                  <a:pt x="97567" y="38099"/>
                  <a:pt x="98228" y="38095"/>
                </a:cubicBezTo>
                <a:lnTo>
                  <a:pt x="98240" y="38095"/>
                </a:lnTo>
                <a:cubicBezTo>
                  <a:pt x="98955" y="38095"/>
                  <a:pt x="99629" y="38405"/>
                  <a:pt x="100095" y="38948"/>
                </a:cubicBezTo>
                <a:lnTo>
                  <a:pt x="100147" y="38904"/>
                </a:lnTo>
                <a:cubicBezTo>
                  <a:pt x="99669" y="38344"/>
                  <a:pt x="98975" y="38026"/>
                  <a:pt x="98240" y="38026"/>
                </a:cubicBezTo>
                <a:lnTo>
                  <a:pt x="98223" y="38026"/>
                </a:lnTo>
                <a:cubicBezTo>
                  <a:pt x="97542" y="38029"/>
                  <a:pt x="96880" y="38320"/>
                  <a:pt x="96410" y="38818"/>
                </a:cubicBezTo>
                <a:cubicBezTo>
                  <a:pt x="96219" y="38699"/>
                  <a:pt x="96014" y="38597"/>
                  <a:pt x="95797" y="38516"/>
                </a:cubicBezTo>
                <a:cubicBezTo>
                  <a:pt x="96398" y="37792"/>
                  <a:pt x="97280" y="37372"/>
                  <a:pt x="98219" y="37368"/>
                </a:cubicBezTo>
                <a:lnTo>
                  <a:pt x="98240" y="37368"/>
                </a:lnTo>
                <a:cubicBezTo>
                  <a:pt x="99224" y="37368"/>
                  <a:pt x="100140" y="37813"/>
                  <a:pt x="100743" y="38589"/>
                </a:cubicBezTo>
                <a:lnTo>
                  <a:pt x="100801" y="38548"/>
                </a:lnTo>
                <a:cubicBezTo>
                  <a:pt x="100180" y="37752"/>
                  <a:pt x="99249" y="37298"/>
                  <a:pt x="98240" y="37298"/>
                </a:cubicBezTo>
                <a:lnTo>
                  <a:pt x="98219" y="37298"/>
                </a:lnTo>
                <a:cubicBezTo>
                  <a:pt x="97252" y="37302"/>
                  <a:pt x="96345" y="37735"/>
                  <a:pt x="95729" y="38487"/>
                </a:cubicBezTo>
                <a:cubicBezTo>
                  <a:pt x="95516" y="38409"/>
                  <a:pt x="95295" y="38348"/>
                  <a:pt x="95067" y="38307"/>
                </a:cubicBezTo>
                <a:cubicBezTo>
                  <a:pt x="95601" y="37547"/>
                  <a:pt x="96381" y="37012"/>
                  <a:pt x="97260" y="36784"/>
                </a:cubicBezTo>
                <a:cubicBezTo>
                  <a:pt x="97260" y="36788"/>
                  <a:pt x="97264" y="36791"/>
                  <a:pt x="97264" y="36791"/>
                </a:cubicBezTo>
                <a:lnTo>
                  <a:pt x="97329" y="36767"/>
                </a:lnTo>
                <a:cubicBezTo>
                  <a:pt x="97537" y="36714"/>
                  <a:pt x="97754" y="36682"/>
                  <a:pt x="97974" y="36665"/>
                </a:cubicBezTo>
                <a:lnTo>
                  <a:pt x="97974" y="36674"/>
                </a:lnTo>
                <a:lnTo>
                  <a:pt x="98003" y="36665"/>
                </a:lnTo>
                <a:cubicBezTo>
                  <a:pt x="98076" y="36661"/>
                  <a:pt x="98146" y="36657"/>
                  <a:pt x="98215" y="36657"/>
                </a:cubicBezTo>
                <a:lnTo>
                  <a:pt x="98240" y="36657"/>
                </a:lnTo>
                <a:cubicBezTo>
                  <a:pt x="99522" y="36657"/>
                  <a:pt x="100719" y="37290"/>
                  <a:pt x="101446" y="38348"/>
                </a:cubicBezTo>
                <a:lnTo>
                  <a:pt x="101503" y="38311"/>
                </a:lnTo>
                <a:cubicBezTo>
                  <a:pt x="100764" y="37229"/>
                  <a:pt x="99547" y="36588"/>
                  <a:pt x="98240" y="36588"/>
                </a:cubicBezTo>
                <a:lnTo>
                  <a:pt x="98215" y="36588"/>
                </a:lnTo>
                <a:cubicBezTo>
                  <a:pt x="98150" y="36588"/>
                  <a:pt x="98085" y="36591"/>
                  <a:pt x="98019" y="36595"/>
                </a:cubicBezTo>
                <a:cubicBezTo>
                  <a:pt x="97872" y="36188"/>
                  <a:pt x="97660" y="35816"/>
                  <a:pt x="97403" y="35489"/>
                </a:cubicBezTo>
                <a:lnTo>
                  <a:pt x="97403" y="35489"/>
                </a:lnTo>
                <a:lnTo>
                  <a:pt x="97407" y="35493"/>
                </a:lnTo>
                <a:cubicBezTo>
                  <a:pt x="97623" y="35264"/>
                  <a:pt x="97914" y="35138"/>
                  <a:pt x="98228" y="35138"/>
                </a:cubicBezTo>
                <a:lnTo>
                  <a:pt x="98236" y="35138"/>
                </a:lnTo>
                <a:cubicBezTo>
                  <a:pt x="98575" y="35138"/>
                  <a:pt x="98894" y="35285"/>
                  <a:pt x="99114" y="35547"/>
                </a:cubicBezTo>
                <a:lnTo>
                  <a:pt x="99167" y="35501"/>
                </a:lnTo>
                <a:cubicBezTo>
                  <a:pt x="99154" y="35481"/>
                  <a:pt x="99139" y="35464"/>
                  <a:pt x="99122" y="35449"/>
                </a:cubicBezTo>
                <a:cubicBezTo>
                  <a:pt x="98894" y="35207"/>
                  <a:pt x="98575" y="35068"/>
                  <a:pt x="98236" y="35068"/>
                </a:cubicBezTo>
                <a:lnTo>
                  <a:pt x="98228" y="35068"/>
                </a:lnTo>
                <a:cubicBezTo>
                  <a:pt x="97897" y="35068"/>
                  <a:pt x="97591" y="35199"/>
                  <a:pt x="97362" y="35436"/>
                </a:cubicBezTo>
                <a:cubicBezTo>
                  <a:pt x="97248" y="35297"/>
                  <a:pt x="97125" y="35170"/>
                  <a:pt x="96994" y="35048"/>
                </a:cubicBezTo>
                <a:cubicBezTo>
                  <a:pt x="97325" y="34721"/>
                  <a:pt x="97758" y="34537"/>
                  <a:pt x="98223" y="34533"/>
                </a:cubicBezTo>
                <a:lnTo>
                  <a:pt x="98236" y="34533"/>
                </a:lnTo>
                <a:cubicBezTo>
                  <a:pt x="98726" y="34533"/>
                  <a:pt x="99196" y="34742"/>
                  <a:pt x="99527" y="35101"/>
                </a:cubicBezTo>
                <a:lnTo>
                  <a:pt x="99580" y="35052"/>
                </a:lnTo>
                <a:cubicBezTo>
                  <a:pt x="99233" y="34680"/>
                  <a:pt x="98743" y="34463"/>
                  <a:pt x="98236" y="34463"/>
                </a:cubicBezTo>
                <a:lnTo>
                  <a:pt x="98223" y="34463"/>
                </a:lnTo>
                <a:cubicBezTo>
                  <a:pt x="97742" y="34468"/>
                  <a:pt x="97284" y="34659"/>
                  <a:pt x="96945" y="35003"/>
                </a:cubicBezTo>
                <a:cubicBezTo>
                  <a:pt x="96790" y="34864"/>
                  <a:pt x="96623" y="34738"/>
                  <a:pt x="96447" y="34623"/>
                </a:cubicBezTo>
                <a:cubicBezTo>
                  <a:pt x="96905" y="34133"/>
                  <a:pt x="97550" y="33851"/>
                  <a:pt x="98219" y="33847"/>
                </a:cubicBezTo>
                <a:lnTo>
                  <a:pt x="98236" y="33847"/>
                </a:lnTo>
                <a:cubicBezTo>
                  <a:pt x="98951" y="33847"/>
                  <a:pt x="99625" y="34158"/>
                  <a:pt x="100091" y="34697"/>
                </a:cubicBezTo>
                <a:lnTo>
                  <a:pt x="100144" y="34652"/>
                </a:lnTo>
                <a:cubicBezTo>
                  <a:pt x="99665" y="34096"/>
                  <a:pt x="98971" y="33777"/>
                  <a:pt x="98236" y="33777"/>
                </a:cubicBezTo>
                <a:lnTo>
                  <a:pt x="98219" y="33777"/>
                </a:lnTo>
                <a:cubicBezTo>
                  <a:pt x="97525" y="33782"/>
                  <a:pt x="96860" y="34076"/>
                  <a:pt x="96385" y="34586"/>
                </a:cubicBezTo>
                <a:cubicBezTo>
                  <a:pt x="96194" y="34468"/>
                  <a:pt x="95993" y="34365"/>
                  <a:pt x="95782" y="34280"/>
                </a:cubicBezTo>
                <a:cubicBezTo>
                  <a:pt x="96381" y="33545"/>
                  <a:pt x="97268" y="33124"/>
                  <a:pt x="98215" y="33116"/>
                </a:cubicBezTo>
                <a:lnTo>
                  <a:pt x="98236" y="33116"/>
                </a:lnTo>
                <a:cubicBezTo>
                  <a:pt x="99220" y="33116"/>
                  <a:pt x="100131" y="33562"/>
                  <a:pt x="100739" y="34341"/>
                </a:cubicBezTo>
                <a:lnTo>
                  <a:pt x="100792" y="34297"/>
                </a:lnTo>
                <a:cubicBezTo>
                  <a:pt x="100172" y="33504"/>
                  <a:pt x="99245" y="33047"/>
                  <a:pt x="98236" y="33047"/>
                </a:cubicBezTo>
                <a:lnTo>
                  <a:pt x="98215" y="33047"/>
                </a:lnTo>
                <a:cubicBezTo>
                  <a:pt x="97239" y="33055"/>
                  <a:pt x="96328" y="33492"/>
                  <a:pt x="95712" y="34252"/>
                </a:cubicBezTo>
                <a:lnTo>
                  <a:pt x="95716" y="34256"/>
                </a:lnTo>
                <a:cubicBezTo>
                  <a:pt x="95503" y="34174"/>
                  <a:pt x="95283" y="34109"/>
                  <a:pt x="95054" y="34067"/>
                </a:cubicBezTo>
                <a:cubicBezTo>
                  <a:pt x="95601" y="33287"/>
                  <a:pt x="96406" y="32744"/>
                  <a:pt x="97309" y="32520"/>
                </a:cubicBezTo>
                <a:lnTo>
                  <a:pt x="97309" y="32524"/>
                </a:lnTo>
                <a:lnTo>
                  <a:pt x="97321" y="32520"/>
                </a:lnTo>
                <a:cubicBezTo>
                  <a:pt x="97611" y="32450"/>
                  <a:pt x="97910" y="32410"/>
                  <a:pt x="98211" y="32410"/>
                </a:cubicBezTo>
                <a:lnTo>
                  <a:pt x="98236" y="32410"/>
                </a:lnTo>
                <a:cubicBezTo>
                  <a:pt x="99518" y="32410"/>
                  <a:pt x="100715" y="33038"/>
                  <a:pt x="101442" y="34101"/>
                </a:cubicBezTo>
                <a:lnTo>
                  <a:pt x="101499" y="34060"/>
                </a:lnTo>
                <a:cubicBezTo>
                  <a:pt x="100760" y="32981"/>
                  <a:pt x="99543" y="32340"/>
                  <a:pt x="98236" y="32340"/>
                </a:cubicBezTo>
                <a:lnTo>
                  <a:pt x="98076" y="32340"/>
                </a:lnTo>
                <a:cubicBezTo>
                  <a:pt x="97921" y="31928"/>
                  <a:pt x="97705" y="31547"/>
                  <a:pt x="97439" y="31217"/>
                </a:cubicBezTo>
                <a:cubicBezTo>
                  <a:pt x="97652" y="31004"/>
                  <a:pt x="97934" y="30890"/>
                  <a:pt x="98232" y="30890"/>
                </a:cubicBezTo>
                <a:lnTo>
                  <a:pt x="98240" y="30890"/>
                </a:lnTo>
                <a:cubicBezTo>
                  <a:pt x="98579" y="30890"/>
                  <a:pt x="98902" y="31038"/>
                  <a:pt x="99118" y="31294"/>
                </a:cubicBezTo>
                <a:lnTo>
                  <a:pt x="99171" y="31249"/>
                </a:lnTo>
                <a:cubicBezTo>
                  <a:pt x="98939" y="30976"/>
                  <a:pt x="98600" y="30817"/>
                  <a:pt x="98240" y="30817"/>
                </a:cubicBezTo>
                <a:lnTo>
                  <a:pt x="98232" y="30817"/>
                </a:lnTo>
                <a:cubicBezTo>
                  <a:pt x="97917" y="30821"/>
                  <a:pt x="97619" y="30943"/>
                  <a:pt x="97395" y="31160"/>
                </a:cubicBezTo>
                <a:cubicBezTo>
                  <a:pt x="97280" y="31025"/>
                  <a:pt x="97154" y="30894"/>
                  <a:pt x="97022" y="30776"/>
                </a:cubicBezTo>
                <a:cubicBezTo>
                  <a:pt x="97350" y="30461"/>
                  <a:pt x="97774" y="30290"/>
                  <a:pt x="98232" y="30286"/>
                </a:cubicBezTo>
                <a:lnTo>
                  <a:pt x="98240" y="30286"/>
                </a:lnTo>
                <a:cubicBezTo>
                  <a:pt x="98730" y="30286"/>
                  <a:pt x="99200" y="30490"/>
                  <a:pt x="99531" y="30849"/>
                </a:cubicBezTo>
                <a:lnTo>
                  <a:pt x="99584" y="30804"/>
                </a:lnTo>
                <a:cubicBezTo>
                  <a:pt x="99237" y="30429"/>
                  <a:pt x="98751" y="30216"/>
                  <a:pt x="98240" y="30216"/>
                </a:cubicBezTo>
                <a:lnTo>
                  <a:pt x="98228" y="30216"/>
                </a:lnTo>
                <a:cubicBezTo>
                  <a:pt x="97758" y="30216"/>
                  <a:pt x="97313" y="30400"/>
                  <a:pt x="96973" y="30731"/>
                </a:cubicBezTo>
                <a:cubicBezTo>
                  <a:pt x="96815" y="30592"/>
                  <a:pt x="96647" y="30465"/>
                  <a:pt x="96472" y="30355"/>
                </a:cubicBezTo>
                <a:cubicBezTo>
                  <a:pt x="96929" y="29877"/>
                  <a:pt x="97567" y="29600"/>
                  <a:pt x="98228" y="29596"/>
                </a:cubicBezTo>
                <a:cubicBezTo>
                  <a:pt x="98233" y="29596"/>
                  <a:pt x="98237" y="29596"/>
                  <a:pt x="98242" y="29596"/>
                </a:cubicBezTo>
                <a:cubicBezTo>
                  <a:pt x="98955" y="29596"/>
                  <a:pt x="99628" y="29905"/>
                  <a:pt x="100095" y="30449"/>
                </a:cubicBezTo>
                <a:lnTo>
                  <a:pt x="100147" y="30404"/>
                </a:lnTo>
                <a:cubicBezTo>
                  <a:pt x="99669" y="29845"/>
                  <a:pt x="98975" y="29526"/>
                  <a:pt x="98240" y="29526"/>
                </a:cubicBezTo>
                <a:lnTo>
                  <a:pt x="98223" y="29526"/>
                </a:lnTo>
                <a:cubicBezTo>
                  <a:pt x="97542" y="29530"/>
                  <a:pt x="96880" y="29820"/>
                  <a:pt x="96410" y="30318"/>
                </a:cubicBezTo>
                <a:cubicBezTo>
                  <a:pt x="96219" y="30199"/>
                  <a:pt x="96014" y="30097"/>
                  <a:pt x="95797" y="30016"/>
                </a:cubicBezTo>
                <a:cubicBezTo>
                  <a:pt x="96398" y="29293"/>
                  <a:pt x="97280" y="28872"/>
                  <a:pt x="98219" y="28868"/>
                </a:cubicBezTo>
                <a:cubicBezTo>
                  <a:pt x="98224" y="28868"/>
                  <a:pt x="98228" y="28868"/>
                  <a:pt x="98232" y="28868"/>
                </a:cubicBezTo>
                <a:cubicBezTo>
                  <a:pt x="99220" y="28868"/>
                  <a:pt x="100137" y="29313"/>
                  <a:pt x="100743" y="30090"/>
                </a:cubicBezTo>
                <a:lnTo>
                  <a:pt x="100801" y="30048"/>
                </a:lnTo>
                <a:cubicBezTo>
                  <a:pt x="100180" y="29253"/>
                  <a:pt x="99249" y="28799"/>
                  <a:pt x="98240" y="28799"/>
                </a:cubicBezTo>
                <a:lnTo>
                  <a:pt x="98219" y="28799"/>
                </a:lnTo>
                <a:cubicBezTo>
                  <a:pt x="97252" y="28803"/>
                  <a:pt x="96345" y="29240"/>
                  <a:pt x="95729" y="29988"/>
                </a:cubicBezTo>
                <a:cubicBezTo>
                  <a:pt x="95516" y="29910"/>
                  <a:pt x="95295" y="29848"/>
                  <a:pt x="95067" y="29807"/>
                </a:cubicBezTo>
                <a:cubicBezTo>
                  <a:pt x="95601" y="29048"/>
                  <a:pt x="96381" y="28517"/>
                  <a:pt x="97260" y="28284"/>
                </a:cubicBezTo>
                <a:cubicBezTo>
                  <a:pt x="97260" y="28288"/>
                  <a:pt x="97264" y="28293"/>
                  <a:pt x="97264" y="28293"/>
                </a:cubicBezTo>
                <a:lnTo>
                  <a:pt x="97329" y="28268"/>
                </a:lnTo>
                <a:cubicBezTo>
                  <a:pt x="97537" y="28219"/>
                  <a:pt x="97754" y="28182"/>
                  <a:pt x="97974" y="28170"/>
                </a:cubicBezTo>
                <a:lnTo>
                  <a:pt x="97974" y="28178"/>
                </a:lnTo>
                <a:lnTo>
                  <a:pt x="98003" y="28165"/>
                </a:lnTo>
                <a:cubicBezTo>
                  <a:pt x="98076" y="28162"/>
                  <a:pt x="98146" y="28158"/>
                  <a:pt x="98215" y="28158"/>
                </a:cubicBezTo>
                <a:lnTo>
                  <a:pt x="98240" y="28158"/>
                </a:lnTo>
                <a:cubicBezTo>
                  <a:pt x="99522" y="28158"/>
                  <a:pt x="100719" y="28791"/>
                  <a:pt x="101446" y="29848"/>
                </a:cubicBezTo>
                <a:lnTo>
                  <a:pt x="101503" y="29812"/>
                </a:lnTo>
                <a:cubicBezTo>
                  <a:pt x="100762" y="28728"/>
                  <a:pt x="99538" y="28088"/>
                  <a:pt x="98227" y="28088"/>
                </a:cubicBezTo>
                <a:cubicBezTo>
                  <a:pt x="98223" y="28088"/>
                  <a:pt x="98219" y="28088"/>
                  <a:pt x="98215" y="28088"/>
                </a:cubicBezTo>
                <a:cubicBezTo>
                  <a:pt x="98150" y="28088"/>
                  <a:pt x="98085" y="28092"/>
                  <a:pt x="98019" y="28097"/>
                </a:cubicBezTo>
                <a:cubicBezTo>
                  <a:pt x="97872" y="27688"/>
                  <a:pt x="97660" y="27317"/>
                  <a:pt x="97403" y="26989"/>
                </a:cubicBezTo>
                <a:lnTo>
                  <a:pt x="97403" y="26989"/>
                </a:lnTo>
                <a:lnTo>
                  <a:pt x="97407" y="26994"/>
                </a:lnTo>
                <a:cubicBezTo>
                  <a:pt x="97623" y="26765"/>
                  <a:pt x="97914" y="26642"/>
                  <a:pt x="98228" y="26638"/>
                </a:cubicBezTo>
                <a:cubicBezTo>
                  <a:pt x="98232" y="26638"/>
                  <a:pt x="98237" y="26638"/>
                  <a:pt x="98241" y="26638"/>
                </a:cubicBezTo>
                <a:cubicBezTo>
                  <a:pt x="98575" y="26638"/>
                  <a:pt x="98897" y="26789"/>
                  <a:pt x="99114" y="27047"/>
                </a:cubicBezTo>
                <a:lnTo>
                  <a:pt x="99167" y="27002"/>
                </a:lnTo>
                <a:cubicBezTo>
                  <a:pt x="98934" y="26728"/>
                  <a:pt x="98596" y="26569"/>
                  <a:pt x="98236" y="26569"/>
                </a:cubicBezTo>
                <a:lnTo>
                  <a:pt x="98228" y="26569"/>
                </a:lnTo>
                <a:cubicBezTo>
                  <a:pt x="97897" y="26573"/>
                  <a:pt x="97591" y="26704"/>
                  <a:pt x="97362" y="26936"/>
                </a:cubicBezTo>
                <a:cubicBezTo>
                  <a:pt x="97248" y="26802"/>
                  <a:pt x="97125" y="26671"/>
                  <a:pt x="96994" y="26548"/>
                </a:cubicBezTo>
                <a:cubicBezTo>
                  <a:pt x="97325" y="26222"/>
                  <a:pt x="97758" y="26038"/>
                  <a:pt x="98223" y="26033"/>
                </a:cubicBezTo>
                <a:lnTo>
                  <a:pt x="98236" y="26033"/>
                </a:lnTo>
                <a:cubicBezTo>
                  <a:pt x="98726" y="26033"/>
                  <a:pt x="99196" y="26242"/>
                  <a:pt x="99527" y="26602"/>
                </a:cubicBezTo>
                <a:lnTo>
                  <a:pt x="99580" y="26553"/>
                </a:lnTo>
                <a:cubicBezTo>
                  <a:pt x="99233" y="26180"/>
                  <a:pt x="98743" y="25965"/>
                  <a:pt x="98236" y="25965"/>
                </a:cubicBezTo>
                <a:lnTo>
                  <a:pt x="98223" y="25965"/>
                </a:lnTo>
                <a:cubicBezTo>
                  <a:pt x="97742" y="25969"/>
                  <a:pt x="97284" y="26161"/>
                  <a:pt x="96945" y="26504"/>
                </a:cubicBezTo>
                <a:cubicBezTo>
                  <a:pt x="96790" y="26365"/>
                  <a:pt x="96623" y="26238"/>
                  <a:pt x="96447" y="26124"/>
                </a:cubicBezTo>
                <a:cubicBezTo>
                  <a:pt x="96905" y="25634"/>
                  <a:pt x="97550" y="25352"/>
                  <a:pt x="98219" y="25347"/>
                </a:cubicBezTo>
                <a:lnTo>
                  <a:pt x="98236" y="25347"/>
                </a:lnTo>
                <a:cubicBezTo>
                  <a:pt x="98951" y="25347"/>
                  <a:pt x="99625" y="25658"/>
                  <a:pt x="100091" y="26201"/>
                </a:cubicBezTo>
                <a:lnTo>
                  <a:pt x="100144" y="26152"/>
                </a:lnTo>
                <a:cubicBezTo>
                  <a:pt x="99665" y="25597"/>
                  <a:pt x="98971" y="25279"/>
                  <a:pt x="98236" y="25279"/>
                </a:cubicBezTo>
                <a:lnTo>
                  <a:pt x="98219" y="25279"/>
                </a:lnTo>
                <a:cubicBezTo>
                  <a:pt x="97525" y="25283"/>
                  <a:pt x="96860" y="25577"/>
                  <a:pt x="96385" y="26087"/>
                </a:cubicBezTo>
                <a:cubicBezTo>
                  <a:pt x="96194" y="25969"/>
                  <a:pt x="95993" y="25867"/>
                  <a:pt x="95782" y="25781"/>
                </a:cubicBezTo>
                <a:cubicBezTo>
                  <a:pt x="96381" y="25049"/>
                  <a:pt x="97268" y="24625"/>
                  <a:pt x="98215" y="24617"/>
                </a:cubicBezTo>
                <a:lnTo>
                  <a:pt x="98236" y="24617"/>
                </a:lnTo>
                <a:cubicBezTo>
                  <a:pt x="99220" y="24617"/>
                  <a:pt x="100131" y="25062"/>
                  <a:pt x="100739" y="25842"/>
                </a:cubicBezTo>
                <a:lnTo>
                  <a:pt x="100792" y="25797"/>
                </a:lnTo>
                <a:cubicBezTo>
                  <a:pt x="100172" y="25004"/>
                  <a:pt x="99245" y="24547"/>
                  <a:pt x="98236" y="24547"/>
                </a:cubicBezTo>
                <a:lnTo>
                  <a:pt x="98215" y="24547"/>
                </a:lnTo>
                <a:cubicBezTo>
                  <a:pt x="97239" y="24555"/>
                  <a:pt x="96328" y="24992"/>
                  <a:pt x="95712" y="25752"/>
                </a:cubicBezTo>
                <a:lnTo>
                  <a:pt x="95716" y="25756"/>
                </a:lnTo>
                <a:cubicBezTo>
                  <a:pt x="95503" y="25675"/>
                  <a:pt x="95283" y="25609"/>
                  <a:pt x="95054" y="25568"/>
                </a:cubicBezTo>
                <a:cubicBezTo>
                  <a:pt x="95601" y="24789"/>
                  <a:pt x="96406" y="24245"/>
                  <a:pt x="97309" y="24020"/>
                </a:cubicBezTo>
                <a:lnTo>
                  <a:pt x="97309" y="24024"/>
                </a:lnTo>
                <a:lnTo>
                  <a:pt x="97321" y="24020"/>
                </a:lnTo>
                <a:cubicBezTo>
                  <a:pt x="97611" y="23950"/>
                  <a:pt x="97910" y="23910"/>
                  <a:pt x="98211" y="23910"/>
                </a:cubicBezTo>
                <a:lnTo>
                  <a:pt x="98236" y="23910"/>
                </a:lnTo>
                <a:cubicBezTo>
                  <a:pt x="99518" y="23910"/>
                  <a:pt x="100715" y="24539"/>
                  <a:pt x="101442" y="25601"/>
                </a:cubicBezTo>
                <a:lnTo>
                  <a:pt x="101499" y="25560"/>
                </a:lnTo>
                <a:cubicBezTo>
                  <a:pt x="100760" y="24482"/>
                  <a:pt x="99543" y="23841"/>
                  <a:pt x="98236" y="23841"/>
                </a:cubicBezTo>
                <a:lnTo>
                  <a:pt x="98211" y="23841"/>
                </a:lnTo>
                <a:cubicBezTo>
                  <a:pt x="98166" y="23841"/>
                  <a:pt x="98121" y="23841"/>
                  <a:pt x="98076" y="23845"/>
                </a:cubicBezTo>
                <a:cubicBezTo>
                  <a:pt x="97921" y="23428"/>
                  <a:pt x="97705" y="23049"/>
                  <a:pt x="97439" y="22717"/>
                </a:cubicBezTo>
                <a:cubicBezTo>
                  <a:pt x="97652" y="22510"/>
                  <a:pt x="97934" y="22391"/>
                  <a:pt x="98232" y="22391"/>
                </a:cubicBezTo>
                <a:lnTo>
                  <a:pt x="98240" y="22391"/>
                </a:lnTo>
                <a:cubicBezTo>
                  <a:pt x="98579" y="22391"/>
                  <a:pt x="98902" y="22538"/>
                  <a:pt x="99118" y="22795"/>
                </a:cubicBezTo>
                <a:lnTo>
                  <a:pt x="99171" y="22750"/>
                </a:lnTo>
                <a:cubicBezTo>
                  <a:pt x="98939" y="22476"/>
                  <a:pt x="98600" y="22321"/>
                  <a:pt x="98240" y="22321"/>
                </a:cubicBezTo>
                <a:lnTo>
                  <a:pt x="98232" y="22321"/>
                </a:lnTo>
                <a:cubicBezTo>
                  <a:pt x="97917" y="22321"/>
                  <a:pt x="97619" y="22444"/>
                  <a:pt x="97395" y="22660"/>
                </a:cubicBezTo>
                <a:cubicBezTo>
                  <a:pt x="97280" y="22525"/>
                  <a:pt x="97154" y="22399"/>
                  <a:pt x="97022" y="22276"/>
                </a:cubicBezTo>
                <a:cubicBezTo>
                  <a:pt x="97350" y="21962"/>
                  <a:pt x="97774" y="21790"/>
                  <a:pt x="98232" y="21786"/>
                </a:cubicBezTo>
                <a:cubicBezTo>
                  <a:pt x="98237" y="21786"/>
                  <a:pt x="98241" y="21786"/>
                  <a:pt x="98246" y="21786"/>
                </a:cubicBezTo>
                <a:cubicBezTo>
                  <a:pt x="98731" y="21786"/>
                  <a:pt x="99199" y="21993"/>
                  <a:pt x="99531" y="22354"/>
                </a:cubicBezTo>
                <a:lnTo>
                  <a:pt x="99584" y="22305"/>
                </a:lnTo>
                <a:cubicBezTo>
                  <a:pt x="99237" y="21929"/>
                  <a:pt x="98751" y="21717"/>
                  <a:pt x="98240" y="21717"/>
                </a:cubicBezTo>
                <a:lnTo>
                  <a:pt x="98228" y="21717"/>
                </a:lnTo>
                <a:cubicBezTo>
                  <a:pt x="97758" y="21720"/>
                  <a:pt x="97313" y="21901"/>
                  <a:pt x="96973" y="22231"/>
                </a:cubicBezTo>
                <a:cubicBezTo>
                  <a:pt x="96815" y="22093"/>
                  <a:pt x="96647" y="21970"/>
                  <a:pt x="96472" y="21856"/>
                </a:cubicBezTo>
                <a:cubicBezTo>
                  <a:pt x="96929" y="21377"/>
                  <a:pt x="97567" y="21104"/>
                  <a:pt x="98228" y="21100"/>
                </a:cubicBezTo>
                <a:cubicBezTo>
                  <a:pt x="98237" y="21100"/>
                  <a:pt x="98246" y="21100"/>
                  <a:pt x="98255" y="21100"/>
                </a:cubicBezTo>
                <a:cubicBezTo>
                  <a:pt x="98963" y="21100"/>
                  <a:pt x="99631" y="21409"/>
                  <a:pt x="100095" y="21950"/>
                </a:cubicBezTo>
                <a:lnTo>
                  <a:pt x="100147" y="21905"/>
                </a:lnTo>
                <a:cubicBezTo>
                  <a:pt x="99665" y="21341"/>
                  <a:pt x="98967" y="21026"/>
                  <a:pt x="98223" y="21026"/>
                </a:cubicBezTo>
                <a:cubicBezTo>
                  <a:pt x="97542" y="21030"/>
                  <a:pt x="96880" y="21321"/>
                  <a:pt x="96410" y="21818"/>
                </a:cubicBezTo>
                <a:cubicBezTo>
                  <a:pt x="96219" y="21701"/>
                  <a:pt x="96014" y="21603"/>
                  <a:pt x="95797" y="21517"/>
                </a:cubicBezTo>
                <a:cubicBezTo>
                  <a:pt x="96398" y="20794"/>
                  <a:pt x="97280" y="20378"/>
                  <a:pt x="98219" y="20369"/>
                </a:cubicBezTo>
                <a:cubicBezTo>
                  <a:pt x="98224" y="20369"/>
                  <a:pt x="98228" y="20369"/>
                  <a:pt x="98232" y="20369"/>
                </a:cubicBezTo>
                <a:cubicBezTo>
                  <a:pt x="99220" y="20369"/>
                  <a:pt x="100137" y="20813"/>
                  <a:pt x="100743" y="21594"/>
                </a:cubicBezTo>
                <a:lnTo>
                  <a:pt x="100801" y="21549"/>
                </a:lnTo>
                <a:cubicBezTo>
                  <a:pt x="100180" y="20753"/>
                  <a:pt x="99249" y="20299"/>
                  <a:pt x="98240" y="20299"/>
                </a:cubicBezTo>
                <a:lnTo>
                  <a:pt x="98219" y="20299"/>
                </a:lnTo>
                <a:cubicBezTo>
                  <a:pt x="97252" y="20304"/>
                  <a:pt x="96345" y="20740"/>
                  <a:pt x="95729" y="21492"/>
                </a:cubicBezTo>
                <a:cubicBezTo>
                  <a:pt x="95516" y="21411"/>
                  <a:pt x="95295" y="21353"/>
                  <a:pt x="95067" y="21309"/>
                </a:cubicBezTo>
                <a:cubicBezTo>
                  <a:pt x="95601" y="20553"/>
                  <a:pt x="96381" y="20018"/>
                  <a:pt x="97260" y="19785"/>
                </a:cubicBezTo>
                <a:cubicBezTo>
                  <a:pt x="97260" y="19789"/>
                  <a:pt x="97264" y="19793"/>
                  <a:pt x="97264" y="19797"/>
                </a:cubicBezTo>
                <a:lnTo>
                  <a:pt x="97329" y="19769"/>
                </a:lnTo>
                <a:cubicBezTo>
                  <a:pt x="97537" y="19720"/>
                  <a:pt x="97754" y="19686"/>
                  <a:pt x="97974" y="19671"/>
                </a:cubicBezTo>
                <a:lnTo>
                  <a:pt x="97974" y="19679"/>
                </a:lnTo>
                <a:lnTo>
                  <a:pt x="98003" y="19667"/>
                </a:lnTo>
                <a:cubicBezTo>
                  <a:pt x="98076" y="19662"/>
                  <a:pt x="98146" y="19662"/>
                  <a:pt x="98215" y="19662"/>
                </a:cubicBezTo>
                <a:lnTo>
                  <a:pt x="98240" y="19662"/>
                </a:lnTo>
                <a:cubicBezTo>
                  <a:pt x="99522" y="19662"/>
                  <a:pt x="100719" y="20291"/>
                  <a:pt x="101446" y="21353"/>
                </a:cubicBezTo>
                <a:lnTo>
                  <a:pt x="101503" y="21313"/>
                </a:lnTo>
                <a:cubicBezTo>
                  <a:pt x="100764" y="20234"/>
                  <a:pt x="99547" y="19588"/>
                  <a:pt x="98240" y="19588"/>
                </a:cubicBezTo>
                <a:lnTo>
                  <a:pt x="98215" y="19588"/>
                </a:lnTo>
                <a:cubicBezTo>
                  <a:pt x="98150" y="19593"/>
                  <a:pt x="98085" y="19593"/>
                  <a:pt x="98019" y="19597"/>
                </a:cubicBezTo>
                <a:cubicBezTo>
                  <a:pt x="98012" y="19569"/>
                  <a:pt x="97999" y="19536"/>
                  <a:pt x="97987" y="19507"/>
                </a:cubicBezTo>
                <a:cubicBezTo>
                  <a:pt x="97840" y="19136"/>
                  <a:pt x="97644" y="18793"/>
                  <a:pt x="97403" y="18491"/>
                </a:cubicBezTo>
                <a:lnTo>
                  <a:pt x="97403" y="18491"/>
                </a:lnTo>
                <a:lnTo>
                  <a:pt x="97407" y="18495"/>
                </a:lnTo>
                <a:cubicBezTo>
                  <a:pt x="97595" y="18298"/>
                  <a:pt x="97844" y="18176"/>
                  <a:pt x="98113" y="18148"/>
                </a:cubicBezTo>
                <a:cubicBezTo>
                  <a:pt x="98150" y="18143"/>
                  <a:pt x="98191" y="18139"/>
                  <a:pt x="98228" y="18139"/>
                </a:cubicBezTo>
                <a:lnTo>
                  <a:pt x="98236" y="18139"/>
                </a:lnTo>
                <a:cubicBezTo>
                  <a:pt x="98509" y="18139"/>
                  <a:pt x="98775" y="18237"/>
                  <a:pt x="98979" y="18412"/>
                </a:cubicBezTo>
                <a:cubicBezTo>
                  <a:pt x="99028" y="18453"/>
                  <a:pt x="99073" y="18498"/>
                  <a:pt x="99114" y="18547"/>
                </a:cubicBezTo>
                <a:lnTo>
                  <a:pt x="99167" y="18502"/>
                </a:lnTo>
                <a:cubicBezTo>
                  <a:pt x="99154" y="18486"/>
                  <a:pt x="99139" y="18470"/>
                  <a:pt x="99122" y="18453"/>
                </a:cubicBezTo>
                <a:cubicBezTo>
                  <a:pt x="99110" y="18437"/>
                  <a:pt x="99094" y="18425"/>
                  <a:pt x="99081" y="18408"/>
                </a:cubicBezTo>
                <a:cubicBezTo>
                  <a:pt x="99077" y="18408"/>
                  <a:pt x="99077" y="18404"/>
                  <a:pt x="99077" y="18404"/>
                </a:cubicBezTo>
                <a:cubicBezTo>
                  <a:pt x="98853" y="18197"/>
                  <a:pt x="98562" y="18074"/>
                  <a:pt x="98257" y="18069"/>
                </a:cubicBezTo>
                <a:lnTo>
                  <a:pt x="98228" y="18069"/>
                </a:lnTo>
                <a:cubicBezTo>
                  <a:pt x="97897" y="18074"/>
                  <a:pt x="97591" y="18204"/>
                  <a:pt x="97362" y="18442"/>
                </a:cubicBezTo>
                <a:cubicBezTo>
                  <a:pt x="97248" y="18302"/>
                  <a:pt x="97125" y="18172"/>
                  <a:pt x="96994" y="18053"/>
                </a:cubicBezTo>
                <a:cubicBezTo>
                  <a:pt x="97325" y="17722"/>
                  <a:pt x="97758" y="17539"/>
                  <a:pt x="98223" y="17539"/>
                </a:cubicBezTo>
                <a:lnTo>
                  <a:pt x="98236" y="17539"/>
                </a:lnTo>
                <a:cubicBezTo>
                  <a:pt x="98726" y="17539"/>
                  <a:pt x="99196" y="17743"/>
                  <a:pt x="99527" y="18102"/>
                </a:cubicBezTo>
                <a:lnTo>
                  <a:pt x="99580" y="18057"/>
                </a:lnTo>
                <a:cubicBezTo>
                  <a:pt x="99231" y="17680"/>
                  <a:pt x="98747" y="17469"/>
                  <a:pt x="98237" y="17469"/>
                </a:cubicBezTo>
                <a:cubicBezTo>
                  <a:pt x="98233" y="17469"/>
                  <a:pt x="98228" y="17469"/>
                  <a:pt x="98223" y="17469"/>
                </a:cubicBezTo>
                <a:cubicBezTo>
                  <a:pt x="97742" y="17469"/>
                  <a:pt x="97284" y="17661"/>
                  <a:pt x="96945" y="18004"/>
                </a:cubicBezTo>
                <a:cubicBezTo>
                  <a:pt x="96790" y="17865"/>
                  <a:pt x="96623" y="17739"/>
                  <a:pt x="96447" y="17628"/>
                </a:cubicBezTo>
                <a:cubicBezTo>
                  <a:pt x="96905" y="17138"/>
                  <a:pt x="97550" y="16853"/>
                  <a:pt x="98219" y="16849"/>
                </a:cubicBezTo>
                <a:lnTo>
                  <a:pt x="98236" y="16849"/>
                </a:lnTo>
                <a:cubicBezTo>
                  <a:pt x="98951" y="16849"/>
                  <a:pt x="99625" y="17158"/>
                  <a:pt x="100091" y="17702"/>
                </a:cubicBezTo>
                <a:lnTo>
                  <a:pt x="100144" y="17657"/>
                </a:lnTo>
                <a:cubicBezTo>
                  <a:pt x="99664" y="17097"/>
                  <a:pt x="98967" y="16779"/>
                  <a:pt x="98233" y="16779"/>
                </a:cubicBezTo>
                <a:cubicBezTo>
                  <a:pt x="98228" y="16779"/>
                  <a:pt x="98224" y="16779"/>
                  <a:pt x="98219" y="16779"/>
                </a:cubicBezTo>
                <a:cubicBezTo>
                  <a:pt x="97525" y="16783"/>
                  <a:pt x="96860" y="17077"/>
                  <a:pt x="96385" y="17588"/>
                </a:cubicBezTo>
                <a:cubicBezTo>
                  <a:pt x="96194" y="17469"/>
                  <a:pt x="95993" y="17367"/>
                  <a:pt x="95782" y="17281"/>
                </a:cubicBezTo>
                <a:cubicBezTo>
                  <a:pt x="96381" y="16550"/>
                  <a:pt x="97268" y="16125"/>
                  <a:pt x="98215" y="16121"/>
                </a:cubicBezTo>
                <a:lnTo>
                  <a:pt x="98236" y="16121"/>
                </a:lnTo>
                <a:cubicBezTo>
                  <a:pt x="99220" y="16121"/>
                  <a:pt x="100131" y="16566"/>
                  <a:pt x="100739" y="17343"/>
                </a:cubicBezTo>
                <a:lnTo>
                  <a:pt x="100792" y="17302"/>
                </a:lnTo>
                <a:cubicBezTo>
                  <a:pt x="100172" y="16506"/>
                  <a:pt x="99241" y="16052"/>
                  <a:pt x="98236" y="16052"/>
                </a:cubicBezTo>
                <a:lnTo>
                  <a:pt x="98215" y="16052"/>
                </a:lnTo>
                <a:cubicBezTo>
                  <a:pt x="97240" y="16056"/>
                  <a:pt x="96329" y="16496"/>
                  <a:pt x="95713" y="17255"/>
                </a:cubicBezTo>
                <a:lnTo>
                  <a:pt x="95713" y="17255"/>
                </a:lnTo>
                <a:cubicBezTo>
                  <a:pt x="95501" y="17175"/>
                  <a:pt x="95282" y="17113"/>
                  <a:pt x="95054" y="17069"/>
                </a:cubicBezTo>
                <a:cubicBezTo>
                  <a:pt x="95601" y="16289"/>
                  <a:pt x="96406" y="15746"/>
                  <a:pt x="97309" y="15525"/>
                </a:cubicBezTo>
                <a:lnTo>
                  <a:pt x="97321" y="15521"/>
                </a:lnTo>
                <a:cubicBezTo>
                  <a:pt x="97611" y="15452"/>
                  <a:pt x="97910" y="15415"/>
                  <a:pt x="98211" y="15411"/>
                </a:cubicBezTo>
                <a:lnTo>
                  <a:pt x="98236" y="15411"/>
                </a:lnTo>
                <a:cubicBezTo>
                  <a:pt x="99518" y="15411"/>
                  <a:pt x="100715" y="16044"/>
                  <a:pt x="101442" y="17102"/>
                </a:cubicBezTo>
                <a:lnTo>
                  <a:pt x="101499" y="17060"/>
                </a:lnTo>
                <a:cubicBezTo>
                  <a:pt x="100760" y="15982"/>
                  <a:pt x="99543" y="15341"/>
                  <a:pt x="98236" y="15341"/>
                </a:cubicBezTo>
                <a:lnTo>
                  <a:pt x="98211" y="15341"/>
                </a:lnTo>
                <a:cubicBezTo>
                  <a:pt x="98166" y="15341"/>
                  <a:pt x="98121" y="15341"/>
                  <a:pt x="98076" y="15345"/>
                </a:cubicBezTo>
                <a:cubicBezTo>
                  <a:pt x="97921" y="14928"/>
                  <a:pt x="97705" y="14549"/>
                  <a:pt x="97439" y="14218"/>
                </a:cubicBezTo>
                <a:cubicBezTo>
                  <a:pt x="97652" y="14010"/>
                  <a:pt x="97934" y="13891"/>
                  <a:pt x="98232" y="13891"/>
                </a:cubicBezTo>
                <a:cubicBezTo>
                  <a:pt x="98236" y="13891"/>
                  <a:pt x="98241" y="13891"/>
                  <a:pt x="98245" y="13891"/>
                </a:cubicBezTo>
                <a:cubicBezTo>
                  <a:pt x="98583" y="13891"/>
                  <a:pt x="98900" y="14042"/>
                  <a:pt x="99118" y="14300"/>
                </a:cubicBezTo>
                <a:lnTo>
                  <a:pt x="99171" y="14255"/>
                </a:lnTo>
                <a:cubicBezTo>
                  <a:pt x="98939" y="13977"/>
                  <a:pt x="98600" y="13822"/>
                  <a:pt x="98240" y="13822"/>
                </a:cubicBezTo>
                <a:lnTo>
                  <a:pt x="98232" y="13822"/>
                </a:lnTo>
                <a:cubicBezTo>
                  <a:pt x="97917" y="13822"/>
                  <a:pt x="97619" y="13944"/>
                  <a:pt x="97395" y="14165"/>
                </a:cubicBezTo>
                <a:cubicBezTo>
                  <a:pt x="97280" y="14026"/>
                  <a:pt x="97154" y="13899"/>
                  <a:pt x="97022" y="13781"/>
                </a:cubicBezTo>
                <a:cubicBezTo>
                  <a:pt x="97350" y="13467"/>
                  <a:pt x="97774" y="13291"/>
                  <a:pt x="98232" y="13287"/>
                </a:cubicBezTo>
                <a:lnTo>
                  <a:pt x="98240" y="13287"/>
                </a:lnTo>
                <a:cubicBezTo>
                  <a:pt x="98730" y="13287"/>
                  <a:pt x="99200" y="13495"/>
                  <a:pt x="99531" y="13854"/>
                </a:cubicBezTo>
                <a:lnTo>
                  <a:pt x="99584" y="13805"/>
                </a:lnTo>
                <a:cubicBezTo>
                  <a:pt x="99240" y="13433"/>
                  <a:pt x="98752" y="13217"/>
                  <a:pt x="98242" y="13217"/>
                </a:cubicBezTo>
                <a:cubicBezTo>
                  <a:pt x="98237" y="13217"/>
                  <a:pt x="98233" y="13217"/>
                  <a:pt x="98228" y="13217"/>
                </a:cubicBezTo>
                <a:cubicBezTo>
                  <a:pt x="97758" y="13222"/>
                  <a:pt x="97313" y="13405"/>
                  <a:pt x="96973" y="13732"/>
                </a:cubicBezTo>
                <a:cubicBezTo>
                  <a:pt x="96815" y="13593"/>
                  <a:pt x="96647" y="13471"/>
                  <a:pt x="96472" y="13360"/>
                </a:cubicBezTo>
                <a:cubicBezTo>
                  <a:pt x="96929" y="12879"/>
                  <a:pt x="97567" y="12604"/>
                  <a:pt x="98228" y="12600"/>
                </a:cubicBezTo>
                <a:cubicBezTo>
                  <a:pt x="98237" y="12600"/>
                  <a:pt x="98246" y="12600"/>
                  <a:pt x="98254" y="12600"/>
                </a:cubicBezTo>
                <a:cubicBezTo>
                  <a:pt x="98963" y="12600"/>
                  <a:pt x="99631" y="12914"/>
                  <a:pt x="100095" y="13450"/>
                </a:cubicBezTo>
                <a:lnTo>
                  <a:pt x="100147" y="13405"/>
                </a:lnTo>
                <a:cubicBezTo>
                  <a:pt x="99669" y="12849"/>
                  <a:pt x="98975" y="12531"/>
                  <a:pt x="98240" y="12531"/>
                </a:cubicBezTo>
                <a:lnTo>
                  <a:pt x="98223" y="12531"/>
                </a:lnTo>
                <a:cubicBezTo>
                  <a:pt x="97542" y="12536"/>
                  <a:pt x="96880" y="12821"/>
                  <a:pt x="96410" y="13320"/>
                </a:cubicBezTo>
                <a:cubicBezTo>
                  <a:pt x="96219" y="13201"/>
                  <a:pt x="96014" y="13103"/>
                  <a:pt x="95797" y="13017"/>
                </a:cubicBezTo>
                <a:cubicBezTo>
                  <a:pt x="96398" y="12295"/>
                  <a:pt x="97280" y="11878"/>
                  <a:pt x="98219" y="11869"/>
                </a:cubicBezTo>
                <a:lnTo>
                  <a:pt x="98240" y="11869"/>
                </a:lnTo>
                <a:cubicBezTo>
                  <a:pt x="99224" y="11869"/>
                  <a:pt x="100140" y="12315"/>
                  <a:pt x="100743" y="13094"/>
                </a:cubicBezTo>
                <a:lnTo>
                  <a:pt x="100801" y="13050"/>
                </a:lnTo>
                <a:cubicBezTo>
                  <a:pt x="100179" y="12254"/>
                  <a:pt x="99243" y="11801"/>
                  <a:pt x="98236" y="11801"/>
                </a:cubicBezTo>
                <a:cubicBezTo>
                  <a:pt x="98230" y="11801"/>
                  <a:pt x="98225" y="11801"/>
                  <a:pt x="98219" y="11801"/>
                </a:cubicBezTo>
                <a:cubicBezTo>
                  <a:pt x="97252" y="11808"/>
                  <a:pt x="96345" y="12242"/>
                  <a:pt x="95729" y="12993"/>
                </a:cubicBezTo>
                <a:cubicBezTo>
                  <a:pt x="95516" y="12915"/>
                  <a:pt x="95295" y="12854"/>
                  <a:pt x="95067" y="12813"/>
                </a:cubicBezTo>
                <a:cubicBezTo>
                  <a:pt x="95601" y="12053"/>
                  <a:pt x="96381" y="11518"/>
                  <a:pt x="97260" y="11290"/>
                </a:cubicBezTo>
                <a:cubicBezTo>
                  <a:pt x="97260" y="11290"/>
                  <a:pt x="97264" y="11294"/>
                  <a:pt x="97264" y="11298"/>
                </a:cubicBezTo>
                <a:lnTo>
                  <a:pt x="97329" y="11273"/>
                </a:lnTo>
                <a:lnTo>
                  <a:pt x="97329" y="11269"/>
                </a:lnTo>
                <a:cubicBezTo>
                  <a:pt x="97537" y="11220"/>
                  <a:pt x="97754" y="11188"/>
                  <a:pt x="97974" y="11171"/>
                </a:cubicBezTo>
                <a:lnTo>
                  <a:pt x="97974" y="11179"/>
                </a:lnTo>
                <a:lnTo>
                  <a:pt x="98003" y="11171"/>
                </a:lnTo>
                <a:cubicBezTo>
                  <a:pt x="98076" y="11167"/>
                  <a:pt x="98146" y="11163"/>
                  <a:pt x="98215" y="11163"/>
                </a:cubicBezTo>
                <a:lnTo>
                  <a:pt x="98240" y="11163"/>
                </a:lnTo>
                <a:cubicBezTo>
                  <a:pt x="99522" y="11163"/>
                  <a:pt x="100719" y="11792"/>
                  <a:pt x="101446" y="12854"/>
                </a:cubicBezTo>
                <a:lnTo>
                  <a:pt x="101503" y="12813"/>
                </a:lnTo>
                <a:cubicBezTo>
                  <a:pt x="100764" y="11735"/>
                  <a:pt x="99547" y="11094"/>
                  <a:pt x="98240" y="11094"/>
                </a:cubicBezTo>
                <a:lnTo>
                  <a:pt x="98215" y="11094"/>
                </a:lnTo>
                <a:cubicBezTo>
                  <a:pt x="98150" y="11094"/>
                  <a:pt x="98085" y="11094"/>
                  <a:pt x="98019" y="11098"/>
                </a:cubicBezTo>
                <a:cubicBezTo>
                  <a:pt x="97872" y="10689"/>
                  <a:pt x="97660" y="10317"/>
                  <a:pt x="97403" y="9991"/>
                </a:cubicBezTo>
                <a:lnTo>
                  <a:pt x="97403" y="9991"/>
                </a:lnTo>
                <a:lnTo>
                  <a:pt x="97407" y="9995"/>
                </a:lnTo>
                <a:cubicBezTo>
                  <a:pt x="97623" y="9771"/>
                  <a:pt x="97914" y="9644"/>
                  <a:pt x="98228" y="9644"/>
                </a:cubicBezTo>
                <a:cubicBezTo>
                  <a:pt x="98234" y="9644"/>
                  <a:pt x="98239" y="9644"/>
                  <a:pt x="98245" y="9644"/>
                </a:cubicBezTo>
                <a:cubicBezTo>
                  <a:pt x="98577" y="9644"/>
                  <a:pt x="98897" y="9790"/>
                  <a:pt x="99114" y="10048"/>
                </a:cubicBezTo>
                <a:lnTo>
                  <a:pt x="99167" y="10003"/>
                </a:lnTo>
                <a:cubicBezTo>
                  <a:pt x="98934" y="9729"/>
                  <a:pt x="98596" y="9571"/>
                  <a:pt x="98236" y="9571"/>
                </a:cubicBezTo>
                <a:lnTo>
                  <a:pt x="98228" y="9571"/>
                </a:lnTo>
                <a:cubicBezTo>
                  <a:pt x="97897" y="9574"/>
                  <a:pt x="97591" y="9705"/>
                  <a:pt x="97362" y="9942"/>
                </a:cubicBezTo>
                <a:cubicBezTo>
                  <a:pt x="97248" y="9803"/>
                  <a:pt x="97125" y="9672"/>
                  <a:pt x="96994" y="9554"/>
                </a:cubicBezTo>
                <a:cubicBezTo>
                  <a:pt x="97325" y="9223"/>
                  <a:pt x="97758" y="9043"/>
                  <a:pt x="98223" y="9039"/>
                </a:cubicBezTo>
                <a:lnTo>
                  <a:pt x="98236" y="9039"/>
                </a:lnTo>
                <a:cubicBezTo>
                  <a:pt x="98726" y="9039"/>
                  <a:pt x="99196" y="9243"/>
                  <a:pt x="99527" y="9603"/>
                </a:cubicBezTo>
                <a:lnTo>
                  <a:pt x="99580" y="9558"/>
                </a:lnTo>
                <a:cubicBezTo>
                  <a:pt x="99231" y="9182"/>
                  <a:pt x="98747" y="8970"/>
                  <a:pt x="98237" y="8970"/>
                </a:cubicBezTo>
                <a:cubicBezTo>
                  <a:pt x="98233" y="8970"/>
                  <a:pt x="98228" y="8970"/>
                  <a:pt x="98223" y="8970"/>
                </a:cubicBezTo>
                <a:cubicBezTo>
                  <a:pt x="97742" y="8970"/>
                  <a:pt x="97284" y="9162"/>
                  <a:pt x="96945" y="9505"/>
                </a:cubicBezTo>
                <a:cubicBezTo>
                  <a:pt x="96790" y="9366"/>
                  <a:pt x="96623" y="9239"/>
                  <a:pt x="96447" y="9129"/>
                </a:cubicBezTo>
                <a:cubicBezTo>
                  <a:pt x="96905" y="8639"/>
                  <a:pt x="97550" y="8353"/>
                  <a:pt x="98219" y="8349"/>
                </a:cubicBezTo>
                <a:lnTo>
                  <a:pt x="98236" y="8349"/>
                </a:lnTo>
                <a:cubicBezTo>
                  <a:pt x="98951" y="8349"/>
                  <a:pt x="99625" y="8659"/>
                  <a:pt x="100091" y="9203"/>
                </a:cubicBezTo>
                <a:lnTo>
                  <a:pt x="100144" y="9158"/>
                </a:lnTo>
                <a:cubicBezTo>
                  <a:pt x="99665" y="8598"/>
                  <a:pt x="98971" y="8280"/>
                  <a:pt x="98236" y="8280"/>
                </a:cubicBezTo>
                <a:lnTo>
                  <a:pt x="98219" y="8280"/>
                </a:lnTo>
                <a:cubicBezTo>
                  <a:pt x="97525" y="8284"/>
                  <a:pt x="96860" y="8581"/>
                  <a:pt x="96385" y="9092"/>
                </a:cubicBezTo>
                <a:cubicBezTo>
                  <a:pt x="96194" y="8970"/>
                  <a:pt x="95993" y="8868"/>
                  <a:pt x="95782" y="8781"/>
                </a:cubicBezTo>
                <a:cubicBezTo>
                  <a:pt x="96381" y="8051"/>
                  <a:pt x="97268" y="7626"/>
                  <a:pt x="98215" y="7622"/>
                </a:cubicBezTo>
                <a:lnTo>
                  <a:pt x="98236" y="7622"/>
                </a:lnTo>
                <a:cubicBezTo>
                  <a:pt x="99220" y="7622"/>
                  <a:pt x="100131" y="8067"/>
                  <a:pt x="100739" y="8843"/>
                </a:cubicBezTo>
                <a:lnTo>
                  <a:pt x="100792" y="8802"/>
                </a:lnTo>
                <a:cubicBezTo>
                  <a:pt x="100172" y="8006"/>
                  <a:pt x="99245" y="7552"/>
                  <a:pt x="98236" y="7552"/>
                </a:cubicBezTo>
                <a:lnTo>
                  <a:pt x="98215" y="7552"/>
                </a:lnTo>
                <a:cubicBezTo>
                  <a:pt x="97240" y="7556"/>
                  <a:pt x="96329" y="7997"/>
                  <a:pt x="95713" y="8756"/>
                </a:cubicBezTo>
                <a:lnTo>
                  <a:pt x="95713" y="8756"/>
                </a:lnTo>
                <a:cubicBezTo>
                  <a:pt x="95501" y="8675"/>
                  <a:pt x="95282" y="8615"/>
                  <a:pt x="95054" y="8570"/>
                </a:cubicBezTo>
                <a:cubicBezTo>
                  <a:pt x="95601" y="7789"/>
                  <a:pt x="96406" y="7246"/>
                  <a:pt x="97309" y="7026"/>
                </a:cubicBezTo>
                <a:lnTo>
                  <a:pt x="97321" y="7022"/>
                </a:lnTo>
                <a:cubicBezTo>
                  <a:pt x="97611" y="6952"/>
                  <a:pt x="97910" y="6915"/>
                  <a:pt x="98211" y="6911"/>
                </a:cubicBezTo>
                <a:lnTo>
                  <a:pt x="98236" y="6911"/>
                </a:lnTo>
                <a:cubicBezTo>
                  <a:pt x="99518" y="6911"/>
                  <a:pt x="100715" y="7544"/>
                  <a:pt x="101442" y="8602"/>
                </a:cubicBezTo>
                <a:lnTo>
                  <a:pt x="101499" y="8566"/>
                </a:lnTo>
                <a:cubicBezTo>
                  <a:pt x="100760" y="7483"/>
                  <a:pt x="99543" y="6842"/>
                  <a:pt x="98236" y="6842"/>
                </a:cubicBezTo>
                <a:lnTo>
                  <a:pt x="98211" y="6842"/>
                </a:lnTo>
                <a:cubicBezTo>
                  <a:pt x="98166" y="6842"/>
                  <a:pt x="98121" y="6846"/>
                  <a:pt x="98076" y="6846"/>
                </a:cubicBezTo>
                <a:cubicBezTo>
                  <a:pt x="97921" y="6429"/>
                  <a:pt x="97705" y="6050"/>
                  <a:pt x="97439" y="5718"/>
                </a:cubicBezTo>
                <a:cubicBezTo>
                  <a:pt x="97652" y="5510"/>
                  <a:pt x="97934" y="5396"/>
                  <a:pt x="98232" y="5392"/>
                </a:cubicBezTo>
                <a:cubicBezTo>
                  <a:pt x="98236" y="5392"/>
                  <a:pt x="98241" y="5392"/>
                  <a:pt x="98245" y="5392"/>
                </a:cubicBezTo>
                <a:cubicBezTo>
                  <a:pt x="98583" y="5392"/>
                  <a:pt x="98900" y="5542"/>
                  <a:pt x="99118" y="5801"/>
                </a:cubicBezTo>
                <a:lnTo>
                  <a:pt x="99171" y="5755"/>
                </a:lnTo>
                <a:cubicBezTo>
                  <a:pt x="98939" y="5478"/>
                  <a:pt x="98600" y="5322"/>
                  <a:pt x="98240" y="5322"/>
                </a:cubicBezTo>
                <a:lnTo>
                  <a:pt x="98232" y="5322"/>
                </a:lnTo>
                <a:cubicBezTo>
                  <a:pt x="97917" y="5326"/>
                  <a:pt x="97619" y="5445"/>
                  <a:pt x="97395" y="5665"/>
                </a:cubicBezTo>
                <a:cubicBezTo>
                  <a:pt x="97280" y="5527"/>
                  <a:pt x="97154" y="5400"/>
                  <a:pt x="97022" y="5282"/>
                </a:cubicBezTo>
                <a:cubicBezTo>
                  <a:pt x="97350" y="4967"/>
                  <a:pt x="97774" y="4792"/>
                  <a:pt x="98232" y="4787"/>
                </a:cubicBezTo>
                <a:lnTo>
                  <a:pt x="98240" y="4787"/>
                </a:lnTo>
                <a:cubicBezTo>
                  <a:pt x="98730" y="4787"/>
                  <a:pt x="99200" y="4996"/>
                  <a:pt x="99531" y="5356"/>
                </a:cubicBezTo>
                <a:lnTo>
                  <a:pt x="99584" y="5307"/>
                </a:lnTo>
                <a:cubicBezTo>
                  <a:pt x="99237" y="4934"/>
                  <a:pt x="98751" y="4718"/>
                  <a:pt x="98240" y="4718"/>
                </a:cubicBezTo>
                <a:lnTo>
                  <a:pt x="98228" y="4718"/>
                </a:lnTo>
                <a:cubicBezTo>
                  <a:pt x="97758" y="4722"/>
                  <a:pt x="97313" y="4906"/>
                  <a:pt x="96973" y="5233"/>
                </a:cubicBezTo>
                <a:cubicBezTo>
                  <a:pt x="96815" y="5098"/>
                  <a:pt x="96647" y="4971"/>
                  <a:pt x="96472" y="4861"/>
                </a:cubicBezTo>
                <a:cubicBezTo>
                  <a:pt x="96929" y="4383"/>
                  <a:pt x="97567" y="4106"/>
                  <a:pt x="98228" y="4101"/>
                </a:cubicBezTo>
                <a:cubicBezTo>
                  <a:pt x="98237" y="4101"/>
                  <a:pt x="98246" y="4101"/>
                  <a:pt x="98254" y="4101"/>
                </a:cubicBezTo>
                <a:cubicBezTo>
                  <a:pt x="98963" y="4101"/>
                  <a:pt x="99631" y="4414"/>
                  <a:pt x="100095" y="4955"/>
                </a:cubicBezTo>
                <a:lnTo>
                  <a:pt x="100147" y="4906"/>
                </a:lnTo>
                <a:cubicBezTo>
                  <a:pt x="99669" y="4350"/>
                  <a:pt x="98978" y="4032"/>
                  <a:pt x="98240" y="4032"/>
                </a:cubicBezTo>
                <a:cubicBezTo>
                  <a:pt x="98235" y="4032"/>
                  <a:pt x="98229" y="4032"/>
                  <a:pt x="98223" y="4032"/>
                </a:cubicBezTo>
                <a:cubicBezTo>
                  <a:pt x="97542" y="4036"/>
                  <a:pt x="96880" y="4321"/>
                  <a:pt x="96410" y="4820"/>
                </a:cubicBezTo>
                <a:cubicBezTo>
                  <a:pt x="96219" y="4706"/>
                  <a:pt x="96014" y="4604"/>
                  <a:pt x="95797" y="4522"/>
                </a:cubicBezTo>
                <a:cubicBezTo>
                  <a:pt x="96398" y="3795"/>
                  <a:pt x="97280" y="3378"/>
                  <a:pt x="98219" y="3371"/>
                </a:cubicBezTo>
                <a:cubicBezTo>
                  <a:pt x="98225" y="3371"/>
                  <a:pt x="98230" y="3371"/>
                  <a:pt x="98236" y="3371"/>
                </a:cubicBezTo>
                <a:cubicBezTo>
                  <a:pt x="99222" y="3371"/>
                  <a:pt x="100138" y="3816"/>
                  <a:pt x="100743" y="4596"/>
                </a:cubicBezTo>
                <a:lnTo>
                  <a:pt x="100801" y="4551"/>
                </a:lnTo>
                <a:cubicBezTo>
                  <a:pt x="100180" y="3758"/>
                  <a:pt x="99249" y="3301"/>
                  <a:pt x="98240" y="3301"/>
                </a:cubicBezTo>
                <a:lnTo>
                  <a:pt x="98219" y="3301"/>
                </a:lnTo>
                <a:cubicBezTo>
                  <a:pt x="97252" y="3309"/>
                  <a:pt x="96345" y="3742"/>
                  <a:pt x="95729" y="4493"/>
                </a:cubicBezTo>
                <a:cubicBezTo>
                  <a:pt x="95516" y="4416"/>
                  <a:pt x="95295" y="4355"/>
                  <a:pt x="95067" y="4314"/>
                </a:cubicBezTo>
                <a:cubicBezTo>
                  <a:pt x="95601" y="3554"/>
                  <a:pt x="96381" y="3019"/>
                  <a:pt x="97260" y="2790"/>
                </a:cubicBezTo>
                <a:cubicBezTo>
                  <a:pt x="97260" y="2794"/>
                  <a:pt x="97264" y="2794"/>
                  <a:pt x="97264" y="2798"/>
                </a:cubicBezTo>
                <a:lnTo>
                  <a:pt x="97329" y="2774"/>
                </a:lnTo>
                <a:cubicBezTo>
                  <a:pt x="97537" y="2721"/>
                  <a:pt x="97754" y="2688"/>
                  <a:pt x="97974" y="2672"/>
                </a:cubicBezTo>
                <a:lnTo>
                  <a:pt x="97974" y="2680"/>
                </a:lnTo>
                <a:lnTo>
                  <a:pt x="98003" y="2672"/>
                </a:lnTo>
                <a:cubicBezTo>
                  <a:pt x="98076" y="2668"/>
                  <a:pt x="98146" y="2664"/>
                  <a:pt x="98215" y="2664"/>
                </a:cubicBezTo>
                <a:lnTo>
                  <a:pt x="98240" y="2664"/>
                </a:lnTo>
                <a:cubicBezTo>
                  <a:pt x="99522" y="2664"/>
                  <a:pt x="100719" y="3292"/>
                  <a:pt x="101446" y="4355"/>
                </a:cubicBezTo>
                <a:lnTo>
                  <a:pt x="101503" y="4314"/>
                </a:lnTo>
                <a:cubicBezTo>
                  <a:pt x="100764" y="3235"/>
                  <a:pt x="99547" y="2594"/>
                  <a:pt x="98240" y="2594"/>
                </a:cubicBezTo>
                <a:lnTo>
                  <a:pt x="98215" y="2594"/>
                </a:lnTo>
                <a:cubicBezTo>
                  <a:pt x="98150" y="2594"/>
                  <a:pt x="98085" y="2598"/>
                  <a:pt x="98019" y="2598"/>
                </a:cubicBezTo>
                <a:cubicBezTo>
                  <a:pt x="97872" y="2194"/>
                  <a:pt x="97660" y="1818"/>
                  <a:pt x="97403" y="1492"/>
                </a:cubicBezTo>
                <a:lnTo>
                  <a:pt x="97403" y="1492"/>
                </a:lnTo>
                <a:lnTo>
                  <a:pt x="97407" y="1495"/>
                </a:lnTo>
                <a:cubicBezTo>
                  <a:pt x="97623" y="1271"/>
                  <a:pt x="97914" y="1145"/>
                  <a:pt x="98228" y="1145"/>
                </a:cubicBezTo>
                <a:lnTo>
                  <a:pt x="98236" y="1145"/>
                </a:lnTo>
                <a:cubicBezTo>
                  <a:pt x="98575" y="1145"/>
                  <a:pt x="98894" y="1292"/>
                  <a:pt x="99114" y="1548"/>
                </a:cubicBezTo>
                <a:lnTo>
                  <a:pt x="99167" y="1503"/>
                </a:lnTo>
                <a:cubicBezTo>
                  <a:pt x="98937" y="1233"/>
                  <a:pt x="98599" y="1075"/>
                  <a:pt x="98241" y="1075"/>
                </a:cubicBezTo>
                <a:cubicBezTo>
                  <a:pt x="98237" y="1075"/>
                  <a:pt x="98233" y="1075"/>
                  <a:pt x="98228" y="1075"/>
                </a:cubicBezTo>
                <a:cubicBezTo>
                  <a:pt x="97897" y="1075"/>
                  <a:pt x="97591" y="1205"/>
                  <a:pt x="97362" y="1442"/>
                </a:cubicBezTo>
                <a:cubicBezTo>
                  <a:pt x="96626" y="548"/>
                  <a:pt x="95516" y="1"/>
                  <a:pt x="94307" y="1"/>
                </a:cubicBezTo>
                <a:lnTo>
                  <a:pt x="94283" y="1"/>
                </a:lnTo>
                <a:cubicBezTo>
                  <a:pt x="93077" y="8"/>
                  <a:pt x="91963" y="568"/>
                  <a:pt x="91231" y="1475"/>
                </a:cubicBezTo>
                <a:cubicBezTo>
                  <a:pt x="91002" y="1221"/>
                  <a:pt x="90676" y="1075"/>
                  <a:pt x="90334" y="1075"/>
                </a:cubicBezTo>
                <a:cubicBezTo>
                  <a:pt x="90330" y="1075"/>
                  <a:pt x="90325" y="1075"/>
                  <a:pt x="90321" y="1075"/>
                </a:cubicBezTo>
                <a:cubicBezTo>
                  <a:pt x="90002" y="1075"/>
                  <a:pt x="89704" y="1197"/>
                  <a:pt x="89480" y="1414"/>
                </a:cubicBezTo>
                <a:cubicBezTo>
                  <a:pt x="88741" y="538"/>
                  <a:pt x="87641" y="0"/>
                  <a:pt x="8645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76800" y="758650"/>
            <a:ext cx="6590400" cy="14931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rgbClr val="191919"/>
              </a:buClr>
              <a:buSzPts val="5200"/>
              <a:buNone/>
              <a:defRPr sz="5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3121775" y="2344413"/>
            <a:ext cx="2900700" cy="685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190850" y="141063"/>
            <a:ext cx="8762296" cy="4861384"/>
          </a:xfrm>
          <a:custGeom>
            <a:avLst/>
            <a:gdLst/>
            <a:ahLst/>
            <a:cxnLst/>
            <a:rect l="l" t="t" r="r" b="b"/>
            <a:pathLst>
              <a:path w="101985" h="56582" extrusionOk="0">
                <a:moveTo>
                  <a:pt x="1971" y="166"/>
                </a:moveTo>
                <a:lnTo>
                  <a:pt x="1971" y="1880"/>
                </a:lnTo>
                <a:lnTo>
                  <a:pt x="165" y="1880"/>
                </a:lnTo>
                <a:lnTo>
                  <a:pt x="165" y="166"/>
                </a:lnTo>
                <a:close/>
                <a:moveTo>
                  <a:pt x="101820" y="166"/>
                </a:moveTo>
                <a:lnTo>
                  <a:pt x="101820" y="1880"/>
                </a:lnTo>
                <a:lnTo>
                  <a:pt x="100015" y="1880"/>
                </a:lnTo>
                <a:lnTo>
                  <a:pt x="100015" y="166"/>
                </a:lnTo>
                <a:close/>
                <a:moveTo>
                  <a:pt x="1971" y="54702"/>
                </a:moveTo>
                <a:lnTo>
                  <a:pt x="1971" y="56416"/>
                </a:lnTo>
                <a:lnTo>
                  <a:pt x="165" y="56416"/>
                </a:lnTo>
                <a:lnTo>
                  <a:pt x="165" y="54702"/>
                </a:lnTo>
                <a:close/>
                <a:moveTo>
                  <a:pt x="98909" y="166"/>
                </a:moveTo>
                <a:lnTo>
                  <a:pt x="98909" y="2045"/>
                </a:lnTo>
                <a:lnTo>
                  <a:pt x="99849" y="2045"/>
                </a:lnTo>
                <a:lnTo>
                  <a:pt x="99849" y="2987"/>
                </a:lnTo>
                <a:lnTo>
                  <a:pt x="101819" y="2987"/>
                </a:lnTo>
                <a:lnTo>
                  <a:pt x="101819" y="53595"/>
                </a:lnTo>
                <a:lnTo>
                  <a:pt x="99849" y="53595"/>
                </a:lnTo>
                <a:lnTo>
                  <a:pt x="99849" y="54537"/>
                </a:lnTo>
                <a:lnTo>
                  <a:pt x="98909" y="54537"/>
                </a:lnTo>
                <a:lnTo>
                  <a:pt x="98909" y="56416"/>
                </a:lnTo>
                <a:lnTo>
                  <a:pt x="3075" y="56416"/>
                </a:lnTo>
                <a:lnTo>
                  <a:pt x="3075" y="54538"/>
                </a:lnTo>
                <a:lnTo>
                  <a:pt x="2135" y="54538"/>
                </a:lnTo>
                <a:lnTo>
                  <a:pt x="2135" y="53596"/>
                </a:lnTo>
                <a:lnTo>
                  <a:pt x="165" y="53596"/>
                </a:lnTo>
                <a:lnTo>
                  <a:pt x="165" y="2988"/>
                </a:lnTo>
                <a:lnTo>
                  <a:pt x="2135" y="2988"/>
                </a:lnTo>
                <a:lnTo>
                  <a:pt x="2135" y="2045"/>
                </a:lnTo>
                <a:lnTo>
                  <a:pt x="3075" y="2045"/>
                </a:lnTo>
                <a:lnTo>
                  <a:pt x="3075" y="166"/>
                </a:lnTo>
                <a:close/>
                <a:moveTo>
                  <a:pt x="101819" y="54702"/>
                </a:moveTo>
                <a:lnTo>
                  <a:pt x="101819" y="56416"/>
                </a:lnTo>
                <a:lnTo>
                  <a:pt x="100014" y="56416"/>
                </a:lnTo>
                <a:lnTo>
                  <a:pt x="100015" y="54702"/>
                </a:lnTo>
                <a:close/>
                <a:moveTo>
                  <a:pt x="1" y="0"/>
                </a:moveTo>
                <a:lnTo>
                  <a:pt x="1" y="2045"/>
                </a:lnTo>
                <a:lnTo>
                  <a:pt x="1971" y="2045"/>
                </a:lnTo>
                <a:lnTo>
                  <a:pt x="1971" y="2822"/>
                </a:lnTo>
                <a:lnTo>
                  <a:pt x="1" y="2822"/>
                </a:lnTo>
                <a:lnTo>
                  <a:pt x="1" y="53760"/>
                </a:lnTo>
                <a:lnTo>
                  <a:pt x="1971" y="53760"/>
                </a:lnTo>
                <a:lnTo>
                  <a:pt x="1971" y="54537"/>
                </a:lnTo>
                <a:lnTo>
                  <a:pt x="1" y="54537"/>
                </a:lnTo>
                <a:lnTo>
                  <a:pt x="1" y="56582"/>
                </a:lnTo>
                <a:lnTo>
                  <a:pt x="2135" y="56582"/>
                </a:lnTo>
                <a:lnTo>
                  <a:pt x="2135" y="54702"/>
                </a:lnTo>
                <a:lnTo>
                  <a:pt x="2910" y="54702"/>
                </a:lnTo>
                <a:lnTo>
                  <a:pt x="2910" y="56582"/>
                </a:lnTo>
                <a:lnTo>
                  <a:pt x="99074" y="56582"/>
                </a:lnTo>
                <a:lnTo>
                  <a:pt x="99074" y="54702"/>
                </a:lnTo>
                <a:lnTo>
                  <a:pt x="99849" y="54702"/>
                </a:lnTo>
                <a:lnTo>
                  <a:pt x="99849" y="56582"/>
                </a:lnTo>
                <a:lnTo>
                  <a:pt x="101984" y="56582"/>
                </a:lnTo>
                <a:lnTo>
                  <a:pt x="101985" y="54537"/>
                </a:lnTo>
                <a:lnTo>
                  <a:pt x="100015" y="54537"/>
                </a:lnTo>
                <a:lnTo>
                  <a:pt x="100015" y="53760"/>
                </a:lnTo>
                <a:lnTo>
                  <a:pt x="101985" y="53760"/>
                </a:lnTo>
                <a:lnTo>
                  <a:pt x="101985" y="2822"/>
                </a:lnTo>
                <a:lnTo>
                  <a:pt x="100015" y="2822"/>
                </a:lnTo>
                <a:lnTo>
                  <a:pt x="100015" y="2045"/>
                </a:lnTo>
                <a:lnTo>
                  <a:pt x="101984" y="2045"/>
                </a:lnTo>
                <a:lnTo>
                  <a:pt x="101984" y="0"/>
                </a:lnTo>
                <a:lnTo>
                  <a:pt x="99849" y="0"/>
                </a:lnTo>
                <a:lnTo>
                  <a:pt x="99849" y="1880"/>
                </a:lnTo>
                <a:lnTo>
                  <a:pt x="99074" y="1880"/>
                </a:lnTo>
                <a:lnTo>
                  <a:pt x="99074" y="0"/>
                </a:lnTo>
                <a:lnTo>
                  <a:pt x="2910" y="0"/>
                </a:lnTo>
                <a:lnTo>
                  <a:pt x="2910" y="1880"/>
                </a:lnTo>
                <a:lnTo>
                  <a:pt x="2135" y="1880"/>
                </a:lnTo>
                <a:lnTo>
                  <a:pt x="213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694325" y="-158000"/>
            <a:ext cx="10532563" cy="5569275"/>
          </a:xfrm>
          <a:custGeom>
            <a:avLst/>
            <a:gdLst/>
            <a:ahLst/>
            <a:cxnLst/>
            <a:rect l="l" t="t" r="r" b="b"/>
            <a:pathLst>
              <a:path w="101504" h="53672" extrusionOk="0">
                <a:moveTo>
                  <a:pt x="11189" y="1144"/>
                </a:moveTo>
                <a:cubicBezTo>
                  <a:pt x="11519" y="1144"/>
                  <a:pt x="11828" y="1286"/>
                  <a:pt x="12046" y="1528"/>
                </a:cubicBezTo>
                <a:cubicBezTo>
                  <a:pt x="11797" y="1851"/>
                  <a:pt x="11592" y="2210"/>
                  <a:pt x="11449" y="2602"/>
                </a:cubicBezTo>
                <a:cubicBezTo>
                  <a:pt x="11351" y="2598"/>
                  <a:pt x="11253" y="2594"/>
                  <a:pt x="11155" y="2594"/>
                </a:cubicBezTo>
                <a:cubicBezTo>
                  <a:pt x="11106" y="2594"/>
                  <a:pt x="11062" y="2594"/>
                  <a:pt x="11017" y="2598"/>
                </a:cubicBezTo>
                <a:cubicBezTo>
                  <a:pt x="10866" y="2182"/>
                  <a:pt x="10649" y="1802"/>
                  <a:pt x="10380" y="1471"/>
                </a:cubicBezTo>
                <a:cubicBezTo>
                  <a:pt x="10596" y="1263"/>
                  <a:pt x="10877" y="1145"/>
                  <a:pt x="11175" y="1145"/>
                </a:cubicBezTo>
                <a:cubicBezTo>
                  <a:pt x="11180" y="1144"/>
                  <a:pt x="11184" y="1144"/>
                  <a:pt x="11189" y="1144"/>
                </a:cubicBezTo>
                <a:close/>
                <a:moveTo>
                  <a:pt x="27019" y="1144"/>
                </a:moveTo>
                <a:cubicBezTo>
                  <a:pt x="27346" y="1144"/>
                  <a:pt x="27655" y="1286"/>
                  <a:pt x="27873" y="1528"/>
                </a:cubicBezTo>
                <a:cubicBezTo>
                  <a:pt x="27623" y="1851"/>
                  <a:pt x="27423" y="2210"/>
                  <a:pt x="27280" y="2602"/>
                </a:cubicBezTo>
                <a:cubicBezTo>
                  <a:pt x="27182" y="2598"/>
                  <a:pt x="27080" y="2594"/>
                  <a:pt x="26982" y="2594"/>
                </a:cubicBezTo>
                <a:cubicBezTo>
                  <a:pt x="26936" y="2594"/>
                  <a:pt x="26892" y="2594"/>
                  <a:pt x="26847" y="2598"/>
                </a:cubicBezTo>
                <a:cubicBezTo>
                  <a:pt x="26696" y="2182"/>
                  <a:pt x="26480" y="1802"/>
                  <a:pt x="26210" y="1471"/>
                </a:cubicBezTo>
                <a:cubicBezTo>
                  <a:pt x="26422" y="1263"/>
                  <a:pt x="26704" y="1145"/>
                  <a:pt x="27006" y="1145"/>
                </a:cubicBezTo>
                <a:cubicBezTo>
                  <a:pt x="27011" y="1144"/>
                  <a:pt x="27015" y="1144"/>
                  <a:pt x="27019" y="1144"/>
                </a:cubicBezTo>
                <a:close/>
                <a:moveTo>
                  <a:pt x="42841" y="1145"/>
                </a:moveTo>
                <a:cubicBezTo>
                  <a:pt x="43172" y="1145"/>
                  <a:pt x="43483" y="1283"/>
                  <a:pt x="43703" y="1528"/>
                </a:cubicBezTo>
                <a:cubicBezTo>
                  <a:pt x="43453" y="1851"/>
                  <a:pt x="43249" y="2210"/>
                  <a:pt x="43106" y="2602"/>
                </a:cubicBezTo>
                <a:cubicBezTo>
                  <a:pt x="43008" y="2598"/>
                  <a:pt x="42910" y="2594"/>
                  <a:pt x="42812" y="2594"/>
                </a:cubicBezTo>
                <a:cubicBezTo>
                  <a:pt x="42763" y="2594"/>
                  <a:pt x="42718" y="2594"/>
                  <a:pt x="42674" y="2598"/>
                </a:cubicBezTo>
                <a:cubicBezTo>
                  <a:pt x="42522" y="2182"/>
                  <a:pt x="42306" y="1802"/>
                  <a:pt x="42037" y="1471"/>
                </a:cubicBezTo>
                <a:cubicBezTo>
                  <a:pt x="42252" y="1263"/>
                  <a:pt x="42535" y="1145"/>
                  <a:pt x="42833" y="1145"/>
                </a:cubicBezTo>
                <a:close/>
                <a:moveTo>
                  <a:pt x="58677" y="1144"/>
                </a:moveTo>
                <a:cubicBezTo>
                  <a:pt x="59003" y="1144"/>
                  <a:pt x="59311" y="1286"/>
                  <a:pt x="59529" y="1528"/>
                </a:cubicBezTo>
                <a:cubicBezTo>
                  <a:pt x="59280" y="1851"/>
                  <a:pt x="59080" y="2210"/>
                  <a:pt x="58937" y="2602"/>
                </a:cubicBezTo>
                <a:cubicBezTo>
                  <a:pt x="58848" y="2598"/>
                  <a:pt x="58757" y="2594"/>
                  <a:pt x="58663" y="2594"/>
                </a:cubicBezTo>
                <a:lnTo>
                  <a:pt x="58639" y="2594"/>
                </a:lnTo>
                <a:cubicBezTo>
                  <a:pt x="58594" y="2594"/>
                  <a:pt x="58549" y="2594"/>
                  <a:pt x="58505" y="2598"/>
                </a:cubicBezTo>
                <a:cubicBezTo>
                  <a:pt x="58353" y="2182"/>
                  <a:pt x="58137" y="1802"/>
                  <a:pt x="57867" y="1471"/>
                </a:cubicBezTo>
                <a:cubicBezTo>
                  <a:pt x="58079" y="1263"/>
                  <a:pt x="58361" y="1145"/>
                  <a:pt x="58663" y="1145"/>
                </a:cubicBezTo>
                <a:cubicBezTo>
                  <a:pt x="58668" y="1144"/>
                  <a:pt x="58672" y="1144"/>
                  <a:pt x="58677" y="1144"/>
                </a:cubicBezTo>
                <a:close/>
                <a:moveTo>
                  <a:pt x="74504" y="1144"/>
                </a:moveTo>
                <a:cubicBezTo>
                  <a:pt x="74834" y="1144"/>
                  <a:pt x="75142" y="1286"/>
                  <a:pt x="75360" y="1528"/>
                </a:cubicBezTo>
                <a:cubicBezTo>
                  <a:pt x="75111" y="1851"/>
                  <a:pt x="74907" y="2210"/>
                  <a:pt x="74764" y="2602"/>
                </a:cubicBezTo>
                <a:cubicBezTo>
                  <a:pt x="74673" y="2598"/>
                  <a:pt x="74584" y="2594"/>
                  <a:pt x="74494" y="2594"/>
                </a:cubicBezTo>
                <a:lnTo>
                  <a:pt x="74469" y="2594"/>
                </a:lnTo>
                <a:cubicBezTo>
                  <a:pt x="74420" y="2594"/>
                  <a:pt x="74375" y="2594"/>
                  <a:pt x="74330" y="2598"/>
                </a:cubicBezTo>
                <a:cubicBezTo>
                  <a:pt x="74179" y="2182"/>
                  <a:pt x="73963" y="1802"/>
                  <a:pt x="73693" y="1471"/>
                </a:cubicBezTo>
                <a:cubicBezTo>
                  <a:pt x="73910" y="1263"/>
                  <a:pt x="74192" y="1145"/>
                  <a:pt x="74490" y="1145"/>
                </a:cubicBezTo>
                <a:cubicBezTo>
                  <a:pt x="74495" y="1144"/>
                  <a:pt x="74499" y="1144"/>
                  <a:pt x="74504" y="1144"/>
                </a:cubicBezTo>
                <a:close/>
                <a:moveTo>
                  <a:pt x="90334" y="1144"/>
                </a:moveTo>
                <a:cubicBezTo>
                  <a:pt x="90659" y="1144"/>
                  <a:pt x="90969" y="1286"/>
                  <a:pt x="91186" y="1528"/>
                </a:cubicBezTo>
                <a:cubicBezTo>
                  <a:pt x="90937" y="1851"/>
                  <a:pt x="90737" y="2210"/>
                  <a:pt x="90594" y="2602"/>
                </a:cubicBezTo>
                <a:cubicBezTo>
                  <a:pt x="90504" y="2598"/>
                  <a:pt x="90415" y="2594"/>
                  <a:pt x="90321" y="2594"/>
                </a:cubicBezTo>
                <a:lnTo>
                  <a:pt x="90296" y="2594"/>
                </a:lnTo>
                <a:cubicBezTo>
                  <a:pt x="90251" y="2594"/>
                  <a:pt x="90206" y="2594"/>
                  <a:pt x="90161" y="2598"/>
                </a:cubicBezTo>
                <a:cubicBezTo>
                  <a:pt x="90010" y="2182"/>
                  <a:pt x="89793" y="1802"/>
                  <a:pt x="89524" y="1471"/>
                </a:cubicBezTo>
                <a:cubicBezTo>
                  <a:pt x="89736" y="1263"/>
                  <a:pt x="90019" y="1145"/>
                  <a:pt x="90321" y="1145"/>
                </a:cubicBezTo>
                <a:cubicBezTo>
                  <a:pt x="90325" y="1144"/>
                  <a:pt x="90330" y="1144"/>
                  <a:pt x="90334" y="1144"/>
                </a:cubicBezTo>
                <a:close/>
                <a:moveTo>
                  <a:pt x="62650" y="70"/>
                </a:moveTo>
                <a:cubicBezTo>
                  <a:pt x="64279" y="70"/>
                  <a:pt x="65729" y="1083"/>
                  <a:pt x="66289" y="2606"/>
                </a:cubicBezTo>
                <a:cubicBezTo>
                  <a:pt x="66072" y="2623"/>
                  <a:pt x="65856" y="2655"/>
                  <a:pt x="65644" y="2709"/>
                </a:cubicBezTo>
                <a:cubicBezTo>
                  <a:pt x="65146" y="1508"/>
                  <a:pt x="63953" y="707"/>
                  <a:pt x="62650" y="707"/>
                </a:cubicBezTo>
                <a:lnTo>
                  <a:pt x="62629" y="707"/>
                </a:lnTo>
                <a:cubicBezTo>
                  <a:pt x="61314" y="715"/>
                  <a:pt x="60150" y="1503"/>
                  <a:pt x="59651" y="2717"/>
                </a:cubicBezTo>
                <a:cubicBezTo>
                  <a:pt x="59444" y="2664"/>
                  <a:pt x="59227" y="2627"/>
                  <a:pt x="59010" y="2611"/>
                </a:cubicBezTo>
                <a:cubicBezTo>
                  <a:pt x="59566" y="1099"/>
                  <a:pt x="61016" y="78"/>
                  <a:pt x="62625" y="70"/>
                </a:cubicBezTo>
                <a:close/>
                <a:moveTo>
                  <a:pt x="78481" y="70"/>
                </a:moveTo>
                <a:cubicBezTo>
                  <a:pt x="80106" y="70"/>
                  <a:pt x="81556" y="1083"/>
                  <a:pt x="82119" y="2606"/>
                </a:cubicBezTo>
                <a:cubicBezTo>
                  <a:pt x="81899" y="2623"/>
                  <a:pt x="81682" y="2655"/>
                  <a:pt x="81474" y="2709"/>
                </a:cubicBezTo>
                <a:cubicBezTo>
                  <a:pt x="80974" y="1505"/>
                  <a:pt x="79782" y="707"/>
                  <a:pt x="78479" y="707"/>
                </a:cubicBezTo>
                <a:cubicBezTo>
                  <a:pt x="78473" y="707"/>
                  <a:pt x="78466" y="707"/>
                  <a:pt x="78460" y="707"/>
                </a:cubicBezTo>
                <a:cubicBezTo>
                  <a:pt x="77141" y="715"/>
                  <a:pt x="75981" y="1503"/>
                  <a:pt x="75478" y="2717"/>
                </a:cubicBezTo>
                <a:cubicBezTo>
                  <a:pt x="75270" y="2664"/>
                  <a:pt x="75058" y="2627"/>
                  <a:pt x="74837" y="2611"/>
                </a:cubicBezTo>
                <a:cubicBezTo>
                  <a:pt x="75393" y="1099"/>
                  <a:pt x="76843" y="78"/>
                  <a:pt x="78456" y="70"/>
                </a:cubicBezTo>
                <a:close/>
                <a:moveTo>
                  <a:pt x="94307" y="70"/>
                </a:moveTo>
                <a:cubicBezTo>
                  <a:pt x="95936" y="70"/>
                  <a:pt x="97386" y="1083"/>
                  <a:pt x="97946" y="2606"/>
                </a:cubicBezTo>
                <a:cubicBezTo>
                  <a:pt x="97729" y="2623"/>
                  <a:pt x="97513" y="2655"/>
                  <a:pt x="97301" y="2709"/>
                </a:cubicBezTo>
                <a:cubicBezTo>
                  <a:pt x="96802" y="1508"/>
                  <a:pt x="95610" y="707"/>
                  <a:pt x="94307" y="707"/>
                </a:cubicBezTo>
                <a:lnTo>
                  <a:pt x="94287" y="707"/>
                </a:lnTo>
                <a:cubicBezTo>
                  <a:pt x="92971" y="715"/>
                  <a:pt x="91808" y="1503"/>
                  <a:pt x="91309" y="2717"/>
                </a:cubicBezTo>
                <a:cubicBezTo>
                  <a:pt x="91101" y="2664"/>
                  <a:pt x="90884" y="2627"/>
                  <a:pt x="90668" y="2611"/>
                </a:cubicBezTo>
                <a:cubicBezTo>
                  <a:pt x="91223" y="1099"/>
                  <a:pt x="92673" y="78"/>
                  <a:pt x="94283" y="70"/>
                </a:cubicBezTo>
                <a:close/>
                <a:moveTo>
                  <a:pt x="15166" y="70"/>
                </a:moveTo>
                <a:cubicBezTo>
                  <a:pt x="16791" y="70"/>
                  <a:pt x="18242" y="1083"/>
                  <a:pt x="18806" y="2606"/>
                </a:cubicBezTo>
                <a:cubicBezTo>
                  <a:pt x="18585" y="2623"/>
                  <a:pt x="18368" y="2655"/>
                  <a:pt x="18160" y="2709"/>
                </a:cubicBezTo>
                <a:cubicBezTo>
                  <a:pt x="17662" y="1508"/>
                  <a:pt x="16469" y="707"/>
                  <a:pt x="15166" y="707"/>
                </a:cubicBezTo>
                <a:lnTo>
                  <a:pt x="15145" y="707"/>
                </a:lnTo>
                <a:cubicBezTo>
                  <a:pt x="13826" y="715"/>
                  <a:pt x="12662" y="1503"/>
                  <a:pt x="12165" y="2721"/>
                </a:cubicBezTo>
                <a:cubicBezTo>
                  <a:pt x="11956" y="2664"/>
                  <a:pt x="11739" y="2627"/>
                  <a:pt x="11522" y="2611"/>
                </a:cubicBezTo>
                <a:cubicBezTo>
                  <a:pt x="12078" y="1099"/>
                  <a:pt x="13528" y="78"/>
                  <a:pt x="15141" y="70"/>
                </a:cubicBezTo>
                <a:close/>
                <a:moveTo>
                  <a:pt x="30993" y="70"/>
                </a:moveTo>
                <a:cubicBezTo>
                  <a:pt x="32622" y="70"/>
                  <a:pt x="34073" y="1083"/>
                  <a:pt x="34631" y="2606"/>
                </a:cubicBezTo>
                <a:cubicBezTo>
                  <a:pt x="34416" y="2623"/>
                  <a:pt x="34199" y="2655"/>
                  <a:pt x="33986" y="2709"/>
                </a:cubicBezTo>
                <a:cubicBezTo>
                  <a:pt x="33487" y="1505"/>
                  <a:pt x="32295" y="707"/>
                  <a:pt x="30991" y="707"/>
                </a:cubicBezTo>
                <a:cubicBezTo>
                  <a:pt x="30985" y="707"/>
                  <a:pt x="30978" y="707"/>
                  <a:pt x="30972" y="707"/>
                </a:cubicBezTo>
                <a:cubicBezTo>
                  <a:pt x="29657" y="715"/>
                  <a:pt x="28493" y="1503"/>
                  <a:pt x="27995" y="2721"/>
                </a:cubicBezTo>
                <a:cubicBezTo>
                  <a:pt x="27786" y="2664"/>
                  <a:pt x="27570" y="2627"/>
                  <a:pt x="27353" y="2611"/>
                </a:cubicBezTo>
                <a:cubicBezTo>
                  <a:pt x="27909" y="1099"/>
                  <a:pt x="29359" y="78"/>
                  <a:pt x="30968" y="70"/>
                </a:cubicBezTo>
                <a:close/>
                <a:moveTo>
                  <a:pt x="46823" y="70"/>
                </a:moveTo>
                <a:cubicBezTo>
                  <a:pt x="48448" y="70"/>
                  <a:pt x="49898" y="1083"/>
                  <a:pt x="50462" y="2606"/>
                </a:cubicBezTo>
                <a:cubicBezTo>
                  <a:pt x="50241" y="2623"/>
                  <a:pt x="50026" y="2655"/>
                  <a:pt x="49817" y="2709"/>
                </a:cubicBezTo>
                <a:cubicBezTo>
                  <a:pt x="49317" y="1505"/>
                  <a:pt x="48121" y="707"/>
                  <a:pt x="46822" y="707"/>
                </a:cubicBezTo>
                <a:cubicBezTo>
                  <a:pt x="46815" y="707"/>
                  <a:pt x="46809" y="707"/>
                  <a:pt x="46803" y="707"/>
                </a:cubicBezTo>
                <a:cubicBezTo>
                  <a:pt x="45483" y="715"/>
                  <a:pt x="44320" y="1503"/>
                  <a:pt x="43821" y="2721"/>
                </a:cubicBezTo>
                <a:cubicBezTo>
                  <a:pt x="43613" y="2664"/>
                  <a:pt x="43396" y="2627"/>
                  <a:pt x="43180" y="2611"/>
                </a:cubicBezTo>
                <a:cubicBezTo>
                  <a:pt x="43736" y="1099"/>
                  <a:pt x="45185" y="78"/>
                  <a:pt x="46799" y="70"/>
                </a:cubicBezTo>
                <a:close/>
                <a:moveTo>
                  <a:pt x="15166" y="777"/>
                </a:moveTo>
                <a:cubicBezTo>
                  <a:pt x="16436" y="777"/>
                  <a:pt x="17600" y="1557"/>
                  <a:pt x="18090" y="2725"/>
                </a:cubicBezTo>
                <a:cubicBezTo>
                  <a:pt x="17878" y="2782"/>
                  <a:pt x="17669" y="2856"/>
                  <a:pt x="17469" y="2945"/>
                </a:cubicBezTo>
                <a:cubicBezTo>
                  <a:pt x="17070" y="2027"/>
                  <a:pt x="16171" y="1439"/>
                  <a:pt x="15166" y="1439"/>
                </a:cubicBezTo>
                <a:lnTo>
                  <a:pt x="15149" y="1439"/>
                </a:lnTo>
                <a:cubicBezTo>
                  <a:pt x="14141" y="1442"/>
                  <a:pt x="13247" y="2042"/>
                  <a:pt x="12851" y="2966"/>
                </a:cubicBezTo>
                <a:cubicBezTo>
                  <a:pt x="12655" y="2872"/>
                  <a:pt x="12446" y="2794"/>
                  <a:pt x="12233" y="2737"/>
                </a:cubicBezTo>
                <a:cubicBezTo>
                  <a:pt x="12723" y="1552"/>
                  <a:pt x="13859" y="785"/>
                  <a:pt x="15145" y="781"/>
                </a:cubicBezTo>
                <a:cubicBezTo>
                  <a:pt x="15149" y="781"/>
                  <a:pt x="15158" y="777"/>
                  <a:pt x="15166" y="777"/>
                </a:cubicBezTo>
                <a:close/>
                <a:moveTo>
                  <a:pt x="30993" y="777"/>
                </a:moveTo>
                <a:cubicBezTo>
                  <a:pt x="32263" y="777"/>
                  <a:pt x="33427" y="1557"/>
                  <a:pt x="33921" y="2725"/>
                </a:cubicBezTo>
                <a:cubicBezTo>
                  <a:pt x="33705" y="2782"/>
                  <a:pt x="33496" y="2856"/>
                  <a:pt x="33296" y="2945"/>
                </a:cubicBezTo>
                <a:cubicBezTo>
                  <a:pt x="32896" y="2027"/>
                  <a:pt x="32001" y="1439"/>
                  <a:pt x="30993" y="1439"/>
                </a:cubicBezTo>
                <a:lnTo>
                  <a:pt x="30976" y="1439"/>
                </a:lnTo>
                <a:cubicBezTo>
                  <a:pt x="29971" y="1442"/>
                  <a:pt x="29073" y="2042"/>
                  <a:pt x="28681" y="2966"/>
                </a:cubicBezTo>
                <a:cubicBezTo>
                  <a:pt x="28480" y="2872"/>
                  <a:pt x="28276" y="2794"/>
                  <a:pt x="28064" y="2737"/>
                </a:cubicBezTo>
                <a:cubicBezTo>
                  <a:pt x="28550" y="1552"/>
                  <a:pt x="29686" y="785"/>
                  <a:pt x="30972" y="781"/>
                </a:cubicBezTo>
                <a:cubicBezTo>
                  <a:pt x="30980" y="781"/>
                  <a:pt x="30985" y="777"/>
                  <a:pt x="30993" y="777"/>
                </a:cubicBezTo>
                <a:close/>
                <a:moveTo>
                  <a:pt x="46823" y="777"/>
                </a:moveTo>
                <a:cubicBezTo>
                  <a:pt x="48094" y="777"/>
                  <a:pt x="49257" y="1557"/>
                  <a:pt x="49747" y="2725"/>
                </a:cubicBezTo>
                <a:cubicBezTo>
                  <a:pt x="49536" y="2782"/>
                  <a:pt x="49327" y="2856"/>
                  <a:pt x="49127" y="2945"/>
                </a:cubicBezTo>
                <a:cubicBezTo>
                  <a:pt x="48727" y="2027"/>
                  <a:pt x="47828" y="1439"/>
                  <a:pt x="46823" y="1439"/>
                </a:cubicBezTo>
                <a:lnTo>
                  <a:pt x="46807" y="1439"/>
                </a:lnTo>
                <a:cubicBezTo>
                  <a:pt x="45798" y="1442"/>
                  <a:pt x="44904" y="2042"/>
                  <a:pt x="44512" y="2966"/>
                </a:cubicBezTo>
                <a:cubicBezTo>
                  <a:pt x="44311" y="2872"/>
                  <a:pt x="44103" y="2794"/>
                  <a:pt x="43890" y="2737"/>
                </a:cubicBezTo>
                <a:cubicBezTo>
                  <a:pt x="44381" y="1552"/>
                  <a:pt x="45517" y="785"/>
                  <a:pt x="46803" y="781"/>
                </a:cubicBezTo>
                <a:cubicBezTo>
                  <a:pt x="46807" y="781"/>
                  <a:pt x="46815" y="777"/>
                  <a:pt x="46823" y="777"/>
                </a:cubicBezTo>
                <a:close/>
                <a:moveTo>
                  <a:pt x="62650" y="777"/>
                </a:moveTo>
                <a:cubicBezTo>
                  <a:pt x="63920" y="777"/>
                  <a:pt x="65084" y="1557"/>
                  <a:pt x="65578" y="2725"/>
                </a:cubicBezTo>
                <a:cubicBezTo>
                  <a:pt x="65361" y="2782"/>
                  <a:pt x="65153" y="2856"/>
                  <a:pt x="64953" y="2945"/>
                </a:cubicBezTo>
                <a:cubicBezTo>
                  <a:pt x="64553" y="2027"/>
                  <a:pt x="63659" y="1439"/>
                  <a:pt x="62650" y="1439"/>
                </a:cubicBezTo>
                <a:lnTo>
                  <a:pt x="62633" y="1439"/>
                </a:lnTo>
                <a:cubicBezTo>
                  <a:pt x="61629" y="1442"/>
                  <a:pt x="60730" y="2042"/>
                  <a:pt x="60338" y="2966"/>
                </a:cubicBezTo>
                <a:cubicBezTo>
                  <a:pt x="60138" y="2872"/>
                  <a:pt x="59934" y="2794"/>
                  <a:pt x="59721" y="2737"/>
                </a:cubicBezTo>
                <a:cubicBezTo>
                  <a:pt x="60211" y="1552"/>
                  <a:pt x="61342" y="785"/>
                  <a:pt x="62629" y="781"/>
                </a:cubicBezTo>
                <a:cubicBezTo>
                  <a:pt x="62637" y="781"/>
                  <a:pt x="62646" y="777"/>
                  <a:pt x="62650" y="777"/>
                </a:cubicBezTo>
                <a:close/>
                <a:moveTo>
                  <a:pt x="78481" y="777"/>
                </a:moveTo>
                <a:cubicBezTo>
                  <a:pt x="79751" y="777"/>
                  <a:pt x="80914" y="1557"/>
                  <a:pt x="81405" y="2725"/>
                </a:cubicBezTo>
                <a:cubicBezTo>
                  <a:pt x="81192" y="2782"/>
                  <a:pt x="80984" y="2856"/>
                  <a:pt x="80784" y="2945"/>
                </a:cubicBezTo>
                <a:cubicBezTo>
                  <a:pt x="80383" y="2027"/>
                  <a:pt x="79485" y="1439"/>
                  <a:pt x="78481" y="1439"/>
                </a:cubicBezTo>
                <a:lnTo>
                  <a:pt x="78464" y="1439"/>
                </a:lnTo>
                <a:cubicBezTo>
                  <a:pt x="77455" y="1442"/>
                  <a:pt x="76560" y="2042"/>
                  <a:pt x="76168" y="2966"/>
                </a:cubicBezTo>
                <a:cubicBezTo>
                  <a:pt x="75968" y="2872"/>
                  <a:pt x="75760" y="2794"/>
                  <a:pt x="75548" y="2737"/>
                </a:cubicBezTo>
                <a:cubicBezTo>
                  <a:pt x="76038" y="1552"/>
                  <a:pt x="77173" y="785"/>
                  <a:pt x="78460" y="781"/>
                </a:cubicBezTo>
                <a:cubicBezTo>
                  <a:pt x="78464" y="781"/>
                  <a:pt x="78472" y="777"/>
                  <a:pt x="78481" y="777"/>
                </a:cubicBezTo>
                <a:close/>
                <a:moveTo>
                  <a:pt x="94307" y="777"/>
                </a:moveTo>
                <a:cubicBezTo>
                  <a:pt x="95577" y="777"/>
                  <a:pt x="96741" y="1557"/>
                  <a:pt x="97235" y="2725"/>
                </a:cubicBezTo>
                <a:cubicBezTo>
                  <a:pt x="97019" y="2782"/>
                  <a:pt x="96811" y="2856"/>
                  <a:pt x="96611" y="2945"/>
                </a:cubicBezTo>
                <a:cubicBezTo>
                  <a:pt x="96210" y="2027"/>
                  <a:pt x="95316" y="1439"/>
                  <a:pt x="94307" y="1439"/>
                </a:cubicBezTo>
                <a:lnTo>
                  <a:pt x="94291" y="1439"/>
                </a:lnTo>
                <a:cubicBezTo>
                  <a:pt x="93286" y="1442"/>
                  <a:pt x="92387" y="2042"/>
                  <a:pt x="91995" y="2966"/>
                </a:cubicBezTo>
                <a:cubicBezTo>
                  <a:pt x="91795" y="2872"/>
                  <a:pt x="91591" y="2794"/>
                  <a:pt x="91378" y="2737"/>
                </a:cubicBezTo>
                <a:cubicBezTo>
                  <a:pt x="91868" y="1552"/>
                  <a:pt x="93000" y="785"/>
                  <a:pt x="94287" y="781"/>
                </a:cubicBezTo>
                <a:cubicBezTo>
                  <a:pt x="94295" y="781"/>
                  <a:pt x="94302" y="777"/>
                  <a:pt x="94307" y="777"/>
                </a:cubicBezTo>
                <a:close/>
                <a:moveTo>
                  <a:pt x="7304" y="70"/>
                </a:moveTo>
                <a:cubicBezTo>
                  <a:pt x="8930" y="70"/>
                  <a:pt x="10380" y="1083"/>
                  <a:pt x="10943" y="2602"/>
                </a:cubicBezTo>
                <a:cubicBezTo>
                  <a:pt x="10723" y="2615"/>
                  <a:pt x="10506" y="2643"/>
                  <a:pt x="10293" y="2692"/>
                </a:cubicBezTo>
                <a:cubicBezTo>
                  <a:pt x="9787" y="1484"/>
                  <a:pt x="8623" y="707"/>
                  <a:pt x="7308" y="707"/>
                </a:cubicBezTo>
                <a:lnTo>
                  <a:pt x="7283" y="707"/>
                </a:lnTo>
                <a:cubicBezTo>
                  <a:pt x="5980" y="715"/>
                  <a:pt x="4813" y="1499"/>
                  <a:pt x="4310" y="2709"/>
                </a:cubicBezTo>
                <a:lnTo>
                  <a:pt x="4376" y="2733"/>
                </a:lnTo>
                <a:cubicBezTo>
                  <a:pt x="4866" y="1552"/>
                  <a:pt x="6009" y="785"/>
                  <a:pt x="7288" y="781"/>
                </a:cubicBezTo>
                <a:cubicBezTo>
                  <a:pt x="7299" y="781"/>
                  <a:pt x="7309" y="781"/>
                  <a:pt x="7320" y="781"/>
                </a:cubicBezTo>
                <a:cubicBezTo>
                  <a:pt x="8597" y="781"/>
                  <a:pt x="9726" y="1538"/>
                  <a:pt x="10224" y="2709"/>
                </a:cubicBezTo>
                <a:cubicBezTo>
                  <a:pt x="10012" y="2766"/>
                  <a:pt x="9799" y="2835"/>
                  <a:pt x="9599" y="2925"/>
                </a:cubicBezTo>
                <a:cubicBezTo>
                  <a:pt x="9194" y="2018"/>
                  <a:pt x="8300" y="1439"/>
                  <a:pt x="7304" y="1439"/>
                </a:cubicBezTo>
                <a:lnTo>
                  <a:pt x="7292" y="1439"/>
                </a:lnTo>
                <a:cubicBezTo>
                  <a:pt x="6274" y="1442"/>
                  <a:pt x="5376" y="2051"/>
                  <a:pt x="4984" y="2986"/>
                </a:cubicBezTo>
                <a:cubicBezTo>
                  <a:pt x="4572" y="2786"/>
                  <a:pt x="4127" y="2660"/>
                  <a:pt x="3661" y="2615"/>
                </a:cubicBezTo>
                <a:cubicBezTo>
                  <a:pt x="4216" y="1099"/>
                  <a:pt x="5662" y="78"/>
                  <a:pt x="7279" y="70"/>
                </a:cubicBezTo>
                <a:close/>
                <a:moveTo>
                  <a:pt x="23134" y="70"/>
                </a:moveTo>
                <a:cubicBezTo>
                  <a:pt x="24755" y="70"/>
                  <a:pt x="26210" y="1083"/>
                  <a:pt x="26774" y="2602"/>
                </a:cubicBezTo>
                <a:cubicBezTo>
                  <a:pt x="26553" y="2615"/>
                  <a:pt x="26337" y="2643"/>
                  <a:pt x="26124" y="2692"/>
                </a:cubicBezTo>
                <a:cubicBezTo>
                  <a:pt x="25616" y="1485"/>
                  <a:pt x="24449" y="707"/>
                  <a:pt x="23133" y="707"/>
                </a:cubicBezTo>
                <a:cubicBezTo>
                  <a:pt x="23127" y="707"/>
                  <a:pt x="23120" y="707"/>
                  <a:pt x="23114" y="707"/>
                </a:cubicBezTo>
                <a:cubicBezTo>
                  <a:pt x="21807" y="715"/>
                  <a:pt x="20639" y="1499"/>
                  <a:pt x="20141" y="2709"/>
                </a:cubicBezTo>
                <a:lnTo>
                  <a:pt x="20202" y="2733"/>
                </a:lnTo>
                <a:cubicBezTo>
                  <a:pt x="20692" y="1552"/>
                  <a:pt x="21835" y="785"/>
                  <a:pt x="23114" y="781"/>
                </a:cubicBezTo>
                <a:cubicBezTo>
                  <a:pt x="23124" y="781"/>
                  <a:pt x="23135" y="781"/>
                  <a:pt x="23146" y="781"/>
                </a:cubicBezTo>
                <a:cubicBezTo>
                  <a:pt x="24423" y="781"/>
                  <a:pt x="25557" y="1538"/>
                  <a:pt x="26054" y="2709"/>
                </a:cubicBezTo>
                <a:cubicBezTo>
                  <a:pt x="25839" y="2766"/>
                  <a:pt x="25630" y="2835"/>
                  <a:pt x="25430" y="2925"/>
                </a:cubicBezTo>
                <a:cubicBezTo>
                  <a:pt x="25021" y="2018"/>
                  <a:pt x="24127" y="1439"/>
                  <a:pt x="23134" y="1439"/>
                </a:cubicBezTo>
                <a:lnTo>
                  <a:pt x="23119" y="1439"/>
                </a:lnTo>
                <a:cubicBezTo>
                  <a:pt x="22105" y="1442"/>
                  <a:pt x="21202" y="2051"/>
                  <a:pt x="20815" y="2986"/>
                </a:cubicBezTo>
                <a:cubicBezTo>
                  <a:pt x="20402" y="2786"/>
                  <a:pt x="19952" y="2660"/>
                  <a:pt x="19492" y="2615"/>
                </a:cubicBezTo>
                <a:cubicBezTo>
                  <a:pt x="20046" y="1099"/>
                  <a:pt x="21492" y="78"/>
                  <a:pt x="23110" y="70"/>
                </a:cubicBezTo>
                <a:close/>
                <a:moveTo>
                  <a:pt x="38961" y="70"/>
                </a:moveTo>
                <a:cubicBezTo>
                  <a:pt x="40586" y="70"/>
                  <a:pt x="42037" y="1083"/>
                  <a:pt x="42600" y="2602"/>
                </a:cubicBezTo>
                <a:cubicBezTo>
                  <a:pt x="42380" y="2615"/>
                  <a:pt x="42163" y="2643"/>
                  <a:pt x="41951" y="2692"/>
                </a:cubicBezTo>
                <a:cubicBezTo>
                  <a:pt x="41444" y="1484"/>
                  <a:pt x="40280" y="707"/>
                  <a:pt x="38965" y="707"/>
                </a:cubicBezTo>
                <a:lnTo>
                  <a:pt x="38940" y="707"/>
                </a:lnTo>
                <a:cubicBezTo>
                  <a:pt x="37638" y="715"/>
                  <a:pt x="36469" y="1499"/>
                  <a:pt x="35967" y="2709"/>
                </a:cubicBezTo>
                <a:lnTo>
                  <a:pt x="36033" y="2733"/>
                </a:lnTo>
                <a:cubicBezTo>
                  <a:pt x="36523" y="1552"/>
                  <a:pt x="37666" y="785"/>
                  <a:pt x="38944" y="781"/>
                </a:cubicBezTo>
                <a:cubicBezTo>
                  <a:pt x="38955" y="781"/>
                  <a:pt x="38966" y="781"/>
                  <a:pt x="38976" y="781"/>
                </a:cubicBezTo>
                <a:cubicBezTo>
                  <a:pt x="40254" y="781"/>
                  <a:pt x="41383" y="1538"/>
                  <a:pt x="41881" y="2709"/>
                </a:cubicBezTo>
                <a:cubicBezTo>
                  <a:pt x="41669" y="2766"/>
                  <a:pt x="41457" y="2835"/>
                  <a:pt x="41257" y="2925"/>
                </a:cubicBezTo>
                <a:cubicBezTo>
                  <a:pt x="40852" y="2018"/>
                  <a:pt x="39958" y="1439"/>
                  <a:pt x="38961" y="1439"/>
                </a:cubicBezTo>
                <a:lnTo>
                  <a:pt x="38949" y="1439"/>
                </a:lnTo>
                <a:cubicBezTo>
                  <a:pt x="37932" y="1442"/>
                  <a:pt x="37029" y="2051"/>
                  <a:pt x="36641" y="2986"/>
                </a:cubicBezTo>
                <a:cubicBezTo>
                  <a:pt x="36229" y="2786"/>
                  <a:pt x="35783" y="2660"/>
                  <a:pt x="35317" y="2615"/>
                </a:cubicBezTo>
                <a:cubicBezTo>
                  <a:pt x="35873" y="1099"/>
                  <a:pt x="37319" y="78"/>
                  <a:pt x="38936" y="70"/>
                </a:cubicBezTo>
                <a:close/>
                <a:moveTo>
                  <a:pt x="54792" y="70"/>
                </a:moveTo>
                <a:cubicBezTo>
                  <a:pt x="56413" y="70"/>
                  <a:pt x="57867" y="1083"/>
                  <a:pt x="58431" y="2602"/>
                </a:cubicBezTo>
                <a:cubicBezTo>
                  <a:pt x="58211" y="2615"/>
                  <a:pt x="57994" y="2643"/>
                  <a:pt x="57781" y="2692"/>
                </a:cubicBezTo>
                <a:cubicBezTo>
                  <a:pt x="57270" y="1484"/>
                  <a:pt x="56107" y="707"/>
                  <a:pt x="54792" y="707"/>
                </a:cubicBezTo>
                <a:lnTo>
                  <a:pt x="54771" y="707"/>
                </a:lnTo>
                <a:cubicBezTo>
                  <a:pt x="53464" y="715"/>
                  <a:pt x="52296" y="1499"/>
                  <a:pt x="51798" y="2709"/>
                </a:cubicBezTo>
                <a:lnTo>
                  <a:pt x="51859" y="2733"/>
                </a:lnTo>
                <a:cubicBezTo>
                  <a:pt x="52349" y="1552"/>
                  <a:pt x="53493" y="785"/>
                  <a:pt x="54771" y="781"/>
                </a:cubicBezTo>
                <a:cubicBezTo>
                  <a:pt x="54780" y="781"/>
                  <a:pt x="54784" y="777"/>
                  <a:pt x="54792" y="777"/>
                </a:cubicBezTo>
                <a:cubicBezTo>
                  <a:pt x="56074" y="777"/>
                  <a:pt x="57210" y="1533"/>
                  <a:pt x="57712" y="2709"/>
                </a:cubicBezTo>
                <a:cubicBezTo>
                  <a:pt x="57495" y="2766"/>
                  <a:pt x="57287" y="2835"/>
                  <a:pt x="57087" y="2925"/>
                </a:cubicBezTo>
                <a:cubicBezTo>
                  <a:pt x="56680" y="2017"/>
                  <a:pt x="55782" y="1439"/>
                  <a:pt x="54785" y="1439"/>
                </a:cubicBezTo>
                <a:cubicBezTo>
                  <a:pt x="54782" y="1439"/>
                  <a:pt x="54778" y="1439"/>
                  <a:pt x="54775" y="1439"/>
                </a:cubicBezTo>
                <a:cubicBezTo>
                  <a:pt x="53762" y="1442"/>
                  <a:pt x="52859" y="2051"/>
                  <a:pt x="52471" y="2986"/>
                </a:cubicBezTo>
                <a:cubicBezTo>
                  <a:pt x="52060" y="2786"/>
                  <a:pt x="51610" y="2660"/>
                  <a:pt x="51148" y="2615"/>
                </a:cubicBezTo>
                <a:cubicBezTo>
                  <a:pt x="51704" y="1099"/>
                  <a:pt x="53150" y="78"/>
                  <a:pt x="54767" y="70"/>
                </a:cubicBezTo>
                <a:close/>
                <a:moveTo>
                  <a:pt x="70618" y="70"/>
                </a:moveTo>
                <a:cubicBezTo>
                  <a:pt x="72243" y="70"/>
                  <a:pt x="73693" y="1083"/>
                  <a:pt x="74257" y="2602"/>
                </a:cubicBezTo>
                <a:cubicBezTo>
                  <a:pt x="74036" y="2615"/>
                  <a:pt x="73821" y="2643"/>
                  <a:pt x="73608" y="2692"/>
                </a:cubicBezTo>
                <a:cubicBezTo>
                  <a:pt x="73101" y="1484"/>
                  <a:pt x="71938" y="707"/>
                  <a:pt x="70622" y="707"/>
                </a:cubicBezTo>
                <a:lnTo>
                  <a:pt x="70598" y="707"/>
                </a:lnTo>
                <a:cubicBezTo>
                  <a:pt x="69295" y="715"/>
                  <a:pt x="68126" y="1499"/>
                  <a:pt x="67625" y="2709"/>
                </a:cubicBezTo>
                <a:lnTo>
                  <a:pt x="67689" y="2733"/>
                </a:lnTo>
                <a:cubicBezTo>
                  <a:pt x="68179" y="1552"/>
                  <a:pt x="69323" y="785"/>
                  <a:pt x="70602" y="781"/>
                </a:cubicBezTo>
                <a:cubicBezTo>
                  <a:pt x="70605" y="781"/>
                  <a:pt x="70614" y="777"/>
                  <a:pt x="70622" y="777"/>
                </a:cubicBezTo>
                <a:cubicBezTo>
                  <a:pt x="71904" y="777"/>
                  <a:pt x="73040" y="1533"/>
                  <a:pt x="73538" y="2709"/>
                </a:cubicBezTo>
                <a:cubicBezTo>
                  <a:pt x="73326" y="2766"/>
                  <a:pt x="73114" y="2835"/>
                  <a:pt x="72914" y="2925"/>
                </a:cubicBezTo>
                <a:cubicBezTo>
                  <a:pt x="72509" y="2018"/>
                  <a:pt x="71615" y="1439"/>
                  <a:pt x="70618" y="1439"/>
                </a:cubicBezTo>
                <a:lnTo>
                  <a:pt x="70605" y="1439"/>
                </a:lnTo>
                <a:cubicBezTo>
                  <a:pt x="69589" y="1442"/>
                  <a:pt x="68690" y="2051"/>
                  <a:pt x="68298" y="2986"/>
                </a:cubicBezTo>
                <a:cubicBezTo>
                  <a:pt x="67885" y="2786"/>
                  <a:pt x="67440" y="2660"/>
                  <a:pt x="66975" y="2615"/>
                </a:cubicBezTo>
                <a:cubicBezTo>
                  <a:pt x="67534" y="1099"/>
                  <a:pt x="68976" y="78"/>
                  <a:pt x="70594" y="70"/>
                </a:cubicBezTo>
                <a:close/>
                <a:moveTo>
                  <a:pt x="86449" y="70"/>
                </a:moveTo>
                <a:cubicBezTo>
                  <a:pt x="88074" y="70"/>
                  <a:pt x="89524" y="1083"/>
                  <a:pt x="90087" y="2602"/>
                </a:cubicBezTo>
                <a:cubicBezTo>
                  <a:pt x="89867" y="2615"/>
                  <a:pt x="89651" y="2643"/>
                  <a:pt x="89438" y="2692"/>
                </a:cubicBezTo>
                <a:cubicBezTo>
                  <a:pt x="88928" y="1484"/>
                  <a:pt x="87764" y="707"/>
                  <a:pt x="86449" y="707"/>
                </a:cubicBezTo>
                <a:lnTo>
                  <a:pt x="86428" y="707"/>
                </a:lnTo>
                <a:cubicBezTo>
                  <a:pt x="85122" y="715"/>
                  <a:pt x="83953" y="1499"/>
                  <a:pt x="83455" y="2709"/>
                </a:cubicBezTo>
                <a:lnTo>
                  <a:pt x="83516" y="2733"/>
                </a:lnTo>
                <a:cubicBezTo>
                  <a:pt x="84010" y="1552"/>
                  <a:pt x="85150" y="785"/>
                  <a:pt x="86428" y="781"/>
                </a:cubicBezTo>
                <a:cubicBezTo>
                  <a:pt x="86436" y="781"/>
                  <a:pt x="86441" y="777"/>
                  <a:pt x="86449" y="777"/>
                </a:cubicBezTo>
                <a:cubicBezTo>
                  <a:pt x="87731" y="777"/>
                  <a:pt x="88871" y="1533"/>
                  <a:pt x="89369" y="2709"/>
                </a:cubicBezTo>
                <a:cubicBezTo>
                  <a:pt x="89152" y="2766"/>
                  <a:pt x="88944" y="2835"/>
                  <a:pt x="88744" y="2925"/>
                </a:cubicBezTo>
                <a:cubicBezTo>
                  <a:pt x="88336" y="2018"/>
                  <a:pt x="87441" y="1439"/>
                  <a:pt x="86449" y="1439"/>
                </a:cubicBezTo>
                <a:lnTo>
                  <a:pt x="86432" y="1439"/>
                </a:lnTo>
                <a:cubicBezTo>
                  <a:pt x="85420" y="1442"/>
                  <a:pt x="84517" y="2051"/>
                  <a:pt x="84129" y="2986"/>
                </a:cubicBezTo>
                <a:cubicBezTo>
                  <a:pt x="83716" y="2786"/>
                  <a:pt x="83267" y="2660"/>
                  <a:pt x="82805" y="2615"/>
                </a:cubicBezTo>
                <a:cubicBezTo>
                  <a:pt x="83361" y="1099"/>
                  <a:pt x="84807" y="78"/>
                  <a:pt x="86424" y="70"/>
                </a:cubicBezTo>
                <a:close/>
                <a:moveTo>
                  <a:pt x="46823" y="1508"/>
                </a:moveTo>
                <a:cubicBezTo>
                  <a:pt x="47803" y="1508"/>
                  <a:pt x="48673" y="2080"/>
                  <a:pt x="49061" y="2974"/>
                </a:cubicBezTo>
                <a:cubicBezTo>
                  <a:pt x="48874" y="3064"/>
                  <a:pt x="48694" y="3170"/>
                  <a:pt x="48522" y="3284"/>
                </a:cubicBezTo>
                <a:cubicBezTo>
                  <a:pt x="48249" y="2590"/>
                  <a:pt x="47575" y="2125"/>
                  <a:pt x="46823" y="2125"/>
                </a:cubicBezTo>
                <a:lnTo>
                  <a:pt x="46811" y="2125"/>
                </a:lnTo>
                <a:cubicBezTo>
                  <a:pt x="46051" y="2133"/>
                  <a:pt x="45374" y="2606"/>
                  <a:pt x="45112" y="3313"/>
                </a:cubicBezTo>
                <a:cubicBezTo>
                  <a:pt x="44940" y="3194"/>
                  <a:pt x="44761" y="3088"/>
                  <a:pt x="44573" y="2994"/>
                </a:cubicBezTo>
                <a:cubicBezTo>
                  <a:pt x="44957" y="2096"/>
                  <a:pt x="45826" y="1512"/>
                  <a:pt x="46807" y="1508"/>
                </a:cubicBezTo>
                <a:close/>
                <a:moveTo>
                  <a:pt x="62646" y="1508"/>
                </a:moveTo>
                <a:cubicBezTo>
                  <a:pt x="63625" y="1508"/>
                  <a:pt x="64501" y="2080"/>
                  <a:pt x="64892" y="2974"/>
                </a:cubicBezTo>
                <a:cubicBezTo>
                  <a:pt x="64705" y="3064"/>
                  <a:pt x="64520" y="3170"/>
                  <a:pt x="64349" y="3284"/>
                </a:cubicBezTo>
                <a:cubicBezTo>
                  <a:pt x="64079" y="2590"/>
                  <a:pt x="63406" y="2125"/>
                  <a:pt x="62650" y="2125"/>
                </a:cubicBezTo>
                <a:lnTo>
                  <a:pt x="62637" y="2125"/>
                </a:lnTo>
                <a:cubicBezTo>
                  <a:pt x="61881" y="2133"/>
                  <a:pt x="61204" y="2606"/>
                  <a:pt x="60938" y="3313"/>
                </a:cubicBezTo>
                <a:cubicBezTo>
                  <a:pt x="60771" y="3194"/>
                  <a:pt x="60588" y="3088"/>
                  <a:pt x="60403" y="2994"/>
                </a:cubicBezTo>
                <a:cubicBezTo>
                  <a:pt x="60784" y="2096"/>
                  <a:pt x="61657" y="1512"/>
                  <a:pt x="62633" y="1508"/>
                </a:cubicBezTo>
                <a:cubicBezTo>
                  <a:pt x="62637" y="1508"/>
                  <a:pt x="62642" y="1508"/>
                  <a:pt x="62646" y="1508"/>
                </a:cubicBezTo>
                <a:close/>
                <a:moveTo>
                  <a:pt x="78481" y="1508"/>
                </a:moveTo>
                <a:cubicBezTo>
                  <a:pt x="79461" y="1508"/>
                  <a:pt x="80330" y="2080"/>
                  <a:pt x="80718" y="2974"/>
                </a:cubicBezTo>
                <a:cubicBezTo>
                  <a:pt x="80530" y="3064"/>
                  <a:pt x="80351" y="3170"/>
                  <a:pt x="80179" y="3284"/>
                </a:cubicBezTo>
                <a:cubicBezTo>
                  <a:pt x="79906" y="2590"/>
                  <a:pt x="79231" y="2125"/>
                  <a:pt x="78481" y="2125"/>
                </a:cubicBezTo>
                <a:lnTo>
                  <a:pt x="78468" y="2125"/>
                </a:lnTo>
                <a:cubicBezTo>
                  <a:pt x="77708" y="2133"/>
                  <a:pt x="77031" y="2606"/>
                  <a:pt x="76769" y="3313"/>
                </a:cubicBezTo>
                <a:cubicBezTo>
                  <a:pt x="76598" y="3194"/>
                  <a:pt x="76418" y="3088"/>
                  <a:pt x="76230" y="2994"/>
                </a:cubicBezTo>
                <a:cubicBezTo>
                  <a:pt x="76614" y="2096"/>
                  <a:pt x="77484" y="1512"/>
                  <a:pt x="78464" y="1508"/>
                </a:cubicBezTo>
                <a:close/>
                <a:moveTo>
                  <a:pt x="94307" y="1508"/>
                </a:moveTo>
                <a:cubicBezTo>
                  <a:pt x="95287" y="1508"/>
                  <a:pt x="96157" y="2080"/>
                  <a:pt x="96549" y="2974"/>
                </a:cubicBezTo>
                <a:cubicBezTo>
                  <a:pt x="96361" y="3064"/>
                  <a:pt x="96178" y="3170"/>
                  <a:pt x="96006" y="3284"/>
                </a:cubicBezTo>
                <a:cubicBezTo>
                  <a:pt x="95736" y="2590"/>
                  <a:pt x="95062" y="2125"/>
                  <a:pt x="94307" y="2125"/>
                </a:cubicBezTo>
                <a:lnTo>
                  <a:pt x="94295" y="2125"/>
                </a:lnTo>
                <a:cubicBezTo>
                  <a:pt x="93539" y="2133"/>
                  <a:pt x="92861" y="2606"/>
                  <a:pt x="92596" y="3313"/>
                </a:cubicBezTo>
                <a:cubicBezTo>
                  <a:pt x="92428" y="3194"/>
                  <a:pt x="92244" y="3088"/>
                  <a:pt x="92061" y="2994"/>
                </a:cubicBezTo>
                <a:cubicBezTo>
                  <a:pt x="92440" y="2096"/>
                  <a:pt x="93314" y="1512"/>
                  <a:pt x="94291" y="1508"/>
                </a:cubicBezTo>
                <a:close/>
                <a:moveTo>
                  <a:pt x="15166" y="1508"/>
                </a:moveTo>
                <a:cubicBezTo>
                  <a:pt x="16146" y="1508"/>
                  <a:pt x="17017" y="2080"/>
                  <a:pt x="17404" y="2974"/>
                </a:cubicBezTo>
                <a:cubicBezTo>
                  <a:pt x="17217" y="3064"/>
                  <a:pt x="17036" y="3170"/>
                  <a:pt x="16865" y="3284"/>
                </a:cubicBezTo>
                <a:cubicBezTo>
                  <a:pt x="16591" y="2590"/>
                  <a:pt x="15918" y="2125"/>
                  <a:pt x="15166" y="2125"/>
                </a:cubicBezTo>
                <a:lnTo>
                  <a:pt x="15154" y="2125"/>
                </a:lnTo>
                <a:cubicBezTo>
                  <a:pt x="14395" y="2133"/>
                  <a:pt x="13716" y="2606"/>
                  <a:pt x="13454" y="3317"/>
                </a:cubicBezTo>
                <a:cubicBezTo>
                  <a:pt x="13283" y="3194"/>
                  <a:pt x="13104" y="3088"/>
                  <a:pt x="12915" y="2994"/>
                </a:cubicBezTo>
                <a:cubicBezTo>
                  <a:pt x="13296" y="2096"/>
                  <a:pt x="14169" y="1512"/>
                  <a:pt x="15149" y="1508"/>
                </a:cubicBezTo>
                <a:close/>
                <a:moveTo>
                  <a:pt x="30993" y="1508"/>
                </a:moveTo>
                <a:cubicBezTo>
                  <a:pt x="31973" y="1508"/>
                  <a:pt x="32842" y="2080"/>
                  <a:pt x="33234" y="2974"/>
                </a:cubicBezTo>
                <a:cubicBezTo>
                  <a:pt x="33047" y="3064"/>
                  <a:pt x="32863" y="3170"/>
                  <a:pt x="32691" y="3284"/>
                </a:cubicBezTo>
                <a:cubicBezTo>
                  <a:pt x="32422" y="2590"/>
                  <a:pt x="31748" y="2125"/>
                  <a:pt x="30993" y="2125"/>
                </a:cubicBezTo>
                <a:lnTo>
                  <a:pt x="30980" y="2125"/>
                </a:lnTo>
                <a:cubicBezTo>
                  <a:pt x="30225" y="2133"/>
                  <a:pt x="29547" y="2606"/>
                  <a:pt x="29281" y="3317"/>
                </a:cubicBezTo>
                <a:cubicBezTo>
                  <a:pt x="29110" y="3194"/>
                  <a:pt x="28930" y="3088"/>
                  <a:pt x="28742" y="2994"/>
                </a:cubicBezTo>
                <a:cubicBezTo>
                  <a:pt x="29126" y="2096"/>
                  <a:pt x="30000" y="1512"/>
                  <a:pt x="30976" y="1508"/>
                </a:cubicBezTo>
                <a:close/>
                <a:moveTo>
                  <a:pt x="7304" y="1508"/>
                </a:moveTo>
                <a:cubicBezTo>
                  <a:pt x="8267" y="1508"/>
                  <a:pt x="9139" y="2071"/>
                  <a:pt x="9534" y="2954"/>
                </a:cubicBezTo>
                <a:cubicBezTo>
                  <a:pt x="9346" y="3039"/>
                  <a:pt x="9166" y="3137"/>
                  <a:pt x="8991" y="3256"/>
                </a:cubicBezTo>
                <a:cubicBezTo>
                  <a:pt x="8709" y="2574"/>
                  <a:pt x="8031" y="2125"/>
                  <a:pt x="7296" y="2125"/>
                </a:cubicBezTo>
                <a:cubicBezTo>
                  <a:pt x="6519" y="2133"/>
                  <a:pt x="5842" y="2619"/>
                  <a:pt x="5584" y="3341"/>
                </a:cubicBezTo>
                <a:cubicBezTo>
                  <a:pt x="5413" y="3219"/>
                  <a:pt x="5233" y="3109"/>
                  <a:pt x="5049" y="3015"/>
                </a:cubicBezTo>
                <a:cubicBezTo>
                  <a:pt x="5425" y="2104"/>
                  <a:pt x="6303" y="1512"/>
                  <a:pt x="7292" y="1508"/>
                </a:cubicBezTo>
                <a:cubicBezTo>
                  <a:pt x="7296" y="1508"/>
                  <a:pt x="7300" y="1508"/>
                  <a:pt x="7304" y="1508"/>
                </a:cubicBezTo>
                <a:close/>
                <a:moveTo>
                  <a:pt x="23131" y="1508"/>
                </a:moveTo>
                <a:cubicBezTo>
                  <a:pt x="24097" y="1508"/>
                  <a:pt x="24970" y="2071"/>
                  <a:pt x="25364" y="2954"/>
                </a:cubicBezTo>
                <a:cubicBezTo>
                  <a:pt x="25177" y="3039"/>
                  <a:pt x="24993" y="3137"/>
                  <a:pt x="24821" y="3256"/>
                </a:cubicBezTo>
                <a:cubicBezTo>
                  <a:pt x="24540" y="2578"/>
                  <a:pt x="23869" y="2125"/>
                  <a:pt x="23134" y="2125"/>
                </a:cubicBezTo>
                <a:lnTo>
                  <a:pt x="23122" y="2125"/>
                </a:lnTo>
                <a:cubicBezTo>
                  <a:pt x="22346" y="2133"/>
                  <a:pt x="21668" y="2619"/>
                  <a:pt x="21415" y="3341"/>
                </a:cubicBezTo>
                <a:cubicBezTo>
                  <a:pt x="21390" y="3326"/>
                  <a:pt x="21366" y="3309"/>
                  <a:pt x="21341" y="3292"/>
                </a:cubicBezTo>
                <a:cubicBezTo>
                  <a:pt x="21190" y="3190"/>
                  <a:pt x="21036" y="3096"/>
                  <a:pt x="20876" y="3019"/>
                </a:cubicBezTo>
                <a:cubicBezTo>
                  <a:pt x="21251" y="2104"/>
                  <a:pt x="22129" y="1512"/>
                  <a:pt x="23119" y="1508"/>
                </a:cubicBezTo>
                <a:cubicBezTo>
                  <a:pt x="23123" y="1508"/>
                  <a:pt x="23127" y="1508"/>
                  <a:pt x="23131" y="1508"/>
                </a:cubicBezTo>
                <a:close/>
                <a:moveTo>
                  <a:pt x="38961" y="1508"/>
                </a:moveTo>
                <a:cubicBezTo>
                  <a:pt x="39929" y="1508"/>
                  <a:pt x="40799" y="2072"/>
                  <a:pt x="41191" y="2954"/>
                </a:cubicBezTo>
                <a:cubicBezTo>
                  <a:pt x="41003" y="3039"/>
                  <a:pt x="40823" y="3137"/>
                  <a:pt x="40648" y="3256"/>
                </a:cubicBezTo>
                <a:cubicBezTo>
                  <a:pt x="40370" y="2578"/>
                  <a:pt x="39696" y="2125"/>
                  <a:pt x="38961" y="2125"/>
                </a:cubicBezTo>
                <a:lnTo>
                  <a:pt x="38953" y="2125"/>
                </a:lnTo>
                <a:cubicBezTo>
                  <a:pt x="38177" y="2133"/>
                  <a:pt x="37498" y="2619"/>
                  <a:pt x="37242" y="3341"/>
                </a:cubicBezTo>
                <a:cubicBezTo>
                  <a:pt x="37185" y="3301"/>
                  <a:pt x="37127" y="3264"/>
                  <a:pt x="37070" y="3224"/>
                </a:cubicBezTo>
                <a:cubicBezTo>
                  <a:pt x="36951" y="3150"/>
                  <a:pt x="36829" y="3080"/>
                  <a:pt x="36706" y="3015"/>
                </a:cubicBezTo>
                <a:cubicBezTo>
                  <a:pt x="37082" y="2104"/>
                  <a:pt x="37960" y="1512"/>
                  <a:pt x="38949" y="1508"/>
                </a:cubicBezTo>
                <a:close/>
                <a:moveTo>
                  <a:pt x="54792" y="1508"/>
                </a:moveTo>
                <a:cubicBezTo>
                  <a:pt x="55755" y="1508"/>
                  <a:pt x="56626" y="2072"/>
                  <a:pt x="57022" y="2954"/>
                </a:cubicBezTo>
                <a:cubicBezTo>
                  <a:pt x="56833" y="3039"/>
                  <a:pt x="56650" y="3137"/>
                  <a:pt x="56478" y="3256"/>
                </a:cubicBezTo>
                <a:cubicBezTo>
                  <a:pt x="56196" y="2578"/>
                  <a:pt x="55527" y="2125"/>
                  <a:pt x="54792" y="2125"/>
                </a:cubicBezTo>
                <a:lnTo>
                  <a:pt x="54780" y="2125"/>
                </a:lnTo>
                <a:cubicBezTo>
                  <a:pt x="54007" y="2133"/>
                  <a:pt x="53325" y="2619"/>
                  <a:pt x="53072" y="3341"/>
                </a:cubicBezTo>
                <a:cubicBezTo>
                  <a:pt x="52901" y="3219"/>
                  <a:pt x="52721" y="3109"/>
                  <a:pt x="52533" y="3015"/>
                </a:cubicBezTo>
                <a:cubicBezTo>
                  <a:pt x="52912" y="2104"/>
                  <a:pt x="53791" y="1512"/>
                  <a:pt x="54775" y="1508"/>
                </a:cubicBezTo>
                <a:close/>
                <a:moveTo>
                  <a:pt x="70618" y="1508"/>
                </a:moveTo>
                <a:cubicBezTo>
                  <a:pt x="71586" y="1508"/>
                  <a:pt x="72456" y="2072"/>
                  <a:pt x="72848" y="2954"/>
                </a:cubicBezTo>
                <a:cubicBezTo>
                  <a:pt x="72660" y="3039"/>
                  <a:pt x="72481" y="3137"/>
                  <a:pt x="72305" y="3256"/>
                </a:cubicBezTo>
                <a:cubicBezTo>
                  <a:pt x="72027" y="2578"/>
                  <a:pt x="71353" y="2125"/>
                  <a:pt x="70618" y="2125"/>
                </a:cubicBezTo>
                <a:lnTo>
                  <a:pt x="70610" y="2125"/>
                </a:lnTo>
                <a:cubicBezTo>
                  <a:pt x="69834" y="2133"/>
                  <a:pt x="69156" y="2619"/>
                  <a:pt x="68899" y="3341"/>
                </a:cubicBezTo>
                <a:cubicBezTo>
                  <a:pt x="68727" y="3219"/>
                  <a:pt x="68547" y="3109"/>
                  <a:pt x="68364" y="3015"/>
                </a:cubicBezTo>
                <a:cubicBezTo>
                  <a:pt x="68739" y="2104"/>
                  <a:pt x="69617" y="1512"/>
                  <a:pt x="70605" y="1508"/>
                </a:cubicBezTo>
                <a:close/>
                <a:moveTo>
                  <a:pt x="86449" y="1508"/>
                </a:moveTo>
                <a:cubicBezTo>
                  <a:pt x="87412" y="1508"/>
                  <a:pt x="88283" y="2072"/>
                  <a:pt x="88679" y="2954"/>
                </a:cubicBezTo>
                <a:cubicBezTo>
                  <a:pt x="88491" y="3039"/>
                  <a:pt x="88307" y="3137"/>
                  <a:pt x="88136" y="3256"/>
                </a:cubicBezTo>
                <a:cubicBezTo>
                  <a:pt x="87853" y="2578"/>
                  <a:pt x="87184" y="2125"/>
                  <a:pt x="86449" y="2125"/>
                </a:cubicBezTo>
                <a:lnTo>
                  <a:pt x="86436" y="2125"/>
                </a:lnTo>
                <a:cubicBezTo>
                  <a:pt x="85665" y="2133"/>
                  <a:pt x="84982" y="2619"/>
                  <a:pt x="84729" y="3341"/>
                </a:cubicBezTo>
                <a:cubicBezTo>
                  <a:pt x="84558" y="3219"/>
                  <a:pt x="84378" y="3109"/>
                  <a:pt x="84190" y="3015"/>
                </a:cubicBezTo>
                <a:cubicBezTo>
                  <a:pt x="84570" y="2104"/>
                  <a:pt x="85448" y="1512"/>
                  <a:pt x="86432" y="1508"/>
                </a:cubicBezTo>
                <a:close/>
                <a:moveTo>
                  <a:pt x="15175" y="2198"/>
                </a:moveTo>
                <a:cubicBezTo>
                  <a:pt x="15902" y="2198"/>
                  <a:pt x="16549" y="2650"/>
                  <a:pt x="16804" y="3329"/>
                </a:cubicBezTo>
                <a:cubicBezTo>
                  <a:pt x="16689" y="3411"/>
                  <a:pt x="16576" y="3501"/>
                  <a:pt x="16469" y="3599"/>
                </a:cubicBezTo>
                <a:cubicBezTo>
                  <a:pt x="16432" y="3631"/>
                  <a:pt x="16395" y="3665"/>
                  <a:pt x="16359" y="3697"/>
                </a:cubicBezTo>
                <a:cubicBezTo>
                  <a:pt x="16240" y="3141"/>
                  <a:pt x="15737" y="2729"/>
                  <a:pt x="15166" y="2729"/>
                </a:cubicBezTo>
                <a:lnTo>
                  <a:pt x="15158" y="2729"/>
                </a:lnTo>
                <a:cubicBezTo>
                  <a:pt x="14561" y="2733"/>
                  <a:pt x="14063" y="3162"/>
                  <a:pt x="13961" y="3742"/>
                </a:cubicBezTo>
                <a:cubicBezTo>
                  <a:pt x="13822" y="3603"/>
                  <a:pt x="13671" y="3473"/>
                  <a:pt x="13512" y="3358"/>
                </a:cubicBezTo>
                <a:cubicBezTo>
                  <a:pt x="13761" y="2668"/>
                  <a:pt x="14419" y="2202"/>
                  <a:pt x="15154" y="2198"/>
                </a:cubicBezTo>
                <a:cubicBezTo>
                  <a:pt x="15161" y="2198"/>
                  <a:pt x="15168" y="2198"/>
                  <a:pt x="15175" y="2198"/>
                </a:cubicBezTo>
                <a:close/>
                <a:moveTo>
                  <a:pt x="31001" y="2198"/>
                </a:moveTo>
                <a:cubicBezTo>
                  <a:pt x="31728" y="2198"/>
                  <a:pt x="32375" y="2650"/>
                  <a:pt x="32635" y="3329"/>
                </a:cubicBezTo>
                <a:cubicBezTo>
                  <a:pt x="32475" y="3439"/>
                  <a:pt x="32328" y="3562"/>
                  <a:pt x="32190" y="3697"/>
                </a:cubicBezTo>
                <a:cubicBezTo>
                  <a:pt x="32071" y="3140"/>
                  <a:pt x="31569" y="2729"/>
                  <a:pt x="30993" y="2729"/>
                </a:cubicBezTo>
                <a:cubicBezTo>
                  <a:pt x="30990" y="2729"/>
                  <a:pt x="30988" y="2729"/>
                  <a:pt x="30985" y="2729"/>
                </a:cubicBezTo>
                <a:cubicBezTo>
                  <a:pt x="30388" y="2733"/>
                  <a:pt x="29890" y="3162"/>
                  <a:pt x="29792" y="3742"/>
                </a:cubicBezTo>
                <a:cubicBezTo>
                  <a:pt x="29649" y="3603"/>
                  <a:pt x="29502" y="3473"/>
                  <a:pt x="29343" y="3358"/>
                </a:cubicBezTo>
                <a:cubicBezTo>
                  <a:pt x="29592" y="2668"/>
                  <a:pt x="30245" y="2202"/>
                  <a:pt x="30980" y="2198"/>
                </a:cubicBezTo>
                <a:cubicBezTo>
                  <a:pt x="30987" y="2198"/>
                  <a:pt x="30994" y="2198"/>
                  <a:pt x="31001" y="2198"/>
                </a:cubicBezTo>
                <a:close/>
                <a:moveTo>
                  <a:pt x="46832" y="2198"/>
                </a:moveTo>
                <a:cubicBezTo>
                  <a:pt x="47558" y="2198"/>
                  <a:pt x="48206" y="2650"/>
                  <a:pt x="48461" y="3329"/>
                </a:cubicBezTo>
                <a:cubicBezTo>
                  <a:pt x="48305" y="3439"/>
                  <a:pt x="48154" y="3562"/>
                  <a:pt x="48016" y="3697"/>
                </a:cubicBezTo>
                <a:cubicBezTo>
                  <a:pt x="47898" y="3141"/>
                  <a:pt x="47395" y="2729"/>
                  <a:pt x="46823" y="2729"/>
                </a:cubicBezTo>
                <a:lnTo>
                  <a:pt x="46815" y="2729"/>
                </a:lnTo>
                <a:cubicBezTo>
                  <a:pt x="46218" y="2733"/>
                  <a:pt x="45721" y="3162"/>
                  <a:pt x="45619" y="3742"/>
                </a:cubicBezTo>
                <a:cubicBezTo>
                  <a:pt x="45479" y="3599"/>
                  <a:pt x="45328" y="3473"/>
                  <a:pt x="45169" y="3358"/>
                </a:cubicBezTo>
                <a:cubicBezTo>
                  <a:pt x="45419" y="2668"/>
                  <a:pt x="46075" y="2202"/>
                  <a:pt x="46811" y="2198"/>
                </a:cubicBezTo>
                <a:cubicBezTo>
                  <a:pt x="46818" y="2198"/>
                  <a:pt x="46825" y="2198"/>
                  <a:pt x="46832" y="2198"/>
                </a:cubicBezTo>
                <a:close/>
                <a:moveTo>
                  <a:pt x="62658" y="2198"/>
                </a:moveTo>
                <a:cubicBezTo>
                  <a:pt x="63385" y="2198"/>
                  <a:pt x="64033" y="2650"/>
                  <a:pt x="64292" y="3329"/>
                </a:cubicBezTo>
                <a:cubicBezTo>
                  <a:pt x="64173" y="3411"/>
                  <a:pt x="64059" y="3501"/>
                  <a:pt x="63953" y="3599"/>
                </a:cubicBezTo>
                <a:cubicBezTo>
                  <a:pt x="63915" y="3631"/>
                  <a:pt x="63879" y="3665"/>
                  <a:pt x="63847" y="3697"/>
                </a:cubicBezTo>
                <a:cubicBezTo>
                  <a:pt x="63728" y="3141"/>
                  <a:pt x="63225" y="2729"/>
                  <a:pt x="62650" y="2729"/>
                </a:cubicBezTo>
                <a:lnTo>
                  <a:pt x="62641" y="2729"/>
                </a:lnTo>
                <a:cubicBezTo>
                  <a:pt x="62045" y="2733"/>
                  <a:pt x="61547" y="3162"/>
                  <a:pt x="61449" y="3742"/>
                </a:cubicBezTo>
                <a:cubicBezTo>
                  <a:pt x="61306" y="3599"/>
                  <a:pt x="61159" y="3473"/>
                  <a:pt x="60999" y="3358"/>
                </a:cubicBezTo>
                <a:cubicBezTo>
                  <a:pt x="61249" y="2668"/>
                  <a:pt x="61902" y="2202"/>
                  <a:pt x="62637" y="2198"/>
                </a:cubicBezTo>
                <a:cubicBezTo>
                  <a:pt x="62644" y="2198"/>
                  <a:pt x="62651" y="2198"/>
                  <a:pt x="62658" y="2198"/>
                </a:cubicBezTo>
                <a:close/>
                <a:moveTo>
                  <a:pt x="78489" y="2198"/>
                </a:moveTo>
                <a:cubicBezTo>
                  <a:pt x="79216" y="2198"/>
                  <a:pt x="79863" y="2650"/>
                  <a:pt x="80119" y="3329"/>
                </a:cubicBezTo>
                <a:cubicBezTo>
                  <a:pt x="79963" y="3439"/>
                  <a:pt x="79812" y="3562"/>
                  <a:pt x="79673" y="3697"/>
                </a:cubicBezTo>
                <a:cubicBezTo>
                  <a:pt x="79555" y="3141"/>
                  <a:pt x="79052" y="2729"/>
                  <a:pt x="78481" y="2729"/>
                </a:cubicBezTo>
                <a:lnTo>
                  <a:pt x="78472" y="2729"/>
                </a:lnTo>
                <a:cubicBezTo>
                  <a:pt x="77876" y="2733"/>
                  <a:pt x="77378" y="3162"/>
                  <a:pt x="77276" y="3742"/>
                </a:cubicBezTo>
                <a:cubicBezTo>
                  <a:pt x="77137" y="3599"/>
                  <a:pt x="76986" y="3473"/>
                  <a:pt x="76826" y="3358"/>
                </a:cubicBezTo>
                <a:cubicBezTo>
                  <a:pt x="77075" y="2668"/>
                  <a:pt x="77733" y="2202"/>
                  <a:pt x="78468" y="2198"/>
                </a:cubicBezTo>
                <a:cubicBezTo>
                  <a:pt x="78475" y="2198"/>
                  <a:pt x="78482" y="2198"/>
                  <a:pt x="78489" y="2198"/>
                </a:cubicBezTo>
                <a:close/>
                <a:moveTo>
                  <a:pt x="94307" y="2198"/>
                </a:moveTo>
                <a:cubicBezTo>
                  <a:pt x="95038" y="2198"/>
                  <a:pt x="95691" y="2647"/>
                  <a:pt x="95949" y="3329"/>
                </a:cubicBezTo>
                <a:cubicBezTo>
                  <a:pt x="95789" y="3439"/>
                  <a:pt x="95642" y="3562"/>
                  <a:pt x="95503" y="3697"/>
                </a:cubicBezTo>
                <a:cubicBezTo>
                  <a:pt x="95386" y="3141"/>
                  <a:pt x="94883" y="2729"/>
                  <a:pt x="94307" y="2729"/>
                </a:cubicBezTo>
                <a:lnTo>
                  <a:pt x="94298" y="2729"/>
                </a:lnTo>
                <a:cubicBezTo>
                  <a:pt x="93702" y="2733"/>
                  <a:pt x="93205" y="3162"/>
                  <a:pt x="93106" y="3742"/>
                </a:cubicBezTo>
                <a:cubicBezTo>
                  <a:pt x="92963" y="3599"/>
                  <a:pt x="92816" y="3473"/>
                  <a:pt x="92657" y="3358"/>
                </a:cubicBezTo>
                <a:cubicBezTo>
                  <a:pt x="92906" y="2668"/>
                  <a:pt x="93563" y="2202"/>
                  <a:pt x="94298" y="2198"/>
                </a:cubicBezTo>
                <a:close/>
                <a:moveTo>
                  <a:pt x="7305" y="2198"/>
                </a:moveTo>
                <a:cubicBezTo>
                  <a:pt x="8012" y="2198"/>
                  <a:pt x="8665" y="2633"/>
                  <a:pt x="8934" y="3292"/>
                </a:cubicBezTo>
                <a:cubicBezTo>
                  <a:pt x="8778" y="3403"/>
                  <a:pt x="8627" y="3522"/>
                  <a:pt x="8489" y="3652"/>
                </a:cubicBezTo>
                <a:cubicBezTo>
                  <a:pt x="8353" y="3113"/>
                  <a:pt x="7863" y="2729"/>
                  <a:pt x="7304" y="2729"/>
                </a:cubicBezTo>
                <a:lnTo>
                  <a:pt x="7300" y="2729"/>
                </a:lnTo>
                <a:cubicBezTo>
                  <a:pt x="6687" y="2733"/>
                  <a:pt x="6176" y="3182"/>
                  <a:pt x="6095" y="3782"/>
                </a:cubicBezTo>
                <a:cubicBezTo>
                  <a:pt x="5956" y="3640"/>
                  <a:pt x="5805" y="3505"/>
                  <a:pt x="5646" y="3386"/>
                </a:cubicBezTo>
                <a:cubicBezTo>
                  <a:pt x="5882" y="2676"/>
                  <a:pt x="6544" y="2202"/>
                  <a:pt x="7296" y="2198"/>
                </a:cubicBezTo>
                <a:cubicBezTo>
                  <a:pt x="7299" y="2198"/>
                  <a:pt x="7302" y="2198"/>
                  <a:pt x="7305" y="2198"/>
                </a:cubicBezTo>
                <a:close/>
                <a:moveTo>
                  <a:pt x="23132" y="2198"/>
                </a:moveTo>
                <a:cubicBezTo>
                  <a:pt x="23843" y="2198"/>
                  <a:pt x="24496" y="2633"/>
                  <a:pt x="24760" y="3292"/>
                </a:cubicBezTo>
                <a:cubicBezTo>
                  <a:pt x="24605" y="3403"/>
                  <a:pt x="24458" y="3522"/>
                  <a:pt x="24319" y="3652"/>
                </a:cubicBezTo>
                <a:cubicBezTo>
                  <a:pt x="24181" y="3112"/>
                  <a:pt x="23691" y="2729"/>
                  <a:pt x="23135" y="2729"/>
                </a:cubicBezTo>
                <a:cubicBezTo>
                  <a:pt x="23132" y="2729"/>
                  <a:pt x="23129" y="2729"/>
                  <a:pt x="23126" y="2729"/>
                </a:cubicBezTo>
                <a:cubicBezTo>
                  <a:pt x="22514" y="2733"/>
                  <a:pt x="22007" y="3182"/>
                  <a:pt x="21926" y="3782"/>
                </a:cubicBezTo>
                <a:cubicBezTo>
                  <a:pt x="21782" y="3640"/>
                  <a:pt x="21632" y="3509"/>
                  <a:pt x="21472" y="3386"/>
                </a:cubicBezTo>
                <a:cubicBezTo>
                  <a:pt x="21713" y="2680"/>
                  <a:pt x="22371" y="2202"/>
                  <a:pt x="23122" y="2198"/>
                </a:cubicBezTo>
                <a:cubicBezTo>
                  <a:pt x="23126" y="2198"/>
                  <a:pt x="23129" y="2198"/>
                  <a:pt x="23132" y="2198"/>
                </a:cubicBezTo>
                <a:close/>
                <a:moveTo>
                  <a:pt x="38963" y="2198"/>
                </a:moveTo>
                <a:cubicBezTo>
                  <a:pt x="39673" y="2198"/>
                  <a:pt x="40323" y="2633"/>
                  <a:pt x="40591" y="3292"/>
                </a:cubicBezTo>
                <a:cubicBezTo>
                  <a:pt x="40435" y="3403"/>
                  <a:pt x="40284" y="3522"/>
                  <a:pt x="40145" y="3652"/>
                </a:cubicBezTo>
                <a:cubicBezTo>
                  <a:pt x="40011" y="3112"/>
                  <a:pt x="39522" y="2729"/>
                  <a:pt x="38965" y="2729"/>
                </a:cubicBezTo>
                <a:cubicBezTo>
                  <a:pt x="38963" y="2729"/>
                  <a:pt x="38960" y="2729"/>
                  <a:pt x="38957" y="2729"/>
                </a:cubicBezTo>
                <a:cubicBezTo>
                  <a:pt x="38344" y="2733"/>
                  <a:pt x="37834" y="3182"/>
                  <a:pt x="37752" y="3782"/>
                </a:cubicBezTo>
                <a:cubicBezTo>
                  <a:pt x="37743" y="3774"/>
                  <a:pt x="37732" y="3763"/>
                  <a:pt x="37724" y="3750"/>
                </a:cubicBezTo>
                <a:cubicBezTo>
                  <a:pt x="37609" y="3640"/>
                  <a:pt x="37487" y="3529"/>
                  <a:pt x="37360" y="3431"/>
                </a:cubicBezTo>
                <a:cubicBezTo>
                  <a:pt x="37340" y="3415"/>
                  <a:pt x="37319" y="3403"/>
                  <a:pt x="37302" y="3386"/>
                </a:cubicBezTo>
                <a:cubicBezTo>
                  <a:pt x="37540" y="2676"/>
                  <a:pt x="38201" y="2202"/>
                  <a:pt x="38953" y="2198"/>
                </a:cubicBezTo>
                <a:cubicBezTo>
                  <a:pt x="38956" y="2198"/>
                  <a:pt x="38959" y="2198"/>
                  <a:pt x="38963" y="2198"/>
                </a:cubicBezTo>
                <a:close/>
                <a:moveTo>
                  <a:pt x="54789" y="2198"/>
                </a:moveTo>
                <a:cubicBezTo>
                  <a:pt x="55500" y="2198"/>
                  <a:pt x="56153" y="2633"/>
                  <a:pt x="56417" y="3292"/>
                </a:cubicBezTo>
                <a:cubicBezTo>
                  <a:pt x="56262" y="3403"/>
                  <a:pt x="56115" y="3522"/>
                  <a:pt x="55976" y="3652"/>
                </a:cubicBezTo>
                <a:cubicBezTo>
                  <a:pt x="55837" y="3113"/>
                  <a:pt x="55351" y="2729"/>
                  <a:pt x="54792" y="2729"/>
                </a:cubicBezTo>
                <a:lnTo>
                  <a:pt x="54784" y="2729"/>
                </a:lnTo>
                <a:cubicBezTo>
                  <a:pt x="54175" y="2733"/>
                  <a:pt x="53664" y="3182"/>
                  <a:pt x="53583" y="3782"/>
                </a:cubicBezTo>
                <a:cubicBezTo>
                  <a:pt x="53489" y="3689"/>
                  <a:pt x="53391" y="3599"/>
                  <a:pt x="53289" y="3513"/>
                </a:cubicBezTo>
                <a:cubicBezTo>
                  <a:pt x="53236" y="3469"/>
                  <a:pt x="53182" y="3427"/>
                  <a:pt x="53129" y="3386"/>
                </a:cubicBezTo>
                <a:cubicBezTo>
                  <a:pt x="53370" y="2676"/>
                  <a:pt x="54028" y="2202"/>
                  <a:pt x="54780" y="2198"/>
                </a:cubicBezTo>
                <a:cubicBezTo>
                  <a:pt x="54783" y="2198"/>
                  <a:pt x="54786" y="2198"/>
                  <a:pt x="54789" y="2198"/>
                </a:cubicBezTo>
                <a:close/>
                <a:moveTo>
                  <a:pt x="70618" y="2198"/>
                </a:moveTo>
                <a:cubicBezTo>
                  <a:pt x="71329" y="2198"/>
                  <a:pt x="71983" y="2635"/>
                  <a:pt x="72247" y="3292"/>
                </a:cubicBezTo>
                <a:cubicBezTo>
                  <a:pt x="72092" y="3403"/>
                  <a:pt x="71941" y="3522"/>
                  <a:pt x="71802" y="3652"/>
                </a:cubicBezTo>
                <a:cubicBezTo>
                  <a:pt x="71668" y="3113"/>
                  <a:pt x="71178" y="2729"/>
                  <a:pt x="70618" y="2729"/>
                </a:cubicBezTo>
                <a:lnTo>
                  <a:pt x="70614" y="2729"/>
                </a:lnTo>
                <a:cubicBezTo>
                  <a:pt x="70002" y="2733"/>
                  <a:pt x="69491" y="3182"/>
                  <a:pt x="69410" y="3782"/>
                </a:cubicBezTo>
                <a:cubicBezTo>
                  <a:pt x="69287" y="3660"/>
                  <a:pt x="69160" y="3542"/>
                  <a:pt x="69025" y="3435"/>
                </a:cubicBezTo>
                <a:cubicBezTo>
                  <a:pt x="69005" y="3420"/>
                  <a:pt x="68980" y="3403"/>
                  <a:pt x="68960" y="3386"/>
                </a:cubicBezTo>
                <a:cubicBezTo>
                  <a:pt x="69197" y="2676"/>
                  <a:pt x="69859" y="2202"/>
                  <a:pt x="70610" y="2198"/>
                </a:cubicBezTo>
                <a:close/>
                <a:moveTo>
                  <a:pt x="86449" y="2198"/>
                </a:moveTo>
                <a:cubicBezTo>
                  <a:pt x="87159" y="2198"/>
                  <a:pt x="87808" y="2635"/>
                  <a:pt x="88074" y="3292"/>
                </a:cubicBezTo>
                <a:cubicBezTo>
                  <a:pt x="87919" y="3403"/>
                  <a:pt x="87772" y="3522"/>
                  <a:pt x="87633" y="3652"/>
                </a:cubicBezTo>
                <a:cubicBezTo>
                  <a:pt x="87495" y="3113"/>
                  <a:pt x="87009" y="2729"/>
                  <a:pt x="86449" y="2729"/>
                </a:cubicBezTo>
                <a:lnTo>
                  <a:pt x="86441" y="2729"/>
                </a:lnTo>
                <a:cubicBezTo>
                  <a:pt x="85832" y="2733"/>
                  <a:pt x="85322" y="3182"/>
                  <a:pt x="85240" y="3782"/>
                </a:cubicBezTo>
                <a:cubicBezTo>
                  <a:pt x="85097" y="3640"/>
                  <a:pt x="84946" y="3505"/>
                  <a:pt x="84786" y="3386"/>
                </a:cubicBezTo>
                <a:cubicBezTo>
                  <a:pt x="85027" y="2676"/>
                  <a:pt x="85685" y="2202"/>
                  <a:pt x="86436" y="2198"/>
                </a:cubicBezTo>
                <a:close/>
                <a:moveTo>
                  <a:pt x="7304" y="2798"/>
                </a:moveTo>
                <a:cubicBezTo>
                  <a:pt x="7847" y="2798"/>
                  <a:pt x="8317" y="3178"/>
                  <a:pt x="8431" y="3705"/>
                </a:cubicBezTo>
                <a:cubicBezTo>
                  <a:pt x="8244" y="3889"/>
                  <a:pt x="8072" y="4089"/>
                  <a:pt x="7920" y="4306"/>
                </a:cubicBezTo>
                <a:cubicBezTo>
                  <a:pt x="7705" y="4268"/>
                  <a:pt x="7479" y="4248"/>
                  <a:pt x="7251" y="4248"/>
                </a:cubicBezTo>
                <a:lnTo>
                  <a:pt x="7226" y="4248"/>
                </a:lnTo>
                <a:cubicBezTo>
                  <a:pt x="6989" y="4253"/>
                  <a:pt x="6757" y="4272"/>
                  <a:pt x="6528" y="4318"/>
                </a:cubicBezTo>
                <a:lnTo>
                  <a:pt x="6532" y="4314"/>
                </a:lnTo>
                <a:cubicBezTo>
                  <a:pt x="6414" y="4142"/>
                  <a:pt x="6283" y="3978"/>
                  <a:pt x="6140" y="3827"/>
                </a:cubicBezTo>
                <a:lnTo>
                  <a:pt x="6140" y="3827"/>
                </a:lnTo>
                <a:lnTo>
                  <a:pt x="6161" y="3831"/>
                </a:lnTo>
                <a:cubicBezTo>
                  <a:pt x="6221" y="3248"/>
                  <a:pt x="6712" y="2802"/>
                  <a:pt x="7300" y="2798"/>
                </a:cubicBezTo>
                <a:close/>
                <a:moveTo>
                  <a:pt x="23134" y="2798"/>
                </a:moveTo>
                <a:cubicBezTo>
                  <a:pt x="23673" y="2798"/>
                  <a:pt x="24143" y="3178"/>
                  <a:pt x="24258" y="3705"/>
                </a:cubicBezTo>
                <a:cubicBezTo>
                  <a:pt x="24074" y="3889"/>
                  <a:pt x="23903" y="4089"/>
                  <a:pt x="23751" y="4306"/>
                </a:cubicBezTo>
                <a:cubicBezTo>
                  <a:pt x="23530" y="4268"/>
                  <a:pt x="23306" y="4248"/>
                  <a:pt x="23077" y="4248"/>
                </a:cubicBezTo>
                <a:lnTo>
                  <a:pt x="23053" y="4248"/>
                </a:lnTo>
                <a:cubicBezTo>
                  <a:pt x="22816" y="4253"/>
                  <a:pt x="22583" y="4272"/>
                  <a:pt x="22359" y="4318"/>
                </a:cubicBezTo>
                <a:lnTo>
                  <a:pt x="22359" y="4314"/>
                </a:lnTo>
                <a:cubicBezTo>
                  <a:pt x="22240" y="4142"/>
                  <a:pt x="22109" y="3978"/>
                  <a:pt x="21967" y="3827"/>
                </a:cubicBezTo>
                <a:lnTo>
                  <a:pt x="21967" y="3827"/>
                </a:lnTo>
                <a:lnTo>
                  <a:pt x="21986" y="3831"/>
                </a:lnTo>
                <a:cubicBezTo>
                  <a:pt x="22048" y="3248"/>
                  <a:pt x="22538" y="2802"/>
                  <a:pt x="23126" y="2798"/>
                </a:cubicBezTo>
                <a:close/>
                <a:moveTo>
                  <a:pt x="38961" y="2798"/>
                </a:moveTo>
                <a:cubicBezTo>
                  <a:pt x="39504" y="2798"/>
                  <a:pt x="39973" y="3178"/>
                  <a:pt x="40088" y="3705"/>
                </a:cubicBezTo>
                <a:cubicBezTo>
                  <a:pt x="39900" y="3889"/>
                  <a:pt x="39728" y="4089"/>
                  <a:pt x="39577" y="4306"/>
                </a:cubicBezTo>
                <a:cubicBezTo>
                  <a:pt x="39353" y="4268"/>
                  <a:pt x="39121" y="4248"/>
                  <a:pt x="38883" y="4248"/>
                </a:cubicBezTo>
                <a:cubicBezTo>
                  <a:pt x="38646" y="4253"/>
                  <a:pt x="38414" y="4272"/>
                  <a:pt x="38185" y="4318"/>
                </a:cubicBezTo>
                <a:lnTo>
                  <a:pt x="38189" y="4314"/>
                </a:lnTo>
                <a:cubicBezTo>
                  <a:pt x="38071" y="4142"/>
                  <a:pt x="37940" y="3978"/>
                  <a:pt x="37797" y="3827"/>
                </a:cubicBezTo>
                <a:lnTo>
                  <a:pt x="37797" y="3827"/>
                </a:lnTo>
                <a:lnTo>
                  <a:pt x="37817" y="3831"/>
                </a:lnTo>
                <a:cubicBezTo>
                  <a:pt x="37879" y="3248"/>
                  <a:pt x="38369" y="2802"/>
                  <a:pt x="38957" y="2798"/>
                </a:cubicBezTo>
                <a:close/>
                <a:moveTo>
                  <a:pt x="54792" y="2798"/>
                </a:moveTo>
                <a:cubicBezTo>
                  <a:pt x="55331" y="2798"/>
                  <a:pt x="55804" y="3178"/>
                  <a:pt x="55915" y="3705"/>
                </a:cubicBezTo>
                <a:cubicBezTo>
                  <a:pt x="55731" y="3889"/>
                  <a:pt x="55559" y="4089"/>
                  <a:pt x="55408" y="4306"/>
                </a:cubicBezTo>
                <a:cubicBezTo>
                  <a:pt x="55188" y="4268"/>
                  <a:pt x="54963" y="4248"/>
                  <a:pt x="54735" y="4248"/>
                </a:cubicBezTo>
                <a:lnTo>
                  <a:pt x="54710" y="4248"/>
                </a:lnTo>
                <a:cubicBezTo>
                  <a:pt x="54473" y="4253"/>
                  <a:pt x="54241" y="4272"/>
                  <a:pt x="54015" y="4318"/>
                </a:cubicBezTo>
                <a:lnTo>
                  <a:pt x="54015" y="4314"/>
                </a:lnTo>
                <a:cubicBezTo>
                  <a:pt x="53898" y="4142"/>
                  <a:pt x="53766" y="3978"/>
                  <a:pt x="53623" y="3827"/>
                </a:cubicBezTo>
                <a:lnTo>
                  <a:pt x="53623" y="3827"/>
                </a:lnTo>
                <a:lnTo>
                  <a:pt x="53644" y="3831"/>
                </a:lnTo>
                <a:cubicBezTo>
                  <a:pt x="53705" y="3248"/>
                  <a:pt x="54196" y="2802"/>
                  <a:pt x="54784" y="2798"/>
                </a:cubicBezTo>
                <a:close/>
                <a:moveTo>
                  <a:pt x="70618" y="2798"/>
                </a:moveTo>
                <a:cubicBezTo>
                  <a:pt x="71161" y="2798"/>
                  <a:pt x="71631" y="3178"/>
                  <a:pt x="71745" y="3705"/>
                </a:cubicBezTo>
                <a:cubicBezTo>
                  <a:pt x="71557" y="3889"/>
                  <a:pt x="71386" y="4089"/>
                  <a:pt x="71235" y="4306"/>
                </a:cubicBezTo>
                <a:cubicBezTo>
                  <a:pt x="71018" y="4268"/>
                  <a:pt x="70794" y="4248"/>
                  <a:pt x="70565" y="4248"/>
                </a:cubicBezTo>
                <a:lnTo>
                  <a:pt x="70541" y="4248"/>
                </a:lnTo>
                <a:cubicBezTo>
                  <a:pt x="70304" y="4253"/>
                  <a:pt x="70071" y="4272"/>
                  <a:pt x="69842" y="4318"/>
                </a:cubicBezTo>
                <a:lnTo>
                  <a:pt x="69846" y="4314"/>
                </a:lnTo>
                <a:cubicBezTo>
                  <a:pt x="69728" y="4142"/>
                  <a:pt x="69597" y="3978"/>
                  <a:pt x="69454" y="3827"/>
                </a:cubicBezTo>
                <a:lnTo>
                  <a:pt x="69454" y="3827"/>
                </a:lnTo>
                <a:lnTo>
                  <a:pt x="69474" y="3831"/>
                </a:lnTo>
                <a:cubicBezTo>
                  <a:pt x="69536" y="3248"/>
                  <a:pt x="70026" y="2802"/>
                  <a:pt x="70614" y="2798"/>
                </a:cubicBezTo>
                <a:close/>
                <a:moveTo>
                  <a:pt x="86449" y="2798"/>
                </a:moveTo>
                <a:cubicBezTo>
                  <a:pt x="86988" y="2798"/>
                  <a:pt x="87461" y="3178"/>
                  <a:pt x="87572" y="3705"/>
                </a:cubicBezTo>
                <a:cubicBezTo>
                  <a:pt x="87388" y="3889"/>
                  <a:pt x="87216" y="4089"/>
                  <a:pt x="87065" y="4306"/>
                </a:cubicBezTo>
                <a:cubicBezTo>
                  <a:pt x="86845" y="4268"/>
                  <a:pt x="86620" y="4248"/>
                  <a:pt x="86396" y="4248"/>
                </a:cubicBezTo>
                <a:lnTo>
                  <a:pt x="86367" y="4248"/>
                </a:lnTo>
                <a:cubicBezTo>
                  <a:pt x="86130" y="4253"/>
                  <a:pt x="85897" y="4272"/>
                  <a:pt x="85672" y="4318"/>
                </a:cubicBezTo>
                <a:lnTo>
                  <a:pt x="85672" y="4314"/>
                </a:lnTo>
                <a:cubicBezTo>
                  <a:pt x="85554" y="4142"/>
                  <a:pt x="85423" y="3978"/>
                  <a:pt x="85280" y="3827"/>
                </a:cubicBezTo>
                <a:lnTo>
                  <a:pt x="85280" y="3827"/>
                </a:lnTo>
                <a:lnTo>
                  <a:pt x="85301" y="3831"/>
                </a:lnTo>
                <a:cubicBezTo>
                  <a:pt x="85363" y="3248"/>
                  <a:pt x="85853" y="2802"/>
                  <a:pt x="86441" y="2798"/>
                </a:cubicBezTo>
                <a:close/>
                <a:moveTo>
                  <a:pt x="15166" y="2798"/>
                </a:moveTo>
                <a:cubicBezTo>
                  <a:pt x="15722" y="2798"/>
                  <a:pt x="16208" y="3207"/>
                  <a:pt x="16297" y="3754"/>
                </a:cubicBezTo>
                <a:cubicBezTo>
                  <a:pt x="16269" y="3787"/>
                  <a:pt x="16240" y="3816"/>
                  <a:pt x="16212" y="3848"/>
                </a:cubicBezTo>
                <a:cubicBezTo>
                  <a:pt x="16159" y="3905"/>
                  <a:pt x="16105" y="3967"/>
                  <a:pt x="16052" y="4027"/>
                </a:cubicBezTo>
                <a:cubicBezTo>
                  <a:pt x="15979" y="4114"/>
                  <a:pt x="15914" y="4208"/>
                  <a:pt x="15848" y="4302"/>
                </a:cubicBezTo>
                <a:cubicBezTo>
                  <a:pt x="15639" y="4265"/>
                  <a:pt x="15432" y="4248"/>
                  <a:pt x="15219" y="4248"/>
                </a:cubicBezTo>
                <a:lnTo>
                  <a:pt x="15194" y="4248"/>
                </a:lnTo>
                <a:cubicBezTo>
                  <a:pt x="14929" y="4253"/>
                  <a:pt x="14668" y="4281"/>
                  <a:pt x="14414" y="4334"/>
                </a:cubicBezTo>
                <a:lnTo>
                  <a:pt x="14439" y="4314"/>
                </a:lnTo>
                <a:cubicBezTo>
                  <a:pt x="14316" y="4130"/>
                  <a:pt x="14174" y="3963"/>
                  <a:pt x="14022" y="3803"/>
                </a:cubicBezTo>
                <a:cubicBezTo>
                  <a:pt x="14096" y="3231"/>
                  <a:pt x="14578" y="2802"/>
                  <a:pt x="15158" y="2798"/>
                </a:cubicBezTo>
                <a:close/>
                <a:moveTo>
                  <a:pt x="30993" y="2798"/>
                </a:moveTo>
                <a:cubicBezTo>
                  <a:pt x="31548" y="2798"/>
                  <a:pt x="32034" y="3207"/>
                  <a:pt x="32128" y="3754"/>
                </a:cubicBezTo>
                <a:cubicBezTo>
                  <a:pt x="32099" y="3787"/>
                  <a:pt x="32067" y="3816"/>
                  <a:pt x="32039" y="3848"/>
                </a:cubicBezTo>
                <a:cubicBezTo>
                  <a:pt x="31907" y="3987"/>
                  <a:pt x="31785" y="4138"/>
                  <a:pt x="31675" y="4302"/>
                </a:cubicBezTo>
                <a:cubicBezTo>
                  <a:pt x="31470" y="4265"/>
                  <a:pt x="31262" y="4248"/>
                  <a:pt x="31050" y="4248"/>
                </a:cubicBezTo>
                <a:lnTo>
                  <a:pt x="31025" y="4248"/>
                </a:lnTo>
                <a:cubicBezTo>
                  <a:pt x="30759" y="4253"/>
                  <a:pt x="30499" y="4281"/>
                  <a:pt x="30241" y="4334"/>
                </a:cubicBezTo>
                <a:lnTo>
                  <a:pt x="30269" y="4314"/>
                </a:lnTo>
                <a:cubicBezTo>
                  <a:pt x="30143" y="4130"/>
                  <a:pt x="30005" y="3963"/>
                  <a:pt x="29853" y="3803"/>
                </a:cubicBezTo>
                <a:cubicBezTo>
                  <a:pt x="29926" y="3231"/>
                  <a:pt x="30408" y="2802"/>
                  <a:pt x="30985" y="2798"/>
                </a:cubicBezTo>
                <a:close/>
                <a:moveTo>
                  <a:pt x="46823" y="2798"/>
                </a:moveTo>
                <a:cubicBezTo>
                  <a:pt x="47379" y="2798"/>
                  <a:pt x="47864" y="3207"/>
                  <a:pt x="47954" y="3754"/>
                </a:cubicBezTo>
                <a:cubicBezTo>
                  <a:pt x="47845" y="3869"/>
                  <a:pt x="47734" y="3991"/>
                  <a:pt x="47636" y="4121"/>
                </a:cubicBezTo>
                <a:cubicBezTo>
                  <a:pt x="47591" y="4179"/>
                  <a:pt x="47546" y="4240"/>
                  <a:pt x="47506" y="4302"/>
                </a:cubicBezTo>
                <a:cubicBezTo>
                  <a:pt x="47289" y="4265"/>
                  <a:pt x="47072" y="4248"/>
                  <a:pt x="46852" y="4248"/>
                </a:cubicBezTo>
                <a:cubicBezTo>
                  <a:pt x="46586" y="4253"/>
                  <a:pt x="46325" y="4281"/>
                  <a:pt x="46071" y="4334"/>
                </a:cubicBezTo>
                <a:lnTo>
                  <a:pt x="46096" y="4314"/>
                </a:lnTo>
                <a:cubicBezTo>
                  <a:pt x="45973" y="4130"/>
                  <a:pt x="45830" y="3963"/>
                  <a:pt x="45679" y="3803"/>
                </a:cubicBezTo>
                <a:cubicBezTo>
                  <a:pt x="45753" y="3231"/>
                  <a:pt x="46235" y="2802"/>
                  <a:pt x="46815" y="2798"/>
                </a:cubicBezTo>
                <a:close/>
                <a:moveTo>
                  <a:pt x="62650" y="2798"/>
                </a:moveTo>
                <a:cubicBezTo>
                  <a:pt x="63205" y="2798"/>
                  <a:pt x="63691" y="3207"/>
                  <a:pt x="63785" y="3754"/>
                </a:cubicBezTo>
                <a:cubicBezTo>
                  <a:pt x="63757" y="3787"/>
                  <a:pt x="63724" y="3816"/>
                  <a:pt x="63695" y="3848"/>
                </a:cubicBezTo>
                <a:cubicBezTo>
                  <a:pt x="63642" y="3905"/>
                  <a:pt x="63589" y="3967"/>
                  <a:pt x="63540" y="4027"/>
                </a:cubicBezTo>
                <a:cubicBezTo>
                  <a:pt x="63466" y="4114"/>
                  <a:pt x="63397" y="4208"/>
                  <a:pt x="63332" y="4302"/>
                </a:cubicBezTo>
                <a:cubicBezTo>
                  <a:pt x="63119" y="4265"/>
                  <a:pt x="62903" y="4248"/>
                  <a:pt x="62682" y="4248"/>
                </a:cubicBezTo>
                <a:cubicBezTo>
                  <a:pt x="62417" y="4253"/>
                  <a:pt x="62156" y="4281"/>
                  <a:pt x="61898" y="4334"/>
                </a:cubicBezTo>
                <a:lnTo>
                  <a:pt x="61927" y="4314"/>
                </a:lnTo>
                <a:cubicBezTo>
                  <a:pt x="61800" y="4130"/>
                  <a:pt x="61661" y="3963"/>
                  <a:pt x="61510" y="3803"/>
                </a:cubicBezTo>
                <a:cubicBezTo>
                  <a:pt x="61583" y="3231"/>
                  <a:pt x="62066" y="2802"/>
                  <a:pt x="62641" y="2798"/>
                </a:cubicBezTo>
                <a:close/>
                <a:moveTo>
                  <a:pt x="78481" y="2798"/>
                </a:moveTo>
                <a:cubicBezTo>
                  <a:pt x="79035" y="2798"/>
                  <a:pt x="79522" y="3207"/>
                  <a:pt x="79616" y="3754"/>
                </a:cubicBezTo>
                <a:cubicBezTo>
                  <a:pt x="79448" y="3921"/>
                  <a:pt x="79297" y="4106"/>
                  <a:pt x="79163" y="4302"/>
                </a:cubicBezTo>
                <a:cubicBezTo>
                  <a:pt x="78958" y="4265"/>
                  <a:pt x="78746" y="4248"/>
                  <a:pt x="78534" y="4248"/>
                </a:cubicBezTo>
                <a:lnTo>
                  <a:pt x="78509" y="4248"/>
                </a:lnTo>
                <a:cubicBezTo>
                  <a:pt x="78243" y="4253"/>
                  <a:pt x="77982" y="4281"/>
                  <a:pt x="77729" y="4334"/>
                </a:cubicBezTo>
                <a:lnTo>
                  <a:pt x="77753" y="4314"/>
                </a:lnTo>
                <a:cubicBezTo>
                  <a:pt x="77631" y="4130"/>
                  <a:pt x="77488" y="3963"/>
                  <a:pt x="77337" y="3803"/>
                </a:cubicBezTo>
                <a:cubicBezTo>
                  <a:pt x="77410" y="3231"/>
                  <a:pt x="77892" y="2802"/>
                  <a:pt x="78472" y="2798"/>
                </a:cubicBezTo>
                <a:close/>
                <a:moveTo>
                  <a:pt x="94307" y="2798"/>
                </a:moveTo>
                <a:cubicBezTo>
                  <a:pt x="94862" y="2798"/>
                  <a:pt x="95348" y="3207"/>
                  <a:pt x="95442" y="3754"/>
                </a:cubicBezTo>
                <a:cubicBezTo>
                  <a:pt x="95279" y="3921"/>
                  <a:pt x="95124" y="4106"/>
                  <a:pt x="94989" y="4302"/>
                </a:cubicBezTo>
                <a:cubicBezTo>
                  <a:pt x="94785" y="4265"/>
                  <a:pt x="94577" y="4248"/>
                  <a:pt x="94364" y="4248"/>
                </a:cubicBezTo>
                <a:lnTo>
                  <a:pt x="94340" y="4248"/>
                </a:lnTo>
                <a:cubicBezTo>
                  <a:pt x="94074" y="4253"/>
                  <a:pt x="93812" y="4281"/>
                  <a:pt x="93555" y="4334"/>
                </a:cubicBezTo>
                <a:lnTo>
                  <a:pt x="93584" y="4314"/>
                </a:lnTo>
                <a:cubicBezTo>
                  <a:pt x="93457" y="4130"/>
                  <a:pt x="93318" y="3963"/>
                  <a:pt x="93167" y="3803"/>
                </a:cubicBezTo>
                <a:cubicBezTo>
                  <a:pt x="93241" y="3231"/>
                  <a:pt x="93723" y="2802"/>
                  <a:pt x="94298" y="2798"/>
                </a:cubicBezTo>
                <a:close/>
                <a:moveTo>
                  <a:pt x="19093" y="2664"/>
                </a:moveTo>
                <a:cubicBezTo>
                  <a:pt x="19932" y="2664"/>
                  <a:pt x="20737" y="2933"/>
                  <a:pt x="21394" y="3415"/>
                </a:cubicBezTo>
                <a:cubicBezTo>
                  <a:pt x="21428" y="3439"/>
                  <a:pt x="21460" y="3464"/>
                  <a:pt x="21488" y="3488"/>
                </a:cubicBezTo>
                <a:cubicBezTo>
                  <a:pt x="21554" y="3537"/>
                  <a:pt x="21611" y="3586"/>
                  <a:pt x="21673" y="3640"/>
                </a:cubicBezTo>
                <a:cubicBezTo>
                  <a:pt x="21901" y="3840"/>
                  <a:pt x="22105" y="4072"/>
                  <a:pt x="22285" y="4330"/>
                </a:cubicBezTo>
                <a:cubicBezTo>
                  <a:pt x="22060" y="4375"/>
                  <a:pt x="21844" y="4444"/>
                  <a:pt x="21635" y="4526"/>
                </a:cubicBezTo>
                <a:cubicBezTo>
                  <a:pt x="21014" y="3746"/>
                  <a:pt x="20092" y="3301"/>
                  <a:pt x="19092" y="3301"/>
                </a:cubicBezTo>
                <a:cubicBezTo>
                  <a:pt x="19088" y="3301"/>
                  <a:pt x="19083" y="3301"/>
                  <a:pt x="19079" y="3301"/>
                </a:cubicBezTo>
                <a:cubicBezTo>
                  <a:pt x="18107" y="3309"/>
                  <a:pt x="17200" y="3742"/>
                  <a:pt x="16587" y="4493"/>
                </a:cubicBezTo>
                <a:cubicBezTo>
                  <a:pt x="16375" y="4416"/>
                  <a:pt x="16150" y="4355"/>
                  <a:pt x="15922" y="4314"/>
                </a:cubicBezTo>
                <a:cubicBezTo>
                  <a:pt x="15958" y="4261"/>
                  <a:pt x="15995" y="4212"/>
                  <a:pt x="16032" y="4163"/>
                </a:cubicBezTo>
                <a:cubicBezTo>
                  <a:pt x="16081" y="4101"/>
                  <a:pt x="16130" y="4040"/>
                  <a:pt x="16183" y="3983"/>
                </a:cubicBezTo>
                <a:cubicBezTo>
                  <a:pt x="16208" y="3954"/>
                  <a:pt x="16236" y="3921"/>
                  <a:pt x="16261" y="3893"/>
                </a:cubicBezTo>
                <a:cubicBezTo>
                  <a:pt x="16767" y="3358"/>
                  <a:pt x="17409" y="2974"/>
                  <a:pt x="18119" y="2790"/>
                </a:cubicBezTo>
                <a:lnTo>
                  <a:pt x="18119" y="2798"/>
                </a:lnTo>
                <a:lnTo>
                  <a:pt x="18184" y="2774"/>
                </a:lnTo>
                <a:cubicBezTo>
                  <a:pt x="18397" y="2721"/>
                  <a:pt x="18613" y="2688"/>
                  <a:pt x="18830" y="2672"/>
                </a:cubicBezTo>
                <a:cubicBezTo>
                  <a:pt x="18830" y="2676"/>
                  <a:pt x="18834" y="2680"/>
                  <a:pt x="18834" y="2680"/>
                </a:cubicBezTo>
                <a:lnTo>
                  <a:pt x="18862" y="2672"/>
                </a:lnTo>
                <a:cubicBezTo>
                  <a:pt x="18932" y="2668"/>
                  <a:pt x="19002" y="2664"/>
                  <a:pt x="19075" y="2664"/>
                </a:cubicBezTo>
                <a:cubicBezTo>
                  <a:pt x="19081" y="2664"/>
                  <a:pt x="19087" y="2664"/>
                  <a:pt x="19093" y="2664"/>
                </a:cubicBezTo>
                <a:close/>
                <a:moveTo>
                  <a:pt x="34925" y="2664"/>
                </a:moveTo>
                <a:cubicBezTo>
                  <a:pt x="36131" y="2664"/>
                  <a:pt x="37253" y="3219"/>
                  <a:pt x="37989" y="4163"/>
                </a:cubicBezTo>
                <a:cubicBezTo>
                  <a:pt x="38034" y="4216"/>
                  <a:pt x="38075" y="4272"/>
                  <a:pt x="38116" y="4330"/>
                </a:cubicBezTo>
                <a:cubicBezTo>
                  <a:pt x="37890" y="4375"/>
                  <a:pt x="37675" y="4444"/>
                  <a:pt x="37462" y="4526"/>
                </a:cubicBezTo>
                <a:cubicBezTo>
                  <a:pt x="36842" y="3746"/>
                  <a:pt x="35922" y="3301"/>
                  <a:pt x="34925" y="3301"/>
                </a:cubicBezTo>
                <a:lnTo>
                  <a:pt x="34906" y="3301"/>
                </a:lnTo>
                <a:cubicBezTo>
                  <a:pt x="33937" y="3309"/>
                  <a:pt x="33031" y="3742"/>
                  <a:pt x="32414" y="4493"/>
                </a:cubicBezTo>
                <a:cubicBezTo>
                  <a:pt x="32201" y="4416"/>
                  <a:pt x="31981" y="4355"/>
                  <a:pt x="31752" y="4314"/>
                </a:cubicBezTo>
                <a:cubicBezTo>
                  <a:pt x="31834" y="4199"/>
                  <a:pt x="31920" y="4085"/>
                  <a:pt x="32014" y="3983"/>
                </a:cubicBezTo>
                <a:cubicBezTo>
                  <a:pt x="32063" y="3921"/>
                  <a:pt x="32116" y="3865"/>
                  <a:pt x="32173" y="3812"/>
                </a:cubicBezTo>
                <a:cubicBezTo>
                  <a:pt x="32226" y="3754"/>
                  <a:pt x="32284" y="3701"/>
                  <a:pt x="32340" y="3648"/>
                </a:cubicBezTo>
                <a:cubicBezTo>
                  <a:pt x="32401" y="3599"/>
                  <a:pt x="32459" y="3546"/>
                  <a:pt x="32520" y="3501"/>
                </a:cubicBezTo>
                <a:cubicBezTo>
                  <a:pt x="32614" y="3427"/>
                  <a:pt x="32708" y="3358"/>
                  <a:pt x="32806" y="3297"/>
                </a:cubicBezTo>
                <a:cubicBezTo>
                  <a:pt x="33153" y="3068"/>
                  <a:pt x="33541" y="2896"/>
                  <a:pt x="33945" y="2790"/>
                </a:cubicBezTo>
                <a:cubicBezTo>
                  <a:pt x="33945" y="2794"/>
                  <a:pt x="33950" y="2794"/>
                  <a:pt x="33950" y="2798"/>
                </a:cubicBezTo>
                <a:lnTo>
                  <a:pt x="34015" y="2774"/>
                </a:lnTo>
                <a:cubicBezTo>
                  <a:pt x="34223" y="2721"/>
                  <a:pt x="34440" y="2688"/>
                  <a:pt x="34661" y="2672"/>
                </a:cubicBezTo>
                <a:lnTo>
                  <a:pt x="34661" y="2680"/>
                </a:lnTo>
                <a:lnTo>
                  <a:pt x="34689" y="2672"/>
                </a:lnTo>
                <a:cubicBezTo>
                  <a:pt x="34759" y="2668"/>
                  <a:pt x="34832" y="2664"/>
                  <a:pt x="34901" y="2664"/>
                </a:cubicBezTo>
                <a:close/>
                <a:moveTo>
                  <a:pt x="50759" y="2664"/>
                </a:moveTo>
                <a:cubicBezTo>
                  <a:pt x="51998" y="2664"/>
                  <a:pt x="53159" y="3255"/>
                  <a:pt x="53889" y="4257"/>
                </a:cubicBezTo>
                <a:cubicBezTo>
                  <a:pt x="53909" y="4281"/>
                  <a:pt x="53926" y="4306"/>
                  <a:pt x="53942" y="4330"/>
                </a:cubicBezTo>
                <a:cubicBezTo>
                  <a:pt x="53717" y="4375"/>
                  <a:pt x="53501" y="4444"/>
                  <a:pt x="53293" y="4526"/>
                </a:cubicBezTo>
                <a:cubicBezTo>
                  <a:pt x="52672" y="3746"/>
                  <a:pt x="51749" y="3301"/>
                  <a:pt x="50756" y="3301"/>
                </a:cubicBezTo>
                <a:lnTo>
                  <a:pt x="50736" y="3301"/>
                </a:lnTo>
                <a:cubicBezTo>
                  <a:pt x="49764" y="3309"/>
                  <a:pt x="48857" y="3742"/>
                  <a:pt x="48245" y="4493"/>
                </a:cubicBezTo>
                <a:cubicBezTo>
                  <a:pt x="48028" y="4416"/>
                  <a:pt x="47807" y="4355"/>
                  <a:pt x="47579" y="4314"/>
                </a:cubicBezTo>
                <a:cubicBezTo>
                  <a:pt x="47800" y="4003"/>
                  <a:pt x="48056" y="3729"/>
                  <a:pt x="48350" y="3501"/>
                </a:cubicBezTo>
                <a:cubicBezTo>
                  <a:pt x="48771" y="3166"/>
                  <a:pt x="49253" y="2925"/>
                  <a:pt x="49776" y="2790"/>
                </a:cubicBezTo>
                <a:cubicBezTo>
                  <a:pt x="49776" y="2794"/>
                  <a:pt x="49776" y="2794"/>
                  <a:pt x="49781" y="2798"/>
                </a:cubicBezTo>
                <a:lnTo>
                  <a:pt x="49841" y="2774"/>
                </a:lnTo>
                <a:cubicBezTo>
                  <a:pt x="50054" y="2721"/>
                  <a:pt x="50271" y="2688"/>
                  <a:pt x="50486" y="2672"/>
                </a:cubicBezTo>
                <a:cubicBezTo>
                  <a:pt x="50486" y="2676"/>
                  <a:pt x="50491" y="2680"/>
                  <a:pt x="50491" y="2680"/>
                </a:cubicBezTo>
                <a:lnTo>
                  <a:pt x="50520" y="2672"/>
                </a:lnTo>
                <a:cubicBezTo>
                  <a:pt x="50589" y="2668"/>
                  <a:pt x="50658" y="2664"/>
                  <a:pt x="50731" y="2664"/>
                </a:cubicBezTo>
                <a:cubicBezTo>
                  <a:pt x="50741" y="2664"/>
                  <a:pt x="50750" y="2664"/>
                  <a:pt x="50759" y="2664"/>
                </a:cubicBezTo>
                <a:close/>
                <a:moveTo>
                  <a:pt x="66583" y="2664"/>
                </a:moveTo>
                <a:cubicBezTo>
                  <a:pt x="67465" y="2664"/>
                  <a:pt x="68307" y="2962"/>
                  <a:pt x="68980" y="3493"/>
                </a:cubicBezTo>
                <a:cubicBezTo>
                  <a:pt x="69103" y="3591"/>
                  <a:pt x="69221" y="3693"/>
                  <a:pt x="69331" y="3803"/>
                </a:cubicBezTo>
                <a:cubicBezTo>
                  <a:pt x="69389" y="3861"/>
                  <a:pt x="69442" y="3918"/>
                  <a:pt x="69495" y="3978"/>
                </a:cubicBezTo>
                <a:cubicBezTo>
                  <a:pt x="69593" y="4089"/>
                  <a:pt x="69687" y="4208"/>
                  <a:pt x="69772" y="4330"/>
                </a:cubicBezTo>
                <a:cubicBezTo>
                  <a:pt x="69548" y="4375"/>
                  <a:pt x="69331" y="4444"/>
                  <a:pt x="69119" y="4526"/>
                </a:cubicBezTo>
                <a:cubicBezTo>
                  <a:pt x="68497" y="3746"/>
                  <a:pt x="67575" y="3301"/>
                  <a:pt x="66575" y="3301"/>
                </a:cubicBezTo>
                <a:cubicBezTo>
                  <a:pt x="66571" y="3301"/>
                  <a:pt x="66566" y="3301"/>
                  <a:pt x="66562" y="3301"/>
                </a:cubicBezTo>
                <a:cubicBezTo>
                  <a:pt x="65595" y="3309"/>
                  <a:pt x="64688" y="3742"/>
                  <a:pt x="64071" y="4493"/>
                </a:cubicBezTo>
                <a:cubicBezTo>
                  <a:pt x="63859" y="4416"/>
                  <a:pt x="63638" y="4355"/>
                  <a:pt x="63410" y="4314"/>
                </a:cubicBezTo>
                <a:cubicBezTo>
                  <a:pt x="63581" y="4069"/>
                  <a:pt x="63781" y="3844"/>
                  <a:pt x="63998" y="3648"/>
                </a:cubicBezTo>
                <a:cubicBezTo>
                  <a:pt x="64459" y="3239"/>
                  <a:pt x="65010" y="2945"/>
                  <a:pt x="65602" y="2790"/>
                </a:cubicBezTo>
                <a:cubicBezTo>
                  <a:pt x="65602" y="2794"/>
                  <a:pt x="65606" y="2794"/>
                  <a:pt x="65606" y="2798"/>
                </a:cubicBezTo>
                <a:lnTo>
                  <a:pt x="65672" y="2774"/>
                </a:lnTo>
                <a:cubicBezTo>
                  <a:pt x="65881" y="2721"/>
                  <a:pt x="66096" y="2688"/>
                  <a:pt x="66317" y="2672"/>
                </a:cubicBezTo>
                <a:lnTo>
                  <a:pt x="66317" y="2680"/>
                </a:lnTo>
                <a:lnTo>
                  <a:pt x="66346" y="2672"/>
                </a:lnTo>
                <a:cubicBezTo>
                  <a:pt x="66420" y="2668"/>
                  <a:pt x="66489" y="2664"/>
                  <a:pt x="66558" y="2664"/>
                </a:cubicBezTo>
                <a:close/>
                <a:moveTo>
                  <a:pt x="82416" y="2664"/>
                </a:moveTo>
                <a:cubicBezTo>
                  <a:pt x="83689" y="2664"/>
                  <a:pt x="84873" y="3284"/>
                  <a:pt x="85599" y="4330"/>
                </a:cubicBezTo>
                <a:cubicBezTo>
                  <a:pt x="85374" y="4375"/>
                  <a:pt x="85158" y="4444"/>
                  <a:pt x="84950" y="4526"/>
                </a:cubicBezTo>
                <a:cubicBezTo>
                  <a:pt x="84327" y="3746"/>
                  <a:pt x="83405" y="3301"/>
                  <a:pt x="82406" y="3301"/>
                </a:cubicBezTo>
                <a:cubicBezTo>
                  <a:pt x="82401" y="3301"/>
                  <a:pt x="82397" y="3301"/>
                  <a:pt x="82393" y="3301"/>
                </a:cubicBezTo>
                <a:cubicBezTo>
                  <a:pt x="81421" y="3309"/>
                  <a:pt x="80515" y="3742"/>
                  <a:pt x="79902" y="4493"/>
                </a:cubicBezTo>
                <a:cubicBezTo>
                  <a:pt x="79689" y="4416"/>
                  <a:pt x="79465" y="4355"/>
                  <a:pt x="79236" y="4314"/>
                </a:cubicBezTo>
                <a:cubicBezTo>
                  <a:pt x="79771" y="3554"/>
                  <a:pt x="80551" y="3019"/>
                  <a:pt x="81433" y="2790"/>
                </a:cubicBezTo>
                <a:cubicBezTo>
                  <a:pt x="81433" y="2794"/>
                  <a:pt x="81433" y="2794"/>
                  <a:pt x="81437" y="2798"/>
                </a:cubicBezTo>
                <a:lnTo>
                  <a:pt x="81499" y="2774"/>
                </a:lnTo>
                <a:cubicBezTo>
                  <a:pt x="81711" y="2721"/>
                  <a:pt x="81927" y="2688"/>
                  <a:pt x="82144" y="2672"/>
                </a:cubicBezTo>
                <a:cubicBezTo>
                  <a:pt x="82144" y="2676"/>
                  <a:pt x="82148" y="2680"/>
                  <a:pt x="82148" y="2680"/>
                </a:cubicBezTo>
                <a:lnTo>
                  <a:pt x="82177" y="2672"/>
                </a:lnTo>
                <a:cubicBezTo>
                  <a:pt x="82246" y="2668"/>
                  <a:pt x="82315" y="2664"/>
                  <a:pt x="82389" y="2664"/>
                </a:cubicBezTo>
                <a:cubicBezTo>
                  <a:pt x="82398" y="2664"/>
                  <a:pt x="82407" y="2664"/>
                  <a:pt x="82416" y="2664"/>
                </a:cubicBezTo>
                <a:close/>
                <a:moveTo>
                  <a:pt x="11182" y="2664"/>
                </a:moveTo>
                <a:cubicBezTo>
                  <a:pt x="12455" y="2664"/>
                  <a:pt x="13648" y="3292"/>
                  <a:pt x="14374" y="4342"/>
                </a:cubicBezTo>
                <a:cubicBezTo>
                  <a:pt x="14153" y="4391"/>
                  <a:pt x="13937" y="4457"/>
                  <a:pt x="13728" y="4542"/>
                </a:cubicBezTo>
                <a:cubicBezTo>
                  <a:pt x="13107" y="3754"/>
                  <a:pt x="12180" y="3301"/>
                  <a:pt x="11179" y="3301"/>
                </a:cubicBezTo>
                <a:lnTo>
                  <a:pt x="11160" y="3301"/>
                </a:lnTo>
                <a:cubicBezTo>
                  <a:pt x="10183" y="3309"/>
                  <a:pt x="9273" y="3746"/>
                  <a:pt x="8655" y="4506"/>
                </a:cubicBezTo>
                <a:lnTo>
                  <a:pt x="8660" y="4510"/>
                </a:lnTo>
                <a:cubicBezTo>
                  <a:pt x="8448" y="4428"/>
                  <a:pt x="8227" y="4363"/>
                  <a:pt x="7999" y="4321"/>
                </a:cubicBezTo>
                <a:cubicBezTo>
                  <a:pt x="8542" y="3542"/>
                  <a:pt x="9350" y="2998"/>
                  <a:pt x="10253" y="2774"/>
                </a:cubicBezTo>
                <a:lnTo>
                  <a:pt x="10253" y="2778"/>
                </a:lnTo>
                <a:lnTo>
                  <a:pt x="10265" y="2774"/>
                </a:lnTo>
                <a:cubicBezTo>
                  <a:pt x="10551" y="2704"/>
                  <a:pt x="10849" y="2664"/>
                  <a:pt x="11155" y="2664"/>
                </a:cubicBezTo>
                <a:cubicBezTo>
                  <a:pt x="11164" y="2664"/>
                  <a:pt x="11173" y="2664"/>
                  <a:pt x="11182" y="2664"/>
                </a:cubicBezTo>
                <a:close/>
                <a:moveTo>
                  <a:pt x="27008" y="2664"/>
                </a:moveTo>
                <a:cubicBezTo>
                  <a:pt x="28285" y="2664"/>
                  <a:pt x="29478" y="3292"/>
                  <a:pt x="30205" y="4342"/>
                </a:cubicBezTo>
                <a:cubicBezTo>
                  <a:pt x="29980" y="4391"/>
                  <a:pt x="29763" y="4457"/>
                  <a:pt x="29559" y="4542"/>
                </a:cubicBezTo>
                <a:cubicBezTo>
                  <a:pt x="28937" y="3749"/>
                  <a:pt x="28007" y="3301"/>
                  <a:pt x="26999" y="3301"/>
                </a:cubicBezTo>
                <a:cubicBezTo>
                  <a:pt x="26994" y="3301"/>
                  <a:pt x="26990" y="3301"/>
                  <a:pt x="26985" y="3301"/>
                </a:cubicBezTo>
                <a:cubicBezTo>
                  <a:pt x="26010" y="3309"/>
                  <a:pt x="25099" y="3746"/>
                  <a:pt x="24486" y="4506"/>
                </a:cubicBezTo>
                <a:lnTo>
                  <a:pt x="24486" y="4510"/>
                </a:lnTo>
                <a:cubicBezTo>
                  <a:pt x="24274" y="4428"/>
                  <a:pt x="24054" y="4363"/>
                  <a:pt x="23824" y="4321"/>
                </a:cubicBezTo>
                <a:cubicBezTo>
                  <a:pt x="24372" y="3542"/>
                  <a:pt x="25177" y="2998"/>
                  <a:pt x="26084" y="2774"/>
                </a:cubicBezTo>
                <a:lnTo>
                  <a:pt x="26084" y="2778"/>
                </a:lnTo>
                <a:lnTo>
                  <a:pt x="26092" y="2774"/>
                </a:lnTo>
                <a:cubicBezTo>
                  <a:pt x="26382" y="2704"/>
                  <a:pt x="26680" y="2664"/>
                  <a:pt x="26982" y="2664"/>
                </a:cubicBezTo>
                <a:cubicBezTo>
                  <a:pt x="26990" y="2664"/>
                  <a:pt x="26999" y="2664"/>
                  <a:pt x="27008" y="2664"/>
                </a:cubicBezTo>
                <a:close/>
                <a:moveTo>
                  <a:pt x="42839" y="2664"/>
                </a:moveTo>
                <a:cubicBezTo>
                  <a:pt x="44112" y="2664"/>
                  <a:pt x="45305" y="3292"/>
                  <a:pt x="46031" y="4342"/>
                </a:cubicBezTo>
                <a:cubicBezTo>
                  <a:pt x="45811" y="4391"/>
                  <a:pt x="45594" y="4457"/>
                  <a:pt x="45385" y="4542"/>
                </a:cubicBezTo>
                <a:cubicBezTo>
                  <a:pt x="44764" y="3749"/>
                  <a:pt x="43834" y="3301"/>
                  <a:pt x="42829" y="3301"/>
                </a:cubicBezTo>
                <a:cubicBezTo>
                  <a:pt x="42825" y="3301"/>
                  <a:pt x="42820" y="3301"/>
                  <a:pt x="42816" y="3301"/>
                </a:cubicBezTo>
                <a:cubicBezTo>
                  <a:pt x="41841" y="3309"/>
                  <a:pt x="40929" y="3746"/>
                  <a:pt x="40313" y="4506"/>
                </a:cubicBezTo>
                <a:lnTo>
                  <a:pt x="40317" y="4510"/>
                </a:lnTo>
                <a:cubicBezTo>
                  <a:pt x="40105" y="4428"/>
                  <a:pt x="39884" y="4363"/>
                  <a:pt x="39655" y="4321"/>
                </a:cubicBezTo>
                <a:cubicBezTo>
                  <a:pt x="40203" y="3542"/>
                  <a:pt x="41008" y="2998"/>
                  <a:pt x="41909" y="2774"/>
                </a:cubicBezTo>
                <a:lnTo>
                  <a:pt x="41909" y="2778"/>
                </a:lnTo>
                <a:lnTo>
                  <a:pt x="41922" y="2774"/>
                </a:lnTo>
                <a:cubicBezTo>
                  <a:pt x="42208" y="2704"/>
                  <a:pt x="42506" y="2664"/>
                  <a:pt x="42812" y="2664"/>
                </a:cubicBezTo>
                <a:cubicBezTo>
                  <a:pt x="42821" y="2664"/>
                  <a:pt x="42830" y="2664"/>
                  <a:pt x="42839" y="2664"/>
                </a:cubicBezTo>
                <a:close/>
                <a:moveTo>
                  <a:pt x="58663" y="2664"/>
                </a:moveTo>
                <a:cubicBezTo>
                  <a:pt x="59942" y="2664"/>
                  <a:pt x="61135" y="3288"/>
                  <a:pt x="61862" y="4342"/>
                </a:cubicBezTo>
                <a:cubicBezTo>
                  <a:pt x="61636" y="4391"/>
                  <a:pt x="61421" y="4457"/>
                  <a:pt x="61216" y="4542"/>
                </a:cubicBezTo>
                <a:cubicBezTo>
                  <a:pt x="60594" y="3749"/>
                  <a:pt x="59660" y="3301"/>
                  <a:pt x="58656" y="3301"/>
                </a:cubicBezTo>
                <a:cubicBezTo>
                  <a:pt x="58652" y="3301"/>
                  <a:pt x="58647" y="3301"/>
                  <a:pt x="58643" y="3301"/>
                </a:cubicBezTo>
                <a:cubicBezTo>
                  <a:pt x="57667" y="3309"/>
                  <a:pt x="56756" y="3746"/>
                  <a:pt x="56143" y="4506"/>
                </a:cubicBezTo>
                <a:lnTo>
                  <a:pt x="56143" y="4510"/>
                </a:lnTo>
                <a:cubicBezTo>
                  <a:pt x="55932" y="4428"/>
                  <a:pt x="55711" y="4363"/>
                  <a:pt x="55482" y="4321"/>
                </a:cubicBezTo>
                <a:cubicBezTo>
                  <a:pt x="56030" y="3542"/>
                  <a:pt x="56833" y="2998"/>
                  <a:pt x="57740" y="2774"/>
                </a:cubicBezTo>
                <a:lnTo>
                  <a:pt x="57740" y="2778"/>
                </a:lnTo>
                <a:lnTo>
                  <a:pt x="57749" y="2774"/>
                </a:lnTo>
                <a:cubicBezTo>
                  <a:pt x="58039" y="2704"/>
                  <a:pt x="58337" y="2664"/>
                  <a:pt x="58639" y="2664"/>
                </a:cubicBezTo>
                <a:close/>
                <a:moveTo>
                  <a:pt x="74496" y="2664"/>
                </a:moveTo>
                <a:cubicBezTo>
                  <a:pt x="75773" y="2664"/>
                  <a:pt x="76962" y="3292"/>
                  <a:pt x="77688" y="4342"/>
                </a:cubicBezTo>
                <a:cubicBezTo>
                  <a:pt x="77467" y="4391"/>
                  <a:pt x="77251" y="4457"/>
                  <a:pt x="77043" y="4542"/>
                </a:cubicBezTo>
                <a:cubicBezTo>
                  <a:pt x="76421" y="3749"/>
                  <a:pt x="75490" y="3301"/>
                  <a:pt x="74487" y="3301"/>
                </a:cubicBezTo>
                <a:cubicBezTo>
                  <a:pt x="74482" y="3301"/>
                  <a:pt x="74478" y="3301"/>
                  <a:pt x="74473" y="3301"/>
                </a:cubicBezTo>
                <a:cubicBezTo>
                  <a:pt x="73497" y="3309"/>
                  <a:pt x="72586" y="3746"/>
                  <a:pt x="71970" y="4506"/>
                </a:cubicBezTo>
                <a:lnTo>
                  <a:pt x="71974" y="4510"/>
                </a:lnTo>
                <a:cubicBezTo>
                  <a:pt x="71762" y="4428"/>
                  <a:pt x="71542" y="4363"/>
                  <a:pt x="71312" y="4321"/>
                </a:cubicBezTo>
                <a:cubicBezTo>
                  <a:pt x="71860" y="3542"/>
                  <a:pt x="72664" y="2998"/>
                  <a:pt x="73567" y="2774"/>
                </a:cubicBezTo>
                <a:lnTo>
                  <a:pt x="73567" y="2778"/>
                </a:lnTo>
                <a:lnTo>
                  <a:pt x="73579" y="2774"/>
                </a:lnTo>
                <a:cubicBezTo>
                  <a:pt x="73865" y="2704"/>
                  <a:pt x="74164" y="2664"/>
                  <a:pt x="74469" y="2664"/>
                </a:cubicBezTo>
                <a:cubicBezTo>
                  <a:pt x="74478" y="2664"/>
                  <a:pt x="74487" y="2664"/>
                  <a:pt x="74496" y="2664"/>
                </a:cubicBezTo>
                <a:close/>
                <a:moveTo>
                  <a:pt x="90321" y="2664"/>
                </a:moveTo>
                <a:cubicBezTo>
                  <a:pt x="91599" y="2664"/>
                  <a:pt x="92792" y="3288"/>
                  <a:pt x="93518" y="4342"/>
                </a:cubicBezTo>
                <a:cubicBezTo>
                  <a:pt x="93294" y="4391"/>
                  <a:pt x="93082" y="4457"/>
                  <a:pt x="92873" y="4542"/>
                </a:cubicBezTo>
                <a:cubicBezTo>
                  <a:pt x="92251" y="3749"/>
                  <a:pt x="91317" y="3301"/>
                  <a:pt x="90313" y="3301"/>
                </a:cubicBezTo>
                <a:cubicBezTo>
                  <a:pt x="90309" y="3301"/>
                  <a:pt x="90304" y="3301"/>
                  <a:pt x="90300" y="3301"/>
                </a:cubicBezTo>
                <a:cubicBezTo>
                  <a:pt x="89324" y="3309"/>
                  <a:pt x="88413" y="3746"/>
                  <a:pt x="87801" y="4506"/>
                </a:cubicBezTo>
                <a:lnTo>
                  <a:pt x="87801" y="4510"/>
                </a:lnTo>
                <a:cubicBezTo>
                  <a:pt x="87588" y="4428"/>
                  <a:pt x="87367" y="4363"/>
                  <a:pt x="87139" y="4321"/>
                </a:cubicBezTo>
                <a:cubicBezTo>
                  <a:pt x="87686" y="3542"/>
                  <a:pt x="88491" y="2998"/>
                  <a:pt x="89397" y="2774"/>
                </a:cubicBezTo>
                <a:lnTo>
                  <a:pt x="89397" y="2778"/>
                </a:lnTo>
                <a:lnTo>
                  <a:pt x="89406" y="2774"/>
                </a:lnTo>
                <a:cubicBezTo>
                  <a:pt x="89695" y="2704"/>
                  <a:pt x="89994" y="2664"/>
                  <a:pt x="90296" y="2664"/>
                </a:cubicBezTo>
                <a:close/>
                <a:moveTo>
                  <a:pt x="19095" y="3371"/>
                </a:moveTo>
                <a:cubicBezTo>
                  <a:pt x="20061" y="3371"/>
                  <a:pt x="20961" y="3799"/>
                  <a:pt x="21566" y="4551"/>
                </a:cubicBezTo>
                <a:cubicBezTo>
                  <a:pt x="21358" y="4640"/>
                  <a:pt x="21158" y="4743"/>
                  <a:pt x="20966" y="4865"/>
                </a:cubicBezTo>
                <a:cubicBezTo>
                  <a:pt x="20488" y="4334"/>
                  <a:pt x="19814" y="4032"/>
                  <a:pt x="19100" y="4032"/>
                </a:cubicBezTo>
                <a:lnTo>
                  <a:pt x="19083" y="4032"/>
                </a:lnTo>
                <a:cubicBezTo>
                  <a:pt x="18997" y="4032"/>
                  <a:pt x="18907" y="4036"/>
                  <a:pt x="18821" y="4044"/>
                </a:cubicBezTo>
                <a:cubicBezTo>
                  <a:pt x="18397" y="4093"/>
                  <a:pt x="17984" y="4253"/>
                  <a:pt x="17637" y="4502"/>
                </a:cubicBezTo>
                <a:cubicBezTo>
                  <a:pt x="17502" y="4596"/>
                  <a:pt x="17379" y="4702"/>
                  <a:pt x="17270" y="4820"/>
                </a:cubicBezTo>
                <a:cubicBezTo>
                  <a:pt x="17073" y="4706"/>
                  <a:pt x="16870" y="4604"/>
                  <a:pt x="16657" y="4522"/>
                </a:cubicBezTo>
                <a:cubicBezTo>
                  <a:pt x="17257" y="3795"/>
                  <a:pt x="18135" y="3378"/>
                  <a:pt x="19079" y="3371"/>
                </a:cubicBezTo>
                <a:cubicBezTo>
                  <a:pt x="19085" y="3371"/>
                  <a:pt x="19090" y="3371"/>
                  <a:pt x="19095" y="3371"/>
                </a:cubicBezTo>
                <a:close/>
                <a:moveTo>
                  <a:pt x="34906" y="3371"/>
                </a:moveTo>
                <a:cubicBezTo>
                  <a:pt x="35881" y="3371"/>
                  <a:pt x="36784" y="3795"/>
                  <a:pt x="37393" y="4555"/>
                </a:cubicBezTo>
                <a:cubicBezTo>
                  <a:pt x="37185" y="4640"/>
                  <a:pt x="36984" y="4747"/>
                  <a:pt x="36797" y="4865"/>
                </a:cubicBezTo>
                <a:cubicBezTo>
                  <a:pt x="36318" y="4335"/>
                  <a:pt x="35639" y="4032"/>
                  <a:pt x="34927" y="4032"/>
                </a:cubicBezTo>
                <a:cubicBezTo>
                  <a:pt x="34921" y="4032"/>
                  <a:pt x="34915" y="4032"/>
                  <a:pt x="34910" y="4032"/>
                </a:cubicBezTo>
                <a:cubicBezTo>
                  <a:pt x="34305" y="4036"/>
                  <a:pt x="33717" y="4261"/>
                  <a:pt x="33264" y="4661"/>
                </a:cubicBezTo>
                <a:cubicBezTo>
                  <a:pt x="33206" y="4710"/>
                  <a:pt x="33149" y="4767"/>
                  <a:pt x="33096" y="4820"/>
                </a:cubicBezTo>
                <a:cubicBezTo>
                  <a:pt x="32904" y="4706"/>
                  <a:pt x="32700" y="4604"/>
                  <a:pt x="32484" y="4522"/>
                </a:cubicBezTo>
                <a:cubicBezTo>
                  <a:pt x="33083" y="3795"/>
                  <a:pt x="33966" y="3378"/>
                  <a:pt x="34906" y="3371"/>
                </a:cubicBezTo>
                <a:close/>
                <a:moveTo>
                  <a:pt x="50753" y="3371"/>
                </a:moveTo>
                <a:cubicBezTo>
                  <a:pt x="51718" y="3371"/>
                  <a:pt x="52618" y="3799"/>
                  <a:pt x="53223" y="4551"/>
                </a:cubicBezTo>
                <a:cubicBezTo>
                  <a:pt x="53015" y="4640"/>
                  <a:pt x="52814" y="4743"/>
                  <a:pt x="52623" y="4865"/>
                </a:cubicBezTo>
                <a:cubicBezTo>
                  <a:pt x="52149" y="4335"/>
                  <a:pt x="51474" y="4032"/>
                  <a:pt x="50758" y="4032"/>
                </a:cubicBezTo>
                <a:cubicBezTo>
                  <a:pt x="50752" y="4032"/>
                  <a:pt x="50746" y="4032"/>
                  <a:pt x="50740" y="4032"/>
                </a:cubicBezTo>
                <a:cubicBezTo>
                  <a:pt x="50054" y="4036"/>
                  <a:pt x="49396" y="4321"/>
                  <a:pt x="48927" y="4824"/>
                </a:cubicBezTo>
                <a:cubicBezTo>
                  <a:pt x="48731" y="4706"/>
                  <a:pt x="48526" y="4604"/>
                  <a:pt x="48314" y="4522"/>
                </a:cubicBezTo>
                <a:cubicBezTo>
                  <a:pt x="48914" y="3795"/>
                  <a:pt x="49792" y="3378"/>
                  <a:pt x="50736" y="3371"/>
                </a:cubicBezTo>
                <a:cubicBezTo>
                  <a:pt x="50742" y="3371"/>
                  <a:pt x="50747" y="3371"/>
                  <a:pt x="50753" y="3371"/>
                </a:cubicBezTo>
                <a:close/>
                <a:moveTo>
                  <a:pt x="66579" y="3371"/>
                </a:moveTo>
                <a:cubicBezTo>
                  <a:pt x="67549" y="3371"/>
                  <a:pt x="68445" y="3799"/>
                  <a:pt x="69054" y="4551"/>
                </a:cubicBezTo>
                <a:cubicBezTo>
                  <a:pt x="68846" y="4640"/>
                  <a:pt x="68641" y="4743"/>
                  <a:pt x="68454" y="4865"/>
                </a:cubicBezTo>
                <a:cubicBezTo>
                  <a:pt x="67975" y="4335"/>
                  <a:pt x="67296" y="4032"/>
                  <a:pt x="66584" y="4032"/>
                </a:cubicBezTo>
                <a:cubicBezTo>
                  <a:pt x="66578" y="4032"/>
                  <a:pt x="66573" y="4032"/>
                  <a:pt x="66567" y="4032"/>
                </a:cubicBezTo>
                <a:cubicBezTo>
                  <a:pt x="65885" y="4036"/>
                  <a:pt x="65223" y="4321"/>
                  <a:pt x="64754" y="4824"/>
                </a:cubicBezTo>
                <a:cubicBezTo>
                  <a:pt x="64561" y="4706"/>
                  <a:pt x="64357" y="4604"/>
                  <a:pt x="64141" y="4522"/>
                </a:cubicBezTo>
                <a:cubicBezTo>
                  <a:pt x="64741" y="3795"/>
                  <a:pt x="65623" y="3378"/>
                  <a:pt x="66562" y="3371"/>
                </a:cubicBezTo>
                <a:cubicBezTo>
                  <a:pt x="66568" y="3371"/>
                  <a:pt x="66573" y="3371"/>
                  <a:pt x="66579" y="3371"/>
                </a:cubicBezTo>
                <a:close/>
                <a:moveTo>
                  <a:pt x="82409" y="3371"/>
                </a:moveTo>
                <a:cubicBezTo>
                  <a:pt x="83375" y="3371"/>
                  <a:pt x="84275" y="3799"/>
                  <a:pt x="84880" y="4551"/>
                </a:cubicBezTo>
                <a:cubicBezTo>
                  <a:pt x="84672" y="4640"/>
                  <a:pt x="84472" y="4743"/>
                  <a:pt x="84280" y="4865"/>
                </a:cubicBezTo>
                <a:cubicBezTo>
                  <a:pt x="83806" y="4335"/>
                  <a:pt x="83127" y="4032"/>
                  <a:pt x="82415" y="4032"/>
                </a:cubicBezTo>
                <a:cubicBezTo>
                  <a:pt x="82409" y="4032"/>
                  <a:pt x="82403" y="4032"/>
                  <a:pt x="82398" y="4032"/>
                </a:cubicBezTo>
                <a:cubicBezTo>
                  <a:pt x="81964" y="4032"/>
                  <a:pt x="81540" y="4150"/>
                  <a:pt x="81167" y="4363"/>
                </a:cubicBezTo>
                <a:cubicBezTo>
                  <a:pt x="80952" y="4485"/>
                  <a:pt x="80756" y="4640"/>
                  <a:pt x="80584" y="4820"/>
                </a:cubicBezTo>
                <a:cubicBezTo>
                  <a:pt x="80388" y="4706"/>
                  <a:pt x="80183" y="4604"/>
                  <a:pt x="79971" y="4522"/>
                </a:cubicBezTo>
                <a:cubicBezTo>
                  <a:pt x="80571" y="3795"/>
                  <a:pt x="81450" y="3378"/>
                  <a:pt x="82393" y="3371"/>
                </a:cubicBezTo>
                <a:cubicBezTo>
                  <a:pt x="82398" y="3371"/>
                  <a:pt x="82404" y="3371"/>
                  <a:pt x="82409" y="3371"/>
                </a:cubicBezTo>
                <a:close/>
                <a:moveTo>
                  <a:pt x="11179" y="3371"/>
                </a:moveTo>
                <a:cubicBezTo>
                  <a:pt x="12152" y="3371"/>
                  <a:pt x="13055" y="3807"/>
                  <a:pt x="13663" y="4571"/>
                </a:cubicBezTo>
                <a:cubicBezTo>
                  <a:pt x="13454" y="4661"/>
                  <a:pt x="13255" y="4767"/>
                  <a:pt x="13066" y="4890"/>
                </a:cubicBezTo>
                <a:cubicBezTo>
                  <a:pt x="12589" y="4342"/>
                  <a:pt x="11906" y="4032"/>
                  <a:pt x="11181" y="4032"/>
                </a:cubicBezTo>
                <a:cubicBezTo>
                  <a:pt x="11175" y="4032"/>
                  <a:pt x="11169" y="4032"/>
                  <a:pt x="11164" y="4032"/>
                </a:cubicBezTo>
                <a:cubicBezTo>
                  <a:pt x="10469" y="4036"/>
                  <a:pt x="9799" y="4330"/>
                  <a:pt x="9330" y="4841"/>
                </a:cubicBezTo>
                <a:cubicBezTo>
                  <a:pt x="9138" y="4722"/>
                  <a:pt x="8938" y="4620"/>
                  <a:pt x="8725" y="4534"/>
                </a:cubicBezTo>
                <a:cubicBezTo>
                  <a:pt x="9326" y="3803"/>
                  <a:pt x="10212" y="3378"/>
                  <a:pt x="11160" y="3371"/>
                </a:cubicBezTo>
                <a:close/>
                <a:moveTo>
                  <a:pt x="27002" y="3371"/>
                </a:moveTo>
                <a:cubicBezTo>
                  <a:pt x="27981" y="3371"/>
                  <a:pt x="28885" y="3807"/>
                  <a:pt x="29490" y="4571"/>
                </a:cubicBezTo>
                <a:cubicBezTo>
                  <a:pt x="29281" y="4661"/>
                  <a:pt x="29085" y="4767"/>
                  <a:pt x="28897" y="4890"/>
                </a:cubicBezTo>
                <a:cubicBezTo>
                  <a:pt x="28419" y="4342"/>
                  <a:pt x="27731" y="4032"/>
                  <a:pt x="27007" y="4032"/>
                </a:cubicBezTo>
                <a:cubicBezTo>
                  <a:pt x="27002" y="4032"/>
                  <a:pt x="26996" y="4032"/>
                  <a:pt x="26990" y="4032"/>
                </a:cubicBezTo>
                <a:cubicBezTo>
                  <a:pt x="26295" y="4036"/>
                  <a:pt x="25630" y="4330"/>
                  <a:pt x="25160" y="4841"/>
                </a:cubicBezTo>
                <a:cubicBezTo>
                  <a:pt x="24968" y="4722"/>
                  <a:pt x="24764" y="4620"/>
                  <a:pt x="24552" y="4534"/>
                </a:cubicBezTo>
                <a:cubicBezTo>
                  <a:pt x="25152" y="3803"/>
                  <a:pt x="26039" y="3378"/>
                  <a:pt x="26985" y="3371"/>
                </a:cubicBezTo>
                <a:cubicBezTo>
                  <a:pt x="26991" y="3371"/>
                  <a:pt x="26996" y="3371"/>
                  <a:pt x="27002" y="3371"/>
                </a:cubicBezTo>
                <a:close/>
                <a:moveTo>
                  <a:pt x="42837" y="3371"/>
                </a:moveTo>
                <a:cubicBezTo>
                  <a:pt x="43809" y="3371"/>
                  <a:pt x="44712" y="3807"/>
                  <a:pt x="45321" y="4571"/>
                </a:cubicBezTo>
                <a:cubicBezTo>
                  <a:pt x="45112" y="4661"/>
                  <a:pt x="44912" y="4767"/>
                  <a:pt x="44724" y="4890"/>
                </a:cubicBezTo>
                <a:cubicBezTo>
                  <a:pt x="44246" y="4342"/>
                  <a:pt x="43558" y="4032"/>
                  <a:pt x="42838" y="4032"/>
                </a:cubicBezTo>
                <a:cubicBezTo>
                  <a:pt x="42832" y="4032"/>
                  <a:pt x="42827" y="4032"/>
                  <a:pt x="42821" y="4032"/>
                </a:cubicBezTo>
                <a:cubicBezTo>
                  <a:pt x="42126" y="4036"/>
                  <a:pt x="41460" y="4330"/>
                  <a:pt x="40987" y="4841"/>
                </a:cubicBezTo>
                <a:cubicBezTo>
                  <a:pt x="40795" y="4722"/>
                  <a:pt x="40595" y="4620"/>
                  <a:pt x="40382" y="4534"/>
                </a:cubicBezTo>
                <a:cubicBezTo>
                  <a:pt x="40983" y="3803"/>
                  <a:pt x="41869" y="3378"/>
                  <a:pt x="42816" y="3371"/>
                </a:cubicBezTo>
                <a:close/>
                <a:moveTo>
                  <a:pt x="58659" y="3371"/>
                </a:moveTo>
                <a:cubicBezTo>
                  <a:pt x="59637" y="3371"/>
                  <a:pt x="60542" y="3807"/>
                  <a:pt x="61146" y="4571"/>
                </a:cubicBezTo>
                <a:cubicBezTo>
                  <a:pt x="60942" y="4661"/>
                  <a:pt x="60742" y="4767"/>
                  <a:pt x="60554" y="4890"/>
                </a:cubicBezTo>
                <a:cubicBezTo>
                  <a:pt x="60077" y="4342"/>
                  <a:pt x="59389" y="4032"/>
                  <a:pt x="58664" y="4032"/>
                </a:cubicBezTo>
                <a:cubicBezTo>
                  <a:pt x="58658" y="4032"/>
                  <a:pt x="58652" y="4032"/>
                  <a:pt x="58647" y="4032"/>
                </a:cubicBezTo>
                <a:cubicBezTo>
                  <a:pt x="57953" y="4036"/>
                  <a:pt x="57287" y="4330"/>
                  <a:pt x="56818" y="4841"/>
                </a:cubicBezTo>
                <a:cubicBezTo>
                  <a:pt x="56626" y="4722"/>
                  <a:pt x="56422" y="4620"/>
                  <a:pt x="56209" y="4534"/>
                </a:cubicBezTo>
                <a:cubicBezTo>
                  <a:pt x="56809" y="3803"/>
                  <a:pt x="57696" y="3378"/>
                  <a:pt x="58643" y="3371"/>
                </a:cubicBezTo>
                <a:cubicBezTo>
                  <a:pt x="58648" y="3371"/>
                  <a:pt x="58654" y="3371"/>
                  <a:pt x="58659" y="3371"/>
                </a:cubicBezTo>
                <a:close/>
                <a:moveTo>
                  <a:pt x="74490" y="3371"/>
                </a:moveTo>
                <a:cubicBezTo>
                  <a:pt x="75464" y="3371"/>
                  <a:pt x="76368" y="3807"/>
                  <a:pt x="76977" y="4571"/>
                </a:cubicBezTo>
                <a:cubicBezTo>
                  <a:pt x="76769" y="4661"/>
                  <a:pt x="76569" y="4767"/>
                  <a:pt x="76381" y="4890"/>
                </a:cubicBezTo>
                <a:cubicBezTo>
                  <a:pt x="75902" y="4342"/>
                  <a:pt x="75219" y="4032"/>
                  <a:pt x="74494" y="4032"/>
                </a:cubicBezTo>
                <a:cubicBezTo>
                  <a:pt x="74489" y="4032"/>
                  <a:pt x="74483" y="4032"/>
                  <a:pt x="74477" y="4032"/>
                </a:cubicBezTo>
                <a:cubicBezTo>
                  <a:pt x="73783" y="4036"/>
                  <a:pt x="73114" y="4330"/>
                  <a:pt x="72644" y="4841"/>
                </a:cubicBezTo>
                <a:cubicBezTo>
                  <a:pt x="72452" y="4722"/>
                  <a:pt x="72252" y="4620"/>
                  <a:pt x="72040" y="4534"/>
                </a:cubicBezTo>
                <a:cubicBezTo>
                  <a:pt x="72639" y="3803"/>
                  <a:pt x="73527" y="3378"/>
                  <a:pt x="74473" y="3371"/>
                </a:cubicBezTo>
                <a:cubicBezTo>
                  <a:pt x="74479" y="3371"/>
                  <a:pt x="74484" y="3371"/>
                  <a:pt x="74490" y="3371"/>
                </a:cubicBezTo>
                <a:close/>
                <a:moveTo>
                  <a:pt x="90316" y="3371"/>
                </a:moveTo>
                <a:cubicBezTo>
                  <a:pt x="91294" y="3371"/>
                  <a:pt x="92198" y="3807"/>
                  <a:pt x="92804" y="4571"/>
                </a:cubicBezTo>
                <a:cubicBezTo>
                  <a:pt x="92600" y="4661"/>
                  <a:pt x="92400" y="4767"/>
                  <a:pt x="92212" y="4890"/>
                </a:cubicBezTo>
                <a:cubicBezTo>
                  <a:pt x="91734" y="4342"/>
                  <a:pt x="91048" y="4032"/>
                  <a:pt x="90321" y="4032"/>
                </a:cubicBezTo>
                <a:lnTo>
                  <a:pt x="90304" y="4032"/>
                </a:lnTo>
                <a:cubicBezTo>
                  <a:pt x="89610" y="4036"/>
                  <a:pt x="88944" y="4330"/>
                  <a:pt x="88475" y="4841"/>
                </a:cubicBezTo>
                <a:cubicBezTo>
                  <a:pt x="88283" y="4722"/>
                  <a:pt x="88078" y="4620"/>
                  <a:pt x="87866" y="4534"/>
                </a:cubicBezTo>
                <a:cubicBezTo>
                  <a:pt x="88470" y="3803"/>
                  <a:pt x="89352" y="3378"/>
                  <a:pt x="90300" y="3371"/>
                </a:cubicBezTo>
                <a:cubicBezTo>
                  <a:pt x="90306" y="3371"/>
                  <a:pt x="90311" y="3371"/>
                  <a:pt x="90316" y="3371"/>
                </a:cubicBezTo>
                <a:close/>
                <a:moveTo>
                  <a:pt x="19100" y="4101"/>
                </a:moveTo>
                <a:cubicBezTo>
                  <a:pt x="19790" y="4101"/>
                  <a:pt x="20443" y="4391"/>
                  <a:pt x="20908" y="4902"/>
                </a:cubicBezTo>
                <a:cubicBezTo>
                  <a:pt x="20733" y="5016"/>
                  <a:pt x="20570" y="5143"/>
                  <a:pt x="20418" y="5286"/>
                </a:cubicBezTo>
                <a:cubicBezTo>
                  <a:pt x="20071" y="4922"/>
                  <a:pt x="19590" y="4718"/>
                  <a:pt x="19087" y="4718"/>
                </a:cubicBezTo>
                <a:cubicBezTo>
                  <a:pt x="18613" y="4722"/>
                  <a:pt x="18168" y="4906"/>
                  <a:pt x="17829" y="5233"/>
                </a:cubicBezTo>
                <a:cubicBezTo>
                  <a:pt x="17673" y="5098"/>
                  <a:pt x="17507" y="4971"/>
                  <a:pt x="17330" y="4861"/>
                </a:cubicBezTo>
                <a:cubicBezTo>
                  <a:pt x="17494" y="4685"/>
                  <a:pt x="17682" y="4538"/>
                  <a:pt x="17886" y="4424"/>
                </a:cubicBezTo>
                <a:cubicBezTo>
                  <a:pt x="18250" y="4216"/>
                  <a:pt x="18662" y="4106"/>
                  <a:pt x="19083" y="4101"/>
                </a:cubicBezTo>
                <a:close/>
                <a:moveTo>
                  <a:pt x="34925" y="4101"/>
                </a:moveTo>
                <a:cubicBezTo>
                  <a:pt x="35616" y="4101"/>
                  <a:pt x="36273" y="4391"/>
                  <a:pt x="36735" y="4902"/>
                </a:cubicBezTo>
                <a:cubicBezTo>
                  <a:pt x="36563" y="5016"/>
                  <a:pt x="36401" y="5143"/>
                  <a:pt x="36245" y="5286"/>
                </a:cubicBezTo>
                <a:cubicBezTo>
                  <a:pt x="35902" y="4926"/>
                  <a:pt x="35424" y="4718"/>
                  <a:pt x="34925" y="4718"/>
                </a:cubicBezTo>
                <a:lnTo>
                  <a:pt x="34914" y="4718"/>
                </a:lnTo>
                <a:cubicBezTo>
                  <a:pt x="34440" y="4722"/>
                  <a:pt x="33999" y="4906"/>
                  <a:pt x="33656" y="5233"/>
                </a:cubicBezTo>
                <a:cubicBezTo>
                  <a:pt x="33500" y="5098"/>
                  <a:pt x="33332" y="4971"/>
                  <a:pt x="33157" y="4861"/>
                </a:cubicBezTo>
                <a:cubicBezTo>
                  <a:pt x="33234" y="4779"/>
                  <a:pt x="33317" y="4702"/>
                  <a:pt x="33406" y="4632"/>
                </a:cubicBezTo>
                <a:cubicBezTo>
                  <a:pt x="33831" y="4293"/>
                  <a:pt x="34362" y="4106"/>
                  <a:pt x="34910" y="4101"/>
                </a:cubicBezTo>
                <a:close/>
                <a:moveTo>
                  <a:pt x="50756" y="4101"/>
                </a:moveTo>
                <a:cubicBezTo>
                  <a:pt x="51447" y="4101"/>
                  <a:pt x="52100" y="4391"/>
                  <a:pt x="52565" y="4902"/>
                </a:cubicBezTo>
                <a:cubicBezTo>
                  <a:pt x="52390" y="5016"/>
                  <a:pt x="52226" y="5143"/>
                  <a:pt x="52075" y="5286"/>
                </a:cubicBezTo>
                <a:cubicBezTo>
                  <a:pt x="51732" y="4926"/>
                  <a:pt x="51255" y="4718"/>
                  <a:pt x="50756" y="4718"/>
                </a:cubicBezTo>
                <a:lnTo>
                  <a:pt x="50744" y="4718"/>
                </a:lnTo>
                <a:cubicBezTo>
                  <a:pt x="50271" y="4722"/>
                  <a:pt x="49825" y="4906"/>
                  <a:pt x="49487" y="5233"/>
                </a:cubicBezTo>
                <a:cubicBezTo>
                  <a:pt x="49331" y="5098"/>
                  <a:pt x="49163" y="4971"/>
                  <a:pt x="48988" y="4861"/>
                </a:cubicBezTo>
                <a:cubicBezTo>
                  <a:pt x="49441" y="4383"/>
                  <a:pt x="50079" y="4106"/>
                  <a:pt x="50740" y="4101"/>
                </a:cubicBezTo>
                <a:close/>
                <a:moveTo>
                  <a:pt x="66583" y="4101"/>
                </a:moveTo>
                <a:cubicBezTo>
                  <a:pt x="67273" y="4101"/>
                  <a:pt x="67930" y="4391"/>
                  <a:pt x="68392" y="4902"/>
                </a:cubicBezTo>
                <a:cubicBezTo>
                  <a:pt x="68221" y="5016"/>
                  <a:pt x="68057" y="5143"/>
                  <a:pt x="67902" y="5286"/>
                </a:cubicBezTo>
                <a:cubicBezTo>
                  <a:pt x="67559" y="4926"/>
                  <a:pt x="67082" y="4718"/>
                  <a:pt x="66583" y="4718"/>
                </a:cubicBezTo>
                <a:lnTo>
                  <a:pt x="66571" y="4718"/>
                </a:lnTo>
                <a:cubicBezTo>
                  <a:pt x="66420" y="4722"/>
                  <a:pt x="66273" y="4738"/>
                  <a:pt x="66130" y="4775"/>
                </a:cubicBezTo>
                <a:cubicBezTo>
                  <a:pt x="65823" y="4853"/>
                  <a:pt x="65546" y="5008"/>
                  <a:pt x="65317" y="5233"/>
                </a:cubicBezTo>
                <a:cubicBezTo>
                  <a:pt x="65157" y="5098"/>
                  <a:pt x="64990" y="4971"/>
                  <a:pt x="64814" y="4861"/>
                </a:cubicBezTo>
                <a:cubicBezTo>
                  <a:pt x="65272" y="4383"/>
                  <a:pt x="65909" y="4106"/>
                  <a:pt x="66567" y="4101"/>
                </a:cubicBezTo>
                <a:close/>
                <a:moveTo>
                  <a:pt x="82413" y="4101"/>
                </a:moveTo>
                <a:cubicBezTo>
                  <a:pt x="83103" y="4101"/>
                  <a:pt x="83757" y="4391"/>
                  <a:pt x="84223" y="4902"/>
                </a:cubicBezTo>
                <a:cubicBezTo>
                  <a:pt x="84047" y="5016"/>
                  <a:pt x="83884" y="5143"/>
                  <a:pt x="83733" y="5286"/>
                </a:cubicBezTo>
                <a:cubicBezTo>
                  <a:pt x="83390" y="4926"/>
                  <a:pt x="82912" y="4718"/>
                  <a:pt x="82413" y="4718"/>
                </a:cubicBezTo>
                <a:lnTo>
                  <a:pt x="82401" y="4718"/>
                </a:lnTo>
                <a:cubicBezTo>
                  <a:pt x="81927" y="4722"/>
                  <a:pt x="81482" y="4906"/>
                  <a:pt x="81143" y="5233"/>
                </a:cubicBezTo>
                <a:cubicBezTo>
                  <a:pt x="80988" y="5098"/>
                  <a:pt x="80820" y="4971"/>
                  <a:pt x="80645" y="4861"/>
                </a:cubicBezTo>
                <a:cubicBezTo>
                  <a:pt x="80984" y="4506"/>
                  <a:pt x="81421" y="4261"/>
                  <a:pt x="81899" y="4155"/>
                </a:cubicBezTo>
                <a:cubicBezTo>
                  <a:pt x="82062" y="4121"/>
                  <a:pt x="82230" y="4101"/>
                  <a:pt x="82398" y="4101"/>
                </a:cubicBezTo>
                <a:close/>
                <a:moveTo>
                  <a:pt x="19100" y="4787"/>
                </a:moveTo>
                <a:cubicBezTo>
                  <a:pt x="19577" y="4787"/>
                  <a:pt x="20035" y="4988"/>
                  <a:pt x="20365" y="5331"/>
                </a:cubicBezTo>
                <a:cubicBezTo>
                  <a:pt x="20235" y="5454"/>
                  <a:pt x="20116" y="5584"/>
                  <a:pt x="20001" y="5723"/>
                </a:cubicBezTo>
                <a:cubicBezTo>
                  <a:pt x="19769" y="5469"/>
                  <a:pt x="19443" y="5322"/>
                  <a:pt x="19100" y="5322"/>
                </a:cubicBezTo>
                <a:lnTo>
                  <a:pt x="19091" y="5322"/>
                </a:lnTo>
                <a:cubicBezTo>
                  <a:pt x="18772" y="5326"/>
                  <a:pt x="18478" y="5445"/>
                  <a:pt x="18250" y="5665"/>
                </a:cubicBezTo>
                <a:cubicBezTo>
                  <a:pt x="18135" y="5527"/>
                  <a:pt x="18013" y="5400"/>
                  <a:pt x="17882" y="5282"/>
                </a:cubicBezTo>
                <a:cubicBezTo>
                  <a:pt x="18209" y="4967"/>
                  <a:pt x="18634" y="4792"/>
                  <a:pt x="19087" y="4787"/>
                </a:cubicBezTo>
                <a:close/>
                <a:moveTo>
                  <a:pt x="34925" y="4787"/>
                </a:moveTo>
                <a:cubicBezTo>
                  <a:pt x="35404" y="4787"/>
                  <a:pt x="35865" y="4988"/>
                  <a:pt x="36196" y="5331"/>
                </a:cubicBezTo>
                <a:cubicBezTo>
                  <a:pt x="36065" y="5454"/>
                  <a:pt x="35943" y="5584"/>
                  <a:pt x="35832" y="5723"/>
                </a:cubicBezTo>
                <a:cubicBezTo>
                  <a:pt x="35600" y="5469"/>
                  <a:pt x="35273" y="5322"/>
                  <a:pt x="34925" y="5322"/>
                </a:cubicBezTo>
                <a:lnTo>
                  <a:pt x="34917" y="5322"/>
                </a:lnTo>
                <a:cubicBezTo>
                  <a:pt x="34603" y="5326"/>
                  <a:pt x="34305" y="5445"/>
                  <a:pt x="34080" y="5665"/>
                </a:cubicBezTo>
                <a:cubicBezTo>
                  <a:pt x="33966" y="5527"/>
                  <a:pt x="33839" y="5400"/>
                  <a:pt x="33709" y="5282"/>
                </a:cubicBezTo>
                <a:cubicBezTo>
                  <a:pt x="33774" y="5220"/>
                  <a:pt x="33843" y="5163"/>
                  <a:pt x="33913" y="5111"/>
                </a:cubicBezTo>
                <a:cubicBezTo>
                  <a:pt x="34207" y="4906"/>
                  <a:pt x="34550" y="4792"/>
                  <a:pt x="34917" y="4787"/>
                </a:cubicBezTo>
                <a:close/>
                <a:moveTo>
                  <a:pt x="50756" y="4787"/>
                </a:moveTo>
                <a:cubicBezTo>
                  <a:pt x="51234" y="4787"/>
                  <a:pt x="51692" y="4988"/>
                  <a:pt x="52022" y="5331"/>
                </a:cubicBezTo>
                <a:cubicBezTo>
                  <a:pt x="51892" y="5454"/>
                  <a:pt x="51773" y="5584"/>
                  <a:pt x="51659" y="5723"/>
                </a:cubicBezTo>
                <a:cubicBezTo>
                  <a:pt x="51429" y="5469"/>
                  <a:pt x="51104" y="5322"/>
                  <a:pt x="50762" y="5322"/>
                </a:cubicBezTo>
                <a:cubicBezTo>
                  <a:pt x="50757" y="5322"/>
                  <a:pt x="50753" y="5322"/>
                  <a:pt x="50748" y="5322"/>
                </a:cubicBezTo>
                <a:cubicBezTo>
                  <a:pt x="50430" y="5326"/>
                  <a:pt x="50135" y="5445"/>
                  <a:pt x="49907" y="5665"/>
                </a:cubicBezTo>
                <a:cubicBezTo>
                  <a:pt x="49792" y="5527"/>
                  <a:pt x="49670" y="5400"/>
                  <a:pt x="49539" y="5282"/>
                </a:cubicBezTo>
                <a:cubicBezTo>
                  <a:pt x="49866" y="4967"/>
                  <a:pt x="50290" y="4792"/>
                  <a:pt x="50744" y="4787"/>
                </a:cubicBezTo>
                <a:close/>
                <a:moveTo>
                  <a:pt x="66583" y="4787"/>
                </a:moveTo>
                <a:cubicBezTo>
                  <a:pt x="67061" y="4787"/>
                  <a:pt x="67523" y="4988"/>
                  <a:pt x="67853" y="5331"/>
                </a:cubicBezTo>
                <a:cubicBezTo>
                  <a:pt x="67723" y="5454"/>
                  <a:pt x="67600" y="5584"/>
                  <a:pt x="67489" y="5723"/>
                </a:cubicBezTo>
                <a:cubicBezTo>
                  <a:pt x="67257" y="5469"/>
                  <a:pt x="66930" y="5322"/>
                  <a:pt x="66583" y="5322"/>
                </a:cubicBezTo>
                <a:lnTo>
                  <a:pt x="66575" y="5322"/>
                </a:lnTo>
                <a:cubicBezTo>
                  <a:pt x="66260" y="5326"/>
                  <a:pt x="65962" y="5445"/>
                  <a:pt x="65738" y="5665"/>
                </a:cubicBezTo>
                <a:cubicBezTo>
                  <a:pt x="65623" y="5527"/>
                  <a:pt x="65497" y="5400"/>
                  <a:pt x="65366" y="5282"/>
                </a:cubicBezTo>
                <a:cubicBezTo>
                  <a:pt x="65484" y="5167"/>
                  <a:pt x="65611" y="5073"/>
                  <a:pt x="65753" y="5000"/>
                </a:cubicBezTo>
                <a:cubicBezTo>
                  <a:pt x="66003" y="4865"/>
                  <a:pt x="66281" y="4792"/>
                  <a:pt x="66575" y="4787"/>
                </a:cubicBezTo>
                <a:close/>
                <a:moveTo>
                  <a:pt x="82413" y="4787"/>
                </a:moveTo>
                <a:cubicBezTo>
                  <a:pt x="82892" y="4787"/>
                  <a:pt x="83348" y="4988"/>
                  <a:pt x="83680" y="5331"/>
                </a:cubicBezTo>
                <a:cubicBezTo>
                  <a:pt x="83549" y="5454"/>
                  <a:pt x="83431" y="5584"/>
                  <a:pt x="83316" y="5723"/>
                </a:cubicBezTo>
                <a:cubicBezTo>
                  <a:pt x="83084" y="5469"/>
                  <a:pt x="82756" y="5322"/>
                  <a:pt x="82413" y="5322"/>
                </a:cubicBezTo>
                <a:lnTo>
                  <a:pt x="82405" y="5322"/>
                </a:lnTo>
                <a:cubicBezTo>
                  <a:pt x="82087" y="5326"/>
                  <a:pt x="81793" y="5445"/>
                  <a:pt x="81564" y="5665"/>
                </a:cubicBezTo>
                <a:cubicBezTo>
                  <a:pt x="81450" y="5527"/>
                  <a:pt x="81327" y="5400"/>
                  <a:pt x="81197" y="5282"/>
                </a:cubicBezTo>
                <a:cubicBezTo>
                  <a:pt x="81523" y="4967"/>
                  <a:pt x="81948" y="4792"/>
                  <a:pt x="82401" y="4787"/>
                </a:cubicBezTo>
                <a:close/>
                <a:moveTo>
                  <a:pt x="11179" y="4101"/>
                </a:moveTo>
                <a:cubicBezTo>
                  <a:pt x="11882" y="4101"/>
                  <a:pt x="12544" y="4404"/>
                  <a:pt x="13009" y="4926"/>
                </a:cubicBezTo>
                <a:cubicBezTo>
                  <a:pt x="12331" y="5384"/>
                  <a:pt x="11797" y="6053"/>
                  <a:pt x="11503" y="6854"/>
                </a:cubicBezTo>
                <a:cubicBezTo>
                  <a:pt x="11388" y="6846"/>
                  <a:pt x="11273" y="6842"/>
                  <a:pt x="11160" y="6842"/>
                </a:cubicBezTo>
                <a:cubicBezTo>
                  <a:pt x="11094" y="6842"/>
                  <a:pt x="11028" y="6846"/>
                  <a:pt x="10964" y="6850"/>
                </a:cubicBezTo>
                <a:cubicBezTo>
                  <a:pt x="10817" y="6442"/>
                  <a:pt x="10604" y="6070"/>
                  <a:pt x="10342" y="5743"/>
                </a:cubicBezTo>
                <a:lnTo>
                  <a:pt x="10342" y="5743"/>
                </a:lnTo>
                <a:lnTo>
                  <a:pt x="10346" y="5748"/>
                </a:lnTo>
                <a:cubicBezTo>
                  <a:pt x="10567" y="5518"/>
                  <a:pt x="10857" y="5396"/>
                  <a:pt x="11172" y="5392"/>
                </a:cubicBezTo>
                <a:lnTo>
                  <a:pt x="11179" y="5392"/>
                </a:lnTo>
                <a:cubicBezTo>
                  <a:pt x="11519" y="5392"/>
                  <a:pt x="11837" y="5539"/>
                  <a:pt x="12058" y="5801"/>
                </a:cubicBezTo>
                <a:lnTo>
                  <a:pt x="12111" y="5755"/>
                </a:lnTo>
                <a:cubicBezTo>
                  <a:pt x="11878" y="5478"/>
                  <a:pt x="11539" y="5322"/>
                  <a:pt x="11179" y="5322"/>
                </a:cubicBezTo>
                <a:lnTo>
                  <a:pt x="11172" y="5322"/>
                </a:lnTo>
                <a:cubicBezTo>
                  <a:pt x="10841" y="5326"/>
                  <a:pt x="10534" y="5458"/>
                  <a:pt x="10306" y="5690"/>
                </a:cubicBezTo>
                <a:cubicBezTo>
                  <a:pt x="10191" y="5556"/>
                  <a:pt x="10069" y="5424"/>
                  <a:pt x="9938" y="5302"/>
                </a:cubicBezTo>
                <a:cubicBezTo>
                  <a:pt x="10265" y="4975"/>
                  <a:pt x="10702" y="4792"/>
                  <a:pt x="11168" y="4787"/>
                </a:cubicBezTo>
                <a:lnTo>
                  <a:pt x="11179" y="4787"/>
                </a:lnTo>
                <a:cubicBezTo>
                  <a:pt x="11666" y="4787"/>
                  <a:pt x="12135" y="4996"/>
                  <a:pt x="12470" y="5356"/>
                </a:cubicBezTo>
                <a:lnTo>
                  <a:pt x="12519" y="5307"/>
                </a:lnTo>
                <a:cubicBezTo>
                  <a:pt x="12172" y="4930"/>
                  <a:pt x="11678" y="4718"/>
                  <a:pt x="11168" y="4718"/>
                </a:cubicBezTo>
                <a:cubicBezTo>
                  <a:pt x="10681" y="4722"/>
                  <a:pt x="10229" y="4914"/>
                  <a:pt x="9885" y="5258"/>
                </a:cubicBezTo>
                <a:cubicBezTo>
                  <a:pt x="9730" y="5118"/>
                  <a:pt x="9567" y="4992"/>
                  <a:pt x="9390" y="4877"/>
                </a:cubicBezTo>
                <a:cubicBezTo>
                  <a:pt x="9848" y="4387"/>
                  <a:pt x="10493" y="4106"/>
                  <a:pt x="11164" y="4101"/>
                </a:cubicBezTo>
                <a:close/>
                <a:moveTo>
                  <a:pt x="19091" y="5392"/>
                </a:moveTo>
                <a:cubicBezTo>
                  <a:pt x="19426" y="5392"/>
                  <a:pt x="19737" y="5531"/>
                  <a:pt x="19957" y="5780"/>
                </a:cubicBezTo>
                <a:cubicBezTo>
                  <a:pt x="19707" y="6099"/>
                  <a:pt x="19507" y="6458"/>
                  <a:pt x="19364" y="6854"/>
                </a:cubicBezTo>
                <a:cubicBezTo>
                  <a:pt x="19275" y="6846"/>
                  <a:pt x="19185" y="6842"/>
                  <a:pt x="19091" y="6842"/>
                </a:cubicBezTo>
                <a:lnTo>
                  <a:pt x="19066" y="6842"/>
                </a:lnTo>
                <a:cubicBezTo>
                  <a:pt x="19021" y="6842"/>
                  <a:pt x="18977" y="6846"/>
                  <a:pt x="18932" y="6846"/>
                </a:cubicBezTo>
                <a:cubicBezTo>
                  <a:pt x="18781" y="6429"/>
                  <a:pt x="18564" y="6050"/>
                  <a:pt x="18295" y="5718"/>
                </a:cubicBezTo>
                <a:cubicBezTo>
                  <a:pt x="18511" y="5510"/>
                  <a:pt x="18789" y="5396"/>
                  <a:pt x="19091" y="5392"/>
                </a:cubicBezTo>
                <a:close/>
                <a:moveTo>
                  <a:pt x="27006" y="4101"/>
                </a:moveTo>
                <a:cubicBezTo>
                  <a:pt x="27709" y="4101"/>
                  <a:pt x="28374" y="4404"/>
                  <a:pt x="28836" y="4926"/>
                </a:cubicBezTo>
                <a:cubicBezTo>
                  <a:pt x="28158" y="5384"/>
                  <a:pt x="27623" y="6053"/>
                  <a:pt x="27333" y="6854"/>
                </a:cubicBezTo>
                <a:cubicBezTo>
                  <a:pt x="27219" y="6846"/>
                  <a:pt x="27104" y="6842"/>
                  <a:pt x="26985" y="6842"/>
                </a:cubicBezTo>
                <a:cubicBezTo>
                  <a:pt x="26921" y="6842"/>
                  <a:pt x="26855" y="6846"/>
                  <a:pt x="26789" y="6850"/>
                </a:cubicBezTo>
                <a:cubicBezTo>
                  <a:pt x="26642" y="6442"/>
                  <a:pt x="26435" y="6070"/>
                  <a:pt x="26173" y="5743"/>
                </a:cubicBezTo>
                <a:lnTo>
                  <a:pt x="26173" y="5743"/>
                </a:lnTo>
                <a:lnTo>
                  <a:pt x="26177" y="5748"/>
                </a:lnTo>
                <a:cubicBezTo>
                  <a:pt x="26393" y="5518"/>
                  <a:pt x="26688" y="5396"/>
                  <a:pt x="26998" y="5392"/>
                </a:cubicBezTo>
                <a:cubicBezTo>
                  <a:pt x="27341" y="5392"/>
                  <a:pt x="27664" y="5539"/>
                  <a:pt x="27884" y="5801"/>
                </a:cubicBezTo>
                <a:lnTo>
                  <a:pt x="27937" y="5755"/>
                </a:lnTo>
                <a:cubicBezTo>
                  <a:pt x="27708" y="5481"/>
                  <a:pt x="27370" y="5322"/>
                  <a:pt x="27011" y="5322"/>
                </a:cubicBezTo>
                <a:cubicBezTo>
                  <a:pt x="27007" y="5322"/>
                  <a:pt x="27003" y="5322"/>
                  <a:pt x="26998" y="5322"/>
                </a:cubicBezTo>
                <a:cubicBezTo>
                  <a:pt x="26672" y="5326"/>
                  <a:pt x="26361" y="5458"/>
                  <a:pt x="26133" y="5690"/>
                </a:cubicBezTo>
                <a:cubicBezTo>
                  <a:pt x="26018" y="5556"/>
                  <a:pt x="25895" y="5424"/>
                  <a:pt x="25765" y="5302"/>
                </a:cubicBezTo>
                <a:cubicBezTo>
                  <a:pt x="26095" y="4975"/>
                  <a:pt x="26533" y="4792"/>
                  <a:pt x="26994" y="4787"/>
                </a:cubicBezTo>
                <a:lnTo>
                  <a:pt x="27006" y="4787"/>
                </a:lnTo>
                <a:cubicBezTo>
                  <a:pt x="27496" y="4787"/>
                  <a:pt x="27966" y="4996"/>
                  <a:pt x="28297" y="5356"/>
                </a:cubicBezTo>
                <a:lnTo>
                  <a:pt x="28350" y="5307"/>
                </a:lnTo>
                <a:cubicBezTo>
                  <a:pt x="28003" y="4930"/>
                  <a:pt x="27509" y="4718"/>
                  <a:pt x="26994" y="4718"/>
                </a:cubicBezTo>
                <a:cubicBezTo>
                  <a:pt x="26512" y="4722"/>
                  <a:pt x="26054" y="4914"/>
                  <a:pt x="25716" y="5258"/>
                </a:cubicBezTo>
                <a:cubicBezTo>
                  <a:pt x="25560" y="5118"/>
                  <a:pt x="25393" y="4992"/>
                  <a:pt x="25221" y="4877"/>
                </a:cubicBezTo>
                <a:cubicBezTo>
                  <a:pt x="25675" y="4387"/>
                  <a:pt x="26320" y="4106"/>
                  <a:pt x="26990" y="4101"/>
                </a:cubicBezTo>
                <a:close/>
                <a:moveTo>
                  <a:pt x="34917" y="5392"/>
                </a:moveTo>
                <a:cubicBezTo>
                  <a:pt x="35253" y="5392"/>
                  <a:pt x="35567" y="5531"/>
                  <a:pt x="35788" y="5780"/>
                </a:cubicBezTo>
                <a:cubicBezTo>
                  <a:pt x="35538" y="6099"/>
                  <a:pt x="35334" y="6458"/>
                  <a:pt x="35191" y="6854"/>
                </a:cubicBezTo>
                <a:cubicBezTo>
                  <a:pt x="35093" y="6846"/>
                  <a:pt x="34995" y="6842"/>
                  <a:pt x="34897" y="6842"/>
                </a:cubicBezTo>
                <a:cubicBezTo>
                  <a:pt x="34852" y="6842"/>
                  <a:pt x="34808" y="6846"/>
                  <a:pt x="34763" y="6846"/>
                </a:cubicBezTo>
                <a:cubicBezTo>
                  <a:pt x="34607" y="6429"/>
                  <a:pt x="34391" y="6050"/>
                  <a:pt x="34125" y="5718"/>
                </a:cubicBezTo>
                <a:cubicBezTo>
                  <a:pt x="34309" y="5539"/>
                  <a:pt x="34546" y="5424"/>
                  <a:pt x="34803" y="5400"/>
                </a:cubicBezTo>
                <a:cubicBezTo>
                  <a:pt x="34840" y="5396"/>
                  <a:pt x="34881" y="5392"/>
                  <a:pt x="34917" y="5392"/>
                </a:cubicBezTo>
                <a:close/>
                <a:moveTo>
                  <a:pt x="42837" y="4101"/>
                </a:moveTo>
                <a:cubicBezTo>
                  <a:pt x="43540" y="4101"/>
                  <a:pt x="44201" y="4404"/>
                  <a:pt x="44667" y="4926"/>
                </a:cubicBezTo>
                <a:cubicBezTo>
                  <a:pt x="43988" y="5384"/>
                  <a:pt x="43453" y="6053"/>
                  <a:pt x="43159" y="6854"/>
                </a:cubicBezTo>
                <a:cubicBezTo>
                  <a:pt x="43053" y="6846"/>
                  <a:pt x="42947" y="6842"/>
                  <a:pt x="42841" y="6842"/>
                </a:cubicBezTo>
                <a:lnTo>
                  <a:pt x="42816" y="6842"/>
                </a:lnTo>
                <a:cubicBezTo>
                  <a:pt x="42751" y="6842"/>
                  <a:pt x="42686" y="6846"/>
                  <a:pt x="42620" y="6850"/>
                </a:cubicBezTo>
                <a:cubicBezTo>
                  <a:pt x="42473" y="6443"/>
                  <a:pt x="42262" y="6072"/>
                  <a:pt x="42006" y="5745"/>
                </a:cubicBezTo>
                <a:lnTo>
                  <a:pt x="42006" y="5745"/>
                </a:lnTo>
                <a:cubicBezTo>
                  <a:pt x="42226" y="5517"/>
                  <a:pt x="42515" y="5396"/>
                  <a:pt x="42829" y="5392"/>
                </a:cubicBezTo>
                <a:cubicBezTo>
                  <a:pt x="43172" y="5392"/>
                  <a:pt x="43494" y="5539"/>
                  <a:pt x="43715" y="5801"/>
                </a:cubicBezTo>
                <a:lnTo>
                  <a:pt x="43768" y="5755"/>
                </a:lnTo>
                <a:cubicBezTo>
                  <a:pt x="43535" y="5481"/>
                  <a:pt x="43201" y="5322"/>
                  <a:pt x="42842" y="5322"/>
                </a:cubicBezTo>
                <a:cubicBezTo>
                  <a:pt x="42838" y="5322"/>
                  <a:pt x="42833" y="5322"/>
                  <a:pt x="42829" y="5322"/>
                </a:cubicBezTo>
                <a:cubicBezTo>
                  <a:pt x="42498" y="5326"/>
                  <a:pt x="42192" y="5458"/>
                  <a:pt x="41963" y="5690"/>
                </a:cubicBezTo>
                <a:cubicBezTo>
                  <a:pt x="41849" y="5552"/>
                  <a:pt x="41726" y="5424"/>
                  <a:pt x="41596" y="5302"/>
                </a:cubicBezTo>
                <a:cubicBezTo>
                  <a:pt x="41922" y="4975"/>
                  <a:pt x="42359" y="4792"/>
                  <a:pt x="42825" y="4787"/>
                </a:cubicBezTo>
                <a:lnTo>
                  <a:pt x="42837" y="4787"/>
                </a:lnTo>
                <a:cubicBezTo>
                  <a:pt x="43323" y="4787"/>
                  <a:pt x="43792" y="4996"/>
                  <a:pt x="44128" y="5356"/>
                </a:cubicBezTo>
                <a:lnTo>
                  <a:pt x="44177" y="5307"/>
                </a:lnTo>
                <a:cubicBezTo>
                  <a:pt x="43834" y="4934"/>
                  <a:pt x="43343" y="4718"/>
                  <a:pt x="42837" y="4718"/>
                </a:cubicBezTo>
                <a:lnTo>
                  <a:pt x="42825" y="4718"/>
                </a:lnTo>
                <a:cubicBezTo>
                  <a:pt x="42339" y="4722"/>
                  <a:pt x="41885" y="4914"/>
                  <a:pt x="41542" y="5258"/>
                </a:cubicBezTo>
                <a:cubicBezTo>
                  <a:pt x="41387" y="5118"/>
                  <a:pt x="41223" y="4992"/>
                  <a:pt x="41048" y="4877"/>
                </a:cubicBezTo>
                <a:cubicBezTo>
                  <a:pt x="41506" y="4387"/>
                  <a:pt x="42151" y="4106"/>
                  <a:pt x="42821" y="4101"/>
                </a:cubicBezTo>
                <a:close/>
                <a:moveTo>
                  <a:pt x="50762" y="5392"/>
                </a:moveTo>
                <a:cubicBezTo>
                  <a:pt x="51092" y="5392"/>
                  <a:pt x="51396" y="5534"/>
                  <a:pt x="51614" y="5780"/>
                </a:cubicBezTo>
                <a:cubicBezTo>
                  <a:pt x="51365" y="6099"/>
                  <a:pt x="51165" y="6458"/>
                  <a:pt x="51022" y="6854"/>
                </a:cubicBezTo>
                <a:cubicBezTo>
                  <a:pt x="50932" y="6846"/>
                  <a:pt x="50842" y="6842"/>
                  <a:pt x="50748" y="6842"/>
                </a:cubicBezTo>
                <a:lnTo>
                  <a:pt x="50724" y="6842"/>
                </a:lnTo>
                <a:cubicBezTo>
                  <a:pt x="50678" y="6842"/>
                  <a:pt x="50633" y="6846"/>
                  <a:pt x="50589" y="6846"/>
                </a:cubicBezTo>
                <a:cubicBezTo>
                  <a:pt x="50437" y="6429"/>
                  <a:pt x="50222" y="6050"/>
                  <a:pt x="49952" y="5718"/>
                </a:cubicBezTo>
                <a:cubicBezTo>
                  <a:pt x="50168" y="5510"/>
                  <a:pt x="50446" y="5396"/>
                  <a:pt x="50748" y="5392"/>
                </a:cubicBezTo>
                <a:cubicBezTo>
                  <a:pt x="50753" y="5392"/>
                  <a:pt x="50757" y="5392"/>
                  <a:pt x="50762" y="5392"/>
                </a:cubicBezTo>
                <a:close/>
                <a:moveTo>
                  <a:pt x="58663" y="4101"/>
                </a:moveTo>
                <a:cubicBezTo>
                  <a:pt x="59366" y="4101"/>
                  <a:pt x="60032" y="4404"/>
                  <a:pt x="60493" y="4926"/>
                </a:cubicBezTo>
                <a:cubicBezTo>
                  <a:pt x="59815" y="5384"/>
                  <a:pt x="59280" y="6053"/>
                  <a:pt x="58990" y="6854"/>
                </a:cubicBezTo>
                <a:cubicBezTo>
                  <a:pt x="58884" y="6846"/>
                  <a:pt x="58778" y="6842"/>
                  <a:pt x="58671" y="6842"/>
                </a:cubicBezTo>
                <a:lnTo>
                  <a:pt x="58643" y="6842"/>
                </a:lnTo>
                <a:cubicBezTo>
                  <a:pt x="58578" y="6842"/>
                  <a:pt x="58512" y="6846"/>
                  <a:pt x="58451" y="6850"/>
                </a:cubicBezTo>
                <a:cubicBezTo>
                  <a:pt x="58300" y="6442"/>
                  <a:pt x="58092" y="6070"/>
                  <a:pt x="57830" y="5743"/>
                </a:cubicBezTo>
                <a:lnTo>
                  <a:pt x="57830" y="5743"/>
                </a:lnTo>
                <a:lnTo>
                  <a:pt x="57834" y="5748"/>
                </a:lnTo>
                <a:cubicBezTo>
                  <a:pt x="58051" y="5518"/>
                  <a:pt x="58345" y="5396"/>
                  <a:pt x="58656" y="5392"/>
                </a:cubicBezTo>
                <a:cubicBezTo>
                  <a:pt x="58660" y="5392"/>
                  <a:pt x="58664" y="5392"/>
                  <a:pt x="58669" y="5392"/>
                </a:cubicBezTo>
                <a:cubicBezTo>
                  <a:pt x="59007" y="5392"/>
                  <a:pt x="59324" y="5542"/>
                  <a:pt x="59542" y="5801"/>
                </a:cubicBezTo>
                <a:lnTo>
                  <a:pt x="59595" y="5755"/>
                </a:lnTo>
                <a:cubicBezTo>
                  <a:pt x="59362" y="5478"/>
                  <a:pt x="59023" y="5322"/>
                  <a:pt x="58663" y="5322"/>
                </a:cubicBezTo>
                <a:lnTo>
                  <a:pt x="58656" y="5322"/>
                </a:lnTo>
                <a:cubicBezTo>
                  <a:pt x="58328" y="5326"/>
                  <a:pt x="58018" y="5458"/>
                  <a:pt x="57789" y="5690"/>
                </a:cubicBezTo>
                <a:cubicBezTo>
                  <a:pt x="57675" y="5556"/>
                  <a:pt x="57553" y="5424"/>
                  <a:pt x="57421" y="5302"/>
                </a:cubicBezTo>
                <a:cubicBezTo>
                  <a:pt x="57753" y="4975"/>
                  <a:pt x="58190" y="4792"/>
                  <a:pt x="58656" y="4787"/>
                </a:cubicBezTo>
                <a:lnTo>
                  <a:pt x="58663" y="4787"/>
                </a:lnTo>
                <a:cubicBezTo>
                  <a:pt x="59154" y="4787"/>
                  <a:pt x="59623" y="4996"/>
                  <a:pt x="59954" y="5356"/>
                </a:cubicBezTo>
                <a:lnTo>
                  <a:pt x="60007" y="5307"/>
                </a:lnTo>
                <a:cubicBezTo>
                  <a:pt x="59660" y="4934"/>
                  <a:pt x="59174" y="4718"/>
                  <a:pt x="58663" y="4718"/>
                </a:cubicBezTo>
                <a:lnTo>
                  <a:pt x="58652" y="4718"/>
                </a:lnTo>
                <a:cubicBezTo>
                  <a:pt x="58169" y="4722"/>
                  <a:pt x="57712" y="4914"/>
                  <a:pt x="57372" y="5258"/>
                </a:cubicBezTo>
                <a:cubicBezTo>
                  <a:pt x="57218" y="5118"/>
                  <a:pt x="57050" y="4992"/>
                  <a:pt x="56878" y="4877"/>
                </a:cubicBezTo>
                <a:cubicBezTo>
                  <a:pt x="57332" y="4387"/>
                  <a:pt x="57977" y="4106"/>
                  <a:pt x="58647" y="4101"/>
                </a:cubicBezTo>
                <a:close/>
                <a:moveTo>
                  <a:pt x="66583" y="5392"/>
                </a:moveTo>
                <a:cubicBezTo>
                  <a:pt x="66914" y="5392"/>
                  <a:pt x="67224" y="5535"/>
                  <a:pt x="67444" y="5780"/>
                </a:cubicBezTo>
                <a:cubicBezTo>
                  <a:pt x="67195" y="6099"/>
                  <a:pt x="66991" y="6458"/>
                  <a:pt x="66848" y="6854"/>
                </a:cubicBezTo>
                <a:cubicBezTo>
                  <a:pt x="66758" y="6846"/>
                  <a:pt x="66669" y="6842"/>
                  <a:pt x="66579" y="6842"/>
                </a:cubicBezTo>
                <a:lnTo>
                  <a:pt x="66554" y="6842"/>
                </a:lnTo>
                <a:cubicBezTo>
                  <a:pt x="66509" y="6842"/>
                  <a:pt x="66464" y="6846"/>
                  <a:pt x="66420" y="6846"/>
                </a:cubicBezTo>
                <a:cubicBezTo>
                  <a:pt x="66264" y="6429"/>
                  <a:pt x="66047" y="6050"/>
                  <a:pt x="65783" y="5718"/>
                </a:cubicBezTo>
                <a:cubicBezTo>
                  <a:pt x="65994" y="5510"/>
                  <a:pt x="66277" y="5396"/>
                  <a:pt x="66575" y="5392"/>
                </a:cubicBezTo>
                <a:close/>
                <a:moveTo>
                  <a:pt x="74494" y="4101"/>
                </a:moveTo>
                <a:cubicBezTo>
                  <a:pt x="75197" y="4101"/>
                  <a:pt x="75858" y="4404"/>
                  <a:pt x="76324" y="4926"/>
                </a:cubicBezTo>
                <a:cubicBezTo>
                  <a:pt x="75646" y="5384"/>
                  <a:pt x="75111" y="6053"/>
                  <a:pt x="74816" y="6854"/>
                </a:cubicBezTo>
                <a:cubicBezTo>
                  <a:pt x="74715" y="6846"/>
                  <a:pt x="74605" y="6842"/>
                  <a:pt x="74498" y="6842"/>
                </a:cubicBezTo>
                <a:lnTo>
                  <a:pt x="74473" y="6842"/>
                </a:lnTo>
                <a:cubicBezTo>
                  <a:pt x="74409" y="6842"/>
                  <a:pt x="74343" y="6846"/>
                  <a:pt x="74277" y="6850"/>
                </a:cubicBezTo>
                <a:cubicBezTo>
                  <a:pt x="74130" y="6442"/>
                  <a:pt x="73919" y="6070"/>
                  <a:pt x="73657" y="5743"/>
                </a:cubicBezTo>
                <a:lnTo>
                  <a:pt x="73657" y="5743"/>
                </a:lnTo>
                <a:lnTo>
                  <a:pt x="73661" y="5748"/>
                </a:lnTo>
                <a:cubicBezTo>
                  <a:pt x="73881" y="5518"/>
                  <a:pt x="74172" y="5396"/>
                  <a:pt x="74486" y="5392"/>
                </a:cubicBezTo>
                <a:lnTo>
                  <a:pt x="74494" y="5392"/>
                </a:lnTo>
                <a:cubicBezTo>
                  <a:pt x="74833" y="5392"/>
                  <a:pt x="75152" y="5539"/>
                  <a:pt x="75372" y="5801"/>
                </a:cubicBezTo>
                <a:lnTo>
                  <a:pt x="75425" y="5755"/>
                </a:lnTo>
                <a:cubicBezTo>
                  <a:pt x="75193" y="5478"/>
                  <a:pt x="74854" y="5322"/>
                  <a:pt x="74494" y="5322"/>
                </a:cubicBezTo>
                <a:lnTo>
                  <a:pt x="74486" y="5322"/>
                </a:lnTo>
                <a:cubicBezTo>
                  <a:pt x="74155" y="5326"/>
                  <a:pt x="73849" y="5458"/>
                  <a:pt x="73620" y="5690"/>
                </a:cubicBezTo>
                <a:cubicBezTo>
                  <a:pt x="73506" y="5556"/>
                  <a:pt x="73383" y="5424"/>
                  <a:pt x="73252" y="5302"/>
                </a:cubicBezTo>
                <a:cubicBezTo>
                  <a:pt x="73579" y="4975"/>
                  <a:pt x="74017" y="4792"/>
                  <a:pt x="74482" y="4787"/>
                </a:cubicBezTo>
                <a:lnTo>
                  <a:pt x="74494" y="4787"/>
                </a:lnTo>
                <a:cubicBezTo>
                  <a:pt x="74980" y="4787"/>
                  <a:pt x="75450" y="4996"/>
                  <a:pt x="75785" y="5356"/>
                </a:cubicBezTo>
                <a:lnTo>
                  <a:pt x="75834" y="5307"/>
                </a:lnTo>
                <a:cubicBezTo>
                  <a:pt x="75491" y="4934"/>
                  <a:pt x="75001" y="4718"/>
                  <a:pt x="74494" y="4718"/>
                </a:cubicBezTo>
                <a:lnTo>
                  <a:pt x="74482" y="4718"/>
                </a:lnTo>
                <a:cubicBezTo>
                  <a:pt x="73996" y="4722"/>
                  <a:pt x="73542" y="4914"/>
                  <a:pt x="73199" y="5258"/>
                </a:cubicBezTo>
                <a:cubicBezTo>
                  <a:pt x="73044" y="5118"/>
                  <a:pt x="72881" y="4992"/>
                  <a:pt x="72705" y="4877"/>
                </a:cubicBezTo>
                <a:cubicBezTo>
                  <a:pt x="73163" y="4387"/>
                  <a:pt x="73808" y="4106"/>
                  <a:pt x="74477" y="4101"/>
                </a:cubicBezTo>
                <a:close/>
                <a:moveTo>
                  <a:pt x="82419" y="5392"/>
                </a:moveTo>
                <a:cubicBezTo>
                  <a:pt x="82744" y="5392"/>
                  <a:pt x="83053" y="5534"/>
                  <a:pt x="83271" y="5780"/>
                </a:cubicBezTo>
                <a:cubicBezTo>
                  <a:pt x="83022" y="6099"/>
                  <a:pt x="82822" y="6458"/>
                  <a:pt x="82679" y="6854"/>
                </a:cubicBezTo>
                <a:cubicBezTo>
                  <a:pt x="82589" y="6846"/>
                  <a:pt x="82499" y="6842"/>
                  <a:pt x="82405" y="6842"/>
                </a:cubicBezTo>
                <a:lnTo>
                  <a:pt x="82381" y="6842"/>
                </a:lnTo>
                <a:cubicBezTo>
                  <a:pt x="82336" y="6842"/>
                  <a:pt x="82291" y="6846"/>
                  <a:pt x="82246" y="6846"/>
                </a:cubicBezTo>
                <a:cubicBezTo>
                  <a:pt x="82095" y="6429"/>
                  <a:pt x="81878" y="6050"/>
                  <a:pt x="81608" y="5718"/>
                </a:cubicBezTo>
                <a:cubicBezTo>
                  <a:pt x="81825" y="5510"/>
                  <a:pt x="82103" y="5396"/>
                  <a:pt x="82405" y="5392"/>
                </a:cubicBezTo>
                <a:cubicBezTo>
                  <a:pt x="82410" y="5392"/>
                  <a:pt x="82414" y="5392"/>
                  <a:pt x="82419" y="5392"/>
                </a:cubicBezTo>
                <a:close/>
                <a:moveTo>
                  <a:pt x="90321" y="4101"/>
                </a:moveTo>
                <a:cubicBezTo>
                  <a:pt x="91024" y="4101"/>
                  <a:pt x="91689" y="4404"/>
                  <a:pt x="92151" y="4926"/>
                </a:cubicBezTo>
                <a:cubicBezTo>
                  <a:pt x="91472" y="5384"/>
                  <a:pt x="90937" y="6053"/>
                  <a:pt x="90647" y="6854"/>
                </a:cubicBezTo>
                <a:cubicBezTo>
                  <a:pt x="90533" y="6846"/>
                  <a:pt x="90419" y="6842"/>
                  <a:pt x="90300" y="6842"/>
                </a:cubicBezTo>
                <a:cubicBezTo>
                  <a:pt x="90234" y="6842"/>
                  <a:pt x="90170" y="6846"/>
                  <a:pt x="90108" y="6850"/>
                </a:cubicBezTo>
                <a:cubicBezTo>
                  <a:pt x="89957" y="6442"/>
                  <a:pt x="89749" y="6070"/>
                  <a:pt x="89488" y="5743"/>
                </a:cubicBezTo>
                <a:lnTo>
                  <a:pt x="89488" y="5743"/>
                </a:lnTo>
                <a:lnTo>
                  <a:pt x="89491" y="5748"/>
                </a:lnTo>
                <a:cubicBezTo>
                  <a:pt x="89708" y="5518"/>
                  <a:pt x="90002" y="5396"/>
                  <a:pt x="90313" y="5392"/>
                </a:cubicBezTo>
                <a:lnTo>
                  <a:pt x="90321" y="5392"/>
                </a:lnTo>
                <a:cubicBezTo>
                  <a:pt x="90660" y="5392"/>
                  <a:pt x="90978" y="5539"/>
                  <a:pt x="91199" y="5801"/>
                </a:cubicBezTo>
                <a:lnTo>
                  <a:pt x="91252" y="5755"/>
                </a:lnTo>
                <a:cubicBezTo>
                  <a:pt x="91021" y="5481"/>
                  <a:pt x="90684" y="5322"/>
                  <a:pt x="90326" y="5322"/>
                </a:cubicBezTo>
                <a:cubicBezTo>
                  <a:pt x="90322" y="5322"/>
                  <a:pt x="90317" y="5322"/>
                  <a:pt x="90313" y="5322"/>
                </a:cubicBezTo>
                <a:cubicBezTo>
                  <a:pt x="89985" y="5326"/>
                  <a:pt x="89676" y="5458"/>
                  <a:pt x="89446" y="5690"/>
                </a:cubicBezTo>
                <a:cubicBezTo>
                  <a:pt x="89333" y="5556"/>
                  <a:pt x="89210" y="5424"/>
                  <a:pt x="89079" y="5302"/>
                </a:cubicBezTo>
                <a:cubicBezTo>
                  <a:pt x="89410" y="4975"/>
                  <a:pt x="89847" y="4792"/>
                  <a:pt x="90313" y="4787"/>
                </a:cubicBezTo>
                <a:lnTo>
                  <a:pt x="90321" y="4787"/>
                </a:lnTo>
                <a:cubicBezTo>
                  <a:pt x="90811" y="4787"/>
                  <a:pt x="91280" y="4996"/>
                  <a:pt x="91612" y="5356"/>
                </a:cubicBezTo>
                <a:lnTo>
                  <a:pt x="91665" y="5307"/>
                </a:lnTo>
                <a:cubicBezTo>
                  <a:pt x="91318" y="4934"/>
                  <a:pt x="90831" y="4718"/>
                  <a:pt x="90321" y="4718"/>
                </a:cubicBezTo>
                <a:lnTo>
                  <a:pt x="90308" y="4718"/>
                </a:lnTo>
                <a:cubicBezTo>
                  <a:pt x="89827" y="4722"/>
                  <a:pt x="89369" y="4914"/>
                  <a:pt x="89030" y="5258"/>
                </a:cubicBezTo>
                <a:cubicBezTo>
                  <a:pt x="88875" y="5118"/>
                  <a:pt x="88707" y="4992"/>
                  <a:pt x="88536" y="4877"/>
                </a:cubicBezTo>
                <a:cubicBezTo>
                  <a:pt x="88990" y="4387"/>
                  <a:pt x="89635" y="4106"/>
                  <a:pt x="90304" y="4101"/>
                </a:cubicBezTo>
                <a:close/>
                <a:moveTo>
                  <a:pt x="7251" y="4318"/>
                </a:moveTo>
                <a:cubicBezTo>
                  <a:pt x="8876" y="4318"/>
                  <a:pt x="10327" y="5331"/>
                  <a:pt x="10890" y="6854"/>
                </a:cubicBezTo>
                <a:cubicBezTo>
                  <a:pt x="10670" y="6870"/>
                  <a:pt x="10457" y="6903"/>
                  <a:pt x="10244" y="6956"/>
                </a:cubicBezTo>
                <a:cubicBezTo>
                  <a:pt x="9746" y="5755"/>
                  <a:pt x="8553" y="4959"/>
                  <a:pt x="7251" y="4959"/>
                </a:cubicBezTo>
                <a:lnTo>
                  <a:pt x="7230" y="4959"/>
                </a:lnTo>
                <a:cubicBezTo>
                  <a:pt x="5911" y="4967"/>
                  <a:pt x="4751" y="5755"/>
                  <a:pt x="4253" y="6968"/>
                </a:cubicBezTo>
                <a:cubicBezTo>
                  <a:pt x="4040" y="6915"/>
                  <a:pt x="3828" y="6879"/>
                  <a:pt x="3607" y="6858"/>
                </a:cubicBezTo>
                <a:cubicBezTo>
                  <a:pt x="4167" y="5347"/>
                  <a:pt x="5613" y="4330"/>
                  <a:pt x="7226" y="4318"/>
                </a:cubicBezTo>
                <a:close/>
                <a:moveTo>
                  <a:pt x="23077" y="4318"/>
                </a:moveTo>
                <a:cubicBezTo>
                  <a:pt x="24706" y="4318"/>
                  <a:pt x="26157" y="5331"/>
                  <a:pt x="26721" y="6854"/>
                </a:cubicBezTo>
                <a:cubicBezTo>
                  <a:pt x="26500" y="6870"/>
                  <a:pt x="26284" y="6903"/>
                  <a:pt x="26075" y="6956"/>
                </a:cubicBezTo>
                <a:cubicBezTo>
                  <a:pt x="25573" y="5755"/>
                  <a:pt x="24380" y="4959"/>
                  <a:pt x="23077" y="4959"/>
                </a:cubicBezTo>
                <a:lnTo>
                  <a:pt x="23057" y="4959"/>
                </a:lnTo>
                <a:cubicBezTo>
                  <a:pt x="21741" y="4967"/>
                  <a:pt x="20578" y="5755"/>
                  <a:pt x="20080" y="6968"/>
                </a:cubicBezTo>
                <a:cubicBezTo>
                  <a:pt x="19871" y="6915"/>
                  <a:pt x="19654" y="6879"/>
                  <a:pt x="19438" y="6858"/>
                </a:cubicBezTo>
                <a:cubicBezTo>
                  <a:pt x="19994" y="5347"/>
                  <a:pt x="21443" y="4330"/>
                  <a:pt x="23053" y="4318"/>
                </a:cubicBezTo>
                <a:close/>
                <a:moveTo>
                  <a:pt x="38908" y="4318"/>
                </a:moveTo>
                <a:cubicBezTo>
                  <a:pt x="40533" y="4318"/>
                  <a:pt x="41983" y="5331"/>
                  <a:pt x="42547" y="6854"/>
                </a:cubicBezTo>
                <a:cubicBezTo>
                  <a:pt x="42326" y="6870"/>
                  <a:pt x="42114" y="6903"/>
                  <a:pt x="41902" y="6956"/>
                </a:cubicBezTo>
                <a:cubicBezTo>
                  <a:pt x="41402" y="5757"/>
                  <a:pt x="40206" y="4959"/>
                  <a:pt x="38906" y="4959"/>
                </a:cubicBezTo>
                <a:cubicBezTo>
                  <a:pt x="38900" y="4959"/>
                  <a:pt x="38894" y="4959"/>
                  <a:pt x="38887" y="4959"/>
                </a:cubicBezTo>
                <a:cubicBezTo>
                  <a:pt x="37568" y="4967"/>
                  <a:pt x="36408" y="5755"/>
                  <a:pt x="35910" y="6968"/>
                </a:cubicBezTo>
                <a:cubicBezTo>
                  <a:pt x="35698" y="6915"/>
                  <a:pt x="35485" y="6879"/>
                  <a:pt x="35264" y="6858"/>
                </a:cubicBezTo>
                <a:cubicBezTo>
                  <a:pt x="35824" y="5347"/>
                  <a:pt x="37270" y="4330"/>
                  <a:pt x="38883" y="4318"/>
                </a:cubicBezTo>
                <a:close/>
                <a:moveTo>
                  <a:pt x="54735" y="4318"/>
                </a:moveTo>
                <a:cubicBezTo>
                  <a:pt x="56364" y="4318"/>
                  <a:pt x="57814" y="5331"/>
                  <a:pt x="58377" y="6854"/>
                </a:cubicBezTo>
                <a:cubicBezTo>
                  <a:pt x="58157" y="6870"/>
                  <a:pt x="57941" y="6903"/>
                  <a:pt x="57732" y="6956"/>
                </a:cubicBezTo>
                <a:cubicBezTo>
                  <a:pt x="57233" y="5757"/>
                  <a:pt x="56036" y="4959"/>
                  <a:pt x="54733" y="4959"/>
                </a:cubicBezTo>
                <a:cubicBezTo>
                  <a:pt x="54727" y="4959"/>
                  <a:pt x="54720" y="4959"/>
                  <a:pt x="54714" y="4959"/>
                </a:cubicBezTo>
                <a:cubicBezTo>
                  <a:pt x="53399" y="4967"/>
                  <a:pt x="52235" y="5755"/>
                  <a:pt x="51736" y="6968"/>
                </a:cubicBezTo>
                <a:cubicBezTo>
                  <a:pt x="51528" y="6915"/>
                  <a:pt x="51312" y="6879"/>
                  <a:pt x="51095" y="6858"/>
                </a:cubicBezTo>
                <a:cubicBezTo>
                  <a:pt x="51651" y="5347"/>
                  <a:pt x="53101" y="4330"/>
                  <a:pt x="54710" y="4318"/>
                </a:cubicBezTo>
                <a:close/>
                <a:moveTo>
                  <a:pt x="70565" y="4318"/>
                </a:moveTo>
                <a:cubicBezTo>
                  <a:pt x="72190" y="4318"/>
                  <a:pt x="73644" y="5331"/>
                  <a:pt x="74204" y="6854"/>
                </a:cubicBezTo>
                <a:cubicBezTo>
                  <a:pt x="73987" y="6870"/>
                  <a:pt x="73772" y="6903"/>
                  <a:pt x="73559" y="6956"/>
                </a:cubicBezTo>
                <a:cubicBezTo>
                  <a:pt x="73058" y="5757"/>
                  <a:pt x="71867" y="4959"/>
                  <a:pt x="70564" y="4959"/>
                </a:cubicBezTo>
                <a:cubicBezTo>
                  <a:pt x="70557" y="4959"/>
                  <a:pt x="70551" y="4959"/>
                  <a:pt x="70545" y="4959"/>
                </a:cubicBezTo>
                <a:cubicBezTo>
                  <a:pt x="69225" y="4967"/>
                  <a:pt x="68066" y="5755"/>
                  <a:pt x="67567" y="6968"/>
                </a:cubicBezTo>
                <a:cubicBezTo>
                  <a:pt x="67355" y="6915"/>
                  <a:pt x="67142" y="6879"/>
                  <a:pt x="66922" y="6858"/>
                </a:cubicBezTo>
                <a:cubicBezTo>
                  <a:pt x="67481" y="5347"/>
                  <a:pt x="68927" y="4330"/>
                  <a:pt x="70541" y="4318"/>
                </a:cubicBezTo>
                <a:close/>
                <a:moveTo>
                  <a:pt x="86396" y="4318"/>
                </a:moveTo>
                <a:cubicBezTo>
                  <a:pt x="88021" y="4318"/>
                  <a:pt x="89471" y="5331"/>
                  <a:pt x="90034" y="6854"/>
                </a:cubicBezTo>
                <a:cubicBezTo>
                  <a:pt x="89814" y="6870"/>
                  <a:pt x="89597" y="6903"/>
                  <a:pt x="89389" y="6956"/>
                </a:cubicBezTo>
                <a:cubicBezTo>
                  <a:pt x="88889" y="5757"/>
                  <a:pt x="87694" y="4959"/>
                  <a:pt x="86390" y="4959"/>
                </a:cubicBezTo>
                <a:cubicBezTo>
                  <a:pt x="86384" y="4959"/>
                  <a:pt x="86378" y="4959"/>
                  <a:pt x="86371" y="4959"/>
                </a:cubicBezTo>
                <a:cubicBezTo>
                  <a:pt x="85056" y="4967"/>
                  <a:pt x="83892" y="5755"/>
                  <a:pt x="83393" y="6968"/>
                </a:cubicBezTo>
                <a:cubicBezTo>
                  <a:pt x="83186" y="6915"/>
                  <a:pt x="82969" y="6879"/>
                  <a:pt x="82752" y="6858"/>
                </a:cubicBezTo>
                <a:cubicBezTo>
                  <a:pt x="83308" y="5347"/>
                  <a:pt x="84758" y="4330"/>
                  <a:pt x="86371" y="4318"/>
                </a:cubicBezTo>
                <a:close/>
                <a:moveTo>
                  <a:pt x="7251" y="5028"/>
                </a:moveTo>
                <a:cubicBezTo>
                  <a:pt x="8521" y="5028"/>
                  <a:pt x="9685" y="5805"/>
                  <a:pt x="10175" y="6973"/>
                </a:cubicBezTo>
                <a:cubicBezTo>
                  <a:pt x="9963" y="7030"/>
                  <a:pt x="9754" y="7103"/>
                  <a:pt x="9554" y="7193"/>
                </a:cubicBezTo>
                <a:cubicBezTo>
                  <a:pt x="9154" y="6274"/>
                  <a:pt x="8259" y="5686"/>
                  <a:pt x="7251" y="5686"/>
                </a:cubicBezTo>
                <a:lnTo>
                  <a:pt x="7234" y="5686"/>
                </a:lnTo>
                <a:cubicBezTo>
                  <a:pt x="6229" y="5694"/>
                  <a:pt x="5331" y="6291"/>
                  <a:pt x="4939" y="7213"/>
                </a:cubicBezTo>
                <a:cubicBezTo>
                  <a:pt x="4739" y="7124"/>
                  <a:pt x="4531" y="7046"/>
                  <a:pt x="4318" y="6985"/>
                </a:cubicBezTo>
                <a:cubicBezTo>
                  <a:pt x="4808" y="5805"/>
                  <a:pt x="5944" y="5037"/>
                  <a:pt x="7230" y="5028"/>
                </a:cubicBezTo>
                <a:close/>
                <a:moveTo>
                  <a:pt x="23077" y="5028"/>
                </a:moveTo>
                <a:cubicBezTo>
                  <a:pt x="24352" y="5028"/>
                  <a:pt x="25515" y="5805"/>
                  <a:pt x="26005" y="6973"/>
                </a:cubicBezTo>
                <a:cubicBezTo>
                  <a:pt x="25790" y="7030"/>
                  <a:pt x="25581" y="7103"/>
                  <a:pt x="25381" y="7193"/>
                </a:cubicBezTo>
                <a:cubicBezTo>
                  <a:pt x="24981" y="6274"/>
                  <a:pt x="24086" y="5686"/>
                  <a:pt x="23081" y="5686"/>
                </a:cubicBezTo>
                <a:lnTo>
                  <a:pt x="23065" y="5686"/>
                </a:lnTo>
                <a:cubicBezTo>
                  <a:pt x="22056" y="5694"/>
                  <a:pt x="21162" y="6291"/>
                  <a:pt x="20766" y="7213"/>
                </a:cubicBezTo>
                <a:cubicBezTo>
                  <a:pt x="20570" y="7124"/>
                  <a:pt x="20361" y="7046"/>
                  <a:pt x="20148" y="6985"/>
                </a:cubicBezTo>
                <a:cubicBezTo>
                  <a:pt x="20639" y="5805"/>
                  <a:pt x="21775" y="5037"/>
                  <a:pt x="23061" y="5028"/>
                </a:cubicBezTo>
                <a:close/>
                <a:moveTo>
                  <a:pt x="38908" y="5028"/>
                </a:moveTo>
                <a:cubicBezTo>
                  <a:pt x="40178" y="5028"/>
                  <a:pt x="41342" y="5805"/>
                  <a:pt x="41832" y="6973"/>
                </a:cubicBezTo>
                <a:cubicBezTo>
                  <a:pt x="41620" y="7030"/>
                  <a:pt x="41411" y="7103"/>
                  <a:pt x="41211" y="7193"/>
                </a:cubicBezTo>
                <a:cubicBezTo>
                  <a:pt x="40812" y="6274"/>
                  <a:pt x="39917" y="5686"/>
                  <a:pt x="38908" y="5686"/>
                </a:cubicBezTo>
                <a:lnTo>
                  <a:pt x="38891" y="5686"/>
                </a:lnTo>
                <a:cubicBezTo>
                  <a:pt x="37887" y="5694"/>
                  <a:pt x="36989" y="6291"/>
                  <a:pt x="36597" y="7213"/>
                </a:cubicBezTo>
                <a:cubicBezTo>
                  <a:pt x="36396" y="7124"/>
                  <a:pt x="36188" y="7046"/>
                  <a:pt x="35975" y="6985"/>
                </a:cubicBezTo>
                <a:cubicBezTo>
                  <a:pt x="36465" y="5805"/>
                  <a:pt x="37601" y="5037"/>
                  <a:pt x="38887" y="5028"/>
                </a:cubicBezTo>
                <a:close/>
                <a:moveTo>
                  <a:pt x="54735" y="5028"/>
                </a:moveTo>
                <a:cubicBezTo>
                  <a:pt x="56009" y="5028"/>
                  <a:pt x="57172" y="5805"/>
                  <a:pt x="57663" y="6973"/>
                </a:cubicBezTo>
                <a:cubicBezTo>
                  <a:pt x="57446" y="7030"/>
                  <a:pt x="57242" y="7103"/>
                  <a:pt x="57038" y="7193"/>
                </a:cubicBezTo>
                <a:cubicBezTo>
                  <a:pt x="56637" y="6274"/>
                  <a:pt x="55743" y="5686"/>
                  <a:pt x="54739" y="5686"/>
                </a:cubicBezTo>
                <a:lnTo>
                  <a:pt x="54722" y="5686"/>
                </a:lnTo>
                <a:cubicBezTo>
                  <a:pt x="53713" y="5694"/>
                  <a:pt x="52819" y="6291"/>
                  <a:pt x="52422" y="7213"/>
                </a:cubicBezTo>
                <a:cubicBezTo>
                  <a:pt x="52226" y="7124"/>
                  <a:pt x="52018" y="7046"/>
                  <a:pt x="51806" y="6985"/>
                </a:cubicBezTo>
                <a:cubicBezTo>
                  <a:pt x="52296" y="5805"/>
                  <a:pt x="53432" y="5037"/>
                  <a:pt x="54718" y="5028"/>
                </a:cubicBezTo>
                <a:close/>
                <a:moveTo>
                  <a:pt x="70565" y="5028"/>
                </a:moveTo>
                <a:cubicBezTo>
                  <a:pt x="71836" y="5028"/>
                  <a:pt x="72999" y="5805"/>
                  <a:pt x="73489" y="6973"/>
                </a:cubicBezTo>
                <a:cubicBezTo>
                  <a:pt x="73277" y="7030"/>
                  <a:pt x="73069" y="7103"/>
                  <a:pt x="72869" y="7193"/>
                </a:cubicBezTo>
                <a:cubicBezTo>
                  <a:pt x="72468" y="6274"/>
                  <a:pt x="71574" y="5686"/>
                  <a:pt x="70565" y="5686"/>
                </a:cubicBezTo>
                <a:lnTo>
                  <a:pt x="70549" y="5686"/>
                </a:lnTo>
                <a:cubicBezTo>
                  <a:pt x="69544" y="5694"/>
                  <a:pt x="68645" y="6291"/>
                  <a:pt x="68253" y="7213"/>
                </a:cubicBezTo>
                <a:cubicBezTo>
                  <a:pt x="68053" y="7124"/>
                  <a:pt x="67845" y="7046"/>
                  <a:pt x="67632" y="6985"/>
                </a:cubicBezTo>
                <a:cubicBezTo>
                  <a:pt x="68123" y="5805"/>
                  <a:pt x="69258" y="5037"/>
                  <a:pt x="70545" y="5028"/>
                </a:cubicBezTo>
                <a:close/>
                <a:moveTo>
                  <a:pt x="86392" y="5028"/>
                </a:moveTo>
                <a:cubicBezTo>
                  <a:pt x="87666" y="5028"/>
                  <a:pt x="88830" y="5805"/>
                  <a:pt x="89320" y="6973"/>
                </a:cubicBezTo>
                <a:cubicBezTo>
                  <a:pt x="89103" y="7030"/>
                  <a:pt x="88899" y="7103"/>
                  <a:pt x="88695" y="7193"/>
                </a:cubicBezTo>
                <a:cubicBezTo>
                  <a:pt x="88295" y="6274"/>
                  <a:pt x="87401" y="5686"/>
                  <a:pt x="86396" y="5686"/>
                </a:cubicBezTo>
                <a:lnTo>
                  <a:pt x="86379" y="5686"/>
                </a:lnTo>
                <a:cubicBezTo>
                  <a:pt x="85371" y="5694"/>
                  <a:pt x="84476" y="6291"/>
                  <a:pt x="84080" y="7213"/>
                </a:cubicBezTo>
                <a:cubicBezTo>
                  <a:pt x="83884" y="7124"/>
                  <a:pt x="83676" y="7046"/>
                  <a:pt x="83463" y="6985"/>
                </a:cubicBezTo>
                <a:cubicBezTo>
                  <a:pt x="83953" y="5805"/>
                  <a:pt x="85088" y="5037"/>
                  <a:pt x="86375" y="5028"/>
                </a:cubicBezTo>
                <a:close/>
                <a:moveTo>
                  <a:pt x="15219" y="4318"/>
                </a:moveTo>
                <a:cubicBezTo>
                  <a:pt x="16845" y="4318"/>
                  <a:pt x="18295" y="5331"/>
                  <a:pt x="18858" y="6850"/>
                </a:cubicBezTo>
                <a:cubicBezTo>
                  <a:pt x="18638" y="6862"/>
                  <a:pt x="18421" y="6895"/>
                  <a:pt x="18209" y="6944"/>
                </a:cubicBezTo>
                <a:cubicBezTo>
                  <a:pt x="17698" y="5735"/>
                  <a:pt x="16534" y="4959"/>
                  <a:pt x="15219" y="4959"/>
                </a:cubicBezTo>
                <a:lnTo>
                  <a:pt x="15198" y="4959"/>
                </a:lnTo>
                <a:cubicBezTo>
                  <a:pt x="13892" y="4967"/>
                  <a:pt x="12728" y="5752"/>
                  <a:pt x="12225" y="6956"/>
                </a:cubicBezTo>
                <a:lnTo>
                  <a:pt x="12291" y="6985"/>
                </a:lnTo>
                <a:cubicBezTo>
                  <a:pt x="12781" y="5805"/>
                  <a:pt x="13920" y="5037"/>
                  <a:pt x="15198" y="5028"/>
                </a:cubicBezTo>
                <a:lnTo>
                  <a:pt x="15219" y="5028"/>
                </a:lnTo>
                <a:cubicBezTo>
                  <a:pt x="16502" y="5028"/>
                  <a:pt x="17641" y="5784"/>
                  <a:pt x="18139" y="6960"/>
                </a:cubicBezTo>
                <a:cubicBezTo>
                  <a:pt x="17923" y="7013"/>
                  <a:pt x="17715" y="7083"/>
                  <a:pt x="17515" y="7173"/>
                </a:cubicBezTo>
                <a:cubicBezTo>
                  <a:pt x="17106" y="6266"/>
                  <a:pt x="16212" y="5686"/>
                  <a:pt x="15219" y="5686"/>
                </a:cubicBezTo>
                <a:lnTo>
                  <a:pt x="15203" y="5686"/>
                </a:lnTo>
                <a:cubicBezTo>
                  <a:pt x="14190" y="5694"/>
                  <a:pt x="13287" y="6299"/>
                  <a:pt x="12900" y="7234"/>
                </a:cubicBezTo>
                <a:cubicBezTo>
                  <a:pt x="12487" y="7034"/>
                  <a:pt x="12042" y="6907"/>
                  <a:pt x="11576" y="6862"/>
                </a:cubicBezTo>
                <a:cubicBezTo>
                  <a:pt x="12131" y="5347"/>
                  <a:pt x="13577" y="4330"/>
                  <a:pt x="15194" y="4318"/>
                </a:cubicBezTo>
                <a:close/>
                <a:moveTo>
                  <a:pt x="31044" y="4317"/>
                </a:moveTo>
                <a:cubicBezTo>
                  <a:pt x="32670" y="4317"/>
                  <a:pt x="34124" y="5328"/>
                  <a:pt x="34689" y="6850"/>
                </a:cubicBezTo>
                <a:cubicBezTo>
                  <a:pt x="34469" y="6862"/>
                  <a:pt x="34248" y="6895"/>
                  <a:pt x="34035" y="6944"/>
                </a:cubicBezTo>
                <a:cubicBezTo>
                  <a:pt x="33528" y="5735"/>
                  <a:pt x="32365" y="4959"/>
                  <a:pt x="31050" y="4959"/>
                </a:cubicBezTo>
                <a:lnTo>
                  <a:pt x="31029" y="4959"/>
                </a:lnTo>
                <a:cubicBezTo>
                  <a:pt x="29722" y="4967"/>
                  <a:pt x="28554" y="5752"/>
                  <a:pt x="28052" y="6956"/>
                </a:cubicBezTo>
                <a:lnTo>
                  <a:pt x="28118" y="6985"/>
                </a:lnTo>
                <a:cubicBezTo>
                  <a:pt x="28608" y="5805"/>
                  <a:pt x="29751" y="5037"/>
                  <a:pt x="31029" y="5028"/>
                </a:cubicBezTo>
                <a:lnTo>
                  <a:pt x="31050" y="5028"/>
                </a:lnTo>
                <a:cubicBezTo>
                  <a:pt x="32333" y="5028"/>
                  <a:pt x="33468" y="5784"/>
                  <a:pt x="33970" y="6960"/>
                </a:cubicBezTo>
                <a:cubicBezTo>
                  <a:pt x="33754" y="7013"/>
                  <a:pt x="33545" y="7083"/>
                  <a:pt x="33341" y="7173"/>
                </a:cubicBezTo>
                <a:cubicBezTo>
                  <a:pt x="32936" y="6266"/>
                  <a:pt x="32042" y="5686"/>
                  <a:pt x="31050" y="5686"/>
                </a:cubicBezTo>
                <a:lnTo>
                  <a:pt x="31034" y="5686"/>
                </a:lnTo>
                <a:cubicBezTo>
                  <a:pt x="30020" y="5694"/>
                  <a:pt x="29117" y="6299"/>
                  <a:pt x="28730" y="7234"/>
                </a:cubicBezTo>
                <a:cubicBezTo>
                  <a:pt x="28318" y="7034"/>
                  <a:pt x="27868" y="6907"/>
                  <a:pt x="27407" y="6862"/>
                </a:cubicBezTo>
                <a:cubicBezTo>
                  <a:pt x="27962" y="5347"/>
                  <a:pt x="29404" y="4330"/>
                  <a:pt x="31025" y="4318"/>
                </a:cubicBezTo>
                <a:cubicBezTo>
                  <a:pt x="31031" y="4317"/>
                  <a:pt x="31038" y="4317"/>
                  <a:pt x="31044" y="4317"/>
                </a:cubicBezTo>
                <a:close/>
                <a:moveTo>
                  <a:pt x="46876" y="4318"/>
                </a:moveTo>
                <a:cubicBezTo>
                  <a:pt x="48501" y="4318"/>
                  <a:pt x="49952" y="5331"/>
                  <a:pt x="50516" y="6850"/>
                </a:cubicBezTo>
                <a:cubicBezTo>
                  <a:pt x="50295" y="6862"/>
                  <a:pt x="50079" y="6895"/>
                  <a:pt x="49866" y="6944"/>
                </a:cubicBezTo>
                <a:cubicBezTo>
                  <a:pt x="49359" y="5735"/>
                  <a:pt x="48192" y="4959"/>
                  <a:pt x="46876" y="4959"/>
                </a:cubicBezTo>
                <a:lnTo>
                  <a:pt x="46856" y="4959"/>
                </a:lnTo>
                <a:cubicBezTo>
                  <a:pt x="45549" y="4967"/>
                  <a:pt x="44384" y="5752"/>
                  <a:pt x="43883" y="6956"/>
                </a:cubicBezTo>
                <a:lnTo>
                  <a:pt x="43948" y="6985"/>
                </a:lnTo>
                <a:cubicBezTo>
                  <a:pt x="44438" y="5805"/>
                  <a:pt x="45577" y="5037"/>
                  <a:pt x="46856" y="5028"/>
                </a:cubicBezTo>
                <a:lnTo>
                  <a:pt x="46876" y="5028"/>
                </a:lnTo>
                <a:cubicBezTo>
                  <a:pt x="48163" y="5028"/>
                  <a:pt x="49298" y="5784"/>
                  <a:pt x="49796" y="6960"/>
                </a:cubicBezTo>
                <a:cubicBezTo>
                  <a:pt x="49580" y="7013"/>
                  <a:pt x="49372" y="7083"/>
                  <a:pt x="49172" y="7173"/>
                </a:cubicBezTo>
                <a:cubicBezTo>
                  <a:pt x="48763" y="6266"/>
                  <a:pt x="47869" y="5686"/>
                  <a:pt x="46876" y="5686"/>
                </a:cubicBezTo>
                <a:lnTo>
                  <a:pt x="46860" y="5686"/>
                </a:lnTo>
                <a:cubicBezTo>
                  <a:pt x="45847" y="5694"/>
                  <a:pt x="44944" y="6299"/>
                  <a:pt x="44556" y="7234"/>
                </a:cubicBezTo>
                <a:cubicBezTo>
                  <a:pt x="44144" y="7034"/>
                  <a:pt x="43698" y="6907"/>
                  <a:pt x="43233" y="6862"/>
                </a:cubicBezTo>
                <a:cubicBezTo>
                  <a:pt x="43788" y="5347"/>
                  <a:pt x="45234" y="4330"/>
                  <a:pt x="46852" y="4318"/>
                </a:cubicBezTo>
                <a:close/>
                <a:moveTo>
                  <a:pt x="62707" y="4318"/>
                </a:moveTo>
                <a:cubicBezTo>
                  <a:pt x="64328" y="4318"/>
                  <a:pt x="65783" y="5331"/>
                  <a:pt x="66346" y="6850"/>
                </a:cubicBezTo>
                <a:cubicBezTo>
                  <a:pt x="66126" y="6862"/>
                  <a:pt x="65905" y="6895"/>
                  <a:pt x="65693" y="6944"/>
                </a:cubicBezTo>
                <a:cubicBezTo>
                  <a:pt x="65186" y="5735"/>
                  <a:pt x="64022" y="4959"/>
                  <a:pt x="62707" y="4959"/>
                </a:cubicBezTo>
                <a:lnTo>
                  <a:pt x="62686" y="4959"/>
                </a:lnTo>
                <a:cubicBezTo>
                  <a:pt x="61380" y="4967"/>
                  <a:pt x="60211" y="5752"/>
                  <a:pt x="59709" y="6956"/>
                </a:cubicBezTo>
                <a:lnTo>
                  <a:pt x="59774" y="6985"/>
                </a:lnTo>
                <a:cubicBezTo>
                  <a:pt x="60264" y="5805"/>
                  <a:pt x="61408" y="5037"/>
                  <a:pt x="62686" y="5028"/>
                </a:cubicBezTo>
                <a:lnTo>
                  <a:pt x="62707" y="5028"/>
                </a:lnTo>
                <a:cubicBezTo>
                  <a:pt x="63989" y="5028"/>
                  <a:pt x="65125" y="5784"/>
                  <a:pt x="65627" y="6960"/>
                </a:cubicBezTo>
                <a:cubicBezTo>
                  <a:pt x="65410" y="7013"/>
                  <a:pt x="65202" y="7083"/>
                  <a:pt x="64999" y="7173"/>
                </a:cubicBezTo>
                <a:cubicBezTo>
                  <a:pt x="64594" y="6266"/>
                  <a:pt x="63700" y="5686"/>
                  <a:pt x="62707" y="5686"/>
                </a:cubicBezTo>
                <a:lnTo>
                  <a:pt x="62690" y="5686"/>
                </a:lnTo>
                <a:cubicBezTo>
                  <a:pt x="61678" y="5694"/>
                  <a:pt x="60775" y="6299"/>
                  <a:pt x="60387" y="7234"/>
                </a:cubicBezTo>
                <a:cubicBezTo>
                  <a:pt x="59975" y="7034"/>
                  <a:pt x="59525" y="6907"/>
                  <a:pt x="59063" y="6862"/>
                </a:cubicBezTo>
                <a:cubicBezTo>
                  <a:pt x="59619" y="5347"/>
                  <a:pt x="61065" y="4330"/>
                  <a:pt x="62682" y="4318"/>
                </a:cubicBezTo>
                <a:close/>
                <a:moveTo>
                  <a:pt x="78534" y="4318"/>
                </a:moveTo>
                <a:cubicBezTo>
                  <a:pt x="80159" y="4318"/>
                  <a:pt x="81608" y="5331"/>
                  <a:pt x="82172" y="6850"/>
                </a:cubicBezTo>
                <a:cubicBezTo>
                  <a:pt x="81952" y="6862"/>
                  <a:pt x="81736" y="6895"/>
                  <a:pt x="81523" y="6944"/>
                </a:cubicBezTo>
                <a:cubicBezTo>
                  <a:pt x="81016" y="5735"/>
                  <a:pt x="79849" y="4959"/>
                  <a:pt x="78534" y="4959"/>
                </a:cubicBezTo>
                <a:lnTo>
                  <a:pt x="78513" y="4959"/>
                </a:lnTo>
                <a:cubicBezTo>
                  <a:pt x="77206" y="4967"/>
                  <a:pt x="76042" y="5752"/>
                  <a:pt x="75540" y="6956"/>
                </a:cubicBezTo>
                <a:lnTo>
                  <a:pt x="75605" y="6985"/>
                </a:lnTo>
                <a:cubicBezTo>
                  <a:pt x="76095" y="5805"/>
                  <a:pt x="77235" y="5037"/>
                  <a:pt x="78513" y="5028"/>
                </a:cubicBezTo>
                <a:lnTo>
                  <a:pt x="78534" y="5028"/>
                </a:lnTo>
                <a:cubicBezTo>
                  <a:pt x="79820" y="5028"/>
                  <a:pt x="80956" y="5784"/>
                  <a:pt x="81454" y="6960"/>
                </a:cubicBezTo>
                <a:cubicBezTo>
                  <a:pt x="81237" y="7013"/>
                  <a:pt x="81029" y="7083"/>
                  <a:pt x="80829" y="7173"/>
                </a:cubicBezTo>
                <a:cubicBezTo>
                  <a:pt x="80422" y="6265"/>
                  <a:pt x="79524" y="5686"/>
                  <a:pt x="78527" y="5686"/>
                </a:cubicBezTo>
                <a:cubicBezTo>
                  <a:pt x="78524" y="5686"/>
                  <a:pt x="78520" y="5686"/>
                  <a:pt x="78517" y="5686"/>
                </a:cubicBezTo>
                <a:cubicBezTo>
                  <a:pt x="77504" y="5694"/>
                  <a:pt x="76601" y="6299"/>
                  <a:pt x="76213" y="7234"/>
                </a:cubicBezTo>
                <a:cubicBezTo>
                  <a:pt x="75801" y="7034"/>
                  <a:pt x="75356" y="6907"/>
                  <a:pt x="74890" y="6862"/>
                </a:cubicBezTo>
                <a:cubicBezTo>
                  <a:pt x="75446" y="5347"/>
                  <a:pt x="76892" y="4330"/>
                  <a:pt x="78509" y="4318"/>
                </a:cubicBezTo>
                <a:close/>
                <a:moveTo>
                  <a:pt x="94364" y="4318"/>
                </a:moveTo>
                <a:cubicBezTo>
                  <a:pt x="95985" y="4318"/>
                  <a:pt x="97439" y="5331"/>
                  <a:pt x="98003" y="6850"/>
                </a:cubicBezTo>
                <a:cubicBezTo>
                  <a:pt x="97782" y="6862"/>
                  <a:pt x="97562" y="6895"/>
                  <a:pt x="97350" y="6944"/>
                </a:cubicBezTo>
                <a:cubicBezTo>
                  <a:pt x="96843" y="5735"/>
                  <a:pt x="95680" y="4959"/>
                  <a:pt x="94364" y="4959"/>
                </a:cubicBezTo>
                <a:lnTo>
                  <a:pt x="94344" y="4959"/>
                </a:lnTo>
                <a:cubicBezTo>
                  <a:pt x="93037" y="4967"/>
                  <a:pt x="91868" y="5752"/>
                  <a:pt x="91367" y="6956"/>
                </a:cubicBezTo>
                <a:lnTo>
                  <a:pt x="91431" y="6985"/>
                </a:lnTo>
                <a:cubicBezTo>
                  <a:pt x="91921" y="5805"/>
                  <a:pt x="93065" y="5037"/>
                  <a:pt x="94344" y="5028"/>
                </a:cubicBezTo>
                <a:lnTo>
                  <a:pt x="94364" y="5028"/>
                </a:lnTo>
                <a:cubicBezTo>
                  <a:pt x="95646" y="5028"/>
                  <a:pt x="96782" y="5784"/>
                  <a:pt x="97284" y="6960"/>
                </a:cubicBezTo>
                <a:cubicBezTo>
                  <a:pt x="97068" y="7013"/>
                  <a:pt x="96860" y="7083"/>
                  <a:pt x="96655" y="7173"/>
                </a:cubicBezTo>
                <a:cubicBezTo>
                  <a:pt x="96251" y="6266"/>
                  <a:pt x="95356" y="5686"/>
                  <a:pt x="94364" y="5686"/>
                </a:cubicBezTo>
                <a:lnTo>
                  <a:pt x="94347" y="5686"/>
                </a:lnTo>
                <a:cubicBezTo>
                  <a:pt x="93335" y="5694"/>
                  <a:pt x="92432" y="6299"/>
                  <a:pt x="92044" y="7234"/>
                </a:cubicBezTo>
                <a:cubicBezTo>
                  <a:pt x="91631" y="7034"/>
                  <a:pt x="91182" y="6907"/>
                  <a:pt x="90721" y="6862"/>
                </a:cubicBezTo>
                <a:cubicBezTo>
                  <a:pt x="91276" y="5347"/>
                  <a:pt x="92722" y="4330"/>
                  <a:pt x="94340" y="4318"/>
                </a:cubicBezTo>
                <a:close/>
                <a:moveTo>
                  <a:pt x="7251" y="5755"/>
                </a:moveTo>
                <a:cubicBezTo>
                  <a:pt x="8231" y="5755"/>
                  <a:pt x="9101" y="6331"/>
                  <a:pt x="9489" y="7226"/>
                </a:cubicBezTo>
                <a:cubicBezTo>
                  <a:pt x="9301" y="7316"/>
                  <a:pt x="9121" y="7418"/>
                  <a:pt x="8949" y="7537"/>
                </a:cubicBezTo>
                <a:cubicBezTo>
                  <a:pt x="8678" y="6840"/>
                  <a:pt x="8010" y="6376"/>
                  <a:pt x="7258" y="6376"/>
                </a:cubicBezTo>
                <a:cubicBezTo>
                  <a:pt x="7251" y="6376"/>
                  <a:pt x="7245" y="6376"/>
                  <a:pt x="7239" y="6376"/>
                </a:cubicBezTo>
                <a:cubicBezTo>
                  <a:pt x="6483" y="6380"/>
                  <a:pt x="5805" y="6858"/>
                  <a:pt x="5539" y="7565"/>
                </a:cubicBezTo>
                <a:cubicBezTo>
                  <a:pt x="5368" y="7442"/>
                  <a:pt x="5188" y="7336"/>
                  <a:pt x="5000" y="7246"/>
                </a:cubicBezTo>
                <a:cubicBezTo>
                  <a:pt x="5384" y="6348"/>
                  <a:pt x="6254" y="5763"/>
                  <a:pt x="7234" y="5755"/>
                </a:cubicBezTo>
                <a:close/>
                <a:moveTo>
                  <a:pt x="23075" y="5755"/>
                </a:moveTo>
                <a:cubicBezTo>
                  <a:pt x="24056" y="5755"/>
                  <a:pt x="24928" y="6326"/>
                  <a:pt x="25319" y="7226"/>
                </a:cubicBezTo>
                <a:cubicBezTo>
                  <a:pt x="25132" y="7316"/>
                  <a:pt x="24952" y="7418"/>
                  <a:pt x="24780" y="7537"/>
                </a:cubicBezTo>
                <a:cubicBezTo>
                  <a:pt x="24507" y="6838"/>
                  <a:pt x="23833" y="6376"/>
                  <a:pt x="23077" y="6376"/>
                </a:cubicBezTo>
                <a:lnTo>
                  <a:pt x="23070" y="6376"/>
                </a:lnTo>
                <a:cubicBezTo>
                  <a:pt x="22310" y="6380"/>
                  <a:pt x="21632" y="6858"/>
                  <a:pt x="21370" y="7565"/>
                </a:cubicBezTo>
                <a:cubicBezTo>
                  <a:pt x="21198" y="7442"/>
                  <a:pt x="21019" y="7336"/>
                  <a:pt x="20831" y="7246"/>
                </a:cubicBezTo>
                <a:cubicBezTo>
                  <a:pt x="21211" y="6348"/>
                  <a:pt x="22084" y="5763"/>
                  <a:pt x="23065" y="5755"/>
                </a:cubicBezTo>
                <a:cubicBezTo>
                  <a:pt x="23068" y="5755"/>
                  <a:pt x="23071" y="5755"/>
                  <a:pt x="23075" y="5755"/>
                </a:cubicBezTo>
                <a:close/>
                <a:moveTo>
                  <a:pt x="38908" y="5755"/>
                </a:moveTo>
                <a:cubicBezTo>
                  <a:pt x="39888" y="5755"/>
                  <a:pt x="40758" y="6331"/>
                  <a:pt x="41146" y="7226"/>
                </a:cubicBezTo>
                <a:cubicBezTo>
                  <a:pt x="40959" y="7316"/>
                  <a:pt x="40778" y="7418"/>
                  <a:pt x="40607" y="7537"/>
                </a:cubicBezTo>
                <a:cubicBezTo>
                  <a:pt x="40333" y="6838"/>
                  <a:pt x="39660" y="6376"/>
                  <a:pt x="38908" y="6376"/>
                </a:cubicBezTo>
                <a:lnTo>
                  <a:pt x="38895" y="6376"/>
                </a:lnTo>
                <a:cubicBezTo>
                  <a:pt x="38140" y="6380"/>
                  <a:pt x="37462" y="6858"/>
                  <a:pt x="37196" y="7565"/>
                </a:cubicBezTo>
                <a:cubicBezTo>
                  <a:pt x="37025" y="7442"/>
                  <a:pt x="36846" y="7336"/>
                  <a:pt x="36657" y="7246"/>
                </a:cubicBezTo>
                <a:cubicBezTo>
                  <a:pt x="37042" y="6348"/>
                  <a:pt x="37911" y="5763"/>
                  <a:pt x="38891" y="5755"/>
                </a:cubicBezTo>
                <a:close/>
                <a:moveTo>
                  <a:pt x="54739" y="5755"/>
                </a:moveTo>
                <a:cubicBezTo>
                  <a:pt x="55715" y="5755"/>
                  <a:pt x="56588" y="6331"/>
                  <a:pt x="56976" y="7226"/>
                </a:cubicBezTo>
                <a:cubicBezTo>
                  <a:pt x="56789" y="7316"/>
                  <a:pt x="56609" y="7418"/>
                  <a:pt x="56437" y="7537"/>
                </a:cubicBezTo>
                <a:cubicBezTo>
                  <a:pt x="56164" y="6838"/>
                  <a:pt x="55490" y="6376"/>
                  <a:pt x="54735" y="6376"/>
                </a:cubicBezTo>
                <a:lnTo>
                  <a:pt x="54726" y="6376"/>
                </a:lnTo>
                <a:cubicBezTo>
                  <a:pt x="53966" y="6380"/>
                  <a:pt x="53289" y="6858"/>
                  <a:pt x="53027" y="7565"/>
                </a:cubicBezTo>
                <a:cubicBezTo>
                  <a:pt x="52856" y="7442"/>
                  <a:pt x="52676" y="7336"/>
                  <a:pt x="52488" y="7246"/>
                </a:cubicBezTo>
                <a:cubicBezTo>
                  <a:pt x="52868" y="6348"/>
                  <a:pt x="53742" y="5763"/>
                  <a:pt x="54722" y="5755"/>
                </a:cubicBezTo>
                <a:close/>
                <a:moveTo>
                  <a:pt x="70565" y="5755"/>
                </a:moveTo>
                <a:cubicBezTo>
                  <a:pt x="71545" y="5755"/>
                  <a:pt x="72415" y="6331"/>
                  <a:pt x="72803" y="7226"/>
                </a:cubicBezTo>
                <a:cubicBezTo>
                  <a:pt x="72615" y="7316"/>
                  <a:pt x="72436" y="7418"/>
                  <a:pt x="72264" y="7537"/>
                </a:cubicBezTo>
                <a:cubicBezTo>
                  <a:pt x="71991" y="6838"/>
                  <a:pt x="71316" y="6376"/>
                  <a:pt x="70565" y="6376"/>
                </a:cubicBezTo>
                <a:lnTo>
                  <a:pt x="70553" y="6376"/>
                </a:lnTo>
                <a:cubicBezTo>
                  <a:pt x="69797" y="6380"/>
                  <a:pt x="69119" y="6858"/>
                  <a:pt x="68854" y="7565"/>
                </a:cubicBezTo>
                <a:cubicBezTo>
                  <a:pt x="68682" y="7442"/>
                  <a:pt x="68503" y="7336"/>
                  <a:pt x="68315" y="7246"/>
                </a:cubicBezTo>
                <a:cubicBezTo>
                  <a:pt x="68699" y="6348"/>
                  <a:pt x="69568" y="5763"/>
                  <a:pt x="70549" y="5755"/>
                </a:cubicBezTo>
                <a:close/>
                <a:moveTo>
                  <a:pt x="86396" y="5755"/>
                </a:moveTo>
                <a:cubicBezTo>
                  <a:pt x="87372" y="5755"/>
                  <a:pt x="88246" y="6331"/>
                  <a:pt x="88634" y="7226"/>
                </a:cubicBezTo>
                <a:cubicBezTo>
                  <a:pt x="88446" y="7316"/>
                  <a:pt x="88266" y="7418"/>
                  <a:pt x="88095" y="7537"/>
                </a:cubicBezTo>
                <a:cubicBezTo>
                  <a:pt x="87822" y="6837"/>
                  <a:pt x="87145" y="6376"/>
                  <a:pt x="86393" y="6376"/>
                </a:cubicBezTo>
                <a:cubicBezTo>
                  <a:pt x="86390" y="6376"/>
                  <a:pt x="86386" y="6376"/>
                  <a:pt x="86383" y="6376"/>
                </a:cubicBezTo>
                <a:cubicBezTo>
                  <a:pt x="85623" y="6380"/>
                  <a:pt x="84946" y="6858"/>
                  <a:pt x="84684" y="7565"/>
                </a:cubicBezTo>
                <a:cubicBezTo>
                  <a:pt x="84513" y="7442"/>
                  <a:pt x="84333" y="7336"/>
                  <a:pt x="84145" y="7246"/>
                </a:cubicBezTo>
                <a:cubicBezTo>
                  <a:pt x="84525" y="6348"/>
                  <a:pt x="85399" y="5763"/>
                  <a:pt x="86379" y="5755"/>
                </a:cubicBezTo>
                <a:close/>
                <a:moveTo>
                  <a:pt x="15219" y="5755"/>
                </a:moveTo>
                <a:cubicBezTo>
                  <a:pt x="16187" y="5755"/>
                  <a:pt x="17057" y="6323"/>
                  <a:pt x="17449" y="7201"/>
                </a:cubicBezTo>
                <a:cubicBezTo>
                  <a:pt x="17262" y="7287"/>
                  <a:pt x="17077" y="7390"/>
                  <a:pt x="16906" y="7503"/>
                </a:cubicBezTo>
                <a:cubicBezTo>
                  <a:pt x="16627" y="6827"/>
                  <a:pt x="15962" y="6376"/>
                  <a:pt x="15226" y="6376"/>
                </a:cubicBezTo>
                <a:cubicBezTo>
                  <a:pt x="15220" y="6376"/>
                  <a:pt x="15213" y="6376"/>
                  <a:pt x="15207" y="6376"/>
                </a:cubicBezTo>
                <a:cubicBezTo>
                  <a:pt x="14435" y="6380"/>
                  <a:pt x="13752" y="6866"/>
                  <a:pt x="13500" y="7593"/>
                </a:cubicBezTo>
                <a:cubicBezTo>
                  <a:pt x="13328" y="7471"/>
                  <a:pt x="13149" y="7360"/>
                  <a:pt x="12960" y="7267"/>
                </a:cubicBezTo>
                <a:cubicBezTo>
                  <a:pt x="13341" y="6355"/>
                  <a:pt x="14218" y="5763"/>
                  <a:pt x="15203" y="5755"/>
                </a:cubicBezTo>
                <a:close/>
                <a:moveTo>
                  <a:pt x="31044" y="5755"/>
                </a:moveTo>
                <a:cubicBezTo>
                  <a:pt x="32011" y="5755"/>
                  <a:pt x="32885" y="6318"/>
                  <a:pt x="33280" y="7201"/>
                </a:cubicBezTo>
                <a:cubicBezTo>
                  <a:pt x="33087" y="7287"/>
                  <a:pt x="32908" y="7390"/>
                  <a:pt x="32736" y="7503"/>
                </a:cubicBezTo>
                <a:cubicBezTo>
                  <a:pt x="32455" y="6826"/>
                  <a:pt x="31781" y="6376"/>
                  <a:pt x="31050" y="6376"/>
                </a:cubicBezTo>
                <a:lnTo>
                  <a:pt x="31038" y="6376"/>
                </a:lnTo>
                <a:cubicBezTo>
                  <a:pt x="30261" y="6380"/>
                  <a:pt x="29583" y="6866"/>
                  <a:pt x="29326" y="7593"/>
                </a:cubicBezTo>
                <a:cubicBezTo>
                  <a:pt x="29159" y="7471"/>
                  <a:pt x="28979" y="7360"/>
                  <a:pt x="28791" y="7267"/>
                </a:cubicBezTo>
                <a:cubicBezTo>
                  <a:pt x="29166" y="6355"/>
                  <a:pt x="30045" y="5763"/>
                  <a:pt x="31034" y="5755"/>
                </a:cubicBezTo>
                <a:cubicBezTo>
                  <a:pt x="31037" y="5755"/>
                  <a:pt x="31041" y="5755"/>
                  <a:pt x="31044" y="5755"/>
                </a:cubicBezTo>
                <a:close/>
                <a:moveTo>
                  <a:pt x="46876" y="5755"/>
                </a:moveTo>
                <a:cubicBezTo>
                  <a:pt x="47845" y="5755"/>
                  <a:pt x="48714" y="6323"/>
                  <a:pt x="49106" y="7201"/>
                </a:cubicBezTo>
                <a:cubicBezTo>
                  <a:pt x="48918" y="7287"/>
                  <a:pt x="48735" y="7390"/>
                  <a:pt x="48563" y="7503"/>
                </a:cubicBezTo>
                <a:cubicBezTo>
                  <a:pt x="48286" y="6826"/>
                  <a:pt x="47611" y="6376"/>
                  <a:pt x="46876" y="6376"/>
                </a:cubicBezTo>
                <a:lnTo>
                  <a:pt x="46864" y="6376"/>
                </a:lnTo>
                <a:cubicBezTo>
                  <a:pt x="46092" y="6380"/>
                  <a:pt x="45410" y="6866"/>
                  <a:pt x="45157" y="7593"/>
                </a:cubicBezTo>
                <a:cubicBezTo>
                  <a:pt x="44985" y="7471"/>
                  <a:pt x="44806" y="7360"/>
                  <a:pt x="44618" y="7267"/>
                </a:cubicBezTo>
                <a:cubicBezTo>
                  <a:pt x="44997" y="6355"/>
                  <a:pt x="45875" y="5763"/>
                  <a:pt x="46860" y="5755"/>
                </a:cubicBezTo>
                <a:close/>
                <a:moveTo>
                  <a:pt x="62707" y="5755"/>
                </a:moveTo>
                <a:cubicBezTo>
                  <a:pt x="63670" y="5755"/>
                  <a:pt x="64541" y="6323"/>
                  <a:pt x="64937" y="7201"/>
                </a:cubicBezTo>
                <a:cubicBezTo>
                  <a:pt x="64745" y="7287"/>
                  <a:pt x="64565" y="7390"/>
                  <a:pt x="64394" y="7503"/>
                </a:cubicBezTo>
                <a:cubicBezTo>
                  <a:pt x="64111" y="6826"/>
                  <a:pt x="63438" y="6376"/>
                  <a:pt x="62707" y="6376"/>
                </a:cubicBezTo>
                <a:lnTo>
                  <a:pt x="62695" y="6376"/>
                </a:lnTo>
                <a:cubicBezTo>
                  <a:pt x="61919" y="6380"/>
                  <a:pt x="61240" y="6866"/>
                  <a:pt x="60984" y="7593"/>
                </a:cubicBezTo>
                <a:cubicBezTo>
                  <a:pt x="60816" y="7471"/>
                  <a:pt x="60637" y="7360"/>
                  <a:pt x="60448" y="7267"/>
                </a:cubicBezTo>
                <a:cubicBezTo>
                  <a:pt x="60824" y="6355"/>
                  <a:pt x="61702" y="5763"/>
                  <a:pt x="62690" y="5755"/>
                </a:cubicBezTo>
                <a:close/>
                <a:moveTo>
                  <a:pt x="78534" y="5755"/>
                </a:moveTo>
                <a:cubicBezTo>
                  <a:pt x="79501" y="5755"/>
                  <a:pt x="80371" y="6323"/>
                  <a:pt x="80764" y="7201"/>
                </a:cubicBezTo>
                <a:cubicBezTo>
                  <a:pt x="80575" y="7287"/>
                  <a:pt x="80396" y="7390"/>
                  <a:pt x="80220" y="7503"/>
                </a:cubicBezTo>
                <a:cubicBezTo>
                  <a:pt x="79942" y="6826"/>
                  <a:pt x="79269" y="6376"/>
                  <a:pt x="78534" y="6376"/>
                </a:cubicBezTo>
                <a:lnTo>
                  <a:pt x="78521" y="6376"/>
                </a:lnTo>
                <a:cubicBezTo>
                  <a:pt x="77749" y="6380"/>
                  <a:pt x="77067" y="6866"/>
                  <a:pt x="76814" y="7593"/>
                </a:cubicBezTo>
                <a:cubicBezTo>
                  <a:pt x="76643" y="7471"/>
                  <a:pt x="76462" y="7360"/>
                  <a:pt x="76275" y="7267"/>
                </a:cubicBezTo>
                <a:cubicBezTo>
                  <a:pt x="76654" y="6355"/>
                  <a:pt x="77533" y="5763"/>
                  <a:pt x="78517" y="5755"/>
                </a:cubicBezTo>
                <a:close/>
                <a:moveTo>
                  <a:pt x="94364" y="5755"/>
                </a:moveTo>
                <a:cubicBezTo>
                  <a:pt x="95328" y="5755"/>
                  <a:pt x="96198" y="6323"/>
                  <a:pt x="96594" y="7201"/>
                </a:cubicBezTo>
                <a:cubicBezTo>
                  <a:pt x="96402" y="7287"/>
                  <a:pt x="96223" y="7390"/>
                  <a:pt x="96051" y="7503"/>
                </a:cubicBezTo>
                <a:cubicBezTo>
                  <a:pt x="95771" y="6827"/>
                  <a:pt x="95103" y="6376"/>
                  <a:pt x="94370" y="6376"/>
                </a:cubicBezTo>
                <a:cubicBezTo>
                  <a:pt x="94364" y="6376"/>
                  <a:pt x="94358" y="6376"/>
                  <a:pt x="94351" y="6376"/>
                </a:cubicBezTo>
                <a:cubicBezTo>
                  <a:pt x="93576" y="6380"/>
                  <a:pt x="92898" y="6866"/>
                  <a:pt x="92641" y="7593"/>
                </a:cubicBezTo>
                <a:cubicBezTo>
                  <a:pt x="92473" y="7467"/>
                  <a:pt x="92293" y="7360"/>
                  <a:pt x="92106" y="7267"/>
                </a:cubicBezTo>
                <a:cubicBezTo>
                  <a:pt x="92481" y="6355"/>
                  <a:pt x="93359" y="5763"/>
                  <a:pt x="94347" y="5755"/>
                </a:cubicBezTo>
                <a:close/>
                <a:moveTo>
                  <a:pt x="7248" y="6446"/>
                </a:moveTo>
                <a:cubicBezTo>
                  <a:pt x="7980" y="6446"/>
                  <a:pt x="8632" y="6897"/>
                  <a:pt x="8893" y="7577"/>
                </a:cubicBezTo>
                <a:cubicBezTo>
                  <a:pt x="8734" y="7688"/>
                  <a:pt x="8587" y="7814"/>
                  <a:pt x="8444" y="7948"/>
                </a:cubicBezTo>
                <a:cubicBezTo>
                  <a:pt x="8325" y="7390"/>
                  <a:pt x="7827" y="6977"/>
                  <a:pt x="7251" y="6977"/>
                </a:cubicBezTo>
                <a:lnTo>
                  <a:pt x="7243" y="6977"/>
                </a:lnTo>
                <a:cubicBezTo>
                  <a:pt x="6646" y="6981"/>
                  <a:pt x="6148" y="7409"/>
                  <a:pt x="6046" y="7989"/>
                </a:cubicBezTo>
                <a:cubicBezTo>
                  <a:pt x="5907" y="7850"/>
                  <a:pt x="5756" y="7724"/>
                  <a:pt x="5601" y="7605"/>
                </a:cubicBezTo>
                <a:cubicBezTo>
                  <a:pt x="5846" y="6915"/>
                  <a:pt x="6504" y="6449"/>
                  <a:pt x="7239" y="6446"/>
                </a:cubicBezTo>
                <a:cubicBezTo>
                  <a:pt x="7242" y="6446"/>
                  <a:pt x="7245" y="6446"/>
                  <a:pt x="7248" y="6446"/>
                </a:cubicBezTo>
                <a:close/>
                <a:moveTo>
                  <a:pt x="23079" y="6446"/>
                </a:moveTo>
                <a:cubicBezTo>
                  <a:pt x="23810" y="6446"/>
                  <a:pt x="24463" y="6897"/>
                  <a:pt x="24719" y="7577"/>
                </a:cubicBezTo>
                <a:cubicBezTo>
                  <a:pt x="24564" y="7688"/>
                  <a:pt x="24412" y="7814"/>
                  <a:pt x="24274" y="7948"/>
                </a:cubicBezTo>
                <a:cubicBezTo>
                  <a:pt x="24156" y="7390"/>
                  <a:pt x="23653" y="6977"/>
                  <a:pt x="23077" y="6977"/>
                </a:cubicBezTo>
                <a:lnTo>
                  <a:pt x="23073" y="6977"/>
                </a:lnTo>
                <a:cubicBezTo>
                  <a:pt x="22476" y="6981"/>
                  <a:pt x="21975" y="7409"/>
                  <a:pt x="21877" y="7989"/>
                </a:cubicBezTo>
                <a:cubicBezTo>
                  <a:pt x="21733" y="7850"/>
                  <a:pt x="21586" y="7724"/>
                  <a:pt x="21428" y="7605"/>
                </a:cubicBezTo>
                <a:cubicBezTo>
                  <a:pt x="21677" y="6915"/>
                  <a:pt x="22334" y="6449"/>
                  <a:pt x="23070" y="6446"/>
                </a:cubicBezTo>
                <a:cubicBezTo>
                  <a:pt x="23073" y="6446"/>
                  <a:pt x="23076" y="6446"/>
                  <a:pt x="23079" y="6446"/>
                </a:cubicBezTo>
                <a:close/>
                <a:moveTo>
                  <a:pt x="38905" y="6446"/>
                </a:moveTo>
                <a:cubicBezTo>
                  <a:pt x="39636" y="6446"/>
                  <a:pt x="40289" y="6897"/>
                  <a:pt x="40550" y="7577"/>
                </a:cubicBezTo>
                <a:cubicBezTo>
                  <a:pt x="40390" y="7688"/>
                  <a:pt x="40243" y="7814"/>
                  <a:pt x="40101" y="7948"/>
                </a:cubicBezTo>
                <a:cubicBezTo>
                  <a:pt x="39982" y="7390"/>
                  <a:pt x="39483" y="6977"/>
                  <a:pt x="38908" y="6977"/>
                </a:cubicBezTo>
                <a:lnTo>
                  <a:pt x="38900" y="6977"/>
                </a:lnTo>
                <a:cubicBezTo>
                  <a:pt x="38303" y="6981"/>
                  <a:pt x="37805" y="7409"/>
                  <a:pt x="37703" y="7989"/>
                </a:cubicBezTo>
                <a:cubicBezTo>
                  <a:pt x="37564" y="7850"/>
                  <a:pt x="37413" y="7720"/>
                  <a:pt x="37258" y="7605"/>
                </a:cubicBezTo>
                <a:cubicBezTo>
                  <a:pt x="37503" y="6915"/>
                  <a:pt x="38160" y="6449"/>
                  <a:pt x="38895" y="6446"/>
                </a:cubicBezTo>
                <a:cubicBezTo>
                  <a:pt x="38898" y="6446"/>
                  <a:pt x="38902" y="6446"/>
                  <a:pt x="38905" y="6446"/>
                </a:cubicBezTo>
                <a:close/>
                <a:moveTo>
                  <a:pt x="54735" y="6446"/>
                </a:moveTo>
                <a:cubicBezTo>
                  <a:pt x="55466" y="6446"/>
                  <a:pt x="56119" y="6899"/>
                  <a:pt x="56377" y="7577"/>
                </a:cubicBezTo>
                <a:cubicBezTo>
                  <a:pt x="56221" y="7688"/>
                  <a:pt x="56070" y="7814"/>
                  <a:pt x="55932" y="7948"/>
                </a:cubicBezTo>
                <a:cubicBezTo>
                  <a:pt x="55813" y="7390"/>
                  <a:pt x="55310" y="6977"/>
                  <a:pt x="54735" y="6977"/>
                </a:cubicBezTo>
                <a:lnTo>
                  <a:pt x="54731" y="6977"/>
                </a:lnTo>
                <a:cubicBezTo>
                  <a:pt x="54134" y="6981"/>
                  <a:pt x="53632" y="7409"/>
                  <a:pt x="53534" y="7989"/>
                </a:cubicBezTo>
                <a:cubicBezTo>
                  <a:pt x="53391" y="7850"/>
                  <a:pt x="53244" y="7724"/>
                  <a:pt x="53084" y="7605"/>
                </a:cubicBezTo>
                <a:cubicBezTo>
                  <a:pt x="53334" y="6915"/>
                  <a:pt x="53991" y="6449"/>
                  <a:pt x="54726" y="6446"/>
                </a:cubicBezTo>
                <a:close/>
                <a:moveTo>
                  <a:pt x="70565" y="6446"/>
                </a:moveTo>
                <a:cubicBezTo>
                  <a:pt x="71297" y="6446"/>
                  <a:pt x="71945" y="6899"/>
                  <a:pt x="72207" y="7577"/>
                </a:cubicBezTo>
                <a:cubicBezTo>
                  <a:pt x="72047" y="7688"/>
                  <a:pt x="71900" y="7814"/>
                  <a:pt x="71757" y="7948"/>
                </a:cubicBezTo>
                <a:cubicBezTo>
                  <a:pt x="71640" y="7390"/>
                  <a:pt x="71141" y="6977"/>
                  <a:pt x="70565" y="6977"/>
                </a:cubicBezTo>
                <a:lnTo>
                  <a:pt x="70556" y="6977"/>
                </a:lnTo>
                <a:cubicBezTo>
                  <a:pt x="69960" y="6981"/>
                  <a:pt x="69463" y="7409"/>
                  <a:pt x="69361" y="7989"/>
                </a:cubicBezTo>
                <a:cubicBezTo>
                  <a:pt x="69221" y="7850"/>
                  <a:pt x="69070" y="7724"/>
                  <a:pt x="68915" y="7605"/>
                </a:cubicBezTo>
                <a:cubicBezTo>
                  <a:pt x="69160" y="6915"/>
                  <a:pt x="69817" y="6449"/>
                  <a:pt x="70553" y="6446"/>
                </a:cubicBezTo>
                <a:close/>
                <a:moveTo>
                  <a:pt x="86392" y="6446"/>
                </a:moveTo>
                <a:cubicBezTo>
                  <a:pt x="87122" y="6446"/>
                  <a:pt x="87776" y="6899"/>
                  <a:pt x="88034" y="7577"/>
                </a:cubicBezTo>
                <a:cubicBezTo>
                  <a:pt x="87878" y="7688"/>
                  <a:pt x="87727" y="7814"/>
                  <a:pt x="87588" y="7948"/>
                </a:cubicBezTo>
                <a:cubicBezTo>
                  <a:pt x="87470" y="7390"/>
                  <a:pt x="86967" y="6977"/>
                  <a:pt x="86392" y="6977"/>
                </a:cubicBezTo>
                <a:lnTo>
                  <a:pt x="86387" y="6977"/>
                </a:lnTo>
                <a:cubicBezTo>
                  <a:pt x="85791" y="6981"/>
                  <a:pt x="85289" y="7409"/>
                  <a:pt x="85191" y="7989"/>
                </a:cubicBezTo>
                <a:cubicBezTo>
                  <a:pt x="85052" y="7850"/>
                  <a:pt x="84901" y="7724"/>
                  <a:pt x="84741" y="7605"/>
                </a:cubicBezTo>
                <a:cubicBezTo>
                  <a:pt x="84990" y="6915"/>
                  <a:pt x="85648" y="6449"/>
                  <a:pt x="86383" y="6446"/>
                </a:cubicBezTo>
                <a:close/>
                <a:moveTo>
                  <a:pt x="15217" y="6446"/>
                </a:moveTo>
                <a:cubicBezTo>
                  <a:pt x="15928" y="6446"/>
                  <a:pt x="16581" y="6886"/>
                  <a:pt x="16849" y="7544"/>
                </a:cubicBezTo>
                <a:cubicBezTo>
                  <a:pt x="16689" y="7650"/>
                  <a:pt x="16542" y="7769"/>
                  <a:pt x="16404" y="7899"/>
                </a:cubicBezTo>
                <a:cubicBezTo>
                  <a:pt x="16269" y="7365"/>
                  <a:pt x="15779" y="6977"/>
                  <a:pt x="15219" y="6977"/>
                </a:cubicBezTo>
                <a:lnTo>
                  <a:pt x="15211" y="6977"/>
                </a:lnTo>
                <a:cubicBezTo>
                  <a:pt x="14602" y="6981"/>
                  <a:pt x="14092" y="7434"/>
                  <a:pt x="14010" y="8035"/>
                </a:cubicBezTo>
                <a:cubicBezTo>
                  <a:pt x="13867" y="7887"/>
                  <a:pt x="13716" y="7757"/>
                  <a:pt x="13556" y="7635"/>
                </a:cubicBezTo>
                <a:cubicBezTo>
                  <a:pt x="13798" y="6928"/>
                  <a:pt x="14455" y="6449"/>
                  <a:pt x="15207" y="6446"/>
                </a:cubicBezTo>
                <a:cubicBezTo>
                  <a:pt x="15210" y="6446"/>
                  <a:pt x="15213" y="6446"/>
                  <a:pt x="15217" y="6446"/>
                </a:cubicBezTo>
                <a:close/>
                <a:moveTo>
                  <a:pt x="31047" y="6446"/>
                </a:moveTo>
                <a:cubicBezTo>
                  <a:pt x="31758" y="6446"/>
                  <a:pt x="32411" y="6886"/>
                  <a:pt x="32676" y="7544"/>
                </a:cubicBezTo>
                <a:cubicBezTo>
                  <a:pt x="32520" y="7650"/>
                  <a:pt x="32373" y="7769"/>
                  <a:pt x="32230" y="7899"/>
                </a:cubicBezTo>
                <a:cubicBezTo>
                  <a:pt x="32095" y="7365"/>
                  <a:pt x="31605" y="6977"/>
                  <a:pt x="31050" y="6977"/>
                </a:cubicBezTo>
                <a:lnTo>
                  <a:pt x="31042" y="6977"/>
                </a:lnTo>
                <a:cubicBezTo>
                  <a:pt x="30429" y="6981"/>
                  <a:pt x="29918" y="7434"/>
                  <a:pt x="29837" y="8035"/>
                </a:cubicBezTo>
                <a:cubicBezTo>
                  <a:pt x="29698" y="7887"/>
                  <a:pt x="29547" y="7757"/>
                  <a:pt x="29387" y="7635"/>
                </a:cubicBezTo>
                <a:cubicBezTo>
                  <a:pt x="29628" y="6928"/>
                  <a:pt x="30286" y="6449"/>
                  <a:pt x="31038" y="6446"/>
                </a:cubicBezTo>
                <a:cubicBezTo>
                  <a:pt x="31041" y="6446"/>
                  <a:pt x="31044" y="6446"/>
                  <a:pt x="31047" y="6446"/>
                </a:cubicBezTo>
                <a:close/>
                <a:moveTo>
                  <a:pt x="46874" y="6446"/>
                </a:moveTo>
                <a:cubicBezTo>
                  <a:pt x="47589" y="6446"/>
                  <a:pt x="48238" y="6886"/>
                  <a:pt x="48506" y="7544"/>
                </a:cubicBezTo>
                <a:cubicBezTo>
                  <a:pt x="48347" y="7650"/>
                  <a:pt x="48200" y="7769"/>
                  <a:pt x="48060" y="7899"/>
                </a:cubicBezTo>
                <a:cubicBezTo>
                  <a:pt x="47926" y="7365"/>
                  <a:pt x="47436" y="6977"/>
                  <a:pt x="46876" y="6977"/>
                </a:cubicBezTo>
                <a:lnTo>
                  <a:pt x="46868" y="6977"/>
                </a:lnTo>
                <a:cubicBezTo>
                  <a:pt x="46260" y="6981"/>
                  <a:pt x="45749" y="7434"/>
                  <a:pt x="45668" y="8035"/>
                </a:cubicBezTo>
                <a:cubicBezTo>
                  <a:pt x="45524" y="7887"/>
                  <a:pt x="45374" y="7757"/>
                  <a:pt x="45214" y="7635"/>
                </a:cubicBezTo>
                <a:cubicBezTo>
                  <a:pt x="45455" y="6928"/>
                  <a:pt x="46113" y="6449"/>
                  <a:pt x="46864" y="6446"/>
                </a:cubicBezTo>
                <a:cubicBezTo>
                  <a:pt x="46868" y="6446"/>
                  <a:pt x="46871" y="6446"/>
                  <a:pt x="46874" y="6446"/>
                </a:cubicBezTo>
                <a:close/>
                <a:moveTo>
                  <a:pt x="62704" y="6446"/>
                </a:moveTo>
                <a:cubicBezTo>
                  <a:pt x="63412" y="6446"/>
                  <a:pt x="64069" y="6886"/>
                  <a:pt x="64332" y="7544"/>
                </a:cubicBezTo>
                <a:cubicBezTo>
                  <a:pt x="64177" y="7650"/>
                  <a:pt x="64030" y="7769"/>
                  <a:pt x="63887" y="7899"/>
                </a:cubicBezTo>
                <a:cubicBezTo>
                  <a:pt x="63753" y="7365"/>
                  <a:pt x="63263" y="6977"/>
                  <a:pt x="62707" y="6977"/>
                </a:cubicBezTo>
                <a:lnTo>
                  <a:pt x="62699" y="6977"/>
                </a:lnTo>
                <a:cubicBezTo>
                  <a:pt x="62086" y="6981"/>
                  <a:pt x="61576" y="7434"/>
                  <a:pt x="61494" y="8035"/>
                </a:cubicBezTo>
                <a:cubicBezTo>
                  <a:pt x="61355" y="7887"/>
                  <a:pt x="61204" y="7757"/>
                  <a:pt x="61044" y="7635"/>
                </a:cubicBezTo>
                <a:cubicBezTo>
                  <a:pt x="61285" y="6928"/>
                  <a:pt x="61943" y="6449"/>
                  <a:pt x="62695" y="6446"/>
                </a:cubicBezTo>
                <a:cubicBezTo>
                  <a:pt x="62698" y="6446"/>
                  <a:pt x="62701" y="6446"/>
                  <a:pt x="62704" y="6446"/>
                </a:cubicBezTo>
                <a:close/>
                <a:moveTo>
                  <a:pt x="78534" y="6446"/>
                </a:moveTo>
                <a:cubicBezTo>
                  <a:pt x="79244" y="6446"/>
                  <a:pt x="79893" y="6887"/>
                  <a:pt x="80163" y="7544"/>
                </a:cubicBezTo>
                <a:cubicBezTo>
                  <a:pt x="80004" y="7650"/>
                  <a:pt x="79857" y="7769"/>
                  <a:pt x="79718" y="7899"/>
                </a:cubicBezTo>
                <a:cubicBezTo>
                  <a:pt x="79583" y="7365"/>
                  <a:pt x="79093" y="6977"/>
                  <a:pt x="78534" y="6977"/>
                </a:cubicBezTo>
                <a:lnTo>
                  <a:pt x="78526" y="6977"/>
                </a:lnTo>
                <a:cubicBezTo>
                  <a:pt x="77917" y="6981"/>
                  <a:pt x="77406" y="7434"/>
                  <a:pt x="77325" y="8035"/>
                </a:cubicBezTo>
                <a:cubicBezTo>
                  <a:pt x="77182" y="7887"/>
                  <a:pt x="77031" y="7757"/>
                  <a:pt x="76871" y="7635"/>
                </a:cubicBezTo>
                <a:cubicBezTo>
                  <a:pt x="77112" y="6928"/>
                  <a:pt x="77770" y="6449"/>
                  <a:pt x="78526" y="6446"/>
                </a:cubicBezTo>
                <a:close/>
                <a:moveTo>
                  <a:pt x="94364" y="6446"/>
                </a:moveTo>
                <a:cubicBezTo>
                  <a:pt x="95075" y="6446"/>
                  <a:pt x="95724" y="6887"/>
                  <a:pt x="95989" y="7544"/>
                </a:cubicBezTo>
                <a:cubicBezTo>
                  <a:pt x="95834" y="7650"/>
                  <a:pt x="95687" y="7769"/>
                  <a:pt x="95544" y="7899"/>
                </a:cubicBezTo>
                <a:cubicBezTo>
                  <a:pt x="95410" y="7365"/>
                  <a:pt x="94920" y="6977"/>
                  <a:pt x="94364" y="6977"/>
                </a:cubicBezTo>
                <a:lnTo>
                  <a:pt x="94356" y="6977"/>
                </a:lnTo>
                <a:cubicBezTo>
                  <a:pt x="93744" y="6981"/>
                  <a:pt x="93237" y="7434"/>
                  <a:pt x="93151" y="8035"/>
                </a:cubicBezTo>
                <a:cubicBezTo>
                  <a:pt x="93012" y="7887"/>
                  <a:pt x="92861" y="7757"/>
                  <a:pt x="92702" y="7635"/>
                </a:cubicBezTo>
                <a:cubicBezTo>
                  <a:pt x="92943" y="6928"/>
                  <a:pt x="93601" y="6449"/>
                  <a:pt x="94351" y="6446"/>
                </a:cubicBezTo>
                <a:close/>
                <a:moveTo>
                  <a:pt x="31050" y="7050"/>
                </a:moveTo>
                <a:cubicBezTo>
                  <a:pt x="31589" y="7050"/>
                  <a:pt x="32058" y="7430"/>
                  <a:pt x="32173" y="7957"/>
                </a:cubicBezTo>
                <a:cubicBezTo>
                  <a:pt x="31985" y="8136"/>
                  <a:pt x="31813" y="8336"/>
                  <a:pt x="31666" y="8557"/>
                </a:cubicBezTo>
                <a:cubicBezTo>
                  <a:pt x="31446" y="8521"/>
                  <a:pt x="31221" y="8500"/>
                  <a:pt x="30993" y="8500"/>
                </a:cubicBezTo>
                <a:lnTo>
                  <a:pt x="30968" y="8500"/>
                </a:lnTo>
                <a:cubicBezTo>
                  <a:pt x="30732" y="8500"/>
                  <a:pt x="30502" y="8524"/>
                  <a:pt x="30274" y="8565"/>
                </a:cubicBezTo>
                <a:lnTo>
                  <a:pt x="30274" y="8565"/>
                </a:lnTo>
                <a:cubicBezTo>
                  <a:pt x="30155" y="8389"/>
                  <a:pt x="30024" y="8226"/>
                  <a:pt x="29882" y="8080"/>
                </a:cubicBezTo>
                <a:lnTo>
                  <a:pt x="29902" y="8080"/>
                </a:lnTo>
                <a:cubicBezTo>
                  <a:pt x="29963" y="7495"/>
                  <a:pt x="30454" y="7054"/>
                  <a:pt x="31042" y="7050"/>
                </a:cubicBezTo>
                <a:close/>
                <a:moveTo>
                  <a:pt x="46876" y="7050"/>
                </a:moveTo>
                <a:cubicBezTo>
                  <a:pt x="47415" y="7050"/>
                  <a:pt x="47889" y="7430"/>
                  <a:pt x="48003" y="7957"/>
                </a:cubicBezTo>
                <a:cubicBezTo>
                  <a:pt x="47815" y="8136"/>
                  <a:pt x="47644" y="8336"/>
                  <a:pt x="47493" y="8557"/>
                </a:cubicBezTo>
                <a:cubicBezTo>
                  <a:pt x="47272" y="8521"/>
                  <a:pt x="47052" y="8500"/>
                  <a:pt x="46823" y="8500"/>
                </a:cubicBezTo>
                <a:lnTo>
                  <a:pt x="46799" y="8500"/>
                </a:lnTo>
                <a:cubicBezTo>
                  <a:pt x="46563" y="8500"/>
                  <a:pt x="46332" y="8524"/>
                  <a:pt x="46104" y="8565"/>
                </a:cubicBezTo>
                <a:lnTo>
                  <a:pt x="46104" y="8565"/>
                </a:lnTo>
                <a:cubicBezTo>
                  <a:pt x="45986" y="8389"/>
                  <a:pt x="45851" y="8226"/>
                  <a:pt x="45713" y="8080"/>
                </a:cubicBezTo>
                <a:lnTo>
                  <a:pt x="45732" y="8080"/>
                </a:lnTo>
                <a:cubicBezTo>
                  <a:pt x="45790" y="7495"/>
                  <a:pt x="46280" y="7054"/>
                  <a:pt x="46868" y="7050"/>
                </a:cubicBezTo>
                <a:close/>
                <a:moveTo>
                  <a:pt x="15219" y="7050"/>
                </a:moveTo>
                <a:cubicBezTo>
                  <a:pt x="15758" y="7050"/>
                  <a:pt x="16232" y="7430"/>
                  <a:pt x="16346" y="7957"/>
                </a:cubicBezTo>
                <a:cubicBezTo>
                  <a:pt x="16159" y="8136"/>
                  <a:pt x="15987" y="8336"/>
                  <a:pt x="15835" y="8557"/>
                </a:cubicBezTo>
                <a:cubicBezTo>
                  <a:pt x="15615" y="8521"/>
                  <a:pt x="15394" y="8500"/>
                  <a:pt x="15166" y="8500"/>
                </a:cubicBezTo>
                <a:lnTo>
                  <a:pt x="15141" y="8500"/>
                </a:lnTo>
                <a:cubicBezTo>
                  <a:pt x="14905" y="8500"/>
                  <a:pt x="14674" y="8524"/>
                  <a:pt x="14447" y="8565"/>
                </a:cubicBezTo>
                <a:lnTo>
                  <a:pt x="14447" y="8565"/>
                </a:lnTo>
                <a:cubicBezTo>
                  <a:pt x="14329" y="8389"/>
                  <a:pt x="14193" y="8226"/>
                  <a:pt x="14055" y="8080"/>
                </a:cubicBezTo>
                <a:lnTo>
                  <a:pt x="14076" y="8080"/>
                </a:lnTo>
                <a:cubicBezTo>
                  <a:pt x="14133" y="7495"/>
                  <a:pt x="14623" y="7054"/>
                  <a:pt x="15211" y="7050"/>
                </a:cubicBezTo>
                <a:close/>
                <a:moveTo>
                  <a:pt x="94364" y="7050"/>
                </a:moveTo>
                <a:cubicBezTo>
                  <a:pt x="94903" y="7050"/>
                  <a:pt x="95373" y="7430"/>
                  <a:pt x="95487" y="7957"/>
                </a:cubicBezTo>
                <a:cubicBezTo>
                  <a:pt x="95299" y="8136"/>
                  <a:pt x="95128" y="8336"/>
                  <a:pt x="94981" y="8557"/>
                </a:cubicBezTo>
                <a:cubicBezTo>
                  <a:pt x="94760" y="8521"/>
                  <a:pt x="94536" y="8500"/>
                  <a:pt x="94307" y="8500"/>
                </a:cubicBezTo>
                <a:lnTo>
                  <a:pt x="94283" y="8500"/>
                </a:lnTo>
                <a:cubicBezTo>
                  <a:pt x="94047" y="8500"/>
                  <a:pt x="93815" y="8524"/>
                  <a:pt x="93587" y="8565"/>
                </a:cubicBezTo>
                <a:lnTo>
                  <a:pt x="93587" y="8565"/>
                </a:lnTo>
                <a:cubicBezTo>
                  <a:pt x="93469" y="8389"/>
                  <a:pt x="93339" y="8230"/>
                  <a:pt x="93196" y="8080"/>
                </a:cubicBezTo>
                <a:lnTo>
                  <a:pt x="93216" y="8080"/>
                </a:lnTo>
                <a:cubicBezTo>
                  <a:pt x="93278" y="7495"/>
                  <a:pt x="93768" y="7054"/>
                  <a:pt x="94356" y="7050"/>
                </a:cubicBezTo>
                <a:close/>
                <a:moveTo>
                  <a:pt x="62707" y="7050"/>
                </a:moveTo>
                <a:cubicBezTo>
                  <a:pt x="63246" y="7050"/>
                  <a:pt x="63715" y="7430"/>
                  <a:pt x="63830" y="7957"/>
                </a:cubicBezTo>
                <a:cubicBezTo>
                  <a:pt x="63642" y="8136"/>
                  <a:pt x="63470" y="8336"/>
                  <a:pt x="63323" y="8557"/>
                </a:cubicBezTo>
                <a:cubicBezTo>
                  <a:pt x="63103" y="8521"/>
                  <a:pt x="62878" y="8500"/>
                  <a:pt x="62650" y="8500"/>
                </a:cubicBezTo>
                <a:lnTo>
                  <a:pt x="62625" y="8500"/>
                </a:lnTo>
                <a:cubicBezTo>
                  <a:pt x="62389" y="8500"/>
                  <a:pt x="62158" y="8524"/>
                  <a:pt x="61930" y="8565"/>
                </a:cubicBezTo>
                <a:lnTo>
                  <a:pt x="61930" y="8565"/>
                </a:lnTo>
                <a:cubicBezTo>
                  <a:pt x="61813" y="8389"/>
                  <a:pt x="61681" y="8226"/>
                  <a:pt x="61538" y="8080"/>
                </a:cubicBezTo>
                <a:lnTo>
                  <a:pt x="61559" y="8080"/>
                </a:lnTo>
                <a:cubicBezTo>
                  <a:pt x="61621" y="7495"/>
                  <a:pt x="62111" y="7054"/>
                  <a:pt x="62699" y="7050"/>
                </a:cubicBezTo>
                <a:close/>
                <a:moveTo>
                  <a:pt x="78534" y="7050"/>
                </a:moveTo>
                <a:cubicBezTo>
                  <a:pt x="79073" y="7050"/>
                  <a:pt x="79546" y="7430"/>
                  <a:pt x="79661" y="7957"/>
                </a:cubicBezTo>
                <a:cubicBezTo>
                  <a:pt x="79473" y="8136"/>
                  <a:pt x="79301" y="8336"/>
                  <a:pt x="79150" y="8557"/>
                </a:cubicBezTo>
                <a:cubicBezTo>
                  <a:pt x="78930" y="8521"/>
                  <a:pt x="78709" y="8500"/>
                  <a:pt x="78481" y="8500"/>
                </a:cubicBezTo>
                <a:lnTo>
                  <a:pt x="78456" y="8500"/>
                </a:lnTo>
                <a:cubicBezTo>
                  <a:pt x="78220" y="8500"/>
                  <a:pt x="77989" y="8524"/>
                  <a:pt x="77761" y="8565"/>
                </a:cubicBezTo>
                <a:lnTo>
                  <a:pt x="77761" y="8565"/>
                </a:lnTo>
                <a:cubicBezTo>
                  <a:pt x="77643" y="8389"/>
                  <a:pt x="77508" y="8226"/>
                  <a:pt x="77369" y="8080"/>
                </a:cubicBezTo>
                <a:lnTo>
                  <a:pt x="77390" y="8080"/>
                </a:lnTo>
                <a:cubicBezTo>
                  <a:pt x="77451" y="7495"/>
                  <a:pt x="77938" y="7054"/>
                  <a:pt x="78526" y="7050"/>
                </a:cubicBezTo>
                <a:close/>
                <a:moveTo>
                  <a:pt x="7251" y="7050"/>
                </a:moveTo>
                <a:cubicBezTo>
                  <a:pt x="7806" y="7050"/>
                  <a:pt x="8293" y="7458"/>
                  <a:pt x="8386" y="8006"/>
                </a:cubicBezTo>
                <a:cubicBezTo>
                  <a:pt x="8219" y="8169"/>
                  <a:pt x="8067" y="8353"/>
                  <a:pt x="7933" y="8549"/>
                </a:cubicBezTo>
                <a:cubicBezTo>
                  <a:pt x="7729" y="8517"/>
                  <a:pt x="7516" y="8500"/>
                  <a:pt x="7304" y="8500"/>
                </a:cubicBezTo>
                <a:lnTo>
                  <a:pt x="7279" y="8500"/>
                </a:lnTo>
                <a:cubicBezTo>
                  <a:pt x="7013" y="8500"/>
                  <a:pt x="6753" y="8529"/>
                  <a:pt x="6499" y="8581"/>
                </a:cubicBezTo>
                <a:lnTo>
                  <a:pt x="6528" y="8566"/>
                </a:lnTo>
                <a:cubicBezTo>
                  <a:pt x="6401" y="8382"/>
                  <a:pt x="6263" y="8210"/>
                  <a:pt x="6107" y="8051"/>
                </a:cubicBezTo>
                <a:cubicBezTo>
                  <a:pt x="6180" y="7483"/>
                  <a:pt x="6663" y="7054"/>
                  <a:pt x="7243" y="7050"/>
                </a:cubicBezTo>
                <a:close/>
                <a:moveTo>
                  <a:pt x="23077" y="7050"/>
                </a:moveTo>
                <a:cubicBezTo>
                  <a:pt x="23637" y="7050"/>
                  <a:pt x="24118" y="7458"/>
                  <a:pt x="24212" y="8006"/>
                </a:cubicBezTo>
                <a:cubicBezTo>
                  <a:pt x="24050" y="8169"/>
                  <a:pt x="23898" y="8353"/>
                  <a:pt x="23760" y="8549"/>
                </a:cubicBezTo>
                <a:cubicBezTo>
                  <a:pt x="23555" y="8517"/>
                  <a:pt x="23347" y="8500"/>
                  <a:pt x="23134" y="8500"/>
                </a:cubicBezTo>
                <a:lnTo>
                  <a:pt x="23110" y="8500"/>
                </a:lnTo>
                <a:cubicBezTo>
                  <a:pt x="22844" y="8500"/>
                  <a:pt x="22583" y="8529"/>
                  <a:pt x="22329" y="8581"/>
                </a:cubicBezTo>
                <a:lnTo>
                  <a:pt x="22354" y="8566"/>
                </a:lnTo>
                <a:cubicBezTo>
                  <a:pt x="22227" y="8382"/>
                  <a:pt x="22089" y="8210"/>
                  <a:pt x="21937" y="8051"/>
                </a:cubicBezTo>
                <a:cubicBezTo>
                  <a:pt x="22011" y="7483"/>
                  <a:pt x="22493" y="7054"/>
                  <a:pt x="23073" y="7050"/>
                </a:cubicBezTo>
                <a:close/>
                <a:moveTo>
                  <a:pt x="38908" y="7050"/>
                </a:moveTo>
                <a:cubicBezTo>
                  <a:pt x="39464" y="7050"/>
                  <a:pt x="39949" y="7458"/>
                  <a:pt x="40043" y="8006"/>
                </a:cubicBezTo>
                <a:cubicBezTo>
                  <a:pt x="39875" y="8169"/>
                  <a:pt x="39724" y="8353"/>
                  <a:pt x="39590" y="8549"/>
                </a:cubicBezTo>
                <a:cubicBezTo>
                  <a:pt x="39385" y="8517"/>
                  <a:pt x="39174" y="8500"/>
                  <a:pt x="38961" y="8500"/>
                </a:cubicBezTo>
                <a:lnTo>
                  <a:pt x="38936" y="8500"/>
                </a:lnTo>
                <a:cubicBezTo>
                  <a:pt x="38671" y="8500"/>
                  <a:pt x="38410" y="8529"/>
                  <a:pt x="38156" y="8581"/>
                </a:cubicBezTo>
                <a:lnTo>
                  <a:pt x="38185" y="8566"/>
                </a:lnTo>
                <a:cubicBezTo>
                  <a:pt x="38058" y="8382"/>
                  <a:pt x="37920" y="8210"/>
                  <a:pt x="37768" y="8051"/>
                </a:cubicBezTo>
                <a:cubicBezTo>
                  <a:pt x="37838" y="7483"/>
                  <a:pt x="38320" y="7054"/>
                  <a:pt x="38900" y="7050"/>
                </a:cubicBezTo>
                <a:close/>
                <a:moveTo>
                  <a:pt x="54735" y="7050"/>
                </a:moveTo>
                <a:cubicBezTo>
                  <a:pt x="55294" y="7050"/>
                  <a:pt x="55776" y="7458"/>
                  <a:pt x="55870" y="8006"/>
                </a:cubicBezTo>
                <a:cubicBezTo>
                  <a:pt x="55706" y="8169"/>
                  <a:pt x="55555" y="8353"/>
                  <a:pt x="55417" y="8549"/>
                </a:cubicBezTo>
                <a:cubicBezTo>
                  <a:pt x="55212" y="8517"/>
                  <a:pt x="55004" y="8500"/>
                  <a:pt x="54792" y="8500"/>
                </a:cubicBezTo>
                <a:lnTo>
                  <a:pt x="54767" y="8500"/>
                </a:lnTo>
                <a:cubicBezTo>
                  <a:pt x="54501" y="8500"/>
                  <a:pt x="54241" y="8529"/>
                  <a:pt x="53987" y="8581"/>
                </a:cubicBezTo>
                <a:lnTo>
                  <a:pt x="54011" y="8566"/>
                </a:lnTo>
                <a:cubicBezTo>
                  <a:pt x="53885" y="8382"/>
                  <a:pt x="53746" y="8210"/>
                  <a:pt x="53595" y="8051"/>
                </a:cubicBezTo>
                <a:cubicBezTo>
                  <a:pt x="53668" y="7483"/>
                  <a:pt x="54150" y="7054"/>
                  <a:pt x="54731" y="7050"/>
                </a:cubicBezTo>
                <a:close/>
                <a:moveTo>
                  <a:pt x="70565" y="7050"/>
                </a:moveTo>
                <a:cubicBezTo>
                  <a:pt x="71120" y="7050"/>
                  <a:pt x="71606" y="7458"/>
                  <a:pt x="71700" y="8006"/>
                </a:cubicBezTo>
                <a:cubicBezTo>
                  <a:pt x="71533" y="8169"/>
                  <a:pt x="71382" y="8353"/>
                  <a:pt x="71247" y="8549"/>
                </a:cubicBezTo>
                <a:cubicBezTo>
                  <a:pt x="71043" y="8517"/>
                  <a:pt x="70831" y="8500"/>
                  <a:pt x="70618" y="8500"/>
                </a:cubicBezTo>
                <a:lnTo>
                  <a:pt x="70594" y="8500"/>
                </a:lnTo>
                <a:cubicBezTo>
                  <a:pt x="70328" y="8500"/>
                  <a:pt x="70066" y="8529"/>
                  <a:pt x="69813" y="8581"/>
                </a:cubicBezTo>
                <a:lnTo>
                  <a:pt x="69842" y="8566"/>
                </a:lnTo>
                <a:cubicBezTo>
                  <a:pt x="69715" y="8382"/>
                  <a:pt x="69576" y="8210"/>
                  <a:pt x="69425" y="8051"/>
                </a:cubicBezTo>
                <a:cubicBezTo>
                  <a:pt x="69495" y="7483"/>
                  <a:pt x="69977" y="7054"/>
                  <a:pt x="70556" y="7050"/>
                </a:cubicBezTo>
                <a:close/>
                <a:moveTo>
                  <a:pt x="86392" y="7050"/>
                </a:moveTo>
                <a:cubicBezTo>
                  <a:pt x="86951" y="7050"/>
                  <a:pt x="87433" y="7458"/>
                  <a:pt x="87527" y="8006"/>
                </a:cubicBezTo>
                <a:cubicBezTo>
                  <a:pt x="87363" y="8169"/>
                  <a:pt x="87212" y="8353"/>
                  <a:pt x="87073" y="8549"/>
                </a:cubicBezTo>
                <a:cubicBezTo>
                  <a:pt x="86879" y="8519"/>
                  <a:pt x="86680" y="8500"/>
                  <a:pt x="86478" y="8500"/>
                </a:cubicBezTo>
                <a:cubicBezTo>
                  <a:pt x="86460" y="8500"/>
                  <a:pt x="86442" y="8500"/>
                  <a:pt x="86424" y="8500"/>
                </a:cubicBezTo>
                <a:cubicBezTo>
                  <a:pt x="86159" y="8500"/>
                  <a:pt x="85897" y="8529"/>
                  <a:pt x="85644" y="8581"/>
                </a:cubicBezTo>
                <a:lnTo>
                  <a:pt x="85669" y="8566"/>
                </a:lnTo>
                <a:cubicBezTo>
                  <a:pt x="85542" y="8382"/>
                  <a:pt x="85403" y="8210"/>
                  <a:pt x="85252" y="8051"/>
                </a:cubicBezTo>
                <a:cubicBezTo>
                  <a:pt x="85325" y="7483"/>
                  <a:pt x="85808" y="7054"/>
                  <a:pt x="86387" y="7050"/>
                </a:cubicBezTo>
                <a:close/>
                <a:moveTo>
                  <a:pt x="11184" y="6911"/>
                </a:moveTo>
                <a:cubicBezTo>
                  <a:pt x="12453" y="6911"/>
                  <a:pt x="13643" y="7534"/>
                  <a:pt x="14370" y="8581"/>
                </a:cubicBezTo>
                <a:cubicBezTo>
                  <a:pt x="14149" y="8627"/>
                  <a:pt x="13929" y="8692"/>
                  <a:pt x="13720" y="8774"/>
                </a:cubicBezTo>
                <a:cubicBezTo>
                  <a:pt x="13100" y="7997"/>
                  <a:pt x="12180" y="7552"/>
                  <a:pt x="11184" y="7552"/>
                </a:cubicBezTo>
                <a:lnTo>
                  <a:pt x="11164" y="7552"/>
                </a:lnTo>
                <a:cubicBezTo>
                  <a:pt x="10195" y="7556"/>
                  <a:pt x="9289" y="7993"/>
                  <a:pt x="8672" y="8741"/>
                </a:cubicBezTo>
                <a:cubicBezTo>
                  <a:pt x="8459" y="8664"/>
                  <a:pt x="8235" y="8602"/>
                  <a:pt x="8010" y="8561"/>
                </a:cubicBezTo>
                <a:cubicBezTo>
                  <a:pt x="8542" y="7801"/>
                  <a:pt x="9326" y="7271"/>
                  <a:pt x="10204" y="7038"/>
                </a:cubicBezTo>
                <a:cubicBezTo>
                  <a:pt x="10204" y="7042"/>
                  <a:pt x="10204" y="7046"/>
                  <a:pt x="10208" y="7046"/>
                </a:cubicBezTo>
                <a:lnTo>
                  <a:pt x="10273" y="7022"/>
                </a:lnTo>
                <a:cubicBezTo>
                  <a:pt x="10481" y="6973"/>
                  <a:pt x="10698" y="6936"/>
                  <a:pt x="10915" y="6924"/>
                </a:cubicBezTo>
                <a:cubicBezTo>
                  <a:pt x="10919" y="6924"/>
                  <a:pt x="10919" y="6928"/>
                  <a:pt x="10919" y="6932"/>
                </a:cubicBezTo>
                <a:lnTo>
                  <a:pt x="10947" y="6919"/>
                </a:lnTo>
                <a:cubicBezTo>
                  <a:pt x="11017" y="6915"/>
                  <a:pt x="11090" y="6911"/>
                  <a:pt x="11160" y="6911"/>
                </a:cubicBezTo>
                <a:cubicBezTo>
                  <a:pt x="11168" y="6911"/>
                  <a:pt x="11176" y="6911"/>
                  <a:pt x="11184" y="6911"/>
                </a:cubicBezTo>
                <a:close/>
                <a:moveTo>
                  <a:pt x="27014" y="6911"/>
                </a:moveTo>
                <a:cubicBezTo>
                  <a:pt x="28284" y="6911"/>
                  <a:pt x="29474" y="7534"/>
                  <a:pt x="30201" y="8581"/>
                </a:cubicBezTo>
                <a:cubicBezTo>
                  <a:pt x="29975" y="8627"/>
                  <a:pt x="29760" y="8692"/>
                  <a:pt x="29551" y="8774"/>
                </a:cubicBezTo>
                <a:cubicBezTo>
                  <a:pt x="28930" y="7997"/>
                  <a:pt x="28007" y="7552"/>
                  <a:pt x="27015" y="7552"/>
                </a:cubicBezTo>
                <a:lnTo>
                  <a:pt x="26990" y="7552"/>
                </a:lnTo>
                <a:cubicBezTo>
                  <a:pt x="26022" y="7556"/>
                  <a:pt x="25115" y="7993"/>
                  <a:pt x="24503" y="8741"/>
                </a:cubicBezTo>
                <a:cubicBezTo>
                  <a:pt x="24286" y="8664"/>
                  <a:pt x="24065" y="8602"/>
                  <a:pt x="23837" y="8561"/>
                </a:cubicBezTo>
                <a:cubicBezTo>
                  <a:pt x="24372" y="7801"/>
                  <a:pt x="25152" y="7271"/>
                  <a:pt x="26030" y="7038"/>
                </a:cubicBezTo>
                <a:cubicBezTo>
                  <a:pt x="26035" y="7042"/>
                  <a:pt x="26035" y="7046"/>
                  <a:pt x="26035" y="7046"/>
                </a:cubicBezTo>
                <a:lnTo>
                  <a:pt x="26099" y="7022"/>
                </a:lnTo>
                <a:cubicBezTo>
                  <a:pt x="26312" y="6973"/>
                  <a:pt x="26525" y="6936"/>
                  <a:pt x="26745" y="6924"/>
                </a:cubicBezTo>
                <a:cubicBezTo>
                  <a:pt x="26745" y="6924"/>
                  <a:pt x="26745" y="6928"/>
                  <a:pt x="26749" y="6932"/>
                </a:cubicBezTo>
                <a:lnTo>
                  <a:pt x="26774" y="6919"/>
                </a:lnTo>
                <a:cubicBezTo>
                  <a:pt x="26847" y="6915"/>
                  <a:pt x="26917" y="6911"/>
                  <a:pt x="26990" y="6911"/>
                </a:cubicBezTo>
                <a:cubicBezTo>
                  <a:pt x="26998" y="6911"/>
                  <a:pt x="27006" y="6911"/>
                  <a:pt x="27014" y="6911"/>
                </a:cubicBezTo>
                <a:close/>
                <a:moveTo>
                  <a:pt x="42840" y="6911"/>
                </a:moveTo>
                <a:cubicBezTo>
                  <a:pt x="44114" y="6911"/>
                  <a:pt x="45301" y="7534"/>
                  <a:pt x="46026" y="8581"/>
                </a:cubicBezTo>
                <a:cubicBezTo>
                  <a:pt x="45806" y="8627"/>
                  <a:pt x="45585" y="8692"/>
                  <a:pt x="45377" y="8774"/>
                </a:cubicBezTo>
                <a:cubicBezTo>
                  <a:pt x="44757" y="7996"/>
                  <a:pt x="43842" y="7552"/>
                  <a:pt x="42847" y="7552"/>
                </a:cubicBezTo>
                <a:cubicBezTo>
                  <a:pt x="42838" y="7552"/>
                  <a:pt x="42830" y="7552"/>
                  <a:pt x="42821" y="7552"/>
                </a:cubicBezTo>
                <a:cubicBezTo>
                  <a:pt x="41853" y="7556"/>
                  <a:pt x="40946" y="7993"/>
                  <a:pt x="40329" y="8741"/>
                </a:cubicBezTo>
                <a:cubicBezTo>
                  <a:pt x="40117" y="8664"/>
                  <a:pt x="39892" y="8602"/>
                  <a:pt x="39668" y="8561"/>
                </a:cubicBezTo>
                <a:cubicBezTo>
                  <a:pt x="40199" y="7801"/>
                  <a:pt x="40983" y="7271"/>
                  <a:pt x="41860" y="7038"/>
                </a:cubicBezTo>
                <a:cubicBezTo>
                  <a:pt x="41860" y="7042"/>
                  <a:pt x="41860" y="7046"/>
                  <a:pt x="41865" y="7046"/>
                </a:cubicBezTo>
                <a:lnTo>
                  <a:pt x="41930" y="7022"/>
                </a:lnTo>
                <a:cubicBezTo>
                  <a:pt x="42139" y="6973"/>
                  <a:pt x="42355" y="6936"/>
                  <a:pt x="42571" y="6924"/>
                </a:cubicBezTo>
                <a:cubicBezTo>
                  <a:pt x="42576" y="6924"/>
                  <a:pt x="42576" y="6928"/>
                  <a:pt x="42576" y="6932"/>
                </a:cubicBezTo>
                <a:lnTo>
                  <a:pt x="42604" y="6919"/>
                </a:lnTo>
                <a:cubicBezTo>
                  <a:pt x="42674" y="6915"/>
                  <a:pt x="42747" y="6911"/>
                  <a:pt x="42816" y="6911"/>
                </a:cubicBezTo>
                <a:cubicBezTo>
                  <a:pt x="42824" y="6911"/>
                  <a:pt x="42832" y="6911"/>
                  <a:pt x="42840" y="6911"/>
                </a:cubicBezTo>
                <a:close/>
                <a:moveTo>
                  <a:pt x="58659" y="6911"/>
                </a:moveTo>
                <a:cubicBezTo>
                  <a:pt x="59933" y="6911"/>
                  <a:pt x="61129" y="7531"/>
                  <a:pt x="61857" y="8581"/>
                </a:cubicBezTo>
                <a:cubicBezTo>
                  <a:pt x="61632" y="8627"/>
                  <a:pt x="61416" y="8692"/>
                  <a:pt x="61208" y="8774"/>
                </a:cubicBezTo>
                <a:cubicBezTo>
                  <a:pt x="60588" y="7996"/>
                  <a:pt x="59668" y="7552"/>
                  <a:pt x="58678" y="7552"/>
                </a:cubicBezTo>
                <a:cubicBezTo>
                  <a:pt x="58669" y="7552"/>
                  <a:pt x="58660" y="7552"/>
                  <a:pt x="58652" y="7552"/>
                </a:cubicBezTo>
                <a:cubicBezTo>
                  <a:pt x="57679" y="7556"/>
                  <a:pt x="56773" y="7993"/>
                  <a:pt x="56160" y="8741"/>
                </a:cubicBezTo>
                <a:cubicBezTo>
                  <a:pt x="55943" y="8664"/>
                  <a:pt x="55723" y="8602"/>
                  <a:pt x="55494" y="8561"/>
                </a:cubicBezTo>
                <a:cubicBezTo>
                  <a:pt x="56030" y="7801"/>
                  <a:pt x="56809" y="7271"/>
                  <a:pt x="57687" y="7038"/>
                </a:cubicBezTo>
                <a:cubicBezTo>
                  <a:pt x="57691" y="7042"/>
                  <a:pt x="57691" y="7046"/>
                  <a:pt x="57691" y="7046"/>
                </a:cubicBezTo>
                <a:lnTo>
                  <a:pt x="57757" y="7022"/>
                </a:lnTo>
                <a:cubicBezTo>
                  <a:pt x="57969" y="6973"/>
                  <a:pt x="58181" y="6936"/>
                  <a:pt x="58402" y="6924"/>
                </a:cubicBezTo>
                <a:cubicBezTo>
                  <a:pt x="58402" y="6924"/>
                  <a:pt x="58402" y="6928"/>
                  <a:pt x="58407" y="6932"/>
                </a:cubicBezTo>
                <a:lnTo>
                  <a:pt x="58431" y="6919"/>
                </a:lnTo>
                <a:cubicBezTo>
                  <a:pt x="58505" y="6915"/>
                  <a:pt x="58573" y="6911"/>
                  <a:pt x="58647" y="6911"/>
                </a:cubicBezTo>
                <a:cubicBezTo>
                  <a:pt x="58651" y="6911"/>
                  <a:pt x="58655" y="6911"/>
                  <a:pt x="58659" y="6911"/>
                </a:cubicBezTo>
                <a:close/>
                <a:moveTo>
                  <a:pt x="74498" y="6911"/>
                </a:moveTo>
                <a:cubicBezTo>
                  <a:pt x="75772" y="6911"/>
                  <a:pt x="76957" y="7537"/>
                  <a:pt x="77684" y="8581"/>
                </a:cubicBezTo>
                <a:cubicBezTo>
                  <a:pt x="77463" y="8627"/>
                  <a:pt x="77243" y="8692"/>
                  <a:pt x="77035" y="8774"/>
                </a:cubicBezTo>
                <a:cubicBezTo>
                  <a:pt x="76413" y="7997"/>
                  <a:pt x="75495" y="7552"/>
                  <a:pt x="74498" y="7552"/>
                </a:cubicBezTo>
                <a:lnTo>
                  <a:pt x="74477" y="7552"/>
                </a:lnTo>
                <a:cubicBezTo>
                  <a:pt x="73510" y="7556"/>
                  <a:pt x="72603" y="7993"/>
                  <a:pt x="71987" y="8741"/>
                </a:cubicBezTo>
                <a:cubicBezTo>
                  <a:pt x="71774" y="8664"/>
                  <a:pt x="71549" y="8602"/>
                  <a:pt x="71325" y="8561"/>
                </a:cubicBezTo>
                <a:cubicBezTo>
                  <a:pt x="71855" y="7801"/>
                  <a:pt x="72639" y="7271"/>
                  <a:pt x="73518" y="7038"/>
                </a:cubicBezTo>
                <a:cubicBezTo>
                  <a:pt x="73518" y="7042"/>
                  <a:pt x="73518" y="7046"/>
                  <a:pt x="73522" y="7046"/>
                </a:cubicBezTo>
                <a:lnTo>
                  <a:pt x="73587" y="7022"/>
                </a:lnTo>
                <a:cubicBezTo>
                  <a:pt x="73796" y="6973"/>
                  <a:pt x="74012" y="6936"/>
                  <a:pt x="74228" y="6924"/>
                </a:cubicBezTo>
                <a:cubicBezTo>
                  <a:pt x="74232" y="6924"/>
                  <a:pt x="74232" y="6928"/>
                  <a:pt x="74232" y="6932"/>
                </a:cubicBezTo>
                <a:lnTo>
                  <a:pt x="74262" y="6919"/>
                </a:lnTo>
                <a:cubicBezTo>
                  <a:pt x="74330" y="6915"/>
                  <a:pt x="74404" y="6911"/>
                  <a:pt x="74473" y="6911"/>
                </a:cubicBezTo>
                <a:close/>
                <a:moveTo>
                  <a:pt x="90329" y="6911"/>
                </a:moveTo>
                <a:cubicBezTo>
                  <a:pt x="91599" y="6911"/>
                  <a:pt x="92788" y="7537"/>
                  <a:pt x="93514" y="8581"/>
                </a:cubicBezTo>
                <a:cubicBezTo>
                  <a:pt x="93290" y="8627"/>
                  <a:pt x="93073" y="8692"/>
                  <a:pt x="92865" y="8774"/>
                </a:cubicBezTo>
                <a:cubicBezTo>
                  <a:pt x="92245" y="7996"/>
                  <a:pt x="91325" y="7552"/>
                  <a:pt x="90334" y="7552"/>
                </a:cubicBezTo>
                <a:cubicBezTo>
                  <a:pt x="90325" y="7552"/>
                  <a:pt x="90317" y="7552"/>
                  <a:pt x="90308" y="7552"/>
                </a:cubicBezTo>
                <a:cubicBezTo>
                  <a:pt x="89337" y="7556"/>
                  <a:pt x="88430" y="7993"/>
                  <a:pt x="87817" y="8745"/>
                </a:cubicBezTo>
                <a:cubicBezTo>
                  <a:pt x="87601" y="8664"/>
                  <a:pt x="87380" y="8602"/>
                  <a:pt x="87152" y="8561"/>
                </a:cubicBezTo>
                <a:cubicBezTo>
                  <a:pt x="87686" y="7801"/>
                  <a:pt x="88466" y="7271"/>
                  <a:pt x="89344" y="7038"/>
                </a:cubicBezTo>
                <a:cubicBezTo>
                  <a:pt x="89348" y="7042"/>
                  <a:pt x="89348" y="7046"/>
                  <a:pt x="89348" y="7046"/>
                </a:cubicBezTo>
                <a:lnTo>
                  <a:pt x="89414" y="7022"/>
                </a:lnTo>
                <a:cubicBezTo>
                  <a:pt x="89627" y="6973"/>
                  <a:pt x="89838" y="6936"/>
                  <a:pt x="90059" y="6924"/>
                </a:cubicBezTo>
                <a:cubicBezTo>
                  <a:pt x="90059" y="6924"/>
                  <a:pt x="90059" y="6928"/>
                  <a:pt x="90063" y="6932"/>
                </a:cubicBezTo>
                <a:lnTo>
                  <a:pt x="90092" y="6919"/>
                </a:lnTo>
                <a:cubicBezTo>
                  <a:pt x="90161" y="6915"/>
                  <a:pt x="90231" y="6911"/>
                  <a:pt x="90304" y="6911"/>
                </a:cubicBezTo>
                <a:close/>
                <a:moveTo>
                  <a:pt x="19091" y="6911"/>
                </a:moveTo>
                <a:cubicBezTo>
                  <a:pt x="20369" y="6911"/>
                  <a:pt x="21562" y="7540"/>
                  <a:pt x="22289" y="8590"/>
                </a:cubicBezTo>
                <a:cubicBezTo>
                  <a:pt x="22069" y="8639"/>
                  <a:pt x="21852" y="8708"/>
                  <a:pt x="21643" y="8790"/>
                </a:cubicBezTo>
                <a:cubicBezTo>
                  <a:pt x="21023" y="8002"/>
                  <a:pt x="20096" y="7552"/>
                  <a:pt x="19095" y="7552"/>
                </a:cubicBezTo>
                <a:lnTo>
                  <a:pt x="19070" y="7552"/>
                </a:lnTo>
                <a:cubicBezTo>
                  <a:pt x="18708" y="7552"/>
                  <a:pt x="18348" y="7618"/>
                  <a:pt x="18013" y="7737"/>
                </a:cubicBezTo>
                <a:cubicBezTo>
                  <a:pt x="17453" y="7932"/>
                  <a:pt x="16956" y="8279"/>
                  <a:pt x="16572" y="8756"/>
                </a:cubicBezTo>
                <a:lnTo>
                  <a:pt x="16572" y="8756"/>
                </a:lnTo>
                <a:cubicBezTo>
                  <a:pt x="16356" y="8675"/>
                  <a:pt x="16137" y="8615"/>
                  <a:pt x="15914" y="8570"/>
                </a:cubicBezTo>
                <a:cubicBezTo>
                  <a:pt x="16457" y="7789"/>
                  <a:pt x="17262" y="7246"/>
                  <a:pt x="18168" y="7026"/>
                </a:cubicBezTo>
                <a:lnTo>
                  <a:pt x="18176" y="7022"/>
                </a:lnTo>
                <a:cubicBezTo>
                  <a:pt x="18466" y="6952"/>
                  <a:pt x="18764" y="6915"/>
                  <a:pt x="19066" y="6911"/>
                </a:cubicBezTo>
                <a:close/>
                <a:moveTo>
                  <a:pt x="34921" y="6911"/>
                </a:moveTo>
                <a:cubicBezTo>
                  <a:pt x="36199" y="6911"/>
                  <a:pt x="37389" y="7538"/>
                  <a:pt x="38116" y="8590"/>
                </a:cubicBezTo>
                <a:cubicBezTo>
                  <a:pt x="37895" y="8639"/>
                  <a:pt x="37679" y="8708"/>
                  <a:pt x="37470" y="8790"/>
                </a:cubicBezTo>
                <a:cubicBezTo>
                  <a:pt x="36853" y="8002"/>
                  <a:pt x="35922" y="7552"/>
                  <a:pt x="34921" y="7552"/>
                </a:cubicBezTo>
                <a:lnTo>
                  <a:pt x="34901" y="7552"/>
                </a:lnTo>
                <a:cubicBezTo>
                  <a:pt x="33926" y="7556"/>
                  <a:pt x="33015" y="7997"/>
                  <a:pt x="32398" y="8756"/>
                </a:cubicBezTo>
                <a:lnTo>
                  <a:pt x="32398" y="8756"/>
                </a:lnTo>
                <a:cubicBezTo>
                  <a:pt x="32187" y="8675"/>
                  <a:pt x="31968" y="8615"/>
                  <a:pt x="31740" y="8570"/>
                </a:cubicBezTo>
                <a:cubicBezTo>
                  <a:pt x="32288" y="7789"/>
                  <a:pt x="33092" y="7246"/>
                  <a:pt x="33994" y="7026"/>
                </a:cubicBezTo>
                <a:lnTo>
                  <a:pt x="34007" y="7022"/>
                </a:lnTo>
                <a:cubicBezTo>
                  <a:pt x="34293" y="6952"/>
                  <a:pt x="34595" y="6915"/>
                  <a:pt x="34897" y="6911"/>
                </a:cubicBezTo>
                <a:cubicBezTo>
                  <a:pt x="34905" y="6911"/>
                  <a:pt x="34913" y="6911"/>
                  <a:pt x="34921" y="6911"/>
                </a:cubicBezTo>
                <a:close/>
                <a:moveTo>
                  <a:pt x="50736" y="6911"/>
                </a:moveTo>
                <a:cubicBezTo>
                  <a:pt x="52018" y="6911"/>
                  <a:pt x="53218" y="7535"/>
                  <a:pt x="53947" y="8590"/>
                </a:cubicBezTo>
                <a:cubicBezTo>
                  <a:pt x="53726" y="8639"/>
                  <a:pt x="53509" y="8708"/>
                  <a:pt x="53301" y="8790"/>
                </a:cubicBezTo>
                <a:cubicBezTo>
                  <a:pt x="52682" y="8004"/>
                  <a:pt x="51757" y="7552"/>
                  <a:pt x="50753" y="7552"/>
                </a:cubicBezTo>
                <a:cubicBezTo>
                  <a:pt x="50745" y="7552"/>
                  <a:pt x="50736" y="7552"/>
                  <a:pt x="50727" y="7552"/>
                </a:cubicBezTo>
                <a:cubicBezTo>
                  <a:pt x="49757" y="7556"/>
                  <a:pt x="48841" y="7997"/>
                  <a:pt x="48229" y="8756"/>
                </a:cubicBezTo>
                <a:lnTo>
                  <a:pt x="48229" y="8756"/>
                </a:lnTo>
                <a:cubicBezTo>
                  <a:pt x="48014" y="8675"/>
                  <a:pt x="47795" y="8615"/>
                  <a:pt x="47570" y="8570"/>
                </a:cubicBezTo>
                <a:cubicBezTo>
                  <a:pt x="48114" y="7789"/>
                  <a:pt x="48918" y="7246"/>
                  <a:pt x="49825" y="7026"/>
                </a:cubicBezTo>
                <a:lnTo>
                  <a:pt x="49834" y="7022"/>
                </a:lnTo>
                <a:cubicBezTo>
                  <a:pt x="50009" y="6981"/>
                  <a:pt x="50188" y="6948"/>
                  <a:pt x="50369" y="6932"/>
                </a:cubicBezTo>
                <a:cubicBezTo>
                  <a:pt x="50486" y="6919"/>
                  <a:pt x="50605" y="6915"/>
                  <a:pt x="50724" y="6911"/>
                </a:cubicBezTo>
                <a:cubicBezTo>
                  <a:pt x="50728" y="6911"/>
                  <a:pt x="50732" y="6911"/>
                  <a:pt x="50736" y="6911"/>
                </a:cubicBezTo>
                <a:close/>
                <a:moveTo>
                  <a:pt x="66566" y="6911"/>
                </a:moveTo>
                <a:cubicBezTo>
                  <a:pt x="67849" y="6911"/>
                  <a:pt x="69044" y="7535"/>
                  <a:pt x="69772" y="8590"/>
                </a:cubicBezTo>
                <a:cubicBezTo>
                  <a:pt x="69552" y="8639"/>
                  <a:pt x="69336" y="8708"/>
                  <a:pt x="69127" y="8790"/>
                </a:cubicBezTo>
                <a:cubicBezTo>
                  <a:pt x="68511" y="8002"/>
                  <a:pt x="67580" y="7552"/>
                  <a:pt x="66579" y="7552"/>
                </a:cubicBezTo>
                <a:lnTo>
                  <a:pt x="66558" y="7552"/>
                </a:lnTo>
                <a:cubicBezTo>
                  <a:pt x="65582" y="7556"/>
                  <a:pt x="64672" y="7997"/>
                  <a:pt x="64056" y="8756"/>
                </a:cubicBezTo>
                <a:lnTo>
                  <a:pt x="64056" y="8756"/>
                </a:lnTo>
                <a:cubicBezTo>
                  <a:pt x="63845" y="8675"/>
                  <a:pt x="63625" y="8615"/>
                  <a:pt x="63397" y="8570"/>
                </a:cubicBezTo>
                <a:cubicBezTo>
                  <a:pt x="63945" y="7789"/>
                  <a:pt x="64749" y="7246"/>
                  <a:pt x="65651" y="7026"/>
                </a:cubicBezTo>
                <a:lnTo>
                  <a:pt x="65664" y="7022"/>
                </a:lnTo>
                <a:cubicBezTo>
                  <a:pt x="65954" y="6952"/>
                  <a:pt x="66252" y="6915"/>
                  <a:pt x="66554" y="6911"/>
                </a:cubicBezTo>
                <a:cubicBezTo>
                  <a:pt x="66558" y="6911"/>
                  <a:pt x="66562" y="6911"/>
                  <a:pt x="66566" y="6911"/>
                </a:cubicBezTo>
                <a:close/>
                <a:moveTo>
                  <a:pt x="82405" y="6911"/>
                </a:moveTo>
                <a:cubicBezTo>
                  <a:pt x="83684" y="6911"/>
                  <a:pt x="84877" y="7540"/>
                  <a:pt x="85603" y="8590"/>
                </a:cubicBezTo>
                <a:cubicBezTo>
                  <a:pt x="85382" y="8639"/>
                  <a:pt x="85167" y="8708"/>
                  <a:pt x="84958" y="8790"/>
                </a:cubicBezTo>
                <a:cubicBezTo>
                  <a:pt x="84339" y="8004"/>
                  <a:pt x="83413" y="7552"/>
                  <a:pt x="82411" y="7552"/>
                </a:cubicBezTo>
                <a:cubicBezTo>
                  <a:pt x="82402" y="7552"/>
                  <a:pt x="82393" y="7552"/>
                  <a:pt x="82385" y="7552"/>
                </a:cubicBezTo>
                <a:cubicBezTo>
                  <a:pt x="81413" y="7556"/>
                  <a:pt x="80499" y="7997"/>
                  <a:pt x="79886" y="8756"/>
                </a:cubicBezTo>
                <a:lnTo>
                  <a:pt x="79886" y="8756"/>
                </a:lnTo>
                <a:cubicBezTo>
                  <a:pt x="79670" y="8675"/>
                  <a:pt x="79451" y="8615"/>
                  <a:pt x="79227" y="8570"/>
                </a:cubicBezTo>
                <a:cubicBezTo>
                  <a:pt x="79771" y="7789"/>
                  <a:pt x="80575" y="7246"/>
                  <a:pt x="81482" y="7026"/>
                </a:cubicBezTo>
                <a:lnTo>
                  <a:pt x="81491" y="7022"/>
                </a:lnTo>
                <a:cubicBezTo>
                  <a:pt x="81780" y="6952"/>
                  <a:pt x="82079" y="6915"/>
                  <a:pt x="82381" y="6911"/>
                </a:cubicBezTo>
                <a:close/>
                <a:moveTo>
                  <a:pt x="11184" y="7622"/>
                </a:moveTo>
                <a:cubicBezTo>
                  <a:pt x="12152" y="7622"/>
                  <a:pt x="13047" y="8051"/>
                  <a:pt x="13651" y="8802"/>
                </a:cubicBezTo>
                <a:cubicBezTo>
                  <a:pt x="13443" y="8888"/>
                  <a:pt x="13243" y="8994"/>
                  <a:pt x="13055" y="9113"/>
                </a:cubicBezTo>
                <a:cubicBezTo>
                  <a:pt x="12575" y="8581"/>
                  <a:pt x="11895" y="8280"/>
                  <a:pt x="11181" y="8280"/>
                </a:cubicBezTo>
                <a:cubicBezTo>
                  <a:pt x="11177" y="8280"/>
                  <a:pt x="11172" y="8280"/>
                  <a:pt x="11168" y="8280"/>
                </a:cubicBezTo>
                <a:cubicBezTo>
                  <a:pt x="10481" y="8284"/>
                  <a:pt x="9824" y="8574"/>
                  <a:pt x="9354" y="9072"/>
                </a:cubicBezTo>
                <a:cubicBezTo>
                  <a:pt x="9158" y="8953"/>
                  <a:pt x="8954" y="8851"/>
                  <a:pt x="8742" y="8770"/>
                </a:cubicBezTo>
                <a:cubicBezTo>
                  <a:pt x="9341" y="8046"/>
                  <a:pt x="10224" y="7626"/>
                  <a:pt x="11164" y="7622"/>
                </a:cubicBezTo>
                <a:close/>
                <a:moveTo>
                  <a:pt x="27020" y="7622"/>
                </a:moveTo>
                <a:cubicBezTo>
                  <a:pt x="27982" y="7622"/>
                  <a:pt x="28874" y="8053"/>
                  <a:pt x="29481" y="8802"/>
                </a:cubicBezTo>
                <a:cubicBezTo>
                  <a:pt x="29273" y="8888"/>
                  <a:pt x="29073" y="8994"/>
                  <a:pt x="28881" y="9113"/>
                </a:cubicBezTo>
                <a:cubicBezTo>
                  <a:pt x="28402" y="8581"/>
                  <a:pt x="27725" y="8280"/>
                  <a:pt x="27012" y="8280"/>
                </a:cubicBezTo>
                <a:cubicBezTo>
                  <a:pt x="27007" y="8280"/>
                  <a:pt x="27003" y="8280"/>
                  <a:pt x="26998" y="8280"/>
                </a:cubicBezTo>
                <a:cubicBezTo>
                  <a:pt x="26312" y="8284"/>
                  <a:pt x="25650" y="8574"/>
                  <a:pt x="25181" y="9072"/>
                </a:cubicBezTo>
                <a:cubicBezTo>
                  <a:pt x="24989" y="8953"/>
                  <a:pt x="24785" y="8851"/>
                  <a:pt x="24572" y="8770"/>
                </a:cubicBezTo>
                <a:cubicBezTo>
                  <a:pt x="25172" y="8046"/>
                  <a:pt x="26050" y="7626"/>
                  <a:pt x="26994" y="7622"/>
                </a:cubicBezTo>
                <a:cubicBezTo>
                  <a:pt x="27003" y="7622"/>
                  <a:pt x="27012" y="7622"/>
                  <a:pt x="27020" y="7622"/>
                </a:cubicBezTo>
                <a:close/>
                <a:moveTo>
                  <a:pt x="42847" y="7622"/>
                </a:moveTo>
                <a:cubicBezTo>
                  <a:pt x="43812" y="7622"/>
                  <a:pt x="44705" y="8053"/>
                  <a:pt x="45308" y="8802"/>
                </a:cubicBezTo>
                <a:cubicBezTo>
                  <a:pt x="45100" y="8888"/>
                  <a:pt x="44899" y="8994"/>
                  <a:pt x="44712" y="9113"/>
                </a:cubicBezTo>
                <a:cubicBezTo>
                  <a:pt x="44233" y="8581"/>
                  <a:pt x="43552" y="8280"/>
                  <a:pt x="42839" y="8280"/>
                </a:cubicBezTo>
                <a:cubicBezTo>
                  <a:pt x="42834" y="8280"/>
                  <a:pt x="42830" y="8280"/>
                  <a:pt x="42825" y="8280"/>
                </a:cubicBezTo>
                <a:cubicBezTo>
                  <a:pt x="42139" y="8284"/>
                  <a:pt x="41481" y="8574"/>
                  <a:pt x="41012" y="9072"/>
                </a:cubicBezTo>
                <a:cubicBezTo>
                  <a:pt x="40815" y="8953"/>
                  <a:pt x="40611" y="8851"/>
                  <a:pt x="40399" y="8770"/>
                </a:cubicBezTo>
                <a:cubicBezTo>
                  <a:pt x="40999" y="8046"/>
                  <a:pt x="41881" y="7626"/>
                  <a:pt x="42821" y="7622"/>
                </a:cubicBezTo>
                <a:cubicBezTo>
                  <a:pt x="42830" y="7622"/>
                  <a:pt x="42838" y="7622"/>
                  <a:pt x="42847" y="7622"/>
                </a:cubicBezTo>
                <a:close/>
                <a:moveTo>
                  <a:pt x="58671" y="7622"/>
                </a:moveTo>
                <a:cubicBezTo>
                  <a:pt x="59636" y="7622"/>
                  <a:pt x="60530" y="8051"/>
                  <a:pt x="61138" y="8802"/>
                </a:cubicBezTo>
                <a:cubicBezTo>
                  <a:pt x="60931" y="8888"/>
                  <a:pt x="60730" y="8994"/>
                  <a:pt x="60539" y="9113"/>
                </a:cubicBezTo>
                <a:cubicBezTo>
                  <a:pt x="60059" y="8581"/>
                  <a:pt x="59383" y="8280"/>
                  <a:pt x="58669" y="8280"/>
                </a:cubicBezTo>
                <a:cubicBezTo>
                  <a:pt x="58665" y="8280"/>
                  <a:pt x="58660" y="8280"/>
                  <a:pt x="58656" y="8280"/>
                </a:cubicBezTo>
                <a:cubicBezTo>
                  <a:pt x="57969" y="8284"/>
                  <a:pt x="57308" y="8574"/>
                  <a:pt x="56838" y="9072"/>
                </a:cubicBezTo>
                <a:cubicBezTo>
                  <a:pt x="56646" y="8953"/>
                  <a:pt x="56441" y="8851"/>
                  <a:pt x="56229" y="8770"/>
                </a:cubicBezTo>
                <a:cubicBezTo>
                  <a:pt x="56829" y="8046"/>
                  <a:pt x="57708" y="7626"/>
                  <a:pt x="58652" y="7622"/>
                </a:cubicBezTo>
                <a:close/>
                <a:moveTo>
                  <a:pt x="74498" y="7622"/>
                </a:moveTo>
                <a:cubicBezTo>
                  <a:pt x="75466" y="7622"/>
                  <a:pt x="76360" y="8051"/>
                  <a:pt x="76965" y="8802"/>
                </a:cubicBezTo>
                <a:cubicBezTo>
                  <a:pt x="76756" y="8888"/>
                  <a:pt x="76556" y="8994"/>
                  <a:pt x="76369" y="9113"/>
                </a:cubicBezTo>
                <a:cubicBezTo>
                  <a:pt x="75890" y="8581"/>
                  <a:pt x="75213" y="8280"/>
                  <a:pt x="74496" y="8280"/>
                </a:cubicBezTo>
                <a:cubicBezTo>
                  <a:pt x="74492" y="8280"/>
                  <a:pt x="74487" y="8280"/>
                  <a:pt x="74482" y="8280"/>
                </a:cubicBezTo>
                <a:cubicBezTo>
                  <a:pt x="73796" y="8284"/>
                  <a:pt x="73138" y="8574"/>
                  <a:pt x="72669" y="9072"/>
                </a:cubicBezTo>
                <a:cubicBezTo>
                  <a:pt x="72473" y="8953"/>
                  <a:pt x="72268" y="8851"/>
                  <a:pt x="72056" y="8770"/>
                </a:cubicBezTo>
                <a:cubicBezTo>
                  <a:pt x="72656" y="8046"/>
                  <a:pt x="73538" y="7626"/>
                  <a:pt x="74477" y="7622"/>
                </a:cubicBezTo>
                <a:close/>
                <a:moveTo>
                  <a:pt x="90329" y="7622"/>
                </a:moveTo>
                <a:cubicBezTo>
                  <a:pt x="91293" y="7622"/>
                  <a:pt x="92187" y="8051"/>
                  <a:pt x="92796" y="8802"/>
                </a:cubicBezTo>
                <a:cubicBezTo>
                  <a:pt x="92587" y="8888"/>
                  <a:pt x="92387" y="8994"/>
                  <a:pt x="92195" y="9113"/>
                </a:cubicBezTo>
                <a:cubicBezTo>
                  <a:pt x="91717" y="8581"/>
                  <a:pt x="91040" y="8280"/>
                  <a:pt x="90327" y="8280"/>
                </a:cubicBezTo>
                <a:cubicBezTo>
                  <a:pt x="90322" y="8280"/>
                  <a:pt x="90317" y="8280"/>
                  <a:pt x="90313" y="8280"/>
                </a:cubicBezTo>
                <a:cubicBezTo>
                  <a:pt x="89627" y="8284"/>
                  <a:pt x="88965" y="8574"/>
                  <a:pt x="88495" y="9072"/>
                </a:cubicBezTo>
                <a:cubicBezTo>
                  <a:pt x="88303" y="8953"/>
                  <a:pt x="88099" y="8851"/>
                  <a:pt x="87887" y="8770"/>
                </a:cubicBezTo>
                <a:cubicBezTo>
                  <a:pt x="88487" y="8046"/>
                  <a:pt x="89365" y="7626"/>
                  <a:pt x="90308" y="7622"/>
                </a:cubicBezTo>
                <a:close/>
                <a:moveTo>
                  <a:pt x="19101" y="7622"/>
                </a:moveTo>
                <a:cubicBezTo>
                  <a:pt x="20071" y="7622"/>
                  <a:pt x="20971" y="8058"/>
                  <a:pt x="21575" y="8819"/>
                </a:cubicBezTo>
                <a:cubicBezTo>
                  <a:pt x="21370" y="8909"/>
                  <a:pt x="21170" y="9015"/>
                  <a:pt x="20982" y="9137"/>
                </a:cubicBezTo>
                <a:cubicBezTo>
                  <a:pt x="20503" y="8594"/>
                  <a:pt x="19814" y="8280"/>
                  <a:pt x="19092" y="8280"/>
                </a:cubicBezTo>
                <a:cubicBezTo>
                  <a:pt x="19088" y="8280"/>
                  <a:pt x="19083" y="8280"/>
                  <a:pt x="19079" y="8280"/>
                </a:cubicBezTo>
                <a:cubicBezTo>
                  <a:pt x="18384" y="8284"/>
                  <a:pt x="17715" y="8581"/>
                  <a:pt x="17245" y="9092"/>
                </a:cubicBezTo>
                <a:cubicBezTo>
                  <a:pt x="17053" y="8970"/>
                  <a:pt x="16849" y="8868"/>
                  <a:pt x="16640" y="8781"/>
                </a:cubicBezTo>
                <a:cubicBezTo>
                  <a:pt x="16861" y="8512"/>
                  <a:pt x="17122" y="8284"/>
                  <a:pt x="17413" y="8104"/>
                </a:cubicBezTo>
                <a:cubicBezTo>
                  <a:pt x="17903" y="7793"/>
                  <a:pt x="18474" y="7626"/>
                  <a:pt x="19075" y="7622"/>
                </a:cubicBezTo>
                <a:cubicBezTo>
                  <a:pt x="19084" y="7622"/>
                  <a:pt x="19092" y="7622"/>
                  <a:pt x="19101" y="7622"/>
                </a:cubicBezTo>
                <a:close/>
                <a:moveTo>
                  <a:pt x="34921" y="7622"/>
                </a:moveTo>
                <a:cubicBezTo>
                  <a:pt x="35898" y="7622"/>
                  <a:pt x="36797" y="8059"/>
                  <a:pt x="37405" y="8819"/>
                </a:cubicBezTo>
                <a:cubicBezTo>
                  <a:pt x="37196" y="8909"/>
                  <a:pt x="37000" y="9015"/>
                  <a:pt x="36812" y="9137"/>
                </a:cubicBezTo>
                <a:cubicBezTo>
                  <a:pt x="36334" y="8594"/>
                  <a:pt x="35645" y="8280"/>
                  <a:pt x="34919" y="8280"/>
                </a:cubicBezTo>
                <a:cubicBezTo>
                  <a:pt x="34915" y="8280"/>
                  <a:pt x="34910" y="8280"/>
                  <a:pt x="34906" y="8280"/>
                </a:cubicBezTo>
                <a:cubicBezTo>
                  <a:pt x="34689" y="8284"/>
                  <a:pt x="34472" y="8312"/>
                  <a:pt x="34269" y="8370"/>
                </a:cubicBezTo>
                <a:cubicBezTo>
                  <a:pt x="33815" y="8492"/>
                  <a:pt x="33398" y="8741"/>
                  <a:pt x="33072" y="9092"/>
                </a:cubicBezTo>
                <a:cubicBezTo>
                  <a:pt x="32880" y="8970"/>
                  <a:pt x="32680" y="8868"/>
                  <a:pt x="32467" y="8781"/>
                </a:cubicBezTo>
                <a:cubicBezTo>
                  <a:pt x="33068" y="8051"/>
                  <a:pt x="33954" y="7626"/>
                  <a:pt x="34901" y="7622"/>
                </a:cubicBezTo>
                <a:close/>
                <a:moveTo>
                  <a:pt x="50752" y="7622"/>
                </a:moveTo>
                <a:cubicBezTo>
                  <a:pt x="51724" y="7622"/>
                  <a:pt x="52627" y="8059"/>
                  <a:pt x="53231" y="8819"/>
                </a:cubicBezTo>
                <a:cubicBezTo>
                  <a:pt x="53027" y="8909"/>
                  <a:pt x="52827" y="9015"/>
                  <a:pt x="52639" y="9137"/>
                </a:cubicBezTo>
                <a:cubicBezTo>
                  <a:pt x="52161" y="8594"/>
                  <a:pt x="51471" y="8280"/>
                  <a:pt x="50750" y="8280"/>
                </a:cubicBezTo>
                <a:cubicBezTo>
                  <a:pt x="50745" y="8280"/>
                  <a:pt x="50741" y="8280"/>
                  <a:pt x="50736" y="8280"/>
                </a:cubicBezTo>
                <a:cubicBezTo>
                  <a:pt x="50041" y="8284"/>
                  <a:pt x="49372" y="8581"/>
                  <a:pt x="48902" y="9092"/>
                </a:cubicBezTo>
                <a:cubicBezTo>
                  <a:pt x="48710" y="8970"/>
                  <a:pt x="48506" y="8868"/>
                  <a:pt x="48298" y="8781"/>
                </a:cubicBezTo>
                <a:cubicBezTo>
                  <a:pt x="48898" y="8051"/>
                  <a:pt x="49785" y="7626"/>
                  <a:pt x="50731" y="7622"/>
                </a:cubicBezTo>
                <a:close/>
                <a:moveTo>
                  <a:pt x="66579" y="7622"/>
                </a:moveTo>
                <a:cubicBezTo>
                  <a:pt x="67555" y="7622"/>
                  <a:pt x="68454" y="8059"/>
                  <a:pt x="69062" y="8819"/>
                </a:cubicBezTo>
                <a:cubicBezTo>
                  <a:pt x="68854" y="8909"/>
                  <a:pt x="68658" y="9015"/>
                  <a:pt x="68470" y="9137"/>
                </a:cubicBezTo>
                <a:cubicBezTo>
                  <a:pt x="67991" y="8594"/>
                  <a:pt x="67302" y="8280"/>
                  <a:pt x="66576" y="8280"/>
                </a:cubicBezTo>
                <a:cubicBezTo>
                  <a:pt x="66571" y="8280"/>
                  <a:pt x="66567" y="8280"/>
                  <a:pt x="66562" y="8280"/>
                </a:cubicBezTo>
                <a:cubicBezTo>
                  <a:pt x="65868" y="8284"/>
                  <a:pt x="65202" y="8581"/>
                  <a:pt x="64729" y="9092"/>
                </a:cubicBezTo>
                <a:cubicBezTo>
                  <a:pt x="64537" y="8970"/>
                  <a:pt x="64337" y="8868"/>
                  <a:pt x="64124" y="8781"/>
                </a:cubicBezTo>
                <a:cubicBezTo>
                  <a:pt x="64724" y="8051"/>
                  <a:pt x="65611" y="7626"/>
                  <a:pt x="66558" y="7622"/>
                </a:cubicBezTo>
                <a:close/>
                <a:moveTo>
                  <a:pt x="82409" y="7622"/>
                </a:moveTo>
                <a:cubicBezTo>
                  <a:pt x="83382" y="7622"/>
                  <a:pt x="84284" y="8059"/>
                  <a:pt x="84888" y="8819"/>
                </a:cubicBezTo>
                <a:cubicBezTo>
                  <a:pt x="84684" y="8909"/>
                  <a:pt x="84484" y="9015"/>
                  <a:pt x="84296" y="9137"/>
                </a:cubicBezTo>
                <a:cubicBezTo>
                  <a:pt x="83817" y="8594"/>
                  <a:pt x="83129" y="8280"/>
                  <a:pt x="82406" y="8280"/>
                </a:cubicBezTo>
                <a:cubicBezTo>
                  <a:pt x="82402" y="8280"/>
                  <a:pt x="82397" y="8280"/>
                  <a:pt x="82393" y="8280"/>
                </a:cubicBezTo>
                <a:cubicBezTo>
                  <a:pt x="81699" y="8284"/>
                  <a:pt x="81029" y="8581"/>
                  <a:pt x="80560" y="9092"/>
                </a:cubicBezTo>
                <a:cubicBezTo>
                  <a:pt x="80367" y="8970"/>
                  <a:pt x="80163" y="8868"/>
                  <a:pt x="79955" y="8781"/>
                </a:cubicBezTo>
                <a:cubicBezTo>
                  <a:pt x="80555" y="8051"/>
                  <a:pt x="81442" y="7626"/>
                  <a:pt x="82389" y="7622"/>
                </a:cubicBezTo>
                <a:close/>
                <a:moveTo>
                  <a:pt x="11184" y="8349"/>
                </a:moveTo>
                <a:cubicBezTo>
                  <a:pt x="11874" y="8349"/>
                  <a:pt x="12527" y="8643"/>
                  <a:pt x="12993" y="9154"/>
                </a:cubicBezTo>
                <a:cubicBezTo>
                  <a:pt x="12821" y="9268"/>
                  <a:pt x="12655" y="9394"/>
                  <a:pt x="12503" y="9533"/>
                </a:cubicBezTo>
                <a:cubicBezTo>
                  <a:pt x="12160" y="9174"/>
                  <a:pt x="11682" y="8970"/>
                  <a:pt x="11184" y="8970"/>
                </a:cubicBezTo>
                <a:lnTo>
                  <a:pt x="11172" y="8970"/>
                </a:lnTo>
                <a:cubicBezTo>
                  <a:pt x="10698" y="8970"/>
                  <a:pt x="10253" y="9154"/>
                  <a:pt x="9914" y="9484"/>
                </a:cubicBezTo>
                <a:cubicBezTo>
                  <a:pt x="9758" y="9345"/>
                  <a:pt x="9591" y="9219"/>
                  <a:pt x="9415" y="9109"/>
                </a:cubicBezTo>
                <a:cubicBezTo>
                  <a:pt x="9869" y="8631"/>
                  <a:pt x="10506" y="8353"/>
                  <a:pt x="11168" y="8349"/>
                </a:cubicBezTo>
                <a:close/>
                <a:moveTo>
                  <a:pt x="26998" y="8349"/>
                </a:moveTo>
                <a:cubicBezTo>
                  <a:pt x="27692" y="8349"/>
                  <a:pt x="28354" y="8639"/>
                  <a:pt x="28819" y="9154"/>
                </a:cubicBezTo>
                <a:cubicBezTo>
                  <a:pt x="28648" y="9268"/>
                  <a:pt x="28485" y="9394"/>
                  <a:pt x="28329" y="9533"/>
                </a:cubicBezTo>
                <a:cubicBezTo>
                  <a:pt x="27990" y="9173"/>
                  <a:pt x="27514" y="8970"/>
                  <a:pt x="27016" y="8970"/>
                </a:cubicBezTo>
                <a:cubicBezTo>
                  <a:pt x="27012" y="8970"/>
                  <a:pt x="27007" y="8970"/>
                  <a:pt x="27002" y="8970"/>
                </a:cubicBezTo>
                <a:cubicBezTo>
                  <a:pt x="26529" y="8970"/>
                  <a:pt x="26084" y="9154"/>
                  <a:pt x="25745" y="9484"/>
                </a:cubicBezTo>
                <a:cubicBezTo>
                  <a:pt x="25585" y="9345"/>
                  <a:pt x="25417" y="9219"/>
                  <a:pt x="25242" y="9109"/>
                </a:cubicBezTo>
                <a:cubicBezTo>
                  <a:pt x="25699" y="8631"/>
                  <a:pt x="26337" y="8353"/>
                  <a:pt x="26998" y="8349"/>
                </a:cubicBezTo>
                <a:close/>
                <a:moveTo>
                  <a:pt x="42839" y="8349"/>
                </a:moveTo>
                <a:cubicBezTo>
                  <a:pt x="43528" y="8349"/>
                  <a:pt x="44188" y="8643"/>
                  <a:pt x="44650" y="9154"/>
                </a:cubicBezTo>
                <a:cubicBezTo>
                  <a:pt x="44479" y="9268"/>
                  <a:pt x="44311" y="9394"/>
                  <a:pt x="44160" y="9533"/>
                </a:cubicBezTo>
                <a:cubicBezTo>
                  <a:pt x="43817" y="9174"/>
                  <a:pt x="43340" y="8970"/>
                  <a:pt x="42841" y="8970"/>
                </a:cubicBezTo>
                <a:lnTo>
                  <a:pt x="42829" y="8970"/>
                </a:lnTo>
                <a:cubicBezTo>
                  <a:pt x="42355" y="8970"/>
                  <a:pt x="41909" y="9154"/>
                  <a:pt x="41571" y="9484"/>
                </a:cubicBezTo>
                <a:cubicBezTo>
                  <a:pt x="41415" y="9345"/>
                  <a:pt x="41248" y="9219"/>
                  <a:pt x="41072" y="9109"/>
                </a:cubicBezTo>
                <a:cubicBezTo>
                  <a:pt x="41526" y="8631"/>
                  <a:pt x="42163" y="8353"/>
                  <a:pt x="42825" y="8349"/>
                </a:cubicBezTo>
                <a:cubicBezTo>
                  <a:pt x="42830" y="8349"/>
                  <a:pt x="42834" y="8349"/>
                  <a:pt x="42839" y="8349"/>
                </a:cubicBezTo>
                <a:close/>
                <a:moveTo>
                  <a:pt x="58671" y="8349"/>
                </a:moveTo>
                <a:cubicBezTo>
                  <a:pt x="59362" y="8349"/>
                  <a:pt x="60015" y="8643"/>
                  <a:pt x="60477" y="9154"/>
                </a:cubicBezTo>
                <a:cubicBezTo>
                  <a:pt x="60305" y="9268"/>
                  <a:pt x="60142" y="9394"/>
                  <a:pt x="59987" y="9533"/>
                </a:cubicBezTo>
                <a:cubicBezTo>
                  <a:pt x="59644" y="9174"/>
                  <a:pt x="59166" y="8970"/>
                  <a:pt x="58667" y="8970"/>
                </a:cubicBezTo>
                <a:lnTo>
                  <a:pt x="58659" y="8970"/>
                </a:lnTo>
                <a:cubicBezTo>
                  <a:pt x="58186" y="8970"/>
                  <a:pt x="57740" y="9154"/>
                  <a:pt x="57402" y="9484"/>
                </a:cubicBezTo>
                <a:cubicBezTo>
                  <a:pt x="57242" y="9345"/>
                  <a:pt x="57074" y="9219"/>
                  <a:pt x="56899" y="9109"/>
                </a:cubicBezTo>
                <a:cubicBezTo>
                  <a:pt x="57357" y="8631"/>
                  <a:pt x="57994" y="8353"/>
                  <a:pt x="58656" y="8349"/>
                </a:cubicBezTo>
                <a:close/>
                <a:moveTo>
                  <a:pt x="74498" y="8349"/>
                </a:moveTo>
                <a:cubicBezTo>
                  <a:pt x="75188" y="8349"/>
                  <a:pt x="75842" y="8643"/>
                  <a:pt x="76307" y="9154"/>
                </a:cubicBezTo>
                <a:cubicBezTo>
                  <a:pt x="76136" y="9268"/>
                  <a:pt x="75972" y="9394"/>
                  <a:pt x="75817" y="9533"/>
                </a:cubicBezTo>
                <a:cubicBezTo>
                  <a:pt x="75474" y="9174"/>
                  <a:pt x="74997" y="8970"/>
                  <a:pt x="74498" y="8970"/>
                </a:cubicBezTo>
                <a:lnTo>
                  <a:pt x="74486" y="8970"/>
                </a:lnTo>
                <a:cubicBezTo>
                  <a:pt x="74012" y="8970"/>
                  <a:pt x="73567" y="9154"/>
                  <a:pt x="73228" y="9484"/>
                </a:cubicBezTo>
                <a:cubicBezTo>
                  <a:pt x="73073" y="9345"/>
                  <a:pt x="72905" y="9219"/>
                  <a:pt x="72730" y="9109"/>
                </a:cubicBezTo>
                <a:cubicBezTo>
                  <a:pt x="73183" y="8631"/>
                  <a:pt x="73821" y="8353"/>
                  <a:pt x="74482" y="8349"/>
                </a:cubicBezTo>
                <a:close/>
                <a:moveTo>
                  <a:pt x="90329" y="8349"/>
                </a:moveTo>
                <a:cubicBezTo>
                  <a:pt x="91019" y="8349"/>
                  <a:pt x="91672" y="8643"/>
                  <a:pt x="92134" y="9154"/>
                </a:cubicBezTo>
                <a:cubicBezTo>
                  <a:pt x="91963" y="9268"/>
                  <a:pt x="91799" y="9394"/>
                  <a:pt x="91644" y="9533"/>
                </a:cubicBezTo>
                <a:cubicBezTo>
                  <a:pt x="91301" y="9174"/>
                  <a:pt x="90823" y="8970"/>
                  <a:pt x="90325" y="8970"/>
                </a:cubicBezTo>
                <a:lnTo>
                  <a:pt x="90317" y="8970"/>
                </a:lnTo>
                <a:cubicBezTo>
                  <a:pt x="89842" y="8970"/>
                  <a:pt x="89397" y="9154"/>
                  <a:pt x="89058" y="9484"/>
                </a:cubicBezTo>
                <a:cubicBezTo>
                  <a:pt x="88899" y="9345"/>
                  <a:pt x="88732" y="9219"/>
                  <a:pt x="88556" y="9109"/>
                </a:cubicBezTo>
                <a:cubicBezTo>
                  <a:pt x="89014" y="8631"/>
                  <a:pt x="89651" y="8353"/>
                  <a:pt x="90313" y="8349"/>
                </a:cubicBezTo>
                <a:close/>
                <a:moveTo>
                  <a:pt x="11184" y="9039"/>
                </a:moveTo>
                <a:cubicBezTo>
                  <a:pt x="11662" y="9039"/>
                  <a:pt x="12119" y="9235"/>
                  <a:pt x="12450" y="9582"/>
                </a:cubicBezTo>
                <a:cubicBezTo>
                  <a:pt x="12323" y="9705"/>
                  <a:pt x="12201" y="9835"/>
                  <a:pt x="12086" y="9974"/>
                </a:cubicBezTo>
                <a:cubicBezTo>
                  <a:pt x="11858" y="9718"/>
                  <a:pt x="11531" y="9571"/>
                  <a:pt x="11184" y="9571"/>
                </a:cubicBezTo>
                <a:lnTo>
                  <a:pt x="11175" y="9571"/>
                </a:lnTo>
                <a:cubicBezTo>
                  <a:pt x="10857" y="9574"/>
                  <a:pt x="10563" y="9697"/>
                  <a:pt x="10334" y="9914"/>
                </a:cubicBezTo>
                <a:cubicBezTo>
                  <a:pt x="10220" y="9778"/>
                  <a:pt x="10097" y="9648"/>
                  <a:pt x="9967" y="9529"/>
                </a:cubicBezTo>
                <a:cubicBezTo>
                  <a:pt x="10293" y="9215"/>
                  <a:pt x="10719" y="9043"/>
                  <a:pt x="11172" y="9039"/>
                </a:cubicBezTo>
                <a:close/>
                <a:moveTo>
                  <a:pt x="27010" y="9039"/>
                </a:moveTo>
                <a:cubicBezTo>
                  <a:pt x="27488" y="9039"/>
                  <a:pt x="27950" y="9235"/>
                  <a:pt x="28280" y="9582"/>
                </a:cubicBezTo>
                <a:cubicBezTo>
                  <a:pt x="28150" y="9705"/>
                  <a:pt x="28027" y="9835"/>
                  <a:pt x="27917" y="9974"/>
                </a:cubicBezTo>
                <a:cubicBezTo>
                  <a:pt x="27684" y="9718"/>
                  <a:pt x="27358" y="9571"/>
                  <a:pt x="27010" y="9571"/>
                </a:cubicBezTo>
                <a:lnTo>
                  <a:pt x="27006" y="9571"/>
                </a:lnTo>
                <a:cubicBezTo>
                  <a:pt x="26688" y="9574"/>
                  <a:pt x="26390" y="9697"/>
                  <a:pt x="26165" y="9914"/>
                </a:cubicBezTo>
                <a:cubicBezTo>
                  <a:pt x="26050" y="9778"/>
                  <a:pt x="25928" y="9648"/>
                  <a:pt x="25797" y="9529"/>
                </a:cubicBezTo>
                <a:cubicBezTo>
                  <a:pt x="26120" y="9215"/>
                  <a:pt x="26549" y="9043"/>
                  <a:pt x="27002" y="9039"/>
                </a:cubicBezTo>
                <a:close/>
                <a:moveTo>
                  <a:pt x="42841" y="9039"/>
                </a:moveTo>
                <a:cubicBezTo>
                  <a:pt x="43319" y="9039"/>
                  <a:pt x="43777" y="9235"/>
                  <a:pt x="44107" y="9582"/>
                </a:cubicBezTo>
                <a:cubicBezTo>
                  <a:pt x="43981" y="9705"/>
                  <a:pt x="43858" y="9835"/>
                  <a:pt x="43743" y="9974"/>
                </a:cubicBezTo>
                <a:cubicBezTo>
                  <a:pt x="43515" y="9718"/>
                  <a:pt x="43189" y="9571"/>
                  <a:pt x="42841" y="9571"/>
                </a:cubicBezTo>
                <a:lnTo>
                  <a:pt x="42833" y="9571"/>
                </a:lnTo>
                <a:cubicBezTo>
                  <a:pt x="42514" y="9574"/>
                  <a:pt x="42220" y="9697"/>
                  <a:pt x="41992" y="9914"/>
                </a:cubicBezTo>
                <a:cubicBezTo>
                  <a:pt x="41877" y="9778"/>
                  <a:pt x="41755" y="9648"/>
                  <a:pt x="41624" y="9529"/>
                </a:cubicBezTo>
                <a:cubicBezTo>
                  <a:pt x="41951" y="9215"/>
                  <a:pt x="42375" y="9043"/>
                  <a:pt x="42829" y="9039"/>
                </a:cubicBezTo>
                <a:close/>
                <a:moveTo>
                  <a:pt x="58673" y="9039"/>
                </a:moveTo>
                <a:cubicBezTo>
                  <a:pt x="59151" y="9039"/>
                  <a:pt x="59606" y="9239"/>
                  <a:pt x="59938" y="9582"/>
                </a:cubicBezTo>
                <a:cubicBezTo>
                  <a:pt x="59807" y="9705"/>
                  <a:pt x="59685" y="9835"/>
                  <a:pt x="59574" y="9974"/>
                </a:cubicBezTo>
                <a:cubicBezTo>
                  <a:pt x="59342" y="9718"/>
                  <a:pt x="59010" y="9571"/>
                  <a:pt x="58663" y="9571"/>
                </a:cubicBezTo>
                <a:cubicBezTo>
                  <a:pt x="58345" y="9574"/>
                  <a:pt x="58047" y="9697"/>
                  <a:pt x="57822" y="9914"/>
                </a:cubicBezTo>
                <a:cubicBezTo>
                  <a:pt x="57708" y="9778"/>
                  <a:pt x="57585" y="9648"/>
                  <a:pt x="57455" y="9529"/>
                </a:cubicBezTo>
                <a:cubicBezTo>
                  <a:pt x="57777" y="9215"/>
                  <a:pt x="58206" y="9043"/>
                  <a:pt x="58659" y="9039"/>
                </a:cubicBezTo>
                <a:cubicBezTo>
                  <a:pt x="58664" y="9039"/>
                  <a:pt x="58669" y="9039"/>
                  <a:pt x="58673" y="9039"/>
                </a:cubicBezTo>
                <a:close/>
                <a:moveTo>
                  <a:pt x="74500" y="9039"/>
                </a:moveTo>
                <a:cubicBezTo>
                  <a:pt x="74981" y="9039"/>
                  <a:pt x="75436" y="9239"/>
                  <a:pt x="75764" y="9582"/>
                </a:cubicBezTo>
                <a:cubicBezTo>
                  <a:pt x="75638" y="9705"/>
                  <a:pt x="75515" y="9835"/>
                  <a:pt x="75401" y="9974"/>
                </a:cubicBezTo>
                <a:cubicBezTo>
                  <a:pt x="75168" y="9718"/>
                  <a:pt x="74837" y="9571"/>
                  <a:pt x="74490" y="9571"/>
                </a:cubicBezTo>
                <a:cubicBezTo>
                  <a:pt x="74175" y="9574"/>
                  <a:pt x="73877" y="9697"/>
                  <a:pt x="73649" y="9914"/>
                </a:cubicBezTo>
                <a:cubicBezTo>
                  <a:pt x="73534" y="9778"/>
                  <a:pt x="73412" y="9648"/>
                  <a:pt x="73281" y="9529"/>
                </a:cubicBezTo>
                <a:cubicBezTo>
                  <a:pt x="73608" y="9215"/>
                  <a:pt x="74032" y="9043"/>
                  <a:pt x="74486" y="9039"/>
                </a:cubicBezTo>
                <a:cubicBezTo>
                  <a:pt x="74491" y="9039"/>
                  <a:pt x="74496" y="9039"/>
                  <a:pt x="74500" y="9039"/>
                </a:cubicBezTo>
                <a:close/>
                <a:moveTo>
                  <a:pt x="90331" y="9039"/>
                </a:moveTo>
                <a:cubicBezTo>
                  <a:pt x="90807" y="9039"/>
                  <a:pt x="91263" y="9239"/>
                  <a:pt x="91595" y="9582"/>
                </a:cubicBezTo>
                <a:cubicBezTo>
                  <a:pt x="91465" y="9705"/>
                  <a:pt x="91342" y="9835"/>
                  <a:pt x="91231" y="9974"/>
                </a:cubicBezTo>
                <a:cubicBezTo>
                  <a:pt x="90999" y="9718"/>
                  <a:pt x="90672" y="9571"/>
                  <a:pt x="90329" y="9571"/>
                </a:cubicBezTo>
                <a:lnTo>
                  <a:pt x="90321" y="9571"/>
                </a:lnTo>
                <a:cubicBezTo>
                  <a:pt x="90002" y="9574"/>
                  <a:pt x="89704" y="9697"/>
                  <a:pt x="89480" y="9914"/>
                </a:cubicBezTo>
                <a:cubicBezTo>
                  <a:pt x="89365" y="9778"/>
                  <a:pt x="89242" y="9648"/>
                  <a:pt x="89107" y="9529"/>
                </a:cubicBezTo>
                <a:cubicBezTo>
                  <a:pt x="89435" y="9215"/>
                  <a:pt x="89863" y="9043"/>
                  <a:pt x="90317" y="9039"/>
                </a:cubicBezTo>
                <a:cubicBezTo>
                  <a:pt x="90321" y="9039"/>
                  <a:pt x="90326" y="9039"/>
                  <a:pt x="90331" y="9039"/>
                </a:cubicBezTo>
                <a:close/>
                <a:moveTo>
                  <a:pt x="11184" y="9644"/>
                </a:moveTo>
                <a:cubicBezTo>
                  <a:pt x="11515" y="9644"/>
                  <a:pt x="11825" y="9782"/>
                  <a:pt x="12046" y="10027"/>
                </a:cubicBezTo>
                <a:cubicBezTo>
                  <a:pt x="11797" y="10346"/>
                  <a:pt x="11592" y="10710"/>
                  <a:pt x="11449" y="11102"/>
                </a:cubicBezTo>
                <a:cubicBezTo>
                  <a:pt x="11360" y="11094"/>
                  <a:pt x="11270" y="11094"/>
                  <a:pt x="11179" y="11094"/>
                </a:cubicBezTo>
                <a:lnTo>
                  <a:pt x="11017" y="11094"/>
                </a:lnTo>
                <a:cubicBezTo>
                  <a:pt x="10866" y="10681"/>
                  <a:pt x="10649" y="10301"/>
                  <a:pt x="10380" y="9970"/>
                </a:cubicBezTo>
                <a:cubicBezTo>
                  <a:pt x="10596" y="9758"/>
                  <a:pt x="10877" y="9644"/>
                  <a:pt x="11175" y="9644"/>
                </a:cubicBezTo>
                <a:close/>
                <a:moveTo>
                  <a:pt x="27023" y="9644"/>
                </a:moveTo>
                <a:cubicBezTo>
                  <a:pt x="27348" y="9644"/>
                  <a:pt x="27656" y="9786"/>
                  <a:pt x="27873" y="10027"/>
                </a:cubicBezTo>
                <a:cubicBezTo>
                  <a:pt x="27623" y="10346"/>
                  <a:pt x="27423" y="10710"/>
                  <a:pt x="27280" y="11102"/>
                </a:cubicBezTo>
                <a:cubicBezTo>
                  <a:pt x="27190" y="11094"/>
                  <a:pt x="27096" y="11094"/>
                  <a:pt x="27006" y="11094"/>
                </a:cubicBezTo>
                <a:lnTo>
                  <a:pt x="26847" y="11094"/>
                </a:lnTo>
                <a:cubicBezTo>
                  <a:pt x="26696" y="10681"/>
                  <a:pt x="26480" y="10301"/>
                  <a:pt x="26210" y="9970"/>
                </a:cubicBezTo>
                <a:cubicBezTo>
                  <a:pt x="26422" y="9758"/>
                  <a:pt x="26704" y="9644"/>
                  <a:pt x="27006" y="9644"/>
                </a:cubicBezTo>
                <a:cubicBezTo>
                  <a:pt x="27012" y="9644"/>
                  <a:pt x="27017" y="9644"/>
                  <a:pt x="27023" y="9644"/>
                </a:cubicBezTo>
                <a:close/>
                <a:moveTo>
                  <a:pt x="42849" y="9644"/>
                </a:moveTo>
                <a:cubicBezTo>
                  <a:pt x="43178" y="9644"/>
                  <a:pt x="43486" y="9786"/>
                  <a:pt x="43703" y="10027"/>
                </a:cubicBezTo>
                <a:cubicBezTo>
                  <a:pt x="43453" y="10346"/>
                  <a:pt x="43249" y="10710"/>
                  <a:pt x="43106" y="11102"/>
                </a:cubicBezTo>
                <a:cubicBezTo>
                  <a:pt x="43035" y="11096"/>
                  <a:pt x="42963" y="11092"/>
                  <a:pt x="42891" y="11092"/>
                </a:cubicBezTo>
                <a:cubicBezTo>
                  <a:pt x="42865" y="11092"/>
                  <a:pt x="42838" y="11093"/>
                  <a:pt x="42812" y="11094"/>
                </a:cubicBezTo>
                <a:lnTo>
                  <a:pt x="42674" y="11094"/>
                </a:lnTo>
                <a:cubicBezTo>
                  <a:pt x="42522" y="10681"/>
                  <a:pt x="42306" y="10301"/>
                  <a:pt x="42037" y="9970"/>
                </a:cubicBezTo>
                <a:cubicBezTo>
                  <a:pt x="42252" y="9758"/>
                  <a:pt x="42535" y="9644"/>
                  <a:pt x="42833" y="9644"/>
                </a:cubicBezTo>
                <a:cubicBezTo>
                  <a:pt x="42838" y="9644"/>
                  <a:pt x="42844" y="9644"/>
                  <a:pt x="42849" y="9644"/>
                </a:cubicBezTo>
                <a:close/>
                <a:moveTo>
                  <a:pt x="58680" y="9644"/>
                </a:moveTo>
                <a:cubicBezTo>
                  <a:pt x="59009" y="9644"/>
                  <a:pt x="59312" y="9786"/>
                  <a:pt x="59529" y="10027"/>
                </a:cubicBezTo>
                <a:cubicBezTo>
                  <a:pt x="59280" y="10346"/>
                  <a:pt x="59080" y="10710"/>
                  <a:pt x="58937" y="11102"/>
                </a:cubicBezTo>
                <a:cubicBezTo>
                  <a:pt x="58848" y="11094"/>
                  <a:pt x="58757" y="11094"/>
                  <a:pt x="58663" y="11094"/>
                </a:cubicBezTo>
                <a:lnTo>
                  <a:pt x="58505" y="11094"/>
                </a:lnTo>
                <a:cubicBezTo>
                  <a:pt x="58353" y="10681"/>
                  <a:pt x="58137" y="10301"/>
                  <a:pt x="57867" y="9970"/>
                </a:cubicBezTo>
                <a:cubicBezTo>
                  <a:pt x="58079" y="9758"/>
                  <a:pt x="58361" y="9644"/>
                  <a:pt x="58663" y="9644"/>
                </a:cubicBezTo>
                <a:cubicBezTo>
                  <a:pt x="58669" y="9644"/>
                  <a:pt x="58675" y="9644"/>
                  <a:pt x="58680" y="9644"/>
                </a:cubicBezTo>
                <a:close/>
                <a:moveTo>
                  <a:pt x="74507" y="9644"/>
                </a:moveTo>
                <a:cubicBezTo>
                  <a:pt x="74836" y="9644"/>
                  <a:pt x="75143" y="9786"/>
                  <a:pt x="75360" y="10027"/>
                </a:cubicBezTo>
                <a:cubicBezTo>
                  <a:pt x="75111" y="10346"/>
                  <a:pt x="74907" y="10710"/>
                  <a:pt x="74764" y="11102"/>
                </a:cubicBezTo>
                <a:cubicBezTo>
                  <a:pt x="74673" y="11094"/>
                  <a:pt x="74584" y="11094"/>
                  <a:pt x="74494" y="11094"/>
                </a:cubicBezTo>
                <a:lnTo>
                  <a:pt x="74330" y="11094"/>
                </a:lnTo>
                <a:cubicBezTo>
                  <a:pt x="74179" y="10681"/>
                  <a:pt x="73963" y="10301"/>
                  <a:pt x="73693" y="9970"/>
                </a:cubicBezTo>
                <a:cubicBezTo>
                  <a:pt x="73910" y="9758"/>
                  <a:pt x="74192" y="9644"/>
                  <a:pt x="74490" y="9644"/>
                </a:cubicBezTo>
                <a:cubicBezTo>
                  <a:pt x="74496" y="9644"/>
                  <a:pt x="74501" y="9644"/>
                  <a:pt x="74507" y="9644"/>
                </a:cubicBezTo>
                <a:close/>
                <a:moveTo>
                  <a:pt x="90337" y="9644"/>
                </a:moveTo>
                <a:cubicBezTo>
                  <a:pt x="90661" y="9644"/>
                  <a:pt x="90969" y="9786"/>
                  <a:pt x="91186" y="10027"/>
                </a:cubicBezTo>
                <a:cubicBezTo>
                  <a:pt x="90937" y="10346"/>
                  <a:pt x="90737" y="10710"/>
                  <a:pt x="90594" y="11102"/>
                </a:cubicBezTo>
                <a:cubicBezTo>
                  <a:pt x="90504" y="11094"/>
                  <a:pt x="90415" y="11094"/>
                  <a:pt x="90321" y="11094"/>
                </a:cubicBezTo>
                <a:lnTo>
                  <a:pt x="90161" y="11094"/>
                </a:lnTo>
                <a:cubicBezTo>
                  <a:pt x="90010" y="10681"/>
                  <a:pt x="89793" y="10301"/>
                  <a:pt x="89524" y="9970"/>
                </a:cubicBezTo>
                <a:cubicBezTo>
                  <a:pt x="89736" y="9758"/>
                  <a:pt x="90019" y="9644"/>
                  <a:pt x="90321" y="9644"/>
                </a:cubicBezTo>
                <a:cubicBezTo>
                  <a:pt x="90326" y="9644"/>
                  <a:pt x="90332" y="9644"/>
                  <a:pt x="90337" y="9644"/>
                </a:cubicBezTo>
                <a:close/>
                <a:moveTo>
                  <a:pt x="19093" y="8349"/>
                </a:moveTo>
                <a:cubicBezTo>
                  <a:pt x="19790" y="8349"/>
                  <a:pt x="20458" y="8651"/>
                  <a:pt x="20925" y="9178"/>
                </a:cubicBezTo>
                <a:cubicBezTo>
                  <a:pt x="20243" y="9635"/>
                  <a:pt x="19707" y="10301"/>
                  <a:pt x="19418" y="11106"/>
                </a:cubicBezTo>
                <a:cubicBezTo>
                  <a:pt x="19325" y="11099"/>
                  <a:pt x="19231" y="11093"/>
                  <a:pt x="19138" y="11093"/>
                </a:cubicBezTo>
                <a:cubicBezTo>
                  <a:pt x="19117" y="11093"/>
                  <a:pt x="19096" y="11093"/>
                  <a:pt x="19075" y="11094"/>
                </a:cubicBezTo>
                <a:cubicBezTo>
                  <a:pt x="19009" y="11094"/>
                  <a:pt x="18944" y="11094"/>
                  <a:pt x="18879" y="11098"/>
                </a:cubicBezTo>
                <a:cubicBezTo>
                  <a:pt x="18727" y="10689"/>
                  <a:pt x="18519" y="10317"/>
                  <a:pt x="18258" y="9991"/>
                </a:cubicBezTo>
                <a:lnTo>
                  <a:pt x="18258" y="9991"/>
                </a:lnTo>
                <a:lnTo>
                  <a:pt x="18262" y="9995"/>
                </a:lnTo>
                <a:cubicBezTo>
                  <a:pt x="18344" y="9909"/>
                  <a:pt x="18438" y="9840"/>
                  <a:pt x="18536" y="9786"/>
                </a:cubicBezTo>
                <a:cubicBezTo>
                  <a:pt x="18703" y="9693"/>
                  <a:pt x="18891" y="9644"/>
                  <a:pt x="19087" y="9644"/>
                </a:cubicBezTo>
                <a:cubicBezTo>
                  <a:pt x="19092" y="9644"/>
                  <a:pt x="19098" y="9644"/>
                  <a:pt x="19103" y="9644"/>
                </a:cubicBezTo>
                <a:cubicBezTo>
                  <a:pt x="19436" y="9644"/>
                  <a:pt x="19752" y="9790"/>
                  <a:pt x="19969" y="10048"/>
                </a:cubicBezTo>
                <a:lnTo>
                  <a:pt x="20026" y="10003"/>
                </a:lnTo>
                <a:cubicBezTo>
                  <a:pt x="19794" y="9729"/>
                  <a:pt x="19451" y="9571"/>
                  <a:pt x="19091" y="9571"/>
                </a:cubicBezTo>
                <a:lnTo>
                  <a:pt x="19087" y="9571"/>
                </a:lnTo>
                <a:cubicBezTo>
                  <a:pt x="18960" y="9574"/>
                  <a:pt x="18838" y="9590"/>
                  <a:pt x="18723" y="9627"/>
                </a:cubicBezTo>
                <a:cubicBezTo>
                  <a:pt x="18536" y="9688"/>
                  <a:pt x="18360" y="9795"/>
                  <a:pt x="18217" y="9942"/>
                </a:cubicBezTo>
                <a:cubicBezTo>
                  <a:pt x="18107" y="9803"/>
                  <a:pt x="17984" y="9672"/>
                  <a:pt x="17854" y="9554"/>
                </a:cubicBezTo>
                <a:cubicBezTo>
                  <a:pt x="17915" y="9492"/>
                  <a:pt x="17976" y="9435"/>
                  <a:pt x="18046" y="9386"/>
                </a:cubicBezTo>
                <a:cubicBezTo>
                  <a:pt x="18344" y="9162"/>
                  <a:pt x="18703" y="9039"/>
                  <a:pt x="19083" y="9039"/>
                </a:cubicBezTo>
                <a:cubicBezTo>
                  <a:pt x="19087" y="9039"/>
                  <a:pt x="19092" y="9039"/>
                  <a:pt x="19097" y="9039"/>
                </a:cubicBezTo>
                <a:cubicBezTo>
                  <a:pt x="19582" y="9039"/>
                  <a:pt x="20053" y="9246"/>
                  <a:pt x="20382" y="9603"/>
                </a:cubicBezTo>
                <a:lnTo>
                  <a:pt x="20435" y="9558"/>
                </a:lnTo>
                <a:cubicBezTo>
                  <a:pt x="20088" y="9182"/>
                  <a:pt x="19601" y="8970"/>
                  <a:pt x="19091" y="8970"/>
                </a:cubicBezTo>
                <a:lnTo>
                  <a:pt x="19083" y="8970"/>
                </a:lnTo>
                <a:cubicBezTo>
                  <a:pt x="18993" y="8970"/>
                  <a:pt x="18907" y="8978"/>
                  <a:pt x="18825" y="8990"/>
                </a:cubicBezTo>
                <a:lnTo>
                  <a:pt x="18813" y="8990"/>
                </a:lnTo>
                <a:cubicBezTo>
                  <a:pt x="18654" y="9015"/>
                  <a:pt x="18499" y="9060"/>
                  <a:pt x="18356" y="9125"/>
                </a:cubicBezTo>
                <a:cubicBezTo>
                  <a:pt x="18152" y="9215"/>
                  <a:pt x="17964" y="9341"/>
                  <a:pt x="17801" y="9505"/>
                </a:cubicBezTo>
                <a:cubicBezTo>
                  <a:pt x="17645" y="9366"/>
                  <a:pt x="17482" y="9239"/>
                  <a:pt x="17306" y="9129"/>
                </a:cubicBezTo>
                <a:cubicBezTo>
                  <a:pt x="17764" y="8639"/>
                  <a:pt x="18409" y="8353"/>
                  <a:pt x="19079" y="8349"/>
                </a:cubicBezTo>
                <a:cubicBezTo>
                  <a:pt x="19084" y="8349"/>
                  <a:pt x="19088" y="8349"/>
                  <a:pt x="19093" y="8349"/>
                </a:cubicBezTo>
                <a:close/>
                <a:moveTo>
                  <a:pt x="34906" y="8349"/>
                </a:moveTo>
                <a:cubicBezTo>
                  <a:pt x="35616" y="8349"/>
                  <a:pt x="36286" y="8647"/>
                  <a:pt x="36751" y="9178"/>
                </a:cubicBezTo>
                <a:cubicBezTo>
                  <a:pt x="36073" y="9635"/>
                  <a:pt x="35538" y="10301"/>
                  <a:pt x="35249" y="11106"/>
                </a:cubicBezTo>
                <a:cubicBezTo>
                  <a:pt x="35155" y="11099"/>
                  <a:pt x="35062" y="11093"/>
                  <a:pt x="34966" y="11093"/>
                </a:cubicBezTo>
                <a:cubicBezTo>
                  <a:pt x="34944" y="11093"/>
                  <a:pt x="34923" y="11093"/>
                  <a:pt x="34901" y="11094"/>
                </a:cubicBezTo>
                <a:cubicBezTo>
                  <a:pt x="34836" y="11094"/>
                  <a:pt x="34770" y="11094"/>
                  <a:pt x="34705" y="11098"/>
                </a:cubicBezTo>
                <a:cubicBezTo>
                  <a:pt x="34558" y="10689"/>
                  <a:pt x="34346" y="10317"/>
                  <a:pt x="34088" y="9991"/>
                </a:cubicBezTo>
                <a:lnTo>
                  <a:pt x="34088" y="9991"/>
                </a:lnTo>
                <a:lnTo>
                  <a:pt x="34092" y="9995"/>
                </a:lnTo>
                <a:cubicBezTo>
                  <a:pt x="34309" y="9771"/>
                  <a:pt x="34599" y="9644"/>
                  <a:pt x="34914" y="9644"/>
                </a:cubicBezTo>
                <a:cubicBezTo>
                  <a:pt x="34919" y="9644"/>
                  <a:pt x="34925" y="9644"/>
                  <a:pt x="34930" y="9644"/>
                </a:cubicBezTo>
                <a:cubicBezTo>
                  <a:pt x="35267" y="9644"/>
                  <a:pt x="35583" y="9790"/>
                  <a:pt x="35800" y="10048"/>
                </a:cubicBezTo>
                <a:lnTo>
                  <a:pt x="35853" y="10003"/>
                </a:lnTo>
                <a:cubicBezTo>
                  <a:pt x="35620" y="9729"/>
                  <a:pt x="35281" y="9571"/>
                  <a:pt x="34921" y="9571"/>
                </a:cubicBezTo>
                <a:lnTo>
                  <a:pt x="34914" y="9571"/>
                </a:lnTo>
                <a:cubicBezTo>
                  <a:pt x="34582" y="9574"/>
                  <a:pt x="34276" y="9705"/>
                  <a:pt x="34048" y="9942"/>
                </a:cubicBezTo>
                <a:cubicBezTo>
                  <a:pt x="33933" y="9803"/>
                  <a:pt x="33811" y="9672"/>
                  <a:pt x="33680" y="9554"/>
                </a:cubicBezTo>
                <a:cubicBezTo>
                  <a:pt x="34011" y="9223"/>
                  <a:pt x="34444" y="9043"/>
                  <a:pt x="34910" y="9039"/>
                </a:cubicBezTo>
                <a:cubicBezTo>
                  <a:pt x="34914" y="9039"/>
                  <a:pt x="34919" y="9039"/>
                  <a:pt x="34923" y="9039"/>
                </a:cubicBezTo>
                <a:cubicBezTo>
                  <a:pt x="35412" y="9039"/>
                  <a:pt x="35880" y="9246"/>
                  <a:pt x="36212" y="9603"/>
                </a:cubicBezTo>
                <a:lnTo>
                  <a:pt x="36261" y="9558"/>
                </a:lnTo>
                <a:cubicBezTo>
                  <a:pt x="35917" y="9182"/>
                  <a:pt x="35433" y="8970"/>
                  <a:pt x="34924" y="8970"/>
                </a:cubicBezTo>
                <a:cubicBezTo>
                  <a:pt x="34919" y="8970"/>
                  <a:pt x="34914" y="8970"/>
                  <a:pt x="34910" y="8970"/>
                </a:cubicBezTo>
                <a:cubicBezTo>
                  <a:pt x="34427" y="8970"/>
                  <a:pt x="33970" y="9162"/>
                  <a:pt x="33631" y="9505"/>
                </a:cubicBezTo>
                <a:cubicBezTo>
                  <a:pt x="33476" y="9366"/>
                  <a:pt x="33308" y="9239"/>
                  <a:pt x="33132" y="9129"/>
                </a:cubicBezTo>
                <a:cubicBezTo>
                  <a:pt x="33390" y="8855"/>
                  <a:pt x="33705" y="8643"/>
                  <a:pt x="34048" y="8512"/>
                </a:cubicBezTo>
                <a:cubicBezTo>
                  <a:pt x="34166" y="8468"/>
                  <a:pt x="34284" y="8431"/>
                  <a:pt x="34407" y="8406"/>
                </a:cubicBezTo>
                <a:cubicBezTo>
                  <a:pt x="34489" y="8389"/>
                  <a:pt x="34570" y="8374"/>
                  <a:pt x="34656" y="8365"/>
                </a:cubicBezTo>
                <a:cubicBezTo>
                  <a:pt x="34738" y="8357"/>
                  <a:pt x="34823" y="8349"/>
                  <a:pt x="34906" y="8349"/>
                </a:cubicBezTo>
                <a:close/>
                <a:moveTo>
                  <a:pt x="50748" y="8349"/>
                </a:moveTo>
                <a:cubicBezTo>
                  <a:pt x="51451" y="8349"/>
                  <a:pt x="52116" y="8651"/>
                  <a:pt x="52582" y="9178"/>
                </a:cubicBezTo>
                <a:cubicBezTo>
                  <a:pt x="51900" y="9635"/>
                  <a:pt x="51365" y="10301"/>
                  <a:pt x="51074" y="11106"/>
                </a:cubicBezTo>
                <a:cubicBezTo>
                  <a:pt x="50969" y="11098"/>
                  <a:pt x="50863" y="11094"/>
                  <a:pt x="50756" y="11094"/>
                </a:cubicBezTo>
                <a:lnTo>
                  <a:pt x="50731" y="11094"/>
                </a:lnTo>
                <a:cubicBezTo>
                  <a:pt x="50667" y="11094"/>
                  <a:pt x="50601" y="11094"/>
                  <a:pt x="50535" y="11098"/>
                </a:cubicBezTo>
                <a:cubicBezTo>
                  <a:pt x="50384" y="10689"/>
                  <a:pt x="50177" y="10317"/>
                  <a:pt x="49915" y="9991"/>
                </a:cubicBezTo>
                <a:lnTo>
                  <a:pt x="49915" y="9991"/>
                </a:lnTo>
                <a:lnTo>
                  <a:pt x="49919" y="9995"/>
                </a:lnTo>
                <a:cubicBezTo>
                  <a:pt x="50135" y="9771"/>
                  <a:pt x="50430" y="9644"/>
                  <a:pt x="50744" y="9644"/>
                </a:cubicBezTo>
                <a:cubicBezTo>
                  <a:pt x="50750" y="9644"/>
                  <a:pt x="50755" y="9644"/>
                  <a:pt x="50761" y="9644"/>
                </a:cubicBezTo>
                <a:cubicBezTo>
                  <a:pt x="51094" y="9644"/>
                  <a:pt x="51409" y="9790"/>
                  <a:pt x="51630" y="10048"/>
                </a:cubicBezTo>
                <a:lnTo>
                  <a:pt x="51683" y="10003"/>
                </a:lnTo>
                <a:cubicBezTo>
                  <a:pt x="51447" y="9725"/>
                  <a:pt x="51104" y="9571"/>
                  <a:pt x="50744" y="9571"/>
                </a:cubicBezTo>
                <a:cubicBezTo>
                  <a:pt x="50413" y="9574"/>
                  <a:pt x="50107" y="9705"/>
                  <a:pt x="49874" y="9942"/>
                </a:cubicBezTo>
                <a:cubicBezTo>
                  <a:pt x="49764" y="9803"/>
                  <a:pt x="49641" y="9672"/>
                  <a:pt x="49511" y="9554"/>
                </a:cubicBezTo>
                <a:cubicBezTo>
                  <a:pt x="49837" y="9223"/>
                  <a:pt x="50275" y="9043"/>
                  <a:pt x="50740" y="9039"/>
                </a:cubicBezTo>
                <a:cubicBezTo>
                  <a:pt x="50745" y="9039"/>
                  <a:pt x="50749" y="9039"/>
                  <a:pt x="50754" y="9039"/>
                </a:cubicBezTo>
                <a:cubicBezTo>
                  <a:pt x="51243" y="9039"/>
                  <a:pt x="51711" y="9246"/>
                  <a:pt x="52039" y="9603"/>
                </a:cubicBezTo>
                <a:lnTo>
                  <a:pt x="52092" y="9558"/>
                </a:lnTo>
                <a:cubicBezTo>
                  <a:pt x="51745" y="9182"/>
                  <a:pt x="51259" y="8970"/>
                  <a:pt x="50748" y="8970"/>
                </a:cubicBezTo>
                <a:lnTo>
                  <a:pt x="50740" y="8970"/>
                </a:lnTo>
                <a:cubicBezTo>
                  <a:pt x="50254" y="8970"/>
                  <a:pt x="49800" y="9162"/>
                  <a:pt x="49457" y="9505"/>
                </a:cubicBezTo>
                <a:cubicBezTo>
                  <a:pt x="49302" y="9366"/>
                  <a:pt x="49139" y="9239"/>
                  <a:pt x="48963" y="9129"/>
                </a:cubicBezTo>
                <a:cubicBezTo>
                  <a:pt x="49421" y="8639"/>
                  <a:pt x="50066" y="8353"/>
                  <a:pt x="50736" y="8349"/>
                </a:cubicBezTo>
                <a:close/>
                <a:moveTo>
                  <a:pt x="66576" y="8349"/>
                </a:moveTo>
                <a:cubicBezTo>
                  <a:pt x="67281" y="8349"/>
                  <a:pt x="67946" y="8651"/>
                  <a:pt x="68409" y="9178"/>
                </a:cubicBezTo>
                <a:cubicBezTo>
                  <a:pt x="67730" y="9635"/>
                  <a:pt x="67195" y="10301"/>
                  <a:pt x="66905" y="11106"/>
                </a:cubicBezTo>
                <a:cubicBezTo>
                  <a:pt x="66799" y="11098"/>
                  <a:pt x="66693" y="11094"/>
                  <a:pt x="66583" y="11094"/>
                </a:cubicBezTo>
                <a:lnTo>
                  <a:pt x="66558" y="11094"/>
                </a:lnTo>
                <a:cubicBezTo>
                  <a:pt x="66493" y="11094"/>
                  <a:pt x="66428" y="11094"/>
                  <a:pt x="66362" y="11098"/>
                </a:cubicBezTo>
                <a:cubicBezTo>
                  <a:pt x="66215" y="10689"/>
                  <a:pt x="66003" y="10317"/>
                  <a:pt x="65746" y="9991"/>
                </a:cubicBezTo>
                <a:lnTo>
                  <a:pt x="65746" y="9991"/>
                </a:lnTo>
                <a:lnTo>
                  <a:pt x="65749" y="9995"/>
                </a:lnTo>
                <a:cubicBezTo>
                  <a:pt x="65966" y="9771"/>
                  <a:pt x="66256" y="9644"/>
                  <a:pt x="66571" y="9644"/>
                </a:cubicBezTo>
                <a:cubicBezTo>
                  <a:pt x="66576" y="9644"/>
                  <a:pt x="66582" y="9644"/>
                  <a:pt x="66587" y="9644"/>
                </a:cubicBezTo>
                <a:cubicBezTo>
                  <a:pt x="66924" y="9644"/>
                  <a:pt x="67240" y="9790"/>
                  <a:pt x="67457" y="10048"/>
                </a:cubicBezTo>
                <a:lnTo>
                  <a:pt x="67510" y="10003"/>
                </a:lnTo>
                <a:cubicBezTo>
                  <a:pt x="67278" y="9729"/>
                  <a:pt x="66938" y="9571"/>
                  <a:pt x="66579" y="9571"/>
                </a:cubicBezTo>
                <a:lnTo>
                  <a:pt x="66571" y="9571"/>
                </a:lnTo>
                <a:cubicBezTo>
                  <a:pt x="66240" y="9574"/>
                  <a:pt x="65934" y="9705"/>
                  <a:pt x="65704" y="9942"/>
                </a:cubicBezTo>
                <a:cubicBezTo>
                  <a:pt x="65591" y="9803"/>
                  <a:pt x="65468" y="9672"/>
                  <a:pt x="65337" y="9554"/>
                </a:cubicBezTo>
                <a:cubicBezTo>
                  <a:pt x="65668" y="9223"/>
                  <a:pt x="66101" y="9043"/>
                  <a:pt x="66567" y="9039"/>
                </a:cubicBezTo>
                <a:cubicBezTo>
                  <a:pt x="66571" y="9039"/>
                  <a:pt x="66576" y="9039"/>
                  <a:pt x="66581" y="9039"/>
                </a:cubicBezTo>
                <a:cubicBezTo>
                  <a:pt x="67066" y="9039"/>
                  <a:pt x="67538" y="9246"/>
                  <a:pt x="67870" y="9603"/>
                </a:cubicBezTo>
                <a:lnTo>
                  <a:pt x="67919" y="9558"/>
                </a:lnTo>
                <a:cubicBezTo>
                  <a:pt x="67576" y="9182"/>
                  <a:pt x="67085" y="8970"/>
                  <a:pt x="66579" y="8970"/>
                </a:cubicBezTo>
                <a:lnTo>
                  <a:pt x="66567" y="8970"/>
                </a:lnTo>
                <a:cubicBezTo>
                  <a:pt x="66085" y="8970"/>
                  <a:pt x="65627" y="9162"/>
                  <a:pt x="65288" y="9505"/>
                </a:cubicBezTo>
                <a:cubicBezTo>
                  <a:pt x="65133" y="9366"/>
                  <a:pt x="64965" y="9239"/>
                  <a:pt x="64790" y="9129"/>
                </a:cubicBezTo>
                <a:cubicBezTo>
                  <a:pt x="65248" y="8639"/>
                  <a:pt x="65893" y="8353"/>
                  <a:pt x="66562" y="8349"/>
                </a:cubicBezTo>
                <a:cubicBezTo>
                  <a:pt x="66567" y="8349"/>
                  <a:pt x="66571" y="8349"/>
                  <a:pt x="66576" y="8349"/>
                </a:cubicBezTo>
                <a:close/>
                <a:moveTo>
                  <a:pt x="82405" y="8349"/>
                </a:moveTo>
                <a:cubicBezTo>
                  <a:pt x="83108" y="8349"/>
                  <a:pt x="83774" y="8651"/>
                  <a:pt x="84239" y="9178"/>
                </a:cubicBezTo>
                <a:cubicBezTo>
                  <a:pt x="83561" y="9635"/>
                  <a:pt x="83022" y="10301"/>
                  <a:pt x="82732" y="11106"/>
                </a:cubicBezTo>
                <a:cubicBezTo>
                  <a:pt x="82626" y="11098"/>
                  <a:pt x="82520" y="11094"/>
                  <a:pt x="82413" y="11094"/>
                </a:cubicBezTo>
                <a:lnTo>
                  <a:pt x="82389" y="11094"/>
                </a:lnTo>
                <a:cubicBezTo>
                  <a:pt x="82324" y="11094"/>
                  <a:pt x="82258" y="11094"/>
                  <a:pt x="82193" y="11098"/>
                </a:cubicBezTo>
                <a:cubicBezTo>
                  <a:pt x="82042" y="10689"/>
                  <a:pt x="81834" y="10317"/>
                  <a:pt x="81572" y="9991"/>
                </a:cubicBezTo>
                <a:lnTo>
                  <a:pt x="81572" y="9991"/>
                </a:lnTo>
                <a:lnTo>
                  <a:pt x="81576" y="9995"/>
                </a:lnTo>
                <a:cubicBezTo>
                  <a:pt x="81793" y="9771"/>
                  <a:pt x="82087" y="9644"/>
                  <a:pt x="82401" y="9644"/>
                </a:cubicBezTo>
                <a:lnTo>
                  <a:pt x="82405" y="9644"/>
                </a:lnTo>
                <a:cubicBezTo>
                  <a:pt x="82745" y="9644"/>
                  <a:pt x="83067" y="9791"/>
                  <a:pt x="83288" y="10048"/>
                </a:cubicBezTo>
                <a:lnTo>
                  <a:pt x="83341" y="10003"/>
                </a:lnTo>
                <a:cubicBezTo>
                  <a:pt x="83108" y="9729"/>
                  <a:pt x="82765" y="9571"/>
                  <a:pt x="82405" y="9571"/>
                </a:cubicBezTo>
                <a:lnTo>
                  <a:pt x="82401" y="9571"/>
                </a:lnTo>
                <a:cubicBezTo>
                  <a:pt x="82070" y="9574"/>
                  <a:pt x="81764" y="9705"/>
                  <a:pt x="81531" y="9942"/>
                </a:cubicBezTo>
                <a:cubicBezTo>
                  <a:pt x="81421" y="9803"/>
                  <a:pt x="81299" y="9672"/>
                  <a:pt x="81167" y="9554"/>
                </a:cubicBezTo>
                <a:cubicBezTo>
                  <a:pt x="81433" y="9284"/>
                  <a:pt x="81772" y="9117"/>
                  <a:pt x="82136" y="9060"/>
                </a:cubicBezTo>
                <a:cubicBezTo>
                  <a:pt x="82221" y="9047"/>
                  <a:pt x="82307" y="9039"/>
                  <a:pt x="82398" y="9039"/>
                </a:cubicBezTo>
                <a:cubicBezTo>
                  <a:pt x="82402" y="9039"/>
                  <a:pt x="82407" y="9039"/>
                  <a:pt x="82411" y="9039"/>
                </a:cubicBezTo>
                <a:cubicBezTo>
                  <a:pt x="82896" y="9039"/>
                  <a:pt x="83368" y="9246"/>
                  <a:pt x="83696" y="9603"/>
                </a:cubicBezTo>
                <a:lnTo>
                  <a:pt x="83749" y="9558"/>
                </a:lnTo>
                <a:cubicBezTo>
                  <a:pt x="83406" y="9182"/>
                  <a:pt x="82916" y="8970"/>
                  <a:pt x="82405" y="8970"/>
                </a:cubicBezTo>
                <a:lnTo>
                  <a:pt x="82398" y="8970"/>
                </a:lnTo>
                <a:cubicBezTo>
                  <a:pt x="82311" y="8970"/>
                  <a:pt x="82230" y="8974"/>
                  <a:pt x="82152" y="8986"/>
                </a:cubicBezTo>
                <a:cubicBezTo>
                  <a:pt x="82144" y="8986"/>
                  <a:pt x="82136" y="8990"/>
                  <a:pt x="82128" y="8990"/>
                </a:cubicBezTo>
                <a:cubicBezTo>
                  <a:pt x="82046" y="9002"/>
                  <a:pt x="81964" y="9019"/>
                  <a:pt x="81887" y="9043"/>
                </a:cubicBezTo>
                <a:cubicBezTo>
                  <a:pt x="81883" y="9047"/>
                  <a:pt x="81874" y="9047"/>
                  <a:pt x="81866" y="9051"/>
                </a:cubicBezTo>
                <a:cubicBezTo>
                  <a:pt x="81584" y="9137"/>
                  <a:pt x="81327" y="9292"/>
                  <a:pt x="81114" y="9505"/>
                </a:cubicBezTo>
                <a:cubicBezTo>
                  <a:pt x="80960" y="9366"/>
                  <a:pt x="80796" y="9239"/>
                  <a:pt x="80620" y="9129"/>
                </a:cubicBezTo>
                <a:cubicBezTo>
                  <a:pt x="81078" y="8639"/>
                  <a:pt x="81723" y="8353"/>
                  <a:pt x="82393" y="8349"/>
                </a:cubicBezTo>
                <a:close/>
                <a:moveTo>
                  <a:pt x="15166" y="8570"/>
                </a:moveTo>
                <a:cubicBezTo>
                  <a:pt x="16791" y="8570"/>
                  <a:pt x="18242" y="9582"/>
                  <a:pt x="18806" y="11102"/>
                </a:cubicBezTo>
                <a:cubicBezTo>
                  <a:pt x="18585" y="11118"/>
                  <a:pt x="18368" y="11155"/>
                  <a:pt x="18160" y="11204"/>
                </a:cubicBezTo>
                <a:cubicBezTo>
                  <a:pt x="17662" y="10007"/>
                  <a:pt x="16469" y="9207"/>
                  <a:pt x="15166" y="9207"/>
                </a:cubicBezTo>
                <a:lnTo>
                  <a:pt x="15145" y="9207"/>
                </a:lnTo>
                <a:cubicBezTo>
                  <a:pt x="13826" y="9215"/>
                  <a:pt x="12662" y="10003"/>
                  <a:pt x="12165" y="11216"/>
                </a:cubicBezTo>
                <a:cubicBezTo>
                  <a:pt x="11956" y="11163"/>
                  <a:pt x="11739" y="11126"/>
                  <a:pt x="11522" y="11106"/>
                </a:cubicBezTo>
                <a:cubicBezTo>
                  <a:pt x="12078" y="9599"/>
                  <a:pt x="13528" y="8578"/>
                  <a:pt x="15141" y="8570"/>
                </a:cubicBezTo>
                <a:close/>
                <a:moveTo>
                  <a:pt x="30993" y="8570"/>
                </a:moveTo>
                <a:cubicBezTo>
                  <a:pt x="32622" y="8570"/>
                  <a:pt x="34073" y="9582"/>
                  <a:pt x="34631" y="11102"/>
                </a:cubicBezTo>
                <a:cubicBezTo>
                  <a:pt x="34416" y="11118"/>
                  <a:pt x="34199" y="11155"/>
                  <a:pt x="33986" y="11204"/>
                </a:cubicBezTo>
                <a:cubicBezTo>
                  <a:pt x="33486" y="10002"/>
                  <a:pt x="32289" y="9207"/>
                  <a:pt x="30982" y="9207"/>
                </a:cubicBezTo>
                <a:cubicBezTo>
                  <a:pt x="30979" y="9207"/>
                  <a:pt x="30975" y="9207"/>
                  <a:pt x="30972" y="9207"/>
                </a:cubicBezTo>
                <a:cubicBezTo>
                  <a:pt x="29657" y="9215"/>
                  <a:pt x="28493" y="10003"/>
                  <a:pt x="27995" y="11216"/>
                </a:cubicBezTo>
                <a:cubicBezTo>
                  <a:pt x="27786" y="11163"/>
                  <a:pt x="27570" y="11126"/>
                  <a:pt x="27349" y="11106"/>
                </a:cubicBezTo>
                <a:cubicBezTo>
                  <a:pt x="27909" y="9599"/>
                  <a:pt x="29359" y="8578"/>
                  <a:pt x="30968" y="8570"/>
                </a:cubicBezTo>
                <a:close/>
                <a:moveTo>
                  <a:pt x="46829" y="8570"/>
                </a:moveTo>
                <a:cubicBezTo>
                  <a:pt x="48451" y="8570"/>
                  <a:pt x="49902" y="9584"/>
                  <a:pt x="50462" y="11102"/>
                </a:cubicBezTo>
                <a:cubicBezTo>
                  <a:pt x="50241" y="11118"/>
                  <a:pt x="50026" y="11155"/>
                  <a:pt x="49817" y="11204"/>
                </a:cubicBezTo>
                <a:cubicBezTo>
                  <a:pt x="49316" y="10002"/>
                  <a:pt x="48115" y="9207"/>
                  <a:pt x="46812" y="9207"/>
                </a:cubicBezTo>
                <a:cubicBezTo>
                  <a:pt x="46809" y="9207"/>
                  <a:pt x="46806" y="9207"/>
                  <a:pt x="46803" y="9207"/>
                </a:cubicBezTo>
                <a:cubicBezTo>
                  <a:pt x="45483" y="9215"/>
                  <a:pt x="44320" y="10003"/>
                  <a:pt x="43821" y="11216"/>
                </a:cubicBezTo>
                <a:cubicBezTo>
                  <a:pt x="43613" y="11163"/>
                  <a:pt x="43396" y="11126"/>
                  <a:pt x="43180" y="11106"/>
                </a:cubicBezTo>
                <a:cubicBezTo>
                  <a:pt x="43736" y="9599"/>
                  <a:pt x="45185" y="8578"/>
                  <a:pt x="46799" y="8570"/>
                </a:cubicBezTo>
                <a:cubicBezTo>
                  <a:pt x="46809" y="8570"/>
                  <a:pt x="46819" y="8570"/>
                  <a:pt x="46829" y="8570"/>
                </a:cubicBezTo>
                <a:close/>
                <a:moveTo>
                  <a:pt x="62650" y="8570"/>
                </a:moveTo>
                <a:cubicBezTo>
                  <a:pt x="64279" y="8570"/>
                  <a:pt x="65729" y="9582"/>
                  <a:pt x="66289" y="11102"/>
                </a:cubicBezTo>
                <a:cubicBezTo>
                  <a:pt x="66072" y="11118"/>
                  <a:pt x="65856" y="11155"/>
                  <a:pt x="65644" y="11204"/>
                </a:cubicBezTo>
                <a:cubicBezTo>
                  <a:pt x="65146" y="10007"/>
                  <a:pt x="63953" y="9207"/>
                  <a:pt x="62650" y="9207"/>
                </a:cubicBezTo>
                <a:lnTo>
                  <a:pt x="62629" y="9207"/>
                </a:lnTo>
                <a:cubicBezTo>
                  <a:pt x="61314" y="9215"/>
                  <a:pt x="60150" y="10003"/>
                  <a:pt x="59651" y="11216"/>
                </a:cubicBezTo>
                <a:cubicBezTo>
                  <a:pt x="59444" y="11163"/>
                  <a:pt x="59227" y="11126"/>
                  <a:pt x="59010" y="11106"/>
                </a:cubicBezTo>
                <a:cubicBezTo>
                  <a:pt x="59566" y="9599"/>
                  <a:pt x="61016" y="8578"/>
                  <a:pt x="62625" y="8570"/>
                </a:cubicBezTo>
                <a:close/>
                <a:moveTo>
                  <a:pt x="78481" y="8570"/>
                </a:moveTo>
                <a:cubicBezTo>
                  <a:pt x="80106" y="8570"/>
                  <a:pt x="81556" y="9582"/>
                  <a:pt x="82119" y="11102"/>
                </a:cubicBezTo>
                <a:cubicBezTo>
                  <a:pt x="81899" y="11118"/>
                  <a:pt x="81682" y="11155"/>
                  <a:pt x="81474" y="11204"/>
                </a:cubicBezTo>
                <a:cubicBezTo>
                  <a:pt x="80976" y="10007"/>
                  <a:pt x="79783" y="9207"/>
                  <a:pt x="78481" y="9207"/>
                </a:cubicBezTo>
                <a:lnTo>
                  <a:pt x="78460" y="9207"/>
                </a:lnTo>
                <a:cubicBezTo>
                  <a:pt x="77141" y="9215"/>
                  <a:pt x="75981" y="10003"/>
                  <a:pt x="75478" y="11216"/>
                </a:cubicBezTo>
                <a:cubicBezTo>
                  <a:pt x="75270" y="11163"/>
                  <a:pt x="75058" y="11126"/>
                  <a:pt x="74837" y="11106"/>
                </a:cubicBezTo>
                <a:cubicBezTo>
                  <a:pt x="75393" y="9599"/>
                  <a:pt x="76843" y="8578"/>
                  <a:pt x="78456" y="8570"/>
                </a:cubicBezTo>
                <a:close/>
                <a:moveTo>
                  <a:pt x="94307" y="8570"/>
                </a:moveTo>
                <a:cubicBezTo>
                  <a:pt x="95936" y="8570"/>
                  <a:pt x="97386" y="9582"/>
                  <a:pt x="97946" y="11102"/>
                </a:cubicBezTo>
                <a:cubicBezTo>
                  <a:pt x="97729" y="11118"/>
                  <a:pt x="97513" y="11155"/>
                  <a:pt x="97301" y="11204"/>
                </a:cubicBezTo>
                <a:cubicBezTo>
                  <a:pt x="96802" y="10007"/>
                  <a:pt x="95610" y="9207"/>
                  <a:pt x="94307" y="9207"/>
                </a:cubicBezTo>
                <a:lnTo>
                  <a:pt x="94287" y="9207"/>
                </a:lnTo>
                <a:cubicBezTo>
                  <a:pt x="92971" y="9215"/>
                  <a:pt x="91808" y="10003"/>
                  <a:pt x="91309" y="11216"/>
                </a:cubicBezTo>
                <a:cubicBezTo>
                  <a:pt x="91101" y="11163"/>
                  <a:pt x="90884" y="11126"/>
                  <a:pt x="90668" y="11106"/>
                </a:cubicBezTo>
                <a:cubicBezTo>
                  <a:pt x="91223" y="9599"/>
                  <a:pt x="92673" y="8578"/>
                  <a:pt x="94283" y="8570"/>
                </a:cubicBezTo>
                <a:close/>
                <a:moveTo>
                  <a:pt x="15167" y="9276"/>
                </a:moveTo>
                <a:cubicBezTo>
                  <a:pt x="16437" y="9276"/>
                  <a:pt x="17599" y="10054"/>
                  <a:pt x="18090" y="11224"/>
                </a:cubicBezTo>
                <a:cubicBezTo>
                  <a:pt x="17878" y="11281"/>
                  <a:pt x="17669" y="11355"/>
                  <a:pt x="17469" y="11445"/>
                </a:cubicBezTo>
                <a:cubicBezTo>
                  <a:pt x="17070" y="10526"/>
                  <a:pt x="16171" y="9938"/>
                  <a:pt x="15166" y="9938"/>
                </a:cubicBezTo>
                <a:lnTo>
                  <a:pt x="15149" y="9938"/>
                </a:lnTo>
                <a:cubicBezTo>
                  <a:pt x="14141" y="9942"/>
                  <a:pt x="13247" y="10542"/>
                  <a:pt x="12855" y="11465"/>
                </a:cubicBezTo>
                <a:cubicBezTo>
                  <a:pt x="12655" y="11371"/>
                  <a:pt x="12446" y="11294"/>
                  <a:pt x="12233" y="11237"/>
                </a:cubicBezTo>
                <a:cubicBezTo>
                  <a:pt x="12723" y="10052"/>
                  <a:pt x="13859" y="9284"/>
                  <a:pt x="15145" y="9276"/>
                </a:cubicBezTo>
                <a:cubicBezTo>
                  <a:pt x="15153" y="9276"/>
                  <a:pt x="15160" y="9276"/>
                  <a:pt x="15167" y="9276"/>
                </a:cubicBezTo>
                <a:close/>
                <a:moveTo>
                  <a:pt x="30994" y="9276"/>
                </a:moveTo>
                <a:cubicBezTo>
                  <a:pt x="32267" y="9276"/>
                  <a:pt x="33429" y="10054"/>
                  <a:pt x="33921" y="11224"/>
                </a:cubicBezTo>
                <a:cubicBezTo>
                  <a:pt x="33705" y="11281"/>
                  <a:pt x="33496" y="11355"/>
                  <a:pt x="33296" y="11445"/>
                </a:cubicBezTo>
                <a:cubicBezTo>
                  <a:pt x="32896" y="10526"/>
                  <a:pt x="32001" y="9938"/>
                  <a:pt x="30993" y="9938"/>
                </a:cubicBezTo>
                <a:lnTo>
                  <a:pt x="30976" y="9938"/>
                </a:lnTo>
                <a:cubicBezTo>
                  <a:pt x="29971" y="9942"/>
                  <a:pt x="29073" y="10542"/>
                  <a:pt x="28681" y="11465"/>
                </a:cubicBezTo>
                <a:cubicBezTo>
                  <a:pt x="28480" y="11371"/>
                  <a:pt x="28276" y="11294"/>
                  <a:pt x="28064" y="11237"/>
                </a:cubicBezTo>
                <a:cubicBezTo>
                  <a:pt x="28554" y="10052"/>
                  <a:pt x="29686" y="9284"/>
                  <a:pt x="30972" y="9276"/>
                </a:cubicBezTo>
                <a:cubicBezTo>
                  <a:pt x="30979" y="9276"/>
                  <a:pt x="30986" y="9276"/>
                  <a:pt x="30994" y="9276"/>
                </a:cubicBezTo>
                <a:close/>
                <a:moveTo>
                  <a:pt x="46824" y="9276"/>
                </a:moveTo>
                <a:cubicBezTo>
                  <a:pt x="48094" y="9276"/>
                  <a:pt x="49256" y="10054"/>
                  <a:pt x="49747" y="11224"/>
                </a:cubicBezTo>
                <a:cubicBezTo>
                  <a:pt x="49536" y="11281"/>
                  <a:pt x="49327" y="11355"/>
                  <a:pt x="49127" y="11445"/>
                </a:cubicBezTo>
                <a:cubicBezTo>
                  <a:pt x="48727" y="10526"/>
                  <a:pt x="47828" y="9938"/>
                  <a:pt x="46823" y="9938"/>
                </a:cubicBezTo>
                <a:lnTo>
                  <a:pt x="46807" y="9938"/>
                </a:lnTo>
                <a:cubicBezTo>
                  <a:pt x="45798" y="9942"/>
                  <a:pt x="44904" y="10542"/>
                  <a:pt x="44507" y="11465"/>
                </a:cubicBezTo>
                <a:cubicBezTo>
                  <a:pt x="44311" y="11371"/>
                  <a:pt x="44103" y="11294"/>
                  <a:pt x="43890" y="11237"/>
                </a:cubicBezTo>
                <a:cubicBezTo>
                  <a:pt x="44381" y="10052"/>
                  <a:pt x="45517" y="9284"/>
                  <a:pt x="46803" y="9276"/>
                </a:cubicBezTo>
                <a:cubicBezTo>
                  <a:pt x="46810" y="9276"/>
                  <a:pt x="46817" y="9276"/>
                  <a:pt x="46824" y="9276"/>
                </a:cubicBezTo>
                <a:close/>
                <a:moveTo>
                  <a:pt x="62650" y="9276"/>
                </a:moveTo>
                <a:cubicBezTo>
                  <a:pt x="63920" y="9276"/>
                  <a:pt x="65084" y="10056"/>
                  <a:pt x="65578" y="11224"/>
                </a:cubicBezTo>
                <a:cubicBezTo>
                  <a:pt x="65361" y="11281"/>
                  <a:pt x="65153" y="11355"/>
                  <a:pt x="64953" y="11445"/>
                </a:cubicBezTo>
                <a:cubicBezTo>
                  <a:pt x="64553" y="10526"/>
                  <a:pt x="63659" y="9938"/>
                  <a:pt x="62650" y="9938"/>
                </a:cubicBezTo>
                <a:lnTo>
                  <a:pt x="62633" y="9938"/>
                </a:lnTo>
                <a:cubicBezTo>
                  <a:pt x="61629" y="9942"/>
                  <a:pt x="60730" y="10542"/>
                  <a:pt x="60338" y="11465"/>
                </a:cubicBezTo>
                <a:cubicBezTo>
                  <a:pt x="60138" y="11371"/>
                  <a:pt x="59934" y="11294"/>
                  <a:pt x="59721" y="11237"/>
                </a:cubicBezTo>
                <a:cubicBezTo>
                  <a:pt x="60211" y="10052"/>
                  <a:pt x="61342" y="9284"/>
                  <a:pt x="62629" y="9276"/>
                </a:cubicBezTo>
                <a:close/>
                <a:moveTo>
                  <a:pt x="78472" y="9276"/>
                </a:moveTo>
                <a:cubicBezTo>
                  <a:pt x="79746" y="9276"/>
                  <a:pt x="80912" y="10052"/>
                  <a:pt x="81405" y="11224"/>
                </a:cubicBezTo>
                <a:cubicBezTo>
                  <a:pt x="81192" y="11281"/>
                  <a:pt x="80984" y="11355"/>
                  <a:pt x="80784" y="11445"/>
                </a:cubicBezTo>
                <a:cubicBezTo>
                  <a:pt x="80383" y="10526"/>
                  <a:pt x="79485" y="9938"/>
                  <a:pt x="78481" y="9938"/>
                </a:cubicBezTo>
                <a:lnTo>
                  <a:pt x="78464" y="9938"/>
                </a:lnTo>
                <a:cubicBezTo>
                  <a:pt x="77455" y="9942"/>
                  <a:pt x="76560" y="10542"/>
                  <a:pt x="76168" y="11465"/>
                </a:cubicBezTo>
                <a:cubicBezTo>
                  <a:pt x="75968" y="11371"/>
                  <a:pt x="75760" y="11294"/>
                  <a:pt x="75548" y="11237"/>
                </a:cubicBezTo>
                <a:cubicBezTo>
                  <a:pt x="76038" y="10052"/>
                  <a:pt x="77173" y="9284"/>
                  <a:pt x="78460" y="9276"/>
                </a:cubicBezTo>
                <a:cubicBezTo>
                  <a:pt x="78464" y="9276"/>
                  <a:pt x="78468" y="9276"/>
                  <a:pt x="78472" y="9276"/>
                </a:cubicBezTo>
                <a:close/>
                <a:moveTo>
                  <a:pt x="94307" y="9276"/>
                </a:moveTo>
                <a:cubicBezTo>
                  <a:pt x="95577" y="9276"/>
                  <a:pt x="96741" y="10056"/>
                  <a:pt x="97235" y="11224"/>
                </a:cubicBezTo>
                <a:cubicBezTo>
                  <a:pt x="97019" y="11281"/>
                  <a:pt x="96811" y="11355"/>
                  <a:pt x="96611" y="11445"/>
                </a:cubicBezTo>
                <a:cubicBezTo>
                  <a:pt x="96210" y="10526"/>
                  <a:pt x="95316" y="9938"/>
                  <a:pt x="94307" y="9938"/>
                </a:cubicBezTo>
                <a:lnTo>
                  <a:pt x="94291" y="9938"/>
                </a:lnTo>
                <a:cubicBezTo>
                  <a:pt x="93286" y="9942"/>
                  <a:pt x="92387" y="10542"/>
                  <a:pt x="91995" y="11465"/>
                </a:cubicBezTo>
                <a:cubicBezTo>
                  <a:pt x="91795" y="11371"/>
                  <a:pt x="91591" y="11294"/>
                  <a:pt x="91378" y="11237"/>
                </a:cubicBezTo>
                <a:cubicBezTo>
                  <a:pt x="91868" y="10052"/>
                  <a:pt x="93000" y="9284"/>
                  <a:pt x="94287" y="9276"/>
                </a:cubicBezTo>
                <a:close/>
                <a:moveTo>
                  <a:pt x="7304" y="8570"/>
                </a:moveTo>
                <a:cubicBezTo>
                  <a:pt x="8930" y="8570"/>
                  <a:pt x="10380" y="9582"/>
                  <a:pt x="10943" y="11098"/>
                </a:cubicBezTo>
                <a:cubicBezTo>
                  <a:pt x="10723" y="11114"/>
                  <a:pt x="10506" y="11143"/>
                  <a:pt x="10293" y="11192"/>
                </a:cubicBezTo>
                <a:cubicBezTo>
                  <a:pt x="9787" y="9982"/>
                  <a:pt x="8623" y="9207"/>
                  <a:pt x="7308" y="9207"/>
                </a:cubicBezTo>
                <a:lnTo>
                  <a:pt x="7283" y="9207"/>
                </a:lnTo>
                <a:cubicBezTo>
                  <a:pt x="5980" y="9215"/>
                  <a:pt x="4813" y="9999"/>
                  <a:pt x="4310" y="11208"/>
                </a:cubicBezTo>
                <a:lnTo>
                  <a:pt x="4376" y="11232"/>
                </a:lnTo>
                <a:cubicBezTo>
                  <a:pt x="4866" y="10052"/>
                  <a:pt x="6009" y="9284"/>
                  <a:pt x="7288" y="9276"/>
                </a:cubicBezTo>
                <a:cubicBezTo>
                  <a:pt x="7295" y="9276"/>
                  <a:pt x="7303" y="9276"/>
                  <a:pt x="7310" y="9276"/>
                </a:cubicBezTo>
                <a:cubicBezTo>
                  <a:pt x="8591" y="9276"/>
                  <a:pt x="9725" y="10030"/>
                  <a:pt x="10224" y="11208"/>
                </a:cubicBezTo>
                <a:cubicBezTo>
                  <a:pt x="10012" y="11261"/>
                  <a:pt x="9799" y="11335"/>
                  <a:pt x="9599" y="11420"/>
                </a:cubicBezTo>
                <a:cubicBezTo>
                  <a:pt x="9194" y="10517"/>
                  <a:pt x="8300" y="9938"/>
                  <a:pt x="7304" y="9938"/>
                </a:cubicBezTo>
                <a:lnTo>
                  <a:pt x="7292" y="9938"/>
                </a:lnTo>
                <a:cubicBezTo>
                  <a:pt x="6274" y="9942"/>
                  <a:pt x="5372" y="10551"/>
                  <a:pt x="4984" y="11486"/>
                </a:cubicBezTo>
                <a:cubicBezTo>
                  <a:pt x="4572" y="11286"/>
                  <a:pt x="4127" y="11159"/>
                  <a:pt x="3661" y="11114"/>
                </a:cubicBezTo>
                <a:cubicBezTo>
                  <a:pt x="4216" y="9599"/>
                  <a:pt x="5662" y="8578"/>
                  <a:pt x="7279" y="8570"/>
                </a:cubicBezTo>
                <a:close/>
                <a:moveTo>
                  <a:pt x="23134" y="8570"/>
                </a:moveTo>
                <a:cubicBezTo>
                  <a:pt x="24755" y="8570"/>
                  <a:pt x="26210" y="9582"/>
                  <a:pt x="26774" y="11098"/>
                </a:cubicBezTo>
                <a:cubicBezTo>
                  <a:pt x="26553" y="11114"/>
                  <a:pt x="26337" y="11143"/>
                  <a:pt x="26124" y="11192"/>
                </a:cubicBezTo>
                <a:cubicBezTo>
                  <a:pt x="25616" y="9981"/>
                  <a:pt x="24450" y="9207"/>
                  <a:pt x="23136" y="9207"/>
                </a:cubicBezTo>
                <a:cubicBezTo>
                  <a:pt x="23128" y="9207"/>
                  <a:pt x="23121" y="9207"/>
                  <a:pt x="23114" y="9207"/>
                </a:cubicBezTo>
                <a:cubicBezTo>
                  <a:pt x="21807" y="9215"/>
                  <a:pt x="20639" y="9999"/>
                  <a:pt x="20141" y="11208"/>
                </a:cubicBezTo>
                <a:lnTo>
                  <a:pt x="20202" y="11232"/>
                </a:lnTo>
                <a:cubicBezTo>
                  <a:pt x="20692" y="10052"/>
                  <a:pt x="21835" y="9284"/>
                  <a:pt x="23114" y="9276"/>
                </a:cubicBezTo>
                <a:cubicBezTo>
                  <a:pt x="23121" y="9276"/>
                  <a:pt x="23129" y="9276"/>
                  <a:pt x="23136" y="9276"/>
                </a:cubicBezTo>
                <a:cubicBezTo>
                  <a:pt x="24418" y="9276"/>
                  <a:pt x="25555" y="10030"/>
                  <a:pt x="26054" y="11208"/>
                </a:cubicBezTo>
                <a:cubicBezTo>
                  <a:pt x="25839" y="11261"/>
                  <a:pt x="25630" y="11335"/>
                  <a:pt x="25430" y="11420"/>
                </a:cubicBezTo>
                <a:cubicBezTo>
                  <a:pt x="25021" y="10517"/>
                  <a:pt x="24127" y="9938"/>
                  <a:pt x="23134" y="9938"/>
                </a:cubicBezTo>
                <a:lnTo>
                  <a:pt x="23119" y="9938"/>
                </a:lnTo>
                <a:cubicBezTo>
                  <a:pt x="22105" y="9942"/>
                  <a:pt x="21202" y="10551"/>
                  <a:pt x="20815" y="11486"/>
                </a:cubicBezTo>
                <a:cubicBezTo>
                  <a:pt x="20402" y="11286"/>
                  <a:pt x="19952" y="11159"/>
                  <a:pt x="19492" y="11114"/>
                </a:cubicBezTo>
                <a:cubicBezTo>
                  <a:pt x="20046" y="9599"/>
                  <a:pt x="21492" y="8578"/>
                  <a:pt x="23110" y="8570"/>
                </a:cubicBezTo>
                <a:close/>
                <a:moveTo>
                  <a:pt x="38961" y="8570"/>
                </a:moveTo>
                <a:cubicBezTo>
                  <a:pt x="40586" y="8570"/>
                  <a:pt x="42037" y="9582"/>
                  <a:pt x="42600" y="11098"/>
                </a:cubicBezTo>
                <a:cubicBezTo>
                  <a:pt x="42380" y="11114"/>
                  <a:pt x="42163" y="11143"/>
                  <a:pt x="41951" y="11192"/>
                </a:cubicBezTo>
                <a:cubicBezTo>
                  <a:pt x="41444" y="9982"/>
                  <a:pt x="40280" y="9207"/>
                  <a:pt x="38965" y="9207"/>
                </a:cubicBezTo>
                <a:lnTo>
                  <a:pt x="38940" y="9207"/>
                </a:lnTo>
                <a:cubicBezTo>
                  <a:pt x="37638" y="9215"/>
                  <a:pt x="36469" y="9999"/>
                  <a:pt x="35967" y="11208"/>
                </a:cubicBezTo>
                <a:lnTo>
                  <a:pt x="36033" y="11232"/>
                </a:lnTo>
                <a:cubicBezTo>
                  <a:pt x="36523" y="10052"/>
                  <a:pt x="37666" y="9284"/>
                  <a:pt x="38944" y="9276"/>
                </a:cubicBezTo>
                <a:cubicBezTo>
                  <a:pt x="38952" y="9276"/>
                  <a:pt x="38959" y="9276"/>
                  <a:pt x="38967" y="9276"/>
                </a:cubicBezTo>
                <a:cubicBezTo>
                  <a:pt x="40248" y="9276"/>
                  <a:pt x="41382" y="10030"/>
                  <a:pt x="41881" y="11208"/>
                </a:cubicBezTo>
                <a:cubicBezTo>
                  <a:pt x="41669" y="11261"/>
                  <a:pt x="41457" y="11335"/>
                  <a:pt x="41257" y="11420"/>
                </a:cubicBezTo>
                <a:cubicBezTo>
                  <a:pt x="40852" y="10517"/>
                  <a:pt x="39958" y="9938"/>
                  <a:pt x="38961" y="9938"/>
                </a:cubicBezTo>
                <a:lnTo>
                  <a:pt x="38949" y="9938"/>
                </a:lnTo>
                <a:cubicBezTo>
                  <a:pt x="37932" y="9942"/>
                  <a:pt x="37029" y="10551"/>
                  <a:pt x="36641" y="11486"/>
                </a:cubicBezTo>
                <a:cubicBezTo>
                  <a:pt x="36229" y="11286"/>
                  <a:pt x="35783" y="11159"/>
                  <a:pt x="35317" y="11114"/>
                </a:cubicBezTo>
                <a:cubicBezTo>
                  <a:pt x="35873" y="9599"/>
                  <a:pt x="37319" y="8578"/>
                  <a:pt x="38936" y="8570"/>
                </a:cubicBezTo>
                <a:close/>
                <a:moveTo>
                  <a:pt x="54792" y="8570"/>
                </a:moveTo>
                <a:cubicBezTo>
                  <a:pt x="56417" y="8570"/>
                  <a:pt x="57867" y="9582"/>
                  <a:pt x="58431" y="11098"/>
                </a:cubicBezTo>
                <a:cubicBezTo>
                  <a:pt x="58211" y="11114"/>
                  <a:pt x="57994" y="11143"/>
                  <a:pt x="57781" y="11192"/>
                </a:cubicBezTo>
                <a:cubicBezTo>
                  <a:pt x="57270" y="9982"/>
                  <a:pt x="56107" y="9207"/>
                  <a:pt x="54792" y="9207"/>
                </a:cubicBezTo>
                <a:lnTo>
                  <a:pt x="54771" y="9207"/>
                </a:lnTo>
                <a:cubicBezTo>
                  <a:pt x="53464" y="9215"/>
                  <a:pt x="52296" y="9999"/>
                  <a:pt x="51798" y="11208"/>
                </a:cubicBezTo>
                <a:lnTo>
                  <a:pt x="51859" y="11232"/>
                </a:lnTo>
                <a:cubicBezTo>
                  <a:pt x="52349" y="10052"/>
                  <a:pt x="53493" y="9284"/>
                  <a:pt x="54771" y="9276"/>
                </a:cubicBezTo>
                <a:lnTo>
                  <a:pt x="54792" y="9276"/>
                </a:lnTo>
                <a:cubicBezTo>
                  <a:pt x="56074" y="9276"/>
                  <a:pt x="57210" y="10031"/>
                  <a:pt x="57712" y="11208"/>
                </a:cubicBezTo>
                <a:cubicBezTo>
                  <a:pt x="57495" y="11261"/>
                  <a:pt x="57287" y="11335"/>
                  <a:pt x="57087" y="11420"/>
                </a:cubicBezTo>
                <a:cubicBezTo>
                  <a:pt x="56681" y="10520"/>
                  <a:pt x="55789" y="9938"/>
                  <a:pt x="54797" y="9938"/>
                </a:cubicBezTo>
                <a:cubicBezTo>
                  <a:pt x="54790" y="9938"/>
                  <a:pt x="54782" y="9938"/>
                  <a:pt x="54775" y="9938"/>
                </a:cubicBezTo>
                <a:cubicBezTo>
                  <a:pt x="53762" y="9942"/>
                  <a:pt x="52859" y="10551"/>
                  <a:pt x="52471" y="11486"/>
                </a:cubicBezTo>
                <a:cubicBezTo>
                  <a:pt x="52060" y="11286"/>
                  <a:pt x="51610" y="11159"/>
                  <a:pt x="51148" y="11109"/>
                </a:cubicBezTo>
                <a:cubicBezTo>
                  <a:pt x="51704" y="9599"/>
                  <a:pt x="53150" y="8578"/>
                  <a:pt x="54767" y="8570"/>
                </a:cubicBezTo>
                <a:close/>
                <a:moveTo>
                  <a:pt x="70618" y="8570"/>
                </a:moveTo>
                <a:cubicBezTo>
                  <a:pt x="72243" y="8570"/>
                  <a:pt x="73693" y="9582"/>
                  <a:pt x="74257" y="11098"/>
                </a:cubicBezTo>
                <a:cubicBezTo>
                  <a:pt x="74036" y="11114"/>
                  <a:pt x="73821" y="11143"/>
                  <a:pt x="73608" y="11192"/>
                </a:cubicBezTo>
                <a:cubicBezTo>
                  <a:pt x="73101" y="9982"/>
                  <a:pt x="71938" y="9207"/>
                  <a:pt x="70622" y="9207"/>
                </a:cubicBezTo>
                <a:lnTo>
                  <a:pt x="70598" y="9207"/>
                </a:lnTo>
                <a:cubicBezTo>
                  <a:pt x="69295" y="9215"/>
                  <a:pt x="68126" y="9999"/>
                  <a:pt x="67625" y="11208"/>
                </a:cubicBezTo>
                <a:lnTo>
                  <a:pt x="67689" y="11232"/>
                </a:lnTo>
                <a:cubicBezTo>
                  <a:pt x="68179" y="10052"/>
                  <a:pt x="69323" y="9284"/>
                  <a:pt x="70602" y="9276"/>
                </a:cubicBezTo>
                <a:lnTo>
                  <a:pt x="70622" y="9276"/>
                </a:lnTo>
                <a:cubicBezTo>
                  <a:pt x="71904" y="9276"/>
                  <a:pt x="73040" y="10031"/>
                  <a:pt x="73538" y="11208"/>
                </a:cubicBezTo>
                <a:cubicBezTo>
                  <a:pt x="73326" y="11261"/>
                  <a:pt x="73114" y="11335"/>
                  <a:pt x="72914" y="11420"/>
                </a:cubicBezTo>
                <a:cubicBezTo>
                  <a:pt x="72509" y="10517"/>
                  <a:pt x="71615" y="9938"/>
                  <a:pt x="70618" y="9938"/>
                </a:cubicBezTo>
                <a:lnTo>
                  <a:pt x="70605" y="9938"/>
                </a:lnTo>
                <a:cubicBezTo>
                  <a:pt x="69589" y="9942"/>
                  <a:pt x="68690" y="10551"/>
                  <a:pt x="68298" y="11486"/>
                </a:cubicBezTo>
                <a:cubicBezTo>
                  <a:pt x="67885" y="11286"/>
                  <a:pt x="67440" y="11159"/>
                  <a:pt x="66975" y="11109"/>
                </a:cubicBezTo>
                <a:cubicBezTo>
                  <a:pt x="67534" y="9599"/>
                  <a:pt x="68976" y="8578"/>
                  <a:pt x="70594" y="8570"/>
                </a:cubicBezTo>
                <a:close/>
                <a:moveTo>
                  <a:pt x="86449" y="8570"/>
                </a:moveTo>
                <a:cubicBezTo>
                  <a:pt x="88074" y="8570"/>
                  <a:pt x="89524" y="9582"/>
                  <a:pt x="90087" y="11098"/>
                </a:cubicBezTo>
                <a:cubicBezTo>
                  <a:pt x="89867" y="11114"/>
                  <a:pt x="89651" y="11143"/>
                  <a:pt x="89438" y="11192"/>
                </a:cubicBezTo>
                <a:cubicBezTo>
                  <a:pt x="88928" y="9982"/>
                  <a:pt x="87764" y="9207"/>
                  <a:pt x="86449" y="9207"/>
                </a:cubicBezTo>
                <a:lnTo>
                  <a:pt x="86428" y="9207"/>
                </a:lnTo>
                <a:cubicBezTo>
                  <a:pt x="85122" y="9215"/>
                  <a:pt x="83953" y="9999"/>
                  <a:pt x="83455" y="11208"/>
                </a:cubicBezTo>
                <a:lnTo>
                  <a:pt x="83516" y="11232"/>
                </a:lnTo>
                <a:cubicBezTo>
                  <a:pt x="84010" y="10052"/>
                  <a:pt x="85150" y="9284"/>
                  <a:pt x="86428" y="9276"/>
                </a:cubicBezTo>
                <a:lnTo>
                  <a:pt x="86449" y="9276"/>
                </a:lnTo>
                <a:cubicBezTo>
                  <a:pt x="87731" y="9276"/>
                  <a:pt x="88871" y="10031"/>
                  <a:pt x="89369" y="11208"/>
                </a:cubicBezTo>
                <a:cubicBezTo>
                  <a:pt x="89152" y="11261"/>
                  <a:pt x="88944" y="11335"/>
                  <a:pt x="88744" y="11420"/>
                </a:cubicBezTo>
                <a:cubicBezTo>
                  <a:pt x="88336" y="10517"/>
                  <a:pt x="87441" y="9938"/>
                  <a:pt x="86449" y="9938"/>
                </a:cubicBezTo>
                <a:lnTo>
                  <a:pt x="86432" y="9938"/>
                </a:lnTo>
                <a:cubicBezTo>
                  <a:pt x="85420" y="9942"/>
                  <a:pt x="84517" y="10551"/>
                  <a:pt x="84129" y="11486"/>
                </a:cubicBezTo>
                <a:cubicBezTo>
                  <a:pt x="83716" y="11286"/>
                  <a:pt x="83267" y="11159"/>
                  <a:pt x="82805" y="11109"/>
                </a:cubicBezTo>
                <a:cubicBezTo>
                  <a:pt x="83361" y="9599"/>
                  <a:pt x="84807" y="8578"/>
                  <a:pt x="86424" y="8570"/>
                </a:cubicBezTo>
                <a:close/>
                <a:moveTo>
                  <a:pt x="15166" y="10007"/>
                </a:moveTo>
                <a:cubicBezTo>
                  <a:pt x="16146" y="10007"/>
                  <a:pt x="17017" y="10579"/>
                  <a:pt x="17404" y="11473"/>
                </a:cubicBezTo>
                <a:cubicBezTo>
                  <a:pt x="17217" y="11563"/>
                  <a:pt x="17036" y="11665"/>
                  <a:pt x="16865" y="11784"/>
                </a:cubicBezTo>
                <a:cubicBezTo>
                  <a:pt x="16591" y="11085"/>
                  <a:pt x="15918" y="10624"/>
                  <a:pt x="15166" y="10624"/>
                </a:cubicBezTo>
                <a:lnTo>
                  <a:pt x="15154" y="10624"/>
                </a:lnTo>
                <a:cubicBezTo>
                  <a:pt x="14395" y="10628"/>
                  <a:pt x="13716" y="11106"/>
                  <a:pt x="13454" y="11812"/>
                </a:cubicBezTo>
                <a:cubicBezTo>
                  <a:pt x="13283" y="11694"/>
                  <a:pt x="13104" y="11588"/>
                  <a:pt x="12915" y="11494"/>
                </a:cubicBezTo>
                <a:cubicBezTo>
                  <a:pt x="13300" y="10595"/>
                  <a:pt x="14169" y="10012"/>
                  <a:pt x="15149" y="10007"/>
                </a:cubicBezTo>
                <a:close/>
                <a:moveTo>
                  <a:pt x="30993" y="10007"/>
                </a:moveTo>
                <a:cubicBezTo>
                  <a:pt x="31973" y="10007"/>
                  <a:pt x="32842" y="10579"/>
                  <a:pt x="33234" y="11473"/>
                </a:cubicBezTo>
                <a:cubicBezTo>
                  <a:pt x="33047" y="11563"/>
                  <a:pt x="32863" y="11665"/>
                  <a:pt x="32691" y="11784"/>
                </a:cubicBezTo>
                <a:cubicBezTo>
                  <a:pt x="32422" y="11085"/>
                  <a:pt x="31748" y="10624"/>
                  <a:pt x="30993" y="10624"/>
                </a:cubicBezTo>
                <a:lnTo>
                  <a:pt x="30980" y="10624"/>
                </a:lnTo>
                <a:cubicBezTo>
                  <a:pt x="30225" y="10628"/>
                  <a:pt x="29547" y="11106"/>
                  <a:pt x="29281" y="11812"/>
                </a:cubicBezTo>
                <a:cubicBezTo>
                  <a:pt x="29114" y="11694"/>
                  <a:pt x="28930" y="11588"/>
                  <a:pt x="28746" y="11494"/>
                </a:cubicBezTo>
                <a:cubicBezTo>
                  <a:pt x="29126" y="10595"/>
                  <a:pt x="30000" y="10012"/>
                  <a:pt x="30976" y="10007"/>
                </a:cubicBezTo>
                <a:close/>
                <a:moveTo>
                  <a:pt x="46823" y="10007"/>
                </a:moveTo>
                <a:cubicBezTo>
                  <a:pt x="47803" y="10007"/>
                  <a:pt x="48673" y="10579"/>
                  <a:pt x="49061" y="11473"/>
                </a:cubicBezTo>
                <a:cubicBezTo>
                  <a:pt x="48874" y="11563"/>
                  <a:pt x="48694" y="11665"/>
                  <a:pt x="48522" y="11784"/>
                </a:cubicBezTo>
                <a:cubicBezTo>
                  <a:pt x="48250" y="11085"/>
                  <a:pt x="47577" y="10624"/>
                  <a:pt x="46823" y="10624"/>
                </a:cubicBezTo>
                <a:cubicBezTo>
                  <a:pt x="46819" y="10624"/>
                  <a:pt x="46815" y="10624"/>
                  <a:pt x="46811" y="10624"/>
                </a:cubicBezTo>
                <a:cubicBezTo>
                  <a:pt x="46051" y="10628"/>
                  <a:pt x="45374" y="11106"/>
                  <a:pt x="45112" y="11812"/>
                </a:cubicBezTo>
                <a:cubicBezTo>
                  <a:pt x="44940" y="11694"/>
                  <a:pt x="44761" y="11588"/>
                  <a:pt x="44573" y="11494"/>
                </a:cubicBezTo>
                <a:cubicBezTo>
                  <a:pt x="44953" y="10595"/>
                  <a:pt x="45826" y="10012"/>
                  <a:pt x="46807" y="10007"/>
                </a:cubicBezTo>
                <a:close/>
                <a:moveTo>
                  <a:pt x="62653" y="10007"/>
                </a:moveTo>
                <a:cubicBezTo>
                  <a:pt x="63629" y="10007"/>
                  <a:pt x="64502" y="10581"/>
                  <a:pt x="64892" y="11473"/>
                </a:cubicBezTo>
                <a:cubicBezTo>
                  <a:pt x="64705" y="11563"/>
                  <a:pt x="64520" y="11665"/>
                  <a:pt x="64349" y="11784"/>
                </a:cubicBezTo>
                <a:cubicBezTo>
                  <a:pt x="64077" y="11089"/>
                  <a:pt x="63404" y="10624"/>
                  <a:pt x="62649" y="10624"/>
                </a:cubicBezTo>
                <a:cubicBezTo>
                  <a:pt x="62645" y="10624"/>
                  <a:pt x="62641" y="10624"/>
                  <a:pt x="62637" y="10624"/>
                </a:cubicBezTo>
                <a:cubicBezTo>
                  <a:pt x="61881" y="10628"/>
                  <a:pt x="61204" y="11106"/>
                  <a:pt x="60938" y="11812"/>
                </a:cubicBezTo>
                <a:cubicBezTo>
                  <a:pt x="60771" y="11694"/>
                  <a:pt x="60588" y="11588"/>
                  <a:pt x="60403" y="11494"/>
                </a:cubicBezTo>
                <a:cubicBezTo>
                  <a:pt x="60784" y="10595"/>
                  <a:pt x="61657" y="10012"/>
                  <a:pt x="62633" y="10007"/>
                </a:cubicBezTo>
                <a:cubicBezTo>
                  <a:pt x="62640" y="10007"/>
                  <a:pt x="62647" y="10007"/>
                  <a:pt x="62653" y="10007"/>
                </a:cubicBezTo>
                <a:close/>
                <a:moveTo>
                  <a:pt x="78481" y="10007"/>
                </a:moveTo>
                <a:cubicBezTo>
                  <a:pt x="79461" y="10007"/>
                  <a:pt x="80330" y="10579"/>
                  <a:pt x="80718" y="11473"/>
                </a:cubicBezTo>
                <a:cubicBezTo>
                  <a:pt x="80530" y="11563"/>
                  <a:pt x="80351" y="11665"/>
                  <a:pt x="80179" y="11784"/>
                </a:cubicBezTo>
                <a:cubicBezTo>
                  <a:pt x="79906" y="11085"/>
                  <a:pt x="79231" y="10624"/>
                  <a:pt x="78481" y="10624"/>
                </a:cubicBezTo>
                <a:lnTo>
                  <a:pt x="78468" y="10624"/>
                </a:lnTo>
                <a:cubicBezTo>
                  <a:pt x="77708" y="10628"/>
                  <a:pt x="77031" y="11106"/>
                  <a:pt x="76769" y="11812"/>
                </a:cubicBezTo>
                <a:cubicBezTo>
                  <a:pt x="76598" y="11694"/>
                  <a:pt x="76418" y="11588"/>
                  <a:pt x="76230" y="11494"/>
                </a:cubicBezTo>
                <a:cubicBezTo>
                  <a:pt x="76614" y="10595"/>
                  <a:pt x="77484" y="10012"/>
                  <a:pt x="78464" y="10007"/>
                </a:cubicBezTo>
                <a:close/>
                <a:moveTo>
                  <a:pt x="94307" y="10007"/>
                </a:moveTo>
                <a:cubicBezTo>
                  <a:pt x="95287" y="10007"/>
                  <a:pt x="96157" y="10579"/>
                  <a:pt x="96549" y="11473"/>
                </a:cubicBezTo>
                <a:cubicBezTo>
                  <a:pt x="96361" y="11563"/>
                  <a:pt x="96178" y="11665"/>
                  <a:pt x="96006" y="11784"/>
                </a:cubicBezTo>
                <a:cubicBezTo>
                  <a:pt x="95734" y="11089"/>
                  <a:pt x="95061" y="10624"/>
                  <a:pt x="94306" y="10624"/>
                </a:cubicBezTo>
                <a:cubicBezTo>
                  <a:pt x="94302" y="10624"/>
                  <a:pt x="94298" y="10624"/>
                  <a:pt x="94295" y="10624"/>
                </a:cubicBezTo>
                <a:cubicBezTo>
                  <a:pt x="93539" y="10628"/>
                  <a:pt x="92861" y="11106"/>
                  <a:pt x="92596" y="11812"/>
                </a:cubicBezTo>
                <a:cubicBezTo>
                  <a:pt x="92428" y="11694"/>
                  <a:pt x="92244" y="11588"/>
                  <a:pt x="92061" y="11494"/>
                </a:cubicBezTo>
                <a:cubicBezTo>
                  <a:pt x="92440" y="10595"/>
                  <a:pt x="93314" y="10012"/>
                  <a:pt x="94291" y="10007"/>
                </a:cubicBezTo>
                <a:close/>
                <a:moveTo>
                  <a:pt x="7304" y="10007"/>
                </a:moveTo>
                <a:cubicBezTo>
                  <a:pt x="8272" y="10007"/>
                  <a:pt x="9142" y="10570"/>
                  <a:pt x="9534" y="11449"/>
                </a:cubicBezTo>
                <a:cubicBezTo>
                  <a:pt x="9346" y="11535"/>
                  <a:pt x="9166" y="11637"/>
                  <a:pt x="8991" y="11752"/>
                </a:cubicBezTo>
                <a:cubicBezTo>
                  <a:pt x="8713" y="11077"/>
                  <a:pt x="8039" y="10624"/>
                  <a:pt x="7304" y="10624"/>
                </a:cubicBezTo>
                <a:lnTo>
                  <a:pt x="7296" y="10624"/>
                </a:lnTo>
                <a:cubicBezTo>
                  <a:pt x="6519" y="10628"/>
                  <a:pt x="5842" y="11118"/>
                  <a:pt x="5584" y="11841"/>
                </a:cubicBezTo>
                <a:cubicBezTo>
                  <a:pt x="5413" y="11718"/>
                  <a:pt x="5233" y="11608"/>
                  <a:pt x="5049" y="11514"/>
                </a:cubicBezTo>
                <a:cubicBezTo>
                  <a:pt x="5425" y="10604"/>
                  <a:pt x="6303" y="10012"/>
                  <a:pt x="7292" y="10007"/>
                </a:cubicBezTo>
                <a:close/>
                <a:moveTo>
                  <a:pt x="23134" y="10007"/>
                </a:moveTo>
                <a:cubicBezTo>
                  <a:pt x="24099" y="10007"/>
                  <a:pt x="24968" y="10570"/>
                  <a:pt x="25364" y="11449"/>
                </a:cubicBezTo>
                <a:cubicBezTo>
                  <a:pt x="25177" y="11535"/>
                  <a:pt x="24993" y="11637"/>
                  <a:pt x="24821" y="11752"/>
                </a:cubicBezTo>
                <a:cubicBezTo>
                  <a:pt x="24540" y="11073"/>
                  <a:pt x="23862" y="10624"/>
                  <a:pt x="23122" y="10624"/>
                </a:cubicBezTo>
                <a:cubicBezTo>
                  <a:pt x="22346" y="10628"/>
                  <a:pt x="21668" y="11118"/>
                  <a:pt x="21415" y="11841"/>
                </a:cubicBezTo>
                <a:cubicBezTo>
                  <a:pt x="21390" y="11825"/>
                  <a:pt x="21366" y="11808"/>
                  <a:pt x="21341" y="11788"/>
                </a:cubicBezTo>
                <a:cubicBezTo>
                  <a:pt x="21190" y="11686"/>
                  <a:pt x="21036" y="11596"/>
                  <a:pt x="20876" y="11514"/>
                </a:cubicBezTo>
                <a:cubicBezTo>
                  <a:pt x="21251" y="10604"/>
                  <a:pt x="22129" y="10012"/>
                  <a:pt x="23119" y="10007"/>
                </a:cubicBezTo>
                <a:close/>
                <a:moveTo>
                  <a:pt x="38961" y="10007"/>
                </a:moveTo>
                <a:cubicBezTo>
                  <a:pt x="39929" y="10007"/>
                  <a:pt x="40799" y="10570"/>
                  <a:pt x="41191" y="11449"/>
                </a:cubicBezTo>
                <a:cubicBezTo>
                  <a:pt x="41003" y="11535"/>
                  <a:pt x="40823" y="11637"/>
                  <a:pt x="40648" y="11752"/>
                </a:cubicBezTo>
                <a:cubicBezTo>
                  <a:pt x="40366" y="11073"/>
                  <a:pt x="39688" y="10624"/>
                  <a:pt x="38953" y="10624"/>
                </a:cubicBezTo>
                <a:cubicBezTo>
                  <a:pt x="38177" y="10628"/>
                  <a:pt x="37498" y="11118"/>
                  <a:pt x="37242" y="11841"/>
                </a:cubicBezTo>
                <a:cubicBezTo>
                  <a:pt x="37185" y="11801"/>
                  <a:pt x="37127" y="11759"/>
                  <a:pt x="37070" y="11722"/>
                </a:cubicBezTo>
                <a:cubicBezTo>
                  <a:pt x="36951" y="11649"/>
                  <a:pt x="36829" y="11580"/>
                  <a:pt x="36706" y="11514"/>
                </a:cubicBezTo>
                <a:cubicBezTo>
                  <a:pt x="37082" y="10604"/>
                  <a:pt x="37960" y="10012"/>
                  <a:pt x="38949" y="10007"/>
                </a:cubicBezTo>
                <a:close/>
                <a:moveTo>
                  <a:pt x="54792" y="10007"/>
                </a:moveTo>
                <a:cubicBezTo>
                  <a:pt x="55755" y="10007"/>
                  <a:pt x="56626" y="10570"/>
                  <a:pt x="57022" y="11449"/>
                </a:cubicBezTo>
                <a:cubicBezTo>
                  <a:pt x="56833" y="11535"/>
                  <a:pt x="56650" y="11637"/>
                  <a:pt x="56478" y="11752"/>
                </a:cubicBezTo>
                <a:cubicBezTo>
                  <a:pt x="56196" y="11077"/>
                  <a:pt x="55527" y="10624"/>
                  <a:pt x="54792" y="10624"/>
                </a:cubicBezTo>
                <a:lnTo>
                  <a:pt x="54780" y="10624"/>
                </a:lnTo>
                <a:cubicBezTo>
                  <a:pt x="54007" y="10628"/>
                  <a:pt x="53325" y="11118"/>
                  <a:pt x="53072" y="11841"/>
                </a:cubicBezTo>
                <a:cubicBezTo>
                  <a:pt x="52901" y="11718"/>
                  <a:pt x="52721" y="11608"/>
                  <a:pt x="52533" y="11514"/>
                </a:cubicBezTo>
                <a:cubicBezTo>
                  <a:pt x="52912" y="10604"/>
                  <a:pt x="53787" y="10012"/>
                  <a:pt x="54775" y="10007"/>
                </a:cubicBezTo>
                <a:close/>
                <a:moveTo>
                  <a:pt x="70618" y="10007"/>
                </a:moveTo>
                <a:cubicBezTo>
                  <a:pt x="71586" y="10007"/>
                  <a:pt x="72456" y="10570"/>
                  <a:pt x="72848" y="11449"/>
                </a:cubicBezTo>
                <a:cubicBezTo>
                  <a:pt x="72660" y="11535"/>
                  <a:pt x="72481" y="11637"/>
                  <a:pt x="72305" y="11752"/>
                </a:cubicBezTo>
                <a:cubicBezTo>
                  <a:pt x="72027" y="11077"/>
                  <a:pt x="71353" y="10624"/>
                  <a:pt x="70618" y="10624"/>
                </a:cubicBezTo>
                <a:lnTo>
                  <a:pt x="70610" y="10624"/>
                </a:lnTo>
                <a:cubicBezTo>
                  <a:pt x="69834" y="10628"/>
                  <a:pt x="69156" y="11118"/>
                  <a:pt x="68899" y="11841"/>
                </a:cubicBezTo>
                <a:cubicBezTo>
                  <a:pt x="68727" y="11718"/>
                  <a:pt x="68547" y="11608"/>
                  <a:pt x="68364" y="11514"/>
                </a:cubicBezTo>
                <a:cubicBezTo>
                  <a:pt x="68739" y="10604"/>
                  <a:pt x="69617" y="10012"/>
                  <a:pt x="70605" y="10007"/>
                </a:cubicBezTo>
                <a:close/>
                <a:moveTo>
                  <a:pt x="86449" y="10007"/>
                </a:moveTo>
                <a:cubicBezTo>
                  <a:pt x="87412" y="10007"/>
                  <a:pt x="88283" y="10570"/>
                  <a:pt x="88679" y="11449"/>
                </a:cubicBezTo>
                <a:cubicBezTo>
                  <a:pt x="88491" y="11535"/>
                  <a:pt x="88307" y="11637"/>
                  <a:pt x="88136" y="11752"/>
                </a:cubicBezTo>
                <a:cubicBezTo>
                  <a:pt x="87853" y="11077"/>
                  <a:pt x="87184" y="10624"/>
                  <a:pt x="86449" y="10624"/>
                </a:cubicBezTo>
                <a:lnTo>
                  <a:pt x="86436" y="10624"/>
                </a:lnTo>
                <a:cubicBezTo>
                  <a:pt x="85665" y="10628"/>
                  <a:pt x="84982" y="11118"/>
                  <a:pt x="84729" y="11841"/>
                </a:cubicBezTo>
                <a:cubicBezTo>
                  <a:pt x="84558" y="11718"/>
                  <a:pt x="84378" y="11608"/>
                  <a:pt x="84190" y="11514"/>
                </a:cubicBezTo>
                <a:cubicBezTo>
                  <a:pt x="84570" y="10604"/>
                  <a:pt x="85448" y="10012"/>
                  <a:pt x="86432" y="10007"/>
                </a:cubicBezTo>
                <a:close/>
                <a:moveTo>
                  <a:pt x="15164" y="10693"/>
                </a:moveTo>
                <a:cubicBezTo>
                  <a:pt x="15895" y="10693"/>
                  <a:pt x="16547" y="11146"/>
                  <a:pt x="16804" y="11825"/>
                </a:cubicBezTo>
                <a:cubicBezTo>
                  <a:pt x="16689" y="11910"/>
                  <a:pt x="16576" y="12001"/>
                  <a:pt x="16469" y="12095"/>
                </a:cubicBezTo>
                <a:cubicBezTo>
                  <a:pt x="16432" y="12127"/>
                  <a:pt x="16395" y="12163"/>
                  <a:pt x="16359" y="12197"/>
                </a:cubicBezTo>
                <a:cubicBezTo>
                  <a:pt x="16240" y="11641"/>
                  <a:pt x="15737" y="11228"/>
                  <a:pt x="15166" y="11228"/>
                </a:cubicBezTo>
                <a:lnTo>
                  <a:pt x="15158" y="11228"/>
                </a:lnTo>
                <a:cubicBezTo>
                  <a:pt x="14561" y="11232"/>
                  <a:pt x="14063" y="11661"/>
                  <a:pt x="13961" y="12237"/>
                </a:cubicBezTo>
                <a:cubicBezTo>
                  <a:pt x="13822" y="12099"/>
                  <a:pt x="13671" y="11972"/>
                  <a:pt x="13512" y="11857"/>
                </a:cubicBezTo>
                <a:cubicBezTo>
                  <a:pt x="13761" y="11167"/>
                  <a:pt x="14419" y="10698"/>
                  <a:pt x="15154" y="10693"/>
                </a:cubicBezTo>
                <a:cubicBezTo>
                  <a:pt x="15157" y="10693"/>
                  <a:pt x="15161" y="10693"/>
                  <a:pt x="15164" y="10693"/>
                </a:cubicBezTo>
                <a:close/>
                <a:moveTo>
                  <a:pt x="30989" y="10693"/>
                </a:moveTo>
                <a:cubicBezTo>
                  <a:pt x="31721" y="10693"/>
                  <a:pt x="32374" y="11146"/>
                  <a:pt x="32635" y="11825"/>
                </a:cubicBezTo>
                <a:cubicBezTo>
                  <a:pt x="32475" y="11939"/>
                  <a:pt x="32328" y="12061"/>
                  <a:pt x="32190" y="12197"/>
                </a:cubicBezTo>
                <a:cubicBezTo>
                  <a:pt x="32071" y="11641"/>
                  <a:pt x="31568" y="11228"/>
                  <a:pt x="30993" y="11228"/>
                </a:cubicBezTo>
                <a:lnTo>
                  <a:pt x="30985" y="11228"/>
                </a:lnTo>
                <a:cubicBezTo>
                  <a:pt x="30388" y="11232"/>
                  <a:pt x="29890" y="11661"/>
                  <a:pt x="29792" y="12237"/>
                </a:cubicBezTo>
                <a:cubicBezTo>
                  <a:pt x="29649" y="12099"/>
                  <a:pt x="29502" y="11972"/>
                  <a:pt x="29343" y="11857"/>
                </a:cubicBezTo>
                <a:cubicBezTo>
                  <a:pt x="29592" y="11167"/>
                  <a:pt x="30245" y="10698"/>
                  <a:pt x="30980" y="10693"/>
                </a:cubicBezTo>
                <a:cubicBezTo>
                  <a:pt x="30983" y="10693"/>
                  <a:pt x="30986" y="10693"/>
                  <a:pt x="30989" y="10693"/>
                </a:cubicBezTo>
                <a:close/>
                <a:moveTo>
                  <a:pt x="46820" y="10693"/>
                </a:moveTo>
                <a:cubicBezTo>
                  <a:pt x="47551" y="10693"/>
                  <a:pt x="48205" y="11146"/>
                  <a:pt x="48461" y="11825"/>
                </a:cubicBezTo>
                <a:cubicBezTo>
                  <a:pt x="48305" y="11939"/>
                  <a:pt x="48154" y="12061"/>
                  <a:pt x="48016" y="12197"/>
                </a:cubicBezTo>
                <a:cubicBezTo>
                  <a:pt x="47898" y="11641"/>
                  <a:pt x="47395" y="11228"/>
                  <a:pt x="46823" y="11228"/>
                </a:cubicBezTo>
                <a:lnTo>
                  <a:pt x="46815" y="11228"/>
                </a:lnTo>
                <a:cubicBezTo>
                  <a:pt x="46218" y="11232"/>
                  <a:pt x="45721" y="11661"/>
                  <a:pt x="45619" y="12237"/>
                </a:cubicBezTo>
                <a:cubicBezTo>
                  <a:pt x="45479" y="12099"/>
                  <a:pt x="45328" y="11972"/>
                  <a:pt x="45169" y="11857"/>
                </a:cubicBezTo>
                <a:cubicBezTo>
                  <a:pt x="45419" y="11167"/>
                  <a:pt x="46075" y="10698"/>
                  <a:pt x="46811" y="10693"/>
                </a:cubicBezTo>
                <a:cubicBezTo>
                  <a:pt x="46814" y="10693"/>
                  <a:pt x="46817" y="10693"/>
                  <a:pt x="46820" y="10693"/>
                </a:cubicBezTo>
                <a:close/>
                <a:moveTo>
                  <a:pt x="62647" y="10693"/>
                </a:moveTo>
                <a:cubicBezTo>
                  <a:pt x="63378" y="10693"/>
                  <a:pt x="64031" y="11146"/>
                  <a:pt x="64292" y="11825"/>
                </a:cubicBezTo>
                <a:cubicBezTo>
                  <a:pt x="64173" y="11910"/>
                  <a:pt x="64059" y="12001"/>
                  <a:pt x="63953" y="12095"/>
                </a:cubicBezTo>
                <a:cubicBezTo>
                  <a:pt x="63915" y="12127"/>
                  <a:pt x="63879" y="12163"/>
                  <a:pt x="63847" y="12197"/>
                </a:cubicBezTo>
                <a:cubicBezTo>
                  <a:pt x="63728" y="11641"/>
                  <a:pt x="63225" y="11228"/>
                  <a:pt x="62650" y="11228"/>
                </a:cubicBezTo>
                <a:lnTo>
                  <a:pt x="62641" y="11228"/>
                </a:lnTo>
                <a:cubicBezTo>
                  <a:pt x="62045" y="11232"/>
                  <a:pt x="61547" y="11661"/>
                  <a:pt x="61449" y="12237"/>
                </a:cubicBezTo>
                <a:cubicBezTo>
                  <a:pt x="61306" y="12099"/>
                  <a:pt x="61159" y="11972"/>
                  <a:pt x="60999" y="11857"/>
                </a:cubicBezTo>
                <a:cubicBezTo>
                  <a:pt x="61249" y="11167"/>
                  <a:pt x="61902" y="10698"/>
                  <a:pt x="62637" y="10693"/>
                </a:cubicBezTo>
                <a:cubicBezTo>
                  <a:pt x="62640" y="10693"/>
                  <a:pt x="62644" y="10693"/>
                  <a:pt x="62647" y="10693"/>
                </a:cubicBezTo>
                <a:close/>
                <a:moveTo>
                  <a:pt x="78477" y="10693"/>
                </a:moveTo>
                <a:cubicBezTo>
                  <a:pt x="79209" y="10693"/>
                  <a:pt x="79862" y="11146"/>
                  <a:pt x="80119" y="11825"/>
                </a:cubicBezTo>
                <a:cubicBezTo>
                  <a:pt x="79963" y="11939"/>
                  <a:pt x="79812" y="12061"/>
                  <a:pt x="79673" y="12197"/>
                </a:cubicBezTo>
                <a:cubicBezTo>
                  <a:pt x="79555" y="11639"/>
                  <a:pt x="79053" y="11228"/>
                  <a:pt x="78480" y="11228"/>
                </a:cubicBezTo>
                <a:cubicBezTo>
                  <a:pt x="78477" y="11228"/>
                  <a:pt x="78474" y="11228"/>
                  <a:pt x="78472" y="11228"/>
                </a:cubicBezTo>
                <a:cubicBezTo>
                  <a:pt x="77876" y="11232"/>
                  <a:pt x="77378" y="11661"/>
                  <a:pt x="77276" y="12237"/>
                </a:cubicBezTo>
                <a:cubicBezTo>
                  <a:pt x="77137" y="12099"/>
                  <a:pt x="76986" y="11972"/>
                  <a:pt x="76826" y="11857"/>
                </a:cubicBezTo>
                <a:cubicBezTo>
                  <a:pt x="77075" y="11167"/>
                  <a:pt x="77733" y="10698"/>
                  <a:pt x="78468" y="10693"/>
                </a:cubicBezTo>
                <a:cubicBezTo>
                  <a:pt x="78471" y="10693"/>
                  <a:pt x="78474" y="10693"/>
                  <a:pt x="78477" y="10693"/>
                </a:cubicBezTo>
                <a:close/>
                <a:moveTo>
                  <a:pt x="94307" y="10693"/>
                </a:moveTo>
                <a:cubicBezTo>
                  <a:pt x="95038" y="10693"/>
                  <a:pt x="95691" y="11147"/>
                  <a:pt x="95949" y="11825"/>
                </a:cubicBezTo>
                <a:cubicBezTo>
                  <a:pt x="95789" y="11939"/>
                  <a:pt x="95642" y="12061"/>
                  <a:pt x="95503" y="12197"/>
                </a:cubicBezTo>
                <a:cubicBezTo>
                  <a:pt x="95386" y="11641"/>
                  <a:pt x="94883" y="11228"/>
                  <a:pt x="94307" y="11228"/>
                </a:cubicBezTo>
                <a:lnTo>
                  <a:pt x="94298" y="11228"/>
                </a:lnTo>
                <a:cubicBezTo>
                  <a:pt x="93702" y="11232"/>
                  <a:pt x="93205" y="11661"/>
                  <a:pt x="93106" y="12237"/>
                </a:cubicBezTo>
                <a:cubicBezTo>
                  <a:pt x="92963" y="12099"/>
                  <a:pt x="92816" y="11972"/>
                  <a:pt x="92657" y="11857"/>
                </a:cubicBezTo>
                <a:cubicBezTo>
                  <a:pt x="92906" y="11167"/>
                  <a:pt x="93563" y="10698"/>
                  <a:pt x="94298" y="10693"/>
                </a:cubicBezTo>
                <a:close/>
                <a:moveTo>
                  <a:pt x="7305" y="10693"/>
                </a:moveTo>
                <a:cubicBezTo>
                  <a:pt x="8016" y="10693"/>
                  <a:pt x="8665" y="11133"/>
                  <a:pt x="8934" y="11792"/>
                </a:cubicBezTo>
                <a:cubicBezTo>
                  <a:pt x="8778" y="11902"/>
                  <a:pt x="8627" y="12021"/>
                  <a:pt x="8489" y="12151"/>
                </a:cubicBezTo>
                <a:cubicBezTo>
                  <a:pt x="8353" y="11612"/>
                  <a:pt x="7863" y="11228"/>
                  <a:pt x="7304" y="11228"/>
                </a:cubicBezTo>
                <a:lnTo>
                  <a:pt x="7300" y="11228"/>
                </a:lnTo>
                <a:cubicBezTo>
                  <a:pt x="6687" y="11232"/>
                  <a:pt x="6176" y="11682"/>
                  <a:pt x="6095" y="12282"/>
                </a:cubicBezTo>
                <a:cubicBezTo>
                  <a:pt x="5956" y="12139"/>
                  <a:pt x="5805" y="12004"/>
                  <a:pt x="5646" y="11886"/>
                </a:cubicBezTo>
                <a:cubicBezTo>
                  <a:pt x="5882" y="11175"/>
                  <a:pt x="6544" y="10698"/>
                  <a:pt x="7296" y="10693"/>
                </a:cubicBezTo>
                <a:cubicBezTo>
                  <a:pt x="7299" y="10693"/>
                  <a:pt x="7302" y="10693"/>
                  <a:pt x="7305" y="10693"/>
                </a:cubicBezTo>
                <a:close/>
                <a:moveTo>
                  <a:pt x="23132" y="10693"/>
                </a:moveTo>
                <a:cubicBezTo>
                  <a:pt x="23843" y="10693"/>
                  <a:pt x="24496" y="11133"/>
                  <a:pt x="24760" y="11792"/>
                </a:cubicBezTo>
                <a:cubicBezTo>
                  <a:pt x="24605" y="11902"/>
                  <a:pt x="24458" y="12021"/>
                  <a:pt x="24319" y="12151"/>
                </a:cubicBezTo>
                <a:cubicBezTo>
                  <a:pt x="24181" y="11611"/>
                  <a:pt x="23695" y="11228"/>
                  <a:pt x="23135" y="11228"/>
                </a:cubicBezTo>
                <a:cubicBezTo>
                  <a:pt x="23132" y="11228"/>
                  <a:pt x="23129" y="11228"/>
                  <a:pt x="23126" y="11228"/>
                </a:cubicBezTo>
                <a:cubicBezTo>
                  <a:pt x="22514" y="11232"/>
                  <a:pt x="22007" y="11682"/>
                  <a:pt x="21926" y="12282"/>
                </a:cubicBezTo>
                <a:cubicBezTo>
                  <a:pt x="21782" y="12139"/>
                  <a:pt x="21632" y="12004"/>
                  <a:pt x="21472" y="11886"/>
                </a:cubicBezTo>
                <a:cubicBezTo>
                  <a:pt x="21713" y="11175"/>
                  <a:pt x="22371" y="10698"/>
                  <a:pt x="23122" y="10693"/>
                </a:cubicBezTo>
                <a:cubicBezTo>
                  <a:pt x="23126" y="10693"/>
                  <a:pt x="23129" y="10693"/>
                  <a:pt x="23132" y="10693"/>
                </a:cubicBezTo>
                <a:close/>
                <a:moveTo>
                  <a:pt x="38963" y="10693"/>
                </a:moveTo>
                <a:cubicBezTo>
                  <a:pt x="39673" y="10693"/>
                  <a:pt x="40323" y="11133"/>
                  <a:pt x="40591" y="11792"/>
                </a:cubicBezTo>
                <a:cubicBezTo>
                  <a:pt x="40435" y="11902"/>
                  <a:pt x="40284" y="12021"/>
                  <a:pt x="40145" y="12151"/>
                </a:cubicBezTo>
                <a:cubicBezTo>
                  <a:pt x="40011" y="11611"/>
                  <a:pt x="39522" y="11228"/>
                  <a:pt x="38965" y="11228"/>
                </a:cubicBezTo>
                <a:cubicBezTo>
                  <a:pt x="38963" y="11228"/>
                  <a:pt x="38960" y="11228"/>
                  <a:pt x="38957" y="11228"/>
                </a:cubicBezTo>
                <a:cubicBezTo>
                  <a:pt x="38344" y="11232"/>
                  <a:pt x="37834" y="11682"/>
                  <a:pt x="37752" y="12282"/>
                </a:cubicBezTo>
                <a:cubicBezTo>
                  <a:pt x="37743" y="12274"/>
                  <a:pt x="37732" y="12261"/>
                  <a:pt x="37724" y="12249"/>
                </a:cubicBezTo>
                <a:cubicBezTo>
                  <a:pt x="37609" y="12135"/>
                  <a:pt x="37487" y="12029"/>
                  <a:pt x="37360" y="11931"/>
                </a:cubicBezTo>
                <a:cubicBezTo>
                  <a:pt x="37340" y="11914"/>
                  <a:pt x="37319" y="11902"/>
                  <a:pt x="37302" y="11886"/>
                </a:cubicBezTo>
                <a:cubicBezTo>
                  <a:pt x="37540" y="11175"/>
                  <a:pt x="38201" y="10698"/>
                  <a:pt x="38953" y="10693"/>
                </a:cubicBezTo>
                <a:cubicBezTo>
                  <a:pt x="38956" y="10693"/>
                  <a:pt x="38959" y="10693"/>
                  <a:pt x="38963" y="10693"/>
                </a:cubicBezTo>
                <a:close/>
                <a:moveTo>
                  <a:pt x="54789" y="10693"/>
                </a:moveTo>
                <a:cubicBezTo>
                  <a:pt x="55500" y="10693"/>
                  <a:pt x="56153" y="11133"/>
                  <a:pt x="56417" y="11792"/>
                </a:cubicBezTo>
                <a:cubicBezTo>
                  <a:pt x="56262" y="11902"/>
                  <a:pt x="56115" y="12021"/>
                  <a:pt x="55976" y="12151"/>
                </a:cubicBezTo>
                <a:cubicBezTo>
                  <a:pt x="55837" y="11612"/>
                  <a:pt x="55351" y="11228"/>
                  <a:pt x="54792" y="11228"/>
                </a:cubicBezTo>
                <a:lnTo>
                  <a:pt x="54784" y="11228"/>
                </a:lnTo>
                <a:cubicBezTo>
                  <a:pt x="54175" y="11232"/>
                  <a:pt x="53664" y="11682"/>
                  <a:pt x="53583" y="12282"/>
                </a:cubicBezTo>
                <a:cubicBezTo>
                  <a:pt x="53489" y="12188"/>
                  <a:pt x="53391" y="12095"/>
                  <a:pt x="53289" y="12012"/>
                </a:cubicBezTo>
                <a:cubicBezTo>
                  <a:pt x="53236" y="11967"/>
                  <a:pt x="53182" y="11927"/>
                  <a:pt x="53129" y="11886"/>
                </a:cubicBezTo>
                <a:cubicBezTo>
                  <a:pt x="53370" y="11175"/>
                  <a:pt x="54028" y="10698"/>
                  <a:pt x="54780" y="10693"/>
                </a:cubicBezTo>
                <a:cubicBezTo>
                  <a:pt x="54783" y="10693"/>
                  <a:pt x="54786" y="10693"/>
                  <a:pt x="54789" y="10693"/>
                </a:cubicBezTo>
                <a:close/>
                <a:moveTo>
                  <a:pt x="70618" y="10693"/>
                </a:moveTo>
                <a:cubicBezTo>
                  <a:pt x="71329" y="10693"/>
                  <a:pt x="71983" y="11134"/>
                  <a:pt x="72247" y="11792"/>
                </a:cubicBezTo>
                <a:cubicBezTo>
                  <a:pt x="72092" y="11902"/>
                  <a:pt x="71941" y="12021"/>
                  <a:pt x="71802" y="12151"/>
                </a:cubicBezTo>
                <a:cubicBezTo>
                  <a:pt x="71669" y="11611"/>
                  <a:pt x="71179" y="11228"/>
                  <a:pt x="70623" y="11228"/>
                </a:cubicBezTo>
                <a:cubicBezTo>
                  <a:pt x="70620" y="11228"/>
                  <a:pt x="70617" y="11228"/>
                  <a:pt x="70614" y="11228"/>
                </a:cubicBezTo>
                <a:cubicBezTo>
                  <a:pt x="70002" y="11232"/>
                  <a:pt x="69491" y="11682"/>
                  <a:pt x="69410" y="12282"/>
                </a:cubicBezTo>
                <a:cubicBezTo>
                  <a:pt x="69287" y="12159"/>
                  <a:pt x="69160" y="12041"/>
                  <a:pt x="69025" y="11935"/>
                </a:cubicBezTo>
                <a:cubicBezTo>
                  <a:pt x="69005" y="11918"/>
                  <a:pt x="68980" y="11902"/>
                  <a:pt x="68960" y="11886"/>
                </a:cubicBezTo>
                <a:cubicBezTo>
                  <a:pt x="69197" y="11175"/>
                  <a:pt x="69859" y="10698"/>
                  <a:pt x="70610" y="10693"/>
                </a:cubicBezTo>
                <a:close/>
                <a:moveTo>
                  <a:pt x="86449" y="10693"/>
                </a:moveTo>
                <a:cubicBezTo>
                  <a:pt x="87159" y="10693"/>
                  <a:pt x="87808" y="11134"/>
                  <a:pt x="88074" y="11792"/>
                </a:cubicBezTo>
                <a:cubicBezTo>
                  <a:pt x="87919" y="11902"/>
                  <a:pt x="87772" y="12021"/>
                  <a:pt x="87633" y="12151"/>
                </a:cubicBezTo>
                <a:cubicBezTo>
                  <a:pt x="87495" y="11612"/>
                  <a:pt x="87009" y="11228"/>
                  <a:pt x="86449" y="11228"/>
                </a:cubicBezTo>
                <a:lnTo>
                  <a:pt x="86441" y="11228"/>
                </a:lnTo>
                <a:cubicBezTo>
                  <a:pt x="85832" y="11232"/>
                  <a:pt x="85322" y="11682"/>
                  <a:pt x="85240" y="12282"/>
                </a:cubicBezTo>
                <a:cubicBezTo>
                  <a:pt x="85097" y="12139"/>
                  <a:pt x="84946" y="12004"/>
                  <a:pt x="84786" y="11886"/>
                </a:cubicBezTo>
                <a:cubicBezTo>
                  <a:pt x="85027" y="11175"/>
                  <a:pt x="85685" y="10698"/>
                  <a:pt x="86436" y="10693"/>
                </a:cubicBezTo>
                <a:close/>
                <a:moveTo>
                  <a:pt x="7308" y="11298"/>
                </a:moveTo>
                <a:cubicBezTo>
                  <a:pt x="7844" y="11298"/>
                  <a:pt x="8318" y="11681"/>
                  <a:pt x="8431" y="12204"/>
                </a:cubicBezTo>
                <a:cubicBezTo>
                  <a:pt x="8244" y="12384"/>
                  <a:pt x="8072" y="12589"/>
                  <a:pt x="7920" y="12805"/>
                </a:cubicBezTo>
                <a:cubicBezTo>
                  <a:pt x="7696" y="12768"/>
                  <a:pt x="7463" y="12747"/>
                  <a:pt x="7226" y="12747"/>
                </a:cubicBezTo>
                <a:cubicBezTo>
                  <a:pt x="6989" y="12747"/>
                  <a:pt x="6757" y="12772"/>
                  <a:pt x="6528" y="12817"/>
                </a:cubicBezTo>
                <a:lnTo>
                  <a:pt x="6532" y="12813"/>
                </a:lnTo>
                <a:cubicBezTo>
                  <a:pt x="6414" y="12642"/>
                  <a:pt x="6283" y="12478"/>
                  <a:pt x="6140" y="12327"/>
                </a:cubicBezTo>
                <a:lnTo>
                  <a:pt x="6140" y="12327"/>
                </a:lnTo>
                <a:lnTo>
                  <a:pt x="6161" y="12331"/>
                </a:lnTo>
                <a:cubicBezTo>
                  <a:pt x="6221" y="11747"/>
                  <a:pt x="6712" y="11302"/>
                  <a:pt x="7300" y="11298"/>
                </a:cubicBezTo>
                <a:cubicBezTo>
                  <a:pt x="7302" y="11298"/>
                  <a:pt x="7305" y="11298"/>
                  <a:pt x="7308" y="11298"/>
                </a:cubicBezTo>
                <a:close/>
                <a:moveTo>
                  <a:pt x="23135" y="11298"/>
                </a:moveTo>
                <a:cubicBezTo>
                  <a:pt x="23674" y="11298"/>
                  <a:pt x="24143" y="11681"/>
                  <a:pt x="24258" y="12204"/>
                </a:cubicBezTo>
                <a:cubicBezTo>
                  <a:pt x="24074" y="12384"/>
                  <a:pt x="23903" y="12589"/>
                  <a:pt x="23751" y="12805"/>
                </a:cubicBezTo>
                <a:cubicBezTo>
                  <a:pt x="23530" y="12768"/>
                  <a:pt x="23306" y="12747"/>
                  <a:pt x="23077" y="12747"/>
                </a:cubicBezTo>
                <a:lnTo>
                  <a:pt x="23053" y="12747"/>
                </a:lnTo>
                <a:cubicBezTo>
                  <a:pt x="22816" y="12747"/>
                  <a:pt x="22583" y="12772"/>
                  <a:pt x="22359" y="12817"/>
                </a:cubicBezTo>
                <a:lnTo>
                  <a:pt x="22359" y="12813"/>
                </a:lnTo>
                <a:cubicBezTo>
                  <a:pt x="22240" y="12642"/>
                  <a:pt x="22109" y="12478"/>
                  <a:pt x="21967" y="12327"/>
                </a:cubicBezTo>
                <a:lnTo>
                  <a:pt x="21967" y="12327"/>
                </a:lnTo>
                <a:lnTo>
                  <a:pt x="21986" y="12331"/>
                </a:lnTo>
                <a:cubicBezTo>
                  <a:pt x="22048" y="11747"/>
                  <a:pt x="22538" y="11302"/>
                  <a:pt x="23126" y="11298"/>
                </a:cubicBezTo>
                <a:cubicBezTo>
                  <a:pt x="23129" y="11298"/>
                  <a:pt x="23132" y="11298"/>
                  <a:pt x="23135" y="11298"/>
                </a:cubicBezTo>
                <a:close/>
                <a:moveTo>
                  <a:pt x="38965" y="11298"/>
                </a:moveTo>
                <a:cubicBezTo>
                  <a:pt x="39505" y="11298"/>
                  <a:pt x="39974" y="11676"/>
                  <a:pt x="40088" y="12204"/>
                </a:cubicBezTo>
                <a:cubicBezTo>
                  <a:pt x="39900" y="12384"/>
                  <a:pt x="39728" y="12589"/>
                  <a:pt x="39577" y="12805"/>
                </a:cubicBezTo>
                <a:cubicBezTo>
                  <a:pt x="39353" y="12768"/>
                  <a:pt x="39121" y="12747"/>
                  <a:pt x="38883" y="12747"/>
                </a:cubicBezTo>
                <a:cubicBezTo>
                  <a:pt x="38646" y="12747"/>
                  <a:pt x="38414" y="12772"/>
                  <a:pt x="38185" y="12817"/>
                </a:cubicBezTo>
                <a:lnTo>
                  <a:pt x="38189" y="12813"/>
                </a:lnTo>
                <a:cubicBezTo>
                  <a:pt x="38071" y="12642"/>
                  <a:pt x="37940" y="12478"/>
                  <a:pt x="37797" y="12327"/>
                </a:cubicBezTo>
                <a:lnTo>
                  <a:pt x="37797" y="12327"/>
                </a:lnTo>
                <a:lnTo>
                  <a:pt x="37817" y="12331"/>
                </a:lnTo>
                <a:cubicBezTo>
                  <a:pt x="37879" y="11747"/>
                  <a:pt x="38369" y="11302"/>
                  <a:pt x="38957" y="11298"/>
                </a:cubicBezTo>
                <a:cubicBezTo>
                  <a:pt x="38960" y="11298"/>
                  <a:pt x="38963" y="11298"/>
                  <a:pt x="38965" y="11298"/>
                </a:cubicBezTo>
                <a:close/>
                <a:moveTo>
                  <a:pt x="54792" y="11298"/>
                </a:moveTo>
                <a:cubicBezTo>
                  <a:pt x="55331" y="11298"/>
                  <a:pt x="55804" y="11678"/>
                  <a:pt x="55915" y="12204"/>
                </a:cubicBezTo>
                <a:cubicBezTo>
                  <a:pt x="55731" y="12384"/>
                  <a:pt x="55559" y="12589"/>
                  <a:pt x="55408" y="12805"/>
                </a:cubicBezTo>
                <a:cubicBezTo>
                  <a:pt x="55188" y="12768"/>
                  <a:pt x="54963" y="12747"/>
                  <a:pt x="54739" y="12747"/>
                </a:cubicBezTo>
                <a:lnTo>
                  <a:pt x="54710" y="12747"/>
                </a:lnTo>
                <a:cubicBezTo>
                  <a:pt x="54473" y="12747"/>
                  <a:pt x="54241" y="12772"/>
                  <a:pt x="54015" y="12817"/>
                </a:cubicBezTo>
                <a:lnTo>
                  <a:pt x="54015" y="12813"/>
                </a:lnTo>
                <a:cubicBezTo>
                  <a:pt x="53898" y="12642"/>
                  <a:pt x="53766" y="12478"/>
                  <a:pt x="53623" y="12327"/>
                </a:cubicBezTo>
                <a:lnTo>
                  <a:pt x="53623" y="12327"/>
                </a:lnTo>
                <a:lnTo>
                  <a:pt x="53644" y="12331"/>
                </a:lnTo>
                <a:cubicBezTo>
                  <a:pt x="53705" y="11747"/>
                  <a:pt x="54196" y="11302"/>
                  <a:pt x="54784" y="11298"/>
                </a:cubicBezTo>
                <a:close/>
                <a:moveTo>
                  <a:pt x="70618" y="11298"/>
                </a:moveTo>
                <a:cubicBezTo>
                  <a:pt x="71161" y="11298"/>
                  <a:pt x="71631" y="11678"/>
                  <a:pt x="71745" y="12204"/>
                </a:cubicBezTo>
                <a:cubicBezTo>
                  <a:pt x="71557" y="12384"/>
                  <a:pt x="71386" y="12589"/>
                  <a:pt x="71235" y="12805"/>
                </a:cubicBezTo>
                <a:cubicBezTo>
                  <a:pt x="71018" y="12768"/>
                  <a:pt x="70794" y="12747"/>
                  <a:pt x="70565" y="12747"/>
                </a:cubicBezTo>
                <a:lnTo>
                  <a:pt x="70541" y="12747"/>
                </a:lnTo>
                <a:cubicBezTo>
                  <a:pt x="70304" y="12747"/>
                  <a:pt x="70071" y="12772"/>
                  <a:pt x="69842" y="12817"/>
                </a:cubicBezTo>
                <a:lnTo>
                  <a:pt x="69846" y="12813"/>
                </a:lnTo>
                <a:cubicBezTo>
                  <a:pt x="69728" y="12642"/>
                  <a:pt x="69597" y="12478"/>
                  <a:pt x="69454" y="12327"/>
                </a:cubicBezTo>
                <a:lnTo>
                  <a:pt x="69454" y="12327"/>
                </a:lnTo>
                <a:lnTo>
                  <a:pt x="69474" y="12331"/>
                </a:lnTo>
                <a:cubicBezTo>
                  <a:pt x="69536" y="11747"/>
                  <a:pt x="70026" y="11302"/>
                  <a:pt x="70614" y="11298"/>
                </a:cubicBezTo>
                <a:close/>
                <a:moveTo>
                  <a:pt x="86449" y="11298"/>
                </a:moveTo>
                <a:cubicBezTo>
                  <a:pt x="86988" y="11298"/>
                  <a:pt x="87461" y="11678"/>
                  <a:pt x="87572" y="12204"/>
                </a:cubicBezTo>
                <a:cubicBezTo>
                  <a:pt x="87388" y="12384"/>
                  <a:pt x="87216" y="12589"/>
                  <a:pt x="87065" y="12805"/>
                </a:cubicBezTo>
                <a:cubicBezTo>
                  <a:pt x="86845" y="12768"/>
                  <a:pt x="86620" y="12747"/>
                  <a:pt x="86396" y="12747"/>
                </a:cubicBezTo>
                <a:lnTo>
                  <a:pt x="86367" y="12747"/>
                </a:lnTo>
                <a:cubicBezTo>
                  <a:pt x="86130" y="12747"/>
                  <a:pt x="85897" y="12772"/>
                  <a:pt x="85672" y="12817"/>
                </a:cubicBezTo>
                <a:lnTo>
                  <a:pt x="85672" y="12813"/>
                </a:lnTo>
                <a:cubicBezTo>
                  <a:pt x="85554" y="12642"/>
                  <a:pt x="85423" y="12478"/>
                  <a:pt x="85280" y="12327"/>
                </a:cubicBezTo>
                <a:lnTo>
                  <a:pt x="85280" y="12327"/>
                </a:lnTo>
                <a:lnTo>
                  <a:pt x="85301" y="12331"/>
                </a:lnTo>
                <a:cubicBezTo>
                  <a:pt x="85363" y="11747"/>
                  <a:pt x="85853" y="11302"/>
                  <a:pt x="86441" y="11298"/>
                </a:cubicBezTo>
                <a:close/>
                <a:moveTo>
                  <a:pt x="15166" y="11298"/>
                </a:moveTo>
                <a:cubicBezTo>
                  <a:pt x="15722" y="11298"/>
                  <a:pt x="16203" y="11709"/>
                  <a:pt x="16297" y="12253"/>
                </a:cubicBezTo>
                <a:cubicBezTo>
                  <a:pt x="16269" y="12286"/>
                  <a:pt x="16240" y="12315"/>
                  <a:pt x="16212" y="12348"/>
                </a:cubicBezTo>
                <a:cubicBezTo>
                  <a:pt x="16159" y="12404"/>
                  <a:pt x="16105" y="12466"/>
                  <a:pt x="16052" y="12527"/>
                </a:cubicBezTo>
                <a:cubicBezTo>
                  <a:pt x="15979" y="12613"/>
                  <a:pt x="15914" y="12702"/>
                  <a:pt x="15848" y="12796"/>
                </a:cubicBezTo>
                <a:cubicBezTo>
                  <a:pt x="15639" y="12764"/>
                  <a:pt x="15432" y="12747"/>
                  <a:pt x="15219" y="12747"/>
                </a:cubicBezTo>
                <a:lnTo>
                  <a:pt x="15194" y="12747"/>
                </a:lnTo>
                <a:cubicBezTo>
                  <a:pt x="14929" y="12751"/>
                  <a:pt x="14668" y="12781"/>
                  <a:pt x="14414" y="12830"/>
                </a:cubicBezTo>
                <a:lnTo>
                  <a:pt x="14439" y="12813"/>
                </a:lnTo>
                <a:cubicBezTo>
                  <a:pt x="14316" y="12629"/>
                  <a:pt x="14174" y="12457"/>
                  <a:pt x="14022" y="12302"/>
                </a:cubicBezTo>
                <a:cubicBezTo>
                  <a:pt x="14096" y="11731"/>
                  <a:pt x="14578" y="11302"/>
                  <a:pt x="15158" y="11298"/>
                </a:cubicBezTo>
                <a:cubicBezTo>
                  <a:pt x="15161" y="11298"/>
                  <a:pt x="15163" y="11298"/>
                  <a:pt x="15166" y="11298"/>
                </a:cubicBezTo>
                <a:close/>
                <a:moveTo>
                  <a:pt x="30993" y="11298"/>
                </a:moveTo>
                <a:cubicBezTo>
                  <a:pt x="31548" y="11298"/>
                  <a:pt x="32034" y="11706"/>
                  <a:pt x="32128" y="12253"/>
                </a:cubicBezTo>
                <a:cubicBezTo>
                  <a:pt x="32099" y="12286"/>
                  <a:pt x="32067" y="12315"/>
                  <a:pt x="32039" y="12348"/>
                </a:cubicBezTo>
                <a:cubicBezTo>
                  <a:pt x="31907" y="12487"/>
                  <a:pt x="31785" y="12638"/>
                  <a:pt x="31675" y="12796"/>
                </a:cubicBezTo>
                <a:cubicBezTo>
                  <a:pt x="31470" y="12764"/>
                  <a:pt x="31262" y="12747"/>
                  <a:pt x="31050" y="12747"/>
                </a:cubicBezTo>
                <a:lnTo>
                  <a:pt x="31025" y="12747"/>
                </a:lnTo>
                <a:cubicBezTo>
                  <a:pt x="30759" y="12751"/>
                  <a:pt x="30499" y="12781"/>
                  <a:pt x="30241" y="12830"/>
                </a:cubicBezTo>
                <a:lnTo>
                  <a:pt x="30269" y="12813"/>
                </a:lnTo>
                <a:cubicBezTo>
                  <a:pt x="30143" y="12629"/>
                  <a:pt x="30005" y="12457"/>
                  <a:pt x="29853" y="12302"/>
                </a:cubicBezTo>
                <a:cubicBezTo>
                  <a:pt x="29926" y="11731"/>
                  <a:pt x="30408" y="11302"/>
                  <a:pt x="30985" y="11298"/>
                </a:cubicBezTo>
                <a:close/>
                <a:moveTo>
                  <a:pt x="46823" y="11298"/>
                </a:moveTo>
                <a:cubicBezTo>
                  <a:pt x="47379" y="11298"/>
                  <a:pt x="47865" y="11709"/>
                  <a:pt x="47954" y="12253"/>
                </a:cubicBezTo>
                <a:cubicBezTo>
                  <a:pt x="47845" y="12368"/>
                  <a:pt x="47734" y="12491"/>
                  <a:pt x="47636" y="12621"/>
                </a:cubicBezTo>
                <a:cubicBezTo>
                  <a:pt x="47591" y="12678"/>
                  <a:pt x="47546" y="12740"/>
                  <a:pt x="47506" y="12796"/>
                </a:cubicBezTo>
                <a:cubicBezTo>
                  <a:pt x="47289" y="12764"/>
                  <a:pt x="47072" y="12747"/>
                  <a:pt x="46852" y="12747"/>
                </a:cubicBezTo>
                <a:cubicBezTo>
                  <a:pt x="46586" y="12751"/>
                  <a:pt x="46325" y="12781"/>
                  <a:pt x="46071" y="12830"/>
                </a:cubicBezTo>
                <a:lnTo>
                  <a:pt x="46096" y="12813"/>
                </a:lnTo>
                <a:cubicBezTo>
                  <a:pt x="45973" y="12629"/>
                  <a:pt x="45830" y="12457"/>
                  <a:pt x="45679" y="12302"/>
                </a:cubicBezTo>
                <a:cubicBezTo>
                  <a:pt x="45753" y="11731"/>
                  <a:pt x="46235" y="11302"/>
                  <a:pt x="46815" y="11298"/>
                </a:cubicBezTo>
                <a:cubicBezTo>
                  <a:pt x="46818" y="11298"/>
                  <a:pt x="46821" y="11298"/>
                  <a:pt x="46823" y="11298"/>
                </a:cubicBezTo>
                <a:close/>
                <a:moveTo>
                  <a:pt x="62641" y="11298"/>
                </a:moveTo>
                <a:cubicBezTo>
                  <a:pt x="63201" y="11298"/>
                  <a:pt x="63691" y="11706"/>
                  <a:pt x="63785" y="12253"/>
                </a:cubicBezTo>
                <a:cubicBezTo>
                  <a:pt x="63757" y="12286"/>
                  <a:pt x="63724" y="12315"/>
                  <a:pt x="63695" y="12348"/>
                </a:cubicBezTo>
                <a:cubicBezTo>
                  <a:pt x="63642" y="12404"/>
                  <a:pt x="63589" y="12466"/>
                  <a:pt x="63540" y="12527"/>
                </a:cubicBezTo>
                <a:cubicBezTo>
                  <a:pt x="63466" y="12613"/>
                  <a:pt x="63397" y="12702"/>
                  <a:pt x="63332" y="12796"/>
                </a:cubicBezTo>
                <a:cubicBezTo>
                  <a:pt x="63127" y="12764"/>
                  <a:pt x="62920" y="12747"/>
                  <a:pt x="62707" y="12747"/>
                </a:cubicBezTo>
                <a:lnTo>
                  <a:pt x="62682" y="12747"/>
                </a:lnTo>
                <a:cubicBezTo>
                  <a:pt x="62417" y="12751"/>
                  <a:pt x="62156" y="12781"/>
                  <a:pt x="61898" y="12830"/>
                </a:cubicBezTo>
                <a:lnTo>
                  <a:pt x="61927" y="12813"/>
                </a:lnTo>
                <a:cubicBezTo>
                  <a:pt x="61800" y="12629"/>
                  <a:pt x="61661" y="12457"/>
                  <a:pt x="61510" y="12302"/>
                </a:cubicBezTo>
                <a:cubicBezTo>
                  <a:pt x="61583" y="11731"/>
                  <a:pt x="62066" y="11302"/>
                  <a:pt x="62641" y="11298"/>
                </a:cubicBezTo>
                <a:close/>
                <a:moveTo>
                  <a:pt x="78472" y="11298"/>
                </a:moveTo>
                <a:cubicBezTo>
                  <a:pt x="79031" y="11298"/>
                  <a:pt x="79522" y="11706"/>
                  <a:pt x="79616" y="12253"/>
                </a:cubicBezTo>
                <a:cubicBezTo>
                  <a:pt x="79448" y="12421"/>
                  <a:pt x="79297" y="12600"/>
                  <a:pt x="79163" y="12796"/>
                </a:cubicBezTo>
                <a:cubicBezTo>
                  <a:pt x="78958" y="12764"/>
                  <a:pt x="78746" y="12747"/>
                  <a:pt x="78534" y="12747"/>
                </a:cubicBezTo>
                <a:lnTo>
                  <a:pt x="78509" y="12747"/>
                </a:lnTo>
                <a:cubicBezTo>
                  <a:pt x="78243" y="12751"/>
                  <a:pt x="77982" y="12781"/>
                  <a:pt x="77729" y="12830"/>
                </a:cubicBezTo>
                <a:lnTo>
                  <a:pt x="77753" y="12813"/>
                </a:lnTo>
                <a:cubicBezTo>
                  <a:pt x="77631" y="12629"/>
                  <a:pt x="77488" y="12457"/>
                  <a:pt x="77337" y="12302"/>
                </a:cubicBezTo>
                <a:cubicBezTo>
                  <a:pt x="77410" y="11731"/>
                  <a:pt x="77892" y="11302"/>
                  <a:pt x="78472" y="11298"/>
                </a:cubicBezTo>
                <a:close/>
                <a:moveTo>
                  <a:pt x="94307" y="11298"/>
                </a:moveTo>
                <a:cubicBezTo>
                  <a:pt x="94862" y="11298"/>
                  <a:pt x="95348" y="11706"/>
                  <a:pt x="95442" y="12253"/>
                </a:cubicBezTo>
                <a:cubicBezTo>
                  <a:pt x="95279" y="12421"/>
                  <a:pt x="95124" y="12600"/>
                  <a:pt x="94989" y="12796"/>
                </a:cubicBezTo>
                <a:cubicBezTo>
                  <a:pt x="94785" y="12764"/>
                  <a:pt x="94577" y="12747"/>
                  <a:pt x="94364" y="12747"/>
                </a:cubicBezTo>
                <a:lnTo>
                  <a:pt x="94340" y="12747"/>
                </a:lnTo>
                <a:cubicBezTo>
                  <a:pt x="94074" y="12751"/>
                  <a:pt x="93812" y="12781"/>
                  <a:pt x="93555" y="12830"/>
                </a:cubicBezTo>
                <a:lnTo>
                  <a:pt x="93584" y="12813"/>
                </a:lnTo>
                <a:cubicBezTo>
                  <a:pt x="93457" y="12629"/>
                  <a:pt x="93318" y="12457"/>
                  <a:pt x="93167" y="12302"/>
                </a:cubicBezTo>
                <a:cubicBezTo>
                  <a:pt x="93241" y="11731"/>
                  <a:pt x="93723" y="11302"/>
                  <a:pt x="94298" y="11298"/>
                </a:cubicBezTo>
                <a:close/>
                <a:moveTo>
                  <a:pt x="19098" y="11163"/>
                </a:moveTo>
                <a:cubicBezTo>
                  <a:pt x="19935" y="11163"/>
                  <a:pt x="20739" y="11432"/>
                  <a:pt x="21394" y="11914"/>
                </a:cubicBezTo>
                <a:cubicBezTo>
                  <a:pt x="21428" y="11939"/>
                  <a:pt x="21460" y="11963"/>
                  <a:pt x="21488" y="11988"/>
                </a:cubicBezTo>
                <a:cubicBezTo>
                  <a:pt x="21554" y="12037"/>
                  <a:pt x="21611" y="12086"/>
                  <a:pt x="21673" y="12139"/>
                </a:cubicBezTo>
                <a:cubicBezTo>
                  <a:pt x="21901" y="12340"/>
                  <a:pt x="22105" y="12572"/>
                  <a:pt x="22285" y="12830"/>
                </a:cubicBezTo>
                <a:cubicBezTo>
                  <a:pt x="22060" y="12874"/>
                  <a:pt x="21844" y="12940"/>
                  <a:pt x="21635" y="13026"/>
                </a:cubicBezTo>
                <a:cubicBezTo>
                  <a:pt x="21015" y="12246"/>
                  <a:pt x="20092" y="11801"/>
                  <a:pt x="19100" y="11801"/>
                </a:cubicBezTo>
                <a:lnTo>
                  <a:pt x="19079" y="11801"/>
                </a:lnTo>
                <a:cubicBezTo>
                  <a:pt x="18107" y="11808"/>
                  <a:pt x="17200" y="12242"/>
                  <a:pt x="16587" y="12993"/>
                </a:cubicBezTo>
                <a:cubicBezTo>
                  <a:pt x="16375" y="12915"/>
                  <a:pt x="16150" y="12854"/>
                  <a:pt x="15922" y="12813"/>
                </a:cubicBezTo>
                <a:cubicBezTo>
                  <a:pt x="15958" y="12760"/>
                  <a:pt x="15995" y="12711"/>
                  <a:pt x="16032" y="12662"/>
                </a:cubicBezTo>
                <a:cubicBezTo>
                  <a:pt x="16081" y="12600"/>
                  <a:pt x="16130" y="12540"/>
                  <a:pt x="16183" y="12482"/>
                </a:cubicBezTo>
                <a:cubicBezTo>
                  <a:pt x="16208" y="12449"/>
                  <a:pt x="16236" y="12421"/>
                  <a:pt x="16261" y="12393"/>
                </a:cubicBezTo>
                <a:cubicBezTo>
                  <a:pt x="16767" y="11857"/>
                  <a:pt x="17409" y="11473"/>
                  <a:pt x="18119" y="11290"/>
                </a:cubicBezTo>
                <a:lnTo>
                  <a:pt x="18119" y="11298"/>
                </a:lnTo>
                <a:lnTo>
                  <a:pt x="18184" y="11273"/>
                </a:lnTo>
                <a:lnTo>
                  <a:pt x="18184" y="11269"/>
                </a:lnTo>
                <a:cubicBezTo>
                  <a:pt x="18397" y="11220"/>
                  <a:pt x="18613" y="11188"/>
                  <a:pt x="18830" y="11171"/>
                </a:cubicBezTo>
                <a:cubicBezTo>
                  <a:pt x="18830" y="11175"/>
                  <a:pt x="18834" y="11175"/>
                  <a:pt x="18834" y="11179"/>
                </a:cubicBezTo>
                <a:lnTo>
                  <a:pt x="18862" y="11171"/>
                </a:lnTo>
                <a:cubicBezTo>
                  <a:pt x="18932" y="11167"/>
                  <a:pt x="19002" y="11163"/>
                  <a:pt x="19075" y="11163"/>
                </a:cubicBezTo>
                <a:cubicBezTo>
                  <a:pt x="19083" y="11163"/>
                  <a:pt x="19090" y="11163"/>
                  <a:pt x="19098" y="11163"/>
                </a:cubicBezTo>
                <a:close/>
                <a:moveTo>
                  <a:pt x="34925" y="11163"/>
                </a:moveTo>
                <a:cubicBezTo>
                  <a:pt x="36131" y="11163"/>
                  <a:pt x="37253" y="11714"/>
                  <a:pt x="37989" y="12658"/>
                </a:cubicBezTo>
                <a:cubicBezTo>
                  <a:pt x="38034" y="12715"/>
                  <a:pt x="38075" y="12772"/>
                  <a:pt x="38116" y="12830"/>
                </a:cubicBezTo>
                <a:cubicBezTo>
                  <a:pt x="37890" y="12874"/>
                  <a:pt x="37675" y="12940"/>
                  <a:pt x="37462" y="13026"/>
                </a:cubicBezTo>
                <a:cubicBezTo>
                  <a:pt x="36842" y="12246"/>
                  <a:pt x="35922" y="11801"/>
                  <a:pt x="34925" y="11801"/>
                </a:cubicBezTo>
                <a:lnTo>
                  <a:pt x="34906" y="11801"/>
                </a:lnTo>
                <a:cubicBezTo>
                  <a:pt x="33937" y="11808"/>
                  <a:pt x="33031" y="12242"/>
                  <a:pt x="32414" y="12993"/>
                </a:cubicBezTo>
                <a:cubicBezTo>
                  <a:pt x="32201" y="12915"/>
                  <a:pt x="31981" y="12854"/>
                  <a:pt x="31752" y="12813"/>
                </a:cubicBezTo>
                <a:cubicBezTo>
                  <a:pt x="31834" y="12695"/>
                  <a:pt x="31920" y="12585"/>
                  <a:pt x="32014" y="12482"/>
                </a:cubicBezTo>
                <a:cubicBezTo>
                  <a:pt x="32063" y="12421"/>
                  <a:pt x="32116" y="12364"/>
                  <a:pt x="32173" y="12310"/>
                </a:cubicBezTo>
                <a:cubicBezTo>
                  <a:pt x="32226" y="12253"/>
                  <a:pt x="32284" y="12200"/>
                  <a:pt x="32340" y="12148"/>
                </a:cubicBezTo>
                <a:cubicBezTo>
                  <a:pt x="32401" y="12095"/>
                  <a:pt x="32459" y="12046"/>
                  <a:pt x="32520" y="11997"/>
                </a:cubicBezTo>
                <a:cubicBezTo>
                  <a:pt x="32614" y="11927"/>
                  <a:pt x="32708" y="11857"/>
                  <a:pt x="32806" y="11796"/>
                </a:cubicBezTo>
                <a:cubicBezTo>
                  <a:pt x="33153" y="11567"/>
                  <a:pt x="33541" y="11396"/>
                  <a:pt x="33945" y="11290"/>
                </a:cubicBezTo>
                <a:cubicBezTo>
                  <a:pt x="33945" y="11290"/>
                  <a:pt x="33950" y="11294"/>
                  <a:pt x="33950" y="11298"/>
                </a:cubicBezTo>
                <a:lnTo>
                  <a:pt x="34015" y="11273"/>
                </a:lnTo>
                <a:lnTo>
                  <a:pt x="34015" y="11269"/>
                </a:lnTo>
                <a:cubicBezTo>
                  <a:pt x="34223" y="11220"/>
                  <a:pt x="34440" y="11188"/>
                  <a:pt x="34661" y="11171"/>
                </a:cubicBezTo>
                <a:lnTo>
                  <a:pt x="34661" y="11179"/>
                </a:lnTo>
                <a:lnTo>
                  <a:pt x="34689" y="11171"/>
                </a:lnTo>
                <a:cubicBezTo>
                  <a:pt x="34763" y="11167"/>
                  <a:pt x="34832" y="11163"/>
                  <a:pt x="34901" y="11163"/>
                </a:cubicBezTo>
                <a:close/>
                <a:moveTo>
                  <a:pt x="50758" y="11163"/>
                </a:moveTo>
                <a:cubicBezTo>
                  <a:pt x="52031" y="11163"/>
                  <a:pt x="53217" y="11783"/>
                  <a:pt x="53942" y="12830"/>
                </a:cubicBezTo>
                <a:cubicBezTo>
                  <a:pt x="53717" y="12874"/>
                  <a:pt x="53501" y="12940"/>
                  <a:pt x="53293" y="13026"/>
                </a:cubicBezTo>
                <a:cubicBezTo>
                  <a:pt x="52672" y="12246"/>
                  <a:pt x="51749" y="11801"/>
                  <a:pt x="50756" y="11801"/>
                </a:cubicBezTo>
                <a:lnTo>
                  <a:pt x="50736" y="11801"/>
                </a:lnTo>
                <a:cubicBezTo>
                  <a:pt x="49764" y="11808"/>
                  <a:pt x="48857" y="12242"/>
                  <a:pt x="48245" y="12993"/>
                </a:cubicBezTo>
                <a:cubicBezTo>
                  <a:pt x="48028" y="12915"/>
                  <a:pt x="47807" y="12854"/>
                  <a:pt x="47579" y="12813"/>
                </a:cubicBezTo>
                <a:cubicBezTo>
                  <a:pt x="47800" y="12502"/>
                  <a:pt x="48056" y="12229"/>
                  <a:pt x="48350" y="11997"/>
                </a:cubicBezTo>
                <a:cubicBezTo>
                  <a:pt x="48771" y="11665"/>
                  <a:pt x="49253" y="11424"/>
                  <a:pt x="49776" y="11290"/>
                </a:cubicBezTo>
                <a:cubicBezTo>
                  <a:pt x="49776" y="11290"/>
                  <a:pt x="49776" y="11294"/>
                  <a:pt x="49781" y="11298"/>
                </a:cubicBezTo>
                <a:lnTo>
                  <a:pt x="49841" y="11273"/>
                </a:lnTo>
                <a:lnTo>
                  <a:pt x="49841" y="11269"/>
                </a:lnTo>
                <a:cubicBezTo>
                  <a:pt x="50054" y="11220"/>
                  <a:pt x="50271" y="11188"/>
                  <a:pt x="50486" y="11171"/>
                </a:cubicBezTo>
                <a:cubicBezTo>
                  <a:pt x="50486" y="11175"/>
                  <a:pt x="50491" y="11175"/>
                  <a:pt x="50491" y="11179"/>
                </a:cubicBezTo>
                <a:lnTo>
                  <a:pt x="50520" y="11171"/>
                </a:lnTo>
                <a:cubicBezTo>
                  <a:pt x="50589" y="11167"/>
                  <a:pt x="50658" y="11163"/>
                  <a:pt x="50731" y="11163"/>
                </a:cubicBezTo>
                <a:cubicBezTo>
                  <a:pt x="50740" y="11163"/>
                  <a:pt x="50749" y="11163"/>
                  <a:pt x="50758" y="11163"/>
                </a:cubicBezTo>
                <a:close/>
                <a:moveTo>
                  <a:pt x="66583" y="11163"/>
                </a:moveTo>
                <a:cubicBezTo>
                  <a:pt x="67465" y="11163"/>
                  <a:pt x="68307" y="11461"/>
                  <a:pt x="68980" y="11992"/>
                </a:cubicBezTo>
                <a:cubicBezTo>
                  <a:pt x="69103" y="12086"/>
                  <a:pt x="69221" y="12193"/>
                  <a:pt x="69331" y="12302"/>
                </a:cubicBezTo>
                <a:cubicBezTo>
                  <a:pt x="69389" y="12359"/>
                  <a:pt x="69442" y="12417"/>
                  <a:pt x="69495" y="12474"/>
                </a:cubicBezTo>
                <a:cubicBezTo>
                  <a:pt x="69593" y="12589"/>
                  <a:pt x="69687" y="12707"/>
                  <a:pt x="69772" y="12830"/>
                </a:cubicBezTo>
                <a:cubicBezTo>
                  <a:pt x="69548" y="12874"/>
                  <a:pt x="69331" y="12940"/>
                  <a:pt x="69119" y="13026"/>
                </a:cubicBezTo>
                <a:cubicBezTo>
                  <a:pt x="68498" y="12246"/>
                  <a:pt x="67580" y="11801"/>
                  <a:pt x="66583" y="11801"/>
                </a:cubicBezTo>
                <a:lnTo>
                  <a:pt x="66562" y="11801"/>
                </a:lnTo>
                <a:cubicBezTo>
                  <a:pt x="65595" y="11808"/>
                  <a:pt x="64688" y="12242"/>
                  <a:pt x="64071" y="12993"/>
                </a:cubicBezTo>
                <a:cubicBezTo>
                  <a:pt x="63859" y="12915"/>
                  <a:pt x="63638" y="12854"/>
                  <a:pt x="63410" y="12813"/>
                </a:cubicBezTo>
                <a:cubicBezTo>
                  <a:pt x="63581" y="12568"/>
                  <a:pt x="63781" y="12344"/>
                  <a:pt x="63998" y="12148"/>
                </a:cubicBezTo>
                <a:cubicBezTo>
                  <a:pt x="64459" y="11739"/>
                  <a:pt x="65010" y="11445"/>
                  <a:pt x="65602" y="11290"/>
                </a:cubicBezTo>
                <a:cubicBezTo>
                  <a:pt x="65602" y="11290"/>
                  <a:pt x="65606" y="11294"/>
                  <a:pt x="65606" y="11298"/>
                </a:cubicBezTo>
                <a:lnTo>
                  <a:pt x="65672" y="11273"/>
                </a:lnTo>
                <a:lnTo>
                  <a:pt x="65672" y="11269"/>
                </a:lnTo>
                <a:cubicBezTo>
                  <a:pt x="65881" y="11220"/>
                  <a:pt x="66096" y="11188"/>
                  <a:pt x="66317" y="11171"/>
                </a:cubicBezTo>
                <a:lnTo>
                  <a:pt x="66317" y="11179"/>
                </a:lnTo>
                <a:lnTo>
                  <a:pt x="66346" y="11171"/>
                </a:lnTo>
                <a:cubicBezTo>
                  <a:pt x="66420" y="11167"/>
                  <a:pt x="66489" y="11163"/>
                  <a:pt x="66558" y="11163"/>
                </a:cubicBezTo>
                <a:close/>
                <a:moveTo>
                  <a:pt x="82416" y="11163"/>
                </a:moveTo>
                <a:cubicBezTo>
                  <a:pt x="83689" y="11163"/>
                  <a:pt x="84873" y="11783"/>
                  <a:pt x="85599" y="12830"/>
                </a:cubicBezTo>
                <a:cubicBezTo>
                  <a:pt x="85374" y="12874"/>
                  <a:pt x="85158" y="12940"/>
                  <a:pt x="84950" y="13026"/>
                </a:cubicBezTo>
                <a:cubicBezTo>
                  <a:pt x="84329" y="12246"/>
                  <a:pt x="83406" y="11801"/>
                  <a:pt x="82413" y="11801"/>
                </a:cubicBezTo>
                <a:lnTo>
                  <a:pt x="82393" y="11801"/>
                </a:lnTo>
                <a:cubicBezTo>
                  <a:pt x="81421" y="11808"/>
                  <a:pt x="80515" y="12242"/>
                  <a:pt x="79902" y="12993"/>
                </a:cubicBezTo>
                <a:cubicBezTo>
                  <a:pt x="79689" y="12915"/>
                  <a:pt x="79465" y="12854"/>
                  <a:pt x="79236" y="12813"/>
                </a:cubicBezTo>
                <a:cubicBezTo>
                  <a:pt x="79771" y="12053"/>
                  <a:pt x="80551" y="11518"/>
                  <a:pt x="81433" y="11290"/>
                </a:cubicBezTo>
                <a:cubicBezTo>
                  <a:pt x="81433" y="11290"/>
                  <a:pt x="81433" y="11294"/>
                  <a:pt x="81437" y="11298"/>
                </a:cubicBezTo>
                <a:lnTo>
                  <a:pt x="81499" y="11273"/>
                </a:lnTo>
                <a:lnTo>
                  <a:pt x="81499" y="11269"/>
                </a:lnTo>
                <a:cubicBezTo>
                  <a:pt x="81711" y="11220"/>
                  <a:pt x="81927" y="11188"/>
                  <a:pt x="82144" y="11171"/>
                </a:cubicBezTo>
                <a:cubicBezTo>
                  <a:pt x="82144" y="11175"/>
                  <a:pt x="82148" y="11175"/>
                  <a:pt x="82148" y="11179"/>
                </a:cubicBezTo>
                <a:lnTo>
                  <a:pt x="82177" y="11171"/>
                </a:lnTo>
                <a:cubicBezTo>
                  <a:pt x="82246" y="11167"/>
                  <a:pt x="82315" y="11163"/>
                  <a:pt x="82389" y="11163"/>
                </a:cubicBezTo>
                <a:cubicBezTo>
                  <a:pt x="82398" y="11163"/>
                  <a:pt x="82407" y="11163"/>
                  <a:pt x="82416" y="11163"/>
                </a:cubicBezTo>
                <a:close/>
                <a:moveTo>
                  <a:pt x="11182" y="11163"/>
                </a:moveTo>
                <a:cubicBezTo>
                  <a:pt x="12455" y="11163"/>
                  <a:pt x="13648" y="11787"/>
                  <a:pt x="14374" y="12842"/>
                </a:cubicBezTo>
                <a:cubicBezTo>
                  <a:pt x="14153" y="12891"/>
                  <a:pt x="13937" y="12956"/>
                  <a:pt x="13728" y="13042"/>
                </a:cubicBezTo>
                <a:cubicBezTo>
                  <a:pt x="13107" y="12253"/>
                  <a:pt x="12180" y="11801"/>
                  <a:pt x="11179" y="11801"/>
                </a:cubicBezTo>
                <a:lnTo>
                  <a:pt x="11160" y="11801"/>
                </a:lnTo>
                <a:cubicBezTo>
                  <a:pt x="10183" y="11808"/>
                  <a:pt x="9273" y="12246"/>
                  <a:pt x="8655" y="13005"/>
                </a:cubicBezTo>
                <a:lnTo>
                  <a:pt x="8660" y="13009"/>
                </a:lnTo>
                <a:cubicBezTo>
                  <a:pt x="8448" y="12928"/>
                  <a:pt x="8227" y="12862"/>
                  <a:pt x="7999" y="12821"/>
                </a:cubicBezTo>
                <a:cubicBezTo>
                  <a:pt x="8546" y="12041"/>
                  <a:pt x="9350" y="11498"/>
                  <a:pt x="10253" y="11273"/>
                </a:cubicBezTo>
                <a:lnTo>
                  <a:pt x="10253" y="11277"/>
                </a:lnTo>
                <a:lnTo>
                  <a:pt x="10265" y="11273"/>
                </a:lnTo>
                <a:cubicBezTo>
                  <a:pt x="10551" y="11200"/>
                  <a:pt x="10849" y="11163"/>
                  <a:pt x="11155" y="11163"/>
                </a:cubicBezTo>
                <a:cubicBezTo>
                  <a:pt x="11164" y="11163"/>
                  <a:pt x="11173" y="11163"/>
                  <a:pt x="11182" y="11163"/>
                </a:cubicBezTo>
                <a:close/>
                <a:moveTo>
                  <a:pt x="27008" y="11163"/>
                </a:moveTo>
                <a:cubicBezTo>
                  <a:pt x="28285" y="11163"/>
                  <a:pt x="29478" y="11787"/>
                  <a:pt x="30205" y="12842"/>
                </a:cubicBezTo>
                <a:cubicBezTo>
                  <a:pt x="29980" y="12891"/>
                  <a:pt x="29763" y="12956"/>
                  <a:pt x="29559" y="13042"/>
                </a:cubicBezTo>
                <a:cubicBezTo>
                  <a:pt x="28938" y="12253"/>
                  <a:pt x="28011" y="11801"/>
                  <a:pt x="27006" y="11801"/>
                </a:cubicBezTo>
                <a:lnTo>
                  <a:pt x="26985" y="11801"/>
                </a:lnTo>
                <a:cubicBezTo>
                  <a:pt x="26010" y="11808"/>
                  <a:pt x="25099" y="12246"/>
                  <a:pt x="24486" y="13005"/>
                </a:cubicBezTo>
                <a:lnTo>
                  <a:pt x="24486" y="13009"/>
                </a:lnTo>
                <a:cubicBezTo>
                  <a:pt x="24274" y="12928"/>
                  <a:pt x="24054" y="12862"/>
                  <a:pt x="23824" y="12821"/>
                </a:cubicBezTo>
                <a:cubicBezTo>
                  <a:pt x="24372" y="12041"/>
                  <a:pt x="25177" y="11498"/>
                  <a:pt x="26084" y="11273"/>
                </a:cubicBezTo>
                <a:lnTo>
                  <a:pt x="26084" y="11277"/>
                </a:lnTo>
                <a:lnTo>
                  <a:pt x="26092" y="11273"/>
                </a:lnTo>
                <a:cubicBezTo>
                  <a:pt x="26382" y="11200"/>
                  <a:pt x="26680" y="11163"/>
                  <a:pt x="26982" y="11163"/>
                </a:cubicBezTo>
                <a:cubicBezTo>
                  <a:pt x="26991" y="11163"/>
                  <a:pt x="26999" y="11163"/>
                  <a:pt x="27008" y="11163"/>
                </a:cubicBezTo>
                <a:close/>
                <a:moveTo>
                  <a:pt x="42837" y="11163"/>
                </a:moveTo>
                <a:cubicBezTo>
                  <a:pt x="44111" y="11163"/>
                  <a:pt x="45304" y="11788"/>
                  <a:pt x="46031" y="12842"/>
                </a:cubicBezTo>
                <a:cubicBezTo>
                  <a:pt x="45811" y="12891"/>
                  <a:pt x="45594" y="12956"/>
                  <a:pt x="45385" y="13042"/>
                </a:cubicBezTo>
                <a:cubicBezTo>
                  <a:pt x="44764" y="12250"/>
                  <a:pt x="43836" y="11801"/>
                  <a:pt x="42832" y="11801"/>
                </a:cubicBezTo>
                <a:cubicBezTo>
                  <a:pt x="42827" y="11801"/>
                  <a:pt x="42822" y="11801"/>
                  <a:pt x="42816" y="11801"/>
                </a:cubicBezTo>
                <a:cubicBezTo>
                  <a:pt x="41841" y="11808"/>
                  <a:pt x="40929" y="12246"/>
                  <a:pt x="40313" y="13005"/>
                </a:cubicBezTo>
                <a:lnTo>
                  <a:pt x="40317" y="13009"/>
                </a:lnTo>
                <a:cubicBezTo>
                  <a:pt x="40105" y="12928"/>
                  <a:pt x="39884" y="12862"/>
                  <a:pt x="39655" y="12821"/>
                </a:cubicBezTo>
                <a:cubicBezTo>
                  <a:pt x="40203" y="12041"/>
                  <a:pt x="41008" y="11498"/>
                  <a:pt x="41909" y="11273"/>
                </a:cubicBezTo>
                <a:lnTo>
                  <a:pt x="41909" y="11277"/>
                </a:lnTo>
                <a:lnTo>
                  <a:pt x="41922" y="11273"/>
                </a:lnTo>
                <a:cubicBezTo>
                  <a:pt x="42208" y="11200"/>
                  <a:pt x="42506" y="11163"/>
                  <a:pt x="42812" y="11163"/>
                </a:cubicBezTo>
                <a:close/>
                <a:moveTo>
                  <a:pt x="58663" y="11163"/>
                </a:moveTo>
                <a:cubicBezTo>
                  <a:pt x="59942" y="11163"/>
                  <a:pt x="61135" y="11788"/>
                  <a:pt x="61862" y="12842"/>
                </a:cubicBezTo>
                <a:cubicBezTo>
                  <a:pt x="61636" y="12891"/>
                  <a:pt x="61421" y="12956"/>
                  <a:pt x="61216" y="13042"/>
                </a:cubicBezTo>
                <a:cubicBezTo>
                  <a:pt x="60595" y="12250"/>
                  <a:pt x="59666" y="11801"/>
                  <a:pt x="58659" y="11801"/>
                </a:cubicBezTo>
                <a:cubicBezTo>
                  <a:pt x="58654" y="11801"/>
                  <a:pt x="58648" y="11801"/>
                  <a:pt x="58643" y="11801"/>
                </a:cubicBezTo>
                <a:cubicBezTo>
                  <a:pt x="57667" y="11808"/>
                  <a:pt x="56756" y="12246"/>
                  <a:pt x="56143" y="13005"/>
                </a:cubicBezTo>
                <a:lnTo>
                  <a:pt x="56143" y="13009"/>
                </a:lnTo>
                <a:cubicBezTo>
                  <a:pt x="55932" y="12928"/>
                  <a:pt x="55711" y="12862"/>
                  <a:pt x="55482" y="12821"/>
                </a:cubicBezTo>
                <a:cubicBezTo>
                  <a:pt x="56030" y="12041"/>
                  <a:pt x="56833" y="11498"/>
                  <a:pt x="57740" y="11273"/>
                </a:cubicBezTo>
                <a:lnTo>
                  <a:pt x="57740" y="11277"/>
                </a:lnTo>
                <a:lnTo>
                  <a:pt x="57749" y="11273"/>
                </a:lnTo>
                <a:cubicBezTo>
                  <a:pt x="58039" y="11200"/>
                  <a:pt x="58337" y="11163"/>
                  <a:pt x="58639" y="11163"/>
                </a:cubicBezTo>
                <a:close/>
                <a:moveTo>
                  <a:pt x="74496" y="11163"/>
                </a:moveTo>
                <a:cubicBezTo>
                  <a:pt x="75773" y="11163"/>
                  <a:pt x="76962" y="11787"/>
                  <a:pt x="77688" y="12842"/>
                </a:cubicBezTo>
                <a:cubicBezTo>
                  <a:pt x="77467" y="12891"/>
                  <a:pt x="77251" y="12956"/>
                  <a:pt x="77043" y="13042"/>
                </a:cubicBezTo>
                <a:cubicBezTo>
                  <a:pt x="76422" y="12253"/>
                  <a:pt x="75495" y="11801"/>
                  <a:pt x="74494" y="11801"/>
                </a:cubicBezTo>
                <a:lnTo>
                  <a:pt x="74473" y="11801"/>
                </a:lnTo>
                <a:cubicBezTo>
                  <a:pt x="73497" y="11808"/>
                  <a:pt x="72586" y="12246"/>
                  <a:pt x="71970" y="13005"/>
                </a:cubicBezTo>
                <a:lnTo>
                  <a:pt x="71974" y="13009"/>
                </a:lnTo>
                <a:cubicBezTo>
                  <a:pt x="71762" y="12928"/>
                  <a:pt x="71542" y="12862"/>
                  <a:pt x="71312" y="12821"/>
                </a:cubicBezTo>
                <a:cubicBezTo>
                  <a:pt x="71860" y="12041"/>
                  <a:pt x="72664" y="11498"/>
                  <a:pt x="73567" y="11273"/>
                </a:cubicBezTo>
                <a:lnTo>
                  <a:pt x="73567" y="11277"/>
                </a:lnTo>
                <a:lnTo>
                  <a:pt x="73579" y="11273"/>
                </a:lnTo>
                <a:cubicBezTo>
                  <a:pt x="73865" y="11200"/>
                  <a:pt x="74164" y="11163"/>
                  <a:pt x="74469" y="11163"/>
                </a:cubicBezTo>
                <a:cubicBezTo>
                  <a:pt x="74478" y="11163"/>
                  <a:pt x="74487" y="11163"/>
                  <a:pt x="74496" y="11163"/>
                </a:cubicBezTo>
                <a:close/>
                <a:moveTo>
                  <a:pt x="90321" y="11163"/>
                </a:moveTo>
                <a:cubicBezTo>
                  <a:pt x="91599" y="11163"/>
                  <a:pt x="92792" y="11788"/>
                  <a:pt x="93518" y="12842"/>
                </a:cubicBezTo>
                <a:cubicBezTo>
                  <a:pt x="93294" y="12891"/>
                  <a:pt x="93082" y="12956"/>
                  <a:pt x="92873" y="13042"/>
                </a:cubicBezTo>
                <a:cubicBezTo>
                  <a:pt x="92252" y="12250"/>
                  <a:pt x="91319" y="11801"/>
                  <a:pt x="90316" y="11801"/>
                </a:cubicBezTo>
                <a:cubicBezTo>
                  <a:pt x="90311" y="11801"/>
                  <a:pt x="90306" y="11801"/>
                  <a:pt x="90300" y="11801"/>
                </a:cubicBezTo>
                <a:cubicBezTo>
                  <a:pt x="89324" y="11808"/>
                  <a:pt x="88413" y="12246"/>
                  <a:pt x="87801" y="13005"/>
                </a:cubicBezTo>
                <a:lnTo>
                  <a:pt x="87801" y="13009"/>
                </a:lnTo>
                <a:cubicBezTo>
                  <a:pt x="87588" y="12928"/>
                  <a:pt x="87367" y="12862"/>
                  <a:pt x="87139" y="12821"/>
                </a:cubicBezTo>
                <a:cubicBezTo>
                  <a:pt x="87686" y="12041"/>
                  <a:pt x="88491" y="11498"/>
                  <a:pt x="89397" y="11273"/>
                </a:cubicBezTo>
                <a:lnTo>
                  <a:pt x="89397" y="11277"/>
                </a:lnTo>
                <a:lnTo>
                  <a:pt x="89406" y="11273"/>
                </a:lnTo>
                <a:cubicBezTo>
                  <a:pt x="89695" y="11200"/>
                  <a:pt x="89994" y="11163"/>
                  <a:pt x="90296" y="11163"/>
                </a:cubicBezTo>
                <a:close/>
                <a:moveTo>
                  <a:pt x="19105" y="11869"/>
                </a:moveTo>
                <a:cubicBezTo>
                  <a:pt x="20067" y="11869"/>
                  <a:pt x="20963" y="12301"/>
                  <a:pt x="21566" y="13050"/>
                </a:cubicBezTo>
                <a:cubicBezTo>
                  <a:pt x="21358" y="13140"/>
                  <a:pt x="21158" y="13241"/>
                  <a:pt x="20966" y="13364"/>
                </a:cubicBezTo>
                <a:cubicBezTo>
                  <a:pt x="20488" y="12834"/>
                  <a:pt x="19814" y="12531"/>
                  <a:pt x="19100" y="12531"/>
                </a:cubicBezTo>
                <a:lnTo>
                  <a:pt x="19083" y="12531"/>
                </a:lnTo>
                <a:cubicBezTo>
                  <a:pt x="18821" y="12531"/>
                  <a:pt x="18564" y="12572"/>
                  <a:pt x="18319" y="12653"/>
                </a:cubicBezTo>
                <a:cubicBezTo>
                  <a:pt x="17923" y="12785"/>
                  <a:pt x="17560" y="13013"/>
                  <a:pt x="17270" y="13320"/>
                </a:cubicBezTo>
                <a:cubicBezTo>
                  <a:pt x="17073" y="13201"/>
                  <a:pt x="16870" y="13103"/>
                  <a:pt x="16657" y="13017"/>
                </a:cubicBezTo>
                <a:cubicBezTo>
                  <a:pt x="17257" y="12295"/>
                  <a:pt x="18135" y="11878"/>
                  <a:pt x="19079" y="11869"/>
                </a:cubicBezTo>
                <a:cubicBezTo>
                  <a:pt x="19088" y="11869"/>
                  <a:pt x="19096" y="11869"/>
                  <a:pt x="19105" y="11869"/>
                </a:cubicBezTo>
                <a:close/>
                <a:moveTo>
                  <a:pt x="34919" y="11869"/>
                </a:moveTo>
                <a:cubicBezTo>
                  <a:pt x="35889" y="11869"/>
                  <a:pt x="36787" y="12298"/>
                  <a:pt x="37396" y="13050"/>
                </a:cubicBezTo>
                <a:cubicBezTo>
                  <a:pt x="37185" y="13140"/>
                  <a:pt x="36984" y="13241"/>
                  <a:pt x="36797" y="13364"/>
                </a:cubicBezTo>
                <a:cubicBezTo>
                  <a:pt x="36317" y="12833"/>
                  <a:pt x="35637" y="12531"/>
                  <a:pt x="34923" y="12531"/>
                </a:cubicBezTo>
                <a:cubicBezTo>
                  <a:pt x="34919" y="12531"/>
                  <a:pt x="34914" y="12531"/>
                  <a:pt x="34910" y="12531"/>
                </a:cubicBezTo>
                <a:cubicBezTo>
                  <a:pt x="34367" y="12531"/>
                  <a:pt x="33843" y="12715"/>
                  <a:pt x="33415" y="13038"/>
                </a:cubicBezTo>
                <a:cubicBezTo>
                  <a:pt x="33300" y="13124"/>
                  <a:pt x="33194" y="13217"/>
                  <a:pt x="33096" y="13320"/>
                </a:cubicBezTo>
                <a:cubicBezTo>
                  <a:pt x="32904" y="13201"/>
                  <a:pt x="32700" y="13103"/>
                  <a:pt x="32484" y="13017"/>
                </a:cubicBezTo>
                <a:cubicBezTo>
                  <a:pt x="33083" y="12295"/>
                  <a:pt x="33966" y="11878"/>
                  <a:pt x="34906" y="11869"/>
                </a:cubicBezTo>
                <a:cubicBezTo>
                  <a:pt x="34910" y="11869"/>
                  <a:pt x="34915" y="11869"/>
                  <a:pt x="34919" y="11869"/>
                </a:cubicBezTo>
                <a:close/>
                <a:moveTo>
                  <a:pt x="50756" y="11869"/>
                </a:moveTo>
                <a:cubicBezTo>
                  <a:pt x="51720" y="11869"/>
                  <a:pt x="52614" y="12299"/>
                  <a:pt x="53223" y="13050"/>
                </a:cubicBezTo>
                <a:cubicBezTo>
                  <a:pt x="53015" y="13140"/>
                  <a:pt x="52814" y="13241"/>
                  <a:pt x="52623" y="13364"/>
                </a:cubicBezTo>
                <a:cubicBezTo>
                  <a:pt x="52145" y="12834"/>
                  <a:pt x="51471" y="12531"/>
                  <a:pt x="50756" y="12531"/>
                </a:cubicBezTo>
                <a:lnTo>
                  <a:pt x="50740" y="12531"/>
                </a:lnTo>
                <a:cubicBezTo>
                  <a:pt x="50054" y="12536"/>
                  <a:pt x="49396" y="12821"/>
                  <a:pt x="48927" y="13320"/>
                </a:cubicBezTo>
                <a:cubicBezTo>
                  <a:pt x="48731" y="13205"/>
                  <a:pt x="48526" y="13103"/>
                  <a:pt x="48314" y="13021"/>
                </a:cubicBezTo>
                <a:cubicBezTo>
                  <a:pt x="48914" y="12295"/>
                  <a:pt x="49792" y="11878"/>
                  <a:pt x="50736" y="11869"/>
                </a:cubicBezTo>
                <a:close/>
                <a:moveTo>
                  <a:pt x="66583" y="11869"/>
                </a:moveTo>
                <a:cubicBezTo>
                  <a:pt x="67551" y="11869"/>
                  <a:pt x="68445" y="12299"/>
                  <a:pt x="69050" y="13050"/>
                </a:cubicBezTo>
                <a:cubicBezTo>
                  <a:pt x="68841" y="13140"/>
                  <a:pt x="68641" y="13241"/>
                  <a:pt x="68454" y="13364"/>
                </a:cubicBezTo>
                <a:cubicBezTo>
                  <a:pt x="67976" y="12834"/>
                  <a:pt x="67297" y="12531"/>
                  <a:pt x="66583" y="12531"/>
                </a:cubicBezTo>
                <a:lnTo>
                  <a:pt x="66567" y="12531"/>
                </a:lnTo>
                <a:cubicBezTo>
                  <a:pt x="65885" y="12536"/>
                  <a:pt x="65223" y="12821"/>
                  <a:pt x="64754" y="13320"/>
                </a:cubicBezTo>
                <a:cubicBezTo>
                  <a:pt x="64561" y="13201"/>
                  <a:pt x="64357" y="13103"/>
                  <a:pt x="64141" y="13017"/>
                </a:cubicBezTo>
                <a:cubicBezTo>
                  <a:pt x="64741" y="12295"/>
                  <a:pt x="65623" y="11878"/>
                  <a:pt x="66562" y="11869"/>
                </a:cubicBezTo>
                <a:close/>
                <a:moveTo>
                  <a:pt x="82406" y="11869"/>
                </a:moveTo>
                <a:cubicBezTo>
                  <a:pt x="83373" y="11869"/>
                  <a:pt x="84274" y="12298"/>
                  <a:pt x="84880" y="13050"/>
                </a:cubicBezTo>
                <a:cubicBezTo>
                  <a:pt x="84672" y="13140"/>
                  <a:pt x="84472" y="13241"/>
                  <a:pt x="84280" y="13364"/>
                </a:cubicBezTo>
                <a:cubicBezTo>
                  <a:pt x="83802" y="12834"/>
                  <a:pt x="83128" y="12531"/>
                  <a:pt x="82413" y="12531"/>
                </a:cubicBezTo>
                <a:lnTo>
                  <a:pt x="82398" y="12531"/>
                </a:lnTo>
                <a:cubicBezTo>
                  <a:pt x="81964" y="12531"/>
                  <a:pt x="81540" y="12649"/>
                  <a:pt x="81167" y="12862"/>
                </a:cubicBezTo>
                <a:cubicBezTo>
                  <a:pt x="80952" y="12985"/>
                  <a:pt x="80756" y="13140"/>
                  <a:pt x="80584" y="13320"/>
                </a:cubicBezTo>
                <a:cubicBezTo>
                  <a:pt x="80388" y="13201"/>
                  <a:pt x="80183" y="13103"/>
                  <a:pt x="79971" y="13017"/>
                </a:cubicBezTo>
                <a:cubicBezTo>
                  <a:pt x="80571" y="12295"/>
                  <a:pt x="81450" y="11878"/>
                  <a:pt x="82393" y="11869"/>
                </a:cubicBezTo>
                <a:cubicBezTo>
                  <a:pt x="82397" y="11869"/>
                  <a:pt x="82401" y="11869"/>
                  <a:pt x="82406" y="11869"/>
                </a:cubicBezTo>
                <a:close/>
                <a:moveTo>
                  <a:pt x="42829" y="11869"/>
                </a:moveTo>
                <a:cubicBezTo>
                  <a:pt x="43809" y="11869"/>
                  <a:pt x="44711" y="12306"/>
                  <a:pt x="45321" y="13070"/>
                </a:cubicBezTo>
                <a:cubicBezTo>
                  <a:pt x="45112" y="13160"/>
                  <a:pt x="44912" y="13266"/>
                  <a:pt x="44724" y="13385"/>
                </a:cubicBezTo>
                <a:cubicBezTo>
                  <a:pt x="44246" y="12842"/>
                  <a:pt x="43560" y="12531"/>
                  <a:pt x="42837" y="12531"/>
                </a:cubicBezTo>
                <a:lnTo>
                  <a:pt x="42821" y="12531"/>
                </a:lnTo>
                <a:cubicBezTo>
                  <a:pt x="42126" y="12536"/>
                  <a:pt x="41457" y="12830"/>
                  <a:pt x="40987" y="13340"/>
                </a:cubicBezTo>
                <a:cubicBezTo>
                  <a:pt x="40795" y="13222"/>
                  <a:pt x="40595" y="13119"/>
                  <a:pt x="40382" y="13034"/>
                </a:cubicBezTo>
                <a:cubicBezTo>
                  <a:pt x="40983" y="12299"/>
                  <a:pt x="41869" y="11878"/>
                  <a:pt x="42816" y="11869"/>
                </a:cubicBezTo>
                <a:cubicBezTo>
                  <a:pt x="42820" y="11869"/>
                  <a:pt x="42825" y="11869"/>
                  <a:pt x="42829" y="11869"/>
                </a:cubicBezTo>
                <a:close/>
                <a:moveTo>
                  <a:pt x="58656" y="11869"/>
                </a:moveTo>
                <a:cubicBezTo>
                  <a:pt x="59635" y="11869"/>
                  <a:pt x="60541" y="12306"/>
                  <a:pt x="61146" y="13070"/>
                </a:cubicBezTo>
                <a:cubicBezTo>
                  <a:pt x="60942" y="13160"/>
                  <a:pt x="60742" y="13266"/>
                  <a:pt x="60554" y="13385"/>
                </a:cubicBezTo>
                <a:cubicBezTo>
                  <a:pt x="60077" y="12842"/>
                  <a:pt x="59391" y="12531"/>
                  <a:pt x="58663" y="12531"/>
                </a:cubicBezTo>
                <a:lnTo>
                  <a:pt x="58647" y="12531"/>
                </a:lnTo>
                <a:cubicBezTo>
                  <a:pt x="57953" y="12536"/>
                  <a:pt x="57287" y="12830"/>
                  <a:pt x="56818" y="13340"/>
                </a:cubicBezTo>
                <a:cubicBezTo>
                  <a:pt x="56626" y="13222"/>
                  <a:pt x="56422" y="13119"/>
                  <a:pt x="56209" y="13034"/>
                </a:cubicBezTo>
                <a:cubicBezTo>
                  <a:pt x="56809" y="12299"/>
                  <a:pt x="57696" y="11878"/>
                  <a:pt x="58643" y="11869"/>
                </a:cubicBezTo>
                <a:cubicBezTo>
                  <a:pt x="58647" y="11869"/>
                  <a:pt x="58652" y="11869"/>
                  <a:pt x="58656" y="11869"/>
                </a:cubicBezTo>
                <a:close/>
                <a:moveTo>
                  <a:pt x="74486" y="11869"/>
                </a:moveTo>
                <a:cubicBezTo>
                  <a:pt x="75462" y="11869"/>
                  <a:pt x="76367" y="12306"/>
                  <a:pt x="76977" y="13070"/>
                </a:cubicBezTo>
                <a:cubicBezTo>
                  <a:pt x="76769" y="13160"/>
                  <a:pt x="76569" y="13266"/>
                  <a:pt x="76381" y="13385"/>
                </a:cubicBezTo>
                <a:cubicBezTo>
                  <a:pt x="75904" y="12842"/>
                  <a:pt x="75217" y="12531"/>
                  <a:pt x="74494" y="12531"/>
                </a:cubicBezTo>
                <a:lnTo>
                  <a:pt x="74477" y="12531"/>
                </a:lnTo>
                <a:cubicBezTo>
                  <a:pt x="73783" y="12536"/>
                  <a:pt x="73114" y="12830"/>
                  <a:pt x="72644" y="13340"/>
                </a:cubicBezTo>
                <a:cubicBezTo>
                  <a:pt x="72452" y="13222"/>
                  <a:pt x="72252" y="13119"/>
                  <a:pt x="72040" y="13034"/>
                </a:cubicBezTo>
                <a:cubicBezTo>
                  <a:pt x="72639" y="12299"/>
                  <a:pt x="73527" y="11878"/>
                  <a:pt x="74473" y="11869"/>
                </a:cubicBezTo>
                <a:cubicBezTo>
                  <a:pt x="74478" y="11869"/>
                  <a:pt x="74482" y="11869"/>
                  <a:pt x="74486" y="11869"/>
                </a:cubicBezTo>
                <a:close/>
                <a:moveTo>
                  <a:pt x="11173" y="11869"/>
                </a:moveTo>
                <a:cubicBezTo>
                  <a:pt x="12148" y="11869"/>
                  <a:pt x="13053" y="12306"/>
                  <a:pt x="13663" y="13070"/>
                </a:cubicBezTo>
                <a:cubicBezTo>
                  <a:pt x="13454" y="13160"/>
                  <a:pt x="13255" y="13266"/>
                  <a:pt x="13066" y="13389"/>
                </a:cubicBezTo>
                <a:cubicBezTo>
                  <a:pt x="12589" y="12842"/>
                  <a:pt x="11903" y="12531"/>
                  <a:pt x="11179" y="12531"/>
                </a:cubicBezTo>
                <a:lnTo>
                  <a:pt x="11164" y="12531"/>
                </a:lnTo>
                <a:cubicBezTo>
                  <a:pt x="10469" y="12536"/>
                  <a:pt x="9799" y="12830"/>
                  <a:pt x="9330" y="13340"/>
                </a:cubicBezTo>
                <a:cubicBezTo>
                  <a:pt x="9138" y="13222"/>
                  <a:pt x="8938" y="13119"/>
                  <a:pt x="8725" y="13034"/>
                </a:cubicBezTo>
                <a:cubicBezTo>
                  <a:pt x="9326" y="12299"/>
                  <a:pt x="10212" y="11878"/>
                  <a:pt x="11160" y="11869"/>
                </a:cubicBezTo>
                <a:cubicBezTo>
                  <a:pt x="11164" y="11869"/>
                  <a:pt x="11169" y="11869"/>
                  <a:pt x="11173" y="11869"/>
                </a:cubicBezTo>
                <a:close/>
                <a:moveTo>
                  <a:pt x="26999" y="11869"/>
                </a:moveTo>
                <a:cubicBezTo>
                  <a:pt x="27979" y="11869"/>
                  <a:pt x="28884" y="12306"/>
                  <a:pt x="29490" y="13070"/>
                </a:cubicBezTo>
                <a:cubicBezTo>
                  <a:pt x="29285" y="13160"/>
                  <a:pt x="29085" y="13266"/>
                  <a:pt x="28897" y="13389"/>
                </a:cubicBezTo>
                <a:cubicBezTo>
                  <a:pt x="28419" y="12841"/>
                  <a:pt x="27729" y="12531"/>
                  <a:pt x="27004" y="12531"/>
                </a:cubicBezTo>
                <a:cubicBezTo>
                  <a:pt x="27000" y="12531"/>
                  <a:pt x="26995" y="12531"/>
                  <a:pt x="26990" y="12531"/>
                </a:cubicBezTo>
                <a:cubicBezTo>
                  <a:pt x="26295" y="12536"/>
                  <a:pt x="25630" y="12830"/>
                  <a:pt x="25160" y="13340"/>
                </a:cubicBezTo>
                <a:cubicBezTo>
                  <a:pt x="24968" y="13222"/>
                  <a:pt x="24764" y="13119"/>
                  <a:pt x="24552" y="13034"/>
                </a:cubicBezTo>
                <a:cubicBezTo>
                  <a:pt x="25152" y="12299"/>
                  <a:pt x="26039" y="11878"/>
                  <a:pt x="26985" y="11869"/>
                </a:cubicBezTo>
                <a:cubicBezTo>
                  <a:pt x="26990" y="11869"/>
                  <a:pt x="26994" y="11869"/>
                  <a:pt x="26999" y="11869"/>
                </a:cubicBezTo>
                <a:close/>
                <a:moveTo>
                  <a:pt x="90321" y="11869"/>
                </a:moveTo>
                <a:cubicBezTo>
                  <a:pt x="91297" y="11869"/>
                  <a:pt x="92200" y="12306"/>
                  <a:pt x="92804" y="13070"/>
                </a:cubicBezTo>
                <a:cubicBezTo>
                  <a:pt x="92600" y="13160"/>
                  <a:pt x="92400" y="13266"/>
                  <a:pt x="92212" y="13389"/>
                </a:cubicBezTo>
                <a:cubicBezTo>
                  <a:pt x="91734" y="12842"/>
                  <a:pt x="91048" y="12531"/>
                  <a:pt x="90321" y="12531"/>
                </a:cubicBezTo>
                <a:lnTo>
                  <a:pt x="90304" y="12531"/>
                </a:lnTo>
                <a:cubicBezTo>
                  <a:pt x="89610" y="12536"/>
                  <a:pt x="88944" y="12830"/>
                  <a:pt x="88475" y="13340"/>
                </a:cubicBezTo>
                <a:cubicBezTo>
                  <a:pt x="88283" y="13222"/>
                  <a:pt x="88078" y="13119"/>
                  <a:pt x="87866" y="13034"/>
                </a:cubicBezTo>
                <a:cubicBezTo>
                  <a:pt x="88470" y="12299"/>
                  <a:pt x="89352" y="11878"/>
                  <a:pt x="90300" y="11869"/>
                </a:cubicBezTo>
                <a:close/>
                <a:moveTo>
                  <a:pt x="19100" y="12600"/>
                </a:moveTo>
                <a:cubicBezTo>
                  <a:pt x="19790" y="12600"/>
                  <a:pt x="20443" y="12891"/>
                  <a:pt x="20908" y="13401"/>
                </a:cubicBezTo>
                <a:cubicBezTo>
                  <a:pt x="20733" y="13516"/>
                  <a:pt x="20570" y="13642"/>
                  <a:pt x="20418" y="13781"/>
                </a:cubicBezTo>
                <a:cubicBezTo>
                  <a:pt x="20074" y="13425"/>
                  <a:pt x="19599" y="13217"/>
                  <a:pt x="19101" y="13217"/>
                </a:cubicBezTo>
                <a:cubicBezTo>
                  <a:pt x="19096" y="13217"/>
                  <a:pt x="19091" y="13217"/>
                  <a:pt x="19087" y="13217"/>
                </a:cubicBezTo>
                <a:cubicBezTo>
                  <a:pt x="18613" y="13222"/>
                  <a:pt x="18168" y="13405"/>
                  <a:pt x="17829" y="13732"/>
                </a:cubicBezTo>
                <a:cubicBezTo>
                  <a:pt x="17673" y="13593"/>
                  <a:pt x="17507" y="13471"/>
                  <a:pt x="17330" y="13360"/>
                </a:cubicBezTo>
                <a:cubicBezTo>
                  <a:pt x="17420" y="13262"/>
                  <a:pt x="17522" y="13173"/>
                  <a:pt x="17624" y="13094"/>
                </a:cubicBezTo>
                <a:cubicBezTo>
                  <a:pt x="18046" y="12781"/>
                  <a:pt x="18556" y="12604"/>
                  <a:pt x="19083" y="12600"/>
                </a:cubicBezTo>
                <a:close/>
                <a:moveTo>
                  <a:pt x="34925" y="12600"/>
                </a:moveTo>
                <a:cubicBezTo>
                  <a:pt x="35616" y="12600"/>
                  <a:pt x="36273" y="12891"/>
                  <a:pt x="36735" y="13401"/>
                </a:cubicBezTo>
                <a:cubicBezTo>
                  <a:pt x="36563" y="13516"/>
                  <a:pt x="36401" y="13642"/>
                  <a:pt x="36245" y="13781"/>
                </a:cubicBezTo>
                <a:cubicBezTo>
                  <a:pt x="35902" y="13422"/>
                  <a:pt x="35424" y="13217"/>
                  <a:pt x="34925" y="13217"/>
                </a:cubicBezTo>
                <a:lnTo>
                  <a:pt x="34914" y="13217"/>
                </a:lnTo>
                <a:cubicBezTo>
                  <a:pt x="34440" y="13222"/>
                  <a:pt x="33999" y="13405"/>
                  <a:pt x="33656" y="13732"/>
                </a:cubicBezTo>
                <a:cubicBezTo>
                  <a:pt x="33500" y="13593"/>
                  <a:pt x="33332" y="13471"/>
                  <a:pt x="33157" y="13360"/>
                </a:cubicBezTo>
                <a:cubicBezTo>
                  <a:pt x="33215" y="13299"/>
                  <a:pt x="33272" y="13246"/>
                  <a:pt x="33332" y="13192"/>
                </a:cubicBezTo>
                <a:cubicBezTo>
                  <a:pt x="33770" y="12817"/>
                  <a:pt x="34329" y="12604"/>
                  <a:pt x="34910" y="12600"/>
                </a:cubicBezTo>
                <a:close/>
                <a:moveTo>
                  <a:pt x="50756" y="12600"/>
                </a:moveTo>
                <a:cubicBezTo>
                  <a:pt x="51447" y="12600"/>
                  <a:pt x="52100" y="12891"/>
                  <a:pt x="52565" y="13401"/>
                </a:cubicBezTo>
                <a:cubicBezTo>
                  <a:pt x="52390" y="13516"/>
                  <a:pt x="52226" y="13642"/>
                  <a:pt x="52075" y="13781"/>
                </a:cubicBezTo>
                <a:cubicBezTo>
                  <a:pt x="51728" y="13422"/>
                  <a:pt x="51246" y="13217"/>
                  <a:pt x="50744" y="13217"/>
                </a:cubicBezTo>
                <a:cubicBezTo>
                  <a:pt x="50271" y="13222"/>
                  <a:pt x="49825" y="13405"/>
                  <a:pt x="49487" y="13732"/>
                </a:cubicBezTo>
                <a:cubicBezTo>
                  <a:pt x="49331" y="13593"/>
                  <a:pt x="49163" y="13471"/>
                  <a:pt x="48984" y="13360"/>
                </a:cubicBezTo>
                <a:cubicBezTo>
                  <a:pt x="49441" y="12879"/>
                  <a:pt x="50079" y="12604"/>
                  <a:pt x="50740" y="12600"/>
                </a:cubicBezTo>
                <a:close/>
                <a:moveTo>
                  <a:pt x="66583" y="12600"/>
                </a:moveTo>
                <a:cubicBezTo>
                  <a:pt x="67273" y="12600"/>
                  <a:pt x="67930" y="12891"/>
                  <a:pt x="68392" y="13401"/>
                </a:cubicBezTo>
                <a:cubicBezTo>
                  <a:pt x="68221" y="13516"/>
                  <a:pt x="68057" y="13642"/>
                  <a:pt x="67902" y="13781"/>
                </a:cubicBezTo>
                <a:cubicBezTo>
                  <a:pt x="67559" y="13422"/>
                  <a:pt x="67082" y="13217"/>
                  <a:pt x="66583" y="13217"/>
                </a:cubicBezTo>
                <a:lnTo>
                  <a:pt x="66571" y="13217"/>
                </a:lnTo>
                <a:cubicBezTo>
                  <a:pt x="66268" y="13222"/>
                  <a:pt x="65979" y="13295"/>
                  <a:pt x="65717" y="13434"/>
                </a:cubicBezTo>
                <a:cubicBezTo>
                  <a:pt x="65574" y="13516"/>
                  <a:pt x="65435" y="13614"/>
                  <a:pt x="65317" y="13732"/>
                </a:cubicBezTo>
                <a:cubicBezTo>
                  <a:pt x="65157" y="13593"/>
                  <a:pt x="64990" y="13471"/>
                  <a:pt x="64814" y="13360"/>
                </a:cubicBezTo>
                <a:cubicBezTo>
                  <a:pt x="65272" y="12879"/>
                  <a:pt x="65909" y="12604"/>
                  <a:pt x="66567" y="12600"/>
                </a:cubicBezTo>
                <a:close/>
                <a:moveTo>
                  <a:pt x="82413" y="12600"/>
                </a:moveTo>
                <a:cubicBezTo>
                  <a:pt x="83103" y="12600"/>
                  <a:pt x="83757" y="12891"/>
                  <a:pt x="84223" y="13401"/>
                </a:cubicBezTo>
                <a:cubicBezTo>
                  <a:pt x="84047" y="13516"/>
                  <a:pt x="83884" y="13642"/>
                  <a:pt x="83733" y="13781"/>
                </a:cubicBezTo>
                <a:cubicBezTo>
                  <a:pt x="83390" y="13422"/>
                  <a:pt x="82912" y="13217"/>
                  <a:pt x="82413" y="13217"/>
                </a:cubicBezTo>
                <a:lnTo>
                  <a:pt x="82401" y="13217"/>
                </a:lnTo>
                <a:cubicBezTo>
                  <a:pt x="81927" y="13222"/>
                  <a:pt x="81482" y="13405"/>
                  <a:pt x="81143" y="13732"/>
                </a:cubicBezTo>
                <a:cubicBezTo>
                  <a:pt x="80988" y="13593"/>
                  <a:pt x="80820" y="13471"/>
                  <a:pt x="80645" y="13360"/>
                </a:cubicBezTo>
                <a:cubicBezTo>
                  <a:pt x="80984" y="13001"/>
                  <a:pt x="81421" y="12756"/>
                  <a:pt x="81899" y="12653"/>
                </a:cubicBezTo>
                <a:cubicBezTo>
                  <a:pt x="82062" y="12621"/>
                  <a:pt x="82230" y="12600"/>
                  <a:pt x="82398" y="12600"/>
                </a:cubicBezTo>
                <a:close/>
                <a:moveTo>
                  <a:pt x="19087" y="13287"/>
                </a:moveTo>
                <a:cubicBezTo>
                  <a:pt x="19569" y="13287"/>
                  <a:pt x="20035" y="13483"/>
                  <a:pt x="20365" y="13830"/>
                </a:cubicBezTo>
                <a:cubicBezTo>
                  <a:pt x="20235" y="13952"/>
                  <a:pt x="20116" y="14084"/>
                  <a:pt x="20001" y="14222"/>
                </a:cubicBezTo>
                <a:cubicBezTo>
                  <a:pt x="19769" y="13965"/>
                  <a:pt x="19443" y="13822"/>
                  <a:pt x="19100" y="13822"/>
                </a:cubicBezTo>
                <a:lnTo>
                  <a:pt x="19091" y="13822"/>
                </a:lnTo>
                <a:cubicBezTo>
                  <a:pt x="18772" y="13822"/>
                  <a:pt x="18478" y="13944"/>
                  <a:pt x="18250" y="14165"/>
                </a:cubicBezTo>
                <a:cubicBezTo>
                  <a:pt x="18135" y="14026"/>
                  <a:pt x="18013" y="13899"/>
                  <a:pt x="17882" y="13781"/>
                </a:cubicBezTo>
                <a:cubicBezTo>
                  <a:pt x="18209" y="13467"/>
                  <a:pt x="18634" y="13291"/>
                  <a:pt x="19087" y="13287"/>
                </a:cubicBezTo>
                <a:close/>
                <a:moveTo>
                  <a:pt x="34917" y="13287"/>
                </a:moveTo>
                <a:cubicBezTo>
                  <a:pt x="35400" y="13287"/>
                  <a:pt x="35861" y="13483"/>
                  <a:pt x="36196" y="13830"/>
                </a:cubicBezTo>
                <a:cubicBezTo>
                  <a:pt x="36065" y="13952"/>
                  <a:pt x="35943" y="14084"/>
                  <a:pt x="35832" y="14222"/>
                </a:cubicBezTo>
                <a:cubicBezTo>
                  <a:pt x="35599" y="13968"/>
                  <a:pt x="35277" y="13822"/>
                  <a:pt x="34931" y="13822"/>
                </a:cubicBezTo>
                <a:cubicBezTo>
                  <a:pt x="34927" y="13822"/>
                  <a:pt x="34922" y="13822"/>
                  <a:pt x="34917" y="13822"/>
                </a:cubicBezTo>
                <a:cubicBezTo>
                  <a:pt x="34603" y="13822"/>
                  <a:pt x="34305" y="13944"/>
                  <a:pt x="34080" y="14165"/>
                </a:cubicBezTo>
                <a:cubicBezTo>
                  <a:pt x="33966" y="14026"/>
                  <a:pt x="33839" y="13899"/>
                  <a:pt x="33709" y="13781"/>
                </a:cubicBezTo>
                <a:cubicBezTo>
                  <a:pt x="34035" y="13467"/>
                  <a:pt x="34460" y="13291"/>
                  <a:pt x="34917" y="13287"/>
                </a:cubicBezTo>
                <a:close/>
                <a:moveTo>
                  <a:pt x="50756" y="13287"/>
                </a:moveTo>
                <a:cubicBezTo>
                  <a:pt x="51234" y="13287"/>
                  <a:pt x="51692" y="13487"/>
                  <a:pt x="52022" y="13830"/>
                </a:cubicBezTo>
                <a:cubicBezTo>
                  <a:pt x="51892" y="13952"/>
                  <a:pt x="51773" y="14084"/>
                  <a:pt x="51659" y="14222"/>
                </a:cubicBezTo>
                <a:cubicBezTo>
                  <a:pt x="51429" y="13968"/>
                  <a:pt x="51104" y="13822"/>
                  <a:pt x="50762" y="13822"/>
                </a:cubicBezTo>
                <a:cubicBezTo>
                  <a:pt x="50757" y="13822"/>
                  <a:pt x="50753" y="13822"/>
                  <a:pt x="50748" y="13822"/>
                </a:cubicBezTo>
                <a:cubicBezTo>
                  <a:pt x="50430" y="13822"/>
                  <a:pt x="50135" y="13944"/>
                  <a:pt x="49907" y="14165"/>
                </a:cubicBezTo>
                <a:cubicBezTo>
                  <a:pt x="49792" y="14026"/>
                  <a:pt x="49670" y="13899"/>
                  <a:pt x="49539" y="13781"/>
                </a:cubicBezTo>
                <a:cubicBezTo>
                  <a:pt x="49862" y="13467"/>
                  <a:pt x="50290" y="13291"/>
                  <a:pt x="50744" y="13287"/>
                </a:cubicBezTo>
                <a:close/>
                <a:moveTo>
                  <a:pt x="66583" y="13287"/>
                </a:moveTo>
                <a:cubicBezTo>
                  <a:pt x="67061" y="13287"/>
                  <a:pt x="67523" y="13487"/>
                  <a:pt x="67853" y="13830"/>
                </a:cubicBezTo>
                <a:cubicBezTo>
                  <a:pt x="67723" y="13952"/>
                  <a:pt x="67600" y="14084"/>
                  <a:pt x="67489" y="14222"/>
                </a:cubicBezTo>
                <a:cubicBezTo>
                  <a:pt x="67257" y="13965"/>
                  <a:pt x="66930" y="13822"/>
                  <a:pt x="66583" y="13822"/>
                </a:cubicBezTo>
                <a:lnTo>
                  <a:pt x="66575" y="13822"/>
                </a:lnTo>
                <a:cubicBezTo>
                  <a:pt x="66260" y="13822"/>
                  <a:pt x="65962" y="13944"/>
                  <a:pt x="65738" y="14165"/>
                </a:cubicBezTo>
                <a:cubicBezTo>
                  <a:pt x="65623" y="14026"/>
                  <a:pt x="65497" y="13899"/>
                  <a:pt x="65366" y="13781"/>
                </a:cubicBezTo>
                <a:cubicBezTo>
                  <a:pt x="65631" y="13524"/>
                  <a:pt x="65958" y="13364"/>
                  <a:pt x="66313" y="13307"/>
                </a:cubicBezTo>
                <a:cubicBezTo>
                  <a:pt x="66399" y="13295"/>
                  <a:pt x="66485" y="13287"/>
                  <a:pt x="66575" y="13287"/>
                </a:cubicBezTo>
                <a:close/>
                <a:moveTo>
                  <a:pt x="82413" y="13287"/>
                </a:moveTo>
                <a:cubicBezTo>
                  <a:pt x="82892" y="13287"/>
                  <a:pt x="83348" y="13487"/>
                  <a:pt x="83680" y="13830"/>
                </a:cubicBezTo>
                <a:cubicBezTo>
                  <a:pt x="83549" y="13952"/>
                  <a:pt x="83431" y="14084"/>
                  <a:pt x="83316" y="14222"/>
                </a:cubicBezTo>
                <a:cubicBezTo>
                  <a:pt x="83084" y="13965"/>
                  <a:pt x="82752" y="13822"/>
                  <a:pt x="82405" y="13822"/>
                </a:cubicBezTo>
                <a:cubicBezTo>
                  <a:pt x="82087" y="13822"/>
                  <a:pt x="81793" y="13944"/>
                  <a:pt x="81564" y="14165"/>
                </a:cubicBezTo>
                <a:cubicBezTo>
                  <a:pt x="81450" y="14026"/>
                  <a:pt x="81327" y="13899"/>
                  <a:pt x="81197" y="13781"/>
                </a:cubicBezTo>
                <a:cubicBezTo>
                  <a:pt x="81523" y="13467"/>
                  <a:pt x="81948" y="13291"/>
                  <a:pt x="82401" y="13287"/>
                </a:cubicBezTo>
                <a:close/>
                <a:moveTo>
                  <a:pt x="19104" y="13891"/>
                </a:moveTo>
                <a:cubicBezTo>
                  <a:pt x="19430" y="13891"/>
                  <a:pt x="19740" y="14034"/>
                  <a:pt x="19957" y="14280"/>
                </a:cubicBezTo>
                <a:cubicBezTo>
                  <a:pt x="19707" y="14598"/>
                  <a:pt x="19507" y="14957"/>
                  <a:pt x="19364" y="15349"/>
                </a:cubicBezTo>
                <a:cubicBezTo>
                  <a:pt x="19266" y="15345"/>
                  <a:pt x="19168" y="15341"/>
                  <a:pt x="19066" y="15341"/>
                </a:cubicBezTo>
                <a:cubicBezTo>
                  <a:pt x="19021" y="15341"/>
                  <a:pt x="18977" y="15341"/>
                  <a:pt x="18932" y="15345"/>
                </a:cubicBezTo>
                <a:cubicBezTo>
                  <a:pt x="18781" y="14928"/>
                  <a:pt x="18564" y="14549"/>
                  <a:pt x="18295" y="14218"/>
                </a:cubicBezTo>
                <a:cubicBezTo>
                  <a:pt x="18511" y="14010"/>
                  <a:pt x="18789" y="13891"/>
                  <a:pt x="19091" y="13891"/>
                </a:cubicBezTo>
                <a:cubicBezTo>
                  <a:pt x="19095" y="13891"/>
                  <a:pt x="19100" y="13891"/>
                  <a:pt x="19104" y="13891"/>
                </a:cubicBezTo>
                <a:close/>
                <a:moveTo>
                  <a:pt x="34925" y="13891"/>
                </a:moveTo>
                <a:cubicBezTo>
                  <a:pt x="35257" y="13891"/>
                  <a:pt x="35567" y="14031"/>
                  <a:pt x="35788" y="14280"/>
                </a:cubicBezTo>
                <a:cubicBezTo>
                  <a:pt x="35538" y="14598"/>
                  <a:pt x="35334" y="14957"/>
                  <a:pt x="35191" y="15349"/>
                </a:cubicBezTo>
                <a:cubicBezTo>
                  <a:pt x="35093" y="15345"/>
                  <a:pt x="34995" y="15341"/>
                  <a:pt x="34897" y="15341"/>
                </a:cubicBezTo>
                <a:cubicBezTo>
                  <a:pt x="34852" y="15341"/>
                  <a:pt x="34808" y="15341"/>
                  <a:pt x="34763" y="15345"/>
                </a:cubicBezTo>
                <a:cubicBezTo>
                  <a:pt x="34607" y="14928"/>
                  <a:pt x="34391" y="14549"/>
                  <a:pt x="34125" y="14218"/>
                </a:cubicBezTo>
                <a:cubicBezTo>
                  <a:pt x="34337" y="14010"/>
                  <a:pt x="34619" y="13891"/>
                  <a:pt x="34917" y="13891"/>
                </a:cubicBezTo>
                <a:close/>
                <a:moveTo>
                  <a:pt x="50761" y="13891"/>
                </a:moveTo>
                <a:cubicBezTo>
                  <a:pt x="51088" y="13891"/>
                  <a:pt x="51396" y="14034"/>
                  <a:pt x="51614" y="14280"/>
                </a:cubicBezTo>
                <a:cubicBezTo>
                  <a:pt x="51365" y="14598"/>
                  <a:pt x="51165" y="14957"/>
                  <a:pt x="51022" y="15349"/>
                </a:cubicBezTo>
                <a:cubicBezTo>
                  <a:pt x="50932" y="15345"/>
                  <a:pt x="50842" y="15341"/>
                  <a:pt x="50748" y="15341"/>
                </a:cubicBezTo>
                <a:lnTo>
                  <a:pt x="50724" y="15341"/>
                </a:lnTo>
                <a:cubicBezTo>
                  <a:pt x="50678" y="15341"/>
                  <a:pt x="50633" y="15341"/>
                  <a:pt x="50589" y="15345"/>
                </a:cubicBezTo>
                <a:cubicBezTo>
                  <a:pt x="50437" y="14928"/>
                  <a:pt x="50222" y="14549"/>
                  <a:pt x="49952" y="14218"/>
                </a:cubicBezTo>
                <a:cubicBezTo>
                  <a:pt x="50164" y="14010"/>
                  <a:pt x="50446" y="13891"/>
                  <a:pt x="50748" y="13891"/>
                </a:cubicBezTo>
                <a:cubicBezTo>
                  <a:pt x="50753" y="13891"/>
                  <a:pt x="50757" y="13891"/>
                  <a:pt x="50761" y="13891"/>
                </a:cubicBezTo>
                <a:close/>
                <a:moveTo>
                  <a:pt x="66588" y="13891"/>
                </a:moveTo>
                <a:cubicBezTo>
                  <a:pt x="66918" y="13891"/>
                  <a:pt x="67227" y="14034"/>
                  <a:pt x="67444" y="14280"/>
                </a:cubicBezTo>
                <a:cubicBezTo>
                  <a:pt x="67195" y="14598"/>
                  <a:pt x="66991" y="14957"/>
                  <a:pt x="66848" y="15349"/>
                </a:cubicBezTo>
                <a:cubicBezTo>
                  <a:pt x="66758" y="15345"/>
                  <a:pt x="66669" y="15341"/>
                  <a:pt x="66579" y="15341"/>
                </a:cubicBezTo>
                <a:lnTo>
                  <a:pt x="66554" y="15341"/>
                </a:lnTo>
                <a:cubicBezTo>
                  <a:pt x="66509" y="15341"/>
                  <a:pt x="66464" y="15341"/>
                  <a:pt x="66420" y="15345"/>
                </a:cubicBezTo>
                <a:cubicBezTo>
                  <a:pt x="66264" y="14928"/>
                  <a:pt x="66047" y="14549"/>
                  <a:pt x="65783" y="14218"/>
                </a:cubicBezTo>
                <a:cubicBezTo>
                  <a:pt x="65994" y="14010"/>
                  <a:pt x="66277" y="13891"/>
                  <a:pt x="66575" y="13891"/>
                </a:cubicBezTo>
                <a:cubicBezTo>
                  <a:pt x="66579" y="13891"/>
                  <a:pt x="66584" y="13891"/>
                  <a:pt x="66588" y="13891"/>
                </a:cubicBezTo>
                <a:close/>
                <a:moveTo>
                  <a:pt x="82419" y="13891"/>
                </a:moveTo>
                <a:cubicBezTo>
                  <a:pt x="82744" y="13891"/>
                  <a:pt x="83053" y="14034"/>
                  <a:pt x="83271" y="14280"/>
                </a:cubicBezTo>
                <a:cubicBezTo>
                  <a:pt x="83022" y="14598"/>
                  <a:pt x="82822" y="14957"/>
                  <a:pt x="82679" y="15349"/>
                </a:cubicBezTo>
                <a:cubicBezTo>
                  <a:pt x="82589" y="15345"/>
                  <a:pt x="82499" y="15341"/>
                  <a:pt x="82405" y="15341"/>
                </a:cubicBezTo>
                <a:lnTo>
                  <a:pt x="82381" y="15341"/>
                </a:lnTo>
                <a:cubicBezTo>
                  <a:pt x="82336" y="15341"/>
                  <a:pt x="82291" y="15341"/>
                  <a:pt x="82246" y="15345"/>
                </a:cubicBezTo>
                <a:cubicBezTo>
                  <a:pt x="82095" y="14928"/>
                  <a:pt x="81878" y="14549"/>
                  <a:pt x="81608" y="14218"/>
                </a:cubicBezTo>
                <a:cubicBezTo>
                  <a:pt x="81825" y="14010"/>
                  <a:pt x="82103" y="13891"/>
                  <a:pt x="82405" y="13891"/>
                </a:cubicBezTo>
                <a:cubicBezTo>
                  <a:pt x="82410" y="13891"/>
                  <a:pt x="82414" y="13891"/>
                  <a:pt x="82419" y="13891"/>
                </a:cubicBezTo>
                <a:close/>
                <a:moveTo>
                  <a:pt x="11179" y="12600"/>
                </a:moveTo>
                <a:cubicBezTo>
                  <a:pt x="11882" y="12600"/>
                  <a:pt x="12544" y="12898"/>
                  <a:pt x="13009" y="13426"/>
                </a:cubicBezTo>
                <a:cubicBezTo>
                  <a:pt x="12331" y="13884"/>
                  <a:pt x="11797" y="14553"/>
                  <a:pt x="11503" y="15354"/>
                </a:cubicBezTo>
                <a:cubicBezTo>
                  <a:pt x="11388" y="15345"/>
                  <a:pt x="11273" y="15341"/>
                  <a:pt x="11160" y="15341"/>
                </a:cubicBezTo>
                <a:cubicBezTo>
                  <a:pt x="11094" y="15341"/>
                  <a:pt x="11028" y="15345"/>
                  <a:pt x="10964" y="15349"/>
                </a:cubicBezTo>
                <a:cubicBezTo>
                  <a:pt x="10817" y="14941"/>
                  <a:pt x="10604" y="14570"/>
                  <a:pt x="10346" y="14242"/>
                </a:cubicBezTo>
                <a:cubicBezTo>
                  <a:pt x="10567" y="14018"/>
                  <a:pt x="10857" y="13891"/>
                  <a:pt x="11172" y="13891"/>
                </a:cubicBezTo>
                <a:cubicBezTo>
                  <a:pt x="11176" y="13891"/>
                  <a:pt x="11180" y="13891"/>
                  <a:pt x="11184" y="13891"/>
                </a:cubicBezTo>
                <a:cubicBezTo>
                  <a:pt x="11519" y="13891"/>
                  <a:pt x="11840" y="14042"/>
                  <a:pt x="12058" y="14300"/>
                </a:cubicBezTo>
                <a:lnTo>
                  <a:pt x="12111" y="14255"/>
                </a:lnTo>
                <a:cubicBezTo>
                  <a:pt x="11878" y="13977"/>
                  <a:pt x="11539" y="13822"/>
                  <a:pt x="11179" y="13822"/>
                </a:cubicBezTo>
                <a:lnTo>
                  <a:pt x="11172" y="13822"/>
                </a:lnTo>
                <a:cubicBezTo>
                  <a:pt x="10841" y="13822"/>
                  <a:pt x="10534" y="13952"/>
                  <a:pt x="10306" y="14189"/>
                </a:cubicBezTo>
                <a:cubicBezTo>
                  <a:pt x="10191" y="14050"/>
                  <a:pt x="10069" y="13924"/>
                  <a:pt x="9938" y="13801"/>
                </a:cubicBezTo>
                <a:cubicBezTo>
                  <a:pt x="10265" y="13475"/>
                  <a:pt x="10702" y="13291"/>
                  <a:pt x="11168" y="13287"/>
                </a:cubicBezTo>
                <a:cubicBezTo>
                  <a:pt x="11662" y="13287"/>
                  <a:pt x="12135" y="13491"/>
                  <a:pt x="12470" y="13854"/>
                </a:cubicBezTo>
                <a:lnTo>
                  <a:pt x="12519" y="13805"/>
                </a:lnTo>
                <a:cubicBezTo>
                  <a:pt x="12175" y="13433"/>
                  <a:pt x="11691" y="13217"/>
                  <a:pt x="11181" y="13217"/>
                </a:cubicBezTo>
                <a:cubicBezTo>
                  <a:pt x="11177" y="13217"/>
                  <a:pt x="11172" y="13217"/>
                  <a:pt x="11168" y="13217"/>
                </a:cubicBezTo>
                <a:cubicBezTo>
                  <a:pt x="10681" y="13222"/>
                  <a:pt x="10229" y="13413"/>
                  <a:pt x="9885" y="13752"/>
                </a:cubicBezTo>
                <a:cubicBezTo>
                  <a:pt x="9730" y="13618"/>
                  <a:pt x="9567" y="13491"/>
                  <a:pt x="9390" y="13377"/>
                </a:cubicBezTo>
                <a:cubicBezTo>
                  <a:pt x="9848" y="12887"/>
                  <a:pt x="10493" y="12604"/>
                  <a:pt x="11164" y="12600"/>
                </a:cubicBezTo>
                <a:close/>
                <a:moveTo>
                  <a:pt x="27006" y="12600"/>
                </a:moveTo>
                <a:cubicBezTo>
                  <a:pt x="27709" y="12600"/>
                  <a:pt x="28374" y="12898"/>
                  <a:pt x="28836" y="13426"/>
                </a:cubicBezTo>
                <a:cubicBezTo>
                  <a:pt x="28158" y="13884"/>
                  <a:pt x="27623" y="14553"/>
                  <a:pt x="27333" y="15354"/>
                </a:cubicBezTo>
                <a:cubicBezTo>
                  <a:pt x="27227" y="15345"/>
                  <a:pt x="27121" y="15341"/>
                  <a:pt x="27015" y="15341"/>
                </a:cubicBezTo>
                <a:lnTo>
                  <a:pt x="26985" y="15341"/>
                </a:lnTo>
                <a:cubicBezTo>
                  <a:pt x="26921" y="15341"/>
                  <a:pt x="26855" y="15345"/>
                  <a:pt x="26789" y="15349"/>
                </a:cubicBezTo>
                <a:cubicBezTo>
                  <a:pt x="26642" y="14941"/>
                  <a:pt x="26435" y="14570"/>
                  <a:pt x="26173" y="14242"/>
                </a:cubicBezTo>
                <a:lnTo>
                  <a:pt x="26177" y="14242"/>
                </a:lnTo>
                <a:cubicBezTo>
                  <a:pt x="26393" y="14018"/>
                  <a:pt x="26688" y="13891"/>
                  <a:pt x="26998" y="13891"/>
                </a:cubicBezTo>
                <a:cubicBezTo>
                  <a:pt x="27003" y="13891"/>
                  <a:pt x="27007" y="13891"/>
                  <a:pt x="27011" y="13891"/>
                </a:cubicBezTo>
                <a:cubicBezTo>
                  <a:pt x="27349" y="13891"/>
                  <a:pt x="27667" y="14042"/>
                  <a:pt x="27884" y="14300"/>
                </a:cubicBezTo>
                <a:lnTo>
                  <a:pt x="27937" y="14255"/>
                </a:lnTo>
                <a:cubicBezTo>
                  <a:pt x="27705" y="13977"/>
                  <a:pt x="27366" y="13822"/>
                  <a:pt x="27006" y="13822"/>
                </a:cubicBezTo>
                <a:lnTo>
                  <a:pt x="26998" y="13822"/>
                </a:lnTo>
                <a:cubicBezTo>
                  <a:pt x="26672" y="13822"/>
                  <a:pt x="26361" y="13952"/>
                  <a:pt x="26133" y="14189"/>
                </a:cubicBezTo>
                <a:cubicBezTo>
                  <a:pt x="26018" y="14050"/>
                  <a:pt x="25895" y="13924"/>
                  <a:pt x="25765" y="13801"/>
                </a:cubicBezTo>
                <a:cubicBezTo>
                  <a:pt x="26095" y="13475"/>
                  <a:pt x="26533" y="13291"/>
                  <a:pt x="26994" y="13287"/>
                </a:cubicBezTo>
                <a:cubicBezTo>
                  <a:pt x="27488" y="13287"/>
                  <a:pt x="27962" y="13491"/>
                  <a:pt x="28297" y="13854"/>
                </a:cubicBezTo>
                <a:lnTo>
                  <a:pt x="28350" y="13805"/>
                </a:lnTo>
                <a:cubicBezTo>
                  <a:pt x="28003" y="13434"/>
                  <a:pt x="27517" y="13217"/>
                  <a:pt x="27006" y="13217"/>
                </a:cubicBezTo>
                <a:lnTo>
                  <a:pt x="26994" y="13217"/>
                </a:lnTo>
                <a:cubicBezTo>
                  <a:pt x="26512" y="13222"/>
                  <a:pt x="26054" y="13413"/>
                  <a:pt x="25716" y="13752"/>
                </a:cubicBezTo>
                <a:cubicBezTo>
                  <a:pt x="25560" y="13618"/>
                  <a:pt x="25393" y="13491"/>
                  <a:pt x="25221" y="13377"/>
                </a:cubicBezTo>
                <a:cubicBezTo>
                  <a:pt x="25675" y="12887"/>
                  <a:pt x="26320" y="12604"/>
                  <a:pt x="26990" y="12600"/>
                </a:cubicBezTo>
                <a:close/>
                <a:moveTo>
                  <a:pt x="42837" y="12600"/>
                </a:moveTo>
                <a:cubicBezTo>
                  <a:pt x="43540" y="12600"/>
                  <a:pt x="44201" y="12898"/>
                  <a:pt x="44667" y="13426"/>
                </a:cubicBezTo>
                <a:cubicBezTo>
                  <a:pt x="43988" y="13884"/>
                  <a:pt x="43453" y="14553"/>
                  <a:pt x="43159" y="15354"/>
                </a:cubicBezTo>
                <a:cubicBezTo>
                  <a:pt x="43053" y="15345"/>
                  <a:pt x="42947" y="15341"/>
                  <a:pt x="42841" y="15341"/>
                </a:cubicBezTo>
                <a:lnTo>
                  <a:pt x="42816" y="15341"/>
                </a:lnTo>
                <a:cubicBezTo>
                  <a:pt x="42751" y="15341"/>
                  <a:pt x="42686" y="15345"/>
                  <a:pt x="42620" y="15349"/>
                </a:cubicBezTo>
                <a:cubicBezTo>
                  <a:pt x="42473" y="14941"/>
                  <a:pt x="42261" y="14570"/>
                  <a:pt x="42000" y="14238"/>
                </a:cubicBezTo>
                <a:lnTo>
                  <a:pt x="42000" y="14238"/>
                </a:lnTo>
                <a:lnTo>
                  <a:pt x="42004" y="14242"/>
                </a:lnTo>
                <a:cubicBezTo>
                  <a:pt x="42224" y="14018"/>
                  <a:pt x="42514" y="13891"/>
                  <a:pt x="42829" y="13891"/>
                </a:cubicBezTo>
                <a:cubicBezTo>
                  <a:pt x="42833" y="13891"/>
                  <a:pt x="42837" y="13891"/>
                  <a:pt x="42842" y="13891"/>
                </a:cubicBezTo>
                <a:cubicBezTo>
                  <a:pt x="43176" y="13891"/>
                  <a:pt x="43497" y="14042"/>
                  <a:pt x="43715" y="14300"/>
                </a:cubicBezTo>
                <a:lnTo>
                  <a:pt x="43768" y="14255"/>
                </a:lnTo>
                <a:cubicBezTo>
                  <a:pt x="43536" y="13977"/>
                  <a:pt x="43196" y="13822"/>
                  <a:pt x="42837" y="13822"/>
                </a:cubicBezTo>
                <a:lnTo>
                  <a:pt x="42829" y="13822"/>
                </a:lnTo>
                <a:cubicBezTo>
                  <a:pt x="42498" y="13822"/>
                  <a:pt x="42192" y="13952"/>
                  <a:pt x="41963" y="14189"/>
                </a:cubicBezTo>
                <a:cubicBezTo>
                  <a:pt x="41849" y="14050"/>
                  <a:pt x="41726" y="13924"/>
                  <a:pt x="41596" y="13801"/>
                </a:cubicBezTo>
                <a:cubicBezTo>
                  <a:pt x="41922" y="13475"/>
                  <a:pt x="42359" y="13291"/>
                  <a:pt x="42825" y="13287"/>
                </a:cubicBezTo>
                <a:cubicBezTo>
                  <a:pt x="43319" y="13287"/>
                  <a:pt x="43792" y="13491"/>
                  <a:pt x="44128" y="13854"/>
                </a:cubicBezTo>
                <a:lnTo>
                  <a:pt x="44177" y="13805"/>
                </a:lnTo>
                <a:cubicBezTo>
                  <a:pt x="43834" y="13434"/>
                  <a:pt x="43343" y="13217"/>
                  <a:pt x="42837" y="13217"/>
                </a:cubicBezTo>
                <a:lnTo>
                  <a:pt x="42825" y="13217"/>
                </a:lnTo>
                <a:cubicBezTo>
                  <a:pt x="42339" y="13222"/>
                  <a:pt x="41885" y="13413"/>
                  <a:pt x="41542" y="13752"/>
                </a:cubicBezTo>
                <a:cubicBezTo>
                  <a:pt x="41387" y="13618"/>
                  <a:pt x="41223" y="13491"/>
                  <a:pt x="41048" y="13377"/>
                </a:cubicBezTo>
                <a:cubicBezTo>
                  <a:pt x="41506" y="12887"/>
                  <a:pt x="42151" y="12604"/>
                  <a:pt x="42821" y="12600"/>
                </a:cubicBezTo>
                <a:close/>
                <a:moveTo>
                  <a:pt x="58663" y="12600"/>
                </a:moveTo>
                <a:cubicBezTo>
                  <a:pt x="59366" y="12600"/>
                  <a:pt x="60032" y="12898"/>
                  <a:pt x="60493" y="13426"/>
                </a:cubicBezTo>
                <a:cubicBezTo>
                  <a:pt x="59815" y="13884"/>
                  <a:pt x="59280" y="14553"/>
                  <a:pt x="58990" y="15354"/>
                </a:cubicBezTo>
                <a:cubicBezTo>
                  <a:pt x="58884" y="15345"/>
                  <a:pt x="58778" y="15341"/>
                  <a:pt x="58671" y="15341"/>
                </a:cubicBezTo>
                <a:lnTo>
                  <a:pt x="58643" y="15341"/>
                </a:lnTo>
                <a:cubicBezTo>
                  <a:pt x="58578" y="15341"/>
                  <a:pt x="58512" y="15345"/>
                  <a:pt x="58451" y="15349"/>
                </a:cubicBezTo>
                <a:cubicBezTo>
                  <a:pt x="58300" y="14941"/>
                  <a:pt x="58092" y="14570"/>
                  <a:pt x="57830" y="14242"/>
                </a:cubicBezTo>
                <a:lnTo>
                  <a:pt x="57834" y="14242"/>
                </a:lnTo>
                <a:cubicBezTo>
                  <a:pt x="58051" y="14018"/>
                  <a:pt x="58345" y="13891"/>
                  <a:pt x="58656" y="13891"/>
                </a:cubicBezTo>
                <a:cubicBezTo>
                  <a:pt x="58660" y="13891"/>
                  <a:pt x="58664" y="13891"/>
                  <a:pt x="58669" y="13891"/>
                </a:cubicBezTo>
                <a:cubicBezTo>
                  <a:pt x="59007" y="13891"/>
                  <a:pt x="59324" y="14042"/>
                  <a:pt x="59542" y="14300"/>
                </a:cubicBezTo>
                <a:lnTo>
                  <a:pt x="59595" y="14255"/>
                </a:lnTo>
                <a:cubicBezTo>
                  <a:pt x="59362" y="13977"/>
                  <a:pt x="59019" y="13822"/>
                  <a:pt x="58656" y="13822"/>
                </a:cubicBezTo>
                <a:cubicBezTo>
                  <a:pt x="58328" y="13822"/>
                  <a:pt x="58018" y="13952"/>
                  <a:pt x="57789" y="14189"/>
                </a:cubicBezTo>
                <a:cubicBezTo>
                  <a:pt x="57675" y="14050"/>
                  <a:pt x="57553" y="13924"/>
                  <a:pt x="57421" y="13801"/>
                </a:cubicBezTo>
                <a:cubicBezTo>
                  <a:pt x="57753" y="13475"/>
                  <a:pt x="58190" y="13291"/>
                  <a:pt x="58656" y="13287"/>
                </a:cubicBezTo>
                <a:lnTo>
                  <a:pt x="58663" y="13287"/>
                </a:lnTo>
                <a:cubicBezTo>
                  <a:pt x="59154" y="13287"/>
                  <a:pt x="59623" y="13495"/>
                  <a:pt x="59954" y="13854"/>
                </a:cubicBezTo>
                <a:lnTo>
                  <a:pt x="60007" y="13805"/>
                </a:lnTo>
                <a:cubicBezTo>
                  <a:pt x="59660" y="13434"/>
                  <a:pt x="59174" y="13217"/>
                  <a:pt x="58663" y="13217"/>
                </a:cubicBezTo>
                <a:lnTo>
                  <a:pt x="58652" y="13217"/>
                </a:lnTo>
                <a:cubicBezTo>
                  <a:pt x="58169" y="13222"/>
                  <a:pt x="57712" y="13413"/>
                  <a:pt x="57372" y="13752"/>
                </a:cubicBezTo>
                <a:cubicBezTo>
                  <a:pt x="57218" y="13618"/>
                  <a:pt x="57050" y="13491"/>
                  <a:pt x="56878" y="13377"/>
                </a:cubicBezTo>
                <a:cubicBezTo>
                  <a:pt x="57332" y="12887"/>
                  <a:pt x="57977" y="12604"/>
                  <a:pt x="58647" y="12600"/>
                </a:cubicBezTo>
                <a:close/>
                <a:moveTo>
                  <a:pt x="74494" y="12600"/>
                </a:moveTo>
                <a:cubicBezTo>
                  <a:pt x="75197" y="12600"/>
                  <a:pt x="75858" y="12898"/>
                  <a:pt x="76324" y="13426"/>
                </a:cubicBezTo>
                <a:cubicBezTo>
                  <a:pt x="75646" y="13884"/>
                  <a:pt x="75111" y="14553"/>
                  <a:pt x="74816" y="15354"/>
                </a:cubicBezTo>
                <a:cubicBezTo>
                  <a:pt x="74715" y="15345"/>
                  <a:pt x="74605" y="15341"/>
                  <a:pt x="74498" y="15341"/>
                </a:cubicBezTo>
                <a:lnTo>
                  <a:pt x="74473" y="15341"/>
                </a:lnTo>
                <a:cubicBezTo>
                  <a:pt x="74409" y="15341"/>
                  <a:pt x="74343" y="15345"/>
                  <a:pt x="74277" y="15349"/>
                </a:cubicBezTo>
                <a:cubicBezTo>
                  <a:pt x="74130" y="14941"/>
                  <a:pt x="73919" y="14570"/>
                  <a:pt x="73657" y="14242"/>
                </a:cubicBezTo>
                <a:lnTo>
                  <a:pt x="73661" y="14242"/>
                </a:lnTo>
                <a:cubicBezTo>
                  <a:pt x="73881" y="14018"/>
                  <a:pt x="74172" y="13891"/>
                  <a:pt x="74486" y="13891"/>
                </a:cubicBezTo>
                <a:cubicBezTo>
                  <a:pt x="74491" y="13891"/>
                  <a:pt x="74495" y="13891"/>
                  <a:pt x="74499" y="13891"/>
                </a:cubicBezTo>
                <a:cubicBezTo>
                  <a:pt x="74837" y="13891"/>
                  <a:pt x="75155" y="14042"/>
                  <a:pt x="75372" y="14300"/>
                </a:cubicBezTo>
                <a:lnTo>
                  <a:pt x="75425" y="14255"/>
                </a:lnTo>
                <a:cubicBezTo>
                  <a:pt x="75191" y="13980"/>
                  <a:pt x="74858" y="13822"/>
                  <a:pt x="74499" y="13822"/>
                </a:cubicBezTo>
                <a:cubicBezTo>
                  <a:pt x="74495" y="13822"/>
                  <a:pt x="74491" y="13822"/>
                  <a:pt x="74486" y="13822"/>
                </a:cubicBezTo>
                <a:cubicBezTo>
                  <a:pt x="74155" y="13822"/>
                  <a:pt x="73849" y="13952"/>
                  <a:pt x="73620" y="14189"/>
                </a:cubicBezTo>
                <a:cubicBezTo>
                  <a:pt x="73506" y="14050"/>
                  <a:pt x="73383" y="13924"/>
                  <a:pt x="73252" y="13801"/>
                </a:cubicBezTo>
                <a:cubicBezTo>
                  <a:pt x="73579" y="13475"/>
                  <a:pt x="74017" y="13291"/>
                  <a:pt x="74482" y="13287"/>
                </a:cubicBezTo>
                <a:lnTo>
                  <a:pt x="74494" y="13287"/>
                </a:lnTo>
                <a:cubicBezTo>
                  <a:pt x="74980" y="13287"/>
                  <a:pt x="75450" y="13495"/>
                  <a:pt x="75785" y="13854"/>
                </a:cubicBezTo>
                <a:lnTo>
                  <a:pt x="75834" y="13805"/>
                </a:lnTo>
                <a:cubicBezTo>
                  <a:pt x="75491" y="13434"/>
                  <a:pt x="75001" y="13217"/>
                  <a:pt x="74494" y="13217"/>
                </a:cubicBezTo>
                <a:lnTo>
                  <a:pt x="74482" y="13217"/>
                </a:lnTo>
                <a:cubicBezTo>
                  <a:pt x="73996" y="13222"/>
                  <a:pt x="73542" y="13413"/>
                  <a:pt x="73199" y="13752"/>
                </a:cubicBezTo>
                <a:cubicBezTo>
                  <a:pt x="73044" y="13618"/>
                  <a:pt x="72881" y="13491"/>
                  <a:pt x="72705" y="13377"/>
                </a:cubicBezTo>
                <a:cubicBezTo>
                  <a:pt x="73163" y="12887"/>
                  <a:pt x="73808" y="12604"/>
                  <a:pt x="74477" y="12600"/>
                </a:cubicBezTo>
                <a:close/>
                <a:moveTo>
                  <a:pt x="90321" y="12600"/>
                </a:moveTo>
                <a:cubicBezTo>
                  <a:pt x="91024" y="12600"/>
                  <a:pt x="91689" y="12898"/>
                  <a:pt x="92151" y="13426"/>
                </a:cubicBezTo>
                <a:cubicBezTo>
                  <a:pt x="91472" y="13884"/>
                  <a:pt x="90937" y="14553"/>
                  <a:pt x="90647" y="15354"/>
                </a:cubicBezTo>
                <a:cubicBezTo>
                  <a:pt x="90541" y="15345"/>
                  <a:pt x="90435" y="15341"/>
                  <a:pt x="90329" y="15341"/>
                </a:cubicBezTo>
                <a:lnTo>
                  <a:pt x="90300" y="15341"/>
                </a:lnTo>
                <a:cubicBezTo>
                  <a:pt x="90234" y="15341"/>
                  <a:pt x="90170" y="15345"/>
                  <a:pt x="90108" y="15349"/>
                </a:cubicBezTo>
                <a:cubicBezTo>
                  <a:pt x="89957" y="14941"/>
                  <a:pt x="89749" y="14570"/>
                  <a:pt x="89488" y="14242"/>
                </a:cubicBezTo>
                <a:lnTo>
                  <a:pt x="89491" y="14242"/>
                </a:lnTo>
                <a:cubicBezTo>
                  <a:pt x="89708" y="14018"/>
                  <a:pt x="90002" y="13891"/>
                  <a:pt x="90313" y="13891"/>
                </a:cubicBezTo>
                <a:cubicBezTo>
                  <a:pt x="90317" y="13891"/>
                  <a:pt x="90322" y="13891"/>
                  <a:pt x="90326" y="13891"/>
                </a:cubicBezTo>
                <a:cubicBezTo>
                  <a:pt x="90664" y="13891"/>
                  <a:pt x="90981" y="14042"/>
                  <a:pt x="91199" y="14300"/>
                </a:cubicBezTo>
                <a:lnTo>
                  <a:pt x="91252" y="14255"/>
                </a:lnTo>
                <a:cubicBezTo>
                  <a:pt x="91019" y="13977"/>
                  <a:pt x="90680" y="13822"/>
                  <a:pt x="90321" y="13822"/>
                </a:cubicBezTo>
                <a:lnTo>
                  <a:pt x="90313" y="13822"/>
                </a:lnTo>
                <a:cubicBezTo>
                  <a:pt x="89985" y="13822"/>
                  <a:pt x="89676" y="13952"/>
                  <a:pt x="89446" y="14189"/>
                </a:cubicBezTo>
                <a:cubicBezTo>
                  <a:pt x="89333" y="14050"/>
                  <a:pt x="89210" y="13924"/>
                  <a:pt x="89079" y="13801"/>
                </a:cubicBezTo>
                <a:cubicBezTo>
                  <a:pt x="89410" y="13475"/>
                  <a:pt x="89847" y="13291"/>
                  <a:pt x="90313" y="13287"/>
                </a:cubicBezTo>
                <a:lnTo>
                  <a:pt x="90321" y="13287"/>
                </a:lnTo>
                <a:cubicBezTo>
                  <a:pt x="90811" y="13287"/>
                  <a:pt x="91280" y="13495"/>
                  <a:pt x="91612" y="13854"/>
                </a:cubicBezTo>
                <a:lnTo>
                  <a:pt x="91665" y="13805"/>
                </a:lnTo>
                <a:cubicBezTo>
                  <a:pt x="91318" y="13434"/>
                  <a:pt x="90831" y="13217"/>
                  <a:pt x="90321" y="13217"/>
                </a:cubicBezTo>
                <a:lnTo>
                  <a:pt x="90308" y="13217"/>
                </a:lnTo>
                <a:cubicBezTo>
                  <a:pt x="89827" y="13222"/>
                  <a:pt x="89369" y="13413"/>
                  <a:pt x="89030" y="13752"/>
                </a:cubicBezTo>
                <a:cubicBezTo>
                  <a:pt x="88875" y="13618"/>
                  <a:pt x="88707" y="13491"/>
                  <a:pt x="88536" y="13377"/>
                </a:cubicBezTo>
                <a:cubicBezTo>
                  <a:pt x="88990" y="12887"/>
                  <a:pt x="89635" y="12604"/>
                  <a:pt x="90304" y="12600"/>
                </a:cubicBezTo>
                <a:close/>
                <a:moveTo>
                  <a:pt x="7251" y="12817"/>
                </a:moveTo>
                <a:cubicBezTo>
                  <a:pt x="8876" y="12817"/>
                  <a:pt x="10327" y="13830"/>
                  <a:pt x="10890" y="15354"/>
                </a:cubicBezTo>
                <a:cubicBezTo>
                  <a:pt x="10670" y="15370"/>
                  <a:pt x="10457" y="15403"/>
                  <a:pt x="10244" y="15456"/>
                </a:cubicBezTo>
                <a:cubicBezTo>
                  <a:pt x="9746" y="14255"/>
                  <a:pt x="8553" y="13458"/>
                  <a:pt x="7251" y="13458"/>
                </a:cubicBezTo>
                <a:lnTo>
                  <a:pt x="7230" y="13458"/>
                </a:lnTo>
                <a:cubicBezTo>
                  <a:pt x="5911" y="13467"/>
                  <a:pt x="4751" y="14251"/>
                  <a:pt x="4253" y="15468"/>
                </a:cubicBezTo>
                <a:cubicBezTo>
                  <a:pt x="4040" y="15415"/>
                  <a:pt x="3828" y="15373"/>
                  <a:pt x="3607" y="15358"/>
                </a:cubicBezTo>
                <a:cubicBezTo>
                  <a:pt x="4167" y="13846"/>
                  <a:pt x="5613" y="12830"/>
                  <a:pt x="7226" y="12817"/>
                </a:cubicBezTo>
                <a:close/>
                <a:moveTo>
                  <a:pt x="23077" y="12817"/>
                </a:moveTo>
                <a:cubicBezTo>
                  <a:pt x="24706" y="12817"/>
                  <a:pt x="26157" y="13830"/>
                  <a:pt x="26721" y="15354"/>
                </a:cubicBezTo>
                <a:cubicBezTo>
                  <a:pt x="26500" y="15370"/>
                  <a:pt x="26284" y="15403"/>
                  <a:pt x="26075" y="15456"/>
                </a:cubicBezTo>
                <a:cubicBezTo>
                  <a:pt x="25573" y="14255"/>
                  <a:pt x="24380" y="13458"/>
                  <a:pt x="23077" y="13458"/>
                </a:cubicBezTo>
                <a:lnTo>
                  <a:pt x="23057" y="13458"/>
                </a:lnTo>
                <a:cubicBezTo>
                  <a:pt x="21741" y="13467"/>
                  <a:pt x="20578" y="14251"/>
                  <a:pt x="20080" y="15468"/>
                </a:cubicBezTo>
                <a:cubicBezTo>
                  <a:pt x="19871" y="15415"/>
                  <a:pt x="19654" y="15373"/>
                  <a:pt x="19438" y="15358"/>
                </a:cubicBezTo>
                <a:cubicBezTo>
                  <a:pt x="19994" y="13846"/>
                  <a:pt x="21443" y="12830"/>
                  <a:pt x="23053" y="12817"/>
                </a:cubicBezTo>
                <a:close/>
                <a:moveTo>
                  <a:pt x="38908" y="12817"/>
                </a:moveTo>
                <a:cubicBezTo>
                  <a:pt x="40533" y="12817"/>
                  <a:pt x="41983" y="13830"/>
                  <a:pt x="42547" y="15354"/>
                </a:cubicBezTo>
                <a:cubicBezTo>
                  <a:pt x="42326" y="15370"/>
                  <a:pt x="42114" y="15403"/>
                  <a:pt x="41902" y="15456"/>
                </a:cubicBezTo>
                <a:cubicBezTo>
                  <a:pt x="41403" y="14260"/>
                  <a:pt x="40211" y="13458"/>
                  <a:pt x="38916" y="13458"/>
                </a:cubicBezTo>
                <a:cubicBezTo>
                  <a:pt x="38906" y="13458"/>
                  <a:pt x="38897" y="13458"/>
                  <a:pt x="38887" y="13458"/>
                </a:cubicBezTo>
                <a:cubicBezTo>
                  <a:pt x="37568" y="13467"/>
                  <a:pt x="36408" y="14251"/>
                  <a:pt x="35910" y="15468"/>
                </a:cubicBezTo>
                <a:cubicBezTo>
                  <a:pt x="35698" y="15415"/>
                  <a:pt x="35485" y="15373"/>
                  <a:pt x="35264" y="15358"/>
                </a:cubicBezTo>
                <a:cubicBezTo>
                  <a:pt x="35824" y="13846"/>
                  <a:pt x="37270" y="12830"/>
                  <a:pt x="38883" y="12817"/>
                </a:cubicBezTo>
                <a:close/>
                <a:moveTo>
                  <a:pt x="54739" y="12817"/>
                </a:moveTo>
                <a:cubicBezTo>
                  <a:pt x="56364" y="12817"/>
                  <a:pt x="57814" y="13830"/>
                  <a:pt x="58377" y="15354"/>
                </a:cubicBezTo>
                <a:cubicBezTo>
                  <a:pt x="58157" y="15370"/>
                  <a:pt x="57941" y="15403"/>
                  <a:pt x="57732" y="15456"/>
                </a:cubicBezTo>
                <a:cubicBezTo>
                  <a:pt x="57230" y="14255"/>
                  <a:pt x="56037" y="13458"/>
                  <a:pt x="54735" y="13458"/>
                </a:cubicBezTo>
                <a:lnTo>
                  <a:pt x="54714" y="13458"/>
                </a:lnTo>
                <a:cubicBezTo>
                  <a:pt x="53399" y="13467"/>
                  <a:pt x="52235" y="14251"/>
                  <a:pt x="51736" y="15468"/>
                </a:cubicBezTo>
                <a:cubicBezTo>
                  <a:pt x="51528" y="15411"/>
                  <a:pt x="51312" y="15373"/>
                  <a:pt x="51095" y="15358"/>
                </a:cubicBezTo>
                <a:cubicBezTo>
                  <a:pt x="51651" y="13846"/>
                  <a:pt x="53101" y="12830"/>
                  <a:pt x="54710" y="12817"/>
                </a:cubicBezTo>
                <a:close/>
                <a:moveTo>
                  <a:pt x="70565" y="12817"/>
                </a:moveTo>
                <a:cubicBezTo>
                  <a:pt x="72190" y="12817"/>
                  <a:pt x="73644" y="13830"/>
                  <a:pt x="74204" y="15354"/>
                </a:cubicBezTo>
                <a:cubicBezTo>
                  <a:pt x="73987" y="15370"/>
                  <a:pt x="73772" y="15403"/>
                  <a:pt x="73559" y="15456"/>
                </a:cubicBezTo>
                <a:cubicBezTo>
                  <a:pt x="73058" y="14257"/>
                  <a:pt x="71867" y="13458"/>
                  <a:pt x="70564" y="13458"/>
                </a:cubicBezTo>
                <a:cubicBezTo>
                  <a:pt x="70557" y="13458"/>
                  <a:pt x="70551" y="13458"/>
                  <a:pt x="70545" y="13458"/>
                </a:cubicBezTo>
                <a:cubicBezTo>
                  <a:pt x="69225" y="13467"/>
                  <a:pt x="68066" y="14251"/>
                  <a:pt x="67567" y="15468"/>
                </a:cubicBezTo>
                <a:cubicBezTo>
                  <a:pt x="67355" y="15411"/>
                  <a:pt x="67142" y="15373"/>
                  <a:pt x="66922" y="15358"/>
                </a:cubicBezTo>
                <a:cubicBezTo>
                  <a:pt x="67481" y="13846"/>
                  <a:pt x="68927" y="12830"/>
                  <a:pt x="70541" y="12817"/>
                </a:cubicBezTo>
                <a:close/>
                <a:moveTo>
                  <a:pt x="86396" y="12817"/>
                </a:moveTo>
                <a:cubicBezTo>
                  <a:pt x="88021" y="12817"/>
                  <a:pt x="89471" y="13830"/>
                  <a:pt x="90034" y="15354"/>
                </a:cubicBezTo>
                <a:cubicBezTo>
                  <a:pt x="89814" y="15370"/>
                  <a:pt x="89597" y="15403"/>
                  <a:pt x="89389" y="15456"/>
                </a:cubicBezTo>
                <a:cubicBezTo>
                  <a:pt x="88889" y="14257"/>
                  <a:pt x="87694" y="13458"/>
                  <a:pt x="86390" y="13458"/>
                </a:cubicBezTo>
                <a:cubicBezTo>
                  <a:pt x="86384" y="13458"/>
                  <a:pt x="86378" y="13458"/>
                  <a:pt x="86371" y="13458"/>
                </a:cubicBezTo>
                <a:cubicBezTo>
                  <a:pt x="85056" y="13467"/>
                  <a:pt x="83892" y="14251"/>
                  <a:pt x="83393" y="15468"/>
                </a:cubicBezTo>
                <a:cubicBezTo>
                  <a:pt x="83186" y="15411"/>
                  <a:pt x="82969" y="15373"/>
                  <a:pt x="82752" y="15358"/>
                </a:cubicBezTo>
                <a:cubicBezTo>
                  <a:pt x="83308" y="13846"/>
                  <a:pt x="84758" y="12830"/>
                  <a:pt x="86371" y="12817"/>
                </a:cubicBezTo>
                <a:close/>
                <a:moveTo>
                  <a:pt x="7251" y="13528"/>
                </a:moveTo>
                <a:cubicBezTo>
                  <a:pt x="8521" y="13528"/>
                  <a:pt x="9685" y="14304"/>
                  <a:pt x="10175" y="15472"/>
                </a:cubicBezTo>
                <a:cubicBezTo>
                  <a:pt x="9963" y="15529"/>
                  <a:pt x="9754" y="15603"/>
                  <a:pt x="9554" y="15692"/>
                </a:cubicBezTo>
                <a:cubicBezTo>
                  <a:pt x="9154" y="14774"/>
                  <a:pt x="8259" y="14185"/>
                  <a:pt x="7251" y="14185"/>
                </a:cubicBezTo>
                <a:lnTo>
                  <a:pt x="7234" y="14185"/>
                </a:lnTo>
                <a:cubicBezTo>
                  <a:pt x="6229" y="14193"/>
                  <a:pt x="5331" y="14790"/>
                  <a:pt x="4939" y="15713"/>
                </a:cubicBezTo>
                <a:cubicBezTo>
                  <a:pt x="4739" y="15619"/>
                  <a:pt x="4531" y="15545"/>
                  <a:pt x="4318" y="15484"/>
                </a:cubicBezTo>
                <a:cubicBezTo>
                  <a:pt x="4808" y="14300"/>
                  <a:pt x="5944" y="13536"/>
                  <a:pt x="7230" y="13528"/>
                </a:cubicBezTo>
                <a:close/>
                <a:moveTo>
                  <a:pt x="23077" y="13528"/>
                </a:moveTo>
                <a:cubicBezTo>
                  <a:pt x="24352" y="13528"/>
                  <a:pt x="25515" y="14304"/>
                  <a:pt x="26005" y="15472"/>
                </a:cubicBezTo>
                <a:cubicBezTo>
                  <a:pt x="25790" y="15529"/>
                  <a:pt x="25581" y="15603"/>
                  <a:pt x="25381" y="15692"/>
                </a:cubicBezTo>
                <a:cubicBezTo>
                  <a:pt x="24981" y="14774"/>
                  <a:pt x="24086" y="14185"/>
                  <a:pt x="23081" y="14185"/>
                </a:cubicBezTo>
                <a:lnTo>
                  <a:pt x="23065" y="14185"/>
                </a:lnTo>
                <a:cubicBezTo>
                  <a:pt x="22056" y="14193"/>
                  <a:pt x="21162" y="14790"/>
                  <a:pt x="20766" y="15713"/>
                </a:cubicBezTo>
                <a:cubicBezTo>
                  <a:pt x="20570" y="15619"/>
                  <a:pt x="20361" y="15545"/>
                  <a:pt x="20148" y="15484"/>
                </a:cubicBezTo>
                <a:cubicBezTo>
                  <a:pt x="20639" y="14300"/>
                  <a:pt x="21775" y="13536"/>
                  <a:pt x="23061" y="13528"/>
                </a:cubicBezTo>
                <a:close/>
                <a:moveTo>
                  <a:pt x="38908" y="13528"/>
                </a:moveTo>
                <a:cubicBezTo>
                  <a:pt x="40178" y="13528"/>
                  <a:pt x="41342" y="14304"/>
                  <a:pt x="41832" y="15472"/>
                </a:cubicBezTo>
                <a:cubicBezTo>
                  <a:pt x="41620" y="15529"/>
                  <a:pt x="41411" y="15603"/>
                  <a:pt x="41211" y="15692"/>
                </a:cubicBezTo>
                <a:cubicBezTo>
                  <a:pt x="40812" y="14774"/>
                  <a:pt x="39917" y="14185"/>
                  <a:pt x="38908" y="14185"/>
                </a:cubicBezTo>
                <a:lnTo>
                  <a:pt x="38891" y="14185"/>
                </a:lnTo>
                <a:cubicBezTo>
                  <a:pt x="37887" y="14193"/>
                  <a:pt x="36989" y="14790"/>
                  <a:pt x="36597" y="15713"/>
                </a:cubicBezTo>
                <a:cubicBezTo>
                  <a:pt x="36396" y="15623"/>
                  <a:pt x="36188" y="15545"/>
                  <a:pt x="35975" y="15484"/>
                </a:cubicBezTo>
                <a:cubicBezTo>
                  <a:pt x="36465" y="14300"/>
                  <a:pt x="37601" y="13536"/>
                  <a:pt x="38887" y="13528"/>
                </a:cubicBezTo>
                <a:close/>
                <a:moveTo>
                  <a:pt x="54735" y="13528"/>
                </a:moveTo>
                <a:cubicBezTo>
                  <a:pt x="56009" y="13528"/>
                  <a:pt x="57172" y="14304"/>
                  <a:pt x="57663" y="15472"/>
                </a:cubicBezTo>
                <a:cubicBezTo>
                  <a:pt x="57446" y="15529"/>
                  <a:pt x="57242" y="15603"/>
                  <a:pt x="57038" y="15692"/>
                </a:cubicBezTo>
                <a:cubicBezTo>
                  <a:pt x="56637" y="14774"/>
                  <a:pt x="55743" y="14185"/>
                  <a:pt x="54739" y="14185"/>
                </a:cubicBezTo>
                <a:lnTo>
                  <a:pt x="54722" y="14185"/>
                </a:lnTo>
                <a:cubicBezTo>
                  <a:pt x="53713" y="14193"/>
                  <a:pt x="52819" y="14790"/>
                  <a:pt x="52422" y="15713"/>
                </a:cubicBezTo>
                <a:cubicBezTo>
                  <a:pt x="52226" y="15619"/>
                  <a:pt x="52018" y="15545"/>
                  <a:pt x="51806" y="15484"/>
                </a:cubicBezTo>
                <a:cubicBezTo>
                  <a:pt x="52296" y="14300"/>
                  <a:pt x="53432" y="13536"/>
                  <a:pt x="54718" y="13528"/>
                </a:cubicBezTo>
                <a:close/>
                <a:moveTo>
                  <a:pt x="70565" y="13528"/>
                </a:moveTo>
                <a:cubicBezTo>
                  <a:pt x="71836" y="13528"/>
                  <a:pt x="72999" y="14304"/>
                  <a:pt x="73489" y="15472"/>
                </a:cubicBezTo>
                <a:cubicBezTo>
                  <a:pt x="73277" y="15529"/>
                  <a:pt x="73069" y="15603"/>
                  <a:pt x="72869" y="15692"/>
                </a:cubicBezTo>
                <a:cubicBezTo>
                  <a:pt x="72467" y="14776"/>
                  <a:pt x="71578" y="14185"/>
                  <a:pt x="70569" y="14185"/>
                </a:cubicBezTo>
                <a:cubicBezTo>
                  <a:pt x="70562" y="14185"/>
                  <a:pt x="70555" y="14185"/>
                  <a:pt x="70549" y="14185"/>
                </a:cubicBezTo>
                <a:cubicBezTo>
                  <a:pt x="69544" y="14193"/>
                  <a:pt x="68645" y="14790"/>
                  <a:pt x="68253" y="15713"/>
                </a:cubicBezTo>
                <a:cubicBezTo>
                  <a:pt x="68053" y="15619"/>
                  <a:pt x="67845" y="15545"/>
                  <a:pt x="67632" y="15484"/>
                </a:cubicBezTo>
                <a:cubicBezTo>
                  <a:pt x="68123" y="14300"/>
                  <a:pt x="69258" y="13536"/>
                  <a:pt x="70545" y="13528"/>
                </a:cubicBezTo>
                <a:close/>
                <a:moveTo>
                  <a:pt x="86392" y="13528"/>
                </a:moveTo>
                <a:cubicBezTo>
                  <a:pt x="87666" y="13528"/>
                  <a:pt x="88830" y="14304"/>
                  <a:pt x="89320" y="15472"/>
                </a:cubicBezTo>
                <a:cubicBezTo>
                  <a:pt x="89103" y="15529"/>
                  <a:pt x="88899" y="15603"/>
                  <a:pt x="88695" y="15692"/>
                </a:cubicBezTo>
                <a:cubicBezTo>
                  <a:pt x="88295" y="14774"/>
                  <a:pt x="87401" y="14185"/>
                  <a:pt x="86396" y="14185"/>
                </a:cubicBezTo>
                <a:lnTo>
                  <a:pt x="86379" y="14185"/>
                </a:lnTo>
                <a:cubicBezTo>
                  <a:pt x="85371" y="14193"/>
                  <a:pt x="84476" y="14790"/>
                  <a:pt x="84080" y="15713"/>
                </a:cubicBezTo>
                <a:cubicBezTo>
                  <a:pt x="83884" y="15619"/>
                  <a:pt x="83676" y="15545"/>
                  <a:pt x="83463" y="15484"/>
                </a:cubicBezTo>
                <a:cubicBezTo>
                  <a:pt x="83953" y="14300"/>
                  <a:pt x="85088" y="13536"/>
                  <a:pt x="86375" y="13528"/>
                </a:cubicBezTo>
                <a:close/>
                <a:moveTo>
                  <a:pt x="15219" y="12817"/>
                </a:moveTo>
                <a:cubicBezTo>
                  <a:pt x="16845" y="12817"/>
                  <a:pt x="18295" y="13830"/>
                  <a:pt x="18858" y="15349"/>
                </a:cubicBezTo>
                <a:cubicBezTo>
                  <a:pt x="18638" y="15362"/>
                  <a:pt x="18421" y="15394"/>
                  <a:pt x="18209" y="15443"/>
                </a:cubicBezTo>
                <a:cubicBezTo>
                  <a:pt x="17698" y="14231"/>
                  <a:pt x="16534" y="13458"/>
                  <a:pt x="15219" y="13458"/>
                </a:cubicBezTo>
                <a:lnTo>
                  <a:pt x="15198" y="13458"/>
                </a:lnTo>
                <a:cubicBezTo>
                  <a:pt x="13892" y="13467"/>
                  <a:pt x="12728" y="14251"/>
                  <a:pt x="12225" y="15456"/>
                </a:cubicBezTo>
                <a:lnTo>
                  <a:pt x="12291" y="15484"/>
                </a:lnTo>
                <a:cubicBezTo>
                  <a:pt x="12781" y="14304"/>
                  <a:pt x="13920" y="13536"/>
                  <a:pt x="15198" y="13528"/>
                </a:cubicBezTo>
                <a:cubicBezTo>
                  <a:pt x="15205" y="13528"/>
                  <a:pt x="15212" y="13528"/>
                  <a:pt x="15218" y="13528"/>
                </a:cubicBezTo>
                <a:cubicBezTo>
                  <a:pt x="16501" y="13528"/>
                  <a:pt x="17640" y="14282"/>
                  <a:pt x="18139" y="15460"/>
                </a:cubicBezTo>
                <a:cubicBezTo>
                  <a:pt x="17923" y="15513"/>
                  <a:pt x="17715" y="15582"/>
                  <a:pt x="17515" y="15672"/>
                </a:cubicBezTo>
                <a:cubicBezTo>
                  <a:pt x="17106" y="14766"/>
                  <a:pt x="16212" y="14185"/>
                  <a:pt x="15219" y="14185"/>
                </a:cubicBezTo>
                <a:lnTo>
                  <a:pt x="15203" y="14185"/>
                </a:lnTo>
                <a:cubicBezTo>
                  <a:pt x="14190" y="14193"/>
                  <a:pt x="13287" y="14798"/>
                  <a:pt x="12900" y="15733"/>
                </a:cubicBezTo>
                <a:cubicBezTo>
                  <a:pt x="12487" y="15533"/>
                  <a:pt x="12042" y="15407"/>
                  <a:pt x="11576" y="15362"/>
                </a:cubicBezTo>
                <a:cubicBezTo>
                  <a:pt x="12131" y="13846"/>
                  <a:pt x="13577" y="12830"/>
                  <a:pt x="15194" y="12817"/>
                </a:cubicBezTo>
                <a:close/>
                <a:moveTo>
                  <a:pt x="31044" y="12817"/>
                </a:moveTo>
                <a:cubicBezTo>
                  <a:pt x="32670" y="12817"/>
                  <a:pt x="34124" y="13828"/>
                  <a:pt x="34689" y="15349"/>
                </a:cubicBezTo>
                <a:cubicBezTo>
                  <a:pt x="34469" y="15362"/>
                  <a:pt x="34248" y="15394"/>
                  <a:pt x="34035" y="15443"/>
                </a:cubicBezTo>
                <a:cubicBezTo>
                  <a:pt x="33528" y="14231"/>
                  <a:pt x="32365" y="13458"/>
                  <a:pt x="31050" y="13458"/>
                </a:cubicBezTo>
                <a:lnTo>
                  <a:pt x="31029" y="13458"/>
                </a:lnTo>
                <a:cubicBezTo>
                  <a:pt x="29722" y="13467"/>
                  <a:pt x="28554" y="14251"/>
                  <a:pt x="28052" y="15456"/>
                </a:cubicBezTo>
                <a:lnTo>
                  <a:pt x="28118" y="15484"/>
                </a:lnTo>
                <a:cubicBezTo>
                  <a:pt x="28608" y="14304"/>
                  <a:pt x="29751" y="13536"/>
                  <a:pt x="31029" y="13528"/>
                </a:cubicBezTo>
                <a:lnTo>
                  <a:pt x="31050" y="13528"/>
                </a:lnTo>
                <a:cubicBezTo>
                  <a:pt x="32333" y="13528"/>
                  <a:pt x="33468" y="14280"/>
                  <a:pt x="33970" y="15460"/>
                </a:cubicBezTo>
                <a:cubicBezTo>
                  <a:pt x="33754" y="15513"/>
                  <a:pt x="33545" y="15582"/>
                  <a:pt x="33341" y="15672"/>
                </a:cubicBezTo>
                <a:cubicBezTo>
                  <a:pt x="32936" y="14766"/>
                  <a:pt x="32042" y="14185"/>
                  <a:pt x="31050" y="14185"/>
                </a:cubicBezTo>
                <a:lnTo>
                  <a:pt x="31034" y="14185"/>
                </a:lnTo>
                <a:cubicBezTo>
                  <a:pt x="30020" y="14193"/>
                  <a:pt x="29117" y="14798"/>
                  <a:pt x="28725" y="15733"/>
                </a:cubicBezTo>
                <a:cubicBezTo>
                  <a:pt x="28318" y="15533"/>
                  <a:pt x="27868" y="15407"/>
                  <a:pt x="27407" y="15362"/>
                </a:cubicBezTo>
                <a:cubicBezTo>
                  <a:pt x="27962" y="13846"/>
                  <a:pt x="29404" y="12830"/>
                  <a:pt x="31025" y="12817"/>
                </a:cubicBezTo>
                <a:cubicBezTo>
                  <a:pt x="31031" y="12817"/>
                  <a:pt x="31038" y="12817"/>
                  <a:pt x="31044" y="12817"/>
                </a:cubicBezTo>
                <a:close/>
                <a:moveTo>
                  <a:pt x="46876" y="12817"/>
                </a:moveTo>
                <a:cubicBezTo>
                  <a:pt x="48501" y="12817"/>
                  <a:pt x="49952" y="13830"/>
                  <a:pt x="50516" y="15349"/>
                </a:cubicBezTo>
                <a:cubicBezTo>
                  <a:pt x="50426" y="15354"/>
                  <a:pt x="50335" y="15362"/>
                  <a:pt x="50246" y="15373"/>
                </a:cubicBezTo>
                <a:cubicBezTo>
                  <a:pt x="50115" y="15390"/>
                  <a:pt x="49988" y="15415"/>
                  <a:pt x="49866" y="15443"/>
                </a:cubicBezTo>
                <a:cubicBezTo>
                  <a:pt x="49359" y="14231"/>
                  <a:pt x="48192" y="13458"/>
                  <a:pt x="46876" y="13458"/>
                </a:cubicBezTo>
                <a:lnTo>
                  <a:pt x="46856" y="13458"/>
                </a:lnTo>
                <a:cubicBezTo>
                  <a:pt x="45549" y="13467"/>
                  <a:pt x="44384" y="14251"/>
                  <a:pt x="43883" y="15456"/>
                </a:cubicBezTo>
                <a:lnTo>
                  <a:pt x="43948" y="15484"/>
                </a:lnTo>
                <a:cubicBezTo>
                  <a:pt x="44438" y="14304"/>
                  <a:pt x="45577" y="13536"/>
                  <a:pt x="46856" y="13528"/>
                </a:cubicBezTo>
                <a:cubicBezTo>
                  <a:pt x="46862" y="13528"/>
                  <a:pt x="46869" y="13528"/>
                  <a:pt x="46876" y="13528"/>
                </a:cubicBezTo>
                <a:cubicBezTo>
                  <a:pt x="48162" y="13528"/>
                  <a:pt x="49297" y="14282"/>
                  <a:pt x="49796" y="15460"/>
                </a:cubicBezTo>
                <a:cubicBezTo>
                  <a:pt x="49580" y="15513"/>
                  <a:pt x="49372" y="15582"/>
                  <a:pt x="49172" y="15672"/>
                </a:cubicBezTo>
                <a:cubicBezTo>
                  <a:pt x="48763" y="14766"/>
                  <a:pt x="47869" y="14185"/>
                  <a:pt x="46876" y="14185"/>
                </a:cubicBezTo>
                <a:lnTo>
                  <a:pt x="46860" y="14185"/>
                </a:lnTo>
                <a:cubicBezTo>
                  <a:pt x="45847" y="14193"/>
                  <a:pt x="44944" y="14798"/>
                  <a:pt x="44556" y="15733"/>
                </a:cubicBezTo>
                <a:cubicBezTo>
                  <a:pt x="44144" y="15533"/>
                  <a:pt x="43698" y="15407"/>
                  <a:pt x="43233" y="15362"/>
                </a:cubicBezTo>
                <a:cubicBezTo>
                  <a:pt x="43788" y="13846"/>
                  <a:pt x="45234" y="12830"/>
                  <a:pt x="46852" y="12817"/>
                </a:cubicBezTo>
                <a:close/>
                <a:moveTo>
                  <a:pt x="62707" y="12817"/>
                </a:moveTo>
                <a:cubicBezTo>
                  <a:pt x="64328" y="12817"/>
                  <a:pt x="65783" y="13830"/>
                  <a:pt x="66346" y="15349"/>
                </a:cubicBezTo>
                <a:cubicBezTo>
                  <a:pt x="66126" y="15362"/>
                  <a:pt x="65905" y="15394"/>
                  <a:pt x="65693" y="15443"/>
                </a:cubicBezTo>
                <a:cubicBezTo>
                  <a:pt x="65186" y="14231"/>
                  <a:pt x="64022" y="13458"/>
                  <a:pt x="62707" y="13458"/>
                </a:cubicBezTo>
                <a:lnTo>
                  <a:pt x="62686" y="13458"/>
                </a:lnTo>
                <a:cubicBezTo>
                  <a:pt x="61380" y="13467"/>
                  <a:pt x="60211" y="14251"/>
                  <a:pt x="59709" y="15456"/>
                </a:cubicBezTo>
                <a:lnTo>
                  <a:pt x="59774" y="15484"/>
                </a:lnTo>
                <a:cubicBezTo>
                  <a:pt x="60264" y="14304"/>
                  <a:pt x="61408" y="13536"/>
                  <a:pt x="62686" y="13528"/>
                </a:cubicBezTo>
                <a:lnTo>
                  <a:pt x="62707" y="13528"/>
                </a:lnTo>
                <a:cubicBezTo>
                  <a:pt x="63989" y="13528"/>
                  <a:pt x="65125" y="14280"/>
                  <a:pt x="65627" y="15460"/>
                </a:cubicBezTo>
                <a:cubicBezTo>
                  <a:pt x="65410" y="15513"/>
                  <a:pt x="65202" y="15582"/>
                  <a:pt x="64999" y="15672"/>
                </a:cubicBezTo>
                <a:cubicBezTo>
                  <a:pt x="64594" y="14766"/>
                  <a:pt x="63700" y="14185"/>
                  <a:pt x="62707" y="14185"/>
                </a:cubicBezTo>
                <a:lnTo>
                  <a:pt x="62690" y="14185"/>
                </a:lnTo>
                <a:cubicBezTo>
                  <a:pt x="61678" y="14193"/>
                  <a:pt x="60775" y="14798"/>
                  <a:pt x="60387" y="15733"/>
                </a:cubicBezTo>
                <a:cubicBezTo>
                  <a:pt x="59975" y="15533"/>
                  <a:pt x="59525" y="15407"/>
                  <a:pt x="59063" y="15362"/>
                </a:cubicBezTo>
                <a:cubicBezTo>
                  <a:pt x="59619" y="13846"/>
                  <a:pt x="61065" y="12830"/>
                  <a:pt x="62682" y="12817"/>
                </a:cubicBezTo>
                <a:close/>
                <a:moveTo>
                  <a:pt x="78534" y="12817"/>
                </a:moveTo>
                <a:cubicBezTo>
                  <a:pt x="80159" y="12817"/>
                  <a:pt x="81608" y="13830"/>
                  <a:pt x="82172" y="15349"/>
                </a:cubicBezTo>
                <a:cubicBezTo>
                  <a:pt x="81952" y="15362"/>
                  <a:pt x="81736" y="15394"/>
                  <a:pt x="81523" y="15443"/>
                </a:cubicBezTo>
                <a:cubicBezTo>
                  <a:pt x="81016" y="14231"/>
                  <a:pt x="79849" y="13458"/>
                  <a:pt x="78534" y="13458"/>
                </a:cubicBezTo>
                <a:lnTo>
                  <a:pt x="78513" y="13458"/>
                </a:lnTo>
                <a:cubicBezTo>
                  <a:pt x="77206" y="13467"/>
                  <a:pt x="76042" y="14251"/>
                  <a:pt x="75540" y="15456"/>
                </a:cubicBezTo>
                <a:lnTo>
                  <a:pt x="75605" y="15484"/>
                </a:lnTo>
                <a:cubicBezTo>
                  <a:pt x="76095" y="14304"/>
                  <a:pt x="77235" y="13536"/>
                  <a:pt x="78513" y="13528"/>
                </a:cubicBezTo>
                <a:lnTo>
                  <a:pt x="78534" y="13528"/>
                </a:lnTo>
                <a:cubicBezTo>
                  <a:pt x="79820" y="13528"/>
                  <a:pt x="80956" y="14280"/>
                  <a:pt x="81454" y="15460"/>
                </a:cubicBezTo>
                <a:cubicBezTo>
                  <a:pt x="81237" y="15513"/>
                  <a:pt x="81029" y="15582"/>
                  <a:pt x="80829" y="15672"/>
                </a:cubicBezTo>
                <a:cubicBezTo>
                  <a:pt x="80423" y="14767"/>
                  <a:pt x="79530" y="14185"/>
                  <a:pt x="78537" y="14185"/>
                </a:cubicBezTo>
                <a:cubicBezTo>
                  <a:pt x="78530" y="14185"/>
                  <a:pt x="78523" y="14185"/>
                  <a:pt x="78517" y="14185"/>
                </a:cubicBezTo>
                <a:cubicBezTo>
                  <a:pt x="77504" y="14193"/>
                  <a:pt x="76601" y="14798"/>
                  <a:pt x="76213" y="15733"/>
                </a:cubicBezTo>
                <a:cubicBezTo>
                  <a:pt x="75801" y="15533"/>
                  <a:pt x="75356" y="15407"/>
                  <a:pt x="74890" y="15362"/>
                </a:cubicBezTo>
                <a:cubicBezTo>
                  <a:pt x="75446" y="13846"/>
                  <a:pt x="76892" y="12830"/>
                  <a:pt x="78509" y="12817"/>
                </a:cubicBezTo>
                <a:close/>
                <a:moveTo>
                  <a:pt x="94364" y="12817"/>
                </a:moveTo>
                <a:cubicBezTo>
                  <a:pt x="95985" y="12817"/>
                  <a:pt x="97439" y="13830"/>
                  <a:pt x="98003" y="15349"/>
                </a:cubicBezTo>
                <a:cubicBezTo>
                  <a:pt x="97782" y="15362"/>
                  <a:pt x="97562" y="15394"/>
                  <a:pt x="97350" y="15443"/>
                </a:cubicBezTo>
                <a:cubicBezTo>
                  <a:pt x="96843" y="14231"/>
                  <a:pt x="95680" y="13458"/>
                  <a:pt x="94364" y="13458"/>
                </a:cubicBezTo>
                <a:lnTo>
                  <a:pt x="94344" y="13458"/>
                </a:lnTo>
                <a:cubicBezTo>
                  <a:pt x="93037" y="13467"/>
                  <a:pt x="91868" y="14251"/>
                  <a:pt x="91367" y="15456"/>
                </a:cubicBezTo>
                <a:lnTo>
                  <a:pt x="91431" y="15484"/>
                </a:lnTo>
                <a:cubicBezTo>
                  <a:pt x="91921" y="14304"/>
                  <a:pt x="93065" y="13536"/>
                  <a:pt x="94344" y="13528"/>
                </a:cubicBezTo>
                <a:lnTo>
                  <a:pt x="94364" y="13528"/>
                </a:lnTo>
                <a:cubicBezTo>
                  <a:pt x="95646" y="13528"/>
                  <a:pt x="96782" y="14280"/>
                  <a:pt x="97284" y="15460"/>
                </a:cubicBezTo>
                <a:cubicBezTo>
                  <a:pt x="97068" y="15513"/>
                  <a:pt x="96860" y="15582"/>
                  <a:pt x="96655" y="15672"/>
                </a:cubicBezTo>
                <a:cubicBezTo>
                  <a:pt x="96251" y="14766"/>
                  <a:pt x="95356" y="14185"/>
                  <a:pt x="94364" y="14185"/>
                </a:cubicBezTo>
                <a:lnTo>
                  <a:pt x="94347" y="14185"/>
                </a:lnTo>
                <a:cubicBezTo>
                  <a:pt x="93335" y="14193"/>
                  <a:pt x="92432" y="14798"/>
                  <a:pt x="92044" y="15733"/>
                </a:cubicBezTo>
                <a:cubicBezTo>
                  <a:pt x="91631" y="15533"/>
                  <a:pt x="91182" y="15407"/>
                  <a:pt x="90721" y="15362"/>
                </a:cubicBezTo>
                <a:cubicBezTo>
                  <a:pt x="91276" y="13846"/>
                  <a:pt x="92722" y="12830"/>
                  <a:pt x="94340" y="12817"/>
                </a:cubicBezTo>
                <a:close/>
                <a:moveTo>
                  <a:pt x="7251" y="14255"/>
                </a:moveTo>
                <a:cubicBezTo>
                  <a:pt x="8231" y="14255"/>
                  <a:pt x="9101" y="14827"/>
                  <a:pt x="9489" y="15725"/>
                </a:cubicBezTo>
                <a:cubicBezTo>
                  <a:pt x="9301" y="15811"/>
                  <a:pt x="9121" y="15918"/>
                  <a:pt x="8949" y="16035"/>
                </a:cubicBezTo>
                <a:cubicBezTo>
                  <a:pt x="8676" y="15337"/>
                  <a:pt x="8002" y="14876"/>
                  <a:pt x="7251" y="14876"/>
                </a:cubicBezTo>
                <a:lnTo>
                  <a:pt x="7239" y="14876"/>
                </a:lnTo>
                <a:cubicBezTo>
                  <a:pt x="6483" y="14879"/>
                  <a:pt x="5805" y="15354"/>
                  <a:pt x="5539" y="16065"/>
                </a:cubicBezTo>
                <a:cubicBezTo>
                  <a:pt x="5368" y="15942"/>
                  <a:pt x="5188" y="15835"/>
                  <a:pt x="5000" y="15746"/>
                </a:cubicBezTo>
                <a:cubicBezTo>
                  <a:pt x="5384" y="14843"/>
                  <a:pt x="6254" y="14263"/>
                  <a:pt x="7234" y="14255"/>
                </a:cubicBezTo>
                <a:close/>
                <a:moveTo>
                  <a:pt x="23081" y="14255"/>
                </a:moveTo>
                <a:cubicBezTo>
                  <a:pt x="24058" y="14255"/>
                  <a:pt x="24932" y="14827"/>
                  <a:pt x="25319" y="15725"/>
                </a:cubicBezTo>
                <a:cubicBezTo>
                  <a:pt x="25132" y="15811"/>
                  <a:pt x="24952" y="15918"/>
                  <a:pt x="24780" y="16035"/>
                </a:cubicBezTo>
                <a:cubicBezTo>
                  <a:pt x="24507" y="15337"/>
                  <a:pt x="23833" y="14876"/>
                  <a:pt x="23077" y="14876"/>
                </a:cubicBezTo>
                <a:lnTo>
                  <a:pt x="23070" y="14876"/>
                </a:lnTo>
                <a:cubicBezTo>
                  <a:pt x="22310" y="14879"/>
                  <a:pt x="21632" y="15354"/>
                  <a:pt x="21370" y="16065"/>
                </a:cubicBezTo>
                <a:cubicBezTo>
                  <a:pt x="21198" y="15942"/>
                  <a:pt x="21019" y="15835"/>
                  <a:pt x="20831" y="15741"/>
                </a:cubicBezTo>
                <a:cubicBezTo>
                  <a:pt x="21211" y="14843"/>
                  <a:pt x="22084" y="14263"/>
                  <a:pt x="23065" y="14255"/>
                </a:cubicBezTo>
                <a:close/>
                <a:moveTo>
                  <a:pt x="38908" y="14255"/>
                </a:moveTo>
                <a:cubicBezTo>
                  <a:pt x="39888" y="14255"/>
                  <a:pt x="40758" y="14827"/>
                  <a:pt x="41146" y="15725"/>
                </a:cubicBezTo>
                <a:cubicBezTo>
                  <a:pt x="40959" y="15811"/>
                  <a:pt x="40778" y="15918"/>
                  <a:pt x="40607" y="16035"/>
                </a:cubicBezTo>
                <a:cubicBezTo>
                  <a:pt x="40333" y="15337"/>
                  <a:pt x="39660" y="14876"/>
                  <a:pt x="38908" y="14876"/>
                </a:cubicBezTo>
                <a:lnTo>
                  <a:pt x="38895" y="14876"/>
                </a:lnTo>
                <a:cubicBezTo>
                  <a:pt x="38140" y="14879"/>
                  <a:pt x="37462" y="15354"/>
                  <a:pt x="37196" y="16065"/>
                </a:cubicBezTo>
                <a:cubicBezTo>
                  <a:pt x="37025" y="15942"/>
                  <a:pt x="36846" y="15835"/>
                  <a:pt x="36657" y="15746"/>
                </a:cubicBezTo>
                <a:cubicBezTo>
                  <a:pt x="37042" y="14843"/>
                  <a:pt x="37911" y="14263"/>
                  <a:pt x="38891" y="14255"/>
                </a:cubicBezTo>
                <a:close/>
                <a:moveTo>
                  <a:pt x="54739" y="14255"/>
                </a:moveTo>
                <a:cubicBezTo>
                  <a:pt x="55715" y="14255"/>
                  <a:pt x="56588" y="14827"/>
                  <a:pt x="56976" y="15725"/>
                </a:cubicBezTo>
                <a:cubicBezTo>
                  <a:pt x="56789" y="15811"/>
                  <a:pt x="56609" y="15918"/>
                  <a:pt x="56437" y="16035"/>
                </a:cubicBezTo>
                <a:cubicBezTo>
                  <a:pt x="56164" y="15337"/>
                  <a:pt x="55490" y="14876"/>
                  <a:pt x="54735" y="14876"/>
                </a:cubicBezTo>
                <a:lnTo>
                  <a:pt x="54726" y="14876"/>
                </a:lnTo>
                <a:cubicBezTo>
                  <a:pt x="53966" y="14879"/>
                  <a:pt x="53289" y="15354"/>
                  <a:pt x="53027" y="16065"/>
                </a:cubicBezTo>
                <a:cubicBezTo>
                  <a:pt x="52856" y="15942"/>
                  <a:pt x="52676" y="15835"/>
                  <a:pt x="52488" y="15741"/>
                </a:cubicBezTo>
                <a:cubicBezTo>
                  <a:pt x="52868" y="14843"/>
                  <a:pt x="53742" y="14263"/>
                  <a:pt x="54722" y="14255"/>
                </a:cubicBezTo>
                <a:close/>
                <a:moveTo>
                  <a:pt x="70565" y="14255"/>
                </a:moveTo>
                <a:cubicBezTo>
                  <a:pt x="71545" y="14255"/>
                  <a:pt x="72415" y="14827"/>
                  <a:pt x="72803" y="15725"/>
                </a:cubicBezTo>
                <a:cubicBezTo>
                  <a:pt x="72615" y="15811"/>
                  <a:pt x="72436" y="15918"/>
                  <a:pt x="72264" y="16035"/>
                </a:cubicBezTo>
                <a:cubicBezTo>
                  <a:pt x="71991" y="15337"/>
                  <a:pt x="71316" y="14876"/>
                  <a:pt x="70565" y="14876"/>
                </a:cubicBezTo>
                <a:lnTo>
                  <a:pt x="70553" y="14876"/>
                </a:lnTo>
                <a:cubicBezTo>
                  <a:pt x="69797" y="14879"/>
                  <a:pt x="69119" y="15354"/>
                  <a:pt x="68854" y="16065"/>
                </a:cubicBezTo>
                <a:cubicBezTo>
                  <a:pt x="68682" y="15942"/>
                  <a:pt x="68503" y="15835"/>
                  <a:pt x="68315" y="15741"/>
                </a:cubicBezTo>
                <a:cubicBezTo>
                  <a:pt x="68699" y="14843"/>
                  <a:pt x="69568" y="14263"/>
                  <a:pt x="70549" y="14255"/>
                </a:cubicBezTo>
                <a:close/>
                <a:moveTo>
                  <a:pt x="86396" y="14255"/>
                </a:moveTo>
                <a:cubicBezTo>
                  <a:pt x="87372" y="14255"/>
                  <a:pt x="88246" y="14827"/>
                  <a:pt x="88634" y="15725"/>
                </a:cubicBezTo>
                <a:cubicBezTo>
                  <a:pt x="88446" y="15811"/>
                  <a:pt x="88266" y="15918"/>
                  <a:pt x="88095" y="16035"/>
                </a:cubicBezTo>
                <a:cubicBezTo>
                  <a:pt x="87821" y="15337"/>
                  <a:pt x="87147" y="14876"/>
                  <a:pt x="86392" y="14876"/>
                </a:cubicBezTo>
                <a:lnTo>
                  <a:pt x="86383" y="14876"/>
                </a:lnTo>
                <a:cubicBezTo>
                  <a:pt x="85623" y="14879"/>
                  <a:pt x="84946" y="15354"/>
                  <a:pt x="84684" y="16065"/>
                </a:cubicBezTo>
                <a:cubicBezTo>
                  <a:pt x="84513" y="15942"/>
                  <a:pt x="84333" y="15835"/>
                  <a:pt x="84145" y="15741"/>
                </a:cubicBezTo>
                <a:cubicBezTo>
                  <a:pt x="84525" y="14843"/>
                  <a:pt x="85399" y="14263"/>
                  <a:pt x="86379" y="14255"/>
                </a:cubicBezTo>
                <a:close/>
                <a:moveTo>
                  <a:pt x="15213" y="14255"/>
                </a:moveTo>
                <a:cubicBezTo>
                  <a:pt x="16181" y="14255"/>
                  <a:pt x="17054" y="14818"/>
                  <a:pt x="17449" y="15701"/>
                </a:cubicBezTo>
                <a:cubicBezTo>
                  <a:pt x="17262" y="15786"/>
                  <a:pt x="17077" y="15888"/>
                  <a:pt x="16906" y="16003"/>
                </a:cubicBezTo>
                <a:cubicBezTo>
                  <a:pt x="16628" y="15324"/>
                  <a:pt x="15954" y="14876"/>
                  <a:pt x="15219" y="14876"/>
                </a:cubicBezTo>
                <a:lnTo>
                  <a:pt x="15207" y="14876"/>
                </a:lnTo>
                <a:cubicBezTo>
                  <a:pt x="14435" y="14879"/>
                  <a:pt x="13752" y="15366"/>
                  <a:pt x="13500" y="16093"/>
                </a:cubicBezTo>
                <a:cubicBezTo>
                  <a:pt x="13328" y="15967"/>
                  <a:pt x="13149" y="15860"/>
                  <a:pt x="12960" y="15766"/>
                </a:cubicBezTo>
                <a:cubicBezTo>
                  <a:pt x="13341" y="14855"/>
                  <a:pt x="14218" y="14263"/>
                  <a:pt x="15203" y="14255"/>
                </a:cubicBezTo>
                <a:cubicBezTo>
                  <a:pt x="15207" y="14255"/>
                  <a:pt x="15210" y="14255"/>
                  <a:pt x="15213" y="14255"/>
                </a:cubicBezTo>
                <a:close/>
                <a:moveTo>
                  <a:pt x="31044" y="14255"/>
                </a:moveTo>
                <a:cubicBezTo>
                  <a:pt x="32011" y="14255"/>
                  <a:pt x="32885" y="14818"/>
                  <a:pt x="33280" y="15701"/>
                </a:cubicBezTo>
                <a:cubicBezTo>
                  <a:pt x="33087" y="15786"/>
                  <a:pt x="32908" y="15888"/>
                  <a:pt x="32736" y="16003"/>
                </a:cubicBezTo>
                <a:cubicBezTo>
                  <a:pt x="32456" y="15324"/>
                  <a:pt x="31779" y="14876"/>
                  <a:pt x="31047" y="14876"/>
                </a:cubicBezTo>
                <a:cubicBezTo>
                  <a:pt x="31044" y="14876"/>
                  <a:pt x="31041" y="14876"/>
                  <a:pt x="31038" y="14876"/>
                </a:cubicBezTo>
                <a:cubicBezTo>
                  <a:pt x="30261" y="14879"/>
                  <a:pt x="29583" y="15366"/>
                  <a:pt x="29326" y="16093"/>
                </a:cubicBezTo>
                <a:cubicBezTo>
                  <a:pt x="29159" y="15967"/>
                  <a:pt x="28979" y="15860"/>
                  <a:pt x="28791" y="15766"/>
                </a:cubicBezTo>
                <a:cubicBezTo>
                  <a:pt x="29166" y="14855"/>
                  <a:pt x="30045" y="14263"/>
                  <a:pt x="31034" y="14255"/>
                </a:cubicBezTo>
                <a:cubicBezTo>
                  <a:pt x="31037" y="14255"/>
                  <a:pt x="31041" y="14255"/>
                  <a:pt x="31044" y="14255"/>
                </a:cubicBezTo>
                <a:close/>
                <a:moveTo>
                  <a:pt x="46870" y="14255"/>
                </a:moveTo>
                <a:cubicBezTo>
                  <a:pt x="47838" y="14255"/>
                  <a:pt x="48712" y="14818"/>
                  <a:pt x="49106" y="15701"/>
                </a:cubicBezTo>
                <a:cubicBezTo>
                  <a:pt x="48918" y="15786"/>
                  <a:pt x="48739" y="15888"/>
                  <a:pt x="48563" y="16003"/>
                </a:cubicBezTo>
                <a:cubicBezTo>
                  <a:pt x="48286" y="15324"/>
                  <a:pt x="47611" y="14876"/>
                  <a:pt x="46876" y="14876"/>
                </a:cubicBezTo>
                <a:lnTo>
                  <a:pt x="46864" y="14876"/>
                </a:lnTo>
                <a:cubicBezTo>
                  <a:pt x="46092" y="14879"/>
                  <a:pt x="45410" y="15366"/>
                  <a:pt x="45157" y="16093"/>
                </a:cubicBezTo>
                <a:cubicBezTo>
                  <a:pt x="44985" y="15967"/>
                  <a:pt x="44806" y="15860"/>
                  <a:pt x="44618" y="15766"/>
                </a:cubicBezTo>
                <a:cubicBezTo>
                  <a:pt x="44997" y="14855"/>
                  <a:pt x="45875" y="14263"/>
                  <a:pt x="46860" y="14255"/>
                </a:cubicBezTo>
                <a:cubicBezTo>
                  <a:pt x="46863" y="14255"/>
                  <a:pt x="46866" y="14255"/>
                  <a:pt x="46870" y="14255"/>
                </a:cubicBezTo>
                <a:close/>
                <a:moveTo>
                  <a:pt x="62707" y="14255"/>
                </a:moveTo>
                <a:cubicBezTo>
                  <a:pt x="63670" y="14255"/>
                  <a:pt x="64541" y="14819"/>
                  <a:pt x="64937" y="15701"/>
                </a:cubicBezTo>
                <a:cubicBezTo>
                  <a:pt x="64745" y="15786"/>
                  <a:pt x="64565" y="15888"/>
                  <a:pt x="64394" y="16003"/>
                </a:cubicBezTo>
                <a:cubicBezTo>
                  <a:pt x="64114" y="15326"/>
                  <a:pt x="63446" y="14875"/>
                  <a:pt x="62714" y="14875"/>
                </a:cubicBezTo>
                <a:cubicBezTo>
                  <a:pt x="62708" y="14875"/>
                  <a:pt x="62701" y="14875"/>
                  <a:pt x="62695" y="14876"/>
                </a:cubicBezTo>
                <a:cubicBezTo>
                  <a:pt x="61919" y="14879"/>
                  <a:pt x="61240" y="15366"/>
                  <a:pt x="60984" y="16093"/>
                </a:cubicBezTo>
                <a:cubicBezTo>
                  <a:pt x="60816" y="15967"/>
                  <a:pt x="60637" y="15860"/>
                  <a:pt x="60448" y="15766"/>
                </a:cubicBezTo>
                <a:cubicBezTo>
                  <a:pt x="60824" y="14855"/>
                  <a:pt x="61702" y="14263"/>
                  <a:pt x="62690" y="14255"/>
                </a:cubicBezTo>
                <a:close/>
                <a:moveTo>
                  <a:pt x="78534" y="14255"/>
                </a:moveTo>
                <a:cubicBezTo>
                  <a:pt x="79501" y="14255"/>
                  <a:pt x="80371" y="14819"/>
                  <a:pt x="80764" y="15701"/>
                </a:cubicBezTo>
                <a:cubicBezTo>
                  <a:pt x="80575" y="15786"/>
                  <a:pt x="80396" y="15888"/>
                  <a:pt x="80220" y="16003"/>
                </a:cubicBezTo>
                <a:cubicBezTo>
                  <a:pt x="79942" y="15324"/>
                  <a:pt x="79269" y="14876"/>
                  <a:pt x="78534" y="14876"/>
                </a:cubicBezTo>
                <a:lnTo>
                  <a:pt x="78521" y="14876"/>
                </a:lnTo>
                <a:cubicBezTo>
                  <a:pt x="77749" y="14879"/>
                  <a:pt x="77067" y="15366"/>
                  <a:pt x="76814" y="16093"/>
                </a:cubicBezTo>
                <a:cubicBezTo>
                  <a:pt x="76643" y="15967"/>
                  <a:pt x="76462" y="15860"/>
                  <a:pt x="76275" y="15766"/>
                </a:cubicBezTo>
                <a:cubicBezTo>
                  <a:pt x="76654" y="14855"/>
                  <a:pt x="77533" y="14263"/>
                  <a:pt x="78517" y="14255"/>
                </a:cubicBezTo>
                <a:close/>
                <a:moveTo>
                  <a:pt x="94364" y="14255"/>
                </a:moveTo>
                <a:cubicBezTo>
                  <a:pt x="95328" y="14255"/>
                  <a:pt x="96198" y="14819"/>
                  <a:pt x="96594" y="15701"/>
                </a:cubicBezTo>
                <a:cubicBezTo>
                  <a:pt x="96402" y="15786"/>
                  <a:pt x="96223" y="15888"/>
                  <a:pt x="96051" y="16003"/>
                </a:cubicBezTo>
                <a:cubicBezTo>
                  <a:pt x="95771" y="15326"/>
                  <a:pt x="95098" y="14875"/>
                  <a:pt x="94370" y="14875"/>
                </a:cubicBezTo>
                <a:cubicBezTo>
                  <a:pt x="94364" y="14875"/>
                  <a:pt x="94358" y="14875"/>
                  <a:pt x="94351" y="14876"/>
                </a:cubicBezTo>
                <a:cubicBezTo>
                  <a:pt x="93576" y="14879"/>
                  <a:pt x="92898" y="15366"/>
                  <a:pt x="92641" y="16093"/>
                </a:cubicBezTo>
                <a:cubicBezTo>
                  <a:pt x="92473" y="15967"/>
                  <a:pt x="92293" y="15860"/>
                  <a:pt x="92106" y="15766"/>
                </a:cubicBezTo>
                <a:cubicBezTo>
                  <a:pt x="92481" y="14855"/>
                  <a:pt x="93359" y="14263"/>
                  <a:pt x="94347" y="14255"/>
                </a:cubicBezTo>
                <a:close/>
                <a:moveTo>
                  <a:pt x="7248" y="14945"/>
                </a:moveTo>
                <a:cubicBezTo>
                  <a:pt x="7980" y="14945"/>
                  <a:pt x="8632" y="15397"/>
                  <a:pt x="8893" y="16076"/>
                </a:cubicBezTo>
                <a:cubicBezTo>
                  <a:pt x="8734" y="16187"/>
                  <a:pt x="8587" y="16310"/>
                  <a:pt x="8444" y="16444"/>
                </a:cubicBezTo>
                <a:cubicBezTo>
                  <a:pt x="8325" y="15888"/>
                  <a:pt x="7827" y="15476"/>
                  <a:pt x="7251" y="15476"/>
                </a:cubicBezTo>
                <a:lnTo>
                  <a:pt x="7243" y="15476"/>
                </a:lnTo>
                <a:cubicBezTo>
                  <a:pt x="6646" y="15480"/>
                  <a:pt x="6148" y="15909"/>
                  <a:pt x="6046" y="16489"/>
                </a:cubicBezTo>
                <a:cubicBezTo>
                  <a:pt x="5907" y="16350"/>
                  <a:pt x="5756" y="16219"/>
                  <a:pt x="5601" y="16105"/>
                </a:cubicBezTo>
                <a:cubicBezTo>
                  <a:pt x="5846" y="15415"/>
                  <a:pt x="6504" y="14949"/>
                  <a:pt x="7239" y="14945"/>
                </a:cubicBezTo>
                <a:cubicBezTo>
                  <a:pt x="7242" y="14945"/>
                  <a:pt x="7245" y="14945"/>
                  <a:pt x="7248" y="14945"/>
                </a:cubicBezTo>
                <a:close/>
                <a:moveTo>
                  <a:pt x="23079" y="14945"/>
                </a:moveTo>
                <a:cubicBezTo>
                  <a:pt x="23810" y="14945"/>
                  <a:pt x="24463" y="15397"/>
                  <a:pt x="24719" y="16076"/>
                </a:cubicBezTo>
                <a:cubicBezTo>
                  <a:pt x="24564" y="16187"/>
                  <a:pt x="24412" y="16310"/>
                  <a:pt x="24274" y="16444"/>
                </a:cubicBezTo>
                <a:cubicBezTo>
                  <a:pt x="24156" y="15888"/>
                  <a:pt x="23653" y="15476"/>
                  <a:pt x="23077" y="15476"/>
                </a:cubicBezTo>
                <a:lnTo>
                  <a:pt x="23073" y="15476"/>
                </a:lnTo>
                <a:cubicBezTo>
                  <a:pt x="22476" y="15480"/>
                  <a:pt x="21975" y="15909"/>
                  <a:pt x="21877" y="16489"/>
                </a:cubicBezTo>
                <a:cubicBezTo>
                  <a:pt x="21733" y="16350"/>
                  <a:pt x="21586" y="16219"/>
                  <a:pt x="21428" y="16105"/>
                </a:cubicBezTo>
                <a:cubicBezTo>
                  <a:pt x="21677" y="15415"/>
                  <a:pt x="22334" y="14949"/>
                  <a:pt x="23070" y="14945"/>
                </a:cubicBezTo>
                <a:cubicBezTo>
                  <a:pt x="23073" y="14945"/>
                  <a:pt x="23076" y="14945"/>
                  <a:pt x="23079" y="14945"/>
                </a:cubicBezTo>
                <a:close/>
                <a:moveTo>
                  <a:pt x="38905" y="14945"/>
                </a:moveTo>
                <a:cubicBezTo>
                  <a:pt x="39636" y="14945"/>
                  <a:pt x="40289" y="15397"/>
                  <a:pt x="40550" y="16076"/>
                </a:cubicBezTo>
                <a:cubicBezTo>
                  <a:pt x="40390" y="16187"/>
                  <a:pt x="40243" y="16310"/>
                  <a:pt x="40101" y="16444"/>
                </a:cubicBezTo>
                <a:cubicBezTo>
                  <a:pt x="39982" y="15888"/>
                  <a:pt x="39483" y="15476"/>
                  <a:pt x="38908" y="15476"/>
                </a:cubicBezTo>
                <a:lnTo>
                  <a:pt x="38900" y="15476"/>
                </a:lnTo>
                <a:cubicBezTo>
                  <a:pt x="38303" y="15480"/>
                  <a:pt x="37805" y="15909"/>
                  <a:pt x="37703" y="16489"/>
                </a:cubicBezTo>
                <a:cubicBezTo>
                  <a:pt x="37564" y="16350"/>
                  <a:pt x="37413" y="16219"/>
                  <a:pt x="37258" y="16105"/>
                </a:cubicBezTo>
                <a:cubicBezTo>
                  <a:pt x="37503" y="15415"/>
                  <a:pt x="38160" y="14949"/>
                  <a:pt x="38895" y="14945"/>
                </a:cubicBezTo>
                <a:cubicBezTo>
                  <a:pt x="38898" y="14945"/>
                  <a:pt x="38902" y="14945"/>
                  <a:pt x="38905" y="14945"/>
                </a:cubicBezTo>
                <a:close/>
                <a:moveTo>
                  <a:pt x="54735" y="14945"/>
                </a:moveTo>
                <a:cubicBezTo>
                  <a:pt x="55466" y="14945"/>
                  <a:pt x="56119" y="15394"/>
                  <a:pt x="56377" y="16076"/>
                </a:cubicBezTo>
                <a:cubicBezTo>
                  <a:pt x="56221" y="16187"/>
                  <a:pt x="56070" y="16310"/>
                  <a:pt x="55932" y="16444"/>
                </a:cubicBezTo>
                <a:cubicBezTo>
                  <a:pt x="55813" y="15888"/>
                  <a:pt x="55310" y="15476"/>
                  <a:pt x="54735" y="15476"/>
                </a:cubicBezTo>
                <a:lnTo>
                  <a:pt x="54731" y="15476"/>
                </a:lnTo>
                <a:cubicBezTo>
                  <a:pt x="54134" y="15480"/>
                  <a:pt x="53632" y="15909"/>
                  <a:pt x="53534" y="16489"/>
                </a:cubicBezTo>
                <a:cubicBezTo>
                  <a:pt x="53391" y="16350"/>
                  <a:pt x="53244" y="16219"/>
                  <a:pt x="53084" y="16105"/>
                </a:cubicBezTo>
                <a:cubicBezTo>
                  <a:pt x="53334" y="15415"/>
                  <a:pt x="53991" y="14949"/>
                  <a:pt x="54726" y="14945"/>
                </a:cubicBezTo>
                <a:close/>
                <a:moveTo>
                  <a:pt x="70565" y="14945"/>
                </a:moveTo>
                <a:cubicBezTo>
                  <a:pt x="71297" y="14945"/>
                  <a:pt x="71945" y="15394"/>
                  <a:pt x="72207" y="16076"/>
                </a:cubicBezTo>
                <a:cubicBezTo>
                  <a:pt x="72047" y="16187"/>
                  <a:pt x="71900" y="16310"/>
                  <a:pt x="71757" y="16444"/>
                </a:cubicBezTo>
                <a:cubicBezTo>
                  <a:pt x="71640" y="15887"/>
                  <a:pt x="71143" y="15476"/>
                  <a:pt x="70567" y="15476"/>
                </a:cubicBezTo>
                <a:cubicBezTo>
                  <a:pt x="70563" y="15476"/>
                  <a:pt x="70560" y="15476"/>
                  <a:pt x="70556" y="15476"/>
                </a:cubicBezTo>
                <a:cubicBezTo>
                  <a:pt x="69960" y="15480"/>
                  <a:pt x="69463" y="15909"/>
                  <a:pt x="69361" y="16489"/>
                </a:cubicBezTo>
                <a:cubicBezTo>
                  <a:pt x="69221" y="16350"/>
                  <a:pt x="69070" y="16219"/>
                  <a:pt x="68915" y="16105"/>
                </a:cubicBezTo>
                <a:cubicBezTo>
                  <a:pt x="69160" y="15415"/>
                  <a:pt x="69817" y="14949"/>
                  <a:pt x="70553" y="14945"/>
                </a:cubicBezTo>
                <a:close/>
                <a:moveTo>
                  <a:pt x="86393" y="14945"/>
                </a:moveTo>
                <a:cubicBezTo>
                  <a:pt x="87124" y="14945"/>
                  <a:pt x="87777" y="15397"/>
                  <a:pt x="88034" y="16076"/>
                </a:cubicBezTo>
                <a:cubicBezTo>
                  <a:pt x="87878" y="16187"/>
                  <a:pt x="87727" y="16310"/>
                  <a:pt x="87588" y="16444"/>
                </a:cubicBezTo>
                <a:cubicBezTo>
                  <a:pt x="87470" y="15888"/>
                  <a:pt x="86967" y="15476"/>
                  <a:pt x="86392" y="15476"/>
                </a:cubicBezTo>
                <a:lnTo>
                  <a:pt x="86387" y="15476"/>
                </a:lnTo>
                <a:cubicBezTo>
                  <a:pt x="85791" y="15480"/>
                  <a:pt x="85289" y="15909"/>
                  <a:pt x="85191" y="16489"/>
                </a:cubicBezTo>
                <a:cubicBezTo>
                  <a:pt x="85052" y="16350"/>
                  <a:pt x="84901" y="16219"/>
                  <a:pt x="84741" y="16105"/>
                </a:cubicBezTo>
                <a:cubicBezTo>
                  <a:pt x="84990" y="15415"/>
                  <a:pt x="85648" y="14949"/>
                  <a:pt x="86383" y="14945"/>
                </a:cubicBezTo>
                <a:cubicBezTo>
                  <a:pt x="86386" y="14945"/>
                  <a:pt x="86389" y="14945"/>
                  <a:pt x="86393" y="14945"/>
                </a:cubicBezTo>
                <a:close/>
                <a:moveTo>
                  <a:pt x="15226" y="14945"/>
                </a:moveTo>
                <a:cubicBezTo>
                  <a:pt x="15937" y="14945"/>
                  <a:pt x="16582" y="15388"/>
                  <a:pt x="16849" y="16044"/>
                </a:cubicBezTo>
                <a:cubicBezTo>
                  <a:pt x="16689" y="16150"/>
                  <a:pt x="16542" y="16268"/>
                  <a:pt x="16404" y="16399"/>
                </a:cubicBezTo>
                <a:cubicBezTo>
                  <a:pt x="16269" y="15860"/>
                  <a:pt x="15779" y="15476"/>
                  <a:pt x="15219" y="15476"/>
                </a:cubicBezTo>
                <a:lnTo>
                  <a:pt x="15211" y="15476"/>
                </a:lnTo>
                <a:cubicBezTo>
                  <a:pt x="14602" y="15480"/>
                  <a:pt x="14092" y="15933"/>
                  <a:pt x="14010" y="16530"/>
                </a:cubicBezTo>
                <a:cubicBezTo>
                  <a:pt x="13867" y="16387"/>
                  <a:pt x="13716" y="16256"/>
                  <a:pt x="13556" y="16133"/>
                </a:cubicBezTo>
                <a:cubicBezTo>
                  <a:pt x="13798" y="15427"/>
                  <a:pt x="14455" y="14949"/>
                  <a:pt x="15207" y="14945"/>
                </a:cubicBezTo>
                <a:cubicBezTo>
                  <a:pt x="15213" y="14945"/>
                  <a:pt x="15220" y="14945"/>
                  <a:pt x="15226" y="14945"/>
                </a:cubicBezTo>
                <a:close/>
                <a:moveTo>
                  <a:pt x="31056" y="14945"/>
                </a:moveTo>
                <a:cubicBezTo>
                  <a:pt x="31764" y="14945"/>
                  <a:pt x="32412" y="15388"/>
                  <a:pt x="32676" y="16044"/>
                </a:cubicBezTo>
                <a:cubicBezTo>
                  <a:pt x="32520" y="16150"/>
                  <a:pt x="32373" y="16268"/>
                  <a:pt x="32230" y="16399"/>
                </a:cubicBezTo>
                <a:cubicBezTo>
                  <a:pt x="32095" y="15860"/>
                  <a:pt x="31605" y="15476"/>
                  <a:pt x="31050" y="15476"/>
                </a:cubicBezTo>
                <a:lnTo>
                  <a:pt x="31042" y="15476"/>
                </a:lnTo>
                <a:cubicBezTo>
                  <a:pt x="30429" y="15480"/>
                  <a:pt x="29918" y="15933"/>
                  <a:pt x="29837" y="16530"/>
                </a:cubicBezTo>
                <a:cubicBezTo>
                  <a:pt x="29698" y="16387"/>
                  <a:pt x="29547" y="16256"/>
                  <a:pt x="29387" y="16133"/>
                </a:cubicBezTo>
                <a:cubicBezTo>
                  <a:pt x="29628" y="15427"/>
                  <a:pt x="30286" y="14949"/>
                  <a:pt x="31038" y="14945"/>
                </a:cubicBezTo>
                <a:cubicBezTo>
                  <a:pt x="31044" y="14945"/>
                  <a:pt x="31050" y="14945"/>
                  <a:pt x="31056" y="14945"/>
                </a:cubicBezTo>
                <a:close/>
                <a:moveTo>
                  <a:pt x="46883" y="14945"/>
                </a:moveTo>
                <a:cubicBezTo>
                  <a:pt x="47594" y="14945"/>
                  <a:pt x="48239" y="15388"/>
                  <a:pt x="48506" y="16044"/>
                </a:cubicBezTo>
                <a:cubicBezTo>
                  <a:pt x="48347" y="16150"/>
                  <a:pt x="48200" y="16268"/>
                  <a:pt x="48060" y="16399"/>
                </a:cubicBezTo>
                <a:cubicBezTo>
                  <a:pt x="47926" y="15860"/>
                  <a:pt x="47436" y="15476"/>
                  <a:pt x="46876" y="15476"/>
                </a:cubicBezTo>
                <a:lnTo>
                  <a:pt x="46868" y="15476"/>
                </a:lnTo>
                <a:cubicBezTo>
                  <a:pt x="46260" y="15480"/>
                  <a:pt x="45749" y="15933"/>
                  <a:pt x="45668" y="16530"/>
                </a:cubicBezTo>
                <a:cubicBezTo>
                  <a:pt x="45524" y="16387"/>
                  <a:pt x="45374" y="16256"/>
                  <a:pt x="45214" y="16133"/>
                </a:cubicBezTo>
                <a:cubicBezTo>
                  <a:pt x="45455" y="15427"/>
                  <a:pt x="46113" y="14949"/>
                  <a:pt x="46864" y="14945"/>
                </a:cubicBezTo>
                <a:cubicBezTo>
                  <a:pt x="46871" y="14945"/>
                  <a:pt x="46877" y="14945"/>
                  <a:pt x="46883" y="14945"/>
                </a:cubicBezTo>
                <a:close/>
                <a:moveTo>
                  <a:pt x="62707" y="14945"/>
                </a:moveTo>
                <a:cubicBezTo>
                  <a:pt x="63417" y="14945"/>
                  <a:pt x="64067" y="15382"/>
                  <a:pt x="64332" y="16044"/>
                </a:cubicBezTo>
                <a:cubicBezTo>
                  <a:pt x="64177" y="16150"/>
                  <a:pt x="64030" y="16268"/>
                  <a:pt x="63887" y="16399"/>
                </a:cubicBezTo>
                <a:cubicBezTo>
                  <a:pt x="63753" y="15860"/>
                  <a:pt x="63263" y="15476"/>
                  <a:pt x="62707" y="15476"/>
                </a:cubicBezTo>
                <a:lnTo>
                  <a:pt x="62699" y="15476"/>
                </a:lnTo>
                <a:cubicBezTo>
                  <a:pt x="62086" y="15480"/>
                  <a:pt x="61576" y="15933"/>
                  <a:pt x="61494" y="16530"/>
                </a:cubicBezTo>
                <a:cubicBezTo>
                  <a:pt x="61355" y="16387"/>
                  <a:pt x="61204" y="16256"/>
                  <a:pt x="61044" y="16133"/>
                </a:cubicBezTo>
                <a:cubicBezTo>
                  <a:pt x="61285" y="15427"/>
                  <a:pt x="61943" y="14949"/>
                  <a:pt x="62695" y="14945"/>
                </a:cubicBezTo>
                <a:close/>
                <a:moveTo>
                  <a:pt x="78534" y="14945"/>
                </a:moveTo>
                <a:cubicBezTo>
                  <a:pt x="79244" y="14945"/>
                  <a:pt x="79893" y="15382"/>
                  <a:pt x="80163" y="16044"/>
                </a:cubicBezTo>
                <a:cubicBezTo>
                  <a:pt x="80004" y="16150"/>
                  <a:pt x="79857" y="16268"/>
                  <a:pt x="79718" y="16399"/>
                </a:cubicBezTo>
                <a:cubicBezTo>
                  <a:pt x="79580" y="15863"/>
                  <a:pt x="79095" y="15476"/>
                  <a:pt x="78536" y="15476"/>
                </a:cubicBezTo>
                <a:cubicBezTo>
                  <a:pt x="78533" y="15476"/>
                  <a:pt x="78529" y="15476"/>
                  <a:pt x="78526" y="15476"/>
                </a:cubicBezTo>
                <a:cubicBezTo>
                  <a:pt x="77917" y="15480"/>
                  <a:pt x="77406" y="15933"/>
                  <a:pt x="77325" y="16530"/>
                </a:cubicBezTo>
                <a:cubicBezTo>
                  <a:pt x="77182" y="16387"/>
                  <a:pt x="77031" y="16256"/>
                  <a:pt x="76871" y="16133"/>
                </a:cubicBezTo>
                <a:cubicBezTo>
                  <a:pt x="77112" y="15427"/>
                  <a:pt x="77770" y="14949"/>
                  <a:pt x="78526" y="14945"/>
                </a:cubicBezTo>
                <a:close/>
                <a:moveTo>
                  <a:pt x="94364" y="14945"/>
                </a:moveTo>
                <a:cubicBezTo>
                  <a:pt x="95075" y="14945"/>
                  <a:pt x="95724" y="15382"/>
                  <a:pt x="95989" y="16044"/>
                </a:cubicBezTo>
                <a:cubicBezTo>
                  <a:pt x="95834" y="16150"/>
                  <a:pt x="95687" y="16268"/>
                  <a:pt x="95544" y="16399"/>
                </a:cubicBezTo>
                <a:cubicBezTo>
                  <a:pt x="95410" y="15860"/>
                  <a:pt x="94920" y="15476"/>
                  <a:pt x="94364" y="15476"/>
                </a:cubicBezTo>
                <a:lnTo>
                  <a:pt x="94356" y="15476"/>
                </a:lnTo>
                <a:cubicBezTo>
                  <a:pt x="93744" y="15480"/>
                  <a:pt x="93237" y="15933"/>
                  <a:pt x="93151" y="16530"/>
                </a:cubicBezTo>
                <a:cubicBezTo>
                  <a:pt x="93012" y="16387"/>
                  <a:pt x="92861" y="16256"/>
                  <a:pt x="92702" y="16133"/>
                </a:cubicBezTo>
                <a:cubicBezTo>
                  <a:pt x="92943" y="15427"/>
                  <a:pt x="93601" y="14949"/>
                  <a:pt x="94351" y="14945"/>
                </a:cubicBezTo>
                <a:close/>
                <a:moveTo>
                  <a:pt x="15219" y="15545"/>
                </a:moveTo>
                <a:cubicBezTo>
                  <a:pt x="15758" y="15545"/>
                  <a:pt x="16232" y="15925"/>
                  <a:pt x="16346" y="16452"/>
                </a:cubicBezTo>
                <a:cubicBezTo>
                  <a:pt x="16159" y="16636"/>
                  <a:pt x="15987" y="16836"/>
                  <a:pt x="15835" y="17057"/>
                </a:cubicBezTo>
                <a:cubicBezTo>
                  <a:pt x="15832" y="17053"/>
                  <a:pt x="15824" y="17053"/>
                  <a:pt x="15816" y="17053"/>
                </a:cubicBezTo>
                <a:cubicBezTo>
                  <a:pt x="15807" y="17049"/>
                  <a:pt x="15795" y="17049"/>
                  <a:pt x="15783" y="17045"/>
                </a:cubicBezTo>
                <a:cubicBezTo>
                  <a:pt x="15746" y="17040"/>
                  <a:pt x="15709" y="17036"/>
                  <a:pt x="15673" y="17032"/>
                </a:cubicBezTo>
                <a:cubicBezTo>
                  <a:pt x="15656" y="17028"/>
                  <a:pt x="15639" y="17028"/>
                  <a:pt x="15628" y="17024"/>
                </a:cubicBezTo>
                <a:cubicBezTo>
                  <a:pt x="15590" y="17020"/>
                  <a:pt x="15558" y="17015"/>
                  <a:pt x="15526" y="17015"/>
                </a:cubicBezTo>
                <a:cubicBezTo>
                  <a:pt x="15505" y="17011"/>
                  <a:pt x="15488" y="17011"/>
                  <a:pt x="15468" y="17008"/>
                </a:cubicBezTo>
                <a:cubicBezTo>
                  <a:pt x="15439" y="17008"/>
                  <a:pt x="15407" y="17004"/>
                  <a:pt x="15375" y="17004"/>
                </a:cubicBezTo>
                <a:cubicBezTo>
                  <a:pt x="15354" y="17004"/>
                  <a:pt x="15334" y="17000"/>
                  <a:pt x="15313" y="17000"/>
                </a:cubicBezTo>
                <a:lnTo>
                  <a:pt x="15228" y="17000"/>
                </a:lnTo>
                <a:cubicBezTo>
                  <a:pt x="15207" y="17000"/>
                  <a:pt x="15187" y="16996"/>
                  <a:pt x="15166" y="16996"/>
                </a:cubicBezTo>
                <a:cubicBezTo>
                  <a:pt x="15158" y="16996"/>
                  <a:pt x="15149" y="16996"/>
                  <a:pt x="15141" y="17000"/>
                </a:cubicBezTo>
                <a:cubicBezTo>
                  <a:pt x="14904" y="17000"/>
                  <a:pt x="14672" y="17024"/>
                  <a:pt x="14444" y="17064"/>
                </a:cubicBezTo>
                <a:lnTo>
                  <a:pt x="14447" y="17060"/>
                </a:lnTo>
                <a:cubicBezTo>
                  <a:pt x="14329" y="16889"/>
                  <a:pt x="14194" y="16726"/>
                  <a:pt x="14055" y="16579"/>
                </a:cubicBezTo>
                <a:lnTo>
                  <a:pt x="14076" y="16579"/>
                </a:lnTo>
                <a:cubicBezTo>
                  <a:pt x="14133" y="15995"/>
                  <a:pt x="14623" y="15550"/>
                  <a:pt x="15211" y="15545"/>
                </a:cubicBezTo>
                <a:close/>
                <a:moveTo>
                  <a:pt x="31050" y="15545"/>
                </a:moveTo>
                <a:cubicBezTo>
                  <a:pt x="31589" y="15545"/>
                  <a:pt x="32058" y="15925"/>
                  <a:pt x="32173" y="16452"/>
                </a:cubicBezTo>
                <a:cubicBezTo>
                  <a:pt x="31985" y="16636"/>
                  <a:pt x="31813" y="16836"/>
                  <a:pt x="31666" y="17057"/>
                </a:cubicBezTo>
                <a:cubicBezTo>
                  <a:pt x="31601" y="17045"/>
                  <a:pt x="31540" y="17036"/>
                  <a:pt x="31475" y="17028"/>
                </a:cubicBezTo>
                <a:cubicBezTo>
                  <a:pt x="31470" y="17028"/>
                  <a:pt x="31466" y="17024"/>
                  <a:pt x="31458" y="17024"/>
                </a:cubicBezTo>
                <a:cubicBezTo>
                  <a:pt x="31417" y="17020"/>
                  <a:pt x="31377" y="17015"/>
                  <a:pt x="31336" y="17011"/>
                </a:cubicBezTo>
                <a:cubicBezTo>
                  <a:pt x="31323" y="17011"/>
                  <a:pt x="31315" y="17011"/>
                  <a:pt x="31303" y="17008"/>
                </a:cubicBezTo>
                <a:cubicBezTo>
                  <a:pt x="31266" y="17008"/>
                  <a:pt x="31230" y="17004"/>
                  <a:pt x="31197" y="17004"/>
                </a:cubicBezTo>
                <a:cubicBezTo>
                  <a:pt x="31176" y="17004"/>
                  <a:pt x="31160" y="17000"/>
                  <a:pt x="31144" y="17000"/>
                </a:cubicBezTo>
                <a:lnTo>
                  <a:pt x="31053" y="17000"/>
                </a:lnTo>
                <a:cubicBezTo>
                  <a:pt x="31034" y="17000"/>
                  <a:pt x="31013" y="16996"/>
                  <a:pt x="30993" y="16996"/>
                </a:cubicBezTo>
                <a:cubicBezTo>
                  <a:pt x="30985" y="16996"/>
                  <a:pt x="30976" y="16996"/>
                  <a:pt x="30968" y="17000"/>
                </a:cubicBezTo>
                <a:lnTo>
                  <a:pt x="30813" y="17000"/>
                </a:lnTo>
                <a:cubicBezTo>
                  <a:pt x="30629" y="17011"/>
                  <a:pt x="30450" y="17032"/>
                  <a:pt x="30269" y="17064"/>
                </a:cubicBezTo>
                <a:lnTo>
                  <a:pt x="30274" y="17060"/>
                </a:lnTo>
                <a:cubicBezTo>
                  <a:pt x="30156" y="16889"/>
                  <a:pt x="30024" y="16726"/>
                  <a:pt x="29882" y="16579"/>
                </a:cubicBezTo>
                <a:lnTo>
                  <a:pt x="29902" y="16579"/>
                </a:lnTo>
                <a:cubicBezTo>
                  <a:pt x="29963" y="15995"/>
                  <a:pt x="30454" y="15550"/>
                  <a:pt x="31042" y="15545"/>
                </a:cubicBezTo>
                <a:close/>
                <a:moveTo>
                  <a:pt x="46877" y="15545"/>
                </a:moveTo>
                <a:cubicBezTo>
                  <a:pt x="47416" y="15545"/>
                  <a:pt x="47889" y="15928"/>
                  <a:pt x="48003" y="16452"/>
                </a:cubicBezTo>
                <a:cubicBezTo>
                  <a:pt x="47840" y="16612"/>
                  <a:pt x="47689" y="16783"/>
                  <a:pt x="47555" y="16966"/>
                </a:cubicBezTo>
                <a:cubicBezTo>
                  <a:pt x="47534" y="16996"/>
                  <a:pt x="47513" y="17024"/>
                  <a:pt x="47493" y="17057"/>
                </a:cubicBezTo>
                <a:cubicBezTo>
                  <a:pt x="47472" y="17053"/>
                  <a:pt x="47456" y="17049"/>
                  <a:pt x="47436" y="17045"/>
                </a:cubicBezTo>
                <a:cubicBezTo>
                  <a:pt x="47407" y="17040"/>
                  <a:pt x="47379" y="17036"/>
                  <a:pt x="47346" y="17032"/>
                </a:cubicBezTo>
                <a:cubicBezTo>
                  <a:pt x="47325" y="17028"/>
                  <a:pt x="47306" y="17028"/>
                  <a:pt x="47281" y="17024"/>
                </a:cubicBezTo>
                <a:cubicBezTo>
                  <a:pt x="47252" y="17020"/>
                  <a:pt x="47223" y="17020"/>
                  <a:pt x="47195" y="17015"/>
                </a:cubicBezTo>
                <a:cubicBezTo>
                  <a:pt x="47170" y="17011"/>
                  <a:pt x="47150" y="17011"/>
                  <a:pt x="47125" y="17008"/>
                </a:cubicBezTo>
                <a:cubicBezTo>
                  <a:pt x="47097" y="17008"/>
                  <a:pt x="47068" y="17008"/>
                  <a:pt x="47040" y="17004"/>
                </a:cubicBezTo>
                <a:cubicBezTo>
                  <a:pt x="47015" y="17004"/>
                  <a:pt x="46991" y="17000"/>
                  <a:pt x="46970" y="17000"/>
                </a:cubicBezTo>
                <a:lnTo>
                  <a:pt x="46889" y="17000"/>
                </a:lnTo>
                <a:cubicBezTo>
                  <a:pt x="46864" y="17000"/>
                  <a:pt x="46844" y="16996"/>
                  <a:pt x="46823" y="16996"/>
                </a:cubicBezTo>
                <a:cubicBezTo>
                  <a:pt x="46815" y="16996"/>
                  <a:pt x="46807" y="16996"/>
                  <a:pt x="46799" y="17000"/>
                </a:cubicBezTo>
                <a:cubicBezTo>
                  <a:pt x="46562" y="17000"/>
                  <a:pt x="46329" y="17024"/>
                  <a:pt x="46100" y="17064"/>
                </a:cubicBezTo>
                <a:lnTo>
                  <a:pt x="46105" y="17060"/>
                </a:lnTo>
                <a:cubicBezTo>
                  <a:pt x="45986" y="16889"/>
                  <a:pt x="45851" y="16726"/>
                  <a:pt x="45713" y="16579"/>
                </a:cubicBezTo>
                <a:lnTo>
                  <a:pt x="45732" y="16579"/>
                </a:lnTo>
                <a:cubicBezTo>
                  <a:pt x="45790" y="15995"/>
                  <a:pt x="46280" y="15550"/>
                  <a:pt x="46868" y="15545"/>
                </a:cubicBezTo>
                <a:cubicBezTo>
                  <a:pt x="46871" y="15545"/>
                  <a:pt x="46874" y="15545"/>
                  <a:pt x="46877" y="15545"/>
                </a:cubicBezTo>
                <a:close/>
                <a:moveTo>
                  <a:pt x="62707" y="15545"/>
                </a:moveTo>
                <a:cubicBezTo>
                  <a:pt x="63247" y="15545"/>
                  <a:pt x="63716" y="15928"/>
                  <a:pt x="63830" y="16452"/>
                </a:cubicBezTo>
                <a:cubicBezTo>
                  <a:pt x="63642" y="16636"/>
                  <a:pt x="63470" y="16836"/>
                  <a:pt x="63323" y="17057"/>
                </a:cubicBezTo>
                <a:cubicBezTo>
                  <a:pt x="63103" y="17015"/>
                  <a:pt x="62878" y="16996"/>
                  <a:pt x="62650" y="16996"/>
                </a:cubicBezTo>
                <a:cubicBezTo>
                  <a:pt x="62641" y="16996"/>
                  <a:pt x="62633" y="16996"/>
                  <a:pt x="62625" y="17000"/>
                </a:cubicBezTo>
                <a:cubicBezTo>
                  <a:pt x="62388" y="17000"/>
                  <a:pt x="62156" y="17024"/>
                  <a:pt x="61927" y="17064"/>
                </a:cubicBezTo>
                <a:lnTo>
                  <a:pt x="61930" y="17060"/>
                </a:lnTo>
                <a:cubicBezTo>
                  <a:pt x="61813" y="16889"/>
                  <a:pt x="61681" y="16726"/>
                  <a:pt x="61538" y="16579"/>
                </a:cubicBezTo>
                <a:lnTo>
                  <a:pt x="61559" y="16579"/>
                </a:lnTo>
                <a:cubicBezTo>
                  <a:pt x="61621" y="15995"/>
                  <a:pt x="62111" y="15550"/>
                  <a:pt x="62699" y="15545"/>
                </a:cubicBezTo>
                <a:cubicBezTo>
                  <a:pt x="62702" y="15545"/>
                  <a:pt x="62704" y="15545"/>
                  <a:pt x="62707" y="15545"/>
                </a:cubicBezTo>
                <a:close/>
                <a:moveTo>
                  <a:pt x="78534" y="15545"/>
                </a:moveTo>
                <a:cubicBezTo>
                  <a:pt x="79077" y="15545"/>
                  <a:pt x="79547" y="15928"/>
                  <a:pt x="79661" y="16452"/>
                </a:cubicBezTo>
                <a:cubicBezTo>
                  <a:pt x="79473" y="16636"/>
                  <a:pt x="79301" y="16836"/>
                  <a:pt x="79150" y="17057"/>
                </a:cubicBezTo>
                <a:cubicBezTo>
                  <a:pt x="78930" y="17015"/>
                  <a:pt x="78709" y="16996"/>
                  <a:pt x="78481" y="16996"/>
                </a:cubicBezTo>
                <a:cubicBezTo>
                  <a:pt x="78472" y="16996"/>
                  <a:pt x="78464" y="16996"/>
                  <a:pt x="78456" y="17000"/>
                </a:cubicBezTo>
                <a:cubicBezTo>
                  <a:pt x="78219" y="17000"/>
                  <a:pt x="77987" y="17024"/>
                  <a:pt x="77757" y="17064"/>
                </a:cubicBezTo>
                <a:lnTo>
                  <a:pt x="77761" y="17060"/>
                </a:lnTo>
                <a:cubicBezTo>
                  <a:pt x="77643" y="16889"/>
                  <a:pt x="77508" y="16726"/>
                  <a:pt x="77369" y="16579"/>
                </a:cubicBezTo>
                <a:lnTo>
                  <a:pt x="77390" y="16579"/>
                </a:lnTo>
                <a:cubicBezTo>
                  <a:pt x="77451" y="15995"/>
                  <a:pt x="77938" y="15550"/>
                  <a:pt x="78526" y="15545"/>
                </a:cubicBezTo>
                <a:cubicBezTo>
                  <a:pt x="78528" y="15545"/>
                  <a:pt x="78531" y="15545"/>
                  <a:pt x="78534" y="15545"/>
                </a:cubicBezTo>
                <a:close/>
                <a:moveTo>
                  <a:pt x="94364" y="15545"/>
                </a:moveTo>
                <a:cubicBezTo>
                  <a:pt x="94903" y="15545"/>
                  <a:pt x="95373" y="15925"/>
                  <a:pt x="95487" y="16452"/>
                </a:cubicBezTo>
                <a:cubicBezTo>
                  <a:pt x="95299" y="16636"/>
                  <a:pt x="95128" y="16836"/>
                  <a:pt x="94981" y="17057"/>
                </a:cubicBezTo>
                <a:cubicBezTo>
                  <a:pt x="94760" y="17015"/>
                  <a:pt x="94536" y="16996"/>
                  <a:pt x="94307" y="16996"/>
                </a:cubicBezTo>
                <a:cubicBezTo>
                  <a:pt x="94298" y="16996"/>
                  <a:pt x="94291" y="16996"/>
                  <a:pt x="94283" y="17000"/>
                </a:cubicBezTo>
                <a:cubicBezTo>
                  <a:pt x="94046" y="17000"/>
                  <a:pt x="93812" y="17024"/>
                  <a:pt x="93584" y="17064"/>
                </a:cubicBezTo>
                <a:lnTo>
                  <a:pt x="93588" y="17060"/>
                </a:lnTo>
                <a:cubicBezTo>
                  <a:pt x="93469" y="16889"/>
                  <a:pt x="93339" y="16726"/>
                  <a:pt x="93196" y="16579"/>
                </a:cubicBezTo>
                <a:lnTo>
                  <a:pt x="93216" y="16579"/>
                </a:lnTo>
                <a:cubicBezTo>
                  <a:pt x="93278" y="15995"/>
                  <a:pt x="93768" y="15550"/>
                  <a:pt x="94356" y="15545"/>
                </a:cubicBezTo>
                <a:close/>
                <a:moveTo>
                  <a:pt x="7251" y="15545"/>
                </a:moveTo>
                <a:cubicBezTo>
                  <a:pt x="7806" y="15545"/>
                  <a:pt x="8293" y="15958"/>
                  <a:pt x="8386" y="16506"/>
                </a:cubicBezTo>
                <a:cubicBezTo>
                  <a:pt x="8219" y="16668"/>
                  <a:pt x="8067" y="16853"/>
                  <a:pt x="7933" y="17049"/>
                </a:cubicBezTo>
                <a:cubicBezTo>
                  <a:pt x="7729" y="17015"/>
                  <a:pt x="7516" y="16996"/>
                  <a:pt x="7304" y="16996"/>
                </a:cubicBezTo>
                <a:cubicBezTo>
                  <a:pt x="7296" y="16996"/>
                  <a:pt x="7288" y="16996"/>
                  <a:pt x="7279" y="17000"/>
                </a:cubicBezTo>
                <a:cubicBezTo>
                  <a:pt x="7013" y="17000"/>
                  <a:pt x="6753" y="17028"/>
                  <a:pt x="6499" y="17081"/>
                </a:cubicBezTo>
                <a:lnTo>
                  <a:pt x="6528" y="17060"/>
                </a:lnTo>
                <a:cubicBezTo>
                  <a:pt x="6401" y="16881"/>
                  <a:pt x="6263" y="16710"/>
                  <a:pt x="6107" y="16550"/>
                </a:cubicBezTo>
                <a:cubicBezTo>
                  <a:pt x="6180" y="15982"/>
                  <a:pt x="6663" y="15550"/>
                  <a:pt x="7243" y="15545"/>
                </a:cubicBezTo>
                <a:close/>
                <a:moveTo>
                  <a:pt x="23077" y="15545"/>
                </a:moveTo>
                <a:cubicBezTo>
                  <a:pt x="23637" y="15545"/>
                  <a:pt x="24118" y="15958"/>
                  <a:pt x="24212" y="16506"/>
                </a:cubicBezTo>
                <a:cubicBezTo>
                  <a:pt x="24050" y="16668"/>
                  <a:pt x="23898" y="16853"/>
                  <a:pt x="23760" y="17049"/>
                </a:cubicBezTo>
                <a:cubicBezTo>
                  <a:pt x="23555" y="17015"/>
                  <a:pt x="23347" y="16996"/>
                  <a:pt x="23134" y="16996"/>
                </a:cubicBezTo>
                <a:cubicBezTo>
                  <a:pt x="23126" y="16996"/>
                  <a:pt x="23119" y="16996"/>
                  <a:pt x="23110" y="17000"/>
                </a:cubicBezTo>
                <a:cubicBezTo>
                  <a:pt x="22844" y="17000"/>
                  <a:pt x="22583" y="17028"/>
                  <a:pt x="22329" y="17081"/>
                </a:cubicBezTo>
                <a:lnTo>
                  <a:pt x="22354" y="17060"/>
                </a:lnTo>
                <a:cubicBezTo>
                  <a:pt x="22227" y="16881"/>
                  <a:pt x="22089" y="16710"/>
                  <a:pt x="21937" y="16550"/>
                </a:cubicBezTo>
                <a:cubicBezTo>
                  <a:pt x="22011" y="15982"/>
                  <a:pt x="22493" y="15550"/>
                  <a:pt x="23073" y="15545"/>
                </a:cubicBezTo>
                <a:close/>
                <a:moveTo>
                  <a:pt x="38908" y="15545"/>
                </a:moveTo>
                <a:cubicBezTo>
                  <a:pt x="39464" y="15545"/>
                  <a:pt x="39949" y="15958"/>
                  <a:pt x="40043" y="16506"/>
                </a:cubicBezTo>
                <a:cubicBezTo>
                  <a:pt x="39875" y="16668"/>
                  <a:pt x="39724" y="16853"/>
                  <a:pt x="39590" y="17049"/>
                </a:cubicBezTo>
                <a:cubicBezTo>
                  <a:pt x="39399" y="17015"/>
                  <a:pt x="39201" y="16999"/>
                  <a:pt x="39002" y="16999"/>
                </a:cubicBezTo>
                <a:cubicBezTo>
                  <a:pt x="38980" y="16999"/>
                  <a:pt x="38958" y="16999"/>
                  <a:pt x="38936" y="17000"/>
                </a:cubicBezTo>
                <a:cubicBezTo>
                  <a:pt x="38671" y="17000"/>
                  <a:pt x="38410" y="17028"/>
                  <a:pt x="38156" y="17081"/>
                </a:cubicBezTo>
                <a:lnTo>
                  <a:pt x="38185" y="17060"/>
                </a:lnTo>
                <a:cubicBezTo>
                  <a:pt x="38058" y="16881"/>
                  <a:pt x="37920" y="16710"/>
                  <a:pt x="37764" y="16550"/>
                </a:cubicBezTo>
                <a:cubicBezTo>
                  <a:pt x="37838" y="15982"/>
                  <a:pt x="38320" y="15550"/>
                  <a:pt x="38900" y="15545"/>
                </a:cubicBezTo>
                <a:close/>
                <a:moveTo>
                  <a:pt x="54735" y="15545"/>
                </a:moveTo>
                <a:cubicBezTo>
                  <a:pt x="55294" y="15545"/>
                  <a:pt x="55776" y="15958"/>
                  <a:pt x="55870" y="16506"/>
                </a:cubicBezTo>
                <a:cubicBezTo>
                  <a:pt x="55706" y="16668"/>
                  <a:pt x="55555" y="16853"/>
                  <a:pt x="55417" y="17049"/>
                </a:cubicBezTo>
                <a:cubicBezTo>
                  <a:pt x="55212" y="17015"/>
                  <a:pt x="55004" y="16996"/>
                  <a:pt x="54792" y="16996"/>
                </a:cubicBezTo>
                <a:cubicBezTo>
                  <a:pt x="54784" y="16996"/>
                  <a:pt x="54775" y="16996"/>
                  <a:pt x="54767" y="17000"/>
                </a:cubicBezTo>
                <a:cubicBezTo>
                  <a:pt x="54501" y="17000"/>
                  <a:pt x="54241" y="17028"/>
                  <a:pt x="53987" y="17081"/>
                </a:cubicBezTo>
                <a:lnTo>
                  <a:pt x="54011" y="17060"/>
                </a:lnTo>
                <a:cubicBezTo>
                  <a:pt x="53885" y="16881"/>
                  <a:pt x="53746" y="16710"/>
                  <a:pt x="53595" y="16550"/>
                </a:cubicBezTo>
                <a:cubicBezTo>
                  <a:pt x="53668" y="15982"/>
                  <a:pt x="54150" y="15550"/>
                  <a:pt x="54731" y="15545"/>
                </a:cubicBezTo>
                <a:close/>
                <a:moveTo>
                  <a:pt x="70565" y="15545"/>
                </a:moveTo>
                <a:cubicBezTo>
                  <a:pt x="71120" y="15545"/>
                  <a:pt x="71606" y="15958"/>
                  <a:pt x="71700" y="16506"/>
                </a:cubicBezTo>
                <a:cubicBezTo>
                  <a:pt x="71533" y="16668"/>
                  <a:pt x="71382" y="16853"/>
                  <a:pt x="71247" y="17049"/>
                </a:cubicBezTo>
                <a:cubicBezTo>
                  <a:pt x="71043" y="17015"/>
                  <a:pt x="70831" y="16996"/>
                  <a:pt x="70618" y="16996"/>
                </a:cubicBezTo>
                <a:cubicBezTo>
                  <a:pt x="70610" y="16996"/>
                  <a:pt x="70602" y="16996"/>
                  <a:pt x="70594" y="17000"/>
                </a:cubicBezTo>
                <a:cubicBezTo>
                  <a:pt x="70328" y="17000"/>
                  <a:pt x="70066" y="17028"/>
                  <a:pt x="69813" y="17081"/>
                </a:cubicBezTo>
                <a:lnTo>
                  <a:pt x="69842" y="17060"/>
                </a:lnTo>
                <a:cubicBezTo>
                  <a:pt x="69715" y="16881"/>
                  <a:pt x="69576" y="16710"/>
                  <a:pt x="69425" y="16550"/>
                </a:cubicBezTo>
                <a:cubicBezTo>
                  <a:pt x="69495" y="15982"/>
                  <a:pt x="69977" y="15550"/>
                  <a:pt x="70556" y="15545"/>
                </a:cubicBezTo>
                <a:close/>
                <a:moveTo>
                  <a:pt x="86392" y="15545"/>
                </a:moveTo>
                <a:cubicBezTo>
                  <a:pt x="86951" y="15545"/>
                  <a:pt x="87433" y="15958"/>
                  <a:pt x="87527" y="16506"/>
                </a:cubicBezTo>
                <a:cubicBezTo>
                  <a:pt x="87363" y="16668"/>
                  <a:pt x="87212" y="16853"/>
                  <a:pt x="87073" y="17049"/>
                </a:cubicBezTo>
                <a:cubicBezTo>
                  <a:pt x="86879" y="17018"/>
                  <a:pt x="86682" y="16999"/>
                  <a:pt x="86480" y="16999"/>
                </a:cubicBezTo>
                <a:cubicBezTo>
                  <a:pt x="86462" y="16999"/>
                  <a:pt x="86443" y="16999"/>
                  <a:pt x="86424" y="17000"/>
                </a:cubicBezTo>
                <a:cubicBezTo>
                  <a:pt x="86159" y="17000"/>
                  <a:pt x="85897" y="17028"/>
                  <a:pt x="85644" y="17081"/>
                </a:cubicBezTo>
                <a:lnTo>
                  <a:pt x="85669" y="17060"/>
                </a:lnTo>
                <a:cubicBezTo>
                  <a:pt x="85542" y="16881"/>
                  <a:pt x="85403" y="16710"/>
                  <a:pt x="85252" y="16550"/>
                </a:cubicBezTo>
                <a:cubicBezTo>
                  <a:pt x="85325" y="15982"/>
                  <a:pt x="85808" y="15550"/>
                  <a:pt x="86387" y="15545"/>
                </a:cubicBezTo>
                <a:close/>
                <a:moveTo>
                  <a:pt x="11184" y="15411"/>
                </a:moveTo>
                <a:cubicBezTo>
                  <a:pt x="12453" y="15411"/>
                  <a:pt x="13643" y="16034"/>
                  <a:pt x="14370" y="17077"/>
                </a:cubicBezTo>
                <a:cubicBezTo>
                  <a:pt x="14227" y="17109"/>
                  <a:pt x="14084" y="17147"/>
                  <a:pt x="13945" y="17192"/>
                </a:cubicBezTo>
                <a:cubicBezTo>
                  <a:pt x="13867" y="17216"/>
                  <a:pt x="13794" y="17245"/>
                  <a:pt x="13720" y="17273"/>
                </a:cubicBezTo>
                <a:cubicBezTo>
                  <a:pt x="13100" y="16493"/>
                  <a:pt x="12180" y="16052"/>
                  <a:pt x="11184" y="16052"/>
                </a:cubicBezTo>
                <a:lnTo>
                  <a:pt x="11164" y="16052"/>
                </a:lnTo>
                <a:cubicBezTo>
                  <a:pt x="10195" y="16056"/>
                  <a:pt x="9289" y="16489"/>
                  <a:pt x="8672" y="17241"/>
                </a:cubicBezTo>
                <a:cubicBezTo>
                  <a:pt x="8459" y="17162"/>
                  <a:pt x="8235" y="17102"/>
                  <a:pt x="8010" y="17060"/>
                </a:cubicBezTo>
                <a:cubicBezTo>
                  <a:pt x="8542" y="16301"/>
                  <a:pt x="9326" y="15766"/>
                  <a:pt x="10204" y="15537"/>
                </a:cubicBezTo>
                <a:cubicBezTo>
                  <a:pt x="10204" y="15541"/>
                  <a:pt x="10204" y="15545"/>
                  <a:pt x="10208" y="15545"/>
                </a:cubicBezTo>
                <a:lnTo>
                  <a:pt x="10273" y="15521"/>
                </a:lnTo>
                <a:cubicBezTo>
                  <a:pt x="10481" y="15468"/>
                  <a:pt x="10698" y="15435"/>
                  <a:pt x="10915" y="15419"/>
                </a:cubicBezTo>
                <a:cubicBezTo>
                  <a:pt x="10919" y="15422"/>
                  <a:pt x="10919" y="15427"/>
                  <a:pt x="10919" y="15427"/>
                </a:cubicBezTo>
                <a:lnTo>
                  <a:pt x="10947" y="15419"/>
                </a:lnTo>
                <a:cubicBezTo>
                  <a:pt x="11017" y="15415"/>
                  <a:pt x="11090" y="15411"/>
                  <a:pt x="11160" y="15411"/>
                </a:cubicBezTo>
                <a:cubicBezTo>
                  <a:pt x="11168" y="15411"/>
                  <a:pt x="11176" y="15411"/>
                  <a:pt x="11184" y="15411"/>
                </a:cubicBezTo>
                <a:close/>
                <a:moveTo>
                  <a:pt x="27002" y="15411"/>
                </a:moveTo>
                <a:cubicBezTo>
                  <a:pt x="28276" y="15411"/>
                  <a:pt x="29472" y="16031"/>
                  <a:pt x="30201" y="17077"/>
                </a:cubicBezTo>
                <a:cubicBezTo>
                  <a:pt x="29975" y="17126"/>
                  <a:pt x="29760" y="17192"/>
                  <a:pt x="29551" y="17273"/>
                </a:cubicBezTo>
                <a:cubicBezTo>
                  <a:pt x="28932" y="16496"/>
                  <a:pt x="28011" y="16052"/>
                  <a:pt x="27017" y="16052"/>
                </a:cubicBezTo>
                <a:cubicBezTo>
                  <a:pt x="27008" y="16052"/>
                  <a:pt x="26999" y="16052"/>
                  <a:pt x="26990" y="16052"/>
                </a:cubicBezTo>
                <a:cubicBezTo>
                  <a:pt x="26022" y="16056"/>
                  <a:pt x="25115" y="16489"/>
                  <a:pt x="24503" y="17241"/>
                </a:cubicBezTo>
                <a:cubicBezTo>
                  <a:pt x="24286" y="17162"/>
                  <a:pt x="24065" y="17102"/>
                  <a:pt x="23837" y="17060"/>
                </a:cubicBezTo>
                <a:cubicBezTo>
                  <a:pt x="24372" y="16301"/>
                  <a:pt x="25152" y="15766"/>
                  <a:pt x="26030" y="15537"/>
                </a:cubicBezTo>
                <a:cubicBezTo>
                  <a:pt x="26035" y="15541"/>
                  <a:pt x="26035" y="15545"/>
                  <a:pt x="26035" y="15545"/>
                </a:cubicBezTo>
                <a:lnTo>
                  <a:pt x="26099" y="15521"/>
                </a:lnTo>
                <a:cubicBezTo>
                  <a:pt x="26312" y="15468"/>
                  <a:pt x="26525" y="15435"/>
                  <a:pt x="26745" y="15419"/>
                </a:cubicBezTo>
                <a:cubicBezTo>
                  <a:pt x="26745" y="15422"/>
                  <a:pt x="26745" y="15427"/>
                  <a:pt x="26749" y="15427"/>
                </a:cubicBezTo>
                <a:lnTo>
                  <a:pt x="26774" y="15419"/>
                </a:lnTo>
                <a:cubicBezTo>
                  <a:pt x="26847" y="15415"/>
                  <a:pt x="26917" y="15411"/>
                  <a:pt x="26990" y="15411"/>
                </a:cubicBezTo>
                <a:cubicBezTo>
                  <a:pt x="26994" y="15411"/>
                  <a:pt x="26998" y="15411"/>
                  <a:pt x="27002" y="15411"/>
                </a:cubicBezTo>
                <a:close/>
                <a:moveTo>
                  <a:pt x="42828" y="15411"/>
                </a:moveTo>
                <a:cubicBezTo>
                  <a:pt x="44107" y="15411"/>
                  <a:pt x="45298" y="16031"/>
                  <a:pt x="46026" y="17077"/>
                </a:cubicBezTo>
                <a:cubicBezTo>
                  <a:pt x="45884" y="17109"/>
                  <a:pt x="45741" y="17147"/>
                  <a:pt x="45602" y="17192"/>
                </a:cubicBezTo>
                <a:cubicBezTo>
                  <a:pt x="45524" y="17216"/>
                  <a:pt x="45451" y="17245"/>
                  <a:pt x="45377" y="17273"/>
                </a:cubicBezTo>
                <a:cubicBezTo>
                  <a:pt x="44757" y="16493"/>
                  <a:pt x="43838" y="16052"/>
                  <a:pt x="42841" y="16052"/>
                </a:cubicBezTo>
                <a:lnTo>
                  <a:pt x="42821" y="16052"/>
                </a:lnTo>
                <a:cubicBezTo>
                  <a:pt x="41853" y="16056"/>
                  <a:pt x="40946" y="16489"/>
                  <a:pt x="40329" y="17241"/>
                </a:cubicBezTo>
                <a:cubicBezTo>
                  <a:pt x="40117" y="17162"/>
                  <a:pt x="39892" y="17102"/>
                  <a:pt x="39668" y="17060"/>
                </a:cubicBezTo>
                <a:cubicBezTo>
                  <a:pt x="40199" y="16301"/>
                  <a:pt x="40983" y="15766"/>
                  <a:pt x="41860" y="15537"/>
                </a:cubicBezTo>
                <a:cubicBezTo>
                  <a:pt x="41860" y="15541"/>
                  <a:pt x="41860" y="15545"/>
                  <a:pt x="41865" y="15545"/>
                </a:cubicBezTo>
                <a:lnTo>
                  <a:pt x="41930" y="15521"/>
                </a:lnTo>
                <a:cubicBezTo>
                  <a:pt x="42139" y="15468"/>
                  <a:pt x="42355" y="15435"/>
                  <a:pt x="42571" y="15419"/>
                </a:cubicBezTo>
                <a:cubicBezTo>
                  <a:pt x="42576" y="15422"/>
                  <a:pt x="42576" y="15427"/>
                  <a:pt x="42576" y="15427"/>
                </a:cubicBezTo>
                <a:lnTo>
                  <a:pt x="42604" y="15419"/>
                </a:lnTo>
                <a:cubicBezTo>
                  <a:pt x="42674" y="15415"/>
                  <a:pt x="42747" y="15411"/>
                  <a:pt x="42816" y="15411"/>
                </a:cubicBezTo>
                <a:cubicBezTo>
                  <a:pt x="42820" y="15411"/>
                  <a:pt x="42824" y="15411"/>
                  <a:pt x="42828" y="15411"/>
                </a:cubicBezTo>
                <a:close/>
                <a:moveTo>
                  <a:pt x="58671" y="15411"/>
                </a:moveTo>
                <a:cubicBezTo>
                  <a:pt x="59942" y="15411"/>
                  <a:pt x="61131" y="16031"/>
                  <a:pt x="61857" y="17077"/>
                </a:cubicBezTo>
                <a:cubicBezTo>
                  <a:pt x="61632" y="17126"/>
                  <a:pt x="61416" y="17192"/>
                  <a:pt x="61208" y="17273"/>
                </a:cubicBezTo>
                <a:cubicBezTo>
                  <a:pt x="60588" y="16496"/>
                  <a:pt x="59668" y="16052"/>
                  <a:pt x="58678" y="16052"/>
                </a:cubicBezTo>
                <a:cubicBezTo>
                  <a:pt x="58669" y="16052"/>
                  <a:pt x="58660" y="16052"/>
                  <a:pt x="58652" y="16052"/>
                </a:cubicBezTo>
                <a:cubicBezTo>
                  <a:pt x="57679" y="16056"/>
                  <a:pt x="56773" y="16489"/>
                  <a:pt x="56160" y="17241"/>
                </a:cubicBezTo>
                <a:cubicBezTo>
                  <a:pt x="55943" y="17162"/>
                  <a:pt x="55723" y="17102"/>
                  <a:pt x="55494" y="17060"/>
                </a:cubicBezTo>
                <a:cubicBezTo>
                  <a:pt x="56030" y="16301"/>
                  <a:pt x="56809" y="15766"/>
                  <a:pt x="57687" y="15537"/>
                </a:cubicBezTo>
                <a:cubicBezTo>
                  <a:pt x="57691" y="15541"/>
                  <a:pt x="57691" y="15545"/>
                  <a:pt x="57691" y="15545"/>
                </a:cubicBezTo>
                <a:lnTo>
                  <a:pt x="57757" y="15521"/>
                </a:lnTo>
                <a:cubicBezTo>
                  <a:pt x="57969" y="15468"/>
                  <a:pt x="58181" y="15435"/>
                  <a:pt x="58402" y="15419"/>
                </a:cubicBezTo>
                <a:cubicBezTo>
                  <a:pt x="58402" y="15422"/>
                  <a:pt x="58402" y="15427"/>
                  <a:pt x="58407" y="15427"/>
                </a:cubicBezTo>
                <a:lnTo>
                  <a:pt x="58431" y="15419"/>
                </a:lnTo>
                <a:cubicBezTo>
                  <a:pt x="58505" y="15415"/>
                  <a:pt x="58573" y="15411"/>
                  <a:pt x="58647" y="15411"/>
                </a:cubicBezTo>
                <a:close/>
                <a:moveTo>
                  <a:pt x="74498" y="15411"/>
                </a:moveTo>
                <a:cubicBezTo>
                  <a:pt x="75772" y="15411"/>
                  <a:pt x="76957" y="16031"/>
                  <a:pt x="77684" y="17077"/>
                </a:cubicBezTo>
                <a:cubicBezTo>
                  <a:pt x="77463" y="17126"/>
                  <a:pt x="77243" y="17192"/>
                  <a:pt x="77035" y="17273"/>
                </a:cubicBezTo>
                <a:cubicBezTo>
                  <a:pt x="76413" y="16493"/>
                  <a:pt x="75495" y="16052"/>
                  <a:pt x="74498" y="16052"/>
                </a:cubicBezTo>
                <a:lnTo>
                  <a:pt x="74477" y="16052"/>
                </a:lnTo>
                <a:cubicBezTo>
                  <a:pt x="73510" y="16056"/>
                  <a:pt x="72603" y="16489"/>
                  <a:pt x="71987" y="17241"/>
                </a:cubicBezTo>
                <a:cubicBezTo>
                  <a:pt x="71774" y="17162"/>
                  <a:pt x="71549" y="17102"/>
                  <a:pt x="71325" y="17060"/>
                </a:cubicBezTo>
                <a:cubicBezTo>
                  <a:pt x="71855" y="16301"/>
                  <a:pt x="72639" y="15766"/>
                  <a:pt x="73518" y="15537"/>
                </a:cubicBezTo>
                <a:cubicBezTo>
                  <a:pt x="73518" y="15541"/>
                  <a:pt x="73518" y="15545"/>
                  <a:pt x="73522" y="15545"/>
                </a:cubicBezTo>
                <a:lnTo>
                  <a:pt x="73587" y="15521"/>
                </a:lnTo>
                <a:cubicBezTo>
                  <a:pt x="73796" y="15468"/>
                  <a:pt x="74012" y="15435"/>
                  <a:pt x="74228" y="15419"/>
                </a:cubicBezTo>
                <a:cubicBezTo>
                  <a:pt x="74232" y="15422"/>
                  <a:pt x="74232" y="15427"/>
                  <a:pt x="74232" y="15427"/>
                </a:cubicBezTo>
                <a:lnTo>
                  <a:pt x="74262" y="15419"/>
                </a:lnTo>
                <a:cubicBezTo>
                  <a:pt x="74330" y="15415"/>
                  <a:pt x="74404" y="15411"/>
                  <a:pt x="74473" y="15411"/>
                </a:cubicBezTo>
                <a:close/>
                <a:moveTo>
                  <a:pt x="90329" y="15411"/>
                </a:moveTo>
                <a:cubicBezTo>
                  <a:pt x="91599" y="15411"/>
                  <a:pt x="92788" y="16031"/>
                  <a:pt x="93514" y="17077"/>
                </a:cubicBezTo>
                <a:cubicBezTo>
                  <a:pt x="93290" y="17126"/>
                  <a:pt x="93073" y="17192"/>
                  <a:pt x="92865" y="17273"/>
                </a:cubicBezTo>
                <a:cubicBezTo>
                  <a:pt x="92245" y="16496"/>
                  <a:pt x="91325" y="16052"/>
                  <a:pt x="90334" y="16052"/>
                </a:cubicBezTo>
                <a:cubicBezTo>
                  <a:pt x="90325" y="16052"/>
                  <a:pt x="90317" y="16052"/>
                  <a:pt x="90308" y="16052"/>
                </a:cubicBezTo>
                <a:cubicBezTo>
                  <a:pt x="89337" y="16056"/>
                  <a:pt x="88430" y="16489"/>
                  <a:pt x="87817" y="17245"/>
                </a:cubicBezTo>
                <a:cubicBezTo>
                  <a:pt x="87601" y="17162"/>
                  <a:pt x="87380" y="17102"/>
                  <a:pt x="87152" y="17060"/>
                </a:cubicBezTo>
                <a:cubicBezTo>
                  <a:pt x="87686" y="16301"/>
                  <a:pt x="88466" y="15766"/>
                  <a:pt x="89344" y="15537"/>
                </a:cubicBezTo>
                <a:cubicBezTo>
                  <a:pt x="89348" y="15541"/>
                  <a:pt x="89348" y="15545"/>
                  <a:pt x="89348" y="15545"/>
                </a:cubicBezTo>
                <a:lnTo>
                  <a:pt x="89414" y="15521"/>
                </a:lnTo>
                <a:cubicBezTo>
                  <a:pt x="89627" y="15468"/>
                  <a:pt x="89838" y="15435"/>
                  <a:pt x="90059" y="15419"/>
                </a:cubicBezTo>
                <a:cubicBezTo>
                  <a:pt x="90059" y="15422"/>
                  <a:pt x="90059" y="15427"/>
                  <a:pt x="90063" y="15427"/>
                </a:cubicBezTo>
                <a:lnTo>
                  <a:pt x="90092" y="15419"/>
                </a:lnTo>
                <a:cubicBezTo>
                  <a:pt x="90161" y="15415"/>
                  <a:pt x="90231" y="15411"/>
                  <a:pt x="90304" y="15411"/>
                </a:cubicBezTo>
                <a:close/>
                <a:moveTo>
                  <a:pt x="19091" y="15411"/>
                </a:moveTo>
                <a:cubicBezTo>
                  <a:pt x="20369" y="15411"/>
                  <a:pt x="21562" y="16035"/>
                  <a:pt x="22289" y="17089"/>
                </a:cubicBezTo>
                <a:cubicBezTo>
                  <a:pt x="22256" y="17098"/>
                  <a:pt x="22224" y="17102"/>
                  <a:pt x="22191" y="17109"/>
                </a:cubicBezTo>
                <a:cubicBezTo>
                  <a:pt x="22003" y="17158"/>
                  <a:pt x="21820" y="17216"/>
                  <a:pt x="21643" y="17290"/>
                </a:cubicBezTo>
                <a:cubicBezTo>
                  <a:pt x="21023" y="16501"/>
                  <a:pt x="20096" y="16052"/>
                  <a:pt x="19095" y="16052"/>
                </a:cubicBezTo>
                <a:lnTo>
                  <a:pt x="19070" y="16052"/>
                </a:lnTo>
                <a:cubicBezTo>
                  <a:pt x="18433" y="16056"/>
                  <a:pt x="17820" y="16244"/>
                  <a:pt x="17302" y="16591"/>
                </a:cubicBezTo>
                <a:cubicBezTo>
                  <a:pt x="17028" y="16770"/>
                  <a:pt x="16783" y="16996"/>
                  <a:pt x="16571" y="17256"/>
                </a:cubicBezTo>
                <a:cubicBezTo>
                  <a:pt x="16559" y="17253"/>
                  <a:pt x="16542" y="17245"/>
                  <a:pt x="16527" y="17241"/>
                </a:cubicBezTo>
                <a:lnTo>
                  <a:pt x="16527" y="17236"/>
                </a:lnTo>
                <a:cubicBezTo>
                  <a:pt x="16481" y="17220"/>
                  <a:pt x="16432" y="17207"/>
                  <a:pt x="16387" y="17192"/>
                </a:cubicBezTo>
                <a:cubicBezTo>
                  <a:pt x="16387" y="17192"/>
                  <a:pt x="16383" y="17187"/>
                  <a:pt x="16379" y="17187"/>
                </a:cubicBezTo>
                <a:cubicBezTo>
                  <a:pt x="16338" y="17175"/>
                  <a:pt x="16293" y="17162"/>
                  <a:pt x="16248" y="17147"/>
                </a:cubicBezTo>
                <a:cubicBezTo>
                  <a:pt x="16244" y="17147"/>
                  <a:pt x="16240" y="17147"/>
                  <a:pt x="16232" y="17143"/>
                </a:cubicBezTo>
                <a:cubicBezTo>
                  <a:pt x="16191" y="17134"/>
                  <a:pt x="16150" y="17122"/>
                  <a:pt x="16105" y="17109"/>
                </a:cubicBezTo>
                <a:cubicBezTo>
                  <a:pt x="16097" y="17109"/>
                  <a:pt x="16093" y="17106"/>
                  <a:pt x="16085" y="17106"/>
                </a:cubicBezTo>
                <a:cubicBezTo>
                  <a:pt x="16044" y="17098"/>
                  <a:pt x="16003" y="17085"/>
                  <a:pt x="15963" y="17077"/>
                </a:cubicBezTo>
                <a:cubicBezTo>
                  <a:pt x="15954" y="17077"/>
                  <a:pt x="15942" y="17073"/>
                  <a:pt x="15933" y="17073"/>
                </a:cubicBezTo>
                <a:cubicBezTo>
                  <a:pt x="15926" y="17073"/>
                  <a:pt x="15922" y="17069"/>
                  <a:pt x="15914" y="17069"/>
                </a:cubicBezTo>
                <a:cubicBezTo>
                  <a:pt x="16457" y="16289"/>
                  <a:pt x="17262" y="15746"/>
                  <a:pt x="18168" y="15525"/>
                </a:cubicBezTo>
                <a:lnTo>
                  <a:pt x="18176" y="15521"/>
                </a:lnTo>
                <a:cubicBezTo>
                  <a:pt x="18466" y="15452"/>
                  <a:pt x="18764" y="15415"/>
                  <a:pt x="19066" y="15411"/>
                </a:cubicBezTo>
                <a:close/>
                <a:moveTo>
                  <a:pt x="34921" y="15411"/>
                </a:moveTo>
                <a:cubicBezTo>
                  <a:pt x="36199" y="15411"/>
                  <a:pt x="37389" y="16038"/>
                  <a:pt x="38116" y="17089"/>
                </a:cubicBezTo>
                <a:cubicBezTo>
                  <a:pt x="37895" y="17138"/>
                  <a:pt x="37679" y="17207"/>
                  <a:pt x="37470" y="17290"/>
                </a:cubicBezTo>
                <a:cubicBezTo>
                  <a:pt x="36853" y="16501"/>
                  <a:pt x="35922" y="16052"/>
                  <a:pt x="34921" y="16052"/>
                </a:cubicBezTo>
                <a:lnTo>
                  <a:pt x="34901" y="16052"/>
                </a:lnTo>
                <a:cubicBezTo>
                  <a:pt x="33926" y="16056"/>
                  <a:pt x="33015" y="16496"/>
                  <a:pt x="32398" y="17255"/>
                </a:cubicBezTo>
                <a:lnTo>
                  <a:pt x="32398" y="17255"/>
                </a:lnTo>
                <a:cubicBezTo>
                  <a:pt x="32187" y="17175"/>
                  <a:pt x="31968" y="17109"/>
                  <a:pt x="31740" y="17069"/>
                </a:cubicBezTo>
                <a:cubicBezTo>
                  <a:pt x="32288" y="16289"/>
                  <a:pt x="33092" y="15746"/>
                  <a:pt x="33994" y="15525"/>
                </a:cubicBezTo>
                <a:lnTo>
                  <a:pt x="34007" y="15521"/>
                </a:lnTo>
                <a:cubicBezTo>
                  <a:pt x="34297" y="15452"/>
                  <a:pt x="34595" y="15415"/>
                  <a:pt x="34897" y="15411"/>
                </a:cubicBezTo>
                <a:cubicBezTo>
                  <a:pt x="34905" y="15411"/>
                  <a:pt x="34913" y="15411"/>
                  <a:pt x="34921" y="15411"/>
                </a:cubicBezTo>
                <a:close/>
                <a:moveTo>
                  <a:pt x="50748" y="15411"/>
                </a:moveTo>
                <a:cubicBezTo>
                  <a:pt x="52026" y="15411"/>
                  <a:pt x="53219" y="16035"/>
                  <a:pt x="53947" y="17089"/>
                </a:cubicBezTo>
                <a:cubicBezTo>
                  <a:pt x="53726" y="17138"/>
                  <a:pt x="53509" y="17207"/>
                  <a:pt x="53301" y="17290"/>
                </a:cubicBezTo>
                <a:cubicBezTo>
                  <a:pt x="52682" y="16504"/>
                  <a:pt x="51757" y="16052"/>
                  <a:pt x="50753" y="16052"/>
                </a:cubicBezTo>
                <a:cubicBezTo>
                  <a:pt x="50745" y="16052"/>
                  <a:pt x="50736" y="16052"/>
                  <a:pt x="50727" y="16052"/>
                </a:cubicBezTo>
                <a:cubicBezTo>
                  <a:pt x="49757" y="16056"/>
                  <a:pt x="48842" y="16496"/>
                  <a:pt x="48229" y="17255"/>
                </a:cubicBezTo>
                <a:lnTo>
                  <a:pt x="48229" y="17255"/>
                </a:lnTo>
                <a:cubicBezTo>
                  <a:pt x="48211" y="17248"/>
                  <a:pt x="48195" y="17244"/>
                  <a:pt x="48175" y="17236"/>
                </a:cubicBezTo>
                <a:cubicBezTo>
                  <a:pt x="48147" y="17224"/>
                  <a:pt x="48118" y="17216"/>
                  <a:pt x="48090" y="17207"/>
                </a:cubicBezTo>
                <a:cubicBezTo>
                  <a:pt x="48073" y="17200"/>
                  <a:pt x="48052" y="17192"/>
                  <a:pt x="48032" y="17187"/>
                </a:cubicBezTo>
                <a:cubicBezTo>
                  <a:pt x="48003" y="17179"/>
                  <a:pt x="47975" y="17171"/>
                  <a:pt x="47947" y="17158"/>
                </a:cubicBezTo>
                <a:cubicBezTo>
                  <a:pt x="47926" y="17155"/>
                  <a:pt x="47905" y="17147"/>
                  <a:pt x="47885" y="17143"/>
                </a:cubicBezTo>
                <a:cubicBezTo>
                  <a:pt x="47856" y="17134"/>
                  <a:pt x="47828" y="17126"/>
                  <a:pt x="47800" y="17118"/>
                </a:cubicBezTo>
                <a:cubicBezTo>
                  <a:pt x="47779" y="17113"/>
                  <a:pt x="47758" y="17109"/>
                  <a:pt x="47738" y="17106"/>
                </a:cubicBezTo>
                <a:cubicBezTo>
                  <a:pt x="47709" y="17098"/>
                  <a:pt x="47677" y="17094"/>
                  <a:pt x="47649" y="17085"/>
                </a:cubicBezTo>
                <a:cubicBezTo>
                  <a:pt x="47628" y="17081"/>
                  <a:pt x="47607" y="17077"/>
                  <a:pt x="47587" y="17073"/>
                </a:cubicBezTo>
                <a:cubicBezTo>
                  <a:pt x="47583" y="17069"/>
                  <a:pt x="47575" y="17069"/>
                  <a:pt x="47570" y="17069"/>
                </a:cubicBezTo>
                <a:cubicBezTo>
                  <a:pt x="48114" y="16289"/>
                  <a:pt x="48918" y="15746"/>
                  <a:pt x="49825" y="15525"/>
                </a:cubicBezTo>
                <a:lnTo>
                  <a:pt x="49834" y="15521"/>
                </a:lnTo>
                <a:cubicBezTo>
                  <a:pt x="49935" y="15496"/>
                  <a:pt x="50033" y="15476"/>
                  <a:pt x="50135" y="15460"/>
                </a:cubicBezTo>
                <a:cubicBezTo>
                  <a:pt x="50331" y="15431"/>
                  <a:pt x="50528" y="15411"/>
                  <a:pt x="50724" y="15411"/>
                </a:cubicBezTo>
                <a:close/>
                <a:moveTo>
                  <a:pt x="66579" y="15411"/>
                </a:moveTo>
                <a:cubicBezTo>
                  <a:pt x="67857" y="15411"/>
                  <a:pt x="69046" y="16035"/>
                  <a:pt x="69772" y="17089"/>
                </a:cubicBezTo>
                <a:cubicBezTo>
                  <a:pt x="69552" y="17138"/>
                  <a:pt x="69336" y="17207"/>
                  <a:pt x="69127" y="17290"/>
                </a:cubicBezTo>
                <a:cubicBezTo>
                  <a:pt x="68511" y="16501"/>
                  <a:pt x="67580" y="16052"/>
                  <a:pt x="66579" y="16052"/>
                </a:cubicBezTo>
                <a:lnTo>
                  <a:pt x="66558" y="16052"/>
                </a:lnTo>
                <a:cubicBezTo>
                  <a:pt x="65582" y="16056"/>
                  <a:pt x="64672" y="16496"/>
                  <a:pt x="64056" y="17255"/>
                </a:cubicBezTo>
                <a:lnTo>
                  <a:pt x="64056" y="17255"/>
                </a:lnTo>
                <a:cubicBezTo>
                  <a:pt x="63845" y="17175"/>
                  <a:pt x="63625" y="17113"/>
                  <a:pt x="63397" y="17069"/>
                </a:cubicBezTo>
                <a:cubicBezTo>
                  <a:pt x="63945" y="16289"/>
                  <a:pt x="64749" y="15746"/>
                  <a:pt x="65651" y="15525"/>
                </a:cubicBezTo>
                <a:lnTo>
                  <a:pt x="65664" y="15521"/>
                </a:lnTo>
                <a:cubicBezTo>
                  <a:pt x="65954" y="15452"/>
                  <a:pt x="66252" y="15415"/>
                  <a:pt x="66554" y="15411"/>
                </a:cubicBezTo>
                <a:close/>
                <a:moveTo>
                  <a:pt x="82405" y="15411"/>
                </a:moveTo>
                <a:cubicBezTo>
                  <a:pt x="83684" y="15411"/>
                  <a:pt x="84877" y="16035"/>
                  <a:pt x="85603" y="17089"/>
                </a:cubicBezTo>
                <a:cubicBezTo>
                  <a:pt x="85382" y="17138"/>
                  <a:pt x="85167" y="17207"/>
                  <a:pt x="84958" y="17290"/>
                </a:cubicBezTo>
                <a:cubicBezTo>
                  <a:pt x="84339" y="16504"/>
                  <a:pt x="83413" y="16052"/>
                  <a:pt x="82411" y="16052"/>
                </a:cubicBezTo>
                <a:cubicBezTo>
                  <a:pt x="82402" y="16052"/>
                  <a:pt x="82393" y="16052"/>
                  <a:pt x="82385" y="16052"/>
                </a:cubicBezTo>
                <a:cubicBezTo>
                  <a:pt x="81413" y="16056"/>
                  <a:pt x="80499" y="16496"/>
                  <a:pt x="79886" y="17255"/>
                </a:cubicBezTo>
                <a:lnTo>
                  <a:pt x="79886" y="17255"/>
                </a:lnTo>
                <a:cubicBezTo>
                  <a:pt x="79670" y="17175"/>
                  <a:pt x="79451" y="17113"/>
                  <a:pt x="79227" y="17069"/>
                </a:cubicBezTo>
                <a:cubicBezTo>
                  <a:pt x="79771" y="16289"/>
                  <a:pt x="80575" y="15746"/>
                  <a:pt x="81482" y="15525"/>
                </a:cubicBezTo>
                <a:lnTo>
                  <a:pt x="81491" y="15521"/>
                </a:lnTo>
                <a:cubicBezTo>
                  <a:pt x="81780" y="15452"/>
                  <a:pt x="82079" y="15415"/>
                  <a:pt x="82381" y="15411"/>
                </a:cubicBezTo>
                <a:close/>
                <a:moveTo>
                  <a:pt x="11190" y="16121"/>
                </a:moveTo>
                <a:cubicBezTo>
                  <a:pt x="12156" y="16121"/>
                  <a:pt x="13047" y="16549"/>
                  <a:pt x="13651" y="17302"/>
                </a:cubicBezTo>
                <a:cubicBezTo>
                  <a:pt x="13443" y="17388"/>
                  <a:pt x="13243" y="17494"/>
                  <a:pt x="13055" y="17612"/>
                </a:cubicBezTo>
                <a:cubicBezTo>
                  <a:pt x="12575" y="17081"/>
                  <a:pt x="11895" y="16779"/>
                  <a:pt x="11181" y="16779"/>
                </a:cubicBezTo>
                <a:cubicBezTo>
                  <a:pt x="11177" y="16779"/>
                  <a:pt x="11172" y="16779"/>
                  <a:pt x="11168" y="16779"/>
                </a:cubicBezTo>
                <a:cubicBezTo>
                  <a:pt x="10481" y="16783"/>
                  <a:pt x="9824" y="17073"/>
                  <a:pt x="9354" y="17571"/>
                </a:cubicBezTo>
                <a:cubicBezTo>
                  <a:pt x="9158" y="17453"/>
                  <a:pt x="8954" y="17351"/>
                  <a:pt x="8742" y="17269"/>
                </a:cubicBezTo>
                <a:cubicBezTo>
                  <a:pt x="9341" y="16546"/>
                  <a:pt x="10224" y="16125"/>
                  <a:pt x="11164" y="16121"/>
                </a:cubicBezTo>
                <a:cubicBezTo>
                  <a:pt x="11172" y="16121"/>
                  <a:pt x="11181" y="16121"/>
                  <a:pt x="11190" y="16121"/>
                </a:cubicBezTo>
                <a:close/>
                <a:moveTo>
                  <a:pt x="27021" y="16121"/>
                </a:moveTo>
                <a:cubicBezTo>
                  <a:pt x="27982" y="16121"/>
                  <a:pt x="28874" y="16549"/>
                  <a:pt x="29481" y="17302"/>
                </a:cubicBezTo>
                <a:cubicBezTo>
                  <a:pt x="29273" y="17388"/>
                  <a:pt x="29073" y="17494"/>
                  <a:pt x="28881" y="17612"/>
                </a:cubicBezTo>
                <a:cubicBezTo>
                  <a:pt x="28403" y="17081"/>
                  <a:pt x="27726" y="16779"/>
                  <a:pt x="27010" y="16779"/>
                </a:cubicBezTo>
                <a:lnTo>
                  <a:pt x="26998" y="16779"/>
                </a:lnTo>
                <a:cubicBezTo>
                  <a:pt x="26312" y="16783"/>
                  <a:pt x="25650" y="17073"/>
                  <a:pt x="25181" y="17571"/>
                </a:cubicBezTo>
                <a:cubicBezTo>
                  <a:pt x="24989" y="17453"/>
                  <a:pt x="24785" y="17351"/>
                  <a:pt x="24572" y="17269"/>
                </a:cubicBezTo>
                <a:cubicBezTo>
                  <a:pt x="25172" y="16546"/>
                  <a:pt x="26050" y="16125"/>
                  <a:pt x="26994" y="16121"/>
                </a:cubicBezTo>
                <a:cubicBezTo>
                  <a:pt x="27003" y="16121"/>
                  <a:pt x="27012" y="16121"/>
                  <a:pt x="27021" y="16121"/>
                </a:cubicBezTo>
                <a:close/>
                <a:moveTo>
                  <a:pt x="42847" y="16121"/>
                </a:moveTo>
                <a:cubicBezTo>
                  <a:pt x="43813" y="16121"/>
                  <a:pt x="44705" y="16549"/>
                  <a:pt x="45308" y="17302"/>
                </a:cubicBezTo>
                <a:cubicBezTo>
                  <a:pt x="45100" y="17388"/>
                  <a:pt x="44899" y="17494"/>
                  <a:pt x="44712" y="17612"/>
                </a:cubicBezTo>
                <a:cubicBezTo>
                  <a:pt x="44233" y="17081"/>
                  <a:pt x="43552" y="16779"/>
                  <a:pt x="42839" y="16779"/>
                </a:cubicBezTo>
                <a:cubicBezTo>
                  <a:pt x="42834" y="16779"/>
                  <a:pt x="42830" y="16779"/>
                  <a:pt x="42825" y="16779"/>
                </a:cubicBezTo>
                <a:cubicBezTo>
                  <a:pt x="42139" y="16783"/>
                  <a:pt x="41481" y="17073"/>
                  <a:pt x="41012" y="17571"/>
                </a:cubicBezTo>
                <a:cubicBezTo>
                  <a:pt x="40815" y="17453"/>
                  <a:pt x="40611" y="17351"/>
                  <a:pt x="40399" y="17269"/>
                </a:cubicBezTo>
                <a:cubicBezTo>
                  <a:pt x="40999" y="16546"/>
                  <a:pt x="41881" y="16125"/>
                  <a:pt x="42821" y="16121"/>
                </a:cubicBezTo>
                <a:cubicBezTo>
                  <a:pt x="42830" y="16121"/>
                  <a:pt x="42839" y="16121"/>
                  <a:pt x="42847" y="16121"/>
                </a:cubicBezTo>
                <a:close/>
                <a:moveTo>
                  <a:pt x="58671" y="16121"/>
                </a:moveTo>
                <a:cubicBezTo>
                  <a:pt x="59636" y="16121"/>
                  <a:pt x="60530" y="16550"/>
                  <a:pt x="61138" y="17302"/>
                </a:cubicBezTo>
                <a:cubicBezTo>
                  <a:pt x="60931" y="17388"/>
                  <a:pt x="60730" y="17494"/>
                  <a:pt x="60539" y="17612"/>
                </a:cubicBezTo>
                <a:cubicBezTo>
                  <a:pt x="60059" y="17081"/>
                  <a:pt x="59383" y="16779"/>
                  <a:pt x="58669" y="16779"/>
                </a:cubicBezTo>
                <a:cubicBezTo>
                  <a:pt x="58665" y="16779"/>
                  <a:pt x="58660" y="16779"/>
                  <a:pt x="58656" y="16779"/>
                </a:cubicBezTo>
                <a:cubicBezTo>
                  <a:pt x="57969" y="16783"/>
                  <a:pt x="57308" y="17073"/>
                  <a:pt x="56838" y="17571"/>
                </a:cubicBezTo>
                <a:cubicBezTo>
                  <a:pt x="56646" y="17453"/>
                  <a:pt x="56441" y="17351"/>
                  <a:pt x="56229" y="17269"/>
                </a:cubicBezTo>
                <a:cubicBezTo>
                  <a:pt x="56829" y="16546"/>
                  <a:pt x="57708" y="16125"/>
                  <a:pt x="58652" y="16121"/>
                </a:cubicBezTo>
                <a:close/>
                <a:moveTo>
                  <a:pt x="74504" y="16121"/>
                </a:moveTo>
                <a:cubicBezTo>
                  <a:pt x="75470" y="16121"/>
                  <a:pt x="76362" y="16549"/>
                  <a:pt x="76965" y="17302"/>
                </a:cubicBezTo>
                <a:cubicBezTo>
                  <a:pt x="76756" y="17388"/>
                  <a:pt x="76556" y="17494"/>
                  <a:pt x="76369" y="17612"/>
                </a:cubicBezTo>
                <a:cubicBezTo>
                  <a:pt x="75891" y="17081"/>
                  <a:pt x="75213" y="16779"/>
                  <a:pt x="74498" y="16779"/>
                </a:cubicBezTo>
                <a:lnTo>
                  <a:pt x="74482" y="16779"/>
                </a:lnTo>
                <a:cubicBezTo>
                  <a:pt x="73796" y="16783"/>
                  <a:pt x="73138" y="17073"/>
                  <a:pt x="72669" y="17571"/>
                </a:cubicBezTo>
                <a:cubicBezTo>
                  <a:pt x="72473" y="17453"/>
                  <a:pt x="72268" y="17351"/>
                  <a:pt x="72056" y="17269"/>
                </a:cubicBezTo>
                <a:cubicBezTo>
                  <a:pt x="72656" y="16546"/>
                  <a:pt x="73538" y="16125"/>
                  <a:pt x="74477" y="16121"/>
                </a:cubicBezTo>
                <a:cubicBezTo>
                  <a:pt x="74486" y="16121"/>
                  <a:pt x="74495" y="16121"/>
                  <a:pt x="74504" y="16121"/>
                </a:cubicBezTo>
                <a:close/>
                <a:moveTo>
                  <a:pt x="90334" y="16121"/>
                </a:moveTo>
                <a:cubicBezTo>
                  <a:pt x="91297" y="16121"/>
                  <a:pt x="92189" y="16549"/>
                  <a:pt x="92796" y="17302"/>
                </a:cubicBezTo>
                <a:cubicBezTo>
                  <a:pt x="92587" y="17388"/>
                  <a:pt x="92387" y="17494"/>
                  <a:pt x="92195" y="17612"/>
                </a:cubicBezTo>
                <a:cubicBezTo>
                  <a:pt x="91718" y="17081"/>
                  <a:pt x="91043" y="16779"/>
                  <a:pt x="90329" y="16779"/>
                </a:cubicBezTo>
                <a:lnTo>
                  <a:pt x="90313" y="16779"/>
                </a:lnTo>
                <a:cubicBezTo>
                  <a:pt x="89627" y="16783"/>
                  <a:pt x="88965" y="17073"/>
                  <a:pt x="88495" y="17571"/>
                </a:cubicBezTo>
                <a:cubicBezTo>
                  <a:pt x="88303" y="17453"/>
                  <a:pt x="88099" y="17351"/>
                  <a:pt x="87887" y="17269"/>
                </a:cubicBezTo>
                <a:cubicBezTo>
                  <a:pt x="88487" y="16546"/>
                  <a:pt x="89365" y="16125"/>
                  <a:pt x="90308" y="16121"/>
                </a:cubicBezTo>
                <a:cubicBezTo>
                  <a:pt x="90317" y="16121"/>
                  <a:pt x="90325" y="16121"/>
                  <a:pt x="90334" y="16121"/>
                </a:cubicBezTo>
                <a:close/>
                <a:moveTo>
                  <a:pt x="19101" y="16121"/>
                </a:moveTo>
                <a:cubicBezTo>
                  <a:pt x="20071" y="16121"/>
                  <a:pt x="20971" y="16557"/>
                  <a:pt x="21575" y="17318"/>
                </a:cubicBezTo>
                <a:cubicBezTo>
                  <a:pt x="21370" y="17407"/>
                  <a:pt x="21170" y="17514"/>
                  <a:pt x="20982" y="17637"/>
                </a:cubicBezTo>
                <a:cubicBezTo>
                  <a:pt x="20503" y="17088"/>
                  <a:pt x="19814" y="16779"/>
                  <a:pt x="19093" y="16779"/>
                </a:cubicBezTo>
                <a:cubicBezTo>
                  <a:pt x="19088" y="16779"/>
                  <a:pt x="19084" y="16779"/>
                  <a:pt x="19079" y="16779"/>
                </a:cubicBezTo>
                <a:cubicBezTo>
                  <a:pt x="18384" y="16783"/>
                  <a:pt x="17715" y="17077"/>
                  <a:pt x="17245" y="17588"/>
                </a:cubicBezTo>
                <a:cubicBezTo>
                  <a:pt x="17053" y="17469"/>
                  <a:pt x="16849" y="17367"/>
                  <a:pt x="16640" y="17281"/>
                </a:cubicBezTo>
                <a:cubicBezTo>
                  <a:pt x="17049" y="16779"/>
                  <a:pt x="17596" y="16423"/>
                  <a:pt x="18205" y="16248"/>
                </a:cubicBezTo>
                <a:cubicBezTo>
                  <a:pt x="18258" y="16231"/>
                  <a:pt x="18315" y="16215"/>
                  <a:pt x="18372" y="16203"/>
                </a:cubicBezTo>
                <a:cubicBezTo>
                  <a:pt x="18487" y="16174"/>
                  <a:pt x="18601" y="16154"/>
                  <a:pt x="18719" y="16142"/>
                </a:cubicBezTo>
                <a:cubicBezTo>
                  <a:pt x="18834" y="16129"/>
                  <a:pt x="18953" y="16121"/>
                  <a:pt x="19075" y="16121"/>
                </a:cubicBezTo>
                <a:cubicBezTo>
                  <a:pt x="19084" y="16121"/>
                  <a:pt x="19092" y="16121"/>
                  <a:pt x="19101" y="16121"/>
                </a:cubicBezTo>
                <a:close/>
                <a:moveTo>
                  <a:pt x="34927" y="16121"/>
                </a:moveTo>
                <a:cubicBezTo>
                  <a:pt x="35902" y="16121"/>
                  <a:pt x="36798" y="16557"/>
                  <a:pt x="37405" y="17318"/>
                </a:cubicBezTo>
                <a:cubicBezTo>
                  <a:pt x="37196" y="17407"/>
                  <a:pt x="37000" y="17514"/>
                  <a:pt x="36812" y="17637"/>
                </a:cubicBezTo>
                <a:cubicBezTo>
                  <a:pt x="36334" y="17088"/>
                  <a:pt x="35645" y="16779"/>
                  <a:pt x="34919" y="16779"/>
                </a:cubicBezTo>
                <a:cubicBezTo>
                  <a:pt x="34915" y="16779"/>
                  <a:pt x="34910" y="16779"/>
                  <a:pt x="34906" y="16779"/>
                </a:cubicBezTo>
                <a:cubicBezTo>
                  <a:pt x="34689" y="16779"/>
                  <a:pt x="34472" y="16811"/>
                  <a:pt x="34269" y="16864"/>
                </a:cubicBezTo>
                <a:cubicBezTo>
                  <a:pt x="33815" y="16987"/>
                  <a:pt x="33398" y="17236"/>
                  <a:pt x="33076" y="17588"/>
                </a:cubicBezTo>
                <a:cubicBezTo>
                  <a:pt x="32884" y="17469"/>
                  <a:pt x="32680" y="17367"/>
                  <a:pt x="32467" y="17281"/>
                </a:cubicBezTo>
                <a:cubicBezTo>
                  <a:pt x="33068" y="16550"/>
                  <a:pt x="33954" y="16125"/>
                  <a:pt x="34901" y="16121"/>
                </a:cubicBezTo>
                <a:cubicBezTo>
                  <a:pt x="34910" y="16121"/>
                  <a:pt x="34918" y="16121"/>
                  <a:pt x="34927" y="16121"/>
                </a:cubicBezTo>
                <a:close/>
                <a:moveTo>
                  <a:pt x="50757" y="16121"/>
                </a:moveTo>
                <a:cubicBezTo>
                  <a:pt x="51728" y="16121"/>
                  <a:pt x="52629" y="16557"/>
                  <a:pt x="53231" y="17318"/>
                </a:cubicBezTo>
                <a:cubicBezTo>
                  <a:pt x="53203" y="17334"/>
                  <a:pt x="53170" y="17347"/>
                  <a:pt x="53138" y="17363"/>
                </a:cubicBezTo>
                <a:cubicBezTo>
                  <a:pt x="52966" y="17441"/>
                  <a:pt x="52799" y="17535"/>
                  <a:pt x="52639" y="17637"/>
                </a:cubicBezTo>
                <a:cubicBezTo>
                  <a:pt x="52161" y="17088"/>
                  <a:pt x="51471" y="16779"/>
                  <a:pt x="50750" y="16779"/>
                </a:cubicBezTo>
                <a:cubicBezTo>
                  <a:pt x="50745" y="16779"/>
                  <a:pt x="50741" y="16779"/>
                  <a:pt x="50736" y="16779"/>
                </a:cubicBezTo>
                <a:cubicBezTo>
                  <a:pt x="50041" y="16783"/>
                  <a:pt x="49372" y="17077"/>
                  <a:pt x="48902" y="17588"/>
                </a:cubicBezTo>
                <a:cubicBezTo>
                  <a:pt x="48886" y="17579"/>
                  <a:pt x="48874" y="17571"/>
                  <a:pt x="48857" y="17559"/>
                </a:cubicBezTo>
                <a:cubicBezTo>
                  <a:pt x="48833" y="17547"/>
                  <a:pt x="48808" y="17535"/>
                  <a:pt x="48784" y="17518"/>
                </a:cubicBezTo>
                <a:cubicBezTo>
                  <a:pt x="48767" y="17510"/>
                  <a:pt x="48746" y="17498"/>
                  <a:pt x="48727" y="17486"/>
                </a:cubicBezTo>
                <a:cubicBezTo>
                  <a:pt x="48702" y="17473"/>
                  <a:pt x="48678" y="17461"/>
                  <a:pt x="48653" y="17445"/>
                </a:cubicBezTo>
                <a:cubicBezTo>
                  <a:pt x="48633" y="17437"/>
                  <a:pt x="48612" y="17424"/>
                  <a:pt x="48592" y="17416"/>
                </a:cubicBezTo>
                <a:cubicBezTo>
                  <a:pt x="48567" y="17404"/>
                  <a:pt x="48543" y="17392"/>
                  <a:pt x="48514" y="17379"/>
                </a:cubicBezTo>
                <a:cubicBezTo>
                  <a:pt x="48494" y="17367"/>
                  <a:pt x="48477" y="17358"/>
                  <a:pt x="48457" y="17351"/>
                </a:cubicBezTo>
                <a:cubicBezTo>
                  <a:pt x="48428" y="17339"/>
                  <a:pt x="48403" y="17326"/>
                  <a:pt x="48375" y="17314"/>
                </a:cubicBezTo>
                <a:cubicBezTo>
                  <a:pt x="48354" y="17306"/>
                  <a:pt x="48339" y="17298"/>
                  <a:pt x="48318" y="17290"/>
                </a:cubicBezTo>
                <a:cubicBezTo>
                  <a:pt x="48310" y="17290"/>
                  <a:pt x="48301" y="17285"/>
                  <a:pt x="48298" y="17281"/>
                </a:cubicBezTo>
                <a:cubicBezTo>
                  <a:pt x="48898" y="16550"/>
                  <a:pt x="49785" y="16125"/>
                  <a:pt x="50731" y="16121"/>
                </a:cubicBezTo>
                <a:cubicBezTo>
                  <a:pt x="50740" y="16121"/>
                  <a:pt x="50749" y="16121"/>
                  <a:pt x="50757" y="16121"/>
                </a:cubicBezTo>
                <a:close/>
                <a:moveTo>
                  <a:pt x="66579" y="16121"/>
                </a:moveTo>
                <a:cubicBezTo>
                  <a:pt x="67555" y="16121"/>
                  <a:pt x="68454" y="16555"/>
                  <a:pt x="69062" y="17318"/>
                </a:cubicBezTo>
                <a:cubicBezTo>
                  <a:pt x="69029" y="17334"/>
                  <a:pt x="68997" y="17347"/>
                  <a:pt x="68968" y="17363"/>
                </a:cubicBezTo>
                <a:cubicBezTo>
                  <a:pt x="68792" y="17441"/>
                  <a:pt x="68629" y="17535"/>
                  <a:pt x="68470" y="17637"/>
                </a:cubicBezTo>
                <a:cubicBezTo>
                  <a:pt x="67992" y="17089"/>
                  <a:pt x="67306" y="16779"/>
                  <a:pt x="66579" y="16779"/>
                </a:cubicBezTo>
                <a:lnTo>
                  <a:pt x="66562" y="16779"/>
                </a:lnTo>
                <a:cubicBezTo>
                  <a:pt x="65868" y="16783"/>
                  <a:pt x="65202" y="17077"/>
                  <a:pt x="64729" y="17588"/>
                </a:cubicBezTo>
                <a:cubicBezTo>
                  <a:pt x="64537" y="17469"/>
                  <a:pt x="64337" y="17367"/>
                  <a:pt x="64124" y="17281"/>
                </a:cubicBezTo>
                <a:cubicBezTo>
                  <a:pt x="64724" y="16550"/>
                  <a:pt x="65611" y="16125"/>
                  <a:pt x="66558" y="16121"/>
                </a:cubicBezTo>
                <a:close/>
                <a:moveTo>
                  <a:pt x="82409" y="16121"/>
                </a:moveTo>
                <a:cubicBezTo>
                  <a:pt x="83382" y="16121"/>
                  <a:pt x="84284" y="16555"/>
                  <a:pt x="84888" y="17318"/>
                </a:cubicBezTo>
                <a:cubicBezTo>
                  <a:pt x="84860" y="17334"/>
                  <a:pt x="84828" y="17347"/>
                  <a:pt x="84794" y="17363"/>
                </a:cubicBezTo>
                <a:cubicBezTo>
                  <a:pt x="84623" y="17441"/>
                  <a:pt x="84456" y="17535"/>
                  <a:pt x="84296" y="17637"/>
                </a:cubicBezTo>
                <a:cubicBezTo>
                  <a:pt x="83819" y="17089"/>
                  <a:pt x="83133" y="16779"/>
                  <a:pt x="82405" y="16779"/>
                </a:cubicBezTo>
                <a:lnTo>
                  <a:pt x="82393" y="16779"/>
                </a:lnTo>
                <a:cubicBezTo>
                  <a:pt x="81699" y="16783"/>
                  <a:pt x="81029" y="17077"/>
                  <a:pt x="80560" y="17588"/>
                </a:cubicBezTo>
                <a:cubicBezTo>
                  <a:pt x="80367" y="17469"/>
                  <a:pt x="80163" y="17367"/>
                  <a:pt x="79955" y="17281"/>
                </a:cubicBezTo>
                <a:cubicBezTo>
                  <a:pt x="80555" y="16550"/>
                  <a:pt x="81442" y="16125"/>
                  <a:pt x="82389" y="16121"/>
                </a:cubicBezTo>
                <a:close/>
                <a:moveTo>
                  <a:pt x="11184" y="16849"/>
                </a:moveTo>
                <a:cubicBezTo>
                  <a:pt x="11874" y="16849"/>
                  <a:pt x="12527" y="17138"/>
                  <a:pt x="12993" y="17653"/>
                </a:cubicBezTo>
                <a:cubicBezTo>
                  <a:pt x="12821" y="17763"/>
                  <a:pt x="12655" y="17894"/>
                  <a:pt x="12503" y="18033"/>
                </a:cubicBezTo>
                <a:cubicBezTo>
                  <a:pt x="12160" y="17673"/>
                  <a:pt x="11682" y="17469"/>
                  <a:pt x="11184" y="17469"/>
                </a:cubicBezTo>
                <a:lnTo>
                  <a:pt x="11172" y="17469"/>
                </a:lnTo>
                <a:cubicBezTo>
                  <a:pt x="10698" y="17469"/>
                  <a:pt x="10253" y="17653"/>
                  <a:pt x="9914" y="17980"/>
                </a:cubicBezTo>
                <a:cubicBezTo>
                  <a:pt x="9758" y="17845"/>
                  <a:pt x="9591" y="17718"/>
                  <a:pt x="9415" y="17608"/>
                </a:cubicBezTo>
                <a:cubicBezTo>
                  <a:pt x="9869" y="17130"/>
                  <a:pt x="10506" y="16853"/>
                  <a:pt x="11168" y="16849"/>
                </a:cubicBezTo>
                <a:close/>
                <a:moveTo>
                  <a:pt x="27010" y="16849"/>
                </a:moveTo>
                <a:cubicBezTo>
                  <a:pt x="27705" y="16849"/>
                  <a:pt x="28358" y="17138"/>
                  <a:pt x="28819" y="17653"/>
                </a:cubicBezTo>
                <a:cubicBezTo>
                  <a:pt x="28648" y="17763"/>
                  <a:pt x="28485" y="17894"/>
                  <a:pt x="28329" y="18033"/>
                </a:cubicBezTo>
                <a:cubicBezTo>
                  <a:pt x="27990" y="17673"/>
                  <a:pt x="27514" y="17469"/>
                  <a:pt x="27016" y="17469"/>
                </a:cubicBezTo>
                <a:cubicBezTo>
                  <a:pt x="27012" y="17469"/>
                  <a:pt x="27007" y="17469"/>
                  <a:pt x="27002" y="17469"/>
                </a:cubicBezTo>
                <a:cubicBezTo>
                  <a:pt x="26529" y="17469"/>
                  <a:pt x="26084" y="17653"/>
                  <a:pt x="25745" y="17980"/>
                </a:cubicBezTo>
                <a:cubicBezTo>
                  <a:pt x="25585" y="17845"/>
                  <a:pt x="25417" y="17718"/>
                  <a:pt x="25242" y="17608"/>
                </a:cubicBezTo>
                <a:cubicBezTo>
                  <a:pt x="25699" y="17130"/>
                  <a:pt x="26337" y="16853"/>
                  <a:pt x="26998" y="16849"/>
                </a:cubicBezTo>
                <a:close/>
                <a:moveTo>
                  <a:pt x="42841" y="16849"/>
                </a:moveTo>
                <a:cubicBezTo>
                  <a:pt x="43532" y="16849"/>
                  <a:pt x="44185" y="17138"/>
                  <a:pt x="44650" y="17653"/>
                </a:cubicBezTo>
                <a:cubicBezTo>
                  <a:pt x="44479" y="17763"/>
                  <a:pt x="44311" y="17894"/>
                  <a:pt x="44160" y="18033"/>
                </a:cubicBezTo>
                <a:cubicBezTo>
                  <a:pt x="43816" y="17673"/>
                  <a:pt x="43340" y="17469"/>
                  <a:pt x="42843" y="17469"/>
                </a:cubicBezTo>
                <a:cubicBezTo>
                  <a:pt x="42838" y="17469"/>
                  <a:pt x="42834" y="17469"/>
                  <a:pt x="42829" y="17469"/>
                </a:cubicBezTo>
                <a:cubicBezTo>
                  <a:pt x="42355" y="17469"/>
                  <a:pt x="41909" y="17653"/>
                  <a:pt x="41571" y="17980"/>
                </a:cubicBezTo>
                <a:cubicBezTo>
                  <a:pt x="41415" y="17845"/>
                  <a:pt x="41248" y="17718"/>
                  <a:pt x="41072" y="17608"/>
                </a:cubicBezTo>
                <a:cubicBezTo>
                  <a:pt x="41530" y="17130"/>
                  <a:pt x="42163" y="16853"/>
                  <a:pt x="42825" y="16849"/>
                </a:cubicBezTo>
                <a:close/>
                <a:moveTo>
                  <a:pt x="58671" y="16849"/>
                </a:moveTo>
                <a:cubicBezTo>
                  <a:pt x="59362" y="16849"/>
                  <a:pt x="60015" y="17138"/>
                  <a:pt x="60477" y="17653"/>
                </a:cubicBezTo>
                <a:cubicBezTo>
                  <a:pt x="60305" y="17763"/>
                  <a:pt x="60142" y="17894"/>
                  <a:pt x="59987" y="18033"/>
                </a:cubicBezTo>
                <a:cubicBezTo>
                  <a:pt x="59644" y="17673"/>
                  <a:pt x="59166" y="17469"/>
                  <a:pt x="58667" y="17469"/>
                </a:cubicBezTo>
                <a:lnTo>
                  <a:pt x="58659" y="17469"/>
                </a:lnTo>
                <a:cubicBezTo>
                  <a:pt x="58186" y="17469"/>
                  <a:pt x="57740" y="17653"/>
                  <a:pt x="57402" y="17980"/>
                </a:cubicBezTo>
                <a:cubicBezTo>
                  <a:pt x="57242" y="17845"/>
                  <a:pt x="57074" y="17718"/>
                  <a:pt x="56899" y="17608"/>
                </a:cubicBezTo>
                <a:cubicBezTo>
                  <a:pt x="57357" y="17130"/>
                  <a:pt x="57994" y="16853"/>
                  <a:pt x="58656" y="16849"/>
                </a:cubicBezTo>
                <a:close/>
                <a:moveTo>
                  <a:pt x="74499" y="16849"/>
                </a:moveTo>
                <a:cubicBezTo>
                  <a:pt x="75191" y="16849"/>
                  <a:pt x="75846" y="17142"/>
                  <a:pt x="76307" y="17653"/>
                </a:cubicBezTo>
                <a:cubicBezTo>
                  <a:pt x="76136" y="17763"/>
                  <a:pt x="75968" y="17894"/>
                  <a:pt x="75817" y="18033"/>
                </a:cubicBezTo>
                <a:cubicBezTo>
                  <a:pt x="75474" y="17673"/>
                  <a:pt x="74997" y="17469"/>
                  <a:pt x="74498" y="17469"/>
                </a:cubicBezTo>
                <a:lnTo>
                  <a:pt x="74486" y="17469"/>
                </a:lnTo>
                <a:cubicBezTo>
                  <a:pt x="74012" y="17469"/>
                  <a:pt x="73567" y="17653"/>
                  <a:pt x="73228" y="17980"/>
                </a:cubicBezTo>
                <a:cubicBezTo>
                  <a:pt x="73073" y="17845"/>
                  <a:pt x="72905" y="17718"/>
                  <a:pt x="72730" y="17608"/>
                </a:cubicBezTo>
                <a:cubicBezTo>
                  <a:pt x="73183" y="17130"/>
                  <a:pt x="73821" y="16853"/>
                  <a:pt x="74482" y="16849"/>
                </a:cubicBezTo>
                <a:cubicBezTo>
                  <a:pt x="74488" y="16849"/>
                  <a:pt x="74494" y="16849"/>
                  <a:pt x="74499" y="16849"/>
                </a:cubicBezTo>
                <a:close/>
                <a:moveTo>
                  <a:pt x="90329" y="16849"/>
                </a:moveTo>
                <a:cubicBezTo>
                  <a:pt x="91019" y="16849"/>
                  <a:pt x="91672" y="17138"/>
                  <a:pt x="92134" y="17653"/>
                </a:cubicBezTo>
                <a:cubicBezTo>
                  <a:pt x="91963" y="17763"/>
                  <a:pt x="91799" y="17894"/>
                  <a:pt x="91644" y="18033"/>
                </a:cubicBezTo>
                <a:cubicBezTo>
                  <a:pt x="91301" y="17673"/>
                  <a:pt x="90823" y="17469"/>
                  <a:pt x="90325" y="17469"/>
                </a:cubicBezTo>
                <a:lnTo>
                  <a:pt x="90317" y="17469"/>
                </a:lnTo>
                <a:cubicBezTo>
                  <a:pt x="89842" y="17469"/>
                  <a:pt x="89397" y="17653"/>
                  <a:pt x="89058" y="17984"/>
                </a:cubicBezTo>
                <a:cubicBezTo>
                  <a:pt x="88899" y="17845"/>
                  <a:pt x="88732" y="17718"/>
                  <a:pt x="88556" y="17608"/>
                </a:cubicBezTo>
                <a:cubicBezTo>
                  <a:pt x="89014" y="17130"/>
                  <a:pt x="89651" y="16853"/>
                  <a:pt x="90313" y="16849"/>
                </a:cubicBezTo>
                <a:close/>
                <a:moveTo>
                  <a:pt x="11184" y="17539"/>
                </a:moveTo>
                <a:cubicBezTo>
                  <a:pt x="11662" y="17539"/>
                  <a:pt x="12119" y="17735"/>
                  <a:pt x="12450" y="18078"/>
                </a:cubicBezTo>
                <a:cubicBezTo>
                  <a:pt x="12323" y="18200"/>
                  <a:pt x="12201" y="18331"/>
                  <a:pt x="12086" y="18470"/>
                </a:cubicBezTo>
                <a:cubicBezTo>
                  <a:pt x="12082" y="18466"/>
                  <a:pt x="12078" y="18457"/>
                  <a:pt x="12070" y="18453"/>
                </a:cubicBezTo>
                <a:cubicBezTo>
                  <a:pt x="12066" y="18449"/>
                  <a:pt x="12066" y="18446"/>
                  <a:pt x="12062" y="18446"/>
                </a:cubicBezTo>
                <a:cubicBezTo>
                  <a:pt x="12050" y="18429"/>
                  <a:pt x="12037" y="18417"/>
                  <a:pt x="12021" y="18404"/>
                </a:cubicBezTo>
                <a:cubicBezTo>
                  <a:pt x="12021" y="18400"/>
                  <a:pt x="12017" y="18400"/>
                  <a:pt x="12017" y="18397"/>
                </a:cubicBezTo>
                <a:cubicBezTo>
                  <a:pt x="12001" y="18384"/>
                  <a:pt x="11988" y="18372"/>
                  <a:pt x="11972" y="18359"/>
                </a:cubicBezTo>
                <a:cubicBezTo>
                  <a:pt x="11972" y="18359"/>
                  <a:pt x="11968" y="18355"/>
                  <a:pt x="11964" y="18355"/>
                </a:cubicBezTo>
                <a:cubicBezTo>
                  <a:pt x="11952" y="18344"/>
                  <a:pt x="11935" y="18331"/>
                  <a:pt x="11919" y="18319"/>
                </a:cubicBezTo>
                <a:cubicBezTo>
                  <a:pt x="11919" y="18314"/>
                  <a:pt x="11915" y="18314"/>
                  <a:pt x="11911" y="18310"/>
                </a:cubicBezTo>
                <a:cubicBezTo>
                  <a:pt x="11899" y="18302"/>
                  <a:pt x="11882" y="18290"/>
                  <a:pt x="11866" y="18278"/>
                </a:cubicBezTo>
                <a:cubicBezTo>
                  <a:pt x="11862" y="18278"/>
                  <a:pt x="11858" y="18274"/>
                  <a:pt x="11854" y="18270"/>
                </a:cubicBezTo>
                <a:cubicBezTo>
                  <a:pt x="11841" y="18261"/>
                  <a:pt x="11825" y="18253"/>
                  <a:pt x="11813" y="18246"/>
                </a:cubicBezTo>
                <a:cubicBezTo>
                  <a:pt x="11805" y="18241"/>
                  <a:pt x="11801" y="18237"/>
                  <a:pt x="11792" y="18233"/>
                </a:cubicBezTo>
                <a:cubicBezTo>
                  <a:pt x="11780" y="18225"/>
                  <a:pt x="11768" y="18221"/>
                  <a:pt x="11756" y="18212"/>
                </a:cubicBezTo>
                <a:cubicBezTo>
                  <a:pt x="11748" y="18208"/>
                  <a:pt x="11739" y="18204"/>
                  <a:pt x="11731" y="18200"/>
                </a:cubicBezTo>
                <a:cubicBezTo>
                  <a:pt x="11719" y="18192"/>
                  <a:pt x="11707" y="18188"/>
                  <a:pt x="11694" y="18184"/>
                </a:cubicBezTo>
                <a:cubicBezTo>
                  <a:pt x="11686" y="18176"/>
                  <a:pt x="11674" y="18172"/>
                  <a:pt x="11662" y="18167"/>
                </a:cubicBezTo>
                <a:cubicBezTo>
                  <a:pt x="11654" y="18163"/>
                  <a:pt x="11645" y="18159"/>
                  <a:pt x="11633" y="18155"/>
                </a:cubicBezTo>
                <a:cubicBezTo>
                  <a:pt x="11620" y="18151"/>
                  <a:pt x="11609" y="18148"/>
                  <a:pt x="11596" y="18143"/>
                </a:cubicBezTo>
                <a:cubicBezTo>
                  <a:pt x="11588" y="18139"/>
                  <a:pt x="11580" y="18135"/>
                  <a:pt x="11571" y="18135"/>
                </a:cubicBezTo>
                <a:cubicBezTo>
                  <a:pt x="11560" y="18131"/>
                  <a:pt x="11543" y="18123"/>
                  <a:pt x="11527" y="18118"/>
                </a:cubicBezTo>
                <a:cubicBezTo>
                  <a:pt x="11522" y="18118"/>
                  <a:pt x="11515" y="18118"/>
                  <a:pt x="11511" y="18114"/>
                </a:cubicBezTo>
                <a:cubicBezTo>
                  <a:pt x="11494" y="18110"/>
                  <a:pt x="11478" y="18106"/>
                  <a:pt x="11458" y="18102"/>
                </a:cubicBezTo>
                <a:cubicBezTo>
                  <a:pt x="11454" y="18102"/>
                  <a:pt x="11449" y="18099"/>
                  <a:pt x="11445" y="18099"/>
                </a:cubicBezTo>
                <a:cubicBezTo>
                  <a:pt x="11429" y="18094"/>
                  <a:pt x="11413" y="18090"/>
                  <a:pt x="11392" y="18090"/>
                </a:cubicBezTo>
                <a:cubicBezTo>
                  <a:pt x="11388" y="18090"/>
                  <a:pt x="11384" y="18086"/>
                  <a:pt x="11384" y="18086"/>
                </a:cubicBezTo>
                <a:cubicBezTo>
                  <a:pt x="11364" y="18082"/>
                  <a:pt x="11347" y="18082"/>
                  <a:pt x="11331" y="18078"/>
                </a:cubicBezTo>
                <a:lnTo>
                  <a:pt x="11315" y="18078"/>
                </a:lnTo>
                <a:cubicBezTo>
                  <a:pt x="11298" y="18078"/>
                  <a:pt x="11282" y="18074"/>
                  <a:pt x="11270" y="18074"/>
                </a:cubicBezTo>
                <a:lnTo>
                  <a:pt x="11249" y="18074"/>
                </a:lnTo>
                <a:cubicBezTo>
                  <a:pt x="11237" y="18074"/>
                  <a:pt x="11221" y="18069"/>
                  <a:pt x="11209" y="18069"/>
                </a:cubicBezTo>
                <a:lnTo>
                  <a:pt x="11175" y="18069"/>
                </a:lnTo>
                <a:cubicBezTo>
                  <a:pt x="10857" y="18074"/>
                  <a:pt x="10563" y="18192"/>
                  <a:pt x="10334" y="18412"/>
                </a:cubicBezTo>
                <a:cubicBezTo>
                  <a:pt x="10220" y="18278"/>
                  <a:pt x="10097" y="18148"/>
                  <a:pt x="9967" y="18029"/>
                </a:cubicBezTo>
                <a:cubicBezTo>
                  <a:pt x="10293" y="17714"/>
                  <a:pt x="10719" y="17539"/>
                  <a:pt x="11172" y="17539"/>
                </a:cubicBezTo>
                <a:close/>
                <a:moveTo>
                  <a:pt x="27010" y="17539"/>
                </a:moveTo>
                <a:cubicBezTo>
                  <a:pt x="27488" y="17539"/>
                  <a:pt x="27950" y="17735"/>
                  <a:pt x="28280" y="18078"/>
                </a:cubicBezTo>
                <a:cubicBezTo>
                  <a:pt x="28150" y="18200"/>
                  <a:pt x="28027" y="18331"/>
                  <a:pt x="27917" y="18470"/>
                </a:cubicBezTo>
                <a:cubicBezTo>
                  <a:pt x="27909" y="18466"/>
                  <a:pt x="27905" y="18457"/>
                  <a:pt x="27901" y="18453"/>
                </a:cubicBezTo>
                <a:cubicBezTo>
                  <a:pt x="27897" y="18449"/>
                  <a:pt x="27892" y="18446"/>
                  <a:pt x="27888" y="18442"/>
                </a:cubicBezTo>
                <a:lnTo>
                  <a:pt x="27852" y="18404"/>
                </a:lnTo>
                <a:cubicBezTo>
                  <a:pt x="27848" y="18400"/>
                  <a:pt x="27843" y="18397"/>
                  <a:pt x="27839" y="18393"/>
                </a:cubicBezTo>
                <a:cubicBezTo>
                  <a:pt x="27828" y="18380"/>
                  <a:pt x="27815" y="18372"/>
                  <a:pt x="27803" y="18359"/>
                </a:cubicBezTo>
                <a:cubicBezTo>
                  <a:pt x="27794" y="18355"/>
                  <a:pt x="27790" y="18351"/>
                  <a:pt x="27786" y="18347"/>
                </a:cubicBezTo>
                <a:cubicBezTo>
                  <a:pt x="27775" y="18339"/>
                  <a:pt x="27762" y="18327"/>
                  <a:pt x="27750" y="18319"/>
                </a:cubicBezTo>
                <a:cubicBezTo>
                  <a:pt x="27745" y="18314"/>
                  <a:pt x="27737" y="18310"/>
                  <a:pt x="27729" y="18306"/>
                </a:cubicBezTo>
                <a:cubicBezTo>
                  <a:pt x="27721" y="18295"/>
                  <a:pt x="27709" y="18286"/>
                  <a:pt x="27696" y="18278"/>
                </a:cubicBezTo>
                <a:cubicBezTo>
                  <a:pt x="27688" y="18274"/>
                  <a:pt x="27680" y="18270"/>
                  <a:pt x="27672" y="18265"/>
                </a:cubicBezTo>
                <a:cubicBezTo>
                  <a:pt x="27660" y="18257"/>
                  <a:pt x="27652" y="18249"/>
                  <a:pt x="27639" y="18246"/>
                </a:cubicBezTo>
                <a:cubicBezTo>
                  <a:pt x="27631" y="18237"/>
                  <a:pt x="27619" y="18233"/>
                  <a:pt x="27611" y="18229"/>
                </a:cubicBezTo>
                <a:cubicBezTo>
                  <a:pt x="27603" y="18221"/>
                  <a:pt x="27594" y="18216"/>
                  <a:pt x="27582" y="18212"/>
                </a:cubicBezTo>
                <a:cubicBezTo>
                  <a:pt x="27570" y="18204"/>
                  <a:pt x="27558" y="18200"/>
                  <a:pt x="27545" y="18192"/>
                </a:cubicBezTo>
                <a:cubicBezTo>
                  <a:pt x="27537" y="18192"/>
                  <a:pt x="27533" y="18188"/>
                  <a:pt x="27525" y="18184"/>
                </a:cubicBezTo>
                <a:cubicBezTo>
                  <a:pt x="27509" y="18176"/>
                  <a:pt x="27496" y="18172"/>
                  <a:pt x="27481" y="18163"/>
                </a:cubicBezTo>
                <a:cubicBezTo>
                  <a:pt x="27476" y="18163"/>
                  <a:pt x="27472" y="18159"/>
                  <a:pt x="27464" y="18155"/>
                </a:cubicBezTo>
                <a:cubicBezTo>
                  <a:pt x="27447" y="18151"/>
                  <a:pt x="27432" y="18143"/>
                  <a:pt x="27415" y="18139"/>
                </a:cubicBezTo>
                <a:cubicBezTo>
                  <a:pt x="27411" y="18139"/>
                  <a:pt x="27407" y="18135"/>
                  <a:pt x="27402" y="18135"/>
                </a:cubicBezTo>
                <a:cubicBezTo>
                  <a:pt x="27386" y="18127"/>
                  <a:pt x="27366" y="18123"/>
                  <a:pt x="27349" y="18118"/>
                </a:cubicBezTo>
                <a:cubicBezTo>
                  <a:pt x="27345" y="18118"/>
                  <a:pt x="27341" y="18114"/>
                  <a:pt x="27341" y="18114"/>
                </a:cubicBezTo>
                <a:cubicBezTo>
                  <a:pt x="27321" y="18110"/>
                  <a:pt x="27300" y="18106"/>
                  <a:pt x="27284" y="18102"/>
                </a:cubicBezTo>
                <a:cubicBezTo>
                  <a:pt x="27280" y="18102"/>
                  <a:pt x="27280" y="18099"/>
                  <a:pt x="27276" y="18099"/>
                </a:cubicBezTo>
                <a:cubicBezTo>
                  <a:pt x="27255" y="18094"/>
                  <a:pt x="27239" y="18090"/>
                  <a:pt x="27219" y="18090"/>
                </a:cubicBezTo>
                <a:cubicBezTo>
                  <a:pt x="27215" y="18086"/>
                  <a:pt x="27215" y="18086"/>
                  <a:pt x="27211" y="18086"/>
                </a:cubicBezTo>
                <a:cubicBezTo>
                  <a:pt x="27194" y="18082"/>
                  <a:pt x="27174" y="18082"/>
                  <a:pt x="27157" y="18078"/>
                </a:cubicBezTo>
                <a:lnTo>
                  <a:pt x="27145" y="18078"/>
                </a:lnTo>
                <a:cubicBezTo>
                  <a:pt x="27129" y="18078"/>
                  <a:pt x="27113" y="18074"/>
                  <a:pt x="27096" y="18074"/>
                </a:cubicBezTo>
                <a:lnTo>
                  <a:pt x="27076" y="18074"/>
                </a:lnTo>
                <a:cubicBezTo>
                  <a:pt x="27064" y="18074"/>
                  <a:pt x="27051" y="18069"/>
                  <a:pt x="27039" y="18069"/>
                </a:cubicBezTo>
                <a:lnTo>
                  <a:pt x="27006" y="18069"/>
                </a:lnTo>
                <a:cubicBezTo>
                  <a:pt x="26985" y="18069"/>
                  <a:pt x="26961" y="18069"/>
                  <a:pt x="26941" y="18074"/>
                </a:cubicBezTo>
                <a:cubicBezTo>
                  <a:pt x="26651" y="18090"/>
                  <a:pt x="26378" y="18208"/>
                  <a:pt x="26165" y="18412"/>
                </a:cubicBezTo>
                <a:cubicBezTo>
                  <a:pt x="26050" y="18278"/>
                  <a:pt x="25928" y="18148"/>
                  <a:pt x="25797" y="18029"/>
                </a:cubicBezTo>
                <a:cubicBezTo>
                  <a:pt x="26120" y="17714"/>
                  <a:pt x="26549" y="17539"/>
                  <a:pt x="27002" y="17539"/>
                </a:cubicBezTo>
                <a:close/>
                <a:moveTo>
                  <a:pt x="42841" y="17539"/>
                </a:moveTo>
                <a:cubicBezTo>
                  <a:pt x="43319" y="17539"/>
                  <a:pt x="43777" y="17735"/>
                  <a:pt x="44107" y="18078"/>
                </a:cubicBezTo>
                <a:cubicBezTo>
                  <a:pt x="43981" y="18200"/>
                  <a:pt x="43858" y="18331"/>
                  <a:pt x="43743" y="18470"/>
                </a:cubicBezTo>
                <a:cubicBezTo>
                  <a:pt x="43739" y="18466"/>
                  <a:pt x="43736" y="18457"/>
                  <a:pt x="43728" y="18453"/>
                </a:cubicBezTo>
                <a:cubicBezTo>
                  <a:pt x="43498" y="18208"/>
                  <a:pt x="43180" y="18069"/>
                  <a:pt x="42841" y="18069"/>
                </a:cubicBezTo>
                <a:lnTo>
                  <a:pt x="42833" y="18069"/>
                </a:lnTo>
                <a:cubicBezTo>
                  <a:pt x="42518" y="18074"/>
                  <a:pt x="42220" y="18192"/>
                  <a:pt x="41992" y="18412"/>
                </a:cubicBezTo>
                <a:cubicBezTo>
                  <a:pt x="41877" y="18278"/>
                  <a:pt x="41755" y="18148"/>
                  <a:pt x="41624" y="18029"/>
                </a:cubicBezTo>
                <a:cubicBezTo>
                  <a:pt x="41951" y="17714"/>
                  <a:pt x="42375" y="17539"/>
                  <a:pt x="42829" y="17539"/>
                </a:cubicBezTo>
                <a:close/>
                <a:moveTo>
                  <a:pt x="58667" y="17539"/>
                </a:moveTo>
                <a:cubicBezTo>
                  <a:pt x="59150" y="17539"/>
                  <a:pt x="59607" y="17735"/>
                  <a:pt x="59938" y="18078"/>
                </a:cubicBezTo>
                <a:cubicBezTo>
                  <a:pt x="59807" y="18200"/>
                  <a:pt x="59685" y="18331"/>
                  <a:pt x="59574" y="18470"/>
                </a:cubicBezTo>
                <a:cubicBezTo>
                  <a:pt x="59346" y="18221"/>
                  <a:pt x="59027" y="18074"/>
                  <a:pt x="58688" y="18069"/>
                </a:cubicBezTo>
                <a:lnTo>
                  <a:pt x="58663" y="18069"/>
                </a:lnTo>
                <a:cubicBezTo>
                  <a:pt x="58345" y="18074"/>
                  <a:pt x="58047" y="18192"/>
                  <a:pt x="57822" y="18412"/>
                </a:cubicBezTo>
                <a:cubicBezTo>
                  <a:pt x="57708" y="18278"/>
                  <a:pt x="57585" y="18148"/>
                  <a:pt x="57455" y="18029"/>
                </a:cubicBezTo>
                <a:cubicBezTo>
                  <a:pt x="57777" y="17714"/>
                  <a:pt x="58206" y="17539"/>
                  <a:pt x="58659" y="17539"/>
                </a:cubicBezTo>
                <a:close/>
                <a:moveTo>
                  <a:pt x="74500" y="17539"/>
                </a:moveTo>
                <a:cubicBezTo>
                  <a:pt x="74981" y="17539"/>
                  <a:pt x="75436" y="17734"/>
                  <a:pt x="75764" y="18078"/>
                </a:cubicBezTo>
                <a:cubicBezTo>
                  <a:pt x="75638" y="18200"/>
                  <a:pt x="75515" y="18331"/>
                  <a:pt x="75401" y="18470"/>
                </a:cubicBezTo>
                <a:cubicBezTo>
                  <a:pt x="75184" y="18233"/>
                  <a:pt x="74882" y="18090"/>
                  <a:pt x="74560" y="18074"/>
                </a:cubicBezTo>
                <a:lnTo>
                  <a:pt x="74539" y="18074"/>
                </a:lnTo>
                <a:cubicBezTo>
                  <a:pt x="74522" y="18069"/>
                  <a:pt x="74511" y="18069"/>
                  <a:pt x="74498" y="18069"/>
                </a:cubicBezTo>
                <a:lnTo>
                  <a:pt x="74490" y="18069"/>
                </a:lnTo>
                <a:cubicBezTo>
                  <a:pt x="74469" y="18069"/>
                  <a:pt x="74449" y="18069"/>
                  <a:pt x="74428" y="18074"/>
                </a:cubicBezTo>
                <a:cubicBezTo>
                  <a:pt x="74134" y="18090"/>
                  <a:pt x="73861" y="18208"/>
                  <a:pt x="73649" y="18412"/>
                </a:cubicBezTo>
                <a:cubicBezTo>
                  <a:pt x="73534" y="18278"/>
                  <a:pt x="73412" y="18148"/>
                  <a:pt x="73281" y="18029"/>
                </a:cubicBezTo>
                <a:cubicBezTo>
                  <a:pt x="73608" y="17714"/>
                  <a:pt x="74032" y="17539"/>
                  <a:pt x="74486" y="17539"/>
                </a:cubicBezTo>
                <a:cubicBezTo>
                  <a:pt x="74491" y="17539"/>
                  <a:pt x="74496" y="17539"/>
                  <a:pt x="74500" y="17539"/>
                </a:cubicBezTo>
                <a:close/>
                <a:moveTo>
                  <a:pt x="90331" y="17539"/>
                </a:moveTo>
                <a:cubicBezTo>
                  <a:pt x="90807" y="17539"/>
                  <a:pt x="91263" y="17734"/>
                  <a:pt x="91595" y="18078"/>
                </a:cubicBezTo>
                <a:cubicBezTo>
                  <a:pt x="91465" y="18200"/>
                  <a:pt x="91342" y="18331"/>
                  <a:pt x="91231" y="18470"/>
                </a:cubicBezTo>
                <a:cubicBezTo>
                  <a:pt x="91227" y="18466"/>
                  <a:pt x="91220" y="18457"/>
                  <a:pt x="91215" y="18453"/>
                </a:cubicBezTo>
                <a:cubicBezTo>
                  <a:pt x="91203" y="18437"/>
                  <a:pt x="91186" y="18425"/>
                  <a:pt x="91174" y="18412"/>
                </a:cubicBezTo>
                <a:cubicBezTo>
                  <a:pt x="91171" y="18408"/>
                  <a:pt x="91171" y="18408"/>
                  <a:pt x="91166" y="18404"/>
                </a:cubicBezTo>
                <a:cubicBezTo>
                  <a:pt x="90945" y="18197"/>
                  <a:pt x="90651" y="18074"/>
                  <a:pt x="90345" y="18069"/>
                </a:cubicBezTo>
                <a:lnTo>
                  <a:pt x="90321" y="18069"/>
                </a:lnTo>
                <a:cubicBezTo>
                  <a:pt x="90002" y="18074"/>
                  <a:pt x="89704" y="18192"/>
                  <a:pt x="89480" y="18412"/>
                </a:cubicBezTo>
                <a:cubicBezTo>
                  <a:pt x="89365" y="18278"/>
                  <a:pt x="89242" y="18148"/>
                  <a:pt x="89107" y="18029"/>
                </a:cubicBezTo>
                <a:cubicBezTo>
                  <a:pt x="89435" y="17714"/>
                  <a:pt x="89863" y="17539"/>
                  <a:pt x="90317" y="17539"/>
                </a:cubicBezTo>
                <a:cubicBezTo>
                  <a:pt x="90321" y="17539"/>
                  <a:pt x="90326" y="17539"/>
                  <a:pt x="90331" y="17539"/>
                </a:cubicBezTo>
                <a:close/>
                <a:moveTo>
                  <a:pt x="11175" y="18139"/>
                </a:moveTo>
                <a:cubicBezTo>
                  <a:pt x="11498" y="18139"/>
                  <a:pt x="11801" y="18270"/>
                  <a:pt x="12021" y="18498"/>
                </a:cubicBezTo>
                <a:cubicBezTo>
                  <a:pt x="12029" y="18510"/>
                  <a:pt x="12037" y="18519"/>
                  <a:pt x="12046" y="18527"/>
                </a:cubicBezTo>
                <a:cubicBezTo>
                  <a:pt x="11797" y="18845"/>
                  <a:pt x="11592" y="19209"/>
                  <a:pt x="11449" y="19601"/>
                </a:cubicBezTo>
                <a:cubicBezTo>
                  <a:pt x="11360" y="19593"/>
                  <a:pt x="11270" y="19588"/>
                  <a:pt x="11179" y="19588"/>
                </a:cubicBezTo>
                <a:lnTo>
                  <a:pt x="11155" y="19588"/>
                </a:lnTo>
                <a:cubicBezTo>
                  <a:pt x="11106" y="19593"/>
                  <a:pt x="11062" y="19593"/>
                  <a:pt x="11017" y="19593"/>
                </a:cubicBezTo>
                <a:cubicBezTo>
                  <a:pt x="10866" y="19177"/>
                  <a:pt x="10649" y="18800"/>
                  <a:pt x="10380" y="18466"/>
                </a:cubicBezTo>
                <a:cubicBezTo>
                  <a:pt x="10579" y="18274"/>
                  <a:pt x="10841" y="18159"/>
                  <a:pt x="11119" y="18143"/>
                </a:cubicBezTo>
                <a:cubicBezTo>
                  <a:pt x="11139" y="18143"/>
                  <a:pt x="11155" y="18139"/>
                  <a:pt x="11175" y="18139"/>
                </a:cubicBezTo>
                <a:close/>
                <a:moveTo>
                  <a:pt x="27006" y="18139"/>
                </a:moveTo>
                <a:cubicBezTo>
                  <a:pt x="27337" y="18139"/>
                  <a:pt x="27652" y="18278"/>
                  <a:pt x="27873" y="18527"/>
                </a:cubicBezTo>
                <a:cubicBezTo>
                  <a:pt x="27623" y="18845"/>
                  <a:pt x="27423" y="19209"/>
                  <a:pt x="27280" y="19601"/>
                </a:cubicBezTo>
                <a:cubicBezTo>
                  <a:pt x="27190" y="19593"/>
                  <a:pt x="27096" y="19588"/>
                  <a:pt x="27006" y="19588"/>
                </a:cubicBezTo>
                <a:lnTo>
                  <a:pt x="26982" y="19588"/>
                </a:lnTo>
                <a:cubicBezTo>
                  <a:pt x="26936" y="19593"/>
                  <a:pt x="26892" y="19593"/>
                  <a:pt x="26847" y="19593"/>
                </a:cubicBezTo>
                <a:cubicBezTo>
                  <a:pt x="26696" y="19177"/>
                  <a:pt x="26480" y="18800"/>
                  <a:pt x="26210" y="18466"/>
                </a:cubicBezTo>
                <a:cubicBezTo>
                  <a:pt x="26422" y="18257"/>
                  <a:pt x="26704" y="18143"/>
                  <a:pt x="27006" y="18139"/>
                </a:cubicBezTo>
                <a:close/>
                <a:moveTo>
                  <a:pt x="42833" y="18139"/>
                </a:moveTo>
                <a:cubicBezTo>
                  <a:pt x="43168" y="18139"/>
                  <a:pt x="43483" y="18278"/>
                  <a:pt x="43703" y="18527"/>
                </a:cubicBezTo>
                <a:cubicBezTo>
                  <a:pt x="43453" y="18845"/>
                  <a:pt x="43249" y="19209"/>
                  <a:pt x="43106" y="19601"/>
                </a:cubicBezTo>
                <a:cubicBezTo>
                  <a:pt x="43008" y="19593"/>
                  <a:pt x="42910" y="19588"/>
                  <a:pt x="42812" y="19588"/>
                </a:cubicBezTo>
                <a:cubicBezTo>
                  <a:pt x="42763" y="19593"/>
                  <a:pt x="42718" y="19593"/>
                  <a:pt x="42674" y="19593"/>
                </a:cubicBezTo>
                <a:cubicBezTo>
                  <a:pt x="42522" y="19177"/>
                  <a:pt x="42306" y="18800"/>
                  <a:pt x="42037" y="18466"/>
                </a:cubicBezTo>
                <a:cubicBezTo>
                  <a:pt x="42237" y="18274"/>
                  <a:pt x="42498" y="18159"/>
                  <a:pt x="42776" y="18143"/>
                </a:cubicBezTo>
                <a:cubicBezTo>
                  <a:pt x="42797" y="18143"/>
                  <a:pt x="42812" y="18139"/>
                  <a:pt x="42833" y="18139"/>
                </a:cubicBezTo>
                <a:close/>
                <a:moveTo>
                  <a:pt x="58663" y="18139"/>
                </a:moveTo>
                <a:cubicBezTo>
                  <a:pt x="58995" y="18139"/>
                  <a:pt x="59308" y="18278"/>
                  <a:pt x="59529" y="18527"/>
                </a:cubicBezTo>
                <a:cubicBezTo>
                  <a:pt x="59280" y="18845"/>
                  <a:pt x="59080" y="19209"/>
                  <a:pt x="58937" y="19601"/>
                </a:cubicBezTo>
                <a:cubicBezTo>
                  <a:pt x="58848" y="19593"/>
                  <a:pt x="58757" y="19588"/>
                  <a:pt x="58663" y="19588"/>
                </a:cubicBezTo>
                <a:lnTo>
                  <a:pt x="58639" y="19588"/>
                </a:lnTo>
                <a:cubicBezTo>
                  <a:pt x="58594" y="19593"/>
                  <a:pt x="58549" y="19593"/>
                  <a:pt x="58505" y="19593"/>
                </a:cubicBezTo>
                <a:cubicBezTo>
                  <a:pt x="58353" y="19177"/>
                  <a:pt x="58137" y="18800"/>
                  <a:pt x="57867" y="18466"/>
                </a:cubicBezTo>
                <a:cubicBezTo>
                  <a:pt x="58051" y="18286"/>
                  <a:pt x="58288" y="18176"/>
                  <a:pt x="58545" y="18148"/>
                </a:cubicBezTo>
                <a:cubicBezTo>
                  <a:pt x="58586" y="18143"/>
                  <a:pt x="58622" y="18139"/>
                  <a:pt x="58663" y="18139"/>
                </a:cubicBezTo>
                <a:close/>
                <a:moveTo>
                  <a:pt x="74498" y="18139"/>
                </a:moveTo>
                <a:cubicBezTo>
                  <a:pt x="74771" y="18139"/>
                  <a:pt x="75037" y="18237"/>
                  <a:pt x="75242" y="18412"/>
                </a:cubicBezTo>
                <a:cubicBezTo>
                  <a:pt x="75282" y="18449"/>
                  <a:pt x="75323" y="18486"/>
                  <a:pt x="75360" y="18527"/>
                </a:cubicBezTo>
                <a:cubicBezTo>
                  <a:pt x="75111" y="18845"/>
                  <a:pt x="74907" y="19209"/>
                  <a:pt x="74764" y="19601"/>
                </a:cubicBezTo>
                <a:cubicBezTo>
                  <a:pt x="74673" y="19593"/>
                  <a:pt x="74584" y="19588"/>
                  <a:pt x="74494" y="19588"/>
                </a:cubicBezTo>
                <a:lnTo>
                  <a:pt x="74469" y="19588"/>
                </a:lnTo>
                <a:cubicBezTo>
                  <a:pt x="74420" y="19593"/>
                  <a:pt x="74375" y="19593"/>
                  <a:pt x="74330" y="19593"/>
                </a:cubicBezTo>
                <a:cubicBezTo>
                  <a:pt x="74179" y="19177"/>
                  <a:pt x="73963" y="18800"/>
                  <a:pt x="73693" y="18466"/>
                </a:cubicBezTo>
                <a:cubicBezTo>
                  <a:pt x="73910" y="18257"/>
                  <a:pt x="74192" y="18143"/>
                  <a:pt x="74490" y="18139"/>
                </a:cubicBezTo>
                <a:close/>
                <a:moveTo>
                  <a:pt x="90321" y="18139"/>
                </a:moveTo>
                <a:cubicBezTo>
                  <a:pt x="90651" y="18139"/>
                  <a:pt x="90966" y="18278"/>
                  <a:pt x="91186" y="18527"/>
                </a:cubicBezTo>
                <a:cubicBezTo>
                  <a:pt x="90937" y="18845"/>
                  <a:pt x="90737" y="19209"/>
                  <a:pt x="90594" y="19601"/>
                </a:cubicBezTo>
                <a:cubicBezTo>
                  <a:pt x="90504" y="19593"/>
                  <a:pt x="90415" y="19588"/>
                  <a:pt x="90321" y="19588"/>
                </a:cubicBezTo>
                <a:lnTo>
                  <a:pt x="90296" y="19588"/>
                </a:lnTo>
                <a:cubicBezTo>
                  <a:pt x="90251" y="19593"/>
                  <a:pt x="90206" y="19593"/>
                  <a:pt x="90161" y="19593"/>
                </a:cubicBezTo>
                <a:cubicBezTo>
                  <a:pt x="90010" y="19177"/>
                  <a:pt x="89793" y="18800"/>
                  <a:pt x="89524" y="18466"/>
                </a:cubicBezTo>
                <a:cubicBezTo>
                  <a:pt x="89708" y="18286"/>
                  <a:pt x="89945" y="18176"/>
                  <a:pt x="90202" y="18148"/>
                </a:cubicBezTo>
                <a:cubicBezTo>
                  <a:pt x="90243" y="18143"/>
                  <a:pt x="90280" y="18139"/>
                  <a:pt x="90321" y="18139"/>
                </a:cubicBezTo>
                <a:close/>
                <a:moveTo>
                  <a:pt x="19091" y="16849"/>
                </a:moveTo>
                <a:cubicBezTo>
                  <a:pt x="19794" y="16849"/>
                  <a:pt x="20459" y="17151"/>
                  <a:pt x="20925" y="17673"/>
                </a:cubicBezTo>
                <a:cubicBezTo>
                  <a:pt x="20243" y="18135"/>
                  <a:pt x="19707" y="18800"/>
                  <a:pt x="19418" y="19605"/>
                </a:cubicBezTo>
                <a:cubicBezTo>
                  <a:pt x="19311" y="19597"/>
                  <a:pt x="19205" y="19588"/>
                  <a:pt x="19100" y="19588"/>
                </a:cubicBezTo>
                <a:lnTo>
                  <a:pt x="19075" y="19588"/>
                </a:lnTo>
                <a:cubicBezTo>
                  <a:pt x="19009" y="19593"/>
                  <a:pt x="18944" y="19593"/>
                  <a:pt x="18879" y="19597"/>
                </a:cubicBezTo>
                <a:cubicBezTo>
                  <a:pt x="18866" y="19569"/>
                  <a:pt x="18855" y="19536"/>
                  <a:pt x="18846" y="19507"/>
                </a:cubicBezTo>
                <a:cubicBezTo>
                  <a:pt x="18838" y="19490"/>
                  <a:pt x="18830" y="19475"/>
                  <a:pt x="18821" y="19454"/>
                </a:cubicBezTo>
                <a:cubicBezTo>
                  <a:pt x="18809" y="19426"/>
                  <a:pt x="18797" y="19392"/>
                  <a:pt x="18785" y="19360"/>
                </a:cubicBezTo>
                <a:cubicBezTo>
                  <a:pt x="18772" y="19339"/>
                  <a:pt x="18764" y="19315"/>
                  <a:pt x="18752" y="19294"/>
                </a:cubicBezTo>
                <a:cubicBezTo>
                  <a:pt x="18740" y="19270"/>
                  <a:pt x="18732" y="19245"/>
                  <a:pt x="18719" y="19221"/>
                </a:cubicBezTo>
                <a:cubicBezTo>
                  <a:pt x="18708" y="19192"/>
                  <a:pt x="18695" y="19168"/>
                  <a:pt x="18678" y="19143"/>
                </a:cubicBezTo>
                <a:cubicBezTo>
                  <a:pt x="18670" y="19123"/>
                  <a:pt x="18658" y="19103"/>
                  <a:pt x="18650" y="19083"/>
                </a:cubicBezTo>
                <a:cubicBezTo>
                  <a:pt x="18634" y="19054"/>
                  <a:pt x="18617" y="19025"/>
                  <a:pt x="18601" y="18996"/>
                </a:cubicBezTo>
                <a:cubicBezTo>
                  <a:pt x="18593" y="18981"/>
                  <a:pt x="18585" y="18964"/>
                  <a:pt x="18572" y="18947"/>
                </a:cubicBezTo>
                <a:cubicBezTo>
                  <a:pt x="18556" y="18919"/>
                  <a:pt x="18536" y="18887"/>
                  <a:pt x="18515" y="18858"/>
                </a:cubicBezTo>
                <a:cubicBezTo>
                  <a:pt x="18511" y="18842"/>
                  <a:pt x="18503" y="18829"/>
                  <a:pt x="18495" y="18817"/>
                </a:cubicBezTo>
                <a:cubicBezTo>
                  <a:pt x="18474" y="18785"/>
                  <a:pt x="18450" y="18751"/>
                  <a:pt x="18429" y="18723"/>
                </a:cubicBezTo>
                <a:cubicBezTo>
                  <a:pt x="18421" y="18711"/>
                  <a:pt x="18417" y="18698"/>
                  <a:pt x="18409" y="18691"/>
                </a:cubicBezTo>
                <a:cubicBezTo>
                  <a:pt x="18384" y="18657"/>
                  <a:pt x="18360" y="18625"/>
                  <a:pt x="18335" y="18593"/>
                </a:cubicBezTo>
                <a:cubicBezTo>
                  <a:pt x="18331" y="18584"/>
                  <a:pt x="18323" y="18576"/>
                  <a:pt x="18319" y="18568"/>
                </a:cubicBezTo>
                <a:cubicBezTo>
                  <a:pt x="18299" y="18540"/>
                  <a:pt x="18278" y="18515"/>
                  <a:pt x="18258" y="18491"/>
                </a:cubicBezTo>
                <a:lnTo>
                  <a:pt x="18258" y="18491"/>
                </a:lnTo>
                <a:lnTo>
                  <a:pt x="18262" y="18495"/>
                </a:lnTo>
                <a:cubicBezTo>
                  <a:pt x="18344" y="18408"/>
                  <a:pt x="18438" y="18339"/>
                  <a:pt x="18536" y="18282"/>
                </a:cubicBezTo>
                <a:cubicBezTo>
                  <a:pt x="18703" y="18192"/>
                  <a:pt x="18891" y="18143"/>
                  <a:pt x="19087" y="18139"/>
                </a:cubicBezTo>
                <a:cubicBezTo>
                  <a:pt x="19426" y="18139"/>
                  <a:pt x="19749" y="18286"/>
                  <a:pt x="19969" y="18547"/>
                </a:cubicBezTo>
                <a:lnTo>
                  <a:pt x="20026" y="18502"/>
                </a:lnTo>
                <a:cubicBezTo>
                  <a:pt x="19945" y="18408"/>
                  <a:pt x="19850" y="18327"/>
                  <a:pt x="19749" y="18261"/>
                </a:cubicBezTo>
                <a:cubicBezTo>
                  <a:pt x="19556" y="18139"/>
                  <a:pt x="19328" y="18069"/>
                  <a:pt x="19091" y="18069"/>
                </a:cubicBezTo>
                <a:lnTo>
                  <a:pt x="19087" y="18069"/>
                </a:lnTo>
                <a:cubicBezTo>
                  <a:pt x="18879" y="18074"/>
                  <a:pt x="18678" y="18123"/>
                  <a:pt x="18503" y="18221"/>
                </a:cubicBezTo>
                <a:cubicBezTo>
                  <a:pt x="18397" y="18278"/>
                  <a:pt x="18303" y="18351"/>
                  <a:pt x="18217" y="18442"/>
                </a:cubicBezTo>
                <a:cubicBezTo>
                  <a:pt x="18193" y="18404"/>
                  <a:pt x="18163" y="18376"/>
                  <a:pt x="18135" y="18344"/>
                </a:cubicBezTo>
                <a:cubicBezTo>
                  <a:pt x="18131" y="18339"/>
                  <a:pt x="18131" y="18335"/>
                  <a:pt x="18127" y="18331"/>
                </a:cubicBezTo>
                <a:cubicBezTo>
                  <a:pt x="18095" y="18298"/>
                  <a:pt x="18062" y="18261"/>
                  <a:pt x="18029" y="18225"/>
                </a:cubicBezTo>
                <a:cubicBezTo>
                  <a:pt x="18029" y="18225"/>
                  <a:pt x="18025" y="18225"/>
                  <a:pt x="18025" y="18221"/>
                </a:cubicBezTo>
                <a:cubicBezTo>
                  <a:pt x="17992" y="18184"/>
                  <a:pt x="17956" y="18151"/>
                  <a:pt x="17918" y="18114"/>
                </a:cubicBezTo>
                <a:cubicBezTo>
                  <a:pt x="17899" y="18094"/>
                  <a:pt x="17874" y="18074"/>
                  <a:pt x="17854" y="18053"/>
                </a:cubicBezTo>
                <a:cubicBezTo>
                  <a:pt x="17915" y="17992"/>
                  <a:pt x="17976" y="17935"/>
                  <a:pt x="18046" y="17886"/>
                </a:cubicBezTo>
                <a:cubicBezTo>
                  <a:pt x="18344" y="17661"/>
                  <a:pt x="18703" y="17539"/>
                  <a:pt x="19083" y="17539"/>
                </a:cubicBezTo>
                <a:cubicBezTo>
                  <a:pt x="19088" y="17539"/>
                  <a:pt x="19092" y="17539"/>
                  <a:pt x="19097" y="17539"/>
                </a:cubicBezTo>
                <a:cubicBezTo>
                  <a:pt x="19582" y="17539"/>
                  <a:pt x="20054" y="17742"/>
                  <a:pt x="20382" y="18102"/>
                </a:cubicBezTo>
                <a:lnTo>
                  <a:pt x="20435" y="18057"/>
                </a:lnTo>
                <a:cubicBezTo>
                  <a:pt x="20088" y="17682"/>
                  <a:pt x="19601" y="17469"/>
                  <a:pt x="19091" y="17469"/>
                </a:cubicBezTo>
                <a:lnTo>
                  <a:pt x="19083" y="17469"/>
                </a:lnTo>
                <a:cubicBezTo>
                  <a:pt x="18703" y="17469"/>
                  <a:pt x="18344" y="17588"/>
                  <a:pt x="18041" y="17800"/>
                </a:cubicBezTo>
                <a:cubicBezTo>
                  <a:pt x="17956" y="17861"/>
                  <a:pt x="17874" y="17931"/>
                  <a:pt x="17801" y="18004"/>
                </a:cubicBezTo>
                <a:cubicBezTo>
                  <a:pt x="17645" y="17865"/>
                  <a:pt x="17482" y="17739"/>
                  <a:pt x="17306" y="17628"/>
                </a:cubicBezTo>
                <a:cubicBezTo>
                  <a:pt x="17764" y="17138"/>
                  <a:pt x="18409" y="16853"/>
                  <a:pt x="19079" y="16849"/>
                </a:cubicBezTo>
                <a:close/>
                <a:moveTo>
                  <a:pt x="34921" y="16849"/>
                </a:moveTo>
                <a:cubicBezTo>
                  <a:pt x="35624" y="16849"/>
                  <a:pt x="36286" y="17151"/>
                  <a:pt x="36751" y="17673"/>
                </a:cubicBezTo>
                <a:cubicBezTo>
                  <a:pt x="36073" y="18135"/>
                  <a:pt x="35538" y="18800"/>
                  <a:pt x="35249" y="19605"/>
                </a:cubicBezTo>
                <a:cubicBezTo>
                  <a:pt x="35134" y="19593"/>
                  <a:pt x="35019" y="19588"/>
                  <a:pt x="34901" y="19588"/>
                </a:cubicBezTo>
                <a:cubicBezTo>
                  <a:pt x="34836" y="19593"/>
                  <a:pt x="34770" y="19593"/>
                  <a:pt x="34705" y="19597"/>
                </a:cubicBezTo>
                <a:cubicBezTo>
                  <a:pt x="34697" y="19569"/>
                  <a:pt x="34685" y="19536"/>
                  <a:pt x="34672" y="19507"/>
                </a:cubicBezTo>
                <a:cubicBezTo>
                  <a:pt x="34661" y="19475"/>
                  <a:pt x="34648" y="19446"/>
                  <a:pt x="34636" y="19413"/>
                </a:cubicBezTo>
                <a:cubicBezTo>
                  <a:pt x="34627" y="19397"/>
                  <a:pt x="34619" y="19381"/>
                  <a:pt x="34612" y="19364"/>
                </a:cubicBezTo>
                <a:cubicBezTo>
                  <a:pt x="34476" y="19045"/>
                  <a:pt x="34297" y="18755"/>
                  <a:pt x="34088" y="18491"/>
                </a:cubicBezTo>
                <a:lnTo>
                  <a:pt x="34088" y="18491"/>
                </a:lnTo>
                <a:lnTo>
                  <a:pt x="34092" y="18495"/>
                </a:lnTo>
                <a:cubicBezTo>
                  <a:pt x="34280" y="18298"/>
                  <a:pt x="34529" y="18176"/>
                  <a:pt x="34799" y="18148"/>
                </a:cubicBezTo>
                <a:cubicBezTo>
                  <a:pt x="34836" y="18143"/>
                  <a:pt x="34876" y="18139"/>
                  <a:pt x="34914" y="18139"/>
                </a:cubicBezTo>
                <a:cubicBezTo>
                  <a:pt x="35191" y="18139"/>
                  <a:pt x="35457" y="18237"/>
                  <a:pt x="35665" y="18412"/>
                </a:cubicBezTo>
                <a:cubicBezTo>
                  <a:pt x="35698" y="18442"/>
                  <a:pt x="35726" y="18470"/>
                  <a:pt x="35759" y="18498"/>
                </a:cubicBezTo>
                <a:cubicBezTo>
                  <a:pt x="35771" y="18515"/>
                  <a:pt x="35788" y="18531"/>
                  <a:pt x="35800" y="18547"/>
                </a:cubicBezTo>
                <a:lnTo>
                  <a:pt x="35853" y="18502"/>
                </a:lnTo>
                <a:cubicBezTo>
                  <a:pt x="35623" y="18228"/>
                  <a:pt x="35285" y="18069"/>
                  <a:pt x="34927" y="18069"/>
                </a:cubicBezTo>
                <a:cubicBezTo>
                  <a:pt x="34922" y="18069"/>
                  <a:pt x="34918" y="18069"/>
                  <a:pt x="34914" y="18069"/>
                </a:cubicBezTo>
                <a:cubicBezTo>
                  <a:pt x="34893" y="18069"/>
                  <a:pt x="34872" y="18069"/>
                  <a:pt x="34852" y="18074"/>
                </a:cubicBezTo>
                <a:cubicBezTo>
                  <a:pt x="34546" y="18090"/>
                  <a:pt x="34264" y="18216"/>
                  <a:pt x="34048" y="18437"/>
                </a:cubicBezTo>
                <a:cubicBezTo>
                  <a:pt x="33933" y="18302"/>
                  <a:pt x="33811" y="18172"/>
                  <a:pt x="33680" y="18050"/>
                </a:cubicBezTo>
                <a:cubicBezTo>
                  <a:pt x="34011" y="17722"/>
                  <a:pt x="34444" y="17539"/>
                  <a:pt x="34910" y="17539"/>
                </a:cubicBezTo>
                <a:lnTo>
                  <a:pt x="34921" y="17539"/>
                </a:lnTo>
                <a:cubicBezTo>
                  <a:pt x="35412" y="17539"/>
                  <a:pt x="35881" y="17743"/>
                  <a:pt x="36212" y="18102"/>
                </a:cubicBezTo>
                <a:lnTo>
                  <a:pt x="36261" y="18057"/>
                </a:lnTo>
                <a:cubicBezTo>
                  <a:pt x="35918" y="17680"/>
                  <a:pt x="35433" y="17469"/>
                  <a:pt x="34924" y="17469"/>
                </a:cubicBezTo>
                <a:cubicBezTo>
                  <a:pt x="34919" y="17469"/>
                  <a:pt x="34914" y="17469"/>
                  <a:pt x="34910" y="17469"/>
                </a:cubicBezTo>
                <a:cubicBezTo>
                  <a:pt x="34427" y="17469"/>
                  <a:pt x="33970" y="17661"/>
                  <a:pt x="33631" y="18004"/>
                </a:cubicBezTo>
                <a:cubicBezTo>
                  <a:pt x="33476" y="17865"/>
                  <a:pt x="33308" y="17739"/>
                  <a:pt x="33132" y="17624"/>
                </a:cubicBezTo>
                <a:cubicBezTo>
                  <a:pt x="33390" y="17351"/>
                  <a:pt x="33705" y="17143"/>
                  <a:pt x="34048" y="17011"/>
                </a:cubicBezTo>
                <a:cubicBezTo>
                  <a:pt x="34166" y="16966"/>
                  <a:pt x="34284" y="16930"/>
                  <a:pt x="34407" y="16906"/>
                </a:cubicBezTo>
                <a:cubicBezTo>
                  <a:pt x="34489" y="16885"/>
                  <a:pt x="34570" y="16873"/>
                  <a:pt x="34656" y="16864"/>
                </a:cubicBezTo>
                <a:cubicBezTo>
                  <a:pt x="34738" y="16853"/>
                  <a:pt x="34823" y="16849"/>
                  <a:pt x="34906" y="16849"/>
                </a:cubicBezTo>
                <a:close/>
                <a:moveTo>
                  <a:pt x="50748" y="16849"/>
                </a:moveTo>
                <a:cubicBezTo>
                  <a:pt x="51451" y="16849"/>
                  <a:pt x="52116" y="17151"/>
                  <a:pt x="52582" y="17673"/>
                </a:cubicBezTo>
                <a:cubicBezTo>
                  <a:pt x="51900" y="18135"/>
                  <a:pt x="51365" y="18800"/>
                  <a:pt x="51074" y="19605"/>
                </a:cubicBezTo>
                <a:cubicBezTo>
                  <a:pt x="50969" y="19597"/>
                  <a:pt x="50863" y="19588"/>
                  <a:pt x="50756" y="19588"/>
                </a:cubicBezTo>
                <a:lnTo>
                  <a:pt x="50731" y="19588"/>
                </a:lnTo>
                <a:cubicBezTo>
                  <a:pt x="50667" y="19593"/>
                  <a:pt x="50601" y="19593"/>
                  <a:pt x="50535" y="19597"/>
                </a:cubicBezTo>
                <a:cubicBezTo>
                  <a:pt x="50524" y="19569"/>
                  <a:pt x="50511" y="19536"/>
                  <a:pt x="50503" y="19507"/>
                </a:cubicBezTo>
                <a:cubicBezTo>
                  <a:pt x="50495" y="19490"/>
                  <a:pt x="50491" y="19479"/>
                  <a:pt x="50482" y="19466"/>
                </a:cubicBezTo>
                <a:cubicBezTo>
                  <a:pt x="50471" y="19430"/>
                  <a:pt x="50458" y="19397"/>
                  <a:pt x="50442" y="19360"/>
                </a:cubicBezTo>
                <a:cubicBezTo>
                  <a:pt x="50433" y="19343"/>
                  <a:pt x="50426" y="19332"/>
                  <a:pt x="50422" y="19315"/>
                </a:cubicBezTo>
                <a:cubicBezTo>
                  <a:pt x="50405" y="19283"/>
                  <a:pt x="50393" y="19250"/>
                  <a:pt x="50377" y="19221"/>
                </a:cubicBezTo>
                <a:cubicBezTo>
                  <a:pt x="50369" y="19205"/>
                  <a:pt x="50360" y="19189"/>
                  <a:pt x="50352" y="19172"/>
                </a:cubicBezTo>
                <a:cubicBezTo>
                  <a:pt x="50335" y="19140"/>
                  <a:pt x="50320" y="19111"/>
                  <a:pt x="50307" y="19083"/>
                </a:cubicBezTo>
                <a:cubicBezTo>
                  <a:pt x="50295" y="19066"/>
                  <a:pt x="50286" y="19049"/>
                  <a:pt x="50279" y="19034"/>
                </a:cubicBezTo>
                <a:cubicBezTo>
                  <a:pt x="50262" y="19005"/>
                  <a:pt x="50246" y="18976"/>
                  <a:pt x="50230" y="18947"/>
                </a:cubicBezTo>
                <a:cubicBezTo>
                  <a:pt x="50222" y="18932"/>
                  <a:pt x="50209" y="18915"/>
                  <a:pt x="50201" y="18898"/>
                </a:cubicBezTo>
                <a:cubicBezTo>
                  <a:pt x="50184" y="18870"/>
                  <a:pt x="50168" y="18842"/>
                  <a:pt x="50148" y="18817"/>
                </a:cubicBezTo>
                <a:cubicBezTo>
                  <a:pt x="50139" y="18800"/>
                  <a:pt x="50128" y="18785"/>
                  <a:pt x="50115" y="18768"/>
                </a:cubicBezTo>
                <a:cubicBezTo>
                  <a:pt x="50099" y="18740"/>
                  <a:pt x="50083" y="18715"/>
                  <a:pt x="50066" y="18691"/>
                </a:cubicBezTo>
                <a:cubicBezTo>
                  <a:pt x="50054" y="18674"/>
                  <a:pt x="50041" y="18657"/>
                  <a:pt x="50030" y="18642"/>
                </a:cubicBezTo>
                <a:cubicBezTo>
                  <a:pt x="50013" y="18617"/>
                  <a:pt x="49992" y="18589"/>
                  <a:pt x="49977" y="18564"/>
                </a:cubicBezTo>
                <a:cubicBezTo>
                  <a:pt x="49964" y="18547"/>
                  <a:pt x="49947" y="18531"/>
                  <a:pt x="49935" y="18515"/>
                </a:cubicBezTo>
                <a:cubicBezTo>
                  <a:pt x="49932" y="18508"/>
                  <a:pt x="49926" y="18501"/>
                  <a:pt x="49919" y="18495"/>
                </a:cubicBezTo>
                <a:lnTo>
                  <a:pt x="49919" y="18495"/>
                </a:lnTo>
                <a:cubicBezTo>
                  <a:pt x="50135" y="18270"/>
                  <a:pt x="50430" y="18143"/>
                  <a:pt x="50744" y="18139"/>
                </a:cubicBezTo>
                <a:cubicBezTo>
                  <a:pt x="51083" y="18139"/>
                  <a:pt x="51406" y="18286"/>
                  <a:pt x="51630" y="18547"/>
                </a:cubicBezTo>
                <a:lnTo>
                  <a:pt x="51683" y="18502"/>
                </a:lnTo>
                <a:cubicBezTo>
                  <a:pt x="51447" y="18225"/>
                  <a:pt x="51108" y="18069"/>
                  <a:pt x="50744" y="18069"/>
                </a:cubicBezTo>
                <a:cubicBezTo>
                  <a:pt x="50720" y="18069"/>
                  <a:pt x="50699" y="18069"/>
                  <a:pt x="50678" y="18074"/>
                </a:cubicBezTo>
                <a:cubicBezTo>
                  <a:pt x="50373" y="18090"/>
                  <a:pt x="50090" y="18216"/>
                  <a:pt x="49874" y="18442"/>
                </a:cubicBezTo>
                <a:cubicBezTo>
                  <a:pt x="49862" y="18425"/>
                  <a:pt x="49849" y="18412"/>
                  <a:pt x="49837" y="18397"/>
                </a:cubicBezTo>
                <a:cubicBezTo>
                  <a:pt x="49821" y="18376"/>
                  <a:pt x="49800" y="18351"/>
                  <a:pt x="49785" y="18331"/>
                </a:cubicBezTo>
                <a:cubicBezTo>
                  <a:pt x="49768" y="18314"/>
                  <a:pt x="49751" y="18298"/>
                  <a:pt x="49739" y="18282"/>
                </a:cubicBezTo>
                <a:cubicBezTo>
                  <a:pt x="49719" y="18261"/>
                  <a:pt x="49698" y="18241"/>
                  <a:pt x="49678" y="18216"/>
                </a:cubicBezTo>
                <a:cubicBezTo>
                  <a:pt x="49666" y="18200"/>
                  <a:pt x="49649" y="18188"/>
                  <a:pt x="49634" y="18172"/>
                </a:cubicBezTo>
                <a:cubicBezTo>
                  <a:pt x="49613" y="18151"/>
                  <a:pt x="49592" y="18131"/>
                  <a:pt x="49572" y="18110"/>
                </a:cubicBezTo>
                <a:cubicBezTo>
                  <a:pt x="49555" y="18094"/>
                  <a:pt x="49539" y="18078"/>
                  <a:pt x="49523" y="18065"/>
                </a:cubicBezTo>
                <a:cubicBezTo>
                  <a:pt x="49519" y="18061"/>
                  <a:pt x="49515" y="18057"/>
                  <a:pt x="49511" y="18053"/>
                </a:cubicBezTo>
                <a:cubicBezTo>
                  <a:pt x="49837" y="17722"/>
                  <a:pt x="50275" y="17539"/>
                  <a:pt x="50740" y="17539"/>
                </a:cubicBezTo>
                <a:cubicBezTo>
                  <a:pt x="50745" y="17539"/>
                  <a:pt x="50750" y="17539"/>
                  <a:pt x="50754" y="17539"/>
                </a:cubicBezTo>
                <a:cubicBezTo>
                  <a:pt x="51243" y="17539"/>
                  <a:pt x="51711" y="17742"/>
                  <a:pt x="52039" y="18102"/>
                </a:cubicBezTo>
                <a:lnTo>
                  <a:pt x="52092" y="18057"/>
                </a:lnTo>
                <a:cubicBezTo>
                  <a:pt x="51745" y="17682"/>
                  <a:pt x="51259" y="17469"/>
                  <a:pt x="50748" y="17469"/>
                </a:cubicBezTo>
                <a:lnTo>
                  <a:pt x="50740" y="17469"/>
                </a:lnTo>
                <a:cubicBezTo>
                  <a:pt x="50254" y="17469"/>
                  <a:pt x="49800" y="17661"/>
                  <a:pt x="49457" y="18004"/>
                </a:cubicBezTo>
                <a:cubicBezTo>
                  <a:pt x="49441" y="17988"/>
                  <a:pt x="49425" y="17976"/>
                  <a:pt x="49408" y="17959"/>
                </a:cubicBezTo>
                <a:cubicBezTo>
                  <a:pt x="49389" y="17943"/>
                  <a:pt x="49368" y="17927"/>
                  <a:pt x="49347" y="17910"/>
                </a:cubicBezTo>
                <a:cubicBezTo>
                  <a:pt x="49331" y="17894"/>
                  <a:pt x="49310" y="17878"/>
                  <a:pt x="49290" y="17861"/>
                </a:cubicBezTo>
                <a:cubicBezTo>
                  <a:pt x="49270" y="17849"/>
                  <a:pt x="49249" y="17833"/>
                  <a:pt x="49229" y="17816"/>
                </a:cubicBezTo>
                <a:cubicBezTo>
                  <a:pt x="49208" y="17800"/>
                  <a:pt x="49188" y="17784"/>
                  <a:pt x="49168" y="17771"/>
                </a:cubicBezTo>
                <a:cubicBezTo>
                  <a:pt x="49147" y="17755"/>
                  <a:pt x="49131" y="17739"/>
                  <a:pt x="49110" y="17726"/>
                </a:cubicBezTo>
                <a:cubicBezTo>
                  <a:pt x="49086" y="17710"/>
                  <a:pt x="49065" y="17698"/>
                  <a:pt x="49045" y="17682"/>
                </a:cubicBezTo>
                <a:cubicBezTo>
                  <a:pt x="49025" y="17669"/>
                  <a:pt x="49004" y="17653"/>
                  <a:pt x="48984" y="17641"/>
                </a:cubicBezTo>
                <a:cubicBezTo>
                  <a:pt x="48976" y="17637"/>
                  <a:pt x="48972" y="17633"/>
                  <a:pt x="48963" y="17628"/>
                </a:cubicBezTo>
                <a:cubicBezTo>
                  <a:pt x="49421" y="17138"/>
                  <a:pt x="50066" y="16853"/>
                  <a:pt x="50736" y="16849"/>
                </a:cubicBezTo>
                <a:close/>
                <a:moveTo>
                  <a:pt x="66579" y="16849"/>
                </a:moveTo>
                <a:cubicBezTo>
                  <a:pt x="67282" y="16849"/>
                  <a:pt x="67943" y="17151"/>
                  <a:pt x="68409" y="17673"/>
                </a:cubicBezTo>
                <a:cubicBezTo>
                  <a:pt x="67730" y="18135"/>
                  <a:pt x="67195" y="18800"/>
                  <a:pt x="66905" y="19605"/>
                </a:cubicBezTo>
                <a:cubicBezTo>
                  <a:pt x="66799" y="19597"/>
                  <a:pt x="66693" y="19588"/>
                  <a:pt x="66583" y="19588"/>
                </a:cubicBezTo>
                <a:lnTo>
                  <a:pt x="66558" y="19588"/>
                </a:lnTo>
                <a:cubicBezTo>
                  <a:pt x="66493" y="19593"/>
                  <a:pt x="66428" y="19593"/>
                  <a:pt x="66362" y="19597"/>
                </a:cubicBezTo>
                <a:cubicBezTo>
                  <a:pt x="66354" y="19569"/>
                  <a:pt x="66341" y="19536"/>
                  <a:pt x="66330" y="19507"/>
                </a:cubicBezTo>
                <a:cubicBezTo>
                  <a:pt x="66183" y="19136"/>
                  <a:pt x="65987" y="18793"/>
                  <a:pt x="65746" y="18491"/>
                </a:cubicBezTo>
                <a:lnTo>
                  <a:pt x="65746" y="18491"/>
                </a:lnTo>
                <a:lnTo>
                  <a:pt x="65749" y="18495"/>
                </a:lnTo>
                <a:cubicBezTo>
                  <a:pt x="65938" y="18298"/>
                  <a:pt x="66187" y="18176"/>
                  <a:pt x="66456" y="18148"/>
                </a:cubicBezTo>
                <a:cubicBezTo>
                  <a:pt x="66493" y="18143"/>
                  <a:pt x="66534" y="18139"/>
                  <a:pt x="66571" y="18139"/>
                </a:cubicBezTo>
                <a:cubicBezTo>
                  <a:pt x="66583" y="18139"/>
                  <a:pt x="66595" y="18139"/>
                  <a:pt x="66603" y="18143"/>
                </a:cubicBezTo>
                <a:lnTo>
                  <a:pt x="66660" y="18143"/>
                </a:lnTo>
                <a:cubicBezTo>
                  <a:pt x="66673" y="18143"/>
                  <a:pt x="66689" y="18148"/>
                  <a:pt x="66705" y="18148"/>
                </a:cubicBezTo>
                <a:lnTo>
                  <a:pt x="66709" y="18148"/>
                </a:lnTo>
                <a:cubicBezTo>
                  <a:pt x="66999" y="18180"/>
                  <a:pt x="67265" y="18323"/>
                  <a:pt x="67457" y="18547"/>
                </a:cubicBezTo>
                <a:lnTo>
                  <a:pt x="67510" y="18502"/>
                </a:lnTo>
                <a:cubicBezTo>
                  <a:pt x="67293" y="18246"/>
                  <a:pt x="66987" y="18094"/>
                  <a:pt x="66656" y="18074"/>
                </a:cubicBezTo>
                <a:lnTo>
                  <a:pt x="66644" y="18074"/>
                </a:lnTo>
                <a:cubicBezTo>
                  <a:pt x="66632" y="18074"/>
                  <a:pt x="66616" y="18069"/>
                  <a:pt x="66603" y="18069"/>
                </a:cubicBezTo>
                <a:lnTo>
                  <a:pt x="66571" y="18069"/>
                </a:lnTo>
                <a:cubicBezTo>
                  <a:pt x="66240" y="18074"/>
                  <a:pt x="65934" y="18204"/>
                  <a:pt x="65704" y="18442"/>
                </a:cubicBezTo>
                <a:cubicBezTo>
                  <a:pt x="65591" y="18302"/>
                  <a:pt x="65468" y="18172"/>
                  <a:pt x="65337" y="18053"/>
                </a:cubicBezTo>
                <a:cubicBezTo>
                  <a:pt x="65668" y="17722"/>
                  <a:pt x="66101" y="17539"/>
                  <a:pt x="66567" y="17539"/>
                </a:cubicBezTo>
                <a:cubicBezTo>
                  <a:pt x="66572" y="17539"/>
                  <a:pt x="66576" y="17539"/>
                  <a:pt x="66581" y="17539"/>
                </a:cubicBezTo>
                <a:cubicBezTo>
                  <a:pt x="67066" y="17539"/>
                  <a:pt x="67538" y="17742"/>
                  <a:pt x="67870" y="18102"/>
                </a:cubicBezTo>
                <a:lnTo>
                  <a:pt x="67919" y="18057"/>
                </a:lnTo>
                <a:cubicBezTo>
                  <a:pt x="67576" y="17682"/>
                  <a:pt x="67085" y="17469"/>
                  <a:pt x="66579" y="17469"/>
                </a:cubicBezTo>
                <a:lnTo>
                  <a:pt x="66567" y="17469"/>
                </a:lnTo>
                <a:cubicBezTo>
                  <a:pt x="66085" y="17469"/>
                  <a:pt x="65627" y="17661"/>
                  <a:pt x="65288" y="18004"/>
                </a:cubicBezTo>
                <a:cubicBezTo>
                  <a:pt x="65133" y="17865"/>
                  <a:pt x="64965" y="17739"/>
                  <a:pt x="64790" y="17628"/>
                </a:cubicBezTo>
                <a:cubicBezTo>
                  <a:pt x="65248" y="17138"/>
                  <a:pt x="65893" y="16853"/>
                  <a:pt x="66562" y="16849"/>
                </a:cubicBezTo>
                <a:close/>
                <a:moveTo>
                  <a:pt x="82405" y="16849"/>
                </a:moveTo>
                <a:cubicBezTo>
                  <a:pt x="83108" y="16849"/>
                  <a:pt x="83774" y="17151"/>
                  <a:pt x="84239" y="17673"/>
                </a:cubicBezTo>
                <a:cubicBezTo>
                  <a:pt x="83561" y="18135"/>
                  <a:pt x="83022" y="18800"/>
                  <a:pt x="82732" y="19605"/>
                </a:cubicBezTo>
                <a:cubicBezTo>
                  <a:pt x="82626" y="19597"/>
                  <a:pt x="82520" y="19588"/>
                  <a:pt x="82413" y="19588"/>
                </a:cubicBezTo>
                <a:lnTo>
                  <a:pt x="82389" y="19588"/>
                </a:lnTo>
                <a:cubicBezTo>
                  <a:pt x="82324" y="19593"/>
                  <a:pt x="82258" y="19593"/>
                  <a:pt x="82193" y="19597"/>
                </a:cubicBezTo>
                <a:cubicBezTo>
                  <a:pt x="82181" y="19569"/>
                  <a:pt x="82172" y="19536"/>
                  <a:pt x="82160" y="19507"/>
                </a:cubicBezTo>
                <a:cubicBezTo>
                  <a:pt x="82013" y="19136"/>
                  <a:pt x="81813" y="18793"/>
                  <a:pt x="81572" y="18491"/>
                </a:cubicBezTo>
                <a:lnTo>
                  <a:pt x="81572" y="18491"/>
                </a:lnTo>
                <a:lnTo>
                  <a:pt x="81576" y="18495"/>
                </a:lnTo>
                <a:cubicBezTo>
                  <a:pt x="81768" y="18298"/>
                  <a:pt x="82013" y="18176"/>
                  <a:pt x="82283" y="18148"/>
                </a:cubicBezTo>
                <a:cubicBezTo>
                  <a:pt x="82324" y="18143"/>
                  <a:pt x="82360" y="18139"/>
                  <a:pt x="82401" y="18139"/>
                </a:cubicBezTo>
                <a:cubicBezTo>
                  <a:pt x="82413" y="18139"/>
                  <a:pt x="82426" y="18139"/>
                  <a:pt x="82438" y="18143"/>
                </a:cubicBezTo>
                <a:lnTo>
                  <a:pt x="82466" y="18143"/>
                </a:lnTo>
                <a:cubicBezTo>
                  <a:pt x="82479" y="18143"/>
                  <a:pt x="82496" y="18143"/>
                  <a:pt x="82507" y="18148"/>
                </a:cubicBezTo>
                <a:lnTo>
                  <a:pt x="82528" y="18148"/>
                </a:lnTo>
                <a:cubicBezTo>
                  <a:pt x="82548" y="18148"/>
                  <a:pt x="82564" y="18151"/>
                  <a:pt x="82581" y="18155"/>
                </a:cubicBezTo>
                <a:lnTo>
                  <a:pt x="82589" y="18155"/>
                </a:lnTo>
                <a:cubicBezTo>
                  <a:pt x="82839" y="18197"/>
                  <a:pt x="83067" y="18314"/>
                  <a:pt x="83239" y="18498"/>
                </a:cubicBezTo>
                <a:lnTo>
                  <a:pt x="83242" y="18498"/>
                </a:lnTo>
                <a:cubicBezTo>
                  <a:pt x="83259" y="18515"/>
                  <a:pt x="83271" y="18531"/>
                  <a:pt x="83288" y="18547"/>
                </a:cubicBezTo>
                <a:lnTo>
                  <a:pt x="83341" y="18502"/>
                </a:lnTo>
                <a:cubicBezTo>
                  <a:pt x="83324" y="18486"/>
                  <a:pt x="83308" y="18470"/>
                  <a:pt x="83295" y="18453"/>
                </a:cubicBezTo>
                <a:cubicBezTo>
                  <a:pt x="83063" y="18208"/>
                  <a:pt x="82745" y="18069"/>
                  <a:pt x="82405" y="18069"/>
                </a:cubicBezTo>
                <a:lnTo>
                  <a:pt x="82401" y="18069"/>
                </a:lnTo>
                <a:cubicBezTo>
                  <a:pt x="82070" y="18074"/>
                  <a:pt x="81764" y="18204"/>
                  <a:pt x="81531" y="18442"/>
                </a:cubicBezTo>
                <a:cubicBezTo>
                  <a:pt x="81421" y="18302"/>
                  <a:pt x="81299" y="18172"/>
                  <a:pt x="81167" y="18053"/>
                </a:cubicBezTo>
                <a:cubicBezTo>
                  <a:pt x="81290" y="17931"/>
                  <a:pt x="81425" y="17824"/>
                  <a:pt x="81576" y="17747"/>
                </a:cubicBezTo>
                <a:cubicBezTo>
                  <a:pt x="81825" y="17612"/>
                  <a:pt x="82103" y="17539"/>
                  <a:pt x="82398" y="17539"/>
                </a:cubicBezTo>
                <a:lnTo>
                  <a:pt x="82405" y="17539"/>
                </a:lnTo>
                <a:cubicBezTo>
                  <a:pt x="82895" y="17539"/>
                  <a:pt x="83365" y="17743"/>
                  <a:pt x="83696" y="18102"/>
                </a:cubicBezTo>
                <a:lnTo>
                  <a:pt x="83749" y="18057"/>
                </a:lnTo>
                <a:cubicBezTo>
                  <a:pt x="83406" y="17682"/>
                  <a:pt x="82916" y="17469"/>
                  <a:pt x="82405" y="17469"/>
                </a:cubicBezTo>
                <a:lnTo>
                  <a:pt x="82398" y="17469"/>
                </a:lnTo>
                <a:cubicBezTo>
                  <a:pt x="82246" y="17469"/>
                  <a:pt x="82095" y="17490"/>
                  <a:pt x="81952" y="17522"/>
                </a:cubicBezTo>
                <a:cubicBezTo>
                  <a:pt x="81638" y="17603"/>
                  <a:pt x="81352" y="17767"/>
                  <a:pt x="81114" y="18004"/>
                </a:cubicBezTo>
                <a:cubicBezTo>
                  <a:pt x="80960" y="17865"/>
                  <a:pt x="80796" y="17739"/>
                  <a:pt x="80620" y="17628"/>
                </a:cubicBezTo>
                <a:cubicBezTo>
                  <a:pt x="81078" y="17138"/>
                  <a:pt x="81723" y="16853"/>
                  <a:pt x="82393" y="16849"/>
                </a:cubicBezTo>
                <a:close/>
                <a:moveTo>
                  <a:pt x="15166" y="17069"/>
                </a:moveTo>
                <a:cubicBezTo>
                  <a:pt x="16767" y="17069"/>
                  <a:pt x="18201" y="18050"/>
                  <a:pt x="18781" y="19532"/>
                </a:cubicBezTo>
                <a:cubicBezTo>
                  <a:pt x="18789" y="19556"/>
                  <a:pt x="18797" y="19581"/>
                  <a:pt x="18806" y="19601"/>
                </a:cubicBezTo>
                <a:cubicBezTo>
                  <a:pt x="18585" y="19618"/>
                  <a:pt x="18368" y="19654"/>
                  <a:pt x="18160" y="19703"/>
                </a:cubicBezTo>
                <a:cubicBezTo>
                  <a:pt x="17662" y="18502"/>
                  <a:pt x="16469" y="17706"/>
                  <a:pt x="15166" y="17706"/>
                </a:cubicBezTo>
                <a:lnTo>
                  <a:pt x="15145" y="17706"/>
                </a:lnTo>
                <a:cubicBezTo>
                  <a:pt x="15019" y="17706"/>
                  <a:pt x="14896" y="17714"/>
                  <a:pt x="14774" y="17731"/>
                </a:cubicBezTo>
                <a:cubicBezTo>
                  <a:pt x="14693" y="17739"/>
                  <a:pt x="14610" y="17751"/>
                  <a:pt x="14533" y="17767"/>
                </a:cubicBezTo>
                <a:cubicBezTo>
                  <a:pt x="14493" y="17775"/>
                  <a:pt x="14451" y="17784"/>
                  <a:pt x="14410" y="17792"/>
                </a:cubicBezTo>
                <a:cubicBezTo>
                  <a:pt x="13409" y="18029"/>
                  <a:pt x="12568" y="18731"/>
                  <a:pt x="12165" y="19716"/>
                </a:cubicBezTo>
                <a:cubicBezTo>
                  <a:pt x="11956" y="19662"/>
                  <a:pt x="11739" y="19626"/>
                  <a:pt x="11522" y="19605"/>
                </a:cubicBezTo>
                <a:cubicBezTo>
                  <a:pt x="11870" y="18666"/>
                  <a:pt x="12561" y="17918"/>
                  <a:pt x="13422" y="17481"/>
                </a:cubicBezTo>
                <a:cubicBezTo>
                  <a:pt x="13512" y="17437"/>
                  <a:pt x="13598" y="17400"/>
                  <a:pt x="13692" y="17358"/>
                </a:cubicBezTo>
                <a:cubicBezTo>
                  <a:pt x="13782" y="17322"/>
                  <a:pt x="13871" y="17290"/>
                  <a:pt x="13965" y="17256"/>
                </a:cubicBezTo>
                <a:cubicBezTo>
                  <a:pt x="14341" y="17138"/>
                  <a:pt x="14733" y="17069"/>
                  <a:pt x="15141" y="17069"/>
                </a:cubicBezTo>
                <a:close/>
                <a:moveTo>
                  <a:pt x="31136" y="17069"/>
                </a:moveTo>
                <a:cubicBezTo>
                  <a:pt x="31168" y="17073"/>
                  <a:pt x="31200" y="17073"/>
                  <a:pt x="31234" y="17077"/>
                </a:cubicBezTo>
                <a:lnTo>
                  <a:pt x="31287" y="17077"/>
                </a:lnTo>
                <a:cubicBezTo>
                  <a:pt x="31323" y="17081"/>
                  <a:pt x="31360" y="17085"/>
                  <a:pt x="31397" y="17089"/>
                </a:cubicBezTo>
                <a:cubicBezTo>
                  <a:pt x="31409" y="17089"/>
                  <a:pt x="31426" y="17094"/>
                  <a:pt x="31438" y="17094"/>
                </a:cubicBezTo>
                <a:cubicBezTo>
                  <a:pt x="31479" y="17098"/>
                  <a:pt x="31519" y="17102"/>
                  <a:pt x="31560" y="17109"/>
                </a:cubicBezTo>
                <a:cubicBezTo>
                  <a:pt x="31568" y="17109"/>
                  <a:pt x="31577" y="17109"/>
                  <a:pt x="31585" y="17113"/>
                </a:cubicBezTo>
                <a:cubicBezTo>
                  <a:pt x="31630" y="17118"/>
                  <a:pt x="31679" y="17126"/>
                  <a:pt x="31724" y="17138"/>
                </a:cubicBezTo>
                <a:lnTo>
                  <a:pt x="31736" y="17138"/>
                </a:lnTo>
                <a:cubicBezTo>
                  <a:pt x="31785" y="17147"/>
                  <a:pt x="31834" y="17158"/>
                  <a:pt x="31879" y="17171"/>
                </a:cubicBezTo>
                <a:lnTo>
                  <a:pt x="31883" y="17171"/>
                </a:lnTo>
                <a:cubicBezTo>
                  <a:pt x="32859" y="17400"/>
                  <a:pt x="33713" y="18004"/>
                  <a:pt x="34260" y="18849"/>
                </a:cubicBezTo>
                <a:lnTo>
                  <a:pt x="34260" y="18853"/>
                </a:lnTo>
                <a:cubicBezTo>
                  <a:pt x="34284" y="18891"/>
                  <a:pt x="34309" y="18932"/>
                  <a:pt x="34333" y="18968"/>
                </a:cubicBezTo>
                <a:cubicBezTo>
                  <a:pt x="34337" y="18972"/>
                  <a:pt x="34337" y="18976"/>
                  <a:pt x="34342" y="18981"/>
                </a:cubicBezTo>
                <a:cubicBezTo>
                  <a:pt x="34362" y="19021"/>
                  <a:pt x="34382" y="19058"/>
                  <a:pt x="34403" y="19094"/>
                </a:cubicBezTo>
                <a:cubicBezTo>
                  <a:pt x="34407" y="19103"/>
                  <a:pt x="34411" y="19107"/>
                  <a:pt x="34416" y="19115"/>
                </a:cubicBezTo>
                <a:cubicBezTo>
                  <a:pt x="34435" y="19147"/>
                  <a:pt x="34452" y="19185"/>
                  <a:pt x="34469" y="19221"/>
                </a:cubicBezTo>
                <a:cubicBezTo>
                  <a:pt x="34472" y="19230"/>
                  <a:pt x="34480" y="19241"/>
                  <a:pt x="34484" y="19250"/>
                </a:cubicBezTo>
                <a:cubicBezTo>
                  <a:pt x="34501" y="19287"/>
                  <a:pt x="34518" y="19319"/>
                  <a:pt x="34533" y="19356"/>
                </a:cubicBezTo>
                <a:cubicBezTo>
                  <a:pt x="34538" y="19368"/>
                  <a:pt x="34542" y="19377"/>
                  <a:pt x="34550" y="19388"/>
                </a:cubicBezTo>
                <a:cubicBezTo>
                  <a:pt x="34563" y="19422"/>
                  <a:pt x="34578" y="19458"/>
                  <a:pt x="34591" y="19490"/>
                </a:cubicBezTo>
                <a:cubicBezTo>
                  <a:pt x="34595" y="19503"/>
                  <a:pt x="34603" y="19520"/>
                  <a:pt x="34607" y="19532"/>
                </a:cubicBezTo>
                <a:cubicBezTo>
                  <a:pt x="34616" y="19556"/>
                  <a:pt x="34623" y="19581"/>
                  <a:pt x="34631" y="19601"/>
                </a:cubicBezTo>
                <a:cubicBezTo>
                  <a:pt x="34416" y="19618"/>
                  <a:pt x="34199" y="19654"/>
                  <a:pt x="33986" y="19703"/>
                </a:cubicBezTo>
                <a:cubicBezTo>
                  <a:pt x="33500" y="18535"/>
                  <a:pt x="32361" y="17751"/>
                  <a:pt x="31099" y="17706"/>
                </a:cubicBezTo>
                <a:lnTo>
                  <a:pt x="30972" y="17706"/>
                </a:lnTo>
                <a:cubicBezTo>
                  <a:pt x="30931" y="17706"/>
                  <a:pt x="30891" y="17706"/>
                  <a:pt x="30850" y="17710"/>
                </a:cubicBezTo>
                <a:cubicBezTo>
                  <a:pt x="30755" y="17714"/>
                  <a:pt x="30661" y="17722"/>
                  <a:pt x="30568" y="17735"/>
                </a:cubicBezTo>
                <a:cubicBezTo>
                  <a:pt x="30510" y="17743"/>
                  <a:pt x="30457" y="17751"/>
                  <a:pt x="30401" y="17759"/>
                </a:cubicBezTo>
                <a:cubicBezTo>
                  <a:pt x="30282" y="17780"/>
                  <a:pt x="30167" y="17808"/>
                  <a:pt x="30054" y="17845"/>
                </a:cubicBezTo>
                <a:cubicBezTo>
                  <a:pt x="30037" y="17849"/>
                  <a:pt x="30024" y="17853"/>
                  <a:pt x="30009" y="17857"/>
                </a:cubicBezTo>
                <a:cubicBezTo>
                  <a:pt x="29963" y="17869"/>
                  <a:pt x="29922" y="17886"/>
                  <a:pt x="29877" y="17902"/>
                </a:cubicBezTo>
                <a:cubicBezTo>
                  <a:pt x="29036" y="18204"/>
                  <a:pt x="28350" y="18853"/>
                  <a:pt x="27995" y="19716"/>
                </a:cubicBezTo>
                <a:cubicBezTo>
                  <a:pt x="27786" y="19662"/>
                  <a:pt x="27570" y="19626"/>
                  <a:pt x="27349" y="19605"/>
                </a:cubicBezTo>
                <a:cubicBezTo>
                  <a:pt x="27696" y="18666"/>
                  <a:pt x="28391" y="17918"/>
                  <a:pt x="29253" y="17481"/>
                </a:cubicBezTo>
                <a:cubicBezTo>
                  <a:pt x="29338" y="17437"/>
                  <a:pt x="29428" y="17400"/>
                  <a:pt x="29518" y="17358"/>
                </a:cubicBezTo>
                <a:cubicBezTo>
                  <a:pt x="29608" y="17322"/>
                  <a:pt x="29702" y="17290"/>
                  <a:pt x="29796" y="17256"/>
                </a:cubicBezTo>
                <a:cubicBezTo>
                  <a:pt x="30167" y="17138"/>
                  <a:pt x="30563" y="17069"/>
                  <a:pt x="30968" y="17069"/>
                </a:cubicBezTo>
                <a:close/>
                <a:moveTo>
                  <a:pt x="46962" y="17069"/>
                </a:moveTo>
                <a:cubicBezTo>
                  <a:pt x="46995" y="17073"/>
                  <a:pt x="47023" y="17073"/>
                  <a:pt x="47052" y="17073"/>
                </a:cubicBezTo>
                <a:cubicBezTo>
                  <a:pt x="47076" y="17077"/>
                  <a:pt x="47097" y="17077"/>
                  <a:pt x="47117" y="17077"/>
                </a:cubicBezTo>
                <a:cubicBezTo>
                  <a:pt x="47150" y="17081"/>
                  <a:pt x="47183" y="17085"/>
                  <a:pt x="47211" y="17089"/>
                </a:cubicBezTo>
                <a:cubicBezTo>
                  <a:pt x="47232" y="17089"/>
                  <a:pt x="47248" y="17089"/>
                  <a:pt x="47268" y="17094"/>
                </a:cubicBezTo>
                <a:cubicBezTo>
                  <a:pt x="47301" y="17098"/>
                  <a:pt x="47338" y="17102"/>
                  <a:pt x="47370" y="17106"/>
                </a:cubicBezTo>
                <a:cubicBezTo>
                  <a:pt x="47387" y="17109"/>
                  <a:pt x="47404" y="17109"/>
                  <a:pt x="47419" y="17113"/>
                </a:cubicBezTo>
                <a:cubicBezTo>
                  <a:pt x="47453" y="17118"/>
                  <a:pt x="47489" y="17126"/>
                  <a:pt x="47526" y="17130"/>
                </a:cubicBezTo>
                <a:cubicBezTo>
                  <a:pt x="47538" y="17134"/>
                  <a:pt x="47555" y="17138"/>
                  <a:pt x="47566" y="17138"/>
                </a:cubicBezTo>
                <a:cubicBezTo>
                  <a:pt x="47604" y="17147"/>
                  <a:pt x="47640" y="17155"/>
                  <a:pt x="47677" y="17162"/>
                </a:cubicBezTo>
                <a:cubicBezTo>
                  <a:pt x="47689" y="17167"/>
                  <a:pt x="47702" y="17167"/>
                  <a:pt x="47713" y="17171"/>
                </a:cubicBezTo>
                <a:cubicBezTo>
                  <a:pt x="47754" y="17179"/>
                  <a:pt x="47791" y="17192"/>
                  <a:pt x="47828" y="17200"/>
                </a:cubicBezTo>
                <a:cubicBezTo>
                  <a:pt x="47840" y="17204"/>
                  <a:pt x="47849" y="17204"/>
                  <a:pt x="47860" y="17207"/>
                </a:cubicBezTo>
                <a:cubicBezTo>
                  <a:pt x="47898" y="17220"/>
                  <a:pt x="47938" y="17232"/>
                  <a:pt x="47975" y="17245"/>
                </a:cubicBezTo>
                <a:cubicBezTo>
                  <a:pt x="47983" y="17245"/>
                  <a:pt x="47996" y="17249"/>
                  <a:pt x="48003" y="17253"/>
                </a:cubicBezTo>
                <a:cubicBezTo>
                  <a:pt x="48045" y="17265"/>
                  <a:pt x="48081" y="17277"/>
                  <a:pt x="48122" y="17290"/>
                </a:cubicBezTo>
                <a:cubicBezTo>
                  <a:pt x="48130" y="17294"/>
                  <a:pt x="48139" y="17298"/>
                  <a:pt x="48147" y="17298"/>
                </a:cubicBezTo>
                <a:cubicBezTo>
                  <a:pt x="48183" y="17314"/>
                  <a:pt x="48224" y="17330"/>
                  <a:pt x="48261" y="17343"/>
                </a:cubicBezTo>
                <a:cubicBezTo>
                  <a:pt x="48269" y="17347"/>
                  <a:pt x="48277" y="17351"/>
                  <a:pt x="48286" y="17355"/>
                </a:cubicBezTo>
                <a:cubicBezTo>
                  <a:pt x="48322" y="17367"/>
                  <a:pt x="48363" y="17383"/>
                  <a:pt x="48399" y="17404"/>
                </a:cubicBezTo>
                <a:cubicBezTo>
                  <a:pt x="48408" y="17404"/>
                  <a:pt x="48416" y="17407"/>
                  <a:pt x="48420" y="17412"/>
                </a:cubicBezTo>
                <a:cubicBezTo>
                  <a:pt x="48461" y="17428"/>
                  <a:pt x="48497" y="17449"/>
                  <a:pt x="48535" y="17465"/>
                </a:cubicBezTo>
                <a:cubicBezTo>
                  <a:pt x="48543" y="17469"/>
                  <a:pt x="48550" y="17473"/>
                  <a:pt x="48555" y="17477"/>
                </a:cubicBezTo>
                <a:cubicBezTo>
                  <a:pt x="48592" y="17494"/>
                  <a:pt x="48633" y="17514"/>
                  <a:pt x="48669" y="17535"/>
                </a:cubicBezTo>
                <a:cubicBezTo>
                  <a:pt x="48673" y="17539"/>
                  <a:pt x="48682" y="17543"/>
                  <a:pt x="48690" y="17543"/>
                </a:cubicBezTo>
                <a:cubicBezTo>
                  <a:pt x="48722" y="17563"/>
                  <a:pt x="48759" y="17584"/>
                  <a:pt x="48795" y="17608"/>
                </a:cubicBezTo>
                <a:cubicBezTo>
                  <a:pt x="48804" y="17612"/>
                  <a:pt x="48808" y="17616"/>
                  <a:pt x="48816" y="17620"/>
                </a:cubicBezTo>
                <a:cubicBezTo>
                  <a:pt x="48853" y="17641"/>
                  <a:pt x="48886" y="17661"/>
                  <a:pt x="48923" y="17686"/>
                </a:cubicBezTo>
                <a:cubicBezTo>
                  <a:pt x="48927" y="17690"/>
                  <a:pt x="48935" y="17694"/>
                  <a:pt x="48943" y="17698"/>
                </a:cubicBezTo>
                <a:cubicBezTo>
                  <a:pt x="48976" y="17718"/>
                  <a:pt x="49008" y="17743"/>
                  <a:pt x="49045" y="17767"/>
                </a:cubicBezTo>
                <a:cubicBezTo>
                  <a:pt x="49049" y="17771"/>
                  <a:pt x="49057" y="17775"/>
                  <a:pt x="49065" y="17780"/>
                </a:cubicBezTo>
                <a:cubicBezTo>
                  <a:pt x="49098" y="17804"/>
                  <a:pt x="49131" y="17829"/>
                  <a:pt x="49163" y="17853"/>
                </a:cubicBezTo>
                <a:cubicBezTo>
                  <a:pt x="49172" y="17857"/>
                  <a:pt x="49180" y="17861"/>
                  <a:pt x="49184" y="17869"/>
                </a:cubicBezTo>
                <a:cubicBezTo>
                  <a:pt x="49217" y="17894"/>
                  <a:pt x="49245" y="17918"/>
                  <a:pt x="49278" y="17943"/>
                </a:cubicBezTo>
                <a:cubicBezTo>
                  <a:pt x="49286" y="17947"/>
                  <a:pt x="49294" y="17955"/>
                  <a:pt x="49302" y="17963"/>
                </a:cubicBezTo>
                <a:cubicBezTo>
                  <a:pt x="49331" y="17988"/>
                  <a:pt x="49359" y="18012"/>
                  <a:pt x="49389" y="18037"/>
                </a:cubicBezTo>
                <a:cubicBezTo>
                  <a:pt x="49396" y="18045"/>
                  <a:pt x="49404" y="18053"/>
                  <a:pt x="49413" y="18057"/>
                </a:cubicBezTo>
                <a:cubicBezTo>
                  <a:pt x="49441" y="18082"/>
                  <a:pt x="49470" y="18110"/>
                  <a:pt x="49494" y="18135"/>
                </a:cubicBezTo>
                <a:cubicBezTo>
                  <a:pt x="49506" y="18143"/>
                  <a:pt x="49515" y="18151"/>
                  <a:pt x="49523" y="18159"/>
                </a:cubicBezTo>
                <a:cubicBezTo>
                  <a:pt x="49547" y="18184"/>
                  <a:pt x="49576" y="18212"/>
                  <a:pt x="49600" y="18237"/>
                </a:cubicBezTo>
                <a:cubicBezTo>
                  <a:pt x="49609" y="18246"/>
                  <a:pt x="49621" y="18257"/>
                  <a:pt x="49629" y="18265"/>
                </a:cubicBezTo>
                <a:cubicBezTo>
                  <a:pt x="49653" y="18290"/>
                  <a:pt x="49678" y="18319"/>
                  <a:pt x="49698" y="18344"/>
                </a:cubicBezTo>
                <a:cubicBezTo>
                  <a:pt x="49711" y="18355"/>
                  <a:pt x="49719" y="18363"/>
                  <a:pt x="49732" y="18376"/>
                </a:cubicBezTo>
                <a:cubicBezTo>
                  <a:pt x="49751" y="18400"/>
                  <a:pt x="49776" y="18429"/>
                  <a:pt x="49796" y="18453"/>
                </a:cubicBezTo>
                <a:cubicBezTo>
                  <a:pt x="49805" y="18466"/>
                  <a:pt x="49817" y="18478"/>
                  <a:pt x="49825" y="18491"/>
                </a:cubicBezTo>
                <a:cubicBezTo>
                  <a:pt x="49845" y="18515"/>
                  <a:pt x="49866" y="18544"/>
                  <a:pt x="49886" y="18568"/>
                </a:cubicBezTo>
                <a:cubicBezTo>
                  <a:pt x="49898" y="18580"/>
                  <a:pt x="49911" y="18593"/>
                  <a:pt x="49919" y="18608"/>
                </a:cubicBezTo>
                <a:cubicBezTo>
                  <a:pt x="49939" y="18633"/>
                  <a:pt x="49956" y="18662"/>
                  <a:pt x="49977" y="18687"/>
                </a:cubicBezTo>
                <a:cubicBezTo>
                  <a:pt x="49988" y="18698"/>
                  <a:pt x="49996" y="18715"/>
                  <a:pt x="50009" y="18727"/>
                </a:cubicBezTo>
                <a:cubicBezTo>
                  <a:pt x="50026" y="18755"/>
                  <a:pt x="50041" y="18780"/>
                  <a:pt x="50062" y="18809"/>
                </a:cubicBezTo>
                <a:cubicBezTo>
                  <a:pt x="50070" y="18825"/>
                  <a:pt x="50083" y="18838"/>
                  <a:pt x="50090" y="18853"/>
                </a:cubicBezTo>
                <a:cubicBezTo>
                  <a:pt x="50107" y="18883"/>
                  <a:pt x="50124" y="18907"/>
                  <a:pt x="50139" y="18936"/>
                </a:cubicBezTo>
                <a:cubicBezTo>
                  <a:pt x="50152" y="18951"/>
                  <a:pt x="50160" y="18968"/>
                  <a:pt x="50168" y="18985"/>
                </a:cubicBezTo>
                <a:cubicBezTo>
                  <a:pt x="50184" y="19009"/>
                  <a:pt x="50201" y="19038"/>
                  <a:pt x="50217" y="19066"/>
                </a:cubicBezTo>
                <a:cubicBezTo>
                  <a:pt x="50226" y="19083"/>
                  <a:pt x="50233" y="19098"/>
                  <a:pt x="50246" y="19115"/>
                </a:cubicBezTo>
                <a:cubicBezTo>
                  <a:pt x="50258" y="19143"/>
                  <a:pt x="50271" y="19168"/>
                  <a:pt x="50286" y="19196"/>
                </a:cubicBezTo>
                <a:cubicBezTo>
                  <a:pt x="50295" y="19217"/>
                  <a:pt x="50303" y="19234"/>
                  <a:pt x="50315" y="19250"/>
                </a:cubicBezTo>
                <a:cubicBezTo>
                  <a:pt x="50328" y="19279"/>
                  <a:pt x="50339" y="19311"/>
                  <a:pt x="50352" y="19339"/>
                </a:cubicBezTo>
                <a:cubicBezTo>
                  <a:pt x="50360" y="19356"/>
                  <a:pt x="50369" y="19373"/>
                  <a:pt x="50377" y="19388"/>
                </a:cubicBezTo>
                <a:cubicBezTo>
                  <a:pt x="50393" y="19422"/>
                  <a:pt x="50405" y="19458"/>
                  <a:pt x="50418" y="19490"/>
                </a:cubicBezTo>
                <a:cubicBezTo>
                  <a:pt x="50426" y="19503"/>
                  <a:pt x="50430" y="19520"/>
                  <a:pt x="50437" y="19532"/>
                </a:cubicBezTo>
                <a:cubicBezTo>
                  <a:pt x="50446" y="19556"/>
                  <a:pt x="50454" y="19581"/>
                  <a:pt x="50462" y="19601"/>
                </a:cubicBezTo>
                <a:cubicBezTo>
                  <a:pt x="50241" y="19618"/>
                  <a:pt x="50026" y="19654"/>
                  <a:pt x="49817" y="19703"/>
                </a:cubicBezTo>
                <a:cubicBezTo>
                  <a:pt x="49380" y="18653"/>
                  <a:pt x="48408" y="17910"/>
                  <a:pt x="47297" y="17743"/>
                </a:cubicBezTo>
                <a:cubicBezTo>
                  <a:pt x="47257" y="17735"/>
                  <a:pt x="47215" y="17731"/>
                  <a:pt x="47174" y="17726"/>
                </a:cubicBezTo>
                <a:cubicBezTo>
                  <a:pt x="47093" y="17718"/>
                  <a:pt x="47011" y="17710"/>
                  <a:pt x="46925" y="17706"/>
                </a:cubicBezTo>
                <a:lnTo>
                  <a:pt x="46803" y="17706"/>
                </a:lnTo>
                <a:cubicBezTo>
                  <a:pt x="46676" y="17706"/>
                  <a:pt x="46554" y="17714"/>
                  <a:pt x="46431" y="17731"/>
                </a:cubicBezTo>
                <a:cubicBezTo>
                  <a:pt x="46350" y="17739"/>
                  <a:pt x="46267" y="17751"/>
                  <a:pt x="46190" y="17767"/>
                </a:cubicBezTo>
                <a:cubicBezTo>
                  <a:pt x="46149" y="17775"/>
                  <a:pt x="46109" y="17784"/>
                  <a:pt x="46071" y="17792"/>
                </a:cubicBezTo>
                <a:cubicBezTo>
                  <a:pt x="45067" y="18029"/>
                  <a:pt x="44226" y="18731"/>
                  <a:pt x="43821" y="19716"/>
                </a:cubicBezTo>
                <a:cubicBezTo>
                  <a:pt x="43613" y="19662"/>
                  <a:pt x="43396" y="19626"/>
                  <a:pt x="43180" y="19605"/>
                </a:cubicBezTo>
                <a:cubicBezTo>
                  <a:pt x="43527" y="18666"/>
                  <a:pt x="44218" y="17918"/>
                  <a:pt x="45079" y="17481"/>
                </a:cubicBezTo>
                <a:cubicBezTo>
                  <a:pt x="45169" y="17437"/>
                  <a:pt x="45255" y="17400"/>
                  <a:pt x="45349" y="17358"/>
                </a:cubicBezTo>
                <a:cubicBezTo>
                  <a:pt x="45438" y="17322"/>
                  <a:pt x="45528" y="17290"/>
                  <a:pt x="45622" y="17256"/>
                </a:cubicBezTo>
                <a:cubicBezTo>
                  <a:pt x="45998" y="17138"/>
                  <a:pt x="46390" y="17069"/>
                  <a:pt x="46799" y="17069"/>
                </a:cubicBezTo>
                <a:close/>
                <a:moveTo>
                  <a:pt x="62650" y="17069"/>
                </a:moveTo>
                <a:cubicBezTo>
                  <a:pt x="64255" y="17069"/>
                  <a:pt x="65685" y="18050"/>
                  <a:pt x="66264" y="19532"/>
                </a:cubicBezTo>
                <a:cubicBezTo>
                  <a:pt x="66273" y="19556"/>
                  <a:pt x="66281" y="19581"/>
                  <a:pt x="66289" y="19601"/>
                </a:cubicBezTo>
                <a:cubicBezTo>
                  <a:pt x="66072" y="19618"/>
                  <a:pt x="65856" y="19654"/>
                  <a:pt x="65644" y="19703"/>
                </a:cubicBezTo>
                <a:cubicBezTo>
                  <a:pt x="65146" y="18502"/>
                  <a:pt x="63953" y="17706"/>
                  <a:pt x="62650" y="17706"/>
                </a:cubicBezTo>
                <a:lnTo>
                  <a:pt x="62629" y="17706"/>
                </a:lnTo>
                <a:cubicBezTo>
                  <a:pt x="62478" y="17706"/>
                  <a:pt x="62327" y="17718"/>
                  <a:pt x="62180" y="17739"/>
                </a:cubicBezTo>
                <a:cubicBezTo>
                  <a:pt x="62164" y="17743"/>
                  <a:pt x="62143" y="17747"/>
                  <a:pt x="62127" y="17747"/>
                </a:cubicBezTo>
                <a:cubicBezTo>
                  <a:pt x="61731" y="17812"/>
                  <a:pt x="61355" y="17947"/>
                  <a:pt x="61020" y="18143"/>
                </a:cubicBezTo>
                <a:cubicBezTo>
                  <a:pt x="61016" y="18143"/>
                  <a:pt x="61016" y="18148"/>
                  <a:pt x="61012" y="18148"/>
                </a:cubicBezTo>
                <a:cubicBezTo>
                  <a:pt x="60942" y="18188"/>
                  <a:pt x="60877" y="18229"/>
                  <a:pt x="60812" y="18274"/>
                </a:cubicBezTo>
                <a:cubicBezTo>
                  <a:pt x="60799" y="18282"/>
                  <a:pt x="60791" y="18286"/>
                  <a:pt x="60784" y="18295"/>
                </a:cubicBezTo>
                <a:cubicBezTo>
                  <a:pt x="60289" y="18642"/>
                  <a:pt x="59893" y="19128"/>
                  <a:pt x="59651" y="19716"/>
                </a:cubicBezTo>
                <a:cubicBezTo>
                  <a:pt x="59444" y="19662"/>
                  <a:pt x="59227" y="19626"/>
                  <a:pt x="59010" y="19605"/>
                </a:cubicBezTo>
                <a:cubicBezTo>
                  <a:pt x="59353" y="18666"/>
                  <a:pt x="60048" y="17918"/>
                  <a:pt x="60910" y="17481"/>
                </a:cubicBezTo>
                <a:cubicBezTo>
                  <a:pt x="60995" y="17437"/>
                  <a:pt x="61086" y="17400"/>
                  <a:pt x="61176" y="17358"/>
                </a:cubicBezTo>
                <a:cubicBezTo>
                  <a:pt x="61265" y="17322"/>
                  <a:pt x="61359" y="17290"/>
                  <a:pt x="61453" y="17256"/>
                </a:cubicBezTo>
                <a:cubicBezTo>
                  <a:pt x="61825" y="17138"/>
                  <a:pt x="62221" y="17069"/>
                  <a:pt x="62625" y="17069"/>
                </a:cubicBezTo>
                <a:close/>
                <a:moveTo>
                  <a:pt x="78481" y="17069"/>
                </a:moveTo>
                <a:cubicBezTo>
                  <a:pt x="80081" y="17069"/>
                  <a:pt x="81515" y="18050"/>
                  <a:pt x="82095" y="19532"/>
                </a:cubicBezTo>
                <a:cubicBezTo>
                  <a:pt x="82103" y="19556"/>
                  <a:pt x="82111" y="19581"/>
                  <a:pt x="82119" y="19601"/>
                </a:cubicBezTo>
                <a:cubicBezTo>
                  <a:pt x="81899" y="19618"/>
                  <a:pt x="81682" y="19654"/>
                  <a:pt x="81474" y="19703"/>
                </a:cubicBezTo>
                <a:cubicBezTo>
                  <a:pt x="81037" y="18653"/>
                  <a:pt x="80065" y="17910"/>
                  <a:pt x="78954" y="17743"/>
                </a:cubicBezTo>
                <a:cubicBezTo>
                  <a:pt x="78790" y="17718"/>
                  <a:pt x="78628" y="17706"/>
                  <a:pt x="78460" y="17706"/>
                </a:cubicBezTo>
                <a:cubicBezTo>
                  <a:pt x="78309" y="17706"/>
                  <a:pt x="78166" y="17718"/>
                  <a:pt x="78019" y="17739"/>
                </a:cubicBezTo>
                <a:cubicBezTo>
                  <a:pt x="77990" y="17743"/>
                  <a:pt x="77966" y="17747"/>
                  <a:pt x="77938" y="17751"/>
                </a:cubicBezTo>
                <a:cubicBezTo>
                  <a:pt x="77668" y="17796"/>
                  <a:pt x="77406" y="17873"/>
                  <a:pt x="77165" y="17980"/>
                </a:cubicBezTo>
                <a:cubicBezTo>
                  <a:pt x="77161" y="17984"/>
                  <a:pt x="77161" y="17984"/>
                  <a:pt x="77157" y="17984"/>
                </a:cubicBezTo>
                <a:cubicBezTo>
                  <a:pt x="77050" y="18033"/>
                  <a:pt x="76948" y="18086"/>
                  <a:pt x="76847" y="18143"/>
                </a:cubicBezTo>
                <a:cubicBezTo>
                  <a:pt x="76847" y="18143"/>
                  <a:pt x="76843" y="18148"/>
                  <a:pt x="76839" y="18148"/>
                </a:cubicBezTo>
                <a:cubicBezTo>
                  <a:pt x="76773" y="18188"/>
                  <a:pt x="76707" y="18229"/>
                  <a:pt x="76643" y="18274"/>
                </a:cubicBezTo>
                <a:lnTo>
                  <a:pt x="76639" y="18274"/>
                </a:lnTo>
                <a:cubicBezTo>
                  <a:pt x="76630" y="18282"/>
                  <a:pt x="76622" y="18286"/>
                  <a:pt x="76609" y="18295"/>
                </a:cubicBezTo>
                <a:cubicBezTo>
                  <a:pt x="76556" y="18335"/>
                  <a:pt x="76500" y="18372"/>
                  <a:pt x="76447" y="18417"/>
                </a:cubicBezTo>
                <a:cubicBezTo>
                  <a:pt x="76030" y="18751"/>
                  <a:pt x="75695" y="19196"/>
                  <a:pt x="75478" y="19716"/>
                </a:cubicBezTo>
                <a:cubicBezTo>
                  <a:pt x="75270" y="19662"/>
                  <a:pt x="75058" y="19626"/>
                  <a:pt x="74837" y="19605"/>
                </a:cubicBezTo>
                <a:cubicBezTo>
                  <a:pt x="75184" y="18666"/>
                  <a:pt x="75874" y="17918"/>
                  <a:pt x="76737" y="17481"/>
                </a:cubicBezTo>
                <a:cubicBezTo>
                  <a:pt x="76826" y="17437"/>
                  <a:pt x="76912" y="17400"/>
                  <a:pt x="77006" y="17358"/>
                </a:cubicBezTo>
                <a:cubicBezTo>
                  <a:pt x="77096" y="17322"/>
                  <a:pt x="77186" y="17290"/>
                  <a:pt x="77280" y="17256"/>
                </a:cubicBezTo>
                <a:cubicBezTo>
                  <a:pt x="77655" y="17138"/>
                  <a:pt x="78047" y="17069"/>
                  <a:pt x="78456" y="17069"/>
                </a:cubicBezTo>
                <a:close/>
                <a:moveTo>
                  <a:pt x="94307" y="17069"/>
                </a:moveTo>
                <a:cubicBezTo>
                  <a:pt x="95912" y="17069"/>
                  <a:pt x="97341" y="18050"/>
                  <a:pt x="97921" y="19532"/>
                </a:cubicBezTo>
                <a:cubicBezTo>
                  <a:pt x="97929" y="19556"/>
                  <a:pt x="97938" y="19581"/>
                  <a:pt x="97946" y="19601"/>
                </a:cubicBezTo>
                <a:cubicBezTo>
                  <a:pt x="97729" y="19618"/>
                  <a:pt x="97513" y="19654"/>
                  <a:pt x="97301" y="19703"/>
                </a:cubicBezTo>
                <a:cubicBezTo>
                  <a:pt x="96802" y="18502"/>
                  <a:pt x="95610" y="17706"/>
                  <a:pt x="94307" y="17706"/>
                </a:cubicBezTo>
                <a:lnTo>
                  <a:pt x="94287" y="17706"/>
                </a:lnTo>
                <a:cubicBezTo>
                  <a:pt x="94140" y="17706"/>
                  <a:pt x="93993" y="17718"/>
                  <a:pt x="93849" y="17739"/>
                </a:cubicBezTo>
                <a:cubicBezTo>
                  <a:pt x="93821" y="17743"/>
                  <a:pt x="93793" y="17747"/>
                  <a:pt x="93763" y="17751"/>
                </a:cubicBezTo>
                <a:cubicBezTo>
                  <a:pt x="93494" y="17796"/>
                  <a:pt x="93237" y="17873"/>
                  <a:pt x="92992" y="17980"/>
                </a:cubicBezTo>
                <a:cubicBezTo>
                  <a:pt x="92992" y="17984"/>
                  <a:pt x="92988" y="17984"/>
                  <a:pt x="92988" y="17984"/>
                </a:cubicBezTo>
                <a:cubicBezTo>
                  <a:pt x="92881" y="18033"/>
                  <a:pt x="92775" y="18086"/>
                  <a:pt x="92677" y="18143"/>
                </a:cubicBezTo>
                <a:cubicBezTo>
                  <a:pt x="92673" y="18143"/>
                  <a:pt x="92673" y="18148"/>
                  <a:pt x="92669" y="18148"/>
                </a:cubicBezTo>
                <a:cubicBezTo>
                  <a:pt x="92600" y="18188"/>
                  <a:pt x="92534" y="18229"/>
                  <a:pt x="92473" y="18274"/>
                </a:cubicBezTo>
                <a:lnTo>
                  <a:pt x="92469" y="18274"/>
                </a:lnTo>
                <a:cubicBezTo>
                  <a:pt x="92457" y="18282"/>
                  <a:pt x="92449" y="18286"/>
                  <a:pt x="92440" y="18295"/>
                </a:cubicBezTo>
                <a:cubicBezTo>
                  <a:pt x="92383" y="18335"/>
                  <a:pt x="92330" y="18372"/>
                  <a:pt x="92277" y="18417"/>
                </a:cubicBezTo>
                <a:cubicBezTo>
                  <a:pt x="91857" y="18751"/>
                  <a:pt x="91521" y="19196"/>
                  <a:pt x="91309" y="19716"/>
                </a:cubicBezTo>
                <a:cubicBezTo>
                  <a:pt x="91101" y="19662"/>
                  <a:pt x="90884" y="19626"/>
                  <a:pt x="90668" y="19605"/>
                </a:cubicBezTo>
                <a:cubicBezTo>
                  <a:pt x="91011" y="18666"/>
                  <a:pt x="91705" y="17918"/>
                  <a:pt x="92567" y="17481"/>
                </a:cubicBezTo>
                <a:cubicBezTo>
                  <a:pt x="92653" y="17437"/>
                  <a:pt x="92743" y="17400"/>
                  <a:pt x="92832" y="17358"/>
                </a:cubicBezTo>
                <a:cubicBezTo>
                  <a:pt x="92922" y="17322"/>
                  <a:pt x="93016" y="17290"/>
                  <a:pt x="93110" y="17256"/>
                </a:cubicBezTo>
                <a:cubicBezTo>
                  <a:pt x="93482" y="17138"/>
                  <a:pt x="93878" y="17069"/>
                  <a:pt x="94283" y="17069"/>
                </a:cubicBezTo>
                <a:close/>
                <a:moveTo>
                  <a:pt x="15232" y="17775"/>
                </a:moveTo>
                <a:cubicBezTo>
                  <a:pt x="15243" y="17780"/>
                  <a:pt x="15260" y="17780"/>
                  <a:pt x="15272" y="17780"/>
                </a:cubicBezTo>
                <a:cubicBezTo>
                  <a:pt x="15305" y="17780"/>
                  <a:pt x="15341" y="17780"/>
                  <a:pt x="15375" y="17784"/>
                </a:cubicBezTo>
                <a:lnTo>
                  <a:pt x="15390" y="17784"/>
                </a:lnTo>
                <a:cubicBezTo>
                  <a:pt x="16395" y="17857"/>
                  <a:pt x="17311" y="18412"/>
                  <a:pt x="17845" y="19250"/>
                </a:cubicBezTo>
                <a:cubicBezTo>
                  <a:pt x="17845" y="19254"/>
                  <a:pt x="17845" y="19254"/>
                  <a:pt x="17850" y="19258"/>
                </a:cubicBezTo>
                <a:cubicBezTo>
                  <a:pt x="17865" y="19287"/>
                  <a:pt x="17882" y="19315"/>
                  <a:pt x="17903" y="19343"/>
                </a:cubicBezTo>
                <a:cubicBezTo>
                  <a:pt x="17903" y="19348"/>
                  <a:pt x="17907" y="19356"/>
                  <a:pt x="17911" y="19360"/>
                </a:cubicBezTo>
                <a:cubicBezTo>
                  <a:pt x="17927" y="19388"/>
                  <a:pt x="17943" y="19413"/>
                  <a:pt x="17956" y="19441"/>
                </a:cubicBezTo>
                <a:cubicBezTo>
                  <a:pt x="17960" y="19450"/>
                  <a:pt x="17964" y="19458"/>
                  <a:pt x="17967" y="19466"/>
                </a:cubicBezTo>
                <a:cubicBezTo>
                  <a:pt x="17984" y="19490"/>
                  <a:pt x="17997" y="19520"/>
                  <a:pt x="18009" y="19544"/>
                </a:cubicBezTo>
                <a:cubicBezTo>
                  <a:pt x="18013" y="19552"/>
                  <a:pt x="18021" y="19564"/>
                  <a:pt x="18025" y="19573"/>
                </a:cubicBezTo>
                <a:cubicBezTo>
                  <a:pt x="18037" y="19601"/>
                  <a:pt x="18050" y="19626"/>
                  <a:pt x="18062" y="19654"/>
                </a:cubicBezTo>
                <a:cubicBezTo>
                  <a:pt x="18065" y="19662"/>
                  <a:pt x="18070" y="19675"/>
                  <a:pt x="18074" y="19683"/>
                </a:cubicBezTo>
                <a:cubicBezTo>
                  <a:pt x="18078" y="19695"/>
                  <a:pt x="18086" y="19707"/>
                  <a:pt x="18090" y="19724"/>
                </a:cubicBezTo>
                <a:cubicBezTo>
                  <a:pt x="17878" y="19777"/>
                  <a:pt x="17669" y="19850"/>
                  <a:pt x="17469" y="19944"/>
                </a:cubicBezTo>
                <a:cubicBezTo>
                  <a:pt x="17070" y="19025"/>
                  <a:pt x="16171" y="18433"/>
                  <a:pt x="15166" y="18433"/>
                </a:cubicBezTo>
                <a:lnTo>
                  <a:pt x="15149" y="18433"/>
                </a:lnTo>
                <a:cubicBezTo>
                  <a:pt x="14141" y="18442"/>
                  <a:pt x="13247" y="19041"/>
                  <a:pt x="12855" y="19965"/>
                </a:cubicBezTo>
                <a:cubicBezTo>
                  <a:pt x="12655" y="19871"/>
                  <a:pt x="12446" y="19793"/>
                  <a:pt x="12233" y="19735"/>
                </a:cubicBezTo>
                <a:cubicBezTo>
                  <a:pt x="12491" y="19115"/>
                  <a:pt x="12924" y="18608"/>
                  <a:pt x="13463" y="18270"/>
                </a:cubicBezTo>
                <a:cubicBezTo>
                  <a:pt x="13528" y="18225"/>
                  <a:pt x="13594" y="18188"/>
                  <a:pt x="13663" y="18151"/>
                </a:cubicBezTo>
                <a:cubicBezTo>
                  <a:pt x="13733" y="18114"/>
                  <a:pt x="13801" y="18078"/>
                  <a:pt x="13871" y="18050"/>
                </a:cubicBezTo>
                <a:cubicBezTo>
                  <a:pt x="14014" y="17984"/>
                  <a:pt x="14161" y="17931"/>
                  <a:pt x="14312" y="17890"/>
                </a:cubicBezTo>
                <a:cubicBezTo>
                  <a:pt x="14390" y="17869"/>
                  <a:pt x="14468" y="17853"/>
                  <a:pt x="14545" y="17837"/>
                </a:cubicBezTo>
                <a:cubicBezTo>
                  <a:pt x="14742" y="17796"/>
                  <a:pt x="14941" y="17775"/>
                  <a:pt x="15145" y="17775"/>
                </a:cubicBezTo>
                <a:close/>
                <a:moveTo>
                  <a:pt x="31058" y="17775"/>
                </a:moveTo>
                <a:cubicBezTo>
                  <a:pt x="31074" y="17780"/>
                  <a:pt x="31087" y="17780"/>
                  <a:pt x="31102" y="17780"/>
                </a:cubicBezTo>
                <a:cubicBezTo>
                  <a:pt x="31136" y="17780"/>
                  <a:pt x="31168" y="17780"/>
                  <a:pt x="31200" y="17784"/>
                </a:cubicBezTo>
                <a:lnTo>
                  <a:pt x="31217" y="17784"/>
                </a:lnTo>
                <a:cubicBezTo>
                  <a:pt x="32144" y="17853"/>
                  <a:pt x="32989" y="18327"/>
                  <a:pt x="33537" y="19054"/>
                </a:cubicBezTo>
                <a:cubicBezTo>
                  <a:pt x="33537" y="19058"/>
                  <a:pt x="33541" y="19058"/>
                  <a:pt x="33541" y="19062"/>
                </a:cubicBezTo>
                <a:cubicBezTo>
                  <a:pt x="33562" y="19087"/>
                  <a:pt x="33582" y="19115"/>
                  <a:pt x="33602" y="19143"/>
                </a:cubicBezTo>
                <a:cubicBezTo>
                  <a:pt x="33607" y="19147"/>
                  <a:pt x="33607" y="19152"/>
                  <a:pt x="33611" y="19156"/>
                </a:cubicBezTo>
                <a:cubicBezTo>
                  <a:pt x="33631" y="19185"/>
                  <a:pt x="33647" y="19213"/>
                  <a:pt x="33664" y="19238"/>
                </a:cubicBezTo>
                <a:cubicBezTo>
                  <a:pt x="33668" y="19245"/>
                  <a:pt x="33672" y="19250"/>
                  <a:pt x="33676" y="19258"/>
                </a:cubicBezTo>
                <a:cubicBezTo>
                  <a:pt x="33692" y="19283"/>
                  <a:pt x="33709" y="19307"/>
                  <a:pt x="33725" y="19336"/>
                </a:cubicBezTo>
                <a:cubicBezTo>
                  <a:pt x="33729" y="19343"/>
                  <a:pt x="33733" y="19352"/>
                  <a:pt x="33741" y="19360"/>
                </a:cubicBezTo>
                <a:cubicBezTo>
                  <a:pt x="33754" y="19385"/>
                  <a:pt x="33766" y="19409"/>
                  <a:pt x="33782" y="19434"/>
                </a:cubicBezTo>
                <a:cubicBezTo>
                  <a:pt x="33786" y="19446"/>
                  <a:pt x="33794" y="19454"/>
                  <a:pt x="33798" y="19466"/>
                </a:cubicBezTo>
                <a:lnTo>
                  <a:pt x="33835" y="19539"/>
                </a:lnTo>
                <a:cubicBezTo>
                  <a:pt x="33843" y="19552"/>
                  <a:pt x="33847" y="19560"/>
                  <a:pt x="33852" y="19573"/>
                </a:cubicBezTo>
                <a:cubicBezTo>
                  <a:pt x="33864" y="19601"/>
                  <a:pt x="33876" y="19626"/>
                  <a:pt x="33888" y="19654"/>
                </a:cubicBezTo>
                <a:cubicBezTo>
                  <a:pt x="33892" y="19662"/>
                  <a:pt x="33901" y="19675"/>
                  <a:pt x="33905" y="19683"/>
                </a:cubicBezTo>
                <a:cubicBezTo>
                  <a:pt x="33909" y="19695"/>
                  <a:pt x="33913" y="19707"/>
                  <a:pt x="33921" y="19724"/>
                </a:cubicBezTo>
                <a:cubicBezTo>
                  <a:pt x="33705" y="19777"/>
                  <a:pt x="33496" y="19850"/>
                  <a:pt x="33296" y="19944"/>
                </a:cubicBezTo>
                <a:cubicBezTo>
                  <a:pt x="32896" y="19025"/>
                  <a:pt x="32001" y="18433"/>
                  <a:pt x="30993" y="18433"/>
                </a:cubicBezTo>
                <a:lnTo>
                  <a:pt x="30976" y="18433"/>
                </a:lnTo>
                <a:cubicBezTo>
                  <a:pt x="29971" y="18442"/>
                  <a:pt x="29073" y="19041"/>
                  <a:pt x="28681" y="19965"/>
                </a:cubicBezTo>
                <a:cubicBezTo>
                  <a:pt x="28480" y="19871"/>
                  <a:pt x="28276" y="19793"/>
                  <a:pt x="28064" y="19735"/>
                </a:cubicBezTo>
                <a:cubicBezTo>
                  <a:pt x="28318" y="19115"/>
                  <a:pt x="28750" y="18608"/>
                  <a:pt x="29289" y="18270"/>
                </a:cubicBezTo>
                <a:cubicBezTo>
                  <a:pt x="29355" y="18225"/>
                  <a:pt x="29424" y="18188"/>
                  <a:pt x="29490" y="18151"/>
                </a:cubicBezTo>
                <a:cubicBezTo>
                  <a:pt x="29559" y="18114"/>
                  <a:pt x="29628" y="18078"/>
                  <a:pt x="29702" y="18050"/>
                </a:cubicBezTo>
                <a:cubicBezTo>
                  <a:pt x="29845" y="17984"/>
                  <a:pt x="29992" y="17931"/>
                  <a:pt x="30143" y="17890"/>
                </a:cubicBezTo>
                <a:cubicBezTo>
                  <a:pt x="30216" y="17869"/>
                  <a:pt x="30294" y="17853"/>
                  <a:pt x="30372" y="17837"/>
                </a:cubicBezTo>
                <a:cubicBezTo>
                  <a:pt x="30568" y="17796"/>
                  <a:pt x="30768" y="17775"/>
                  <a:pt x="30972" y="17775"/>
                </a:cubicBezTo>
                <a:close/>
                <a:moveTo>
                  <a:pt x="46822" y="17775"/>
                </a:moveTo>
                <a:cubicBezTo>
                  <a:pt x="48093" y="17775"/>
                  <a:pt x="49256" y="18553"/>
                  <a:pt x="49747" y="19724"/>
                </a:cubicBezTo>
                <a:cubicBezTo>
                  <a:pt x="49536" y="19777"/>
                  <a:pt x="49327" y="19850"/>
                  <a:pt x="49127" y="19944"/>
                </a:cubicBezTo>
                <a:cubicBezTo>
                  <a:pt x="48727" y="19025"/>
                  <a:pt x="47828" y="18433"/>
                  <a:pt x="46823" y="18433"/>
                </a:cubicBezTo>
                <a:lnTo>
                  <a:pt x="46807" y="18433"/>
                </a:lnTo>
                <a:cubicBezTo>
                  <a:pt x="45798" y="18442"/>
                  <a:pt x="44904" y="19041"/>
                  <a:pt x="44507" y="19965"/>
                </a:cubicBezTo>
                <a:cubicBezTo>
                  <a:pt x="44311" y="19871"/>
                  <a:pt x="44103" y="19793"/>
                  <a:pt x="43890" y="19735"/>
                </a:cubicBezTo>
                <a:cubicBezTo>
                  <a:pt x="44148" y="19115"/>
                  <a:pt x="44581" y="18608"/>
                  <a:pt x="45120" y="18270"/>
                </a:cubicBezTo>
                <a:cubicBezTo>
                  <a:pt x="45185" y="18225"/>
                  <a:pt x="45251" y="18188"/>
                  <a:pt x="45321" y="18151"/>
                </a:cubicBezTo>
                <a:cubicBezTo>
                  <a:pt x="45389" y="18114"/>
                  <a:pt x="45459" y="18078"/>
                  <a:pt x="45528" y="18050"/>
                </a:cubicBezTo>
                <a:cubicBezTo>
                  <a:pt x="45672" y="17984"/>
                  <a:pt x="45819" y="17931"/>
                  <a:pt x="45969" y="17890"/>
                </a:cubicBezTo>
                <a:cubicBezTo>
                  <a:pt x="46047" y="17869"/>
                  <a:pt x="46124" y="17853"/>
                  <a:pt x="46203" y="17837"/>
                </a:cubicBezTo>
                <a:cubicBezTo>
                  <a:pt x="46399" y="17796"/>
                  <a:pt x="46599" y="17775"/>
                  <a:pt x="46803" y="17775"/>
                </a:cubicBezTo>
                <a:cubicBezTo>
                  <a:pt x="46809" y="17775"/>
                  <a:pt x="46815" y="17775"/>
                  <a:pt x="46822" y="17775"/>
                </a:cubicBezTo>
                <a:close/>
                <a:moveTo>
                  <a:pt x="62650" y="17775"/>
                </a:moveTo>
                <a:cubicBezTo>
                  <a:pt x="63920" y="17775"/>
                  <a:pt x="65084" y="18551"/>
                  <a:pt x="65578" y="19724"/>
                </a:cubicBezTo>
                <a:cubicBezTo>
                  <a:pt x="65361" y="19777"/>
                  <a:pt x="65153" y="19850"/>
                  <a:pt x="64953" y="19944"/>
                </a:cubicBezTo>
                <a:cubicBezTo>
                  <a:pt x="64553" y="19025"/>
                  <a:pt x="63659" y="18433"/>
                  <a:pt x="62650" y="18433"/>
                </a:cubicBezTo>
                <a:lnTo>
                  <a:pt x="62633" y="18433"/>
                </a:lnTo>
                <a:cubicBezTo>
                  <a:pt x="61629" y="18442"/>
                  <a:pt x="60730" y="19041"/>
                  <a:pt x="60338" y="19965"/>
                </a:cubicBezTo>
                <a:cubicBezTo>
                  <a:pt x="60138" y="19871"/>
                  <a:pt x="59934" y="19793"/>
                  <a:pt x="59721" y="19735"/>
                </a:cubicBezTo>
                <a:cubicBezTo>
                  <a:pt x="59975" y="19115"/>
                  <a:pt x="60407" y="18608"/>
                  <a:pt x="60946" y="18270"/>
                </a:cubicBezTo>
                <a:cubicBezTo>
                  <a:pt x="61012" y="18225"/>
                  <a:pt x="61082" y="18188"/>
                  <a:pt x="61146" y="18151"/>
                </a:cubicBezTo>
                <a:cubicBezTo>
                  <a:pt x="61216" y="18114"/>
                  <a:pt x="61285" y="18078"/>
                  <a:pt x="61359" y="18050"/>
                </a:cubicBezTo>
                <a:cubicBezTo>
                  <a:pt x="61502" y="17984"/>
                  <a:pt x="61649" y="17931"/>
                  <a:pt x="61800" y="17890"/>
                </a:cubicBezTo>
                <a:cubicBezTo>
                  <a:pt x="61878" y="17869"/>
                  <a:pt x="61951" y="17853"/>
                  <a:pt x="62028" y="17837"/>
                </a:cubicBezTo>
                <a:cubicBezTo>
                  <a:pt x="62225" y="17796"/>
                  <a:pt x="62425" y="17775"/>
                  <a:pt x="62629" y="17775"/>
                </a:cubicBezTo>
                <a:close/>
                <a:moveTo>
                  <a:pt x="78460" y="17775"/>
                </a:moveTo>
                <a:cubicBezTo>
                  <a:pt x="78541" y="17775"/>
                  <a:pt x="78624" y="17780"/>
                  <a:pt x="78701" y="17784"/>
                </a:cubicBezTo>
                <a:cubicBezTo>
                  <a:pt x="78782" y="17792"/>
                  <a:pt x="78864" y="17800"/>
                  <a:pt x="78942" y="17812"/>
                </a:cubicBezTo>
                <a:cubicBezTo>
                  <a:pt x="79024" y="17824"/>
                  <a:pt x="79101" y="17837"/>
                  <a:pt x="79178" y="17857"/>
                </a:cubicBezTo>
                <a:cubicBezTo>
                  <a:pt x="80163" y="18082"/>
                  <a:pt x="81005" y="18772"/>
                  <a:pt x="81405" y="19724"/>
                </a:cubicBezTo>
                <a:cubicBezTo>
                  <a:pt x="81192" y="19777"/>
                  <a:pt x="80984" y="19850"/>
                  <a:pt x="80784" y="19944"/>
                </a:cubicBezTo>
                <a:cubicBezTo>
                  <a:pt x="80383" y="19025"/>
                  <a:pt x="79485" y="18433"/>
                  <a:pt x="78481" y="18433"/>
                </a:cubicBezTo>
                <a:lnTo>
                  <a:pt x="78464" y="18433"/>
                </a:lnTo>
                <a:cubicBezTo>
                  <a:pt x="77455" y="18442"/>
                  <a:pt x="76560" y="19041"/>
                  <a:pt x="76168" y="19965"/>
                </a:cubicBezTo>
                <a:cubicBezTo>
                  <a:pt x="75968" y="19871"/>
                  <a:pt x="75760" y="19793"/>
                  <a:pt x="75548" y="19735"/>
                </a:cubicBezTo>
                <a:cubicBezTo>
                  <a:pt x="75806" y="19115"/>
                  <a:pt x="76238" y="18608"/>
                  <a:pt x="76777" y="18270"/>
                </a:cubicBezTo>
                <a:cubicBezTo>
                  <a:pt x="76843" y="18225"/>
                  <a:pt x="76908" y="18188"/>
                  <a:pt x="76977" y="18151"/>
                </a:cubicBezTo>
                <a:cubicBezTo>
                  <a:pt x="77047" y="18114"/>
                  <a:pt x="77116" y="18078"/>
                  <a:pt x="77186" y="18050"/>
                </a:cubicBezTo>
                <a:cubicBezTo>
                  <a:pt x="77329" y="17984"/>
                  <a:pt x="77476" y="17931"/>
                  <a:pt x="77627" y="17890"/>
                </a:cubicBezTo>
                <a:cubicBezTo>
                  <a:pt x="77704" y="17869"/>
                  <a:pt x="77782" y="17853"/>
                  <a:pt x="77859" y="17837"/>
                </a:cubicBezTo>
                <a:cubicBezTo>
                  <a:pt x="78055" y="17796"/>
                  <a:pt x="78256" y="17775"/>
                  <a:pt x="78460" y="17775"/>
                </a:cubicBezTo>
                <a:close/>
                <a:moveTo>
                  <a:pt x="94307" y="17775"/>
                </a:moveTo>
                <a:cubicBezTo>
                  <a:pt x="95577" y="17775"/>
                  <a:pt x="96741" y="18551"/>
                  <a:pt x="97235" y="19724"/>
                </a:cubicBezTo>
                <a:cubicBezTo>
                  <a:pt x="97019" y="19777"/>
                  <a:pt x="96811" y="19850"/>
                  <a:pt x="96611" y="19944"/>
                </a:cubicBezTo>
                <a:cubicBezTo>
                  <a:pt x="96210" y="19025"/>
                  <a:pt x="95316" y="18433"/>
                  <a:pt x="94307" y="18433"/>
                </a:cubicBezTo>
                <a:lnTo>
                  <a:pt x="94291" y="18433"/>
                </a:lnTo>
                <a:cubicBezTo>
                  <a:pt x="93286" y="18442"/>
                  <a:pt x="92387" y="19041"/>
                  <a:pt x="91995" y="19965"/>
                </a:cubicBezTo>
                <a:cubicBezTo>
                  <a:pt x="91795" y="19871"/>
                  <a:pt x="91591" y="19793"/>
                  <a:pt x="91378" y="19735"/>
                </a:cubicBezTo>
                <a:cubicBezTo>
                  <a:pt x="91631" y="19115"/>
                  <a:pt x="92065" y="18608"/>
                  <a:pt x="92604" y="18270"/>
                </a:cubicBezTo>
                <a:cubicBezTo>
                  <a:pt x="92669" y="18225"/>
                  <a:pt x="92739" y="18188"/>
                  <a:pt x="92804" y="18151"/>
                </a:cubicBezTo>
                <a:cubicBezTo>
                  <a:pt x="92873" y="18114"/>
                  <a:pt x="92943" y="18078"/>
                  <a:pt x="93016" y="18050"/>
                </a:cubicBezTo>
                <a:cubicBezTo>
                  <a:pt x="93159" y="17984"/>
                  <a:pt x="93306" y="17931"/>
                  <a:pt x="93457" y="17890"/>
                </a:cubicBezTo>
                <a:cubicBezTo>
                  <a:pt x="93535" y="17869"/>
                  <a:pt x="93608" y="17853"/>
                  <a:pt x="93686" y="17837"/>
                </a:cubicBezTo>
                <a:cubicBezTo>
                  <a:pt x="93882" y="17796"/>
                  <a:pt x="94082" y="17775"/>
                  <a:pt x="94287" y="17775"/>
                </a:cubicBezTo>
                <a:close/>
                <a:moveTo>
                  <a:pt x="7310" y="17069"/>
                </a:moveTo>
                <a:cubicBezTo>
                  <a:pt x="8935" y="17069"/>
                  <a:pt x="10383" y="18083"/>
                  <a:pt x="10943" y="19597"/>
                </a:cubicBezTo>
                <a:cubicBezTo>
                  <a:pt x="10723" y="19609"/>
                  <a:pt x="10506" y="19642"/>
                  <a:pt x="10293" y="19691"/>
                </a:cubicBezTo>
                <a:cubicBezTo>
                  <a:pt x="9787" y="18482"/>
                  <a:pt x="8623" y="17706"/>
                  <a:pt x="7308" y="17706"/>
                </a:cubicBezTo>
                <a:lnTo>
                  <a:pt x="7283" y="17706"/>
                </a:lnTo>
                <a:cubicBezTo>
                  <a:pt x="5980" y="17714"/>
                  <a:pt x="4813" y="18498"/>
                  <a:pt x="4310" y="19703"/>
                </a:cubicBezTo>
                <a:lnTo>
                  <a:pt x="4376" y="19732"/>
                </a:lnTo>
                <a:cubicBezTo>
                  <a:pt x="4866" y="18551"/>
                  <a:pt x="6009" y="17784"/>
                  <a:pt x="7288" y="17775"/>
                </a:cubicBezTo>
                <a:cubicBezTo>
                  <a:pt x="7295" y="17775"/>
                  <a:pt x="7301" y="17775"/>
                  <a:pt x="7308" y="17775"/>
                </a:cubicBezTo>
                <a:cubicBezTo>
                  <a:pt x="8590" y="17775"/>
                  <a:pt x="9724" y="18529"/>
                  <a:pt x="10224" y="19707"/>
                </a:cubicBezTo>
                <a:cubicBezTo>
                  <a:pt x="10012" y="19760"/>
                  <a:pt x="9799" y="19834"/>
                  <a:pt x="9599" y="19920"/>
                </a:cubicBezTo>
                <a:cubicBezTo>
                  <a:pt x="9194" y="19017"/>
                  <a:pt x="8300" y="18433"/>
                  <a:pt x="7304" y="18433"/>
                </a:cubicBezTo>
                <a:lnTo>
                  <a:pt x="7292" y="18433"/>
                </a:lnTo>
                <a:cubicBezTo>
                  <a:pt x="6274" y="18442"/>
                  <a:pt x="5372" y="19049"/>
                  <a:pt x="4984" y="19981"/>
                </a:cubicBezTo>
                <a:cubicBezTo>
                  <a:pt x="4572" y="19785"/>
                  <a:pt x="4127" y="19658"/>
                  <a:pt x="3661" y="19609"/>
                </a:cubicBezTo>
                <a:cubicBezTo>
                  <a:pt x="3971" y="18768"/>
                  <a:pt x="4555" y="18082"/>
                  <a:pt x="5290" y="17633"/>
                </a:cubicBezTo>
                <a:cubicBezTo>
                  <a:pt x="5878" y="17277"/>
                  <a:pt x="6565" y="17073"/>
                  <a:pt x="7279" y="17069"/>
                </a:cubicBezTo>
                <a:cubicBezTo>
                  <a:pt x="7289" y="17069"/>
                  <a:pt x="7299" y="17069"/>
                  <a:pt x="7310" y="17069"/>
                </a:cubicBezTo>
                <a:close/>
                <a:moveTo>
                  <a:pt x="23134" y="17069"/>
                </a:moveTo>
                <a:cubicBezTo>
                  <a:pt x="24755" y="17069"/>
                  <a:pt x="26210" y="18078"/>
                  <a:pt x="26774" y="19597"/>
                </a:cubicBezTo>
                <a:cubicBezTo>
                  <a:pt x="26553" y="19609"/>
                  <a:pt x="26337" y="19642"/>
                  <a:pt x="26124" y="19691"/>
                </a:cubicBezTo>
                <a:cubicBezTo>
                  <a:pt x="25616" y="18481"/>
                  <a:pt x="24450" y="17706"/>
                  <a:pt x="23136" y="17706"/>
                </a:cubicBezTo>
                <a:cubicBezTo>
                  <a:pt x="23128" y="17706"/>
                  <a:pt x="23121" y="17706"/>
                  <a:pt x="23114" y="17706"/>
                </a:cubicBezTo>
                <a:cubicBezTo>
                  <a:pt x="21807" y="17714"/>
                  <a:pt x="20639" y="18498"/>
                  <a:pt x="20141" y="19703"/>
                </a:cubicBezTo>
                <a:lnTo>
                  <a:pt x="20202" y="19732"/>
                </a:lnTo>
                <a:cubicBezTo>
                  <a:pt x="20692" y="18551"/>
                  <a:pt x="21835" y="17784"/>
                  <a:pt x="23114" y="17775"/>
                </a:cubicBezTo>
                <a:cubicBezTo>
                  <a:pt x="23120" y="17775"/>
                  <a:pt x="23127" y="17775"/>
                  <a:pt x="23134" y="17775"/>
                </a:cubicBezTo>
                <a:cubicBezTo>
                  <a:pt x="24416" y="17775"/>
                  <a:pt x="25555" y="18529"/>
                  <a:pt x="26054" y="19707"/>
                </a:cubicBezTo>
                <a:cubicBezTo>
                  <a:pt x="25839" y="19760"/>
                  <a:pt x="25630" y="19834"/>
                  <a:pt x="25430" y="19920"/>
                </a:cubicBezTo>
                <a:cubicBezTo>
                  <a:pt x="25021" y="19017"/>
                  <a:pt x="24127" y="18433"/>
                  <a:pt x="23134" y="18433"/>
                </a:cubicBezTo>
                <a:lnTo>
                  <a:pt x="23119" y="18433"/>
                </a:lnTo>
                <a:cubicBezTo>
                  <a:pt x="22105" y="18442"/>
                  <a:pt x="21202" y="19049"/>
                  <a:pt x="20815" y="19981"/>
                </a:cubicBezTo>
                <a:cubicBezTo>
                  <a:pt x="20402" y="19785"/>
                  <a:pt x="19952" y="19658"/>
                  <a:pt x="19492" y="19609"/>
                </a:cubicBezTo>
                <a:cubicBezTo>
                  <a:pt x="19801" y="18768"/>
                  <a:pt x="20382" y="18082"/>
                  <a:pt x="21121" y="17633"/>
                </a:cubicBezTo>
                <a:cubicBezTo>
                  <a:pt x="21705" y="17277"/>
                  <a:pt x="22391" y="17073"/>
                  <a:pt x="23110" y="17069"/>
                </a:cubicBezTo>
                <a:close/>
                <a:moveTo>
                  <a:pt x="38967" y="17069"/>
                </a:moveTo>
                <a:cubicBezTo>
                  <a:pt x="40592" y="17069"/>
                  <a:pt x="42040" y="18083"/>
                  <a:pt x="42600" y="19597"/>
                </a:cubicBezTo>
                <a:cubicBezTo>
                  <a:pt x="42380" y="19609"/>
                  <a:pt x="42163" y="19642"/>
                  <a:pt x="41951" y="19691"/>
                </a:cubicBezTo>
                <a:cubicBezTo>
                  <a:pt x="41444" y="18482"/>
                  <a:pt x="40280" y="17706"/>
                  <a:pt x="38965" y="17706"/>
                </a:cubicBezTo>
                <a:lnTo>
                  <a:pt x="38940" y="17706"/>
                </a:lnTo>
                <a:cubicBezTo>
                  <a:pt x="37638" y="17714"/>
                  <a:pt x="36469" y="18498"/>
                  <a:pt x="35967" y="19703"/>
                </a:cubicBezTo>
                <a:lnTo>
                  <a:pt x="36033" y="19732"/>
                </a:lnTo>
                <a:cubicBezTo>
                  <a:pt x="36523" y="18551"/>
                  <a:pt x="37666" y="17784"/>
                  <a:pt x="38944" y="17775"/>
                </a:cubicBezTo>
                <a:cubicBezTo>
                  <a:pt x="38951" y="17775"/>
                  <a:pt x="38957" y="17775"/>
                  <a:pt x="38964" y="17775"/>
                </a:cubicBezTo>
                <a:cubicBezTo>
                  <a:pt x="40247" y="17775"/>
                  <a:pt x="41382" y="18529"/>
                  <a:pt x="41881" y="19707"/>
                </a:cubicBezTo>
                <a:cubicBezTo>
                  <a:pt x="41669" y="19760"/>
                  <a:pt x="41457" y="19834"/>
                  <a:pt x="41257" y="19920"/>
                </a:cubicBezTo>
                <a:cubicBezTo>
                  <a:pt x="40852" y="19017"/>
                  <a:pt x="39958" y="18433"/>
                  <a:pt x="38961" y="18433"/>
                </a:cubicBezTo>
                <a:lnTo>
                  <a:pt x="38949" y="18433"/>
                </a:lnTo>
                <a:cubicBezTo>
                  <a:pt x="37932" y="18442"/>
                  <a:pt x="37029" y="19049"/>
                  <a:pt x="36641" y="19981"/>
                </a:cubicBezTo>
                <a:cubicBezTo>
                  <a:pt x="36229" y="19785"/>
                  <a:pt x="35783" y="19658"/>
                  <a:pt x="35317" y="19609"/>
                </a:cubicBezTo>
                <a:cubicBezTo>
                  <a:pt x="35628" y="18768"/>
                  <a:pt x="36212" y="18082"/>
                  <a:pt x="36948" y="17633"/>
                </a:cubicBezTo>
                <a:cubicBezTo>
                  <a:pt x="37536" y="17277"/>
                  <a:pt x="38222" y="17073"/>
                  <a:pt x="38936" y="17069"/>
                </a:cubicBezTo>
                <a:cubicBezTo>
                  <a:pt x="38947" y="17069"/>
                  <a:pt x="38957" y="17069"/>
                  <a:pt x="38967" y="17069"/>
                </a:cubicBezTo>
                <a:close/>
                <a:moveTo>
                  <a:pt x="54792" y="17069"/>
                </a:moveTo>
                <a:cubicBezTo>
                  <a:pt x="56413" y="17069"/>
                  <a:pt x="57867" y="18078"/>
                  <a:pt x="58431" y="19597"/>
                </a:cubicBezTo>
                <a:cubicBezTo>
                  <a:pt x="58211" y="19609"/>
                  <a:pt x="57994" y="19642"/>
                  <a:pt x="57781" y="19691"/>
                </a:cubicBezTo>
                <a:cubicBezTo>
                  <a:pt x="57270" y="18482"/>
                  <a:pt x="56107" y="17706"/>
                  <a:pt x="54792" y="17706"/>
                </a:cubicBezTo>
                <a:lnTo>
                  <a:pt x="54771" y="17706"/>
                </a:lnTo>
                <a:cubicBezTo>
                  <a:pt x="53996" y="17710"/>
                  <a:pt x="53268" y="17988"/>
                  <a:pt x="52701" y="18466"/>
                </a:cubicBezTo>
                <a:cubicBezTo>
                  <a:pt x="52313" y="18796"/>
                  <a:pt x="51998" y="19213"/>
                  <a:pt x="51798" y="19703"/>
                </a:cubicBezTo>
                <a:lnTo>
                  <a:pt x="51859" y="19732"/>
                </a:lnTo>
                <a:cubicBezTo>
                  <a:pt x="52060" y="19254"/>
                  <a:pt x="52365" y="18842"/>
                  <a:pt x="52746" y="18523"/>
                </a:cubicBezTo>
                <a:cubicBezTo>
                  <a:pt x="53301" y="18053"/>
                  <a:pt x="54011" y="17780"/>
                  <a:pt x="54771" y="17775"/>
                </a:cubicBezTo>
                <a:lnTo>
                  <a:pt x="54792" y="17775"/>
                </a:lnTo>
                <a:cubicBezTo>
                  <a:pt x="56074" y="17775"/>
                  <a:pt x="57210" y="18531"/>
                  <a:pt x="57712" y="19707"/>
                </a:cubicBezTo>
                <a:cubicBezTo>
                  <a:pt x="57495" y="19760"/>
                  <a:pt x="57287" y="19834"/>
                  <a:pt x="57087" y="19920"/>
                </a:cubicBezTo>
                <a:cubicBezTo>
                  <a:pt x="56680" y="19012"/>
                  <a:pt x="55782" y="18433"/>
                  <a:pt x="54785" y="18433"/>
                </a:cubicBezTo>
                <a:cubicBezTo>
                  <a:pt x="54782" y="18433"/>
                  <a:pt x="54778" y="18433"/>
                  <a:pt x="54775" y="18433"/>
                </a:cubicBezTo>
                <a:cubicBezTo>
                  <a:pt x="53762" y="18442"/>
                  <a:pt x="52859" y="19049"/>
                  <a:pt x="52471" y="19981"/>
                </a:cubicBezTo>
                <a:cubicBezTo>
                  <a:pt x="52060" y="19785"/>
                  <a:pt x="51610" y="19658"/>
                  <a:pt x="51148" y="19609"/>
                </a:cubicBezTo>
                <a:cubicBezTo>
                  <a:pt x="51459" y="18768"/>
                  <a:pt x="52039" y="18082"/>
                  <a:pt x="52778" y="17633"/>
                </a:cubicBezTo>
                <a:cubicBezTo>
                  <a:pt x="53362" y="17277"/>
                  <a:pt x="54048" y="17073"/>
                  <a:pt x="54767" y="17069"/>
                </a:cubicBezTo>
                <a:close/>
                <a:moveTo>
                  <a:pt x="70618" y="17069"/>
                </a:moveTo>
                <a:cubicBezTo>
                  <a:pt x="72243" y="17069"/>
                  <a:pt x="73693" y="18078"/>
                  <a:pt x="74257" y="19597"/>
                </a:cubicBezTo>
                <a:cubicBezTo>
                  <a:pt x="74036" y="19609"/>
                  <a:pt x="73821" y="19642"/>
                  <a:pt x="73608" y="19691"/>
                </a:cubicBezTo>
                <a:cubicBezTo>
                  <a:pt x="73101" y="18482"/>
                  <a:pt x="71938" y="17706"/>
                  <a:pt x="70622" y="17706"/>
                </a:cubicBezTo>
                <a:lnTo>
                  <a:pt x="70598" y="17706"/>
                </a:lnTo>
                <a:cubicBezTo>
                  <a:pt x="69295" y="17714"/>
                  <a:pt x="68126" y="18498"/>
                  <a:pt x="67625" y="19703"/>
                </a:cubicBezTo>
                <a:lnTo>
                  <a:pt x="67689" y="19732"/>
                </a:lnTo>
                <a:cubicBezTo>
                  <a:pt x="67881" y="19266"/>
                  <a:pt x="68175" y="18866"/>
                  <a:pt x="68539" y="18551"/>
                </a:cubicBezTo>
                <a:cubicBezTo>
                  <a:pt x="69099" y="18065"/>
                  <a:pt x="69826" y="17780"/>
                  <a:pt x="70602" y="17775"/>
                </a:cubicBezTo>
                <a:lnTo>
                  <a:pt x="70622" y="17775"/>
                </a:lnTo>
                <a:cubicBezTo>
                  <a:pt x="71904" y="17775"/>
                  <a:pt x="73040" y="18531"/>
                  <a:pt x="73538" y="19707"/>
                </a:cubicBezTo>
                <a:cubicBezTo>
                  <a:pt x="73326" y="19760"/>
                  <a:pt x="73114" y="19834"/>
                  <a:pt x="72914" y="19920"/>
                </a:cubicBezTo>
                <a:cubicBezTo>
                  <a:pt x="72509" y="19017"/>
                  <a:pt x="71615" y="18433"/>
                  <a:pt x="70622" y="18433"/>
                </a:cubicBezTo>
                <a:lnTo>
                  <a:pt x="70605" y="18433"/>
                </a:lnTo>
                <a:cubicBezTo>
                  <a:pt x="69589" y="18442"/>
                  <a:pt x="68690" y="19049"/>
                  <a:pt x="68298" y="19981"/>
                </a:cubicBezTo>
                <a:cubicBezTo>
                  <a:pt x="67885" y="19785"/>
                  <a:pt x="67440" y="19658"/>
                  <a:pt x="66975" y="19609"/>
                </a:cubicBezTo>
                <a:cubicBezTo>
                  <a:pt x="67285" y="18768"/>
                  <a:pt x="67870" y="18082"/>
                  <a:pt x="68605" y="17633"/>
                </a:cubicBezTo>
                <a:cubicBezTo>
                  <a:pt x="69193" y="17277"/>
                  <a:pt x="69879" y="17073"/>
                  <a:pt x="70594" y="17069"/>
                </a:cubicBezTo>
                <a:close/>
                <a:moveTo>
                  <a:pt x="86449" y="17069"/>
                </a:moveTo>
                <a:cubicBezTo>
                  <a:pt x="88074" y="17069"/>
                  <a:pt x="89524" y="18078"/>
                  <a:pt x="90087" y="19597"/>
                </a:cubicBezTo>
                <a:cubicBezTo>
                  <a:pt x="89867" y="19609"/>
                  <a:pt x="89651" y="19642"/>
                  <a:pt x="89438" y="19691"/>
                </a:cubicBezTo>
                <a:cubicBezTo>
                  <a:pt x="88928" y="18482"/>
                  <a:pt x="87764" y="17706"/>
                  <a:pt x="86449" y="17706"/>
                </a:cubicBezTo>
                <a:lnTo>
                  <a:pt x="86428" y="17706"/>
                </a:lnTo>
                <a:cubicBezTo>
                  <a:pt x="85652" y="17710"/>
                  <a:pt x="84926" y="17988"/>
                  <a:pt x="84358" y="18466"/>
                </a:cubicBezTo>
                <a:cubicBezTo>
                  <a:pt x="83970" y="18796"/>
                  <a:pt x="83655" y="19213"/>
                  <a:pt x="83455" y="19703"/>
                </a:cubicBezTo>
                <a:lnTo>
                  <a:pt x="83516" y="19732"/>
                </a:lnTo>
                <a:cubicBezTo>
                  <a:pt x="83716" y="19254"/>
                  <a:pt x="84023" y="18842"/>
                  <a:pt x="84402" y="18523"/>
                </a:cubicBezTo>
                <a:cubicBezTo>
                  <a:pt x="84958" y="18053"/>
                  <a:pt x="85669" y="17780"/>
                  <a:pt x="86428" y="17775"/>
                </a:cubicBezTo>
                <a:lnTo>
                  <a:pt x="86449" y="17775"/>
                </a:lnTo>
                <a:cubicBezTo>
                  <a:pt x="87731" y="17775"/>
                  <a:pt x="88871" y="18531"/>
                  <a:pt x="89369" y="19707"/>
                </a:cubicBezTo>
                <a:cubicBezTo>
                  <a:pt x="89152" y="19760"/>
                  <a:pt x="88944" y="19834"/>
                  <a:pt x="88744" y="19920"/>
                </a:cubicBezTo>
                <a:cubicBezTo>
                  <a:pt x="88336" y="19017"/>
                  <a:pt x="87441" y="18433"/>
                  <a:pt x="86449" y="18433"/>
                </a:cubicBezTo>
                <a:lnTo>
                  <a:pt x="86432" y="18433"/>
                </a:lnTo>
                <a:cubicBezTo>
                  <a:pt x="85420" y="18442"/>
                  <a:pt x="84517" y="19049"/>
                  <a:pt x="84129" y="19981"/>
                </a:cubicBezTo>
                <a:cubicBezTo>
                  <a:pt x="83716" y="19785"/>
                  <a:pt x="83267" y="19658"/>
                  <a:pt x="82805" y="19609"/>
                </a:cubicBezTo>
                <a:cubicBezTo>
                  <a:pt x="83116" y="18768"/>
                  <a:pt x="83696" y="18082"/>
                  <a:pt x="84435" y="17633"/>
                </a:cubicBezTo>
                <a:cubicBezTo>
                  <a:pt x="85020" y="17277"/>
                  <a:pt x="85706" y="17073"/>
                  <a:pt x="86424" y="17069"/>
                </a:cubicBezTo>
                <a:close/>
                <a:moveTo>
                  <a:pt x="15166" y="18506"/>
                </a:moveTo>
                <a:cubicBezTo>
                  <a:pt x="16146" y="18506"/>
                  <a:pt x="17017" y="19079"/>
                  <a:pt x="17404" y="19973"/>
                </a:cubicBezTo>
                <a:cubicBezTo>
                  <a:pt x="17217" y="20063"/>
                  <a:pt x="17036" y="20165"/>
                  <a:pt x="16865" y="20283"/>
                </a:cubicBezTo>
                <a:cubicBezTo>
                  <a:pt x="16591" y="19585"/>
                  <a:pt x="15918" y="19123"/>
                  <a:pt x="15166" y="19123"/>
                </a:cubicBezTo>
                <a:lnTo>
                  <a:pt x="15154" y="19123"/>
                </a:lnTo>
                <a:cubicBezTo>
                  <a:pt x="14395" y="19128"/>
                  <a:pt x="13716" y="19605"/>
                  <a:pt x="13454" y="20312"/>
                </a:cubicBezTo>
                <a:cubicBezTo>
                  <a:pt x="13283" y="20193"/>
                  <a:pt x="13104" y="20083"/>
                  <a:pt x="12915" y="19993"/>
                </a:cubicBezTo>
                <a:cubicBezTo>
                  <a:pt x="13300" y="19094"/>
                  <a:pt x="14169" y="18510"/>
                  <a:pt x="15149" y="18506"/>
                </a:cubicBezTo>
                <a:close/>
                <a:moveTo>
                  <a:pt x="30993" y="18506"/>
                </a:moveTo>
                <a:cubicBezTo>
                  <a:pt x="31973" y="18506"/>
                  <a:pt x="32842" y="19079"/>
                  <a:pt x="33234" y="19973"/>
                </a:cubicBezTo>
                <a:cubicBezTo>
                  <a:pt x="33047" y="20063"/>
                  <a:pt x="32863" y="20165"/>
                  <a:pt x="32691" y="20283"/>
                </a:cubicBezTo>
                <a:cubicBezTo>
                  <a:pt x="32419" y="19584"/>
                  <a:pt x="31745" y="19123"/>
                  <a:pt x="30990" y="19123"/>
                </a:cubicBezTo>
                <a:cubicBezTo>
                  <a:pt x="30986" y="19123"/>
                  <a:pt x="30983" y="19123"/>
                  <a:pt x="30980" y="19123"/>
                </a:cubicBezTo>
                <a:cubicBezTo>
                  <a:pt x="30225" y="19128"/>
                  <a:pt x="29547" y="19605"/>
                  <a:pt x="29281" y="20312"/>
                </a:cubicBezTo>
                <a:cubicBezTo>
                  <a:pt x="29114" y="20193"/>
                  <a:pt x="28930" y="20083"/>
                  <a:pt x="28746" y="19993"/>
                </a:cubicBezTo>
                <a:cubicBezTo>
                  <a:pt x="29126" y="19094"/>
                  <a:pt x="30000" y="18510"/>
                  <a:pt x="30976" y="18506"/>
                </a:cubicBezTo>
                <a:close/>
                <a:moveTo>
                  <a:pt x="46823" y="18506"/>
                </a:moveTo>
                <a:cubicBezTo>
                  <a:pt x="47803" y="18506"/>
                  <a:pt x="48673" y="19079"/>
                  <a:pt x="49061" y="19973"/>
                </a:cubicBezTo>
                <a:cubicBezTo>
                  <a:pt x="48874" y="20063"/>
                  <a:pt x="48694" y="20165"/>
                  <a:pt x="48522" y="20283"/>
                </a:cubicBezTo>
                <a:cubicBezTo>
                  <a:pt x="48250" y="19584"/>
                  <a:pt x="47576" y="19123"/>
                  <a:pt x="46820" y="19123"/>
                </a:cubicBezTo>
                <a:cubicBezTo>
                  <a:pt x="46817" y="19123"/>
                  <a:pt x="46814" y="19123"/>
                  <a:pt x="46811" y="19123"/>
                </a:cubicBezTo>
                <a:cubicBezTo>
                  <a:pt x="46051" y="19128"/>
                  <a:pt x="45374" y="19605"/>
                  <a:pt x="45112" y="20312"/>
                </a:cubicBezTo>
                <a:cubicBezTo>
                  <a:pt x="44940" y="20193"/>
                  <a:pt x="44761" y="20087"/>
                  <a:pt x="44573" y="19993"/>
                </a:cubicBezTo>
                <a:cubicBezTo>
                  <a:pt x="44953" y="19094"/>
                  <a:pt x="45826" y="18510"/>
                  <a:pt x="46807" y="18506"/>
                </a:cubicBezTo>
                <a:close/>
                <a:moveTo>
                  <a:pt x="62653" y="18506"/>
                </a:moveTo>
                <a:cubicBezTo>
                  <a:pt x="63629" y="18506"/>
                  <a:pt x="64502" y="19080"/>
                  <a:pt x="64892" y="19973"/>
                </a:cubicBezTo>
                <a:cubicBezTo>
                  <a:pt x="64705" y="20063"/>
                  <a:pt x="64520" y="20165"/>
                  <a:pt x="64349" y="20283"/>
                </a:cubicBezTo>
                <a:cubicBezTo>
                  <a:pt x="64076" y="19584"/>
                  <a:pt x="63403" y="19123"/>
                  <a:pt x="62647" y="19123"/>
                </a:cubicBezTo>
                <a:cubicBezTo>
                  <a:pt x="62644" y="19123"/>
                  <a:pt x="62640" y="19123"/>
                  <a:pt x="62637" y="19123"/>
                </a:cubicBezTo>
                <a:cubicBezTo>
                  <a:pt x="61881" y="19128"/>
                  <a:pt x="61204" y="19605"/>
                  <a:pt x="60938" y="20312"/>
                </a:cubicBezTo>
                <a:cubicBezTo>
                  <a:pt x="60771" y="20193"/>
                  <a:pt x="60588" y="20083"/>
                  <a:pt x="60403" y="19993"/>
                </a:cubicBezTo>
                <a:cubicBezTo>
                  <a:pt x="60784" y="19094"/>
                  <a:pt x="61657" y="18510"/>
                  <a:pt x="62633" y="18506"/>
                </a:cubicBezTo>
                <a:cubicBezTo>
                  <a:pt x="62640" y="18506"/>
                  <a:pt x="62647" y="18506"/>
                  <a:pt x="62653" y="18506"/>
                </a:cubicBezTo>
                <a:close/>
                <a:moveTo>
                  <a:pt x="78481" y="18506"/>
                </a:moveTo>
                <a:cubicBezTo>
                  <a:pt x="79461" y="18506"/>
                  <a:pt x="80330" y="19079"/>
                  <a:pt x="80718" y="19973"/>
                </a:cubicBezTo>
                <a:cubicBezTo>
                  <a:pt x="80530" y="20063"/>
                  <a:pt x="80351" y="20165"/>
                  <a:pt x="80179" y="20283"/>
                </a:cubicBezTo>
                <a:cubicBezTo>
                  <a:pt x="79906" y="19585"/>
                  <a:pt x="79231" y="19123"/>
                  <a:pt x="78481" y="19123"/>
                </a:cubicBezTo>
                <a:lnTo>
                  <a:pt x="78468" y="19123"/>
                </a:lnTo>
                <a:cubicBezTo>
                  <a:pt x="77708" y="19128"/>
                  <a:pt x="77031" y="19605"/>
                  <a:pt x="76769" y="20312"/>
                </a:cubicBezTo>
                <a:cubicBezTo>
                  <a:pt x="76598" y="20193"/>
                  <a:pt x="76418" y="20083"/>
                  <a:pt x="76230" y="19993"/>
                </a:cubicBezTo>
                <a:cubicBezTo>
                  <a:pt x="76614" y="19094"/>
                  <a:pt x="77484" y="18510"/>
                  <a:pt x="78464" y="18506"/>
                </a:cubicBezTo>
                <a:close/>
                <a:moveTo>
                  <a:pt x="94307" y="18506"/>
                </a:moveTo>
                <a:cubicBezTo>
                  <a:pt x="95287" y="18506"/>
                  <a:pt x="96157" y="19079"/>
                  <a:pt x="96549" y="19973"/>
                </a:cubicBezTo>
                <a:cubicBezTo>
                  <a:pt x="96361" y="20063"/>
                  <a:pt x="96178" y="20165"/>
                  <a:pt x="96006" y="20283"/>
                </a:cubicBezTo>
                <a:cubicBezTo>
                  <a:pt x="95734" y="19584"/>
                  <a:pt x="95060" y="19123"/>
                  <a:pt x="94304" y="19123"/>
                </a:cubicBezTo>
                <a:cubicBezTo>
                  <a:pt x="94301" y="19123"/>
                  <a:pt x="94298" y="19123"/>
                  <a:pt x="94295" y="19123"/>
                </a:cubicBezTo>
                <a:cubicBezTo>
                  <a:pt x="93539" y="19128"/>
                  <a:pt x="92861" y="19605"/>
                  <a:pt x="92596" y="20312"/>
                </a:cubicBezTo>
                <a:cubicBezTo>
                  <a:pt x="92428" y="20193"/>
                  <a:pt x="92244" y="20083"/>
                  <a:pt x="92061" y="19993"/>
                </a:cubicBezTo>
                <a:cubicBezTo>
                  <a:pt x="92440" y="19094"/>
                  <a:pt x="93314" y="18510"/>
                  <a:pt x="94291" y="18506"/>
                </a:cubicBezTo>
                <a:close/>
                <a:moveTo>
                  <a:pt x="7312" y="18506"/>
                </a:moveTo>
                <a:cubicBezTo>
                  <a:pt x="8271" y="18506"/>
                  <a:pt x="9140" y="19072"/>
                  <a:pt x="9534" y="19948"/>
                </a:cubicBezTo>
                <a:cubicBezTo>
                  <a:pt x="9346" y="20034"/>
                  <a:pt x="9166" y="20136"/>
                  <a:pt x="8991" y="20250"/>
                </a:cubicBezTo>
                <a:cubicBezTo>
                  <a:pt x="8710" y="19576"/>
                  <a:pt x="8037" y="19123"/>
                  <a:pt x="7305" y="19123"/>
                </a:cubicBezTo>
                <a:cubicBezTo>
                  <a:pt x="7302" y="19123"/>
                  <a:pt x="7299" y="19123"/>
                  <a:pt x="7296" y="19123"/>
                </a:cubicBezTo>
                <a:cubicBezTo>
                  <a:pt x="6519" y="19128"/>
                  <a:pt x="5842" y="19613"/>
                  <a:pt x="5584" y="20340"/>
                </a:cubicBezTo>
                <a:cubicBezTo>
                  <a:pt x="5413" y="20218"/>
                  <a:pt x="5233" y="20108"/>
                  <a:pt x="5049" y="20014"/>
                </a:cubicBezTo>
                <a:cubicBezTo>
                  <a:pt x="5425" y="19103"/>
                  <a:pt x="6303" y="18510"/>
                  <a:pt x="7292" y="18506"/>
                </a:cubicBezTo>
                <a:cubicBezTo>
                  <a:pt x="7298" y="18506"/>
                  <a:pt x="7305" y="18506"/>
                  <a:pt x="7312" y="18506"/>
                </a:cubicBezTo>
                <a:close/>
                <a:moveTo>
                  <a:pt x="23138" y="18506"/>
                </a:moveTo>
                <a:cubicBezTo>
                  <a:pt x="24102" y="18506"/>
                  <a:pt x="24971" y="19072"/>
                  <a:pt x="25364" y="19948"/>
                </a:cubicBezTo>
                <a:cubicBezTo>
                  <a:pt x="25177" y="20034"/>
                  <a:pt x="24993" y="20136"/>
                  <a:pt x="24821" y="20250"/>
                </a:cubicBezTo>
                <a:cubicBezTo>
                  <a:pt x="24540" y="19573"/>
                  <a:pt x="23869" y="19123"/>
                  <a:pt x="23134" y="19123"/>
                </a:cubicBezTo>
                <a:lnTo>
                  <a:pt x="23122" y="19123"/>
                </a:lnTo>
                <a:cubicBezTo>
                  <a:pt x="22350" y="19128"/>
                  <a:pt x="21668" y="19613"/>
                  <a:pt x="21415" y="20340"/>
                </a:cubicBezTo>
                <a:cubicBezTo>
                  <a:pt x="21358" y="20299"/>
                  <a:pt x="21305" y="20263"/>
                  <a:pt x="21247" y="20226"/>
                </a:cubicBezTo>
                <a:cubicBezTo>
                  <a:pt x="21129" y="20148"/>
                  <a:pt x="21002" y="20079"/>
                  <a:pt x="20876" y="20014"/>
                </a:cubicBezTo>
                <a:cubicBezTo>
                  <a:pt x="21251" y="19103"/>
                  <a:pt x="22129" y="18510"/>
                  <a:pt x="23119" y="18506"/>
                </a:cubicBezTo>
                <a:cubicBezTo>
                  <a:pt x="23125" y="18506"/>
                  <a:pt x="23132" y="18506"/>
                  <a:pt x="23138" y="18506"/>
                </a:cubicBezTo>
                <a:close/>
                <a:moveTo>
                  <a:pt x="38969" y="18506"/>
                </a:moveTo>
                <a:cubicBezTo>
                  <a:pt x="39929" y="18506"/>
                  <a:pt x="40798" y="19072"/>
                  <a:pt x="41191" y="19948"/>
                </a:cubicBezTo>
                <a:cubicBezTo>
                  <a:pt x="41003" y="20034"/>
                  <a:pt x="40823" y="20136"/>
                  <a:pt x="40648" y="20250"/>
                </a:cubicBezTo>
                <a:cubicBezTo>
                  <a:pt x="40370" y="19573"/>
                  <a:pt x="39696" y="19123"/>
                  <a:pt x="38961" y="19123"/>
                </a:cubicBezTo>
                <a:lnTo>
                  <a:pt x="38953" y="19123"/>
                </a:lnTo>
                <a:cubicBezTo>
                  <a:pt x="38177" y="19128"/>
                  <a:pt x="37498" y="19613"/>
                  <a:pt x="37242" y="20340"/>
                </a:cubicBezTo>
                <a:cubicBezTo>
                  <a:pt x="37185" y="20299"/>
                  <a:pt x="37127" y="20259"/>
                  <a:pt x="37070" y="20222"/>
                </a:cubicBezTo>
                <a:cubicBezTo>
                  <a:pt x="36951" y="20144"/>
                  <a:pt x="36829" y="20079"/>
                  <a:pt x="36706" y="20014"/>
                </a:cubicBezTo>
                <a:cubicBezTo>
                  <a:pt x="37082" y="19103"/>
                  <a:pt x="37960" y="18510"/>
                  <a:pt x="38949" y="18506"/>
                </a:cubicBezTo>
                <a:cubicBezTo>
                  <a:pt x="38956" y="18506"/>
                  <a:pt x="38962" y="18506"/>
                  <a:pt x="38969" y="18506"/>
                </a:cubicBezTo>
                <a:close/>
                <a:moveTo>
                  <a:pt x="54792" y="18506"/>
                </a:moveTo>
                <a:cubicBezTo>
                  <a:pt x="55755" y="18506"/>
                  <a:pt x="56626" y="19070"/>
                  <a:pt x="57022" y="19948"/>
                </a:cubicBezTo>
                <a:cubicBezTo>
                  <a:pt x="56833" y="20034"/>
                  <a:pt x="56650" y="20136"/>
                  <a:pt x="56478" y="20250"/>
                </a:cubicBezTo>
                <a:cubicBezTo>
                  <a:pt x="56196" y="19573"/>
                  <a:pt x="55527" y="19123"/>
                  <a:pt x="54792" y="19123"/>
                </a:cubicBezTo>
                <a:lnTo>
                  <a:pt x="54780" y="19123"/>
                </a:lnTo>
                <a:cubicBezTo>
                  <a:pt x="54007" y="19128"/>
                  <a:pt x="53325" y="19613"/>
                  <a:pt x="53072" y="20340"/>
                </a:cubicBezTo>
                <a:cubicBezTo>
                  <a:pt x="52901" y="20218"/>
                  <a:pt x="52721" y="20108"/>
                  <a:pt x="52533" y="20014"/>
                </a:cubicBezTo>
                <a:cubicBezTo>
                  <a:pt x="52912" y="19103"/>
                  <a:pt x="53787" y="18510"/>
                  <a:pt x="54775" y="18506"/>
                </a:cubicBezTo>
                <a:close/>
                <a:moveTo>
                  <a:pt x="70622" y="18506"/>
                </a:moveTo>
                <a:cubicBezTo>
                  <a:pt x="71586" y="18506"/>
                  <a:pt x="72456" y="19070"/>
                  <a:pt x="72848" y="19948"/>
                </a:cubicBezTo>
                <a:cubicBezTo>
                  <a:pt x="72660" y="20034"/>
                  <a:pt x="72481" y="20136"/>
                  <a:pt x="72305" y="20250"/>
                </a:cubicBezTo>
                <a:cubicBezTo>
                  <a:pt x="72027" y="19573"/>
                  <a:pt x="71353" y="19123"/>
                  <a:pt x="70618" y="19123"/>
                </a:cubicBezTo>
                <a:lnTo>
                  <a:pt x="70610" y="19123"/>
                </a:lnTo>
                <a:cubicBezTo>
                  <a:pt x="69834" y="19128"/>
                  <a:pt x="69156" y="19613"/>
                  <a:pt x="68899" y="20340"/>
                </a:cubicBezTo>
                <a:cubicBezTo>
                  <a:pt x="68727" y="20218"/>
                  <a:pt x="68547" y="20108"/>
                  <a:pt x="68364" y="20014"/>
                </a:cubicBezTo>
                <a:cubicBezTo>
                  <a:pt x="68739" y="19103"/>
                  <a:pt x="69617" y="18510"/>
                  <a:pt x="70605" y="18506"/>
                </a:cubicBezTo>
                <a:close/>
                <a:moveTo>
                  <a:pt x="86449" y="18506"/>
                </a:moveTo>
                <a:cubicBezTo>
                  <a:pt x="87412" y="18506"/>
                  <a:pt x="88283" y="19070"/>
                  <a:pt x="88679" y="19948"/>
                </a:cubicBezTo>
                <a:cubicBezTo>
                  <a:pt x="88491" y="20034"/>
                  <a:pt x="88307" y="20136"/>
                  <a:pt x="88136" y="20250"/>
                </a:cubicBezTo>
                <a:cubicBezTo>
                  <a:pt x="87853" y="19573"/>
                  <a:pt x="87184" y="19123"/>
                  <a:pt x="86449" y="19123"/>
                </a:cubicBezTo>
                <a:lnTo>
                  <a:pt x="86436" y="19123"/>
                </a:lnTo>
                <a:cubicBezTo>
                  <a:pt x="85665" y="19128"/>
                  <a:pt x="84982" y="19613"/>
                  <a:pt x="84729" y="20340"/>
                </a:cubicBezTo>
                <a:cubicBezTo>
                  <a:pt x="84558" y="20218"/>
                  <a:pt x="84378" y="20108"/>
                  <a:pt x="84190" y="20014"/>
                </a:cubicBezTo>
                <a:cubicBezTo>
                  <a:pt x="84570" y="19103"/>
                  <a:pt x="85444" y="18510"/>
                  <a:pt x="86432" y="18506"/>
                </a:cubicBezTo>
                <a:close/>
                <a:moveTo>
                  <a:pt x="15164" y="19192"/>
                </a:moveTo>
                <a:cubicBezTo>
                  <a:pt x="15895" y="19192"/>
                  <a:pt x="16547" y="19645"/>
                  <a:pt x="16804" y="20324"/>
                </a:cubicBezTo>
                <a:cubicBezTo>
                  <a:pt x="16689" y="20410"/>
                  <a:pt x="16576" y="20500"/>
                  <a:pt x="16469" y="20593"/>
                </a:cubicBezTo>
                <a:cubicBezTo>
                  <a:pt x="16432" y="20627"/>
                  <a:pt x="16395" y="20659"/>
                  <a:pt x="16359" y="20696"/>
                </a:cubicBezTo>
                <a:cubicBezTo>
                  <a:pt x="16240" y="20136"/>
                  <a:pt x="15737" y="19728"/>
                  <a:pt x="15166" y="19728"/>
                </a:cubicBezTo>
                <a:lnTo>
                  <a:pt x="15158" y="19728"/>
                </a:lnTo>
                <a:cubicBezTo>
                  <a:pt x="14561" y="19732"/>
                  <a:pt x="14063" y="20161"/>
                  <a:pt x="13961" y="20736"/>
                </a:cubicBezTo>
                <a:cubicBezTo>
                  <a:pt x="13822" y="20598"/>
                  <a:pt x="13671" y="20471"/>
                  <a:pt x="13512" y="20353"/>
                </a:cubicBezTo>
                <a:cubicBezTo>
                  <a:pt x="13761" y="19662"/>
                  <a:pt x="14419" y="19196"/>
                  <a:pt x="15154" y="19192"/>
                </a:cubicBezTo>
                <a:cubicBezTo>
                  <a:pt x="15157" y="19192"/>
                  <a:pt x="15161" y="19192"/>
                  <a:pt x="15164" y="19192"/>
                </a:cubicBezTo>
                <a:close/>
                <a:moveTo>
                  <a:pt x="30989" y="19192"/>
                </a:moveTo>
                <a:cubicBezTo>
                  <a:pt x="31721" y="19192"/>
                  <a:pt x="32374" y="19645"/>
                  <a:pt x="32635" y="20324"/>
                </a:cubicBezTo>
                <a:cubicBezTo>
                  <a:pt x="32475" y="20438"/>
                  <a:pt x="32328" y="20561"/>
                  <a:pt x="32190" y="20696"/>
                </a:cubicBezTo>
                <a:cubicBezTo>
                  <a:pt x="32071" y="20136"/>
                  <a:pt x="31568" y="19728"/>
                  <a:pt x="30993" y="19728"/>
                </a:cubicBezTo>
                <a:lnTo>
                  <a:pt x="30985" y="19728"/>
                </a:lnTo>
                <a:cubicBezTo>
                  <a:pt x="30388" y="19732"/>
                  <a:pt x="29890" y="20161"/>
                  <a:pt x="29792" y="20736"/>
                </a:cubicBezTo>
                <a:cubicBezTo>
                  <a:pt x="29649" y="20598"/>
                  <a:pt x="29502" y="20471"/>
                  <a:pt x="29343" y="20353"/>
                </a:cubicBezTo>
                <a:cubicBezTo>
                  <a:pt x="29592" y="19662"/>
                  <a:pt x="30245" y="19196"/>
                  <a:pt x="30980" y="19192"/>
                </a:cubicBezTo>
                <a:cubicBezTo>
                  <a:pt x="30983" y="19192"/>
                  <a:pt x="30986" y="19192"/>
                  <a:pt x="30989" y="19192"/>
                </a:cubicBezTo>
                <a:close/>
                <a:moveTo>
                  <a:pt x="46820" y="19192"/>
                </a:moveTo>
                <a:cubicBezTo>
                  <a:pt x="47551" y="19192"/>
                  <a:pt x="48205" y="19645"/>
                  <a:pt x="48461" y="20324"/>
                </a:cubicBezTo>
                <a:cubicBezTo>
                  <a:pt x="48305" y="20438"/>
                  <a:pt x="48154" y="20561"/>
                  <a:pt x="48016" y="20696"/>
                </a:cubicBezTo>
                <a:cubicBezTo>
                  <a:pt x="47898" y="20136"/>
                  <a:pt x="47395" y="19728"/>
                  <a:pt x="46823" y="19728"/>
                </a:cubicBezTo>
                <a:lnTo>
                  <a:pt x="46815" y="19728"/>
                </a:lnTo>
                <a:cubicBezTo>
                  <a:pt x="46218" y="19732"/>
                  <a:pt x="45721" y="20161"/>
                  <a:pt x="45619" y="20736"/>
                </a:cubicBezTo>
                <a:cubicBezTo>
                  <a:pt x="45479" y="20598"/>
                  <a:pt x="45328" y="20471"/>
                  <a:pt x="45169" y="20353"/>
                </a:cubicBezTo>
                <a:cubicBezTo>
                  <a:pt x="45419" y="19662"/>
                  <a:pt x="46075" y="19196"/>
                  <a:pt x="46811" y="19192"/>
                </a:cubicBezTo>
                <a:cubicBezTo>
                  <a:pt x="46814" y="19192"/>
                  <a:pt x="46817" y="19192"/>
                  <a:pt x="46820" y="19192"/>
                </a:cubicBezTo>
                <a:close/>
                <a:moveTo>
                  <a:pt x="62647" y="19192"/>
                </a:moveTo>
                <a:cubicBezTo>
                  <a:pt x="63378" y="19192"/>
                  <a:pt x="64031" y="19645"/>
                  <a:pt x="64292" y="20324"/>
                </a:cubicBezTo>
                <a:cubicBezTo>
                  <a:pt x="64173" y="20410"/>
                  <a:pt x="64059" y="20500"/>
                  <a:pt x="63953" y="20593"/>
                </a:cubicBezTo>
                <a:cubicBezTo>
                  <a:pt x="63915" y="20627"/>
                  <a:pt x="63879" y="20659"/>
                  <a:pt x="63847" y="20696"/>
                </a:cubicBezTo>
                <a:cubicBezTo>
                  <a:pt x="63728" y="20136"/>
                  <a:pt x="63225" y="19728"/>
                  <a:pt x="62650" y="19728"/>
                </a:cubicBezTo>
                <a:lnTo>
                  <a:pt x="62641" y="19728"/>
                </a:lnTo>
                <a:cubicBezTo>
                  <a:pt x="62045" y="19732"/>
                  <a:pt x="61547" y="20161"/>
                  <a:pt x="61449" y="20736"/>
                </a:cubicBezTo>
                <a:cubicBezTo>
                  <a:pt x="61306" y="20598"/>
                  <a:pt x="61159" y="20471"/>
                  <a:pt x="60999" y="20353"/>
                </a:cubicBezTo>
                <a:cubicBezTo>
                  <a:pt x="61249" y="19662"/>
                  <a:pt x="61902" y="19196"/>
                  <a:pt x="62637" y="19192"/>
                </a:cubicBezTo>
                <a:cubicBezTo>
                  <a:pt x="62640" y="19192"/>
                  <a:pt x="62644" y="19192"/>
                  <a:pt x="62647" y="19192"/>
                </a:cubicBezTo>
                <a:close/>
                <a:moveTo>
                  <a:pt x="78477" y="19192"/>
                </a:moveTo>
                <a:cubicBezTo>
                  <a:pt x="79209" y="19192"/>
                  <a:pt x="79862" y="19645"/>
                  <a:pt x="80119" y="20324"/>
                </a:cubicBezTo>
                <a:cubicBezTo>
                  <a:pt x="79963" y="20438"/>
                  <a:pt x="79812" y="20561"/>
                  <a:pt x="79673" y="20696"/>
                </a:cubicBezTo>
                <a:cubicBezTo>
                  <a:pt x="79555" y="20136"/>
                  <a:pt x="79052" y="19728"/>
                  <a:pt x="78481" y="19728"/>
                </a:cubicBezTo>
                <a:lnTo>
                  <a:pt x="78472" y="19728"/>
                </a:lnTo>
                <a:cubicBezTo>
                  <a:pt x="77876" y="19732"/>
                  <a:pt x="77378" y="20161"/>
                  <a:pt x="77276" y="20736"/>
                </a:cubicBezTo>
                <a:cubicBezTo>
                  <a:pt x="77137" y="20598"/>
                  <a:pt x="76986" y="20471"/>
                  <a:pt x="76826" y="20353"/>
                </a:cubicBezTo>
                <a:cubicBezTo>
                  <a:pt x="77075" y="19662"/>
                  <a:pt x="77733" y="19196"/>
                  <a:pt x="78468" y="19192"/>
                </a:cubicBezTo>
                <a:cubicBezTo>
                  <a:pt x="78471" y="19192"/>
                  <a:pt x="78474" y="19192"/>
                  <a:pt x="78477" y="19192"/>
                </a:cubicBezTo>
                <a:close/>
                <a:moveTo>
                  <a:pt x="94307" y="19192"/>
                </a:moveTo>
                <a:cubicBezTo>
                  <a:pt x="95038" y="19192"/>
                  <a:pt x="95691" y="19646"/>
                  <a:pt x="95949" y="20324"/>
                </a:cubicBezTo>
                <a:cubicBezTo>
                  <a:pt x="95789" y="20438"/>
                  <a:pt x="95642" y="20561"/>
                  <a:pt x="95503" y="20696"/>
                </a:cubicBezTo>
                <a:cubicBezTo>
                  <a:pt x="95386" y="20136"/>
                  <a:pt x="94883" y="19728"/>
                  <a:pt x="94307" y="19728"/>
                </a:cubicBezTo>
                <a:lnTo>
                  <a:pt x="94298" y="19728"/>
                </a:lnTo>
                <a:cubicBezTo>
                  <a:pt x="93702" y="19732"/>
                  <a:pt x="93205" y="20161"/>
                  <a:pt x="93106" y="20736"/>
                </a:cubicBezTo>
                <a:cubicBezTo>
                  <a:pt x="92963" y="20598"/>
                  <a:pt x="92816" y="20471"/>
                  <a:pt x="92657" y="20353"/>
                </a:cubicBezTo>
                <a:cubicBezTo>
                  <a:pt x="92906" y="19662"/>
                  <a:pt x="93563" y="19196"/>
                  <a:pt x="94298" y="19192"/>
                </a:cubicBezTo>
                <a:close/>
                <a:moveTo>
                  <a:pt x="7305" y="19192"/>
                </a:moveTo>
                <a:cubicBezTo>
                  <a:pt x="8012" y="19192"/>
                  <a:pt x="8665" y="19633"/>
                  <a:pt x="8934" y="20291"/>
                </a:cubicBezTo>
                <a:cubicBezTo>
                  <a:pt x="8778" y="20397"/>
                  <a:pt x="8627" y="20520"/>
                  <a:pt x="8489" y="20647"/>
                </a:cubicBezTo>
                <a:cubicBezTo>
                  <a:pt x="8353" y="20112"/>
                  <a:pt x="7863" y="19728"/>
                  <a:pt x="7304" y="19728"/>
                </a:cubicBezTo>
                <a:lnTo>
                  <a:pt x="7300" y="19728"/>
                </a:lnTo>
                <a:cubicBezTo>
                  <a:pt x="6687" y="19732"/>
                  <a:pt x="6176" y="20181"/>
                  <a:pt x="6095" y="20781"/>
                </a:cubicBezTo>
                <a:cubicBezTo>
                  <a:pt x="5956" y="20638"/>
                  <a:pt x="5805" y="20504"/>
                  <a:pt x="5646" y="20385"/>
                </a:cubicBezTo>
                <a:cubicBezTo>
                  <a:pt x="5882" y="19675"/>
                  <a:pt x="6544" y="19196"/>
                  <a:pt x="7296" y="19192"/>
                </a:cubicBezTo>
                <a:cubicBezTo>
                  <a:pt x="7299" y="19192"/>
                  <a:pt x="7302" y="19192"/>
                  <a:pt x="7305" y="19192"/>
                </a:cubicBezTo>
                <a:close/>
                <a:moveTo>
                  <a:pt x="23134" y="19192"/>
                </a:moveTo>
                <a:cubicBezTo>
                  <a:pt x="23845" y="19192"/>
                  <a:pt x="24495" y="19634"/>
                  <a:pt x="24760" y="20291"/>
                </a:cubicBezTo>
                <a:cubicBezTo>
                  <a:pt x="24605" y="20397"/>
                  <a:pt x="24458" y="20520"/>
                  <a:pt x="24319" y="20647"/>
                </a:cubicBezTo>
                <a:cubicBezTo>
                  <a:pt x="24180" y="20112"/>
                  <a:pt x="23694" y="19728"/>
                  <a:pt x="23134" y="19728"/>
                </a:cubicBezTo>
                <a:lnTo>
                  <a:pt x="23126" y="19728"/>
                </a:lnTo>
                <a:cubicBezTo>
                  <a:pt x="22518" y="19732"/>
                  <a:pt x="22007" y="20181"/>
                  <a:pt x="21926" y="20781"/>
                </a:cubicBezTo>
                <a:cubicBezTo>
                  <a:pt x="21831" y="20683"/>
                  <a:pt x="21733" y="20593"/>
                  <a:pt x="21632" y="20508"/>
                </a:cubicBezTo>
                <a:cubicBezTo>
                  <a:pt x="21579" y="20467"/>
                  <a:pt x="21526" y="20427"/>
                  <a:pt x="21472" y="20385"/>
                </a:cubicBezTo>
                <a:cubicBezTo>
                  <a:pt x="21713" y="19675"/>
                  <a:pt x="22371" y="19196"/>
                  <a:pt x="23122" y="19192"/>
                </a:cubicBezTo>
                <a:close/>
                <a:moveTo>
                  <a:pt x="38961" y="19192"/>
                </a:moveTo>
                <a:cubicBezTo>
                  <a:pt x="39672" y="19192"/>
                  <a:pt x="40325" y="19634"/>
                  <a:pt x="40591" y="20291"/>
                </a:cubicBezTo>
                <a:cubicBezTo>
                  <a:pt x="40435" y="20397"/>
                  <a:pt x="40284" y="20520"/>
                  <a:pt x="40145" y="20647"/>
                </a:cubicBezTo>
                <a:cubicBezTo>
                  <a:pt x="40011" y="20112"/>
                  <a:pt x="39521" y="19728"/>
                  <a:pt x="38961" y="19728"/>
                </a:cubicBezTo>
                <a:lnTo>
                  <a:pt x="38957" y="19728"/>
                </a:lnTo>
                <a:cubicBezTo>
                  <a:pt x="38344" y="19732"/>
                  <a:pt x="37834" y="20181"/>
                  <a:pt x="37752" y="20781"/>
                </a:cubicBezTo>
                <a:cubicBezTo>
                  <a:pt x="37743" y="20770"/>
                  <a:pt x="37732" y="20761"/>
                  <a:pt x="37724" y="20749"/>
                </a:cubicBezTo>
                <a:cubicBezTo>
                  <a:pt x="37609" y="20634"/>
                  <a:pt x="37487" y="20528"/>
                  <a:pt x="37360" y="20430"/>
                </a:cubicBezTo>
                <a:cubicBezTo>
                  <a:pt x="37340" y="20414"/>
                  <a:pt x="37319" y="20397"/>
                  <a:pt x="37302" y="20385"/>
                </a:cubicBezTo>
                <a:cubicBezTo>
                  <a:pt x="37540" y="19675"/>
                  <a:pt x="38201" y="19196"/>
                  <a:pt x="38953" y="19192"/>
                </a:cubicBezTo>
                <a:close/>
                <a:moveTo>
                  <a:pt x="54789" y="19192"/>
                </a:moveTo>
                <a:cubicBezTo>
                  <a:pt x="55500" y="19192"/>
                  <a:pt x="56153" y="19633"/>
                  <a:pt x="56417" y="20291"/>
                </a:cubicBezTo>
                <a:cubicBezTo>
                  <a:pt x="56262" y="20397"/>
                  <a:pt x="56115" y="20520"/>
                  <a:pt x="55976" y="20647"/>
                </a:cubicBezTo>
                <a:cubicBezTo>
                  <a:pt x="55837" y="20112"/>
                  <a:pt x="55351" y="19728"/>
                  <a:pt x="54792" y="19728"/>
                </a:cubicBezTo>
                <a:lnTo>
                  <a:pt x="54784" y="19728"/>
                </a:lnTo>
                <a:cubicBezTo>
                  <a:pt x="54175" y="19732"/>
                  <a:pt x="53664" y="20181"/>
                  <a:pt x="53583" y="20781"/>
                </a:cubicBezTo>
                <a:cubicBezTo>
                  <a:pt x="53489" y="20683"/>
                  <a:pt x="53391" y="20593"/>
                  <a:pt x="53289" y="20508"/>
                </a:cubicBezTo>
                <a:cubicBezTo>
                  <a:pt x="53236" y="20467"/>
                  <a:pt x="53182" y="20427"/>
                  <a:pt x="53129" y="20385"/>
                </a:cubicBezTo>
                <a:cubicBezTo>
                  <a:pt x="53370" y="19675"/>
                  <a:pt x="54028" y="19196"/>
                  <a:pt x="54780" y="19192"/>
                </a:cubicBezTo>
                <a:cubicBezTo>
                  <a:pt x="54783" y="19192"/>
                  <a:pt x="54786" y="19192"/>
                  <a:pt x="54789" y="19192"/>
                </a:cubicBezTo>
                <a:close/>
                <a:moveTo>
                  <a:pt x="70618" y="19192"/>
                </a:moveTo>
                <a:cubicBezTo>
                  <a:pt x="71329" y="19192"/>
                  <a:pt x="71983" y="19634"/>
                  <a:pt x="72247" y="20291"/>
                </a:cubicBezTo>
                <a:cubicBezTo>
                  <a:pt x="72092" y="20397"/>
                  <a:pt x="71941" y="20520"/>
                  <a:pt x="71802" y="20647"/>
                </a:cubicBezTo>
                <a:cubicBezTo>
                  <a:pt x="71668" y="20112"/>
                  <a:pt x="71178" y="19728"/>
                  <a:pt x="70618" y="19728"/>
                </a:cubicBezTo>
                <a:lnTo>
                  <a:pt x="70614" y="19728"/>
                </a:lnTo>
                <a:cubicBezTo>
                  <a:pt x="70002" y="19732"/>
                  <a:pt x="69491" y="20181"/>
                  <a:pt x="69410" y="20781"/>
                </a:cubicBezTo>
                <a:cubicBezTo>
                  <a:pt x="69287" y="20655"/>
                  <a:pt x="69160" y="20540"/>
                  <a:pt x="69025" y="20434"/>
                </a:cubicBezTo>
                <a:cubicBezTo>
                  <a:pt x="69005" y="20418"/>
                  <a:pt x="68980" y="20402"/>
                  <a:pt x="68960" y="20385"/>
                </a:cubicBezTo>
                <a:cubicBezTo>
                  <a:pt x="69197" y="19675"/>
                  <a:pt x="69859" y="19196"/>
                  <a:pt x="70610" y="19192"/>
                </a:cubicBezTo>
                <a:close/>
                <a:moveTo>
                  <a:pt x="86449" y="19192"/>
                </a:moveTo>
                <a:cubicBezTo>
                  <a:pt x="87159" y="19192"/>
                  <a:pt x="87808" y="19634"/>
                  <a:pt x="88074" y="20291"/>
                </a:cubicBezTo>
                <a:cubicBezTo>
                  <a:pt x="87919" y="20397"/>
                  <a:pt x="87772" y="20520"/>
                  <a:pt x="87633" y="20647"/>
                </a:cubicBezTo>
                <a:cubicBezTo>
                  <a:pt x="87495" y="20112"/>
                  <a:pt x="87009" y="19728"/>
                  <a:pt x="86449" y="19728"/>
                </a:cubicBezTo>
                <a:lnTo>
                  <a:pt x="86441" y="19728"/>
                </a:lnTo>
                <a:cubicBezTo>
                  <a:pt x="85832" y="19732"/>
                  <a:pt x="85322" y="20181"/>
                  <a:pt x="85240" y="20781"/>
                </a:cubicBezTo>
                <a:cubicBezTo>
                  <a:pt x="85097" y="20638"/>
                  <a:pt x="84946" y="20504"/>
                  <a:pt x="84786" y="20385"/>
                </a:cubicBezTo>
                <a:cubicBezTo>
                  <a:pt x="85027" y="19675"/>
                  <a:pt x="85685" y="19196"/>
                  <a:pt x="86436" y="19192"/>
                </a:cubicBezTo>
                <a:close/>
                <a:moveTo>
                  <a:pt x="38961" y="19797"/>
                </a:moveTo>
                <a:cubicBezTo>
                  <a:pt x="39504" y="19797"/>
                  <a:pt x="39973" y="20177"/>
                  <a:pt x="40088" y="20704"/>
                </a:cubicBezTo>
                <a:cubicBezTo>
                  <a:pt x="39900" y="20883"/>
                  <a:pt x="39728" y="21083"/>
                  <a:pt x="39577" y="21304"/>
                </a:cubicBezTo>
                <a:cubicBezTo>
                  <a:pt x="39371" y="21267"/>
                  <a:pt x="39158" y="21247"/>
                  <a:pt x="38941" y="21247"/>
                </a:cubicBezTo>
                <a:cubicBezTo>
                  <a:pt x="38922" y="21247"/>
                  <a:pt x="38903" y="21247"/>
                  <a:pt x="38883" y="21247"/>
                </a:cubicBezTo>
                <a:cubicBezTo>
                  <a:pt x="38648" y="21247"/>
                  <a:pt x="38417" y="21271"/>
                  <a:pt x="38189" y="21312"/>
                </a:cubicBezTo>
                <a:lnTo>
                  <a:pt x="38189" y="21312"/>
                </a:lnTo>
                <a:cubicBezTo>
                  <a:pt x="38070" y="21137"/>
                  <a:pt x="37939" y="20977"/>
                  <a:pt x="37797" y="20826"/>
                </a:cubicBezTo>
                <a:lnTo>
                  <a:pt x="37817" y="20826"/>
                </a:lnTo>
                <a:cubicBezTo>
                  <a:pt x="37879" y="20242"/>
                  <a:pt x="38369" y="19801"/>
                  <a:pt x="38957" y="19797"/>
                </a:cubicBezTo>
                <a:close/>
                <a:moveTo>
                  <a:pt x="7304" y="19797"/>
                </a:moveTo>
                <a:cubicBezTo>
                  <a:pt x="7847" y="19797"/>
                  <a:pt x="8317" y="20177"/>
                  <a:pt x="8431" y="20704"/>
                </a:cubicBezTo>
                <a:cubicBezTo>
                  <a:pt x="8244" y="20883"/>
                  <a:pt x="8072" y="21083"/>
                  <a:pt x="7920" y="21304"/>
                </a:cubicBezTo>
                <a:cubicBezTo>
                  <a:pt x="7705" y="21268"/>
                  <a:pt x="7479" y="21247"/>
                  <a:pt x="7251" y="21247"/>
                </a:cubicBezTo>
                <a:lnTo>
                  <a:pt x="7226" y="21247"/>
                </a:lnTo>
                <a:cubicBezTo>
                  <a:pt x="6990" y="21247"/>
                  <a:pt x="6759" y="21271"/>
                  <a:pt x="6532" y="21312"/>
                </a:cubicBezTo>
                <a:lnTo>
                  <a:pt x="6532" y="21312"/>
                </a:lnTo>
                <a:cubicBezTo>
                  <a:pt x="6413" y="21137"/>
                  <a:pt x="6283" y="20977"/>
                  <a:pt x="6140" y="20826"/>
                </a:cubicBezTo>
                <a:lnTo>
                  <a:pt x="6161" y="20826"/>
                </a:lnTo>
                <a:cubicBezTo>
                  <a:pt x="6221" y="20242"/>
                  <a:pt x="6712" y="19801"/>
                  <a:pt x="7300" y="19797"/>
                </a:cubicBezTo>
                <a:close/>
                <a:moveTo>
                  <a:pt x="70623" y="19797"/>
                </a:moveTo>
                <a:cubicBezTo>
                  <a:pt x="71158" y="19797"/>
                  <a:pt x="71631" y="20175"/>
                  <a:pt x="71745" y="20704"/>
                </a:cubicBezTo>
                <a:cubicBezTo>
                  <a:pt x="71557" y="20883"/>
                  <a:pt x="71386" y="21083"/>
                  <a:pt x="71235" y="21304"/>
                </a:cubicBezTo>
                <a:cubicBezTo>
                  <a:pt x="71018" y="21268"/>
                  <a:pt x="70794" y="21247"/>
                  <a:pt x="70565" y="21247"/>
                </a:cubicBezTo>
                <a:lnTo>
                  <a:pt x="70541" y="21247"/>
                </a:lnTo>
                <a:cubicBezTo>
                  <a:pt x="70305" y="21247"/>
                  <a:pt x="70074" y="21271"/>
                  <a:pt x="69845" y="21312"/>
                </a:cubicBezTo>
                <a:lnTo>
                  <a:pt x="69845" y="21312"/>
                </a:lnTo>
                <a:cubicBezTo>
                  <a:pt x="69728" y="21137"/>
                  <a:pt x="69597" y="20977"/>
                  <a:pt x="69454" y="20826"/>
                </a:cubicBezTo>
                <a:lnTo>
                  <a:pt x="69474" y="20826"/>
                </a:lnTo>
                <a:cubicBezTo>
                  <a:pt x="69536" y="20242"/>
                  <a:pt x="70026" y="19801"/>
                  <a:pt x="70614" y="19797"/>
                </a:cubicBezTo>
                <a:cubicBezTo>
                  <a:pt x="70617" y="19797"/>
                  <a:pt x="70620" y="19797"/>
                  <a:pt x="70623" y="19797"/>
                </a:cubicBezTo>
                <a:close/>
                <a:moveTo>
                  <a:pt x="23134" y="19797"/>
                </a:moveTo>
                <a:cubicBezTo>
                  <a:pt x="23673" y="19797"/>
                  <a:pt x="24143" y="20177"/>
                  <a:pt x="24258" y="20704"/>
                </a:cubicBezTo>
                <a:cubicBezTo>
                  <a:pt x="24074" y="20883"/>
                  <a:pt x="23903" y="21083"/>
                  <a:pt x="23751" y="21304"/>
                </a:cubicBezTo>
                <a:cubicBezTo>
                  <a:pt x="23530" y="21268"/>
                  <a:pt x="23306" y="21247"/>
                  <a:pt x="23077" y="21247"/>
                </a:cubicBezTo>
                <a:lnTo>
                  <a:pt x="23053" y="21247"/>
                </a:lnTo>
                <a:cubicBezTo>
                  <a:pt x="22816" y="21247"/>
                  <a:pt x="22583" y="21272"/>
                  <a:pt x="22359" y="21313"/>
                </a:cubicBezTo>
                <a:cubicBezTo>
                  <a:pt x="22240" y="21137"/>
                  <a:pt x="22109" y="20977"/>
                  <a:pt x="21967" y="20826"/>
                </a:cubicBezTo>
                <a:lnTo>
                  <a:pt x="21986" y="20826"/>
                </a:lnTo>
                <a:cubicBezTo>
                  <a:pt x="22048" y="20242"/>
                  <a:pt x="22538" y="19801"/>
                  <a:pt x="23126" y="19797"/>
                </a:cubicBezTo>
                <a:close/>
                <a:moveTo>
                  <a:pt x="54792" y="19797"/>
                </a:moveTo>
                <a:cubicBezTo>
                  <a:pt x="55331" y="19797"/>
                  <a:pt x="55804" y="20177"/>
                  <a:pt x="55915" y="20704"/>
                </a:cubicBezTo>
                <a:cubicBezTo>
                  <a:pt x="55731" y="20883"/>
                  <a:pt x="55559" y="21083"/>
                  <a:pt x="55408" y="21304"/>
                </a:cubicBezTo>
                <a:cubicBezTo>
                  <a:pt x="55188" y="21268"/>
                  <a:pt x="54963" y="21247"/>
                  <a:pt x="54735" y="21247"/>
                </a:cubicBezTo>
                <a:lnTo>
                  <a:pt x="54710" y="21247"/>
                </a:lnTo>
                <a:cubicBezTo>
                  <a:pt x="54473" y="21247"/>
                  <a:pt x="54241" y="21272"/>
                  <a:pt x="54015" y="21313"/>
                </a:cubicBezTo>
                <a:cubicBezTo>
                  <a:pt x="53898" y="21137"/>
                  <a:pt x="53766" y="20977"/>
                  <a:pt x="53623" y="20826"/>
                </a:cubicBezTo>
                <a:lnTo>
                  <a:pt x="53644" y="20826"/>
                </a:lnTo>
                <a:cubicBezTo>
                  <a:pt x="53705" y="20242"/>
                  <a:pt x="54196" y="19801"/>
                  <a:pt x="54784" y="19797"/>
                </a:cubicBezTo>
                <a:close/>
                <a:moveTo>
                  <a:pt x="86449" y="19797"/>
                </a:moveTo>
                <a:cubicBezTo>
                  <a:pt x="86989" y="19797"/>
                  <a:pt x="87458" y="20175"/>
                  <a:pt x="87572" y="20704"/>
                </a:cubicBezTo>
                <a:cubicBezTo>
                  <a:pt x="87388" y="20883"/>
                  <a:pt x="87216" y="21083"/>
                  <a:pt x="87065" y="21304"/>
                </a:cubicBezTo>
                <a:cubicBezTo>
                  <a:pt x="86837" y="21268"/>
                  <a:pt x="86604" y="21247"/>
                  <a:pt x="86367" y="21247"/>
                </a:cubicBezTo>
                <a:cubicBezTo>
                  <a:pt x="86130" y="21247"/>
                  <a:pt x="85897" y="21272"/>
                  <a:pt x="85672" y="21313"/>
                </a:cubicBezTo>
                <a:cubicBezTo>
                  <a:pt x="85554" y="21137"/>
                  <a:pt x="85423" y="20977"/>
                  <a:pt x="85280" y="20826"/>
                </a:cubicBezTo>
                <a:lnTo>
                  <a:pt x="85301" y="20826"/>
                </a:lnTo>
                <a:cubicBezTo>
                  <a:pt x="85363" y="20242"/>
                  <a:pt x="85853" y="19801"/>
                  <a:pt x="86441" y="19797"/>
                </a:cubicBezTo>
                <a:cubicBezTo>
                  <a:pt x="86444" y="19797"/>
                  <a:pt x="86447" y="19797"/>
                  <a:pt x="86449" y="19797"/>
                </a:cubicBezTo>
                <a:close/>
                <a:moveTo>
                  <a:pt x="15166" y="19797"/>
                </a:moveTo>
                <a:cubicBezTo>
                  <a:pt x="15722" y="19797"/>
                  <a:pt x="16208" y="20206"/>
                  <a:pt x="16297" y="20753"/>
                </a:cubicBezTo>
                <a:cubicBezTo>
                  <a:pt x="16269" y="20781"/>
                  <a:pt x="16240" y="20814"/>
                  <a:pt x="16212" y="20843"/>
                </a:cubicBezTo>
                <a:cubicBezTo>
                  <a:pt x="16159" y="20904"/>
                  <a:pt x="16105" y="20961"/>
                  <a:pt x="16052" y="21026"/>
                </a:cubicBezTo>
                <a:cubicBezTo>
                  <a:pt x="15979" y="21113"/>
                  <a:pt x="15914" y="21202"/>
                  <a:pt x="15848" y="21296"/>
                </a:cubicBezTo>
                <a:cubicBezTo>
                  <a:pt x="15639" y="21264"/>
                  <a:pt x="15432" y="21247"/>
                  <a:pt x="15219" y="21247"/>
                </a:cubicBezTo>
                <a:lnTo>
                  <a:pt x="15194" y="21247"/>
                </a:lnTo>
                <a:cubicBezTo>
                  <a:pt x="14929" y="21247"/>
                  <a:pt x="14668" y="21275"/>
                  <a:pt x="14414" y="21328"/>
                </a:cubicBezTo>
                <a:lnTo>
                  <a:pt x="14439" y="21313"/>
                </a:lnTo>
                <a:cubicBezTo>
                  <a:pt x="14316" y="21128"/>
                  <a:pt x="14174" y="20957"/>
                  <a:pt x="14022" y="20802"/>
                </a:cubicBezTo>
                <a:cubicBezTo>
                  <a:pt x="14096" y="20231"/>
                  <a:pt x="14578" y="19801"/>
                  <a:pt x="15158" y="19797"/>
                </a:cubicBezTo>
                <a:close/>
                <a:moveTo>
                  <a:pt x="30993" y="19797"/>
                </a:moveTo>
                <a:cubicBezTo>
                  <a:pt x="31548" y="19797"/>
                  <a:pt x="32034" y="20206"/>
                  <a:pt x="32128" y="20753"/>
                </a:cubicBezTo>
                <a:cubicBezTo>
                  <a:pt x="32099" y="20781"/>
                  <a:pt x="32067" y="20814"/>
                  <a:pt x="32039" y="20843"/>
                </a:cubicBezTo>
                <a:cubicBezTo>
                  <a:pt x="31907" y="20985"/>
                  <a:pt x="31785" y="21137"/>
                  <a:pt x="31675" y="21296"/>
                </a:cubicBezTo>
                <a:cubicBezTo>
                  <a:pt x="31470" y="21264"/>
                  <a:pt x="31262" y="21247"/>
                  <a:pt x="31050" y="21247"/>
                </a:cubicBezTo>
                <a:lnTo>
                  <a:pt x="31025" y="21247"/>
                </a:lnTo>
                <a:cubicBezTo>
                  <a:pt x="30759" y="21247"/>
                  <a:pt x="30499" y="21275"/>
                  <a:pt x="30241" y="21328"/>
                </a:cubicBezTo>
                <a:lnTo>
                  <a:pt x="30269" y="21313"/>
                </a:lnTo>
                <a:cubicBezTo>
                  <a:pt x="30143" y="21128"/>
                  <a:pt x="30005" y="20957"/>
                  <a:pt x="29853" y="20802"/>
                </a:cubicBezTo>
                <a:cubicBezTo>
                  <a:pt x="29926" y="20231"/>
                  <a:pt x="30408" y="19801"/>
                  <a:pt x="30985" y="19797"/>
                </a:cubicBezTo>
                <a:close/>
                <a:moveTo>
                  <a:pt x="46823" y="19797"/>
                </a:moveTo>
                <a:cubicBezTo>
                  <a:pt x="47379" y="19797"/>
                  <a:pt x="47864" y="20206"/>
                  <a:pt x="47954" y="20753"/>
                </a:cubicBezTo>
                <a:cubicBezTo>
                  <a:pt x="47845" y="20868"/>
                  <a:pt x="47734" y="20990"/>
                  <a:pt x="47636" y="21121"/>
                </a:cubicBezTo>
                <a:cubicBezTo>
                  <a:pt x="47591" y="21177"/>
                  <a:pt x="47546" y="21235"/>
                  <a:pt x="47506" y="21296"/>
                </a:cubicBezTo>
                <a:cubicBezTo>
                  <a:pt x="47297" y="21264"/>
                  <a:pt x="47089" y="21247"/>
                  <a:pt x="46876" y="21247"/>
                </a:cubicBezTo>
                <a:lnTo>
                  <a:pt x="46852" y="21247"/>
                </a:lnTo>
                <a:cubicBezTo>
                  <a:pt x="46586" y="21247"/>
                  <a:pt x="46325" y="21275"/>
                  <a:pt x="46071" y="21328"/>
                </a:cubicBezTo>
                <a:lnTo>
                  <a:pt x="46096" y="21313"/>
                </a:lnTo>
                <a:cubicBezTo>
                  <a:pt x="45973" y="21128"/>
                  <a:pt x="45830" y="20957"/>
                  <a:pt x="45679" y="20802"/>
                </a:cubicBezTo>
                <a:cubicBezTo>
                  <a:pt x="45753" y="20231"/>
                  <a:pt x="46235" y="19801"/>
                  <a:pt x="46815" y="19797"/>
                </a:cubicBezTo>
                <a:close/>
                <a:moveTo>
                  <a:pt x="62650" y="19797"/>
                </a:moveTo>
                <a:cubicBezTo>
                  <a:pt x="63205" y="19797"/>
                  <a:pt x="63691" y="20206"/>
                  <a:pt x="63785" y="20753"/>
                </a:cubicBezTo>
                <a:cubicBezTo>
                  <a:pt x="63757" y="20781"/>
                  <a:pt x="63724" y="20814"/>
                  <a:pt x="63695" y="20843"/>
                </a:cubicBezTo>
                <a:cubicBezTo>
                  <a:pt x="63642" y="20904"/>
                  <a:pt x="63589" y="20961"/>
                  <a:pt x="63540" y="21026"/>
                </a:cubicBezTo>
                <a:cubicBezTo>
                  <a:pt x="63466" y="21113"/>
                  <a:pt x="63397" y="21202"/>
                  <a:pt x="63332" y="21296"/>
                </a:cubicBezTo>
                <a:cubicBezTo>
                  <a:pt x="63127" y="21264"/>
                  <a:pt x="62920" y="21247"/>
                  <a:pt x="62707" y="21247"/>
                </a:cubicBezTo>
                <a:lnTo>
                  <a:pt x="62682" y="21247"/>
                </a:lnTo>
                <a:cubicBezTo>
                  <a:pt x="62417" y="21247"/>
                  <a:pt x="62156" y="21275"/>
                  <a:pt x="61898" y="21328"/>
                </a:cubicBezTo>
                <a:lnTo>
                  <a:pt x="61927" y="21313"/>
                </a:lnTo>
                <a:cubicBezTo>
                  <a:pt x="61800" y="21128"/>
                  <a:pt x="61661" y="20957"/>
                  <a:pt x="61510" y="20802"/>
                </a:cubicBezTo>
                <a:cubicBezTo>
                  <a:pt x="61583" y="20231"/>
                  <a:pt x="62066" y="19801"/>
                  <a:pt x="62641" y="19797"/>
                </a:cubicBezTo>
                <a:close/>
                <a:moveTo>
                  <a:pt x="78481" y="19797"/>
                </a:moveTo>
                <a:cubicBezTo>
                  <a:pt x="79035" y="19797"/>
                  <a:pt x="79522" y="20206"/>
                  <a:pt x="79616" y="20753"/>
                </a:cubicBezTo>
                <a:cubicBezTo>
                  <a:pt x="79448" y="20921"/>
                  <a:pt x="79297" y="21100"/>
                  <a:pt x="79163" y="21296"/>
                </a:cubicBezTo>
                <a:cubicBezTo>
                  <a:pt x="78958" y="21264"/>
                  <a:pt x="78746" y="21247"/>
                  <a:pt x="78534" y="21247"/>
                </a:cubicBezTo>
                <a:lnTo>
                  <a:pt x="78509" y="21247"/>
                </a:lnTo>
                <a:cubicBezTo>
                  <a:pt x="78243" y="21247"/>
                  <a:pt x="77982" y="21275"/>
                  <a:pt x="77729" y="21328"/>
                </a:cubicBezTo>
                <a:lnTo>
                  <a:pt x="77753" y="21313"/>
                </a:lnTo>
                <a:cubicBezTo>
                  <a:pt x="77631" y="21128"/>
                  <a:pt x="77488" y="20957"/>
                  <a:pt x="77337" y="20802"/>
                </a:cubicBezTo>
                <a:cubicBezTo>
                  <a:pt x="77410" y="20231"/>
                  <a:pt x="77892" y="19801"/>
                  <a:pt x="78472" y="19797"/>
                </a:cubicBezTo>
                <a:close/>
                <a:moveTo>
                  <a:pt x="94307" y="19797"/>
                </a:moveTo>
                <a:cubicBezTo>
                  <a:pt x="94862" y="19797"/>
                  <a:pt x="95348" y="20206"/>
                  <a:pt x="95442" y="20753"/>
                </a:cubicBezTo>
                <a:cubicBezTo>
                  <a:pt x="95279" y="20921"/>
                  <a:pt x="95124" y="21100"/>
                  <a:pt x="94989" y="21296"/>
                </a:cubicBezTo>
                <a:cubicBezTo>
                  <a:pt x="94785" y="21264"/>
                  <a:pt x="94577" y="21247"/>
                  <a:pt x="94364" y="21247"/>
                </a:cubicBezTo>
                <a:lnTo>
                  <a:pt x="94340" y="21247"/>
                </a:lnTo>
                <a:cubicBezTo>
                  <a:pt x="94074" y="21247"/>
                  <a:pt x="93812" y="21275"/>
                  <a:pt x="93555" y="21328"/>
                </a:cubicBezTo>
                <a:lnTo>
                  <a:pt x="93584" y="21313"/>
                </a:lnTo>
                <a:cubicBezTo>
                  <a:pt x="93457" y="21128"/>
                  <a:pt x="93318" y="20957"/>
                  <a:pt x="93167" y="20802"/>
                </a:cubicBezTo>
                <a:cubicBezTo>
                  <a:pt x="93241" y="20231"/>
                  <a:pt x="93723" y="19801"/>
                  <a:pt x="94298" y="19797"/>
                </a:cubicBezTo>
                <a:close/>
                <a:moveTo>
                  <a:pt x="19110" y="19662"/>
                </a:moveTo>
                <a:cubicBezTo>
                  <a:pt x="19943" y="19662"/>
                  <a:pt x="20742" y="19934"/>
                  <a:pt x="21394" y="20414"/>
                </a:cubicBezTo>
                <a:cubicBezTo>
                  <a:pt x="21428" y="20438"/>
                  <a:pt x="21460" y="20463"/>
                  <a:pt x="21488" y="20483"/>
                </a:cubicBezTo>
                <a:cubicBezTo>
                  <a:pt x="21554" y="20532"/>
                  <a:pt x="21611" y="20585"/>
                  <a:pt x="21673" y="20634"/>
                </a:cubicBezTo>
                <a:cubicBezTo>
                  <a:pt x="21901" y="20838"/>
                  <a:pt x="22105" y="21072"/>
                  <a:pt x="22285" y="21328"/>
                </a:cubicBezTo>
                <a:cubicBezTo>
                  <a:pt x="22060" y="21373"/>
                  <a:pt x="21844" y="21439"/>
                  <a:pt x="21635" y="21520"/>
                </a:cubicBezTo>
                <a:cubicBezTo>
                  <a:pt x="21014" y="20744"/>
                  <a:pt x="20092" y="20299"/>
                  <a:pt x="19092" y="20299"/>
                </a:cubicBezTo>
                <a:cubicBezTo>
                  <a:pt x="19088" y="20299"/>
                  <a:pt x="19083" y="20299"/>
                  <a:pt x="19079" y="20299"/>
                </a:cubicBezTo>
                <a:cubicBezTo>
                  <a:pt x="18107" y="20304"/>
                  <a:pt x="17200" y="20740"/>
                  <a:pt x="16587" y="21492"/>
                </a:cubicBezTo>
                <a:cubicBezTo>
                  <a:pt x="16375" y="21411"/>
                  <a:pt x="16150" y="21353"/>
                  <a:pt x="15922" y="21309"/>
                </a:cubicBezTo>
                <a:lnTo>
                  <a:pt x="16032" y="21162"/>
                </a:lnTo>
                <a:cubicBezTo>
                  <a:pt x="16081" y="21100"/>
                  <a:pt x="16130" y="21039"/>
                  <a:pt x="16183" y="20977"/>
                </a:cubicBezTo>
                <a:cubicBezTo>
                  <a:pt x="16208" y="20949"/>
                  <a:pt x="16236" y="20921"/>
                  <a:pt x="16261" y="20892"/>
                </a:cubicBezTo>
                <a:cubicBezTo>
                  <a:pt x="16767" y="20353"/>
                  <a:pt x="17409" y="19973"/>
                  <a:pt x="18119" y="19785"/>
                </a:cubicBezTo>
                <a:lnTo>
                  <a:pt x="18119" y="19797"/>
                </a:lnTo>
                <a:lnTo>
                  <a:pt x="18184" y="19769"/>
                </a:lnTo>
                <a:cubicBezTo>
                  <a:pt x="18397" y="19720"/>
                  <a:pt x="18613" y="19686"/>
                  <a:pt x="18830" y="19671"/>
                </a:cubicBezTo>
                <a:cubicBezTo>
                  <a:pt x="18830" y="19675"/>
                  <a:pt x="18834" y="19675"/>
                  <a:pt x="18834" y="19679"/>
                </a:cubicBezTo>
                <a:lnTo>
                  <a:pt x="18862" y="19667"/>
                </a:lnTo>
                <a:cubicBezTo>
                  <a:pt x="18932" y="19662"/>
                  <a:pt x="19002" y="19662"/>
                  <a:pt x="19075" y="19662"/>
                </a:cubicBezTo>
                <a:cubicBezTo>
                  <a:pt x="19087" y="19662"/>
                  <a:pt x="19099" y="19662"/>
                  <a:pt x="19110" y="19662"/>
                </a:cubicBezTo>
                <a:close/>
                <a:moveTo>
                  <a:pt x="34925" y="19662"/>
                </a:moveTo>
                <a:cubicBezTo>
                  <a:pt x="36131" y="19662"/>
                  <a:pt x="37253" y="20214"/>
                  <a:pt x="37989" y="21157"/>
                </a:cubicBezTo>
                <a:cubicBezTo>
                  <a:pt x="38034" y="21215"/>
                  <a:pt x="38075" y="21272"/>
                  <a:pt x="38116" y="21328"/>
                </a:cubicBezTo>
                <a:cubicBezTo>
                  <a:pt x="37890" y="21373"/>
                  <a:pt x="37675" y="21439"/>
                  <a:pt x="37462" y="21520"/>
                </a:cubicBezTo>
                <a:cubicBezTo>
                  <a:pt x="36842" y="20745"/>
                  <a:pt x="35922" y="20299"/>
                  <a:pt x="34925" y="20299"/>
                </a:cubicBezTo>
                <a:lnTo>
                  <a:pt x="34906" y="20299"/>
                </a:lnTo>
                <a:cubicBezTo>
                  <a:pt x="33937" y="20304"/>
                  <a:pt x="33031" y="20740"/>
                  <a:pt x="32414" y="21492"/>
                </a:cubicBezTo>
                <a:cubicBezTo>
                  <a:pt x="32201" y="21411"/>
                  <a:pt x="31981" y="21353"/>
                  <a:pt x="31752" y="21309"/>
                </a:cubicBezTo>
                <a:cubicBezTo>
                  <a:pt x="31834" y="21194"/>
                  <a:pt x="31920" y="21083"/>
                  <a:pt x="32014" y="20977"/>
                </a:cubicBezTo>
                <a:cubicBezTo>
                  <a:pt x="32063" y="20921"/>
                  <a:pt x="32116" y="20863"/>
                  <a:pt x="32173" y="20806"/>
                </a:cubicBezTo>
                <a:cubicBezTo>
                  <a:pt x="32226" y="20753"/>
                  <a:pt x="32284" y="20700"/>
                  <a:pt x="32340" y="20647"/>
                </a:cubicBezTo>
                <a:cubicBezTo>
                  <a:pt x="32401" y="20593"/>
                  <a:pt x="32459" y="20544"/>
                  <a:pt x="32520" y="20495"/>
                </a:cubicBezTo>
                <a:cubicBezTo>
                  <a:pt x="32614" y="20427"/>
                  <a:pt x="32708" y="20357"/>
                  <a:pt x="32806" y="20291"/>
                </a:cubicBezTo>
                <a:cubicBezTo>
                  <a:pt x="33153" y="20063"/>
                  <a:pt x="33541" y="19895"/>
                  <a:pt x="33945" y="19785"/>
                </a:cubicBezTo>
                <a:cubicBezTo>
                  <a:pt x="33945" y="19789"/>
                  <a:pt x="33950" y="19793"/>
                  <a:pt x="33950" y="19797"/>
                </a:cubicBezTo>
                <a:lnTo>
                  <a:pt x="34015" y="19769"/>
                </a:lnTo>
                <a:cubicBezTo>
                  <a:pt x="34223" y="19720"/>
                  <a:pt x="34440" y="19686"/>
                  <a:pt x="34661" y="19671"/>
                </a:cubicBezTo>
                <a:lnTo>
                  <a:pt x="34661" y="19679"/>
                </a:lnTo>
                <a:lnTo>
                  <a:pt x="34689" y="19667"/>
                </a:lnTo>
                <a:cubicBezTo>
                  <a:pt x="34759" y="19662"/>
                  <a:pt x="34832" y="19662"/>
                  <a:pt x="34901" y="19662"/>
                </a:cubicBezTo>
                <a:close/>
                <a:moveTo>
                  <a:pt x="50756" y="19662"/>
                </a:moveTo>
                <a:cubicBezTo>
                  <a:pt x="51997" y="19662"/>
                  <a:pt x="53158" y="20253"/>
                  <a:pt x="53889" y="21251"/>
                </a:cubicBezTo>
                <a:cubicBezTo>
                  <a:pt x="53909" y="21275"/>
                  <a:pt x="53926" y="21304"/>
                  <a:pt x="53942" y="21328"/>
                </a:cubicBezTo>
                <a:cubicBezTo>
                  <a:pt x="53717" y="21373"/>
                  <a:pt x="53501" y="21439"/>
                  <a:pt x="53293" y="21520"/>
                </a:cubicBezTo>
                <a:cubicBezTo>
                  <a:pt x="52672" y="20745"/>
                  <a:pt x="51749" y="20299"/>
                  <a:pt x="50756" y="20299"/>
                </a:cubicBezTo>
                <a:lnTo>
                  <a:pt x="50736" y="20299"/>
                </a:lnTo>
                <a:cubicBezTo>
                  <a:pt x="49764" y="20304"/>
                  <a:pt x="48857" y="20740"/>
                  <a:pt x="48245" y="21492"/>
                </a:cubicBezTo>
                <a:cubicBezTo>
                  <a:pt x="48032" y="21411"/>
                  <a:pt x="47807" y="21353"/>
                  <a:pt x="47579" y="21309"/>
                </a:cubicBezTo>
                <a:cubicBezTo>
                  <a:pt x="47800" y="20998"/>
                  <a:pt x="48056" y="20728"/>
                  <a:pt x="48350" y="20495"/>
                </a:cubicBezTo>
                <a:cubicBezTo>
                  <a:pt x="48771" y="20165"/>
                  <a:pt x="49253" y="19924"/>
                  <a:pt x="49776" y="19785"/>
                </a:cubicBezTo>
                <a:cubicBezTo>
                  <a:pt x="49776" y="19789"/>
                  <a:pt x="49776" y="19793"/>
                  <a:pt x="49781" y="19797"/>
                </a:cubicBezTo>
                <a:lnTo>
                  <a:pt x="49841" y="19769"/>
                </a:lnTo>
                <a:cubicBezTo>
                  <a:pt x="50054" y="19720"/>
                  <a:pt x="50271" y="19686"/>
                  <a:pt x="50486" y="19671"/>
                </a:cubicBezTo>
                <a:cubicBezTo>
                  <a:pt x="50486" y="19675"/>
                  <a:pt x="50491" y="19675"/>
                  <a:pt x="50491" y="19679"/>
                </a:cubicBezTo>
                <a:lnTo>
                  <a:pt x="50520" y="19667"/>
                </a:lnTo>
                <a:cubicBezTo>
                  <a:pt x="50589" y="19662"/>
                  <a:pt x="50658" y="19662"/>
                  <a:pt x="50731" y="19662"/>
                </a:cubicBezTo>
                <a:cubicBezTo>
                  <a:pt x="50740" y="19662"/>
                  <a:pt x="50748" y="19662"/>
                  <a:pt x="50756" y="19662"/>
                </a:cubicBezTo>
                <a:close/>
                <a:moveTo>
                  <a:pt x="66583" y="19662"/>
                </a:moveTo>
                <a:cubicBezTo>
                  <a:pt x="67465" y="19662"/>
                  <a:pt x="68307" y="19961"/>
                  <a:pt x="68980" y="20491"/>
                </a:cubicBezTo>
                <a:cubicBezTo>
                  <a:pt x="69103" y="20585"/>
                  <a:pt x="69221" y="20691"/>
                  <a:pt x="69331" y="20802"/>
                </a:cubicBezTo>
                <a:cubicBezTo>
                  <a:pt x="69389" y="20859"/>
                  <a:pt x="69442" y="20917"/>
                  <a:pt x="69495" y="20974"/>
                </a:cubicBezTo>
                <a:cubicBezTo>
                  <a:pt x="69593" y="21088"/>
                  <a:pt x="69687" y="21202"/>
                  <a:pt x="69772" y="21328"/>
                </a:cubicBezTo>
                <a:cubicBezTo>
                  <a:pt x="69548" y="21373"/>
                  <a:pt x="69331" y="21439"/>
                  <a:pt x="69119" y="21520"/>
                </a:cubicBezTo>
                <a:cubicBezTo>
                  <a:pt x="68497" y="20744"/>
                  <a:pt x="67575" y="20299"/>
                  <a:pt x="66575" y="20299"/>
                </a:cubicBezTo>
                <a:cubicBezTo>
                  <a:pt x="66571" y="20299"/>
                  <a:pt x="66566" y="20299"/>
                  <a:pt x="66562" y="20299"/>
                </a:cubicBezTo>
                <a:cubicBezTo>
                  <a:pt x="65595" y="20304"/>
                  <a:pt x="64688" y="20740"/>
                  <a:pt x="64071" y="21492"/>
                </a:cubicBezTo>
                <a:cubicBezTo>
                  <a:pt x="63859" y="21411"/>
                  <a:pt x="63638" y="21353"/>
                  <a:pt x="63410" y="21309"/>
                </a:cubicBezTo>
                <a:cubicBezTo>
                  <a:pt x="63581" y="21064"/>
                  <a:pt x="63781" y="20843"/>
                  <a:pt x="63998" y="20647"/>
                </a:cubicBezTo>
                <a:cubicBezTo>
                  <a:pt x="64459" y="20238"/>
                  <a:pt x="65010" y="19944"/>
                  <a:pt x="65602" y="19785"/>
                </a:cubicBezTo>
                <a:cubicBezTo>
                  <a:pt x="65602" y="19789"/>
                  <a:pt x="65606" y="19793"/>
                  <a:pt x="65606" y="19797"/>
                </a:cubicBezTo>
                <a:lnTo>
                  <a:pt x="65672" y="19769"/>
                </a:lnTo>
                <a:cubicBezTo>
                  <a:pt x="65881" y="19720"/>
                  <a:pt x="66096" y="19686"/>
                  <a:pt x="66317" y="19671"/>
                </a:cubicBezTo>
                <a:lnTo>
                  <a:pt x="66317" y="19679"/>
                </a:lnTo>
                <a:lnTo>
                  <a:pt x="66346" y="19667"/>
                </a:lnTo>
                <a:cubicBezTo>
                  <a:pt x="66420" y="19662"/>
                  <a:pt x="66489" y="19662"/>
                  <a:pt x="66558" y="19662"/>
                </a:cubicBezTo>
                <a:close/>
                <a:moveTo>
                  <a:pt x="82413" y="19662"/>
                </a:moveTo>
                <a:cubicBezTo>
                  <a:pt x="83687" y="19662"/>
                  <a:pt x="84872" y="20281"/>
                  <a:pt x="85599" y="21328"/>
                </a:cubicBezTo>
                <a:cubicBezTo>
                  <a:pt x="85374" y="21373"/>
                  <a:pt x="85158" y="21439"/>
                  <a:pt x="84950" y="21520"/>
                </a:cubicBezTo>
                <a:cubicBezTo>
                  <a:pt x="84327" y="20744"/>
                  <a:pt x="83405" y="20299"/>
                  <a:pt x="82406" y="20299"/>
                </a:cubicBezTo>
                <a:cubicBezTo>
                  <a:pt x="82401" y="20299"/>
                  <a:pt x="82397" y="20299"/>
                  <a:pt x="82393" y="20299"/>
                </a:cubicBezTo>
                <a:cubicBezTo>
                  <a:pt x="81421" y="20304"/>
                  <a:pt x="80515" y="20740"/>
                  <a:pt x="79902" y="21492"/>
                </a:cubicBezTo>
                <a:cubicBezTo>
                  <a:pt x="79689" y="21411"/>
                  <a:pt x="79465" y="21353"/>
                  <a:pt x="79236" y="21309"/>
                </a:cubicBezTo>
                <a:cubicBezTo>
                  <a:pt x="79771" y="20553"/>
                  <a:pt x="80551" y="20018"/>
                  <a:pt x="81433" y="19785"/>
                </a:cubicBezTo>
                <a:cubicBezTo>
                  <a:pt x="81433" y="19789"/>
                  <a:pt x="81433" y="19793"/>
                  <a:pt x="81437" y="19797"/>
                </a:cubicBezTo>
                <a:lnTo>
                  <a:pt x="81499" y="19769"/>
                </a:lnTo>
                <a:cubicBezTo>
                  <a:pt x="81711" y="19720"/>
                  <a:pt x="81927" y="19686"/>
                  <a:pt x="82144" y="19671"/>
                </a:cubicBezTo>
                <a:cubicBezTo>
                  <a:pt x="82144" y="19675"/>
                  <a:pt x="82148" y="19675"/>
                  <a:pt x="82148" y="19679"/>
                </a:cubicBezTo>
                <a:lnTo>
                  <a:pt x="82177" y="19667"/>
                </a:lnTo>
                <a:cubicBezTo>
                  <a:pt x="82246" y="19662"/>
                  <a:pt x="82315" y="19662"/>
                  <a:pt x="82389" y="19662"/>
                </a:cubicBezTo>
                <a:cubicBezTo>
                  <a:pt x="82397" y="19662"/>
                  <a:pt x="82405" y="19662"/>
                  <a:pt x="82413" y="19662"/>
                </a:cubicBezTo>
                <a:close/>
                <a:moveTo>
                  <a:pt x="11179" y="19662"/>
                </a:moveTo>
                <a:cubicBezTo>
                  <a:pt x="12453" y="19662"/>
                  <a:pt x="13647" y="20286"/>
                  <a:pt x="14374" y="21341"/>
                </a:cubicBezTo>
                <a:cubicBezTo>
                  <a:pt x="14153" y="21386"/>
                  <a:pt x="13937" y="21456"/>
                  <a:pt x="13728" y="21541"/>
                </a:cubicBezTo>
                <a:cubicBezTo>
                  <a:pt x="13107" y="20749"/>
                  <a:pt x="12180" y="20299"/>
                  <a:pt x="11179" y="20299"/>
                </a:cubicBezTo>
                <a:lnTo>
                  <a:pt x="11160" y="20299"/>
                </a:lnTo>
                <a:cubicBezTo>
                  <a:pt x="10184" y="20304"/>
                  <a:pt x="9274" y="20745"/>
                  <a:pt x="8656" y="21503"/>
                </a:cubicBezTo>
                <a:lnTo>
                  <a:pt x="8656" y="21503"/>
                </a:lnTo>
                <a:cubicBezTo>
                  <a:pt x="8445" y="21426"/>
                  <a:pt x="8226" y="21361"/>
                  <a:pt x="7999" y="21317"/>
                </a:cubicBezTo>
                <a:cubicBezTo>
                  <a:pt x="8542" y="20540"/>
                  <a:pt x="9350" y="19997"/>
                  <a:pt x="10253" y="19773"/>
                </a:cubicBezTo>
                <a:lnTo>
                  <a:pt x="10265" y="19769"/>
                </a:lnTo>
                <a:cubicBezTo>
                  <a:pt x="10551" y="19699"/>
                  <a:pt x="10849" y="19662"/>
                  <a:pt x="11155" y="19662"/>
                </a:cubicBezTo>
                <a:cubicBezTo>
                  <a:pt x="11163" y="19662"/>
                  <a:pt x="11171" y="19662"/>
                  <a:pt x="11179" y="19662"/>
                </a:cubicBezTo>
                <a:close/>
                <a:moveTo>
                  <a:pt x="27005" y="19662"/>
                </a:moveTo>
                <a:cubicBezTo>
                  <a:pt x="28284" y="19662"/>
                  <a:pt x="29478" y="20286"/>
                  <a:pt x="30205" y="21341"/>
                </a:cubicBezTo>
                <a:cubicBezTo>
                  <a:pt x="29980" y="21386"/>
                  <a:pt x="29763" y="21456"/>
                  <a:pt x="29559" y="21541"/>
                </a:cubicBezTo>
                <a:cubicBezTo>
                  <a:pt x="28937" y="20749"/>
                  <a:pt x="28007" y="20299"/>
                  <a:pt x="26999" y="20299"/>
                </a:cubicBezTo>
                <a:cubicBezTo>
                  <a:pt x="26994" y="20299"/>
                  <a:pt x="26990" y="20299"/>
                  <a:pt x="26985" y="20299"/>
                </a:cubicBezTo>
                <a:cubicBezTo>
                  <a:pt x="26010" y="20304"/>
                  <a:pt x="25099" y="20745"/>
                  <a:pt x="24486" y="21505"/>
                </a:cubicBezTo>
                <a:cubicBezTo>
                  <a:pt x="24274" y="21426"/>
                  <a:pt x="24054" y="21362"/>
                  <a:pt x="23824" y="21317"/>
                </a:cubicBezTo>
                <a:cubicBezTo>
                  <a:pt x="24372" y="20540"/>
                  <a:pt x="25177" y="19997"/>
                  <a:pt x="26084" y="19773"/>
                </a:cubicBezTo>
                <a:lnTo>
                  <a:pt x="26092" y="19769"/>
                </a:lnTo>
                <a:cubicBezTo>
                  <a:pt x="26382" y="19699"/>
                  <a:pt x="26680" y="19662"/>
                  <a:pt x="26982" y="19662"/>
                </a:cubicBezTo>
                <a:cubicBezTo>
                  <a:pt x="26990" y="19662"/>
                  <a:pt x="26998" y="19662"/>
                  <a:pt x="27005" y="19662"/>
                </a:cubicBezTo>
                <a:close/>
                <a:moveTo>
                  <a:pt x="42837" y="19662"/>
                </a:moveTo>
                <a:cubicBezTo>
                  <a:pt x="44111" y="19662"/>
                  <a:pt x="45304" y="20287"/>
                  <a:pt x="46031" y="21341"/>
                </a:cubicBezTo>
                <a:cubicBezTo>
                  <a:pt x="45811" y="21386"/>
                  <a:pt x="45594" y="21456"/>
                  <a:pt x="45385" y="21541"/>
                </a:cubicBezTo>
                <a:cubicBezTo>
                  <a:pt x="44766" y="20752"/>
                  <a:pt x="43842" y="20299"/>
                  <a:pt x="42842" y="20299"/>
                </a:cubicBezTo>
                <a:cubicBezTo>
                  <a:pt x="42833" y="20299"/>
                  <a:pt x="42825" y="20299"/>
                  <a:pt x="42816" y="20299"/>
                </a:cubicBezTo>
                <a:cubicBezTo>
                  <a:pt x="41841" y="20304"/>
                  <a:pt x="40929" y="20745"/>
                  <a:pt x="40313" y="21505"/>
                </a:cubicBezTo>
                <a:cubicBezTo>
                  <a:pt x="40101" y="21422"/>
                  <a:pt x="39880" y="21362"/>
                  <a:pt x="39655" y="21317"/>
                </a:cubicBezTo>
                <a:cubicBezTo>
                  <a:pt x="40203" y="20540"/>
                  <a:pt x="41008" y="19997"/>
                  <a:pt x="41909" y="19773"/>
                </a:cubicBezTo>
                <a:lnTo>
                  <a:pt x="41922" y="19769"/>
                </a:lnTo>
                <a:cubicBezTo>
                  <a:pt x="42208" y="19699"/>
                  <a:pt x="42506" y="19662"/>
                  <a:pt x="42812" y="19662"/>
                </a:cubicBezTo>
                <a:close/>
                <a:moveTo>
                  <a:pt x="58663" y="19662"/>
                </a:moveTo>
                <a:cubicBezTo>
                  <a:pt x="59942" y="19662"/>
                  <a:pt x="61135" y="20287"/>
                  <a:pt x="61862" y="21341"/>
                </a:cubicBezTo>
                <a:cubicBezTo>
                  <a:pt x="61636" y="21386"/>
                  <a:pt x="61421" y="21456"/>
                  <a:pt x="61216" y="21541"/>
                </a:cubicBezTo>
                <a:cubicBezTo>
                  <a:pt x="60594" y="20749"/>
                  <a:pt x="59660" y="20299"/>
                  <a:pt x="58656" y="20299"/>
                </a:cubicBezTo>
                <a:cubicBezTo>
                  <a:pt x="58652" y="20299"/>
                  <a:pt x="58647" y="20299"/>
                  <a:pt x="58643" y="20299"/>
                </a:cubicBezTo>
                <a:cubicBezTo>
                  <a:pt x="57667" y="20304"/>
                  <a:pt x="56756" y="20745"/>
                  <a:pt x="56143" y="21505"/>
                </a:cubicBezTo>
                <a:cubicBezTo>
                  <a:pt x="55932" y="21426"/>
                  <a:pt x="55711" y="21362"/>
                  <a:pt x="55482" y="21317"/>
                </a:cubicBezTo>
                <a:cubicBezTo>
                  <a:pt x="56030" y="20540"/>
                  <a:pt x="56833" y="19997"/>
                  <a:pt x="57740" y="19773"/>
                </a:cubicBezTo>
                <a:lnTo>
                  <a:pt x="57749" y="19769"/>
                </a:lnTo>
                <a:cubicBezTo>
                  <a:pt x="58039" y="19699"/>
                  <a:pt x="58337" y="19662"/>
                  <a:pt x="58639" y="19662"/>
                </a:cubicBezTo>
                <a:close/>
                <a:moveTo>
                  <a:pt x="74493" y="19662"/>
                </a:moveTo>
                <a:cubicBezTo>
                  <a:pt x="75771" y="19662"/>
                  <a:pt x="76962" y="20286"/>
                  <a:pt x="77688" y="21341"/>
                </a:cubicBezTo>
                <a:cubicBezTo>
                  <a:pt x="77467" y="21386"/>
                  <a:pt x="77251" y="21456"/>
                  <a:pt x="77043" y="21541"/>
                </a:cubicBezTo>
                <a:cubicBezTo>
                  <a:pt x="76421" y="20749"/>
                  <a:pt x="75490" y="20299"/>
                  <a:pt x="74486" y="20299"/>
                </a:cubicBezTo>
                <a:cubicBezTo>
                  <a:pt x="74482" y="20299"/>
                  <a:pt x="74478" y="20299"/>
                  <a:pt x="74473" y="20299"/>
                </a:cubicBezTo>
                <a:cubicBezTo>
                  <a:pt x="73498" y="20304"/>
                  <a:pt x="72587" y="20745"/>
                  <a:pt x="71971" y="21504"/>
                </a:cubicBezTo>
                <a:lnTo>
                  <a:pt x="71971" y="21504"/>
                </a:lnTo>
                <a:cubicBezTo>
                  <a:pt x="71760" y="21426"/>
                  <a:pt x="71540" y="21361"/>
                  <a:pt x="71312" y="21317"/>
                </a:cubicBezTo>
                <a:cubicBezTo>
                  <a:pt x="71860" y="20540"/>
                  <a:pt x="72664" y="19997"/>
                  <a:pt x="73567" y="19773"/>
                </a:cubicBezTo>
                <a:lnTo>
                  <a:pt x="73579" y="19769"/>
                </a:lnTo>
                <a:cubicBezTo>
                  <a:pt x="73865" y="19699"/>
                  <a:pt x="74164" y="19662"/>
                  <a:pt x="74469" y="19662"/>
                </a:cubicBezTo>
                <a:cubicBezTo>
                  <a:pt x="74477" y="19662"/>
                  <a:pt x="74485" y="19662"/>
                  <a:pt x="74493" y="19662"/>
                </a:cubicBezTo>
                <a:close/>
                <a:moveTo>
                  <a:pt x="90321" y="19662"/>
                </a:moveTo>
                <a:cubicBezTo>
                  <a:pt x="91599" y="19662"/>
                  <a:pt x="92792" y="20287"/>
                  <a:pt x="93518" y="21341"/>
                </a:cubicBezTo>
                <a:cubicBezTo>
                  <a:pt x="93294" y="21386"/>
                  <a:pt x="93082" y="21456"/>
                  <a:pt x="92873" y="21541"/>
                </a:cubicBezTo>
                <a:cubicBezTo>
                  <a:pt x="92253" y="20749"/>
                  <a:pt x="91325" y="20299"/>
                  <a:pt x="90321" y="20299"/>
                </a:cubicBezTo>
                <a:lnTo>
                  <a:pt x="90300" y="20299"/>
                </a:lnTo>
                <a:cubicBezTo>
                  <a:pt x="89324" y="20304"/>
                  <a:pt x="88413" y="20745"/>
                  <a:pt x="87801" y="21505"/>
                </a:cubicBezTo>
                <a:lnTo>
                  <a:pt x="87804" y="21509"/>
                </a:lnTo>
                <a:cubicBezTo>
                  <a:pt x="87588" y="21426"/>
                  <a:pt x="87367" y="21362"/>
                  <a:pt x="87139" y="21317"/>
                </a:cubicBezTo>
                <a:cubicBezTo>
                  <a:pt x="87686" y="20540"/>
                  <a:pt x="88491" y="19997"/>
                  <a:pt x="89397" y="19773"/>
                </a:cubicBezTo>
                <a:lnTo>
                  <a:pt x="89406" y="19769"/>
                </a:lnTo>
                <a:cubicBezTo>
                  <a:pt x="89695" y="19699"/>
                  <a:pt x="89994" y="19662"/>
                  <a:pt x="90296" y="19662"/>
                </a:cubicBezTo>
                <a:close/>
                <a:moveTo>
                  <a:pt x="19092" y="20369"/>
                </a:moveTo>
                <a:cubicBezTo>
                  <a:pt x="20059" y="20369"/>
                  <a:pt x="20956" y="20798"/>
                  <a:pt x="21566" y="21549"/>
                </a:cubicBezTo>
                <a:cubicBezTo>
                  <a:pt x="21358" y="21635"/>
                  <a:pt x="21158" y="21741"/>
                  <a:pt x="20966" y="21864"/>
                </a:cubicBezTo>
                <a:cubicBezTo>
                  <a:pt x="20488" y="21333"/>
                  <a:pt x="19814" y="21026"/>
                  <a:pt x="19100" y="21026"/>
                </a:cubicBezTo>
                <a:lnTo>
                  <a:pt x="19083" y="21026"/>
                </a:lnTo>
                <a:cubicBezTo>
                  <a:pt x="18866" y="21030"/>
                  <a:pt x="18650" y="21059"/>
                  <a:pt x="18446" y="21117"/>
                </a:cubicBezTo>
                <a:cubicBezTo>
                  <a:pt x="17997" y="21235"/>
                  <a:pt x="17588" y="21480"/>
                  <a:pt x="17270" y="21818"/>
                </a:cubicBezTo>
                <a:cubicBezTo>
                  <a:pt x="17073" y="21701"/>
                  <a:pt x="16870" y="21603"/>
                  <a:pt x="16657" y="21517"/>
                </a:cubicBezTo>
                <a:cubicBezTo>
                  <a:pt x="17257" y="20794"/>
                  <a:pt x="18135" y="20378"/>
                  <a:pt x="19079" y="20369"/>
                </a:cubicBezTo>
                <a:cubicBezTo>
                  <a:pt x="19083" y="20369"/>
                  <a:pt x="19088" y="20369"/>
                  <a:pt x="19092" y="20369"/>
                </a:cubicBezTo>
                <a:close/>
                <a:moveTo>
                  <a:pt x="34919" y="20369"/>
                </a:moveTo>
                <a:cubicBezTo>
                  <a:pt x="35889" y="20369"/>
                  <a:pt x="36787" y="20798"/>
                  <a:pt x="37393" y="21549"/>
                </a:cubicBezTo>
                <a:cubicBezTo>
                  <a:pt x="37185" y="21635"/>
                  <a:pt x="36984" y="21741"/>
                  <a:pt x="36797" y="21864"/>
                </a:cubicBezTo>
                <a:cubicBezTo>
                  <a:pt x="36317" y="21332"/>
                  <a:pt x="35637" y="21026"/>
                  <a:pt x="34923" y="21026"/>
                </a:cubicBezTo>
                <a:cubicBezTo>
                  <a:pt x="34919" y="21026"/>
                  <a:pt x="34914" y="21026"/>
                  <a:pt x="34910" y="21026"/>
                </a:cubicBezTo>
                <a:cubicBezTo>
                  <a:pt x="34305" y="21030"/>
                  <a:pt x="33717" y="21260"/>
                  <a:pt x="33264" y="21660"/>
                </a:cubicBezTo>
                <a:cubicBezTo>
                  <a:pt x="33206" y="21709"/>
                  <a:pt x="33149" y="21762"/>
                  <a:pt x="33096" y="21818"/>
                </a:cubicBezTo>
                <a:cubicBezTo>
                  <a:pt x="32904" y="21701"/>
                  <a:pt x="32700" y="21603"/>
                  <a:pt x="32484" y="21517"/>
                </a:cubicBezTo>
                <a:cubicBezTo>
                  <a:pt x="33083" y="20794"/>
                  <a:pt x="33966" y="20378"/>
                  <a:pt x="34906" y="20369"/>
                </a:cubicBezTo>
                <a:cubicBezTo>
                  <a:pt x="34910" y="20369"/>
                  <a:pt x="34915" y="20369"/>
                  <a:pt x="34919" y="20369"/>
                </a:cubicBezTo>
                <a:close/>
                <a:moveTo>
                  <a:pt x="50750" y="20369"/>
                </a:moveTo>
                <a:cubicBezTo>
                  <a:pt x="51716" y="20369"/>
                  <a:pt x="52613" y="20798"/>
                  <a:pt x="53223" y="21549"/>
                </a:cubicBezTo>
                <a:cubicBezTo>
                  <a:pt x="53015" y="21635"/>
                  <a:pt x="52814" y="21741"/>
                  <a:pt x="52623" y="21864"/>
                </a:cubicBezTo>
                <a:cubicBezTo>
                  <a:pt x="52145" y="21328"/>
                  <a:pt x="51463" y="21026"/>
                  <a:pt x="50740" y="21026"/>
                </a:cubicBezTo>
                <a:cubicBezTo>
                  <a:pt x="50054" y="21030"/>
                  <a:pt x="49396" y="21321"/>
                  <a:pt x="48927" y="21818"/>
                </a:cubicBezTo>
                <a:cubicBezTo>
                  <a:pt x="48731" y="21701"/>
                  <a:pt x="48526" y="21603"/>
                  <a:pt x="48314" y="21517"/>
                </a:cubicBezTo>
                <a:cubicBezTo>
                  <a:pt x="48914" y="20794"/>
                  <a:pt x="49792" y="20378"/>
                  <a:pt x="50736" y="20369"/>
                </a:cubicBezTo>
                <a:cubicBezTo>
                  <a:pt x="50741" y="20369"/>
                  <a:pt x="50745" y="20369"/>
                  <a:pt x="50750" y="20369"/>
                </a:cubicBezTo>
                <a:close/>
                <a:moveTo>
                  <a:pt x="66575" y="20369"/>
                </a:moveTo>
                <a:cubicBezTo>
                  <a:pt x="67547" y="20369"/>
                  <a:pt x="68444" y="20798"/>
                  <a:pt x="69050" y="21549"/>
                </a:cubicBezTo>
                <a:cubicBezTo>
                  <a:pt x="68841" y="21635"/>
                  <a:pt x="68641" y="21741"/>
                  <a:pt x="68454" y="21864"/>
                </a:cubicBezTo>
                <a:cubicBezTo>
                  <a:pt x="67975" y="21332"/>
                  <a:pt x="67294" y="21026"/>
                  <a:pt x="66581" y="21026"/>
                </a:cubicBezTo>
                <a:cubicBezTo>
                  <a:pt x="66576" y="21026"/>
                  <a:pt x="66571" y="21026"/>
                  <a:pt x="66567" y="21026"/>
                </a:cubicBezTo>
                <a:cubicBezTo>
                  <a:pt x="65885" y="21030"/>
                  <a:pt x="65223" y="21321"/>
                  <a:pt x="64754" y="21818"/>
                </a:cubicBezTo>
                <a:cubicBezTo>
                  <a:pt x="64561" y="21701"/>
                  <a:pt x="64357" y="21603"/>
                  <a:pt x="64141" y="21517"/>
                </a:cubicBezTo>
                <a:cubicBezTo>
                  <a:pt x="64741" y="20794"/>
                  <a:pt x="65623" y="20378"/>
                  <a:pt x="66562" y="20369"/>
                </a:cubicBezTo>
                <a:cubicBezTo>
                  <a:pt x="66566" y="20369"/>
                  <a:pt x="66571" y="20369"/>
                  <a:pt x="66575" y="20369"/>
                </a:cubicBezTo>
                <a:close/>
                <a:moveTo>
                  <a:pt x="82406" y="20369"/>
                </a:moveTo>
                <a:cubicBezTo>
                  <a:pt x="83373" y="20369"/>
                  <a:pt x="84271" y="20798"/>
                  <a:pt x="84880" y="21549"/>
                </a:cubicBezTo>
                <a:cubicBezTo>
                  <a:pt x="84672" y="21635"/>
                  <a:pt x="84472" y="21741"/>
                  <a:pt x="84280" y="21864"/>
                </a:cubicBezTo>
                <a:cubicBezTo>
                  <a:pt x="83805" y="21332"/>
                  <a:pt x="83125" y="21026"/>
                  <a:pt x="82411" y="21026"/>
                </a:cubicBezTo>
                <a:cubicBezTo>
                  <a:pt x="82407" y="21026"/>
                  <a:pt x="82402" y="21026"/>
                  <a:pt x="82398" y="21026"/>
                </a:cubicBezTo>
                <a:cubicBezTo>
                  <a:pt x="82311" y="21030"/>
                  <a:pt x="82221" y="21034"/>
                  <a:pt x="82136" y="21043"/>
                </a:cubicBezTo>
                <a:cubicBezTo>
                  <a:pt x="82054" y="21051"/>
                  <a:pt x="81968" y="21068"/>
                  <a:pt x="81883" y="21083"/>
                </a:cubicBezTo>
                <a:cubicBezTo>
                  <a:pt x="81842" y="21096"/>
                  <a:pt x="81801" y="21104"/>
                  <a:pt x="81760" y="21117"/>
                </a:cubicBezTo>
                <a:cubicBezTo>
                  <a:pt x="81310" y="21235"/>
                  <a:pt x="80903" y="21480"/>
                  <a:pt x="80584" y="21818"/>
                </a:cubicBezTo>
                <a:cubicBezTo>
                  <a:pt x="80388" y="21701"/>
                  <a:pt x="80183" y="21603"/>
                  <a:pt x="79971" y="21517"/>
                </a:cubicBezTo>
                <a:cubicBezTo>
                  <a:pt x="80571" y="20794"/>
                  <a:pt x="81450" y="20378"/>
                  <a:pt x="82393" y="20369"/>
                </a:cubicBezTo>
                <a:cubicBezTo>
                  <a:pt x="82397" y="20369"/>
                  <a:pt x="82401" y="20369"/>
                  <a:pt x="82406" y="20369"/>
                </a:cubicBezTo>
                <a:close/>
                <a:moveTo>
                  <a:pt x="11173" y="20369"/>
                </a:moveTo>
                <a:cubicBezTo>
                  <a:pt x="12152" y="20369"/>
                  <a:pt x="13053" y="20805"/>
                  <a:pt x="13663" y="21569"/>
                </a:cubicBezTo>
                <a:cubicBezTo>
                  <a:pt x="13454" y="21656"/>
                  <a:pt x="13255" y="21762"/>
                  <a:pt x="13066" y="21884"/>
                </a:cubicBezTo>
                <a:cubicBezTo>
                  <a:pt x="12588" y="21341"/>
                  <a:pt x="11903" y="21026"/>
                  <a:pt x="11177" y="21026"/>
                </a:cubicBezTo>
                <a:cubicBezTo>
                  <a:pt x="11173" y="21026"/>
                  <a:pt x="11168" y="21026"/>
                  <a:pt x="11164" y="21026"/>
                </a:cubicBezTo>
                <a:cubicBezTo>
                  <a:pt x="10469" y="21030"/>
                  <a:pt x="9799" y="21328"/>
                  <a:pt x="9330" y="21839"/>
                </a:cubicBezTo>
                <a:cubicBezTo>
                  <a:pt x="9138" y="21720"/>
                  <a:pt x="8938" y="21615"/>
                  <a:pt x="8725" y="21533"/>
                </a:cubicBezTo>
                <a:cubicBezTo>
                  <a:pt x="9326" y="20798"/>
                  <a:pt x="10212" y="20378"/>
                  <a:pt x="11160" y="20369"/>
                </a:cubicBezTo>
                <a:cubicBezTo>
                  <a:pt x="11164" y="20369"/>
                  <a:pt x="11169" y="20369"/>
                  <a:pt x="11173" y="20369"/>
                </a:cubicBezTo>
                <a:close/>
                <a:moveTo>
                  <a:pt x="27012" y="20369"/>
                </a:moveTo>
                <a:cubicBezTo>
                  <a:pt x="27987" y="20369"/>
                  <a:pt x="28887" y="20805"/>
                  <a:pt x="29490" y="21569"/>
                </a:cubicBezTo>
                <a:cubicBezTo>
                  <a:pt x="29285" y="21656"/>
                  <a:pt x="29085" y="21762"/>
                  <a:pt x="28897" y="21884"/>
                </a:cubicBezTo>
                <a:cubicBezTo>
                  <a:pt x="28419" y="21341"/>
                  <a:pt x="27729" y="21026"/>
                  <a:pt x="27004" y="21026"/>
                </a:cubicBezTo>
                <a:cubicBezTo>
                  <a:pt x="26999" y="21026"/>
                  <a:pt x="26995" y="21026"/>
                  <a:pt x="26990" y="21026"/>
                </a:cubicBezTo>
                <a:cubicBezTo>
                  <a:pt x="26295" y="21030"/>
                  <a:pt x="25630" y="21328"/>
                  <a:pt x="25160" y="21839"/>
                </a:cubicBezTo>
                <a:cubicBezTo>
                  <a:pt x="24968" y="21720"/>
                  <a:pt x="24764" y="21615"/>
                  <a:pt x="24552" y="21533"/>
                </a:cubicBezTo>
                <a:cubicBezTo>
                  <a:pt x="25152" y="20798"/>
                  <a:pt x="26039" y="20378"/>
                  <a:pt x="26985" y="20369"/>
                </a:cubicBezTo>
                <a:cubicBezTo>
                  <a:pt x="26994" y="20369"/>
                  <a:pt x="27003" y="20369"/>
                  <a:pt x="27012" y="20369"/>
                </a:cubicBezTo>
                <a:close/>
                <a:moveTo>
                  <a:pt x="42829" y="20369"/>
                </a:moveTo>
                <a:cubicBezTo>
                  <a:pt x="43809" y="20369"/>
                  <a:pt x="44711" y="20805"/>
                  <a:pt x="45321" y="21569"/>
                </a:cubicBezTo>
                <a:cubicBezTo>
                  <a:pt x="45112" y="21656"/>
                  <a:pt x="44912" y="21762"/>
                  <a:pt x="44724" y="21884"/>
                </a:cubicBezTo>
                <a:cubicBezTo>
                  <a:pt x="44245" y="21341"/>
                  <a:pt x="43556" y="21026"/>
                  <a:pt x="42834" y="21026"/>
                </a:cubicBezTo>
                <a:cubicBezTo>
                  <a:pt x="42830" y="21026"/>
                  <a:pt x="42825" y="21026"/>
                  <a:pt x="42821" y="21026"/>
                </a:cubicBezTo>
                <a:cubicBezTo>
                  <a:pt x="42126" y="21030"/>
                  <a:pt x="41460" y="21328"/>
                  <a:pt x="40987" y="21839"/>
                </a:cubicBezTo>
                <a:cubicBezTo>
                  <a:pt x="40795" y="21717"/>
                  <a:pt x="40595" y="21615"/>
                  <a:pt x="40382" y="21529"/>
                </a:cubicBezTo>
                <a:cubicBezTo>
                  <a:pt x="40983" y="20798"/>
                  <a:pt x="41869" y="20378"/>
                  <a:pt x="42816" y="20369"/>
                </a:cubicBezTo>
                <a:cubicBezTo>
                  <a:pt x="42820" y="20369"/>
                  <a:pt x="42825" y="20369"/>
                  <a:pt x="42829" y="20369"/>
                </a:cubicBezTo>
                <a:close/>
                <a:moveTo>
                  <a:pt x="58669" y="20369"/>
                </a:moveTo>
                <a:cubicBezTo>
                  <a:pt x="59643" y="20369"/>
                  <a:pt x="60544" y="20805"/>
                  <a:pt x="61146" y="21569"/>
                </a:cubicBezTo>
                <a:cubicBezTo>
                  <a:pt x="60942" y="21656"/>
                  <a:pt x="60742" y="21762"/>
                  <a:pt x="60554" y="21884"/>
                </a:cubicBezTo>
                <a:cubicBezTo>
                  <a:pt x="60076" y="21341"/>
                  <a:pt x="59387" y="21026"/>
                  <a:pt x="58660" y="21026"/>
                </a:cubicBezTo>
                <a:cubicBezTo>
                  <a:pt x="58656" y="21026"/>
                  <a:pt x="58651" y="21026"/>
                  <a:pt x="58647" y="21026"/>
                </a:cubicBezTo>
                <a:cubicBezTo>
                  <a:pt x="57953" y="21030"/>
                  <a:pt x="57287" y="21328"/>
                  <a:pt x="56818" y="21839"/>
                </a:cubicBezTo>
                <a:cubicBezTo>
                  <a:pt x="56626" y="21720"/>
                  <a:pt x="56422" y="21615"/>
                  <a:pt x="56209" y="21533"/>
                </a:cubicBezTo>
                <a:cubicBezTo>
                  <a:pt x="56814" y="20798"/>
                  <a:pt x="57696" y="20378"/>
                  <a:pt x="58643" y="20369"/>
                </a:cubicBezTo>
                <a:cubicBezTo>
                  <a:pt x="58651" y="20369"/>
                  <a:pt x="58660" y="20369"/>
                  <a:pt x="58669" y="20369"/>
                </a:cubicBezTo>
                <a:close/>
                <a:moveTo>
                  <a:pt x="74499" y="20369"/>
                </a:moveTo>
                <a:cubicBezTo>
                  <a:pt x="75470" y="20369"/>
                  <a:pt x="76370" y="20805"/>
                  <a:pt x="76977" y="21569"/>
                </a:cubicBezTo>
                <a:cubicBezTo>
                  <a:pt x="76769" y="21656"/>
                  <a:pt x="76569" y="21762"/>
                  <a:pt x="76381" y="21884"/>
                </a:cubicBezTo>
                <a:cubicBezTo>
                  <a:pt x="75902" y="21341"/>
                  <a:pt x="75217" y="21026"/>
                  <a:pt x="74491" y="21026"/>
                </a:cubicBezTo>
                <a:cubicBezTo>
                  <a:pt x="74486" y="21026"/>
                  <a:pt x="74482" y="21026"/>
                  <a:pt x="74477" y="21026"/>
                </a:cubicBezTo>
                <a:cubicBezTo>
                  <a:pt x="73783" y="21030"/>
                  <a:pt x="73114" y="21328"/>
                  <a:pt x="72644" y="21839"/>
                </a:cubicBezTo>
                <a:cubicBezTo>
                  <a:pt x="72452" y="21720"/>
                  <a:pt x="72252" y="21615"/>
                  <a:pt x="72040" y="21533"/>
                </a:cubicBezTo>
                <a:cubicBezTo>
                  <a:pt x="72639" y="20798"/>
                  <a:pt x="73527" y="20378"/>
                  <a:pt x="74473" y="20369"/>
                </a:cubicBezTo>
                <a:cubicBezTo>
                  <a:pt x="74482" y="20369"/>
                  <a:pt x="74491" y="20369"/>
                  <a:pt x="74499" y="20369"/>
                </a:cubicBezTo>
                <a:close/>
                <a:moveTo>
                  <a:pt x="90326" y="20369"/>
                </a:moveTo>
                <a:cubicBezTo>
                  <a:pt x="91300" y="20369"/>
                  <a:pt x="92200" y="20805"/>
                  <a:pt x="92804" y="21569"/>
                </a:cubicBezTo>
                <a:cubicBezTo>
                  <a:pt x="92600" y="21656"/>
                  <a:pt x="92400" y="21762"/>
                  <a:pt x="92212" y="21884"/>
                </a:cubicBezTo>
                <a:cubicBezTo>
                  <a:pt x="91734" y="21341"/>
                  <a:pt x="91048" y="21026"/>
                  <a:pt x="90321" y="21026"/>
                </a:cubicBezTo>
                <a:lnTo>
                  <a:pt x="90304" y="21026"/>
                </a:lnTo>
                <a:cubicBezTo>
                  <a:pt x="89610" y="21030"/>
                  <a:pt x="88944" y="21328"/>
                  <a:pt x="88475" y="21839"/>
                </a:cubicBezTo>
                <a:cubicBezTo>
                  <a:pt x="88283" y="21720"/>
                  <a:pt x="88078" y="21619"/>
                  <a:pt x="87866" y="21533"/>
                </a:cubicBezTo>
                <a:cubicBezTo>
                  <a:pt x="88466" y="20798"/>
                  <a:pt x="89352" y="20378"/>
                  <a:pt x="90300" y="20369"/>
                </a:cubicBezTo>
                <a:cubicBezTo>
                  <a:pt x="90309" y="20369"/>
                  <a:pt x="90317" y="20369"/>
                  <a:pt x="90326" y="20369"/>
                </a:cubicBezTo>
                <a:close/>
                <a:moveTo>
                  <a:pt x="19100" y="21100"/>
                </a:moveTo>
                <a:cubicBezTo>
                  <a:pt x="19790" y="21100"/>
                  <a:pt x="20443" y="21390"/>
                  <a:pt x="20908" y="21901"/>
                </a:cubicBezTo>
                <a:cubicBezTo>
                  <a:pt x="20733" y="22015"/>
                  <a:pt x="20570" y="22142"/>
                  <a:pt x="20418" y="22280"/>
                </a:cubicBezTo>
                <a:cubicBezTo>
                  <a:pt x="20074" y="21925"/>
                  <a:pt x="19599" y="21716"/>
                  <a:pt x="19101" y="21716"/>
                </a:cubicBezTo>
                <a:cubicBezTo>
                  <a:pt x="19096" y="21716"/>
                  <a:pt x="19091" y="21716"/>
                  <a:pt x="19087" y="21717"/>
                </a:cubicBezTo>
                <a:cubicBezTo>
                  <a:pt x="18613" y="21720"/>
                  <a:pt x="18168" y="21901"/>
                  <a:pt x="17829" y="22231"/>
                </a:cubicBezTo>
                <a:cubicBezTo>
                  <a:pt x="17673" y="22093"/>
                  <a:pt x="17507" y="21970"/>
                  <a:pt x="17330" y="21856"/>
                </a:cubicBezTo>
                <a:cubicBezTo>
                  <a:pt x="17477" y="21701"/>
                  <a:pt x="17649" y="21566"/>
                  <a:pt x="17833" y="21451"/>
                </a:cubicBezTo>
                <a:cubicBezTo>
                  <a:pt x="18209" y="21226"/>
                  <a:pt x="18638" y="21100"/>
                  <a:pt x="19083" y="21100"/>
                </a:cubicBezTo>
                <a:close/>
                <a:moveTo>
                  <a:pt x="34925" y="21100"/>
                </a:moveTo>
                <a:cubicBezTo>
                  <a:pt x="35616" y="21100"/>
                  <a:pt x="36273" y="21390"/>
                  <a:pt x="36735" y="21901"/>
                </a:cubicBezTo>
                <a:cubicBezTo>
                  <a:pt x="36563" y="22015"/>
                  <a:pt x="36401" y="22142"/>
                  <a:pt x="36245" y="22280"/>
                </a:cubicBezTo>
                <a:cubicBezTo>
                  <a:pt x="35902" y="21921"/>
                  <a:pt x="35424" y="21717"/>
                  <a:pt x="34925" y="21717"/>
                </a:cubicBezTo>
                <a:lnTo>
                  <a:pt x="34914" y="21717"/>
                </a:lnTo>
                <a:cubicBezTo>
                  <a:pt x="34440" y="21720"/>
                  <a:pt x="33999" y="21901"/>
                  <a:pt x="33656" y="22231"/>
                </a:cubicBezTo>
                <a:cubicBezTo>
                  <a:pt x="33500" y="22093"/>
                  <a:pt x="33332" y="21970"/>
                  <a:pt x="33157" y="21856"/>
                </a:cubicBezTo>
                <a:cubicBezTo>
                  <a:pt x="33234" y="21774"/>
                  <a:pt x="33317" y="21701"/>
                  <a:pt x="33406" y="21631"/>
                </a:cubicBezTo>
                <a:cubicBezTo>
                  <a:pt x="33831" y="21292"/>
                  <a:pt x="34362" y="21100"/>
                  <a:pt x="34910" y="21100"/>
                </a:cubicBezTo>
                <a:close/>
                <a:moveTo>
                  <a:pt x="50756" y="21100"/>
                </a:moveTo>
                <a:cubicBezTo>
                  <a:pt x="51447" y="21100"/>
                  <a:pt x="52100" y="21390"/>
                  <a:pt x="52565" y="21901"/>
                </a:cubicBezTo>
                <a:cubicBezTo>
                  <a:pt x="52390" y="22015"/>
                  <a:pt x="52226" y="22142"/>
                  <a:pt x="52075" y="22280"/>
                </a:cubicBezTo>
                <a:cubicBezTo>
                  <a:pt x="51732" y="21921"/>
                  <a:pt x="51255" y="21717"/>
                  <a:pt x="50756" y="21717"/>
                </a:cubicBezTo>
                <a:lnTo>
                  <a:pt x="50744" y="21717"/>
                </a:lnTo>
                <a:cubicBezTo>
                  <a:pt x="50271" y="21720"/>
                  <a:pt x="49825" y="21901"/>
                  <a:pt x="49487" y="22231"/>
                </a:cubicBezTo>
                <a:cubicBezTo>
                  <a:pt x="49331" y="22093"/>
                  <a:pt x="49163" y="21970"/>
                  <a:pt x="48988" y="21856"/>
                </a:cubicBezTo>
                <a:cubicBezTo>
                  <a:pt x="49441" y="21377"/>
                  <a:pt x="50079" y="21104"/>
                  <a:pt x="50740" y="21100"/>
                </a:cubicBezTo>
                <a:close/>
                <a:moveTo>
                  <a:pt x="66581" y="21100"/>
                </a:moveTo>
                <a:cubicBezTo>
                  <a:pt x="67274" y="21100"/>
                  <a:pt x="67930" y="21390"/>
                  <a:pt x="68392" y="21901"/>
                </a:cubicBezTo>
                <a:cubicBezTo>
                  <a:pt x="68221" y="22015"/>
                  <a:pt x="68057" y="22142"/>
                  <a:pt x="67902" y="22280"/>
                </a:cubicBezTo>
                <a:cubicBezTo>
                  <a:pt x="67559" y="21921"/>
                  <a:pt x="67082" y="21717"/>
                  <a:pt x="66583" y="21717"/>
                </a:cubicBezTo>
                <a:lnTo>
                  <a:pt x="66571" y="21717"/>
                </a:lnTo>
                <a:cubicBezTo>
                  <a:pt x="66268" y="21717"/>
                  <a:pt x="65979" y="21794"/>
                  <a:pt x="65717" y="21933"/>
                </a:cubicBezTo>
                <a:cubicBezTo>
                  <a:pt x="65574" y="22011"/>
                  <a:pt x="65435" y="22113"/>
                  <a:pt x="65317" y="22231"/>
                </a:cubicBezTo>
                <a:cubicBezTo>
                  <a:pt x="65157" y="22093"/>
                  <a:pt x="64990" y="21970"/>
                  <a:pt x="64814" y="21856"/>
                </a:cubicBezTo>
                <a:cubicBezTo>
                  <a:pt x="65272" y="21377"/>
                  <a:pt x="65909" y="21104"/>
                  <a:pt x="66567" y="21100"/>
                </a:cubicBezTo>
                <a:cubicBezTo>
                  <a:pt x="66572" y="21100"/>
                  <a:pt x="66576" y="21100"/>
                  <a:pt x="66581" y="21100"/>
                </a:cubicBezTo>
                <a:close/>
                <a:moveTo>
                  <a:pt x="82411" y="21100"/>
                </a:moveTo>
                <a:cubicBezTo>
                  <a:pt x="83100" y="21100"/>
                  <a:pt x="83756" y="21390"/>
                  <a:pt x="84223" y="21901"/>
                </a:cubicBezTo>
                <a:cubicBezTo>
                  <a:pt x="84047" y="22015"/>
                  <a:pt x="83884" y="22142"/>
                  <a:pt x="83733" y="22280"/>
                </a:cubicBezTo>
                <a:cubicBezTo>
                  <a:pt x="83390" y="21921"/>
                  <a:pt x="82912" y="21717"/>
                  <a:pt x="82413" y="21717"/>
                </a:cubicBezTo>
                <a:lnTo>
                  <a:pt x="82401" y="21717"/>
                </a:lnTo>
                <a:cubicBezTo>
                  <a:pt x="81927" y="21720"/>
                  <a:pt x="81482" y="21901"/>
                  <a:pt x="81143" y="22231"/>
                </a:cubicBezTo>
                <a:cubicBezTo>
                  <a:pt x="80988" y="22093"/>
                  <a:pt x="80820" y="21970"/>
                  <a:pt x="80645" y="21856"/>
                </a:cubicBezTo>
                <a:cubicBezTo>
                  <a:pt x="80809" y="21684"/>
                  <a:pt x="80996" y="21537"/>
                  <a:pt x="81201" y="21419"/>
                </a:cubicBezTo>
                <a:cubicBezTo>
                  <a:pt x="81564" y="21215"/>
                  <a:pt x="81976" y="21100"/>
                  <a:pt x="82398" y="21100"/>
                </a:cubicBezTo>
                <a:cubicBezTo>
                  <a:pt x="82402" y="21100"/>
                  <a:pt x="82407" y="21100"/>
                  <a:pt x="82411" y="21100"/>
                </a:cubicBezTo>
                <a:close/>
                <a:moveTo>
                  <a:pt x="19100" y="21786"/>
                </a:moveTo>
                <a:cubicBezTo>
                  <a:pt x="19577" y="21786"/>
                  <a:pt x="20035" y="21982"/>
                  <a:pt x="20365" y="22329"/>
                </a:cubicBezTo>
                <a:cubicBezTo>
                  <a:pt x="20235" y="22452"/>
                  <a:pt x="20116" y="22583"/>
                  <a:pt x="20001" y="22721"/>
                </a:cubicBezTo>
                <a:cubicBezTo>
                  <a:pt x="19772" y="22468"/>
                  <a:pt x="19446" y="22321"/>
                  <a:pt x="19104" y="22321"/>
                </a:cubicBezTo>
                <a:cubicBezTo>
                  <a:pt x="19100" y="22321"/>
                  <a:pt x="19095" y="22321"/>
                  <a:pt x="19091" y="22321"/>
                </a:cubicBezTo>
                <a:cubicBezTo>
                  <a:pt x="18772" y="22321"/>
                  <a:pt x="18478" y="22444"/>
                  <a:pt x="18250" y="22660"/>
                </a:cubicBezTo>
                <a:cubicBezTo>
                  <a:pt x="18135" y="22525"/>
                  <a:pt x="18013" y="22399"/>
                  <a:pt x="17882" y="22276"/>
                </a:cubicBezTo>
                <a:cubicBezTo>
                  <a:pt x="18209" y="21962"/>
                  <a:pt x="18634" y="21790"/>
                  <a:pt x="19087" y="21786"/>
                </a:cubicBezTo>
                <a:close/>
                <a:moveTo>
                  <a:pt x="34925" y="21786"/>
                </a:moveTo>
                <a:cubicBezTo>
                  <a:pt x="35404" y="21786"/>
                  <a:pt x="35865" y="21982"/>
                  <a:pt x="36196" y="22329"/>
                </a:cubicBezTo>
                <a:cubicBezTo>
                  <a:pt x="36065" y="22452"/>
                  <a:pt x="35943" y="22583"/>
                  <a:pt x="35832" y="22721"/>
                </a:cubicBezTo>
                <a:cubicBezTo>
                  <a:pt x="35599" y="22468"/>
                  <a:pt x="35277" y="22321"/>
                  <a:pt x="34931" y="22321"/>
                </a:cubicBezTo>
                <a:cubicBezTo>
                  <a:pt x="34927" y="22321"/>
                  <a:pt x="34922" y="22321"/>
                  <a:pt x="34917" y="22321"/>
                </a:cubicBezTo>
                <a:cubicBezTo>
                  <a:pt x="34603" y="22321"/>
                  <a:pt x="34305" y="22444"/>
                  <a:pt x="34080" y="22660"/>
                </a:cubicBezTo>
                <a:cubicBezTo>
                  <a:pt x="33966" y="22525"/>
                  <a:pt x="33839" y="22399"/>
                  <a:pt x="33709" y="22276"/>
                </a:cubicBezTo>
                <a:cubicBezTo>
                  <a:pt x="34035" y="21962"/>
                  <a:pt x="34460" y="21790"/>
                  <a:pt x="34917" y="21786"/>
                </a:cubicBezTo>
                <a:close/>
                <a:moveTo>
                  <a:pt x="50758" y="21786"/>
                </a:moveTo>
                <a:cubicBezTo>
                  <a:pt x="51235" y="21786"/>
                  <a:pt x="51695" y="21986"/>
                  <a:pt x="52022" y="22329"/>
                </a:cubicBezTo>
                <a:cubicBezTo>
                  <a:pt x="51892" y="22452"/>
                  <a:pt x="51773" y="22583"/>
                  <a:pt x="51659" y="22721"/>
                </a:cubicBezTo>
                <a:cubicBezTo>
                  <a:pt x="51429" y="22468"/>
                  <a:pt x="51104" y="22321"/>
                  <a:pt x="50762" y="22321"/>
                </a:cubicBezTo>
                <a:cubicBezTo>
                  <a:pt x="50757" y="22321"/>
                  <a:pt x="50753" y="22321"/>
                  <a:pt x="50748" y="22321"/>
                </a:cubicBezTo>
                <a:cubicBezTo>
                  <a:pt x="50430" y="22321"/>
                  <a:pt x="50135" y="22444"/>
                  <a:pt x="49907" y="22660"/>
                </a:cubicBezTo>
                <a:cubicBezTo>
                  <a:pt x="49792" y="22525"/>
                  <a:pt x="49670" y="22399"/>
                  <a:pt x="49539" y="22276"/>
                </a:cubicBezTo>
                <a:cubicBezTo>
                  <a:pt x="49866" y="21962"/>
                  <a:pt x="50290" y="21790"/>
                  <a:pt x="50744" y="21786"/>
                </a:cubicBezTo>
                <a:cubicBezTo>
                  <a:pt x="50749" y="21786"/>
                  <a:pt x="50753" y="21786"/>
                  <a:pt x="50758" y="21786"/>
                </a:cubicBezTo>
                <a:close/>
                <a:moveTo>
                  <a:pt x="66589" y="21786"/>
                </a:moveTo>
                <a:cubicBezTo>
                  <a:pt x="67061" y="21786"/>
                  <a:pt x="67521" y="21986"/>
                  <a:pt x="67853" y="22329"/>
                </a:cubicBezTo>
                <a:cubicBezTo>
                  <a:pt x="67723" y="22452"/>
                  <a:pt x="67600" y="22583"/>
                  <a:pt x="67489" y="22721"/>
                </a:cubicBezTo>
                <a:cubicBezTo>
                  <a:pt x="67257" y="22464"/>
                  <a:pt x="66930" y="22321"/>
                  <a:pt x="66583" y="22321"/>
                </a:cubicBezTo>
                <a:lnTo>
                  <a:pt x="66575" y="22321"/>
                </a:lnTo>
                <a:cubicBezTo>
                  <a:pt x="66260" y="22321"/>
                  <a:pt x="65962" y="22444"/>
                  <a:pt x="65738" y="22660"/>
                </a:cubicBezTo>
                <a:cubicBezTo>
                  <a:pt x="65623" y="22525"/>
                  <a:pt x="65497" y="22399"/>
                  <a:pt x="65366" y="22276"/>
                </a:cubicBezTo>
                <a:cubicBezTo>
                  <a:pt x="65631" y="22023"/>
                  <a:pt x="65958" y="21860"/>
                  <a:pt x="66313" y="21807"/>
                </a:cubicBezTo>
                <a:cubicBezTo>
                  <a:pt x="66399" y="21794"/>
                  <a:pt x="66485" y="21786"/>
                  <a:pt x="66575" y="21786"/>
                </a:cubicBezTo>
                <a:cubicBezTo>
                  <a:pt x="66579" y="21786"/>
                  <a:pt x="66584" y="21786"/>
                  <a:pt x="66589" y="21786"/>
                </a:cubicBezTo>
                <a:close/>
                <a:moveTo>
                  <a:pt x="82415" y="21786"/>
                </a:moveTo>
                <a:cubicBezTo>
                  <a:pt x="82892" y="21786"/>
                  <a:pt x="83352" y="21986"/>
                  <a:pt x="83680" y="22329"/>
                </a:cubicBezTo>
                <a:cubicBezTo>
                  <a:pt x="83549" y="22452"/>
                  <a:pt x="83431" y="22583"/>
                  <a:pt x="83316" y="22721"/>
                </a:cubicBezTo>
                <a:cubicBezTo>
                  <a:pt x="83087" y="22468"/>
                  <a:pt x="82761" y="22321"/>
                  <a:pt x="82419" y="22321"/>
                </a:cubicBezTo>
                <a:cubicBezTo>
                  <a:pt x="82414" y="22321"/>
                  <a:pt x="82410" y="22321"/>
                  <a:pt x="82405" y="22321"/>
                </a:cubicBezTo>
                <a:cubicBezTo>
                  <a:pt x="82087" y="22321"/>
                  <a:pt x="81793" y="22444"/>
                  <a:pt x="81564" y="22660"/>
                </a:cubicBezTo>
                <a:cubicBezTo>
                  <a:pt x="81450" y="22525"/>
                  <a:pt x="81327" y="22399"/>
                  <a:pt x="81197" y="22276"/>
                </a:cubicBezTo>
                <a:cubicBezTo>
                  <a:pt x="81523" y="21962"/>
                  <a:pt x="81948" y="21790"/>
                  <a:pt x="82401" y="21786"/>
                </a:cubicBezTo>
                <a:cubicBezTo>
                  <a:pt x="82406" y="21786"/>
                  <a:pt x="82411" y="21786"/>
                  <a:pt x="82415" y="21786"/>
                </a:cubicBezTo>
                <a:close/>
                <a:moveTo>
                  <a:pt x="19104" y="22391"/>
                </a:moveTo>
                <a:cubicBezTo>
                  <a:pt x="19431" y="22391"/>
                  <a:pt x="19740" y="22532"/>
                  <a:pt x="19957" y="22774"/>
                </a:cubicBezTo>
                <a:cubicBezTo>
                  <a:pt x="19707" y="23098"/>
                  <a:pt x="19507" y="23456"/>
                  <a:pt x="19364" y="23849"/>
                </a:cubicBezTo>
                <a:cubicBezTo>
                  <a:pt x="19266" y="23845"/>
                  <a:pt x="19168" y="23841"/>
                  <a:pt x="19066" y="23841"/>
                </a:cubicBezTo>
                <a:cubicBezTo>
                  <a:pt x="19021" y="23841"/>
                  <a:pt x="18977" y="23841"/>
                  <a:pt x="18932" y="23845"/>
                </a:cubicBezTo>
                <a:cubicBezTo>
                  <a:pt x="18781" y="23428"/>
                  <a:pt x="18564" y="23049"/>
                  <a:pt x="18295" y="22717"/>
                </a:cubicBezTo>
                <a:cubicBezTo>
                  <a:pt x="18511" y="22510"/>
                  <a:pt x="18789" y="22391"/>
                  <a:pt x="19091" y="22391"/>
                </a:cubicBezTo>
                <a:cubicBezTo>
                  <a:pt x="19095" y="22391"/>
                  <a:pt x="19100" y="22391"/>
                  <a:pt x="19104" y="22391"/>
                </a:cubicBezTo>
                <a:close/>
                <a:moveTo>
                  <a:pt x="34925" y="22391"/>
                </a:moveTo>
                <a:cubicBezTo>
                  <a:pt x="35257" y="22391"/>
                  <a:pt x="35567" y="22529"/>
                  <a:pt x="35788" y="22774"/>
                </a:cubicBezTo>
                <a:cubicBezTo>
                  <a:pt x="35538" y="23098"/>
                  <a:pt x="35334" y="23456"/>
                  <a:pt x="35191" y="23849"/>
                </a:cubicBezTo>
                <a:cubicBezTo>
                  <a:pt x="35093" y="23845"/>
                  <a:pt x="34995" y="23841"/>
                  <a:pt x="34897" y="23841"/>
                </a:cubicBezTo>
                <a:cubicBezTo>
                  <a:pt x="34852" y="23841"/>
                  <a:pt x="34808" y="23841"/>
                  <a:pt x="34763" y="23845"/>
                </a:cubicBezTo>
                <a:cubicBezTo>
                  <a:pt x="34607" y="23428"/>
                  <a:pt x="34391" y="23049"/>
                  <a:pt x="34125" y="22717"/>
                </a:cubicBezTo>
                <a:cubicBezTo>
                  <a:pt x="34337" y="22510"/>
                  <a:pt x="34619" y="22391"/>
                  <a:pt x="34917" y="22391"/>
                </a:cubicBezTo>
                <a:close/>
                <a:moveTo>
                  <a:pt x="50761" y="22391"/>
                </a:moveTo>
                <a:cubicBezTo>
                  <a:pt x="51088" y="22391"/>
                  <a:pt x="51396" y="22532"/>
                  <a:pt x="51614" y="22774"/>
                </a:cubicBezTo>
                <a:cubicBezTo>
                  <a:pt x="51365" y="23098"/>
                  <a:pt x="51165" y="23456"/>
                  <a:pt x="51022" y="23849"/>
                </a:cubicBezTo>
                <a:cubicBezTo>
                  <a:pt x="50932" y="23845"/>
                  <a:pt x="50842" y="23841"/>
                  <a:pt x="50748" y="23841"/>
                </a:cubicBezTo>
                <a:lnTo>
                  <a:pt x="50724" y="23841"/>
                </a:lnTo>
                <a:cubicBezTo>
                  <a:pt x="50678" y="23841"/>
                  <a:pt x="50633" y="23841"/>
                  <a:pt x="50589" y="23845"/>
                </a:cubicBezTo>
                <a:cubicBezTo>
                  <a:pt x="50437" y="23428"/>
                  <a:pt x="50222" y="23049"/>
                  <a:pt x="49952" y="22717"/>
                </a:cubicBezTo>
                <a:cubicBezTo>
                  <a:pt x="50168" y="22510"/>
                  <a:pt x="50446" y="22391"/>
                  <a:pt x="50748" y="22391"/>
                </a:cubicBezTo>
                <a:cubicBezTo>
                  <a:pt x="50753" y="22391"/>
                  <a:pt x="50757" y="22391"/>
                  <a:pt x="50761" y="22391"/>
                </a:cubicBezTo>
                <a:close/>
                <a:moveTo>
                  <a:pt x="66588" y="22391"/>
                </a:moveTo>
                <a:cubicBezTo>
                  <a:pt x="66918" y="22391"/>
                  <a:pt x="67227" y="22532"/>
                  <a:pt x="67444" y="22774"/>
                </a:cubicBezTo>
                <a:cubicBezTo>
                  <a:pt x="67195" y="23098"/>
                  <a:pt x="66991" y="23456"/>
                  <a:pt x="66848" y="23849"/>
                </a:cubicBezTo>
                <a:cubicBezTo>
                  <a:pt x="66758" y="23845"/>
                  <a:pt x="66669" y="23841"/>
                  <a:pt x="66579" y="23841"/>
                </a:cubicBezTo>
                <a:lnTo>
                  <a:pt x="66554" y="23841"/>
                </a:lnTo>
                <a:cubicBezTo>
                  <a:pt x="66509" y="23841"/>
                  <a:pt x="66464" y="23841"/>
                  <a:pt x="66420" y="23845"/>
                </a:cubicBezTo>
                <a:cubicBezTo>
                  <a:pt x="66264" y="23428"/>
                  <a:pt x="66047" y="23049"/>
                  <a:pt x="65783" y="22717"/>
                </a:cubicBezTo>
                <a:cubicBezTo>
                  <a:pt x="65994" y="22510"/>
                  <a:pt x="66277" y="22391"/>
                  <a:pt x="66575" y="22391"/>
                </a:cubicBezTo>
                <a:cubicBezTo>
                  <a:pt x="66579" y="22391"/>
                  <a:pt x="66584" y="22391"/>
                  <a:pt x="66588" y="22391"/>
                </a:cubicBezTo>
                <a:close/>
                <a:moveTo>
                  <a:pt x="82419" y="22391"/>
                </a:moveTo>
                <a:cubicBezTo>
                  <a:pt x="82744" y="22391"/>
                  <a:pt x="83053" y="22532"/>
                  <a:pt x="83271" y="22774"/>
                </a:cubicBezTo>
                <a:cubicBezTo>
                  <a:pt x="83022" y="23098"/>
                  <a:pt x="82822" y="23456"/>
                  <a:pt x="82679" y="23849"/>
                </a:cubicBezTo>
                <a:cubicBezTo>
                  <a:pt x="82589" y="23845"/>
                  <a:pt x="82499" y="23841"/>
                  <a:pt x="82405" y="23841"/>
                </a:cubicBezTo>
                <a:lnTo>
                  <a:pt x="82381" y="23841"/>
                </a:lnTo>
                <a:cubicBezTo>
                  <a:pt x="82336" y="23841"/>
                  <a:pt x="82291" y="23841"/>
                  <a:pt x="82246" y="23845"/>
                </a:cubicBezTo>
                <a:cubicBezTo>
                  <a:pt x="82095" y="23428"/>
                  <a:pt x="81878" y="23049"/>
                  <a:pt x="81608" y="22717"/>
                </a:cubicBezTo>
                <a:cubicBezTo>
                  <a:pt x="81825" y="22510"/>
                  <a:pt x="82103" y="22391"/>
                  <a:pt x="82405" y="22391"/>
                </a:cubicBezTo>
                <a:cubicBezTo>
                  <a:pt x="82410" y="22391"/>
                  <a:pt x="82414" y="22391"/>
                  <a:pt x="82419" y="22391"/>
                </a:cubicBezTo>
                <a:close/>
                <a:moveTo>
                  <a:pt x="11179" y="21100"/>
                </a:moveTo>
                <a:cubicBezTo>
                  <a:pt x="11882" y="21100"/>
                  <a:pt x="12544" y="21398"/>
                  <a:pt x="13009" y="21925"/>
                </a:cubicBezTo>
                <a:cubicBezTo>
                  <a:pt x="12331" y="22382"/>
                  <a:pt x="11797" y="23049"/>
                  <a:pt x="11503" y="23852"/>
                </a:cubicBezTo>
                <a:cubicBezTo>
                  <a:pt x="11388" y="23845"/>
                  <a:pt x="11273" y="23841"/>
                  <a:pt x="11160" y="23841"/>
                </a:cubicBezTo>
                <a:cubicBezTo>
                  <a:pt x="11094" y="23841"/>
                  <a:pt x="11028" y="23845"/>
                  <a:pt x="10964" y="23845"/>
                </a:cubicBezTo>
                <a:cubicBezTo>
                  <a:pt x="10817" y="23441"/>
                  <a:pt x="10604" y="23064"/>
                  <a:pt x="10342" y="22738"/>
                </a:cubicBezTo>
                <a:lnTo>
                  <a:pt x="10342" y="22738"/>
                </a:lnTo>
                <a:lnTo>
                  <a:pt x="10346" y="22742"/>
                </a:lnTo>
                <a:cubicBezTo>
                  <a:pt x="10567" y="22517"/>
                  <a:pt x="10857" y="22391"/>
                  <a:pt x="11172" y="22391"/>
                </a:cubicBezTo>
                <a:cubicBezTo>
                  <a:pt x="11176" y="22391"/>
                  <a:pt x="11180" y="22391"/>
                  <a:pt x="11184" y="22391"/>
                </a:cubicBezTo>
                <a:cubicBezTo>
                  <a:pt x="11519" y="22391"/>
                  <a:pt x="11840" y="22541"/>
                  <a:pt x="12058" y="22795"/>
                </a:cubicBezTo>
                <a:lnTo>
                  <a:pt x="12111" y="22750"/>
                </a:lnTo>
                <a:cubicBezTo>
                  <a:pt x="11877" y="22480"/>
                  <a:pt x="11543" y="22321"/>
                  <a:pt x="11185" y="22321"/>
                </a:cubicBezTo>
                <a:cubicBezTo>
                  <a:pt x="11180" y="22321"/>
                  <a:pt x="11176" y="22321"/>
                  <a:pt x="11172" y="22321"/>
                </a:cubicBezTo>
                <a:cubicBezTo>
                  <a:pt x="10841" y="22321"/>
                  <a:pt x="10534" y="22452"/>
                  <a:pt x="10306" y="22689"/>
                </a:cubicBezTo>
                <a:cubicBezTo>
                  <a:pt x="10191" y="22550"/>
                  <a:pt x="10069" y="22419"/>
                  <a:pt x="9938" y="22301"/>
                </a:cubicBezTo>
                <a:cubicBezTo>
                  <a:pt x="10265" y="21970"/>
                  <a:pt x="10702" y="21790"/>
                  <a:pt x="11168" y="21786"/>
                </a:cubicBezTo>
                <a:lnTo>
                  <a:pt x="11179" y="21786"/>
                </a:lnTo>
                <a:cubicBezTo>
                  <a:pt x="11666" y="21786"/>
                  <a:pt x="12135" y="21990"/>
                  <a:pt x="12470" y="22354"/>
                </a:cubicBezTo>
                <a:lnTo>
                  <a:pt x="12519" y="22305"/>
                </a:lnTo>
                <a:cubicBezTo>
                  <a:pt x="12175" y="21933"/>
                  <a:pt x="11687" y="21716"/>
                  <a:pt x="11181" y="21716"/>
                </a:cubicBezTo>
                <a:cubicBezTo>
                  <a:pt x="11177" y="21716"/>
                  <a:pt x="11172" y="21716"/>
                  <a:pt x="11168" y="21717"/>
                </a:cubicBezTo>
                <a:cubicBezTo>
                  <a:pt x="10681" y="21720"/>
                  <a:pt x="10229" y="21909"/>
                  <a:pt x="9885" y="22252"/>
                </a:cubicBezTo>
                <a:cubicBezTo>
                  <a:pt x="9730" y="22113"/>
                  <a:pt x="9567" y="21990"/>
                  <a:pt x="9390" y="21876"/>
                </a:cubicBezTo>
                <a:cubicBezTo>
                  <a:pt x="9848" y="21386"/>
                  <a:pt x="10493" y="21104"/>
                  <a:pt x="11164" y="21100"/>
                </a:cubicBezTo>
                <a:close/>
                <a:moveTo>
                  <a:pt x="27006" y="21100"/>
                </a:moveTo>
                <a:cubicBezTo>
                  <a:pt x="27709" y="21100"/>
                  <a:pt x="28374" y="21398"/>
                  <a:pt x="28836" y="21925"/>
                </a:cubicBezTo>
                <a:cubicBezTo>
                  <a:pt x="28158" y="22382"/>
                  <a:pt x="27623" y="23053"/>
                  <a:pt x="27333" y="23852"/>
                </a:cubicBezTo>
                <a:cubicBezTo>
                  <a:pt x="27219" y="23845"/>
                  <a:pt x="27104" y="23841"/>
                  <a:pt x="26985" y="23841"/>
                </a:cubicBezTo>
                <a:cubicBezTo>
                  <a:pt x="26921" y="23841"/>
                  <a:pt x="26855" y="23845"/>
                  <a:pt x="26794" y="23845"/>
                </a:cubicBezTo>
                <a:cubicBezTo>
                  <a:pt x="26642" y="23441"/>
                  <a:pt x="26435" y="23064"/>
                  <a:pt x="26173" y="22738"/>
                </a:cubicBezTo>
                <a:lnTo>
                  <a:pt x="26173" y="22738"/>
                </a:lnTo>
                <a:lnTo>
                  <a:pt x="26177" y="22742"/>
                </a:lnTo>
                <a:cubicBezTo>
                  <a:pt x="26393" y="22517"/>
                  <a:pt x="26688" y="22391"/>
                  <a:pt x="26998" y="22391"/>
                </a:cubicBezTo>
                <a:cubicBezTo>
                  <a:pt x="27003" y="22391"/>
                  <a:pt x="27007" y="22391"/>
                  <a:pt x="27011" y="22391"/>
                </a:cubicBezTo>
                <a:cubicBezTo>
                  <a:pt x="27349" y="22391"/>
                  <a:pt x="27667" y="22541"/>
                  <a:pt x="27884" y="22795"/>
                </a:cubicBezTo>
                <a:lnTo>
                  <a:pt x="27937" y="22750"/>
                </a:lnTo>
                <a:cubicBezTo>
                  <a:pt x="27708" y="22480"/>
                  <a:pt x="27370" y="22321"/>
                  <a:pt x="27011" y="22321"/>
                </a:cubicBezTo>
                <a:cubicBezTo>
                  <a:pt x="27007" y="22321"/>
                  <a:pt x="27003" y="22321"/>
                  <a:pt x="26998" y="22321"/>
                </a:cubicBezTo>
                <a:cubicBezTo>
                  <a:pt x="26672" y="22321"/>
                  <a:pt x="26361" y="22452"/>
                  <a:pt x="26133" y="22689"/>
                </a:cubicBezTo>
                <a:cubicBezTo>
                  <a:pt x="26018" y="22550"/>
                  <a:pt x="25895" y="22423"/>
                  <a:pt x="25765" y="22301"/>
                </a:cubicBezTo>
                <a:cubicBezTo>
                  <a:pt x="26095" y="21970"/>
                  <a:pt x="26533" y="21790"/>
                  <a:pt x="26994" y="21786"/>
                </a:cubicBezTo>
                <a:cubicBezTo>
                  <a:pt x="26999" y="21786"/>
                  <a:pt x="27003" y="21786"/>
                  <a:pt x="27008" y="21786"/>
                </a:cubicBezTo>
                <a:cubicBezTo>
                  <a:pt x="27497" y="21786"/>
                  <a:pt x="27965" y="21993"/>
                  <a:pt x="28297" y="22354"/>
                </a:cubicBezTo>
                <a:lnTo>
                  <a:pt x="28350" y="22305"/>
                </a:lnTo>
                <a:cubicBezTo>
                  <a:pt x="28003" y="21929"/>
                  <a:pt x="27509" y="21717"/>
                  <a:pt x="26994" y="21717"/>
                </a:cubicBezTo>
                <a:cubicBezTo>
                  <a:pt x="26512" y="21720"/>
                  <a:pt x="26054" y="21909"/>
                  <a:pt x="25716" y="22252"/>
                </a:cubicBezTo>
                <a:cubicBezTo>
                  <a:pt x="25560" y="22113"/>
                  <a:pt x="25393" y="21990"/>
                  <a:pt x="25221" y="21876"/>
                </a:cubicBezTo>
                <a:cubicBezTo>
                  <a:pt x="25675" y="21386"/>
                  <a:pt x="26320" y="21104"/>
                  <a:pt x="26990" y="21100"/>
                </a:cubicBezTo>
                <a:close/>
                <a:moveTo>
                  <a:pt x="42837" y="21100"/>
                </a:moveTo>
                <a:cubicBezTo>
                  <a:pt x="43540" y="21100"/>
                  <a:pt x="44201" y="21398"/>
                  <a:pt x="44667" y="21925"/>
                </a:cubicBezTo>
                <a:cubicBezTo>
                  <a:pt x="43988" y="22382"/>
                  <a:pt x="43453" y="23053"/>
                  <a:pt x="43159" y="23852"/>
                </a:cubicBezTo>
                <a:cubicBezTo>
                  <a:pt x="43045" y="23845"/>
                  <a:pt x="42931" y="23841"/>
                  <a:pt x="42816" y="23841"/>
                </a:cubicBezTo>
                <a:cubicBezTo>
                  <a:pt x="42751" y="23841"/>
                  <a:pt x="42686" y="23845"/>
                  <a:pt x="42620" y="23845"/>
                </a:cubicBezTo>
                <a:cubicBezTo>
                  <a:pt x="42473" y="23441"/>
                  <a:pt x="42261" y="23068"/>
                  <a:pt x="42004" y="22742"/>
                </a:cubicBezTo>
                <a:cubicBezTo>
                  <a:pt x="42224" y="22517"/>
                  <a:pt x="42514" y="22391"/>
                  <a:pt x="42829" y="22391"/>
                </a:cubicBezTo>
                <a:cubicBezTo>
                  <a:pt x="42833" y="22391"/>
                  <a:pt x="42837" y="22391"/>
                  <a:pt x="42842" y="22391"/>
                </a:cubicBezTo>
                <a:cubicBezTo>
                  <a:pt x="43176" y="22391"/>
                  <a:pt x="43497" y="22541"/>
                  <a:pt x="43715" y="22795"/>
                </a:cubicBezTo>
                <a:lnTo>
                  <a:pt x="43768" y="22750"/>
                </a:lnTo>
                <a:cubicBezTo>
                  <a:pt x="43535" y="22480"/>
                  <a:pt x="43201" y="22321"/>
                  <a:pt x="42842" y="22321"/>
                </a:cubicBezTo>
                <a:cubicBezTo>
                  <a:pt x="42838" y="22321"/>
                  <a:pt x="42833" y="22321"/>
                  <a:pt x="42829" y="22321"/>
                </a:cubicBezTo>
                <a:cubicBezTo>
                  <a:pt x="42498" y="22321"/>
                  <a:pt x="42192" y="22452"/>
                  <a:pt x="41963" y="22689"/>
                </a:cubicBezTo>
                <a:cubicBezTo>
                  <a:pt x="41849" y="22550"/>
                  <a:pt x="41726" y="22419"/>
                  <a:pt x="41596" y="22301"/>
                </a:cubicBezTo>
                <a:cubicBezTo>
                  <a:pt x="41922" y="21970"/>
                  <a:pt x="42359" y="21790"/>
                  <a:pt x="42825" y="21786"/>
                </a:cubicBezTo>
                <a:cubicBezTo>
                  <a:pt x="42829" y="21786"/>
                  <a:pt x="42834" y="21786"/>
                  <a:pt x="42839" y="21786"/>
                </a:cubicBezTo>
                <a:cubicBezTo>
                  <a:pt x="43324" y="21786"/>
                  <a:pt x="43796" y="21993"/>
                  <a:pt x="44128" y="22354"/>
                </a:cubicBezTo>
                <a:lnTo>
                  <a:pt x="44177" y="22305"/>
                </a:lnTo>
                <a:cubicBezTo>
                  <a:pt x="43834" y="21929"/>
                  <a:pt x="43343" y="21717"/>
                  <a:pt x="42837" y="21717"/>
                </a:cubicBezTo>
                <a:lnTo>
                  <a:pt x="42825" y="21717"/>
                </a:lnTo>
                <a:cubicBezTo>
                  <a:pt x="42339" y="21720"/>
                  <a:pt x="41885" y="21909"/>
                  <a:pt x="41542" y="22252"/>
                </a:cubicBezTo>
                <a:cubicBezTo>
                  <a:pt x="41387" y="22113"/>
                  <a:pt x="41223" y="21986"/>
                  <a:pt x="41048" y="21876"/>
                </a:cubicBezTo>
                <a:cubicBezTo>
                  <a:pt x="41506" y="21386"/>
                  <a:pt x="42151" y="21104"/>
                  <a:pt x="42821" y="21100"/>
                </a:cubicBezTo>
                <a:close/>
                <a:moveTo>
                  <a:pt x="58663" y="21100"/>
                </a:moveTo>
                <a:cubicBezTo>
                  <a:pt x="59366" y="21100"/>
                  <a:pt x="60032" y="21398"/>
                  <a:pt x="60493" y="21925"/>
                </a:cubicBezTo>
                <a:cubicBezTo>
                  <a:pt x="59815" y="22382"/>
                  <a:pt x="59280" y="23053"/>
                  <a:pt x="58990" y="23852"/>
                </a:cubicBezTo>
                <a:cubicBezTo>
                  <a:pt x="58884" y="23845"/>
                  <a:pt x="58778" y="23841"/>
                  <a:pt x="58671" y="23841"/>
                </a:cubicBezTo>
                <a:lnTo>
                  <a:pt x="58643" y="23841"/>
                </a:lnTo>
                <a:cubicBezTo>
                  <a:pt x="58578" y="23841"/>
                  <a:pt x="58512" y="23845"/>
                  <a:pt x="58451" y="23845"/>
                </a:cubicBezTo>
                <a:cubicBezTo>
                  <a:pt x="58300" y="23441"/>
                  <a:pt x="58092" y="23064"/>
                  <a:pt x="57830" y="22738"/>
                </a:cubicBezTo>
                <a:lnTo>
                  <a:pt x="57830" y="22738"/>
                </a:lnTo>
                <a:lnTo>
                  <a:pt x="57834" y="22742"/>
                </a:lnTo>
                <a:cubicBezTo>
                  <a:pt x="58051" y="22517"/>
                  <a:pt x="58345" y="22391"/>
                  <a:pt x="58656" y="22391"/>
                </a:cubicBezTo>
                <a:cubicBezTo>
                  <a:pt x="58660" y="22391"/>
                  <a:pt x="58664" y="22391"/>
                  <a:pt x="58669" y="22391"/>
                </a:cubicBezTo>
                <a:cubicBezTo>
                  <a:pt x="59007" y="22391"/>
                  <a:pt x="59324" y="22541"/>
                  <a:pt x="59542" y="22795"/>
                </a:cubicBezTo>
                <a:lnTo>
                  <a:pt x="59595" y="22750"/>
                </a:lnTo>
                <a:cubicBezTo>
                  <a:pt x="59365" y="22480"/>
                  <a:pt x="59027" y="22321"/>
                  <a:pt x="58669" y="22321"/>
                </a:cubicBezTo>
                <a:cubicBezTo>
                  <a:pt x="58664" y="22321"/>
                  <a:pt x="58660" y="22321"/>
                  <a:pt x="58656" y="22321"/>
                </a:cubicBezTo>
                <a:cubicBezTo>
                  <a:pt x="58328" y="22321"/>
                  <a:pt x="58018" y="22452"/>
                  <a:pt x="57789" y="22689"/>
                </a:cubicBezTo>
                <a:cubicBezTo>
                  <a:pt x="57675" y="22550"/>
                  <a:pt x="57553" y="22419"/>
                  <a:pt x="57421" y="22301"/>
                </a:cubicBezTo>
                <a:cubicBezTo>
                  <a:pt x="57753" y="21970"/>
                  <a:pt x="58190" y="21790"/>
                  <a:pt x="58656" y="21786"/>
                </a:cubicBezTo>
                <a:cubicBezTo>
                  <a:pt x="58660" y="21786"/>
                  <a:pt x="58665" y="21786"/>
                  <a:pt x="58669" y="21786"/>
                </a:cubicBezTo>
                <a:cubicBezTo>
                  <a:pt x="59154" y="21786"/>
                  <a:pt x="59622" y="21993"/>
                  <a:pt x="59954" y="22354"/>
                </a:cubicBezTo>
                <a:lnTo>
                  <a:pt x="60007" y="22305"/>
                </a:lnTo>
                <a:cubicBezTo>
                  <a:pt x="59660" y="21929"/>
                  <a:pt x="59174" y="21717"/>
                  <a:pt x="58663" y="21717"/>
                </a:cubicBezTo>
                <a:lnTo>
                  <a:pt x="58652" y="21717"/>
                </a:lnTo>
                <a:cubicBezTo>
                  <a:pt x="58169" y="21720"/>
                  <a:pt x="57712" y="21909"/>
                  <a:pt x="57372" y="22252"/>
                </a:cubicBezTo>
                <a:cubicBezTo>
                  <a:pt x="57218" y="22113"/>
                  <a:pt x="57050" y="21990"/>
                  <a:pt x="56878" y="21876"/>
                </a:cubicBezTo>
                <a:cubicBezTo>
                  <a:pt x="57332" y="21386"/>
                  <a:pt x="57977" y="21104"/>
                  <a:pt x="58647" y="21100"/>
                </a:cubicBezTo>
                <a:close/>
                <a:moveTo>
                  <a:pt x="74494" y="21100"/>
                </a:moveTo>
                <a:cubicBezTo>
                  <a:pt x="75197" y="21100"/>
                  <a:pt x="75858" y="21398"/>
                  <a:pt x="76324" y="21925"/>
                </a:cubicBezTo>
                <a:cubicBezTo>
                  <a:pt x="75646" y="22382"/>
                  <a:pt x="75111" y="23053"/>
                  <a:pt x="74816" y="23852"/>
                </a:cubicBezTo>
                <a:cubicBezTo>
                  <a:pt x="74715" y="23845"/>
                  <a:pt x="74605" y="23841"/>
                  <a:pt x="74498" y="23841"/>
                </a:cubicBezTo>
                <a:lnTo>
                  <a:pt x="74473" y="23841"/>
                </a:lnTo>
                <a:cubicBezTo>
                  <a:pt x="74409" y="23841"/>
                  <a:pt x="74343" y="23845"/>
                  <a:pt x="74277" y="23845"/>
                </a:cubicBezTo>
                <a:cubicBezTo>
                  <a:pt x="74130" y="23441"/>
                  <a:pt x="73919" y="23068"/>
                  <a:pt x="73657" y="22738"/>
                </a:cubicBezTo>
                <a:lnTo>
                  <a:pt x="73657" y="22738"/>
                </a:lnTo>
                <a:lnTo>
                  <a:pt x="73661" y="22742"/>
                </a:lnTo>
                <a:cubicBezTo>
                  <a:pt x="73881" y="22517"/>
                  <a:pt x="74172" y="22391"/>
                  <a:pt x="74486" y="22391"/>
                </a:cubicBezTo>
                <a:cubicBezTo>
                  <a:pt x="74491" y="22391"/>
                  <a:pt x="74495" y="22391"/>
                  <a:pt x="74499" y="22391"/>
                </a:cubicBezTo>
                <a:cubicBezTo>
                  <a:pt x="74837" y="22391"/>
                  <a:pt x="75155" y="22541"/>
                  <a:pt x="75372" y="22795"/>
                </a:cubicBezTo>
                <a:lnTo>
                  <a:pt x="75425" y="22750"/>
                </a:lnTo>
                <a:cubicBezTo>
                  <a:pt x="75191" y="22480"/>
                  <a:pt x="74858" y="22321"/>
                  <a:pt x="74499" y="22321"/>
                </a:cubicBezTo>
                <a:cubicBezTo>
                  <a:pt x="74495" y="22321"/>
                  <a:pt x="74491" y="22321"/>
                  <a:pt x="74486" y="22321"/>
                </a:cubicBezTo>
                <a:cubicBezTo>
                  <a:pt x="74155" y="22321"/>
                  <a:pt x="73849" y="22452"/>
                  <a:pt x="73620" y="22689"/>
                </a:cubicBezTo>
                <a:cubicBezTo>
                  <a:pt x="73506" y="22550"/>
                  <a:pt x="73383" y="22419"/>
                  <a:pt x="73252" y="22301"/>
                </a:cubicBezTo>
                <a:cubicBezTo>
                  <a:pt x="73579" y="21970"/>
                  <a:pt x="74017" y="21790"/>
                  <a:pt x="74482" y="21786"/>
                </a:cubicBezTo>
                <a:cubicBezTo>
                  <a:pt x="74487" y="21786"/>
                  <a:pt x="74491" y="21786"/>
                  <a:pt x="74496" y="21786"/>
                </a:cubicBezTo>
                <a:cubicBezTo>
                  <a:pt x="74985" y="21786"/>
                  <a:pt x="75453" y="21993"/>
                  <a:pt x="75785" y="22354"/>
                </a:cubicBezTo>
                <a:lnTo>
                  <a:pt x="75834" y="22305"/>
                </a:lnTo>
                <a:cubicBezTo>
                  <a:pt x="75491" y="21929"/>
                  <a:pt x="75001" y="21717"/>
                  <a:pt x="74494" y="21717"/>
                </a:cubicBezTo>
                <a:lnTo>
                  <a:pt x="74482" y="21717"/>
                </a:lnTo>
                <a:cubicBezTo>
                  <a:pt x="73996" y="21720"/>
                  <a:pt x="73542" y="21909"/>
                  <a:pt x="73199" y="22252"/>
                </a:cubicBezTo>
                <a:cubicBezTo>
                  <a:pt x="73044" y="22113"/>
                  <a:pt x="72881" y="21990"/>
                  <a:pt x="72705" y="21876"/>
                </a:cubicBezTo>
                <a:cubicBezTo>
                  <a:pt x="73163" y="21386"/>
                  <a:pt x="73808" y="21104"/>
                  <a:pt x="74477" y="21100"/>
                </a:cubicBezTo>
                <a:close/>
                <a:moveTo>
                  <a:pt x="90321" y="21100"/>
                </a:moveTo>
                <a:cubicBezTo>
                  <a:pt x="91024" y="21100"/>
                  <a:pt x="91689" y="21398"/>
                  <a:pt x="92151" y="21925"/>
                </a:cubicBezTo>
                <a:cubicBezTo>
                  <a:pt x="91472" y="22382"/>
                  <a:pt x="90937" y="23053"/>
                  <a:pt x="90647" y="23852"/>
                </a:cubicBezTo>
                <a:cubicBezTo>
                  <a:pt x="90541" y="23845"/>
                  <a:pt x="90435" y="23841"/>
                  <a:pt x="90329" y="23841"/>
                </a:cubicBezTo>
                <a:lnTo>
                  <a:pt x="90300" y="23841"/>
                </a:lnTo>
                <a:cubicBezTo>
                  <a:pt x="90234" y="23841"/>
                  <a:pt x="90170" y="23845"/>
                  <a:pt x="90108" y="23845"/>
                </a:cubicBezTo>
                <a:cubicBezTo>
                  <a:pt x="89957" y="23436"/>
                  <a:pt x="89744" y="23064"/>
                  <a:pt x="89484" y="22738"/>
                </a:cubicBezTo>
                <a:lnTo>
                  <a:pt x="89484" y="22738"/>
                </a:lnTo>
                <a:lnTo>
                  <a:pt x="89491" y="22742"/>
                </a:lnTo>
                <a:cubicBezTo>
                  <a:pt x="89708" y="22517"/>
                  <a:pt x="90002" y="22391"/>
                  <a:pt x="90313" y="22391"/>
                </a:cubicBezTo>
                <a:cubicBezTo>
                  <a:pt x="90317" y="22391"/>
                  <a:pt x="90322" y="22391"/>
                  <a:pt x="90326" y="22391"/>
                </a:cubicBezTo>
                <a:cubicBezTo>
                  <a:pt x="90664" y="22391"/>
                  <a:pt x="90981" y="22541"/>
                  <a:pt x="91199" y="22795"/>
                </a:cubicBezTo>
                <a:lnTo>
                  <a:pt x="91252" y="22750"/>
                </a:lnTo>
                <a:cubicBezTo>
                  <a:pt x="91019" y="22476"/>
                  <a:pt x="90680" y="22321"/>
                  <a:pt x="90321" y="22321"/>
                </a:cubicBezTo>
                <a:lnTo>
                  <a:pt x="90313" y="22321"/>
                </a:lnTo>
                <a:cubicBezTo>
                  <a:pt x="89985" y="22321"/>
                  <a:pt x="89676" y="22452"/>
                  <a:pt x="89446" y="22689"/>
                </a:cubicBezTo>
                <a:cubicBezTo>
                  <a:pt x="89333" y="22550"/>
                  <a:pt x="89210" y="22423"/>
                  <a:pt x="89079" y="22301"/>
                </a:cubicBezTo>
                <a:cubicBezTo>
                  <a:pt x="89410" y="21974"/>
                  <a:pt x="89847" y="21790"/>
                  <a:pt x="90313" y="21786"/>
                </a:cubicBezTo>
                <a:cubicBezTo>
                  <a:pt x="90317" y="21786"/>
                  <a:pt x="90322" y="21786"/>
                  <a:pt x="90326" y="21786"/>
                </a:cubicBezTo>
                <a:cubicBezTo>
                  <a:pt x="90812" y="21786"/>
                  <a:pt x="91280" y="21993"/>
                  <a:pt x="91612" y="22354"/>
                </a:cubicBezTo>
                <a:lnTo>
                  <a:pt x="91665" y="22305"/>
                </a:lnTo>
                <a:cubicBezTo>
                  <a:pt x="91318" y="21929"/>
                  <a:pt x="90831" y="21717"/>
                  <a:pt x="90321" y="21717"/>
                </a:cubicBezTo>
                <a:lnTo>
                  <a:pt x="90308" y="21717"/>
                </a:lnTo>
                <a:cubicBezTo>
                  <a:pt x="89827" y="21720"/>
                  <a:pt x="89369" y="21909"/>
                  <a:pt x="89030" y="22252"/>
                </a:cubicBezTo>
                <a:cubicBezTo>
                  <a:pt x="88875" y="22113"/>
                  <a:pt x="88707" y="21990"/>
                  <a:pt x="88532" y="21876"/>
                </a:cubicBezTo>
                <a:cubicBezTo>
                  <a:pt x="88990" y="21386"/>
                  <a:pt x="89635" y="21104"/>
                  <a:pt x="90304" y="21100"/>
                </a:cubicBezTo>
                <a:close/>
                <a:moveTo>
                  <a:pt x="7251" y="21317"/>
                </a:moveTo>
                <a:cubicBezTo>
                  <a:pt x="8876" y="21317"/>
                  <a:pt x="10327" y="22329"/>
                  <a:pt x="10890" y="23852"/>
                </a:cubicBezTo>
                <a:cubicBezTo>
                  <a:pt x="10670" y="23869"/>
                  <a:pt x="10457" y="23901"/>
                  <a:pt x="10244" y="23955"/>
                </a:cubicBezTo>
                <a:cubicBezTo>
                  <a:pt x="9745" y="22752"/>
                  <a:pt x="8549" y="21954"/>
                  <a:pt x="7249" y="21954"/>
                </a:cubicBezTo>
                <a:cubicBezTo>
                  <a:pt x="7243" y="21954"/>
                  <a:pt x="7236" y="21954"/>
                  <a:pt x="7230" y="21954"/>
                </a:cubicBezTo>
                <a:cubicBezTo>
                  <a:pt x="5911" y="21962"/>
                  <a:pt x="4751" y="22750"/>
                  <a:pt x="4253" y="23967"/>
                </a:cubicBezTo>
                <a:cubicBezTo>
                  <a:pt x="4040" y="23910"/>
                  <a:pt x="3828" y="23873"/>
                  <a:pt x="3607" y="23852"/>
                </a:cubicBezTo>
                <a:cubicBezTo>
                  <a:pt x="4167" y="22346"/>
                  <a:pt x="5613" y="21328"/>
                  <a:pt x="7226" y="21317"/>
                </a:cubicBezTo>
                <a:close/>
                <a:moveTo>
                  <a:pt x="23072" y="21317"/>
                </a:moveTo>
                <a:cubicBezTo>
                  <a:pt x="24702" y="21317"/>
                  <a:pt x="26154" y="22327"/>
                  <a:pt x="26721" y="23852"/>
                </a:cubicBezTo>
                <a:cubicBezTo>
                  <a:pt x="26500" y="23869"/>
                  <a:pt x="26284" y="23901"/>
                  <a:pt x="26075" y="23955"/>
                </a:cubicBezTo>
                <a:cubicBezTo>
                  <a:pt x="25575" y="22752"/>
                  <a:pt x="24384" y="21954"/>
                  <a:pt x="23076" y="21954"/>
                </a:cubicBezTo>
                <a:cubicBezTo>
                  <a:pt x="23070" y="21954"/>
                  <a:pt x="23063" y="21954"/>
                  <a:pt x="23057" y="21954"/>
                </a:cubicBezTo>
                <a:cubicBezTo>
                  <a:pt x="21741" y="21962"/>
                  <a:pt x="20578" y="22750"/>
                  <a:pt x="20080" y="23967"/>
                </a:cubicBezTo>
                <a:cubicBezTo>
                  <a:pt x="19871" y="23910"/>
                  <a:pt x="19654" y="23873"/>
                  <a:pt x="19438" y="23852"/>
                </a:cubicBezTo>
                <a:cubicBezTo>
                  <a:pt x="19994" y="22346"/>
                  <a:pt x="21443" y="21328"/>
                  <a:pt x="23053" y="21317"/>
                </a:cubicBezTo>
                <a:cubicBezTo>
                  <a:pt x="23059" y="21317"/>
                  <a:pt x="23065" y="21317"/>
                  <a:pt x="23072" y="21317"/>
                </a:cubicBezTo>
                <a:close/>
                <a:moveTo>
                  <a:pt x="38902" y="21317"/>
                </a:moveTo>
                <a:cubicBezTo>
                  <a:pt x="40533" y="21317"/>
                  <a:pt x="41985" y="22327"/>
                  <a:pt x="42547" y="23852"/>
                </a:cubicBezTo>
                <a:cubicBezTo>
                  <a:pt x="42326" y="23869"/>
                  <a:pt x="42114" y="23901"/>
                  <a:pt x="41902" y="23955"/>
                </a:cubicBezTo>
                <a:cubicBezTo>
                  <a:pt x="41404" y="22755"/>
                  <a:pt x="40211" y="21954"/>
                  <a:pt x="38908" y="21954"/>
                </a:cubicBezTo>
                <a:lnTo>
                  <a:pt x="38887" y="21954"/>
                </a:lnTo>
                <a:cubicBezTo>
                  <a:pt x="37568" y="21962"/>
                  <a:pt x="36408" y="22750"/>
                  <a:pt x="35910" y="23967"/>
                </a:cubicBezTo>
                <a:cubicBezTo>
                  <a:pt x="35698" y="23910"/>
                  <a:pt x="35485" y="23873"/>
                  <a:pt x="35264" y="23857"/>
                </a:cubicBezTo>
                <a:cubicBezTo>
                  <a:pt x="35824" y="22346"/>
                  <a:pt x="37270" y="21328"/>
                  <a:pt x="38883" y="21317"/>
                </a:cubicBezTo>
                <a:cubicBezTo>
                  <a:pt x="38890" y="21317"/>
                  <a:pt x="38896" y="21317"/>
                  <a:pt x="38902" y="21317"/>
                </a:cubicBezTo>
                <a:close/>
                <a:moveTo>
                  <a:pt x="54735" y="21317"/>
                </a:moveTo>
                <a:cubicBezTo>
                  <a:pt x="56364" y="21317"/>
                  <a:pt x="57814" y="22329"/>
                  <a:pt x="58377" y="23852"/>
                </a:cubicBezTo>
                <a:cubicBezTo>
                  <a:pt x="58157" y="23869"/>
                  <a:pt x="57941" y="23901"/>
                  <a:pt x="57732" y="23955"/>
                </a:cubicBezTo>
                <a:cubicBezTo>
                  <a:pt x="57232" y="22749"/>
                  <a:pt x="56031" y="21954"/>
                  <a:pt x="54724" y="21954"/>
                </a:cubicBezTo>
                <a:cubicBezTo>
                  <a:pt x="54720" y="21954"/>
                  <a:pt x="54717" y="21954"/>
                  <a:pt x="54714" y="21954"/>
                </a:cubicBezTo>
                <a:cubicBezTo>
                  <a:pt x="53399" y="21962"/>
                  <a:pt x="52235" y="22750"/>
                  <a:pt x="51736" y="23967"/>
                </a:cubicBezTo>
                <a:cubicBezTo>
                  <a:pt x="51528" y="23910"/>
                  <a:pt x="51312" y="23873"/>
                  <a:pt x="51095" y="23857"/>
                </a:cubicBezTo>
                <a:cubicBezTo>
                  <a:pt x="51651" y="22346"/>
                  <a:pt x="53101" y="21328"/>
                  <a:pt x="54710" y="21317"/>
                </a:cubicBezTo>
                <a:close/>
                <a:moveTo>
                  <a:pt x="70565" y="21317"/>
                </a:moveTo>
                <a:cubicBezTo>
                  <a:pt x="72190" y="21317"/>
                  <a:pt x="73644" y="22329"/>
                  <a:pt x="74204" y="23852"/>
                </a:cubicBezTo>
                <a:cubicBezTo>
                  <a:pt x="73987" y="23869"/>
                  <a:pt x="73772" y="23901"/>
                  <a:pt x="73559" y="23955"/>
                </a:cubicBezTo>
                <a:cubicBezTo>
                  <a:pt x="73058" y="22752"/>
                  <a:pt x="71867" y="21954"/>
                  <a:pt x="70564" y="21954"/>
                </a:cubicBezTo>
                <a:cubicBezTo>
                  <a:pt x="70557" y="21954"/>
                  <a:pt x="70551" y="21954"/>
                  <a:pt x="70545" y="21954"/>
                </a:cubicBezTo>
                <a:cubicBezTo>
                  <a:pt x="69225" y="21962"/>
                  <a:pt x="68066" y="22750"/>
                  <a:pt x="67567" y="23967"/>
                </a:cubicBezTo>
                <a:cubicBezTo>
                  <a:pt x="67355" y="23910"/>
                  <a:pt x="67142" y="23873"/>
                  <a:pt x="66922" y="23857"/>
                </a:cubicBezTo>
                <a:cubicBezTo>
                  <a:pt x="67481" y="22346"/>
                  <a:pt x="68927" y="21328"/>
                  <a:pt x="70541" y="21317"/>
                </a:cubicBezTo>
                <a:close/>
                <a:moveTo>
                  <a:pt x="86396" y="21317"/>
                </a:moveTo>
                <a:cubicBezTo>
                  <a:pt x="88021" y="21317"/>
                  <a:pt x="89471" y="22329"/>
                  <a:pt x="90034" y="23852"/>
                </a:cubicBezTo>
                <a:cubicBezTo>
                  <a:pt x="89814" y="23869"/>
                  <a:pt x="89597" y="23901"/>
                  <a:pt x="89389" y="23955"/>
                </a:cubicBezTo>
                <a:cubicBezTo>
                  <a:pt x="88889" y="22752"/>
                  <a:pt x="87694" y="21954"/>
                  <a:pt x="86390" y="21954"/>
                </a:cubicBezTo>
                <a:cubicBezTo>
                  <a:pt x="86384" y="21954"/>
                  <a:pt x="86378" y="21954"/>
                  <a:pt x="86371" y="21954"/>
                </a:cubicBezTo>
                <a:cubicBezTo>
                  <a:pt x="85056" y="21962"/>
                  <a:pt x="83892" y="22750"/>
                  <a:pt x="83393" y="23967"/>
                </a:cubicBezTo>
                <a:cubicBezTo>
                  <a:pt x="83186" y="23910"/>
                  <a:pt x="82969" y="23873"/>
                  <a:pt x="82752" y="23857"/>
                </a:cubicBezTo>
                <a:cubicBezTo>
                  <a:pt x="83308" y="22346"/>
                  <a:pt x="84758" y="21328"/>
                  <a:pt x="86371" y="21317"/>
                </a:cubicBezTo>
                <a:close/>
                <a:moveTo>
                  <a:pt x="7251" y="22027"/>
                </a:moveTo>
                <a:cubicBezTo>
                  <a:pt x="8521" y="22027"/>
                  <a:pt x="9685" y="22804"/>
                  <a:pt x="10175" y="23971"/>
                </a:cubicBezTo>
                <a:cubicBezTo>
                  <a:pt x="9963" y="24029"/>
                  <a:pt x="9754" y="24102"/>
                  <a:pt x="9554" y="24192"/>
                </a:cubicBezTo>
                <a:cubicBezTo>
                  <a:pt x="9154" y="23273"/>
                  <a:pt x="8259" y="22685"/>
                  <a:pt x="7251" y="22685"/>
                </a:cubicBezTo>
                <a:lnTo>
                  <a:pt x="7234" y="22685"/>
                </a:lnTo>
                <a:cubicBezTo>
                  <a:pt x="6229" y="22689"/>
                  <a:pt x="5331" y="23289"/>
                  <a:pt x="4939" y="24212"/>
                </a:cubicBezTo>
                <a:cubicBezTo>
                  <a:pt x="4739" y="24118"/>
                  <a:pt x="4531" y="24041"/>
                  <a:pt x="4318" y="23984"/>
                </a:cubicBezTo>
                <a:cubicBezTo>
                  <a:pt x="4808" y="22799"/>
                  <a:pt x="5944" y="22035"/>
                  <a:pt x="7230" y="22027"/>
                </a:cubicBezTo>
                <a:close/>
                <a:moveTo>
                  <a:pt x="23077" y="22027"/>
                </a:moveTo>
                <a:cubicBezTo>
                  <a:pt x="24352" y="22027"/>
                  <a:pt x="25515" y="22804"/>
                  <a:pt x="26005" y="23971"/>
                </a:cubicBezTo>
                <a:cubicBezTo>
                  <a:pt x="25790" y="24029"/>
                  <a:pt x="25581" y="24102"/>
                  <a:pt x="25381" y="24192"/>
                </a:cubicBezTo>
                <a:cubicBezTo>
                  <a:pt x="24981" y="23273"/>
                  <a:pt x="24086" y="22685"/>
                  <a:pt x="23081" y="22685"/>
                </a:cubicBezTo>
                <a:lnTo>
                  <a:pt x="23065" y="22685"/>
                </a:lnTo>
                <a:cubicBezTo>
                  <a:pt x="22056" y="22689"/>
                  <a:pt x="21162" y="23289"/>
                  <a:pt x="20766" y="24212"/>
                </a:cubicBezTo>
                <a:cubicBezTo>
                  <a:pt x="20570" y="24118"/>
                  <a:pt x="20361" y="24041"/>
                  <a:pt x="20148" y="23984"/>
                </a:cubicBezTo>
                <a:cubicBezTo>
                  <a:pt x="20639" y="22799"/>
                  <a:pt x="21775" y="22035"/>
                  <a:pt x="23061" y="22027"/>
                </a:cubicBezTo>
                <a:close/>
                <a:moveTo>
                  <a:pt x="38908" y="22027"/>
                </a:moveTo>
                <a:cubicBezTo>
                  <a:pt x="40178" y="22027"/>
                  <a:pt x="41342" y="22804"/>
                  <a:pt x="41832" y="23971"/>
                </a:cubicBezTo>
                <a:cubicBezTo>
                  <a:pt x="41620" y="24029"/>
                  <a:pt x="41411" y="24102"/>
                  <a:pt x="41211" y="24192"/>
                </a:cubicBezTo>
                <a:cubicBezTo>
                  <a:pt x="40812" y="23273"/>
                  <a:pt x="39917" y="22685"/>
                  <a:pt x="38908" y="22685"/>
                </a:cubicBezTo>
                <a:lnTo>
                  <a:pt x="38891" y="22685"/>
                </a:lnTo>
                <a:cubicBezTo>
                  <a:pt x="37887" y="22689"/>
                  <a:pt x="36989" y="23289"/>
                  <a:pt x="36597" y="24212"/>
                </a:cubicBezTo>
                <a:cubicBezTo>
                  <a:pt x="36396" y="24118"/>
                  <a:pt x="36188" y="24041"/>
                  <a:pt x="35975" y="23984"/>
                </a:cubicBezTo>
                <a:cubicBezTo>
                  <a:pt x="36465" y="22799"/>
                  <a:pt x="37601" y="22035"/>
                  <a:pt x="38887" y="22027"/>
                </a:cubicBezTo>
                <a:close/>
                <a:moveTo>
                  <a:pt x="54735" y="22027"/>
                </a:moveTo>
                <a:cubicBezTo>
                  <a:pt x="56009" y="22027"/>
                  <a:pt x="57172" y="22804"/>
                  <a:pt x="57663" y="23971"/>
                </a:cubicBezTo>
                <a:cubicBezTo>
                  <a:pt x="57446" y="24029"/>
                  <a:pt x="57242" y="24102"/>
                  <a:pt x="57038" y="24192"/>
                </a:cubicBezTo>
                <a:cubicBezTo>
                  <a:pt x="56637" y="23273"/>
                  <a:pt x="55743" y="22685"/>
                  <a:pt x="54739" y="22685"/>
                </a:cubicBezTo>
                <a:lnTo>
                  <a:pt x="54722" y="22685"/>
                </a:lnTo>
                <a:cubicBezTo>
                  <a:pt x="53713" y="22689"/>
                  <a:pt x="52819" y="23289"/>
                  <a:pt x="52422" y="24212"/>
                </a:cubicBezTo>
                <a:cubicBezTo>
                  <a:pt x="52226" y="24118"/>
                  <a:pt x="52018" y="24041"/>
                  <a:pt x="51806" y="23984"/>
                </a:cubicBezTo>
                <a:cubicBezTo>
                  <a:pt x="52296" y="22799"/>
                  <a:pt x="53432" y="22035"/>
                  <a:pt x="54718" y="22027"/>
                </a:cubicBezTo>
                <a:close/>
                <a:moveTo>
                  <a:pt x="70565" y="22027"/>
                </a:moveTo>
                <a:cubicBezTo>
                  <a:pt x="71836" y="22027"/>
                  <a:pt x="72999" y="22804"/>
                  <a:pt x="73489" y="23971"/>
                </a:cubicBezTo>
                <a:cubicBezTo>
                  <a:pt x="73277" y="24029"/>
                  <a:pt x="73069" y="24102"/>
                  <a:pt x="72869" y="24192"/>
                </a:cubicBezTo>
                <a:cubicBezTo>
                  <a:pt x="72468" y="23273"/>
                  <a:pt x="71574" y="22685"/>
                  <a:pt x="70565" y="22685"/>
                </a:cubicBezTo>
                <a:lnTo>
                  <a:pt x="70549" y="22685"/>
                </a:lnTo>
                <a:cubicBezTo>
                  <a:pt x="69544" y="22689"/>
                  <a:pt x="68645" y="23289"/>
                  <a:pt x="68253" y="24212"/>
                </a:cubicBezTo>
                <a:cubicBezTo>
                  <a:pt x="68053" y="24118"/>
                  <a:pt x="67845" y="24041"/>
                  <a:pt x="67632" y="23984"/>
                </a:cubicBezTo>
                <a:cubicBezTo>
                  <a:pt x="68123" y="22799"/>
                  <a:pt x="69258" y="22035"/>
                  <a:pt x="70545" y="22027"/>
                </a:cubicBezTo>
                <a:close/>
                <a:moveTo>
                  <a:pt x="86392" y="22027"/>
                </a:moveTo>
                <a:cubicBezTo>
                  <a:pt x="87666" y="22027"/>
                  <a:pt x="88830" y="22804"/>
                  <a:pt x="89320" y="23971"/>
                </a:cubicBezTo>
                <a:cubicBezTo>
                  <a:pt x="89103" y="24029"/>
                  <a:pt x="88899" y="24102"/>
                  <a:pt x="88695" y="24192"/>
                </a:cubicBezTo>
                <a:cubicBezTo>
                  <a:pt x="88295" y="23273"/>
                  <a:pt x="87401" y="22685"/>
                  <a:pt x="86396" y="22685"/>
                </a:cubicBezTo>
                <a:lnTo>
                  <a:pt x="86379" y="22685"/>
                </a:lnTo>
                <a:cubicBezTo>
                  <a:pt x="85371" y="22689"/>
                  <a:pt x="84476" y="23289"/>
                  <a:pt x="84080" y="24212"/>
                </a:cubicBezTo>
                <a:cubicBezTo>
                  <a:pt x="83884" y="24118"/>
                  <a:pt x="83676" y="24041"/>
                  <a:pt x="83463" y="23984"/>
                </a:cubicBezTo>
                <a:cubicBezTo>
                  <a:pt x="83953" y="22799"/>
                  <a:pt x="85088" y="22035"/>
                  <a:pt x="86375" y="22027"/>
                </a:cubicBezTo>
                <a:close/>
                <a:moveTo>
                  <a:pt x="15225" y="21316"/>
                </a:moveTo>
                <a:cubicBezTo>
                  <a:pt x="16850" y="21316"/>
                  <a:pt x="18294" y="22331"/>
                  <a:pt x="18858" y="23849"/>
                </a:cubicBezTo>
                <a:cubicBezTo>
                  <a:pt x="18638" y="23861"/>
                  <a:pt x="18421" y="23894"/>
                  <a:pt x="18209" y="23939"/>
                </a:cubicBezTo>
                <a:cubicBezTo>
                  <a:pt x="17698" y="22730"/>
                  <a:pt x="16534" y="21954"/>
                  <a:pt x="15219" y="21954"/>
                </a:cubicBezTo>
                <a:lnTo>
                  <a:pt x="15198" y="21954"/>
                </a:lnTo>
                <a:cubicBezTo>
                  <a:pt x="13892" y="21962"/>
                  <a:pt x="12728" y="22750"/>
                  <a:pt x="12225" y="23955"/>
                </a:cubicBezTo>
                <a:lnTo>
                  <a:pt x="12291" y="23980"/>
                </a:lnTo>
                <a:cubicBezTo>
                  <a:pt x="12781" y="22799"/>
                  <a:pt x="13920" y="22035"/>
                  <a:pt x="15198" y="22027"/>
                </a:cubicBezTo>
                <a:lnTo>
                  <a:pt x="15219" y="22027"/>
                </a:lnTo>
                <a:cubicBezTo>
                  <a:pt x="16502" y="22027"/>
                  <a:pt x="17641" y="22779"/>
                  <a:pt x="18139" y="23955"/>
                </a:cubicBezTo>
                <a:cubicBezTo>
                  <a:pt x="17923" y="24012"/>
                  <a:pt x="17715" y="24082"/>
                  <a:pt x="17515" y="24171"/>
                </a:cubicBezTo>
                <a:cubicBezTo>
                  <a:pt x="17106" y="23264"/>
                  <a:pt x="16212" y="22685"/>
                  <a:pt x="15219" y="22685"/>
                </a:cubicBezTo>
                <a:lnTo>
                  <a:pt x="15203" y="22685"/>
                </a:lnTo>
                <a:cubicBezTo>
                  <a:pt x="14190" y="22689"/>
                  <a:pt x="13287" y="23298"/>
                  <a:pt x="12900" y="24233"/>
                </a:cubicBezTo>
                <a:cubicBezTo>
                  <a:pt x="12487" y="24033"/>
                  <a:pt x="12042" y="23906"/>
                  <a:pt x="11576" y="23861"/>
                </a:cubicBezTo>
                <a:cubicBezTo>
                  <a:pt x="12131" y="22346"/>
                  <a:pt x="13577" y="21328"/>
                  <a:pt x="15194" y="21317"/>
                </a:cubicBezTo>
                <a:cubicBezTo>
                  <a:pt x="15205" y="21317"/>
                  <a:pt x="15215" y="21316"/>
                  <a:pt x="15225" y="21316"/>
                </a:cubicBezTo>
                <a:close/>
                <a:moveTo>
                  <a:pt x="31055" y="21316"/>
                </a:moveTo>
                <a:cubicBezTo>
                  <a:pt x="32677" y="21316"/>
                  <a:pt x="34125" y="22331"/>
                  <a:pt x="34689" y="23849"/>
                </a:cubicBezTo>
                <a:cubicBezTo>
                  <a:pt x="34469" y="23861"/>
                  <a:pt x="34248" y="23894"/>
                  <a:pt x="34035" y="23939"/>
                </a:cubicBezTo>
                <a:cubicBezTo>
                  <a:pt x="33528" y="22730"/>
                  <a:pt x="32365" y="21954"/>
                  <a:pt x="31050" y="21954"/>
                </a:cubicBezTo>
                <a:lnTo>
                  <a:pt x="31029" y="21954"/>
                </a:lnTo>
                <a:cubicBezTo>
                  <a:pt x="29722" y="21962"/>
                  <a:pt x="28554" y="22750"/>
                  <a:pt x="28052" y="23955"/>
                </a:cubicBezTo>
                <a:lnTo>
                  <a:pt x="28118" y="23980"/>
                </a:lnTo>
                <a:cubicBezTo>
                  <a:pt x="28608" y="22799"/>
                  <a:pt x="29751" y="22035"/>
                  <a:pt x="31029" y="22027"/>
                </a:cubicBezTo>
                <a:lnTo>
                  <a:pt x="31050" y="22027"/>
                </a:lnTo>
                <a:cubicBezTo>
                  <a:pt x="32333" y="22027"/>
                  <a:pt x="33468" y="22779"/>
                  <a:pt x="33970" y="23955"/>
                </a:cubicBezTo>
                <a:cubicBezTo>
                  <a:pt x="33754" y="24012"/>
                  <a:pt x="33545" y="24082"/>
                  <a:pt x="33341" y="24171"/>
                </a:cubicBezTo>
                <a:cubicBezTo>
                  <a:pt x="32936" y="23264"/>
                  <a:pt x="32042" y="22685"/>
                  <a:pt x="31050" y="22685"/>
                </a:cubicBezTo>
                <a:lnTo>
                  <a:pt x="31034" y="22685"/>
                </a:lnTo>
                <a:cubicBezTo>
                  <a:pt x="30020" y="22689"/>
                  <a:pt x="29117" y="23298"/>
                  <a:pt x="28725" y="24233"/>
                </a:cubicBezTo>
                <a:cubicBezTo>
                  <a:pt x="28318" y="24033"/>
                  <a:pt x="27868" y="23906"/>
                  <a:pt x="27407" y="23861"/>
                </a:cubicBezTo>
                <a:cubicBezTo>
                  <a:pt x="27962" y="22346"/>
                  <a:pt x="29404" y="21328"/>
                  <a:pt x="31025" y="21317"/>
                </a:cubicBezTo>
                <a:cubicBezTo>
                  <a:pt x="31035" y="21317"/>
                  <a:pt x="31045" y="21316"/>
                  <a:pt x="31055" y="21316"/>
                </a:cubicBezTo>
                <a:close/>
                <a:moveTo>
                  <a:pt x="46876" y="21317"/>
                </a:moveTo>
                <a:cubicBezTo>
                  <a:pt x="48501" y="21317"/>
                  <a:pt x="49952" y="22329"/>
                  <a:pt x="50516" y="23849"/>
                </a:cubicBezTo>
                <a:cubicBezTo>
                  <a:pt x="50295" y="23861"/>
                  <a:pt x="50079" y="23894"/>
                  <a:pt x="49866" y="23939"/>
                </a:cubicBezTo>
                <a:cubicBezTo>
                  <a:pt x="49359" y="22730"/>
                  <a:pt x="48192" y="21954"/>
                  <a:pt x="46876" y="21954"/>
                </a:cubicBezTo>
                <a:lnTo>
                  <a:pt x="46856" y="21954"/>
                </a:lnTo>
                <a:cubicBezTo>
                  <a:pt x="45549" y="21962"/>
                  <a:pt x="44384" y="22750"/>
                  <a:pt x="43883" y="23955"/>
                </a:cubicBezTo>
                <a:lnTo>
                  <a:pt x="43948" y="23980"/>
                </a:lnTo>
                <a:cubicBezTo>
                  <a:pt x="44438" y="22799"/>
                  <a:pt x="45577" y="22035"/>
                  <a:pt x="46856" y="22027"/>
                </a:cubicBezTo>
                <a:lnTo>
                  <a:pt x="46876" y="22027"/>
                </a:lnTo>
                <a:cubicBezTo>
                  <a:pt x="48163" y="22027"/>
                  <a:pt x="49298" y="22779"/>
                  <a:pt x="49796" y="23955"/>
                </a:cubicBezTo>
                <a:cubicBezTo>
                  <a:pt x="49580" y="24012"/>
                  <a:pt x="49372" y="24082"/>
                  <a:pt x="49172" y="24171"/>
                </a:cubicBezTo>
                <a:cubicBezTo>
                  <a:pt x="48763" y="23264"/>
                  <a:pt x="47869" y="22685"/>
                  <a:pt x="46876" y="22685"/>
                </a:cubicBezTo>
                <a:lnTo>
                  <a:pt x="46860" y="22685"/>
                </a:lnTo>
                <a:cubicBezTo>
                  <a:pt x="45847" y="22689"/>
                  <a:pt x="44944" y="23298"/>
                  <a:pt x="44556" y="24233"/>
                </a:cubicBezTo>
                <a:cubicBezTo>
                  <a:pt x="44144" y="24033"/>
                  <a:pt x="43698" y="23906"/>
                  <a:pt x="43233" y="23861"/>
                </a:cubicBezTo>
                <a:cubicBezTo>
                  <a:pt x="43788" y="22346"/>
                  <a:pt x="45234" y="21328"/>
                  <a:pt x="46852" y="21317"/>
                </a:cubicBezTo>
                <a:close/>
                <a:moveTo>
                  <a:pt x="62707" y="21317"/>
                </a:moveTo>
                <a:cubicBezTo>
                  <a:pt x="64328" y="21317"/>
                  <a:pt x="65783" y="22329"/>
                  <a:pt x="66346" y="23849"/>
                </a:cubicBezTo>
                <a:cubicBezTo>
                  <a:pt x="66126" y="23861"/>
                  <a:pt x="65905" y="23894"/>
                  <a:pt x="65693" y="23939"/>
                </a:cubicBezTo>
                <a:cubicBezTo>
                  <a:pt x="65186" y="22730"/>
                  <a:pt x="64022" y="21954"/>
                  <a:pt x="62707" y="21954"/>
                </a:cubicBezTo>
                <a:lnTo>
                  <a:pt x="62686" y="21954"/>
                </a:lnTo>
                <a:cubicBezTo>
                  <a:pt x="61380" y="21962"/>
                  <a:pt x="60211" y="22750"/>
                  <a:pt x="59709" y="23955"/>
                </a:cubicBezTo>
                <a:lnTo>
                  <a:pt x="59774" y="23980"/>
                </a:lnTo>
                <a:cubicBezTo>
                  <a:pt x="60264" y="22799"/>
                  <a:pt x="61408" y="22035"/>
                  <a:pt x="62686" y="22027"/>
                </a:cubicBezTo>
                <a:lnTo>
                  <a:pt x="62707" y="22027"/>
                </a:lnTo>
                <a:cubicBezTo>
                  <a:pt x="63989" y="22027"/>
                  <a:pt x="65125" y="22779"/>
                  <a:pt x="65627" y="23955"/>
                </a:cubicBezTo>
                <a:cubicBezTo>
                  <a:pt x="65410" y="24012"/>
                  <a:pt x="65202" y="24082"/>
                  <a:pt x="64999" y="24171"/>
                </a:cubicBezTo>
                <a:cubicBezTo>
                  <a:pt x="64594" y="23264"/>
                  <a:pt x="63700" y="22685"/>
                  <a:pt x="62707" y="22685"/>
                </a:cubicBezTo>
                <a:lnTo>
                  <a:pt x="62690" y="22685"/>
                </a:lnTo>
                <a:cubicBezTo>
                  <a:pt x="61678" y="22689"/>
                  <a:pt x="60775" y="23298"/>
                  <a:pt x="60387" y="24233"/>
                </a:cubicBezTo>
                <a:cubicBezTo>
                  <a:pt x="59975" y="24033"/>
                  <a:pt x="59525" y="23906"/>
                  <a:pt x="59063" y="23861"/>
                </a:cubicBezTo>
                <a:cubicBezTo>
                  <a:pt x="59619" y="22346"/>
                  <a:pt x="61065" y="21328"/>
                  <a:pt x="62682" y="21317"/>
                </a:cubicBezTo>
                <a:close/>
                <a:moveTo>
                  <a:pt x="78534" y="21317"/>
                </a:moveTo>
                <a:cubicBezTo>
                  <a:pt x="80159" y="21317"/>
                  <a:pt x="81608" y="22329"/>
                  <a:pt x="82172" y="23849"/>
                </a:cubicBezTo>
                <a:cubicBezTo>
                  <a:pt x="81952" y="23861"/>
                  <a:pt x="81736" y="23894"/>
                  <a:pt x="81523" y="23939"/>
                </a:cubicBezTo>
                <a:cubicBezTo>
                  <a:pt x="81016" y="22730"/>
                  <a:pt x="79849" y="21954"/>
                  <a:pt x="78534" y="21954"/>
                </a:cubicBezTo>
                <a:lnTo>
                  <a:pt x="78513" y="21954"/>
                </a:lnTo>
                <a:cubicBezTo>
                  <a:pt x="77206" y="21962"/>
                  <a:pt x="76042" y="22750"/>
                  <a:pt x="75540" y="23955"/>
                </a:cubicBezTo>
                <a:lnTo>
                  <a:pt x="75605" y="23980"/>
                </a:lnTo>
                <a:cubicBezTo>
                  <a:pt x="76095" y="22799"/>
                  <a:pt x="77235" y="22035"/>
                  <a:pt x="78513" y="22027"/>
                </a:cubicBezTo>
                <a:lnTo>
                  <a:pt x="78534" y="22027"/>
                </a:lnTo>
                <a:cubicBezTo>
                  <a:pt x="79820" y="22027"/>
                  <a:pt x="80956" y="22779"/>
                  <a:pt x="81454" y="23955"/>
                </a:cubicBezTo>
                <a:cubicBezTo>
                  <a:pt x="81237" y="24012"/>
                  <a:pt x="81029" y="24082"/>
                  <a:pt x="80829" y="24171"/>
                </a:cubicBezTo>
                <a:cubicBezTo>
                  <a:pt x="80423" y="23267"/>
                  <a:pt x="79531" y="22685"/>
                  <a:pt x="78539" y="22685"/>
                </a:cubicBezTo>
                <a:cubicBezTo>
                  <a:pt x="78532" y="22685"/>
                  <a:pt x="78524" y="22685"/>
                  <a:pt x="78517" y="22685"/>
                </a:cubicBezTo>
                <a:cubicBezTo>
                  <a:pt x="77504" y="22689"/>
                  <a:pt x="76601" y="23298"/>
                  <a:pt x="76213" y="24233"/>
                </a:cubicBezTo>
                <a:cubicBezTo>
                  <a:pt x="75801" y="24033"/>
                  <a:pt x="75356" y="23906"/>
                  <a:pt x="74890" y="23861"/>
                </a:cubicBezTo>
                <a:cubicBezTo>
                  <a:pt x="75446" y="22346"/>
                  <a:pt x="76892" y="21328"/>
                  <a:pt x="78509" y="21317"/>
                </a:cubicBezTo>
                <a:close/>
                <a:moveTo>
                  <a:pt x="94364" y="21317"/>
                </a:moveTo>
                <a:cubicBezTo>
                  <a:pt x="95985" y="21317"/>
                  <a:pt x="97439" y="22329"/>
                  <a:pt x="98003" y="23849"/>
                </a:cubicBezTo>
                <a:cubicBezTo>
                  <a:pt x="97782" y="23861"/>
                  <a:pt x="97562" y="23894"/>
                  <a:pt x="97350" y="23939"/>
                </a:cubicBezTo>
                <a:cubicBezTo>
                  <a:pt x="96843" y="22730"/>
                  <a:pt x="95680" y="21954"/>
                  <a:pt x="94364" y="21954"/>
                </a:cubicBezTo>
                <a:lnTo>
                  <a:pt x="94344" y="21954"/>
                </a:lnTo>
                <a:cubicBezTo>
                  <a:pt x="93037" y="21962"/>
                  <a:pt x="91868" y="22750"/>
                  <a:pt x="91367" y="23955"/>
                </a:cubicBezTo>
                <a:lnTo>
                  <a:pt x="91431" y="23980"/>
                </a:lnTo>
                <a:cubicBezTo>
                  <a:pt x="91921" y="22799"/>
                  <a:pt x="93065" y="22035"/>
                  <a:pt x="94344" y="22027"/>
                </a:cubicBezTo>
                <a:lnTo>
                  <a:pt x="94364" y="22027"/>
                </a:lnTo>
                <a:cubicBezTo>
                  <a:pt x="95646" y="22027"/>
                  <a:pt x="96782" y="22779"/>
                  <a:pt x="97284" y="23955"/>
                </a:cubicBezTo>
                <a:cubicBezTo>
                  <a:pt x="97068" y="24012"/>
                  <a:pt x="96860" y="24082"/>
                  <a:pt x="96655" y="24171"/>
                </a:cubicBezTo>
                <a:cubicBezTo>
                  <a:pt x="96251" y="23264"/>
                  <a:pt x="95356" y="22685"/>
                  <a:pt x="94364" y="22685"/>
                </a:cubicBezTo>
                <a:lnTo>
                  <a:pt x="94347" y="22685"/>
                </a:lnTo>
                <a:cubicBezTo>
                  <a:pt x="93335" y="22689"/>
                  <a:pt x="92432" y="23298"/>
                  <a:pt x="92044" y="24233"/>
                </a:cubicBezTo>
                <a:cubicBezTo>
                  <a:pt x="91631" y="24033"/>
                  <a:pt x="91182" y="23906"/>
                  <a:pt x="90721" y="23861"/>
                </a:cubicBezTo>
                <a:cubicBezTo>
                  <a:pt x="91276" y="22346"/>
                  <a:pt x="92722" y="21328"/>
                  <a:pt x="94340" y="21317"/>
                </a:cubicBezTo>
                <a:close/>
                <a:moveTo>
                  <a:pt x="23081" y="22755"/>
                </a:moveTo>
                <a:cubicBezTo>
                  <a:pt x="24058" y="22755"/>
                  <a:pt x="24932" y="23326"/>
                  <a:pt x="25319" y="24220"/>
                </a:cubicBezTo>
                <a:cubicBezTo>
                  <a:pt x="25132" y="24310"/>
                  <a:pt x="24952" y="24416"/>
                  <a:pt x="24780" y="24531"/>
                </a:cubicBezTo>
                <a:cubicBezTo>
                  <a:pt x="24507" y="23837"/>
                  <a:pt x="23833" y="23371"/>
                  <a:pt x="23077" y="23371"/>
                </a:cubicBezTo>
                <a:lnTo>
                  <a:pt x="23070" y="23371"/>
                </a:lnTo>
                <a:cubicBezTo>
                  <a:pt x="22310" y="23379"/>
                  <a:pt x="21632" y="23852"/>
                  <a:pt x="21370" y="24559"/>
                </a:cubicBezTo>
                <a:cubicBezTo>
                  <a:pt x="21198" y="24441"/>
                  <a:pt x="21019" y="24335"/>
                  <a:pt x="20831" y="24241"/>
                </a:cubicBezTo>
                <a:cubicBezTo>
                  <a:pt x="21211" y="23343"/>
                  <a:pt x="22084" y="22762"/>
                  <a:pt x="23065" y="22755"/>
                </a:cubicBezTo>
                <a:close/>
                <a:moveTo>
                  <a:pt x="38908" y="22755"/>
                </a:moveTo>
                <a:cubicBezTo>
                  <a:pt x="39888" y="22755"/>
                  <a:pt x="40758" y="23326"/>
                  <a:pt x="41146" y="24220"/>
                </a:cubicBezTo>
                <a:cubicBezTo>
                  <a:pt x="40959" y="24310"/>
                  <a:pt x="40778" y="24416"/>
                  <a:pt x="40607" y="24531"/>
                </a:cubicBezTo>
                <a:cubicBezTo>
                  <a:pt x="40334" y="23836"/>
                  <a:pt x="39661" y="23371"/>
                  <a:pt x="38905" y="23371"/>
                </a:cubicBezTo>
                <a:cubicBezTo>
                  <a:pt x="38902" y="23371"/>
                  <a:pt x="38898" y="23371"/>
                  <a:pt x="38895" y="23371"/>
                </a:cubicBezTo>
                <a:cubicBezTo>
                  <a:pt x="38140" y="23379"/>
                  <a:pt x="37462" y="23852"/>
                  <a:pt x="37196" y="24559"/>
                </a:cubicBezTo>
                <a:cubicBezTo>
                  <a:pt x="37025" y="24441"/>
                  <a:pt x="36846" y="24335"/>
                  <a:pt x="36657" y="24241"/>
                </a:cubicBezTo>
                <a:cubicBezTo>
                  <a:pt x="37042" y="23343"/>
                  <a:pt x="37911" y="22762"/>
                  <a:pt x="38891" y="22755"/>
                </a:cubicBezTo>
                <a:close/>
                <a:moveTo>
                  <a:pt x="54739" y="22755"/>
                </a:moveTo>
                <a:cubicBezTo>
                  <a:pt x="55715" y="22755"/>
                  <a:pt x="56588" y="23326"/>
                  <a:pt x="56976" y="24220"/>
                </a:cubicBezTo>
                <a:cubicBezTo>
                  <a:pt x="56789" y="24310"/>
                  <a:pt x="56609" y="24416"/>
                  <a:pt x="56437" y="24531"/>
                </a:cubicBezTo>
                <a:cubicBezTo>
                  <a:pt x="56164" y="23837"/>
                  <a:pt x="55490" y="23371"/>
                  <a:pt x="54735" y="23371"/>
                </a:cubicBezTo>
                <a:lnTo>
                  <a:pt x="54726" y="23371"/>
                </a:lnTo>
                <a:cubicBezTo>
                  <a:pt x="53966" y="23379"/>
                  <a:pt x="53289" y="23852"/>
                  <a:pt x="53027" y="24559"/>
                </a:cubicBezTo>
                <a:cubicBezTo>
                  <a:pt x="52856" y="24441"/>
                  <a:pt x="52676" y="24335"/>
                  <a:pt x="52488" y="24241"/>
                </a:cubicBezTo>
                <a:cubicBezTo>
                  <a:pt x="52868" y="23343"/>
                  <a:pt x="53742" y="22762"/>
                  <a:pt x="54722" y="22755"/>
                </a:cubicBezTo>
                <a:close/>
                <a:moveTo>
                  <a:pt x="70565" y="22755"/>
                </a:moveTo>
                <a:cubicBezTo>
                  <a:pt x="71545" y="22755"/>
                  <a:pt x="72415" y="23326"/>
                  <a:pt x="72803" y="24220"/>
                </a:cubicBezTo>
                <a:cubicBezTo>
                  <a:pt x="72615" y="24310"/>
                  <a:pt x="72436" y="24416"/>
                  <a:pt x="72264" y="24531"/>
                </a:cubicBezTo>
                <a:cubicBezTo>
                  <a:pt x="71991" y="23837"/>
                  <a:pt x="71316" y="23371"/>
                  <a:pt x="70565" y="23371"/>
                </a:cubicBezTo>
                <a:lnTo>
                  <a:pt x="70553" y="23371"/>
                </a:lnTo>
                <a:cubicBezTo>
                  <a:pt x="69797" y="23379"/>
                  <a:pt x="69119" y="23852"/>
                  <a:pt x="68854" y="24559"/>
                </a:cubicBezTo>
                <a:cubicBezTo>
                  <a:pt x="68682" y="24441"/>
                  <a:pt x="68503" y="24335"/>
                  <a:pt x="68315" y="24241"/>
                </a:cubicBezTo>
                <a:cubicBezTo>
                  <a:pt x="68699" y="23343"/>
                  <a:pt x="69568" y="22762"/>
                  <a:pt x="70549" y="22755"/>
                </a:cubicBezTo>
                <a:close/>
                <a:moveTo>
                  <a:pt x="86396" y="22755"/>
                </a:moveTo>
                <a:cubicBezTo>
                  <a:pt x="87372" y="22755"/>
                  <a:pt x="88246" y="23326"/>
                  <a:pt x="88634" y="24220"/>
                </a:cubicBezTo>
                <a:cubicBezTo>
                  <a:pt x="88446" y="24310"/>
                  <a:pt x="88266" y="24416"/>
                  <a:pt x="88095" y="24531"/>
                </a:cubicBezTo>
                <a:cubicBezTo>
                  <a:pt x="87821" y="23837"/>
                  <a:pt x="87147" y="23371"/>
                  <a:pt x="86392" y="23371"/>
                </a:cubicBezTo>
                <a:lnTo>
                  <a:pt x="86383" y="23371"/>
                </a:lnTo>
                <a:cubicBezTo>
                  <a:pt x="85623" y="23379"/>
                  <a:pt x="84946" y="23852"/>
                  <a:pt x="84684" y="24559"/>
                </a:cubicBezTo>
                <a:cubicBezTo>
                  <a:pt x="84513" y="24441"/>
                  <a:pt x="84333" y="24335"/>
                  <a:pt x="84145" y="24241"/>
                </a:cubicBezTo>
                <a:cubicBezTo>
                  <a:pt x="84525" y="23343"/>
                  <a:pt x="85399" y="22762"/>
                  <a:pt x="86379" y="22755"/>
                </a:cubicBezTo>
                <a:close/>
                <a:moveTo>
                  <a:pt x="7251" y="22755"/>
                </a:moveTo>
                <a:cubicBezTo>
                  <a:pt x="8231" y="22755"/>
                  <a:pt x="9101" y="23326"/>
                  <a:pt x="9489" y="24220"/>
                </a:cubicBezTo>
                <a:cubicBezTo>
                  <a:pt x="9301" y="24310"/>
                  <a:pt x="9121" y="24416"/>
                  <a:pt x="8949" y="24531"/>
                </a:cubicBezTo>
                <a:cubicBezTo>
                  <a:pt x="8677" y="23836"/>
                  <a:pt x="8004" y="23371"/>
                  <a:pt x="7248" y="23371"/>
                </a:cubicBezTo>
                <a:cubicBezTo>
                  <a:pt x="7245" y="23371"/>
                  <a:pt x="7242" y="23371"/>
                  <a:pt x="7239" y="23371"/>
                </a:cubicBezTo>
                <a:cubicBezTo>
                  <a:pt x="6483" y="23379"/>
                  <a:pt x="5805" y="23852"/>
                  <a:pt x="5539" y="24563"/>
                </a:cubicBezTo>
                <a:cubicBezTo>
                  <a:pt x="5368" y="24441"/>
                  <a:pt x="5188" y="24335"/>
                  <a:pt x="5000" y="24241"/>
                </a:cubicBezTo>
                <a:cubicBezTo>
                  <a:pt x="5384" y="23343"/>
                  <a:pt x="6254" y="22762"/>
                  <a:pt x="7234" y="22755"/>
                </a:cubicBezTo>
                <a:close/>
                <a:moveTo>
                  <a:pt x="15219" y="22755"/>
                </a:moveTo>
                <a:cubicBezTo>
                  <a:pt x="16187" y="22755"/>
                  <a:pt x="17057" y="23318"/>
                  <a:pt x="17449" y="24200"/>
                </a:cubicBezTo>
                <a:cubicBezTo>
                  <a:pt x="17262" y="24286"/>
                  <a:pt x="17077" y="24384"/>
                  <a:pt x="16906" y="24502"/>
                </a:cubicBezTo>
                <a:cubicBezTo>
                  <a:pt x="16626" y="23823"/>
                  <a:pt x="15956" y="23371"/>
                  <a:pt x="15217" y="23371"/>
                </a:cubicBezTo>
                <a:cubicBezTo>
                  <a:pt x="15214" y="23371"/>
                  <a:pt x="15210" y="23371"/>
                  <a:pt x="15207" y="23371"/>
                </a:cubicBezTo>
                <a:cubicBezTo>
                  <a:pt x="14435" y="23379"/>
                  <a:pt x="13752" y="23865"/>
                  <a:pt x="13500" y="24588"/>
                </a:cubicBezTo>
                <a:cubicBezTo>
                  <a:pt x="13328" y="24465"/>
                  <a:pt x="13149" y="24355"/>
                  <a:pt x="12960" y="24261"/>
                </a:cubicBezTo>
                <a:cubicBezTo>
                  <a:pt x="13341" y="23351"/>
                  <a:pt x="14218" y="22762"/>
                  <a:pt x="15203" y="22755"/>
                </a:cubicBezTo>
                <a:close/>
                <a:moveTo>
                  <a:pt x="31046" y="22755"/>
                </a:moveTo>
                <a:cubicBezTo>
                  <a:pt x="32013" y="22755"/>
                  <a:pt x="32885" y="23317"/>
                  <a:pt x="33280" y="24200"/>
                </a:cubicBezTo>
                <a:cubicBezTo>
                  <a:pt x="33087" y="24286"/>
                  <a:pt x="32908" y="24388"/>
                  <a:pt x="32736" y="24502"/>
                </a:cubicBezTo>
                <a:cubicBezTo>
                  <a:pt x="32455" y="23824"/>
                  <a:pt x="31781" y="23371"/>
                  <a:pt x="31050" y="23371"/>
                </a:cubicBezTo>
                <a:lnTo>
                  <a:pt x="31038" y="23371"/>
                </a:lnTo>
                <a:cubicBezTo>
                  <a:pt x="30261" y="23379"/>
                  <a:pt x="29583" y="23865"/>
                  <a:pt x="29326" y="24588"/>
                </a:cubicBezTo>
                <a:cubicBezTo>
                  <a:pt x="29159" y="24465"/>
                  <a:pt x="28979" y="24359"/>
                  <a:pt x="28791" y="24265"/>
                </a:cubicBezTo>
                <a:cubicBezTo>
                  <a:pt x="29166" y="23351"/>
                  <a:pt x="30045" y="22762"/>
                  <a:pt x="31034" y="22755"/>
                </a:cubicBezTo>
                <a:cubicBezTo>
                  <a:pt x="31038" y="22755"/>
                  <a:pt x="31042" y="22755"/>
                  <a:pt x="31046" y="22755"/>
                </a:cubicBezTo>
                <a:close/>
                <a:moveTo>
                  <a:pt x="46872" y="22755"/>
                </a:moveTo>
                <a:cubicBezTo>
                  <a:pt x="47839" y="22755"/>
                  <a:pt x="48712" y="23317"/>
                  <a:pt x="49106" y="24200"/>
                </a:cubicBezTo>
                <a:cubicBezTo>
                  <a:pt x="48918" y="24286"/>
                  <a:pt x="48735" y="24384"/>
                  <a:pt x="48563" y="24502"/>
                </a:cubicBezTo>
                <a:cubicBezTo>
                  <a:pt x="48282" y="23823"/>
                  <a:pt x="47609" y="23371"/>
                  <a:pt x="46874" y="23371"/>
                </a:cubicBezTo>
                <a:cubicBezTo>
                  <a:pt x="46871" y="23371"/>
                  <a:pt x="46868" y="23371"/>
                  <a:pt x="46864" y="23371"/>
                </a:cubicBezTo>
                <a:cubicBezTo>
                  <a:pt x="46092" y="23379"/>
                  <a:pt x="45410" y="23865"/>
                  <a:pt x="45157" y="24588"/>
                </a:cubicBezTo>
                <a:cubicBezTo>
                  <a:pt x="44985" y="24465"/>
                  <a:pt x="44806" y="24359"/>
                  <a:pt x="44618" y="24265"/>
                </a:cubicBezTo>
                <a:cubicBezTo>
                  <a:pt x="44997" y="23351"/>
                  <a:pt x="45875" y="22762"/>
                  <a:pt x="46860" y="22755"/>
                </a:cubicBezTo>
                <a:cubicBezTo>
                  <a:pt x="46864" y="22755"/>
                  <a:pt x="46868" y="22755"/>
                  <a:pt x="46872" y="22755"/>
                </a:cubicBezTo>
                <a:close/>
                <a:moveTo>
                  <a:pt x="62707" y="22755"/>
                </a:moveTo>
                <a:cubicBezTo>
                  <a:pt x="63670" y="22755"/>
                  <a:pt x="64541" y="23318"/>
                  <a:pt x="64937" y="24200"/>
                </a:cubicBezTo>
                <a:cubicBezTo>
                  <a:pt x="64745" y="24286"/>
                  <a:pt x="64565" y="24384"/>
                  <a:pt x="64394" y="24502"/>
                </a:cubicBezTo>
                <a:cubicBezTo>
                  <a:pt x="64111" y="23824"/>
                  <a:pt x="63438" y="23371"/>
                  <a:pt x="62707" y="23371"/>
                </a:cubicBezTo>
                <a:lnTo>
                  <a:pt x="62695" y="23371"/>
                </a:lnTo>
                <a:cubicBezTo>
                  <a:pt x="61919" y="23379"/>
                  <a:pt x="61240" y="23865"/>
                  <a:pt x="60984" y="24588"/>
                </a:cubicBezTo>
                <a:cubicBezTo>
                  <a:pt x="60816" y="24465"/>
                  <a:pt x="60637" y="24355"/>
                  <a:pt x="60448" y="24261"/>
                </a:cubicBezTo>
                <a:cubicBezTo>
                  <a:pt x="60824" y="23351"/>
                  <a:pt x="61702" y="22762"/>
                  <a:pt x="62690" y="22755"/>
                </a:cubicBezTo>
                <a:close/>
                <a:moveTo>
                  <a:pt x="78534" y="22755"/>
                </a:moveTo>
                <a:cubicBezTo>
                  <a:pt x="79501" y="22755"/>
                  <a:pt x="80371" y="23318"/>
                  <a:pt x="80764" y="24200"/>
                </a:cubicBezTo>
                <a:cubicBezTo>
                  <a:pt x="80575" y="24286"/>
                  <a:pt x="80396" y="24384"/>
                  <a:pt x="80220" y="24502"/>
                </a:cubicBezTo>
                <a:cubicBezTo>
                  <a:pt x="79942" y="23824"/>
                  <a:pt x="79269" y="23371"/>
                  <a:pt x="78534" y="23371"/>
                </a:cubicBezTo>
                <a:lnTo>
                  <a:pt x="78521" y="23371"/>
                </a:lnTo>
                <a:cubicBezTo>
                  <a:pt x="77749" y="23379"/>
                  <a:pt x="77067" y="23865"/>
                  <a:pt x="76814" y="24588"/>
                </a:cubicBezTo>
                <a:cubicBezTo>
                  <a:pt x="76643" y="24465"/>
                  <a:pt x="76462" y="24355"/>
                  <a:pt x="76275" y="24261"/>
                </a:cubicBezTo>
                <a:cubicBezTo>
                  <a:pt x="76654" y="23351"/>
                  <a:pt x="77533" y="22762"/>
                  <a:pt x="78517" y="22755"/>
                </a:cubicBezTo>
                <a:close/>
                <a:moveTo>
                  <a:pt x="94364" y="22755"/>
                </a:moveTo>
                <a:cubicBezTo>
                  <a:pt x="95328" y="22755"/>
                  <a:pt x="96198" y="23318"/>
                  <a:pt x="96594" y="24200"/>
                </a:cubicBezTo>
                <a:cubicBezTo>
                  <a:pt x="96402" y="24286"/>
                  <a:pt x="96223" y="24384"/>
                  <a:pt x="96051" y="24502"/>
                </a:cubicBezTo>
                <a:cubicBezTo>
                  <a:pt x="95770" y="23823"/>
                  <a:pt x="95097" y="23371"/>
                  <a:pt x="94361" y="23371"/>
                </a:cubicBezTo>
                <a:cubicBezTo>
                  <a:pt x="94358" y="23371"/>
                  <a:pt x="94355" y="23371"/>
                  <a:pt x="94351" y="23371"/>
                </a:cubicBezTo>
                <a:cubicBezTo>
                  <a:pt x="93576" y="23379"/>
                  <a:pt x="92898" y="23865"/>
                  <a:pt x="92641" y="24588"/>
                </a:cubicBezTo>
                <a:cubicBezTo>
                  <a:pt x="92473" y="24465"/>
                  <a:pt x="92293" y="24355"/>
                  <a:pt x="92106" y="24261"/>
                </a:cubicBezTo>
                <a:cubicBezTo>
                  <a:pt x="92481" y="23351"/>
                  <a:pt x="93359" y="22762"/>
                  <a:pt x="94347" y="22755"/>
                </a:cubicBezTo>
                <a:close/>
                <a:moveTo>
                  <a:pt x="7248" y="23445"/>
                </a:moveTo>
                <a:cubicBezTo>
                  <a:pt x="7980" y="23445"/>
                  <a:pt x="8632" y="23893"/>
                  <a:pt x="8893" y="24576"/>
                </a:cubicBezTo>
                <a:cubicBezTo>
                  <a:pt x="8734" y="24686"/>
                  <a:pt x="8587" y="24808"/>
                  <a:pt x="8444" y="24943"/>
                </a:cubicBezTo>
                <a:cubicBezTo>
                  <a:pt x="8325" y="24388"/>
                  <a:pt x="7827" y="23975"/>
                  <a:pt x="7251" y="23975"/>
                </a:cubicBezTo>
                <a:lnTo>
                  <a:pt x="7243" y="23975"/>
                </a:lnTo>
                <a:cubicBezTo>
                  <a:pt x="6646" y="23980"/>
                  <a:pt x="6148" y="24408"/>
                  <a:pt x="6046" y="24989"/>
                </a:cubicBezTo>
                <a:cubicBezTo>
                  <a:pt x="5907" y="24849"/>
                  <a:pt x="5756" y="24719"/>
                  <a:pt x="5601" y="24604"/>
                </a:cubicBezTo>
                <a:cubicBezTo>
                  <a:pt x="5846" y="23914"/>
                  <a:pt x="6504" y="23449"/>
                  <a:pt x="7239" y="23445"/>
                </a:cubicBezTo>
                <a:cubicBezTo>
                  <a:pt x="7242" y="23445"/>
                  <a:pt x="7245" y="23445"/>
                  <a:pt x="7248" y="23445"/>
                </a:cubicBezTo>
                <a:close/>
                <a:moveTo>
                  <a:pt x="23079" y="23445"/>
                </a:moveTo>
                <a:cubicBezTo>
                  <a:pt x="23810" y="23445"/>
                  <a:pt x="24463" y="23893"/>
                  <a:pt x="24719" y="24576"/>
                </a:cubicBezTo>
                <a:cubicBezTo>
                  <a:pt x="24564" y="24686"/>
                  <a:pt x="24412" y="24808"/>
                  <a:pt x="24274" y="24943"/>
                </a:cubicBezTo>
                <a:cubicBezTo>
                  <a:pt x="24156" y="24388"/>
                  <a:pt x="23653" y="23975"/>
                  <a:pt x="23077" y="23975"/>
                </a:cubicBezTo>
                <a:lnTo>
                  <a:pt x="23073" y="23975"/>
                </a:lnTo>
                <a:cubicBezTo>
                  <a:pt x="22476" y="23980"/>
                  <a:pt x="21975" y="24408"/>
                  <a:pt x="21877" y="24989"/>
                </a:cubicBezTo>
                <a:cubicBezTo>
                  <a:pt x="21733" y="24845"/>
                  <a:pt x="21586" y="24719"/>
                  <a:pt x="21428" y="24604"/>
                </a:cubicBezTo>
                <a:cubicBezTo>
                  <a:pt x="21677" y="23914"/>
                  <a:pt x="22334" y="23449"/>
                  <a:pt x="23070" y="23445"/>
                </a:cubicBezTo>
                <a:cubicBezTo>
                  <a:pt x="23073" y="23445"/>
                  <a:pt x="23076" y="23445"/>
                  <a:pt x="23079" y="23445"/>
                </a:cubicBezTo>
                <a:close/>
                <a:moveTo>
                  <a:pt x="38905" y="23445"/>
                </a:moveTo>
                <a:cubicBezTo>
                  <a:pt x="39636" y="23445"/>
                  <a:pt x="40289" y="23893"/>
                  <a:pt x="40550" y="24576"/>
                </a:cubicBezTo>
                <a:cubicBezTo>
                  <a:pt x="40390" y="24686"/>
                  <a:pt x="40243" y="24808"/>
                  <a:pt x="40101" y="24943"/>
                </a:cubicBezTo>
                <a:cubicBezTo>
                  <a:pt x="39982" y="24388"/>
                  <a:pt x="39483" y="23975"/>
                  <a:pt x="38908" y="23975"/>
                </a:cubicBezTo>
                <a:lnTo>
                  <a:pt x="38900" y="23975"/>
                </a:lnTo>
                <a:cubicBezTo>
                  <a:pt x="38303" y="23980"/>
                  <a:pt x="37805" y="24408"/>
                  <a:pt x="37703" y="24989"/>
                </a:cubicBezTo>
                <a:cubicBezTo>
                  <a:pt x="37564" y="24845"/>
                  <a:pt x="37413" y="24719"/>
                  <a:pt x="37258" y="24604"/>
                </a:cubicBezTo>
                <a:cubicBezTo>
                  <a:pt x="37503" y="23914"/>
                  <a:pt x="38160" y="23449"/>
                  <a:pt x="38895" y="23445"/>
                </a:cubicBezTo>
                <a:cubicBezTo>
                  <a:pt x="38898" y="23445"/>
                  <a:pt x="38902" y="23445"/>
                  <a:pt x="38905" y="23445"/>
                </a:cubicBezTo>
                <a:close/>
                <a:moveTo>
                  <a:pt x="54735" y="23445"/>
                </a:moveTo>
                <a:cubicBezTo>
                  <a:pt x="55466" y="23445"/>
                  <a:pt x="56119" y="23894"/>
                  <a:pt x="56377" y="24576"/>
                </a:cubicBezTo>
                <a:cubicBezTo>
                  <a:pt x="56221" y="24686"/>
                  <a:pt x="56070" y="24808"/>
                  <a:pt x="55932" y="24943"/>
                </a:cubicBezTo>
                <a:cubicBezTo>
                  <a:pt x="55813" y="24388"/>
                  <a:pt x="55310" y="23975"/>
                  <a:pt x="54735" y="23975"/>
                </a:cubicBezTo>
                <a:lnTo>
                  <a:pt x="54731" y="23975"/>
                </a:lnTo>
                <a:cubicBezTo>
                  <a:pt x="54134" y="23980"/>
                  <a:pt x="53632" y="24408"/>
                  <a:pt x="53534" y="24989"/>
                </a:cubicBezTo>
                <a:cubicBezTo>
                  <a:pt x="53391" y="24845"/>
                  <a:pt x="53244" y="24719"/>
                  <a:pt x="53084" y="24604"/>
                </a:cubicBezTo>
                <a:cubicBezTo>
                  <a:pt x="53334" y="23914"/>
                  <a:pt x="53991" y="23449"/>
                  <a:pt x="54726" y="23445"/>
                </a:cubicBezTo>
                <a:close/>
                <a:moveTo>
                  <a:pt x="70565" y="23445"/>
                </a:moveTo>
                <a:cubicBezTo>
                  <a:pt x="71297" y="23445"/>
                  <a:pt x="71945" y="23894"/>
                  <a:pt x="72207" y="24576"/>
                </a:cubicBezTo>
                <a:cubicBezTo>
                  <a:pt x="72047" y="24686"/>
                  <a:pt x="71900" y="24808"/>
                  <a:pt x="71757" y="24943"/>
                </a:cubicBezTo>
                <a:cubicBezTo>
                  <a:pt x="71640" y="24388"/>
                  <a:pt x="71141" y="23975"/>
                  <a:pt x="70565" y="23975"/>
                </a:cubicBezTo>
                <a:lnTo>
                  <a:pt x="70556" y="23975"/>
                </a:lnTo>
                <a:cubicBezTo>
                  <a:pt x="69960" y="23980"/>
                  <a:pt x="69463" y="24408"/>
                  <a:pt x="69361" y="24989"/>
                </a:cubicBezTo>
                <a:cubicBezTo>
                  <a:pt x="69221" y="24845"/>
                  <a:pt x="69070" y="24719"/>
                  <a:pt x="68915" y="24604"/>
                </a:cubicBezTo>
                <a:cubicBezTo>
                  <a:pt x="69160" y="23914"/>
                  <a:pt x="69817" y="23449"/>
                  <a:pt x="70553" y="23445"/>
                </a:cubicBezTo>
                <a:close/>
                <a:moveTo>
                  <a:pt x="86392" y="23445"/>
                </a:moveTo>
                <a:cubicBezTo>
                  <a:pt x="87122" y="23445"/>
                  <a:pt x="87776" y="23894"/>
                  <a:pt x="88034" y="24576"/>
                </a:cubicBezTo>
                <a:cubicBezTo>
                  <a:pt x="87878" y="24686"/>
                  <a:pt x="87727" y="24808"/>
                  <a:pt x="87588" y="24943"/>
                </a:cubicBezTo>
                <a:cubicBezTo>
                  <a:pt x="87470" y="24388"/>
                  <a:pt x="86967" y="23975"/>
                  <a:pt x="86392" y="23975"/>
                </a:cubicBezTo>
                <a:lnTo>
                  <a:pt x="86387" y="23975"/>
                </a:lnTo>
                <a:cubicBezTo>
                  <a:pt x="85791" y="23980"/>
                  <a:pt x="85289" y="24408"/>
                  <a:pt x="85191" y="24989"/>
                </a:cubicBezTo>
                <a:cubicBezTo>
                  <a:pt x="85052" y="24845"/>
                  <a:pt x="84901" y="24719"/>
                  <a:pt x="84741" y="24604"/>
                </a:cubicBezTo>
                <a:cubicBezTo>
                  <a:pt x="84990" y="23914"/>
                  <a:pt x="85648" y="23449"/>
                  <a:pt x="86383" y="23445"/>
                </a:cubicBezTo>
                <a:close/>
                <a:moveTo>
                  <a:pt x="15219" y="23445"/>
                </a:moveTo>
                <a:cubicBezTo>
                  <a:pt x="15930" y="23445"/>
                  <a:pt x="16579" y="23882"/>
                  <a:pt x="16849" y="24539"/>
                </a:cubicBezTo>
                <a:cubicBezTo>
                  <a:pt x="16689" y="24649"/>
                  <a:pt x="16542" y="24768"/>
                  <a:pt x="16404" y="24898"/>
                </a:cubicBezTo>
                <a:cubicBezTo>
                  <a:pt x="16269" y="24359"/>
                  <a:pt x="15779" y="23975"/>
                  <a:pt x="15219" y="23975"/>
                </a:cubicBezTo>
                <a:lnTo>
                  <a:pt x="15211" y="23975"/>
                </a:lnTo>
                <a:cubicBezTo>
                  <a:pt x="14602" y="23980"/>
                  <a:pt x="14092" y="24429"/>
                  <a:pt x="14010" y="25029"/>
                </a:cubicBezTo>
                <a:cubicBezTo>
                  <a:pt x="13867" y="24887"/>
                  <a:pt x="13716" y="24751"/>
                  <a:pt x="13556" y="24633"/>
                </a:cubicBezTo>
                <a:cubicBezTo>
                  <a:pt x="13798" y="23922"/>
                  <a:pt x="14455" y="23449"/>
                  <a:pt x="15207" y="23445"/>
                </a:cubicBezTo>
                <a:close/>
                <a:moveTo>
                  <a:pt x="31047" y="23445"/>
                </a:moveTo>
                <a:cubicBezTo>
                  <a:pt x="31758" y="23445"/>
                  <a:pt x="32411" y="23880"/>
                  <a:pt x="32676" y="24539"/>
                </a:cubicBezTo>
                <a:cubicBezTo>
                  <a:pt x="32520" y="24649"/>
                  <a:pt x="32373" y="24768"/>
                  <a:pt x="32230" y="24898"/>
                </a:cubicBezTo>
                <a:cubicBezTo>
                  <a:pt x="32095" y="24359"/>
                  <a:pt x="31605" y="23975"/>
                  <a:pt x="31050" y="23975"/>
                </a:cubicBezTo>
                <a:lnTo>
                  <a:pt x="31042" y="23975"/>
                </a:lnTo>
                <a:cubicBezTo>
                  <a:pt x="30429" y="23980"/>
                  <a:pt x="29918" y="24429"/>
                  <a:pt x="29837" y="25029"/>
                </a:cubicBezTo>
                <a:cubicBezTo>
                  <a:pt x="29698" y="24887"/>
                  <a:pt x="29547" y="24755"/>
                  <a:pt x="29387" y="24633"/>
                </a:cubicBezTo>
                <a:cubicBezTo>
                  <a:pt x="29628" y="23926"/>
                  <a:pt x="30286" y="23449"/>
                  <a:pt x="31038" y="23445"/>
                </a:cubicBezTo>
                <a:cubicBezTo>
                  <a:pt x="31041" y="23445"/>
                  <a:pt x="31044" y="23445"/>
                  <a:pt x="31047" y="23445"/>
                </a:cubicBezTo>
                <a:close/>
                <a:moveTo>
                  <a:pt x="46876" y="23445"/>
                </a:moveTo>
                <a:cubicBezTo>
                  <a:pt x="47587" y="23445"/>
                  <a:pt x="48237" y="23882"/>
                  <a:pt x="48506" y="24539"/>
                </a:cubicBezTo>
                <a:cubicBezTo>
                  <a:pt x="48347" y="24649"/>
                  <a:pt x="48200" y="24768"/>
                  <a:pt x="48060" y="24898"/>
                </a:cubicBezTo>
                <a:cubicBezTo>
                  <a:pt x="47926" y="24359"/>
                  <a:pt x="47436" y="23975"/>
                  <a:pt x="46876" y="23975"/>
                </a:cubicBezTo>
                <a:lnTo>
                  <a:pt x="46868" y="23975"/>
                </a:lnTo>
                <a:cubicBezTo>
                  <a:pt x="46260" y="23980"/>
                  <a:pt x="45749" y="24429"/>
                  <a:pt x="45668" y="25029"/>
                </a:cubicBezTo>
                <a:cubicBezTo>
                  <a:pt x="45524" y="24887"/>
                  <a:pt x="45374" y="24755"/>
                  <a:pt x="45214" y="24633"/>
                </a:cubicBezTo>
                <a:cubicBezTo>
                  <a:pt x="45455" y="23926"/>
                  <a:pt x="46113" y="23449"/>
                  <a:pt x="46864" y="23445"/>
                </a:cubicBezTo>
                <a:close/>
                <a:moveTo>
                  <a:pt x="62707" y="23445"/>
                </a:moveTo>
                <a:cubicBezTo>
                  <a:pt x="63417" y="23445"/>
                  <a:pt x="64067" y="23882"/>
                  <a:pt x="64332" y="24539"/>
                </a:cubicBezTo>
                <a:cubicBezTo>
                  <a:pt x="64177" y="24649"/>
                  <a:pt x="64030" y="24768"/>
                  <a:pt x="63887" y="24898"/>
                </a:cubicBezTo>
                <a:cubicBezTo>
                  <a:pt x="63753" y="24359"/>
                  <a:pt x="63263" y="23975"/>
                  <a:pt x="62707" y="23975"/>
                </a:cubicBezTo>
                <a:lnTo>
                  <a:pt x="62699" y="23975"/>
                </a:lnTo>
                <a:cubicBezTo>
                  <a:pt x="62086" y="23980"/>
                  <a:pt x="61576" y="24429"/>
                  <a:pt x="61494" y="25029"/>
                </a:cubicBezTo>
                <a:cubicBezTo>
                  <a:pt x="61355" y="24887"/>
                  <a:pt x="61204" y="24751"/>
                  <a:pt x="61044" y="24633"/>
                </a:cubicBezTo>
                <a:cubicBezTo>
                  <a:pt x="61285" y="23922"/>
                  <a:pt x="61943" y="23449"/>
                  <a:pt x="62695" y="23445"/>
                </a:cubicBezTo>
                <a:close/>
                <a:moveTo>
                  <a:pt x="78534" y="23445"/>
                </a:moveTo>
                <a:cubicBezTo>
                  <a:pt x="79244" y="23445"/>
                  <a:pt x="79893" y="23882"/>
                  <a:pt x="80163" y="24539"/>
                </a:cubicBezTo>
                <a:cubicBezTo>
                  <a:pt x="80004" y="24649"/>
                  <a:pt x="79857" y="24768"/>
                  <a:pt x="79718" y="24898"/>
                </a:cubicBezTo>
                <a:cubicBezTo>
                  <a:pt x="79583" y="24359"/>
                  <a:pt x="79093" y="23975"/>
                  <a:pt x="78534" y="23975"/>
                </a:cubicBezTo>
                <a:lnTo>
                  <a:pt x="78526" y="23975"/>
                </a:lnTo>
                <a:cubicBezTo>
                  <a:pt x="77917" y="23980"/>
                  <a:pt x="77406" y="24429"/>
                  <a:pt x="77325" y="25029"/>
                </a:cubicBezTo>
                <a:cubicBezTo>
                  <a:pt x="77182" y="24887"/>
                  <a:pt x="77031" y="24751"/>
                  <a:pt x="76871" y="24633"/>
                </a:cubicBezTo>
                <a:cubicBezTo>
                  <a:pt x="77112" y="23922"/>
                  <a:pt x="77770" y="23449"/>
                  <a:pt x="78526" y="23445"/>
                </a:cubicBezTo>
                <a:close/>
                <a:moveTo>
                  <a:pt x="94364" y="23445"/>
                </a:moveTo>
                <a:cubicBezTo>
                  <a:pt x="95075" y="23445"/>
                  <a:pt x="95724" y="23882"/>
                  <a:pt x="95989" y="24539"/>
                </a:cubicBezTo>
                <a:cubicBezTo>
                  <a:pt x="95834" y="24649"/>
                  <a:pt x="95687" y="24768"/>
                  <a:pt x="95544" y="24898"/>
                </a:cubicBezTo>
                <a:cubicBezTo>
                  <a:pt x="95410" y="24359"/>
                  <a:pt x="94920" y="23975"/>
                  <a:pt x="94364" y="23975"/>
                </a:cubicBezTo>
                <a:lnTo>
                  <a:pt x="94356" y="23975"/>
                </a:lnTo>
                <a:cubicBezTo>
                  <a:pt x="93744" y="23980"/>
                  <a:pt x="93237" y="24429"/>
                  <a:pt x="93151" y="25029"/>
                </a:cubicBezTo>
                <a:cubicBezTo>
                  <a:pt x="93012" y="24887"/>
                  <a:pt x="92861" y="24751"/>
                  <a:pt x="92702" y="24633"/>
                </a:cubicBezTo>
                <a:cubicBezTo>
                  <a:pt x="92943" y="23922"/>
                  <a:pt x="93601" y="23449"/>
                  <a:pt x="94351" y="23445"/>
                </a:cubicBezTo>
                <a:close/>
                <a:moveTo>
                  <a:pt x="15219" y="24045"/>
                </a:moveTo>
                <a:cubicBezTo>
                  <a:pt x="15758" y="24045"/>
                  <a:pt x="16232" y="24425"/>
                  <a:pt x="16346" y="24951"/>
                </a:cubicBezTo>
                <a:cubicBezTo>
                  <a:pt x="16159" y="25136"/>
                  <a:pt x="15987" y="25336"/>
                  <a:pt x="15835" y="25552"/>
                </a:cubicBezTo>
                <a:cubicBezTo>
                  <a:pt x="15615" y="25515"/>
                  <a:pt x="15390" y="25494"/>
                  <a:pt x="15166" y="25494"/>
                </a:cubicBezTo>
                <a:lnTo>
                  <a:pt x="15141" y="25494"/>
                </a:lnTo>
                <a:cubicBezTo>
                  <a:pt x="14904" y="25499"/>
                  <a:pt x="14672" y="25519"/>
                  <a:pt x="14444" y="25564"/>
                </a:cubicBezTo>
                <a:lnTo>
                  <a:pt x="14447" y="25560"/>
                </a:lnTo>
                <a:cubicBezTo>
                  <a:pt x="14329" y="25388"/>
                  <a:pt x="14194" y="25225"/>
                  <a:pt x="14055" y="25074"/>
                </a:cubicBezTo>
                <a:lnTo>
                  <a:pt x="14055" y="25074"/>
                </a:lnTo>
                <a:lnTo>
                  <a:pt x="14076" y="25078"/>
                </a:lnTo>
                <a:cubicBezTo>
                  <a:pt x="14133" y="24494"/>
                  <a:pt x="14623" y="24048"/>
                  <a:pt x="15211" y="24045"/>
                </a:cubicBezTo>
                <a:close/>
                <a:moveTo>
                  <a:pt x="31050" y="24045"/>
                </a:moveTo>
                <a:cubicBezTo>
                  <a:pt x="31589" y="24045"/>
                  <a:pt x="32058" y="24425"/>
                  <a:pt x="32173" y="24951"/>
                </a:cubicBezTo>
                <a:cubicBezTo>
                  <a:pt x="31985" y="25136"/>
                  <a:pt x="31813" y="25336"/>
                  <a:pt x="31666" y="25552"/>
                </a:cubicBezTo>
                <a:cubicBezTo>
                  <a:pt x="31446" y="25515"/>
                  <a:pt x="31221" y="25494"/>
                  <a:pt x="30993" y="25494"/>
                </a:cubicBezTo>
                <a:lnTo>
                  <a:pt x="30968" y="25494"/>
                </a:lnTo>
                <a:cubicBezTo>
                  <a:pt x="30731" y="25499"/>
                  <a:pt x="30499" y="25519"/>
                  <a:pt x="30269" y="25564"/>
                </a:cubicBezTo>
                <a:lnTo>
                  <a:pt x="30274" y="25560"/>
                </a:lnTo>
                <a:cubicBezTo>
                  <a:pt x="30156" y="25388"/>
                  <a:pt x="30024" y="25225"/>
                  <a:pt x="29882" y="25074"/>
                </a:cubicBezTo>
                <a:lnTo>
                  <a:pt x="29882" y="25074"/>
                </a:lnTo>
                <a:lnTo>
                  <a:pt x="29902" y="25078"/>
                </a:lnTo>
                <a:cubicBezTo>
                  <a:pt x="29963" y="24494"/>
                  <a:pt x="30454" y="24048"/>
                  <a:pt x="31042" y="24045"/>
                </a:cubicBezTo>
                <a:close/>
                <a:moveTo>
                  <a:pt x="46876" y="24045"/>
                </a:moveTo>
                <a:cubicBezTo>
                  <a:pt x="47415" y="24045"/>
                  <a:pt x="47889" y="24425"/>
                  <a:pt x="48003" y="24951"/>
                </a:cubicBezTo>
                <a:cubicBezTo>
                  <a:pt x="47815" y="25136"/>
                  <a:pt x="47644" y="25336"/>
                  <a:pt x="47493" y="25552"/>
                </a:cubicBezTo>
                <a:cubicBezTo>
                  <a:pt x="47272" y="25515"/>
                  <a:pt x="47052" y="25494"/>
                  <a:pt x="46823" y="25494"/>
                </a:cubicBezTo>
                <a:lnTo>
                  <a:pt x="46799" y="25494"/>
                </a:lnTo>
                <a:cubicBezTo>
                  <a:pt x="46562" y="25499"/>
                  <a:pt x="46329" y="25519"/>
                  <a:pt x="46100" y="25564"/>
                </a:cubicBezTo>
                <a:lnTo>
                  <a:pt x="46105" y="25560"/>
                </a:lnTo>
                <a:cubicBezTo>
                  <a:pt x="45986" y="25388"/>
                  <a:pt x="45851" y="25225"/>
                  <a:pt x="45713" y="25074"/>
                </a:cubicBezTo>
                <a:lnTo>
                  <a:pt x="45713" y="25074"/>
                </a:lnTo>
                <a:lnTo>
                  <a:pt x="45732" y="25078"/>
                </a:lnTo>
                <a:cubicBezTo>
                  <a:pt x="45790" y="24494"/>
                  <a:pt x="46280" y="24048"/>
                  <a:pt x="46868" y="24045"/>
                </a:cubicBezTo>
                <a:close/>
                <a:moveTo>
                  <a:pt x="62707" y="24045"/>
                </a:moveTo>
                <a:cubicBezTo>
                  <a:pt x="63243" y="24045"/>
                  <a:pt x="63716" y="24428"/>
                  <a:pt x="63830" y="24951"/>
                </a:cubicBezTo>
                <a:cubicBezTo>
                  <a:pt x="63642" y="25136"/>
                  <a:pt x="63470" y="25336"/>
                  <a:pt x="63323" y="25552"/>
                </a:cubicBezTo>
                <a:cubicBezTo>
                  <a:pt x="63103" y="25515"/>
                  <a:pt x="62878" y="25494"/>
                  <a:pt x="62650" y="25494"/>
                </a:cubicBezTo>
                <a:lnTo>
                  <a:pt x="62625" y="25494"/>
                </a:lnTo>
                <a:cubicBezTo>
                  <a:pt x="62388" y="25499"/>
                  <a:pt x="62156" y="25519"/>
                  <a:pt x="61927" y="25564"/>
                </a:cubicBezTo>
                <a:lnTo>
                  <a:pt x="61930" y="25560"/>
                </a:lnTo>
                <a:cubicBezTo>
                  <a:pt x="61813" y="25388"/>
                  <a:pt x="61681" y="25225"/>
                  <a:pt x="61538" y="25074"/>
                </a:cubicBezTo>
                <a:lnTo>
                  <a:pt x="61538" y="25074"/>
                </a:lnTo>
                <a:lnTo>
                  <a:pt x="61559" y="25078"/>
                </a:lnTo>
                <a:cubicBezTo>
                  <a:pt x="61621" y="24494"/>
                  <a:pt x="62111" y="24048"/>
                  <a:pt x="62699" y="24045"/>
                </a:cubicBezTo>
                <a:cubicBezTo>
                  <a:pt x="62702" y="24045"/>
                  <a:pt x="62704" y="24045"/>
                  <a:pt x="62707" y="24045"/>
                </a:cubicBezTo>
                <a:close/>
                <a:moveTo>
                  <a:pt x="78534" y="24045"/>
                </a:moveTo>
                <a:cubicBezTo>
                  <a:pt x="79074" y="24045"/>
                  <a:pt x="79547" y="24428"/>
                  <a:pt x="79661" y="24951"/>
                </a:cubicBezTo>
                <a:cubicBezTo>
                  <a:pt x="79473" y="25136"/>
                  <a:pt x="79301" y="25336"/>
                  <a:pt x="79150" y="25552"/>
                </a:cubicBezTo>
                <a:cubicBezTo>
                  <a:pt x="78930" y="25515"/>
                  <a:pt x="78709" y="25494"/>
                  <a:pt x="78481" y="25494"/>
                </a:cubicBezTo>
                <a:lnTo>
                  <a:pt x="78456" y="25494"/>
                </a:lnTo>
                <a:cubicBezTo>
                  <a:pt x="78219" y="25499"/>
                  <a:pt x="77987" y="25519"/>
                  <a:pt x="77757" y="25564"/>
                </a:cubicBezTo>
                <a:lnTo>
                  <a:pt x="77761" y="25560"/>
                </a:lnTo>
                <a:cubicBezTo>
                  <a:pt x="77643" y="25388"/>
                  <a:pt x="77508" y="25225"/>
                  <a:pt x="77369" y="25074"/>
                </a:cubicBezTo>
                <a:lnTo>
                  <a:pt x="77369" y="25074"/>
                </a:lnTo>
                <a:lnTo>
                  <a:pt x="77390" y="25078"/>
                </a:lnTo>
                <a:cubicBezTo>
                  <a:pt x="77451" y="24494"/>
                  <a:pt x="77938" y="24048"/>
                  <a:pt x="78526" y="24045"/>
                </a:cubicBezTo>
                <a:cubicBezTo>
                  <a:pt x="78528" y="24045"/>
                  <a:pt x="78531" y="24045"/>
                  <a:pt x="78534" y="24045"/>
                </a:cubicBezTo>
                <a:close/>
                <a:moveTo>
                  <a:pt x="94365" y="24045"/>
                </a:moveTo>
                <a:cubicBezTo>
                  <a:pt x="94904" y="24045"/>
                  <a:pt x="95373" y="24428"/>
                  <a:pt x="95487" y="24951"/>
                </a:cubicBezTo>
                <a:cubicBezTo>
                  <a:pt x="95299" y="25136"/>
                  <a:pt x="95128" y="25336"/>
                  <a:pt x="94981" y="25552"/>
                </a:cubicBezTo>
                <a:cubicBezTo>
                  <a:pt x="94760" y="25515"/>
                  <a:pt x="94536" y="25494"/>
                  <a:pt x="94307" y="25494"/>
                </a:cubicBezTo>
                <a:lnTo>
                  <a:pt x="94283" y="25494"/>
                </a:lnTo>
                <a:cubicBezTo>
                  <a:pt x="94046" y="25499"/>
                  <a:pt x="93812" y="25519"/>
                  <a:pt x="93584" y="25564"/>
                </a:cubicBezTo>
                <a:lnTo>
                  <a:pt x="93588" y="25560"/>
                </a:lnTo>
                <a:cubicBezTo>
                  <a:pt x="93469" y="25388"/>
                  <a:pt x="93339" y="25225"/>
                  <a:pt x="93196" y="25074"/>
                </a:cubicBezTo>
                <a:lnTo>
                  <a:pt x="93196" y="25074"/>
                </a:lnTo>
                <a:lnTo>
                  <a:pt x="93216" y="25078"/>
                </a:lnTo>
                <a:cubicBezTo>
                  <a:pt x="93278" y="24494"/>
                  <a:pt x="93768" y="24048"/>
                  <a:pt x="94356" y="24045"/>
                </a:cubicBezTo>
                <a:cubicBezTo>
                  <a:pt x="94359" y="24045"/>
                  <a:pt x="94362" y="24045"/>
                  <a:pt x="94365" y="24045"/>
                </a:cubicBezTo>
                <a:close/>
                <a:moveTo>
                  <a:pt x="7251" y="24045"/>
                </a:moveTo>
                <a:cubicBezTo>
                  <a:pt x="7806" y="24045"/>
                  <a:pt x="8293" y="24453"/>
                  <a:pt x="8386" y="25000"/>
                </a:cubicBezTo>
                <a:cubicBezTo>
                  <a:pt x="8219" y="25168"/>
                  <a:pt x="8067" y="25352"/>
                  <a:pt x="7933" y="25548"/>
                </a:cubicBezTo>
                <a:cubicBezTo>
                  <a:pt x="7729" y="25511"/>
                  <a:pt x="7516" y="25494"/>
                  <a:pt x="7304" y="25494"/>
                </a:cubicBezTo>
                <a:lnTo>
                  <a:pt x="7279" y="25494"/>
                </a:lnTo>
                <a:cubicBezTo>
                  <a:pt x="7013" y="25499"/>
                  <a:pt x="6753" y="25528"/>
                  <a:pt x="6499" y="25581"/>
                </a:cubicBezTo>
                <a:lnTo>
                  <a:pt x="6528" y="25560"/>
                </a:lnTo>
                <a:cubicBezTo>
                  <a:pt x="6401" y="25377"/>
                  <a:pt x="6263" y="25209"/>
                  <a:pt x="6107" y="25049"/>
                </a:cubicBezTo>
                <a:cubicBezTo>
                  <a:pt x="6180" y="24478"/>
                  <a:pt x="6663" y="24048"/>
                  <a:pt x="7243" y="24045"/>
                </a:cubicBezTo>
                <a:close/>
                <a:moveTo>
                  <a:pt x="23077" y="24045"/>
                </a:moveTo>
                <a:cubicBezTo>
                  <a:pt x="23637" y="24045"/>
                  <a:pt x="24118" y="24453"/>
                  <a:pt x="24212" y="25000"/>
                </a:cubicBezTo>
                <a:cubicBezTo>
                  <a:pt x="24050" y="25168"/>
                  <a:pt x="23898" y="25352"/>
                  <a:pt x="23760" y="25548"/>
                </a:cubicBezTo>
                <a:cubicBezTo>
                  <a:pt x="23555" y="25511"/>
                  <a:pt x="23347" y="25494"/>
                  <a:pt x="23134" y="25494"/>
                </a:cubicBezTo>
                <a:lnTo>
                  <a:pt x="23110" y="25494"/>
                </a:lnTo>
                <a:cubicBezTo>
                  <a:pt x="22844" y="25499"/>
                  <a:pt x="22583" y="25528"/>
                  <a:pt x="22329" y="25581"/>
                </a:cubicBezTo>
                <a:lnTo>
                  <a:pt x="22354" y="25560"/>
                </a:lnTo>
                <a:cubicBezTo>
                  <a:pt x="22227" y="25377"/>
                  <a:pt x="22089" y="25209"/>
                  <a:pt x="21937" y="25049"/>
                </a:cubicBezTo>
                <a:cubicBezTo>
                  <a:pt x="22011" y="24478"/>
                  <a:pt x="22493" y="24048"/>
                  <a:pt x="23073" y="24045"/>
                </a:cubicBezTo>
                <a:close/>
                <a:moveTo>
                  <a:pt x="38908" y="24045"/>
                </a:moveTo>
                <a:cubicBezTo>
                  <a:pt x="39464" y="24045"/>
                  <a:pt x="39949" y="24453"/>
                  <a:pt x="40043" y="25000"/>
                </a:cubicBezTo>
                <a:cubicBezTo>
                  <a:pt x="39875" y="25168"/>
                  <a:pt x="39724" y="25352"/>
                  <a:pt x="39590" y="25548"/>
                </a:cubicBezTo>
                <a:cubicBezTo>
                  <a:pt x="39377" y="25511"/>
                  <a:pt x="39157" y="25494"/>
                  <a:pt x="38936" y="25494"/>
                </a:cubicBezTo>
                <a:cubicBezTo>
                  <a:pt x="38671" y="25499"/>
                  <a:pt x="38410" y="25528"/>
                  <a:pt x="38156" y="25581"/>
                </a:cubicBezTo>
                <a:lnTo>
                  <a:pt x="38185" y="25560"/>
                </a:lnTo>
                <a:cubicBezTo>
                  <a:pt x="38058" y="25377"/>
                  <a:pt x="37920" y="25209"/>
                  <a:pt x="37768" y="25049"/>
                </a:cubicBezTo>
                <a:cubicBezTo>
                  <a:pt x="37838" y="24478"/>
                  <a:pt x="38320" y="24048"/>
                  <a:pt x="38900" y="24045"/>
                </a:cubicBezTo>
                <a:close/>
                <a:moveTo>
                  <a:pt x="54735" y="24045"/>
                </a:moveTo>
                <a:cubicBezTo>
                  <a:pt x="55294" y="24045"/>
                  <a:pt x="55776" y="24453"/>
                  <a:pt x="55870" y="25000"/>
                </a:cubicBezTo>
                <a:cubicBezTo>
                  <a:pt x="55706" y="25168"/>
                  <a:pt x="55555" y="25352"/>
                  <a:pt x="55417" y="25548"/>
                </a:cubicBezTo>
                <a:cubicBezTo>
                  <a:pt x="55212" y="25511"/>
                  <a:pt x="55004" y="25494"/>
                  <a:pt x="54792" y="25494"/>
                </a:cubicBezTo>
                <a:lnTo>
                  <a:pt x="54767" y="25494"/>
                </a:lnTo>
                <a:cubicBezTo>
                  <a:pt x="54501" y="25499"/>
                  <a:pt x="54241" y="25528"/>
                  <a:pt x="53987" y="25581"/>
                </a:cubicBezTo>
                <a:lnTo>
                  <a:pt x="54011" y="25560"/>
                </a:lnTo>
                <a:cubicBezTo>
                  <a:pt x="53885" y="25377"/>
                  <a:pt x="53746" y="25209"/>
                  <a:pt x="53595" y="25049"/>
                </a:cubicBezTo>
                <a:cubicBezTo>
                  <a:pt x="53668" y="24478"/>
                  <a:pt x="54150" y="24048"/>
                  <a:pt x="54731" y="24045"/>
                </a:cubicBezTo>
                <a:close/>
                <a:moveTo>
                  <a:pt x="70565" y="24045"/>
                </a:moveTo>
                <a:cubicBezTo>
                  <a:pt x="71120" y="24045"/>
                  <a:pt x="71606" y="24453"/>
                  <a:pt x="71700" y="25000"/>
                </a:cubicBezTo>
                <a:cubicBezTo>
                  <a:pt x="71533" y="25168"/>
                  <a:pt x="71382" y="25352"/>
                  <a:pt x="71247" y="25548"/>
                </a:cubicBezTo>
                <a:cubicBezTo>
                  <a:pt x="71043" y="25511"/>
                  <a:pt x="70831" y="25494"/>
                  <a:pt x="70618" y="25494"/>
                </a:cubicBezTo>
                <a:lnTo>
                  <a:pt x="70594" y="25494"/>
                </a:lnTo>
                <a:cubicBezTo>
                  <a:pt x="70328" y="25499"/>
                  <a:pt x="70066" y="25528"/>
                  <a:pt x="69813" y="25581"/>
                </a:cubicBezTo>
                <a:lnTo>
                  <a:pt x="69842" y="25560"/>
                </a:lnTo>
                <a:cubicBezTo>
                  <a:pt x="69715" y="25377"/>
                  <a:pt x="69576" y="25209"/>
                  <a:pt x="69425" y="25049"/>
                </a:cubicBezTo>
                <a:cubicBezTo>
                  <a:pt x="69495" y="24478"/>
                  <a:pt x="69977" y="24048"/>
                  <a:pt x="70556" y="24045"/>
                </a:cubicBezTo>
                <a:close/>
                <a:moveTo>
                  <a:pt x="86392" y="24045"/>
                </a:moveTo>
                <a:cubicBezTo>
                  <a:pt x="86951" y="24045"/>
                  <a:pt x="87433" y="24453"/>
                  <a:pt x="87527" y="25000"/>
                </a:cubicBezTo>
                <a:cubicBezTo>
                  <a:pt x="87363" y="25168"/>
                  <a:pt x="87212" y="25352"/>
                  <a:pt x="87073" y="25548"/>
                </a:cubicBezTo>
                <a:cubicBezTo>
                  <a:pt x="86869" y="25511"/>
                  <a:pt x="86662" y="25494"/>
                  <a:pt x="86449" y="25494"/>
                </a:cubicBezTo>
                <a:lnTo>
                  <a:pt x="86424" y="25494"/>
                </a:lnTo>
                <a:cubicBezTo>
                  <a:pt x="86159" y="25499"/>
                  <a:pt x="85897" y="25528"/>
                  <a:pt x="85644" y="25581"/>
                </a:cubicBezTo>
                <a:lnTo>
                  <a:pt x="85669" y="25560"/>
                </a:lnTo>
                <a:cubicBezTo>
                  <a:pt x="85542" y="25377"/>
                  <a:pt x="85403" y="25209"/>
                  <a:pt x="85252" y="25049"/>
                </a:cubicBezTo>
                <a:cubicBezTo>
                  <a:pt x="85325" y="24478"/>
                  <a:pt x="85808" y="24048"/>
                  <a:pt x="86387" y="24045"/>
                </a:cubicBezTo>
                <a:close/>
                <a:moveTo>
                  <a:pt x="11186" y="23910"/>
                </a:moveTo>
                <a:cubicBezTo>
                  <a:pt x="12455" y="23910"/>
                  <a:pt x="13644" y="24534"/>
                  <a:pt x="14370" y="25577"/>
                </a:cubicBezTo>
                <a:cubicBezTo>
                  <a:pt x="14149" y="25622"/>
                  <a:pt x="13929" y="25690"/>
                  <a:pt x="13720" y="25773"/>
                </a:cubicBezTo>
                <a:cubicBezTo>
                  <a:pt x="13100" y="24992"/>
                  <a:pt x="12180" y="24547"/>
                  <a:pt x="11184" y="24547"/>
                </a:cubicBezTo>
                <a:lnTo>
                  <a:pt x="11164" y="24547"/>
                </a:lnTo>
                <a:cubicBezTo>
                  <a:pt x="10195" y="24555"/>
                  <a:pt x="9289" y="24989"/>
                  <a:pt x="8672" y="25739"/>
                </a:cubicBezTo>
                <a:cubicBezTo>
                  <a:pt x="8459" y="25662"/>
                  <a:pt x="8235" y="25601"/>
                  <a:pt x="8010" y="25560"/>
                </a:cubicBezTo>
                <a:cubicBezTo>
                  <a:pt x="8542" y="24800"/>
                  <a:pt x="9326" y="24265"/>
                  <a:pt x="10204" y="24037"/>
                </a:cubicBezTo>
                <a:cubicBezTo>
                  <a:pt x="10204" y="24041"/>
                  <a:pt x="10204" y="24041"/>
                  <a:pt x="10208" y="24045"/>
                </a:cubicBezTo>
                <a:lnTo>
                  <a:pt x="10273" y="24020"/>
                </a:lnTo>
                <a:cubicBezTo>
                  <a:pt x="10481" y="23967"/>
                  <a:pt x="10698" y="23935"/>
                  <a:pt x="10915" y="23918"/>
                </a:cubicBezTo>
                <a:cubicBezTo>
                  <a:pt x="10919" y="23922"/>
                  <a:pt x="10919" y="23926"/>
                  <a:pt x="10919" y="23926"/>
                </a:cubicBezTo>
                <a:lnTo>
                  <a:pt x="10947" y="23918"/>
                </a:lnTo>
                <a:cubicBezTo>
                  <a:pt x="11017" y="23914"/>
                  <a:pt x="11090" y="23910"/>
                  <a:pt x="11160" y="23910"/>
                </a:cubicBezTo>
                <a:cubicBezTo>
                  <a:pt x="11169" y="23910"/>
                  <a:pt x="11178" y="23910"/>
                  <a:pt x="11186" y="23910"/>
                </a:cubicBezTo>
                <a:close/>
                <a:moveTo>
                  <a:pt x="27017" y="23910"/>
                </a:moveTo>
                <a:cubicBezTo>
                  <a:pt x="28285" y="23910"/>
                  <a:pt x="29474" y="24534"/>
                  <a:pt x="30201" y="25577"/>
                </a:cubicBezTo>
                <a:cubicBezTo>
                  <a:pt x="29975" y="25622"/>
                  <a:pt x="29760" y="25690"/>
                  <a:pt x="29551" y="25773"/>
                </a:cubicBezTo>
                <a:cubicBezTo>
                  <a:pt x="28930" y="24992"/>
                  <a:pt x="28007" y="24547"/>
                  <a:pt x="27015" y="24547"/>
                </a:cubicBezTo>
                <a:lnTo>
                  <a:pt x="26990" y="24547"/>
                </a:lnTo>
                <a:cubicBezTo>
                  <a:pt x="26022" y="24555"/>
                  <a:pt x="25115" y="24989"/>
                  <a:pt x="24503" y="25739"/>
                </a:cubicBezTo>
                <a:cubicBezTo>
                  <a:pt x="24286" y="25662"/>
                  <a:pt x="24065" y="25601"/>
                  <a:pt x="23837" y="25560"/>
                </a:cubicBezTo>
                <a:cubicBezTo>
                  <a:pt x="24372" y="24800"/>
                  <a:pt x="25152" y="24265"/>
                  <a:pt x="26030" y="24037"/>
                </a:cubicBezTo>
                <a:cubicBezTo>
                  <a:pt x="26035" y="24041"/>
                  <a:pt x="26035" y="24041"/>
                  <a:pt x="26035" y="24045"/>
                </a:cubicBezTo>
                <a:lnTo>
                  <a:pt x="26099" y="24020"/>
                </a:lnTo>
                <a:cubicBezTo>
                  <a:pt x="26312" y="23967"/>
                  <a:pt x="26525" y="23935"/>
                  <a:pt x="26745" y="23918"/>
                </a:cubicBezTo>
                <a:cubicBezTo>
                  <a:pt x="26745" y="23922"/>
                  <a:pt x="26745" y="23926"/>
                  <a:pt x="26749" y="23926"/>
                </a:cubicBezTo>
                <a:lnTo>
                  <a:pt x="26774" y="23918"/>
                </a:lnTo>
                <a:cubicBezTo>
                  <a:pt x="26847" y="23914"/>
                  <a:pt x="26917" y="23910"/>
                  <a:pt x="26990" y="23910"/>
                </a:cubicBezTo>
                <a:cubicBezTo>
                  <a:pt x="26999" y="23910"/>
                  <a:pt x="27008" y="23910"/>
                  <a:pt x="27017" y="23910"/>
                </a:cubicBezTo>
                <a:close/>
                <a:moveTo>
                  <a:pt x="42843" y="23910"/>
                </a:moveTo>
                <a:cubicBezTo>
                  <a:pt x="44116" y="23910"/>
                  <a:pt x="45301" y="24534"/>
                  <a:pt x="46026" y="25577"/>
                </a:cubicBezTo>
                <a:cubicBezTo>
                  <a:pt x="45806" y="25622"/>
                  <a:pt x="45585" y="25690"/>
                  <a:pt x="45377" y="25773"/>
                </a:cubicBezTo>
                <a:cubicBezTo>
                  <a:pt x="44757" y="24992"/>
                  <a:pt x="43838" y="24547"/>
                  <a:pt x="42841" y="24547"/>
                </a:cubicBezTo>
                <a:lnTo>
                  <a:pt x="42821" y="24547"/>
                </a:lnTo>
                <a:cubicBezTo>
                  <a:pt x="41853" y="24555"/>
                  <a:pt x="40946" y="24989"/>
                  <a:pt x="40329" y="25739"/>
                </a:cubicBezTo>
                <a:cubicBezTo>
                  <a:pt x="40117" y="25662"/>
                  <a:pt x="39892" y="25601"/>
                  <a:pt x="39668" y="25560"/>
                </a:cubicBezTo>
                <a:cubicBezTo>
                  <a:pt x="40199" y="24800"/>
                  <a:pt x="40983" y="24265"/>
                  <a:pt x="41860" y="24037"/>
                </a:cubicBezTo>
                <a:cubicBezTo>
                  <a:pt x="41860" y="24041"/>
                  <a:pt x="41860" y="24041"/>
                  <a:pt x="41865" y="24045"/>
                </a:cubicBezTo>
                <a:lnTo>
                  <a:pt x="41930" y="24020"/>
                </a:lnTo>
                <a:cubicBezTo>
                  <a:pt x="42139" y="23967"/>
                  <a:pt x="42355" y="23935"/>
                  <a:pt x="42571" y="23918"/>
                </a:cubicBezTo>
                <a:cubicBezTo>
                  <a:pt x="42576" y="23922"/>
                  <a:pt x="42576" y="23926"/>
                  <a:pt x="42576" y="23926"/>
                </a:cubicBezTo>
                <a:lnTo>
                  <a:pt x="42604" y="23918"/>
                </a:lnTo>
                <a:cubicBezTo>
                  <a:pt x="42674" y="23914"/>
                  <a:pt x="42747" y="23910"/>
                  <a:pt x="42816" y="23910"/>
                </a:cubicBezTo>
                <a:cubicBezTo>
                  <a:pt x="42825" y="23910"/>
                  <a:pt x="42834" y="23910"/>
                  <a:pt x="42843" y="23910"/>
                </a:cubicBezTo>
                <a:close/>
                <a:moveTo>
                  <a:pt x="58673" y="23910"/>
                </a:moveTo>
                <a:cubicBezTo>
                  <a:pt x="59943" y="23910"/>
                  <a:pt x="61132" y="24534"/>
                  <a:pt x="61857" y="25577"/>
                </a:cubicBezTo>
                <a:cubicBezTo>
                  <a:pt x="61632" y="25622"/>
                  <a:pt x="61416" y="25690"/>
                  <a:pt x="61208" y="25773"/>
                </a:cubicBezTo>
                <a:cubicBezTo>
                  <a:pt x="60585" y="24992"/>
                  <a:pt x="59660" y="24547"/>
                  <a:pt x="58665" y="24547"/>
                </a:cubicBezTo>
                <a:cubicBezTo>
                  <a:pt x="58660" y="24547"/>
                  <a:pt x="58656" y="24547"/>
                  <a:pt x="58652" y="24547"/>
                </a:cubicBezTo>
                <a:cubicBezTo>
                  <a:pt x="57679" y="24555"/>
                  <a:pt x="56773" y="24989"/>
                  <a:pt x="56160" y="25739"/>
                </a:cubicBezTo>
                <a:cubicBezTo>
                  <a:pt x="55943" y="25662"/>
                  <a:pt x="55723" y="25601"/>
                  <a:pt x="55494" y="25560"/>
                </a:cubicBezTo>
                <a:cubicBezTo>
                  <a:pt x="56030" y="24800"/>
                  <a:pt x="56809" y="24265"/>
                  <a:pt x="57687" y="24037"/>
                </a:cubicBezTo>
                <a:cubicBezTo>
                  <a:pt x="57691" y="24041"/>
                  <a:pt x="57691" y="24041"/>
                  <a:pt x="57691" y="24045"/>
                </a:cubicBezTo>
                <a:lnTo>
                  <a:pt x="57757" y="24020"/>
                </a:lnTo>
                <a:cubicBezTo>
                  <a:pt x="57969" y="23967"/>
                  <a:pt x="58181" y="23935"/>
                  <a:pt x="58402" y="23918"/>
                </a:cubicBezTo>
                <a:cubicBezTo>
                  <a:pt x="58402" y="23922"/>
                  <a:pt x="58402" y="23926"/>
                  <a:pt x="58407" y="23926"/>
                </a:cubicBezTo>
                <a:lnTo>
                  <a:pt x="58431" y="23918"/>
                </a:lnTo>
                <a:cubicBezTo>
                  <a:pt x="58505" y="23914"/>
                  <a:pt x="58573" y="23910"/>
                  <a:pt x="58647" y="23910"/>
                </a:cubicBezTo>
                <a:cubicBezTo>
                  <a:pt x="58656" y="23910"/>
                  <a:pt x="58665" y="23910"/>
                  <a:pt x="58673" y="23910"/>
                </a:cubicBezTo>
                <a:close/>
                <a:moveTo>
                  <a:pt x="74498" y="23910"/>
                </a:moveTo>
                <a:cubicBezTo>
                  <a:pt x="75772" y="23910"/>
                  <a:pt x="76957" y="24531"/>
                  <a:pt x="77684" y="25577"/>
                </a:cubicBezTo>
                <a:cubicBezTo>
                  <a:pt x="77463" y="25622"/>
                  <a:pt x="77243" y="25690"/>
                  <a:pt x="77035" y="25773"/>
                </a:cubicBezTo>
                <a:cubicBezTo>
                  <a:pt x="76413" y="24992"/>
                  <a:pt x="75495" y="24547"/>
                  <a:pt x="74498" y="24547"/>
                </a:cubicBezTo>
                <a:lnTo>
                  <a:pt x="74477" y="24547"/>
                </a:lnTo>
                <a:cubicBezTo>
                  <a:pt x="73510" y="24555"/>
                  <a:pt x="72603" y="24989"/>
                  <a:pt x="71987" y="25739"/>
                </a:cubicBezTo>
                <a:cubicBezTo>
                  <a:pt x="71774" y="25662"/>
                  <a:pt x="71549" y="25601"/>
                  <a:pt x="71325" y="25560"/>
                </a:cubicBezTo>
                <a:cubicBezTo>
                  <a:pt x="71855" y="24800"/>
                  <a:pt x="72639" y="24265"/>
                  <a:pt x="73518" y="24037"/>
                </a:cubicBezTo>
                <a:cubicBezTo>
                  <a:pt x="73518" y="24041"/>
                  <a:pt x="73518" y="24041"/>
                  <a:pt x="73522" y="24045"/>
                </a:cubicBezTo>
                <a:lnTo>
                  <a:pt x="73587" y="24020"/>
                </a:lnTo>
                <a:cubicBezTo>
                  <a:pt x="73796" y="23967"/>
                  <a:pt x="74012" y="23935"/>
                  <a:pt x="74228" y="23918"/>
                </a:cubicBezTo>
                <a:cubicBezTo>
                  <a:pt x="74232" y="23922"/>
                  <a:pt x="74232" y="23926"/>
                  <a:pt x="74232" y="23926"/>
                </a:cubicBezTo>
                <a:lnTo>
                  <a:pt x="74262" y="23918"/>
                </a:lnTo>
                <a:cubicBezTo>
                  <a:pt x="74330" y="23914"/>
                  <a:pt x="74404" y="23910"/>
                  <a:pt x="74473" y="23910"/>
                </a:cubicBezTo>
                <a:close/>
                <a:moveTo>
                  <a:pt x="90329" y="23910"/>
                </a:moveTo>
                <a:cubicBezTo>
                  <a:pt x="91599" y="23910"/>
                  <a:pt x="92788" y="24531"/>
                  <a:pt x="93514" y="25577"/>
                </a:cubicBezTo>
                <a:cubicBezTo>
                  <a:pt x="93290" y="25622"/>
                  <a:pt x="93073" y="25690"/>
                  <a:pt x="92865" y="25773"/>
                </a:cubicBezTo>
                <a:cubicBezTo>
                  <a:pt x="92243" y="24992"/>
                  <a:pt x="91317" y="24547"/>
                  <a:pt x="90321" y="24547"/>
                </a:cubicBezTo>
                <a:cubicBezTo>
                  <a:pt x="90317" y="24547"/>
                  <a:pt x="90312" y="24547"/>
                  <a:pt x="90308" y="24547"/>
                </a:cubicBezTo>
                <a:cubicBezTo>
                  <a:pt x="89337" y="24555"/>
                  <a:pt x="88430" y="24989"/>
                  <a:pt x="87817" y="25739"/>
                </a:cubicBezTo>
                <a:cubicBezTo>
                  <a:pt x="87601" y="25662"/>
                  <a:pt x="87380" y="25601"/>
                  <a:pt x="87152" y="25560"/>
                </a:cubicBezTo>
                <a:cubicBezTo>
                  <a:pt x="87686" y="24800"/>
                  <a:pt x="88466" y="24265"/>
                  <a:pt x="89344" y="24037"/>
                </a:cubicBezTo>
                <a:cubicBezTo>
                  <a:pt x="89348" y="24041"/>
                  <a:pt x="89348" y="24041"/>
                  <a:pt x="89348" y="24045"/>
                </a:cubicBezTo>
                <a:lnTo>
                  <a:pt x="89414" y="24020"/>
                </a:lnTo>
                <a:cubicBezTo>
                  <a:pt x="89627" y="23967"/>
                  <a:pt x="89838" y="23935"/>
                  <a:pt x="90059" y="23918"/>
                </a:cubicBezTo>
                <a:cubicBezTo>
                  <a:pt x="90059" y="23922"/>
                  <a:pt x="90059" y="23926"/>
                  <a:pt x="90063" y="23926"/>
                </a:cubicBezTo>
                <a:lnTo>
                  <a:pt x="90087" y="23918"/>
                </a:lnTo>
                <a:cubicBezTo>
                  <a:pt x="90161" y="23914"/>
                  <a:pt x="90231" y="23910"/>
                  <a:pt x="90304" y="23910"/>
                </a:cubicBezTo>
                <a:close/>
                <a:moveTo>
                  <a:pt x="19093" y="23910"/>
                </a:moveTo>
                <a:cubicBezTo>
                  <a:pt x="20370" y="23910"/>
                  <a:pt x="21563" y="24538"/>
                  <a:pt x="22289" y="25588"/>
                </a:cubicBezTo>
                <a:cubicBezTo>
                  <a:pt x="22069" y="25637"/>
                  <a:pt x="21852" y="25703"/>
                  <a:pt x="21643" y="25788"/>
                </a:cubicBezTo>
                <a:cubicBezTo>
                  <a:pt x="21023" y="25000"/>
                  <a:pt x="20096" y="24547"/>
                  <a:pt x="19095" y="24547"/>
                </a:cubicBezTo>
                <a:lnTo>
                  <a:pt x="19070" y="24547"/>
                </a:lnTo>
                <a:cubicBezTo>
                  <a:pt x="18830" y="24551"/>
                  <a:pt x="18589" y="24580"/>
                  <a:pt x="18356" y="24633"/>
                </a:cubicBezTo>
                <a:cubicBezTo>
                  <a:pt x="17658" y="24796"/>
                  <a:pt x="17032" y="25185"/>
                  <a:pt x="16571" y="25752"/>
                </a:cubicBezTo>
                <a:lnTo>
                  <a:pt x="16576" y="25756"/>
                </a:lnTo>
                <a:cubicBezTo>
                  <a:pt x="16359" y="25675"/>
                  <a:pt x="16138" y="25609"/>
                  <a:pt x="15914" y="25568"/>
                </a:cubicBezTo>
                <a:cubicBezTo>
                  <a:pt x="16457" y="24789"/>
                  <a:pt x="17262" y="24245"/>
                  <a:pt x="18168" y="24020"/>
                </a:cubicBezTo>
                <a:lnTo>
                  <a:pt x="18168" y="24024"/>
                </a:lnTo>
                <a:lnTo>
                  <a:pt x="18176" y="24020"/>
                </a:lnTo>
                <a:cubicBezTo>
                  <a:pt x="18466" y="23950"/>
                  <a:pt x="18764" y="23910"/>
                  <a:pt x="19066" y="23910"/>
                </a:cubicBezTo>
                <a:cubicBezTo>
                  <a:pt x="19075" y="23910"/>
                  <a:pt x="19084" y="23910"/>
                  <a:pt x="19093" y="23910"/>
                </a:cubicBezTo>
                <a:close/>
                <a:moveTo>
                  <a:pt x="34924" y="23910"/>
                </a:moveTo>
                <a:cubicBezTo>
                  <a:pt x="36201" y="23910"/>
                  <a:pt x="37390" y="24538"/>
                  <a:pt x="38116" y="25588"/>
                </a:cubicBezTo>
                <a:cubicBezTo>
                  <a:pt x="37895" y="25637"/>
                  <a:pt x="37679" y="25703"/>
                  <a:pt x="37470" y="25788"/>
                </a:cubicBezTo>
                <a:cubicBezTo>
                  <a:pt x="36853" y="25000"/>
                  <a:pt x="35922" y="24547"/>
                  <a:pt x="34921" y="24547"/>
                </a:cubicBezTo>
                <a:lnTo>
                  <a:pt x="34901" y="24547"/>
                </a:lnTo>
                <a:cubicBezTo>
                  <a:pt x="33925" y="24555"/>
                  <a:pt x="33014" y="24992"/>
                  <a:pt x="32397" y="25752"/>
                </a:cubicBezTo>
                <a:lnTo>
                  <a:pt x="32401" y="25756"/>
                </a:lnTo>
                <a:cubicBezTo>
                  <a:pt x="32190" y="25675"/>
                  <a:pt x="31969" y="25609"/>
                  <a:pt x="31740" y="25568"/>
                </a:cubicBezTo>
                <a:cubicBezTo>
                  <a:pt x="32288" y="24789"/>
                  <a:pt x="33092" y="24245"/>
                  <a:pt x="33994" y="24020"/>
                </a:cubicBezTo>
                <a:lnTo>
                  <a:pt x="33994" y="24024"/>
                </a:lnTo>
                <a:lnTo>
                  <a:pt x="34007" y="24020"/>
                </a:lnTo>
                <a:cubicBezTo>
                  <a:pt x="34297" y="23950"/>
                  <a:pt x="34595" y="23910"/>
                  <a:pt x="34897" y="23910"/>
                </a:cubicBezTo>
                <a:cubicBezTo>
                  <a:pt x="34906" y="23910"/>
                  <a:pt x="34915" y="23910"/>
                  <a:pt x="34924" y="23910"/>
                </a:cubicBezTo>
                <a:close/>
                <a:moveTo>
                  <a:pt x="50750" y="23910"/>
                </a:moveTo>
                <a:cubicBezTo>
                  <a:pt x="52027" y="23910"/>
                  <a:pt x="53220" y="24538"/>
                  <a:pt x="53947" y="25588"/>
                </a:cubicBezTo>
                <a:cubicBezTo>
                  <a:pt x="53726" y="25637"/>
                  <a:pt x="53509" y="25703"/>
                  <a:pt x="53301" y="25788"/>
                </a:cubicBezTo>
                <a:cubicBezTo>
                  <a:pt x="52679" y="24996"/>
                  <a:pt x="51749" y="24547"/>
                  <a:pt x="50741" y="24547"/>
                </a:cubicBezTo>
                <a:cubicBezTo>
                  <a:pt x="50736" y="24547"/>
                  <a:pt x="50732" y="24547"/>
                  <a:pt x="50727" y="24547"/>
                </a:cubicBezTo>
                <a:cubicBezTo>
                  <a:pt x="49756" y="24555"/>
                  <a:pt x="48841" y="24992"/>
                  <a:pt x="48228" y="25752"/>
                </a:cubicBezTo>
                <a:lnTo>
                  <a:pt x="48232" y="25756"/>
                </a:lnTo>
                <a:cubicBezTo>
                  <a:pt x="48016" y="25675"/>
                  <a:pt x="47796" y="25609"/>
                  <a:pt x="47570" y="25568"/>
                </a:cubicBezTo>
                <a:cubicBezTo>
                  <a:pt x="48114" y="24789"/>
                  <a:pt x="48918" y="24245"/>
                  <a:pt x="49825" y="24020"/>
                </a:cubicBezTo>
                <a:lnTo>
                  <a:pt x="49825" y="24024"/>
                </a:lnTo>
                <a:lnTo>
                  <a:pt x="49834" y="24020"/>
                </a:lnTo>
                <a:cubicBezTo>
                  <a:pt x="50009" y="23975"/>
                  <a:pt x="50188" y="23947"/>
                  <a:pt x="50369" y="23931"/>
                </a:cubicBezTo>
                <a:cubicBezTo>
                  <a:pt x="50486" y="23918"/>
                  <a:pt x="50605" y="23910"/>
                  <a:pt x="50724" y="23910"/>
                </a:cubicBezTo>
                <a:cubicBezTo>
                  <a:pt x="50732" y="23910"/>
                  <a:pt x="50741" y="23910"/>
                  <a:pt x="50750" y="23910"/>
                </a:cubicBezTo>
                <a:close/>
                <a:moveTo>
                  <a:pt x="66581" y="23910"/>
                </a:moveTo>
                <a:cubicBezTo>
                  <a:pt x="67858" y="23910"/>
                  <a:pt x="69047" y="24538"/>
                  <a:pt x="69772" y="25588"/>
                </a:cubicBezTo>
                <a:cubicBezTo>
                  <a:pt x="69552" y="25637"/>
                  <a:pt x="69336" y="25703"/>
                  <a:pt x="69127" y="25788"/>
                </a:cubicBezTo>
                <a:cubicBezTo>
                  <a:pt x="68511" y="25000"/>
                  <a:pt x="67580" y="24547"/>
                  <a:pt x="66579" y="24547"/>
                </a:cubicBezTo>
                <a:lnTo>
                  <a:pt x="66558" y="24547"/>
                </a:lnTo>
                <a:cubicBezTo>
                  <a:pt x="65582" y="24555"/>
                  <a:pt x="64671" y="24992"/>
                  <a:pt x="64055" y="25752"/>
                </a:cubicBezTo>
                <a:lnTo>
                  <a:pt x="64059" y="25756"/>
                </a:lnTo>
                <a:cubicBezTo>
                  <a:pt x="63847" y="25675"/>
                  <a:pt x="63626" y="25609"/>
                  <a:pt x="63397" y="25568"/>
                </a:cubicBezTo>
                <a:cubicBezTo>
                  <a:pt x="63945" y="24789"/>
                  <a:pt x="64749" y="24245"/>
                  <a:pt x="65651" y="24020"/>
                </a:cubicBezTo>
                <a:lnTo>
                  <a:pt x="65651" y="24024"/>
                </a:lnTo>
                <a:lnTo>
                  <a:pt x="65664" y="24020"/>
                </a:lnTo>
                <a:cubicBezTo>
                  <a:pt x="65954" y="23950"/>
                  <a:pt x="66252" y="23910"/>
                  <a:pt x="66554" y="23910"/>
                </a:cubicBezTo>
                <a:cubicBezTo>
                  <a:pt x="66563" y="23910"/>
                  <a:pt x="66572" y="23910"/>
                  <a:pt x="66581" y="23910"/>
                </a:cubicBezTo>
                <a:close/>
                <a:moveTo>
                  <a:pt x="82408" y="23910"/>
                </a:moveTo>
                <a:cubicBezTo>
                  <a:pt x="83684" y="23910"/>
                  <a:pt x="84878" y="24538"/>
                  <a:pt x="85603" y="25588"/>
                </a:cubicBezTo>
                <a:cubicBezTo>
                  <a:pt x="85382" y="25637"/>
                  <a:pt x="85167" y="25703"/>
                  <a:pt x="84958" y="25788"/>
                </a:cubicBezTo>
                <a:cubicBezTo>
                  <a:pt x="84336" y="24996"/>
                  <a:pt x="83405" y="24547"/>
                  <a:pt x="82398" y="24547"/>
                </a:cubicBezTo>
                <a:cubicBezTo>
                  <a:pt x="82394" y="24547"/>
                  <a:pt x="82389" y="24547"/>
                  <a:pt x="82385" y="24547"/>
                </a:cubicBezTo>
                <a:cubicBezTo>
                  <a:pt x="81412" y="24555"/>
                  <a:pt x="80498" y="24992"/>
                  <a:pt x="79885" y="25752"/>
                </a:cubicBezTo>
                <a:lnTo>
                  <a:pt x="79889" y="25756"/>
                </a:lnTo>
                <a:cubicBezTo>
                  <a:pt x="79673" y="25675"/>
                  <a:pt x="79452" y="25609"/>
                  <a:pt x="79227" y="25568"/>
                </a:cubicBezTo>
                <a:cubicBezTo>
                  <a:pt x="79771" y="24789"/>
                  <a:pt x="80575" y="24245"/>
                  <a:pt x="81482" y="24020"/>
                </a:cubicBezTo>
                <a:lnTo>
                  <a:pt x="81482" y="24024"/>
                </a:lnTo>
                <a:lnTo>
                  <a:pt x="81491" y="24020"/>
                </a:lnTo>
                <a:cubicBezTo>
                  <a:pt x="81780" y="23950"/>
                  <a:pt x="82079" y="23910"/>
                  <a:pt x="82381" y="23910"/>
                </a:cubicBezTo>
                <a:cubicBezTo>
                  <a:pt x="82390" y="23910"/>
                  <a:pt x="82399" y="23910"/>
                  <a:pt x="82408" y="23910"/>
                </a:cubicBezTo>
                <a:close/>
                <a:moveTo>
                  <a:pt x="11180" y="24617"/>
                </a:moveTo>
                <a:cubicBezTo>
                  <a:pt x="12145" y="24617"/>
                  <a:pt x="13045" y="25046"/>
                  <a:pt x="13651" y="25801"/>
                </a:cubicBezTo>
                <a:cubicBezTo>
                  <a:pt x="13443" y="25886"/>
                  <a:pt x="13243" y="25993"/>
                  <a:pt x="13055" y="26112"/>
                </a:cubicBezTo>
                <a:cubicBezTo>
                  <a:pt x="12576" y="25581"/>
                  <a:pt x="11897" y="25279"/>
                  <a:pt x="11185" y="25279"/>
                </a:cubicBezTo>
                <a:cubicBezTo>
                  <a:pt x="11179" y="25279"/>
                  <a:pt x="11173" y="25279"/>
                  <a:pt x="11168" y="25279"/>
                </a:cubicBezTo>
                <a:cubicBezTo>
                  <a:pt x="10481" y="25283"/>
                  <a:pt x="9824" y="25568"/>
                  <a:pt x="9354" y="26071"/>
                </a:cubicBezTo>
                <a:cubicBezTo>
                  <a:pt x="9158" y="25952"/>
                  <a:pt x="8954" y="25850"/>
                  <a:pt x="8742" y="25769"/>
                </a:cubicBezTo>
                <a:cubicBezTo>
                  <a:pt x="9341" y="25041"/>
                  <a:pt x="10224" y="24625"/>
                  <a:pt x="11164" y="24617"/>
                </a:cubicBezTo>
                <a:cubicBezTo>
                  <a:pt x="11169" y="24617"/>
                  <a:pt x="11175" y="24617"/>
                  <a:pt x="11180" y="24617"/>
                </a:cubicBezTo>
                <a:close/>
                <a:moveTo>
                  <a:pt x="27011" y="24617"/>
                </a:moveTo>
                <a:cubicBezTo>
                  <a:pt x="27976" y="24617"/>
                  <a:pt x="28872" y="25046"/>
                  <a:pt x="29481" y="25801"/>
                </a:cubicBezTo>
                <a:cubicBezTo>
                  <a:pt x="29273" y="25886"/>
                  <a:pt x="29073" y="25993"/>
                  <a:pt x="28881" y="26112"/>
                </a:cubicBezTo>
                <a:cubicBezTo>
                  <a:pt x="28403" y="25581"/>
                  <a:pt x="27728" y="25279"/>
                  <a:pt x="27015" y="25279"/>
                </a:cubicBezTo>
                <a:cubicBezTo>
                  <a:pt x="27010" y="25279"/>
                  <a:pt x="27004" y="25279"/>
                  <a:pt x="26998" y="25279"/>
                </a:cubicBezTo>
                <a:cubicBezTo>
                  <a:pt x="26312" y="25283"/>
                  <a:pt x="25650" y="25568"/>
                  <a:pt x="25181" y="26071"/>
                </a:cubicBezTo>
                <a:cubicBezTo>
                  <a:pt x="24989" y="25952"/>
                  <a:pt x="24785" y="25850"/>
                  <a:pt x="24572" y="25769"/>
                </a:cubicBezTo>
                <a:cubicBezTo>
                  <a:pt x="25172" y="25041"/>
                  <a:pt x="26050" y="24625"/>
                  <a:pt x="26994" y="24617"/>
                </a:cubicBezTo>
                <a:cubicBezTo>
                  <a:pt x="27000" y="24617"/>
                  <a:pt x="27005" y="24617"/>
                  <a:pt x="27011" y="24617"/>
                </a:cubicBezTo>
                <a:close/>
                <a:moveTo>
                  <a:pt x="42837" y="24617"/>
                </a:moveTo>
                <a:cubicBezTo>
                  <a:pt x="43803" y="24617"/>
                  <a:pt x="44703" y="25046"/>
                  <a:pt x="45308" y="25801"/>
                </a:cubicBezTo>
                <a:cubicBezTo>
                  <a:pt x="45100" y="25886"/>
                  <a:pt x="44899" y="25993"/>
                  <a:pt x="44712" y="26112"/>
                </a:cubicBezTo>
                <a:cubicBezTo>
                  <a:pt x="44234" y="25581"/>
                  <a:pt x="43556" y="25279"/>
                  <a:pt x="42841" y="25279"/>
                </a:cubicBezTo>
                <a:lnTo>
                  <a:pt x="42825" y="25279"/>
                </a:lnTo>
                <a:cubicBezTo>
                  <a:pt x="42139" y="25283"/>
                  <a:pt x="41481" y="25568"/>
                  <a:pt x="41012" y="26071"/>
                </a:cubicBezTo>
                <a:cubicBezTo>
                  <a:pt x="40815" y="25952"/>
                  <a:pt x="40611" y="25850"/>
                  <a:pt x="40399" y="25769"/>
                </a:cubicBezTo>
                <a:cubicBezTo>
                  <a:pt x="40999" y="25041"/>
                  <a:pt x="41881" y="24625"/>
                  <a:pt x="42821" y="24617"/>
                </a:cubicBezTo>
                <a:cubicBezTo>
                  <a:pt x="42826" y="24617"/>
                  <a:pt x="42832" y="24617"/>
                  <a:pt x="42837" y="24617"/>
                </a:cubicBezTo>
                <a:close/>
                <a:moveTo>
                  <a:pt x="58671" y="24617"/>
                </a:moveTo>
                <a:cubicBezTo>
                  <a:pt x="59636" y="24617"/>
                  <a:pt x="60530" y="25049"/>
                  <a:pt x="61138" y="25801"/>
                </a:cubicBezTo>
                <a:cubicBezTo>
                  <a:pt x="60931" y="25886"/>
                  <a:pt x="60730" y="25993"/>
                  <a:pt x="60539" y="26112"/>
                </a:cubicBezTo>
                <a:cubicBezTo>
                  <a:pt x="60060" y="25581"/>
                  <a:pt x="59385" y="25279"/>
                  <a:pt x="58673" y="25279"/>
                </a:cubicBezTo>
                <a:cubicBezTo>
                  <a:pt x="58667" y="25279"/>
                  <a:pt x="58661" y="25279"/>
                  <a:pt x="58656" y="25279"/>
                </a:cubicBezTo>
                <a:cubicBezTo>
                  <a:pt x="57969" y="25283"/>
                  <a:pt x="57308" y="25568"/>
                  <a:pt x="56838" y="26071"/>
                </a:cubicBezTo>
                <a:cubicBezTo>
                  <a:pt x="56646" y="25952"/>
                  <a:pt x="56441" y="25850"/>
                  <a:pt x="56229" y="25769"/>
                </a:cubicBezTo>
                <a:cubicBezTo>
                  <a:pt x="56829" y="25041"/>
                  <a:pt x="57708" y="24625"/>
                  <a:pt x="58652" y="24617"/>
                </a:cubicBezTo>
                <a:close/>
                <a:moveTo>
                  <a:pt x="74498" y="24617"/>
                </a:moveTo>
                <a:cubicBezTo>
                  <a:pt x="75466" y="24617"/>
                  <a:pt x="76360" y="25049"/>
                  <a:pt x="76965" y="25801"/>
                </a:cubicBezTo>
                <a:cubicBezTo>
                  <a:pt x="76756" y="25886"/>
                  <a:pt x="76556" y="25993"/>
                  <a:pt x="76369" y="26112"/>
                </a:cubicBezTo>
                <a:cubicBezTo>
                  <a:pt x="75891" y="25581"/>
                  <a:pt x="75213" y="25279"/>
                  <a:pt x="74498" y="25279"/>
                </a:cubicBezTo>
                <a:lnTo>
                  <a:pt x="74482" y="25279"/>
                </a:lnTo>
                <a:cubicBezTo>
                  <a:pt x="73796" y="25283"/>
                  <a:pt x="73138" y="25568"/>
                  <a:pt x="72669" y="26071"/>
                </a:cubicBezTo>
                <a:cubicBezTo>
                  <a:pt x="72473" y="25952"/>
                  <a:pt x="72268" y="25850"/>
                  <a:pt x="72056" y="25769"/>
                </a:cubicBezTo>
                <a:cubicBezTo>
                  <a:pt x="72656" y="25041"/>
                  <a:pt x="73538" y="24625"/>
                  <a:pt x="74477" y="24617"/>
                </a:cubicBezTo>
                <a:close/>
                <a:moveTo>
                  <a:pt x="90329" y="24617"/>
                </a:moveTo>
                <a:cubicBezTo>
                  <a:pt x="91293" y="24617"/>
                  <a:pt x="92187" y="25049"/>
                  <a:pt x="92796" y="25801"/>
                </a:cubicBezTo>
                <a:cubicBezTo>
                  <a:pt x="92587" y="25886"/>
                  <a:pt x="92387" y="25993"/>
                  <a:pt x="92195" y="26112"/>
                </a:cubicBezTo>
                <a:cubicBezTo>
                  <a:pt x="91717" y="25581"/>
                  <a:pt x="91042" y="25279"/>
                  <a:pt x="90330" y="25279"/>
                </a:cubicBezTo>
                <a:cubicBezTo>
                  <a:pt x="90324" y="25279"/>
                  <a:pt x="90319" y="25279"/>
                  <a:pt x="90313" y="25279"/>
                </a:cubicBezTo>
                <a:cubicBezTo>
                  <a:pt x="89627" y="25283"/>
                  <a:pt x="88965" y="25568"/>
                  <a:pt x="88495" y="26071"/>
                </a:cubicBezTo>
                <a:cubicBezTo>
                  <a:pt x="88303" y="25952"/>
                  <a:pt x="88099" y="25850"/>
                  <a:pt x="87887" y="25769"/>
                </a:cubicBezTo>
                <a:cubicBezTo>
                  <a:pt x="88487" y="25041"/>
                  <a:pt x="89365" y="24625"/>
                  <a:pt x="90308" y="24617"/>
                </a:cubicBezTo>
                <a:close/>
                <a:moveTo>
                  <a:pt x="19091" y="24617"/>
                </a:moveTo>
                <a:cubicBezTo>
                  <a:pt x="20065" y="24617"/>
                  <a:pt x="20969" y="25054"/>
                  <a:pt x="21575" y="25818"/>
                </a:cubicBezTo>
                <a:cubicBezTo>
                  <a:pt x="21370" y="25907"/>
                  <a:pt x="21170" y="26014"/>
                  <a:pt x="20982" y="26136"/>
                </a:cubicBezTo>
                <a:cubicBezTo>
                  <a:pt x="20504" y="25588"/>
                  <a:pt x="19818" y="25279"/>
                  <a:pt x="19091" y="25279"/>
                </a:cubicBezTo>
                <a:lnTo>
                  <a:pt x="19079" y="25279"/>
                </a:lnTo>
                <a:cubicBezTo>
                  <a:pt x="18384" y="25283"/>
                  <a:pt x="17715" y="25577"/>
                  <a:pt x="17245" y="26087"/>
                </a:cubicBezTo>
                <a:cubicBezTo>
                  <a:pt x="17053" y="25969"/>
                  <a:pt x="16849" y="25867"/>
                  <a:pt x="16640" y="25781"/>
                </a:cubicBezTo>
                <a:cubicBezTo>
                  <a:pt x="16861" y="25511"/>
                  <a:pt x="17122" y="25283"/>
                  <a:pt x="17413" y="25098"/>
                </a:cubicBezTo>
                <a:cubicBezTo>
                  <a:pt x="17903" y="24792"/>
                  <a:pt x="18474" y="24621"/>
                  <a:pt x="19075" y="24617"/>
                </a:cubicBezTo>
                <a:cubicBezTo>
                  <a:pt x="19081" y="24617"/>
                  <a:pt x="19086" y="24617"/>
                  <a:pt x="19091" y="24617"/>
                </a:cubicBezTo>
                <a:close/>
                <a:moveTo>
                  <a:pt x="34917" y="24617"/>
                </a:moveTo>
                <a:cubicBezTo>
                  <a:pt x="35896" y="24617"/>
                  <a:pt x="36796" y="25054"/>
                  <a:pt x="37405" y="25818"/>
                </a:cubicBezTo>
                <a:cubicBezTo>
                  <a:pt x="37196" y="25907"/>
                  <a:pt x="37000" y="26014"/>
                  <a:pt x="36812" y="26136"/>
                </a:cubicBezTo>
                <a:cubicBezTo>
                  <a:pt x="36335" y="25588"/>
                  <a:pt x="35649" y="25279"/>
                  <a:pt x="34921" y="25279"/>
                </a:cubicBezTo>
                <a:lnTo>
                  <a:pt x="34906" y="25279"/>
                </a:lnTo>
                <a:cubicBezTo>
                  <a:pt x="34689" y="25279"/>
                  <a:pt x="34472" y="25307"/>
                  <a:pt x="34269" y="25364"/>
                </a:cubicBezTo>
                <a:cubicBezTo>
                  <a:pt x="33815" y="25486"/>
                  <a:pt x="33398" y="25735"/>
                  <a:pt x="33072" y="26087"/>
                </a:cubicBezTo>
                <a:cubicBezTo>
                  <a:pt x="32880" y="25969"/>
                  <a:pt x="32680" y="25867"/>
                  <a:pt x="32467" y="25781"/>
                </a:cubicBezTo>
                <a:cubicBezTo>
                  <a:pt x="33068" y="25049"/>
                  <a:pt x="33954" y="24625"/>
                  <a:pt x="34901" y="24617"/>
                </a:cubicBezTo>
                <a:cubicBezTo>
                  <a:pt x="34906" y="24617"/>
                  <a:pt x="34912" y="24617"/>
                  <a:pt x="34917" y="24617"/>
                </a:cubicBezTo>
                <a:close/>
                <a:moveTo>
                  <a:pt x="50752" y="24617"/>
                </a:moveTo>
                <a:cubicBezTo>
                  <a:pt x="51724" y="24617"/>
                  <a:pt x="52627" y="25053"/>
                  <a:pt x="53231" y="25818"/>
                </a:cubicBezTo>
                <a:cubicBezTo>
                  <a:pt x="53027" y="25907"/>
                  <a:pt x="52827" y="26014"/>
                  <a:pt x="52639" y="26136"/>
                </a:cubicBezTo>
                <a:cubicBezTo>
                  <a:pt x="52161" y="25589"/>
                  <a:pt x="51473" y="25279"/>
                  <a:pt x="50753" y="25279"/>
                </a:cubicBezTo>
                <a:cubicBezTo>
                  <a:pt x="50748" y="25279"/>
                  <a:pt x="50742" y="25279"/>
                  <a:pt x="50736" y="25279"/>
                </a:cubicBezTo>
                <a:cubicBezTo>
                  <a:pt x="50041" y="25283"/>
                  <a:pt x="49372" y="25577"/>
                  <a:pt x="48902" y="26087"/>
                </a:cubicBezTo>
                <a:cubicBezTo>
                  <a:pt x="48710" y="25969"/>
                  <a:pt x="48506" y="25867"/>
                  <a:pt x="48298" y="25781"/>
                </a:cubicBezTo>
                <a:cubicBezTo>
                  <a:pt x="48898" y="25049"/>
                  <a:pt x="49785" y="24625"/>
                  <a:pt x="50731" y="24617"/>
                </a:cubicBezTo>
                <a:close/>
                <a:moveTo>
                  <a:pt x="66579" y="24617"/>
                </a:moveTo>
                <a:cubicBezTo>
                  <a:pt x="67555" y="24617"/>
                  <a:pt x="68454" y="25053"/>
                  <a:pt x="69062" y="25818"/>
                </a:cubicBezTo>
                <a:cubicBezTo>
                  <a:pt x="68854" y="25907"/>
                  <a:pt x="68658" y="26014"/>
                  <a:pt x="68470" y="26136"/>
                </a:cubicBezTo>
                <a:cubicBezTo>
                  <a:pt x="67992" y="25588"/>
                  <a:pt x="67306" y="25279"/>
                  <a:pt x="66579" y="25279"/>
                </a:cubicBezTo>
                <a:lnTo>
                  <a:pt x="66562" y="25279"/>
                </a:lnTo>
                <a:cubicBezTo>
                  <a:pt x="65868" y="25283"/>
                  <a:pt x="65202" y="25577"/>
                  <a:pt x="64729" y="26087"/>
                </a:cubicBezTo>
                <a:cubicBezTo>
                  <a:pt x="64537" y="25969"/>
                  <a:pt x="64337" y="25867"/>
                  <a:pt x="64124" y="25781"/>
                </a:cubicBezTo>
                <a:cubicBezTo>
                  <a:pt x="64724" y="25049"/>
                  <a:pt x="65611" y="24625"/>
                  <a:pt x="66558" y="24617"/>
                </a:cubicBezTo>
                <a:close/>
                <a:moveTo>
                  <a:pt x="82409" y="24617"/>
                </a:moveTo>
                <a:cubicBezTo>
                  <a:pt x="83382" y="24617"/>
                  <a:pt x="84284" y="25053"/>
                  <a:pt x="84888" y="25818"/>
                </a:cubicBezTo>
                <a:cubicBezTo>
                  <a:pt x="84684" y="25907"/>
                  <a:pt x="84484" y="26014"/>
                  <a:pt x="84296" y="26136"/>
                </a:cubicBezTo>
                <a:cubicBezTo>
                  <a:pt x="83818" y="25589"/>
                  <a:pt x="83131" y="25279"/>
                  <a:pt x="82410" y="25279"/>
                </a:cubicBezTo>
                <a:cubicBezTo>
                  <a:pt x="82404" y="25279"/>
                  <a:pt x="82398" y="25279"/>
                  <a:pt x="82393" y="25279"/>
                </a:cubicBezTo>
                <a:cubicBezTo>
                  <a:pt x="81699" y="25283"/>
                  <a:pt x="81029" y="25577"/>
                  <a:pt x="80560" y="26087"/>
                </a:cubicBezTo>
                <a:cubicBezTo>
                  <a:pt x="80367" y="25969"/>
                  <a:pt x="80163" y="25867"/>
                  <a:pt x="79955" y="25781"/>
                </a:cubicBezTo>
                <a:cubicBezTo>
                  <a:pt x="80555" y="25049"/>
                  <a:pt x="81442" y="24625"/>
                  <a:pt x="82389" y="24617"/>
                </a:cubicBezTo>
                <a:close/>
                <a:moveTo>
                  <a:pt x="11182" y="25347"/>
                </a:moveTo>
                <a:cubicBezTo>
                  <a:pt x="11874" y="25347"/>
                  <a:pt x="12530" y="25637"/>
                  <a:pt x="12993" y="26148"/>
                </a:cubicBezTo>
                <a:cubicBezTo>
                  <a:pt x="12821" y="26263"/>
                  <a:pt x="12655" y="26389"/>
                  <a:pt x="12503" y="26532"/>
                </a:cubicBezTo>
                <a:cubicBezTo>
                  <a:pt x="12160" y="26173"/>
                  <a:pt x="11682" y="25965"/>
                  <a:pt x="11184" y="25965"/>
                </a:cubicBezTo>
                <a:lnTo>
                  <a:pt x="11172" y="25965"/>
                </a:lnTo>
                <a:cubicBezTo>
                  <a:pt x="10698" y="25969"/>
                  <a:pt x="10253" y="26152"/>
                  <a:pt x="9914" y="26479"/>
                </a:cubicBezTo>
                <a:cubicBezTo>
                  <a:pt x="9758" y="26344"/>
                  <a:pt x="9591" y="26218"/>
                  <a:pt x="9415" y="26107"/>
                </a:cubicBezTo>
                <a:cubicBezTo>
                  <a:pt x="9869" y="25630"/>
                  <a:pt x="10506" y="25352"/>
                  <a:pt x="11168" y="25347"/>
                </a:cubicBezTo>
                <a:cubicBezTo>
                  <a:pt x="11172" y="25347"/>
                  <a:pt x="11177" y="25347"/>
                  <a:pt x="11182" y="25347"/>
                </a:cubicBezTo>
                <a:close/>
                <a:moveTo>
                  <a:pt x="27012" y="25347"/>
                </a:moveTo>
                <a:cubicBezTo>
                  <a:pt x="27701" y="25347"/>
                  <a:pt x="28357" y="25637"/>
                  <a:pt x="28819" y="26148"/>
                </a:cubicBezTo>
                <a:cubicBezTo>
                  <a:pt x="28648" y="26263"/>
                  <a:pt x="28485" y="26389"/>
                  <a:pt x="28329" y="26532"/>
                </a:cubicBezTo>
                <a:cubicBezTo>
                  <a:pt x="27986" y="26169"/>
                  <a:pt x="27505" y="25965"/>
                  <a:pt x="27002" y="25965"/>
                </a:cubicBezTo>
                <a:cubicBezTo>
                  <a:pt x="26529" y="25969"/>
                  <a:pt x="26084" y="26152"/>
                  <a:pt x="25745" y="26479"/>
                </a:cubicBezTo>
                <a:cubicBezTo>
                  <a:pt x="25585" y="26344"/>
                  <a:pt x="25417" y="26218"/>
                  <a:pt x="25242" y="26107"/>
                </a:cubicBezTo>
                <a:cubicBezTo>
                  <a:pt x="25699" y="25630"/>
                  <a:pt x="26337" y="25352"/>
                  <a:pt x="26998" y="25347"/>
                </a:cubicBezTo>
                <a:cubicBezTo>
                  <a:pt x="27003" y="25347"/>
                  <a:pt x="27008" y="25347"/>
                  <a:pt x="27012" y="25347"/>
                </a:cubicBezTo>
                <a:close/>
                <a:moveTo>
                  <a:pt x="42839" y="25347"/>
                </a:moveTo>
                <a:cubicBezTo>
                  <a:pt x="43528" y="25347"/>
                  <a:pt x="44188" y="25637"/>
                  <a:pt x="44650" y="26148"/>
                </a:cubicBezTo>
                <a:cubicBezTo>
                  <a:pt x="44479" y="26263"/>
                  <a:pt x="44311" y="26389"/>
                  <a:pt x="44160" y="26532"/>
                </a:cubicBezTo>
                <a:cubicBezTo>
                  <a:pt x="43817" y="26173"/>
                  <a:pt x="43340" y="25965"/>
                  <a:pt x="42841" y="25965"/>
                </a:cubicBezTo>
                <a:lnTo>
                  <a:pt x="42829" y="25965"/>
                </a:lnTo>
                <a:cubicBezTo>
                  <a:pt x="42355" y="25969"/>
                  <a:pt x="41909" y="26152"/>
                  <a:pt x="41571" y="26479"/>
                </a:cubicBezTo>
                <a:cubicBezTo>
                  <a:pt x="41415" y="26344"/>
                  <a:pt x="41248" y="26218"/>
                  <a:pt x="41072" y="26107"/>
                </a:cubicBezTo>
                <a:cubicBezTo>
                  <a:pt x="41526" y="25630"/>
                  <a:pt x="42163" y="25352"/>
                  <a:pt x="42825" y="25347"/>
                </a:cubicBezTo>
                <a:cubicBezTo>
                  <a:pt x="42830" y="25347"/>
                  <a:pt x="42834" y="25347"/>
                  <a:pt x="42839" y="25347"/>
                </a:cubicBezTo>
                <a:close/>
                <a:moveTo>
                  <a:pt x="58671" y="25347"/>
                </a:moveTo>
                <a:cubicBezTo>
                  <a:pt x="59362" y="25347"/>
                  <a:pt x="60015" y="25637"/>
                  <a:pt x="60477" y="26148"/>
                </a:cubicBezTo>
                <a:cubicBezTo>
                  <a:pt x="60305" y="26263"/>
                  <a:pt x="60142" y="26389"/>
                  <a:pt x="59987" y="26532"/>
                </a:cubicBezTo>
                <a:cubicBezTo>
                  <a:pt x="59644" y="26173"/>
                  <a:pt x="59166" y="25965"/>
                  <a:pt x="58667" y="25965"/>
                </a:cubicBezTo>
                <a:lnTo>
                  <a:pt x="58659" y="25965"/>
                </a:lnTo>
                <a:cubicBezTo>
                  <a:pt x="58186" y="25969"/>
                  <a:pt x="57740" y="26152"/>
                  <a:pt x="57402" y="26479"/>
                </a:cubicBezTo>
                <a:cubicBezTo>
                  <a:pt x="57242" y="26344"/>
                  <a:pt x="57074" y="26218"/>
                  <a:pt x="56899" y="26107"/>
                </a:cubicBezTo>
                <a:cubicBezTo>
                  <a:pt x="57357" y="25630"/>
                  <a:pt x="57994" y="25352"/>
                  <a:pt x="58656" y="25347"/>
                </a:cubicBezTo>
                <a:close/>
                <a:moveTo>
                  <a:pt x="74498" y="25347"/>
                </a:moveTo>
                <a:cubicBezTo>
                  <a:pt x="75188" y="25347"/>
                  <a:pt x="75842" y="25637"/>
                  <a:pt x="76307" y="26148"/>
                </a:cubicBezTo>
                <a:cubicBezTo>
                  <a:pt x="76136" y="26263"/>
                  <a:pt x="75972" y="26389"/>
                  <a:pt x="75817" y="26532"/>
                </a:cubicBezTo>
                <a:cubicBezTo>
                  <a:pt x="75474" y="26173"/>
                  <a:pt x="74997" y="25965"/>
                  <a:pt x="74498" y="25965"/>
                </a:cubicBezTo>
                <a:lnTo>
                  <a:pt x="74486" y="25965"/>
                </a:lnTo>
                <a:cubicBezTo>
                  <a:pt x="74012" y="25969"/>
                  <a:pt x="73567" y="26152"/>
                  <a:pt x="73228" y="26479"/>
                </a:cubicBezTo>
                <a:cubicBezTo>
                  <a:pt x="73073" y="26344"/>
                  <a:pt x="72905" y="26218"/>
                  <a:pt x="72730" y="26107"/>
                </a:cubicBezTo>
                <a:cubicBezTo>
                  <a:pt x="73183" y="25630"/>
                  <a:pt x="73821" y="25352"/>
                  <a:pt x="74482" y="25347"/>
                </a:cubicBezTo>
                <a:close/>
                <a:moveTo>
                  <a:pt x="90329" y="25347"/>
                </a:moveTo>
                <a:cubicBezTo>
                  <a:pt x="91019" y="25347"/>
                  <a:pt x="91672" y="25637"/>
                  <a:pt x="92134" y="26148"/>
                </a:cubicBezTo>
                <a:cubicBezTo>
                  <a:pt x="91963" y="26263"/>
                  <a:pt x="91799" y="26389"/>
                  <a:pt x="91644" y="26532"/>
                </a:cubicBezTo>
                <a:cubicBezTo>
                  <a:pt x="91301" y="26173"/>
                  <a:pt x="90823" y="25965"/>
                  <a:pt x="90325" y="25965"/>
                </a:cubicBezTo>
                <a:lnTo>
                  <a:pt x="90317" y="25965"/>
                </a:lnTo>
                <a:cubicBezTo>
                  <a:pt x="89842" y="25969"/>
                  <a:pt x="89397" y="26152"/>
                  <a:pt x="89058" y="26479"/>
                </a:cubicBezTo>
                <a:cubicBezTo>
                  <a:pt x="88899" y="26344"/>
                  <a:pt x="88732" y="26218"/>
                  <a:pt x="88556" y="26107"/>
                </a:cubicBezTo>
                <a:cubicBezTo>
                  <a:pt x="89014" y="25630"/>
                  <a:pt x="89651" y="25352"/>
                  <a:pt x="90313" y="25347"/>
                </a:cubicBezTo>
                <a:close/>
                <a:moveTo>
                  <a:pt x="11184" y="26033"/>
                </a:moveTo>
                <a:cubicBezTo>
                  <a:pt x="11662" y="26033"/>
                  <a:pt x="12119" y="26234"/>
                  <a:pt x="12450" y="26577"/>
                </a:cubicBezTo>
                <a:cubicBezTo>
                  <a:pt x="12323" y="26700"/>
                  <a:pt x="12201" y="26830"/>
                  <a:pt x="12086" y="26970"/>
                </a:cubicBezTo>
                <a:cubicBezTo>
                  <a:pt x="11858" y="26716"/>
                  <a:pt x="11531" y="26569"/>
                  <a:pt x="11184" y="26569"/>
                </a:cubicBezTo>
                <a:lnTo>
                  <a:pt x="11175" y="26569"/>
                </a:lnTo>
                <a:cubicBezTo>
                  <a:pt x="10857" y="26573"/>
                  <a:pt x="10563" y="26691"/>
                  <a:pt x="10334" y="26912"/>
                </a:cubicBezTo>
                <a:cubicBezTo>
                  <a:pt x="10220" y="26774"/>
                  <a:pt x="10097" y="26646"/>
                  <a:pt x="9967" y="26528"/>
                </a:cubicBezTo>
                <a:cubicBezTo>
                  <a:pt x="10293" y="26214"/>
                  <a:pt x="10719" y="26038"/>
                  <a:pt x="11172" y="26033"/>
                </a:cubicBezTo>
                <a:close/>
                <a:moveTo>
                  <a:pt x="27010" y="26033"/>
                </a:moveTo>
                <a:cubicBezTo>
                  <a:pt x="27488" y="26033"/>
                  <a:pt x="27950" y="26234"/>
                  <a:pt x="28280" y="26577"/>
                </a:cubicBezTo>
                <a:cubicBezTo>
                  <a:pt x="28150" y="26700"/>
                  <a:pt x="28027" y="26830"/>
                  <a:pt x="27917" y="26970"/>
                </a:cubicBezTo>
                <a:cubicBezTo>
                  <a:pt x="27684" y="26716"/>
                  <a:pt x="27358" y="26569"/>
                  <a:pt x="27010" y="26569"/>
                </a:cubicBezTo>
                <a:lnTo>
                  <a:pt x="27006" y="26569"/>
                </a:lnTo>
                <a:cubicBezTo>
                  <a:pt x="26688" y="26573"/>
                  <a:pt x="26390" y="26691"/>
                  <a:pt x="26165" y="26912"/>
                </a:cubicBezTo>
                <a:cubicBezTo>
                  <a:pt x="26050" y="26774"/>
                  <a:pt x="25928" y="26646"/>
                  <a:pt x="25797" y="26528"/>
                </a:cubicBezTo>
                <a:cubicBezTo>
                  <a:pt x="26120" y="26214"/>
                  <a:pt x="26549" y="26038"/>
                  <a:pt x="27002" y="26033"/>
                </a:cubicBezTo>
                <a:close/>
                <a:moveTo>
                  <a:pt x="42841" y="26033"/>
                </a:moveTo>
                <a:cubicBezTo>
                  <a:pt x="43319" y="26033"/>
                  <a:pt x="43777" y="26234"/>
                  <a:pt x="44107" y="26577"/>
                </a:cubicBezTo>
                <a:cubicBezTo>
                  <a:pt x="43981" y="26700"/>
                  <a:pt x="43858" y="26830"/>
                  <a:pt x="43743" y="26970"/>
                </a:cubicBezTo>
                <a:cubicBezTo>
                  <a:pt x="43515" y="26716"/>
                  <a:pt x="43189" y="26569"/>
                  <a:pt x="42841" y="26569"/>
                </a:cubicBezTo>
                <a:lnTo>
                  <a:pt x="42833" y="26569"/>
                </a:lnTo>
                <a:cubicBezTo>
                  <a:pt x="42518" y="26573"/>
                  <a:pt x="42220" y="26691"/>
                  <a:pt x="41992" y="26912"/>
                </a:cubicBezTo>
                <a:cubicBezTo>
                  <a:pt x="41877" y="26774"/>
                  <a:pt x="41755" y="26646"/>
                  <a:pt x="41624" y="26528"/>
                </a:cubicBezTo>
                <a:cubicBezTo>
                  <a:pt x="41951" y="26214"/>
                  <a:pt x="42375" y="26038"/>
                  <a:pt x="42829" y="26033"/>
                </a:cubicBezTo>
                <a:close/>
                <a:moveTo>
                  <a:pt x="58667" y="26033"/>
                </a:moveTo>
                <a:cubicBezTo>
                  <a:pt x="59150" y="26033"/>
                  <a:pt x="59607" y="26234"/>
                  <a:pt x="59938" y="26577"/>
                </a:cubicBezTo>
                <a:cubicBezTo>
                  <a:pt x="59807" y="26700"/>
                  <a:pt x="59685" y="26830"/>
                  <a:pt x="59574" y="26970"/>
                </a:cubicBezTo>
                <a:cubicBezTo>
                  <a:pt x="59342" y="26716"/>
                  <a:pt x="59014" y="26569"/>
                  <a:pt x="58667" y="26569"/>
                </a:cubicBezTo>
                <a:lnTo>
                  <a:pt x="58663" y="26569"/>
                </a:lnTo>
                <a:cubicBezTo>
                  <a:pt x="58345" y="26573"/>
                  <a:pt x="58047" y="26691"/>
                  <a:pt x="57822" y="26912"/>
                </a:cubicBezTo>
                <a:cubicBezTo>
                  <a:pt x="57708" y="26774"/>
                  <a:pt x="57585" y="26646"/>
                  <a:pt x="57455" y="26528"/>
                </a:cubicBezTo>
                <a:cubicBezTo>
                  <a:pt x="57777" y="26214"/>
                  <a:pt x="58206" y="26038"/>
                  <a:pt x="58659" y="26033"/>
                </a:cubicBezTo>
                <a:close/>
                <a:moveTo>
                  <a:pt x="74498" y="26033"/>
                </a:moveTo>
                <a:cubicBezTo>
                  <a:pt x="74976" y="26033"/>
                  <a:pt x="75438" y="26234"/>
                  <a:pt x="75764" y="26577"/>
                </a:cubicBezTo>
                <a:cubicBezTo>
                  <a:pt x="75638" y="26700"/>
                  <a:pt x="75515" y="26830"/>
                  <a:pt x="75401" y="26970"/>
                </a:cubicBezTo>
                <a:cubicBezTo>
                  <a:pt x="75168" y="26712"/>
                  <a:pt x="74837" y="26569"/>
                  <a:pt x="74490" y="26569"/>
                </a:cubicBezTo>
                <a:cubicBezTo>
                  <a:pt x="74175" y="26573"/>
                  <a:pt x="73877" y="26691"/>
                  <a:pt x="73649" y="26912"/>
                </a:cubicBezTo>
                <a:cubicBezTo>
                  <a:pt x="73534" y="26774"/>
                  <a:pt x="73412" y="26646"/>
                  <a:pt x="73281" y="26528"/>
                </a:cubicBezTo>
                <a:cubicBezTo>
                  <a:pt x="73608" y="26214"/>
                  <a:pt x="74032" y="26038"/>
                  <a:pt x="74486" y="26033"/>
                </a:cubicBezTo>
                <a:close/>
                <a:moveTo>
                  <a:pt x="90325" y="26033"/>
                </a:moveTo>
                <a:cubicBezTo>
                  <a:pt x="90807" y="26033"/>
                  <a:pt x="91264" y="26234"/>
                  <a:pt x="91595" y="26577"/>
                </a:cubicBezTo>
                <a:cubicBezTo>
                  <a:pt x="91465" y="26700"/>
                  <a:pt x="91342" y="26830"/>
                  <a:pt x="91231" y="26970"/>
                </a:cubicBezTo>
                <a:cubicBezTo>
                  <a:pt x="90999" y="26712"/>
                  <a:pt x="90668" y="26569"/>
                  <a:pt x="90321" y="26569"/>
                </a:cubicBezTo>
                <a:cubicBezTo>
                  <a:pt x="90002" y="26573"/>
                  <a:pt x="89704" y="26691"/>
                  <a:pt x="89480" y="26912"/>
                </a:cubicBezTo>
                <a:cubicBezTo>
                  <a:pt x="89365" y="26774"/>
                  <a:pt x="89242" y="26646"/>
                  <a:pt x="89112" y="26528"/>
                </a:cubicBezTo>
                <a:cubicBezTo>
                  <a:pt x="89435" y="26214"/>
                  <a:pt x="89863" y="26038"/>
                  <a:pt x="90317" y="26033"/>
                </a:cubicBezTo>
                <a:close/>
                <a:moveTo>
                  <a:pt x="11184" y="26638"/>
                </a:moveTo>
                <a:cubicBezTo>
                  <a:pt x="11515" y="26638"/>
                  <a:pt x="11825" y="26781"/>
                  <a:pt x="12046" y="27026"/>
                </a:cubicBezTo>
                <a:cubicBezTo>
                  <a:pt x="11797" y="27345"/>
                  <a:pt x="11592" y="27705"/>
                  <a:pt x="11449" y="28101"/>
                </a:cubicBezTo>
                <a:cubicBezTo>
                  <a:pt x="11360" y="28092"/>
                  <a:pt x="11270" y="28088"/>
                  <a:pt x="11179" y="28088"/>
                </a:cubicBezTo>
                <a:lnTo>
                  <a:pt x="11155" y="28088"/>
                </a:lnTo>
                <a:cubicBezTo>
                  <a:pt x="11106" y="28088"/>
                  <a:pt x="11062" y="28092"/>
                  <a:pt x="11017" y="28092"/>
                </a:cubicBezTo>
                <a:cubicBezTo>
                  <a:pt x="10866" y="27675"/>
                  <a:pt x="10649" y="27296"/>
                  <a:pt x="10380" y="26965"/>
                </a:cubicBezTo>
                <a:cubicBezTo>
                  <a:pt x="10596" y="26757"/>
                  <a:pt x="10877" y="26642"/>
                  <a:pt x="11175" y="26638"/>
                </a:cubicBezTo>
                <a:close/>
                <a:moveTo>
                  <a:pt x="27010" y="26638"/>
                </a:moveTo>
                <a:cubicBezTo>
                  <a:pt x="27341" y="26638"/>
                  <a:pt x="27652" y="26781"/>
                  <a:pt x="27873" y="27026"/>
                </a:cubicBezTo>
                <a:cubicBezTo>
                  <a:pt x="27623" y="27345"/>
                  <a:pt x="27423" y="27705"/>
                  <a:pt x="27280" y="28101"/>
                </a:cubicBezTo>
                <a:cubicBezTo>
                  <a:pt x="27190" y="28092"/>
                  <a:pt x="27096" y="28088"/>
                  <a:pt x="27006" y="28088"/>
                </a:cubicBezTo>
                <a:lnTo>
                  <a:pt x="26982" y="28088"/>
                </a:lnTo>
                <a:cubicBezTo>
                  <a:pt x="26936" y="28088"/>
                  <a:pt x="26892" y="28092"/>
                  <a:pt x="26847" y="28092"/>
                </a:cubicBezTo>
                <a:cubicBezTo>
                  <a:pt x="26696" y="27675"/>
                  <a:pt x="26480" y="27296"/>
                  <a:pt x="26210" y="26965"/>
                </a:cubicBezTo>
                <a:cubicBezTo>
                  <a:pt x="26422" y="26757"/>
                  <a:pt x="26704" y="26642"/>
                  <a:pt x="27006" y="26638"/>
                </a:cubicBezTo>
                <a:close/>
                <a:moveTo>
                  <a:pt x="42833" y="26638"/>
                </a:moveTo>
                <a:cubicBezTo>
                  <a:pt x="43168" y="26638"/>
                  <a:pt x="43483" y="26777"/>
                  <a:pt x="43703" y="27026"/>
                </a:cubicBezTo>
                <a:cubicBezTo>
                  <a:pt x="43453" y="27345"/>
                  <a:pt x="43249" y="27705"/>
                  <a:pt x="43106" y="28101"/>
                </a:cubicBezTo>
                <a:cubicBezTo>
                  <a:pt x="43008" y="28092"/>
                  <a:pt x="42910" y="28088"/>
                  <a:pt x="42812" y="28088"/>
                </a:cubicBezTo>
                <a:cubicBezTo>
                  <a:pt x="42763" y="28088"/>
                  <a:pt x="42718" y="28092"/>
                  <a:pt x="42674" y="28092"/>
                </a:cubicBezTo>
                <a:cubicBezTo>
                  <a:pt x="42522" y="27675"/>
                  <a:pt x="42306" y="27296"/>
                  <a:pt x="42037" y="26965"/>
                </a:cubicBezTo>
                <a:cubicBezTo>
                  <a:pt x="42252" y="26757"/>
                  <a:pt x="42535" y="26642"/>
                  <a:pt x="42833" y="26638"/>
                </a:cubicBezTo>
                <a:close/>
                <a:moveTo>
                  <a:pt x="58677" y="26638"/>
                </a:moveTo>
                <a:cubicBezTo>
                  <a:pt x="59007" y="26638"/>
                  <a:pt x="59311" y="26781"/>
                  <a:pt x="59529" y="27026"/>
                </a:cubicBezTo>
                <a:cubicBezTo>
                  <a:pt x="59280" y="27345"/>
                  <a:pt x="59080" y="27705"/>
                  <a:pt x="58937" y="28101"/>
                </a:cubicBezTo>
                <a:cubicBezTo>
                  <a:pt x="58848" y="28092"/>
                  <a:pt x="58757" y="28088"/>
                  <a:pt x="58663" y="28088"/>
                </a:cubicBezTo>
                <a:lnTo>
                  <a:pt x="58639" y="28088"/>
                </a:lnTo>
                <a:cubicBezTo>
                  <a:pt x="58594" y="28088"/>
                  <a:pt x="58549" y="28092"/>
                  <a:pt x="58505" y="28092"/>
                </a:cubicBezTo>
                <a:cubicBezTo>
                  <a:pt x="58353" y="27675"/>
                  <a:pt x="58137" y="27296"/>
                  <a:pt x="57867" y="26965"/>
                </a:cubicBezTo>
                <a:cubicBezTo>
                  <a:pt x="58079" y="26757"/>
                  <a:pt x="58361" y="26642"/>
                  <a:pt x="58663" y="26638"/>
                </a:cubicBezTo>
                <a:cubicBezTo>
                  <a:pt x="58668" y="26638"/>
                  <a:pt x="58672" y="26638"/>
                  <a:pt x="58677" y="26638"/>
                </a:cubicBezTo>
                <a:close/>
                <a:moveTo>
                  <a:pt x="74504" y="26638"/>
                </a:moveTo>
                <a:cubicBezTo>
                  <a:pt x="74834" y="26638"/>
                  <a:pt x="75142" y="26781"/>
                  <a:pt x="75360" y="27026"/>
                </a:cubicBezTo>
                <a:cubicBezTo>
                  <a:pt x="75111" y="27345"/>
                  <a:pt x="74907" y="27705"/>
                  <a:pt x="74764" y="28101"/>
                </a:cubicBezTo>
                <a:cubicBezTo>
                  <a:pt x="74673" y="28092"/>
                  <a:pt x="74584" y="28088"/>
                  <a:pt x="74494" y="28088"/>
                </a:cubicBezTo>
                <a:lnTo>
                  <a:pt x="74469" y="28088"/>
                </a:lnTo>
                <a:cubicBezTo>
                  <a:pt x="74420" y="28088"/>
                  <a:pt x="74375" y="28092"/>
                  <a:pt x="74330" y="28092"/>
                </a:cubicBezTo>
                <a:cubicBezTo>
                  <a:pt x="74179" y="27675"/>
                  <a:pt x="73963" y="27296"/>
                  <a:pt x="73693" y="26965"/>
                </a:cubicBezTo>
                <a:cubicBezTo>
                  <a:pt x="73910" y="26757"/>
                  <a:pt x="74192" y="26642"/>
                  <a:pt x="74490" y="26638"/>
                </a:cubicBezTo>
                <a:cubicBezTo>
                  <a:pt x="74495" y="26638"/>
                  <a:pt x="74499" y="26638"/>
                  <a:pt x="74504" y="26638"/>
                </a:cubicBezTo>
                <a:close/>
                <a:moveTo>
                  <a:pt x="90334" y="26638"/>
                </a:moveTo>
                <a:cubicBezTo>
                  <a:pt x="90659" y="26638"/>
                  <a:pt x="90969" y="26781"/>
                  <a:pt x="91186" y="27026"/>
                </a:cubicBezTo>
                <a:cubicBezTo>
                  <a:pt x="90937" y="27345"/>
                  <a:pt x="90737" y="27705"/>
                  <a:pt x="90594" y="28101"/>
                </a:cubicBezTo>
                <a:cubicBezTo>
                  <a:pt x="90504" y="28092"/>
                  <a:pt x="90415" y="28088"/>
                  <a:pt x="90321" y="28088"/>
                </a:cubicBezTo>
                <a:lnTo>
                  <a:pt x="90296" y="28088"/>
                </a:lnTo>
                <a:cubicBezTo>
                  <a:pt x="90251" y="28088"/>
                  <a:pt x="90206" y="28092"/>
                  <a:pt x="90161" y="28092"/>
                </a:cubicBezTo>
                <a:cubicBezTo>
                  <a:pt x="90010" y="27675"/>
                  <a:pt x="89793" y="27296"/>
                  <a:pt x="89524" y="26965"/>
                </a:cubicBezTo>
                <a:cubicBezTo>
                  <a:pt x="89736" y="26757"/>
                  <a:pt x="90019" y="26642"/>
                  <a:pt x="90321" y="26638"/>
                </a:cubicBezTo>
                <a:cubicBezTo>
                  <a:pt x="90325" y="26638"/>
                  <a:pt x="90330" y="26638"/>
                  <a:pt x="90334" y="26638"/>
                </a:cubicBezTo>
                <a:close/>
                <a:moveTo>
                  <a:pt x="19091" y="25347"/>
                </a:moveTo>
                <a:cubicBezTo>
                  <a:pt x="19794" y="25347"/>
                  <a:pt x="20459" y="25650"/>
                  <a:pt x="20925" y="26173"/>
                </a:cubicBezTo>
                <a:cubicBezTo>
                  <a:pt x="20243" y="26634"/>
                  <a:pt x="19707" y="27300"/>
                  <a:pt x="19418" y="28105"/>
                </a:cubicBezTo>
                <a:cubicBezTo>
                  <a:pt x="19311" y="28092"/>
                  <a:pt x="19205" y="28088"/>
                  <a:pt x="19100" y="28088"/>
                </a:cubicBezTo>
                <a:lnTo>
                  <a:pt x="19075" y="28088"/>
                </a:lnTo>
                <a:cubicBezTo>
                  <a:pt x="19009" y="28088"/>
                  <a:pt x="18944" y="28092"/>
                  <a:pt x="18879" y="28097"/>
                </a:cubicBezTo>
                <a:cubicBezTo>
                  <a:pt x="18727" y="27688"/>
                  <a:pt x="18519" y="27317"/>
                  <a:pt x="18258" y="26989"/>
                </a:cubicBezTo>
                <a:lnTo>
                  <a:pt x="18258" y="26989"/>
                </a:lnTo>
                <a:lnTo>
                  <a:pt x="18262" y="26994"/>
                </a:lnTo>
                <a:cubicBezTo>
                  <a:pt x="18335" y="26916"/>
                  <a:pt x="18421" y="26851"/>
                  <a:pt x="18511" y="26798"/>
                </a:cubicBezTo>
                <a:cubicBezTo>
                  <a:pt x="18683" y="26695"/>
                  <a:pt x="18879" y="26638"/>
                  <a:pt x="19087" y="26638"/>
                </a:cubicBezTo>
                <a:cubicBezTo>
                  <a:pt x="19426" y="26638"/>
                  <a:pt x="19749" y="26785"/>
                  <a:pt x="19969" y="27047"/>
                </a:cubicBezTo>
                <a:lnTo>
                  <a:pt x="20026" y="27002"/>
                </a:lnTo>
                <a:cubicBezTo>
                  <a:pt x="19793" y="26728"/>
                  <a:pt x="19459" y="26569"/>
                  <a:pt x="19100" y="26569"/>
                </a:cubicBezTo>
                <a:cubicBezTo>
                  <a:pt x="19096" y="26569"/>
                  <a:pt x="19091" y="26569"/>
                  <a:pt x="19087" y="26569"/>
                </a:cubicBezTo>
                <a:cubicBezTo>
                  <a:pt x="18960" y="26569"/>
                  <a:pt x="18838" y="26589"/>
                  <a:pt x="18723" y="26626"/>
                </a:cubicBezTo>
                <a:cubicBezTo>
                  <a:pt x="18536" y="26683"/>
                  <a:pt x="18360" y="26789"/>
                  <a:pt x="18217" y="26936"/>
                </a:cubicBezTo>
                <a:cubicBezTo>
                  <a:pt x="18107" y="26802"/>
                  <a:pt x="17984" y="26671"/>
                  <a:pt x="17854" y="26548"/>
                </a:cubicBezTo>
                <a:cubicBezTo>
                  <a:pt x="17939" y="26463"/>
                  <a:pt x="18037" y="26385"/>
                  <a:pt x="18139" y="26316"/>
                </a:cubicBezTo>
                <a:cubicBezTo>
                  <a:pt x="18417" y="26136"/>
                  <a:pt x="18744" y="26038"/>
                  <a:pt x="19083" y="26033"/>
                </a:cubicBezTo>
                <a:cubicBezTo>
                  <a:pt x="19573" y="26033"/>
                  <a:pt x="20050" y="26238"/>
                  <a:pt x="20382" y="26602"/>
                </a:cubicBezTo>
                <a:lnTo>
                  <a:pt x="20435" y="26553"/>
                </a:lnTo>
                <a:cubicBezTo>
                  <a:pt x="20088" y="26180"/>
                  <a:pt x="19601" y="25965"/>
                  <a:pt x="19091" y="25965"/>
                </a:cubicBezTo>
                <a:lnTo>
                  <a:pt x="19083" y="25965"/>
                </a:lnTo>
                <a:cubicBezTo>
                  <a:pt x="18597" y="25969"/>
                  <a:pt x="18144" y="26161"/>
                  <a:pt x="17801" y="26504"/>
                </a:cubicBezTo>
                <a:cubicBezTo>
                  <a:pt x="17645" y="26365"/>
                  <a:pt x="17477" y="26238"/>
                  <a:pt x="17306" y="26124"/>
                </a:cubicBezTo>
                <a:cubicBezTo>
                  <a:pt x="17764" y="25634"/>
                  <a:pt x="18409" y="25352"/>
                  <a:pt x="19079" y="25347"/>
                </a:cubicBezTo>
                <a:close/>
                <a:moveTo>
                  <a:pt x="34919" y="25347"/>
                </a:moveTo>
                <a:cubicBezTo>
                  <a:pt x="35620" y="25347"/>
                  <a:pt x="36289" y="25650"/>
                  <a:pt x="36751" y="26173"/>
                </a:cubicBezTo>
                <a:cubicBezTo>
                  <a:pt x="36073" y="26634"/>
                  <a:pt x="35538" y="27300"/>
                  <a:pt x="35249" y="28105"/>
                </a:cubicBezTo>
                <a:cubicBezTo>
                  <a:pt x="35142" y="28092"/>
                  <a:pt x="35036" y="28088"/>
                  <a:pt x="34925" y="28088"/>
                </a:cubicBezTo>
                <a:lnTo>
                  <a:pt x="34901" y="28088"/>
                </a:lnTo>
                <a:cubicBezTo>
                  <a:pt x="34836" y="28088"/>
                  <a:pt x="34770" y="28092"/>
                  <a:pt x="34705" y="28097"/>
                </a:cubicBezTo>
                <a:cubicBezTo>
                  <a:pt x="34558" y="27688"/>
                  <a:pt x="34346" y="27317"/>
                  <a:pt x="34088" y="26989"/>
                </a:cubicBezTo>
                <a:lnTo>
                  <a:pt x="34088" y="26989"/>
                </a:lnTo>
                <a:lnTo>
                  <a:pt x="34092" y="26994"/>
                </a:lnTo>
                <a:cubicBezTo>
                  <a:pt x="34309" y="26765"/>
                  <a:pt x="34599" y="26642"/>
                  <a:pt x="34914" y="26638"/>
                </a:cubicBezTo>
                <a:cubicBezTo>
                  <a:pt x="35257" y="26638"/>
                  <a:pt x="35579" y="26785"/>
                  <a:pt x="35800" y="27047"/>
                </a:cubicBezTo>
                <a:lnTo>
                  <a:pt x="35853" y="27002"/>
                </a:lnTo>
                <a:cubicBezTo>
                  <a:pt x="35620" y="26725"/>
                  <a:pt x="35277" y="26569"/>
                  <a:pt x="34914" y="26569"/>
                </a:cubicBezTo>
                <a:cubicBezTo>
                  <a:pt x="34582" y="26573"/>
                  <a:pt x="34276" y="26704"/>
                  <a:pt x="34048" y="26936"/>
                </a:cubicBezTo>
                <a:cubicBezTo>
                  <a:pt x="33933" y="26802"/>
                  <a:pt x="33811" y="26671"/>
                  <a:pt x="33680" y="26548"/>
                </a:cubicBezTo>
                <a:cubicBezTo>
                  <a:pt x="34011" y="26222"/>
                  <a:pt x="34444" y="26038"/>
                  <a:pt x="34910" y="26033"/>
                </a:cubicBezTo>
                <a:lnTo>
                  <a:pt x="34921" y="26033"/>
                </a:lnTo>
                <a:cubicBezTo>
                  <a:pt x="35412" y="26033"/>
                  <a:pt x="35881" y="26242"/>
                  <a:pt x="36212" y="26602"/>
                </a:cubicBezTo>
                <a:lnTo>
                  <a:pt x="36261" y="26553"/>
                </a:lnTo>
                <a:cubicBezTo>
                  <a:pt x="35914" y="26177"/>
                  <a:pt x="35424" y="25965"/>
                  <a:pt x="34910" y="25965"/>
                </a:cubicBezTo>
                <a:cubicBezTo>
                  <a:pt x="34427" y="25969"/>
                  <a:pt x="33970" y="26161"/>
                  <a:pt x="33631" y="26504"/>
                </a:cubicBezTo>
                <a:cubicBezTo>
                  <a:pt x="33476" y="26365"/>
                  <a:pt x="33308" y="26238"/>
                  <a:pt x="33132" y="26124"/>
                </a:cubicBezTo>
                <a:cubicBezTo>
                  <a:pt x="33390" y="25850"/>
                  <a:pt x="33705" y="25641"/>
                  <a:pt x="34048" y="25511"/>
                </a:cubicBezTo>
                <a:cubicBezTo>
                  <a:pt x="34166" y="25466"/>
                  <a:pt x="34284" y="25430"/>
                  <a:pt x="34407" y="25401"/>
                </a:cubicBezTo>
                <a:cubicBezTo>
                  <a:pt x="34489" y="25385"/>
                  <a:pt x="34570" y="25372"/>
                  <a:pt x="34656" y="25364"/>
                </a:cubicBezTo>
                <a:cubicBezTo>
                  <a:pt x="34738" y="25352"/>
                  <a:pt x="34823" y="25347"/>
                  <a:pt x="34906" y="25347"/>
                </a:cubicBezTo>
                <a:cubicBezTo>
                  <a:pt x="34910" y="25347"/>
                  <a:pt x="34915" y="25347"/>
                  <a:pt x="34919" y="25347"/>
                </a:cubicBezTo>
                <a:close/>
                <a:moveTo>
                  <a:pt x="50748" y="25347"/>
                </a:moveTo>
                <a:cubicBezTo>
                  <a:pt x="51451" y="25347"/>
                  <a:pt x="52116" y="25650"/>
                  <a:pt x="52582" y="26173"/>
                </a:cubicBezTo>
                <a:cubicBezTo>
                  <a:pt x="51900" y="26634"/>
                  <a:pt x="51365" y="27300"/>
                  <a:pt x="51074" y="28105"/>
                </a:cubicBezTo>
                <a:cubicBezTo>
                  <a:pt x="51006" y="28097"/>
                  <a:pt x="50932" y="28092"/>
                  <a:pt x="50859" y="28092"/>
                </a:cubicBezTo>
                <a:lnTo>
                  <a:pt x="50826" y="28092"/>
                </a:lnTo>
                <a:cubicBezTo>
                  <a:pt x="50805" y="28088"/>
                  <a:pt x="50780" y="28088"/>
                  <a:pt x="50756" y="28088"/>
                </a:cubicBezTo>
                <a:lnTo>
                  <a:pt x="50731" y="28088"/>
                </a:lnTo>
                <a:cubicBezTo>
                  <a:pt x="50667" y="28088"/>
                  <a:pt x="50601" y="28092"/>
                  <a:pt x="50535" y="28097"/>
                </a:cubicBezTo>
                <a:cubicBezTo>
                  <a:pt x="50384" y="27688"/>
                  <a:pt x="50177" y="27317"/>
                  <a:pt x="49915" y="26989"/>
                </a:cubicBezTo>
                <a:lnTo>
                  <a:pt x="49915" y="26989"/>
                </a:lnTo>
                <a:lnTo>
                  <a:pt x="49919" y="26994"/>
                </a:lnTo>
                <a:cubicBezTo>
                  <a:pt x="50135" y="26765"/>
                  <a:pt x="50430" y="26642"/>
                  <a:pt x="50744" y="26638"/>
                </a:cubicBezTo>
                <a:cubicBezTo>
                  <a:pt x="50748" y="26638"/>
                  <a:pt x="50753" y="26638"/>
                  <a:pt x="50757" y="26638"/>
                </a:cubicBezTo>
                <a:cubicBezTo>
                  <a:pt x="51091" y="26638"/>
                  <a:pt x="51409" y="26789"/>
                  <a:pt x="51630" y="27047"/>
                </a:cubicBezTo>
                <a:lnTo>
                  <a:pt x="51683" y="27002"/>
                </a:lnTo>
                <a:cubicBezTo>
                  <a:pt x="51447" y="26725"/>
                  <a:pt x="51104" y="26569"/>
                  <a:pt x="50744" y="26569"/>
                </a:cubicBezTo>
                <a:cubicBezTo>
                  <a:pt x="50413" y="26573"/>
                  <a:pt x="50107" y="26704"/>
                  <a:pt x="49874" y="26936"/>
                </a:cubicBezTo>
                <a:cubicBezTo>
                  <a:pt x="49764" y="26802"/>
                  <a:pt x="49641" y="26671"/>
                  <a:pt x="49511" y="26548"/>
                </a:cubicBezTo>
                <a:cubicBezTo>
                  <a:pt x="49837" y="26222"/>
                  <a:pt x="50275" y="26038"/>
                  <a:pt x="50740" y="26033"/>
                </a:cubicBezTo>
                <a:cubicBezTo>
                  <a:pt x="51234" y="26033"/>
                  <a:pt x="51708" y="26238"/>
                  <a:pt x="52039" y="26602"/>
                </a:cubicBezTo>
                <a:lnTo>
                  <a:pt x="52092" y="26553"/>
                </a:lnTo>
                <a:cubicBezTo>
                  <a:pt x="51745" y="26180"/>
                  <a:pt x="51259" y="25965"/>
                  <a:pt x="50748" y="25965"/>
                </a:cubicBezTo>
                <a:lnTo>
                  <a:pt x="50740" y="25965"/>
                </a:lnTo>
                <a:cubicBezTo>
                  <a:pt x="50254" y="25969"/>
                  <a:pt x="49800" y="26161"/>
                  <a:pt x="49457" y="26504"/>
                </a:cubicBezTo>
                <a:cubicBezTo>
                  <a:pt x="49302" y="26365"/>
                  <a:pt x="49139" y="26238"/>
                  <a:pt x="48963" y="26124"/>
                </a:cubicBezTo>
                <a:cubicBezTo>
                  <a:pt x="49421" y="25634"/>
                  <a:pt x="50066" y="25352"/>
                  <a:pt x="50736" y="25347"/>
                </a:cubicBezTo>
                <a:close/>
                <a:moveTo>
                  <a:pt x="66576" y="25347"/>
                </a:moveTo>
                <a:cubicBezTo>
                  <a:pt x="67281" y="25347"/>
                  <a:pt x="67946" y="25650"/>
                  <a:pt x="68409" y="26173"/>
                </a:cubicBezTo>
                <a:cubicBezTo>
                  <a:pt x="67730" y="26634"/>
                  <a:pt x="67195" y="27300"/>
                  <a:pt x="66905" y="28105"/>
                </a:cubicBezTo>
                <a:cubicBezTo>
                  <a:pt x="66799" y="28092"/>
                  <a:pt x="66693" y="28088"/>
                  <a:pt x="66583" y="28088"/>
                </a:cubicBezTo>
                <a:lnTo>
                  <a:pt x="66558" y="28088"/>
                </a:lnTo>
                <a:cubicBezTo>
                  <a:pt x="66493" y="28088"/>
                  <a:pt x="66428" y="28092"/>
                  <a:pt x="66362" y="28097"/>
                </a:cubicBezTo>
                <a:cubicBezTo>
                  <a:pt x="66215" y="27688"/>
                  <a:pt x="66003" y="27317"/>
                  <a:pt x="65746" y="26989"/>
                </a:cubicBezTo>
                <a:lnTo>
                  <a:pt x="65746" y="26989"/>
                </a:lnTo>
                <a:lnTo>
                  <a:pt x="65749" y="26994"/>
                </a:lnTo>
                <a:cubicBezTo>
                  <a:pt x="65966" y="26765"/>
                  <a:pt x="66256" y="26642"/>
                  <a:pt x="66571" y="26638"/>
                </a:cubicBezTo>
                <a:cubicBezTo>
                  <a:pt x="66575" y="26638"/>
                  <a:pt x="66580" y="26638"/>
                  <a:pt x="66584" y="26638"/>
                </a:cubicBezTo>
                <a:cubicBezTo>
                  <a:pt x="66922" y="26638"/>
                  <a:pt x="67239" y="26789"/>
                  <a:pt x="67457" y="27047"/>
                </a:cubicBezTo>
                <a:lnTo>
                  <a:pt x="67510" y="27002"/>
                </a:lnTo>
                <a:cubicBezTo>
                  <a:pt x="67278" y="26728"/>
                  <a:pt x="66938" y="26569"/>
                  <a:pt x="66579" y="26569"/>
                </a:cubicBezTo>
                <a:lnTo>
                  <a:pt x="66571" y="26569"/>
                </a:lnTo>
                <a:cubicBezTo>
                  <a:pt x="66240" y="26573"/>
                  <a:pt x="65934" y="26704"/>
                  <a:pt x="65704" y="26936"/>
                </a:cubicBezTo>
                <a:cubicBezTo>
                  <a:pt x="65591" y="26802"/>
                  <a:pt x="65468" y="26671"/>
                  <a:pt x="65337" y="26548"/>
                </a:cubicBezTo>
                <a:cubicBezTo>
                  <a:pt x="65668" y="26222"/>
                  <a:pt x="66101" y="26038"/>
                  <a:pt x="66567" y="26033"/>
                </a:cubicBezTo>
                <a:lnTo>
                  <a:pt x="66579" y="26033"/>
                </a:lnTo>
                <a:cubicBezTo>
                  <a:pt x="67069" y="26033"/>
                  <a:pt x="67538" y="26242"/>
                  <a:pt x="67870" y="26602"/>
                </a:cubicBezTo>
                <a:lnTo>
                  <a:pt x="67919" y="26553"/>
                </a:lnTo>
                <a:cubicBezTo>
                  <a:pt x="67576" y="26180"/>
                  <a:pt x="67085" y="25965"/>
                  <a:pt x="66579" y="25965"/>
                </a:cubicBezTo>
                <a:lnTo>
                  <a:pt x="66567" y="25965"/>
                </a:lnTo>
                <a:cubicBezTo>
                  <a:pt x="66085" y="25969"/>
                  <a:pt x="65627" y="26161"/>
                  <a:pt x="65288" y="26504"/>
                </a:cubicBezTo>
                <a:cubicBezTo>
                  <a:pt x="65133" y="26365"/>
                  <a:pt x="64965" y="26238"/>
                  <a:pt x="64790" y="26124"/>
                </a:cubicBezTo>
                <a:cubicBezTo>
                  <a:pt x="65248" y="25634"/>
                  <a:pt x="65893" y="25352"/>
                  <a:pt x="66562" y="25347"/>
                </a:cubicBezTo>
                <a:cubicBezTo>
                  <a:pt x="66567" y="25347"/>
                  <a:pt x="66571" y="25347"/>
                  <a:pt x="66576" y="25347"/>
                </a:cubicBezTo>
                <a:close/>
                <a:moveTo>
                  <a:pt x="82405" y="25347"/>
                </a:moveTo>
                <a:cubicBezTo>
                  <a:pt x="83108" y="25347"/>
                  <a:pt x="83774" y="25650"/>
                  <a:pt x="84239" y="26173"/>
                </a:cubicBezTo>
                <a:cubicBezTo>
                  <a:pt x="83561" y="26634"/>
                  <a:pt x="83022" y="27300"/>
                  <a:pt x="82732" y="28105"/>
                </a:cubicBezTo>
                <a:cubicBezTo>
                  <a:pt x="82626" y="28092"/>
                  <a:pt x="82520" y="28088"/>
                  <a:pt x="82413" y="28088"/>
                </a:cubicBezTo>
                <a:lnTo>
                  <a:pt x="82389" y="28088"/>
                </a:lnTo>
                <a:cubicBezTo>
                  <a:pt x="82324" y="28088"/>
                  <a:pt x="82258" y="28092"/>
                  <a:pt x="82193" y="28097"/>
                </a:cubicBezTo>
                <a:cubicBezTo>
                  <a:pt x="82042" y="27688"/>
                  <a:pt x="81834" y="27317"/>
                  <a:pt x="81572" y="26989"/>
                </a:cubicBezTo>
                <a:lnTo>
                  <a:pt x="81572" y="26989"/>
                </a:lnTo>
                <a:lnTo>
                  <a:pt x="81576" y="26994"/>
                </a:lnTo>
                <a:cubicBezTo>
                  <a:pt x="81793" y="26765"/>
                  <a:pt x="82087" y="26642"/>
                  <a:pt x="82401" y="26638"/>
                </a:cubicBezTo>
                <a:lnTo>
                  <a:pt x="82405" y="26638"/>
                </a:lnTo>
                <a:cubicBezTo>
                  <a:pt x="82745" y="26638"/>
                  <a:pt x="83067" y="26785"/>
                  <a:pt x="83288" y="27047"/>
                </a:cubicBezTo>
                <a:lnTo>
                  <a:pt x="83341" y="27002"/>
                </a:lnTo>
                <a:cubicBezTo>
                  <a:pt x="83108" y="26728"/>
                  <a:pt x="82765" y="26569"/>
                  <a:pt x="82405" y="26569"/>
                </a:cubicBezTo>
                <a:lnTo>
                  <a:pt x="82401" y="26569"/>
                </a:lnTo>
                <a:cubicBezTo>
                  <a:pt x="82070" y="26573"/>
                  <a:pt x="81764" y="26704"/>
                  <a:pt x="81531" y="26936"/>
                </a:cubicBezTo>
                <a:cubicBezTo>
                  <a:pt x="81421" y="26802"/>
                  <a:pt x="81299" y="26671"/>
                  <a:pt x="81167" y="26548"/>
                </a:cubicBezTo>
                <a:cubicBezTo>
                  <a:pt x="81290" y="26426"/>
                  <a:pt x="81425" y="26324"/>
                  <a:pt x="81576" y="26246"/>
                </a:cubicBezTo>
                <a:cubicBezTo>
                  <a:pt x="81825" y="26112"/>
                  <a:pt x="82103" y="26038"/>
                  <a:pt x="82398" y="26033"/>
                </a:cubicBezTo>
                <a:lnTo>
                  <a:pt x="82405" y="26033"/>
                </a:lnTo>
                <a:cubicBezTo>
                  <a:pt x="82895" y="26033"/>
                  <a:pt x="83365" y="26242"/>
                  <a:pt x="83696" y="26602"/>
                </a:cubicBezTo>
                <a:lnTo>
                  <a:pt x="83749" y="26553"/>
                </a:lnTo>
                <a:cubicBezTo>
                  <a:pt x="83406" y="26180"/>
                  <a:pt x="82916" y="25965"/>
                  <a:pt x="82405" y="25965"/>
                </a:cubicBezTo>
                <a:lnTo>
                  <a:pt x="82398" y="25965"/>
                </a:lnTo>
                <a:cubicBezTo>
                  <a:pt x="82246" y="25969"/>
                  <a:pt x="82095" y="25984"/>
                  <a:pt x="81952" y="26022"/>
                </a:cubicBezTo>
                <a:cubicBezTo>
                  <a:pt x="81638" y="26103"/>
                  <a:pt x="81352" y="26267"/>
                  <a:pt x="81114" y="26504"/>
                </a:cubicBezTo>
                <a:cubicBezTo>
                  <a:pt x="80960" y="26365"/>
                  <a:pt x="80796" y="26238"/>
                  <a:pt x="80620" y="26124"/>
                </a:cubicBezTo>
                <a:cubicBezTo>
                  <a:pt x="81078" y="25634"/>
                  <a:pt x="81723" y="25352"/>
                  <a:pt x="82393" y="25347"/>
                </a:cubicBezTo>
                <a:close/>
                <a:moveTo>
                  <a:pt x="15166" y="25564"/>
                </a:moveTo>
                <a:cubicBezTo>
                  <a:pt x="16791" y="25564"/>
                  <a:pt x="18242" y="26577"/>
                  <a:pt x="18806" y="28101"/>
                </a:cubicBezTo>
                <a:cubicBezTo>
                  <a:pt x="18585" y="28116"/>
                  <a:pt x="18368" y="28150"/>
                  <a:pt x="18160" y="28203"/>
                </a:cubicBezTo>
                <a:cubicBezTo>
                  <a:pt x="17662" y="27002"/>
                  <a:pt x="16469" y="26205"/>
                  <a:pt x="15166" y="26205"/>
                </a:cubicBezTo>
                <a:lnTo>
                  <a:pt x="15145" y="26205"/>
                </a:lnTo>
                <a:cubicBezTo>
                  <a:pt x="13826" y="26214"/>
                  <a:pt x="12662" y="27002"/>
                  <a:pt x="12165" y="28214"/>
                </a:cubicBezTo>
                <a:cubicBezTo>
                  <a:pt x="11956" y="28162"/>
                  <a:pt x="11739" y="28125"/>
                  <a:pt x="11522" y="28105"/>
                </a:cubicBezTo>
                <a:cubicBezTo>
                  <a:pt x="12078" y="26593"/>
                  <a:pt x="13528" y="25577"/>
                  <a:pt x="15141" y="25564"/>
                </a:cubicBezTo>
                <a:close/>
                <a:moveTo>
                  <a:pt x="30993" y="25564"/>
                </a:moveTo>
                <a:cubicBezTo>
                  <a:pt x="32622" y="25564"/>
                  <a:pt x="34073" y="26577"/>
                  <a:pt x="34631" y="28101"/>
                </a:cubicBezTo>
                <a:cubicBezTo>
                  <a:pt x="34416" y="28116"/>
                  <a:pt x="34199" y="28150"/>
                  <a:pt x="33986" y="28203"/>
                </a:cubicBezTo>
                <a:cubicBezTo>
                  <a:pt x="33487" y="27004"/>
                  <a:pt x="32295" y="26205"/>
                  <a:pt x="30991" y="26205"/>
                </a:cubicBezTo>
                <a:cubicBezTo>
                  <a:pt x="30985" y="26205"/>
                  <a:pt x="30978" y="26205"/>
                  <a:pt x="30972" y="26205"/>
                </a:cubicBezTo>
                <a:cubicBezTo>
                  <a:pt x="29657" y="26214"/>
                  <a:pt x="28493" y="27002"/>
                  <a:pt x="27995" y="28214"/>
                </a:cubicBezTo>
                <a:cubicBezTo>
                  <a:pt x="27786" y="28162"/>
                  <a:pt x="27570" y="28125"/>
                  <a:pt x="27349" y="28105"/>
                </a:cubicBezTo>
                <a:cubicBezTo>
                  <a:pt x="27909" y="26593"/>
                  <a:pt x="29359" y="25577"/>
                  <a:pt x="30968" y="25564"/>
                </a:cubicBezTo>
                <a:close/>
                <a:moveTo>
                  <a:pt x="46823" y="25564"/>
                </a:moveTo>
                <a:cubicBezTo>
                  <a:pt x="48448" y="25564"/>
                  <a:pt x="49898" y="26577"/>
                  <a:pt x="50462" y="28101"/>
                </a:cubicBezTo>
                <a:cubicBezTo>
                  <a:pt x="50241" y="28116"/>
                  <a:pt x="50026" y="28150"/>
                  <a:pt x="49817" y="28203"/>
                </a:cubicBezTo>
                <a:cubicBezTo>
                  <a:pt x="49317" y="27004"/>
                  <a:pt x="48121" y="26205"/>
                  <a:pt x="46822" y="26205"/>
                </a:cubicBezTo>
                <a:cubicBezTo>
                  <a:pt x="46815" y="26205"/>
                  <a:pt x="46809" y="26205"/>
                  <a:pt x="46803" y="26205"/>
                </a:cubicBezTo>
                <a:cubicBezTo>
                  <a:pt x="45483" y="26214"/>
                  <a:pt x="44320" y="27002"/>
                  <a:pt x="43821" y="28214"/>
                </a:cubicBezTo>
                <a:cubicBezTo>
                  <a:pt x="43613" y="28162"/>
                  <a:pt x="43396" y="28125"/>
                  <a:pt x="43180" y="28105"/>
                </a:cubicBezTo>
                <a:cubicBezTo>
                  <a:pt x="43736" y="26593"/>
                  <a:pt x="45185" y="25577"/>
                  <a:pt x="46799" y="25564"/>
                </a:cubicBezTo>
                <a:close/>
                <a:moveTo>
                  <a:pt x="62650" y="25564"/>
                </a:moveTo>
                <a:cubicBezTo>
                  <a:pt x="64279" y="25564"/>
                  <a:pt x="65729" y="26577"/>
                  <a:pt x="66289" y="28101"/>
                </a:cubicBezTo>
                <a:cubicBezTo>
                  <a:pt x="66072" y="28116"/>
                  <a:pt x="65856" y="28150"/>
                  <a:pt x="65644" y="28203"/>
                </a:cubicBezTo>
                <a:cubicBezTo>
                  <a:pt x="65146" y="27002"/>
                  <a:pt x="63953" y="26205"/>
                  <a:pt x="62650" y="26205"/>
                </a:cubicBezTo>
                <a:lnTo>
                  <a:pt x="62629" y="26205"/>
                </a:lnTo>
                <a:cubicBezTo>
                  <a:pt x="61314" y="26214"/>
                  <a:pt x="60150" y="27002"/>
                  <a:pt x="59651" y="28214"/>
                </a:cubicBezTo>
                <a:cubicBezTo>
                  <a:pt x="59444" y="28162"/>
                  <a:pt x="59227" y="28125"/>
                  <a:pt x="59010" y="28105"/>
                </a:cubicBezTo>
                <a:cubicBezTo>
                  <a:pt x="59566" y="26593"/>
                  <a:pt x="61016" y="25577"/>
                  <a:pt x="62625" y="25564"/>
                </a:cubicBezTo>
                <a:close/>
                <a:moveTo>
                  <a:pt x="78481" y="25564"/>
                </a:moveTo>
                <a:cubicBezTo>
                  <a:pt x="80106" y="25564"/>
                  <a:pt x="81556" y="26577"/>
                  <a:pt x="82119" y="28101"/>
                </a:cubicBezTo>
                <a:cubicBezTo>
                  <a:pt x="81899" y="28116"/>
                  <a:pt x="81682" y="28150"/>
                  <a:pt x="81474" y="28203"/>
                </a:cubicBezTo>
                <a:cubicBezTo>
                  <a:pt x="80974" y="27004"/>
                  <a:pt x="79782" y="26205"/>
                  <a:pt x="78479" y="26205"/>
                </a:cubicBezTo>
                <a:cubicBezTo>
                  <a:pt x="78473" y="26205"/>
                  <a:pt x="78466" y="26205"/>
                  <a:pt x="78460" y="26205"/>
                </a:cubicBezTo>
                <a:cubicBezTo>
                  <a:pt x="77141" y="26214"/>
                  <a:pt x="75981" y="27002"/>
                  <a:pt x="75478" y="28214"/>
                </a:cubicBezTo>
                <a:cubicBezTo>
                  <a:pt x="75270" y="28162"/>
                  <a:pt x="75058" y="28125"/>
                  <a:pt x="74837" y="28105"/>
                </a:cubicBezTo>
                <a:cubicBezTo>
                  <a:pt x="75393" y="26593"/>
                  <a:pt x="76843" y="25577"/>
                  <a:pt x="78456" y="25564"/>
                </a:cubicBezTo>
                <a:close/>
                <a:moveTo>
                  <a:pt x="94307" y="25564"/>
                </a:moveTo>
                <a:cubicBezTo>
                  <a:pt x="95936" y="25564"/>
                  <a:pt x="97386" y="26577"/>
                  <a:pt x="97946" y="28101"/>
                </a:cubicBezTo>
                <a:cubicBezTo>
                  <a:pt x="97729" y="28116"/>
                  <a:pt x="97513" y="28150"/>
                  <a:pt x="97301" y="28203"/>
                </a:cubicBezTo>
                <a:cubicBezTo>
                  <a:pt x="96802" y="27002"/>
                  <a:pt x="95610" y="26205"/>
                  <a:pt x="94307" y="26205"/>
                </a:cubicBezTo>
                <a:lnTo>
                  <a:pt x="94287" y="26205"/>
                </a:lnTo>
                <a:cubicBezTo>
                  <a:pt x="92971" y="26214"/>
                  <a:pt x="91808" y="27002"/>
                  <a:pt x="91309" y="28214"/>
                </a:cubicBezTo>
                <a:cubicBezTo>
                  <a:pt x="91101" y="28162"/>
                  <a:pt x="90884" y="28125"/>
                  <a:pt x="90668" y="28105"/>
                </a:cubicBezTo>
                <a:cubicBezTo>
                  <a:pt x="91223" y="26593"/>
                  <a:pt x="92673" y="25577"/>
                  <a:pt x="94283" y="25564"/>
                </a:cubicBezTo>
                <a:close/>
                <a:moveTo>
                  <a:pt x="15164" y="26275"/>
                </a:moveTo>
                <a:cubicBezTo>
                  <a:pt x="16435" y="26275"/>
                  <a:pt x="17598" y="27053"/>
                  <a:pt x="18090" y="28219"/>
                </a:cubicBezTo>
                <a:cubicBezTo>
                  <a:pt x="17878" y="28276"/>
                  <a:pt x="17669" y="28350"/>
                  <a:pt x="17469" y="28444"/>
                </a:cubicBezTo>
                <a:cubicBezTo>
                  <a:pt x="17070" y="27520"/>
                  <a:pt x="16171" y="26932"/>
                  <a:pt x="15166" y="26932"/>
                </a:cubicBezTo>
                <a:lnTo>
                  <a:pt x="15149" y="26932"/>
                </a:lnTo>
                <a:cubicBezTo>
                  <a:pt x="14141" y="26940"/>
                  <a:pt x="13247" y="27537"/>
                  <a:pt x="12855" y="28460"/>
                </a:cubicBezTo>
                <a:cubicBezTo>
                  <a:pt x="12655" y="28370"/>
                  <a:pt x="12446" y="28293"/>
                  <a:pt x="12233" y="28231"/>
                </a:cubicBezTo>
                <a:cubicBezTo>
                  <a:pt x="12723" y="27051"/>
                  <a:pt x="13859" y="26283"/>
                  <a:pt x="15145" y="26275"/>
                </a:cubicBezTo>
                <a:cubicBezTo>
                  <a:pt x="15152" y="26275"/>
                  <a:pt x="15158" y="26275"/>
                  <a:pt x="15164" y="26275"/>
                </a:cubicBezTo>
                <a:close/>
                <a:moveTo>
                  <a:pt x="30991" y="26275"/>
                </a:moveTo>
                <a:cubicBezTo>
                  <a:pt x="32266" y="26275"/>
                  <a:pt x="33429" y="27053"/>
                  <a:pt x="33921" y="28219"/>
                </a:cubicBezTo>
                <a:cubicBezTo>
                  <a:pt x="33705" y="28276"/>
                  <a:pt x="33496" y="28350"/>
                  <a:pt x="33296" y="28440"/>
                </a:cubicBezTo>
                <a:cubicBezTo>
                  <a:pt x="32896" y="27520"/>
                  <a:pt x="32001" y="26932"/>
                  <a:pt x="30993" y="26932"/>
                </a:cubicBezTo>
                <a:lnTo>
                  <a:pt x="30976" y="26932"/>
                </a:lnTo>
                <a:cubicBezTo>
                  <a:pt x="29971" y="26940"/>
                  <a:pt x="29073" y="27537"/>
                  <a:pt x="28681" y="28460"/>
                </a:cubicBezTo>
                <a:cubicBezTo>
                  <a:pt x="28480" y="28370"/>
                  <a:pt x="28276" y="28293"/>
                  <a:pt x="28064" y="28231"/>
                </a:cubicBezTo>
                <a:cubicBezTo>
                  <a:pt x="28554" y="27051"/>
                  <a:pt x="29686" y="26283"/>
                  <a:pt x="30972" y="26275"/>
                </a:cubicBezTo>
                <a:cubicBezTo>
                  <a:pt x="30978" y="26275"/>
                  <a:pt x="30985" y="26275"/>
                  <a:pt x="30991" y="26275"/>
                </a:cubicBezTo>
                <a:close/>
                <a:moveTo>
                  <a:pt x="62650" y="26275"/>
                </a:moveTo>
                <a:cubicBezTo>
                  <a:pt x="63920" y="26275"/>
                  <a:pt x="65084" y="27051"/>
                  <a:pt x="65578" y="28219"/>
                </a:cubicBezTo>
                <a:cubicBezTo>
                  <a:pt x="65361" y="28276"/>
                  <a:pt x="65153" y="28350"/>
                  <a:pt x="64953" y="28440"/>
                </a:cubicBezTo>
                <a:cubicBezTo>
                  <a:pt x="64553" y="27520"/>
                  <a:pt x="63659" y="26932"/>
                  <a:pt x="62650" y="26932"/>
                </a:cubicBezTo>
                <a:lnTo>
                  <a:pt x="62633" y="26932"/>
                </a:lnTo>
                <a:cubicBezTo>
                  <a:pt x="61629" y="26940"/>
                  <a:pt x="60730" y="27537"/>
                  <a:pt x="60338" y="28460"/>
                </a:cubicBezTo>
                <a:cubicBezTo>
                  <a:pt x="60138" y="28370"/>
                  <a:pt x="59934" y="28293"/>
                  <a:pt x="59721" y="28231"/>
                </a:cubicBezTo>
                <a:cubicBezTo>
                  <a:pt x="60211" y="27051"/>
                  <a:pt x="61342" y="26283"/>
                  <a:pt x="62629" y="26275"/>
                </a:cubicBezTo>
                <a:close/>
                <a:moveTo>
                  <a:pt x="78479" y="26275"/>
                </a:moveTo>
                <a:cubicBezTo>
                  <a:pt x="79750" y="26275"/>
                  <a:pt x="80913" y="27053"/>
                  <a:pt x="81405" y="28219"/>
                </a:cubicBezTo>
                <a:cubicBezTo>
                  <a:pt x="81192" y="28276"/>
                  <a:pt x="80984" y="28350"/>
                  <a:pt x="80784" y="28444"/>
                </a:cubicBezTo>
                <a:cubicBezTo>
                  <a:pt x="80383" y="27520"/>
                  <a:pt x="79485" y="26932"/>
                  <a:pt x="78481" y="26932"/>
                </a:cubicBezTo>
                <a:lnTo>
                  <a:pt x="78464" y="26932"/>
                </a:lnTo>
                <a:cubicBezTo>
                  <a:pt x="77455" y="26940"/>
                  <a:pt x="76560" y="27537"/>
                  <a:pt x="76168" y="28460"/>
                </a:cubicBezTo>
                <a:cubicBezTo>
                  <a:pt x="75968" y="28370"/>
                  <a:pt x="75760" y="28293"/>
                  <a:pt x="75548" y="28231"/>
                </a:cubicBezTo>
                <a:cubicBezTo>
                  <a:pt x="76038" y="27051"/>
                  <a:pt x="77173" y="26283"/>
                  <a:pt x="78460" y="26275"/>
                </a:cubicBezTo>
                <a:cubicBezTo>
                  <a:pt x="78466" y="26275"/>
                  <a:pt x="78473" y="26275"/>
                  <a:pt x="78479" y="26275"/>
                </a:cubicBezTo>
                <a:close/>
                <a:moveTo>
                  <a:pt x="94307" y="26275"/>
                </a:moveTo>
                <a:cubicBezTo>
                  <a:pt x="95577" y="26275"/>
                  <a:pt x="96741" y="27051"/>
                  <a:pt x="97235" y="28219"/>
                </a:cubicBezTo>
                <a:cubicBezTo>
                  <a:pt x="97019" y="28276"/>
                  <a:pt x="96811" y="28350"/>
                  <a:pt x="96611" y="28440"/>
                </a:cubicBezTo>
                <a:cubicBezTo>
                  <a:pt x="96210" y="27520"/>
                  <a:pt x="95316" y="26932"/>
                  <a:pt x="94307" y="26932"/>
                </a:cubicBezTo>
                <a:lnTo>
                  <a:pt x="94291" y="26932"/>
                </a:lnTo>
                <a:cubicBezTo>
                  <a:pt x="93286" y="26940"/>
                  <a:pt x="92387" y="27537"/>
                  <a:pt x="91995" y="28460"/>
                </a:cubicBezTo>
                <a:cubicBezTo>
                  <a:pt x="91795" y="28370"/>
                  <a:pt x="91591" y="28293"/>
                  <a:pt x="91378" y="28231"/>
                </a:cubicBezTo>
                <a:cubicBezTo>
                  <a:pt x="91868" y="27051"/>
                  <a:pt x="93000" y="26283"/>
                  <a:pt x="94287" y="26275"/>
                </a:cubicBezTo>
                <a:close/>
                <a:moveTo>
                  <a:pt x="46822" y="26275"/>
                </a:moveTo>
                <a:cubicBezTo>
                  <a:pt x="48093" y="26275"/>
                  <a:pt x="49256" y="27053"/>
                  <a:pt x="49747" y="28219"/>
                </a:cubicBezTo>
                <a:cubicBezTo>
                  <a:pt x="49536" y="28276"/>
                  <a:pt x="49327" y="28350"/>
                  <a:pt x="49127" y="28440"/>
                </a:cubicBezTo>
                <a:cubicBezTo>
                  <a:pt x="48727" y="27520"/>
                  <a:pt x="47828" y="26932"/>
                  <a:pt x="46823" y="26932"/>
                </a:cubicBezTo>
                <a:lnTo>
                  <a:pt x="46807" y="26932"/>
                </a:lnTo>
                <a:cubicBezTo>
                  <a:pt x="45798" y="26940"/>
                  <a:pt x="44904" y="27537"/>
                  <a:pt x="44507" y="28464"/>
                </a:cubicBezTo>
                <a:cubicBezTo>
                  <a:pt x="44311" y="28370"/>
                  <a:pt x="44103" y="28293"/>
                  <a:pt x="43890" y="28235"/>
                </a:cubicBezTo>
                <a:cubicBezTo>
                  <a:pt x="44381" y="27051"/>
                  <a:pt x="45517" y="26283"/>
                  <a:pt x="46803" y="26275"/>
                </a:cubicBezTo>
                <a:cubicBezTo>
                  <a:pt x="46809" y="26275"/>
                  <a:pt x="46815" y="26275"/>
                  <a:pt x="46822" y="26275"/>
                </a:cubicBezTo>
                <a:close/>
                <a:moveTo>
                  <a:pt x="7298" y="25564"/>
                </a:moveTo>
                <a:cubicBezTo>
                  <a:pt x="8928" y="25564"/>
                  <a:pt x="10382" y="26575"/>
                  <a:pt x="10943" y="28097"/>
                </a:cubicBezTo>
                <a:cubicBezTo>
                  <a:pt x="10723" y="28109"/>
                  <a:pt x="10506" y="28141"/>
                  <a:pt x="10293" y="28190"/>
                </a:cubicBezTo>
                <a:cubicBezTo>
                  <a:pt x="9787" y="26981"/>
                  <a:pt x="8623" y="26205"/>
                  <a:pt x="7308" y="26205"/>
                </a:cubicBezTo>
                <a:lnTo>
                  <a:pt x="7283" y="26205"/>
                </a:lnTo>
                <a:cubicBezTo>
                  <a:pt x="5980" y="26214"/>
                  <a:pt x="4813" y="26998"/>
                  <a:pt x="4310" y="28203"/>
                </a:cubicBezTo>
                <a:lnTo>
                  <a:pt x="4376" y="28231"/>
                </a:lnTo>
                <a:cubicBezTo>
                  <a:pt x="4866" y="27051"/>
                  <a:pt x="6009" y="26283"/>
                  <a:pt x="7288" y="26275"/>
                </a:cubicBezTo>
                <a:lnTo>
                  <a:pt x="7308" y="26275"/>
                </a:lnTo>
                <a:cubicBezTo>
                  <a:pt x="8591" y="26275"/>
                  <a:pt x="9726" y="27030"/>
                  <a:pt x="10224" y="28207"/>
                </a:cubicBezTo>
                <a:cubicBezTo>
                  <a:pt x="10012" y="28260"/>
                  <a:pt x="9799" y="28329"/>
                  <a:pt x="9599" y="28419"/>
                </a:cubicBezTo>
                <a:cubicBezTo>
                  <a:pt x="9194" y="27513"/>
                  <a:pt x="8300" y="26932"/>
                  <a:pt x="7304" y="26932"/>
                </a:cubicBezTo>
                <a:lnTo>
                  <a:pt x="7292" y="26932"/>
                </a:lnTo>
                <a:cubicBezTo>
                  <a:pt x="6274" y="26940"/>
                  <a:pt x="5376" y="27545"/>
                  <a:pt x="4984" y="28480"/>
                </a:cubicBezTo>
                <a:cubicBezTo>
                  <a:pt x="4572" y="28284"/>
                  <a:pt x="4127" y="28154"/>
                  <a:pt x="3661" y="28109"/>
                </a:cubicBezTo>
                <a:cubicBezTo>
                  <a:pt x="4216" y="26593"/>
                  <a:pt x="5662" y="25577"/>
                  <a:pt x="7279" y="25564"/>
                </a:cubicBezTo>
                <a:cubicBezTo>
                  <a:pt x="7285" y="25564"/>
                  <a:pt x="7292" y="25564"/>
                  <a:pt x="7298" y="25564"/>
                </a:cubicBezTo>
                <a:close/>
                <a:moveTo>
                  <a:pt x="23134" y="25564"/>
                </a:moveTo>
                <a:cubicBezTo>
                  <a:pt x="24755" y="25564"/>
                  <a:pt x="26210" y="26577"/>
                  <a:pt x="26774" y="28097"/>
                </a:cubicBezTo>
                <a:cubicBezTo>
                  <a:pt x="26553" y="28109"/>
                  <a:pt x="26337" y="28141"/>
                  <a:pt x="26124" y="28190"/>
                </a:cubicBezTo>
                <a:cubicBezTo>
                  <a:pt x="25617" y="26983"/>
                  <a:pt x="24454" y="26205"/>
                  <a:pt x="23143" y="26205"/>
                </a:cubicBezTo>
                <a:cubicBezTo>
                  <a:pt x="23133" y="26205"/>
                  <a:pt x="23123" y="26205"/>
                  <a:pt x="23114" y="26205"/>
                </a:cubicBezTo>
                <a:cubicBezTo>
                  <a:pt x="21807" y="26214"/>
                  <a:pt x="20639" y="26998"/>
                  <a:pt x="20141" y="28203"/>
                </a:cubicBezTo>
                <a:lnTo>
                  <a:pt x="20202" y="28231"/>
                </a:lnTo>
                <a:cubicBezTo>
                  <a:pt x="20692" y="27051"/>
                  <a:pt x="21835" y="26283"/>
                  <a:pt x="23114" y="26275"/>
                </a:cubicBezTo>
                <a:lnTo>
                  <a:pt x="23134" y="26275"/>
                </a:lnTo>
                <a:cubicBezTo>
                  <a:pt x="24417" y="26275"/>
                  <a:pt x="25552" y="27030"/>
                  <a:pt x="26054" y="28207"/>
                </a:cubicBezTo>
                <a:cubicBezTo>
                  <a:pt x="25839" y="28260"/>
                  <a:pt x="25630" y="28329"/>
                  <a:pt x="25430" y="28419"/>
                </a:cubicBezTo>
                <a:cubicBezTo>
                  <a:pt x="25021" y="27513"/>
                  <a:pt x="24127" y="26932"/>
                  <a:pt x="23134" y="26932"/>
                </a:cubicBezTo>
                <a:lnTo>
                  <a:pt x="23119" y="26932"/>
                </a:lnTo>
                <a:cubicBezTo>
                  <a:pt x="22105" y="26940"/>
                  <a:pt x="21202" y="27545"/>
                  <a:pt x="20815" y="28480"/>
                </a:cubicBezTo>
                <a:cubicBezTo>
                  <a:pt x="20402" y="28284"/>
                  <a:pt x="19952" y="28154"/>
                  <a:pt x="19492" y="28109"/>
                </a:cubicBezTo>
                <a:cubicBezTo>
                  <a:pt x="20046" y="26593"/>
                  <a:pt x="21492" y="25577"/>
                  <a:pt x="23110" y="25564"/>
                </a:cubicBezTo>
                <a:close/>
                <a:moveTo>
                  <a:pt x="38955" y="25564"/>
                </a:moveTo>
                <a:cubicBezTo>
                  <a:pt x="40586" y="25564"/>
                  <a:pt x="42039" y="26575"/>
                  <a:pt x="42600" y="28097"/>
                </a:cubicBezTo>
                <a:cubicBezTo>
                  <a:pt x="42380" y="28109"/>
                  <a:pt x="42163" y="28141"/>
                  <a:pt x="41951" y="28190"/>
                </a:cubicBezTo>
                <a:cubicBezTo>
                  <a:pt x="41444" y="26981"/>
                  <a:pt x="40280" y="26205"/>
                  <a:pt x="38965" y="26205"/>
                </a:cubicBezTo>
                <a:lnTo>
                  <a:pt x="38940" y="26205"/>
                </a:lnTo>
                <a:cubicBezTo>
                  <a:pt x="37638" y="26214"/>
                  <a:pt x="36469" y="26998"/>
                  <a:pt x="35967" y="28203"/>
                </a:cubicBezTo>
                <a:lnTo>
                  <a:pt x="36033" y="28231"/>
                </a:lnTo>
                <a:cubicBezTo>
                  <a:pt x="36523" y="27051"/>
                  <a:pt x="37666" y="26283"/>
                  <a:pt x="38944" y="26275"/>
                </a:cubicBezTo>
                <a:lnTo>
                  <a:pt x="38965" y="26275"/>
                </a:lnTo>
                <a:cubicBezTo>
                  <a:pt x="40248" y="26275"/>
                  <a:pt x="41383" y="27030"/>
                  <a:pt x="41881" y="28207"/>
                </a:cubicBezTo>
                <a:cubicBezTo>
                  <a:pt x="41669" y="28260"/>
                  <a:pt x="41457" y="28329"/>
                  <a:pt x="41257" y="28419"/>
                </a:cubicBezTo>
                <a:cubicBezTo>
                  <a:pt x="40852" y="27513"/>
                  <a:pt x="39958" y="26932"/>
                  <a:pt x="38961" y="26932"/>
                </a:cubicBezTo>
                <a:lnTo>
                  <a:pt x="38949" y="26932"/>
                </a:lnTo>
                <a:cubicBezTo>
                  <a:pt x="37932" y="26940"/>
                  <a:pt x="37033" y="27545"/>
                  <a:pt x="36641" y="28480"/>
                </a:cubicBezTo>
                <a:cubicBezTo>
                  <a:pt x="36229" y="28284"/>
                  <a:pt x="35783" y="28154"/>
                  <a:pt x="35317" y="28109"/>
                </a:cubicBezTo>
                <a:cubicBezTo>
                  <a:pt x="35873" y="26593"/>
                  <a:pt x="37319" y="25577"/>
                  <a:pt x="38936" y="25564"/>
                </a:cubicBezTo>
                <a:cubicBezTo>
                  <a:pt x="38943" y="25564"/>
                  <a:pt x="38949" y="25564"/>
                  <a:pt x="38955" y="25564"/>
                </a:cubicBezTo>
                <a:close/>
                <a:moveTo>
                  <a:pt x="54792" y="25564"/>
                </a:moveTo>
                <a:cubicBezTo>
                  <a:pt x="56413" y="25564"/>
                  <a:pt x="57867" y="26577"/>
                  <a:pt x="58431" y="28097"/>
                </a:cubicBezTo>
                <a:cubicBezTo>
                  <a:pt x="58211" y="28109"/>
                  <a:pt x="57994" y="28141"/>
                  <a:pt x="57781" y="28190"/>
                </a:cubicBezTo>
                <a:cubicBezTo>
                  <a:pt x="57270" y="26981"/>
                  <a:pt x="56107" y="26205"/>
                  <a:pt x="54792" y="26205"/>
                </a:cubicBezTo>
                <a:lnTo>
                  <a:pt x="54771" y="26205"/>
                </a:lnTo>
                <a:cubicBezTo>
                  <a:pt x="53464" y="26214"/>
                  <a:pt x="52296" y="26998"/>
                  <a:pt x="51798" y="28203"/>
                </a:cubicBezTo>
                <a:lnTo>
                  <a:pt x="51859" y="28231"/>
                </a:lnTo>
                <a:cubicBezTo>
                  <a:pt x="52349" y="27051"/>
                  <a:pt x="53493" y="26283"/>
                  <a:pt x="54771" y="26275"/>
                </a:cubicBezTo>
                <a:lnTo>
                  <a:pt x="54792" y="26275"/>
                </a:lnTo>
                <a:cubicBezTo>
                  <a:pt x="56074" y="26275"/>
                  <a:pt x="57210" y="27030"/>
                  <a:pt x="57712" y="28207"/>
                </a:cubicBezTo>
                <a:cubicBezTo>
                  <a:pt x="57495" y="28260"/>
                  <a:pt x="57287" y="28329"/>
                  <a:pt x="57087" y="28419"/>
                </a:cubicBezTo>
                <a:cubicBezTo>
                  <a:pt x="56678" y="27513"/>
                  <a:pt x="55784" y="26932"/>
                  <a:pt x="54792" y="26932"/>
                </a:cubicBezTo>
                <a:lnTo>
                  <a:pt x="54775" y="26932"/>
                </a:lnTo>
                <a:cubicBezTo>
                  <a:pt x="53762" y="26940"/>
                  <a:pt x="52859" y="27545"/>
                  <a:pt x="52471" y="28480"/>
                </a:cubicBezTo>
                <a:cubicBezTo>
                  <a:pt x="52060" y="28284"/>
                  <a:pt x="51610" y="28154"/>
                  <a:pt x="51148" y="28109"/>
                </a:cubicBezTo>
                <a:cubicBezTo>
                  <a:pt x="51704" y="26593"/>
                  <a:pt x="53150" y="25577"/>
                  <a:pt x="54767" y="25564"/>
                </a:cubicBezTo>
                <a:close/>
                <a:moveTo>
                  <a:pt x="70618" y="25564"/>
                </a:moveTo>
                <a:cubicBezTo>
                  <a:pt x="72243" y="25564"/>
                  <a:pt x="73693" y="26577"/>
                  <a:pt x="74257" y="28097"/>
                </a:cubicBezTo>
                <a:cubicBezTo>
                  <a:pt x="74036" y="28109"/>
                  <a:pt x="73821" y="28141"/>
                  <a:pt x="73608" y="28190"/>
                </a:cubicBezTo>
                <a:cubicBezTo>
                  <a:pt x="73101" y="26981"/>
                  <a:pt x="71938" y="26205"/>
                  <a:pt x="70622" y="26205"/>
                </a:cubicBezTo>
                <a:lnTo>
                  <a:pt x="70598" y="26205"/>
                </a:lnTo>
                <a:cubicBezTo>
                  <a:pt x="69295" y="26214"/>
                  <a:pt x="68126" y="26998"/>
                  <a:pt x="67625" y="28203"/>
                </a:cubicBezTo>
                <a:lnTo>
                  <a:pt x="67689" y="28231"/>
                </a:lnTo>
                <a:cubicBezTo>
                  <a:pt x="68179" y="27051"/>
                  <a:pt x="69323" y="26283"/>
                  <a:pt x="70602" y="26275"/>
                </a:cubicBezTo>
                <a:lnTo>
                  <a:pt x="70622" y="26275"/>
                </a:lnTo>
                <a:cubicBezTo>
                  <a:pt x="71904" y="26275"/>
                  <a:pt x="73040" y="27030"/>
                  <a:pt x="73538" y="28207"/>
                </a:cubicBezTo>
                <a:cubicBezTo>
                  <a:pt x="73326" y="28260"/>
                  <a:pt x="73114" y="28329"/>
                  <a:pt x="72914" y="28419"/>
                </a:cubicBezTo>
                <a:cubicBezTo>
                  <a:pt x="72509" y="27513"/>
                  <a:pt x="71615" y="26932"/>
                  <a:pt x="70618" y="26932"/>
                </a:cubicBezTo>
                <a:lnTo>
                  <a:pt x="70605" y="26932"/>
                </a:lnTo>
                <a:cubicBezTo>
                  <a:pt x="69589" y="26940"/>
                  <a:pt x="68690" y="27545"/>
                  <a:pt x="68298" y="28480"/>
                </a:cubicBezTo>
                <a:cubicBezTo>
                  <a:pt x="67885" y="28284"/>
                  <a:pt x="67440" y="28154"/>
                  <a:pt x="66975" y="28109"/>
                </a:cubicBezTo>
                <a:cubicBezTo>
                  <a:pt x="67534" y="26593"/>
                  <a:pt x="68976" y="25577"/>
                  <a:pt x="70594" y="25564"/>
                </a:cubicBezTo>
                <a:close/>
                <a:moveTo>
                  <a:pt x="86449" y="25564"/>
                </a:moveTo>
                <a:cubicBezTo>
                  <a:pt x="88074" y="25564"/>
                  <a:pt x="89524" y="26577"/>
                  <a:pt x="90087" y="28097"/>
                </a:cubicBezTo>
                <a:cubicBezTo>
                  <a:pt x="89867" y="28109"/>
                  <a:pt x="89651" y="28141"/>
                  <a:pt x="89438" y="28190"/>
                </a:cubicBezTo>
                <a:cubicBezTo>
                  <a:pt x="88928" y="26981"/>
                  <a:pt x="87764" y="26205"/>
                  <a:pt x="86449" y="26205"/>
                </a:cubicBezTo>
                <a:lnTo>
                  <a:pt x="86428" y="26205"/>
                </a:lnTo>
                <a:cubicBezTo>
                  <a:pt x="85122" y="26214"/>
                  <a:pt x="83953" y="26998"/>
                  <a:pt x="83455" y="28203"/>
                </a:cubicBezTo>
                <a:lnTo>
                  <a:pt x="83516" y="28231"/>
                </a:lnTo>
                <a:cubicBezTo>
                  <a:pt x="84010" y="27051"/>
                  <a:pt x="85150" y="26283"/>
                  <a:pt x="86428" y="26275"/>
                </a:cubicBezTo>
                <a:lnTo>
                  <a:pt x="86449" y="26275"/>
                </a:lnTo>
                <a:cubicBezTo>
                  <a:pt x="87731" y="26275"/>
                  <a:pt x="88871" y="27030"/>
                  <a:pt x="89369" y="28207"/>
                </a:cubicBezTo>
                <a:cubicBezTo>
                  <a:pt x="89152" y="28260"/>
                  <a:pt x="88944" y="28329"/>
                  <a:pt x="88744" y="28419"/>
                </a:cubicBezTo>
                <a:cubicBezTo>
                  <a:pt x="88336" y="27513"/>
                  <a:pt x="87441" y="26932"/>
                  <a:pt x="86449" y="26932"/>
                </a:cubicBezTo>
                <a:lnTo>
                  <a:pt x="86432" y="26932"/>
                </a:lnTo>
                <a:cubicBezTo>
                  <a:pt x="85420" y="26940"/>
                  <a:pt x="84517" y="27545"/>
                  <a:pt x="84129" y="28480"/>
                </a:cubicBezTo>
                <a:cubicBezTo>
                  <a:pt x="83716" y="28284"/>
                  <a:pt x="83267" y="28154"/>
                  <a:pt x="82805" y="28109"/>
                </a:cubicBezTo>
                <a:cubicBezTo>
                  <a:pt x="83361" y="26593"/>
                  <a:pt x="84807" y="25577"/>
                  <a:pt x="86424" y="25564"/>
                </a:cubicBezTo>
                <a:close/>
                <a:moveTo>
                  <a:pt x="15166" y="27002"/>
                </a:moveTo>
                <a:cubicBezTo>
                  <a:pt x="16146" y="27002"/>
                  <a:pt x="17017" y="27577"/>
                  <a:pt x="17404" y="28472"/>
                </a:cubicBezTo>
                <a:cubicBezTo>
                  <a:pt x="17217" y="28562"/>
                  <a:pt x="17036" y="28664"/>
                  <a:pt x="16865" y="28783"/>
                </a:cubicBezTo>
                <a:cubicBezTo>
                  <a:pt x="16591" y="28084"/>
                  <a:pt x="15918" y="27622"/>
                  <a:pt x="15166" y="27622"/>
                </a:cubicBezTo>
                <a:lnTo>
                  <a:pt x="15154" y="27622"/>
                </a:lnTo>
                <a:cubicBezTo>
                  <a:pt x="14395" y="27626"/>
                  <a:pt x="13716" y="28105"/>
                  <a:pt x="13454" y="28811"/>
                </a:cubicBezTo>
                <a:cubicBezTo>
                  <a:pt x="13283" y="28689"/>
                  <a:pt x="13104" y="28582"/>
                  <a:pt x="12915" y="28493"/>
                </a:cubicBezTo>
                <a:cubicBezTo>
                  <a:pt x="13300" y="27594"/>
                  <a:pt x="14169" y="27010"/>
                  <a:pt x="15149" y="27002"/>
                </a:cubicBezTo>
                <a:close/>
                <a:moveTo>
                  <a:pt x="30993" y="27002"/>
                </a:moveTo>
                <a:cubicBezTo>
                  <a:pt x="31973" y="27002"/>
                  <a:pt x="32842" y="27577"/>
                  <a:pt x="33234" y="28472"/>
                </a:cubicBezTo>
                <a:cubicBezTo>
                  <a:pt x="33047" y="28562"/>
                  <a:pt x="32863" y="28664"/>
                  <a:pt x="32691" y="28783"/>
                </a:cubicBezTo>
                <a:cubicBezTo>
                  <a:pt x="32422" y="28084"/>
                  <a:pt x="31748" y="27622"/>
                  <a:pt x="30993" y="27622"/>
                </a:cubicBezTo>
                <a:lnTo>
                  <a:pt x="30980" y="27622"/>
                </a:lnTo>
                <a:cubicBezTo>
                  <a:pt x="30225" y="27626"/>
                  <a:pt x="29547" y="28105"/>
                  <a:pt x="29281" y="28811"/>
                </a:cubicBezTo>
                <a:cubicBezTo>
                  <a:pt x="29114" y="28689"/>
                  <a:pt x="28930" y="28582"/>
                  <a:pt x="28746" y="28493"/>
                </a:cubicBezTo>
                <a:cubicBezTo>
                  <a:pt x="29126" y="27594"/>
                  <a:pt x="30000" y="27010"/>
                  <a:pt x="30976" y="27002"/>
                </a:cubicBezTo>
                <a:close/>
                <a:moveTo>
                  <a:pt x="46823" y="27002"/>
                </a:moveTo>
                <a:cubicBezTo>
                  <a:pt x="47803" y="27002"/>
                  <a:pt x="48673" y="27577"/>
                  <a:pt x="49061" y="28472"/>
                </a:cubicBezTo>
                <a:cubicBezTo>
                  <a:pt x="48874" y="28562"/>
                  <a:pt x="48694" y="28664"/>
                  <a:pt x="48522" y="28783"/>
                </a:cubicBezTo>
                <a:cubicBezTo>
                  <a:pt x="48249" y="28084"/>
                  <a:pt x="47575" y="27622"/>
                  <a:pt x="46823" y="27622"/>
                </a:cubicBezTo>
                <a:lnTo>
                  <a:pt x="46811" y="27622"/>
                </a:lnTo>
                <a:cubicBezTo>
                  <a:pt x="46051" y="27626"/>
                  <a:pt x="45374" y="28105"/>
                  <a:pt x="45112" y="28811"/>
                </a:cubicBezTo>
                <a:cubicBezTo>
                  <a:pt x="44940" y="28693"/>
                  <a:pt x="44761" y="28582"/>
                  <a:pt x="44573" y="28493"/>
                </a:cubicBezTo>
                <a:cubicBezTo>
                  <a:pt x="44953" y="27594"/>
                  <a:pt x="45826" y="27010"/>
                  <a:pt x="46807" y="27002"/>
                </a:cubicBezTo>
                <a:close/>
                <a:moveTo>
                  <a:pt x="62650" y="27002"/>
                </a:moveTo>
                <a:cubicBezTo>
                  <a:pt x="63630" y="27002"/>
                  <a:pt x="64500" y="27577"/>
                  <a:pt x="64892" y="28472"/>
                </a:cubicBezTo>
                <a:cubicBezTo>
                  <a:pt x="64705" y="28562"/>
                  <a:pt x="64520" y="28664"/>
                  <a:pt x="64349" y="28783"/>
                </a:cubicBezTo>
                <a:cubicBezTo>
                  <a:pt x="64079" y="28084"/>
                  <a:pt x="63406" y="27622"/>
                  <a:pt x="62650" y="27622"/>
                </a:cubicBezTo>
                <a:lnTo>
                  <a:pt x="62637" y="27622"/>
                </a:lnTo>
                <a:cubicBezTo>
                  <a:pt x="61881" y="27626"/>
                  <a:pt x="61204" y="28105"/>
                  <a:pt x="60938" y="28811"/>
                </a:cubicBezTo>
                <a:cubicBezTo>
                  <a:pt x="60771" y="28689"/>
                  <a:pt x="60588" y="28582"/>
                  <a:pt x="60403" y="28493"/>
                </a:cubicBezTo>
                <a:cubicBezTo>
                  <a:pt x="60784" y="27594"/>
                  <a:pt x="61657" y="27010"/>
                  <a:pt x="62633" y="27002"/>
                </a:cubicBezTo>
                <a:close/>
                <a:moveTo>
                  <a:pt x="78481" y="27002"/>
                </a:moveTo>
                <a:cubicBezTo>
                  <a:pt x="79461" y="27002"/>
                  <a:pt x="80330" y="27577"/>
                  <a:pt x="80718" y="28472"/>
                </a:cubicBezTo>
                <a:cubicBezTo>
                  <a:pt x="80530" y="28562"/>
                  <a:pt x="80351" y="28664"/>
                  <a:pt x="80179" y="28783"/>
                </a:cubicBezTo>
                <a:cubicBezTo>
                  <a:pt x="79906" y="28084"/>
                  <a:pt x="79231" y="27622"/>
                  <a:pt x="78481" y="27622"/>
                </a:cubicBezTo>
                <a:lnTo>
                  <a:pt x="78468" y="27622"/>
                </a:lnTo>
                <a:cubicBezTo>
                  <a:pt x="77708" y="27626"/>
                  <a:pt x="77031" y="28105"/>
                  <a:pt x="76769" y="28811"/>
                </a:cubicBezTo>
                <a:cubicBezTo>
                  <a:pt x="76598" y="28689"/>
                  <a:pt x="76418" y="28582"/>
                  <a:pt x="76230" y="28493"/>
                </a:cubicBezTo>
                <a:cubicBezTo>
                  <a:pt x="76614" y="27594"/>
                  <a:pt x="77484" y="27010"/>
                  <a:pt x="78464" y="27002"/>
                </a:cubicBezTo>
                <a:close/>
                <a:moveTo>
                  <a:pt x="94307" y="27002"/>
                </a:moveTo>
                <a:cubicBezTo>
                  <a:pt x="95287" y="27002"/>
                  <a:pt x="96157" y="27577"/>
                  <a:pt x="96549" y="28472"/>
                </a:cubicBezTo>
                <a:cubicBezTo>
                  <a:pt x="96361" y="28562"/>
                  <a:pt x="96178" y="28664"/>
                  <a:pt x="96006" y="28783"/>
                </a:cubicBezTo>
                <a:cubicBezTo>
                  <a:pt x="95736" y="28084"/>
                  <a:pt x="95062" y="27622"/>
                  <a:pt x="94307" y="27622"/>
                </a:cubicBezTo>
                <a:lnTo>
                  <a:pt x="94295" y="27622"/>
                </a:lnTo>
                <a:cubicBezTo>
                  <a:pt x="93539" y="27626"/>
                  <a:pt x="92861" y="28105"/>
                  <a:pt x="92596" y="28811"/>
                </a:cubicBezTo>
                <a:cubicBezTo>
                  <a:pt x="92428" y="28689"/>
                  <a:pt x="92244" y="28582"/>
                  <a:pt x="92061" y="28493"/>
                </a:cubicBezTo>
                <a:cubicBezTo>
                  <a:pt x="92440" y="27594"/>
                  <a:pt x="93314" y="27010"/>
                  <a:pt x="94291" y="27002"/>
                </a:cubicBezTo>
                <a:close/>
                <a:moveTo>
                  <a:pt x="7304" y="27002"/>
                </a:moveTo>
                <a:cubicBezTo>
                  <a:pt x="8272" y="27002"/>
                  <a:pt x="9142" y="27569"/>
                  <a:pt x="9534" y="28448"/>
                </a:cubicBezTo>
                <a:cubicBezTo>
                  <a:pt x="9346" y="28533"/>
                  <a:pt x="9166" y="28636"/>
                  <a:pt x="8991" y="28750"/>
                </a:cubicBezTo>
                <a:cubicBezTo>
                  <a:pt x="8713" y="28072"/>
                  <a:pt x="8039" y="27622"/>
                  <a:pt x="7304" y="27622"/>
                </a:cubicBezTo>
                <a:lnTo>
                  <a:pt x="7296" y="27622"/>
                </a:lnTo>
                <a:cubicBezTo>
                  <a:pt x="6519" y="27626"/>
                  <a:pt x="5842" y="28113"/>
                  <a:pt x="5584" y="28840"/>
                </a:cubicBezTo>
                <a:cubicBezTo>
                  <a:pt x="5413" y="28717"/>
                  <a:pt x="5233" y="28607"/>
                  <a:pt x="5049" y="28513"/>
                </a:cubicBezTo>
                <a:cubicBezTo>
                  <a:pt x="5425" y="27602"/>
                  <a:pt x="6303" y="27010"/>
                  <a:pt x="7292" y="27002"/>
                </a:cubicBezTo>
                <a:close/>
                <a:moveTo>
                  <a:pt x="23134" y="27002"/>
                </a:moveTo>
                <a:cubicBezTo>
                  <a:pt x="24099" y="27002"/>
                  <a:pt x="24968" y="27569"/>
                  <a:pt x="25364" y="28448"/>
                </a:cubicBezTo>
                <a:cubicBezTo>
                  <a:pt x="25177" y="28533"/>
                  <a:pt x="24993" y="28636"/>
                  <a:pt x="24821" y="28750"/>
                </a:cubicBezTo>
                <a:cubicBezTo>
                  <a:pt x="24540" y="28072"/>
                  <a:pt x="23869" y="27622"/>
                  <a:pt x="23134" y="27622"/>
                </a:cubicBezTo>
                <a:lnTo>
                  <a:pt x="23122" y="27622"/>
                </a:lnTo>
                <a:cubicBezTo>
                  <a:pt x="22350" y="27626"/>
                  <a:pt x="21668" y="28113"/>
                  <a:pt x="21415" y="28840"/>
                </a:cubicBezTo>
                <a:cubicBezTo>
                  <a:pt x="21243" y="28717"/>
                  <a:pt x="21064" y="28607"/>
                  <a:pt x="20876" y="28513"/>
                </a:cubicBezTo>
                <a:cubicBezTo>
                  <a:pt x="21251" y="27602"/>
                  <a:pt x="22129" y="27010"/>
                  <a:pt x="23119" y="27002"/>
                </a:cubicBezTo>
                <a:close/>
                <a:moveTo>
                  <a:pt x="38961" y="27002"/>
                </a:moveTo>
                <a:cubicBezTo>
                  <a:pt x="39929" y="27002"/>
                  <a:pt x="40799" y="27569"/>
                  <a:pt x="41191" y="28448"/>
                </a:cubicBezTo>
                <a:cubicBezTo>
                  <a:pt x="41003" y="28533"/>
                  <a:pt x="40823" y="28636"/>
                  <a:pt x="40648" y="28750"/>
                </a:cubicBezTo>
                <a:cubicBezTo>
                  <a:pt x="40370" y="28072"/>
                  <a:pt x="39696" y="27622"/>
                  <a:pt x="38961" y="27622"/>
                </a:cubicBezTo>
                <a:lnTo>
                  <a:pt x="38953" y="27622"/>
                </a:lnTo>
                <a:cubicBezTo>
                  <a:pt x="38177" y="27626"/>
                  <a:pt x="37498" y="28113"/>
                  <a:pt x="37242" y="28840"/>
                </a:cubicBezTo>
                <a:cubicBezTo>
                  <a:pt x="37221" y="28823"/>
                  <a:pt x="37196" y="28807"/>
                  <a:pt x="37176" y="28791"/>
                </a:cubicBezTo>
                <a:cubicBezTo>
                  <a:pt x="37025" y="28689"/>
                  <a:pt x="36870" y="28595"/>
                  <a:pt x="36706" y="28513"/>
                </a:cubicBezTo>
                <a:cubicBezTo>
                  <a:pt x="37082" y="27602"/>
                  <a:pt x="37960" y="27010"/>
                  <a:pt x="38949" y="27002"/>
                </a:cubicBezTo>
                <a:close/>
                <a:moveTo>
                  <a:pt x="54792" y="27002"/>
                </a:moveTo>
                <a:cubicBezTo>
                  <a:pt x="55755" y="27002"/>
                  <a:pt x="56626" y="27569"/>
                  <a:pt x="57022" y="28448"/>
                </a:cubicBezTo>
                <a:cubicBezTo>
                  <a:pt x="56833" y="28533"/>
                  <a:pt x="56650" y="28636"/>
                  <a:pt x="56478" y="28750"/>
                </a:cubicBezTo>
                <a:cubicBezTo>
                  <a:pt x="56196" y="28072"/>
                  <a:pt x="55527" y="27622"/>
                  <a:pt x="54792" y="27622"/>
                </a:cubicBezTo>
                <a:lnTo>
                  <a:pt x="54780" y="27622"/>
                </a:lnTo>
                <a:cubicBezTo>
                  <a:pt x="54007" y="27626"/>
                  <a:pt x="53325" y="28113"/>
                  <a:pt x="53072" y="28840"/>
                </a:cubicBezTo>
                <a:cubicBezTo>
                  <a:pt x="52901" y="28717"/>
                  <a:pt x="52721" y="28607"/>
                  <a:pt x="52533" y="28513"/>
                </a:cubicBezTo>
                <a:cubicBezTo>
                  <a:pt x="52912" y="27602"/>
                  <a:pt x="53791" y="27010"/>
                  <a:pt x="54775" y="27002"/>
                </a:cubicBezTo>
                <a:close/>
                <a:moveTo>
                  <a:pt x="70618" y="27002"/>
                </a:moveTo>
                <a:cubicBezTo>
                  <a:pt x="71586" y="27002"/>
                  <a:pt x="72456" y="27569"/>
                  <a:pt x="72848" y="28448"/>
                </a:cubicBezTo>
                <a:cubicBezTo>
                  <a:pt x="72660" y="28533"/>
                  <a:pt x="72481" y="28636"/>
                  <a:pt x="72305" y="28750"/>
                </a:cubicBezTo>
                <a:cubicBezTo>
                  <a:pt x="72027" y="28072"/>
                  <a:pt x="71353" y="27622"/>
                  <a:pt x="70618" y="27622"/>
                </a:cubicBezTo>
                <a:lnTo>
                  <a:pt x="70610" y="27622"/>
                </a:lnTo>
                <a:cubicBezTo>
                  <a:pt x="69834" y="27626"/>
                  <a:pt x="69156" y="28113"/>
                  <a:pt x="68899" y="28840"/>
                </a:cubicBezTo>
                <a:cubicBezTo>
                  <a:pt x="68727" y="28717"/>
                  <a:pt x="68547" y="28607"/>
                  <a:pt x="68364" y="28513"/>
                </a:cubicBezTo>
                <a:cubicBezTo>
                  <a:pt x="68739" y="27602"/>
                  <a:pt x="69617" y="27010"/>
                  <a:pt x="70605" y="27002"/>
                </a:cubicBezTo>
                <a:close/>
                <a:moveTo>
                  <a:pt x="86449" y="27002"/>
                </a:moveTo>
                <a:cubicBezTo>
                  <a:pt x="87412" y="27002"/>
                  <a:pt x="88283" y="27569"/>
                  <a:pt x="88679" y="28448"/>
                </a:cubicBezTo>
                <a:cubicBezTo>
                  <a:pt x="88491" y="28533"/>
                  <a:pt x="88307" y="28636"/>
                  <a:pt x="88136" y="28750"/>
                </a:cubicBezTo>
                <a:cubicBezTo>
                  <a:pt x="87853" y="28072"/>
                  <a:pt x="87184" y="27622"/>
                  <a:pt x="86449" y="27622"/>
                </a:cubicBezTo>
                <a:lnTo>
                  <a:pt x="86436" y="27622"/>
                </a:lnTo>
                <a:cubicBezTo>
                  <a:pt x="85665" y="27626"/>
                  <a:pt x="84982" y="28113"/>
                  <a:pt x="84729" y="28840"/>
                </a:cubicBezTo>
                <a:cubicBezTo>
                  <a:pt x="84558" y="28717"/>
                  <a:pt x="84378" y="28607"/>
                  <a:pt x="84190" y="28513"/>
                </a:cubicBezTo>
                <a:cubicBezTo>
                  <a:pt x="84570" y="27602"/>
                  <a:pt x="85448" y="27010"/>
                  <a:pt x="86432" y="27002"/>
                </a:cubicBezTo>
                <a:close/>
                <a:moveTo>
                  <a:pt x="15166" y="27692"/>
                </a:moveTo>
                <a:cubicBezTo>
                  <a:pt x="15893" y="27692"/>
                  <a:pt x="16546" y="28146"/>
                  <a:pt x="16804" y="28823"/>
                </a:cubicBezTo>
                <a:cubicBezTo>
                  <a:pt x="16649" y="28934"/>
                  <a:pt x="16497" y="29060"/>
                  <a:pt x="16359" y="29195"/>
                </a:cubicBezTo>
                <a:cubicBezTo>
                  <a:pt x="16240" y="28636"/>
                  <a:pt x="15737" y="28227"/>
                  <a:pt x="15166" y="28227"/>
                </a:cubicBezTo>
                <a:lnTo>
                  <a:pt x="15158" y="28227"/>
                </a:lnTo>
                <a:cubicBezTo>
                  <a:pt x="14561" y="28227"/>
                  <a:pt x="14063" y="28656"/>
                  <a:pt x="13961" y="29236"/>
                </a:cubicBezTo>
                <a:cubicBezTo>
                  <a:pt x="13822" y="29097"/>
                  <a:pt x="13671" y="28970"/>
                  <a:pt x="13512" y="28852"/>
                </a:cubicBezTo>
                <a:cubicBezTo>
                  <a:pt x="13761" y="28162"/>
                  <a:pt x="14419" y="27696"/>
                  <a:pt x="15154" y="27692"/>
                </a:cubicBezTo>
                <a:close/>
                <a:moveTo>
                  <a:pt x="30993" y="27692"/>
                </a:moveTo>
                <a:cubicBezTo>
                  <a:pt x="31724" y="27692"/>
                  <a:pt x="32377" y="28146"/>
                  <a:pt x="32635" y="28823"/>
                </a:cubicBezTo>
                <a:cubicBezTo>
                  <a:pt x="32475" y="28934"/>
                  <a:pt x="32328" y="29060"/>
                  <a:pt x="32190" y="29195"/>
                </a:cubicBezTo>
                <a:cubicBezTo>
                  <a:pt x="32071" y="28636"/>
                  <a:pt x="31568" y="28227"/>
                  <a:pt x="30993" y="28227"/>
                </a:cubicBezTo>
                <a:lnTo>
                  <a:pt x="30985" y="28227"/>
                </a:lnTo>
                <a:cubicBezTo>
                  <a:pt x="30388" y="28227"/>
                  <a:pt x="29890" y="28656"/>
                  <a:pt x="29792" y="29236"/>
                </a:cubicBezTo>
                <a:cubicBezTo>
                  <a:pt x="29649" y="29097"/>
                  <a:pt x="29502" y="28970"/>
                  <a:pt x="29343" y="28852"/>
                </a:cubicBezTo>
                <a:cubicBezTo>
                  <a:pt x="29592" y="28162"/>
                  <a:pt x="30245" y="27696"/>
                  <a:pt x="30980" y="27692"/>
                </a:cubicBezTo>
                <a:close/>
                <a:moveTo>
                  <a:pt x="46823" y="27692"/>
                </a:moveTo>
                <a:cubicBezTo>
                  <a:pt x="47551" y="27692"/>
                  <a:pt x="48203" y="28146"/>
                  <a:pt x="48461" y="28823"/>
                </a:cubicBezTo>
                <a:cubicBezTo>
                  <a:pt x="48305" y="28934"/>
                  <a:pt x="48154" y="29060"/>
                  <a:pt x="48016" y="29195"/>
                </a:cubicBezTo>
                <a:cubicBezTo>
                  <a:pt x="47898" y="28636"/>
                  <a:pt x="47395" y="28227"/>
                  <a:pt x="46823" y="28227"/>
                </a:cubicBezTo>
                <a:lnTo>
                  <a:pt x="46815" y="28227"/>
                </a:lnTo>
                <a:cubicBezTo>
                  <a:pt x="46218" y="28227"/>
                  <a:pt x="45721" y="28656"/>
                  <a:pt x="45619" y="29236"/>
                </a:cubicBezTo>
                <a:cubicBezTo>
                  <a:pt x="45479" y="29097"/>
                  <a:pt x="45328" y="28970"/>
                  <a:pt x="45169" y="28852"/>
                </a:cubicBezTo>
                <a:cubicBezTo>
                  <a:pt x="45419" y="28162"/>
                  <a:pt x="46075" y="27696"/>
                  <a:pt x="46811" y="27692"/>
                </a:cubicBezTo>
                <a:close/>
                <a:moveTo>
                  <a:pt x="62650" y="27692"/>
                </a:moveTo>
                <a:cubicBezTo>
                  <a:pt x="63381" y="27692"/>
                  <a:pt x="64034" y="28146"/>
                  <a:pt x="64292" y="28823"/>
                </a:cubicBezTo>
                <a:cubicBezTo>
                  <a:pt x="64132" y="28934"/>
                  <a:pt x="63985" y="29060"/>
                  <a:pt x="63847" y="29195"/>
                </a:cubicBezTo>
                <a:cubicBezTo>
                  <a:pt x="63728" y="28636"/>
                  <a:pt x="63225" y="28227"/>
                  <a:pt x="62650" y="28227"/>
                </a:cubicBezTo>
                <a:lnTo>
                  <a:pt x="62641" y="28227"/>
                </a:lnTo>
                <a:cubicBezTo>
                  <a:pt x="62045" y="28227"/>
                  <a:pt x="61547" y="28656"/>
                  <a:pt x="61449" y="29236"/>
                </a:cubicBezTo>
                <a:cubicBezTo>
                  <a:pt x="61306" y="29097"/>
                  <a:pt x="61159" y="28970"/>
                  <a:pt x="60999" y="28852"/>
                </a:cubicBezTo>
                <a:cubicBezTo>
                  <a:pt x="61249" y="28162"/>
                  <a:pt x="61902" y="27696"/>
                  <a:pt x="62637" y="27692"/>
                </a:cubicBezTo>
                <a:close/>
                <a:moveTo>
                  <a:pt x="78481" y="27692"/>
                </a:moveTo>
                <a:cubicBezTo>
                  <a:pt x="79212" y="27692"/>
                  <a:pt x="79861" y="28146"/>
                  <a:pt x="80119" y="28823"/>
                </a:cubicBezTo>
                <a:cubicBezTo>
                  <a:pt x="79963" y="28934"/>
                  <a:pt x="79812" y="29060"/>
                  <a:pt x="79673" y="29195"/>
                </a:cubicBezTo>
                <a:cubicBezTo>
                  <a:pt x="79555" y="28636"/>
                  <a:pt x="79052" y="28227"/>
                  <a:pt x="78481" y="28227"/>
                </a:cubicBezTo>
                <a:lnTo>
                  <a:pt x="78472" y="28227"/>
                </a:lnTo>
                <a:cubicBezTo>
                  <a:pt x="77876" y="28227"/>
                  <a:pt x="77378" y="28656"/>
                  <a:pt x="77276" y="29236"/>
                </a:cubicBezTo>
                <a:cubicBezTo>
                  <a:pt x="77137" y="29097"/>
                  <a:pt x="76986" y="28970"/>
                  <a:pt x="76826" y="28852"/>
                </a:cubicBezTo>
                <a:cubicBezTo>
                  <a:pt x="77075" y="28162"/>
                  <a:pt x="77733" y="27696"/>
                  <a:pt x="78468" y="27692"/>
                </a:cubicBezTo>
                <a:close/>
                <a:moveTo>
                  <a:pt x="94307" y="27692"/>
                </a:moveTo>
                <a:cubicBezTo>
                  <a:pt x="95038" y="27692"/>
                  <a:pt x="95691" y="28146"/>
                  <a:pt x="95949" y="28823"/>
                </a:cubicBezTo>
                <a:cubicBezTo>
                  <a:pt x="95789" y="28934"/>
                  <a:pt x="95642" y="29060"/>
                  <a:pt x="95503" y="29195"/>
                </a:cubicBezTo>
                <a:cubicBezTo>
                  <a:pt x="95386" y="28636"/>
                  <a:pt x="94883" y="28227"/>
                  <a:pt x="94307" y="28227"/>
                </a:cubicBezTo>
                <a:lnTo>
                  <a:pt x="94298" y="28227"/>
                </a:lnTo>
                <a:cubicBezTo>
                  <a:pt x="93702" y="28227"/>
                  <a:pt x="93205" y="28656"/>
                  <a:pt x="93106" y="29236"/>
                </a:cubicBezTo>
                <a:cubicBezTo>
                  <a:pt x="92963" y="29097"/>
                  <a:pt x="92816" y="28970"/>
                  <a:pt x="92657" y="28852"/>
                </a:cubicBezTo>
                <a:cubicBezTo>
                  <a:pt x="92906" y="28162"/>
                  <a:pt x="93563" y="27696"/>
                  <a:pt x="94298" y="27692"/>
                </a:cubicBezTo>
                <a:close/>
                <a:moveTo>
                  <a:pt x="7305" y="27692"/>
                </a:moveTo>
                <a:cubicBezTo>
                  <a:pt x="8016" y="27692"/>
                  <a:pt x="8665" y="28132"/>
                  <a:pt x="8934" y="28791"/>
                </a:cubicBezTo>
                <a:cubicBezTo>
                  <a:pt x="8778" y="28897"/>
                  <a:pt x="8627" y="29015"/>
                  <a:pt x="8489" y="29146"/>
                </a:cubicBezTo>
                <a:cubicBezTo>
                  <a:pt x="8353" y="28611"/>
                  <a:pt x="7863" y="28227"/>
                  <a:pt x="7304" y="28227"/>
                </a:cubicBezTo>
                <a:lnTo>
                  <a:pt x="7300" y="28227"/>
                </a:lnTo>
                <a:cubicBezTo>
                  <a:pt x="6687" y="28227"/>
                  <a:pt x="6176" y="28680"/>
                  <a:pt x="6095" y="29281"/>
                </a:cubicBezTo>
                <a:cubicBezTo>
                  <a:pt x="5956" y="29134"/>
                  <a:pt x="5805" y="29004"/>
                  <a:pt x="5646" y="28881"/>
                </a:cubicBezTo>
                <a:cubicBezTo>
                  <a:pt x="5882" y="28174"/>
                  <a:pt x="6544" y="27696"/>
                  <a:pt x="7296" y="27692"/>
                </a:cubicBezTo>
                <a:cubicBezTo>
                  <a:pt x="7299" y="27692"/>
                  <a:pt x="7302" y="27692"/>
                  <a:pt x="7305" y="27692"/>
                </a:cubicBezTo>
                <a:close/>
                <a:moveTo>
                  <a:pt x="23132" y="27692"/>
                </a:moveTo>
                <a:cubicBezTo>
                  <a:pt x="23843" y="27692"/>
                  <a:pt x="24496" y="28132"/>
                  <a:pt x="24760" y="28791"/>
                </a:cubicBezTo>
                <a:cubicBezTo>
                  <a:pt x="24605" y="28897"/>
                  <a:pt x="24458" y="29015"/>
                  <a:pt x="24319" y="29146"/>
                </a:cubicBezTo>
                <a:cubicBezTo>
                  <a:pt x="24180" y="28611"/>
                  <a:pt x="23694" y="28227"/>
                  <a:pt x="23134" y="28227"/>
                </a:cubicBezTo>
                <a:lnTo>
                  <a:pt x="23126" y="28227"/>
                </a:lnTo>
                <a:cubicBezTo>
                  <a:pt x="22518" y="28227"/>
                  <a:pt x="22007" y="28680"/>
                  <a:pt x="21926" y="29281"/>
                </a:cubicBezTo>
                <a:cubicBezTo>
                  <a:pt x="21782" y="29134"/>
                  <a:pt x="21632" y="29004"/>
                  <a:pt x="21472" y="28881"/>
                </a:cubicBezTo>
                <a:cubicBezTo>
                  <a:pt x="21713" y="28174"/>
                  <a:pt x="22371" y="27696"/>
                  <a:pt x="23122" y="27692"/>
                </a:cubicBezTo>
                <a:cubicBezTo>
                  <a:pt x="23126" y="27692"/>
                  <a:pt x="23129" y="27692"/>
                  <a:pt x="23132" y="27692"/>
                </a:cubicBezTo>
                <a:close/>
                <a:moveTo>
                  <a:pt x="38963" y="27692"/>
                </a:moveTo>
                <a:cubicBezTo>
                  <a:pt x="39673" y="27692"/>
                  <a:pt x="40323" y="28132"/>
                  <a:pt x="40591" y="28791"/>
                </a:cubicBezTo>
                <a:cubicBezTo>
                  <a:pt x="40435" y="28897"/>
                  <a:pt x="40284" y="29015"/>
                  <a:pt x="40145" y="29146"/>
                </a:cubicBezTo>
                <a:cubicBezTo>
                  <a:pt x="40011" y="28611"/>
                  <a:pt x="39521" y="28227"/>
                  <a:pt x="38961" y="28227"/>
                </a:cubicBezTo>
                <a:lnTo>
                  <a:pt x="38957" y="28227"/>
                </a:lnTo>
                <a:cubicBezTo>
                  <a:pt x="38344" y="28227"/>
                  <a:pt x="37834" y="28680"/>
                  <a:pt x="37752" y="29281"/>
                </a:cubicBezTo>
                <a:cubicBezTo>
                  <a:pt x="37687" y="29211"/>
                  <a:pt x="37621" y="29146"/>
                  <a:pt x="37552" y="29085"/>
                </a:cubicBezTo>
                <a:cubicBezTo>
                  <a:pt x="37491" y="29032"/>
                  <a:pt x="37430" y="28983"/>
                  <a:pt x="37368" y="28934"/>
                </a:cubicBezTo>
                <a:cubicBezTo>
                  <a:pt x="37344" y="28917"/>
                  <a:pt x="37323" y="28901"/>
                  <a:pt x="37302" y="28881"/>
                </a:cubicBezTo>
                <a:cubicBezTo>
                  <a:pt x="37540" y="28174"/>
                  <a:pt x="38201" y="27696"/>
                  <a:pt x="38953" y="27692"/>
                </a:cubicBezTo>
                <a:cubicBezTo>
                  <a:pt x="38956" y="27692"/>
                  <a:pt x="38959" y="27692"/>
                  <a:pt x="38963" y="27692"/>
                </a:cubicBezTo>
                <a:close/>
                <a:moveTo>
                  <a:pt x="54792" y="27692"/>
                </a:moveTo>
                <a:cubicBezTo>
                  <a:pt x="55502" y="27692"/>
                  <a:pt x="56152" y="28133"/>
                  <a:pt x="56417" y="28791"/>
                </a:cubicBezTo>
                <a:cubicBezTo>
                  <a:pt x="56262" y="28897"/>
                  <a:pt x="56115" y="29015"/>
                  <a:pt x="55976" y="29146"/>
                </a:cubicBezTo>
                <a:cubicBezTo>
                  <a:pt x="55837" y="28611"/>
                  <a:pt x="55351" y="28227"/>
                  <a:pt x="54792" y="28227"/>
                </a:cubicBezTo>
                <a:lnTo>
                  <a:pt x="54784" y="28227"/>
                </a:lnTo>
                <a:cubicBezTo>
                  <a:pt x="54175" y="28227"/>
                  <a:pt x="53664" y="28680"/>
                  <a:pt x="53583" y="29281"/>
                </a:cubicBezTo>
                <a:cubicBezTo>
                  <a:pt x="53440" y="29134"/>
                  <a:pt x="53289" y="29004"/>
                  <a:pt x="53129" y="28881"/>
                </a:cubicBezTo>
                <a:cubicBezTo>
                  <a:pt x="53370" y="28174"/>
                  <a:pt x="54028" y="27696"/>
                  <a:pt x="54780" y="27692"/>
                </a:cubicBezTo>
                <a:close/>
                <a:moveTo>
                  <a:pt x="70618" y="27692"/>
                </a:moveTo>
                <a:cubicBezTo>
                  <a:pt x="71329" y="27692"/>
                  <a:pt x="71983" y="28133"/>
                  <a:pt x="72247" y="28791"/>
                </a:cubicBezTo>
                <a:cubicBezTo>
                  <a:pt x="72092" y="28897"/>
                  <a:pt x="71941" y="29015"/>
                  <a:pt x="71802" y="29146"/>
                </a:cubicBezTo>
                <a:cubicBezTo>
                  <a:pt x="71668" y="28611"/>
                  <a:pt x="71178" y="28227"/>
                  <a:pt x="70618" y="28227"/>
                </a:cubicBezTo>
                <a:lnTo>
                  <a:pt x="70614" y="28227"/>
                </a:lnTo>
                <a:cubicBezTo>
                  <a:pt x="70002" y="28227"/>
                  <a:pt x="69491" y="28680"/>
                  <a:pt x="69410" y="29281"/>
                </a:cubicBezTo>
                <a:cubicBezTo>
                  <a:pt x="69287" y="29154"/>
                  <a:pt x="69160" y="29040"/>
                  <a:pt x="69025" y="28934"/>
                </a:cubicBezTo>
                <a:cubicBezTo>
                  <a:pt x="69005" y="28917"/>
                  <a:pt x="68980" y="28901"/>
                  <a:pt x="68960" y="28881"/>
                </a:cubicBezTo>
                <a:cubicBezTo>
                  <a:pt x="69197" y="28174"/>
                  <a:pt x="69859" y="27696"/>
                  <a:pt x="70610" y="27692"/>
                </a:cubicBezTo>
                <a:close/>
                <a:moveTo>
                  <a:pt x="86449" y="27692"/>
                </a:moveTo>
                <a:cubicBezTo>
                  <a:pt x="87159" y="27692"/>
                  <a:pt x="87808" y="28133"/>
                  <a:pt x="88074" y="28791"/>
                </a:cubicBezTo>
                <a:cubicBezTo>
                  <a:pt x="87919" y="28897"/>
                  <a:pt x="87772" y="29015"/>
                  <a:pt x="87633" y="29146"/>
                </a:cubicBezTo>
                <a:cubicBezTo>
                  <a:pt x="87495" y="28611"/>
                  <a:pt x="87009" y="28227"/>
                  <a:pt x="86449" y="28227"/>
                </a:cubicBezTo>
                <a:lnTo>
                  <a:pt x="86441" y="28227"/>
                </a:lnTo>
                <a:cubicBezTo>
                  <a:pt x="85832" y="28227"/>
                  <a:pt x="85322" y="28680"/>
                  <a:pt x="85240" y="29281"/>
                </a:cubicBezTo>
                <a:cubicBezTo>
                  <a:pt x="85097" y="29134"/>
                  <a:pt x="84946" y="29004"/>
                  <a:pt x="84786" y="28881"/>
                </a:cubicBezTo>
                <a:cubicBezTo>
                  <a:pt x="85027" y="28174"/>
                  <a:pt x="85685" y="27696"/>
                  <a:pt x="86436" y="27692"/>
                </a:cubicBezTo>
                <a:close/>
                <a:moveTo>
                  <a:pt x="38961" y="28297"/>
                </a:moveTo>
                <a:cubicBezTo>
                  <a:pt x="39504" y="28297"/>
                  <a:pt x="39973" y="28676"/>
                  <a:pt x="40088" y="29204"/>
                </a:cubicBezTo>
                <a:cubicBezTo>
                  <a:pt x="39900" y="29383"/>
                  <a:pt x="39728" y="29583"/>
                  <a:pt x="39577" y="29803"/>
                </a:cubicBezTo>
                <a:cubicBezTo>
                  <a:pt x="39361" y="29767"/>
                  <a:pt x="39136" y="29747"/>
                  <a:pt x="38908" y="29747"/>
                </a:cubicBezTo>
                <a:lnTo>
                  <a:pt x="38883" y="29747"/>
                </a:lnTo>
                <a:cubicBezTo>
                  <a:pt x="38648" y="29747"/>
                  <a:pt x="38417" y="29771"/>
                  <a:pt x="38189" y="29811"/>
                </a:cubicBezTo>
                <a:lnTo>
                  <a:pt x="38189" y="29811"/>
                </a:lnTo>
                <a:cubicBezTo>
                  <a:pt x="38070" y="29635"/>
                  <a:pt x="37939" y="29477"/>
                  <a:pt x="37797" y="29326"/>
                </a:cubicBezTo>
                <a:lnTo>
                  <a:pt x="37817" y="29326"/>
                </a:lnTo>
                <a:cubicBezTo>
                  <a:pt x="37879" y="28742"/>
                  <a:pt x="38369" y="28301"/>
                  <a:pt x="38957" y="28297"/>
                </a:cubicBezTo>
                <a:close/>
                <a:moveTo>
                  <a:pt x="7304" y="28297"/>
                </a:moveTo>
                <a:cubicBezTo>
                  <a:pt x="7847" y="28297"/>
                  <a:pt x="8317" y="28676"/>
                  <a:pt x="8431" y="29204"/>
                </a:cubicBezTo>
                <a:cubicBezTo>
                  <a:pt x="8244" y="29383"/>
                  <a:pt x="8072" y="29583"/>
                  <a:pt x="7920" y="29803"/>
                </a:cubicBezTo>
                <a:cubicBezTo>
                  <a:pt x="7705" y="29767"/>
                  <a:pt x="7479" y="29747"/>
                  <a:pt x="7251" y="29747"/>
                </a:cubicBezTo>
                <a:lnTo>
                  <a:pt x="7226" y="29747"/>
                </a:lnTo>
                <a:cubicBezTo>
                  <a:pt x="6990" y="29747"/>
                  <a:pt x="6759" y="29771"/>
                  <a:pt x="6532" y="29812"/>
                </a:cubicBezTo>
                <a:lnTo>
                  <a:pt x="6532" y="29812"/>
                </a:lnTo>
                <a:cubicBezTo>
                  <a:pt x="6413" y="29635"/>
                  <a:pt x="6283" y="29477"/>
                  <a:pt x="6140" y="29326"/>
                </a:cubicBezTo>
                <a:lnTo>
                  <a:pt x="6161" y="29326"/>
                </a:lnTo>
                <a:cubicBezTo>
                  <a:pt x="6221" y="28742"/>
                  <a:pt x="6712" y="28301"/>
                  <a:pt x="7300" y="28297"/>
                </a:cubicBezTo>
                <a:close/>
                <a:moveTo>
                  <a:pt x="70623" y="28297"/>
                </a:moveTo>
                <a:cubicBezTo>
                  <a:pt x="71158" y="28297"/>
                  <a:pt x="71631" y="28675"/>
                  <a:pt x="71745" y="29204"/>
                </a:cubicBezTo>
                <a:cubicBezTo>
                  <a:pt x="71557" y="29383"/>
                  <a:pt x="71386" y="29583"/>
                  <a:pt x="71235" y="29803"/>
                </a:cubicBezTo>
                <a:cubicBezTo>
                  <a:pt x="71018" y="29767"/>
                  <a:pt x="70794" y="29747"/>
                  <a:pt x="70565" y="29747"/>
                </a:cubicBezTo>
                <a:lnTo>
                  <a:pt x="70541" y="29747"/>
                </a:lnTo>
                <a:cubicBezTo>
                  <a:pt x="70305" y="29747"/>
                  <a:pt x="70074" y="29771"/>
                  <a:pt x="69845" y="29812"/>
                </a:cubicBezTo>
                <a:lnTo>
                  <a:pt x="69845" y="29812"/>
                </a:lnTo>
                <a:cubicBezTo>
                  <a:pt x="69728" y="29635"/>
                  <a:pt x="69597" y="29477"/>
                  <a:pt x="69454" y="29326"/>
                </a:cubicBezTo>
                <a:lnTo>
                  <a:pt x="69474" y="29326"/>
                </a:lnTo>
                <a:cubicBezTo>
                  <a:pt x="69536" y="28742"/>
                  <a:pt x="70026" y="28301"/>
                  <a:pt x="70614" y="28297"/>
                </a:cubicBezTo>
                <a:cubicBezTo>
                  <a:pt x="70617" y="28297"/>
                  <a:pt x="70620" y="28297"/>
                  <a:pt x="70623" y="28297"/>
                </a:cubicBezTo>
                <a:close/>
                <a:moveTo>
                  <a:pt x="23134" y="28297"/>
                </a:moveTo>
                <a:cubicBezTo>
                  <a:pt x="23673" y="28297"/>
                  <a:pt x="24143" y="28676"/>
                  <a:pt x="24258" y="29204"/>
                </a:cubicBezTo>
                <a:cubicBezTo>
                  <a:pt x="24074" y="29383"/>
                  <a:pt x="23903" y="29583"/>
                  <a:pt x="23751" y="29803"/>
                </a:cubicBezTo>
                <a:cubicBezTo>
                  <a:pt x="23530" y="29767"/>
                  <a:pt x="23306" y="29747"/>
                  <a:pt x="23077" y="29747"/>
                </a:cubicBezTo>
                <a:lnTo>
                  <a:pt x="23053" y="29747"/>
                </a:lnTo>
                <a:cubicBezTo>
                  <a:pt x="22816" y="29747"/>
                  <a:pt x="22583" y="29771"/>
                  <a:pt x="22359" y="29812"/>
                </a:cubicBezTo>
                <a:cubicBezTo>
                  <a:pt x="22240" y="29636"/>
                  <a:pt x="22109" y="29477"/>
                  <a:pt x="21967" y="29326"/>
                </a:cubicBezTo>
                <a:lnTo>
                  <a:pt x="21986" y="29326"/>
                </a:lnTo>
                <a:cubicBezTo>
                  <a:pt x="22048" y="28742"/>
                  <a:pt x="22538" y="28301"/>
                  <a:pt x="23126" y="28297"/>
                </a:cubicBezTo>
                <a:close/>
                <a:moveTo>
                  <a:pt x="54792" y="28297"/>
                </a:moveTo>
                <a:cubicBezTo>
                  <a:pt x="55331" y="28297"/>
                  <a:pt x="55804" y="28676"/>
                  <a:pt x="55915" y="29204"/>
                </a:cubicBezTo>
                <a:cubicBezTo>
                  <a:pt x="55731" y="29383"/>
                  <a:pt x="55559" y="29583"/>
                  <a:pt x="55408" y="29803"/>
                </a:cubicBezTo>
                <a:cubicBezTo>
                  <a:pt x="55188" y="29767"/>
                  <a:pt x="54963" y="29747"/>
                  <a:pt x="54735" y="29747"/>
                </a:cubicBezTo>
                <a:lnTo>
                  <a:pt x="54710" y="29747"/>
                </a:lnTo>
                <a:cubicBezTo>
                  <a:pt x="54473" y="29747"/>
                  <a:pt x="54241" y="29771"/>
                  <a:pt x="54015" y="29812"/>
                </a:cubicBezTo>
                <a:cubicBezTo>
                  <a:pt x="53996" y="29775"/>
                  <a:pt x="53971" y="29743"/>
                  <a:pt x="53947" y="29709"/>
                </a:cubicBezTo>
                <a:cubicBezTo>
                  <a:pt x="53938" y="29701"/>
                  <a:pt x="53934" y="29694"/>
                  <a:pt x="53926" y="29681"/>
                </a:cubicBezTo>
                <a:cubicBezTo>
                  <a:pt x="53909" y="29656"/>
                  <a:pt x="53889" y="29636"/>
                  <a:pt x="53873" y="29611"/>
                </a:cubicBezTo>
                <a:cubicBezTo>
                  <a:pt x="53864" y="29603"/>
                  <a:pt x="53860" y="29596"/>
                  <a:pt x="53852" y="29587"/>
                </a:cubicBezTo>
                <a:cubicBezTo>
                  <a:pt x="53832" y="29562"/>
                  <a:pt x="53815" y="29543"/>
                  <a:pt x="53795" y="29518"/>
                </a:cubicBezTo>
                <a:cubicBezTo>
                  <a:pt x="53791" y="29509"/>
                  <a:pt x="53783" y="29505"/>
                  <a:pt x="53779" y="29498"/>
                </a:cubicBezTo>
                <a:cubicBezTo>
                  <a:pt x="53758" y="29473"/>
                  <a:pt x="53738" y="29449"/>
                  <a:pt x="53717" y="29424"/>
                </a:cubicBezTo>
                <a:cubicBezTo>
                  <a:pt x="53713" y="29420"/>
                  <a:pt x="53709" y="29415"/>
                  <a:pt x="53705" y="29411"/>
                </a:cubicBezTo>
                <a:cubicBezTo>
                  <a:pt x="53681" y="29387"/>
                  <a:pt x="53660" y="29358"/>
                  <a:pt x="53636" y="29334"/>
                </a:cubicBezTo>
                <a:cubicBezTo>
                  <a:pt x="53632" y="29334"/>
                  <a:pt x="53632" y="29330"/>
                  <a:pt x="53632" y="29330"/>
                </a:cubicBezTo>
                <a:cubicBezTo>
                  <a:pt x="53628" y="29330"/>
                  <a:pt x="53628" y="29326"/>
                  <a:pt x="53623" y="29326"/>
                </a:cubicBezTo>
                <a:lnTo>
                  <a:pt x="53644" y="29326"/>
                </a:lnTo>
                <a:cubicBezTo>
                  <a:pt x="53705" y="28742"/>
                  <a:pt x="54196" y="28301"/>
                  <a:pt x="54784" y="28297"/>
                </a:cubicBezTo>
                <a:close/>
                <a:moveTo>
                  <a:pt x="86449" y="28297"/>
                </a:moveTo>
                <a:cubicBezTo>
                  <a:pt x="86989" y="28297"/>
                  <a:pt x="87458" y="28675"/>
                  <a:pt x="87572" y="29204"/>
                </a:cubicBezTo>
                <a:cubicBezTo>
                  <a:pt x="87388" y="29383"/>
                  <a:pt x="87216" y="29583"/>
                  <a:pt x="87065" y="29803"/>
                </a:cubicBezTo>
                <a:cubicBezTo>
                  <a:pt x="86845" y="29767"/>
                  <a:pt x="86620" y="29747"/>
                  <a:pt x="86396" y="29747"/>
                </a:cubicBezTo>
                <a:lnTo>
                  <a:pt x="86367" y="29747"/>
                </a:lnTo>
                <a:cubicBezTo>
                  <a:pt x="86130" y="29747"/>
                  <a:pt x="85897" y="29771"/>
                  <a:pt x="85672" y="29812"/>
                </a:cubicBezTo>
                <a:cubicBezTo>
                  <a:pt x="85554" y="29636"/>
                  <a:pt x="85423" y="29477"/>
                  <a:pt x="85280" y="29326"/>
                </a:cubicBezTo>
                <a:lnTo>
                  <a:pt x="85301" y="29326"/>
                </a:lnTo>
                <a:cubicBezTo>
                  <a:pt x="85363" y="28742"/>
                  <a:pt x="85853" y="28301"/>
                  <a:pt x="86441" y="28297"/>
                </a:cubicBezTo>
                <a:cubicBezTo>
                  <a:pt x="86444" y="28297"/>
                  <a:pt x="86447" y="28297"/>
                  <a:pt x="86449" y="28297"/>
                </a:cubicBezTo>
                <a:close/>
                <a:moveTo>
                  <a:pt x="15166" y="28297"/>
                </a:moveTo>
                <a:cubicBezTo>
                  <a:pt x="15722" y="28297"/>
                  <a:pt x="16208" y="28705"/>
                  <a:pt x="16297" y="29253"/>
                </a:cubicBezTo>
                <a:cubicBezTo>
                  <a:pt x="16212" y="29338"/>
                  <a:pt x="16130" y="29428"/>
                  <a:pt x="16052" y="29522"/>
                </a:cubicBezTo>
                <a:cubicBezTo>
                  <a:pt x="15979" y="29611"/>
                  <a:pt x="15914" y="29701"/>
                  <a:pt x="15848" y="29796"/>
                </a:cubicBezTo>
                <a:cubicBezTo>
                  <a:pt x="15639" y="29763"/>
                  <a:pt x="15432" y="29747"/>
                  <a:pt x="15219" y="29747"/>
                </a:cubicBezTo>
                <a:lnTo>
                  <a:pt x="15194" y="29747"/>
                </a:lnTo>
                <a:cubicBezTo>
                  <a:pt x="14929" y="29747"/>
                  <a:pt x="14668" y="29775"/>
                  <a:pt x="14414" y="29828"/>
                </a:cubicBezTo>
                <a:lnTo>
                  <a:pt x="14439" y="29812"/>
                </a:lnTo>
                <a:cubicBezTo>
                  <a:pt x="14316" y="29628"/>
                  <a:pt x="14174" y="29456"/>
                  <a:pt x="14022" y="29298"/>
                </a:cubicBezTo>
                <a:cubicBezTo>
                  <a:pt x="14096" y="28729"/>
                  <a:pt x="14578" y="28301"/>
                  <a:pt x="15158" y="28297"/>
                </a:cubicBezTo>
                <a:close/>
                <a:moveTo>
                  <a:pt x="30993" y="28297"/>
                </a:moveTo>
                <a:cubicBezTo>
                  <a:pt x="31548" y="28297"/>
                  <a:pt x="32034" y="28703"/>
                  <a:pt x="32128" y="29253"/>
                </a:cubicBezTo>
                <a:cubicBezTo>
                  <a:pt x="31960" y="29415"/>
                  <a:pt x="31809" y="29600"/>
                  <a:pt x="31675" y="29796"/>
                </a:cubicBezTo>
                <a:cubicBezTo>
                  <a:pt x="31470" y="29763"/>
                  <a:pt x="31262" y="29747"/>
                  <a:pt x="31050" y="29747"/>
                </a:cubicBezTo>
                <a:lnTo>
                  <a:pt x="31025" y="29747"/>
                </a:lnTo>
                <a:cubicBezTo>
                  <a:pt x="30759" y="29747"/>
                  <a:pt x="30499" y="29775"/>
                  <a:pt x="30241" y="29828"/>
                </a:cubicBezTo>
                <a:lnTo>
                  <a:pt x="30269" y="29812"/>
                </a:lnTo>
                <a:cubicBezTo>
                  <a:pt x="30143" y="29628"/>
                  <a:pt x="30005" y="29456"/>
                  <a:pt x="29853" y="29298"/>
                </a:cubicBezTo>
                <a:cubicBezTo>
                  <a:pt x="29926" y="28729"/>
                  <a:pt x="30408" y="28301"/>
                  <a:pt x="30985" y="28297"/>
                </a:cubicBezTo>
                <a:cubicBezTo>
                  <a:pt x="30987" y="28297"/>
                  <a:pt x="30990" y="28297"/>
                  <a:pt x="30993" y="28297"/>
                </a:cubicBezTo>
                <a:close/>
                <a:moveTo>
                  <a:pt x="46823" y="28297"/>
                </a:moveTo>
                <a:cubicBezTo>
                  <a:pt x="47379" y="28297"/>
                  <a:pt x="47864" y="28705"/>
                  <a:pt x="47954" y="29253"/>
                </a:cubicBezTo>
                <a:cubicBezTo>
                  <a:pt x="47845" y="29366"/>
                  <a:pt x="47734" y="29489"/>
                  <a:pt x="47636" y="29616"/>
                </a:cubicBezTo>
                <a:cubicBezTo>
                  <a:pt x="47591" y="29677"/>
                  <a:pt x="47546" y="29734"/>
                  <a:pt x="47506" y="29796"/>
                </a:cubicBezTo>
                <a:cubicBezTo>
                  <a:pt x="47297" y="29763"/>
                  <a:pt x="47089" y="29747"/>
                  <a:pt x="46876" y="29747"/>
                </a:cubicBezTo>
                <a:lnTo>
                  <a:pt x="46852" y="29747"/>
                </a:lnTo>
                <a:cubicBezTo>
                  <a:pt x="46586" y="29747"/>
                  <a:pt x="46325" y="29775"/>
                  <a:pt x="46071" y="29828"/>
                </a:cubicBezTo>
                <a:lnTo>
                  <a:pt x="46096" y="29812"/>
                </a:lnTo>
                <a:cubicBezTo>
                  <a:pt x="45973" y="29628"/>
                  <a:pt x="45830" y="29456"/>
                  <a:pt x="45679" y="29302"/>
                </a:cubicBezTo>
                <a:cubicBezTo>
                  <a:pt x="45753" y="28729"/>
                  <a:pt x="46235" y="28301"/>
                  <a:pt x="46815" y="28297"/>
                </a:cubicBezTo>
                <a:close/>
                <a:moveTo>
                  <a:pt x="62649" y="28297"/>
                </a:moveTo>
                <a:cubicBezTo>
                  <a:pt x="63206" y="28297"/>
                  <a:pt x="63691" y="28703"/>
                  <a:pt x="63785" y="29253"/>
                </a:cubicBezTo>
                <a:cubicBezTo>
                  <a:pt x="63700" y="29338"/>
                  <a:pt x="63617" y="29428"/>
                  <a:pt x="63540" y="29522"/>
                </a:cubicBezTo>
                <a:cubicBezTo>
                  <a:pt x="63466" y="29611"/>
                  <a:pt x="63397" y="29701"/>
                  <a:pt x="63332" y="29796"/>
                </a:cubicBezTo>
                <a:cubicBezTo>
                  <a:pt x="63127" y="29763"/>
                  <a:pt x="62920" y="29747"/>
                  <a:pt x="62707" y="29747"/>
                </a:cubicBezTo>
                <a:lnTo>
                  <a:pt x="62682" y="29747"/>
                </a:lnTo>
                <a:cubicBezTo>
                  <a:pt x="62417" y="29747"/>
                  <a:pt x="62156" y="29775"/>
                  <a:pt x="61898" y="29828"/>
                </a:cubicBezTo>
                <a:lnTo>
                  <a:pt x="61927" y="29812"/>
                </a:lnTo>
                <a:cubicBezTo>
                  <a:pt x="61800" y="29628"/>
                  <a:pt x="61661" y="29456"/>
                  <a:pt x="61510" y="29298"/>
                </a:cubicBezTo>
                <a:cubicBezTo>
                  <a:pt x="61583" y="28729"/>
                  <a:pt x="62066" y="28301"/>
                  <a:pt x="62641" y="28297"/>
                </a:cubicBezTo>
                <a:cubicBezTo>
                  <a:pt x="62644" y="28297"/>
                  <a:pt x="62646" y="28297"/>
                  <a:pt x="62649" y="28297"/>
                </a:cubicBezTo>
                <a:close/>
                <a:moveTo>
                  <a:pt x="78480" y="28297"/>
                </a:moveTo>
                <a:cubicBezTo>
                  <a:pt x="79036" y="28297"/>
                  <a:pt x="79522" y="28703"/>
                  <a:pt x="79616" y="29253"/>
                </a:cubicBezTo>
                <a:cubicBezTo>
                  <a:pt x="79448" y="29415"/>
                  <a:pt x="79297" y="29600"/>
                  <a:pt x="79163" y="29796"/>
                </a:cubicBezTo>
                <a:cubicBezTo>
                  <a:pt x="78958" y="29763"/>
                  <a:pt x="78746" y="29747"/>
                  <a:pt x="78534" y="29747"/>
                </a:cubicBezTo>
                <a:lnTo>
                  <a:pt x="78509" y="29747"/>
                </a:lnTo>
                <a:cubicBezTo>
                  <a:pt x="78243" y="29747"/>
                  <a:pt x="77982" y="29775"/>
                  <a:pt x="77729" y="29828"/>
                </a:cubicBezTo>
                <a:lnTo>
                  <a:pt x="77753" y="29812"/>
                </a:lnTo>
                <a:cubicBezTo>
                  <a:pt x="77631" y="29628"/>
                  <a:pt x="77488" y="29456"/>
                  <a:pt x="77337" y="29298"/>
                </a:cubicBezTo>
                <a:cubicBezTo>
                  <a:pt x="77410" y="28729"/>
                  <a:pt x="77892" y="28301"/>
                  <a:pt x="78472" y="28297"/>
                </a:cubicBezTo>
                <a:cubicBezTo>
                  <a:pt x="78474" y="28297"/>
                  <a:pt x="78477" y="28297"/>
                  <a:pt x="78480" y="28297"/>
                </a:cubicBezTo>
                <a:close/>
                <a:moveTo>
                  <a:pt x="94306" y="28297"/>
                </a:moveTo>
                <a:cubicBezTo>
                  <a:pt x="94867" y="28297"/>
                  <a:pt x="95349" y="28703"/>
                  <a:pt x="95442" y="29253"/>
                </a:cubicBezTo>
                <a:cubicBezTo>
                  <a:pt x="95279" y="29415"/>
                  <a:pt x="95124" y="29600"/>
                  <a:pt x="94989" y="29796"/>
                </a:cubicBezTo>
                <a:cubicBezTo>
                  <a:pt x="94785" y="29763"/>
                  <a:pt x="94577" y="29747"/>
                  <a:pt x="94364" y="29747"/>
                </a:cubicBezTo>
                <a:lnTo>
                  <a:pt x="94340" y="29747"/>
                </a:lnTo>
                <a:cubicBezTo>
                  <a:pt x="94074" y="29747"/>
                  <a:pt x="93812" y="29775"/>
                  <a:pt x="93555" y="29828"/>
                </a:cubicBezTo>
                <a:lnTo>
                  <a:pt x="93584" y="29812"/>
                </a:lnTo>
                <a:cubicBezTo>
                  <a:pt x="93457" y="29628"/>
                  <a:pt x="93318" y="29456"/>
                  <a:pt x="93167" y="29298"/>
                </a:cubicBezTo>
                <a:cubicBezTo>
                  <a:pt x="93241" y="28729"/>
                  <a:pt x="93723" y="28301"/>
                  <a:pt x="94298" y="28297"/>
                </a:cubicBezTo>
                <a:cubicBezTo>
                  <a:pt x="94301" y="28297"/>
                  <a:pt x="94304" y="28297"/>
                  <a:pt x="94306" y="28297"/>
                </a:cubicBezTo>
                <a:close/>
                <a:moveTo>
                  <a:pt x="19075" y="28158"/>
                </a:moveTo>
                <a:cubicBezTo>
                  <a:pt x="19104" y="28158"/>
                  <a:pt x="19136" y="28158"/>
                  <a:pt x="19164" y="28162"/>
                </a:cubicBezTo>
                <a:lnTo>
                  <a:pt x="19202" y="28162"/>
                </a:lnTo>
                <a:cubicBezTo>
                  <a:pt x="19238" y="28162"/>
                  <a:pt x="19275" y="28162"/>
                  <a:pt x="19311" y="28165"/>
                </a:cubicBezTo>
                <a:lnTo>
                  <a:pt x="19315" y="28165"/>
                </a:lnTo>
                <a:cubicBezTo>
                  <a:pt x="20390" y="28227"/>
                  <a:pt x="21386" y="28729"/>
                  <a:pt x="22077" y="29551"/>
                </a:cubicBezTo>
                <a:cubicBezTo>
                  <a:pt x="22080" y="29554"/>
                  <a:pt x="22080" y="29558"/>
                  <a:pt x="22084" y="29562"/>
                </a:cubicBezTo>
                <a:cubicBezTo>
                  <a:pt x="22105" y="29587"/>
                  <a:pt x="22126" y="29611"/>
                  <a:pt x="22146" y="29641"/>
                </a:cubicBezTo>
                <a:cubicBezTo>
                  <a:pt x="22150" y="29645"/>
                  <a:pt x="22154" y="29649"/>
                  <a:pt x="22158" y="29656"/>
                </a:cubicBezTo>
                <a:cubicBezTo>
                  <a:pt x="22178" y="29681"/>
                  <a:pt x="22199" y="29705"/>
                  <a:pt x="22216" y="29730"/>
                </a:cubicBezTo>
                <a:cubicBezTo>
                  <a:pt x="22224" y="29739"/>
                  <a:pt x="22227" y="29747"/>
                  <a:pt x="22231" y="29750"/>
                </a:cubicBezTo>
                <a:cubicBezTo>
                  <a:pt x="22252" y="29775"/>
                  <a:pt x="22269" y="29799"/>
                  <a:pt x="22285" y="29828"/>
                </a:cubicBezTo>
                <a:cubicBezTo>
                  <a:pt x="22060" y="29873"/>
                  <a:pt x="21844" y="29939"/>
                  <a:pt x="21635" y="30020"/>
                </a:cubicBezTo>
                <a:cubicBezTo>
                  <a:pt x="21016" y="29243"/>
                  <a:pt x="20100" y="28799"/>
                  <a:pt x="19105" y="28799"/>
                </a:cubicBezTo>
                <a:cubicBezTo>
                  <a:pt x="19096" y="28799"/>
                  <a:pt x="19088" y="28799"/>
                  <a:pt x="19079" y="28799"/>
                </a:cubicBezTo>
                <a:cubicBezTo>
                  <a:pt x="18107" y="28803"/>
                  <a:pt x="17200" y="29240"/>
                  <a:pt x="16587" y="29988"/>
                </a:cubicBezTo>
                <a:cubicBezTo>
                  <a:pt x="16375" y="29910"/>
                  <a:pt x="16150" y="29848"/>
                  <a:pt x="15922" y="29807"/>
                </a:cubicBezTo>
                <a:cubicBezTo>
                  <a:pt x="16097" y="29562"/>
                  <a:pt x="16293" y="29342"/>
                  <a:pt x="16514" y="29146"/>
                </a:cubicBezTo>
                <a:cubicBezTo>
                  <a:pt x="16689" y="28991"/>
                  <a:pt x="16877" y="28852"/>
                  <a:pt x="17073" y="28729"/>
                </a:cubicBezTo>
                <a:cubicBezTo>
                  <a:pt x="17106" y="28709"/>
                  <a:pt x="17139" y="28689"/>
                  <a:pt x="17175" y="28672"/>
                </a:cubicBezTo>
                <a:cubicBezTo>
                  <a:pt x="17469" y="28501"/>
                  <a:pt x="17788" y="28374"/>
                  <a:pt x="18119" y="28284"/>
                </a:cubicBezTo>
                <a:lnTo>
                  <a:pt x="18119" y="28293"/>
                </a:lnTo>
                <a:lnTo>
                  <a:pt x="18184" y="28268"/>
                </a:lnTo>
                <a:cubicBezTo>
                  <a:pt x="18397" y="28219"/>
                  <a:pt x="18613" y="28182"/>
                  <a:pt x="18830" y="28170"/>
                </a:cubicBezTo>
                <a:cubicBezTo>
                  <a:pt x="18830" y="28170"/>
                  <a:pt x="18834" y="28174"/>
                  <a:pt x="18834" y="28178"/>
                </a:cubicBezTo>
                <a:lnTo>
                  <a:pt x="18862" y="28165"/>
                </a:lnTo>
                <a:cubicBezTo>
                  <a:pt x="18932" y="28162"/>
                  <a:pt x="19002" y="28158"/>
                  <a:pt x="19075" y="28158"/>
                </a:cubicBezTo>
                <a:close/>
                <a:moveTo>
                  <a:pt x="34925" y="28158"/>
                </a:moveTo>
                <a:cubicBezTo>
                  <a:pt x="35808" y="28158"/>
                  <a:pt x="36650" y="28456"/>
                  <a:pt x="37323" y="28987"/>
                </a:cubicBezTo>
                <a:cubicBezTo>
                  <a:pt x="37626" y="29224"/>
                  <a:pt x="37890" y="29505"/>
                  <a:pt x="38116" y="29828"/>
                </a:cubicBezTo>
                <a:cubicBezTo>
                  <a:pt x="37890" y="29873"/>
                  <a:pt x="37675" y="29939"/>
                  <a:pt x="37462" y="30020"/>
                </a:cubicBezTo>
                <a:cubicBezTo>
                  <a:pt x="36842" y="29244"/>
                  <a:pt x="35922" y="28799"/>
                  <a:pt x="34925" y="28799"/>
                </a:cubicBezTo>
                <a:lnTo>
                  <a:pt x="34906" y="28799"/>
                </a:lnTo>
                <a:cubicBezTo>
                  <a:pt x="33937" y="28803"/>
                  <a:pt x="33031" y="29240"/>
                  <a:pt x="32414" y="29988"/>
                </a:cubicBezTo>
                <a:cubicBezTo>
                  <a:pt x="32201" y="29910"/>
                  <a:pt x="31981" y="29848"/>
                  <a:pt x="31752" y="29807"/>
                </a:cubicBezTo>
                <a:cubicBezTo>
                  <a:pt x="31834" y="29694"/>
                  <a:pt x="31920" y="29583"/>
                  <a:pt x="32014" y="29477"/>
                </a:cubicBezTo>
                <a:cubicBezTo>
                  <a:pt x="32063" y="29420"/>
                  <a:pt x="32116" y="29362"/>
                  <a:pt x="32173" y="29305"/>
                </a:cubicBezTo>
                <a:cubicBezTo>
                  <a:pt x="32226" y="29253"/>
                  <a:pt x="32284" y="29195"/>
                  <a:pt x="32340" y="29146"/>
                </a:cubicBezTo>
                <a:cubicBezTo>
                  <a:pt x="32401" y="29093"/>
                  <a:pt x="32459" y="29044"/>
                  <a:pt x="32520" y="28995"/>
                </a:cubicBezTo>
                <a:cubicBezTo>
                  <a:pt x="32614" y="28921"/>
                  <a:pt x="32708" y="28857"/>
                  <a:pt x="32806" y="28791"/>
                </a:cubicBezTo>
                <a:cubicBezTo>
                  <a:pt x="33153" y="28562"/>
                  <a:pt x="33541" y="28391"/>
                  <a:pt x="33945" y="28284"/>
                </a:cubicBezTo>
                <a:cubicBezTo>
                  <a:pt x="33945" y="28288"/>
                  <a:pt x="33950" y="28293"/>
                  <a:pt x="33950" y="28293"/>
                </a:cubicBezTo>
                <a:lnTo>
                  <a:pt x="34015" y="28268"/>
                </a:lnTo>
                <a:cubicBezTo>
                  <a:pt x="34223" y="28219"/>
                  <a:pt x="34440" y="28182"/>
                  <a:pt x="34661" y="28170"/>
                </a:cubicBezTo>
                <a:lnTo>
                  <a:pt x="34661" y="28178"/>
                </a:lnTo>
                <a:lnTo>
                  <a:pt x="34689" y="28165"/>
                </a:lnTo>
                <a:cubicBezTo>
                  <a:pt x="34763" y="28162"/>
                  <a:pt x="34832" y="28158"/>
                  <a:pt x="34901" y="28158"/>
                </a:cubicBezTo>
                <a:close/>
                <a:moveTo>
                  <a:pt x="50745" y="28158"/>
                </a:moveTo>
                <a:cubicBezTo>
                  <a:pt x="51867" y="28158"/>
                  <a:pt x="52928" y="28639"/>
                  <a:pt x="53664" y="29473"/>
                </a:cubicBezTo>
                <a:cubicBezTo>
                  <a:pt x="53762" y="29583"/>
                  <a:pt x="53856" y="29701"/>
                  <a:pt x="53942" y="29828"/>
                </a:cubicBezTo>
                <a:cubicBezTo>
                  <a:pt x="53717" y="29873"/>
                  <a:pt x="53501" y="29939"/>
                  <a:pt x="53293" y="30020"/>
                </a:cubicBezTo>
                <a:cubicBezTo>
                  <a:pt x="52672" y="29244"/>
                  <a:pt x="51749" y="28799"/>
                  <a:pt x="50756" y="28799"/>
                </a:cubicBezTo>
                <a:lnTo>
                  <a:pt x="50736" y="28799"/>
                </a:lnTo>
                <a:cubicBezTo>
                  <a:pt x="49764" y="28803"/>
                  <a:pt x="48857" y="29240"/>
                  <a:pt x="48245" y="29988"/>
                </a:cubicBezTo>
                <a:cubicBezTo>
                  <a:pt x="48032" y="29910"/>
                  <a:pt x="47807" y="29848"/>
                  <a:pt x="47579" y="29807"/>
                </a:cubicBezTo>
                <a:lnTo>
                  <a:pt x="47689" y="29660"/>
                </a:lnTo>
                <a:cubicBezTo>
                  <a:pt x="48220" y="28979"/>
                  <a:pt x="48955" y="28501"/>
                  <a:pt x="49776" y="28284"/>
                </a:cubicBezTo>
                <a:cubicBezTo>
                  <a:pt x="49776" y="28288"/>
                  <a:pt x="49776" y="28293"/>
                  <a:pt x="49781" y="28293"/>
                </a:cubicBezTo>
                <a:lnTo>
                  <a:pt x="49841" y="28268"/>
                </a:lnTo>
                <a:cubicBezTo>
                  <a:pt x="50054" y="28219"/>
                  <a:pt x="50271" y="28182"/>
                  <a:pt x="50486" y="28170"/>
                </a:cubicBezTo>
                <a:cubicBezTo>
                  <a:pt x="50486" y="28170"/>
                  <a:pt x="50491" y="28174"/>
                  <a:pt x="50491" y="28178"/>
                </a:cubicBezTo>
                <a:lnTo>
                  <a:pt x="50520" y="28165"/>
                </a:lnTo>
                <a:cubicBezTo>
                  <a:pt x="50589" y="28162"/>
                  <a:pt x="50658" y="28158"/>
                  <a:pt x="50731" y="28158"/>
                </a:cubicBezTo>
                <a:cubicBezTo>
                  <a:pt x="50736" y="28158"/>
                  <a:pt x="50741" y="28158"/>
                  <a:pt x="50745" y="28158"/>
                </a:cubicBezTo>
                <a:close/>
                <a:moveTo>
                  <a:pt x="66583" y="28158"/>
                </a:moveTo>
                <a:cubicBezTo>
                  <a:pt x="67787" y="28158"/>
                  <a:pt x="68911" y="28713"/>
                  <a:pt x="69646" y="29656"/>
                </a:cubicBezTo>
                <a:cubicBezTo>
                  <a:pt x="69691" y="29709"/>
                  <a:pt x="69732" y="29767"/>
                  <a:pt x="69772" y="29828"/>
                </a:cubicBezTo>
                <a:cubicBezTo>
                  <a:pt x="69548" y="29873"/>
                  <a:pt x="69331" y="29939"/>
                  <a:pt x="69119" y="30020"/>
                </a:cubicBezTo>
                <a:cubicBezTo>
                  <a:pt x="68499" y="29243"/>
                  <a:pt x="67583" y="28799"/>
                  <a:pt x="66588" y="28799"/>
                </a:cubicBezTo>
                <a:cubicBezTo>
                  <a:pt x="66579" y="28799"/>
                  <a:pt x="66571" y="28799"/>
                  <a:pt x="66562" y="28799"/>
                </a:cubicBezTo>
                <a:cubicBezTo>
                  <a:pt x="65595" y="28803"/>
                  <a:pt x="64688" y="29240"/>
                  <a:pt x="64071" y="29988"/>
                </a:cubicBezTo>
                <a:cubicBezTo>
                  <a:pt x="63859" y="29910"/>
                  <a:pt x="63638" y="29848"/>
                  <a:pt x="63410" y="29807"/>
                </a:cubicBezTo>
                <a:cubicBezTo>
                  <a:pt x="63581" y="29562"/>
                  <a:pt x="63781" y="29342"/>
                  <a:pt x="63998" y="29146"/>
                </a:cubicBezTo>
                <a:cubicBezTo>
                  <a:pt x="64459" y="28738"/>
                  <a:pt x="65010" y="28440"/>
                  <a:pt x="65602" y="28284"/>
                </a:cubicBezTo>
                <a:cubicBezTo>
                  <a:pt x="65602" y="28288"/>
                  <a:pt x="65606" y="28293"/>
                  <a:pt x="65606" y="28293"/>
                </a:cubicBezTo>
                <a:lnTo>
                  <a:pt x="65672" y="28268"/>
                </a:lnTo>
                <a:cubicBezTo>
                  <a:pt x="65881" y="28219"/>
                  <a:pt x="66096" y="28182"/>
                  <a:pt x="66317" y="28170"/>
                </a:cubicBezTo>
                <a:lnTo>
                  <a:pt x="66317" y="28178"/>
                </a:lnTo>
                <a:lnTo>
                  <a:pt x="66346" y="28165"/>
                </a:lnTo>
                <a:cubicBezTo>
                  <a:pt x="66420" y="28162"/>
                  <a:pt x="66489" y="28158"/>
                  <a:pt x="66558" y="28158"/>
                </a:cubicBezTo>
                <a:close/>
                <a:moveTo>
                  <a:pt x="82401" y="28158"/>
                </a:moveTo>
                <a:cubicBezTo>
                  <a:pt x="83679" y="28158"/>
                  <a:pt x="84870" y="28777"/>
                  <a:pt x="85599" y="29828"/>
                </a:cubicBezTo>
                <a:cubicBezTo>
                  <a:pt x="85374" y="29873"/>
                  <a:pt x="85158" y="29939"/>
                  <a:pt x="84950" y="30020"/>
                </a:cubicBezTo>
                <a:cubicBezTo>
                  <a:pt x="84330" y="29243"/>
                  <a:pt x="83413" y="28799"/>
                  <a:pt x="82419" y="28799"/>
                </a:cubicBezTo>
                <a:cubicBezTo>
                  <a:pt x="82410" y="28799"/>
                  <a:pt x="82401" y="28799"/>
                  <a:pt x="82393" y="28799"/>
                </a:cubicBezTo>
                <a:cubicBezTo>
                  <a:pt x="81421" y="28803"/>
                  <a:pt x="80515" y="29240"/>
                  <a:pt x="79902" y="29988"/>
                </a:cubicBezTo>
                <a:cubicBezTo>
                  <a:pt x="79689" y="29910"/>
                  <a:pt x="79465" y="29848"/>
                  <a:pt x="79236" y="29807"/>
                </a:cubicBezTo>
                <a:cubicBezTo>
                  <a:pt x="79771" y="29048"/>
                  <a:pt x="80551" y="28517"/>
                  <a:pt x="81433" y="28284"/>
                </a:cubicBezTo>
                <a:cubicBezTo>
                  <a:pt x="81433" y="28288"/>
                  <a:pt x="81433" y="28293"/>
                  <a:pt x="81437" y="28293"/>
                </a:cubicBezTo>
                <a:lnTo>
                  <a:pt x="81499" y="28268"/>
                </a:lnTo>
                <a:cubicBezTo>
                  <a:pt x="81711" y="28219"/>
                  <a:pt x="81927" y="28182"/>
                  <a:pt x="82144" y="28170"/>
                </a:cubicBezTo>
                <a:cubicBezTo>
                  <a:pt x="82144" y="28170"/>
                  <a:pt x="82148" y="28174"/>
                  <a:pt x="82148" y="28178"/>
                </a:cubicBezTo>
                <a:lnTo>
                  <a:pt x="82177" y="28165"/>
                </a:lnTo>
                <a:cubicBezTo>
                  <a:pt x="82246" y="28162"/>
                  <a:pt x="82315" y="28158"/>
                  <a:pt x="82389" y="28158"/>
                </a:cubicBezTo>
                <a:cubicBezTo>
                  <a:pt x="82393" y="28158"/>
                  <a:pt x="82397" y="28158"/>
                  <a:pt x="82401" y="28158"/>
                </a:cubicBezTo>
                <a:close/>
                <a:moveTo>
                  <a:pt x="11167" y="28158"/>
                </a:moveTo>
                <a:cubicBezTo>
                  <a:pt x="12446" y="28158"/>
                  <a:pt x="13645" y="28781"/>
                  <a:pt x="14374" y="29837"/>
                </a:cubicBezTo>
                <a:cubicBezTo>
                  <a:pt x="14153" y="29886"/>
                  <a:pt x="13937" y="29954"/>
                  <a:pt x="13728" y="30037"/>
                </a:cubicBezTo>
                <a:cubicBezTo>
                  <a:pt x="13107" y="29249"/>
                  <a:pt x="12180" y="28799"/>
                  <a:pt x="11179" y="28799"/>
                </a:cubicBezTo>
                <a:lnTo>
                  <a:pt x="11160" y="28799"/>
                </a:lnTo>
                <a:cubicBezTo>
                  <a:pt x="10184" y="28803"/>
                  <a:pt x="9274" y="29243"/>
                  <a:pt x="8656" y="30002"/>
                </a:cubicBezTo>
                <a:lnTo>
                  <a:pt x="8656" y="30002"/>
                </a:lnTo>
                <a:cubicBezTo>
                  <a:pt x="8445" y="29921"/>
                  <a:pt x="8226" y="29861"/>
                  <a:pt x="7999" y="29816"/>
                </a:cubicBezTo>
                <a:cubicBezTo>
                  <a:pt x="8542" y="29036"/>
                  <a:pt x="9350" y="28493"/>
                  <a:pt x="10253" y="28272"/>
                </a:cubicBezTo>
                <a:lnTo>
                  <a:pt x="10265" y="28268"/>
                </a:lnTo>
                <a:cubicBezTo>
                  <a:pt x="10551" y="28199"/>
                  <a:pt x="10849" y="28162"/>
                  <a:pt x="11155" y="28158"/>
                </a:cubicBezTo>
                <a:cubicBezTo>
                  <a:pt x="11159" y="28158"/>
                  <a:pt x="11163" y="28158"/>
                  <a:pt x="11167" y="28158"/>
                </a:cubicBezTo>
                <a:close/>
                <a:moveTo>
                  <a:pt x="26994" y="28158"/>
                </a:moveTo>
                <a:cubicBezTo>
                  <a:pt x="28276" y="28158"/>
                  <a:pt x="29476" y="28781"/>
                  <a:pt x="30205" y="29837"/>
                </a:cubicBezTo>
                <a:cubicBezTo>
                  <a:pt x="29980" y="29886"/>
                  <a:pt x="29763" y="29954"/>
                  <a:pt x="29559" y="30037"/>
                </a:cubicBezTo>
                <a:cubicBezTo>
                  <a:pt x="28940" y="29250"/>
                  <a:pt x="28015" y="28799"/>
                  <a:pt x="27011" y="28799"/>
                </a:cubicBezTo>
                <a:cubicBezTo>
                  <a:pt x="27003" y="28799"/>
                  <a:pt x="26994" y="28799"/>
                  <a:pt x="26985" y="28799"/>
                </a:cubicBezTo>
                <a:cubicBezTo>
                  <a:pt x="26010" y="28803"/>
                  <a:pt x="25099" y="29244"/>
                  <a:pt x="24486" y="30003"/>
                </a:cubicBezTo>
                <a:cubicBezTo>
                  <a:pt x="24274" y="29922"/>
                  <a:pt x="24054" y="29861"/>
                  <a:pt x="23824" y="29816"/>
                </a:cubicBezTo>
                <a:cubicBezTo>
                  <a:pt x="24372" y="29036"/>
                  <a:pt x="25177" y="28493"/>
                  <a:pt x="26084" y="28272"/>
                </a:cubicBezTo>
                <a:lnTo>
                  <a:pt x="26092" y="28268"/>
                </a:lnTo>
                <a:cubicBezTo>
                  <a:pt x="26382" y="28199"/>
                  <a:pt x="26680" y="28162"/>
                  <a:pt x="26982" y="28158"/>
                </a:cubicBezTo>
                <a:cubicBezTo>
                  <a:pt x="26986" y="28158"/>
                  <a:pt x="26990" y="28158"/>
                  <a:pt x="26994" y="28158"/>
                </a:cubicBezTo>
                <a:close/>
                <a:moveTo>
                  <a:pt x="42837" y="28158"/>
                </a:moveTo>
                <a:cubicBezTo>
                  <a:pt x="44111" y="28158"/>
                  <a:pt x="45304" y="28787"/>
                  <a:pt x="46031" y="29837"/>
                </a:cubicBezTo>
                <a:cubicBezTo>
                  <a:pt x="45811" y="29886"/>
                  <a:pt x="45594" y="29954"/>
                  <a:pt x="45385" y="30037"/>
                </a:cubicBezTo>
                <a:cubicBezTo>
                  <a:pt x="44765" y="29249"/>
                  <a:pt x="43838" y="28799"/>
                  <a:pt x="42837" y="28799"/>
                </a:cubicBezTo>
                <a:lnTo>
                  <a:pt x="42816" y="28799"/>
                </a:lnTo>
                <a:cubicBezTo>
                  <a:pt x="41841" y="28803"/>
                  <a:pt x="40930" y="29243"/>
                  <a:pt x="40314" y="30002"/>
                </a:cubicBezTo>
                <a:lnTo>
                  <a:pt x="40314" y="30002"/>
                </a:lnTo>
                <a:cubicBezTo>
                  <a:pt x="40103" y="29921"/>
                  <a:pt x="39883" y="29861"/>
                  <a:pt x="39655" y="29816"/>
                </a:cubicBezTo>
                <a:cubicBezTo>
                  <a:pt x="40203" y="29036"/>
                  <a:pt x="41008" y="28493"/>
                  <a:pt x="41909" y="28272"/>
                </a:cubicBezTo>
                <a:lnTo>
                  <a:pt x="41922" y="28268"/>
                </a:lnTo>
                <a:cubicBezTo>
                  <a:pt x="42208" y="28199"/>
                  <a:pt x="42506" y="28162"/>
                  <a:pt x="42812" y="28158"/>
                </a:cubicBezTo>
                <a:close/>
                <a:moveTo>
                  <a:pt x="58663" y="28158"/>
                </a:moveTo>
                <a:cubicBezTo>
                  <a:pt x="59942" y="28158"/>
                  <a:pt x="61135" y="28787"/>
                  <a:pt x="61862" y="29837"/>
                </a:cubicBezTo>
                <a:cubicBezTo>
                  <a:pt x="61636" y="29886"/>
                  <a:pt x="61421" y="29954"/>
                  <a:pt x="61216" y="30037"/>
                </a:cubicBezTo>
                <a:cubicBezTo>
                  <a:pt x="60595" y="29249"/>
                  <a:pt x="59668" y="28799"/>
                  <a:pt x="58663" y="28799"/>
                </a:cubicBezTo>
                <a:lnTo>
                  <a:pt x="58643" y="28799"/>
                </a:lnTo>
                <a:cubicBezTo>
                  <a:pt x="57667" y="28803"/>
                  <a:pt x="56756" y="29244"/>
                  <a:pt x="56143" y="30003"/>
                </a:cubicBezTo>
                <a:cubicBezTo>
                  <a:pt x="55932" y="29922"/>
                  <a:pt x="55711" y="29861"/>
                  <a:pt x="55482" y="29816"/>
                </a:cubicBezTo>
                <a:cubicBezTo>
                  <a:pt x="56030" y="29036"/>
                  <a:pt x="56833" y="28493"/>
                  <a:pt x="57740" y="28272"/>
                </a:cubicBezTo>
                <a:lnTo>
                  <a:pt x="57749" y="28268"/>
                </a:lnTo>
                <a:cubicBezTo>
                  <a:pt x="58039" y="28199"/>
                  <a:pt x="58337" y="28162"/>
                  <a:pt x="58639" y="28158"/>
                </a:cubicBezTo>
                <a:close/>
                <a:moveTo>
                  <a:pt x="74482" y="28158"/>
                </a:moveTo>
                <a:cubicBezTo>
                  <a:pt x="75764" y="28158"/>
                  <a:pt x="76960" y="28781"/>
                  <a:pt x="77688" y="29837"/>
                </a:cubicBezTo>
                <a:cubicBezTo>
                  <a:pt x="77467" y="29886"/>
                  <a:pt x="77251" y="29954"/>
                  <a:pt x="77043" y="30037"/>
                </a:cubicBezTo>
                <a:cubicBezTo>
                  <a:pt x="76423" y="29250"/>
                  <a:pt x="75498" y="28799"/>
                  <a:pt x="74499" y="28799"/>
                </a:cubicBezTo>
                <a:cubicBezTo>
                  <a:pt x="74491" y="28799"/>
                  <a:pt x="74482" y="28799"/>
                  <a:pt x="74473" y="28799"/>
                </a:cubicBezTo>
                <a:cubicBezTo>
                  <a:pt x="73498" y="28803"/>
                  <a:pt x="72587" y="29243"/>
                  <a:pt x="71971" y="30002"/>
                </a:cubicBezTo>
                <a:lnTo>
                  <a:pt x="71971" y="30002"/>
                </a:lnTo>
                <a:cubicBezTo>
                  <a:pt x="71760" y="29921"/>
                  <a:pt x="71540" y="29861"/>
                  <a:pt x="71312" y="29816"/>
                </a:cubicBezTo>
                <a:cubicBezTo>
                  <a:pt x="71860" y="29036"/>
                  <a:pt x="72664" y="28493"/>
                  <a:pt x="73567" y="28272"/>
                </a:cubicBezTo>
                <a:lnTo>
                  <a:pt x="73579" y="28268"/>
                </a:lnTo>
                <a:cubicBezTo>
                  <a:pt x="73865" y="28199"/>
                  <a:pt x="74164" y="28162"/>
                  <a:pt x="74469" y="28158"/>
                </a:cubicBezTo>
                <a:cubicBezTo>
                  <a:pt x="74474" y="28158"/>
                  <a:pt x="74478" y="28158"/>
                  <a:pt x="74482" y="28158"/>
                </a:cubicBezTo>
                <a:close/>
                <a:moveTo>
                  <a:pt x="90321" y="28158"/>
                </a:moveTo>
                <a:cubicBezTo>
                  <a:pt x="91599" y="28158"/>
                  <a:pt x="92792" y="28787"/>
                  <a:pt x="93518" y="29837"/>
                </a:cubicBezTo>
                <a:cubicBezTo>
                  <a:pt x="93294" y="29886"/>
                  <a:pt x="93082" y="29954"/>
                  <a:pt x="92873" y="30037"/>
                </a:cubicBezTo>
                <a:cubicBezTo>
                  <a:pt x="92253" y="29249"/>
                  <a:pt x="91325" y="28799"/>
                  <a:pt x="90321" y="28799"/>
                </a:cubicBezTo>
                <a:lnTo>
                  <a:pt x="90300" y="28799"/>
                </a:lnTo>
                <a:cubicBezTo>
                  <a:pt x="89324" y="28803"/>
                  <a:pt x="88413" y="29244"/>
                  <a:pt x="87801" y="30003"/>
                </a:cubicBezTo>
                <a:cubicBezTo>
                  <a:pt x="87588" y="29922"/>
                  <a:pt x="87367" y="29861"/>
                  <a:pt x="87139" y="29816"/>
                </a:cubicBezTo>
                <a:cubicBezTo>
                  <a:pt x="87686" y="29036"/>
                  <a:pt x="88491" y="28493"/>
                  <a:pt x="89397" y="28272"/>
                </a:cubicBezTo>
                <a:lnTo>
                  <a:pt x="89406" y="28268"/>
                </a:lnTo>
                <a:cubicBezTo>
                  <a:pt x="89695" y="28199"/>
                  <a:pt x="89994" y="28162"/>
                  <a:pt x="90296" y="28158"/>
                </a:cubicBezTo>
                <a:close/>
                <a:moveTo>
                  <a:pt x="19092" y="28868"/>
                </a:moveTo>
                <a:cubicBezTo>
                  <a:pt x="20059" y="28868"/>
                  <a:pt x="20956" y="29296"/>
                  <a:pt x="21566" y="30048"/>
                </a:cubicBezTo>
                <a:cubicBezTo>
                  <a:pt x="21358" y="30135"/>
                  <a:pt x="21158" y="30241"/>
                  <a:pt x="20966" y="30359"/>
                </a:cubicBezTo>
                <a:cubicBezTo>
                  <a:pt x="20488" y="29828"/>
                  <a:pt x="19814" y="29526"/>
                  <a:pt x="19100" y="29526"/>
                </a:cubicBezTo>
                <a:lnTo>
                  <a:pt x="19083" y="29526"/>
                </a:lnTo>
                <a:cubicBezTo>
                  <a:pt x="18907" y="29526"/>
                  <a:pt x="18736" y="29547"/>
                  <a:pt x="18568" y="29583"/>
                </a:cubicBezTo>
                <a:cubicBezTo>
                  <a:pt x="18074" y="29690"/>
                  <a:pt x="17620" y="29947"/>
                  <a:pt x="17270" y="30318"/>
                </a:cubicBezTo>
                <a:cubicBezTo>
                  <a:pt x="17073" y="30199"/>
                  <a:pt x="16870" y="30097"/>
                  <a:pt x="16657" y="30016"/>
                </a:cubicBezTo>
                <a:cubicBezTo>
                  <a:pt x="17257" y="29293"/>
                  <a:pt x="18135" y="28872"/>
                  <a:pt x="19079" y="28868"/>
                </a:cubicBezTo>
                <a:cubicBezTo>
                  <a:pt x="19083" y="28868"/>
                  <a:pt x="19088" y="28868"/>
                  <a:pt x="19092" y="28868"/>
                </a:cubicBezTo>
                <a:close/>
                <a:moveTo>
                  <a:pt x="34919" y="28868"/>
                </a:moveTo>
                <a:cubicBezTo>
                  <a:pt x="35889" y="28868"/>
                  <a:pt x="36787" y="29296"/>
                  <a:pt x="37393" y="30048"/>
                </a:cubicBezTo>
                <a:cubicBezTo>
                  <a:pt x="37185" y="30135"/>
                  <a:pt x="36984" y="30241"/>
                  <a:pt x="36797" y="30359"/>
                </a:cubicBezTo>
                <a:cubicBezTo>
                  <a:pt x="36318" y="29828"/>
                  <a:pt x="35641" y="29526"/>
                  <a:pt x="34925" y="29526"/>
                </a:cubicBezTo>
                <a:lnTo>
                  <a:pt x="34910" y="29526"/>
                </a:lnTo>
                <a:cubicBezTo>
                  <a:pt x="34346" y="29530"/>
                  <a:pt x="33798" y="29726"/>
                  <a:pt x="33362" y="30073"/>
                </a:cubicBezTo>
                <a:cubicBezTo>
                  <a:pt x="33268" y="30146"/>
                  <a:pt x="33178" y="30229"/>
                  <a:pt x="33096" y="30318"/>
                </a:cubicBezTo>
                <a:cubicBezTo>
                  <a:pt x="32904" y="30199"/>
                  <a:pt x="32700" y="30097"/>
                  <a:pt x="32484" y="30016"/>
                </a:cubicBezTo>
                <a:cubicBezTo>
                  <a:pt x="33083" y="29293"/>
                  <a:pt x="33966" y="28872"/>
                  <a:pt x="34906" y="28868"/>
                </a:cubicBezTo>
                <a:cubicBezTo>
                  <a:pt x="34910" y="28868"/>
                  <a:pt x="34915" y="28868"/>
                  <a:pt x="34919" y="28868"/>
                </a:cubicBezTo>
                <a:close/>
                <a:moveTo>
                  <a:pt x="50750" y="28868"/>
                </a:moveTo>
                <a:cubicBezTo>
                  <a:pt x="51716" y="28868"/>
                  <a:pt x="52613" y="29296"/>
                  <a:pt x="53223" y="30048"/>
                </a:cubicBezTo>
                <a:cubicBezTo>
                  <a:pt x="53015" y="30135"/>
                  <a:pt x="52814" y="30241"/>
                  <a:pt x="52623" y="30359"/>
                </a:cubicBezTo>
                <a:cubicBezTo>
                  <a:pt x="52145" y="29828"/>
                  <a:pt x="51471" y="29526"/>
                  <a:pt x="50756" y="29526"/>
                </a:cubicBezTo>
                <a:lnTo>
                  <a:pt x="50740" y="29526"/>
                </a:lnTo>
                <a:cubicBezTo>
                  <a:pt x="50054" y="29530"/>
                  <a:pt x="49396" y="29820"/>
                  <a:pt x="48927" y="30318"/>
                </a:cubicBezTo>
                <a:cubicBezTo>
                  <a:pt x="48731" y="30199"/>
                  <a:pt x="48526" y="30097"/>
                  <a:pt x="48314" y="30016"/>
                </a:cubicBezTo>
                <a:cubicBezTo>
                  <a:pt x="48914" y="29293"/>
                  <a:pt x="49792" y="28872"/>
                  <a:pt x="50736" y="28868"/>
                </a:cubicBezTo>
                <a:cubicBezTo>
                  <a:pt x="50741" y="28868"/>
                  <a:pt x="50745" y="28868"/>
                  <a:pt x="50750" y="28868"/>
                </a:cubicBezTo>
                <a:close/>
                <a:moveTo>
                  <a:pt x="66575" y="28868"/>
                </a:moveTo>
                <a:cubicBezTo>
                  <a:pt x="67547" y="28868"/>
                  <a:pt x="68444" y="29296"/>
                  <a:pt x="69050" y="30048"/>
                </a:cubicBezTo>
                <a:cubicBezTo>
                  <a:pt x="68841" y="30135"/>
                  <a:pt x="68641" y="30241"/>
                  <a:pt x="68454" y="30359"/>
                </a:cubicBezTo>
                <a:cubicBezTo>
                  <a:pt x="67975" y="29827"/>
                  <a:pt x="67294" y="29526"/>
                  <a:pt x="66581" y="29526"/>
                </a:cubicBezTo>
                <a:cubicBezTo>
                  <a:pt x="66576" y="29526"/>
                  <a:pt x="66572" y="29526"/>
                  <a:pt x="66567" y="29526"/>
                </a:cubicBezTo>
                <a:cubicBezTo>
                  <a:pt x="65885" y="29530"/>
                  <a:pt x="65223" y="29820"/>
                  <a:pt x="64754" y="30318"/>
                </a:cubicBezTo>
                <a:cubicBezTo>
                  <a:pt x="64561" y="30199"/>
                  <a:pt x="64357" y="30097"/>
                  <a:pt x="64141" y="30016"/>
                </a:cubicBezTo>
                <a:cubicBezTo>
                  <a:pt x="64741" y="29293"/>
                  <a:pt x="65623" y="28872"/>
                  <a:pt x="66562" y="28868"/>
                </a:cubicBezTo>
                <a:cubicBezTo>
                  <a:pt x="66566" y="28868"/>
                  <a:pt x="66571" y="28868"/>
                  <a:pt x="66575" y="28868"/>
                </a:cubicBezTo>
                <a:close/>
                <a:moveTo>
                  <a:pt x="82406" y="28868"/>
                </a:moveTo>
                <a:cubicBezTo>
                  <a:pt x="83373" y="28868"/>
                  <a:pt x="84271" y="29296"/>
                  <a:pt x="84880" y="30048"/>
                </a:cubicBezTo>
                <a:cubicBezTo>
                  <a:pt x="84672" y="30135"/>
                  <a:pt x="84472" y="30241"/>
                  <a:pt x="84280" y="30359"/>
                </a:cubicBezTo>
                <a:cubicBezTo>
                  <a:pt x="83805" y="29827"/>
                  <a:pt x="83125" y="29526"/>
                  <a:pt x="82411" y="29526"/>
                </a:cubicBezTo>
                <a:cubicBezTo>
                  <a:pt x="82407" y="29526"/>
                  <a:pt x="82402" y="29526"/>
                  <a:pt x="82398" y="29526"/>
                </a:cubicBezTo>
                <a:cubicBezTo>
                  <a:pt x="82311" y="29526"/>
                  <a:pt x="82221" y="29534"/>
                  <a:pt x="82136" y="29543"/>
                </a:cubicBezTo>
                <a:cubicBezTo>
                  <a:pt x="82054" y="29551"/>
                  <a:pt x="81968" y="29567"/>
                  <a:pt x="81883" y="29583"/>
                </a:cubicBezTo>
                <a:cubicBezTo>
                  <a:pt x="81842" y="29592"/>
                  <a:pt x="81801" y="29603"/>
                  <a:pt x="81760" y="29616"/>
                </a:cubicBezTo>
                <a:cubicBezTo>
                  <a:pt x="81310" y="29734"/>
                  <a:pt x="80903" y="29979"/>
                  <a:pt x="80584" y="30318"/>
                </a:cubicBezTo>
                <a:cubicBezTo>
                  <a:pt x="80388" y="30199"/>
                  <a:pt x="80183" y="30097"/>
                  <a:pt x="79971" y="30016"/>
                </a:cubicBezTo>
                <a:cubicBezTo>
                  <a:pt x="80571" y="29293"/>
                  <a:pt x="81450" y="28872"/>
                  <a:pt x="82393" y="28868"/>
                </a:cubicBezTo>
                <a:cubicBezTo>
                  <a:pt x="82397" y="28868"/>
                  <a:pt x="82401" y="28868"/>
                  <a:pt x="82406" y="28868"/>
                </a:cubicBezTo>
                <a:close/>
                <a:moveTo>
                  <a:pt x="11173" y="28868"/>
                </a:moveTo>
                <a:cubicBezTo>
                  <a:pt x="12152" y="28868"/>
                  <a:pt x="13053" y="29301"/>
                  <a:pt x="13663" y="30065"/>
                </a:cubicBezTo>
                <a:cubicBezTo>
                  <a:pt x="13454" y="30155"/>
                  <a:pt x="13255" y="30261"/>
                  <a:pt x="13066" y="30384"/>
                </a:cubicBezTo>
                <a:cubicBezTo>
                  <a:pt x="12588" y="29840"/>
                  <a:pt x="11903" y="29526"/>
                  <a:pt x="11177" y="29526"/>
                </a:cubicBezTo>
                <a:cubicBezTo>
                  <a:pt x="11173" y="29526"/>
                  <a:pt x="11168" y="29526"/>
                  <a:pt x="11164" y="29526"/>
                </a:cubicBezTo>
                <a:cubicBezTo>
                  <a:pt x="10469" y="29530"/>
                  <a:pt x="9799" y="29828"/>
                  <a:pt x="9330" y="30339"/>
                </a:cubicBezTo>
                <a:cubicBezTo>
                  <a:pt x="9138" y="30216"/>
                  <a:pt x="8938" y="30114"/>
                  <a:pt x="8725" y="30028"/>
                </a:cubicBezTo>
                <a:cubicBezTo>
                  <a:pt x="9326" y="29298"/>
                  <a:pt x="10212" y="28872"/>
                  <a:pt x="11160" y="28868"/>
                </a:cubicBezTo>
                <a:cubicBezTo>
                  <a:pt x="11164" y="28868"/>
                  <a:pt x="11169" y="28868"/>
                  <a:pt x="11173" y="28868"/>
                </a:cubicBezTo>
                <a:close/>
                <a:moveTo>
                  <a:pt x="27012" y="28868"/>
                </a:moveTo>
                <a:cubicBezTo>
                  <a:pt x="27987" y="28868"/>
                  <a:pt x="28887" y="29304"/>
                  <a:pt x="29490" y="30065"/>
                </a:cubicBezTo>
                <a:cubicBezTo>
                  <a:pt x="29285" y="30155"/>
                  <a:pt x="29085" y="30261"/>
                  <a:pt x="28897" y="30384"/>
                </a:cubicBezTo>
                <a:cubicBezTo>
                  <a:pt x="28420" y="29841"/>
                  <a:pt x="27733" y="29526"/>
                  <a:pt x="27006" y="29526"/>
                </a:cubicBezTo>
                <a:lnTo>
                  <a:pt x="26990" y="29526"/>
                </a:lnTo>
                <a:cubicBezTo>
                  <a:pt x="26295" y="29530"/>
                  <a:pt x="25630" y="29828"/>
                  <a:pt x="25160" y="30339"/>
                </a:cubicBezTo>
                <a:cubicBezTo>
                  <a:pt x="24968" y="30216"/>
                  <a:pt x="24764" y="30114"/>
                  <a:pt x="24552" y="30033"/>
                </a:cubicBezTo>
                <a:cubicBezTo>
                  <a:pt x="25152" y="29298"/>
                  <a:pt x="26039" y="28872"/>
                  <a:pt x="26985" y="28868"/>
                </a:cubicBezTo>
                <a:cubicBezTo>
                  <a:pt x="26994" y="28868"/>
                  <a:pt x="27003" y="28868"/>
                  <a:pt x="27012" y="28868"/>
                </a:cubicBezTo>
                <a:close/>
                <a:moveTo>
                  <a:pt x="42829" y="28868"/>
                </a:moveTo>
                <a:cubicBezTo>
                  <a:pt x="43809" y="28868"/>
                  <a:pt x="44711" y="29301"/>
                  <a:pt x="45321" y="30065"/>
                </a:cubicBezTo>
                <a:cubicBezTo>
                  <a:pt x="45112" y="30155"/>
                  <a:pt x="44912" y="30261"/>
                  <a:pt x="44724" y="30384"/>
                </a:cubicBezTo>
                <a:cubicBezTo>
                  <a:pt x="44246" y="29841"/>
                  <a:pt x="43560" y="29526"/>
                  <a:pt x="42837" y="29526"/>
                </a:cubicBezTo>
                <a:lnTo>
                  <a:pt x="42821" y="29526"/>
                </a:lnTo>
                <a:cubicBezTo>
                  <a:pt x="42126" y="29530"/>
                  <a:pt x="41457" y="29828"/>
                  <a:pt x="40987" y="30339"/>
                </a:cubicBezTo>
                <a:cubicBezTo>
                  <a:pt x="40795" y="30216"/>
                  <a:pt x="40595" y="30114"/>
                  <a:pt x="40382" y="30033"/>
                </a:cubicBezTo>
                <a:cubicBezTo>
                  <a:pt x="40983" y="29298"/>
                  <a:pt x="41869" y="28872"/>
                  <a:pt x="42816" y="28868"/>
                </a:cubicBezTo>
                <a:cubicBezTo>
                  <a:pt x="42821" y="28868"/>
                  <a:pt x="42825" y="28868"/>
                  <a:pt x="42829" y="28868"/>
                </a:cubicBezTo>
                <a:close/>
                <a:moveTo>
                  <a:pt x="58669" y="28868"/>
                </a:moveTo>
                <a:cubicBezTo>
                  <a:pt x="59643" y="28868"/>
                  <a:pt x="60544" y="29304"/>
                  <a:pt x="61146" y="30065"/>
                </a:cubicBezTo>
                <a:cubicBezTo>
                  <a:pt x="60942" y="30155"/>
                  <a:pt x="60742" y="30261"/>
                  <a:pt x="60554" y="30384"/>
                </a:cubicBezTo>
                <a:cubicBezTo>
                  <a:pt x="60076" y="29840"/>
                  <a:pt x="59387" y="29526"/>
                  <a:pt x="58660" y="29526"/>
                </a:cubicBezTo>
                <a:cubicBezTo>
                  <a:pt x="58656" y="29526"/>
                  <a:pt x="58651" y="29526"/>
                  <a:pt x="58647" y="29526"/>
                </a:cubicBezTo>
                <a:cubicBezTo>
                  <a:pt x="57953" y="29530"/>
                  <a:pt x="57287" y="29828"/>
                  <a:pt x="56818" y="30339"/>
                </a:cubicBezTo>
                <a:cubicBezTo>
                  <a:pt x="56626" y="30216"/>
                  <a:pt x="56422" y="30114"/>
                  <a:pt x="56209" y="30033"/>
                </a:cubicBezTo>
                <a:cubicBezTo>
                  <a:pt x="56809" y="29298"/>
                  <a:pt x="57696" y="28872"/>
                  <a:pt x="58643" y="28868"/>
                </a:cubicBezTo>
                <a:cubicBezTo>
                  <a:pt x="58651" y="28868"/>
                  <a:pt x="58660" y="28868"/>
                  <a:pt x="58669" y="28868"/>
                </a:cubicBezTo>
                <a:close/>
                <a:moveTo>
                  <a:pt x="74499" y="28868"/>
                </a:moveTo>
                <a:cubicBezTo>
                  <a:pt x="75470" y="28868"/>
                  <a:pt x="76370" y="29304"/>
                  <a:pt x="76977" y="30065"/>
                </a:cubicBezTo>
                <a:cubicBezTo>
                  <a:pt x="76769" y="30155"/>
                  <a:pt x="76569" y="30261"/>
                  <a:pt x="76381" y="30384"/>
                </a:cubicBezTo>
                <a:cubicBezTo>
                  <a:pt x="75902" y="29840"/>
                  <a:pt x="75217" y="29526"/>
                  <a:pt x="74491" y="29526"/>
                </a:cubicBezTo>
                <a:cubicBezTo>
                  <a:pt x="74486" y="29526"/>
                  <a:pt x="74482" y="29526"/>
                  <a:pt x="74477" y="29526"/>
                </a:cubicBezTo>
                <a:cubicBezTo>
                  <a:pt x="73783" y="29530"/>
                  <a:pt x="73114" y="29828"/>
                  <a:pt x="72644" y="30339"/>
                </a:cubicBezTo>
                <a:cubicBezTo>
                  <a:pt x="72452" y="30216"/>
                  <a:pt x="72252" y="30114"/>
                  <a:pt x="72040" y="30028"/>
                </a:cubicBezTo>
                <a:cubicBezTo>
                  <a:pt x="72639" y="29298"/>
                  <a:pt x="73527" y="28872"/>
                  <a:pt x="74473" y="28868"/>
                </a:cubicBezTo>
                <a:cubicBezTo>
                  <a:pt x="74482" y="28868"/>
                  <a:pt x="74491" y="28868"/>
                  <a:pt x="74499" y="28868"/>
                </a:cubicBezTo>
                <a:close/>
                <a:moveTo>
                  <a:pt x="90326" y="28868"/>
                </a:moveTo>
                <a:cubicBezTo>
                  <a:pt x="91300" y="28868"/>
                  <a:pt x="92200" y="29304"/>
                  <a:pt x="92804" y="30065"/>
                </a:cubicBezTo>
                <a:cubicBezTo>
                  <a:pt x="92600" y="30155"/>
                  <a:pt x="92400" y="30261"/>
                  <a:pt x="92212" y="30384"/>
                </a:cubicBezTo>
                <a:cubicBezTo>
                  <a:pt x="91734" y="29841"/>
                  <a:pt x="91048" y="29526"/>
                  <a:pt x="90321" y="29526"/>
                </a:cubicBezTo>
                <a:lnTo>
                  <a:pt x="90304" y="29526"/>
                </a:lnTo>
                <a:cubicBezTo>
                  <a:pt x="89610" y="29530"/>
                  <a:pt x="88944" y="29828"/>
                  <a:pt x="88475" y="30339"/>
                </a:cubicBezTo>
                <a:cubicBezTo>
                  <a:pt x="88283" y="30216"/>
                  <a:pt x="88078" y="30114"/>
                  <a:pt x="87866" y="30033"/>
                </a:cubicBezTo>
                <a:cubicBezTo>
                  <a:pt x="88470" y="29298"/>
                  <a:pt x="89352" y="28872"/>
                  <a:pt x="90300" y="28868"/>
                </a:cubicBezTo>
                <a:cubicBezTo>
                  <a:pt x="90309" y="28868"/>
                  <a:pt x="90317" y="28868"/>
                  <a:pt x="90326" y="28868"/>
                </a:cubicBezTo>
                <a:close/>
                <a:moveTo>
                  <a:pt x="19100" y="29596"/>
                </a:moveTo>
                <a:cubicBezTo>
                  <a:pt x="19790" y="29596"/>
                  <a:pt x="20443" y="29890"/>
                  <a:pt x="20908" y="30400"/>
                </a:cubicBezTo>
                <a:cubicBezTo>
                  <a:pt x="20733" y="30514"/>
                  <a:pt x="20570" y="30641"/>
                  <a:pt x="20418" y="30780"/>
                </a:cubicBezTo>
                <a:cubicBezTo>
                  <a:pt x="20075" y="30420"/>
                  <a:pt x="19598" y="30216"/>
                  <a:pt x="19100" y="30216"/>
                </a:cubicBezTo>
                <a:lnTo>
                  <a:pt x="19087" y="30216"/>
                </a:lnTo>
                <a:cubicBezTo>
                  <a:pt x="18613" y="30216"/>
                  <a:pt x="18168" y="30400"/>
                  <a:pt x="17829" y="30731"/>
                </a:cubicBezTo>
                <a:cubicBezTo>
                  <a:pt x="17673" y="30592"/>
                  <a:pt x="17507" y="30465"/>
                  <a:pt x="17330" y="30355"/>
                </a:cubicBezTo>
                <a:cubicBezTo>
                  <a:pt x="17494" y="30184"/>
                  <a:pt x="17682" y="30037"/>
                  <a:pt x="17886" y="29918"/>
                </a:cubicBezTo>
                <a:cubicBezTo>
                  <a:pt x="18250" y="29714"/>
                  <a:pt x="18662" y="29600"/>
                  <a:pt x="19083" y="29596"/>
                </a:cubicBezTo>
                <a:close/>
                <a:moveTo>
                  <a:pt x="34923" y="29596"/>
                </a:moveTo>
                <a:cubicBezTo>
                  <a:pt x="35612" y="29596"/>
                  <a:pt x="36272" y="29889"/>
                  <a:pt x="36735" y="30400"/>
                </a:cubicBezTo>
                <a:cubicBezTo>
                  <a:pt x="36563" y="30514"/>
                  <a:pt x="36401" y="30641"/>
                  <a:pt x="36245" y="30780"/>
                </a:cubicBezTo>
                <a:cubicBezTo>
                  <a:pt x="35902" y="30420"/>
                  <a:pt x="35424" y="30216"/>
                  <a:pt x="34925" y="30216"/>
                </a:cubicBezTo>
                <a:lnTo>
                  <a:pt x="34914" y="30216"/>
                </a:lnTo>
                <a:cubicBezTo>
                  <a:pt x="34440" y="30216"/>
                  <a:pt x="33999" y="30400"/>
                  <a:pt x="33656" y="30731"/>
                </a:cubicBezTo>
                <a:cubicBezTo>
                  <a:pt x="33500" y="30592"/>
                  <a:pt x="33332" y="30465"/>
                  <a:pt x="33157" y="30355"/>
                </a:cubicBezTo>
                <a:cubicBezTo>
                  <a:pt x="33234" y="30273"/>
                  <a:pt x="33317" y="30199"/>
                  <a:pt x="33406" y="30131"/>
                </a:cubicBezTo>
                <a:cubicBezTo>
                  <a:pt x="33831" y="29792"/>
                  <a:pt x="34362" y="29600"/>
                  <a:pt x="34910" y="29596"/>
                </a:cubicBezTo>
                <a:cubicBezTo>
                  <a:pt x="34914" y="29596"/>
                  <a:pt x="34919" y="29596"/>
                  <a:pt x="34923" y="29596"/>
                </a:cubicBezTo>
                <a:close/>
                <a:moveTo>
                  <a:pt x="50756" y="29596"/>
                </a:moveTo>
                <a:cubicBezTo>
                  <a:pt x="51447" y="29596"/>
                  <a:pt x="52100" y="29890"/>
                  <a:pt x="52565" y="30400"/>
                </a:cubicBezTo>
                <a:cubicBezTo>
                  <a:pt x="52390" y="30514"/>
                  <a:pt x="52226" y="30641"/>
                  <a:pt x="52075" y="30780"/>
                </a:cubicBezTo>
                <a:cubicBezTo>
                  <a:pt x="51732" y="30420"/>
                  <a:pt x="51255" y="30216"/>
                  <a:pt x="50756" y="30216"/>
                </a:cubicBezTo>
                <a:lnTo>
                  <a:pt x="50744" y="30216"/>
                </a:lnTo>
                <a:cubicBezTo>
                  <a:pt x="50271" y="30216"/>
                  <a:pt x="49825" y="30400"/>
                  <a:pt x="49487" y="30731"/>
                </a:cubicBezTo>
                <a:cubicBezTo>
                  <a:pt x="49331" y="30592"/>
                  <a:pt x="49163" y="30465"/>
                  <a:pt x="48988" y="30355"/>
                </a:cubicBezTo>
                <a:cubicBezTo>
                  <a:pt x="49441" y="29877"/>
                  <a:pt x="50079" y="29600"/>
                  <a:pt x="50740" y="29596"/>
                </a:cubicBezTo>
                <a:close/>
                <a:moveTo>
                  <a:pt x="66581" y="29596"/>
                </a:moveTo>
                <a:cubicBezTo>
                  <a:pt x="67274" y="29596"/>
                  <a:pt x="67930" y="29889"/>
                  <a:pt x="68392" y="30400"/>
                </a:cubicBezTo>
                <a:cubicBezTo>
                  <a:pt x="68221" y="30514"/>
                  <a:pt x="68057" y="30641"/>
                  <a:pt x="67902" y="30780"/>
                </a:cubicBezTo>
                <a:cubicBezTo>
                  <a:pt x="67559" y="30420"/>
                  <a:pt x="67082" y="30216"/>
                  <a:pt x="66583" y="30216"/>
                </a:cubicBezTo>
                <a:lnTo>
                  <a:pt x="66571" y="30216"/>
                </a:lnTo>
                <a:cubicBezTo>
                  <a:pt x="66420" y="30216"/>
                  <a:pt x="66273" y="30237"/>
                  <a:pt x="66130" y="30273"/>
                </a:cubicBezTo>
                <a:cubicBezTo>
                  <a:pt x="65823" y="30351"/>
                  <a:pt x="65546" y="30506"/>
                  <a:pt x="65317" y="30731"/>
                </a:cubicBezTo>
                <a:cubicBezTo>
                  <a:pt x="65157" y="30592"/>
                  <a:pt x="64990" y="30465"/>
                  <a:pt x="64814" y="30355"/>
                </a:cubicBezTo>
                <a:cubicBezTo>
                  <a:pt x="65272" y="29877"/>
                  <a:pt x="65909" y="29600"/>
                  <a:pt x="66567" y="29596"/>
                </a:cubicBezTo>
                <a:cubicBezTo>
                  <a:pt x="66572" y="29596"/>
                  <a:pt x="66576" y="29596"/>
                  <a:pt x="66581" y="29596"/>
                </a:cubicBezTo>
                <a:close/>
                <a:moveTo>
                  <a:pt x="82411" y="29596"/>
                </a:moveTo>
                <a:cubicBezTo>
                  <a:pt x="83100" y="29596"/>
                  <a:pt x="83756" y="29889"/>
                  <a:pt x="84223" y="30400"/>
                </a:cubicBezTo>
                <a:cubicBezTo>
                  <a:pt x="84047" y="30514"/>
                  <a:pt x="83884" y="30641"/>
                  <a:pt x="83733" y="30780"/>
                </a:cubicBezTo>
                <a:cubicBezTo>
                  <a:pt x="83390" y="30420"/>
                  <a:pt x="82912" y="30216"/>
                  <a:pt x="82413" y="30216"/>
                </a:cubicBezTo>
                <a:lnTo>
                  <a:pt x="82401" y="30216"/>
                </a:lnTo>
                <a:cubicBezTo>
                  <a:pt x="81927" y="30216"/>
                  <a:pt x="81482" y="30400"/>
                  <a:pt x="81143" y="30731"/>
                </a:cubicBezTo>
                <a:cubicBezTo>
                  <a:pt x="80988" y="30592"/>
                  <a:pt x="80820" y="30465"/>
                  <a:pt x="80645" y="30355"/>
                </a:cubicBezTo>
                <a:cubicBezTo>
                  <a:pt x="80956" y="30028"/>
                  <a:pt x="81348" y="29799"/>
                  <a:pt x="81776" y="29681"/>
                </a:cubicBezTo>
                <a:cubicBezTo>
                  <a:pt x="81817" y="29669"/>
                  <a:pt x="81858" y="29660"/>
                  <a:pt x="81899" y="29652"/>
                </a:cubicBezTo>
                <a:cubicBezTo>
                  <a:pt x="81981" y="29636"/>
                  <a:pt x="82062" y="29620"/>
                  <a:pt x="82144" y="29611"/>
                </a:cubicBezTo>
                <a:cubicBezTo>
                  <a:pt x="82230" y="29603"/>
                  <a:pt x="82311" y="29596"/>
                  <a:pt x="82398" y="29596"/>
                </a:cubicBezTo>
                <a:cubicBezTo>
                  <a:pt x="82402" y="29596"/>
                  <a:pt x="82407" y="29596"/>
                  <a:pt x="82411" y="29596"/>
                </a:cubicBezTo>
                <a:close/>
                <a:moveTo>
                  <a:pt x="19100" y="30286"/>
                </a:moveTo>
                <a:cubicBezTo>
                  <a:pt x="19577" y="30286"/>
                  <a:pt x="20035" y="30482"/>
                  <a:pt x="20365" y="30829"/>
                </a:cubicBezTo>
                <a:cubicBezTo>
                  <a:pt x="20235" y="30951"/>
                  <a:pt x="20116" y="31082"/>
                  <a:pt x="20001" y="31221"/>
                </a:cubicBezTo>
                <a:cubicBezTo>
                  <a:pt x="19769" y="30964"/>
                  <a:pt x="19443" y="30817"/>
                  <a:pt x="19100" y="30817"/>
                </a:cubicBezTo>
                <a:lnTo>
                  <a:pt x="19091" y="30817"/>
                </a:lnTo>
                <a:cubicBezTo>
                  <a:pt x="18772" y="30821"/>
                  <a:pt x="18478" y="30943"/>
                  <a:pt x="18250" y="31160"/>
                </a:cubicBezTo>
                <a:cubicBezTo>
                  <a:pt x="18135" y="31025"/>
                  <a:pt x="18013" y="30894"/>
                  <a:pt x="17882" y="30776"/>
                </a:cubicBezTo>
                <a:cubicBezTo>
                  <a:pt x="18209" y="30461"/>
                  <a:pt x="18634" y="30290"/>
                  <a:pt x="19087" y="30286"/>
                </a:cubicBezTo>
                <a:close/>
                <a:moveTo>
                  <a:pt x="34925" y="30286"/>
                </a:moveTo>
                <a:cubicBezTo>
                  <a:pt x="35404" y="30286"/>
                  <a:pt x="35865" y="30482"/>
                  <a:pt x="36196" y="30829"/>
                </a:cubicBezTo>
                <a:cubicBezTo>
                  <a:pt x="36065" y="30951"/>
                  <a:pt x="35943" y="31082"/>
                  <a:pt x="35832" y="31221"/>
                </a:cubicBezTo>
                <a:cubicBezTo>
                  <a:pt x="35600" y="30964"/>
                  <a:pt x="35273" y="30817"/>
                  <a:pt x="34925" y="30817"/>
                </a:cubicBezTo>
                <a:lnTo>
                  <a:pt x="34917" y="30817"/>
                </a:lnTo>
                <a:cubicBezTo>
                  <a:pt x="34876" y="30821"/>
                  <a:pt x="34836" y="30821"/>
                  <a:pt x="34795" y="30825"/>
                </a:cubicBezTo>
                <a:cubicBezTo>
                  <a:pt x="34525" y="30853"/>
                  <a:pt x="34276" y="30972"/>
                  <a:pt x="34080" y="31160"/>
                </a:cubicBezTo>
                <a:cubicBezTo>
                  <a:pt x="33966" y="31025"/>
                  <a:pt x="33839" y="30894"/>
                  <a:pt x="33709" y="30776"/>
                </a:cubicBezTo>
                <a:cubicBezTo>
                  <a:pt x="34035" y="30461"/>
                  <a:pt x="34460" y="30290"/>
                  <a:pt x="34917" y="30286"/>
                </a:cubicBezTo>
                <a:close/>
                <a:moveTo>
                  <a:pt x="50756" y="30286"/>
                </a:moveTo>
                <a:cubicBezTo>
                  <a:pt x="51234" y="30286"/>
                  <a:pt x="51692" y="30482"/>
                  <a:pt x="52022" y="30829"/>
                </a:cubicBezTo>
                <a:cubicBezTo>
                  <a:pt x="51892" y="30951"/>
                  <a:pt x="51773" y="31082"/>
                  <a:pt x="51659" y="31221"/>
                </a:cubicBezTo>
                <a:cubicBezTo>
                  <a:pt x="51426" y="30964"/>
                  <a:pt x="51099" y="30817"/>
                  <a:pt x="50756" y="30817"/>
                </a:cubicBezTo>
                <a:lnTo>
                  <a:pt x="50748" y="30817"/>
                </a:lnTo>
                <a:cubicBezTo>
                  <a:pt x="50430" y="30821"/>
                  <a:pt x="50135" y="30943"/>
                  <a:pt x="49907" y="31160"/>
                </a:cubicBezTo>
                <a:cubicBezTo>
                  <a:pt x="49792" y="31025"/>
                  <a:pt x="49670" y="30894"/>
                  <a:pt x="49539" y="30776"/>
                </a:cubicBezTo>
                <a:cubicBezTo>
                  <a:pt x="49866" y="30461"/>
                  <a:pt x="50290" y="30290"/>
                  <a:pt x="50744" y="30286"/>
                </a:cubicBezTo>
                <a:close/>
                <a:moveTo>
                  <a:pt x="66589" y="30286"/>
                </a:moveTo>
                <a:cubicBezTo>
                  <a:pt x="67061" y="30286"/>
                  <a:pt x="67521" y="30485"/>
                  <a:pt x="67853" y="30829"/>
                </a:cubicBezTo>
                <a:cubicBezTo>
                  <a:pt x="67723" y="30951"/>
                  <a:pt x="67600" y="31082"/>
                  <a:pt x="67489" y="31221"/>
                </a:cubicBezTo>
                <a:cubicBezTo>
                  <a:pt x="67257" y="30964"/>
                  <a:pt x="66930" y="30817"/>
                  <a:pt x="66583" y="30817"/>
                </a:cubicBezTo>
                <a:lnTo>
                  <a:pt x="66575" y="30817"/>
                </a:lnTo>
                <a:cubicBezTo>
                  <a:pt x="66260" y="30821"/>
                  <a:pt x="65962" y="30943"/>
                  <a:pt x="65738" y="31160"/>
                </a:cubicBezTo>
                <a:cubicBezTo>
                  <a:pt x="65623" y="31025"/>
                  <a:pt x="65497" y="30894"/>
                  <a:pt x="65366" y="30776"/>
                </a:cubicBezTo>
                <a:cubicBezTo>
                  <a:pt x="65484" y="30665"/>
                  <a:pt x="65611" y="30567"/>
                  <a:pt x="65753" y="30493"/>
                </a:cubicBezTo>
                <a:cubicBezTo>
                  <a:pt x="66003" y="30359"/>
                  <a:pt x="66281" y="30286"/>
                  <a:pt x="66575" y="30286"/>
                </a:cubicBezTo>
                <a:cubicBezTo>
                  <a:pt x="66579" y="30286"/>
                  <a:pt x="66584" y="30286"/>
                  <a:pt x="66589" y="30286"/>
                </a:cubicBezTo>
                <a:close/>
                <a:moveTo>
                  <a:pt x="82415" y="30286"/>
                </a:moveTo>
                <a:cubicBezTo>
                  <a:pt x="82892" y="30286"/>
                  <a:pt x="83352" y="30485"/>
                  <a:pt x="83680" y="30829"/>
                </a:cubicBezTo>
                <a:cubicBezTo>
                  <a:pt x="83549" y="30951"/>
                  <a:pt x="83431" y="31082"/>
                  <a:pt x="83316" y="31221"/>
                </a:cubicBezTo>
                <a:cubicBezTo>
                  <a:pt x="83084" y="30964"/>
                  <a:pt x="82756" y="30817"/>
                  <a:pt x="82413" y="30817"/>
                </a:cubicBezTo>
                <a:lnTo>
                  <a:pt x="82405" y="30817"/>
                </a:lnTo>
                <a:cubicBezTo>
                  <a:pt x="82087" y="30821"/>
                  <a:pt x="81793" y="30943"/>
                  <a:pt x="81564" y="31160"/>
                </a:cubicBezTo>
                <a:cubicBezTo>
                  <a:pt x="81450" y="31025"/>
                  <a:pt x="81327" y="30894"/>
                  <a:pt x="81197" y="30776"/>
                </a:cubicBezTo>
                <a:cubicBezTo>
                  <a:pt x="81523" y="30461"/>
                  <a:pt x="81948" y="30290"/>
                  <a:pt x="82401" y="30286"/>
                </a:cubicBezTo>
                <a:cubicBezTo>
                  <a:pt x="82406" y="30286"/>
                  <a:pt x="82411" y="30286"/>
                  <a:pt x="82415" y="30286"/>
                </a:cubicBezTo>
                <a:close/>
                <a:moveTo>
                  <a:pt x="19100" y="30890"/>
                </a:moveTo>
                <a:cubicBezTo>
                  <a:pt x="19426" y="30890"/>
                  <a:pt x="19741" y="31029"/>
                  <a:pt x="19957" y="31274"/>
                </a:cubicBezTo>
                <a:cubicBezTo>
                  <a:pt x="19707" y="31596"/>
                  <a:pt x="19507" y="31956"/>
                  <a:pt x="19364" y="32348"/>
                </a:cubicBezTo>
                <a:cubicBezTo>
                  <a:pt x="19266" y="32340"/>
                  <a:pt x="19168" y="32340"/>
                  <a:pt x="19066" y="32340"/>
                </a:cubicBezTo>
                <a:lnTo>
                  <a:pt x="18932" y="32340"/>
                </a:lnTo>
                <a:cubicBezTo>
                  <a:pt x="18781" y="31928"/>
                  <a:pt x="18564" y="31547"/>
                  <a:pt x="18295" y="31217"/>
                </a:cubicBezTo>
                <a:cubicBezTo>
                  <a:pt x="18511" y="31004"/>
                  <a:pt x="18789" y="30890"/>
                  <a:pt x="19091" y="30890"/>
                </a:cubicBezTo>
                <a:close/>
                <a:moveTo>
                  <a:pt x="34934" y="30890"/>
                </a:moveTo>
                <a:cubicBezTo>
                  <a:pt x="35259" y="30890"/>
                  <a:pt x="35571" y="31033"/>
                  <a:pt x="35788" y="31274"/>
                </a:cubicBezTo>
                <a:cubicBezTo>
                  <a:pt x="35538" y="31596"/>
                  <a:pt x="35334" y="31956"/>
                  <a:pt x="35191" y="32348"/>
                </a:cubicBezTo>
                <a:cubicBezTo>
                  <a:pt x="35093" y="32340"/>
                  <a:pt x="34995" y="32340"/>
                  <a:pt x="34897" y="32340"/>
                </a:cubicBezTo>
                <a:lnTo>
                  <a:pt x="34763" y="32340"/>
                </a:lnTo>
                <a:cubicBezTo>
                  <a:pt x="34607" y="31928"/>
                  <a:pt x="34391" y="31547"/>
                  <a:pt x="34125" y="31217"/>
                </a:cubicBezTo>
                <a:cubicBezTo>
                  <a:pt x="34337" y="31004"/>
                  <a:pt x="34619" y="30890"/>
                  <a:pt x="34917" y="30890"/>
                </a:cubicBezTo>
                <a:cubicBezTo>
                  <a:pt x="34923" y="30890"/>
                  <a:pt x="34928" y="30890"/>
                  <a:pt x="34934" y="30890"/>
                </a:cubicBezTo>
                <a:close/>
                <a:moveTo>
                  <a:pt x="50765" y="30890"/>
                </a:moveTo>
                <a:cubicBezTo>
                  <a:pt x="51090" y="30890"/>
                  <a:pt x="51397" y="31033"/>
                  <a:pt x="51614" y="31274"/>
                </a:cubicBezTo>
                <a:cubicBezTo>
                  <a:pt x="51365" y="31592"/>
                  <a:pt x="51165" y="31956"/>
                  <a:pt x="51022" y="32348"/>
                </a:cubicBezTo>
                <a:cubicBezTo>
                  <a:pt x="50932" y="32340"/>
                  <a:pt x="50842" y="32340"/>
                  <a:pt x="50748" y="32340"/>
                </a:cubicBezTo>
                <a:lnTo>
                  <a:pt x="50589" y="32340"/>
                </a:lnTo>
                <a:cubicBezTo>
                  <a:pt x="50437" y="31928"/>
                  <a:pt x="50222" y="31547"/>
                  <a:pt x="49952" y="31217"/>
                </a:cubicBezTo>
                <a:cubicBezTo>
                  <a:pt x="50168" y="31004"/>
                  <a:pt x="50446" y="30890"/>
                  <a:pt x="50748" y="30890"/>
                </a:cubicBezTo>
                <a:cubicBezTo>
                  <a:pt x="50754" y="30890"/>
                  <a:pt x="50759" y="30890"/>
                  <a:pt x="50765" y="30890"/>
                </a:cubicBezTo>
                <a:close/>
                <a:moveTo>
                  <a:pt x="66591" y="30890"/>
                </a:moveTo>
                <a:cubicBezTo>
                  <a:pt x="66920" y="30890"/>
                  <a:pt x="67227" y="31033"/>
                  <a:pt x="67444" y="31274"/>
                </a:cubicBezTo>
                <a:cubicBezTo>
                  <a:pt x="67195" y="31592"/>
                  <a:pt x="66991" y="31956"/>
                  <a:pt x="66848" y="32348"/>
                </a:cubicBezTo>
                <a:cubicBezTo>
                  <a:pt x="66750" y="32340"/>
                  <a:pt x="66652" y="32340"/>
                  <a:pt x="66554" y="32340"/>
                </a:cubicBezTo>
                <a:lnTo>
                  <a:pt x="66420" y="32340"/>
                </a:lnTo>
                <a:cubicBezTo>
                  <a:pt x="66264" y="31928"/>
                  <a:pt x="66047" y="31547"/>
                  <a:pt x="65783" y="31217"/>
                </a:cubicBezTo>
                <a:cubicBezTo>
                  <a:pt x="65994" y="31004"/>
                  <a:pt x="66277" y="30890"/>
                  <a:pt x="66575" y="30890"/>
                </a:cubicBezTo>
                <a:cubicBezTo>
                  <a:pt x="66580" y="30890"/>
                  <a:pt x="66586" y="30890"/>
                  <a:pt x="66591" y="30890"/>
                </a:cubicBezTo>
                <a:close/>
                <a:moveTo>
                  <a:pt x="82422" y="30890"/>
                </a:moveTo>
                <a:cubicBezTo>
                  <a:pt x="82746" y="30890"/>
                  <a:pt x="83054" y="31033"/>
                  <a:pt x="83271" y="31274"/>
                </a:cubicBezTo>
                <a:cubicBezTo>
                  <a:pt x="83022" y="31592"/>
                  <a:pt x="82822" y="31956"/>
                  <a:pt x="82679" y="32348"/>
                </a:cubicBezTo>
                <a:cubicBezTo>
                  <a:pt x="82589" y="32340"/>
                  <a:pt x="82499" y="32340"/>
                  <a:pt x="82405" y="32340"/>
                </a:cubicBezTo>
                <a:lnTo>
                  <a:pt x="82246" y="32340"/>
                </a:lnTo>
                <a:cubicBezTo>
                  <a:pt x="82095" y="31928"/>
                  <a:pt x="81878" y="31547"/>
                  <a:pt x="81608" y="31217"/>
                </a:cubicBezTo>
                <a:cubicBezTo>
                  <a:pt x="81825" y="31004"/>
                  <a:pt x="82103" y="30890"/>
                  <a:pt x="82405" y="30890"/>
                </a:cubicBezTo>
                <a:cubicBezTo>
                  <a:pt x="82411" y="30890"/>
                  <a:pt x="82416" y="30890"/>
                  <a:pt x="82422" y="30890"/>
                </a:cubicBezTo>
                <a:close/>
                <a:moveTo>
                  <a:pt x="11179" y="29596"/>
                </a:moveTo>
                <a:cubicBezTo>
                  <a:pt x="11882" y="29596"/>
                  <a:pt x="12544" y="29898"/>
                  <a:pt x="13009" y="30425"/>
                </a:cubicBezTo>
                <a:cubicBezTo>
                  <a:pt x="12331" y="30882"/>
                  <a:pt x="11797" y="31547"/>
                  <a:pt x="11503" y="32352"/>
                </a:cubicBezTo>
                <a:cubicBezTo>
                  <a:pt x="11388" y="32344"/>
                  <a:pt x="11273" y="32340"/>
                  <a:pt x="11160" y="32340"/>
                </a:cubicBezTo>
                <a:cubicBezTo>
                  <a:pt x="11094" y="32340"/>
                  <a:pt x="11028" y="32340"/>
                  <a:pt x="10964" y="32344"/>
                </a:cubicBezTo>
                <a:cubicBezTo>
                  <a:pt x="10817" y="31935"/>
                  <a:pt x="10604" y="31564"/>
                  <a:pt x="10342" y="31237"/>
                </a:cubicBezTo>
                <a:lnTo>
                  <a:pt x="10342" y="31237"/>
                </a:lnTo>
                <a:lnTo>
                  <a:pt x="10346" y="31241"/>
                </a:lnTo>
                <a:cubicBezTo>
                  <a:pt x="10567" y="31017"/>
                  <a:pt x="10857" y="30890"/>
                  <a:pt x="11172" y="30890"/>
                </a:cubicBezTo>
                <a:cubicBezTo>
                  <a:pt x="11177" y="30890"/>
                  <a:pt x="11183" y="30890"/>
                  <a:pt x="11188" y="30890"/>
                </a:cubicBezTo>
                <a:cubicBezTo>
                  <a:pt x="11521" y="30890"/>
                  <a:pt x="11841" y="31037"/>
                  <a:pt x="12058" y="31294"/>
                </a:cubicBezTo>
                <a:lnTo>
                  <a:pt x="12111" y="31249"/>
                </a:lnTo>
                <a:cubicBezTo>
                  <a:pt x="11878" y="30976"/>
                  <a:pt x="11539" y="30817"/>
                  <a:pt x="11179" y="30817"/>
                </a:cubicBezTo>
                <a:lnTo>
                  <a:pt x="11172" y="30817"/>
                </a:lnTo>
                <a:cubicBezTo>
                  <a:pt x="10841" y="30821"/>
                  <a:pt x="10534" y="30951"/>
                  <a:pt x="10306" y="31188"/>
                </a:cubicBezTo>
                <a:cubicBezTo>
                  <a:pt x="10191" y="31049"/>
                  <a:pt x="10069" y="30919"/>
                  <a:pt x="9938" y="30800"/>
                </a:cubicBezTo>
                <a:cubicBezTo>
                  <a:pt x="10265" y="30469"/>
                  <a:pt x="10702" y="30290"/>
                  <a:pt x="11168" y="30286"/>
                </a:cubicBezTo>
                <a:lnTo>
                  <a:pt x="11179" y="30286"/>
                </a:lnTo>
                <a:cubicBezTo>
                  <a:pt x="11666" y="30286"/>
                  <a:pt x="12135" y="30490"/>
                  <a:pt x="12470" y="30849"/>
                </a:cubicBezTo>
                <a:lnTo>
                  <a:pt x="12519" y="30804"/>
                </a:lnTo>
                <a:cubicBezTo>
                  <a:pt x="12176" y="30429"/>
                  <a:pt x="11686" y="30216"/>
                  <a:pt x="11179" y="30216"/>
                </a:cubicBezTo>
                <a:lnTo>
                  <a:pt x="11168" y="30216"/>
                </a:lnTo>
                <a:cubicBezTo>
                  <a:pt x="10681" y="30220"/>
                  <a:pt x="10229" y="30408"/>
                  <a:pt x="9885" y="30751"/>
                </a:cubicBezTo>
                <a:cubicBezTo>
                  <a:pt x="9730" y="30612"/>
                  <a:pt x="9567" y="30486"/>
                  <a:pt x="9390" y="30376"/>
                </a:cubicBezTo>
                <a:cubicBezTo>
                  <a:pt x="9848" y="29886"/>
                  <a:pt x="10493" y="29600"/>
                  <a:pt x="11164" y="29596"/>
                </a:cubicBezTo>
                <a:close/>
                <a:moveTo>
                  <a:pt x="27006" y="29596"/>
                </a:moveTo>
                <a:cubicBezTo>
                  <a:pt x="27709" y="29596"/>
                  <a:pt x="28374" y="29898"/>
                  <a:pt x="28836" y="30425"/>
                </a:cubicBezTo>
                <a:cubicBezTo>
                  <a:pt x="28158" y="30882"/>
                  <a:pt x="27623" y="31547"/>
                  <a:pt x="27333" y="32352"/>
                </a:cubicBezTo>
                <a:cubicBezTo>
                  <a:pt x="27219" y="32344"/>
                  <a:pt x="27104" y="32340"/>
                  <a:pt x="26985" y="32340"/>
                </a:cubicBezTo>
                <a:cubicBezTo>
                  <a:pt x="26921" y="32340"/>
                  <a:pt x="26855" y="32340"/>
                  <a:pt x="26789" y="32344"/>
                </a:cubicBezTo>
                <a:cubicBezTo>
                  <a:pt x="26642" y="31935"/>
                  <a:pt x="26435" y="31564"/>
                  <a:pt x="26173" y="31237"/>
                </a:cubicBezTo>
                <a:lnTo>
                  <a:pt x="26173" y="31237"/>
                </a:lnTo>
                <a:lnTo>
                  <a:pt x="26177" y="31241"/>
                </a:lnTo>
                <a:cubicBezTo>
                  <a:pt x="26393" y="31017"/>
                  <a:pt x="26688" y="30890"/>
                  <a:pt x="26998" y="30890"/>
                </a:cubicBezTo>
                <a:cubicBezTo>
                  <a:pt x="27004" y="30890"/>
                  <a:pt x="27009" y="30890"/>
                  <a:pt x="27015" y="30890"/>
                </a:cubicBezTo>
                <a:cubicBezTo>
                  <a:pt x="27352" y="30890"/>
                  <a:pt x="27667" y="31037"/>
                  <a:pt x="27884" y="31294"/>
                </a:cubicBezTo>
                <a:lnTo>
                  <a:pt x="27937" y="31249"/>
                </a:lnTo>
                <a:cubicBezTo>
                  <a:pt x="27705" y="30976"/>
                  <a:pt x="27366" y="30817"/>
                  <a:pt x="27006" y="30817"/>
                </a:cubicBezTo>
                <a:lnTo>
                  <a:pt x="26998" y="30817"/>
                </a:lnTo>
                <a:cubicBezTo>
                  <a:pt x="26672" y="30821"/>
                  <a:pt x="26361" y="30951"/>
                  <a:pt x="26133" y="31188"/>
                </a:cubicBezTo>
                <a:cubicBezTo>
                  <a:pt x="26018" y="31049"/>
                  <a:pt x="25895" y="30919"/>
                  <a:pt x="25765" y="30800"/>
                </a:cubicBezTo>
                <a:cubicBezTo>
                  <a:pt x="26095" y="30469"/>
                  <a:pt x="26533" y="30290"/>
                  <a:pt x="26994" y="30286"/>
                </a:cubicBezTo>
                <a:lnTo>
                  <a:pt x="27006" y="30286"/>
                </a:lnTo>
                <a:cubicBezTo>
                  <a:pt x="27496" y="30286"/>
                  <a:pt x="27966" y="30490"/>
                  <a:pt x="28297" y="30849"/>
                </a:cubicBezTo>
                <a:lnTo>
                  <a:pt x="28350" y="30804"/>
                </a:lnTo>
                <a:cubicBezTo>
                  <a:pt x="28003" y="30429"/>
                  <a:pt x="27517" y="30216"/>
                  <a:pt x="27006" y="30216"/>
                </a:cubicBezTo>
                <a:lnTo>
                  <a:pt x="26994" y="30216"/>
                </a:lnTo>
                <a:cubicBezTo>
                  <a:pt x="26512" y="30220"/>
                  <a:pt x="26054" y="30408"/>
                  <a:pt x="25716" y="30751"/>
                </a:cubicBezTo>
                <a:cubicBezTo>
                  <a:pt x="25560" y="30612"/>
                  <a:pt x="25393" y="30486"/>
                  <a:pt x="25221" y="30376"/>
                </a:cubicBezTo>
                <a:cubicBezTo>
                  <a:pt x="25675" y="29886"/>
                  <a:pt x="26320" y="29600"/>
                  <a:pt x="26990" y="29596"/>
                </a:cubicBezTo>
                <a:close/>
                <a:moveTo>
                  <a:pt x="42837" y="29596"/>
                </a:moveTo>
                <a:cubicBezTo>
                  <a:pt x="43540" y="29596"/>
                  <a:pt x="44201" y="29898"/>
                  <a:pt x="44667" y="30425"/>
                </a:cubicBezTo>
                <a:cubicBezTo>
                  <a:pt x="43988" y="30882"/>
                  <a:pt x="43453" y="31547"/>
                  <a:pt x="43159" y="32352"/>
                </a:cubicBezTo>
                <a:cubicBezTo>
                  <a:pt x="43045" y="32344"/>
                  <a:pt x="42931" y="32340"/>
                  <a:pt x="42816" y="32340"/>
                </a:cubicBezTo>
                <a:cubicBezTo>
                  <a:pt x="42751" y="32340"/>
                  <a:pt x="42686" y="32340"/>
                  <a:pt x="42620" y="32344"/>
                </a:cubicBezTo>
                <a:cubicBezTo>
                  <a:pt x="42473" y="31935"/>
                  <a:pt x="42261" y="31564"/>
                  <a:pt x="42000" y="31237"/>
                </a:cubicBezTo>
                <a:lnTo>
                  <a:pt x="42000" y="31237"/>
                </a:lnTo>
                <a:lnTo>
                  <a:pt x="42004" y="31241"/>
                </a:lnTo>
                <a:cubicBezTo>
                  <a:pt x="42224" y="31017"/>
                  <a:pt x="42514" y="30890"/>
                  <a:pt x="42829" y="30890"/>
                </a:cubicBezTo>
                <a:lnTo>
                  <a:pt x="42837" y="30890"/>
                </a:lnTo>
                <a:cubicBezTo>
                  <a:pt x="43176" y="30890"/>
                  <a:pt x="43494" y="31038"/>
                  <a:pt x="43715" y="31294"/>
                </a:cubicBezTo>
                <a:lnTo>
                  <a:pt x="43768" y="31249"/>
                </a:lnTo>
                <a:cubicBezTo>
                  <a:pt x="43536" y="30976"/>
                  <a:pt x="43196" y="30817"/>
                  <a:pt x="42837" y="30817"/>
                </a:cubicBezTo>
                <a:lnTo>
                  <a:pt x="42829" y="30817"/>
                </a:lnTo>
                <a:cubicBezTo>
                  <a:pt x="42498" y="30821"/>
                  <a:pt x="42192" y="30951"/>
                  <a:pt x="41963" y="31188"/>
                </a:cubicBezTo>
                <a:cubicBezTo>
                  <a:pt x="41849" y="31049"/>
                  <a:pt x="41726" y="30919"/>
                  <a:pt x="41596" y="30800"/>
                </a:cubicBezTo>
                <a:cubicBezTo>
                  <a:pt x="41922" y="30469"/>
                  <a:pt x="42359" y="30290"/>
                  <a:pt x="42825" y="30286"/>
                </a:cubicBezTo>
                <a:lnTo>
                  <a:pt x="42837" y="30286"/>
                </a:lnTo>
                <a:cubicBezTo>
                  <a:pt x="43323" y="30286"/>
                  <a:pt x="43792" y="30490"/>
                  <a:pt x="44128" y="30849"/>
                </a:cubicBezTo>
                <a:lnTo>
                  <a:pt x="44177" y="30804"/>
                </a:lnTo>
                <a:cubicBezTo>
                  <a:pt x="43834" y="30429"/>
                  <a:pt x="43343" y="30216"/>
                  <a:pt x="42837" y="30216"/>
                </a:cubicBezTo>
                <a:lnTo>
                  <a:pt x="42825" y="30216"/>
                </a:lnTo>
                <a:cubicBezTo>
                  <a:pt x="42339" y="30220"/>
                  <a:pt x="41885" y="30408"/>
                  <a:pt x="41542" y="30751"/>
                </a:cubicBezTo>
                <a:cubicBezTo>
                  <a:pt x="41387" y="30612"/>
                  <a:pt x="41223" y="30486"/>
                  <a:pt x="41048" y="30376"/>
                </a:cubicBezTo>
                <a:cubicBezTo>
                  <a:pt x="41506" y="29886"/>
                  <a:pt x="42151" y="29600"/>
                  <a:pt x="42821" y="29596"/>
                </a:cubicBezTo>
                <a:close/>
                <a:moveTo>
                  <a:pt x="58663" y="29596"/>
                </a:moveTo>
                <a:cubicBezTo>
                  <a:pt x="59366" y="29596"/>
                  <a:pt x="60032" y="29898"/>
                  <a:pt x="60493" y="30425"/>
                </a:cubicBezTo>
                <a:cubicBezTo>
                  <a:pt x="59815" y="30882"/>
                  <a:pt x="59280" y="31547"/>
                  <a:pt x="58990" y="32352"/>
                </a:cubicBezTo>
                <a:cubicBezTo>
                  <a:pt x="58884" y="32344"/>
                  <a:pt x="58778" y="32340"/>
                  <a:pt x="58671" y="32340"/>
                </a:cubicBezTo>
                <a:lnTo>
                  <a:pt x="58643" y="32340"/>
                </a:lnTo>
                <a:cubicBezTo>
                  <a:pt x="58578" y="32340"/>
                  <a:pt x="58512" y="32340"/>
                  <a:pt x="58451" y="32344"/>
                </a:cubicBezTo>
                <a:cubicBezTo>
                  <a:pt x="58300" y="31935"/>
                  <a:pt x="58092" y="31564"/>
                  <a:pt x="57830" y="31237"/>
                </a:cubicBezTo>
                <a:lnTo>
                  <a:pt x="57830" y="31237"/>
                </a:lnTo>
                <a:lnTo>
                  <a:pt x="57834" y="31241"/>
                </a:lnTo>
                <a:cubicBezTo>
                  <a:pt x="58051" y="31017"/>
                  <a:pt x="58345" y="30890"/>
                  <a:pt x="58656" y="30890"/>
                </a:cubicBezTo>
                <a:cubicBezTo>
                  <a:pt x="58661" y="30890"/>
                  <a:pt x="58667" y="30890"/>
                  <a:pt x="58672" y="30890"/>
                </a:cubicBezTo>
                <a:cubicBezTo>
                  <a:pt x="59009" y="30890"/>
                  <a:pt x="59325" y="31037"/>
                  <a:pt x="59542" y="31294"/>
                </a:cubicBezTo>
                <a:lnTo>
                  <a:pt x="59595" y="31249"/>
                </a:lnTo>
                <a:cubicBezTo>
                  <a:pt x="59362" y="30976"/>
                  <a:pt x="59023" y="30817"/>
                  <a:pt x="58663" y="30817"/>
                </a:cubicBezTo>
                <a:lnTo>
                  <a:pt x="58656" y="30817"/>
                </a:lnTo>
                <a:cubicBezTo>
                  <a:pt x="58328" y="30821"/>
                  <a:pt x="58018" y="30951"/>
                  <a:pt x="57789" y="31188"/>
                </a:cubicBezTo>
                <a:cubicBezTo>
                  <a:pt x="57675" y="31049"/>
                  <a:pt x="57553" y="30919"/>
                  <a:pt x="57421" y="30800"/>
                </a:cubicBezTo>
                <a:cubicBezTo>
                  <a:pt x="57753" y="30469"/>
                  <a:pt x="58190" y="30290"/>
                  <a:pt x="58656" y="30286"/>
                </a:cubicBezTo>
                <a:cubicBezTo>
                  <a:pt x="58660" y="30286"/>
                  <a:pt x="58665" y="30286"/>
                  <a:pt x="58669" y="30286"/>
                </a:cubicBezTo>
                <a:cubicBezTo>
                  <a:pt x="59154" y="30286"/>
                  <a:pt x="59622" y="30493"/>
                  <a:pt x="59954" y="30849"/>
                </a:cubicBezTo>
                <a:lnTo>
                  <a:pt x="60007" y="30804"/>
                </a:lnTo>
                <a:cubicBezTo>
                  <a:pt x="59660" y="30429"/>
                  <a:pt x="59174" y="30216"/>
                  <a:pt x="58663" y="30216"/>
                </a:cubicBezTo>
                <a:lnTo>
                  <a:pt x="58652" y="30216"/>
                </a:lnTo>
                <a:cubicBezTo>
                  <a:pt x="58169" y="30220"/>
                  <a:pt x="57712" y="30408"/>
                  <a:pt x="57372" y="30751"/>
                </a:cubicBezTo>
                <a:cubicBezTo>
                  <a:pt x="57218" y="30612"/>
                  <a:pt x="57050" y="30486"/>
                  <a:pt x="56878" y="30376"/>
                </a:cubicBezTo>
                <a:cubicBezTo>
                  <a:pt x="57332" y="29886"/>
                  <a:pt x="57977" y="29600"/>
                  <a:pt x="58647" y="29596"/>
                </a:cubicBezTo>
                <a:close/>
                <a:moveTo>
                  <a:pt x="74494" y="29596"/>
                </a:moveTo>
                <a:cubicBezTo>
                  <a:pt x="75197" y="29596"/>
                  <a:pt x="75858" y="29898"/>
                  <a:pt x="76324" y="30425"/>
                </a:cubicBezTo>
                <a:cubicBezTo>
                  <a:pt x="75646" y="30882"/>
                  <a:pt x="75111" y="31547"/>
                  <a:pt x="74816" y="32352"/>
                </a:cubicBezTo>
                <a:cubicBezTo>
                  <a:pt x="74715" y="32344"/>
                  <a:pt x="74605" y="32340"/>
                  <a:pt x="74498" y="32340"/>
                </a:cubicBezTo>
                <a:lnTo>
                  <a:pt x="74473" y="32340"/>
                </a:lnTo>
                <a:cubicBezTo>
                  <a:pt x="74409" y="32340"/>
                  <a:pt x="74343" y="32340"/>
                  <a:pt x="74277" y="32344"/>
                </a:cubicBezTo>
                <a:cubicBezTo>
                  <a:pt x="74130" y="31935"/>
                  <a:pt x="73919" y="31564"/>
                  <a:pt x="73657" y="31237"/>
                </a:cubicBezTo>
                <a:lnTo>
                  <a:pt x="73657" y="31237"/>
                </a:lnTo>
                <a:lnTo>
                  <a:pt x="73661" y="31241"/>
                </a:lnTo>
                <a:cubicBezTo>
                  <a:pt x="73881" y="31017"/>
                  <a:pt x="74172" y="30890"/>
                  <a:pt x="74486" y="30890"/>
                </a:cubicBezTo>
                <a:cubicBezTo>
                  <a:pt x="74492" y="30890"/>
                  <a:pt x="74497" y="30890"/>
                  <a:pt x="74503" y="30890"/>
                </a:cubicBezTo>
                <a:cubicBezTo>
                  <a:pt x="74840" y="30890"/>
                  <a:pt x="75155" y="31037"/>
                  <a:pt x="75372" y="31294"/>
                </a:cubicBezTo>
                <a:lnTo>
                  <a:pt x="75425" y="31249"/>
                </a:lnTo>
                <a:cubicBezTo>
                  <a:pt x="75193" y="30976"/>
                  <a:pt x="74854" y="30817"/>
                  <a:pt x="74494" y="30817"/>
                </a:cubicBezTo>
                <a:lnTo>
                  <a:pt x="74486" y="30817"/>
                </a:lnTo>
                <a:cubicBezTo>
                  <a:pt x="74155" y="30821"/>
                  <a:pt x="73849" y="30951"/>
                  <a:pt x="73620" y="31188"/>
                </a:cubicBezTo>
                <a:cubicBezTo>
                  <a:pt x="73506" y="31049"/>
                  <a:pt x="73383" y="30919"/>
                  <a:pt x="73252" y="30800"/>
                </a:cubicBezTo>
                <a:cubicBezTo>
                  <a:pt x="73579" y="30469"/>
                  <a:pt x="74017" y="30290"/>
                  <a:pt x="74482" y="30286"/>
                </a:cubicBezTo>
                <a:cubicBezTo>
                  <a:pt x="74487" y="30286"/>
                  <a:pt x="74491" y="30286"/>
                  <a:pt x="74496" y="30286"/>
                </a:cubicBezTo>
                <a:cubicBezTo>
                  <a:pt x="74985" y="30286"/>
                  <a:pt x="75453" y="30493"/>
                  <a:pt x="75785" y="30849"/>
                </a:cubicBezTo>
                <a:lnTo>
                  <a:pt x="75834" y="30804"/>
                </a:lnTo>
                <a:cubicBezTo>
                  <a:pt x="75491" y="30429"/>
                  <a:pt x="75001" y="30216"/>
                  <a:pt x="74494" y="30216"/>
                </a:cubicBezTo>
                <a:lnTo>
                  <a:pt x="74482" y="30216"/>
                </a:lnTo>
                <a:cubicBezTo>
                  <a:pt x="73996" y="30220"/>
                  <a:pt x="73542" y="30408"/>
                  <a:pt x="73199" y="30751"/>
                </a:cubicBezTo>
                <a:cubicBezTo>
                  <a:pt x="73044" y="30612"/>
                  <a:pt x="72881" y="30486"/>
                  <a:pt x="72705" y="30376"/>
                </a:cubicBezTo>
                <a:cubicBezTo>
                  <a:pt x="73163" y="29886"/>
                  <a:pt x="73808" y="29600"/>
                  <a:pt x="74477" y="29596"/>
                </a:cubicBezTo>
                <a:close/>
                <a:moveTo>
                  <a:pt x="90321" y="29596"/>
                </a:moveTo>
                <a:cubicBezTo>
                  <a:pt x="91024" y="29596"/>
                  <a:pt x="91689" y="29898"/>
                  <a:pt x="92151" y="30425"/>
                </a:cubicBezTo>
                <a:cubicBezTo>
                  <a:pt x="91472" y="30882"/>
                  <a:pt x="90937" y="31547"/>
                  <a:pt x="90647" y="32352"/>
                </a:cubicBezTo>
                <a:cubicBezTo>
                  <a:pt x="90541" y="32344"/>
                  <a:pt x="90435" y="32340"/>
                  <a:pt x="90329" y="32340"/>
                </a:cubicBezTo>
                <a:lnTo>
                  <a:pt x="90300" y="32340"/>
                </a:lnTo>
                <a:cubicBezTo>
                  <a:pt x="90234" y="32340"/>
                  <a:pt x="90170" y="32340"/>
                  <a:pt x="90108" y="32344"/>
                </a:cubicBezTo>
                <a:cubicBezTo>
                  <a:pt x="89957" y="31935"/>
                  <a:pt x="89749" y="31564"/>
                  <a:pt x="89488" y="31237"/>
                </a:cubicBezTo>
                <a:lnTo>
                  <a:pt x="89488" y="31237"/>
                </a:lnTo>
                <a:lnTo>
                  <a:pt x="89491" y="31241"/>
                </a:lnTo>
                <a:cubicBezTo>
                  <a:pt x="89708" y="31017"/>
                  <a:pt x="90002" y="30890"/>
                  <a:pt x="90313" y="30890"/>
                </a:cubicBezTo>
                <a:cubicBezTo>
                  <a:pt x="90318" y="30890"/>
                  <a:pt x="90324" y="30890"/>
                  <a:pt x="90329" y="30890"/>
                </a:cubicBezTo>
                <a:cubicBezTo>
                  <a:pt x="90666" y="30890"/>
                  <a:pt x="90982" y="31037"/>
                  <a:pt x="91199" y="31294"/>
                </a:cubicBezTo>
                <a:lnTo>
                  <a:pt x="91252" y="31249"/>
                </a:lnTo>
                <a:cubicBezTo>
                  <a:pt x="91019" y="30976"/>
                  <a:pt x="90680" y="30817"/>
                  <a:pt x="90321" y="30817"/>
                </a:cubicBezTo>
                <a:lnTo>
                  <a:pt x="90313" y="30817"/>
                </a:lnTo>
                <a:cubicBezTo>
                  <a:pt x="89985" y="30821"/>
                  <a:pt x="89676" y="30951"/>
                  <a:pt x="89446" y="31188"/>
                </a:cubicBezTo>
                <a:cubicBezTo>
                  <a:pt x="89333" y="31049"/>
                  <a:pt x="89210" y="30919"/>
                  <a:pt x="89079" y="30800"/>
                </a:cubicBezTo>
                <a:cubicBezTo>
                  <a:pt x="89410" y="30469"/>
                  <a:pt x="89847" y="30290"/>
                  <a:pt x="90313" y="30286"/>
                </a:cubicBezTo>
                <a:lnTo>
                  <a:pt x="90321" y="30286"/>
                </a:lnTo>
                <a:cubicBezTo>
                  <a:pt x="90811" y="30286"/>
                  <a:pt x="91280" y="30490"/>
                  <a:pt x="91612" y="30849"/>
                </a:cubicBezTo>
                <a:lnTo>
                  <a:pt x="91665" y="30804"/>
                </a:lnTo>
                <a:cubicBezTo>
                  <a:pt x="91318" y="30429"/>
                  <a:pt x="90831" y="30216"/>
                  <a:pt x="90321" y="30216"/>
                </a:cubicBezTo>
                <a:lnTo>
                  <a:pt x="90308" y="30216"/>
                </a:lnTo>
                <a:cubicBezTo>
                  <a:pt x="89827" y="30220"/>
                  <a:pt x="89369" y="30408"/>
                  <a:pt x="89030" y="30751"/>
                </a:cubicBezTo>
                <a:cubicBezTo>
                  <a:pt x="88875" y="30612"/>
                  <a:pt x="88707" y="30486"/>
                  <a:pt x="88536" y="30376"/>
                </a:cubicBezTo>
                <a:cubicBezTo>
                  <a:pt x="88990" y="29886"/>
                  <a:pt x="89635" y="29600"/>
                  <a:pt x="90304" y="29596"/>
                </a:cubicBezTo>
                <a:close/>
                <a:moveTo>
                  <a:pt x="7251" y="29816"/>
                </a:moveTo>
                <a:cubicBezTo>
                  <a:pt x="8876" y="29816"/>
                  <a:pt x="10327" y="30829"/>
                  <a:pt x="10890" y="32348"/>
                </a:cubicBezTo>
                <a:cubicBezTo>
                  <a:pt x="10670" y="32365"/>
                  <a:pt x="10457" y="32401"/>
                  <a:pt x="10244" y="32450"/>
                </a:cubicBezTo>
                <a:cubicBezTo>
                  <a:pt x="9746" y="31253"/>
                  <a:pt x="8553" y="30453"/>
                  <a:pt x="7251" y="30453"/>
                </a:cubicBezTo>
                <a:lnTo>
                  <a:pt x="7230" y="30453"/>
                </a:lnTo>
                <a:cubicBezTo>
                  <a:pt x="5911" y="30461"/>
                  <a:pt x="4751" y="31249"/>
                  <a:pt x="4253" y="32463"/>
                </a:cubicBezTo>
                <a:cubicBezTo>
                  <a:pt x="4040" y="32410"/>
                  <a:pt x="3828" y="32373"/>
                  <a:pt x="3607" y="32352"/>
                </a:cubicBezTo>
                <a:cubicBezTo>
                  <a:pt x="4167" y="30845"/>
                  <a:pt x="5613" y="29824"/>
                  <a:pt x="7226" y="29816"/>
                </a:cubicBezTo>
                <a:close/>
                <a:moveTo>
                  <a:pt x="23083" y="29816"/>
                </a:moveTo>
                <a:cubicBezTo>
                  <a:pt x="24709" y="29816"/>
                  <a:pt x="26156" y="30830"/>
                  <a:pt x="26721" y="32348"/>
                </a:cubicBezTo>
                <a:cubicBezTo>
                  <a:pt x="26500" y="32365"/>
                  <a:pt x="26284" y="32401"/>
                  <a:pt x="26075" y="32450"/>
                </a:cubicBezTo>
                <a:cubicBezTo>
                  <a:pt x="25573" y="31253"/>
                  <a:pt x="24380" y="30453"/>
                  <a:pt x="23077" y="30453"/>
                </a:cubicBezTo>
                <a:lnTo>
                  <a:pt x="23057" y="30453"/>
                </a:lnTo>
                <a:cubicBezTo>
                  <a:pt x="21741" y="30461"/>
                  <a:pt x="20578" y="31249"/>
                  <a:pt x="20080" y="32463"/>
                </a:cubicBezTo>
                <a:cubicBezTo>
                  <a:pt x="19871" y="32410"/>
                  <a:pt x="19654" y="32373"/>
                  <a:pt x="19438" y="32352"/>
                </a:cubicBezTo>
                <a:cubicBezTo>
                  <a:pt x="19994" y="30845"/>
                  <a:pt x="21443" y="29824"/>
                  <a:pt x="23053" y="29816"/>
                </a:cubicBezTo>
                <a:cubicBezTo>
                  <a:pt x="23063" y="29816"/>
                  <a:pt x="23073" y="29816"/>
                  <a:pt x="23083" y="29816"/>
                </a:cubicBezTo>
                <a:close/>
                <a:moveTo>
                  <a:pt x="54735" y="29816"/>
                </a:moveTo>
                <a:cubicBezTo>
                  <a:pt x="56364" y="29816"/>
                  <a:pt x="57814" y="30829"/>
                  <a:pt x="58377" y="32348"/>
                </a:cubicBezTo>
                <a:cubicBezTo>
                  <a:pt x="58157" y="32365"/>
                  <a:pt x="57941" y="32401"/>
                  <a:pt x="57732" y="32450"/>
                </a:cubicBezTo>
                <a:cubicBezTo>
                  <a:pt x="57233" y="31252"/>
                  <a:pt x="56038" y="30453"/>
                  <a:pt x="54736" y="30453"/>
                </a:cubicBezTo>
                <a:cubicBezTo>
                  <a:pt x="54728" y="30453"/>
                  <a:pt x="54721" y="30453"/>
                  <a:pt x="54714" y="30453"/>
                </a:cubicBezTo>
                <a:cubicBezTo>
                  <a:pt x="53399" y="30461"/>
                  <a:pt x="52235" y="31249"/>
                  <a:pt x="51736" y="32463"/>
                </a:cubicBezTo>
                <a:cubicBezTo>
                  <a:pt x="51528" y="32410"/>
                  <a:pt x="51312" y="32373"/>
                  <a:pt x="51095" y="32352"/>
                </a:cubicBezTo>
                <a:cubicBezTo>
                  <a:pt x="51651" y="30845"/>
                  <a:pt x="53101" y="29824"/>
                  <a:pt x="54710" y="29816"/>
                </a:cubicBezTo>
                <a:close/>
                <a:moveTo>
                  <a:pt x="70565" y="29816"/>
                </a:moveTo>
                <a:cubicBezTo>
                  <a:pt x="72190" y="29816"/>
                  <a:pt x="73644" y="30829"/>
                  <a:pt x="74204" y="32348"/>
                </a:cubicBezTo>
                <a:cubicBezTo>
                  <a:pt x="73987" y="32365"/>
                  <a:pt x="73772" y="32401"/>
                  <a:pt x="73559" y="32450"/>
                </a:cubicBezTo>
                <a:cubicBezTo>
                  <a:pt x="73061" y="31253"/>
                  <a:pt x="71868" y="30453"/>
                  <a:pt x="70565" y="30453"/>
                </a:cubicBezTo>
                <a:lnTo>
                  <a:pt x="70545" y="30453"/>
                </a:lnTo>
                <a:cubicBezTo>
                  <a:pt x="69225" y="30461"/>
                  <a:pt x="68066" y="31249"/>
                  <a:pt x="67567" y="32463"/>
                </a:cubicBezTo>
                <a:cubicBezTo>
                  <a:pt x="67355" y="32410"/>
                  <a:pt x="67142" y="32373"/>
                  <a:pt x="66922" y="32352"/>
                </a:cubicBezTo>
                <a:cubicBezTo>
                  <a:pt x="67481" y="30845"/>
                  <a:pt x="68927" y="29824"/>
                  <a:pt x="70541" y="29816"/>
                </a:cubicBezTo>
                <a:close/>
                <a:moveTo>
                  <a:pt x="86396" y="29816"/>
                </a:moveTo>
                <a:cubicBezTo>
                  <a:pt x="88021" y="29816"/>
                  <a:pt x="89471" y="30829"/>
                  <a:pt x="90034" y="32348"/>
                </a:cubicBezTo>
                <a:cubicBezTo>
                  <a:pt x="89814" y="32365"/>
                  <a:pt x="89597" y="32401"/>
                  <a:pt x="89389" y="32450"/>
                </a:cubicBezTo>
                <a:cubicBezTo>
                  <a:pt x="88887" y="31253"/>
                  <a:pt x="87695" y="30453"/>
                  <a:pt x="86392" y="30453"/>
                </a:cubicBezTo>
                <a:lnTo>
                  <a:pt x="86371" y="30453"/>
                </a:lnTo>
                <a:cubicBezTo>
                  <a:pt x="85056" y="30461"/>
                  <a:pt x="83892" y="31249"/>
                  <a:pt x="83393" y="32463"/>
                </a:cubicBezTo>
                <a:cubicBezTo>
                  <a:pt x="83186" y="32410"/>
                  <a:pt x="82969" y="32373"/>
                  <a:pt x="82752" y="32352"/>
                </a:cubicBezTo>
                <a:cubicBezTo>
                  <a:pt x="83308" y="30845"/>
                  <a:pt x="84758" y="29824"/>
                  <a:pt x="86371" y="29816"/>
                </a:cubicBezTo>
                <a:close/>
                <a:moveTo>
                  <a:pt x="38914" y="29816"/>
                </a:moveTo>
                <a:cubicBezTo>
                  <a:pt x="40539" y="29816"/>
                  <a:pt x="41986" y="30830"/>
                  <a:pt x="42547" y="32348"/>
                </a:cubicBezTo>
                <a:cubicBezTo>
                  <a:pt x="42326" y="32365"/>
                  <a:pt x="42114" y="32401"/>
                  <a:pt x="41902" y="32450"/>
                </a:cubicBezTo>
                <a:cubicBezTo>
                  <a:pt x="41404" y="31253"/>
                  <a:pt x="40211" y="30453"/>
                  <a:pt x="38908" y="30453"/>
                </a:cubicBezTo>
                <a:lnTo>
                  <a:pt x="38887" y="30453"/>
                </a:lnTo>
                <a:cubicBezTo>
                  <a:pt x="37568" y="30461"/>
                  <a:pt x="36408" y="31249"/>
                  <a:pt x="35910" y="32467"/>
                </a:cubicBezTo>
                <a:cubicBezTo>
                  <a:pt x="35698" y="32410"/>
                  <a:pt x="35485" y="32373"/>
                  <a:pt x="35264" y="32352"/>
                </a:cubicBezTo>
                <a:cubicBezTo>
                  <a:pt x="35824" y="30845"/>
                  <a:pt x="37270" y="29824"/>
                  <a:pt x="38883" y="29816"/>
                </a:cubicBezTo>
                <a:cubicBezTo>
                  <a:pt x="38894" y="29816"/>
                  <a:pt x="38904" y="29816"/>
                  <a:pt x="38914" y="29816"/>
                </a:cubicBezTo>
                <a:close/>
                <a:moveTo>
                  <a:pt x="7251" y="30523"/>
                </a:moveTo>
                <a:cubicBezTo>
                  <a:pt x="8521" y="30523"/>
                  <a:pt x="9685" y="31302"/>
                  <a:pt x="10175" y="32471"/>
                </a:cubicBezTo>
                <a:cubicBezTo>
                  <a:pt x="9963" y="32527"/>
                  <a:pt x="9754" y="32601"/>
                  <a:pt x="9554" y="32691"/>
                </a:cubicBezTo>
                <a:cubicBezTo>
                  <a:pt x="9154" y="31773"/>
                  <a:pt x="8259" y="31185"/>
                  <a:pt x="7251" y="31185"/>
                </a:cubicBezTo>
                <a:lnTo>
                  <a:pt x="7234" y="31185"/>
                </a:lnTo>
                <a:cubicBezTo>
                  <a:pt x="6229" y="31188"/>
                  <a:pt x="5331" y="31788"/>
                  <a:pt x="4939" y="32712"/>
                </a:cubicBezTo>
                <a:cubicBezTo>
                  <a:pt x="4739" y="32618"/>
                  <a:pt x="4531" y="32540"/>
                  <a:pt x="4318" y="32483"/>
                </a:cubicBezTo>
                <a:cubicBezTo>
                  <a:pt x="4808" y="31298"/>
                  <a:pt x="5944" y="30531"/>
                  <a:pt x="7230" y="30523"/>
                </a:cubicBezTo>
                <a:close/>
                <a:moveTo>
                  <a:pt x="23077" y="30523"/>
                </a:moveTo>
                <a:cubicBezTo>
                  <a:pt x="24352" y="30523"/>
                  <a:pt x="25515" y="31302"/>
                  <a:pt x="26005" y="32471"/>
                </a:cubicBezTo>
                <a:cubicBezTo>
                  <a:pt x="25790" y="32527"/>
                  <a:pt x="25581" y="32601"/>
                  <a:pt x="25381" y="32691"/>
                </a:cubicBezTo>
                <a:cubicBezTo>
                  <a:pt x="24981" y="31773"/>
                  <a:pt x="24086" y="31185"/>
                  <a:pt x="23081" y="31185"/>
                </a:cubicBezTo>
                <a:lnTo>
                  <a:pt x="23065" y="31185"/>
                </a:lnTo>
                <a:cubicBezTo>
                  <a:pt x="22056" y="31188"/>
                  <a:pt x="21162" y="31788"/>
                  <a:pt x="20766" y="32712"/>
                </a:cubicBezTo>
                <a:cubicBezTo>
                  <a:pt x="20570" y="32618"/>
                  <a:pt x="20361" y="32540"/>
                  <a:pt x="20148" y="32483"/>
                </a:cubicBezTo>
                <a:cubicBezTo>
                  <a:pt x="20639" y="31298"/>
                  <a:pt x="21775" y="30531"/>
                  <a:pt x="23061" y="30523"/>
                </a:cubicBezTo>
                <a:close/>
                <a:moveTo>
                  <a:pt x="38908" y="30523"/>
                </a:moveTo>
                <a:cubicBezTo>
                  <a:pt x="40178" y="30523"/>
                  <a:pt x="41342" y="31302"/>
                  <a:pt x="41832" y="32471"/>
                </a:cubicBezTo>
                <a:cubicBezTo>
                  <a:pt x="41620" y="32527"/>
                  <a:pt x="41411" y="32601"/>
                  <a:pt x="41211" y="32691"/>
                </a:cubicBezTo>
                <a:cubicBezTo>
                  <a:pt x="40812" y="31773"/>
                  <a:pt x="39917" y="31185"/>
                  <a:pt x="38908" y="31185"/>
                </a:cubicBezTo>
                <a:lnTo>
                  <a:pt x="38891" y="31185"/>
                </a:lnTo>
                <a:cubicBezTo>
                  <a:pt x="37887" y="31188"/>
                  <a:pt x="36989" y="31788"/>
                  <a:pt x="36597" y="32712"/>
                </a:cubicBezTo>
                <a:cubicBezTo>
                  <a:pt x="36396" y="32618"/>
                  <a:pt x="36188" y="32540"/>
                  <a:pt x="35975" y="32483"/>
                </a:cubicBezTo>
                <a:cubicBezTo>
                  <a:pt x="36465" y="31298"/>
                  <a:pt x="37601" y="30531"/>
                  <a:pt x="38887" y="30523"/>
                </a:cubicBezTo>
                <a:close/>
                <a:moveTo>
                  <a:pt x="54735" y="30523"/>
                </a:moveTo>
                <a:cubicBezTo>
                  <a:pt x="56009" y="30523"/>
                  <a:pt x="57172" y="31302"/>
                  <a:pt x="57663" y="32471"/>
                </a:cubicBezTo>
                <a:cubicBezTo>
                  <a:pt x="57446" y="32527"/>
                  <a:pt x="57242" y="32601"/>
                  <a:pt x="57038" y="32691"/>
                </a:cubicBezTo>
                <a:cubicBezTo>
                  <a:pt x="56637" y="31773"/>
                  <a:pt x="55743" y="31185"/>
                  <a:pt x="54739" y="31185"/>
                </a:cubicBezTo>
                <a:lnTo>
                  <a:pt x="54722" y="31185"/>
                </a:lnTo>
                <a:cubicBezTo>
                  <a:pt x="53713" y="31188"/>
                  <a:pt x="52819" y="31788"/>
                  <a:pt x="52422" y="32712"/>
                </a:cubicBezTo>
                <a:cubicBezTo>
                  <a:pt x="52226" y="32618"/>
                  <a:pt x="52018" y="32540"/>
                  <a:pt x="51806" y="32483"/>
                </a:cubicBezTo>
                <a:cubicBezTo>
                  <a:pt x="52296" y="31298"/>
                  <a:pt x="53432" y="30531"/>
                  <a:pt x="54718" y="30523"/>
                </a:cubicBezTo>
                <a:close/>
                <a:moveTo>
                  <a:pt x="70565" y="30523"/>
                </a:moveTo>
                <a:cubicBezTo>
                  <a:pt x="71836" y="30523"/>
                  <a:pt x="72999" y="31302"/>
                  <a:pt x="73489" y="32471"/>
                </a:cubicBezTo>
                <a:cubicBezTo>
                  <a:pt x="73277" y="32527"/>
                  <a:pt x="73069" y="32601"/>
                  <a:pt x="72869" y="32691"/>
                </a:cubicBezTo>
                <a:cubicBezTo>
                  <a:pt x="72468" y="31773"/>
                  <a:pt x="71574" y="31185"/>
                  <a:pt x="70565" y="31185"/>
                </a:cubicBezTo>
                <a:lnTo>
                  <a:pt x="70549" y="31185"/>
                </a:lnTo>
                <a:cubicBezTo>
                  <a:pt x="69544" y="31188"/>
                  <a:pt x="68645" y="31788"/>
                  <a:pt x="68253" y="32712"/>
                </a:cubicBezTo>
                <a:cubicBezTo>
                  <a:pt x="68053" y="32618"/>
                  <a:pt x="67849" y="32540"/>
                  <a:pt x="67632" y="32483"/>
                </a:cubicBezTo>
                <a:cubicBezTo>
                  <a:pt x="68123" y="31298"/>
                  <a:pt x="69258" y="30531"/>
                  <a:pt x="70545" y="30523"/>
                </a:cubicBezTo>
                <a:close/>
                <a:moveTo>
                  <a:pt x="86387" y="30523"/>
                </a:moveTo>
                <a:cubicBezTo>
                  <a:pt x="87661" y="30523"/>
                  <a:pt x="88827" y="31298"/>
                  <a:pt x="89320" y="32471"/>
                </a:cubicBezTo>
                <a:cubicBezTo>
                  <a:pt x="89103" y="32527"/>
                  <a:pt x="88899" y="32601"/>
                  <a:pt x="88695" y="32691"/>
                </a:cubicBezTo>
                <a:cubicBezTo>
                  <a:pt x="88295" y="31773"/>
                  <a:pt x="87401" y="31185"/>
                  <a:pt x="86396" y="31185"/>
                </a:cubicBezTo>
                <a:lnTo>
                  <a:pt x="86379" y="31185"/>
                </a:lnTo>
                <a:cubicBezTo>
                  <a:pt x="85371" y="31188"/>
                  <a:pt x="84476" y="31788"/>
                  <a:pt x="84080" y="32712"/>
                </a:cubicBezTo>
                <a:cubicBezTo>
                  <a:pt x="83884" y="32618"/>
                  <a:pt x="83676" y="32540"/>
                  <a:pt x="83463" y="32483"/>
                </a:cubicBezTo>
                <a:cubicBezTo>
                  <a:pt x="83953" y="31298"/>
                  <a:pt x="85088" y="30531"/>
                  <a:pt x="86375" y="30523"/>
                </a:cubicBezTo>
                <a:cubicBezTo>
                  <a:pt x="86379" y="30523"/>
                  <a:pt x="86383" y="30523"/>
                  <a:pt x="86387" y="30523"/>
                </a:cubicBezTo>
                <a:close/>
                <a:moveTo>
                  <a:pt x="15219" y="29816"/>
                </a:moveTo>
                <a:cubicBezTo>
                  <a:pt x="16845" y="29816"/>
                  <a:pt x="18295" y="30829"/>
                  <a:pt x="18858" y="32344"/>
                </a:cubicBezTo>
                <a:cubicBezTo>
                  <a:pt x="18638" y="32361"/>
                  <a:pt x="18421" y="32389"/>
                  <a:pt x="18209" y="32438"/>
                </a:cubicBezTo>
                <a:cubicBezTo>
                  <a:pt x="17698" y="31229"/>
                  <a:pt x="16534" y="30453"/>
                  <a:pt x="15219" y="30453"/>
                </a:cubicBezTo>
                <a:lnTo>
                  <a:pt x="15198" y="30453"/>
                </a:lnTo>
                <a:cubicBezTo>
                  <a:pt x="13892" y="30461"/>
                  <a:pt x="12728" y="31245"/>
                  <a:pt x="12225" y="32454"/>
                </a:cubicBezTo>
                <a:lnTo>
                  <a:pt x="12291" y="32478"/>
                </a:lnTo>
                <a:cubicBezTo>
                  <a:pt x="12781" y="31298"/>
                  <a:pt x="13920" y="30531"/>
                  <a:pt x="15198" y="30523"/>
                </a:cubicBezTo>
                <a:cubicBezTo>
                  <a:pt x="15203" y="30523"/>
                  <a:pt x="15207" y="30523"/>
                  <a:pt x="15211" y="30523"/>
                </a:cubicBezTo>
                <a:cubicBezTo>
                  <a:pt x="16501" y="30523"/>
                  <a:pt x="17639" y="31274"/>
                  <a:pt x="18139" y="32454"/>
                </a:cubicBezTo>
                <a:cubicBezTo>
                  <a:pt x="17923" y="32508"/>
                  <a:pt x="17715" y="32581"/>
                  <a:pt x="17515" y="32667"/>
                </a:cubicBezTo>
                <a:cubicBezTo>
                  <a:pt x="17106" y="31764"/>
                  <a:pt x="16212" y="31185"/>
                  <a:pt x="15219" y="31185"/>
                </a:cubicBezTo>
                <a:lnTo>
                  <a:pt x="15203" y="31185"/>
                </a:lnTo>
                <a:cubicBezTo>
                  <a:pt x="14190" y="31188"/>
                  <a:pt x="13287" y="31797"/>
                  <a:pt x="12900" y="32732"/>
                </a:cubicBezTo>
                <a:cubicBezTo>
                  <a:pt x="12487" y="32532"/>
                  <a:pt x="12042" y="32405"/>
                  <a:pt x="11576" y="32361"/>
                </a:cubicBezTo>
                <a:cubicBezTo>
                  <a:pt x="12131" y="30845"/>
                  <a:pt x="13577" y="29824"/>
                  <a:pt x="15194" y="29816"/>
                </a:cubicBezTo>
                <a:close/>
                <a:moveTo>
                  <a:pt x="31050" y="29816"/>
                </a:moveTo>
                <a:cubicBezTo>
                  <a:pt x="32671" y="29816"/>
                  <a:pt x="34125" y="30829"/>
                  <a:pt x="34689" y="32344"/>
                </a:cubicBezTo>
                <a:cubicBezTo>
                  <a:pt x="34469" y="32361"/>
                  <a:pt x="34248" y="32389"/>
                  <a:pt x="34035" y="32438"/>
                </a:cubicBezTo>
                <a:cubicBezTo>
                  <a:pt x="33528" y="31229"/>
                  <a:pt x="32365" y="30453"/>
                  <a:pt x="31050" y="30453"/>
                </a:cubicBezTo>
                <a:lnTo>
                  <a:pt x="31029" y="30453"/>
                </a:lnTo>
                <a:cubicBezTo>
                  <a:pt x="29722" y="30461"/>
                  <a:pt x="28554" y="31245"/>
                  <a:pt x="28052" y="32454"/>
                </a:cubicBezTo>
                <a:lnTo>
                  <a:pt x="28118" y="32478"/>
                </a:lnTo>
                <a:cubicBezTo>
                  <a:pt x="28608" y="31298"/>
                  <a:pt x="29751" y="30531"/>
                  <a:pt x="31029" y="30523"/>
                </a:cubicBezTo>
                <a:lnTo>
                  <a:pt x="31050" y="30523"/>
                </a:lnTo>
                <a:cubicBezTo>
                  <a:pt x="32333" y="30523"/>
                  <a:pt x="33468" y="31278"/>
                  <a:pt x="33970" y="32454"/>
                </a:cubicBezTo>
                <a:cubicBezTo>
                  <a:pt x="33754" y="32508"/>
                  <a:pt x="33545" y="32581"/>
                  <a:pt x="33341" y="32667"/>
                </a:cubicBezTo>
                <a:cubicBezTo>
                  <a:pt x="32936" y="31764"/>
                  <a:pt x="32042" y="31185"/>
                  <a:pt x="31050" y="31185"/>
                </a:cubicBezTo>
                <a:lnTo>
                  <a:pt x="31034" y="31185"/>
                </a:lnTo>
                <a:cubicBezTo>
                  <a:pt x="30020" y="31188"/>
                  <a:pt x="29117" y="31797"/>
                  <a:pt x="28725" y="32732"/>
                </a:cubicBezTo>
                <a:cubicBezTo>
                  <a:pt x="28318" y="32532"/>
                  <a:pt x="27868" y="32405"/>
                  <a:pt x="27407" y="32361"/>
                </a:cubicBezTo>
                <a:cubicBezTo>
                  <a:pt x="27962" y="30845"/>
                  <a:pt x="29404" y="29824"/>
                  <a:pt x="31025" y="29816"/>
                </a:cubicBezTo>
                <a:close/>
                <a:moveTo>
                  <a:pt x="46876" y="29816"/>
                </a:moveTo>
                <a:cubicBezTo>
                  <a:pt x="48501" y="29816"/>
                  <a:pt x="49952" y="30829"/>
                  <a:pt x="50516" y="32344"/>
                </a:cubicBezTo>
                <a:cubicBezTo>
                  <a:pt x="50426" y="32352"/>
                  <a:pt x="50335" y="32361"/>
                  <a:pt x="50246" y="32373"/>
                </a:cubicBezTo>
                <a:cubicBezTo>
                  <a:pt x="50115" y="32389"/>
                  <a:pt x="49988" y="32410"/>
                  <a:pt x="49866" y="32438"/>
                </a:cubicBezTo>
                <a:cubicBezTo>
                  <a:pt x="49358" y="31232"/>
                  <a:pt x="48192" y="30453"/>
                  <a:pt x="46878" y="30453"/>
                </a:cubicBezTo>
                <a:cubicBezTo>
                  <a:pt x="46870" y="30453"/>
                  <a:pt x="46863" y="30453"/>
                  <a:pt x="46856" y="30453"/>
                </a:cubicBezTo>
                <a:cubicBezTo>
                  <a:pt x="45549" y="30461"/>
                  <a:pt x="44384" y="31245"/>
                  <a:pt x="43883" y="32454"/>
                </a:cubicBezTo>
                <a:lnTo>
                  <a:pt x="43948" y="32478"/>
                </a:lnTo>
                <a:cubicBezTo>
                  <a:pt x="44438" y="31298"/>
                  <a:pt x="45577" y="30531"/>
                  <a:pt x="46856" y="30523"/>
                </a:cubicBezTo>
                <a:lnTo>
                  <a:pt x="46876" y="30523"/>
                </a:lnTo>
                <a:cubicBezTo>
                  <a:pt x="48163" y="30523"/>
                  <a:pt x="49298" y="31278"/>
                  <a:pt x="49796" y="32454"/>
                </a:cubicBezTo>
                <a:cubicBezTo>
                  <a:pt x="49580" y="32508"/>
                  <a:pt x="49372" y="32581"/>
                  <a:pt x="49172" y="32667"/>
                </a:cubicBezTo>
                <a:cubicBezTo>
                  <a:pt x="48763" y="31764"/>
                  <a:pt x="47869" y="31185"/>
                  <a:pt x="46876" y="31185"/>
                </a:cubicBezTo>
                <a:lnTo>
                  <a:pt x="46860" y="31185"/>
                </a:lnTo>
                <a:cubicBezTo>
                  <a:pt x="45847" y="31188"/>
                  <a:pt x="44944" y="31797"/>
                  <a:pt x="44556" y="32732"/>
                </a:cubicBezTo>
                <a:cubicBezTo>
                  <a:pt x="44144" y="32532"/>
                  <a:pt x="43698" y="32405"/>
                  <a:pt x="43233" y="32361"/>
                </a:cubicBezTo>
                <a:cubicBezTo>
                  <a:pt x="43788" y="30845"/>
                  <a:pt x="45234" y="29824"/>
                  <a:pt x="46852" y="29816"/>
                </a:cubicBezTo>
                <a:close/>
                <a:moveTo>
                  <a:pt x="62707" y="29816"/>
                </a:moveTo>
                <a:cubicBezTo>
                  <a:pt x="64328" y="29816"/>
                  <a:pt x="65783" y="30829"/>
                  <a:pt x="66346" y="32344"/>
                </a:cubicBezTo>
                <a:cubicBezTo>
                  <a:pt x="66126" y="32361"/>
                  <a:pt x="65905" y="32389"/>
                  <a:pt x="65693" y="32438"/>
                </a:cubicBezTo>
                <a:cubicBezTo>
                  <a:pt x="65186" y="31229"/>
                  <a:pt x="64022" y="30453"/>
                  <a:pt x="62707" y="30453"/>
                </a:cubicBezTo>
                <a:lnTo>
                  <a:pt x="62686" y="30453"/>
                </a:lnTo>
                <a:cubicBezTo>
                  <a:pt x="61380" y="30461"/>
                  <a:pt x="60211" y="31245"/>
                  <a:pt x="59709" y="32454"/>
                </a:cubicBezTo>
                <a:lnTo>
                  <a:pt x="59774" y="32478"/>
                </a:lnTo>
                <a:cubicBezTo>
                  <a:pt x="60264" y="31298"/>
                  <a:pt x="61408" y="30531"/>
                  <a:pt x="62686" y="30523"/>
                </a:cubicBezTo>
                <a:lnTo>
                  <a:pt x="62707" y="30523"/>
                </a:lnTo>
                <a:cubicBezTo>
                  <a:pt x="63989" y="30523"/>
                  <a:pt x="65125" y="31278"/>
                  <a:pt x="65627" y="32454"/>
                </a:cubicBezTo>
                <a:cubicBezTo>
                  <a:pt x="65410" y="32508"/>
                  <a:pt x="65202" y="32581"/>
                  <a:pt x="64999" y="32667"/>
                </a:cubicBezTo>
                <a:cubicBezTo>
                  <a:pt x="64594" y="31764"/>
                  <a:pt x="63700" y="31185"/>
                  <a:pt x="62707" y="31185"/>
                </a:cubicBezTo>
                <a:lnTo>
                  <a:pt x="62690" y="31185"/>
                </a:lnTo>
                <a:cubicBezTo>
                  <a:pt x="61678" y="31188"/>
                  <a:pt x="60775" y="31797"/>
                  <a:pt x="60387" y="32732"/>
                </a:cubicBezTo>
                <a:cubicBezTo>
                  <a:pt x="59975" y="32532"/>
                  <a:pt x="59525" y="32405"/>
                  <a:pt x="59063" y="32356"/>
                </a:cubicBezTo>
                <a:cubicBezTo>
                  <a:pt x="59619" y="30845"/>
                  <a:pt x="61065" y="29824"/>
                  <a:pt x="62682" y="29816"/>
                </a:cubicBezTo>
                <a:close/>
                <a:moveTo>
                  <a:pt x="78534" y="29816"/>
                </a:moveTo>
                <a:cubicBezTo>
                  <a:pt x="80159" y="29816"/>
                  <a:pt x="81608" y="30829"/>
                  <a:pt x="82172" y="32344"/>
                </a:cubicBezTo>
                <a:cubicBezTo>
                  <a:pt x="81952" y="32361"/>
                  <a:pt x="81736" y="32389"/>
                  <a:pt x="81523" y="32438"/>
                </a:cubicBezTo>
                <a:cubicBezTo>
                  <a:pt x="81016" y="31229"/>
                  <a:pt x="79849" y="30453"/>
                  <a:pt x="78534" y="30453"/>
                </a:cubicBezTo>
                <a:lnTo>
                  <a:pt x="78513" y="30453"/>
                </a:lnTo>
                <a:cubicBezTo>
                  <a:pt x="77206" y="30461"/>
                  <a:pt x="76042" y="31245"/>
                  <a:pt x="75540" y="32454"/>
                </a:cubicBezTo>
                <a:lnTo>
                  <a:pt x="75605" y="32478"/>
                </a:lnTo>
                <a:cubicBezTo>
                  <a:pt x="76095" y="31298"/>
                  <a:pt x="77235" y="30531"/>
                  <a:pt x="78513" y="30523"/>
                </a:cubicBezTo>
                <a:cubicBezTo>
                  <a:pt x="78517" y="30523"/>
                  <a:pt x="78521" y="30523"/>
                  <a:pt x="78525" y="30523"/>
                </a:cubicBezTo>
                <a:cubicBezTo>
                  <a:pt x="79811" y="30523"/>
                  <a:pt x="80953" y="31274"/>
                  <a:pt x="81454" y="32454"/>
                </a:cubicBezTo>
                <a:cubicBezTo>
                  <a:pt x="81237" y="32508"/>
                  <a:pt x="81029" y="32581"/>
                  <a:pt x="80829" y="32667"/>
                </a:cubicBezTo>
                <a:cubicBezTo>
                  <a:pt x="80420" y="31764"/>
                  <a:pt x="79525" y="31185"/>
                  <a:pt x="78534" y="31185"/>
                </a:cubicBezTo>
                <a:lnTo>
                  <a:pt x="78517" y="31185"/>
                </a:lnTo>
                <a:cubicBezTo>
                  <a:pt x="77504" y="31188"/>
                  <a:pt x="76601" y="31797"/>
                  <a:pt x="76213" y="32732"/>
                </a:cubicBezTo>
                <a:cubicBezTo>
                  <a:pt x="75801" y="32532"/>
                  <a:pt x="75356" y="32405"/>
                  <a:pt x="74890" y="32356"/>
                </a:cubicBezTo>
                <a:cubicBezTo>
                  <a:pt x="75446" y="30845"/>
                  <a:pt x="76892" y="29824"/>
                  <a:pt x="78509" y="29816"/>
                </a:cubicBezTo>
                <a:close/>
                <a:moveTo>
                  <a:pt x="94364" y="29816"/>
                </a:moveTo>
                <a:cubicBezTo>
                  <a:pt x="95985" y="29816"/>
                  <a:pt x="97439" y="30829"/>
                  <a:pt x="98003" y="32344"/>
                </a:cubicBezTo>
                <a:cubicBezTo>
                  <a:pt x="97782" y="32361"/>
                  <a:pt x="97562" y="32389"/>
                  <a:pt x="97350" y="32438"/>
                </a:cubicBezTo>
                <a:cubicBezTo>
                  <a:pt x="96843" y="31229"/>
                  <a:pt x="95680" y="30453"/>
                  <a:pt x="94364" y="30453"/>
                </a:cubicBezTo>
                <a:lnTo>
                  <a:pt x="94344" y="30453"/>
                </a:lnTo>
                <a:cubicBezTo>
                  <a:pt x="93037" y="30461"/>
                  <a:pt x="91868" y="31245"/>
                  <a:pt x="91367" y="32454"/>
                </a:cubicBezTo>
                <a:lnTo>
                  <a:pt x="91431" y="32478"/>
                </a:lnTo>
                <a:cubicBezTo>
                  <a:pt x="91921" y="31298"/>
                  <a:pt x="93065" y="30531"/>
                  <a:pt x="94344" y="30523"/>
                </a:cubicBezTo>
                <a:lnTo>
                  <a:pt x="94364" y="30523"/>
                </a:lnTo>
                <a:cubicBezTo>
                  <a:pt x="95646" y="30523"/>
                  <a:pt x="96782" y="31278"/>
                  <a:pt x="97284" y="32454"/>
                </a:cubicBezTo>
                <a:cubicBezTo>
                  <a:pt x="97068" y="32508"/>
                  <a:pt x="96860" y="32581"/>
                  <a:pt x="96655" y="32667"/>
                </a:cubicBezTo>
                <a:cubicBezTo>
                  <a:pt x="96251" y="31764"/>
                  <a:pt x="95356" y="31185"/>
                  <a:pt x="94364" y="31185"/>
                </a:cubicBezTo>
                <a:lnTo>
                  <a:pt x="94347" y="31185"/>
                </a:lnTo>
                <a:cubicBezTo>
                  <a:pt x="93335" y="31188"/>
                  <a:pt x="92432" y="31797"/>
                  <a:pt x="92044" y="32732"/>
                </a:cubicBezTo>
                <a:cubicBezTo>
                  <a:pt x="91631" y="32532"/>
                  <a:pt x="91182" y="32405"/>
                  <a:pt x="90721" y="32356"/>
                </a:cubicBezTo>
                <a:cubicBezTo>
                  <a:pt x="91276" y="30845"/>
                  <a:pt x="92722" y="29824"/>
                  <a:pt x="94340" y="29816"/>
                </a:cubicBezTo>
                <a:close/>
                <a:moveTo>
                  <a:pt x="7251" y="31253"/>
                </a:moveTo>
                <a:cubicBezTo>
                  <a:pt x="8231" y="31253"/>
                  <a:pt x="9101" y="31826"/>
                  <a:pt x="9489" y="32720"/>
                </a:cubicBezTo>
                <a:cubicBezTo>
                  <a:pt x="9301" y="32810"/>
                  <a:pt x="9121" y="32912"/>
                  <a:pt x="8949" y="33030"/>
                </a:cubicBezTo>
                <a:cubicBezTo>
                  <a:pt x="8676" y="32331"/>
                  <a:pt x="8002" y="31871"/>
                  <a:pt x="7251" y="31871"/>
                </a:cubicBezTo>
                <a:lnTo>
                  <a:pt x="7239" y="31871"/>
                </a:lnTo>
                <a:cubicBezTo>
                  <a:pt x="6483" y="31875"/>
                  <a:pt x="5805" y="32352"/>
                  <a:pt x="5539" y="33059"/>
                </a:cubicBezTo>
                <a:cubicBezTo>
                  <a:pt x="5368" y="32940"/>
                  <a:pt x="5188" y="32834"/>
                  <a:pt x="5000" y="32740"/>
                </a:cubicBezTo>
                <a:cubicBezTo>
                  <a:pt x="5384" y="31841"/>
                  <a:pt x="6254" y="31258"/>
                  <a:pt x="7234" y="31253"/>
                </a:cubicBezTo>
                <a:close/>
                <a:moveTo>
                  <a:pt x="23081" y="31253"/>
                </a:moveTo>
                <a:cubicBezTo>
                  <a:pt x="24058" y="31253"/>
                  <a:pt x="24932" y="31826"/>
                  <a:pt x="25319" y="32720"/>
                </a:cubicBezTo>
                <a:cubicBezTo>
                  <a:pt x="25132" y="32810"/>
                  <a:pt x="24952" y="32912"/>
                  <a:pt x="24780" y="33030"/>
                </a:cubicBezTo>
                <a:cubicBezTo>
                  <a:pt x="24507" y="32331"/>
                  <a:pt x="23833" y="31871"/>
                  <a:pt x="23077" y="31871"/>
                </a:cubicBezTo>
                <a:lnTo>
                  <a:pt x="23070" y="31871"/>
                </a:lnTo>
                <a:cubicBezTo>
                  <a:pt x="22310" y="31875"/>
                  <a:pt x="21632" y="32352"/>
                  <a:pt x="21370" y="33059"/>
                </a:cubicBezTo>
                <a:cubicBezTo>
                  <a:pt x="21198" y="32940"/>
                  <a:pt x="21019" y="32834"/>
                  <a:pt x="20831" y="32740"/>
                </a:cubicBezTo>
                <a:cubicBezTo>
                  <a:pt x="21211" y="31841"/>
                  <a:pt x="22084" y="31258"/>
                  <a:pt x="23065" y="31253"/>
                </a:cubicBezTo>
                <a:close/>
                <a:moveTo>
                  <a:pt x="38908" y="31253"/>
                </a:moveTo>
                <a:cubicBezTo>
                  <a:pt x="39888" y="31253"/>
                  <a:pt x="40758" y="31826"/>
                  <a:pt x="41146" y="32720"/>
                </a:cubicBezTo>
                <a:cubicBezTo>
                  <a:pt x="40959" y="32810"/>
                  <a:pt x="40778" y="32912"/>
                  <a:pt x="40607" y="33030"/>
                </a:cubicBezTo>
                <a:cubicBezTo>
                  <a:pt x="40333" y="32331"/>
                  <a:pt x="39660" y="31871"/>
                  <a:pt x="38908" y="31871"/>
                </a:cubicBezTo>
                <a:lnTo>
                  <a:pt x="38895" y="31871"/>
                </a:lnTo>
                <a:cubicBezTo>
                  <a:pt x="38140" y="31875"/>
                  <a:pt x="37462" y="32352"/>
                  <a:pt x="37196" y="33059"/>
                </a:cubicBezTo>
                <a:cubicBezTo>
                  <a:pt x="37025" y="32940"/>
                  <a:pt x="36846" y="32834"/>
                  <a:pt x="36657" y="32740"/>
                </a:cubicBezTo>
                <a:cubicBezTo>
                  <a:pt x="37042" y="31841"/>
                  <a:pt x="37911" y="31258"/>
                  <a:pt x="38891" y="31253"/>
                </a:cubicBezTo>
                <a:close/>
                <a:moveTo>
                  <a:pt x="54739" y="31253"/>
                </a:moveTo>
                <a:cubicBezTo>
                  <a:pt x="55715" y="31253"/>
                  <a:pt x="56588" y="31826"/>
                  <a:pt x="56976" y="32720"/>
                </a:cubicBezTo>
                <a:cubicBezTo>
                  <a:pt x="56789" y="32810"/>
                  <a:pt x="56609" y="32912"/>
                  <a:pt x="56437" y="33030"/>
                </a:cubicBezTo>
                <a:cubicBezTo>
                  <a:pt x="56165" y="32335"/>
                  <a:pt x="55493" y="31871"/>
                  <a:pt x="54738" y="31871"/>
                </a:cubicBezTo>
                <a:cubicBezTo>
                  <a:pt x="54734" y="31871"/>
                  <a:pt x="54730" y="31871"/>
                  <a:pt x="54726" y="31871"/>
                </a:cubicBezTo>
                <a:cubicBezTo>
                  <a:pt x="53966" y="31875"/>
                  <a:pt x="53289" y="32352"/>
                  <a:pt x="53027" y="33059"/>
                </a:cubicBezTo>
                <a:cubicBezTo>
                  <a:pt x="52856" y="32940"/>
                  <a:pt x="52676" y="32834"/>
                  <a:pt x="52488" y="32740"/>
                </a:cubicBezTo>
                <a:cubicBezTo>
                  <a:pt x="52868" y="31841"/>
                  <a:pt x="53742" y="31258"/>
                  <a:pt x="54722" y="31253"/>
                </a:cubicBezTo>
                <a:close/>
                <a:moveTo>
                  <a:pt x="70565" y="31253"/>
                </a:moveTo>
                <a:cubicBezTo>
                  <a:pt x="71545" y="31253"/>
                  <a:pt x="72415" y="31826"/>
                  <a:pt x="72803" y="32720"/>
                </a:cubicBezTo>
                <a:cubicBezTo>
                  <a:pt x="72615" y="32810"/>
                  <a:pt x="72436" y="32912"/>
                  <a:pt x="72264" y="33030"/>
                </a:cubicBezTo>
                <a:cubicBezTo>
                  <a:pt x="71991" y="32331"/>
                  <a:pt x="71316" y="31871"/>
                  <a:pt x="70565" y="31871"/>
                </a:cubicBezTo>
                <a:lnTo>
                  <a:pt x="70553" y="31871"/>
                </a:lnTo>
                <a:cubicBezTo>
                  <a:pt x="69797" y="31875"/>
                  <a:pt x="69119" y="32352"/>
                  <a:pt x="68854" y="33059"/>
                </a:cubicBezTo>
                <a:cubicBezTo>
                  <a:pt x="68682" y="32940"/>
                  <a:pt x="68503" y="32834"/>
                  <a:pt x="68315" y="32740"/>
                </a:cubicBezTo>
                <a:cubicBezTo>
                  <a:pt x="68699" y="31841"/>
                  <a:pt x="69568" y="31258"/>
                  <a:pt x="70549" y="31253"/>
                </a:cubicBezTo>
                <a:close/>
                <a:moveTo>
                  <a:pt x="86396" y="31253"/>
                </a:moveTo>
                <a:cubicBezTo>
                  <a:pt x="87372" y="31253"/>
                  <a:pt x="88246" y="31826"/>
                  <a:pt x="88634" y="32720"/>
                </a:cubicBezTo>
                <a:cubicBezTo>
                  <a:pt x="88446" y="32810"/>
                  <a:pt x="88266" y="32912"/>
                  <a:pt x="88095" y="33030"/>
                </a:cubicBezTo>
                <a:cubicBezTo>
                  <a:pt x="87821" y="32331"/>
                  <a:pt x="87147" y="31871"/>
                  <a:pt x="86396" y="31871"/>
                </a:cubicBezTo>
                <a:lnTo>
                  <a:pt x="86383" y="31871"/>
                </a:lnTo>
                <a:cubicBezTo>
                  <a:pt x="85623" y="31875"/>
                  <a:pt x="84946" y="32352"/>
                  <a:pt x="84684" y="33059"/>
                </a:cubicBezTo>
                <a:cubicBezTo>
                  <a:pt x="84513" y="32940"/>
                  <a:pt x="84333" y="32834"/>
                  <a:pt x="84145" y="32740"/>
                </a:cubicBezTo>
                <a:cubicBezTo>
                  <a:pt x="84525" y="31841"/>
                  <a:pt x="85399" y="31258"/>
                  <a:pt x="86379" y="31253"/>
                </a:cubicBezTo>
                <a:close/>
                <a:moveTo>
                  <a:pt x="15219" y="31253"/>
                </a:moveTo>
                <a:cubicBezTo>
                  <a:pt x="16187" y="31253"/>
                  <a:pt x="17057" y="31817"/>
                  <a:pt x="17449" y="32695"/>
                </a:cubicBezTo>
                <a:cubicBezTo>
                  <a:pt x="17262" y="32781"/>
                  <a:pt x="17077" y="32883"/>
                  <a:pt x="16906" y="32998"/>
                </a:cubicBezTo>
                <a:cubicBezTo>
                  <a:pt x="16628" y="32324"/>
                  <a:pt x="15954" y="31871"/>
                  <a:pt x="15219" y="31871"/>
                </a:cubicBezTo>
                <a:lnTo>
                  <a:pt x="15207" y="31871"/>
                </a:lnTo>
                <a:cubicBezTo>
                  <a:pt x="14435" y="31875"/>
                  <a:pt x="13752" y="32365"/>
                  <a:pt x="13500" y="33087"/>
                </a:cubicBezTo>
                <a:cubicBezTo>
                  <a:pt x="13328" y="32965"/>
                  <a:pt x="13149" y="32855"/>
                  <a:pt x="12960" y="32761"/>
                </a:cubicBezTo>
                <a:cubicBezTo>
                  <a:pt x="13341" y="31850"/>
                  <a:pt x="14218" y="31258"/>
                  <a:pt x="15203" y="31253"/>
                </a:cubicBezTo>
                <a:close/>
                <a:moveTo>
                  <a:pt x="31050" y="31253"/>
                </a:moveTo>
                <a:cubicBezTo>
                  <a:pt x="32014" y="31253"/>
                  <a:pt x="32884" y="31817"/>
                  <a:pt x="33280" y="32695"/>
                </a:cubicBezTo>
                <a:cubicBezTo>
                  <a:pt x="33087" y="32781"/>
                  <a:pt x="32908" y="32883"/>
                  <a:pt x="32736" y="32998"/>
                </a:cubicBezTo>
                <a:cubicBezTo>
                  <a:pt x="32455" y="32324"/>
                  <a:pt x="31781" y="31871"/>
                  <a:pt x="31050" y="31871"/>
                </a:cubicBezTo>
                <a:lnTo>
                  <a:pt x="31038" y="31871"/>
                </a:lnTo>
                <a:cubicBezTo>
                  <a:pt x="30261" y="31875"/>
                  <a:pt x="29583" y="32365"/>
                  <a:pt x="29326" y="33087"/>
                </a:cubicBezTo>
                <a:cubicBezTo>
                  <a:pt x="29159" y="32965"/>
                  <a:pt x="28979" y="32855"/>
                  <a:pt x="28791" y="32761"/>
                </a:cubicBezTo>
                <a:cubicBezTo>
                  <a:pt x="29166" y="31850"/>
                  <a:pt x="30045" y="31258"/>
                  <a:pt x="31034" y="31253"/>
                </a:cubicBezTo>
                <a:close/>
                <a:moveTo>
                  <a:pt x="46876" y="31253"/>
                </a:moveTo>
                <a:cubicBezTo>
                  <a:pt x="47845" y="31253"/>
                  <a:pt x="48714" y="31817"/>
                  <a:pt x="49106" y="32695"/>
                </a:cubicBezTo>
                <a:cubicBezTo>
                  <a:pt x="48918" y="32781"/>
                  <a:pt x="48735" y="32883"/>
                  <a:pt x="48563" y="32998"/>
                </a:cubicBezTo>
                <a:cubicBezTo>
                  <a:pt x="48286" y="32324"/>
                  <a:pt x="47611" y="31871"/>
                  <a:pt x="46876" y="31871"/>
                </a:cubicBezTo>
                <a:lnTo>
                  <a:pt x="46864" y="31871"/>
                </a:lnTo>
                <a:cubicBezTo>
                  <a:pt x="46092" y="31875"/>
                  <a:pt x="45410" y="32365"/>
                  <a:pt x="45157" y="33087"/>
                </a:cubicBezTo>
                <a:cubicBezTo>
                  <a:pt x="44985" y="32965"/>
                  <a:pt x="44806" y="32855"/>
                  <a:pt x="44618" y="32761"/>
                </a:cubicBezTo>
                <a:cubicBezTo>
                  <a:pt x="44997" y="31850"/>
                  <a:pt x="45875" y="31258"/>
                  <a:pt x="46860" y="31253"/>
                </a:cubicBezTo>
                <a:close/>
                <a:moveTo>
                  <a:pt x="62707" y="31253"/>
                </a:moveTo>
                <a:cubicBezTo>
                  <a:pt x="63670" y="31253"/>
                  <a:pt x="64541" y="31817"/>
                  <a:pt x="64937" y="32695"/>
                </a:cubicBezTo>
                <a:cubicBezTo>
                  <a:pt x="64745" y="32781"/>
                  <a:pt x="64565" y="32883"/>
                  <a:pt x="64394" y="32998"/>
                </a:cubicBezTo>
                <a:cubicBezTo>
                  <a:pt x="64111" y="32324"/>
                  <a:pt x="63438" y="31871"/>
                  <a:pt x="62707" y="31871"/>
                </a:cubicBezTo>
                <a:lnTo>
                  <a:pt x="62695" y="31871"/>
                </a:lnTo>
                <a:cubicBezTo>
                  <a:pt x="61919" y="31875"/>
                  <a:pt x="61240" y="32365"/>
                  <a:pt x="60984" y="33087"/>
                </a:cubicBezTo>
                <a:cubicBezTo>
                  <a:pt x="60816" y="32965"/>
                  <a:pt x="60637" y="32855"/>
                  <a:pt x="60448" y="32761"/>
                </a:cubicBezTo>
                <a:cubicBezTo>
                  <a:pt x="60824" y="31850"/>
                  <a:pt x="61702" y="31258"/>
                  <a:pt x="62690" y="31253"/>
                </a:cubicBezTo>
                <a:close/>
                <a:moveTo>
                  <a:pt x="78534" y="31253"/>
                </a:moveTo>
                <a:cubicBezTo>
                  <a:pt x="79501" y="31253"/>
                  <a:pt x="80371" y="31817"/>
                  <a:pt x="80764" y="32695"/>
                </a:cubicBezTo>
                <a:cubicBezTo>
                  <a:pt x="80575" y="32781"/>
                  <a:pt x="80396" y="32883"/>
                  <a:pt x="80220" y="32998"/>
                </a:cubicBezTo>
                <a:cubicBezTo>
                  <a:pt x="79942" y="32324"/>
                  <a:pt x="79269" y="31871"/>
                  <a:pt x="78534" y="31871"/>
                </a:cubicBezTo>
                <a:lnTo>
                  <a:pt x="78521" y="31871"/>
                </a:lnTo>
                <a:cubicBezTo>
                  <a:pt x="77749" y="31875"/>
                  <a:pt x="77067" y="32365"/>
                  <a:pt x="76814" y="33087"/>
                </a:cubicBezTo>
                <a:cubicBezTo>
                  <a:pt x="76643" y="32965"/>
                  <a:pt x="76462" y="32855"/>
                  <a:pt x="76275" y="32761"/>
                </a:cubicBezTo>
                <a:cubicBezTo>
                  <a:pt x="76654" y="31850"/>
                  <a:pt x="77533" y="31258"/>
                  <a:pt x="78517" y="31253"/>
                </a:cubicBezTo>
                <a:close/>
                <a:moveTo>
                  <a:pt x="94364" y="31253"/>
                </a:moveTo>
                <a:cubicBezTo>
                  <a:pt x="95328" y="31253"/>
                  <a:pt x="96198" y="31817"/>
                  <a:pt x="96594" y="32695"/>
                </a:cubicBezTo>
                <a:cubicBezTo>
                  <a:pt x="96402" y="32781"/>
                  <a:pt x="96223" y="32883"/>
                  <a:pt x="96051" y="32998"/>
                </a:cubicBezTo>
                <a:cubicBezTo>
                  <a:pt x="95770" y="32323"/>
                  <a:pt x="95094" y="31871"/>
                  <a:pt x="94363" y="31871"/>
                </a:cubicBezTo>
                <a:cubicBezTo>
                  <a:pt x="94359" y="31871"/>
                  <a:pt x="94355" y="31871"/>
                  <a:pt x="94351" y="31871"/>
                </a:cubicBezTo>
                <a:cubicBezTo>
                  <a:pt x="93576" y="31875"/>
                  <a:pt x="92898" y="32365"/>
                  <a:pt x="92641" y="33087"/>
                </a:cubicBezTo>
                <a:cubicBezTo>
                  <a:pt x="92473" y="32965"/>
                  <a:pt x="92293" y="32855"/>
                  <a:pt x="92106" y="32761"/>
                </a:cubicBezTo>
                <a:cubicBezTo>
                  <a:pt x="92481" y="31850"/>
                  <a:pt x="93359" y="31258"/>
                  <a:pt x="94347" y="31253"/>
                </a:cubicBezTo>
                <a:close/>
                <a:moveTo>
                  <a:pt x="7251" y="31939"/>
                </a:moveTo>
                <a:cubicBezTo>
                  <a:pt x="7982" y="31939"/>
                  <a:pt x="8631" y="32393"/>
                  <a:pt x="8893" y="33071"/>
                </a:cubicBezTo>
                <a:cubicBezTo>
                  <a:pt x="8734" y="33185"/>
                  <a:pt x="8587" y="33308"/>
                  <a:pt x="8444" y="33443"/>
                </a:cubicBezTo>
                <a:cubicBezTo>
                  <a:pt x="8325" y="32887"/>
                  <a:pt x="7827" y="32475"/>
                  <a:pt x="7251" y="32475"/>
                </a:cubicBezTo>
                <a:lnTo>
                  <a:pt x="7243" y="32475"/>
                </a:lnTo>
                <a:cubicBezTo>
                  <a:pt x="6646" y="32478"/>
                  <a:pt x="6148" y="32908"/>
                  <a:pt x="6046" y="33483"/>
                </a:cubicBezTo>
                <a:cubicBezTo>
                  <a:pt x="5907" y="33345"/>
                  <a:pt x="5756" y="33219"/>
                  <a:pt x="5601" y="33104"/>
                </a:cubicBezTo>
                <a:cubicBezTo>
                  <a:pt x="5846" y="32414"/>
                  <a:pt x="6504" y="31948"/>
                  <a:pt x="7239" y="31939"/>
                </a:cubicBezTo>
                <a:close/>
                <a:moveTo>
                  <a:pt x="23077" y="31939"/>
                </a:moveTo>
                <a:cubicBezTo>
                  <a:pt x="23809" y="31939"/>
                  <a:pt x="24461" y="32393"/>
                  <a:pt x="24719" y="33071"/>
                </a:cubicBezTo>
                <a:cubicBezTo>
                  <a:pt x="24564" y="33185"/>
                  <a:pt x="24412" y="33308"/>
                  <a:pt x="24274" y="33443"/>
                </a:cubicBezTo>
                <a:cubicBezTo>
                  <a:pt x="24156" y="32887"/>
                  <a:pt x="23653" y="32475"/>
                  <a:pt x="23077" y="32475"/>
                </a:cubicBezTo>
                <a:lnTo>
                  <a:pt x="23073" y="32475"/>
                </a:lnTo>
                <a:cubicBezTo>
                  <a:pt x="22476" y="32478"/>
                  <a:pt x="21975" y="32908"/>
                  <a:pt x="21877" y="33483"/>
                </a:cubicBezTo>
                <a:cubicBezTo>
                  <a:pt x="21733" y="33345"/>
                  <a:pt x="21586" y="33219"/>
                  <a:pt x="21428" y="33104"/>
                </a:cubicBezTo>
                <a:cubicBezTo>
                  <a:pt x="21677" y="32414"/>
                  <a:pt x="22334" y="31948"/>
                  <a:pt x="23070" y="31939"/>
                </a:cubicBezTo>
                <a:close/>
                <a:moveTo>
                  <a:pt x="38908" y="31939"/>
                </a:moveTo>
                <a:cubicBezTo>
                  <a:pt x="39639" y="31939"/>
                  <a:pt x="40288" y="32393"/>
                  <a:pt x="40550" y="33071"/>
                </a:cubicBezTo>
                <a:cubicBezTo>
                  <a:pt x="40390" y="33185"/>
                  <a:pt x="40243" y="33308"/>
                  <a:pt x="40101" y="33443"/>
                </a:cubicBezTo>
                <a:cubicBezTo>
                  <a:pt x="39982" y="32887"/>
                  <a:pt x="39483" y="32475"/>
                  <a:pt x="38908" y="32475"/>
                </a:cubicBezTo>
                <a:lnTo>
                  <a:pt x="38900" y="32475"/>
                </a:lnTo>
                <a:cubicBezTo>
                  <a:pt x="38303" y="32478"/>
                  <a:pt x="37805" y="32908"/>
                  <a:pt x="37703" y="33483"/>
                </a:cubicBezTo>
                <a:cubicBezTo>
                  <a:pt x="37564" y="33345"/>
                  <a:pt x="37413" y="33219"/>
                  <a:pt x="37258" y="33104"/>
                </a:cubicBezTo>
                <a:cubicBezTo>
                  <a:pt x="37503" y="32414"/>
                  <a:pt x="38160" y="31948"/>
                  <a:pt x="38895" y="31939"/>
                </a:cubicBezTo>
                <a:close/>
                <a:moveTo>
                  <a:pt x="54735" y="31939"/>
                </a:moveTo>
                <a:cubicBezTo>
                  <a:pt x="55466" y="31939"/>
                  <a:pt x="56119" y="32393"/>
                  <a:pt x="56377" y="33071"/>
                </a:cubicBezTo>
                <a:cubicBezTo>
                  <a:pt x="56221" y="33185"/>
                  <a:pt x="56070" y="33308"/>
                  <a:pt x="55932" y="33443"/>
                </a:cubicBezTo>
                <a:cubicBezTo>
                  <a:pt x="55813" y="32887"/>
                  <a:pt x="55310" y="32475"/>
                  <a:pt x="54735" y="32475"/>
                </a:cubicBezTo>
                <a:lnTo>
                  <a:pt x="54731" y="32475"/>
                </a:lnTo>
                <a:cubicBezTo>
                  <a:pt x="54134" y="32478"/>
                  <a:pt x="53632" y="32908"/>
                  <a:pt x="53534" y="33483"/>
                </a:cubicBezTo>
                <a:cubicBezTo>
                  <a:pt x="53391" y="33345"/>
                  <a:pt x="53244" y="33219"/>
                  <a:pt x="53084" y="33104"/>
                </a:cubicBezTo>
                <a:cubicBezTo>
                  <a:pt x="53334" y="32414"/>
                  <a:pt x="53991" y="31948"/>
                  <a:pt x="54726" y="31939"/>
                </a:cubicBezTo>
                <a:close/>
                <a:moveTo>
                  <a:pt x="70565" y="31939"/>
                </a:moveTo>
                <a:cubicBezTo>
                  <a:pt x="71297" y="31939"/>
                  <a:pt x="71945" y="32393"/>
                  <a:pt x="72207" y="33071"/>
                </a:cubicBezTo>
                <a:cubicBezTo>
                  <a:pt x="72047" y="33185"/>
                  <a:pt x="71900" y="33308"/>
                  <a:pt x="71757" y="33443"/>
                </a:cubicBezTo>
                <a:cubicBezTo>
                  <a:pt x="71640" y="32887"/>
                  <a:pt x="71141" y="32475"/>
                  <a:pt x="70565" y="32475"/>
                </a:cubicBezTo>
                <a:lnTo>
                  <a:pt x="70556" y="32475"/>
                </a:lnTo>
                <a:cubicBezTo>
                  <a:pt x="69960" y="32478"/>
                  <a:pt x="69463" y="32908"/>
                  <a:pt x="69361" y="33483"/>
                </a:cubicBezTo>
                <a:cubicBezTo>
                  <a:pt x="69221" y="33345"/>
                  <a:pt x="69070" y="33219"/>
                  <a:pt x="68915" y="33100"/>
                </a:cubicBezTo>
                <a:cubicBezTo>
                  <a:pt x="69160" y="32414"/>
                  <a:pt x="69817" y="31948"/>
                  <a:pt x="70553" y="31939"/>
                </a:cubicBezTo>
                <a:close/>
                <a:moveTo>
                  <a:pt x="86396" y="31939"/>
                </a:moveTo>
                <a:cubicBezTo>
                  <a:pt x="87122" y="31939"/>
                  <a:pt x="87776" y="32393"/>
                  <a:pt x="88034" y="33071"/>
                </a:cubicBezTo>
                <a:cubicBezTo>
                  <a:pt x="87878" y="33185"/>
                  <a:pt x="87727" y="33308"/>
                  <a:pt x="87588" y="33443"/>
                </a:cubicBezTo>
                <a:cubicBezTo>
                  <a:pt x="87470" y="32887"/>
                  <a:pt x="86967" y="32475"/>
                  <a:pt x="86392" y="32475"/>
                </a:cubicBezTo>
                <a:lnTo>
                  <a:pt x="86387" y="32475"/>
                </a:lnTo>
                <a:cubicBezTo>
                  <a:pt x="85791" y="32478"/>
                  <a:pt x="85289" y="32908"/>
                  <a:pt x="85191" y="33483"/>
                </a:cubicBezTo>
                <a:cubicBezTo>
                  <a:pt x="85052" y="33345"/>
                  <a:pt x="84901" y="33219"/>
                  <a:pt x="84741" y="33104"/>
                </a:cubicBezTo>
                <a:cubicBezTo>
                  <a:pt x="84990" y="32414"/>
                  <a:pt x="85648" y="31948"/>
                  <a:pt x="86383" y="31939"/>
                </a:cubicBezTo>
                <a:close/>
                <a:moveTo>
                  <a:pt x="15217" y="31939"/>
                </a:moveTo>
                <a:cubicBezTo>
                  <a:pt x="15928" y="31939"/>
                  <a:pt x="16581" y="32379"/>
                  <a:pt x="16849" y="33038"/>
                </a:cubicBezTo>
                <a:cubicBezTo>
                  <a:pt x="16689" y="33149"/>
                  <a:pt x="16542" y="33268"/>
                  <a:pt x="16404" y="33398"/>
                </a:cubicBezTo>
                <a:cubicBezTo>
                  <a:pt x="16265" y="32858"/>
                  <a:pt x="15776" y="32474"/>
                  <a:pt x="15220" y="32474"/>
                </a:cubicBezTo>
                <a:cubicBezTo>
                  <a:pt x="15217" y="32474"/>
                  <a:pt x="15214" y="32475"/>
                  <a:pt x="15211" y="32475"/>
                </a:cubicBezTo>
                <a:cubicBezTo>
                  <a:pt x="14602" y="32478"/>
                  <a:pt x="14092" y="32928"/>
                  <a:pt x="14010" y="33528"/>
                </a:cubicBezTo>
                <a:cubicBezTo>
                  <a:pt x="13867" y="33385"/>
                  <a:pt x="13716" y="33251"/>
                  <a:pt x="13556" y="33132"/>
                </a:cubicBezTo>
                <a:cubicBezTo>
                  <a:pt x="13798" y="32422"/>
                  <a:pt x="14455" y="31948"/>
                  <a:pt x="15207" y="31939"/>
                </a:cubicBezTo>
                <a:cubicBezTo>
                  <a:pt x="15210" y="31939"/>
                  <a:pt x="15213" y="31939"/>
                  <a:pt x="15217" y="31939"/>
                </a:cubicBezTo>
                <a:close/>
                <a:moveTo>
                  <a:pt x="31050" y="31939"/>
                </a:moveTo>
                <a:cubicBezTo>
                  <a:pt x="31760" y="31939"/>
                  <a:pt x="32410" y="32380"/>
                  <a:pt x="32676" y="33038"/>
                </a:cubicBezTo>
                <a:cubicBezTo>
                  <a:pt x="32520" y="33149"/>
                  <a:pt x="32373" y="33268"/>
                  <a:pt x="32230" y="33398"/>
                </a:cubicBezTo>
                <a:cubicBezTo>
                  <a:pt x="32095" y="32859"/>
                  <a:pt x="31605" y="32475"/>
                  <a:pt x="31050" y="32475"/>
                </a:cubicBezTo>
                <a:lnTo>
                  <a:pt x="31042" y="32475"/>
                </a:lnTo>
                <a:cubicBezTo>
                  <a:pt x="30429" y="32478"/>
                  <a:pt x="29918" y="32928"/>
                  <a:pt x="29837" y="33528"/>
                </a:cubicBezTo>
                <a:cubicBezTo>
                  <a:pt x="29698" y="33385"/>
                  <a:pt x="29547" y="33251"/>
                  <a:pt x="29387" y="33132"/>
                </a:cubicBezTo>
                <a:cubicBezTo>
                  <a:pt x="29628" y="32422"/>
                  <a:pt x="30286" y="31948"/>
                  <a:pt x="31038" y="31939"/>
                </a:cubicBezTo>
                <a:close/>
                <a:moveTo>
                  <a:pt x="46876" y="31939"/>
                </a:moveTo>
                <a:cubicBezTo>
                  <a:pt x="47587" y="31939"/>
                  <a:pt x="48237" y="32380"/>
                  <a:pt x="48506" y="33038"/>
                </a:cubicBezTo>
                <a:cubicBezTo>
                  <a:pt x="48347" y="33149"/>
                  <a:pt x="48200" y="33268"/>
                  <a:pt x="48060" y="33398"/>
                </a:cubicBezTo>
                <a:cubicBezTo>
                  <a:pt x="47923" y="32858"/>
                  <a:pt x="47437" y="32474"/>
                  <a:pt x="46877" y="32474"/>
                </a:cubicBezTo>
                <a:cubicBezTo>
                  <a:pt x="46874" y="32474"/>
                  <a:pt x="46871" y="32475"/>
                  <a:pt x="46868" y="32475"/>
                </a:cubicBezTo>
                <a:cubicBezTo>
                  <a:pt x="46260" y="32478"/>
                  <a:pt x="45749" y="32928"/>
                  <a:pt x="45668" y="33528"/>
                </a:cubicBezTo>
                <a:cubicBezTo>
                  <a:pt x="45524" y="33385"/>
                  <a:pt x="45374" y="33251"/>
                  <a:pt x="45214" y="33132"/>
                </a:cubicBezTo>
                <a:cubicBezTo>
                  <a:pt x="45455" y="32422"/>
                  <a:pt x="46113" y="31948"/>
                  <a:pt x="46864" y="31939"/>
                </a:cubicBezTo>
                <a:close/>
                <a:moveTo>
                  <a:pt x="62707" y="31939"/>
                </a:moveTo>
                <a:cubicBezTo>
                  <a:pt x="63417" y="31939"/>
                  <a:pt x="64067" y="32380"/>
                  <a:pt x="64332" y="33038"/>
                </a:cubicBezTo>
                <a:cubicBezTo>
                  <a:pt x="64177" y="33149"/>
                  <a:pt x="64030" y="33268"/>
                  <a:pt x="63887" y="33398"/>
                </a:cubicBezTo>
                <a:cubicBezTo>
                  <a:pt x="63753" y="32859"/>
                  <a:pt x="63263" y="32475"/>
                  <a:pt x="62707" y="32475"/>
                </a:cubicBezTo>
                <a:lnTo>
                  <a:pt x="62699" y="32475"/>
                </a:lnTo>
                <a:cubicBezTo>
                  <a:pt x="62086" y="32478"/>
                  <a:pt x="61576" y="32928"/>
                  <a:pt x="61494" y="33528"/>
                </a:cubicBezTo>
                <a:cubicBezTo>
                  <a:pt x="61355" y="33385"/>
                  <a:pt x="61204" y="33251"/>
                  <a:pt x="61044" y="33132"/>
                </a:cubicBezTo>
                <a:cubicBezTo>
                  <a:pt x="61285" y="32422"/>
                  <a:pt x="61943" y="31948"/>
                  <a:pt x="62695" y="31939"/>
                </a:cubicBezTo>
                <a:close/>
                <a:moveTo>
                  <a:pt x="78534" y="31939"/>
                </a:moveTo>
                <a:cubicBezTo>
                  <a:pt x="79244" y="31939"/>
                  <a:pt x="79893" y="32380"/>
                  <a:pt x="80163" y="33038"/>
                </a:cubicBezTo>
                <a:cubicBezTo>
                  <a:pt x="80004" y="33149"/>
                  <a:pt x="79857" y="33268"/>
                  <a:pt x="79718" y="33398"/>
                </a:cubicBezTo>
                <a:cubicBezTo>
                  <a:pt x="79583" y="32859"/>
                  <a:pt x="79093" y="32475"/>
                  <a:pt x="78534" y="32475"/>
                </a:cubicBezTo>
                <a:lnTo>
                  <a:pt x="78526" y="32475"/>
                </a:lnTo>
                <a:cubicBezTo>
                  <a:pt x="77917" y="32478"/>
                  <a:pt x="77406" y="32928"/>
                  <a:pt x="77325" y="33528"/>
                </a:cubicBezTo>
                <a:cubicBezTo>
                  <a:pt x="77182" y="33385"/>
                  <a:pt x="77031" y="33251"/>
                  <a:pt x="76871" y="33132"/>
                </a:cubicBezTo>
                <a:cubicBezTo>
                  <a:pt x="77112" y="32422"/>
                  <a:pt x="77770" y="31948"/>
                  <a:pt x="78526" y="31939"/>
                </a:cubicBezTo>
                <a:close/>
                <a:moveTo>
                  <a:pt x="94364" y="31939"/>
                </a:moveTo>
                <a:cubicBezTo>
                  <a:pt x="95075" y="31939"/>
                  <a:pt x="95724" y="32380"/>
                  <a:pt x="95989" y="33038"/>
                </a:cubicBezTo>
                <a:cubicBezTo>
                  <a:pt x="95834" y="33149"/>
                  <a:pt x="95687" y="33268"/>
                  <a:pt x="95544" y="33398"/>
                </a:cubicBezTo>
                <a:cubicBezTo>
                  <a:pt x="95410" y="32859"/>
                  <a:pt x="94920" y="32475"/>
                  <a:pt x="94364" y="32475"/>
                </a:cubicBezTo>
                <a:lnTo>
                  <a:pt x="94356" y="32475"/>
                </a:lnTo>
                <a:cubicBezTo>
                  <a:pt x="93744" y="32478"/>
                  <a:pt x="93237" y="32928"/>
                  <a:pt x="93151" y="33528"/>
                </a:cubicBezTo>
                <a:cubicBezTo>
                  <a:pt x="93012" y="33385"/>
                  <a:pt x="92861" y="33251"/>
                  <a:pt x="92702" y="33132"/>
                </a:cubicBezTo>
                <a:cubicBezTo>
                  <a:pt x="92943" y="32422"/>
                  <a:pt x="93601" y="31948"/>
                  <a:pt x="94351" y="31939"/>
                </a:cubicBezTo>
                <a:close/>
                <a:moveTo>
                  <a:pt x="15219" y="32544"/>
                </a:moveTo>
                <a:cubicBezTo>
                  <a:pt x="15758" y="32544"/>
                  <a:pt x="16232" y="32924"/>
                  <a:pt x="16346" y="33451"/>
                </a:cubicBezTo>
                <a:cubicBezTo>
                  <a:pt x="16159" y="33630"/>
                  <a:pt x="15987" y="33835"/>
                  <a:pt x="15835" y="34052"/>
                </a:cubicBezTo>
                <a:cubicBezTo>
                  <a:pt x="15615" y="34014"/>
                  <a:pt x="15390" y="33994"/>
                  <a:pt x="15166" y="33994"/>
                </a:cubicBezTo>
                <a:lnTo>
                  <a:pt x="15141" y="33994"/>
                </a:lnTo>
                <a:cubicBezTo>
                  <a:pt x="14904" y="33994"/>
                  <a:pt x="14672" y="34018"/>
                  <a:pt x="14444" y="34063"/>
                </a:cubicBezTo>
                <a:lnTo>
                  <a:pt x="14447" y="34060"/>
                </a:lnTo>
                <a:cubicBezTo>
                  <a:pt x="14329" y="33888"/>
                  <a:pt x="14194" y="33724"/>
                  <a:pt x="14055" y="33573"/>
                </a:cubicBezTo>
                <a:lnTo>
                  <a:pt x="14055" y="33573"/>
                </a:lnTo>
                <a:lnTo>
                  <a:pt x="14076" y="33577"/>
                </a:lnTo>
                <a:cubicBezTo>
                  <a:pt x="14133" y="32993"/>
                  <a:pt x="14623" y="32548"/>
                  <a:pt x="15211" y="32544"/>
                </a:cubicBezTo>
                <a:close/>
                <a:moveTo>
                  <a:pt x="31050" y="32544"/>
                </a:moveTo>
                <a:cubicBezTo>
                  <a:pt x="31589" y="32544"/>
                  <a:pt x="32058" y="32924"/>
                  <a:pt x="32173" y="33451"/>
                </a:cubicBezTo>
                <a:cubicBezTo>
                  <a:pt x="31985" y="33630"/>
                  <a:pt x="31813" y="33835"/>
                  <a:pt x="31666" y="34052"/>
                </a:cubicBezTo>
                <a:cubicBezTo>
                  <a:pt x="31446" y="34014"/>
                  <a:pt x="31221" y="33994"/>
                  <a:pt x="30993" y="33994"/>
                </a:cubicBezTo>
                <a:lnTo>
                  <a:pt x="30968" y="33994"/>
                </a:lnTo>
                <a:cubicBezTo>
                  <a:pt x="30915" y="33994"/>
                  <a:pt x="30866" y="33998"/>
                  <a:pt x="30813" y="33998"/>
                </a:cubicBezTo>
                <a:cubicBezTo>
                  <a:pt x="30629" y="34007"/>
                  <a:pt x="30450" y="34031"/>
                  <a:pt x="30269" y="34063"/>
                </a:cubicBezTo>
                <a:lnTo>
                  <a:pt x="30274" y="34060"/>
                </a:lnTo>
                <a:cubicBezTo>
                  <a:pt x="30156" y="33888"/>
                  <a:pt x="30024" y="33724"/>
                  <a:pt x="29882" y="33573"/>
                </a:cubicBezTo>
                <a:lnTo>
                  <a:pt x="29882" y="33573"/>
                </a:lnTo>
                <a:lnTo>
                  <a:pt x="29902" y="33577"/>
                </a:lnTo>
                <a:cubicBezTo>
                  <a:pt x="29963" y="32993"/>
                  <a:pt x="30454" y="32548"/>
                  <a:pt x="31042" y="32544"/>
                </a:cubicBezTo>
                <a:close/>
                <a:moveTo>
                  <a:pt x="46876" y="32544"/>
                </a:moveTo>
                <a:cubicBezTo>
                  <a:pt x="47415" y="32544"/>
                  <a:pt x="47889" y="32924"/>
                  <a:pt x="48003" y="33451"/>
                </a:cubicBezTo>
                <a:cubicBezTo>
                  <a:pt x="47840" y="33606"/>
                  <a:pt x="47689" y="33777"/>
                  <a:pt x="47555" y="33962"/>
                </a:cubicBezTo>
                <a:cubicBezTo>
                  <a:pt x="47534" y="33994"/>
                  <a:pt x="47513" y="34022"/>
                  <a:pt x="47493" y="34052"/>
                </a:cubicBezTo>
                <a:cubicBezTo>
                  <a:pt x="47272" y="34014"/>
                  <a:pt x="47052" y="33994"/>
                  <a:pt x="46823" y="33994"/>
                </a:cubicBezTo>
                <a:lnTo>
                  <a:pt x="46799" y="33994"/>
                </a:lnTo>
                <a:cubicBezTo>
                  <a:pt x="46562" y="33994"/>
                  <a:pt x="46329" y="34018"/>
                  <a:pt x="46100" y="34063"/>
                </a:cubicBezTo>
                <a:lnTo>
                  <a:pt x="46105" y="34060"/>
                </a:lnTo>
                <a:cubicBezTo>
                  <a:pt x="45986" y="33888"/>
                  <a:pt x="45851" y="33724"/>
                  <a:pt x="45713" y="33573"/>
                </a:cubicBezTo>
                <a:lnTo>
                  <a:pt x="45713" y="33573"/>
                </a:lnTo>
                <a:lnTo>
                  <a:pt x="45732" y="33577"/>
                </a:lnTo>
                <a:cubicBezTo>
                  <a:pt x="45790" y="32993"/>
                  <a:pt x="46280" y="32548"/>
                  <a:pt x="46868" y="32544"/>
                </a:cubicBezTo>
                <a:close/>
                <a:moveTo>
                  <a:pt x="62707" y="32544"/>
                </a:moveTo>
                <a:cubicBezTo>
                  <a:pt x="63246" y="32544"/>
                  <a:pt x="63715" y="32924"/>
                  <a:pt x="63830" y="33451"/>
                </a:cubicBezTo>
                <a:cubicBezTo>
                  <a:pt x="63642" y="33630"/>
                  <a:pt x="63470" y="33835"/>
                  <a:pt x="63323" y="34052"/>
                </a:cubicBezTo>
                <a:cubicBezTo>
                  <a:pt x="63103" y="34014"/>
                  <a:pt x="62878" y="33994"/>
                  <a:pt x="62650" y="33994"/>
                </a:cubicBezTo>
                <a:lnTo>
                  <a:pt x="62625" y="33994"/>
                </a:lnTo>
                <a:cubicBezTo>
                  <a:pt x="62388" y="33994"/>
                  <a:pt x="62156" y="34018"/>
                  <a:pt x="61927" y="34063"/>
                </a:cubicBezTo>
                <a:lnTo>
                  <a:pt x="61930" y="34060"/>
                </a:lnTo>
                <a:cubicBezTo>
                  <a:pt x="61813" y="33888"/>
                  <a:pt x="61681" y="33724"/>
                  <a:pt x="61538" y="33573"/>
                </a:cubicBezTo>
                <a:lnTo>
                  <a:pt x="61538" y="33573"/>
                </a:lnTo>
                <a:lnTo>
                  <a:pt x="61559" y="33577"/>
                </a:lnTo>
                <a:cubicBezTo>
                  <a:pt x="61621" y="32993"/>
                  <a:pt x="62111" y="32548"/>
                  <a:pt x="62699" y="32544"/>
                </a:cubicBezTo>
                <a:close/>
                <a:moveTo>
                  <a:pt x="78534" y="32544"/>
                </a:moveTo>
                <a:cubicBezTo>
                  <a:pt x="79073" y="32544"/>
                  <a:pt x="79546" y="32924"/>
                  <a:pt x="79661" y="33451"/>
                </a:cubicBezTo>
                <a:cubicBezTo>
                  <a:pt x="79473" y="33630"/>
                  <a:pt x="79301" y="33835"/>
                  <a:pt x="79150" y="34052"/>
                </a:cubicBezTo>
                <a:cubicBezTo>
                  <a:pt x="78930" y="34014"/>
                  <a:pt x="78709" y="33994"/>
                  <a:pt x="78481" y="33994"/>
                </a:cubicBezTo>
                <a:lnTo>
                  <a:pt x="78456" y="33994"/>
                </a:lnTo>
                <a:cubicBezTo>
                  <a:pt x="78219" y="33994"/>
                  <a:pt x="77987" y="34018"/>
                  <a:pt x="77757" y="34063"/>
                </a:cubicBezTo>
                <a:lnTo>
                  <a:pt x="77761" y="34060"/>
                </a:lnTo>
                <a:cubicBezTo>
                  <a:pt x="77643" y="33888"/>
                  <a:pt x="77508" y="33724"/>
                  <a:pt x="77369" y="33573"/>
                </a:cubicBezTo>
                <a:lnTo>
                  <a:pt x="77369" y="33573"/>
                </a:lnTo>
                <a:lnTo>
                  <a:pt x="77390" y="33577"/>
                </a:lnTo>
                <a:cubicBezTo>
                  <a:pt x="77451" y="32993"/>
                  <a:pt x="77938" y="32548"/>
                  <a:pt x="78526" y="32544"/>
                </a:cubicBezTo>
                <a:close/>
                <a:moveTo>
                  <a:pt x="94364" y="32544"/>
                </a:moveTo>
                <a:cubicBezTo>
                  <a:pt x="94903" y="32544"/>
                  <a:pt x="95373" y="32924"/>
                  <a:pt x="95487" y="33451"/>
                </a:cubicBezTo>
                <a:cubicBezTo>
                  <a:pt x="95299" y="33630"/>
                  <a:pt x="95128" y="33835"/>
                  <a:pt x="94981" y="34052"/>
                </a:cubicBezTo>
                <a:cubicBezTo>
                  <a:pt x="94760" y="34014"/>
                  <a:pt x="94536" y="33994"/>
                  <a:pt x="94307" y="33994"/>
                </a:cubicBezTo>
                <a:lnTo>
                  <a:pt x="94283" y="33994"/>
                </a:lnTo>
                <a:cubicBezTo>
                  <a:pt x="94046" y="33994"/>
                  <a:pt x="93812" y="34018"/>
                  <a:pt x="93584" y="34063"/>
                </a:cubicBezTo>
                <a:lnTo>
                  <a:pt x="93588" y="34060"/>
                </a:lnTo>
                <a:cubicBezTo>
                  <a:pt x="93469" y="33888"/>
                  <a:pt x="93339" y="33724"/>
                  <a:pt x="93196" y="33573"/>
                </a:cubicBezTo>
                <a:lnTo>
                  <a:pt x="93196" y="33573"/>
                </a:lnTo>
                <a:lnTo>
                  <a:pt x="93216" y="33577"/>
                </a:lnTo>
                <a:cubicBezTo>
                  <a:pt x="93278" y="32993"/>
                  <a:pt x="93768" y="32548"/>
                  <a:pt x="94356" y="32544"/>
                </a:cubicBezTo>
                <a:close/>
                <a:moveTo>
                  <a:pt x="7251" y="32544"/>
                </a:moveTo>
                <a:cubicBezTo>
                  <a:pt x="7806" y="32544"/>
                  <a:pt x="8293" y="32953"/>
                  <a:pt x="8386" y="33500"/>
                </a:cubicBezTo>
                <a:cubicBezTo>
                  <a:pt x="8219" y="33667"/>
                  <a:pt x="8067" y="33847"/>
                  <a:pt x="7933" y="34043"/>
                </a:cubicBezTo>
                <a:cubicBezTo>
                  <a:pt x="7729" y="34011"/>
                  <a:pt x="7516" y="33994"/>
                  <a:pt x="7304" y="33994"/>
                </a:cubicBezTo>
                <a:lnTo>
                  <a:pt x="7279" y="33994"/>
                </a:lnTo>
                <a:cubicBezTo>
                  <a:pt x="7013" y="33998"/>
                  <a:pt x="6753" y="34027"/>
                  <a:pt x="6499" y="34080"/>
                </a:cubicBezTo>
                <a:lnTo>
                  <a:pt x="6528" y="34060"/>
                </a:lnTo>
                <a:cubicBezTo>
                  <a:pt x="6401" y="33875"/>
                  <a:pt x="6263" y="33704"/>
                  <a:pt x="6107" y="33549"/>
                </a:cubicBezTo>
                <a:cubicBezTo>
                  <a:pt x="6180" y="32977"/>
                  <a:pt x="6663" y="32548"/>
                  <a:pt x="7243" y="32544"/>
                </a:cubicBezTo>
                <a:close/>
                <a:moveTo>
                  <a:pt x="23077" y="32544"/>
                </a:moveTo>
                <a:cubicBezTo>
                  <a:pt x="23637" y="32544"/>
                  <a:pt x="24118" y="32953"/>
                  <a:pt x="24212" y="33500"/>
                </a:cubicBezTo>
                <a:cubicBezTo>
                  <a:pt x="24050" y="33667"/>
                  <a:pt x="23898" y="33847"/>
                  <a:pt x="23760" y="34043"/>
                </a:cubicBezTo>
                <a:cubicBezTo>
                  <a:pt x="23555" y="34011"/>
                  <a:pt x="23347" y="33994"/>
                  <a:pt x="23134" y="33994"/>
                </a:cubicBezTo>
                <a:lnTo>
                  <a:pt x="23110" y="33994"/>
                </a:lnTo>
                <a:cubicBezTo>
                  <a:pt x="22844" y="33998"/>
                  <a:pt x="22583" y="34027"/>
                  <a:pt x="22329" y="34080"/>
                </a:cubicBezTo>
                <a:lnTo>
                  <a:pt x="22354" y="34060"/>
                </a:lnTo>
                <a:cubicBezTo>
                  <a:pt x="22227" y="33875"/>
                  <a:pt x="22089" y="33704"/>
                  <a:pt x="21937" y="33549"/>
                </a:cubicBezTo>
                <a:cubicBezTo>
                  <a:pt x="22011" y="32977"/>
                  <a:pt x="22493" y="32548"/>
                  <a:pt x="23073" y="32544"/>
                </a:cubicBezTo>
                <a:close/>
                <a:moveTo>
                  <a:pt x="38908" y="32544"/>
                </a:moveTo>
                <a:cubicBezTo>
                  <a:pt x="39464" y="32544"/>
                  <a:pt x="39949" y="32953"/>
                  <a:pt x="40043" y="33500"/>
                </a:cubicBezTo>
                <a:cubicBezTo>
                  <a:pt x="39875" y="33667"/>
                  <a:pt x="39724" y="33847"/>
                  <a:pt x="39590" y="34043"/>
                </a:cubicBezTo>
                <a:cubicBezTo>
                  <a:pt x="39385" y="34011"/>
                  <a:pt x="39174" y="33994"/>
                  <a:pt x="38961" y="33994"/>
                </a:cubicBezTo>
                <a:lnTo>
                  <a:pt x="38936" y="33994"/>
                </a:lnTo>
                <a:cubicBezTo>
                  <a:pt x="38671" y="33998"/>
                  <a:pt x="38410" y="34027"/>
                  <a:pt x="38156" y="34080"/>
                </a:cubicBezTo>
                <a:lnTo>
                  <a:pt x="38185" y="34060"/>
                </a:lnTo>
                <a:cubicBezTo>
                  <a:pt x="38058" y="33875"/>
                  <a:pt x="37920" y="33704"/>
                  <a:pt x="37764" y="33549"/>
                </a:cubicBezTo>
                <a:cubicBezTo>
                  <a:pt x="37838" y="32977"/>
                  <a:pt x="38320" y="32548"/>
                  <a:pt x="38900" y="32544"/>
                </a:cubicBezTo>
                <a:close/>
                <a:moveTo>
                  <a:pt x="54735" y="32544"/>
                </a:moveTo>
                <a:cubicBezTo>
                  <a:pt x="55294" y="32544"/>
                  <a:pt x="55776" y="32953"/>
                  <a:pt x="55870" y="33500"/>
                </a:cubicBezTo>
                <a:cubicBezTo>
                  <a:pt x="55706" y="33667"/>
                  <a:pt x="55555" y="33847"/>
                  <a:pt x="55417" y="34043"/>
                </a:cubicBezTo>
                <a:cubicBezTo>
                  <a:pt x="55212" y="34011"/>
                  <a:pt x="55004" y="33994"/>
                  <a:pt x="54792" y="33994"/>
                </a:cubicBezTo>
                <a:lnTo>
                  <a:pt x="54767" y="33994"/>
                </a:lnTo>
                <a:cubicBezTo>
                  <a:pt x="54501" y="33998"/>
                  <a:pt x="54241" y="34027"/>
                  <a:pt x="53987" y="34080"/>
                </a:cubicBezTo>
                <a:lnTo>
                  <a:pt x="54011" y="34060"/>
                </a:lnTo>
                <a:cubicBezTo>
                  <a:pt x="53885" y="33875"/>
                  <a:pt x="53746" y="33704"/>
                  <a:pt x="53595" y="33549"/>
                </a:cubicBezTo>
                <a:cubicBezTo>
                  <a:pt x="53668" y="32977"/>
                  <a:pt x="54150" y="32548"/>
                  <a:pt x="54731" y="32544"/>
                </a:cubicBezTo>
                <a:close/>
                <a:moveTo>
                  <a:pt x="70565" y="32544"/>
                </a:moveTo>
                <a:cubicBezTo>
                  <a:pt x="71120" y="32544"/>
                  <a:pt x="71606" y="32953"/>
                  <a:pt x="71700" y="33500"/>
                </a:cubicBezTo>
                <a:cubicBezTo>
                  <a:pt x="71533" y="33667"/>
                  <a:pt x="71382" y="33847"/>
                  <a:pt x="71247" y="34043"/>
                </a:cubicBezTo>
                <a:cubicBezTo>
                  <a:pt x="71043" y="34011"/>
                  <a:pt x="70831" y="33994"/>
                  <a:pt x="70618" y="33994"/>
                </a:cubicBezTo>
                <a:lnTo>
                  <a:pt x="70594" y="33994"/>
                </a:lnTo>
                <a:cubicBezTo>
                  <a:pt x="70328" y="33998"/>
                  <a:pt x="70066" y="34027"/>
                  <a:pt x="69813" y="34080"/>
                </a:cubicBezTo>
                <a:lnTo>
                  <a:pt x="69842" y="34060"/>
                </a:lnTo>
                <a:cubicBezTo>
                  <a:pt x="69715" y="33875"/>
                  <a:pt x="69576" y="33704"/>
                  <a:pt x="69425" y="33549"/>
                </a:cubicBezTo>
                <a:cubicBezTo>
                  <a:pt x="69495" y="32977"/>
                  <a:pt x="69977" y="32548"/>
                  <a:pt x="70556" y="32544"/>
                </a:cubicBezTo>
                <a:close/>
                <a:moveTo>
                  <a:pt x="86392" y="32544"/>
                </a:moveTo>
                <a:cubicBezTo>
                  <a:pt x="86951" y="32544"/>
                  <a:pt x="87433" y="32953"/>
                  <a:pt x="87527" y="33500"/>
                </a:cubicBezTo>
                <a:cubicBezTo>
                  <a:pt x="87363" y="33667"/>
                  <a:pt x="87212" y="33847"/>
                  <a:pt x="87073" y="34043"/>
                </a:cubicBezTo>
                <a:cubicBezTo>
                  <a:pt x="86869" y="34011"/>
                  <a:pt x="86662" y="33994"/>
                  <a:pt x="86449" y="33994"/>
                </a:cubicBezTo>
                <a:lnTo>
                  <a:pt x="86424" y="33994"/>
                </a:lnTo>
                <a:cubicBezTo>
                  <a:pt x="86159" y="33998"/>
                  <a:pt x="85897" y="34027"/>
                  <a:pt x="85644" y="34080"/>
                </a:cubicBezTo>
                <a:lnTo>
                  <a:pt x="85669" y="34060"/>
                </a:lnTo>
                <a:cubicBezTo>
                  <a:pt x="85542" y="33875"/>
                  <a:pt x="85403" y="33704"/>
                  <a:pt x="85252" y="33549"/>
                </a:cubicBezTo>
                <a:cubicBezTo>
                  <a:pt x="85325" y="32977"/>
                  <a:pt x="85808" y="32548"/>
                  <a:pt x="86387" y="32544"/>
                </a:cubicBezTo>
                <a:close/>
                <a:moveTo>
                  <a:pt x="11184" y="32410"/>
                </a:moveTo>
                <a:cubicBezTo>
                  <a:pt x="12459" y="32410"/>
                  <a:pt x="13643" y="33030"/>
                  <a:pt x="14370" y="34076"/>
                </a:cubicBezTo>
                <a:cubicBezTo>
                  <a:pt x="14149" y="34120"/>
                  <a:pt x="13929" y="34186"/>
                  <a:pt x="13720" y="34272"/>
                </a:cubicBezTo>
                <a:cubicBezTo>
                  <a:pt x="13100" y="33492"/>
                  <a:pt x="12180" y="33047"/>
                  <a:pt x="11184" y="33047"/>
                </a:cubicBezTo>
                <a:lnTo>
                  <a:pt x="11164" y="33047"/>
                </a:lnTo>
                <a:cubicBezTo>
                  <a:pt x="10195" y="33055"/>
                  <a:pt x="9289" y="33488"/>
                  <a:pt x="8672" y="34239"/>
                </a:cubicBezTo>
                <a:cubicBezTo>
                  <a:pt x="8459" y="34161"/>
                  <a:pt x="8235" y="34101"/>
                  <a:pt x="8010" y="34060"/>
                </a:cubicBezTo>
                <a:cubicBezTo>
                  <a:pt x="8542" y="33300"/>
                  <a:pt x="9326" y="32765"/>
                  <a:pt x="10204" y="32536"/>
                </a:cubicBezTo>
                <a:cubicBezTo>
                  <a:pt x="10204" y="32536"/>
                  <a:pt x="10204" y="32540"/>
                  <a:pt x="10208" y="32544"/>
                </a:cubicBezTo>
                <a:lnTo>
                  <a:pt x="10273" y="32520"/>
                </a:lnTo>
                <a:cubicBezTo>
                  <a:pt x="10481" y="32467"/>
                  <a:pt x="10698" y="32434"/>
                  <a:pt x="10915" y="32418"/>
                </a:cubicBezTo>
                <a:cubicBezTo>
                  <a:pt x="10919" y="32422"/>
                  <a:pt x="10919" y="32422"/>
                  <a:pt x="10919" y="32426"/>
                </a:cubicBezTo>
                <a:lnTo>
                  <a:pt x="10947" y="32418"/>
                </a:lnTo>
                <a:cubicBezTo>
                  <a:pt x="11017" y="32414"/>
                  <a:pt x="11090" y="32410"/>
                  <a:pt x="11160" y="32410"/>
                </a:cubicBezTo>
                <a:close/>
                <a:moveTo>
                  <a:pt x="27015" y="32410"/>
                </a:moveTo>
                <a:cubicBezTo>
                  <a:pt x="28284" y="32410"/>
                  <a:pt x="29473" y="33030"/>
                  <a:pt x="30201" y="34076"/>
                </a:cubicBezTo>
                <a:cubicBezTo>
                  <a:pt x="29975" y="34120"/>
                  <a:pt x="29760" y="34186"/>
                  <a:pt x="29551" y="34272"/>
                </a:cubicBezTo>
                <a:cubicBezTo>
                  <a:pt x="28930" y="33492"/>
                  <a:pt x="28007" y="33047"/>
                  <a:pt x="27015" y="33047"/>
                </a:cubicBezTo>
                <a:lnTo>
                  <a:pt x="26990" y="33047"/>
                </a:lnTo>
                <a:cubicBezTo>
                  <a:pt x="26022" y="33055"/>
                  <a:pt x="25115" y="33488"/>
                  <a:pt x="24503" y="34239"/>
                </a:cubicBezTo>
                <a:cubicBezTo>
                  <a:pt x="24286" y="34161"/>
                  <a:pt x="24065" y="34101"/>
                  <a:pt x="23837" y="34060"/>
                </a:cubicBezTo>
                <a:cubicBezTo>
                  <a:pt x="24372" y="33300"/>
                  <a:pt x="25152" y="32765"/>
                  <a:pt x="26030" y="32536"/>
                </a:cubicBezTo>
                <a:cubicBezTo>
                  <a:pt x="26035" y="32536"/>
                  <a:pt x="26035" y="32540"/>
                  <a:pt x="26035" y="32544"/>
                </a:cubicBezTo>
                <a:lnTo>
                  <a:pt x="26099" y="32520"/>
                </a:lnTo>
                <a:cubicBezTo>
                  <a:pt x="26312" y="32467"/>
                  <a:pt x="26525" y="32434"/>
                  <a:pt x="26745" y="32418"/>
                </a:cubicBezTo>
                <a:cubicBezTo>
                  <a:pt x="26745" y="32422"/>
                  <a:pt x="26745" y="32422"/>
                  <a:pt x="26749" y="32426"/>
                </a:cubicBezTo>
                <a:lnTo>
                  <a:pt x="26774" y="32418"/>
                </a:lnTo>
                <a:cubicBezTo>
                  <a:pt x="26847" y="32414"/>
                  <a:pt x="26917" y="32410"/>
                  <a:pt x="26990" y="32410"/>
                </a:cubicBezTo>
                <a:close/>
                <a:moveTo>
                  <a:pt x="42841" y="32410"/>
                </a:moveTo>
                <a:cubicBezTo>
                  <a:pt x="44115" y="32410"/>
                  <a:pt x="45300" y="33030"/>
                  <a:pt x="46026" y="34076"/>
                </a:cubicBezTo>
                <a:cubicBezTo>
                  <a:pt x="45806" y="34120"/>
                  <a:pt x="45585" y="34186"/>
                  <a:pt x="45377" y="34272"/>
                </a:cubicBezTo>
                <a:cubicBezTo>
                  <a:pt x="44757" y="33492"/>
                  <a:pt x="43838" y="33047"/>
                  <a:pt x="42841" y="33047"/>
                </a:cubicBezTo>
                <a:lnTo>
                  <a:pt x="42821" y="33047"/>
                </a:lnTo>
                <a:cubicBezTo>
                  <a:pt x="41853" y="33055"/>
                  <a:pt x="40946" y="33488"/>
                  <a:pt x="40329" y="34239"/>
                </a:cubicBezTo>
                <a:cubicBezTo>
                  <a:pt x="40117" y="34161"/>
                  <a:pt x="39892" y="34101"/>
                  <a:pt x="39668" y="34060"/>
                </a:cubicBezTo>
                <a:cubicBezTo>
                  <a:pt x="40199" y="33300"/>
                  <a:pt x="40983" y="32765"/>
                  <a:pt x="41860" y="32536"/>
                </a:cubicBezTo>
                <a:cubicBezTo>
                  <a:pt x="41860" y="32536"/>
                  <a:pt x="41860" y="32540"/>
                  <a:pt x="41865" y="32544"/>
                </a:cubicBezTo>
                <a:lnTo>
                  <a:pt x="41930" y="32520"/>
                </a:lnTo>
                <a:cubicBezTo>
                  <a:pt x="42139" y="32467"/>
                  <a:pt x="42355" y="32434"/>
                  <a:pt x="42571" y="32418"/>
                </a:cubicBezTo>
                <a:cubicBezTo>
                  <a:pt x="42576" y="32422"/>
                  <a:pt x="42576" y="32422"/>
                  <a:pt x="42576" y="32426"/>
                </a:cubicBezTo>
                <a:lnTo>
                  <a:pt x="42604" y="32418"/>
                </a:lnTo>
                <a:cubicBezTo>
                  <a:pt x="42674" y="32414"/>
                  <a:pt x="42747" y="32410"/>
                  <a:pt x="42816" y="32410"/>
                </a:cubicBezTo>
                <a:close/>
                <a:moveTo>
                  <a:pt x="58671" y="32410"/>
                </a:moveTo>
                <a:cubicBezTo>
                  <a:pt x="59942" y="32410"/>
                  <a:pt x="61131" y="33030"/>
                  <a:pt x="61857" y="34076"/>
                </a:cubicBezTo>
                <a:cubicBezTo>
                  <a:pt x="61632" y="34120"/>
                  <a:pt x="61416" y="34186"/>
                  <a:pt x="61208" y="34272"/>
                </a:cubicBezTo>
                <a:cubicBezTo>
                  <a:pt x="60588" y="33492"/>
                  <a:pt x="59664" y="33047"/>
                  <a:pt x="58671" y="33047"/>
                </a:cubicBezTo>
                <a:lnTo>
                  <a:pt x="58652" y="33047"/>
                </a:lnTo>
                <a:cubicBezTo>
                  <a:pt x="57679" y="33055"/>
                  <a:pt x="56773" y="33488"/>
                  <a:pt x="56160" y="34239"/>
                </a:cubicBezTo>
                <a:cubicBezTo>
                  <a:pt x="55943" y="34161"/>
                  <a:pt x="55723" y="34101"/>
                  <a:pt x="55494" y="34060"/>
                </a:cubicBezTo>
                <a:cubicBezTo>
                  <a:pt x="56030" y="33300"/>
                  <a:pt x="56809" y="32765"/>
                  <a:pt x="57687" y="32536"/>
                </a:cubicBezTo>
                <a:cubicBezTo>
                  <a:pt x="57691" y="32536"/>
                  <a:pt x="57691" y="32540"/>
                  <a:pt x="57691" y="32544"/>
                </a:cubicBezTo>
                <a:lnTo>
                  <a:pt x="57757" y="32520"/>
                </a:lnTo>
                <a:cubicBezTo>
                  <a:pt x="57969" y="32467"/>
                  <a:pt x="58181" y="32434"/>
                  <a:pt x="58402" y="32418"/>
                </a:cubicBezTo>
                <a:cubicBezTo>
                  <a:pt x="58402" y="32422"/>
                  <a:pt x="58402" y="32422"/>
                  <a:pt x="58407" y="32426"/>
                </a:cubicBezTo>
                <a:lnTo>
                  <a:pt x="58431" y="32418"/>
                </a:lnTo>
                <a:cubicBezTo>
                  <a:pt x="58505" y="32414"/>
                  <a:pt x="58573" y="32410"/>
                  <a:pt x="58647" y="32410"/>
                </a:cubicBezTo>
                <a:close/>
                <a:moveTo>
                  <a:pt x="74498" y="32410"/>
                </a:moveTo>
                <a:cubicBezTo>
                  <a:pt x="75772" y="32410"/>
                  <a:pt x="76957" y="33030"/>
                  <a:pt x="77684" y="34076"/>
                </a:cubicBezTo>
                <a:cubicBezTo>
                  <a:pt x="77463" y="34120"/>
                  <a:pt x="77243" y="34186"/>
                  <a:pt x="77035" y="34272"/>
                </a:cubicBezTo>
                <a:cubicBezTo>
                  <a:pt x="76413" y="33492"/>
                  <a:pt x="75495" y="33047"/>
                  <a:pt x="74498" y="33047"/>
                </a:cubicBezTo>
                <a:lnTo>
                  <a:pt x="74477" y="33047"/>
                </a:lnTo>
                <a:cubicBezTo>
                  <a:pt x="73510" y="33055"/>
                  <a:pt x="72603" y="33488"/>
                  <a:pt x="71987" y="34239"/>
                </a:cubicBezTo>
                <a:cubicBezTo>
                  <a:pt x="71774" y="34161"/>
                  <a:pt x="71549" y="34101"/>
                  <a:pt x="71325" y="34060"/>
                </a:cubicBezTo>
                <a:cubicBezTo>
                  <a:pt x="71855" y="33300"/>
                  <a:pt x="72639" y="32765"/>
                  <a:pt x="73518" y="32536"/>
                </a:cubicBezTo>
                <a:cubicBezTo>
                  <a:pt x="73518" y="32536"/>
                  <a:pt x="73518" y="32540"/>
                  <a:pt x="73522" y="32544"/>
                </a:cubicBezTo>
                <a:lnTo>
                  <a:pt x="73587" y="32520"/>
                </a:lnTo>
                <a:cubicBezTo>
                  <a:pt x="73796" y="32467"/>
                  <a:pt x="74012" y="32434"/>
                  <a:pt x="74228" y="32418"/>
                </a:cubicBezTo>
                <a:cubicBezTo>
                  <a:pt x="74232" y="32422"/>
                  <a:pt x="74232" y="32422"/>
                  <a:pt x="74232" y="32426"/>
                </a:cubicBezTo>
                <a:lnTo>
                  <a:pt x="74262" y="32418"/>
                </a:lnTo>
                <a:cubicBezTo>
                  <a:pt x="74330" y="32414"/>
                  <a:pt x="74404" y="32410"/>
                  <a:pt x="74473" y="32410"/>
                </a:cubicBezTo>
                <a:close/>
                <a:moveTo>
                  <a:pt x="90329" y="32410"/>
                </a:moveTo>
                <a:cubicBezTo>
                  <a:pt x="91599" y="32410"/>
                  <a:pt x="92788" y="33030"/>
                  <a:pt x="93514" y="34076"/>
                </a:cubicBezTo>
                <a:cubicBezTo>
                  <a:pt x="93290" y="34120"/>
                  <a:pt x="93073" y="34186"/>
                  <a:pt x="92865" y="34272"/>
                </a:cubicBezTo>
                <a:cubicBezTo>
                  <a:pt x="92244" y="33492"/>
                  <a:pt x="91321" y="33047"/>
                  <a:pt x="90329" y="33047"/>
                </a:cubicBezTo>
                <a:lnTo>
                  <a:pt x="90308" y="33047"/>
                </a:lnTo>
                <a:cubicBezTo>
                  <a:pt x="89337" y="33055"/>
                  <a:pt x="88430" y="33488"/>
                  <a:pt x="87817" y="34239"/>
                </a:cubicBezTo>
                <a:cubicBezTo>
                  <a:pt x="87601" y="34161"/>
                  <a:pt x="87380" y="34101"/>
                  <a:pt x="87152" y="34060"/>
                </a:cubicBezTo>
                <a:cubicBezTo>
                  <a:pt x="87686" y="33300"/>
                  <a:pt x="88466" y="32765"/>
                  <a:pt x="89344" y="32536"/>
                </a:cubicBezTo>
                <a:cubicBezTo>
                  <a:pt x="89348" y="32536"/>
                  <a:pt x="89348" y="32540"/>
                  <a:pt x="89348" y="32544"/>
                </a:cubicBezTo>
                <a:lnTo>
                  <a:pt x="89414" y="32520"/>
                </a:lnTo>
                <a:cubicBezTo>
                  <a:pt x="89627" y="32467"/>
                  <a:pt x="89838" y="32434"/>
                  <a:pt x="90059" y="32418"/>
                </a:cubicBezTo>
                <a:cubicBezTo>
                  <a:pt x="90059" y="32422"/>
                  <a:pt x="90059" y="32422"/>
                  <a:pt x="90063" y="32426"/>
                </a:cubicBezTo>
                <a:lnTo>
                  <a:pt x="90092" y="32418"/>
                </a:lnTo>
                <a:cubicBezTo>
                  <a:pt x="90161" y="32414"/>
                  <a:pt x="90231" y="32410"/>
                  <a:pt x="90304" y="32410"/>
                </a:cubicBezTo>
                <a:close/>
                <a:moveTo>
                  <a:pt x="19091" y="32410"/>
                </a:moveTo>
                <a:cubicBezTo>
                  <a:pt x="20369" y="32410"/>
                  <a:pt x="21562" y="33034"/>
                  <a:pt x="22289" y="34088"/>
                </a:cubicBezTo>
                <a:cubicBezTo>
                  <a:pt x="22069" y="34137"/>
                  <a:pt x="21852" y="34203"/>
                  <a:pt x="21643" y="34288"/>
                </a:cubicBezTo>
                <a:cubicBezTo>
                  <a:pt x="21025" y="33500"/>
                  <a:pt x="20102" y="33047"/>
                  <a:pt x="19099" y="33047"/>
                </a:cubicBezTo>
                <a:cubicBezTo>
                  <a:pt x="19090" y="33047"/>
                  <a:pt x="19080" y="33047"/>
                  <a:pt x="19070" y="33047"/>
                </a:cubicBezTo>
                <a:cubicBezTo>
                  <a:pt x="18708" y="33051"/>
                  <a:pt x="18348" y="33112"/>
                  <a:pt x="18013" y="33230"/>
                </a:cubicBezTo>
                <a:cubicBezTo>
                  <a:pt x="17453" y="33426"/>
                  <a:pt x="16955" y="33777"/>
                  <a:pt x="16571" y="34252"/>
                </a:cubicBezTo>
                <a:lnTo>
                  <a:pt x="16576" y="34256"/>
                </a:lnTo>
                <a:cubicBezTo>
                  <a:pt x="16359" y="34174"/>
                  <a:pt x="16138" y="34109"/>
                  <a:pt x="15914" y="34067"/>
                </a:cubicBezTo>
                <a:cubicBezTo>
                  <a:pt x="16457" y="33287"/>
                  <a:pt x="17262" y="32744"/>
                  <a:pt x="18168" y="32520"/>
                </a:cubicBezTo>
                <a:lnTo>
                  <a:pt x="18168" y="32524"/>
                </a:lnTo>
                <a:lnTo>
                  <a:pt x="18176" y="32520"/>
                </a:lnTo>
                <a:cubicBezTo>
                  <a:pt x="18466" y="32450"/>
                  <a:pt x="18764" y="32410"/>
                  <a:pt x="19066" y="32410"/>
                </a:cubicBezTo>
                <a:close/>
                <a:moveTo>
                  <a:pt x="34921" y="32410"/>
                </a:moveTo>
                <a:cubicBezTo>
                  <a:pt x="36200" y="32410"/>
                  <a:pt x="37389" y="33034"/>
                  <a:pt x="38116" y="34088"/>
                </a:cubicBezTo>
                <a:cubicBezTo>
                  <a:pt x="37895" y="34137"/>
                  <a:pt x="37679" y="34203"/>
                  <a:pt x="37470" y="34288"/>
                </a:cubicBezTo>
                <a:cubicBezTo>
                  <a:pt x="36853" y="33500"/>
                  <a:pt x="35922" y="33047"/>
                  <a:pt x="34921" y="33047"/>
                </a:cubicBezTo>
                <a:lnTo>
                  <a:pt x="34901" y="33047"/>
                </a:lnTo>
                <a:cubicBezTo>
                  <a:pt x="33925" y="33055"/>
                  <a:pt x="33014" y="33492"/>
                  <a:pt x="32397" y="34252"/>
                </a:cubicBezTo>
                <a:lnTo>
                  <a:pt x="32401" y="34256"/>
                </a:lnTo>
                <a:cubicBezTo>
                  <a:pt x="32190" y="34174"/>
                  <a:pt x="31969" y="34109"/>
                  <a:pt x="31740" y="34067"/>
                </a:cubicBezTo>
                <a:cubicBezTo>
                  <a:pt x="32288" y="33287"/>
                  <a:pt x="33092" y="32744"/>
                  <a:pt x="33994" y="32520"/>
                </a:cubicBezTo>
                <a:lnTo>
                  <a:pt x="33994" y="32524"/>
                </a:lnTo>
                <a:lnTo>
                  <a:pt x="34007" y="32520"/>
                </a:lnTo>
                <a:cubicBezTo>
                  <a:pt x="34297" y="32450"/>
                  <a:pt x="34595" y="32410"/>
                  <a:pt x="34897" y="32410"/>
                </a:cubicBezTo>
                <a:close/>
                <a:moveTo>
                  <a:pt x="50748" y="32410"/>
                </a:moveTo>
                <a:cubicBezTo>
                  <a:pt x="52026" y="32410"/>
                  <a:pt x="53219" y="33034"/>
                  <a:pt x="53947" y="34088"/>
                </a:cubicBezTo>
                <a:cubicBezTo>
                  <a:pt x="53726" y="34137"/>
                  <a:pt x="53509" y="34203"/>
                  <a:pt x="53301" y="34288"/>
                </a:cubicBezTo>
                <a:cubicBezTo>
                  <a:pt x="52680" y="33500"/>
                  <a:pt x="51753" y="33047"/>
                  <a:pt x="50752" y="33047"/>
                </a:cubicBezTo>
                <a:lnTo>
                  <a:pt x="50727" y="33047"/>
                </a:lnTo>
                <a:cubicBezTo>
                  <a:pt x="49756" y="33055"/>
                  <a:pt x="48841" y="33492"/>
                  <a:pt x="48228" y="34252"/>
                </a:cubicBezTo>
                <a:lnTo>
                  <a:pt x="48232" y="34256"/>
                </a:lnTo>
                <a:cubicBezTo>
                  <a:pt x="48016" y="34174"/>
                  <a:pt x="47796" y="34109"/>
                  <a:pt x="47570" y="34067"/>
                </a:cubicBezTo>
                <a:cubicBezTo>
                  <a:pt x="48114" y="33287"/>
                  <a:pt x="48918" y="32744"/>
                  <a:pt x="49825" y="32520"/>
                </a:cubicBezTo>
                <a:lnTo>
                  <a:pt x="49825" y="32524"/>
                </a:lnTo>
                <a:lnTo>
                  <a:pt x="49834" y="32520"/>
                </a:lnTo>
                <a:cubicBezTo>
                  <a:pt x="49935" y="32495"/>
                  <a:pt x="50033" y="32475"/>
                  <a:pt x="50135" y="32459"/>
                </a:cubicBezTo>
                <a:cubicBezTo>
                  <a:pt x="50331" y="32426"/>
                  <a:pt x="50528" y="32410"/>
                  <a:pt x="50724" y="32410"/>
                </a:cubicBezTo>
                <a:close/>
                <a:moveTo>
                  <a:pt x="66579" y="32410"/>
                </a:moveTo>
                <a:cubicBezTo>
                  <a:pt x="67857" y="32410"/>
                  <a:pt x="69046" y="33034"/>
                  <a:pt x="69772" y="34088"/>
                </a:cubicBezTo>
                <a:cubicBezTo>
                  <a:pt x="69552" y="34137"/>
                  <a:pt x="69336" y="34203"/>
                  <a:pt x="69127" y="34288"/>
                </a:cubicBezTo>
                <a:cubicBezTo>
                  <a:pt x="68511" y="33500"/>
                  <a:pt x="67580" y="33047"/>
                  <a:pt x="66579" y="33047"/>
                </a:cubicBezTo>
                <a:lnTo>
                  <a:pt x="66558" y="33047"/>
                </a:lnTo>
                <a:cubicBezTo>
                  <a:pt x="65582" y="33055"/>
                  <a:pt x="64671" y="33492"/>
                  <a:pt x="64055" y="34252"/>
                </a:cubicBezTo>
                <a:lnTo>
                  <a:pt x="64059" y="34256"/>
                </a:lnTo>
                <a:cubicBezTo>
                  <a:pt x="63847" y="34174"/>
                  <a:pt x="63626" y="34109"/>
                  <a:pt x="63397" y="34067"/>
                </a:cubicBezTo>
                <a:cubicBezTo>
                  <a:pt x="63945" y="33287"/>
                  <a:pt x="64749" y="32744"/>
                  <a:pt x="65651" y="32520"/>
                </a:cubicBezTo>
                <a:lnTo>
                  <a:pt x="65651" y="32524"/>
                </a:lnTo>
                <a:lnTo>
                  <a:pt x="65664" y="32520"/>
                </a:lnTo>
                <a:cubicBezTo>
                  <a:pt x="65954" y="32450"/>
                  <a:pt x="66252" y="32410"/>
                  <a:pt x="66554" y="32410"/>
                </a:cubicBezTo>
                <a:close/>
                <a:moveTo>
                  <a:pt x="82405" y="32410"/>
                </a:moveTo>
                <a:cubicBezTo>
                  <a:pt x="83684" y="32410"/>
                  <a:pt x="84877" y="33034"/>
                  <a:pt x="85603" y="34088"/>
                </a:cubicBezTo>
                <a:cubicBezTo>
                  <a:pt x="85382" y="34137"/>
                  <a:pt x="85167" y="34203"/>
                  <a:pt x="84958" y="34288"/>
                </a:cubicBezTo>
                <a:cubicBezTo>
                  <a:pt x="84337" y="33500"/>
                  <a:pt x="83410" y="33047"/>
                  <a:pt x="82409" y="33047"/>
                </a:cubicBezTo>
                <a:lnTo>
                  <a:pt x="82385" y="33047"/>
                </a:lnTo>
                <a:cubicBezTo>
                  <a:pt x="81412" y="33055"/>
                  <a:pt x="80498" y="33492"/>
                  <a:pt x="79885" y="34252"/>
                </a:cubicBezTo>
                <a:lnTo>
                  <a:pt x="79889" y="34256"/>
                </a:lnTo>
                <a:cubicBezTo>
                  <a:pt x="79673" y="34174"/>
                  <a:pt x="79452" y="34109"/>
                  <a:pt x="79227" y="34067"/>
                </a:cubicBezTo>
                <a:cubicBezTo>
                  <a:pt x="79771" y="33287"/>
                  <a:pt x="80575" y="32744"/>
                  <a:pt x="81482" y="32520"/>
                </a:cubicBezTo>
                <a:lnTo>
                  <a:pt x="81482" y="32524"/>
                </a:lnTo>
                <a:lnTo>
                  <a:pt x="81491" y="32520"/>
                </a:lnTo>
                <a:cubicBezTo>
                  <a:pt x="81780" y="32450"/>
                  <a:pt x="82079" y="32410"/>
                  <a:pt x="82381" y="32410"/>
                </a:cubicBezTo>
                <a:close/>
                <a:moveTo>
                  <a:pt x="11177" y="33116"/>
                </a:moveTo>
                <a:cubicBezTo>
                  <a:pt x="12148" y="33116"/>
                  <a:pt x="13045" y="33544"/>
                  <a:pt x="13651" y="34297"/>
                </a:cubicBezTo>
                <a:cubicBezTo>
                  <a:pt x="13443" y="34386"/>
                  <a:pt x="13243" y="34488"/>
                  <a:pt x="13055" y="34610"/>
                </a:cubicBezTo>
                <a:cubicBezTo>
                  <a:pt x="12576" y="34080"/>
                  <a:pt x="11899" y="33777"/>
                  <a:pt x="11184" y="33777"/>
                </a:cubicBezTo>
                <a:lnTo>
                  <a:pt x="11168" y="33777"/>
                </a:lnTo>
                <a:cubicBezTo>
                  <a:pt x="10481" y="33782"/>
                  <a:pt x="9824" y="34067"/>
                  <a:pt x="9354" y="34566"/>
                </a:cubicBezTo>
                <a:cubicBezTo>
                  <a:pt x="9158" y="34448"/>
                  <a:pt x="8954" y="34350"/>
                  <a:pt x="8742" y="34263"/>
                </a:cubicBezTo>
                <a:cubicBezTo>
                  <a:pt x="9341" y="33541"/>
                  <a:pt x="10224" y="33124"/>
                  <a:pt x="11164" y="33116"/>
                </a:cubicBezTo>
                <a:cubicBezTo>
                  <a:pt x="11168" y="33116"/>
                  <a:pt x="11173" y="33116"/>
                  <a:pt x="11177" y="33116"/>
                </a:cubicBezTo>
                <a:close/>
                <a:moveTo>
                  <a:pt x="27015" y="33116"/>
                </a:moveTo>
                <a:cubicBezTo>
                  <a:pt x="27978" y="33116"/>
                  <a:pt x="28872" y="33545"/>
                  <a:pt x="29481" y="34297"/>
                </a:cubicBezTo>
                <a:cubicBezTo>
                  <a:pt x="29273" y="34386"/>
                  <a:pt x="29073" y="34488"/>
                  <a:pt x="28881" y="34610"/>
                </a:cubicBezTo>
                <a:cubicBezTo>
                  <a:pt x="28405" y="34083"/>
                  <a:pt x="27734" y="33777"/>
                  <a:pt x="27025" y="33777"/>
                </a:cubicBezTo>
                <a:cubicBezTo>
                  <a:pt x="27016" y="33777"/>
                  <a:pt x="27007" y="33777"/>
                  <a:pt x="26998" y="33777"/>
                </a:cubicBezTo>
                <a:cubicBezTo>
                  <a:pt x="26312" y="33782"/>
                  <a:pt x="25650" y="34067"/>
                  <a:pt x="25181" y="34566"/>
                </a:cubicBezTo>
                <a:cubicBezTo>
                  <a:pt x="24989" y="34448"/>
                  <a:pt x="24785" y="34350"/>
                  <a:pt x="24572" y="34263"/>
                </a:cubicBezTo>
                <a:cubicBezTo>
                  <a:pt x="25172" y="33541"/>
                  <a:pt x="26050" y="33124"/>
                  <a:pt x="26994" y="33116"/>
                </a:cubicBezTo>
                <a:close/>
                <a:moveTo>
                  <a:pt x="42841" y="33116"/>
                </a:moveTo>
                <a:cubicBezTo>
                  <a:pt x="43809" y="33116"/>
                  <a:pt x="44703" y="33545"/>
                  <a:pt x="45308" y="34297"/>
                </a:cubicBezTo>
                <a:cubicBezTo>
                  <a:pt x="45100" y="34386"/>
                  <a:pt x="44899" y="34488"/>
                  <a:pt x="44712" y="34610"/>
                </a:cubicBezTo>
                <a:cubicBezTo>
                  <a:pt x="44234" y="34080"/>
                  <a:pt x="43556" y="33777"/>
                  <a:pt x="42841" y="33777"/>
                </a:cubicBezTo>
                <a:lnTo>
                  <a:pt x="42825" y="33777"/>
                </a:lnTo>
                <a:cubicBezTo>
                  <a:pt x="42139" y="33782"/>
                  <a:pt x="41481" y="34067"/>
                  <a:pt x="41012" y="34566"/>
                </a:cubicBezTo>
                <a:cubicBezTo>
                  <a:pt x="40815" y="34448"/>
                  <a:pt x="40611" y="34350"/>
                  <a:pt x="40399" y="34263"/>
                </a:cubicBezTo>
                <a:cubicBezTo>
                  <a:pt x="40999" y="33541"/>
                  <a:pt x="41881" y="33124"/>
                  <a:pt x="42821" y="33116"/>
                </a:cubicBezTo>
                <a:close/>
                <a:moveTo>
                  <a:pt x="58671" y="33116"/>
                </a:moveTo>
                <a:cubicBezTo>
                  <a:pt x="59636" y="33116"/>
                  <a:pt x="60530" y="33545"/>
                  <a:pt x="61138" y="34297"/>
                </a:cubicBezTo>
                <a:cubicBezTo>
                  <a:pt x="60931" y="34386"/>
                  <a:pt x="60730" y="34488"/>
                  <a:pt x="60539" y="34610"/>
                </a:cubicBezTo>
                <a:cubicBezTo>
                  <a:pt x="60060" y="34080"/>
                  <a:pt x="59387" y="33777"/>
                  <a:pt x="58671" y="33777"/>
                </a:cubicBezTo>
                <a:lnTo>
                  <a:pt x="58656" y="33777"/>
                </a:lnTo>
                <a:cubicBezTo>
                  <a:pt x="57969" y="33782"/>
                  <a:pt x="57308" y="34067"/>
                  <a:pt x="56838" y="34566"/>
                </a:cubicBezTo>
                <a:cubicBezTo>
                  <a:pt x="56646" y="34448"/>
                  <a:pt x="56441" y="34350"/>
                  <a:pt x="56229" y="34263"/>
                </a:cubicBezTo>
                <a:cubicBezTo>
                  <a:pt x="56829" y="33541"/>
                  <a:pt x="57708" y="33124"/>
                  <a:pt x="58652" y="33116"/>
                </a:cubicBezTo>
                <a:close/>
                <a:moveTo>
                  <a:pt x="74498" y="33116"/>
                </a:moveTo>
                <a:cubicBezTo>
                  <a:pt x="75466" y="33116"/>
                  <a:pt x="76360" y="33545"/>
                  <a:pt x="76965" y="34297"/>
                </a:cubicBezTo>
                <a:cubicBezTo>
                  <a:pt x="76756" y="34386"/>
                  <a:pt x="76556" y="34488"/>
                  <a:pt x="76369" y="34610"/>
                </a:cubicBezTo>
                <a:cubicBezTo>
                  <a:pt x="75890" y="34080"/>
                  <a:pt x="75213" y="33777"/>
                  <a:pt x="74496" y="33777"/>
                </a:cubicBezTo>
                <a:cubicBezTo>
                  <a:pt x="74491" y="33777"/>
                  <a:pt x="74487" y="33777"/>
                  <a:pt x="74482" y="33777"/>
                </a:cubicBezTo>
                <a:cubicBezTo>
                  <a:pt x="73796" y="33782"/>
                  <a:pt x="73138" y="34067"/>
                  <a:pt x="72669" y="34566"/>
                </a:cubicBezTo>
                <a:cubicBezTo>
                  <a:pt x="72473" y="34448"/>
                  <a:pt x="72268" y="34350"/>
                  <a:pt x="72056" y="34263"/>
                </a:cubicBezTo>
                <a:cubicBezTo>
                  <a:pt x="72656" y="33541"/>
                  <a:pt x="73538" y="33124"/>
                  <a:pt x="74477" y="33116"/>
                </a:cubicBezTo>
                <a:close/>
                <a:moveTo>
                  <a:pt x="90334" y="33115"/>
                </a:moveTo>
                <a:cubicBezTo>
                  <a:pt x="91296" y="33115"/>
                  <a:pt x="92189" y="33548"/>
                  <a:pt x="92796" y="34297"/>
                </a:cubicBezTo>
                <a:cubicBezTo>
                  <a:pt x="92587" y="34386"/>
                  <a:pt x="92387" y="34488"/>
                  <a:pt x="92195" y="34610"/>
                </a:cubicBezTo>
                <a:cubicBezTo>
                  <a:pt x="91718" y="34080"/>
                  <a:pt x="91043" y="33777"/>
                  <a:pt x="90329" y="33777"/>
                </a:cubicBezTo>
                <a:lnTo>
                  <a:pt x="90313" y="33777"/>
                </a:lnTo>
                <a:cubicBezTo>
                  <a:pt x="89627" y="33782"/>
                  <a:pt x="88965" y="34067"/>
                  <a:pt x="88495" y="34566"/>
                </a:cubicBezTo>
                <a:cubicBezTo>
                  <a:pt x="88303" y="34448"/>
                  <a:pt x="88099" y="34350"/>
                  <a:pt x="87887" y="34263"/>
                </a:cubicBezTo>
                <a:cubicBezTo>
                  <a:pt x="88487" y="33541"/>
                  <a:pt x="89365" y="33124"/>
                  <a:pt x="90308" y="33116"/>
                </a:cubicBezTo>
                <a:cubicBezTo>
                  <a:pt x="90317" y="33116"/>
                  <a:pt x="90325" y="33115"/>
                  <a:pt x="90334" y="33115"/>
                </a:cubicBezTo>
                <a:close/>
                <a:moveTo>
                  <a:pt x="19101" y="33115"/>
                </a:moveTo>
                <a:cubicBezTo>
                  <a:pt x="20071" y="33115"/>
                  <a:pt x="20971" y="33556"/>
                  <a:pt x="21575" y="34316"/>
                </a:cubicBezTo>
                <a:cubicBezTo>
                  <a:pt x="21370" y="34407"/>
                  <a:pt x="21170" y="34512"/>
                  <a:pt x="20982" y="34635"/>
                </a:cubicBezTo>
                <a:cubicBezTo>
                  <a:pt x="20504" y="34088"/>
                  <a:pt x="19818" y="33777"/>
                  <a:pt x="19091" y="33777"/>
                </a:cubicBezTo>
                <a:lnTo>
                  <a:pt x="19079" y="33777"/>
                </a:lnTo>
                <a:cubicBezTo>
                  <a:pt x="18384" y="33782"/>
                  <a:pt x="17715" y="34076"/>
                  <a:pt x="17245" y="34586"/>
                </a:cubicBezTo>
                <a:cubicBezTo>
                  <a:pt x="17053" y="34468"/>
                  <a:pt x="16849" y="34365"/>
                  <a:pt x="16640" y="34280"/>
                </a:cubicBezTo>
                <a:cubicBezTo>
                  <a:pt x="17012" y="33822"/>
                  <a:pt x="17498" y="33488"/>
                  <a:pt x="18037" y="33296"/>
                </a:cubicBezTo>
                <a:cubicBezTo>
                  <a:pt x="18364" y="33181"/>
                  <a:pt x="18715" y="33120"/>
                  <a:pt x="19075" y="33116"/>
                </a:cubicBezTo>
                <a:cubicBezTo>
                  <a:pt x="19084" y="33116"/>
                  <a:pt x="19092" y="33115"/>
                  <a:pt x="19101" y="33115"/>
                </a:cubicBezTo>
                <a:close/>
                <a:moveTo>
                  <a:pt x="34921" y="33116"/>
                </a:moveTo>
                <a:cubicBezTo>
                  <a:pt x="35898" y="33116"/>
                  <a:pt x="36797" y="33553"/>
                  <a:pt x="37405" y="34316"/>
                </a:cubicBezTo>
                <a:cubicBezTo>
                  <a:pt x="37196" y="34407"/>
                  <a:pt x="37000" y="34512"/>
                  <a:pt x="36812" y="34635"/>
                </a:cubicBezTo>
                <a:cubicBezTo>
                  <a:pt x="36788" y="34607"/>
                  <a:pt x="36763" y="34578"/>
                  <a:pt x="36735" y="34550"/>
                </a:cubicBezTo>
                <a:cubicBezTo>
                  <a:pt x="36331" y="34125"/>
                  <a:pt x="35792" y="33860"/>
                  <a:pt x="35212" y="33794"/>
                </a:cubicBezTo>
                <a:cubicBezTo>
                  <a:pt x="35208" y="33794"/>
                  <a:pt x="35200" y="33790"/>
                  <a:pt x="35191" y="33790"/>
                </a:cubicBezTo>
                <a:cubicBezTo>
                  <a:pt x="35159" y="33786"/>
                  <a:pt x="35130" y="33786"/>
                  <a:pt x="35097" y="33782"/>
                </a:cubicBezTo>
                <a:lnTo>
                  <a:pt x="35053" y="33782"/>
                </a:lnTo>
                <a:cubicBezTo>
                  <a:pt x="35028" y="33777"/>
                  <a:pt x="35004" y="33777"/>
                  <a:pt x="34974" y="33777"/>
                </a:cubicBezTo>
                <a:lnTo>
                  <a:pt x="34906" y="33777"/>
                </a:lnTo>
                <a:cubicBezTo>
                  <a:pt x="34819" y="33777"/>
                  <a:pt x="34734" y="33782"/>
                  <a:pt x="34648" y="33790"/>
                </a:cubicBezTo>
                <a:cubicBezTo>
                  <a:pt x="34563" y="33802"/>
                  <a:pt x="34476" y="33814"/>
                  <a:pt x="34391" y="33835"/>
                </a:cubicBezTo>
                <a:cubicBezTo>
                  <a:pt x="34269" y="33860"/>
                  <a:pt x="34141" y="33896"/>
                  <a:pt x="34024" y="33941"/>
                </a:cubicBezTo>
                <a:cubicBezTo>
                  <a:pt x="33664" y="34080"/>
                  <a:pt x="33337" y="34301"/>
                  <a:pt x="33072" y="34586"/>
                </a:cubicBezTo>
                <a:cubicBezTo>
                  <a:pt x="32880" y="34468"/>
                  <a:pt x="32680" y="34365"/>
                  <a:pt x="32467" y="34280"/>
                </a:cubicBezTo>
                <a:cubicBezTo>
                  <a:pt x="33068" y="33545"/>
                  <a:pt x="33954" y="33124"/>
                  <a:pt x="34901" y="33116"/>
                </a:cubicBezTo>
                <a:close/>
                <a:moveTo>
                  <a:pt x="50752" y="33116"/>
                </a:moveTo>
                <a:cubicBezTo>
                  <a:pt x="51724" y="33116"/>
                  <a:pt x="52627" y="33553"/>
                  <a:pt x="53231" y="34316"/>
                </a:cubicBezTo>
                <a:cubicBezTo>
                  <a:pt x="53027" y="34407"/>
                  <a:pt x="52827" y="34512"/>
                  <a:pt x="52639" y="34635"/>
                </a:cubicBezTo>
                <a:cubicBezTo>
                  <a:pt x="52162" y="34088"/>
                  <a:pt x="51475" y="33777"/>
                  <a:pt x="50748" y="33777"/>
                </a:cubicBezTo>
                <a:lnTo>
                  <a:pt x="50736" y="33777"/>
                </a:lnTo>
                <a:cubicBezTo>
                  <a:pt x="50041" y="33782"/>
                  <a:pt x="49372" y="34076"/>
                  <a:pt x="48902" y="34586"/>
                </a:cubicBezTo>
                <a:cubicBezTo>
                  <a:pt x="48710" y="34468"/>
                  <a:pt x="48506" y="34365"/>
                  <a:pt x="48298" y="34280"/>
                </a:cubicBezTo>
                <a:cubicBezTo>
                  <a:pt x="48898" y="33545"/>
                  <a:pt x="49785" y="33124"/>
                  <a:pt x="50731" y="33116"/>
                </a:cubicBezTo>
                <a:close/>
                <a:moveTo>
                  <a:pt x="66579" y="33116"/>
                </a:moveTo>
                <a:cubicBezTo>
                  <a:pt x="67555" y="33116"/>
                  <a:pt x="68454" y="33553"/>
                  <a:pt x="69062" y="34316"/>
                </a:cubicBezTo>
                <a:cubicBezTo>
                  <a:pt x="68854" y="34407"/>
                  <a:pt x="68658" y="34512"/>
                  <a:pt x="68470" y="34635"/>
                </a:cubicBezTo>
                <a:cubicBezTo>
                  <a:pt x="67992" y="34088"/>
                  <a:pt x="67306" y="33777"/>
                  <a:pt x="66579" y="33777"/>
                </a:cubicBezTo>
                <a:lnTo>
                  <a:pt x="66562" y="33777"/>
                </a:lnTo>
                <a:cubicBezTo>
                  <a:pt x="65868" y="33782"/>
                  <a:pt x="65202" y="34076"/>
                  <a:pt x="64729" y="34586"/>
                </a:cubicBezTo>
                <a:cubicBezTo>
                  <a:pt x="64537" y="34468"/>
                  <a:pt x="64337" y="34365"/>
                  <a:pt x="64124" y="34280"/>
                </a:cubicBezTo>
                <a:cubicBezTo>
                  <a:pt x="64724" y="33545"/>
                  <a:pt x="65611" y="33124"/>
                  <a:pt x="66558" y="33116"/>
                </a:cubicBezTo>
                <a:close/>
                <a:moveTo>
                  <a:pt x="82409" y="33116"/>
                </a:moveTo>
                <a:cubicBezTo>
                  <a:pt x="83382" y="33116"/>
                  <a:pt x="84284" y="33553"/>
                  <a:pt x="84888" y="34316"/>
                </a:cubicBezTo>
                <a:cubicBezTo>
                  <a:pt x="84684" y="34407"/>
                  <a:pt x="84484" y="34512"/>
                  <a:pt x="84296" y="34635"/>
                </a:cubicBezTo>
                <a:cubicBezTo>
                  <a:pt x="83819" y="34088"/>
                  <a:pt x="83133" y="33777"/>
                  <a:pt x="82409" y="33777"/>
                </a:cubicBezTo>
                <a:lnTo>
                  <a:pt x="82393" y="33777"/>
                </a:lnTo>
                <a:cubicBezTo>
                  <a:pt x="81699" y="33782"/>
                  <a:pt x="81029" y="34076"/>
                  <a:pt x="80560" y="34586"/>
                </a:cubicBezTo>
                <a:cubicBezTo>
                  <a:pt x="80367" y="34468"/>
                  <a:pt x="80163" y="34365"/>
                  <a:pt x="79955" y="34280"/>
                </a:cubicBezTo>
                <a:cubicBezTo>
                  <a:pt x="80555" y="33545"/>
                  <a:pt x="81442" y="33124"/>
                  <a:pt x="82389" y="33116"/>
                </a:cubicBezTo>
                <a:close/>
                <a:moveTo>
                  <a:pt x="11195" y="33847"/>
                </a:moveTo>
                <a:cubicBezTo>
                  <a:pt x="11879" y="33847"/>
                  <a:pt x="12529" y="34140"/>
                  <a:pt x="12993" y="34648"/>
                </a:cubicBezTo>
                <a:cubicBezTo>
                  <a:pt x="12821" y="34762"/>
                  <a:pt x="12655" y="34889"/>
                  <a:pt x="12503" y="35027"/>
                </a:cubicBezTo>
                <a:cubicBezTo>
                  <a:pt x="12159" y="34672"/>
                  <a:pt x="11683" y="34463"/>
                  <a:pt x="11185" y="34463"/>
                </a:cubicBezTo>
                <a:cubicBezTo>
                  <a:pt x="11181" y="34463"/>
                  <a:pt x="11176" y="34463"/>
                  <a:pt x="11172" y="34463"/>
                </a:cubicBezTo>
                <a:cubicBezTo>
                  <a:pt x="10698" y="34468"/>
                  <a:pt x="10253" y="34652"/>
                  <a:pt x="9914" y="34978"/>
                </a:cubicBezTo>
                <a:cubicBezTo>
                  <a:pt x="9758" y="34840"/>
                  <a:pt x="9591" y="34717"/>
                  <a:pt x="9415" y="34607"/>
                </a:cubicBezTo>
                <a:cubicBezTo>
                  <a:pt x="9869" y="34125"/>
                  <a:pt x="10506" y="33851"/>
                  <a:pt x="11168" y="33847"/>
                </a:cubicBezTo>
                <a:cubicBezTo>
                  <a:pt x="11177" y="33847"/>
                  <a:pt x="11186" y="33847"/>
                  <a:pt x="11195" y="33847"/>
                </a:cubicBezTo>
                <a:close/>
                <a:moveTo>
                  <a:pt x="27025" y="33847"/>
                </a:moveTo>
                <a:cubicBezTo>
                  <a:pt x="27709" y="33847"/>
                  <a:pt x="28360" y="34140"/>
                  <a:pt x="28819" y="34648"/>
                </a:cubicBezTo>
                <a:cubicBezTo>
                  <a:pt x="28648" y="34762"/>
                  <a:pt x="28485" y="34889"/>
                  <a:pt x="28329" y="35027"/>
                </a:cubicBezTo>
                <a:cubicBezTo>
                  <a:pt x="27989" y="34672"/>
                  <a:pt x="27514" y="34463"/>
                  <a:pt x="27016" y="34463"/>
                </a:cubicBezTo>
                <a:cubicBezTo>
                  <a:pt x="27011" y="34463"/>
                  <a:pt x="27007" y="34463"/>
                  <a:pt x="27002" y="34463"/>
                </a:cubicBezTo>
                <a:cubicBezTo>
                  <a:pt x="26529" y="34468"/>
                  <a:pt x="26084" y="34652"/>
                  <a:pt x="25745" y="34978"/>
                </a:cubicBezTo>
                <a:cubicBezTo>
                  <a:pt x="25585" y="34840"/>
                  <a:pt x="25417" y="34717"/>
                  <a:pt x="25242" y="34607"/>
                </a:cubicBezTo>
                <a:cubicBezTo>
                  <a:pt x="25699" y="34125"/>
                  <a:pt x="26337" y="33851"/>
                  <a:pt x="26998" y="33847"/>
                </a:cubicBezTo>
                <a:cubicBezTo>
                  <a:pt x="27007" y="33847"/>
                  <a:pt x="27016" y="33847"/>
                  <a:pt x="27025" y="33847"/>
                </a:cubicBezTo>
                <a:close/>
                <a:moveTo>
                  <a:pt x="42852" y="33847"/>
                </a:moveTo>
                <a:cubicBezTo>
                  <a:pt x="43540" y="33847"/>
                  <a:pt x="44191" y="34140"/>
                  <a:pt x="44650" y="34648"/>
                </a:cubicBezTo>
                <a:cubicBezTo>
                  <a:pt x="44479" y="34762"/>
                  <a:pt x="44311" y="34889"/>
                  <a:pt x="44160" y="35027"/>
                </a:cubicBezTo>
                <a:cubicBezTo>
                  <a:pt x="43816" y="34672"/>
                  <a:pt x="43340" y="34463"/>
                  <a:pt x="42843" y="34463"/>
                </a:cubicBezTo>
                <a:cubicBezTo>
                  <a:pt x="42838" y="34463"/>
                  <a:pt x="42833" y="34463"/>
                  <a:pt x="42829" y="34463"/>
                </a:cubicBezTo>
                <a:cubicBezTo>
                  <a:pt x="42355" y="34468"/>
                  <a:pt x="41909" y="34652"/>
                  <a:pt x="41571" y="34978"/>
                </a:cubicBezTo>
                <a:cubicBezTo>
                  <a:pt x="41415" y="34840"/>
                  <a:pt x="41248" y="34717"/>
                  <a:pt x="41072" y="34607"/>
                </a:cubicBezTo>
                <a:cubicBezTo>
                  <a:pt x="41526" y="34125"/>
                  <a:pt x="42163" y="33851"/>
                  <a:pt x="42825" y="33847"/>
                </a:cubicBezTo>
                <a:cubicBezTo>
                  <a:pt x="42834" y="33847"/>
                  <a:pt x="42843" y="33847"/>
                  <a:pt x="42852" y="33847"/>
                </a:cubicBezTo>
                <a:close/>
                <a:moveTo>
                  <a:pt x="58671" y="33847"/>
                </a:moveTo>
                <a:cubicBezTo>
                  <a:pt x="59362" y="33847"/>
                  <a:pt x="60015" y="34137"/>
                  <a:pt x="60477" y="34648"/>
                </a:cubicBezTo>
                <a:cubicBezTo>
                  <a:pt x="60305" y="34762"/>
                  <a:pt x="60142" y="34889"/>
                  <a:pt x="59987" y="35027"/>
                </a:cubicBezTo>
                <a:cubicBezTo>
                  <a:pt x="59644" y="34668"/>
                  <a:pt x="59166" y="34463"/>
                  <a:pt x="58667" y="34463"/>
                </a:cubicBezTo>
                <a:lnTo>
                  <a:pt x="58659" y="34463"/>
                </a:lnTo>
                <a:cubicBezTo>
                  <a:pt x="58186" y="34468"/>
                  <a:pt x="57740" y="34652"/>
                  <a:pt x="57402" y="34978"/>
                </a:cubicBezTo>
                <a:cubicBezTo>
                  <a:pt x="57242" y="34840"/>
                  <a:pt x="57074" y="34717"/>
                  <a:pt x="56899" y="34607"/>
                </a:cubicBezTo>
                <a:cubicBezTo>
                  <a:pt x="57357" y="34125"/>
                  <a:pt x="57994" y="33851"/>
                  <a:pt x="58656" y="33847"/>
                </a:cubicBezTo>
                <a:close/>
                <a:moveTo>
                  <a:pt x="74498" y="33847"/>
                </a:moveTo>
                <a:cubicBezTo>
                  <a:pt x="75188" y="33847"/>
                  <a:pt x="75842" y="34137"/>
                  <a:pt x="76307" y="34648"/>
                </a:cubicBezTo>
                <a:cubicBezTo>
                  <a:pt x="76136" y="34762"/>
                  <a:pt x="75972" y="34889"/>
                  <a:pt x="75817" y="35027"/>
                </a:cubicBezTo>
                <a:cubicBezTo>
                  <a:pt x="75474" y="34668"/>
                  <a:pt x="74997" y="34463"/>
                  <a:pt x="74498" y="34463"/>
                </a:cubicBezTo>
                <a:lnTo>
                  <a:pt x="74486" y="34463"/>
                </a:lnTo>
                <a:cubicBezTo>
                  <a:pt x="74012" y="34468"/>
                  <a:pt x="73567" y="34652"/>
                  <a:pt x="73228" y="34978"/>
                </a:cubicBezTo>
                <a:cubicBezTo>
                  <a:pt x="73073" y="34840"/>
                  <a:pt x="72905" y="34717"/>
                  <a:pt x="72730" y="34607"/>
                </a:cubicBezTo>
                <a:cubicBezTo>
                  <a:pt x="73183" y="34125"/>
                  <a:pt x="73821" y="33851"/>
                  <a:pt x="74482" y="33847"/>
                </a:cubicBezTo>
                <a:close/>
                <a:moveTo>
                  <a:pt x="90329" y="33847"/>
                </a:moveTo>
                <a:cubicBezTo>
                  <a:pt x="91019" y="33847"/>
                  <a:pt x="91672" y="34137"/>
                  <a:pt x="92134" y="34648"/>
                </a:cubicBezTo>
                <a:cubicBezTo>
                  <a:pt x="91963" y="34762"/>
                  <a:pt x="91799" y="34889"/>
                  <a:pt x="91644" y="35027"/>
                </a:cubicBezTo>
                <a:cubicBezTo>
                  <a:pt x="91301" y="34668"/>
                  <a:pt x="90823" y="34463"/>
                  <a:pt x="90325" y="34463"/>
                </a:cubicBezTo>
                <a:lnTo>
                  <a:pt x="90317" y="34463"/>
                </a:lnTo>
                <a:cubicBezTo>
                  <a:pt x="89842" y="34468"/>
                  <a:pt x="89397" y="34652"/>
                  <a:pt x="89058" y="34978"/>
                </a:cubicBezTo>
                <a:cubicBezTo>
                  <a:pt x="88899" y="34840"/>
                  <a:pt x="88732" y="34717"/>
                  <a:pt x="88556" y="34607"/>
                </a:cubicBezTo>
                <a:cubicBezTo>
                  <a:pt x="89014" y="34125"/>
                  <a:pt x="89651" y="33851"/>
                  <a:pt x="90313" y="33847"/>
                </a:cubicBezTo>
                <a:close/>
                <a:moveTo>
                  <a:pt x="11184" y="34533"/>
                </a:moveTo>
                <a:cubicBezTo>
                  <a:pt x="11662" y="34533"/>
                  <a:pt x="12119" y="34733"/>
                  <a:pt x="12450" y="35076"/>
                </a:cubicBezTo>
                <a:cubicBezTo>
                  <a:pt x="12323" y="35199"/>
                  <a:pt x="12201" y="35330"/>
                  <a:pt x="12086" y="35468"/>
                </a:cubicBezTo>
                <a:cubicBezTo>
                  <a:pt x="12082" y="35460"/>
                  <a:pt x="12078" y="35456"/>
                  <a:pt x="12070" y="35449"/>
                </a:cubicBezTo>
                <a:cubicBezTo>
                  <a:pt x="11841" y="35207"/>
                  <a:pt x="11522" y="35068"/>
                  <a:pt x="11184" y="35068"/>
                </a:cubicBezTo>
                <a:lnTo>
                  <a:pt x="11175" y="35068"/>
                </a:lnTo>
                <a:cubicBezTo>
                  <a:pt x="10857" y="35068"/>
                  <a:pt x="10563" y="35191"/>
                  <a:pt x="10334" y="35411"/>
                </a:cubicBezTo>
                <a:cubicBezTo>
                  <a:pt x="10220" y="35272"/>
                  <a:pt x="10097" y="35146"/>
                  <a:pt x="9967" y="35027"/>
                </a:cubicBezTo>
                <a:cubicBezTo>
                  <a:pt x="10293" y="34713"/>
                  <a:pt x="10719" y="34537"/>
                  <a:pt x="11172" y="34533"/>
                </a:cubicBezTo>
                <a:close/>
                <a:moveTo>
                  <a:pt x="27010" y="34533"/>
                </a:moveTo>
                <a:cubicBezTo>
                  <a:pt x="27488" y="34533"/>
                  <a:pt x="27950" y="34733"/>
                  <a:pt x="28280" y="35076"/>
                </a:cubicBezTo>
                <a:cubicBezTo>
                  <a:pt x="28150" y="35199"/>
                  <a:pt x="28027" y="35330"/>
                  <a:pt x="27917" y="35468"/>
                </a:cubicBezTo>
                <a:cubicBezTo>
                  <a:pt x="27909" y="35460"/>
                  <a:pt x="27905" y="35456"/>
                  <a:pt x="27901" y="35449"/>
                </a:cubicBezTo>
                <a:cubicBezTo>
                  <a:pt x="27668" y="35207"/>
                  <a:pt x="27349" y="35068"/>
                  <a:pt x="27015" y="35068"/>
                </a:cubicBezTo>
                <a:lnTo>
                  <a:pt x="27006" y="35068"/>
                </a:lnTo>
                <a:cubicBezTo>
                  <a:pt x="26688" y="35068"/>
                  <a:pt x="26390" y="35191"/>
                  <a:pt x="26165" y="35411"/>
                </a:cubicBezTo>
                <a:cubicBezTo>
                  <a:pt x="26050" y="35272"/>
                  <a:pt x="25928" y="35146"/>
                  <a:pt x="25797" y="35027"/>
                </a:cubicBezTo>
                <a:cubicBezTo>
                  <a:pt x="26120" y="34713"/>
                  <a:pt x="26549" y="34537"/>
                  <a:pt x="27002" y="34533"/>
                </a:cubicBezTo>
                <a:close/>
                <a:moveTo>
                  <a:pt x="42841" y="34533"/>
                </a:moveTo>
                <a:cubicBezTo>
                  <a:pt x="43319" y="34533"/>
                  <a:pt x="43777" y="34733"/>
                  <a:pt x="44107" y="35076"/>
                </a:cubicBezTo>
                <a:cubicBezTo>
                  <a:pt x="43981" y="35199"/>
                  <a:pt x="43858" y="35330"/>
                  <a:pt x="43743" y="35468"/>
                </a:cubicBezTo>
                <a:cubicBezTo>
                  <a:pt x="43739" y="35460"/>
                  <a:pt x="43736" y="35456"/>
                  <a:pt x="43728" y="35449"/>
                </a:cubicBezTo>
                <a:cubicBezTo>
                  <a:pt x="43498" y="35207"/>
                  <a:pt x="43180" y="35068"/>
                  <a:pt x="42841" y="35068"/>
                </a:cubicBezTo>
                <a:lnTo>
                  <a:pt x="42833" y="35068"/>
                </a:lnTo>
                <a:cubicBezTo>
                  <a:pt x="42514" y="35068"/>
                  <a:pt x="42220" y="35191"/>
                  <a:pt x="41992" y="35411"/>
                </a:cubicBezTo>
                <a:cubicBezTo>
                  <a:pt x="41877" y="35272"/>
                  <a:pt x="41755" y="35146"/>
                  <a:pt x="41624" y="35027"/>
                </a:cubicBezTo>
                <a:cubicBezTo>
                  <a:pt x="41951" y="34713"/>
                  <a:pt x="42375" y="34537"/>
                  <a:pt x="42829" y="34533"/>
                </a:cubicBezTo>
                <a:close/>
                <a:moveTo>
                  <a:pt x="58673" y="34533"/>
                </a:moveTo>
                <a:cubicBezTo>
                  <a:pt x="59151" y="34533"/>
                  <a:pt x="59606" y="34732"/>
                  <a:pt x="59938" y="35076"/>
                </a:cubicBezTo>
                <a:cubicBezTo>
                  <a:pt x="59807" y="35199"/>
                  <a:pt x="59685" y="35330"/>
                  <a:pt x="59574" y="35468"/>
                </a:cubicBezTo>
                <a:cubicBezTo>
                  <a:pt x="59553" y="35444"/>
                  <a:pt x="59534" y="35424"/>
                  <a:pt x="59509" y="35403"/>
                </a:cubicBezTo>
                <a:cubicBezTo>
                  <a:pt x="59284" y="35187"/>
                  <a:pt x="58986" y="35068"/>
                  <a:pt x="58671" y="35068"/>
                </a:cubicBezTo>
                <a:lnTo>
                  <a:pt x="58663" y="35068"/>
                </a:lnTo>
                <a:cubicBezTo>
                  <a:pt x="58345" y="35068"/>
                  <a:pt x="58047" y="35191"/>
                  <a:pt x="57822" y="35411"/>
                </a:cubicBezTo>
                <a:cubicBezTo>
                  <a:pt x="57708" y="35272"/>
                  <a:pt x="57585" y="35146"/>
                  <a:pt x="57455" y="35027"/>
                </a:cubicBezTo>
                <a:cubicBezTo>
                  <a:pt x="57777" y="34713"/>
                  <a:pt x="58206" y="34537"/>
                  <a:pt x="58659" y="34533"/>
                </a:cubicBezTo>
                <a:cubicBezTo>
                  <a:pt x="58664" y="34533"/>
                  <a:pt x="58669" y="34533"/>
                  <a:pt x="58673" y="34533"/>
                </a:cubicBezTo>
                <a:close/>
                <a:moveTo>
                  <a:pt x="74498" y="34533"/>
                </a:moveTo>
                <a:cubicBezTo>
                  <a:pt x="74976" y="34533"/>
                  <a:pt x="75438" y="34733"/>
                  <a:pt x="75764" y="35076"/>
                </a:cubicBezTo>
                <a:cubicBezTo>
                  <a:pt x="75638" y="35199"/>
                  <a:pt x="75515" y="35330"/>
                  <a:pt x="75401" y="35468"/>
                </a:cubicBezTo>
                <a:cubicBezTo>
                  <a:pt x="75172" y="35215"/>
                  <a:pt x="74845" y="35068"/>
                  <a:pt x="74498" y="35068"/>
                </a:cubicBezTo>
                <a:lnTo>
                  <a:pt x="74490" y="35068"/>
                </a:lnTo>
                <a:cubicBezTo>
                  <a:pt x="74175" y="35068"/>
                  <a:pt x="73877" y="35191"/>
                  <a:pt x="73649" y="35411"/>
                </a:cubicBezTo>
                <a:cubicBezTo>
                  <a:pt x="73534" y="35272"/>
                  <a:pt x="73412" y="35146"/>
                  <a:pt x="73281" y="35027"/>
                </a:cubicBezTo>
                <a:cubicBezTo>
                  <a:pt x="73608" y="34713"/>
                  <a:pt x="74032" y="34537"/>
                  <a:pt x="74486" y="34533"/>
                </a:cubicBezTo>
                <a:close/>
                <a:moveTo>
                  <a:pt x="90331" y="34533"/>
                </a:moveTo>
                <a:cubicBezTo>
                  <a:pt x="90807" y="34533"/>
                  <a:pt x="91263" y="34732"/>
                  <a:pt x="91595" y="35076"/>
                </a:cubicBezTo>
                <a:cubicBezTo>
                  <a:pt x="91465" y="35199"/>
                  <a:pt x="91342" y="35330"/>
                  <a:pt x="91231" y="35468"/>
                </a:cubicBezTo>
                <a:cubicBezTo>
                  <a:pt x="90999" y="35215"/>
                  <a:pt x="90672" y="35068"/>
                  <a:pt x="90329" y="35068"/>
                </a:cubicBezTo>
                <a:lnTo>
                  <a:pt x="90321" y="35068"/>
                </a:lnTo>
                <a:cubicBezTo>
                  <a:pt x="90002" y="35068"/>
                  <a:pt x="89704" y="35191"/>
                  <a:pt x="89480" y="35411"/>
                </a:cubicBezTo>
                <a:cubicBezTo>
                  <a:pt x="89365" y="35272"/>
                  <a:pt x="89242" y="35146"/>
                  <a:pt x="89112" y="35027"/>
                </a:cubicBezTo>
                <a:cubicBezTo>
                  <a:pt x="89435" y="34713"/>
                  <a:pt x="89863" y="34537"/>
                  <a:pt x="90317" y="34533"/>
                </a:cubicBezTo>
                <a:cubicBezTo>
                  <a:pt x="90321" y="34533"/>
                  <a:pt x="90326" y="34533"/>
                  <a:pt x="90331" y="34533"/>
                </a:cubicBezTo>
                <a:close/>
                <a:moveTo>
                  <a:pt x="11184" y="35138"/>
                </a:moveTo>
                <a:cubicBezTo>
                  <a:pt x="11503" y="35138"/>
                  <a:pt x="11801" y="35268"/>
                  <a:pt x="12021" y="35498"/>
                </a:cubicBezTo>
                <a:cubicBezTo>
                  <a:pt x="12029" y="35505"/>
                  <a:pt x="12037" y="35513"/>
                  <a:pt x="12046" y="35526"/>
                </a:cubicBezTo>
                <a:cubicBezTo>
                  <a:pt x="11797" y="35845"/>
                  <a:pt x="11592" y="36203"/>
                  <a:pt x="11449" y="36595"/>
                </a:cubicBezTo>
                <a:cubicBezTo>
                  <a:pt x="11351" y="36591"/>
                  <a:pt x="11253" y="36588"/>
                  <a:pt x="11155" y="36588"/>
                </a:cubicBezTo>
                <a:cubicBezTo>
                  <a:pt x="11106" y="36588"/>
                  <a:pt x="11062" y="36588"/>
                  <a:pt x="11017" y="36591"/>
                </a:cubicBezTo>
                <a:cubicBezTo>
                  <a:pt x="10866" y="36175"/>
                  <a:pt x="10649" y="35796"/>
                  <a:pt x="10380" y="35464"/>
                </a:cubicBezTo>
                <a:cubicBezTo>
                  <a:pt x="10596" y="35256"/>
                  <a:pt x="10877" y="35138"/>
                  <a:pt x="11175" y="35138"/>
                </a:cubicBezTo>
                <a:close/>
                <a:moveTo>
                  <a:pt x="27010" y="35138"/>
                </a:moveTo>
                <a:cubicBezTo>
                  <a:pt x="27329" y="35138"/>
                  <a:pt x="27631" y="35268"/>
                  <a:pt x="27848" y="35498"/>
                </a:cubicBezTo>
                <a:cubicBezTo>
                  <a:pt x="27856" y="35505"/>
                  <a:pt x="27864" y="35513"/>
                  <a:pt x="27873" y="35526"/>
                </a:cubicBezTo>
                <a:cubicBezTo>
                  <a:pt x="27713" y="35730"/>
                  <a:pt x="27570" y="35950"/>
                  <a:pt x="27456" y="36188"/>
                </a:cubicBezTo>
                <a:cubicBezTo>
                  <a:pt x="27390" y="36318"/>
                  <a:pt x="27329" y="36457"/>
                  <a:pt x="27280" y="36595"/>
                </a:cubicBezTo>
                <a:cubicBezTo>
                  <a:pt x="27182" y="36591"/>
                  <a:pt x="27080" y="36588"/>
                  <a:pt x="26982" y="36588"/>
                </a:cubicBezTo>
                <a:cubicBezTo>
                  <a:pt x="26936" y="36588"/>
                  <a:pt x="26892" y="36588"/>
                  <a:pt x="26847" y="36591"/>
                </a:cubicBezTo>
                <a:cubicBezTo>
                  <a:pt x="26696" y="36175"/>
                  <a:pt x="26480" y="35796"/>
                  <a:pt x="26210" y="35464"/>
                </a:cubicBezTo>
                <a:cubicBezTo>
                  <a:pt x="26422" y="35256"/>
                  <a:pt x="26704" y="35138"/>
                  <a:pt x="27006" y="35138"/>
                </a:cubicBezTo>
                <a:close/>
                <a:moveTo>
                  <a:pt x="42857" y="35138"/>
                </a:moveTo>
                <a:cubicBezTo>
                  <a:pt x="43168" y="35142"/>
                  <a:pt x="43462" y="35272"/>
                  <a:pt x="43679" y="35498"/>
                </a:cubicBezTo>
                <a:cubicBezTo>
                  <a:pt x="43687" y="35505"/>
                  <a:pt x="43694" y="35513"/>
                  <a:pt x="43703" y="35526"/>
                </a:cubicBezTo>
                <a:cubicBezTo>
                  <a:pt x="43453" y="35845"/>
                  <a:pt x="43249" y="36203"/>
                  <a:pt x="43106" y="36595"/>
                </a:cubicBezTo>
                <a:cubicBezTo>
                  <a:pt x="43008" y="36591"/>
                  <a:pt x="42910" y="36588"/>
                  <a:pt x="42812" y="36588"/>
                </a:cubicBezTo>
                <a:cubicBezTo>
                  <a:pt x="42763" y="36588"/>
                  <a:pt x="42718" y="36588"/>
                  <a:pt x="42674" y="36591"/>
                </a:cubicBezTo>
                <a:cubicBezTo>
                  <a:pt x="42522" y="36175"/>
                  <a:pt x="42306" y="35796"/>
                  <a:pt x="42037" y="35464"/>
                </a:cubicBezTo>
                <a:cubicBezTo>
                  <a:pt x="42252" y="35256"/>
                  <a:pt x="42535" y="35138"/>
                  <a:pt x="42833" y="35138"/>
                </a:cubicBezTo>
                <a:close/>
                <a:moveTo>
                  <a:pt x="58667" y="35138"/>
                </a:moveTo>
                <a:cubicBezTo>
                  <a:pt x="58999" y="35138"/>
                  <a:pt x="59313" y="35277"/>
                  <a:pt x="59529" y="35526"/>
                </a:cubicBezTo>
                <a:cubicBezTo>
                  <a:pt x="59280" y="35845"/>
                  <a:pt x="59080" y="36203"/>
                  <a:pt x="58937" y="36595"/>
                </a:cubicBezTo>
                <a:cubicBezTo>
                  <a:pt x="58848" y="36591"/>
                  <a:pt x="58757" y="36588"/>
                  <a:pt x="58663" y="36588"/>
                </a:cubicBezTo>
                <a:lnTo>
                  <a:pt x="58639" y="36588"/>
                </a:lnTo>
                <a:cubicBezTo>
                  <a:pt x="58594" y="36588"/>
                  <a:pt x="58549" y="36588"/>
                  <a:pt x="58505" y="36591"/>
                </a:cubicBezTo>
                <a:cubicBezTo>
                  <a:pt x="58353" y="36175"/>
                  <a:pt x="58137" y="35796"/>
                  <a:pt x="57867" y="35464"/>
                </a:cubicBezTo>
                <a:cubicBezTo>
                  <a:pt x="58079" y="35256"/>
                  <a:pt x="58361" y="35138"/>
                  <a:pt x="58663" y="35138"/>
                </a:cubicBezTo>
                <a:close/>
                <a:moveTo>
                  <a:pt x="74498" y="35138"/>
                </a:moveTo>
                <a:cubicBezTo>
                  <a:pt x="74816" y="35138"/>
                  <a:pt x="75114" y="35268"/>
                  <a:pt x="75335" y="35498"/>
                </a:cubicBezTo>
                <a:cubicBezTo>
                  <a:pt x="75344" y="35505"/>
                  <a:pt x="75352" y="35513"/>
                  <a:pt x="75360" y="35526"/>
                </a:cubicBezTo>
                <a:cubicBezTo>
                  <a:pt x="75111" y="35845"/>
                  <a:pt x="74907" y="36203"/>
                  <a:pt x="74764" y="36595"/>
                </a:cubicBezTo>
                <a:cubicBezTo>
                  <a:pt x="74673" y="36591"/>
                  <a:pt x="74584" y="36588"/>
                  <a:pt x="74494" y="36588"/>
                </a:cubicBezTo>
                <a:lnTo>
                  <a:pt x="74469" y="36588"/>
                </a:lnTo>
                <a:cubicBezTo>
                  <a:pt x="74420" y="36588"/>
                  <a:pt x="74375" y="36588"/>
                  <a:pt x="74330" y="36591"/>
                </a:cubicBezTo>
                <a:cubicBezTo>
                  <a:pt x="74179" y="36175"/>
                  <a:pt x="73963" y="35796"/>
                  <a:pt x="73693" y="35464"/>
                </a:cubicBezTo>
                <a:cubicBezTo>
                  <a:pt x="73910" y="35256"/>
                  <a:pt x="74192" y="35138"/>
                  <a:pt x="74490" y="35138"/>
                </a:cubicBezTo>
                <a:close/>
                <a:moveTo>
                  <a:pt x="90321" y="35138"/>
                </a:moveTo>
                <a:cubicBezTo>
                  <a:pt x="90651" y="35138"/>
                  <a:pt x="90966" y="35277"/>
                  <a:pt x="91186" y="35526"/>
                </a:cubicBezTo>
                <a:cubicBezTo>
                  <a:pt x="90937" y="35845"/>
                  <a:pt x="90737" y="36203"/>
                  <a:pt x="90594" y="36595"/>
                </a:cubicBezTo>
                <a:cubicBezTo>
                  <a:pt x="90504" y="36591"/>
                  <a:pt x="90415" y="36588"/>
                  <a:pt x="90321" y="36588"/>
                </a:cubicBezTo>
                <a:lnTo>
                  <a:pt x="90296" y="36588"/>
                </a:lnTo>
                <a:cubicBezTo>
                  <a:pt x="90251" y="36588"/>
                  <a:pt x="90206" y="36588"/>
                  <a:pt x="90161" y="36591"/>
                </a:cubicBezTo>
                <a:cubicBezTo>
                  <a:pt x="90010" y="36175"/>
                  <a:pt x="89793" y="35796"/>
                  <a:pt x="89524" y="35464"/>
                </a:cubicBezTo>
                <a:cubicBezTo>
                  <a:pt x="89736" y="35256"/>
                  <a:pt x="90019" y="35138"/>
                  <a:pt x="90321" y="35138"/>
                </a:cubicBezTo>
                <a:close/>
                <a:moveTo>
                  <a:pt x="19106" y="33847"/>
                </a:moveTo>
                <a:cubicBezTo>
                  <a:pt x="19803" y="33847"/>
                  <a:pt x="20461" y="34148"/>
                  <a:pt x="20925" y="34672"/>
                </a:cubicBezTo>
                <a:cubicBezTo>
                  <a:pt x="20246" y="35130"/>
                  <a:pt x="19707" y="35799"/>
                  <a:pt x="19418" y="36600"/>
                </a:cubicBezTo>
                <a:cubicBezTo>
                  <a:pt x="19303" y="36591"/>
                  <a:pt x="19189" y="36588"/>
                  <a:pt x="19075" y="36588"/>
                </a:cubicBezTo>
                <a:cubicBezTo>
                  <a:pt x="19009" y="36588"/>
                  <a:pt x="18944" y="36591"/>
                  <a:pt x="18879" y="36595"/>
                </a:cubicBezTo>
                <a:cubicBezTo>
                  <a:pt x="18727" y="36188"/>
                  <a:pt x="18519" y="35816"/>
                  <a:pt x="18258" y="35489"/>
                </a:cubicBezTo>
                <a:lnTo>
                  <a:pt x="18258" y="35489"/>
                </a:lnTo>
                <a:lnTo>
                  <a:pt x="18262" y="35493"/>
                </a:lnTo>
                <a:cubicBezTo>
                  <a:pt x="18384" y="35362"/>
                  <a:pt x="18531" y="35268"/>
                  <a:pt x="18691" y="35211"/>
                </a:cubicBezTo>
                <a:cubicBezTo>
                  <a:pt x="18708" y="35203"/>
                  <a:pt x="18727" y="35195"/>
                  <a:pt x="18744" y="35191"/>
                </a:cubicBezTo>
                <a:cubicBezTo>
                  <a:pt x="18801" y="35174"/>
                  <a:pt x="18855" y="35162"/>
                  <a:pt x="18911" y="35150"/>
                </a:cubicBezTo>
                <a:cubicBezTo>
                  <a:pt x="18968" y="35142"/>
                  <a:pt x="19026" y="35138"/>
                  <a:pt x="19087" y="35138"/>
                </a:cubicBezTo>
                <a:lnTo>
                  <a:pt x="19107" y="35138"/>
                </a:lnTo>
                <a:cubicBezTo>
                  <a:pt x="19418" y="35142"/>
                  <a:pt x="19716" y="35272"/>
                  <a:pt x="19928" y="35498"/>
                </a:cubicBezTo>
                <a:cubicBezTo>
                  <a:pt x="19945" y="35513"/>
                  <a:pt x="19957" y="35530"/>
                  <a:pt x="19969" y="35547"/>
                </a:cubicBezTo>
                <a:lnTo>
                  <a:pt x="20026" y="35501"/>
                </a:lnTo>
                <a:cubicBezTo>
                  <a:pt x="19965" y="35432"/>
                  <a:pt x="19899" y="35370"/>
                  <a:pt x="19830" y="35317"/>
                </a:cubicBezTo>
                <a:cubicBezTo>
                  <a:pt x="19622" y="35154"/>
                  <a:pt x="19360" y="35068"/>
                  <a:pt x="19091" y="35068"/>
                </a:cubicBezTo>
                <a:lnTo>
                  <a:pt x="19087" y="35068"/>
                </a:lnTo>
                <a:cubicBezTo>
                  <a:pt x="18879" y="35068"/>
                  <a:pt x="18678" y="35121"/>
                  <a:pt x="18503" y="35219"/>
                </a:cubicBezTo>
                <a:cubicBezTo>
                  <a:pt x="18397" y="35277"/>
                  <a:pt x="18303" y="35351"/>
                  <a:pt x="18217" y="35436"/>
                </a:cubicBezTo>
                <a:cubicBezTo>
                  <a:pt x="18107" y="35297"/>
                  <a:pt x="17984" y="35170"/>
                  <a:pt x="17854" y="35048"/>
                </a:cubicBezTo>
                <a:cubicBezTo>
                  <a:pt x="17915" y="34987"/>
                  <a:pt x="17976" y="34934"/>
                  <a:pt x="18046" y="34880"/>
                </a:cubicBezTo>
                <a:cubicBezTo>
                  <a:pt x="18344" y="34659"/>
                  <a:pt x="18703" y="34537"/>
                  <a:pt x="19083" y="34533"/>
                </a:cubicBezTo>
                <a:lnTo>
                  <a:pt x="19091" y="34533"/>
                </a:lnTo>
                <a:cubicBezTo>
                  <a:pt x="19581" y="34533"/>
                  <a:pt x="20050" y="34742"/>
                  <a:pt x="20382" y="35101"/>
                </a:cubicBezTo>
                <a:lnTo>
                  <a:pt x="20435" y="35052"/>
                </a:lnTo>
                <a:cubicBezTo>
                  <a:pt x="20091" y="34679"/>
                  <a:pt x="19602" y="34463"/>
                  <a:pt x="19097" y="34463"/>
                </a:cubicBezTo>
                <a:cubicBezTo>
                  <a:pt x="19092" y="34463"/>
                  <a:pt x="19087" y="34463"/>
                  <a:pt x="19083" y="34463"/>
                </a:cubicBezTo>
                <a:cubicBezTo>
                  <a:pt x="18687" y="34468"/>
                  <a:pt x="18315" y="34595"/>
                  <a:pt x="18005" y="34823"/>
                </a:cubicBezTo>
                <a:cubicBezTo>
                  <a:pt x="17931" y="34876"/>
                  <a:pt x="17865" y="34938"/>
                  <a:pt x="17801" y="35003"/>
                </a:cubicBezTo>
                <a:cubicBezTo>
                  <a:pt x="17645" y="34864"/>
                  <a:pt x="17477" y="34738"/>
                  <a:pt x="17306" y="34623"/>
                </a:cubicBezTo>
                <a:cubicBezTo>
                  <a:pt x="17764" y="34133"/>
                  <a:pt x="18409" y="33851"/>
                  <a:pt x="19079" y="33847"/>
                </a:cubicBezTo>
                <a:cubicBezTo>
                  <a:pt x="19088" y="33847"/>
                  <a:pt x="19097" y="33847"/>
                  <a:pt x="19106" y="33847"/>
                </a:cubicBezTo>
                <a:close/>
                <a:moveTo>
                  <a:pt x="34933" y="33847"/>
                </a:moveTo>
                <a:cubicBezTo>
                  <a:pt x="35629" y="33847"/>
                  <a:pt x="36292" y="34148"/>
                  <a:pt x="36751" y="34672"/>
                </a:cubicBezTo>
                <a:cubicBezTo>
                  <a:pt x="36073" y="35130"/>
                  <a:pt x="35538" y="35799"/>
                  <a:pt x="35249" y="36600"/>
                </a:cubicBezTo>
                <a:cubicBezTo>
                  <a:pt x="35134" y="36591"/>
                  <a:pt x="35019" y="36588"/>
                  <a:pt x="34901" y="36588"/>
                </a:cubicBezTo>
                <a:cubicBezTo>
                  <a:pt x="34836" y="36588"/>
                  <a:pt x="34770" y="36591"/>
                  <a:pt x="34705" y="36595"/>
                </a:cubicBezTo>
                <a:cubicBezTo>
                  <a:pt x="34558" y="36188"/>
                  <a:pt x="34346" y="35816"/>
                  <a:pt x="34088" y="35489"/>
                </a:cubicBezTo>
                <a:lnTo>
                  <a:pt x="34088" y="35489"/>
                </a:lnTo>
                <a:lnTo>
                  <a:pt x="34092" y="35493"/>
                </a:lnTo>
                <a:cubicBezTo>
                  <a:pt x="34309" y="35264"/>
                  <a:pt x="34599" y="35138"/>
                  <a:pt x="34914" y="35138"/>
                </a:cubicBezTo>
                <a:cubicBezTo>
                  <a:pt x="35257" y="35138"/>
                  <a:pt x="35579" y="35285"/>
                  <a:pt x="35800" y="35547"/>
                </a:cubicBezTo>
                <a:lnTo>
                  <a:pt x="35853" y="35501"/>
                </a:lnTo>
                <a:cubicBezTo>
                  <a:pt x="35837" y="35481"/>
                  <a:pt x="35824" y="35464"/>
                  <a:pt x="35808" y="35449"/>
                </a:cubicBezTo>
                <a:cubicBezTo>
                  <a:pt x="35800" y="35440"/>
                  <a:pt x="35792" y="35432"/>
                  <a:pt x="35779" y="35424"/>
                </a:cubicBezTo>
                <a:cubicBezTo>
                  <a:pt x="35775" y="35415"/>
                  <a:pt x="35767" y="35407"/>
                  <a:pt x="35759" y="35403"/>
                </a:cubicBezTo>
                <a:cubicBezTo>
                  <a:pt x="35751" y="35391"/>
                  <a:pt x="35739" y="35383"/>
                  <a:pt x="35726" y="35370"/>
                </a:cubicBezTo>
                <a:cubicBezTo>
                  <a:pt x="35722" y="35366"/>
                  <a:pt x="35718" y="35362"/>
                  <a:pt x="35709" y="35358"/>
                </a:cubicBezTo>
                <a:cubicBezTo>
                  <a:pt x="35702" y="35351"/>
                  <a:pt x="35690" y="35342"/>
                  <a:pt x="35681" y="35334"/>
                </a:cubicBezTo>
                <a:cubicBezTo>
                  <a:pt x="35673" y="35326"/>
                  <a:pt x="35665" y="35321"/>
                  <a:pt x="35660" y="35317"/>
                </a:cubicBezTo>
                <a:cubicBezTo>
                  <a:pt x="35653" y="35309"/>
                  <a:pt x="35641" y="35305"/>
                  <a:pt x="35632" y="35297"/>
                </a:cubicBezTo>
                <a:cubicBezTo>
                  <a:pt x="35624" y="35289"/>
                  <a:pt x="35616" y="35285"/>
                  <a:pt x="35604" y="35277"/>
                </a:cubicBezTo>
                <a:cubicBezTo>
                  <a:pt x="35600" y="35272"/>
                  <a:pt x="35596" y="35268"/>
                  <a:pt x="35587" y="35264"/>
                </a:cubicBezTo>
                <a:cubicBezTo>
                  <a:pt x="35575" y="35256"/>
                  <a:pt x="35562" y="35248"/>
                  <a:pt x="35551" y="35240"/>
                </a:cubicBezTo>
                <a:cubicBezTo>
                  <a:pt x="35547" y="35240"/>
                  <a:pt x="35547" y="35240"/>
                  <a:pt x="35543" y="35236"/>
                </a:cubicBezTo>
                <a:cubicBezTo>
                  <a:pt x="35359" y="35130"/>
                  <a:pt x="35142" y="35068"/>
                  <a:pt x="34921" y="35068"/>
                </a:cubicBezTo>
                <a:lnTo>
                  <a:pt x="34914" y="35068"/>
                </a:lnTo>
                <a:cubicBezTo>
                  <a:pt x="34582" y="35068"/>
                  <a:pt x="34276" y="35199"/>
                  <a:pt x="34048" y="35436"/>
                </a:cubicBezTo>
                <a:cubicBezTo>
                  <a:pt x="33933" y="35297"/>
                  <a:pt x="33811" y="35170"/>
                  <a:pt x="33680" y="35048"/>
                </a:cubicBezTo>
                <a:cubicBezTo>
                  <a:pt x="34011" y="34721"/>
                  <a:pt x="34444" y="34537"/>
                  <a:pt x="34910" y="34533"/>
                </a:cubicBezTo>
                <a:lnTo>
                  <a:pt x="34921" y="34533"/>
                </a:lnTo>
                <a:cubicBezTo>
                  <a:pt x="35412" y="34533"/>
                  <a:pt x="35881" y="34742"/>
                  <a:pt x="36212" y="35101"/>
                </a:cubicBezTo>
                <a:lnTo>
                  <a:pt x="36261" y="35052"/>
                </a:lnTo>
                <a:cubicBezTo>
                  <a:pt x="35917" y="34679"/>
                  <a:pt x="35433" y="34463"/>
                  <a:pt x="34923" y="34463"/>
                </a:cubicBezTo>
                <a:cubicBezTo>
                  <a:pt x="34919" y="34463"/>
                  <a:pt x="34914" y="34463"/>
                  <a:pt x="34910" y="34463"/>
                </a:cubicBezTo>
                <a:cubicBezTo>
                  <a:pt x="34427" y="34468"/>
                  <a:pt x="33970" y="34659"/>
                  <a:pt x="33631" y="35003"/>
                </a:cubicBezTo>
                <a:cubicBezTo>
                  <a:pt x="33476" y="34864"/>
                  <a:pt x="33308" y="34738"/>
                  <a:pt x="33132" y="34623"/>
                </a:cubicBezTo>
                <a:cubicBezTo>
                  <a:pt x="33304" y="34444"/>
                  <a:pt x="33496" y="34288"/>
                  <a:pt x="33709" y="34169"/>
                </a:cubicBezTo>
                <a:cubicBezTo>
                  <a:pt x="34073" y="33962"/>
                  <a:pt x="34484" y="33847"/>
                  <a:pt x="34906" y="33847"/>
                </a:cubicBezTo>
                <a:cubicBezTo>
                  <a:pt x="34915" y="33847"/>
                  <a:pt x="34924" y="33847"/>
                  <a:pt x="34933" y="33847"/>
                </a:cubicBezTo>
                <a:close/>
                <a:moveTo>
                  <a:pt x="50748" y="33847"/>
                </a:moveTo>
                <a:cubicBezTo>
                  <a:pt x="51451" y="33847"/>
                  <a:pt x="52116" y="34145"/>
                  <a:pt x="52582" y="34672"/>
                </a:cubicBezTo>
                <a:cubicBezTo>
                  <a:pt x="51904" y="35130"/>
                  <a:pt x="51365" y="35799"/>
                  <a:pt x="51074" y="36600"/>
                </a:cubicBezTo>
                <a:cubicBezTo>
                  <a:pt x="50969" y="36591"/>
                  <a:pt x="50863" y="36588"/>
                  <a:pt x="50756" y="36588"/>
                </a:cubicBezTo>
                <a:lnTo>
                  <a:pt x="50731" y="36588"/>
                </a:lnTo>
                <a:cubicBezTo>
                  <a:pt x="50667" y="36588"/>
                  <a:pt x="50601" y="36591"/>
                  <a:pt x="50535" y="36595"/>
                </a:cubicBezTo>
                <a:cubicBezTo>
                  <a:pt x="50384" y="36188"/>
                  <a:pt x="50177" y="35816"/>
                  <a:pt x="49915" y="35489"/>
                </a:cubicBezTo>
                <a:lnTo>
                  <a:pt x="49915" y="35489"/>
                </a:lnTo>
                <a:lnTo>
                  <a:pt x="49919" y="35493"/>
                </a:lnTo>
                <a:cubicBezTo>
                  <a:pt x="50135" y="35264"/>
                  <a:pt x="50430" y="35138"/>
                  <a:pt x="50744" y="35138"/>
                </a:cubicBezTo>
                <a:cubicBezTo>
                  <a:pt x="51063" y="35138"/>
                  <a:pt x="51365" y="35264"/>
                  <a:pt x="51585" y="35498"/>
                </a:cubicBezTo>
                <a:cubicBezTo>
                  <a:pt x="51602" y="35513"/>
                  <a:pt x="51614" y="35530"/>
                  <a:pt x="51630" y="35547"/>
                </a:cubicBezTo>
                <a:lnTo>
                  <a:pt x="51683" y="35501"/>
                </a:lnTo>
                <a:cubicBezTo>
                  <a:pt x="51668" y="35481"/>
                  <a:pt x="51651" y="35464"/>
                  <a:pt x="51638" y="35449"/>
                </a:cubicBezTo>
                <a:cubicBezTo>
                  <a:pt x="51455" y="35256"/>
                  <a:pt x="51214" y="35130"/>
                  <a:pt x="50957" y="35085"/>
                </a:cubicBezTo>
                <a:lnTo>
                  <a:pt x="50948" y="35085"/>
                </a:lnTo>
                <a:cubicBezTo>
                  <a:pt x="50932" y="35081"/>
                  <a:pt x="50916" y="35081"/>
                  <a:pt x="50899" y="35076"/>
                </a:cubicBezTo>
                <a:lnTo>
                  <a:pt x="50883" y="35076"/>
                </a:lnTo>
                <a:cubicBezTo>
                  <a:pt x="50871" y="35072"/>
                  <a:pt x="50859" y="35072"/>
                  <a:pt x="50842" y="35072"/>
                </a:cubicBezTo>
                <a:cubicBezTo>
                  <a:pt x="50834" y="35072"/>
                  <a:pt x="50826" y="35068"/>
                  <a:pt x="50814" y="35068"/>
                </a:cubicBezTo>
                <a:lnTo>
                  <a:pt x="50744" y="35068"/>
                </a:lnTo>
                <a:cubicBezTo>
                  <a:pt x="50413" y="35068"/>
                  <a:pt x="50107" y="35199"/>
                  <a:pt x="49874" y="35436"/>
                </a:cubicBezTo>
                <a:cubicBezTo>
                  <a:pt x="49764" y="35297"/>
                  <a:pt x="49641" y="35170"/>
                  <a:pt x="49511" y="35048"/>
                </a:cubicBezTo>
                <a:cubicBezTo>
                  <a:pt x="49837" y="34721"/>
                  <a:pt x="50275" y="34537"/>
                  <a:pt x="50740" y="34533"/>
                </a:cubicBezTo>
                <a:cubicBezTo>
                  <a:pt x="50745" y="34533"/>
                  <a:pt x="50749" y="34533"/>
                  <a:pt x="50754" y="34533"/>
                </a:cubicBezTo>
                <a:cubicBezTo>
                  <a:pt x="51243" y="34533"/>
                  <a:pt x="51711" y="34741"/>
                  <a:pt x="52039" y="35101"/>
                </a:cubicBezTo>
                <a:lnTo>
                  <a:pt x="52092" y="35052"/>
                </a:lnTo>
                <a:cubicBezTo>
                  <a:pt x="51745" y="34680"/>
                  <a:pt x="51259" y="34463"/>
                  <a:pt x="50748" y="34463"/>
                </a:cubicBezTo>
                <a:lnTo>
                  <a:pt x="50740" y="34463"/>
                </a:lnTo>
                <a:cubicBezTo>
                  <a:pt x="50254" y="34468"/>
                  <a:pt x="49800" y="34659"/>
                  <a:pt x="49457" y="35003"/>
                </a:cubicBezTo>
                <a:cubicBezTo>
                  <a:pt x="49302" y="34864"/>
                  <a:pt x="49139" y="34738"/>
                  <a:pt x="48963" y="34623"/>
                </a:cubicBezTo>
                <a:cubicBezTo>
                  <a:pt x="49421" y="34133"/>
                  <a:pt x="50066" y="33851"/>
                  <a:pt x="50736" y="33847"/>
                </a:cubicBezTo>
                <a:close/>
                <a:moveTo>
                  <a:pt x="66579" y="33847"/>
                </a:moveTo>
                <a:cubicBezTo>
                  <a:pt x="67282" y="33847"/>
                  <a:pt x="67943" y="34145"/>
                  <a:pt x="68409" y="34672"/>
                </a:cubicBezTo>
                <a:cubicBezTo>
                  <a:pt x="67730" y="35130"/>
                  <a:pt x="67195" y="35799"/>
                  <a:pt x="66905" y="36600"/>
                </a:cubicBezTo>
                <a:cubicBezTo>
                  <a:pt x="66799" y="36591"/>
                  <a:pt x="66693" y="36588"/>
                  <a:pt x="66583" y="36588"/>
                </a:cubicBezTo>
                <a:lnTo>
                  <a:pt x="66558" y="36588"/>
                </a:lnTo>
                <a:cubicBezTo>
                  <a:pt x="66493" y="36588"/>
                  <a:pt x="66428" y="36591"/>
                  <a:pt x="66362" y="36595"/>
                </a:cubicBezTo>
                <a:cubicBezTo>
                  <a:pt x="66215" y="36188"/>
                  <a:pt x="66003" y="35816"/>
                  <a:pt x="65746" y="35489"/>
                </a:cubicBezTo>
                <a:lnTo>
                  <a:pt x="65746" y="35489"/>
                </a:lnTo>
                <a:lnTo>
                  <a:pt x="65749" y="35493"/>
                </a:lnTo>
                <a:cubicBezTo>
                  <a:pt x="65966" y="35264"/>
                  <a:pt x="66256" y="35138"/>
                  <a:pt x="66571" y="35138"/>
                </a:cubicBezTo>
                <a:cubicBezTo>
                  <a:pt x="66828" y="35138"/>
                  <a:pt x="67073" y="35219"/>
                  <a:pt x="67269" y="35370"/>
                </a:cubicBezTo>
                <a:lnTo>
                  <a:pt x="67273" y="35370"/>
                </a:lnTo>
                <a:cubicBezTo>
                  <a:pt x="67285" y="35383"/>
                  <a:pt x="67302" y="35391"/>
                  <a:pt x="67314" y="35403"/>
                </a:cubicBezTo>
                <a:cubicBezTo>
                  <a:pt x="67318" y="35407"/>
                  <a:pt x="67318" y="35407"/>
                  <a:pt x="67322" y="35411"/>
                </a:cubicBezTo>
                <a:cubicBezTo>
                  <a:pt x="67334" y="35419"/>
                  <a:pt x="67342" y="35428"/>
                  <a:pt x="67355" y="35440"/>
                </a:cubicBezTo>
                <a:cubicBezTo>
                  <a:pt x="67359" y="35444"/>
                  <a:pt x="67363" y="35449"/>
                  <a:pt x="67371" y="35452"/>
                </a:cubicBezTo>
                <a:cubicBezTo>
                  <a:pt x="67380" y="35460"/>
                  <a:pt x="67387" y="35473"/>
                  <a:pt x="67400" y="35481"/>
                </a:cubicBezTo>
                <a:cubicBezTo>
                  <a:pt x="67404" y="35485"/>
                  <a:pt x="67408" y="35493"/>
                  <a:pt x="67416" y="35498"/>
                </a:cubicBezTo>
                <a:cubicBezTo>
                  <a:pt x="67429" y="35513"/>
                  <a:pt x="67444" y="35530"/>
                  <a:pt x="67457" y="35547"/>
                </a:cubicBezTo>
                <a:lnTo>
                  <a:pt x="67510" y="35501"/>
                </a:lnTo>
                <a:cubicBezTo>
                  <a:pt x="67322" y="35277"/>
                  <a:pt x="67065" y="35130"/>
                  <a:pt x="66779" y="35085"/>
                </a:cubicBezTo>
                <a:cubicBezTo>
                  <a:pt x="66763" y="35081"/>
                  <a:pt x="66746" y="35081"/>
                  <a:pt x="66726" y="35076"/>
                </a:cubicBezTo>
                <a:lnTo>
                  <a:pt x="66709" y="35076"/>
                </a:lnTo>
                <a:cubicBezTo>
                  <a:pt x="66697" y="35072"/>
                  <a:pt x="66685" y="35072"/>
                  <a:pt x="66673" y="35072"/>
                </a:cubicBezTo>
                <a:cubicBezTo>
                  <a:pt x="66660" y="35072"/>
                  <a:pt x="66652" y="35068"/>
                  <a:pt x="66644" y="35068"/>
                </a:cubicBezTo>
                <a:lnTo>
                  <a:pt x="66571" y="35068"/>
                </a:lnTo>
                <a:cubicBezTo>
                  <a:pt x="66240" y="35068"/>
                  <a:pt x="65934" y="35199"/>
                  <a:pt x="65704" y="35436"/>
                </a:cubicBezTo>
                <a:cubicBezTo>
                  <a:pt x="65591" y="35297"/>
                  <a:pt x="65468" y="35170"/>
                  <a:pt x="65337" y="35048"/>
                </a:cubicBezTo>
                <a:cubicBezTo>
                  <a:pt x="65668" y="34721"/>
                  <a:pt x="66101" y="34537"/>
                  <a:pt x="66567" y="34533"/>
                </a:cubicBezTo>
                <a:lnTo>
                  <a:pt x="66579" y="34533"/>
                </a:lnTo>
                <a:cubicBezTo>
                  <a:pt x="67069" y="34533"/>
                  <a:pt x="67538" y="34742"/>
                  <a:pt x="67870" y="35101"/>
                </a:cubicBezTo>
                <a:lnTo>
                  <a:pt x="67919" y="35052"/>
                </a:lnTo>
                <a:cubicBezTo>
                  <a:pt x="67576" y="34680"/>
                  <a:pt x="67085" y="34463"/>
                  <a:pt x="66579" y="34463"/>
                </a:cubicBezTo>
                <a:lnTo>
                  <a:pt x="66567" y="34463"/>
                </a:lnTo>
                <a:cubicBezTo>
                  <a:pt x="66085" y="34468"/>
                  <a:pt x="65627" y="34659"/>
                  <a:pt x="65288" y="35003"/>
                </a:cubicBezTo>
                <a:cubicBezTo>
                  <a:pt x="65133" y="34864"/>
                  <a:pt x="64965" y="34738"/>
                  <a:pt x="64790" y="34623"/>
                </a:cubicBezTo>
                <a:cubicBezTo>
                  <a:pt x="65248" y="34133"/>
                  <a:pt x="65893" y="33851"/>
                  <a:pt x="66562" y="33847"/>
                </a:cubicBezTo>
                <a:close/>
                <a:moveTo>
                  <a:pt x="82409" y="33847"/>
                </a:moveTo>
                <a:cubicBezTo>
                  <a:pt x="83108" y="33847"/>
                  <a:pt x="83774" y="34145"/>
                  <a:pt x="84239" y="34672"/>
                </a:cubicBezTo>
                <a:cubicBezTo>
                  <a:pt x="83561" y="35130"/>
                  <a:pt x="83022" y="35799"/>
                  <a:pt x="82732" y="36600"/>
                </a:cubicBezTo>
                <a:cubicBezTo>
                  <a:pt x="82626" y="36591"/>
                  <a:pt x="82520" y="36588"/>
                  <a:pt x="82413" y="36588"/>
                </a:cubicBezTo>
                <a:lnTo>
                  <a:pt x="82389" y="36588"/>
                </a:lnTo>
                <a:cubicBezTo>
                  <a:pt x="82324" y="36588"/>
                  <a:pt x="82258" y="36591"/>
                  <a:pt x="82193" y="36595"/>
                </a:cubicBezTo>
                <a:cubicBezTo>
                  <a:pt x="82042" y="36188"/>
                  <a:pt x="81834" y="35816"/>
                  <a:pt x="81572" y="35489"/>
                </a:cubicBezTo>
                <a:lnTo>
                  <a:pt x="81572" y="35489"/>
                </a:lnTo>
                <a:lnTo>
                  <a:pt x="81576" y="35493"/>
                </a:lnTo>
                <a:cubicBezTo>
                  <a:pt x="81793" y="35264"/>
                  <a:pt x="82087" y="35138"/>
                  <a:pt x="82401" y="35138"/>
                </a:cubicBezTo>
                <a:cubicBezTo>
                  <a:pt x="82741" y="35138"/>
                  <a:pt x="83063" y="35285"/>
                  <a:pt x="83288" y="35547"/>
                </a:cubicBezTo>
                <a:lnTo>
                  <a:pt x="83341" y="35501"/>
                </a:lnTo>
                <a:cubicBezTo>
                  <a:pt x="83324" y="35481"/>
                  <a:pt x="83308" y="35464"/>
                  <a:pt x="83295" y="35449"/>
                </a:cubicBezTo>
                <a:cubicBezTo>
                  <a:pt x="83063" y="35207"/>
                  <a:pt x="82745" y="35068"/>
                  <a:pt x="82405" y="35068"/>
                </a:cubicBezTo>
                <a:lnTo>
                  <a:pt x="82401" y="35068"/>
                </a:lnTo>
                <a:cubicBezTo>
                  <a:pt x="82070" y="35068"/>
                  <a:pt x="81764" y="35199"/>
                  <a:pt x="81531" y="35436"/>
                </a:cubicBezTo>
                <a:cubicBezTo>
                  <a:pt x="81421" y="35297"/>
                  <a:pt x="81299" y="35170"/>
                  <a:pt x="81167" y="35048"/>
                </a:cubicBezTo>
                <a:cubicBezTo>
                  <a:pt x="81290" y="34925"/>
                  <a:pt x="81425" y="34823"/>
                  <a:pt x="81576" y="34742"/>
                </a:cubicBezTo>
                <a:cubicBezTo>
                  <a:pt x="81825" y="34607"/>
                  <a:pt x="82103" y="34537"/>
                  <a:pt x="82398" y="34533"/>
                </a:cubicBezTo>
                <a:cubicBezTo>
                  <a:pt x="82402" y="34533"/>
                  <a:pt x="82407" y="34533"/>
                  <a:pt x="82411" y="34533"/>
                </a:cubicBezTo>
                <a:cubicBezTo>
                  <a:pt x="82896" y="34533"/>
                  <a:pt x="83368" y="34741"/>
                  <a:pt x="83696" y="35101"/>
                </a:cubicBezTo>
                <a:lnTo>
                  <a:pt x="83749" y="35052"/>
                </a:lnTo>
                <a:cubicBezTo>
                  <a:pt x="83406" y="34680"/>
                  <a:pt x="82916" y="34463"/>
                  <a:pt x="82405" y="34463"/>
                </a:cubicBezTo>
                <a:lnTo>
                  <a:pt x="82398" y="34463"/>
                </a:lnTo>
                <a:cubicBezTo>
                  <a:pt x="82246" y="34463"/>
                  <a:pt x="82095" y="34484"/>
                  <a:pt x="81952" y="34521"/>
                </a:cubicBezTo>
                <a:cubicBezTo>
                  <a:pt x="81638" y="34603"/>
                  <a:pt x="81352" y="34766"/>
                  <a:pt x="81114" y="35003"/>
                </a:cubicBezTo>
                <a:cubicBezTo>
                  <a:pt x="80960" y="34864"/>
                  <a:pt x="80796" y="34738"/>
                  <a:pt x="80620" y="34623"/>
                </a:cubicBezTo>
                <a:cubicBezTo>
                  <a:pt x="81078" y="34133"/>
                  <a:pt x="81723" y="33851"/>
                  <a:pt x="82393" y="33847"/>
                </a:cubicBezTo>
                <a:close/>
                <a:moveTo>
                  <a:pt x="15166" y="34063"/>
                </a:moveTo>
                <a:cubicBezTo>
                  <a:pt x="16791" y="34063"/>
                  <a:pt x="18242" y="35076"/>
                  <a:pt x="18806" y="36600"/>
                </a:cubicBezTo>
                <a:cubicBezTo>
                  <a:pt x="18585" y="36616"/>
                  <a:pt x="18368" y="36649"/>
                  <a:pt x="18160" y="36702"/>
                </a:cubicBezTo>
                <a:cubicBezTo>
                  <a:pt x="18152" y="36686"/>
                  <a:pt x="18148" y="36669"/>
                  <a:pt x="18139" y="36653"/>
                </a:cubicBezTo>
                <a:cubicBezTo>
                  <a:pt x="17792" y="35856"/>
                  <a:pt x="17139" y="35244"/>
                  <a:pt x="16355" y="34934"/>
                </a:cubicBezTo>
                <a:cubicBezTo>
                  <a:pt x="16326" y="34921"/>
                  <a:pt x="16293" y="34909"/>
                  <a:pt x="16265" y="34897"/>
                </a:cubicBezTo>
                <a:cubicBezTo>
                  <a:pt x="16257" y="34897"/>
                  <a:pt x="16248" y="34893"/>
                  <a:pt x="16244" y="34889"/>
                </a:cubicBezTo>
                <a:cubicBezTo>
                  <a:pt x="15901" y="34770"/>
                  <a:pt x="15537" y="34705"/>
                  <a:pt x="15166" y="34705"/>
                </a:cubicBezTo>
                <a:lnTo>
                  <a:pt x="15145" y="34705"/>
                </a:lnTo>
                <a:cubicBezTo>
                  <a:pt x="13826" y="34713"/>
                  <a:pt x="12662" y="35498"/>
                  <a:pt x="12165" y="36714"/>
                </a:cubicBezTo>
                <a:cubicBezTo>
                  <a:pt x="11956" y="36657"/>
                  <a:pt x="11739" y="36620"/>
                  <a:pt x="11522" y="36604"/>
                </a:cubicBezTo>
                <a:cubicBezTo>
                  <a:pt x="11556" y="36518"/>
                  <a:pt x="11588" y="36437"/>
                  <a:pt x="11625" y="36355"/>
                </a:cubicBezTo>
                <a:cubicBezTo>
                  <a:pt x="11686" y="36216"/>
                  <a:pt x="11756" y="36086"/>
                  <a:pt x="11833" y="35958"/>
                </a:cubicBezTo>
                <a:cubicBezTo>
                  <a:pt x="11858" y="35914"/>
                  <a:pt x="11882" y="35873"/>
                  <a:pt x="11911" y="35832"/>
                </a:cubicBezTo>
                <a:cubicBezTo>
                  <a:pt x="12610" y="34757"/>
                  <a:pt x="13822" y="34071"/>
                  <a:pt x="15141" y="34063"/>
                </a:cubicBezTo>
                <a:close/>
                <a:moveTo>
                  <a:pt x="30993" y="34063"/>
                </a:moveTo>
                <a:cubicBezTo>
                  <a:pt x="32622" y="34063"/>
                  <a:pt x="34073" y="35076"/>
                  <a:pt x="34631" y="36600"/>
                </a:cubicBezTo>
                <a:cubicBezTo>
                  <a:pt x="34416" y="36616"/>
                  <a:pt x="34199" y="36649"/>
                  <a:pt x="33986" y="36702"/>
                </a:cubicBezTo>
                <a:cubicBezTo>
                  <a:pt x="33966" y="36649"/>
                  <a:pt x="33941" y="36591"/>
                  <a:pt x="33917" y="36539"/>
                </a:cubicBezTo>
                <a:cubicBezTo>
                  <a:pt x="33590" y="35865"/>
                  <a:pt x="33038" y="35330"/>
                  <a:pt x="32377" y="35019"/>
                </a:cubicBezTo>
                <a:cubicBezTo>
                  <a:pt x="31952" y="34815"/>
                  <a:pt x="31479" y="34705"/>
                  <a:pt x="30993" y="34705"/>
                </a:cubicBezTo>
                <a:lnTo>
                  <a:pt x="30972" y="34705"/>
                </a:lnTo>
                <a:cubicBezTo>
                  <a:pt x="29657" y="34713"/>
                  <a:pt x="28493" y="35498"/>
                  <a:pt x="27995" y="36714"/>
                </a:cubicBezTo>
                <a:cubicBezTo>
                  <a:pt x="27786" y="36657"/>
                  <a:pt x="27570" y="36620"/>
                  <a:pt x="27353" y="36604"/>
                </a:cubicBezTo>
                <a:cubicBezTo>
                  <a:pt x="27909" y="35093"/>
                  <a:pt x="29359" y="34076"/>
                  <a:pt x="30968" y="34063"/>
                </a:cubicBezTo>
                <a:close/>
                <a:moveTo>
                  <a:pt x="46823" y="34063"/>
                </a:moveTo>
                <a:cubicBezTo>
                  <a:pt x="48448" y="34063"/>
                  <a:pt x="49898" y="35076"/>
                  <a:pt x="50462" y="36600"/>
                </a:cubicBezTo>
                <a:cubicBezTo>
                  <a:pt x="50241" y="36616"/>
                  <a:pt x="50026" y="36649"/>
                  <a:pt x="49817" y="36702"/>
                </a:cubicBezTo>
                <a:cubicBezTo>
                  <a:pt x="49560" y="36090"/>
                  <a:pt x="49127" y="35583"/>
                  <a:pt x="48588" y="35232"/>
                </a:cubicBezTo>
                <a:cubicBezTo>
                  <a:pt x="48575" y="35223"/>
                  <a:pt x="48563" y="35215"/>
                  <a:pt x="48547" y="35207"/>
                </a:cubicBezTo>
                <a:cubicBezTo>
                  <a:pt x="48543" y="35203"/>
                  <a:pt x="48539" y="35199"/>
                  <a:pt x="48531" y="35195"/>
                </a:cubicBezTo>
                <a:cubicBezTo>
                  <a:pt x="48501" y="35179"/>
                  <a:pt x="48473" y="35162"/>
                  <a:pt x="48445" y="35142"/>
                </a:cubicBezTo>
                <a:cubicBezTo>
                  <a:pt x="47958" y="34860"/>
                  <a:pt x="47404" y="34705"/>
                  <a:pt x="46823" y="34705"/>
                </a:cubicBezTo>
                <a:lnTo>
                  <a:pt x="46803" y="34705"/>
                </a:lnTo>
                <a:cubicBezTo>
                  <a:pt x="45483" y="34713"/>
                  <a:pt x="44324" y="35498"/>
                  <a:pt x="43821" y="36714"/>
                </a:cubicBezTo>
                <a:cubicBezTo>
                  <a:pt x="43613" y="36657"/>
                  <a:pt x="43400" y="36620"/>
                  <a:pt x="43180" y="36604"/>
                </a:cubicBezTo>
                <a:cubicBezTo>
                  <a:pt x="43213" y="36518"/>
                  <a:pt x="43245" y="36437"/>
                  <a:pt x="43282" y="36355"/>
                </a:cubicBezTo>
                <a:cubicBezTo>
                  <a:pt x="43343" y="36216"/>
                  <a:pt x="43413" y="36086"/>
                  <a:pt x="43491" y="35958"/>
                </a:cubicBezTo>
                <a:cubicBezTo>
                  <a:pt x="43515" y="35914"/>
                  <a:pt x="43540" y="35873"/>
                  <a:pt x="43568" y="35832"/>
                </a:cubicBezTo>
                <a:cubicBezTo>
                  <a:pt x="44271" y="34757"/>
                  <a:pt x="45479" y="34071"/>
                  <a:pt x="46799" y="34063"/>
                </a:cubicBezTo>
                <a:close/>
                <a:moveTo>
                  <a:pt x="62650" y="34063"/>
                </a:moveTo>
                <a:cubicBezTo>
                  <a:pt x="64279" y="34063"/>
                  <a:pt x="65729" y="35076"/>
                  <a:pt x="66289" y="36600"/>
                </a:cubicBezTo>
                <a:cubicBezTo>
                  <a:pt x="66072" y="36616"/>
                  <a:pt x="65856" y="36649"/>
                  <a:pt x="65644" y="36702"/>
                </a:cubicBezTo>
                <a:cubicBezTo>
                  <a:pt x="65146" y="35501"/>
                  <a:pt x="63953" y="34705"/>
                  <a:pt x="62650" y="34705"/>
                </a:cubicBezTo>
                <a:lnTo>
                  <a:pt x="62629" y="34705"/>
                </a:lnTo>
                <a:cubicBezTo>
                  <a:pt x="61583" y="34708"/>
                  <a:pt x="60637" y="35207"/>
                  <a:pt x="60040" y="36016"/>
                </a:cubicBezTo>
                <a:cubicBezTo>
                  <a:pt x="59885" y="36228"/>
                  <a:pt x="59754" y="36461"/>
                  <a:pt x="59651" y="36714"/>
                </a:cubicBezTo>
                <a:cubicBezTo>
                  <a:pt x="59444" y="36661"/>
                  <a:pt x="59227" y="36620"/>
                  <a:pt x="59010" y="36604"/>
                </a:cubicBezTo>
                <a:cubicBezTo>
                  <a:pt x="59566" y="35093"/>
                  <a:pt x="61016" y="34076"/>
                  <a:pt x="62625" y="34063"/>
                </a:cubicBezTo>
                <a:close/>
                <a:moveTo>
                  <a:pt x="78481" y="34063"/>
                </a:moveTo>
                <a:cubicBezTo>
                  <a:pt x="80106" y="34063"/>
                  <a:pt x="81556" y="35076"/>
                  <a:pt x="82119" y="36600"/>
                </a:cubicBezTo>
                <a:cubicBezTo>
                  <a:pt x="81899" y="36616"/>
                  <a:pt x="81682" y="36649"/>
                  <a:pt x="81474" y="36702"/>
                </a:cubicBezTo>
                <a:cubicBezTo>
                  <a:pt x="81466" y="36686"/>
                  <a:pt x="81461" y="36669"/>
                  <a:pt x="81454" y="36653"/>
                </a:cubicBezTo>
                <a:cubicBezTo>
                  <a:pt x="81446" y="36633"/>
                  <a:pt x="81437" y="36616"/>
                  <a:pt x="81429" y="36595"/>
                </a:cubicBezTo>
                <a:cubicBezTo>
                  <a:pt x="81421" y="36580"/>
                  <a:pt x="81408" y="36559"/>
                  <a:pt x="81401" y="36539"/>
                </a:cubicBezTo>
                <a:lnTo>
                  <a:pt x="81363" y="36465"/>
                </a:lnTo>
                <a:cubicBezTo>
                  <a:pt x="81356" y="36453"/>
                  <a:pt x="81352" y="36441"/>
                  <a:pt x="81348" y="36433"/>
                </a:cubicBezTo>
                <a:cubicBezTo>
                  <a:pt x="81331" y="36399"/>
                  <a:pt x="81314" y="36371"/>
                  <a:pt x="81295" y="36339"/>
                </a:cubicBezTo>
                <a:cubicBezTo>
                  <a:pt x="81295" y="36335"/>
                  <a:pt x="81290" y="36331"/>
                  <a:pt x="81286" y="36322"/>
                </a:cubicBezTo>
                <a:cubicBezTo>
                  <a:pt x="81265" y="36290"/>
                  <a:pt x="81246" y="36257"/>
                  <a:pt x="81225" y="36224"/>
                </a:cubicBezTo>
                <a:lnTo>
                  <a:pt x="81225" y="36220"/>
                </a:lnTo>
                <a:cubicBezTo>
                  <a:pt x="80682" y="35362"/>
                  <a:pt x="79751" y="34791"/>
                  <a:pt x="78726" y="34713"/>
                </a:cubicBezTo>
                <a:cubicBezTo>
                  <a:pt x="78692" y="34708"/>
                  <a:pt x="78656" y="34708"/>
                  <a:pt x="78619" y="34705"/>
                </a:cubicBezTo>
                <a:lnTo>
                  <a:pt x="78460" y="34705"/>
                </a:lnTo>
                <a:cubicBezTo>
                  <a:pt x="77414" y="34708"/>
                  <a:pt x="76467" y="35207"/>
                  <a:pt x="75870" y="36016"/>
                </a:cubicBezTo>
                <a:cubicBezTo>
                  <a:pt x="75715" y="36228"/>
                  <a:pt x="75585" y="36461"/>
                  <a:pt x="75478" y="36714"/>
                </a:cubicBezTo>
                <a:cubicBezTo>
                  <a:pt x="75270" y="36661"/>
                  <a:pt x="75058" y="36620"/>
                  <a:pt x="74837" y="36604"/>
                </a:cubicBezTo>
                <a:cubicBezTo>
                  <a:pt x="75393" y="35093"/>
                  <a:pt x="76843" y="34076"/>
                  <a:pt x="78456" y="34063"/>
                </a:cubicBezTo>
                <a:close/>
                <a:moveTo>
                  <a:pt x="94307" y="34063"/>
                </a:moveTo>
                <a:cubicBezTo>
                  <a:pt x="95936" y="34063"/>
                  <a:pt x="97386" y="35076"/>
                  <a:pt x="97946" y="36600"/>
                </a:cubicBezTo>
                <a:cubicBezTo>
                  <a:pt x="97729" y="36616"/>
                  <a:pt x="97513" y="36649"/>
                  <a:pt x="97301" y="36702"/>
                </a:cubicBezTo>
                <a:cubicBezTo>
                  <a:pt x="96802" y="35501"/>
                  <a:pt x="95610" y="34705"/>
                  <a:pt x="94307" y="34705"/>
                </a:cubicBezTo>
                <a:lnTo>
                  <a:pt x="94287" y="34705"/>
                </a:lnTo>
                <a:cubicBezTo>
                  <a:pt x="93241" y="34708"/>
                  <a:pt x="92293" y="35207"/>
                  <a:pt x="91697" y="36016"/>
                </a:cubicBezTo>
                <a:cubicBezTo>
                  <a:pt x="91542" y="36228"/>
                  <a:pt x="91411" y="36461"/>
                  <a:pt x="91309" y="36714"/>
                </a:cubicBezTo>
                <a:cubicBezTo>
                  <a:pt x="91101" y="36661"/>
                  <a:pt x="90884" y="36620"/>
                  <a:pt x="90668" y="36604"/>
                </a:cubicBezTo>
                <a:cubicBezTo>
                  <a:pt x="91223" y="35093"/>
                  <a:pt x="92673" y="34076"/>
                  <a:pt x="94283" y="34063"/>
                </a:cubicBezTo>
                <a:close/>
                <a:moveTo>
                  <a:pt x="15166" y="34774"/>
                </a:moveTo>
                <a:cubicBezTo>
                  <a:pt x="15652" y="34774"/>
                  <a:pt x="16122" y="34889"/>
                  <a:pt x="16546" y="35093"/>
                </a:cubicBezTo>
                <a:cubicBezTo>
                  <a:pt x="17217" y="35419"/>
                  <a:pt x="17767" y="35979"/>
                  <a:pt x="18074" y="36682"/>
                </a:cubicBezTo>
                <a:cubicBezTo>
                  <a:pt x="18078" y="36693"/>
                  <a:pt x="18086" y="36706"/>
                  <a:pt x="18090" y="36718"/>
                </a:cubicBezTo>
                <a:cubicBezTo>
                  <a:pt x="17878" y="36776"/>
                  <a:pt x="17669" y="36849"/>
                  <a:pt x="17469" y="36938"/>
                </a:cubicBezTo>
                <a:cubicBezTo>
                  <a:pt x="17070" y="36020"/>
                  <a:pt x="16171" y="35432"/>
                  <a:pt x="15166" y="35432"/>
                </a:cubicBezTo>
                <a:lnTo>
                  <a:pt x="15149" y="35432"/>
                </a:lnTo>
                <a:cubicBezTo>
                  <a:pt x="14141" y="35440"/>
                  <a:pt x="13247" y="36037"/>
                  <a:pt x="12855" y="36959"/>
                </a:cubicBezTo>
                <a:cubicBezTo>
                  <a:pt x="12655" y="36865"/>
                  <a:pt x="12446" y="36791"/>
                  <a:pt x="12233" y="36731"/>
                </a:cubicBezTo>
                <a:cubicBezTo>
                  <a:pt x="12319" y="36527"/>
                  <a:pt x="12421" y="36335"/>
                  <a:pt x="12544" y="36154"/>
                </a:cubicBezTo>
                <a:cubicBezTo>
                  <a:pt x="12589" y="36090"/>
                  <a:pt x="12634" y="36024"/>
                  <a:pt x="12683" y="35963"/>
                </a:cubicBezTo>
                <a:cubicBezTo>
                  <a:pt x="12757" y="35873"/>
                  <a:pt x="12834" y="35783"/>
                  <a:pt x="12915" y="35701"/>
                </a:cubicBezTo>
                <a:cubicBezTo>
                  <a:pt x="13496" y="35121"/>
                  <a:pt x="14288" y="34778"/>
                  <a:pt x="15145" y="34774"/>
                </a:cubicBezTo>
                <a:close/>
                <a:moveTo>
                  <a:pt x="30993" y="34774"/>
                </a:moveTo>
                <a:cubicBezTo>
                  <a:pt x="31438" y="34774"/>
                  <a:pt x="31871" y="34868"/>
                  <a:pt x="32267" y="35044"/>
                </a:cubicBezTo>
                <a:cubicBezTo>
                  <a:pt x="32271" y="35048"/>
                  <a:pt x="32279" y="35048"/>
                  <a:pt x="32284" y="35052"/>
                </a:cubicBezTo>
                <a:cubicBezTo>
                  <a:pt x="32316" y="35064"/>
                  <a:pt x="32344" y="35081"/>
                  <a:pt x="32373" y="35093"/>
                </a:cubicBezTo>
                <a:cubicBezTo>
                  <a:pt x="33047" y="35419"/>
                  <a:pt x="33598" y="35979"/>
                  <a:pt x="33905" y="36682"/>
                </a:cubicBezTo>
                <a:cubicBezTo>
                  <a:pt x="33909" y="36693"/>
                  <a:pt x="33913" y="36706"/>
                  <a:pt x="33921" y="36718"/>
                </a:cubicBezTo>
                <a:cubicBezTo>
                  <a:pt x="33705" y="36776"/>
                  <a:pt x="33496" y="36849"/>
                  <a:pt x="33296" y="36938"/>
                </a:cubicBezTo>
                <a:cubicBezTo>
                  <a:pt x="32896" y="36020"/>
                  <a:pt x="32001" y="35432"/>
                  <a:pt x="30993" y="35432"/>
                </a:cubicBezTo>
                <a:lnTo>
                  <a:pt x="30976" y="35432"/>
                </a:lnTo>
                <a:cubicBezTo>
                  <a:pt x="29971" y="35440"/>
                  <a:pt x="29073" y="36037"/>
                  <a:pt x="28681" y="36959"/>
                </a:cubicBezTo>
                <a:cubicBezTo>
                  <a:pt x="28480" y="36865"/>
                  <a:pt x="28276" y="36788"/>
                  <a:pt x="28064" y="36731"/>
                </a:cubicBezTo>
                <a:cubicBezTo>
                  <a:pt x="28146" y="36527"/>
                  <a:pt x="28252" y="36335"/>
                  <a:pt x="28371" y="36154"/>
                </a:cubicBezTo>
                <a:cubicBezTo>
                  <a:pt x="28951" y="35305"/>
                  <a:pt x="29910" y="34778"/>
                  <a:pt x="30972" y="34774"/>
                </a:cubicBezTo>
                <a:close/>
                <a:moveTo>
                  <a:pt x="46823" y="34774"/>
                </a:moveTo>
                <a:cubicBezTo>
                  <a:pt x="47309" y="34774"/>
                  <a:pt x="47779" y="34889"/>
                  <a:pt x="48203" y="35093"/>
                </a:cubicBezTo>
                <a:cubicBezTo>
                  <a:pt x="48829" y="35395"/>
                  <a:pt x="49347" y="35901"/>
                  <a:pt x="49662" y="36535"/>
                </a:cubicBezTo>
                <a:cubicBezTo>
                  <a:pt x="49687" y="36584"/>
                  <a:pt x="49711" y="36633"/>
                  <a:pt x="49732" y="36682"/>
                </a:cubicBezTo>
                <a:cubicBezTo>
                  <a:pt x="49739" y="36693"/>
                  <a:pt x="49743" y="36706"/>
                  <a:pt x="49747" y="36718"/>
                </a:cubicBezTo>
                <a:cubicBezTo>
                  <a:pt x="49536" y="36776"/>
                  <a:pt x="49327" y="36849"/>
                  <a:pt x="49127" y="36938"/>
                </a:cubicBezTo>
                <a:cubicBezTo>
                  <a:pt x="48727" y="36020"/>
                  <a:pt x="47828" y="35432"/>
                  <a:pt x="46823" y="35432"/>
                </a:cubicBezTo>
                <a:lnTo>
                  <a:pt x="46807" y="35432"/>
                </a:lnTo>
                <a:cubicBezTo>
                  <a:pt x="45798" y="35440"/>
                  <a:pt x="44904" y="36037"/>
                  <a:pt x="44512" y="36959"/>
                </a:cubicBezTo>
                <a:cubicBezTo>
                  <a:pt x="44311" y="36865"/>
                  <a:pt x="44103" y="36788"/>
                  <a:pt x="43890" y="36731"/>
                </a:cubicBezTo>
                <a:cubicBezTo>
                  <a:pt x="43977" y="36527"/>
                  <a:pt x="44079" y="36335"/>
                  <a:pt x="44201" y="36154"/>
                </a:cubicBezTo>
                <a:cubicBezTo>
                  <a:pt x="44246" y="36090"/>
                  <a:pt x="44291" y="36024"/>
                  <a:pt x="44340" y="35963"/>
                </a:cubicBezTo>
                <a:cubicBezTo>
                  <a:pt x="44414" y="35873"/>
                  <a:pt x="44491" y="35783"/>
                  <a:pt x="44573" y="35701"/>
                </a:cubicBezTo>
                <a:cubicBezTo>
                  <a:pt x="45153" y="35121"/>
                  <a:pt x="45945" y="34778"/>
                  <a:pt x="46803" y="34774"/>
                </a:cubicBezTo>
                <a:close/>
                <a:moveTo>
                  <a:pt x="62650" y="34774"/>
                </a:moveTo>
                <a:cubicBezTo>
                  <a:pt x="63136" y="34774"/>
                  <a:pt x="63610" y="34889"/>
                  <a:pt x="64030" y="35093"/>
                </a:cubicBezTo>
                <a:cubicBezTo>
                  <a:pt x="64655" y="35395"/>
                  <a:pt x="65174" y="35901"/>
                  <a:pt x="65493" y="36535"/>
                </a:cubicBezTo>
                <a:cubicBezTo>
                  <a:pt x="65517" y="36584"/>
                  <a:pt x="65538" y="36633"/>
                  <a:pt x="65562" y="36682"/>
                </a:cubicBezTo>
                <a:cubicBezTo>
                  <a:pt x="65566" y="36693"/>
                  <a:pt x="65570" y="36706"/>
                  <a:pt x="65578" y="36718"/>
                </a:cubicBezTo>
                <a:cubicBezTo>
                  <a:pt x="65361" y="36776"/>
                  <a:pt x="65153" y="36849"/>
                  <a:pt x="64953" y="36938"/>
                </a:cubicBezTo>
                <a:cubicBezTo>
                  <a:pt x="64553" y="36020"/>
                  <a:pt x="63659" y="35432"/>
                  <a:pt x="62650" y="35432"/>
                </a:cubicBezTo>
                <a:lnTo>
                  <a:pt x="62633" y="35432"/>
                </a:lnTo>
                <a:cubicBezTo>
                  <a:pt x="61629" y="35440"/>
                  <a:pt x="60730" y="36037"/>
                  <a:pt x="60338" y="36959"/>
                </a:cubicBezTo>
                <a:cubicBezTo>
                  <a:pt x="60138" y="36865"/>
                  <a:pt x="59934" y="36791"/>
                  <a:pt x="59721" y="36731"/>
                </a:cubicBezTo>
                <a:cubicBezTo>
                  <a:pt x="60211" y="35547"/>
                  <a:pt x="61342" y="34782"/>
                  <a:pt x="62629" y="34774"/>
                </a:cubicBezTo>
                <a:close/>
                <a:moveTo>
                  <a:pt x="78586" y="34774"/>
                </a:moveTo>
                <a:cubicBezTo>
                  <a:pt x="79636" y="34811"/>
                  <a:pt x="80604" y="35379"/>
                  <a:pt x="81160" y="36252"/>
                </a:cubicBezTo>
                <a:lnTo>
                  <a:pt x="81163" y="36252"/>
                </a:lnTo>
                <a:cubicBezTo>
                  <a:pt x="81180" y="36286"/>
                  <a:pt x="81201" y="36314"/>
                  <a:pt x="81216" y="36346"/>
                </a:cubicBezTo>
                <a:cubicBezTo>
                  <a:pt x="81221" y="36350"/>
                  <a:pt x="81225" y="36355"/>
                  <a:pt x="81225" y="36359"/>
                </a:cubicBezTo>
                <a:cubicBezTo>
                  <a:pt x="81241" y="36388"/>
                  <a:pt x="81258" y="36416"/>
                  <a:pt x="81274" y="36444"/>
                </a:cubicBezTo>
                <a:cubicBezTo>
                  <a:pt x="81278" y="36448"/>
                  <a:pt x="81282" y="36457"/>
                  <a:pt x="81282" y="36461"/>
                </a:cubicBezTo>
                <a:cubicBezTo>
                  <a:pt x="81299" y="36490"/>
                  <a:pt x="81310" y="36518"/>
                  <a:pt x="81327" y="36546"/>
                </a:cubicBezTo>
                <a:cubicBezTo>
                  <a:pt x="81331" y="36555"/>
                  <a:pt x="81335" y="36563"/>
                  <a:pt x="81339" y="36571"/>
                </a:cubicBezTo>
                <a:cubicBezTo>
                  <a:pt x="81352" y="36600"/>
                  <a:pt x="81363" y="36629"/>
                  <a:pt x="81376" y="36657"/>
                </a:cubicBezTo>
                <a:cubicBezTo>
                  <a:pt x="81380" y="36665"/>
                  <a:pt x="81384" y="36674"/>
                  <a:pt x="81388" y="36682"/>
                </a:cubicBezTo>
                <a:cubicBezTo>
                  <a:pt x="81393" y="36693"/>
                  <a:pt x="81401" y="36706"/>
                  <a:pt x="81405" y="36718"/>
                </a:cubicBezTo>
                <a:cubicBezTo>
                  <a:pt x="81192" y="36776"/>
                  <a:pt x="80984" y="36849"/>
                  <a:pt x="80784" y="36938"/>
                </a:cubicBezTo>
                <a:cubicBezTo>
                  <a:pt x="80383" y="36020"/>
                  <a:pt x="79485" y="35432"/>
                  <a:pt x="78481" y="35432"/>
                </a:cubicBezTo>
                <a:lnTo>
                  <a:pt x="78464" y="35432"/>
                </a:lnTo>
                <a:cubicBezTo>
                  <a:pt x="77455" y="35440"/>
                  <a:pt x="76560" y="36037"/>
                  <a:pt x="76168" y="36959"/>
                </a:cubicBezTo>
                <a:cubicBezTo>
                  <a:pt x="75968" y="36865"/>
                  <a:pt x="75760" y="36791"/>
                  <a:pt x="75548" y="36731"/>
                </a:cubicBezTo>
                <a:cubicBezTo>
                  <a:pt x="76038" y="35547"/>
                  <a:pt x="77173" y="34782"/>
                  <a:pt x="78460" y="34774"/>
                </a:cubicBezTo>
                <a:close/>
                <a:moveTo>
                  <a:pt x="94307" y="34774"/>
                </a:moveTo>
                <a:cubicBezTo>
                  <a:pt x="94792" y="34774"/>
                  <a:pt x="95267" y="34889"/>
                  <a:pt x="95687" y="35093"/>
                </a:cubicBezTo>
                <a:cubicBezTo>
                  <a:pt x="96312" y="35395"/>
                  <a:pt x="96831" y="35901"/>
                  <a:pt x="97150" y="36535"/>
                </a:cubicBezTo>
                <a:cubicBezTo>
                  <a:pt x="97174" y="36584"/>
                  <a:pt x="97194" y="36633"/>
                  <a:pt x="97219" y="36682"/>
                </a:cubicBezTo>
                <a:cubicBezTo>
                  <a:pt x="97223" y="36693"/>
                  <a:pt x="97227" y="36706"/>
                  <a:pt x="97235" y="36718"/>
                </a:cubicBezTo>
                <a:cubicBezTo>
                  <a:pt x="97019" y="36776"/>
                  <a:pt x="96811" y="36849"/>
                  <a:pt x="96611" y="36938"/>
                </a:cubicBezTo>
                <a:cubicBezTo>
                  <a:pt x="96210" y="36020"/>
                  <a:pt x="95316" y="35432"/>
                  <a:pt x="94307" y="35432"/>
                </a:cubicBezTo>
                <a:lnTo>
                  <a:pt x="94291" y="35432"/>
                </a:lnTo>
                <a:cubicBezTo>
                  <a:pt x="93286" y="35440"/>
                  <a:pt x="92387" y="36037"/>
                  <a:pt x="91995" y="36959"/>
                </a:cubicBezTo>
                <a:cubicBezTo>
                  <a:pt x="91795" y="36865"/>
                  <a:pt x="91591" y="36791"/>
                  <a:pt x="91378" y="36731"/>
                </a:cubicBezTo>
                <a:cubicBezTo>
                  <a:pt x="91868" y="35547"/>
                  <a:pt x="93000" y="34782"/>
                  <a:pt x="94287" y="34774"/>
                </a:cubicBezTo>
                <a:close/>
                <a:moveTo>
                  <a:pt x="7304" y="34063"/>
                </a:moveTo>
                <a:cubicBezTo>
                  <a:pt x="8930" y="34063"/>
                  <a:pt x="10380" y="35076"/>
                  <a:pt x="10943" y="36595"/>
                </a:cubicBezTo>
                <a:cubicBezTo>
                  <a:pt x="10723" y="36608"/>
                  <a:pt x="10506" y="36640"/>
                  <a:pt x="10293" y="36690"/>
                </a:cubicBezTo>
                <a:cubicBezTo>
                  <a:pt x="10278" y="36644"/>
                  <a:pt x="10257" y="36604"/>
                  <a:pt x="10236" y="36563"/>
                </a:cubicBezTo>
                <a:cubicBezTo>
                  <a:pt x="10232" y="36546"/>
                  <a:pt x="10224" y="36531"/>
                  <a:pt x="10216" y="36518"/>
                </a:cubicBezTo>
                <a:cubicBezTo>
                  <a:pt x="10208" y="36502"/>
                  <a:pt x="10199" y="36486"/>
                  <a:pt x="10191" y="36465"/>
                </a:cubicBezTo>
                <a:cubicBezTo>
                  <a:pt x="10183" y="36448"/>
                  <a:pt x="10171" y="36429"/>
                  <a:pt x="10163" y="36408"/>
                </a:cubicBezTo>
                <a:cubicBezTo>
                  <a:pt x="10155" y="36392"/>
                  <a:pt x="10146" y="36380"/>
                  <a:pt x="10138" y="36367"/>
                </a:cubicBezTo>
                <a:cubicBezTo>
                  <a:pt x="10126" y="36343"/>
                  <a:pt x="10114" y="36322"/>
                  <a:pt x="10101" y="36301"/>
                </a:cubicBezTo>
                <a:cubicBezTo>
                  <a:pt x="10093" y="36290"/>
                  <a:pt x="10085" y="36277"/>
                  <a:pt x="10082" y="36265"/>
                </a:cubicBezTo>
                <a:cubicBezTo>
                  <a:pt x="10065" y="36241"/>
                  <a:pt x="10052" y="36220"/>
                  <a:pt x="10036" y="36195"/>
                </a:cubicBezTo>
                <a:cubicBezTo>
                  <a:pt x="10033" y="36188"/>
                  <a:pt x="10024" y="36179"/>
                  <a:pt x="10020" y="36167"/>
                </a:cubicBezTo>
                <a:cubicBezTo>
                  <a:pt x="10003" y="36143"/>
                  <a:pt x="9987" y="36118"/>
                  <a:pt x="9971" y="36094"/>
                </a:cubicBezTo>
                <a:cubicBezTo>
                  <a:pt x="9963" y="36086"/>
                  <a:pt x="9959" y="36081"/>
                  <a:pt x="9954" y="36073"/>
                </a:cubicBezTo>
                <a:cubicBezTo>
                  <a:pt x="9935" y="36045"/>
                  <a:pt x="9918" y="36020"/>
                  <a:pt x="9897" y="35995"/>
                </a:cubicBezTo>
                <a:cubicBezTo>
                  <a:pt x="9893" y="35988"/>
                  <a:pt x="9889" y="35983"/>
                  <a:pt x="9885" y="35975"/>
                </a:cubicBezTo>
                <a:cubicBezTo>
                  <a:pt x="9865" y="35950"/>
                  <a:pt x="9844" y="35926"/>
                  <a:pt x="9824" y="35897"/>
                </a:cubicBezTo>
                <a:cubicBezTo>
                  <a:pt x="9820" y="35894"/>
                  <a:pt x="9816" y="35890"/>
                  <a:pt x="9812" y="35885"/>
                </a:cubicBezTo>
                <a:cubicBezTo>
                  <a:pt x="9791" y="35856"/>
                  <a:pt x="9771" y="35832"/>
                  <a:pt x="9746" y="35807"/>
                </a:cubicBezTo>
                <a:cubicBezTo>
                  <a:pt x="9742" y="35803"/>
                  <a:pt x="9738" y="35799"/>
                  <a:pt x="9734" y="35796"/>
                </a:cubicBezTo>
                <a:cubicBezTo>
                  <a:pt x="9714" y="35771"/>
                  <a:pt x="9689" y="35743"/>
                  <a:pt x="9665" y="35718"/>
                </a:cubicBezTo>
                <a:cubicBezTo>
                  <a:pt x="9665" y="35713"/>
                  <a:pt x="9660" y="35709"/>
                  <a:pt x="9656" y="35709"/>
                </a:cubicBezTo>
                <a:cubicBezTo>
                  <a:pt x="9632" y="35681"/>
                  <a:pt x="9607" y="35656"/>
                  <a:pt x="9583" y="35632"/>
                </a:cubicBezTo>
                <a:cubicBezTo>
                  <a:pt x="9579" y="35628"/>
                  <a:pt x="9575" y="35624"/>
                  <a:pt x="9575" y="35624"/>
                </a:cubicBezTo>
                <a:cubicBezTo>
                  <a:pt x="9546" y="35599"/>
                  <a:pt x="9522" y="35575"/>
                  <a:pt x="9493" y="35550"/>
                </a:cubicBezTo>
                <a:cubicBezTo>
                  <a:pt x="9493" y="35547"/>
                  <a:pt x="9489" y="35542"/>
                  <a:pt x="9485" y="35542"/>
                </a:cubicBezTo>
                <a:cubicBezTo>
                  <a:pt x="9460" y="35517"/>
                  <a:pt x="9432" y="35493"/>
                  <a:pt x="9407" y="35468"/>
                </a:cubicBezTo>
                <a:cubicBezTo>
                  <a:pt x="9403" y="35468"/>
                  <a:pt x="9399" y="35464"/>
                  <a:pt x="9395" y="35464"/>
                </a:cubicBezTo>
                <a:cubicBezTo>
                  <a:pt x="9371" y="35440"/>
                  <a:pt x="9341" y="35415"/>
                  <a:pt x="9313" y="35395"/>
                </a:cubicBezTo>
                <a:cubicBezTo>
                  <a:pt x="9309" y="35391"/>
                  <a:pt x="9305" y="35391"/>
                  <a:pt x="9305" y="35387"/>
                </a:cubicBezTo>
                <a:cubicBezTo>
                  <a:pt x="9277" y="35366"/>
                  <a:pt x="9248" y="35342"/>
                  <a:pt x="9219" y="35321"/>
                </a:cubicBezTo>
                <a:cubicBezTo>
                  <a:pt x="9215" y="35321"/>
                  <a:pt x="9211" y="35317"/>
                  <a:pt x="9207" y="35313"/>
                </a:cubicBezTo>
                <a:cubicBezTo>
                  <a:pt x="9179" y="35293"/>
                  <a:pt x="9150" y="35272"/>
                  <a:pt x="9121" y="35252"/>
                </a:cubicBezTo>
                <a:cubicBezTo>
                  <a:pt x="9117" y="35252"/>
                  <a:pt x="9113" y="35248"/>
                  <a:pt x="9109" y="35244"/>
                </a:cubicBezTo>
                <a:cubicBezTo>
                  <a:pt x="9081" y="35228"/>
                  <a:pt x="9052" y="35207"/>
                  <a:pt x="9019" y="35191"/>
                </a:cubicBezTo>
                <a:cubicBezTo>
                  <a:pt x="9015" y="35187"/>
                  <a:pt x="9011" y="35183"/>
                  <a:pt x="9007" y="35179"/>
                </a:cubicBezTo>
                <a:cubicBezTo>
                  <a:pt x="8979" y="35162"/>
                  <a:pt x="8945" y="35146"/>
                  <a:pt x="8917" y="35130"/>
                </a:cubicBezTo>
                <a:cubicBezTo>
                  <a:pt x="8913" y="35125"/>
                  <a:pt x="8905" y="35121"/>
                  <a:pt x="8900" y="35117"/>
                </a:cubicBezTo>
                <a:cubicBezTo>
                  <a:pt x="8872" y="35101"/>
                  <a:pt x="8844" y="35085"/>
                  <a:pt x="8815" y="35072"/>
                </a:cubicBezTo>
                <a:cubicBezTo>
                  <a:pt x="8807" y="35068"/>
                  <a:pt x="8798" y="35064"/>
                  <a:pt x="8795" y="35060"/>
                </a:cubicBezTo>
                <a:cubicBezTo>
                  <a:pt x="8766" y="35048"/>
                  <a:pt x="8738" y="35032"/>
                  <a:pt x="8709" y="35019"/>
                </a:cubicBezTo>
                <a:cubicBezTo>
                  <a:pt x="8700" y="35015"/>
                  <a:pt x="8693" y="35011"/>
                  <a:pt x="8685" y="35007"/>
                </a:cubicBezTo>
                <a:cubicBezTo>
                  <a:pt x="8655" y="34995"/>
                  <a:pt x="8627" y="34983"/>
                  <a:pt x="8598" y="34970"/>
                </a:cubicBezTo>
                <a:cubicBezTo>
                  <a:pt x="8591" y="34966"/>
                  <a:pt x="8578" y="34962"/>
                  <a:pt x="8570" y="34958"/>
                </a:cubicBezTo>
                <a:cubicBezTo>
                  <a:pt x="8542" y="34946"/>
                  <a:pt x="8517" y="34934"/>
                  <a:pt x="8489" y="34921"/>
                </a:cubicBezTo>
                <a:cubicBezTo>
                  <a:pt x="8476" y="34917"/>
                  <a:pt x="8468" y="34917"/>
                  <a:pt x="8455" y="34913"/>
                </a:cubicBezTo>
                <a:cubicBezTo>
                  <a:pt x="8427" y="34901"/>
                  <a:pt x="8402" y="34893"/>
                  <a:pt x="8374" y="34880"/>
                </a:cubicBezTo>
                <a:cubicBezTo>
                  <a:pt x="8361" y="34876"/>
                  <a:pt x="8349" y="34872"/>
                  <a:pt x="8337" y="34868"/>
                </a:cubicBezTo>
                <a:cubicBezTo>
                  <a:pt x="8312" y="34860"/>
                  <a:pt x="8288" y="34852"/>
                  <a:pt x="8259" y="34844"/>
                </a:cubicBezTo>
                <a:cubicBezTo>
                  <a:pt x="8248" y="34840"/>
                  <a:pt x="8235" y="34836"/>
                  <a:pt x="8219" y="34831"/>
                </a:cubicBezTo>
                <a:cubicBezTo>
                  <a:pt x="8195" y="34827"/>
                  <a:pt x="8170" y="34819"/>
                  <a:pt x="8146" y="34811"/>
                </a:cubicBezTo>
                <a:cubicBezTo>
                  <a:pt x="8129" y="34806"/>
                  <a:pt x="8116" y="34803"/>
                  <a:pt x="8101" y="34799"/>
                </a:cubicBezTo>
                <a:cubicBezTo>
                  <a:pt x="8076" y="34795"/>
                  <a:pt x="8051" y="34791"/>
                  <a:pt x="8027" y="34782"/>
                </a:cubicBezTo>
                <a:cubicBezTo>
                  <a:pt x="8010" y="34778"/>
                  <a:pt x="7994" y="34774"/>
                  <a:pt x="7978" y="34774"/>
                </a:cubicBezTo>
                <a:cubicBezTo>
                  <a:pt x="7953" y="34766"/>
                  <a:pt x="7933" y="34762"/>
                  <a:pt x="7908" y="34757"/>
                </a:cubicBezTo>
                <a:cubicBezTo>
                  <a:pt x="7892" y="34754"/>
                  <a:pt x="7871" y="34754"/>
                  <a:pt x="7855" y="34750"/>
                </a:cubicBezTo>
                <a:cubicBezTo>
                  <a:pt x="7831" y="34746"/>
                  <a:pt x="7810" y="34742"/>
                  <a:pt x="7790" y="34738"/>
                </a:cubicBezTo>
                <a:cubicBezTo>
                  <a:pt x="7769" y="34738"/>
                  <a:pt x="7749" y="34733"/>
                  <a:pt x="7729" y="34729"/>
                </a:cubicBezTo>
                <a:cubicBezTo>
                  <a:pt x="7708" y="34729"/>
                  <a:pt x="7688" y="34725"/>
                  <a:pt x="7667" y="34725"/>
                </a:cubicBezTo>
                <a:cubicBezTo>
                  <a:pt x="7647" y="34721"/>
                  <a:pt x="7626" y="34721"/>
                  <a:pt x="7602" y="34717"/>
                </a:cubicBezTo>
                <a:cubicBezTo>
                  <a:pt x="7586" y="34717"/>
                  <a:pt x="7565" y="34713"/>
                  <a:pt x="7545" y="34713"/>
                </a:cubicBezTo>
                <a:cubicBezTo>
                  <a:pt x="7524" y="34708"/>
                  <a:pt x="7500" y="34708"/>
                  <a:pt x="7475" y="34708"/>
                </a:cubicBezTo>
                <a:cubicBezTo>
                  <a:pt x="7459" y="34708"/>
                  <a:pt x="7443" y="34705"/>
                  <a:pt x="7422" y="34705"/>
                </a:cubicBezTo>
                <a:lnTo>
                  <a:pt x="7283" y="34705"/>
                </a:lnTo>
                <a:cubicBezTo>
                  <a:pt x="6021" y="34713"/>
                  <a:pt x="4886" y="35449"/>
                  <a:pt x="4359" y="36591"/>
                </a:cubicBezTo>
                <a:cubicBezTo>
                  <a:pt x="4342" y="36629"/>
                  <a:pt x="4327" y="36665"/>
                  <a:pt x="4310" y="36702"/>
                </a:cubicBezTo>
                <a:lnTo>
                  <a:pt x="4376" y="36731"/>
                </a:lnTo>
                <a:cubicBezTo>
                  <a:pt x="4400" y="36674"/>
                  <a:pt x="4425" y="36616"/>
                  <a:pt x="4449" y="36563"/>
                </a:cubicBezTo>
                <a:cubicBezTo>
                  <a:pt x="4759" y="35922"/>
                  <a:pt x="5266" y="35419"/>
                  <a:pt x="5882" y="35109"/>
                </a:cubicBezTo>
                <a:cubicBezTo>
                  <a:pt x="6308" y="34897"/>
                  <a:pt x="6785" y="34778"/>
                  <a:pt x="7288" y="34774"/>
                </a:cubicBezTo>
                <a:lnTo>
                  <a:pt x="7422" y="34774"/>
                </a:lnTo>
                <a:cubicBezTo>
                  <a:pt x="7435" y="34774"/>
                  <a:pt x="7451" y="34778"/>
                  <a:pt x="7463" y="34778"/>
                </a:cubicBezTo>
                <a:cubicBezTo>
                  <a:pt x="7492" y="34778"/>
                  <a:pt x="7516" y="34778"/>
                  <a:pt x="7545" y="34782"/>
                </a:cubicBezTo>
                <a:cubicBezTo>
                  <a:pt x="7553" y="34782"/>
                  <a:pt x="7561" y="34782"/>
                  <a:pt x="7573" y="34787"/>
                </a:cubicBezTo>
                <a:cubicBezTo>
                  <a:pt x="7606" y="34787"/>
                  <a:pt x="7635" y="34791"/>
                  <a:pt x="7667" y="34795"/>
                </a:cubicBezTo>
                <a:lnTo>
                  <a:pt x="7680" y="34795"/>
                </a:lnTo>
                <a:cubicBezTo>
                  <a:pt x="8591" y="34901"/>
                  <a:pt x="9399" y="35391"/>
                  <a:pt x="9914" y="36135"/>
                </a:cubicBezTo>
                <a:cubicBezTo>
                  <a:pt x="9914" y="36139"/>
                  <a:pt x="9914" y="36139"/>
                  <a:pt x="9918" y="36143"/>
                </a:cubicBezTo>
                <a:cubicBezTo>
                  <a:pt x="9938" y="36171"/>
                  <a:pt x="9959" y="36203"/>
                  <a:pt x="9979" y="36237"/>
                </a:cubicBezTo>
                <a:cubicBezTo>
                  <a:pt x="9984" y="36241"/>
                  <a:pt x="9987" y="36248"/>
                  <a:pt x="9991" y="36257"/>
                </a:cubicBezTo>
                <a:cubicBezTo>
                  <a:pt x="10008" y="36282"/>
                  <a:pt x="10024" y="36310"/>
                  <a:pt x="10040" y="36335"/>
                </a:cubicBezTo>
                <a:cubicBezTo>
                  <a:pt x="10048" y="36350"/>
                  <a:pt x="10057" y="36363"/>
                  <a:pt x="10065" y="36380"/>
                </a:cubicBezTo>
                <a:cubicBezTo>
                  <a:pt x="10077" y="36399"/>
                  <a:pt x="10089" y="36420"/>
                  <a:pt x="10097" y="36441"/>
                </a:cubicBezTo>
                <a:cubicBezTo>
                  <a:pt x="10114" y="36465"/>
                  <a:pt x="10126" y="36490"/>
                  <a:pt x="10138" y="36514"/>
                </a:cubicBezTo>
                <a:cubicBezTo>
                  <a:pt x="10142" y="36527"/>
                  <a:pt x="10150" y="36539"/>
                  <a:pt x="10155" y="36546"/>
                </a:cubicBezTo>
                <a:cubicBezTo>
                  <a:pt x="10180" y="36600"/>
                  <a:pt x="10204" y="36653"/>
                  <a:pt x="10224" y="36706"/>
                </a:cubicBezTo>
                <a:cubicBezTo>
                  <a:pt x="10012" y="36759"/>
                  <a:pt x="9799" y="36829"/>
                  <a:pt x="9599" y="36919"/>
                </a:cubicBezTo>
                <a:cubicBezTo>
                  <a:pt x="9194" y="36012"/>
                  <a:pt x="8300" y="35432"/>
                  <a:pt x="7304" y="35432"/>
                </a:cubicBezTo>
                <a:lnTo>
                  <a:pt x="7292" y="35432"/>
                </a:lnTo>
                <a:cubicBezTo>
                  <a:pt x="6274" y="35440"/>
                  <a:pt x="5376" y="36045"/>
                  <a:pt x="4984" y="36980"/>
                </a:cubicBezTo>
                <a:cubicBezTo>
                  <a:pt x="4572" y="36780"/>
                  <a:pt x="4127" y="36653"/>
                  <a:pt x="3661" y="36608"/>
                </a:cubicBezTo>
                <a:cubicBezTo>
                  <a:pt x="4216" y="35093"/>
                  <a:pt x="5662" y="34076"/>
                  <a:pt x="7279" y="34063"/>
                </a:cubicBezTo>
                <a:close/>
                <a:moveTo>
                  <a:pt x="23134" y="34063"/>
                </a:moveTo>
                <a:cubicBezTo>
                  <a:pt x="24755" y="34063"/>
                  <a:pt x="26210" y="35076"/>
                  <a:pt x="26774" y="36595"/>
                </a:cubicBezTo>
                <a:cubicBezTo>
                  <a:pt x="26553" y="36608"/>
                  <a:pt x="26337" y="36640"/>
                  <a:pt x="26124" y="36690"/>
                </a:cubicBezTo>
                <a:cubicBezTo>
                  <a:pt x="26099" y="36633"/>
                  <a:pt x="26075" y="36571"/>
                  <a:pt x="26046" y="36518"/>
                </a:cubicBezTo>
                <a:cubicBezTo>
                  <a:pt x="26035" y="36497"/>
                  <a:pt x="26026" y="36473"/>
                  <a:pt x="26014" y="36453"/>
                </a:cubicBezTo>
                <a:cubicBezTo>
                  <a:pt x="26005" y="36441"/>
                  <a:pt x="25997" y="36424"/>
                  <a:pt x="25990" y="36408"/>
                </a:cubicBezTo>
                <a:cubicBezTo>
                  <a:pt x="25973" y="36375"/>
                  <a:pt x="25952" y="36343"/>
                  <a:pt x="25937" y="36310"/>
                </a:cubicBezTo>
                <a:cubicBezTo>
                  <a:pt x="25932" y="36310"/>
                  <a:pt x="25932" y="36306"/>
                  <a:pt x="25932" y="36301"/>
                </a:cubicBezTo>
                <a:cubicBezTo>
                  <a:pt x="25417" y="35419"/>
                  <a:pt x="24527" y="34840"/>
                  <a:pt x="23511" y="34725"/>
                </a:cubicBezTo>
                <a:lnTo>
                  <a:pt x="23506" y="34725"/>
                </a:lnTo>
                <a:cubicBezTo>
                  <a:pt x="23469" y="34721"/>
                  <a:pt x="23437" y="34717"/>
                  <a:pt x="23400" y="34713"/>
                </a:cubicBezTo>
                <a:lnTo>
                  <a:pt x="23379" y="34713"/>
                </a:lnTo>
                <a:cubicBezTo>
                  <a:pt x="23351" y="34708"/>
                  <a:pt x="23322" y="34708"/>
                  <a:pt x="23294" y="34708"/>
                </a:cubicBezTo>
                <a:cubicBezTo>
                  <a:pt x="23277" y="34705"/>
                  <a:pt x="23266" y="34705"/>
                  <a:pt x="23253" y="34705"/>
                </a:cubicBezTo>
                <a:lnTo>
                  <a:pt x="23114" y="34705"/>
                </a:lnTo>
                <a:cubicBezTo>
                  <a:pt x="21807" y="34713"/>
                  <a:pt x="20639" y="35498"/>
                  <a:pt x="20141" y="36702"/>
                </a:cubicBezTo>
                <a:lnTo>
                  <a:pt x="20202" y="36731"/>
                </a:lnTo>
                <a:cubicBezTo>
                  <a:pt x="20227" y="36674"/>
                  <a:pt x="20251" y="36616"/>
                  <a:pt x="20280" y="36563"/>
                </a:cubicBezTo>
                <a:cubicBezTo>
                  <a:pt x="20312" y="36493"/>
                  <a:pt x="20349" y="36424"/>
                  <a:pt x="20390" y="36355"/>
                </a:cubicBezTo>
                <a:cubicBezTo>
                  <a:pt x="20414" y="36314"/>
                  <a:pt x="20439" y="36269"/>
                  <a:pt x="20467" y="36228"/>
                </a:cubicBezTo>
                <a:cubicBezTo>
                  <a:pt x="20774" y="35747"/>
                  <a:pt x="21207" y="35362"/>
                  <a:pt x="21709" y="35109"/>
                </a:cubicBezTo>
                <a:cubicBezTo>
                  <a:pt x="22138" y="34897"/>
                  <a:pt x="22616" y="34778"/>
                  <a:pt x="23114" y="34774"/>
                </a:cubicBezTo>
                <a:lnTo>
                  <a:pt x="23249" y="34774"/>
                </a:lnTo>
                <a:cubicBezTo>
                  <a:pt x="23266" y="34774"/>
                  <a:pt x="23277" y="34778"/>
                  <a:pt x="23294" y="34778"/>
                </a:cubicBezTo>
                <a:cubicBezTo>
                  <a:pt x="23318" y="34778"/>
                  <a:pt x="23347" y="34778"/>
                  <a:pt x="23371" y="34782"/>
                </a:cubicBezTo>
                <a:cubicBezTo>
                  <a:pt x="23383" y="34782"/>
                  <a:pt x="23392" y="34782"/>
                  <a:pt x="23404" y="34787"/>
                </a:cubicBezTo>
                <a:cubicBezTo>
                  <a:pt x="23432" y="34787"/>
                  <a:pt x="23466" y="34791"/>
                  <a:pt x="23494" y="34795"/>
                </a:cubicBezTo>
                <a:lnTo>
                  <a:pt x="23511" y="34795"/>
                </a:lnTo>
                <a:cubicBezTo>
                  <a:pt x="23547" y="34799"/>
                  <a:pt x="23579" y="34803"/>
                  <a:pt x="23616" y="34811"/>
                </a:cubicBezTo>
                <a:lnTo>
                  <a:pt x="23620" y="34811"/>
                </a:lnTo>
                <a:cubicBezTo>
                  <a:pt x="24368" y="34925"/>
                  <a:pt x="25038" y="35297"/>
                  <a:pt x="25524" y="35856"/>
                </a:cubicBezTo>
                <a:cubicBezTo>
                  <a:pt x="25528" y="35856"/>
                  <a:pt x="25528" y="35860"/>
                  <a:pt x="25532" y="35865"/>
                </a:cubicBezTo>
                <a:cubicBezTo>
                  <a:pt x="25556" y="35890"/>
                  <a:pt x="25577" y="35918"/>
                  <a:pt x="25601" y="35946"/>
                </a:cubicBezTo>
                <a:cubicBezTo>
                  <a:pt x="25605" y="35950"/>
                  <a:pt x="25609" y="35954"/>
                  <a:pt x="25613" y="35963"/>
                </a:cubicBezTo>
                <a:cubicBezTo>
                  <a:pt x="25634" y="35988"/>
                  <a:pt x="25654" y="36012"/>
                  <a:pt x="25671" y="36041"/>
                </a:cubicBezTo>
                <a:cubicBezTo>
                  <a:pt x="25679" y="36048"/>
                  <a:pt x="25683" y="36056"/>
                  <a:pt x="25692" y="36065"/>
                </a:cubicBezTo>
                <a:cubicBezTo>
                  <a:pt x="25707" y="36090"/>
                  <a:pt x="25724" y="36110"/>
                  <a:pt x="25741" y="36135"/>
                </a:cubicBezTo>
                <a:cubicBezTo>
                  <a:pt x="25748" y="36146"/>
                  <a:pt x="25756" y="36159"/>
                  <a:pt x="25765" y="36171"/>
                </a:cubicBezTo>
                <a:cubicBezTo>
                  <a:pt x="25781" y="36192"/>
                  <a:pt x="25794" y="36212"/>
                  <a:pt x="25805" y="36233"/>
                </a:cubicBezTo>
                <a:cubicBezTo>
                  <a:pt x="25818" y="36248"/>
                  <a:pt x="25826" y="36269"/>
                  <a:pt x="25839" y="36286"/>
                </a:cubicBezTo>
                <a:cubicBezTo>
                  <a:pt x="25846" y="36301"/>
                  <a:pt x="25858" y="36318"/>
                  <a:pt x="25871" y="36335"/>
                </a:cubicBezTo>
                <a:cubicBezTo>
                  <a:pt x="25883" y="36359"/>
                  <a:pt x="25895" y="36380"/>
                  <a:pt x="25907" y="36404"/>
                </a:cubicBezTo>
                <a:cubicBezTo>
                  <a:pt x="25916" y="36416"/>
                  <a:pt x="25920" y="36429"/>
                  <a:pt x="25928" y="36441"/>
                </a:cubicBezTo>
                <a:cubicBezTo>
                  <a:pt x="25945" y="36469"/>
                  <a:pt x="25961" y="36502"/>
                  <a:pt x="25973" y="36531"/>
                </a:cubicBezTo>
                <a:cubicBezTo>
                  <a:pt x="25977" y="36535"/>
                  <a:pt x="25981" y="36542"/>
                  <a:pt x="25981" y="36546"/>
                </a:cubicBezTo>
                <a:cubicBezTo>
                  <a:pt x="26010" y="36600"/>
                  <a:pt x="26030" y="36653"/>
                  <a:pt x="26054" y="36706"/>
                </a:cubicBezTo>
                <a:cubicBezTo>
                  <a:pt x="25839" y="36759"/>
                  <a:pt x="25630" y="36829"/>
                  <a:pt x="25430" y="36919"/>
                </a:cubicBezTo>
                <a:cubicBezTo>
                  <a:pt x="25021" y="36012"/>
                  <a:pt x="24127" y="35432"/>
                  <a:pt x="23134" y="35432"/>
                </a:cubicBezTo>
                <a:lnTo>
                  <a:pt x="23119" y="35432"/>
                </a:lnTo>
                <a:cubicBezTo>
                  <a:pt x="22105" y="35440"/>
                  <a:pt x="21202" y="36045"/>
                  <a:pt x="20815" y="36980"/>
                </a:cubicBezTo>
                <a:cubicBezTo>
                  <a:pt x="20402" y="36780"/>
                  <a:pt x="19952" y="36653"/>
                  <a:pt x="19492" y="36608"/>
                </a:cubicBezTo>
                <a:cubicBezTo>
                  <a:pt x="20046" y="35093"/>
                  <a:pt x="21492" y="34076"/>
                  <a:pt x="23110" y="34063"/>
                </a:cubicBezTo>
                <a:close/>
                <a:moveTo>
                  <a:pt x="38961" y="34063"/>
                </a:moveTo>
                <a:cubicBezTo>
                  <a:pt x="40586" y="34063"/>
                  <a:pt x="42037" y="35076"/>
                  <a:pt x="42600" y="36595"/>
                </a:cubicBezTo>
                <a:cubicBezTo>
                  <a:pt x="42380" y="36608"/>
                  <a:pt x="42163" y="36640"/>
                  <a:pt x="41951" y="36690"/>
                </a:cubicBezTo>
                <a:cubicBezTo>
                  <a:pt x="41575" y="35787"/>
                  <a:pt x="40831" y="35130"/>
                  <a:pt x="39937" y="34852"/>
                </a:cubicBezTo>
                <a:cubicBezTo>
                  <a:pt x="39933" y="34848"/>
                  <a:pt x="39929" y="34848"/>
                  <a:pt x="39929" y="34848"/>
                </a:cubicBezTo>
                <a:cubicBezTo>
                  <a:pt x="39892" y="34836"/>
                  <a:pt x="39860" y="34827"/>
                  <a:pt x="39826" y="34819"/>
                </a:cubicBezTo>
                <a:cubicBezTo>
                  <a:pt x="39823" y="34819"/>
                  <a:pt x="39815" y="34815"/>
                  <a:pt x="39811" y="34815"/>
                </a:cubicBezTo>
                <a:cubicBezTo>
                  <a:pt x="39777" y="34806"/>
                  <a:pt x="39749" y="34799"/>
                  <a:pt x="39717" y="34791"/>
                </a:cubicBezTo>
                <a:cubicBezTo>
                  <a:pt x="39709" y="34791"/>
                  <a:pt x="39700" y="34787"/>
                  <a:pt x="39692" y="34787"/>
                </a:cubicBezTo>
                <a:cubicBezTo>
                  <a:pt x="39664" y="34778"/>
                  <a:pt x="39635" y="34774"/>
                  <a:pt x="39606" y="34766"/>
                </a:cubicBezTo>
                <a:cubicBezTo>
                  <a:pt x="39594" y="34766"/>
                  <a:pt x="39581" y="34762"/>
                  <a:pt x="39574" y="34757"/>
                </a:cubicBezTo>
                <a:cubicBezTo>
                  <a:pt x="39545" y="34754"/>
                  <a:pt x="39517" y="34750"/>
                  <a:pt x="39492" y="34746"/>
                </a:cubicBezTo>
                <a:cubicBezTo>
                  <a:pt x="39476" y="34746"/>
                  <a:pt x="39464" y="34742"/>
                  <a:pt x="39451" y="34738"/>
                </a:cubicBezTo>
                <a:cubicBezTo>
                  <a:pt x="39426" y="34738"/>
                  <a:pt x="39398" y="34733"/>
                  <a:pt x="39374" y="34729"/>
                </a:cubicBezTo>
                <a:cubicBezTo>
                  <a:pt x="39357" y="34729"/>
                  <a:pt x="39345" y="34725"/>
                  <a:pt x="39328" y="34725"/>
                </a:cubicBezTo>
                <a:cubicBezTo>
                  <a:pt x="39304" y="34721"/>
                  <a:pt x="39279" y="34717"/>
                  <a:pt x="39255" y="34717"/>
                </a:cubicBezTo>
                <a:cubicBezTo>
                  <a:pt x="39238" y="34717"/>
                  <a:pt x="39223" y="34713"/>
                  <a:pt x="39206" y="34713"/>
                </a:cubicBezTo>
                <a:cubicBezTo>
                  <a:pt x="39181" y="34708"/>
                  <a:pt x="39157" y="34708"/>
                  <a:pt x="39132" y="34708"/>
                </a:cubicBezTo>
                <a:cubicBezTo>
                  <a:pt x="39116" y="34708"/>
                  <a:pt x="39096" y="34705"/>
                  <a:pt x="39080" y="34705"/>
                </a:cubicBezTo>
                <a:lnTo>
                  <a:pt x="38940" y="34705"/>
                </a:lnTo>
                <a:cubicBezTo>
                  <a:pt x="37638" y="34713"/>
                  <a:pt x="36469" y="35498"/>
                  <a:pt x="35967" y="36702"/>
                </a:cubicBezTo>
                <a:lnTo>
                  <a:pt x="36033" y="36731"/>
                </a:lnTo>
                <a:cubicBezTo>
                  <a:pt x="36057" y="36674"/>
                  <a:pt x="36082" y="36616"/>
                  <a:pt x="36106" y="36563"/>
                </a:cubicBezTo>
                <a:cubicBezTo>
                  <a:pt x="36143" y="36493"/>
                  <a:pt x="36180" y="36424"/>
                  <a:pt x="36216" y="36355"/>
                </a:cubicBezTo>
                <a:cubicBezTo>
                  <a:pt x="36241" y="36314"/>
                  <a:pt x="36269" y="36269"/>
                  <a:pt x="36294" y="36228"/>
                </a:cubicBezTo>
                <a:cubicBezTo>
                  <a:pt x="36604" y="35747"/>
                  <a:pt x="37038" y="35362"/>
                  <a:pt x="37540" y="35109"/>
                </a:cubicBezTo>
                <a:cubicBezTo>
                  <a:pt x="37964" y="34897"/>
                  <a:pt x="38442" y="34778"/>
                  <a:pt x="38944" y="34774"/>
                </a:cubicBezTo>
                <a:lnTo>
                  <a:pt x="38965" y="34774"/>
                </a:lnTo>
                <a:cubicBezTo>
                  <a:pt x="40182" y="34774"/>
                  <a:pt x="41272" y="35456"/>
                  <a:pt x="41804" y="36535"/>
                </a:cubicBezTo>
                <a:cubicBezTo>
                  <a:pt x="41832" y="36591"/>
                  <a:pt x="41856" y="36649"/>
                  <a:pt x="41881" y="36706"/>
                </a:cubicBezTo>
                <a:cubicBezTo>
                  <a:pt x="41669" y="36759"/>
                  <a:pt x="41457" y="36829"/>
                  <a:pt x="41257" y="36919"/>
                </a:cubicBezTo>
                <a:cubicBezTo>
                  <a:pt x="40852" y="36012"/>
                  <a:pt x="39958" y="35432"/>
                  <a:pt x="38961" y="35432"/>
                </a:cubicBezTo>
                <a:lnTo>
                  <a:pt x="38949" y="35432"/>
                </a:lnTo>
                <a:cubicBezTo>
                  <a:pt x="37932" y="35440"/>
                  <a:pt x="37033" y="36045"/>
                  <a:pt x="36641" y="36980"/>
                </a:cubicBezTo>
                <a:cubicBezTo>
                  <a:pt x="36229" y="36780"/>
                  <a:pt x="35783" y="36653"/>
                  <a:pt x="35317" y="36608"/>
                </a:cubicBezTo>
                <a:cubicBezTo>
                  <a:pt x="35877" y="35093"/>
                  <a:pt x="37319" y="34076"/>
                  <a:pt x="38936" y="34063"/>
                </a:cubicBezTo>
                <a:close/>
                <a:moveTo>
                  <a:pt x="54792" y="34063"/>
                </a:moveTo>
                <a:cubicBezTo>
                  <a:pt x="56417" y="34063"/>
                  <a:pt x="57867" y="35076"/>
                  <a:pt x="58431" y="36595"/>
                </a:cubicBezTo>
                <a:cubicBezTo>
                  <a:pt x="58211" y="36608"/>
                  <a:pt x="57994" y="36640"/>
                  <a:pt x="57781" y="36690"/>
                </a:cubicBezTo>
                <a:cubicBezTo>
                  <a:pt x="57270" y="35477"/>
                  <a:pt x="56107" y="34705"/>
                  <a:pt x="54792" y="34705"/>
                </a:cubicBezTo>
                <a:lnTo>
                  <a:pt x="54771" y="34705"/>
                </a:lnTo>
                <a:cubicBezTo>
                  <a:pt x="53791" y="34708"/>
                  <a:pt x="52888" y="35154"/>
                  <a:pt x="52288" y="35881"/>
                </a:cubicBezTo>
                <a:cubicBezTo>
                  <a:pt x="52264" y="35914"/>
                  <a:pt x="52239" y="35943"/>
                  <a:pt x="52214" y="35975"/>
                </a:cubicBezTo>
                <a:cubicBezTo>
                  <a:pt x="52165" y="36037"/>
                  <a:pt x="52120" y="36101"/>
                  <a:pt x="52079" y="36167"/>
                </a:cubicBezTo>
                <a:cubicBezTo>
                  <a:pt x="51969" y="36335"/>
                  <a:pt x="51875" y="36514"/>
                  <a:pt x="51798" y="36702"/>
                </a:cubicBezTo>
                <a:lnTo>
                  <a:pt x="51859" y="36731"/>
                </a:lnTo>
                <a:cubicBezTo>
                  <a:pt x="52165" y="35992"/>
                  <a:pt x="52729" y="35415"/>
                  <a:pt x="53419" y="35085"/>
                </a:cubicBezTo>
                <a:cubicBezTo>
                  <a:pt x="53832" y="34885"/>
                  <a:pt x="54294" y="34778"/>
                  <a:pt x="54771" y="34774"/>
                </a:cubicBezTo>
                <a:lnTo>
                  <a:pt x="54792" y="34774"/>
                </a:lnTo>
                <a:cubicBezTo>
                  <a:pt x="56074" y="34774"/>
                  <a:pt x="57210" y="35526"/>
                  <a:pt x="57712" y="36706"/>
                </a:cubicBezTo>
                <a:cubicBezTo>
                  <a:pt x="57495" y="36759"/>
                  <a:pt x="57287" y="36829"/>
                  <a:pt x="57087" y="36919"/>
                </a:cubicBezTo>
                <a:cubicBezTo>
                  <a:pt x="56678" y="36012"/>
                  <a:pt x="55784" y="35432"/>
                  <a:pt x="54792" y="35432"/>
                </a:cubicBezTo>
                <a:lnTo>
                  <a:pt x="54775" y="35432"/>
                </a:lnTo>
                <a:cubicBezTo>
                  <a:pt x="53762" y="35440"/>
                  <a:pt x="52859" y="36045"/>
                  <a:pt x="52471" y="36980"/>
                </a:cubicBezTo>
                <a:cubicBezTo>
                  <a:pt x="52060" y="36780"/>
                  <a:pt x="51610" y="36653"/>
                  <a:pt x="51148" y="36608"/>
                </a:cubicBezTo>
                <a:cubicBezTo>
                  <a:pt x="51704" y="35093"/>
                  <a:pt x="53150" y="34076"/>
                  <a:pt x="54767" y="34063"/>
                </a:cubicBezTo>
                <a:close/>
                <a:moveTo>
                  <a:pt x="70618" y="34063"/>
                </a:moveTo>
                <a:cubicBezTo>
                  <a:pt x="72243" y="34063"/>
                  <a:pt x="73693" y="35076"/>
                  <a:pt x="74257" y="36595"/>
                </a:cubicBezTo>
                <a:cubicBezTo>
                  <a:pt x="74036" y="36608"/>
                  <a:pt x="73821" y="36640"/>
                  <a:pt x="73608" y="36690"/>
                </a:cubicBezTo>
                <a:cubicBezTo>
                  <a:pt x="73101" y="35477"/>
                  <a:pt x="71938" y="34705"/>
                  <a:pt x="70622" y="34705"/>
                </a:cubicBezTo>
                <a:lnTo>
                  <a:pt x="70598" y="34705"/>
                </a:lnTo>
                <a:cubicBezTo>
                  <a:pt x="69621" y="34708"/>
                  <a:pt x="68719" y="35154"/>
                  <a:pt x="68119" y="35881"/>
                </a:cubicBezTo>
                <a:cubicBezTo>
                  <a:pt x="68094" y="35914"/>
                  <a:pt x="68070" y="35943"/>
                  <a:pt x="68045" y="35975"/>
                </a:cubicBezTo>
                <a:cubicBezTo>
                  <a:pt x="67996" y="36037"/>
                  <a:pt x="67951" y="36101"/>
                  <a:pt x="67906" y="36167"/>
                </a:cubicBezTo>
                <a:cubicBezTo>
                  <a:pt x="67796" y="36335"/>
                  <a:pt x="67702" y="36514"/>
                  <a:pt x="67625" y="36702"/>
                </a:cubicBezTo>
                <a:lnTo>
                  <a:pt x="67689" y="36731"/>
                </a:lnTo>
                <a:cubicBezTo>
                  <a:pt x="67996" y="35992"/>
                  <a:pt x="68556" y="35415"/>
                  <a:pt x="69246" y="35085"/>
                </a:cubicBezTo>
                <a:cubicBezTo>
                  <a:pt x="69662" y="34885"/>
                  <a:pt x="70120" y="34778"/>
                  <a:pt x="70602" y="34774"/>
                </a:cubicBezTo>
                <a:lnTo>
                  <a:pt x="70622" y="34774"/>
                </a:lnTo>
                <a:cubicBezTo>
                  <a:pt x="71904" y="34774"/>
                  <a:pt x="73040" y="35526"/>
                  <a:pt x="73538" y="36706"/>
                </a:cubicBezTo>
                <a:cubicBezTo>
                  <a:pt x="73326" y="36759"/>
                  <a:pt x="73114" y="36829"/>
                  <a:pt x="72914" y="36919"/>
                </a:cubicBezTo>
                <a:cubicBezTo>
                  <a:pt x="72509" y="36012"/>
                  <a:pt x="71615" y="35432"/>
                  <a:pt x="70618" y="35432"/>
                </a:cubicBezTo>
                <a:lnTo>
                  <a:pt x="70605" y="35432"/>
                </a:lnTo>
                <a:cubicBezTo>
                  <a:pt x="69589" y="35440"/>
                  <a:pt x="68690" y="36045"/>
                  <a:pt x="68298" y="36980"/>
                </a:cubicBezTo>
                <a:cubicBezTo>
                  <a:pt x="67885" y="36780"/>
                  <a:pt x="67440" y="36653"/>
                  <a:pt x="66975" y="36608"/>
                </a:cubicBezTo>
                <a:cubicBezTo>
                  <a:pt x="67534" y="35093"/>
                  <a:pt x="68976" y="34076"/>
                  <a:pt x="70594" y="34063"/>
                </a:cubicBezTo>
                <a:close/>
                <a:moveTo>
                  <a:pt x="86449" y="34063"/>
                </a:moveTo>
                <a:cubicBezTo>
                  <a:pt x="88074" y="34063"/>
                  <a:pt x="89524" y="35076"/>
                  <a:pt x="90087" y="36595"/>
                </a:cubicBezTo>
                <a:cubicBezTo>
                  <a:pt x="89867" y="36608"/>
                  <a:pt x="89651" y="36640"/>
                  <a:pt x="89438" y="36690"/>
                </a:cubicBezTo>
                <a:cubicBezTo>
                  <a:pt x="88928" y="35477"/>
                  <a:pt x="87764" y="34705"/>
                  <a:pt x="86449" y="34705"/>
                </a:cubicBezTo>
                <a:lnTo>
                  <a:pt x="86428" y="34705"/>
                </a:lnTo>
                <a:cubicBezTo>
                  <a:pt x="85448" y="34708"/>
                  <a:pt x="84545" y="35154"/>
                  <a:pt x="83945" y="35881"/>
                </a:cubicBezTo>
                <a:cubicBezTo>
                  <a:pt x="83921" y="35914"/>
                  <a:pt x="83896" y="35943"/>
                  <a:pt x="83872" y="35975"/>
                </a:cubicBezTo>
                <a:cubicBezTo>
                  <a:pt x="83823" y="36037"/>
                  <a:pt x="83778" y="36101"/>
                  <a:pt x="83737" y="36167"/>
                </a:cubicBezTo>
                <a:cubicBezTo>
                  <a:pt x="83627" y="36335"/>
                  <a:pt x="83533" y="36514"/>
                  <a:pt x="83455" y="36702"/>
                </a:cubicBezTo>
                <a:lnTo>
                  <a:pt x="83516" y="36731"/>
                </a:lnTo>
                <a:cubicBezTo>
                  <a:pt x="83823" y="35992"/>
                  <a:pt x="84386" y="35415"/>
                  <a:pt x="85076" y="35085"/>
                </a:cubicBezTo>
                <a:cubicBezTo>
                  <a:pt x="85489" y="34885"/>
                  <a:pt x="85951" y="34778"/>
                  <a:pt x="86428" y="34774"/>
                </a:cubicBezTo>
                <a:lnTo>
                  <a:pt x="86449" y="34774"/>
                </a:lnTo>
                <a:cubicBezTo>
                  <a:pt x="87731" y="34774"/>
                  <a:pt x="88871" y="35526"/>
                  <a:pt x="89369" y="36706"/>
                </a:cubicBezTo>
                <a:cubicBezTo>
                  <a:pt x="89152" y="36759"/>
                  <a:pt x="88944" y="36829"/>
                  <a:pt x="88744" y="36919"/>
                </a:cubicBezTo>
                <a:cubicBezTo>
                  <a:pt x="88336" y="36012"/>
                  <a:pt x="87441" y="35432"/>
                  <a:pt x="86449" y="35432"/>
                </a:cubicBezTo>
                <a:lnTo>
                  <a:pt x="86432" y="35432"/>
                </a:lnTo>
                <a:cubicBezTo>
                  <a:pt x="85420" y="35440"/>
                  <a:pt x="84517" y="36045"/>
                  <a:pt x="84129" y="36980"/>
                </a:cubicBezTo>
                <a:cubicBezTo>
                  <a:pt x="83716" y="36780"/>
                  <a:pt x="83267" y="36653"/>
                  <a:pt x="82805" y="36608"/>
                </a:cubicBezTo>
                <a:cubicBezTo>
                  <a:pt x="83361" y="35093"/>
                  <a:pt x="84807" y="34076"/>
                  <a:pt x="86424" y="34063"/>
                </a:cubicBezTo>
                <a:close/>
                <a:moveTo>
                  <a:pt x="15159" y="35501"/>
                </a:moveTo>
                <a:cubicBezTo>
                  <a:pt x="16140" y="35501"/>
                  <a:pt x="17013" y="36072"/>
                  <a:pt x="17404" y="36972"/>
                </a:cubicBezTo>
                <a:cubicBezTo>
                  <a:pt x="17217" y="37057"/>
                  <a:pt x="17036" y="37164"/>
                  <a:pt x="16865" y="37282"/>
                </a:cubicBezTo>
                <a:cubicBezTo>
                  <a:pt x="16591" y="36584"/>
                  <a:pt x="15918" y="36122"/>
                  <a:pt x="15166" y="36122"/>
                </a:cubicBezTo>
                <a:lnTo>
                  <a:pt x="15154" y="36122"/>
                </a:lnTo>
                <a:cubicBezTo>
                  <a:pt x="14395" y="36126"/>
                  <a:pt x="13716" y="36600"/>
                  <a:pt x="13454" y="37311"/>
                </a:cubicBezTo>
                <a:cubicBezTo>
                  <a:pt x="13283" y="37188"/>
                  <a:pt x="13104" y="37082"/>
                  <a:pt x="12915" y="36992"/>
                </a:cubicBezTo>
                <a:cubicBezTo>
                  <a:pt x="13300" y="36090"/>
                  <a:pt x="14169" y="35509"/>
                  <a:pt x="15149" y="35501"/>
                </a:cubicBezTo>
                <a:cubicBezTo>
                  <a:pt x="15153" y="35501"/>
                  <a:pt x="15156" y="35501"/>
                  <a:pt x="15159" y="35501"/>
                </a:cubicBezTo>
                <a:close/>
                <a:moveTo>
                  <a:pt x="30993" y="35501"/>
                </a:moveTo>
                <a:cubicBezTo>
                  <a:pt x="31973" y="35501"/>
                  <a:pt x="32842" y="36073"/>
                  <a:pt x="33234" y="36972"/>
                </a:cubicBezTo>
                <a:cubicBezTo>
                  <a:pt x="33047" y="37057"/>
                  <a:pt x="32863" y="37164"/>
                  <a:pt x="32691" y="37282"/>
                </a:cubicBezTo>
                <a:cubicBezTo>
                  <a:pt x="32422" y="36584"/>
                  <a:pt x="31748" y="36122"/>
                  <a:pt x="30993" y="36122"/>
                </a:cubicBezTo>
                <a:lnTo>
                  <a:pt x="30980" y="36122"/>
                </a:lnTo>
                <a:cubicBezTo>
                  <a:pt x="30225" y="36126"/>
                  <a:pt x="29547" y="36600"/>
                  <a:pt x="29281" y="37311"/>
                </a:cubicBezTo>
                <a:cubicBezTo>
                  <a:pt x="29114" y="37188"/>
                  <a:pt x="28930" y="37082"/>
                  <a:pt x="28746" y="36987"/>
                </a:cubicBezTo>
                <a:cubicBezTo>
                  <a:pt x="29126" y="36090"/>
                  <a:pt x="30000" y="35509"/>
                  <a:pt x="30976" y="35501"/>
                </a:cubicBezTo>
                <a:close/>
                <a:moveTo>
                  <a:pt x="46817" y="35501"/>
                </a:moveTo>
                <a:cubicBezTo>
                  <a:pt x="47797" y="35501"/>
                  <a:pt x="48670" y="36072"/>
                  <a:pt x="49061" y="36972"/>
                </a:cubicBezTo>
                <a:cubicBezTo>
                  <a:pt x="48874" y="37057"/>
                  <a:pt x="48694" y="37164"/>
                  <a:pt x="48522" y="37282"/>
                </a:cubicBezTo>
                <a:cubicBezTo>
                  <a:pt x="48249" y="36584"/>
                  <a:pt x="47575" y="36122"/>
                  <a:pt x="46823" y="36122"/>
                </a:cubicBezTo>
                <a:lnTo>
                  <a:pt x="46811" y="36122"/>
                </a:lnTo>
                <a:cubicBezTo>
                  <a:pt x="46051" y="36126"/>
                  <a:pt x="45374" y="36600"/>
                  <a:pt x="45112" y="37311"/>
                </a:cubicBezTo>
                <a:cubicBezTo>
                  <a:pt x="44940" y="37188"/>
                  <a:pt x="44761" y="37082"/>
                  <a:pt x="44573" y="36987"/>
                </a:cubicBezTo>
                <a:cubicBezTo>
                  <a:pt x="44957" y="36090"/>
                  <a:pt x="45826" y="35509"/>
                  <a:pt x="46807" y="35501"/>
                </a:cubicBezTo>
                <a:cubicBezTo>
                  <a:pt x="46810" y="35501"/>
                  <a:pt x="46813" y="35501"/>
                  <a:pt x="46817" y="35501"/>
                </a:cubicBezTo>
                <a:close/>
                <a:moveTo>
                  <a:pt x="62643" y="35501"/>
                </a:moveTo>
                <a:cubicBezTo>
                  <a:pt x="63623" y="35501"/>
                  <a:pt x="64501" y="36072"/>
                  <a:pt x="64892" y="36972"/>
                </a:cubicBezTo>
                <a:cubicBezTo>
                  <a:pt x="64705" y="37057"/>
                  <a:pt x="64520" y="37164"/>
                  <a:pt x="64349" y="37282"/>
                </a:cubicBezTo>
                <a:cubicBezTo>
                  <a:pt x="64079" y="36584"/>
                  <a:pt x="63406" y="36122"/>
                  <a:pt x="62650" y="36122"/>
                </a:cubicBezTo>
                <a:lnTo>
                  <a:pt x="62637" y="36122"/>
                </a:lnTo>
                <a:cubicBezTo>
                  <a:pt x="61881" y="36126"/>
                  <a:pt x="61204" y="36600"/>
                  <a:pt x="60938" y="37311"/>
                </a:cubicBezTo>
                <a:cubicBezTo>
                  <a:pt x="60771" y="37188"/>
                  <a:pt x="60588" y="37082"/>
                  <a:pt x="60403" y="36987"/>
                </a:cubicBezTo>
                <a:cubicBezTo>
                  <a:pt x="60784" y="36090"/>
                  <a:pt x="61657" y="35509"/>
                  <a:pt x="62633" y="35501"/>
                </a:cubicBezTo>
                <a:cubicBezTo>
                  <a:pt x="62637" y="35501"/>
                  <a:pt x="62640" y="35501"/>
                  <a:pt x="62643" y="35501"/>
                </a:cubicBezTo>
                <a:close/>
                <a:moveTo>
                  <a:pt x="78481" y="35501"/>
                </a:moveTo>
                <a:cubicBezTo>
                  <a:pt x="79461" y="35501"/>
                  <a:pt x="80330" y="36073"/>
                  <a:pt x="80718" y="36972"/>
                </a:cubicBezTo>
                <a:cubicBezTo>
                  <a:pt x="80530" y="37057"/>
                  <a:pt x="80351" y="37164"/>
                  <a:pt x="80179" y="37282"/>
                </a:cubicBezTo>
                <a:cubicBezTo>
                  <a:pt x="79906" y="36584"/>
                  <a:pt x="79231" y="36122"/>
                  <a:pt x="78481" y="36122"/>
                </a:cubicBezTo>
                <a:lnTo>
                  <a:pt x="78468" y="36122"/>
                </a:lnTo>
                <a:cubicBezTo>
                  <a:pt x="77708" y="36126"/>
                  <a:pt x="77031" y="36600"/>
                  <a:pt x="76769" y="37311"/>
                </a:cubicBezTo>
                <a:cubicBezTo>
                  <a:pt x="76598" y="37188"/>
                  <a:pt x="76418" y="37082"/>
                  <a:pt x="76230" y="36987"/>
                </a:cubicBezTo>
                <a:cubicBezTo>
                  <a:pt x="76614" y="36090"/>
                  <a:pt x="77484" y="35509"/>
                  <a:pt x="78464" y="35501"/>
                </a:cubicBezTo>
                <a:close/>
                <a:moveTo>
                  <a:pt x="94307" y="35501"/>
                </a:moveTo>
                <a:cubicBezTo>
                  <a:pt x="95287" y="35501"/>
                  <a:pt x="96157" y="36073"/>
                  <a:pt x="96549" y="36972"/>
                </a:cubicBezTo>
                <a:cubicBezTo>
                  <a:pt x="96361" y="37057"/>
                  <a:pt x="96178" y="37164"/>
                  <a:pt x="96006" y="37282"/>
                </a:cubicBezTo>
                <a:cubicBezTo>
                  <a:pt x="95736" y="36584"/>
                  <a:pt x="95062" y="36122"/>
                  <a:pt x="94307" y="36122"/>
                </a:cubicBezTo>
                <a:lnTo>
                  <a:pt x="94295" y="36122"/>
                </a:lnTo>
                <a:cubicBezTo>
                  <a:pt x="93539" y="36126"/>
                  <a:pt x="92861" y="36600"/>
                  <a:pt x="92596" y="37311"/>
                </a:cubicBezTo>
                <a:cubicBezTo>
                  <a:pt x="92428" y="37188"/>
                  <a:pt x="92244" y="37082"/>
                  <a:pt x="92061" y="36987"/>
                </a:cubicBezTo>
                <a:cubicBezTo>
                  <a:pt x="92440" y="36090"/>
                  <a:pt x="93314" y="35509"/>
                  <a:pt x="94291" y="35501"/>
                </a:cubicBezTo>
                <a:close/>
                <a:moveTo>
                  <a:pt x="7304" y="35501"/>
                </a:moveTo>
                <a:cubicBezTo>
                  <a:pt x="8272" y="35501"/>
                  <a:pt x="9142" y="36065"/>
                  <a:pt x="9534" y="36947"/>
                </a:cubicBezTo>
                <a:cubicBezTo>
                  <a:pt x="9346" y="37033"/>
                  <a:pt x="9166" y="37135"/>
                  <a:pt x="8991" y="37249"/>
                </a:cubicBezTo>
                <a:cubicBezTo>
                  <a:pt x="8713" y="36571"/>
                  <a:pt x="8039" y="36122"/>
                  <a:pt x="7304" y="36122"/>
                </a:cubicBezTo>
                <a:lnTo>
                  <a:pt x="7296" y="36122"/>
                </a:lnTo>
                <a:cubicBezTo>
                  <a:pt x="6519" y="36126"/>
                  <a:pt x="5842" y="36612"/>
                  <a:pt x="5584" y="37339"/>
                </a:cubicBezTo>
                <a:cubicBezTo>
                  <a:pt x="5413" y="37213"/>
                  <a:pt x="5233" y="37106"/>
                  <a:pt x="5049" y="37012"/>
                </a:cubicBezTo>
                <a:cubicBezTo>
                  <a:pt x="5425" y="36101"/>
                  <a:pt x="6303" y="35509"/>
                  <a:pt x="7292" y="35501"/>
                </a:cubicBezTo>
                <a:close/>
                <a:moveTo>
                  <a:pt x="23134" y="35501"/>
                </a:moveTo>
                <a:cubicBezTo>
                  <a:pt x="24099" y="35501"/>
                  <a:pt x="24968" y="36065"/>
                  <a:pt x="25364" y="36947"/>
                </a:cubicBezTo>
                <a:cubicBezTo>
                  <a:pt x="25177" y="37033"/>
                  <a:pt x="24993" y="37135"/>
                  <a:pt x="24821" y="37249"/>
                </a:cubicBezTo>
                <a:cubicBezTo>
                  <a:pt x="24540" y="36571"/>
                  <a:pt x="23869" y="36122"/>
                  <a:pt x="23134" y="36122"/>
                </a:cubicBezTo>
                <a:lnTo>
                  <a:pt x="23122" y="36122"/>
                </a:lnTo>
                <a:cubicBezTo>
                  <a:pt x="22350" y="36126"/>
                  <a:pt x="21668" y="36612"/>
                  <a:pt x="21415" y="37339"/>
                </a:cubicBezTo>
                <a:cubicBezTo>
                  <a:pt x="21243" y="37213"/>
                  <a:pt x="21064" y="37106"/>
                  <a:pt x="20876" y="37012"/>
                </a:cubicBezTo>
                <a:cubicBezTo>
                  <a:pt x="21256" y="36101"/>
                  <a:pt x="22129" y="35509"/>
                  <a:pt x="23119" y="35501"/>
                </a:cubicBezTo>
                <a:close/>
                <a:moveTo>
                  <a:pt x="38961" y="35501"/>
                </a:moveTo>
                <a:cubicBezTo>
                  <a:pt x="39929" y="35501"/>
                  <a:pt x="40799" y="36065"/>
                  <a:pt x="41191" y="36947"/>
                </a:cubicBezTo>
                <a:cubicBezTo>
                  <a:pt x="41003" y="37033"/>
                  <a:pt x="40823" y="37135"/>
                  <a:pt x="40648" y="37249"/>
                </a:cubicBezTo>
                <a:cubicBezTo>
                  <a:pt x="40367" y="36570"/>
                  <a:pt x="39698" y="36122"/>
                  <a:pt x="38963" y="36122"/>
                </a:cubicBezTo>
                <a:cubicBezTo>
                  <a:pt x="38959" y="36122"/>
                  <a:pt x="38956" y="36122"/>
                  <a:pt x="38953" y="36122"/>
                </a:cubicBezTo>
                <a:cubicBezTo>
                  <a:pt x="38177" y="36126"/>
                  <a:pt x="37498" y="36612"/>
                  <a:pt x="37242" y="37339"/>
                </a:cubicBezTo>
                <a:cubicBezTo>
                  <a:pt x="37087" y="37225"/>
                  <a:pt x="36927" y="37127"/>
                  <a:pt x="36759" y="37037"/>
                </a:cubicBezTo>
                <a:cubicBezTo>
                  <a:pt x="36739" y="37029"/>
                  <a:pt x="36723" y="37021"/>
                  <a:pt x="36706" y="37012"/>
                </a:cubicBezTo>
                <a:cubicBezTo>
                  <a:pt x="37082" y="36101"/>
                  <a:pt x="37960" y="35509"/>
                  <a:pt x="38949" y="35501"/>
                </a:cubicBezTo>
                <a:close/>
                <a:moveTo>
                  <a:pt x="54792" y="35501"/>
                </a:moveTo>
                <a:cubicBezTo>
                  <a:pt x="55755" y="35501"/>
                  <a:pt x="56626" y="36065"/>
                  <a:pt x="57022" y="36947"/>
                </a:cubicBezTo>
                <a:cubicBezTo>
                  <a:pt x="56833" y="37033"/>
                  <a:pt x="56650" y="37135"/>
                  <a:pt x="56478" y="37249"/>
                </a:cubicBezTo>
                <a:cubicBezTo>
                  <a:pt x="56196" y="36571"/>
                  <a:pt x="55527" y="36122"/>
                  <a:pt x="54792" y="36122"/>
                </a:cubicBezTo>
                <a:lnTo>
                  <a:pt x="54780" y="36122"/>
                </a:lnTo>
                <a:cubicBezTo>
                  <a:pt x="54007" y="36126"/>
                  <a:pt x="53325" y="36612"/>
                  <a:pt x="53072" y="37339"/>
                </a:cubicBezTo>
                <a:cubicBezTo>
                  <a:pt x="52901" y="37213"/>
                  <a:pt x="52721" y="37106"/>
                  <a:pt x="52533" y="37012"/>
                </a:cubicBezTo>
                <a:cubicBezTo>
                  <a:pt x="52912" y="36101"/>
                  <a:pt x="53787" y="35509"/>
                  <a:pt x="54775" y="35501"/>
                </a:cubicBezTo>
                <a:close/>
                <a:moveTo>
                  <a:pt x="70618" y="35501"/>
                </a:moveTo>
                <a:cubicBezTo>
                  <a:pt x="71586" y="35501"/>
                  <a:pt x="72456" y="36065"/>
                  <a:pt x="72848" y="36947"/>
                </a:cubicBezTo>
                <a:cubicBezTo>
                  <a:pt x="72660" y="37033"/>
                  <a:pt x="72481" y="37135"/>
                  <a:pt x="72305" y="37249"/>
                </a:cubicBezTo>
                <a:cubicBezTo>
                  <a:pt x="72027" y="36571"/>
                  <a:pt x="71353" y="36122"/>
                  <a:pt x="70618" y="36122"/>
                </a:cubicBezTo>
                <a:lnTo>
                  <a:pt x="70610" y="36122"/>
                </a:lnTo>
                <a:cubicBezTo>
                  <a:pt x="69834" y="36126"/>
                  <a:pt x="69156" y="36612"/>
                  <a:pt x="68899" y="37339"/>
                </a:cubicBezTo>
                <a:cubicBezTo>
                  <a:pt x="68727" y="37213"/>
                  <a:pt x="68547" y="37106"/>
                  <a:pt x="68364" y="37012"/>
                </a:cubicBezTo>
                <a:cubicBezTo>
                  <a:pt x="68739" y="36101"/>
                  <a:pt x="69617" y="35509"/>
                  <a:pt x="70605" y="35501"/>
                </a:cubicBezTo>
                <a:close/>
                <a:moveTo>
                  <a:pt x="86449" y="35501"/>
                </a:moveTo>
                <a:cubicBezTo>
                  <a:pt x="87412" y="35501"/>
                  <a:pt x="88283" y="36065"/>
                  <a:pt x="88679" y="36947"/>
                </a:cubicBezTo>
                <a:cubicBezTo>
                  <a:pt x="88491" y="37033"/>
                  <a:pt x="88307" y="37135"/>
                  <a:pt x="88136" y="37249"/>
                </a:cubicBezTo>
                <a:cubicBezTo>
                  <a:pt x="87853" y="36571"/>
                  <a:pt x="87184" y="36122"/>
                  <a:pt x="86449" y="36122"/>
                </a:cubicBezTo>
                <a:lnTo>
                  <a:pt x="86436" y="36122"/>
                </a:lnTo>
                <a:cubicBezTo>
                  <a:pt x="85665" y="36126"/>
                  <a:pt x="84982" y="36612"/>
                  <a:pt x="84729" y="37339"/>
                </a:cubicBezTo>
                <a:cubicBezTo>
                  <a:pt x="84558" y="37213"/>
                  <a:pt x="84378" y="37106"/>
                  <a:pt x="84190" y="37012"/>
                </a:cubicBezTo>
                <a:cubicBezTo>
                  <a:pt x="84570" y="36101"/>
                  <a:pt x="85448" y="35509"/>
                  <a:pt x="86432" y="35501"/>
                </a:cubicBezTo>
                <a:close/>
                <a:moveTo>
                  <a:pt x="15164" y="36192"/>
                </a:moveTo>
                <a:cubicBezTo>
                  <a:pt x="15895" y="36192"/>
                  <a:pt x="16547" y="36643"/>
                  <a:pt x="16804" y="37323"/>
                </a:cubicBezTo>
                <a:cubicBezTo>
                  <a:pt x="16649" y="37433"/>
                  <a:pt x="16497" y="37560"/>
                  <a:pt x="16359" y="37690"/>
                </a:cubicBezTo>
                <a:cubicBezTo>
                  <a:pt x="16240" y="37135"/>
                  <a:pt x="15737" y="36723"/>
                  <a:pt x="15166" y="36723"/>
                </a:cubicBezTo>
                <a:lnTo>
                  <a:pt x="15158" y="36723"/>
                </a:lnTo>
                <a:cubicBezTo>
                  <a:pt x="14561" y="36727"/>
                  <a:pt x="14063" y="37155"/>
                  <a:pt x="13961" y="37735"/>
                </a:cubicBezTo>
                <a:cubicBezTo>
                  <a:pt x="13822" y="37596"/>
                  <a:pt x="13671" y="37466"/>
                  <a:pt x="13512" y="37351"/>
                </a:cubicBezTo>
                <a:cubicBezTo>
                  <a:pt x="13761" y="36661"/>
                  <a:pt x="14419" y="36195"/>
                  <a:pt x="15154" y="36192"/>
                </a:cubicBezTo>
                <a:cubicBezTo>
                  <a:pt x="15157" y="36192"/>
                  <a:pt x="15161" y="36192"/>
                  <a:pt x="15164" y="36192"/>
                </a:cubicBezTo>
                <a:close/>
                <a:moveTo>
                  <a:pt x="30989" y="36192"/>
                </a:moveTo>
                <a:cubicBezTo>
                  <a:pt x="31721" y="36192"/>
                  <a:pt x="32374" y="36643"/>
                  <a:pt x="32635" y="37323"/>
                </a:cubicBezTo>
                <a:cubicBezTo>
                  <a:pt x="32475" y="37433"/>
                  <a:pt x="32328" y="37560"/>
                  <a:pt x="32190" y="37690"/>
                </a:cubicBezTo>
                <a:cubicBezTo>
                  <a:pt x="32071" y="37135"/>
                  <a:pt x="31568" y="36723"/>
                  <a:pt x="30993" y="36723"/>
                </a:cubicBezTo>
                <a:lnTo>
                  <a:pt x="30985" y="36723"/>
                </a:lnTo>
                <a:cubicBezTo>
                  <a:pt x="30388" y="36727"/>
                  <a:pt x="29890" y="37155"/>
                  <a:pt x="29792" y="37735"/>
                </a:cubicBezTo>
                <a:cubicBezTo>
                  <a:pt x="29649" y="37596"/>
                  <a:pt x="29502" y="37466"/>
                  <a:pt x="29343" y="37351"/>
                </a:cubicBezTo>
                <a:cubicBezTo>
                  <a:pt x="29592" y="36661"/>
                  <a:pt x="30245" y="36195"/>
                  <a:pt x="30980" y="36192"/>
                </a:cubicBezTo>
                <a:cubicBezTo>
                  <a:pt x="30983" y="36192"/>
                  <a:pt x="30986" y="36192"/>
                  <a:pt x="30989" y="36192"/>
                </a:cubicBezTo>
                <a:close/>
                <a:moveTo>
                  <a:pt x="46820" y="36192"/>
                </a:moveTo>
                <a:cubicBezTo>
                  <a:pt x="47551" y="36192"/>
                  <a:pt x="48205" y="36643"/>
                  <a:pt x="48461" y="37323"/>
                </a:cubicBezTo>
                <a:cubicBezTo>
                  <a:pt x="48305" y="37433"/>
                  <a:pt x="48154" y="37560"/>
                  <a:pt x="48016" y="37690"/>
                </a:cubicBezTo>
                <a:cubicBezTo>
                  <a:pt x="47898" y="37135"/>
                  <a:pt x="47395" y="36723"/>
                  <a:pt x="46823" y="36723"/>
                </a:cubicBezTo>
                <a:lnTo>
                  <a:pt x="46815" y="36723"/>
                </a:lnTo>
                <a:cubicBezTo>
                  <a:pt x="46218" y="36727"/>
                  <a:pt x="45721" y="37155"/>
                  <a:pt x="45619" y="37735"/>
                </a:cubicBezTo>
                <a:cubicBezTo>
                  <a:pt x="45479" y="37596"/>
                  <a:pt x="45328" y="37466"/>
                  <a:pt x="45169" y="37351"/>
                </a:cubicBezTo>
                <a:cubicBezTo>
                  <a:pt x="45419" y="36661"/>
                  <a:pt x="46075" y="36195"/>
                  <a:pt x="46811" y="36192"/>
                </a:cubicBezTo>
                <a:cubicBezTo>
                  <a:pt x="46814" y="36192"/>
                  <a:pt x="46817" y="36192"/>
                  <a:pt x="46820" y="36192"/>
                </a:cubicBezTo>
                <a:close/>
                <a:moveTo>
                  <a:pt x="62650" y="36192"/>
                </a:moveTo>
                <a:cubicBezTo>
                  <a:pt x="63381" y="36192"/>
                  <a:pt x="64034" y="36640"/>
                  <a:pt x="64292" y="37323"/>
                </a:cubicBezTo>
                <a:cubicBezTo>
                  <a:pt x="64132" y="37433"/>
                  <a:pt x="63985" y="37560"/>
                  <a:pt x="63847" y="37690"/>
                </a:cubicBezTo>
                <a:cubicBezTo>
                  <a:pt x="63728" y="37135"/>
                  <a:pt x="63225" y="36723"/>
                  <a:pt x="62650" y="36723"/>
                </a:cubicBezTo>
                <a:lnTo>
                  <a:pt x="62641" y="36723"/>
                </a:lnTo>
                <a:cubicBezTo>
                  <a:pt x="62045" y="36727"/>
                  <a:pt x="61547" y="37155"/>
                  <a:pt x="61449" y="37735"/>
                </a:cubicBezTo>
                <a:cubicBezTo>
                  <a:pt x="61306" y="37596"/>
                  <a:pt x="61159" y="37466"/>
                  <a:pt x="60999" y="37351"/>
                </a:cubicBezTo>
                <a:cubicBezTo>
                  <a:pt x="61249" y="36661"/>
                  <a:pt x="61902" y="36195"/>
                  <a:pt x="62637" y="36192"/>
                </a:cubicBezTo>
                <a:close/>
                <a:moveTo>
                  <a:pt x="78481" y="36192"/>
                </a:moveTo>
                <a:cubicBezTo>
                  <a:pt x="79212" y="36192"/>
                  <a:pt x="79861" y="36640"/>
                  <a:pt x="80119" y="37323"/>
                </a:cubicBezTo>
                <a:cubicBezTo>
                  <a:pt x="79963" y="37433"/>
                  <a:pt x="79812" y="37560"/>
                  <a:pt x="79673" y="37690"/>
                </a:cubicBezTo>
                <a:cubicBezTo>
                  <a:pt x="79555" y="37135"/>
                  <a:pt x="79052" y="36723"/>
                  <a:pt x="78481" y="36723"/>
                </a:cubicBezTo>
                <a:lnTo>
                  <a:pt x="78472" y="36723"/>
                </a:lnTo>
                <a:cubicBezTo>
                  <a:pt x="77876" y="36727"/>
                  <a:pt x="77378" y="37155"/>
                  <a:pt x="77276" y="37735"/>
                </a:cubicBezTo>
                <a:cubicBezTo>
                  <a:pt x="77137" y="37596"/>
                  <a:pt x="76986" y="37466"/>
                  <a:pt x="76826" y="37351"/>
                </a:cubicBezTo>
                <a:cubicBezTo>
                  <a:pt x="77075" y="36661"/>
                  <a:pt x="77733" y="36195"/>
                  <a:pt x="78468" y="36192"/>
                </a:cubicBezTo>
                <a:close/>
                <a:moveTo>
                  <a:pt x="94307" y="36192"/>
                </a:moveTo>
                <a:cubicBezTo>
                  <a:pt x="95038" y="36192"/>
                  <a:pt x="95691" y="36640"/>
                  <a:pt x="95949" y="37323"/>
                </a:cubicBezTo>
                <a:cubicBezTo>
                  <a:pt x="95789" y="37433"/>
                  <a:pt x="95642" y="37560"/>
                  <a:pt x="95503" y="37690"/>
                </a:cubicBezTo>
                <a:cubicBezTo>
                  <a:pt x="95386" y="37135"/>
                  <a:pt x="94883" y="36723"/>
                  <a:pt x="94307" y="36723"/>
                </a:cubicBezTo>
                <a:lnTo>
                  <a:pt x="94298" y="36723"/>
                </a:lnTo>
                <a:cubicBezTo>
                  <a:pt x="93702" y="36727"/>
                  <a:pt x="93205" y="37155"/>
                  <a:pt x="93106" y="37735"/>
                </a:cubicBezTo>
                <a:cubicBezTo>
                  <a:pt x="92963" y="37596"/>
                  <a:pt x="92816" y="37466"/>
                  <a:pt x="92657" y="37351"/>
                </a:cubicBezTo>
                <a:cubicBezTo>
                  <a:pt x="92906" y="36661"/>
                  <a:pt x="93563" y="36195"/>
                  <a:pt x="94298" y="36192"/>
                </a:cubicBezTo>
                <a:close/>
                <a:moveTo>
                  <a:pt x="23134" y="36192"/>
                </a:moveTo>
                <a:cubicBezTo>
                  <a:pt x="23845" y="36192"/>
                  <a:pt x="24495" y="36629"/>
                  <a:pt x="24760" y="37290"/>
                </a:cubicBezTo>
                <a:cubicBezTo>
                  <a:pt x="24605" y="37396"/>
                  <a:pt x="24458" y="37515"/>
                  <a:pt x="24319" y="37645"/>
                </a:cubicBezTo>
                <a:cubicBezTo>
                  <a:pt x="24180" y="37106"/>
                  <a:pt x="23694" y="36723"/>
                  <a:pt x="23134" y="36723"/>
                </a:cubicBezTo>
                <a:lnTo>
                  <a:pt x="23126" y="36723"/>
                </a:lnTo>
                <a:cubicBezTo>
                  <a:pt x="22518" y="36727"/>
                  <a:pt x="22007" y="37180"/>
                  <a:pt x="21926" y="37777"/>
                </a:cubicBezTo>
                <a:cubicBezTo>
                  <a:pt x="21803" y="37654"/>
                  <a:pt x="21673" y="37535"/>
                  <a:pt x="21533" y="37425"/>
                </a:cubicBezTo>
                <a:cubicBezTo>
                  <a:pt x="21513" y="37413"/>
                  <a:pt x="21492" y="37396"/>
                  <a:pt x="21472" y="37380"/>
                </a:cubicBezTo>
                <a:cubicBezTo>
                  <a:pt x="21713" y="36674"/>
                  <a:pt x="22371" y="36195"/>
                  <a:pt x="23122" y="36192"/>
                </a:cubicBezTo>
                <a:close/>
                <a:moveTo>
                  <a:pt x="54792" y="36192"/>
                </a:moveTo>
                <a:cubicBezTo>
                  <a:pt x="55502" y="36192"/>
                  <a:pt x="56152" y="36629"/>
                  <a:pt x="56417" y="37290"/>
                </a:cubicBezTo>
                <a:cubicBezTo>
                  <a:pt x="56262" y="37396"/>
                  <a:pt x="56115" y="37515"/>
                  <a:pt x="55976" y="37645"/>
                </a:cubicBezTo>
                <a:cubicBezTo>
                  <a:pt x="55837" y="37106"/>
                  <a:pt x="55351" y="36723"/>
                  <a:pt x="54792" y="36723"/>
                </a:cubicBezTo>
                <a:lnTo>
                  <a:pt x="54784" y="36723"/>
                </a:lnTo>
                <a:cubicBezTo>
                  <a:pt x="54175" y="36727"/>
                  <a:pt x="53664" y="37180"/>
                  <a:pt x="53583" y="37777"/>
                </a:cubicBezTo>
                <a:cubicBezTo>
                  <a:pt x="53489" y="37682"/>
                  <a:pt x="53391" y="37592"/>
                  <a:pt x="53289" y="37507"/>
                </a:cubicBezTo>
                <a:cubicBezTo>
                  <a:pt x="53236" y="37462"/>
                  <a:pt x="53182" y="37421"/>
                  <a:pt x="53129" y="37380"/>
                </a:cubicBezTo>
                <a:cubicBezTo>
                  <a:pt x="53370" y="36674"/>
                  <a:pt x="54028" y="36195"/>
                  <a:pt x="54780" y="36192"/>
                </a:cubicBezTo>
                <a:close/>
                <a:moveTo>
                  <a:pt x="70618" y="36192"/>
                </a:moveTo>
                <a:cubicBezTo>
                  <a:pt x="71329" y="36192"/>
                  <a:pt x="71983" y="36629"/>
                  <a:pt x="72247" y="37290"/>
                </a:cubicBezTo>
                <a:cubicBezTo>
                  <a:pt x="72092" y="37396"/>
                  <a:pt x="71941" y="37515"/>
                  <a:pt x="71802" y="37645"/>
                </a:cubicBezTo>
                <a:cubicBezTo>
                  <a:pt x="71668" y="37106"/>
                  <a:pt x="71178" y="36723"/>
                  <a:pt x="70618" y="36723"/>
                </a:cubicBezTo>
                <a:lnTo>
                  <a:pt x="70614" y="36723"/>
                </a:lnTo>
                <a:cubicBezTo>
                  <a:pt x="70002" y="36727"/>
                  <a:pt x="69491" y="37180"/>
                  <a:pt x="69410" y="37777"/>
                </a:cubicBezTo>
                <a:cubicBezTo>
                  <a:pt x="69287" y="37654"/>
                  <a:pt x="69160" y="37539"/>
                  <a:pt x="69025" y="37433"/>
                </a:cubicBezTo>
                <a:cubicBezTo>
                  <a:pt x="69005" y="37413"/>
                  <a:pt x="68980" y="37396"/>
                  <a:pt x="68960" y="37380"/>
                </a:cubicBezTo>
                <a:cubicBezTo>
                  <a:pt x="69197" y="36674"/>
                  <a:pt x="69859" y="36195"/>
                  <a:pt x="70610" y="36192"/>
                </a:cubicBezTo>
                <a:close/>
                <a:moveTo>
                  <a:pt x="86449" y="36192"/>
                </a:moveTo>
                <a:cubicBezTo>
                  <a:pt x="87159" y="36192"/>
                  <a:pt x="87808" y="36629"/>
                  <a:pt x="88074" y="37290"/>
                </a:cubicBezTo>
                <a:cubicBezTo>
                  <a:pt x="87919" y="37396"/>
                  <a:pt x="87772" y="37515"/>
                  <a:pt x="87633" y="37645"/>
                </a:cubicBezTo>
                <a:cubicBezTo>
                  <a:pt x="87495" y="37106"/>
                  <a:pt x="87009" y="36723"/>
                  <a:pt x="86449" y="36723"/>
                </a:cubicBezTo>
                <a:lnTo>
                  <a:pt x="86441" y="36723"/>
                </a:lnTo>
                <a:cubicBezTo>
                  <a:pt x="85832" y="36727"/>
                  <a:pt x="85322" y="37180"/>
                  <a:pt x="85240" y="37777"/>
                </a:cubicBezTo>
                <a:cubicBezTo>
                  <a:pt x="85097" y="37633"/>
                  <a:pt x="84946" y="37502"/>
                  <a:pt x="84786" y="37380"/>
                </a:cubicBezTo>
                <a:cubicBezTo>
                  <a:pt x="85027" y="36674"/>
                  <a:pt x="85685" y="36195"/>
                  <a:pt x="86436" y="36192"/>
                </a:cubicBezTo>
                <a:close/>
                <a:moveTo>
                  <a:pt x="7314" y="36191"/>
                </a:moveTo>
                <a:cubicBezTo>
                  <a:pt x="8022" y="36191"/>
                  <a:pt x="8666" y="36634"/>
                  <a:pt x="8934" y="37290"/>
                </a:cubicBezTo>
                <a:cubicBezTo>
                  <a:pt x="8778" y="37396"/>
                  <a:pt x="8627" y="37515"/>
                  <a:pt x="8489" y="37645"/>
                </a:cubicBezTo>
                <a:cubicBezTo>
                  <a:pt x="8353" y="37106"/>
                  <a:pt x="7863" y="36723"/>
                  <a:pt x="7304" y="36723"/>
                </a:cubicBezTo>
                <a:lnTo>
                  <a:pt x="7300" y="36723"/>
                </a:lnTo>
                <a:cubicBezTo>
                  <a:pt x="6687" y="36727"/>
                  <a:pt x="6176" y="37180"/>
                  <a:pt x="6095" y="37780"/>
                </a:cubicBezTo>
                <a:cubicBezTo>
                  <a:pt x="5956" y="37633"/>
                  <a:pt x="5805" y="37502"/>
                  <a:pt x="5646" y="37380"/>
                </a:cubicBezTo>
                <a:cubicBezTo>
                  <a:pt x="5882" y="36674"/>
                  <a:pt x="6544" y="36195"/>
                  <a:pt x="7296" y="36192"/>
                </a:cubicBezTo>
                <a:cubicBezTo>
                  <a:pt x="7302" y="36191"/>
                  <a:pt x="7308" y="36191"/>
                  <a:pt x="7314" y="36191"/>
                </a:cubicBezTo>
                <a:close/>
                <a:moveTo>
                  <a:pt x="38961" y="36192"/>
                </a:moveTo>
                <a:cubicBezTo>
                  <a:pt x="39672" y="36192"/>
                  <a:pt x="40325" y="36629"/>
                  <a:pt x="40591" y="37290"/>
                </a:cubicBezTo>
                <a:cubicBezTo>
                  <a:pt x="40435" y="37396"/>
                  <a:pt x="40284" y="37515"/>
                  <a:pt x="40145" y="37645"/>
                </a:cubicBezTo>
                <a:cubicBezTo>
                  <a:pt x="40011" y="37106"/>
                  <a:pt x="39521" y="36723"/>
                  <a:pt x="38961" y="36723"/>
                </a:cubicBezTo>
                <a:lnTo>
                  <a:pt x="38957" y="36723"/>
                </a:lnTo>
                <a:cubicBezTo>
                  <a:pt x="38344" y="36727"/>
                  <a:pt x="37834" y="37180"/>
                  <a:pt x="37752" y="37780"/>
                </a:cubicBezTo>
                <a:cubicBezTo>
                  <a:pt x="37613" y="37633"/>
                  <a:pt x="37462" y="37502"/>
                  <a:pt x="37302" y="37380"/>
                </a:cubicBezTo>
                <a:cubicBezTo>
                  <a:pt x="37540" y="36674"/>
                  <a:pt x="38201" y="36195"/>
                  <a:pt x="38953" y="36192"/>
                </a:cubicBezTo>
                <a:close/>
                <a:moveTo>
                  <a:pt x="38961" y="36791"/>
                </a:moveTo>
                <a:cubicBezTo>
                  <a:pt x="39504" y="36791"/>
                  <a:pt x="39973" y="37176"/>
                  <a:pt x="40088" y="37698"/>
                </a:cubicBezTo>
                <a:cubicBezTo>
                  <a:pt x="39900" y="37882"/>
                  <a:pt x="39728" y="38082"/>
                  <a:pt x="39577" y="38303"/>
                </a:cubicBezTo>
                <a:cubicBezTo>
                  <a:pt x="39361" y="38262"/>
                  <a:pt x="39136" y="38246"/>
                  <a:pt x="38908" y="38246"/>
                </a:cubicBezTo>
                <a:lnTo>
                  <a:pt x="38883" y="38246"/>
                </a:lnTo>
                <a:cubicBezTo>
                  <a:pt x="38648" y="38246"/>
                  <a:pt x="38417" y="38270"/>
                  <a:pt x="38189" y="38310"/>
                </a:cubicBezTo>
                <a:lnTo>
                  <a:pt x="38189" y="38310"/>
                </a:lnTo>
                <a:cubicBezTo>
                  <a:pt x="38070" y="38135"/>
                  <a:pt x="37939" y="37972"/>
                  <a:pt x="37797" y="37826"/>
                </a:cubicBezTo>
                <a:lnTo>
                  <a:pt x="37817" y="37826"/>
                </a:lnTo>
                <a:cubicBezTo>
                  <a:pt x="37879" y="37241"/>
                  <a:pt x="38369" y="36796"/>
                  <a:pt x="38957" y="36791"/>
                </a:cubicBezTo>
                <a:close/>
                <a:moveTo>
                  <a:pt x="7304" y="36791"/>
                </a:moveTo>
                <a:cubicBezTo>
                  <a:pt x="7847" y="36791"/>
                  <a:pt x="8317" y="37176"/>
                  <a:pt x="8431" y="37698"/>
                </a:cubicBezTo>
                <a:cubicBezTo>
                  <a:pt x="8244" y="37882"/>
                  <a:pt x="8072" y="38082"/>
                  <a:pt x="7920" y="38303"/>
                </a:cubicBezTo>
                <a:cubicBezTo>
                  <a:pt x="7705" y="38262"/>
                  <a:pt x="7479" y="38246"/>
                  <a:pt x="7251" y="38246"/>
                </a:cubicBezTo>
                <a:lnTo>
                  <a:pt x="7226" y="38246"/>
                </a:lnTo>
                <a:cubicBezTo>
                  <a:pt x="6990" y="38246"/>
                  <a:pt x="6759" y="38270"/>
                  <a:pt x="6532" y="38310"/>
                </a:cubicBezTo>
                <a:lnTo>
                  <a:pt x="6532" y="38310"/>
                </a:lnTo>
                <a:cubicBezTo>
                  <a:pt x="6413" y="38135"/>
                  <a:pt x="6283" y="37972"/>
                  <a:pt x="6140" y="37826"/>
                </a:cubicBezTo>
                <a:lnTo>
                  <a:pt x="6161" y="37826"/>
                </a:lnTo>
                <a:cubicBezTo>
                  <a:pt x="6221" y="37241"/>
                  <a:pt x="6712" y="36796"/>
                  <a:pt x="7300" y="36791"/>
                </a:cubicBezTo>
                <a:close/>
                <a:moveTo>
                  <a:pt x="70618" y="36791"/>
                </a:moveTo>
                <a:cubicBezTo>
                  <a:pt x="71161" y="36791"/>
                  <a:pt x="71631" y="37176"/>
                  <a:pt x="71745" y="37698"/>
                </a:cubicBezTo>
                <a:cubicBezTo>
                  <a:pt x="71557" y="37882"/>
                  <a:pt x="71386" y="38082"/>
                  <a:pt x="71235" y="38303"/>
                </a:cubicBezTo>
                <a:cubicBezTo>
                  <a:pt x="71029" y="38265"/>
                  <a:pt x="70816" y="38246"/>
                  <a:pt x="70600" y="38246"/>
                </a:cubicBezTo>
                <a:cubicBezTo>
                  <a:pt x="70580" y="38246"/>
                  <a:pt x="70561" y="38246"/>
                  <a:pt x="70541" y="38246"/>
                </a:cubicBezTo>
                <a:cubicBezTo>
                  <a:pt x="70305" y="38246"/>
                  <a:pt x="70074" y="38270"/>
                  <a:pt x="69845" y="38310"/>
                </a:cubicBezTo>
                <a:lnTo>
                  <a:pt x="69845" y="38310"/>
                </a:lnTo>
                <a:cubicBezTo>
                  <a:pt x="69728" y="38135"/>
                  <a:pt x="69597" y="37972"/>
                  <a:pt x="69454" y="37826"/>
                </a:cubicBezTo>
                <a:lnTo>
                  <a:pt x="69474" y="37826"/>
                </a:lnTo>
                <a:cubicBezTo>
                  <a:pt x="69536" y="37241"/>
                  <a:pt x="70026" y="36796"/>
                  <a:pt x="70614" y="36791"/>
                </a:cubicBezTo>
                <a:close/>
                <a:moveTo>
                  <a:pt x="23134" y="36791"/>
                </a:moveTo>
                <a:cubicBezTo>
                  <a:pt x="23673" y="36791"/>
                  <a:pt x="24143" y="37176"/>
                  <a:pt x="24258" y="37698"/>
                </a:cubicBezTo>
                <a:cubicBezTo>
                  <a:pt x="24074" y="37882"/>
                  <a:pt x="23903" y="38082"/>
                  <a:pt x="23751" y="38303"/>
                </a:cubicBezTo>
                <a:cubicBezTo>
                  <a:pt x="23530" y="38262"/>
                  <a:pt x="23306" y="38246"/>
                  <a:pt x="23077" y="38246"/>
                </a:cubicBezTo>
                <a:lnTo>
                  <a:pt x="23053" y="38246"/>
                </a:lnTo>
                <a:cubicBezTo>
                  <a:pt x="22816" y="38246"/>
                  <a:pt x="22583" y="38271"/>
                  <a:pt x="22359" y="38311"/>
                </a:cubicBezTo>
                <a:cubicBezTo>
                  <a:pt x="22240" y="38135"/>
                  <a:pt x="22109" y="37973"/>
                  <a:pt x="21967" y="37826"/>
                </a:cubicBezTo>
                <a:lnTo>
                  <a:pt x="21986" y="37826"/>
                </a:lnTo>
                <a:cubicBezTo>
                  <a:pt x="22048" y="37241"/>
                  <a:pt x="22538" y="36796"/>
                  <a:pt x="23126" y="36791"/>
                </a:cubicBezTo>
                <a:close/>
                <a:moveTo>
                  <a:pt x="54792" y="36791"/>
                </a:moveTo>
                <a:cubicBezTo>
                  <a:pt x="55331" y="36791"/>
                  <a:pt x="55804" y="37176"/>
                  <a:pt x="55915" y="37698"/>
                </a:cubicBezTo>
                <a:cubicBezTo>
                  <a:pt x="55731" y="37882"/>
                  <a:pt x="55559" y="38082"/>
                  <a:pt x="55408" y="38303"/>
                </a:cubicBezTo>
                <a:cubicBezTo>
                  <a:pt x="55188" y="38262"/>
                  <a:pt x="54963" y="38246"/>
                  <a:pt x="54735" y="38246"/>
                </a:cubicBezTo>
                <a:lnTo>
                  <a:pt x="54710" y="38246"/>
                </a:lnTo>
                <a:cubicBezTo>
                  <a:pt x="54473" y="38246"/>
                  <a:pt x="54241" y="38271"/>
                  <a:pt x="54015" y="38311"/>
                </a:cubicBezTo>
                <a:cubicBezTo>
                  <a:pt x="53898" y="38135"/>
                  <a:pt x="53766" y="37973"/>
                  <a:pt x="53623" y="37826"/>
                </a:cubicBezTo>
                <a:lnTo>
                  <a:pt x="53644" y="37826"/>
                </a:lnTo>
                <a:cubicBezTo>
                  <a:pt x="53705" y="37241"/>
                  <a:pt x="54196" y="36796"/>
                  <a:pt x="54784" y="36791"/>
                </a:cubicBezTo>
                <a:close/>
                <a:moveTo>
                  <a:pt x="86441" y="36791"/>
                </a:moveTo>
                <a:cubicBezTo>
                  <a:pt x="86984" y="36791"/>
                  <a:pt x="87457" y="37172"/>
                  <a:pt x="87572" y="37698"/>
                </a:cubicBezTo>
                <a:cubicBezTo>
                  <a:pt x="87388" y="37882"/>
                  <a:pt x="87216" y="38082"/>
                  <a:pt x="87065" y="38303"/>
                </a:cubicBezTo>
                <a:cubicBezTo>
                  <a:pt x="86856" y="38265"/>
                  <a:pt x="86643" y="38246"/>
                  <a:pt x="86427" y="38246"/>
                </a:cubicBezTo>
                <a:cubicBezTo>
                  <a:pt x="86407" y="38246"/>
                  <a:pt x="86387" y="38246"/>
                  <a:pt x="86367" y="38246"/>
                </a:cubicBezTo>
                <a:cubicBezTo>
                  <a:pt x="86130" y="38246"/>
                  <a:pt x="85897" y="38271"/>
                  <a:pt x="85672" y="38311"/>
                </a:cubicBezTo>
                <a:cubicBezTo>
                  <a:pt x="85554" y="38135"/>
                  <a:pt x="85423" y="37973"/>
                  <a:pt x="85280" y="37826"/>
                </a:cubicBezTo>
                <a:lnTo>
                  <a:pt x="85301" y="37826"/>
                </a:lnTo>
                <a:cubicBezTo>
                  <a:pt x="85363" y="37241"/>
                  <a:pt x="85853" y="36796"/>
                  <a:pt x="86441" y="36791"/>
                </a:cubicBezTo>
                <a:close/>
                <a:moveTo>
                  <a:pt x="15166" y="36791"/>
                </a:moveTo>
                <a:cubicBezTo>
                  <a:pt x="15722" y="36791"/>
                  <a:pt x="16208" y="37204"/>
                  <a:pt x="16297" y="37752"/>
                </a:cubicBezTo>
                <a:cubicBezTo>
                  <a:pt x="16212" y="37837"/>
                  <a:pt x="16130" y="37928"/>
                  <a:pt x="16052" y="38022"/>
                </a:cubicBezTo>
                <a:cubicBezTo>
                  <a:pt x="15979" y="38111"/>
                  <a:pt x="15914" y="38201"/>
                  <a:pt x="15848" y="38295"/>
                </a:cubicBezTo>
                <a:cubicBezTo>
                  <a:pt x="15639" y="38262"/>
                  <a:pt x="15432" y="38246"/>
                  <a:pt x="15219" y="38246"/>
                </a:cubicBezTo>
                <a:lnTo>
                  <a:pt x="15194" y="38246"/>
                </a:lnTo>
                <a:cubicBezTo>
                  <a:pt x="14929" y="38246"/>
                  <a:pt x="14668" y="38275"/>
                  <a:pt x="14414" y="38327"/>
                </a:cubicBezTo>
                <a:lnTo>
                  <a:pt x="14439" y="38311"/>
                </a:lnTo>
                <a:cubicBezTo>
                  <a:pt x="14316" y="38127"/>
                  <a:pt x="14174" y="37956"/>
                  <a:pt x="14022" y="37796"/>
                </a:cubicBezTo>
                <a:cubicBezTo>
                  <a:pt x="14096" y="37229"/>
                  <a:pt x="14578" y="36796"/>
                  <a:pt x="15158" y="36791"/>
                </a:cubicBezTo>
                <a:close/>
                <a:moveTo>
                  <a:pt x="30993" y="36791"/>
                </a:moveTo>
                <a:cubicBezTo>
                  <a:pt x="31548" y="36791"/>
                  <a:pt x="32034" y="37204"/>
                  <a:pt x="32128" y="37752"/>
                </a:cubicBezTo>
                <a:cubicBezTo>
                  <a:pt x="31960" y="37915"/>
                  <a:pt x="31809" y="38099"/>
                  <a:pt x="31675" y="38295"/>
                </a:cubicBezTo>
                <a:cubicBezTo>
                  <a:pt x="31470" y="38262"/>
                  <a:pt x="31262" y="38246"/>
                  <a:pt x="31050" y="38246"/>
                </a:cubicBezTo>
                <a:lnTo>
                  <a:pt x="31025" y="38246"/>
                </a:lnTo>
                <a:cubicBezTo>
                  <a:pt x="30759" y="38246"/>
                  <a:pt x="30499" y="38275"/>
                  <a:pt x="30241" y="38327"/>
                </a:cubicBezTo>
                <a:lnTo>
                  <a:pt x="30269" y="38311"/>
                </a:lnTo>
                <a:cubicBezTo>
                  <a:pt x="30143" y="38127"/>
                  <a:pt x="30005" y="37956"/>
                  <a:pt x="29853" y="37796"/>
                </a:cubicBezTo>
                <a:cubicBezTo>
                  <a:pt x="29926" y="37229"/>
                  <a:pt x="30408" y="36796"/>
                  <a:pt x="30985" y="36791"/>
                </a:cubicBezTo>
                <a:close/>
                <a:moveTo>
                  <a:pt x="46823" y="36791"/>
                </a:moveTo>
                <a:cubicBezTo>
                  <a:pt x="47379" y="36791"/>
                  <a:pt x="47864" y="37204"/>
                  <a:pt x="47954" y="37752"/>
                </a:cubicBezTo>
                <a:cubicBezTo>
                  <a:pt x="47845" y="37866"/>
                  <a:pt x="47734" y="37988"/>
                  <a:pt x="47636" y="38115"/>
                </a:cubicBezTo>
                <a:cubicBezTo>
                  <a:pt x="47591" y="38173"/>
                  <a:pt x="47546" y="38233"/>
                  <a:pt x="47506" y="38295"/>
                </a:cubicBezTo>
                <a:cubicBezTo>
                  <a:pt x="47310" y="38262"/>
                  <a:pt x="47115" y="38246"/>
                  <a:pt x="46917" y="38246"/>
                </a:cubicBezTo>
                <a:cubicBezTo>
                  <a:pt x="46896" y="38246"/>
                  <a:pt x="46874" y="38246"/>
                  <a:pt x="46852" y="38246"/>
                </a:cubicBezTo>
                <a:cubicBezTo>
                  <a:pt x="46586" y="38246"/>
                  <a:pt x="46325" y="38275"/>
                  <a:pt x="46071" y="38327"/>
                </a:cubicBezTo>
                <a:lnTo>
                  <a:pt x="46096" y="38311"/>
                </a:lnTo>
                <a:cubicBezTo>
                  <a:pt x="45973" y="38127"/>
                  <a:pt x="45830" y="37956"/>
                  <a:pt x="45679" y="37796"/>
                </a:cubicBezTo>
                <a:cubicBezTo>
                  <a:pt x="45753" y="37229"/>
                  <a:pt x="46235" y="36796"/>
                  <a:pt x="46815" y="36791"/>
                </a:cubicBezTo>
                <a:close/>
                <a:moveTo>
                  <a:pt x="62650" y="36791"/>
                </a:moveTo>
                <a:cubicBezTo>
                  <a:pt x="63205" y="36791"/>
                  <a:pt x="63691" y="37204"/>
                  <a:pt x="63785" y="37752"/>
                </a:cubicBezTo>
                <a:cubicBezTo>
                  <a:pt x="63700" y="37837"/>
                  <a:pt x="63617" y="37928"/>
                  <a:pt x="63540" y="38022"/>
                </a:cubicBezTo>
                <a:cubicBezTo>
                  <a:pt x="63466" y="38111"/>
                  <a:pt x="63397" y="38201"/>
                  <a:pt x="63332" y="38295"/>
                </a:cubicBezTo>
                <a:cubicBezTo>
                  <a:pt x="63127" y="38262"/>
                  <a:pt x="62920" y="38246"/>
                  <a:pt x="62707" y="38246"/>
                </a:cubicBezTo>
                <a:lnTo>
                  <a:pt x="62682" y="38246"/>
                </a:lnTo>
                <a:cubicBezTo>
                  <a:pt x="62417" y="38246"/>
                  <a:pt x="62156" y="38275"/>
                  <a:pt x="61898" y="38327"/>
                </a:cubicBezTo>
                <a:lnTo>
                  <a:pt x="61927" y="38311"/>
                </a:lnTo>
                <a:cubicBezTo>
                  <a:pt x="61800" y="38127"/>
                  <a:pt x="61661" y="37956"/>
                  <a:pt x="61510" y="37796"/>
                </a:cubicBezTo>
                <a:cubicBezTo>
                  <a:pt x="61583" y="37229"/>
                  <a:pt x="62066" y="36796"/>
                  <a:pt x="62641" y="36791"/>
                </a:cubicBezTo>
                <a:close/>
                <a:moveTo>
                  <a:pt x="78481" y="36791"/>
                </a:moveTo>
                <a:cubicBezTo>
                  <a:pt x="79035" y="36791"/>
                  <a:pt x="79522" y="37204"/>
                  <a:pt x="79616" y="37752"/>
                </a:cubicBezTo>
                <a:cubicBezTo>
                  <a:pt x="79448" y="37915"/>
                  <a:pt x="79297" y="38099"/>
                  <a:pt x="79163" y="38295"/>
                </a:cubicBezTo>
                <a:cubicBezTo>
                  <a:pt x="78958" y="38262"/>
                  <a:pt x="78746" y="38246"/>
                  <a:pt x="78534" y="38246"/>
                </a:cubicBezTo>
                <a:lnTo>
                  <a:pt x="78509" y="38246"/>
                </a:lnTo>
                <a:cubicBezTo>
                  <a:pt x="78243" y="38246"/>
                  <a:pt x="77982" y="38275"/>
                  <a:pt x="77729" y="38327"/>
                </a:cubicBezTo>
                <a:lnTo>
                  <a:pt x="77753" y="38311"/>
                </a:lnTo>
                <a:cubicBezTo>
                  <a:pt x="77631" y="38127"/>
                  <a:pt x="77488" y="37956"/>
                  <a:pt x="77337" y="37796"/>
                </a:cubicBezTo>
                <a:cubicBezTo>
                  <a:pt x="77410" y="37229"/>
                  <a:pt x="77892" y="36796"/>
                  <a:pt x="78472" y="36791"/>
                </a:cubicBezTo>
                <a:close/>
                <a:moveTo>
                  <a:pt x="94307" y="36791"/>
                </a:moveTo>
                <a:cubicBezTo>
                  <a:pt x="94862" y="36791"/>
                  <a:pt x="95348" y="37204"/>
                  <a:pt x="95442" y="37752"/>
                </a:cubicBezTo>
                <a:cubicBezTo>
                  <a:pt x="95279" y="37915"/>
                  <a:pt x="95124" y="38099"/>
                  <a:pt x="94989" y="38295"/>
                </a:cubicBezTo>
                <a:cubicBezTo>
                  <a:pt x="94785" y="38262"/>
                  <a:pt x="94577" y="38246"/>
                  <a:pt x="94364" y="38246"/>
                </a:cubicBezTo>
                <a:lnTo>
                  <a:pt x="94340" y="38246"/>
                </a:lnTo>
                <a:cubicBezTo>
                  <a:pt x="94074" y="38246"/>
                  <a:pt x="93812" y="38275"/>
                  <a:pt x="93555" y="38327"/>
                </a:cubicBezTo>
                <a:lnTo>
                  <a:pt x="93584" y="38311"/>
                </a:lnTo>
                <a:cubicBezTo>
                  <a:pt x="93457" y="38127"/>
                  <a:pt x="93318" y="37956"/>
                  <a:pt x="93167" y="37796"/>
                </a:cubicBezTo>
                <a:cubicBezTo>
                  <a:pt x="93241" y="37229"/>
                  <a:pt x="93723" y="36796"/>
                  <a:pt x="94298" y="36791"/>
                </a:cubicBezTo>
                <a:close/>
                <a:moveTo>
                  <a:pt x="19168" y="36657"/>
                </a:moveTo>
                <a:cubicBezTo>
                  <a:pt x="19177" y="36657"/>
                  <a:pt x="19189" y="36657"/>
                  <a:pt x="19202" y="36661"/>
                </a:cubicBezTo>
                <a:cubicBezTo>
                  <a:pt x="20320" y="36690"/>
                  <a:pt x="21366" y="37200"/>
                  <a:pt x="22080" y="38054"/>
                </a:cubicBezTo>
                <a:cubicBezTo>
                  <a:pt x="22080" y="38058"/>
                  <a:pt x="22084" y="38058"/>
                  <a:pt x="22084" y="38062"/>
                </a:cubicBezTo>
                <a:cubicBezTo>
                  <a:pt x="22105" y="38086"/>
                  <a:pt x="22126" y="38111"/>
                  <a:pt x="22146" y="38139"/>
                </a:cubicBezTo>
                <a:cubicBezTo>
                  <a:pt x="22150" y="38144"/>
                  <a:pt x="22154" y="38148"/>
                  <a:pt x="22158" y="38156"/>
                </a:cubicBezTo>
                <a:cubicBezTo>
                  <a:pt x="22178" y="38180"/>
                  <a:pt x="22199" y="38205"/>
                  <a:pt x="22216" y="38229"/>
                </a:cubicBezTo>
                <a:cubicBezTo>
                  <a:pt x="22224" y="38237"/>
                  <a:pt x="22227" y="38242"/>
                  <a:pt x="22231" y="38250"/>
                </a:cubicBezTo>
                <a:cubicBezTo>
                  <a:pt x="22252" y="38275"/>
                  <a:pt x="22269" y="38299"/>
                  <a:pt x="22285" y="38324"/>
                </a:cubicBezTo>
                <a:cubicBezTo>
                  <a:pt x="22060" y="38373"/>
                  <a:pt x="21844" y="38438"/>
                  <a:pt x="21635" y="38520"/>
                </a:cubicBezTo>
                <a:cubicBezTo>
                  <a:pt x="21015" y="37739"/>
                  <a:pt x="20092" y="37298"/>
                  <a:pt x="19100" y="37298"/>
                </a:cubicBezTo>
                <a:lnTo>
                  <a:pt x="19079" y="37298"/>
                </a:lnTo>
                <a:cubicBezTo>
                  <a:pt x="18107" y="37302"/>
                  <a:pt x="17200" y="37735"/>
                  <a:pt x="16587" y="38487"/>
                </a:cubicBezTo>
                <a:cubicBezTo>
                  <a:pt x="16375" y="38409"/>
                  <a:pt x="16150" y="38348"/>
                  <a:pt x="15922" y="38307"/>
                </a:cubicBezTo>
                <a:cubicBezTo>
                  <a:pt x="16097" y="38062"/>
                  <a:pt x="16293" y="37841"/>
                  <a:pt x="16514" y="37645"/>
                </a:cubicBezTo>
                <a:cubicBezTo>
                  <a:pt x="16689" y="37486"/>
                  <a:pt x="16877" y="37347"/>
                  <a:pt x="17073" y="37229"/>
                </a:cubicBezTo>
                <a:cubicBezTo>
                  <a:pt x="17106" y="37208"/>
                  <a:pt x="17139" y="37188"/>
                  <a:pt x="17175" y="37168"/>
                </a:cubicBezTo>
                <a:cubicBezTo>
                  <a:pt x="17469" y="37000"/>
                  <a:pt x="17788" y="36870"/>
                  <a:pt x="18119" y="36784"/>
                </a:cubicBezTo>
                <a:lnTo>
                  <a:pt x="18119" y="36791"/>
                </a:lnTo>
                <a:lnTo>
                  <a:pt x="18184" y="36767"/>
                </a:lnTo>
                <a:cubicBezTo>
                  <a:pt x="18397" y="36714"/>
                  <a:pt x="18613" y="36682"/>
                  <a:pt x="18830" y="36665"/>
                </a:cubicBezTo>
                <a:cubicBezTo>
                  <a:pt x="18830" y="36669"/>
                  <a:pt x="18834" y="36674"/>
                  <a:pt x="18834" y="36674"/>
                </a:cubicBezTo>
                <a:lnTo>
                  <a:pt x="18862" y="36665"/>
                </a:lnTo>
                <a:cubicBezTo>
                  <a:pt x="18932" y="36661"/>
                  <a:pt x="19002" y="36657"/>
                  <a:pt x="19075" y="36657"/>
                </a:cubicBezTo>
                <a:close/>
                <a:moveTo>
                  <a:pt x="34925" y="36657"/>
                </a:moveTo>
                <a:cubicBezTo>
                  <a:pt x="35808" y="36657"/>
                  <a:pt x="36650" y="36955"/>
                  <a:pt x="37323" y="37486"/>
                </a:cubicBezTo>
                <a:cubicBezTo>
                  <a:pt x="37626" y="37723"/>
                  <a:pt x="37890" y="38005"/>
                  <a:pt x="38116" y="38324"/>
                </a:cubicBezTo>
                <a:cubicBezTo>
                  <a:pt x="37890" y="38373"/>
                  <a:pt x="37675" y="38438"/>
                  <a:pt x="37462" y="38520"/>
                </a:cubicBezTo>
                <a:cubicBezTo>
                  <a:pt x="36842" y="37739"/>
                  <a:pt x="35922" y="37298"/>
                  <a:pt x="34925" y="37298"/>
                </a:cubicBezTo>
                <a:lnTo>
                  <a:pt x="34906" y="37298"/>
                </a:lnTo>
                <a:cubicBezTo>
                  <a:pt x="33937" y="37302"/>
                  <a:pt x="33031" y="37735"/>
                  <a:pt x="32414" y="38487"/>
                </a:cubicBezTo>
                <a:cubicBezTo>
                  <a:pt x="32201" y="38409"/>
                  <a:pt x="31981" y="38348"/>
                  <a:pt x="31752" y="38307"/>
                </a:cubicBezTo>
                <a:cubicBezTo>
                  <a:pt x="31834" y="38193"/>
                  <a:pt x="31920" y="38082"/>
                  <a:pt x="32014" y="37977"/>
                </a:cubicBezTo>
                <a:cubicBezTo>
                  <a:pt x="32063" y="37919"/>
                  <a:pt x="32116" y="37862"/>
                  <a:pt x="32173" y="37805"/>
                </a:cubicBezTo>
                <a:cubicBezTo>
                  <a:pt x="32226" y="37747"/>
                  <a:pt x="32284" y="37694"/>
                  <a:pt x="32340" y="37645"/>
                </a:cubicBezTo>
                <a:cubicBezTo>
                  <a:pt x="32401" y="37592"/>
                  <a:pt x="32459" y="37543"/>
                  <a:pt x="32520" y="37494"/>
                </a:cubicBezTo>
                <a:cubicBezTo>
                  <a:pt x="32614" y="37421"/>
                  <a:pt x="32708" y="37355"/>
                  <a:pt x="32806" y="37290"/>
                </a:cubicBezTo>
                <a:cubicBezTo>
                  <a:pt x="33153" y="37061"/>
                  <a:pt x="33541" y="36889"/>
                  <a:pt x="33945" y="36784"/>
                </a:cubicBezTo>
                <a:cubicBezTo>
                  <a:pt x="33945" y="36788"/>
                  <a:pt x="33950" y="36791"/>
                  <a:pt x="33950" y="36791"/>
                </a:cubicBezTo>
                <a:lnTo>
                  <a:pt x="34015" y="36767"/>
                </a:lnTo>
                <a:cubicBezTo>
                  <a:pt x="34223" y="36714"/>
                  <a:pt x="34440" y="36682"/>
                  <a:pt x="34661" y="36665"/>
                </a:cubicBezTo>
                <a:lnTo>
                  <a:pt x="34661" y="36674"/>
                </a:lnTo>
                <a:lnTo>
                  <a:pt x="34689" y="36665"/>
                </a:lnTo>
                <a:cubicBezTo>
                  <a:pt x="34763" y="36661"/>
                  <a:pt x="34832" y="36657"/>
                  <a:pt x="34901" y="36657"/>
                </a:cubicBezTo>
                <a:close/>
                <a:moveTo>
                  <a:pt x="50756" y="36657"/>
                </a:moveTo>
                <a:cubicBezTo>
                  <a:pt x="52026" y="36657"/>
                  <a:pt x="53215" y="37278"/>
                  <a:pt x="53942" y="38324"/>
                </a:cubicBezTo>
                <a:cubicBezTo>
                  <a:pt x="53717" y="38373"/>
                  <a:pt x="53501" y="38438"/>
                  <a:pt x="53293" y="38520"/>
                </a:cubicBezTo>
                <a:cubicBezTo>
                  <a:pt x="52672" y="37739"/>
                  <a:pt x="51749" y="37298"/>
                  <a:pt x="50756" y="37298"/>
                </a:cubicBezTo>
                <a:lnTo>
                  <a:pt x="50736" y="37298"/>
                </a:lnTo>
                <a:cubicBezTo>
                  <a:pt x="49764" y="37302"/>
                  <a:pt x="48857" y="37735"/>
                  <a:pt x="48245" y="38487"/>
                </a:cubicBezTo>
                <a:cubicBezTo>
                  <a:pt x="48028" y="38409"/>
                  <a:pt x="47807" y="38348"/>
                  <a:pt x="47579" y="38307"/>
                </a:cubicBezTo>
                <a:lnTo>
                  <a:pt x="47689" y="38160"/>
                </a:lnTo>
                <a:cubicBezTo>
                  <a:pt x="48220" y="37478"/>
                  <a:pt x="48955" y="37000"/>
                  <a:pt x="49776" y="36784"/>
                </a:cubicBezTo>
                <a:cubicBezTo>
                  <a:pt x="49776" y="36788"/>
                  <a:pt x="49776" y="36791"/>
                  <a:pt x="49781" y="36791"/>
                </a:cubicBezTo>
                <a:lnTo>
                  <a:pt x="49841" y="36767"/>
                </a:lnTo>
                <a:cubicBezTo>
                  <a:pt x="50054" y="36714"/>
                  <a:pt x="50271" y="36682"/>
                  <a:pt x="50486" y="36665"/>
                </a:cubicBezTo>
                <a:cubicBezTo>
                  <a:pt x="50486" y="36669"/>
                  <a:pt x="50491" y="36674"/>
                  <a:pt x="50491" y="36674"/>
                </a:cubicBezTo>
                <a:lnTo>
                  <a:pt x="50520" y="36665"/>
                </a:lnTo>
                <a:cubicBezTo>
                  <a:pt x="50589" y="36661"/>
                  <a:pt x="50658" y="36657"/>
                  <a:pt x="50731" y="36657"/>
                </a:cubicBezTo>
                <a:close/>
                <a:moveTo>
                  <a:pt x="66583" y="36657"/>
                </a:moveTo>
                <a:cubicBezTo>
                  <a:pt x="67787" y="36657"/>
                  <a:pt x="68911" y="37213"/>
                  <a:pt x="69646" y="38156"/>
                </a:cubicBezTo>
                <a:cubicBezTo>
                  <a:pt x="69691" y="38209"/>
                  <a:pt x="69732" y="38267"/>
                  <a:pt x="69772" y="38324"/>
                </a:cubicBezTo>
                <a:cubicBezTo>
                  <a:pt x="69548" y="38373"/>
                  <a:pt x="69331" y="38438"/>
                  <a:pt x="69119" y="38520"/>
                </a:cubicBezTo>
                <a:cubicBezTo>
                  <a:pt x="68498" y="37739"/>
                  <a:pt x="67580" y="37298"/>
                  <a:pt x="66583" y="37298"/>
                </a:cubicBezTo>
                <a:lnTo>
                  <a:pt x="66562" y="37298"/>
                </a:lnTo>
                <a:cubicBezTo>
                  <a:pt x="65595" y="37302"/>
                  <a:pt x="64688" y="37735"/>
                  <a:pt x="64071" y="38487"/>
                </a:cubicBezTo>
                <a:cubicBezTo>
                  <a:pt x="63859" y="38409"/>
                  <a:pt x="63638" y="38348"/>
                  <a:pt x="63410" y="38307"/>
                </a:cubicBezTo>
                <a:cubicBezTo>
                  <a:pt x="63581" y="38062"/>
                  <a:pt x="63781" y="37841"/>
                  <a:pt x="63998" y="37645"/>
                </a:cubicBezTo>
                <a:cubicBezTo>
                  <a:pt x="64459" y="37233"/>
                  <a:pt x="65010" y="36938"/>
                  <a:pt x="65602" y="36784"/>
                </a:cubicBezTo>
                <a:cubicBezTo>
                  <a:pt x="65602" y="36788"/>
                  <a:pt x="65606" y="36791"/>
                  <a:pt x="65606" y="36791"/>
                </a:cubicBezTo>
                <a:lnTo>
                  <a:pt x="65672" y="36767"/>
                </a:lnTo>
                <a:cubicBezTo>
                  <a:pt x="65881" y="36714"/>
                  <a:pt x="66096" y="36682"/>
                  <a:pt x="66317" y="36665"/>
                </a:cubicBezTo>
                <a:lnTo>
                  <a:pt x="66317" y="36674"/>
                </a:lnTo>
                <a:lnTo>
                  <a:pt x="66346" y="36665"/>
                </a:lnTo>
                <a:cubicBezTo>
                  <a:pt x="66420" y="36661"/>
                  <a:pt x="66489" y="36657"/>
                  <a:pt x="66558" y="36657"/>
                </a:cubicBezTo>
                <a:close/>
                <a:moveTo>
                  <a:pt x="82413" y="36657"/>
                </a:moveTo>
                <a:cubicBezTo>
                  <a:pt x="83684" y="36657"/>
                  <a:pt x="84873" y="37278"/>
                  <a:pt x="85599" y="38324"/>
                </a:cubicBezTo>
                <a:cubicBezTo>
                  <a:pt x="85374" y="38373"/>
                  <a:pt x="85158" y="38438"/>
                  <a:pt x="84950" y="38520"/>
                </a:cubicBezTo>
                <a:cubicBezTo>
                  <a:pt x="84329" y="37739"/>
                  <a:pt x="83406" y="37298"/>
                  <a:pt x="82413" y="37298"/>
                </a:cubicBezTo>
                <a:lnTo>
                  <a:pt x="82393" y="37298"/>
                </a:lnTo>
                <a:cubicBezTo>
                  <a:pt x="81421" y="37302"/>
                  <a:pt x="80515" y="37735"/>
                  <a:pt x="79902" y="38487"/>
                </a:cubicBezTo>
                <a:cubicBezTo>
                  <a:pt x="79689" y="38409"/>
                  <a:pt x="79465" y="38348"/>
                  <a:pt x="79236" y="38307"/>
                </a:cubicBezTo>
                <a:cubicBezTo>
                  <a:pt x="79771" y="37547"/>
                  <a:pt x="80551" y="37012"/>
                  <a:pt x="81433" y="36784"/>
                </a:cubicBezTo>
                <a:cubicBezTo>
                  <a:pt x="81433" y="36788"/>
                  <a:pt x="81433" y="36791"/>
                  <a:pt x="81437" y="36791"/>
                </a:cubicBezTo>
                <a:lnTo>
                  <a:pt x="81499" y="36767"/>
                </a:lnTo>
                <a:cubicBezTo>
                  <a:pt x="81711" y="36714"/>
                  <a:pt x="81927" y="36682"/>
                  <a:pt x="82144" y="36665"/>
                </a:cubicBezTo>
                <a:cubicBezTo>
                  <a:pt x="82144" y="36669"/>
                  <a:pt x="82148" y="36674"/>
                  <a:pt x="82148" y="36674"/>
                </a:cubicBezTo>
                <a:lnTo>
                  <a:pt x="82177" y="36665"/>
                </a:lnTo>
                <a:cubicBezTo>
                  <a:pt x="82246" y="36661"/>
                  <a:pt x="82315" y="36657"/>
                  <a:pt x="82389" y="36657"/>
                </a:cubicBezTo>
                <a:close/>
                <a:moveTo>
                  <a:pt x="11167" y="36657"/>
                </a:moveTo>
                <a:cubicBezTo>
                  <a:pt x="12446" y="36657"/>
                  <a:pt x="13645" y="37281"/>
                  <a:pt x="14374" y="38335"/>
                </a:cubicBezTo>
                <a:cubicBezTo>
                  <a:pt x="14153" y="38384"/>
                  <a:pt x="13937" y="38454"/>
                  <a:pt x="13728" y="38536"/>
                </a:cubicBezTo>
                <a:cubicBezTo>
                  <a:pt x="13107" y="37747"/>
                  <a:pt x="12180" y="37298"/>
                  <a:pt x="11179" y="37298"/>
                </a:cubicBezTo>
                <a:lnTo>
                  <a:pt x="11160" y="37298"/>
                </a:lnTo>
                <a:cubicBezTo>
                  <a:pt x="10184" y="37302"/>
                  <a:pt x="9274" y="37743"/>
                  <a:pt x="8656" y="38501"/>
                </a:cubicBezTo>
                <a:lnTo>
                  <a:pt x="8656" y="38501"/>
                </a:lnTo>
                <a:cubicBezTo>
                  <a:pt x="8445" y="38421"/>
                  <a:pt x="8226" y="38360"/>
                  <a:pt x="7999" y="38316"/>
                </a:cubicBezTo>
                <a:cubicBezTo>
                  <a:pt x="8542" y="37535"/>
                  <a:pt x="9350" y="36992"/>
                  <a:pt x="10253" y="36772"/>
                </a:cubicBezTo>
                <a:lnTo>
                  <a:pt x="10265" y="36767"/>
                </a:lnTo>
                <a:cubicBezTo>
                  <a:pt x="10551" y="36698"/>
                  <a:pt x="10849" y="36661"/>
                  <a:pt x="11155" y="36657"/>
                </a:cubicBezTo>
                <a:cubicBezTo>
                  <a:pt x="11159" y="36657"/>
                  <a:pt x="11163" y="36657"/>
                  <a:pt x="11167" y="36657"/>
                </a:cubicBezTo>
                <a:close/>
                <a:moveTo>
                  <a:pt x="26994" y="36657"/>
                </a:moveTo>
                <a:cubicBezTo>
                  <a:pt x="28276" y="36657"/>
                  <a:pt x="29476" y="37281"/>
                  <a:pt x="30205" y="38335"/>
                </a:cubicBezTo>
                <a:cubicBezTo>
                  <a:pt x="29980" y="38384"/>
                  <a:pt x="29763" y="38454"/>
                  <a:pt x="29559" y="38536"/>
                </a:cubicBezTo>
                <a:cubicBezTo>
                  <a:pt x="28940" y="37750"/>
                  <a:pt x="28015" y="37298"/>
                  <a:pt x="27011" y="37298"/>
                </a:cubicBezTo>
                <a:cubicBezTo>
                  <a:pt x="27003" y="37298"/>
                  <a:pt x="26994" y="37298"/>
                  <a:pt x="26985" y="37298"/>
                </a:cubicBezTo>
                <a:cubicBezTo>
                  <a:pt x="26010" y="37302"/>
                  <a:pt x="25099" y="37743"/>
                  <a:pt x="24486" y="38503"/>
                </a:cubicBezTo>
                <a:cubicBezTo>
                  <a:pt x="24274" y="38422"/>
                  <a:pt x="24054" y="38360"/>
                  <a:pt x="23824" y="38316"/>
                </a:cubicBezTo>
                <a:cubicBezTo>
                  <a:pt x="24372" y="37535"/>
                  <a:pt x="25177" y="36992"/>
                  <a:pt x="26084" y="36772"/>
                </a:cubicBezTo>
                <a:lnTo>
                  <a:pt x="26092" y="36767"/>
                </a:lnTo>
                <a:cubicBezTo>
                  <a:pt x="26382" y="36698"/>
                  <a:pt x="26680" y="36661"/>
                  <a:pt x="26982" y="36657"/>
                </a:cubicBezTo>
                <a:cubicBezTo>
                  <a:pt x="26986" y="36657"/>
                  <a:pt x="26990" y="36657"/>
                  <a:pt x="26994" y="36657"/>
                </a:cubicBezTo>
                <a:close/>
                <a:moveTo>
                  <a:pt x="42837" y="36657"/>
                </a:moveTo>
                <a:cubicBezTo>
                  <a:pt x="44111" y="36657"/>
                  <a:pt x="45304" y="37282"/>
                  <a:pt x="46031" y="38335"/>
                </a:cubicBezTo>
                <a:cubicBezTo>
                  <a:pt x="45811" y="38384"/>
                  <a:pt x="45594" y="38454"/>
                  <a:pt x="45385" y="38536"/>
                </a:cubicBezTo>
                <a:cubicBezTo>
                  <a:pt x="44765" y="37747"/>
                  <a:pt x="43838" y="37298"/>
                  <a:pt x="42837" y="37298"/>
                </a:cubicBezTo>
                <a:lnTo>
                  <a:pt x="42816" y="37298"/>
                </a:lnTo>
                <a:cubicBezTo>
                  <a:pt x="41841" y="37302"/>
                  <a:pt x="40930" y="37743"/>
                  <a:pt x="40314" y="38502"/>
                </a:cubicBezTo>
                <a:lnTo>
                  <a:pt x="40314" y="38502"/>
                </a:lnTo>
                <a:cubicBezTo>
                  <a:pt x="40103" y="38421"/>
                  <a:pt x="39883" y="38360"/>
                  <a:pt x="39655" y="38316"/>
                </a:cubicBezTo>
                <a:cubicBezTo>
                  <a:pt x="40203" y="37535"/>
                  <a:pt x="41008" y="36992"/>
                  <a:pt x="41909" y="36772"/>
                </a:cubicBezTo>
                <a:lnTo>
                  <a:pt x="41922" y="36767"/>
                </a:lnTo>
                <a:cubicBezTo>
                  <a:pt x="42208" y="36698"/>
                  <a:pt x="42506" y="36661"/>
                  <a:pt x="42812" y="36657"/>
                </a:cubicBezTo>
                <a:close/>
                <a:moveTo>
                  <a:pt x="58663" y="36657"/>
                </a:moveTo>
                <a:cubicBezTo>
                  <a:pt x="59942" y="36657"/>
                  <a:pt x="61135" y="37282"/>
                  <a:pt x="61862" y="38335"/>
                </a:cubicBezTo>
                <a:cubicBezTo>
                  <a:pt x="61636" y="38384"/>
                  <a:pt x="61421" y="38454"/>
                  <a:pt x="61216" y="38536"/>
                </a:cubicBezTo>
                <a:cubicBezTo>
                  <a:pt x="60595" y="37747"/>
                  <a:pt x="59668" y="37298"/>
                  <a:pt x="58663" y="37298"/>
                </a:cubicBezTo>
                <a:lnTo>
                  <a:pt x="58643" y="37298"/>
                </a:lnTo>
                <a:cubicBezTo>
                  <a:pt x="57667" y="37302"/>
                  <a:pt x="56756" y="37743"/>
                  <a:pt x="56143" y="38503"/>
                </a:cubicBezTo>
                <a:cubicBezTo>
                  <a:pt x="55932" y="38422"/>
                  <a:pt x="55711" y="38360"/>
                  <a:pt x="55482" y="38316"/>
                </a:cubicBezTo>
                <a:cubicBezTo>
                  <a:pt x="56030" y="37535"/>
                  <a:pt x="56833" y="36992"/>
                  <a:pt x="57740" y="36772"/>
                </a:cubicBezTo>
                <a:lnTo>
                  <a:pt x="57749" y="36767"/>
                </a:lnTo>
                <a:cubicBezTo>
                  <a:pt x="58039" y="36698"/>
                  <a:pt x="58337" y="36661"/>
                  <a:pt x="58639" y="36657"/>
                </a:cubicBezTo>
                <a:close/>
                <a:moveTo>
                  <a:pt x="74494" y="36657"/>
                </a:moveTo>
                <a:cubicBezTo>
                  <a:pt x="75768" y="36657"/>
                  <a:pt x="76961" y="37282"/>
                  <a:pt x="77688" y="38335"/>
                </a:cubicBezTo>
                <a:cubicBezTo>
                  <a:pt x="77467" y="38384"/>
                  <a:pt x="77251" y="38454"/>
                  <a:pt x="77043" y="38536"/>
                </a:cubicBezTo>
                <a:cubicBezTo>
                  <a:pt x="76422" y="37747"/>
                  <a:pt x="75495" y="37298"/>
                  <a:pt x="74494" y="37298"/>
                </a:cubicBezTo>
                <a:lnTo>
                  <a:pt x="74473" y="37298"/>
                </a:lnTo>
                <a:cubicBezTo>
                  <a:pt x="73498" y="37302"/>
                  <a:pt x="72587" y="37743"/>
                  <a:pt x="71971" y="38502"/>
                </a:cubicBezTo>
                <a:lnTo>
                  <a:pt x="71971" y="38502"/>
                </a:lnTo>
                <a:cubicBezTo>
                  <a:pt x="71760" y="38421"/>
                  <a:pt x="71540" y="38360"/>
                  <a:pt x="71312" y="38316"/>
                </a:cubicBezTo>
                <a:cubicBezTo>
                  <a:pt x="71860" y="37535"/>
                  <a:pt x="72664" y="36992"/>
                  <a:pt x="73567" y="36772"/>
                </a:cubicBezTo>
                <a:lnTo>
                  <a:pt x="73579" y="36767"/>
                </a:lnTo>
                <a:cubicBezTo>
                  <a:pt x="73865" y="36698"/>
                  <a:pt x="74164" y="36661"/>
                  <a:pt x="74469" y="36657"/>
                </a:cubicBezTo>
                <a:close/>
                <a:moveTo>
                  <a:pt x="90321" y="36657"/>
                </a:moveTo>
                <a:cubicBezTo>
                  <a:pt x="91599" y="36657"/>
                  <a:pt x="92792" y="37282"/>
                  <a:pt x="93518" y="38335"/>
                </a:cubicBezTo>
                <a:cubicBezTo>
                  <a:pt x="93294" y="38384"/>
                  <a:pt x="93082" y="38454"/>
                  <a:pt x="92873" y="38536"/>
                </a:cubicBezTo>
                <a:cubicBezTo>
                  <a:pt x="92253" y="37747"/>
                  <a:pt x="91325" y="37298"/>
                  <a:pt x="90321" y="37298"/>
                </a:cubicBezTo>
                <a:lnTo>
                  <a:pt x="90300" y="37298"/>
                </a:lnTo>
                <a:cubicBezTo>
                  <a:pt x="89324" y="37302"/>
                  <a:pt x="88414" y="37743"/>
                  <a:pt x="87801" y="38502"/>
                </a:cubicBezTo>
                <a:lnTo>
                  <a:pt x="87801" y="38502"/>
                </a:lnTo>
                <a:cubicBezTo>
                  <a:pt x="87586" y="38421"/>
                  <a:pt x="87366" y="38360"/>
                  <a:pt x="87139" y="38316"/>
                </a:cubicBezTo>
                <a:cubicBezTo>
                  <a:pt x="87686" y="37535"/>
                  <a:pt x="88491" y="36992"/>
                  <a:pt x="89397" y="36772"/>
                </a:cubicBezTo>
                <a:lnTo>
                  <a:pt x="89406" y="36767"/>
                </a:lnTo>
                <a:cubicBezTo>
                  <a:pt x="89695" y="36698"/>
                  <a:pt x="89994" y="36661"/>
                  <a:pt x="90296" y="36657"/>
                </a:cubicBezTo>
                <a:close/>
                <a:moveTo>
                  <a:pt x="19105" y="37368"/>
                </a:moveTo>
                <a:cubicBezTo>
                  <a:pt x="20067" y="37368"/>
                  <a:pt x="20963" y="37795"/>
                  <a:pt x="21566" y="38548"/>
                </a:cubicBezTo>
                <a:cubicBezTo>
                  <a:pt x="21358" y="38634"/>
                  <a:pt x="21158" y="38740"/>
                  <a:pt x="20966" y="38859"/>
                </a:cubicBezTo>
                <a:cubicBezTo>
                  <a:pt x="20491" y="38327"/>
                  <a:pt x="19814" y="38026"/>
                  <a:pt x="19097" y="38026"/>
                </a:cubicBezTo>
                <a:cubicBezTo>
                  <a:pt x="19092" y="38026"/>
                  <a:pt x="19088" y="38026"/>
                  <a:pt x="19083" y="38026"/>
                </a:cubicBezTo>
                <a:cubicBezTo>
                  <a:pt x="18997" y="38026"/>
                  <a:pt x="18907" y="38029"/>
                  <a:pt x="18821" y="38041"/>
                </a:cubicBezTo>
                <a:cubicBezTo>
                  <a:pt x="18233" y="38107"/>
                  <a:pt x="17678" y="38380"/>
                  <a:pt x="17270" y="38818"/>
                </a:cubicBezTo>
                <a:cubicBezTo>
                  <a:pt x="17073" y="38699"/>
                  <a:pt x="16870" y="38597"/>
                  <a:pt x="16657" y="38516"/>
                </a:cubicBezTo>
                <a:cubicBezTo>
                  <a:pt x="17257" y="37792"/>
                  <a:pt x="18135" y="37372"/>
                  <a:pt x="19079" y="37368"/>
                </a:cubicBezTo>
                <a:cubicBezTo>
                  <a:pt x="19088" y="37368"/>
                  <a:pt x="19096" y="37368"/>
                  <a:pt x="19105" y="37368"/>
                </a:cubicBezTo>
                <a:close/>
                <a:moveTo>
                  <a:pt x="34925" y="37368"/>
                </a:moveTo>
                <a:cubicBezTo>
                  <a:pt x="35894" y="37368"/>
                  <a:pt x="36788" y="37796"/>
                  <a:pt x="37393" y="38548"/>
                </a:cubicBezTo>
                <a:cubicBezTo>
                  <a:pt x="37185" y="38634"/>
                  <a:pt x="36984" y="38740"/>
                  <a:pt x="36797" y="38859"/>
                </a:cubicBezTo>
                <a:cubicBezTo>
                  <a:pt x="36317" y="38327"/>
                  <a:pt x="35641" y="38026"/>
                  <a:pt x="34924" y="38026"/>
                </a:cubicBezTo>
                <a:cubicBezTo>
                  <a:pt x="34919" y="38026"/>
                  <a:pt x="34914" y="38026"/>
                  <a:pt x="34910" y="38026"/>
                </a:cubicBezTo>
                <a:cubicBezTo>
                  <a:pt x="34346" y="38029"/>
                  <a:pt x="33798" y="38226"/>
                  <a:pt x="33362" y="38573"/>
                </a:cubicBezTo>
                <a:cubicBezTo>
                  <a:pt x="33268" y="38646"/>
                  <a:pt x="33178" y="38727"/>
                  <a:pt x="33096" y="38818"/>
                </a:cubicBezTo>
                <a:cubicBezTo>
                  <a:pt x="32904" y="38699"/>
                  <a:pt x="32700" y="38597"/>
                  <a:pt x="32484" y="38516"/>
                </a:cubicBezTo>
                <a:cubicBezTo>
                  <a:pt x="33083" y="37792"/>
                  <a:pt x="33966" y="37372"/>
                  <a:pt x="34906" y="37368"/>
                </a:cubicBezTo>
                <a:close/>
                <a:moveTo>
                  <a:pt x="50750" y="37368"/>
                </a:moveTo>
                <a:cubicBezTo>
                  <a:pt x="51716" y="37368"/>
                  <a:pt x="52613" y="37796"/>
                  <a:pt x="53223" y="38548"/>
                </a:cubicBezTo>
                <a:cubicBezTo>
                  <a:pt x="53015" y="38634"/>
                  <a:pt x="52814" y="38740"/>
                  <a:pt x="52623" y="38859"/>
                </a:cubicBezTo>
                <a:cubicBezTo>
                  <a:pt x="52145" y="38327"/>
                  <a:pt x="51471" y="38026"/>
                  <a:pt x="50756" y="38026"/>
                </a:cubicBezTo>
                <a:lnTo>
                  <a:pt x="50740" y="38026"/>
                </a:lnTo>
                <a:cubicBezTo>
                  <a:pt x="50054" y="38029"/>
                  <a:pt x="49396" y="38320"/>
                  <a:pt x="48927" y="38818"/>
                </a:cubicBezTo>
                <a:cubicBezTo>
                  <a:pt x="48731" y="38699"/>
                  <a:pt x="48526" y="38597"/>
                  <a:pt x="48314" y="38516"/>
                </a:cubicBezTo>
                <a:cubicBezTo>
                  <a:pt x="48914" y="37792"/>
                  <a:pt x="49792" y="37372"/>
                  <a:pt x="50736" y="37368"/>
                </a:cubicBezTo>
                <a:cubicBezTo>
                  <a:pt x="50741" y="37368"/>
                  <a:pt x="50745" y="37368"/>
                  <a:pt x="50750" y="37368"/>
                </a:cubicBezTo>
                <a:close/>
                <a:moveTo>
                  <a:pt x="66583" y="37368"/>
                </a:moveTo>
                <a:cubicBezTo>
                  <a:pt x="67551" y="37368"/>
                  <a:pt x="68445" y="37796"/>
                  <a:pt x="69050" y="38548"/>
                </a:cubicBezTo>
                <a:cubicBezTo>
                  <a:pt x="68841" y="38634"/>
                  <a:pt x="68641" y="38740"/>
                  <a:pt x="68454" y="38859"/>
                </a:cubicBezTo>
                <a:cubicBezTo>
                  <a:pt x="67975" y="38327"/>
                  <a:pt x="67298" y="38026"/>
                  <a:pt x="66581" y="38026"/>
                </a:cubicBezTo>
                <a:cubicBezTo>
                  <a:pt x="66576" y="38026"/>
                  <a:pt x="66572" y="38026"/>
                  <a:pt x="66567" y="38026"/>
                </a:cubicBezTo>
                <a:cubicBezTo>
                  <a:pt x="65885" y="38029"/>
                  <a:pt x="65223" y="38320"/>
                  <a:pt x="64754" y="38818"/>
                </a:cubicBezTo>
                <a:cubicBezTo>
                  <a:pt x="64561" y="38699"/>
                  <a:pt x="64357" y="38597"/>
                  <a:pt x="64141" y="38516"/>
                </a:cubicBezTo>
                <a:cubicBezTo>
                  <a:pt x="64741" y="37792"/>
                  <a:pt x="65623" y="37372"/>
                  <a:pt x="66562" y="37368"/>
                </a:cubicBezTo>
                <a:close/>
                <a:moveTo>
                  <a:pt x="82413" y="37368"/>
                </a:moveTo>
                <a:cubicBezTo>
                  <a:pt x="83378" y="37368"/>
                  <a:pt x="84276" y="37796"/>
                  <a:pt x="84880" y="38548"/>
                </a:cubicBezTo>
                <a:cubicBezTo>
                  <a:pt x="84672" y="38634"/>
                  <a:pt x="84472" y="38740"/>
                  <a:pt x="84280" y="38859"/>
                </a:cubicBezTo>
                <a:cubicBezTo>
                  <a:pt x="83805" y="38327"/>
                  <a:pt x="83129" y="38026"/>
                  <a:pt x="82411" y="38026"/>
                </a:cubicBezTo>
                <a:cubicBezTo>
                  <a:pt x="82407" y="38026"/>
                  <a:pt x="82402" y="38026"/>
                  <a:pt x="82398" y="38026"/>
                </a:cubicBezTo>
                <a:cubicBezTo>
                  <a:pt x="82181" y="38026"/>
                  <a:pt x="81964" y="38058"/>
                  <a:pt x="81760" y="38111"/>
                </a:cubicBezTo>
                <a:cubicBezTo>
                  <a:pt x="81310" y="38233"/>
                  <a:pt x="80903" y="38474"/>
                  <a:pt x="80584" y="38818"/>
                </a:cubicBezTo>
                <a:cubicBezTo>
                  <a:pt x="80388" y="38699"/>
                  <a:pt x="80183" y="38597"/>
                  <a:pt x="79971" y="38516"/>
                </a:cubicBezTo>
                <a:cubicBezTo>
                  <a:pt x="80571" y="37792"/>
                  <a:pt x="81450" y="37372"/>
                  <a:pt x="82393" y="37368"/>
                </a:cubicBezTo>
                <a:close/>
                <a:moveTo>
                  <a:pt x="11179" y="37368"/>
                </a:moveTo>
                <a:cubicBezTo>
                  <a:pt x="12152" y="37368"/>
                  <a:pt x="13055" y="37805"/>
                  <a:pt x="13663" y="38565"/>
                </a:cubicBezTo>
                <a:cubicBezTo>
                  <a:pt x="13454" y="38654"/>
                  <a:pt x="13255" y="38761"/>
                  <a:pt x="13066" y="38883"/>
                </a:cubicBezTo>
                <a:cubicBezTo>
                  <a:pt x="12589" y="38335"/>
                  <a:pt x="11903" y="38026"/>
                  <a:pt x="11179" y="38026"/>
                </a:cubicBezTo>
                <a:lnTo>
                  <a:pt x="11164" y="38026"/>
                </a:lnTo>
                <a:cubicBezTo>
                  <a:pt x="10469" y="38029"/>
                  <a:pt x="9799" y="38324"/>
                  <a:pt x="9330" y="38834"/>
                </a:cubicBezTo>
                <a:cubicBezTo>
                  <a:pt x="9138" y="38716"/>
                  <a:pt x="8938" y="38614"/>
                  <a:pt x="8725" y="38527"/>
                </a:cubicBezTo>
                <a:cubicBezTo>
                  <a:pt x="9326" y="37796"/>
                  <a:pt x="10212" y="37372"/>
                  <a:pt x="11160" y="37368"/>
                </a:cubicBezTo>
                <a:close/>
                <a:moveTo>
                  <a:pt x="27006" y="37368"/>
                </a:moveTo>
                <a:cubicBezTo>
                  <a:pt x="27982" y="37368"/>
                  <a:pt x="28885" y="37805"/>
                  <a:pt x="29490" y="38565"/>
                </a:cubicBezTo>
                <a:cubicBezTo>
                  <a:pt x="29281" y="38654"/>
                  <a:pt x="29085" y="38761"/>
                  <a:pt x="28897" y="38883"/>
                </a:cubicBezTo>
                <a:cubicBezTo>
                  <a:pt x="28420" y="38335"/>
                  <a:pt x="27733" y="38026"/>
                  <a:pt x="27006" y="38026"/>
                </a:cubicBezTo>
                <a:lnTo>
                  <a:pt x="26990" y="38026"/>
                </a:lnTo>
                <a:cubicBezTo>
                  <a:pt x="26295" y="38029"/>
                  <a:pt x="25630" y="38324"/>
                  <a:pt x="25160" y="38834"/>
                </a:cubicBezTo>
                <a:cubicBezTo>
                  <a:pt x="24968" y="38716"/>
                  <a:pt x="24764" y="38614"/>
                  <a:pt x="24552" y="38527"/>
                </a:cubicBezTo>
                <a:cubicBezTo>
                  <a:pt x="25152" y="37796"/>
                  <a:pt x="26039" y="37372"/>
                  <a:pt x="26985" y="37368"/>
                </a:cubicBezTo>
                <a:close/>
                <a:moveTo>
                  <a:pt x="42842" y="37368"/>
                </a:moveTo>
                <a:cubicBezTo>
                  <a:pt x="43812" y="37368"/>
                  <a:pt x="44713" y="37803"/>
                  <a:pt x="45321" y="38565"/>
                </a:cubicBezTo>
                <a:cubicBezTo>
                  <a:pt x="45112" y="38654"/>
                  <a:pt x="44912" y="38761"/>
                  <a:pt x="44724" y="38883"/>
                </a:cubicBezTo>
                <a:cubicBezTo>
                  <a:pt x="44246" y="38335"/>
                  <a:pt x="43560" y="38026"/>
                  <a:pt x="42837" y="38026"/>
                </a:cubicBezTo>
                <a:lnTo>
                  <a:pt x="42821" y="38026"/>
                </a:lnTo>
                <a:cubicBezTo>
                  <a:pt x="42126" y="38029"/>
                  <a:pt x="41457" y="38324"/>
                  <a:pt x="40987" y="38834"/>
                </a:cubicBezTo>
                <a:cubicBezTo>
                  <a:pt x="40795" y="38716"/>
                  <a:pt x="40595" y="38614"/>
                  <a:pt x="40382" y="38527"/>
                </a:cubicBezTo>
                <a:cubicBezTo>
                  <a:pt x="40983" y="37796"/>
                  <a:pt x="41869" y="37372"/>
                  <a:pt x="42816" y="37368"/>
                </a:cubicBezTo>
                <a:cubicBezTo>
                  <a:pt x="42825" y="37368"/>
                  <a:pt x="42833" y="37368"/>
                  <a:pt x="42842" y="37368"/>
                </a:cubicBezTo>
                <a:close/>
                <a:moveTo>
                  <a:pt x="58656" y="37368"/>
                </a:moveTo>
                <a:cubicBezTo>
                  <a:pt x="59631" y="37368"/>
                  <a:pt x="60541" y="37800"/>
                  <a:pt x="61146" y="38565"/>
                </a:cubicBezTo>
                <a:cubicBezTo>
                  <a:pt x="60942" y="38654"/>
                  <a:pt x="60742" y="38761"/>
                  <a:pt x="60554" y="38883"/>
                </a:cubicBezTo>
                <a:cubicBezTo>
                  <a:pt x="60077" y="38335"/>
                  <a:pt x="59391" y="38026"/>
                  <a:pt x="58663" y="38026"/>
                </a:cubicBezTo>
                <a:lnTo>
                  <a:pt x="58647" y="38026"/>
                </a:lnTo>
                <a:cubicBezTo>
                  <a:pt x="57953" y="38029"/>
                  <a:pt x="57287" y="38324"/>
                  <a:pt x="56818" y="38834"/>
                </a:cubicBezTo>
                <a:cubicBezTo>
                  <a:pt x="56626" y="38716"/>
                  <a:pt x="56422" y="38614"/>
                  <a:pt x="56209" y="38527"/>
                </a:cubicBezTo>
                <a:cubicBezTo>
                  <a:pt x="56809" y="37796"/>
                  <a:pt x="57696" y="37372"/>
                  <a:pt x="58643" y="37368"/>
                </a:cubicBezTo>
                <a:cubicBezTo>
                  <a:pt x="58647" y="37368"/>
                  <a:pt x="58652" y="37368"/>
                  <a:pt x="58656" y="37368"/>
                </a:cubicBezTo>
                <a:close/>
                <a:moveTo>
                  <a:pt x="74487" y="37368"/>
                </a:moveTo>
                <a:cubicBezTo>
                  <a:pt x="75462" y="37368"/>
                  <a:pt x="76367" y="37800"/>
                  <a:pt x="76977" y="38565"/>
                </a:cubicBezTo>
                <a:cubicBezTo>
                  <a:pt x="76769" y="38654"/>
                  <a:pt x="76569" y="38761"/>
                  <a:pt x="76381" y="38883"/>
                </a:cubicBezTo>
                <a:cubicBezTo>
                  <a:pt x="75902" y="38335"/>
                  <a:pt x="75217" y="38026"/>
                  <a:pt x="74491" y="38026"/>
                </a:cubicBezTo>
                <a:cubicBezTo>
                  <a:pt x="74486" y="38026"/>
                  <a:pt x="74482" y="38026"/>
                  <a:pt x="74477" y="38026"/>
                </a:cubicBezTo>
                <a:cubicBezTo>
                  <a:pt x="73783" y="38029"/>
                  <a:pt x="73114" y="38324"/>
                  <a:pt x="72644" y="38834"/>
                </a:cubicBezTo>
                <a:cubicBezTo>
                  <a:pt x="72452" y="38716"/>
                  <a:pt x="72247" y="38614"/>
                  <a:pt x="72040" y="38527"/>
                </a:cubicBezTo>
                <a:cubicBezTo>
                  <a:pt x="72639" y="37796"/>
                  <a:pt x="73527" y="37372"/>
                  <a:pt x="74473" y="37368"/>
                </a:cubicBezTo>
                <a:cubicBezTo>
                  <a:pt x="74478" y="37368"/>
                  <a:pt x="74482" y="37368"/>
                  <a:pt x="74487" y="37368"/>
                </a:cubicBezTo>
                <a:close/>
                <a:moveTo>
                  <a:pt x="90313" y="37368"/>
                </a:moveTo>
                <a:cubicBezTo>
                  <a:pt x="91289" y="37368"/>
                  <a:pt x="92198" y="37800"/>
                  <a:pt x="92804" y="38565"/>
                </a:cubicBezTo>
                <a:cubicBezTo>
                  <a:pt x="92600" y="38654"/>
                  <a:pt x="92400" y="38761"/>
                  <a:pt x="92212" y="38883"/>
                </a:cubicBezTo>
                <a:cubicBezTo>
                  <a:pt x="91734" y="38335"/>
                  <a:pt x="91048" y="38026"/>
                  <a:pt x="90321" y="38026"/>
                </a:cubicBezTo>
                <a:lnTo>
                  <a:pt x="90304" y="38026"/>
                </a:lnTo>
                <a:cubicBezTo>
                  <a:pt x="89610" y="38029"/>
                  <a:pt x="88944" y="38324"/>
                  <a:pt x="88475" y="38834"/>
                </a:cubicBezTo>
                <a:cubicBezTo>
                  <a:pt x="88283" y="38716"/>
                  <a:pt x="88078" y="38614"/>
                  <a:pt x="87866" y="38527"/>
                </a:cubicBezTo>
                <a:cubicBezTo>
                  <a:pt x="88466" y="37796"/>
                  <a:pt x="89352" y="37372"/>
                  <a:pt x="90300" y="37368"/>
                </a:cubicBezTo>
                <a:cubicBezTo>
                  <a:pt x="90305" y="37368"/>
                  <a:pt x="90309" y="37368"/>
                  <a:pt x="90313" y="37368"/>
                </a:cubicBezTo>
                <a:close/>
                <a:moveTo>
                  <a:pt x="19100" y="38095"/>
                </a:moveTo>
                <a:cubicBezTo>
                  <a:pt x="19790" y="38095"/>
                  <a:pt x="20443" y="38389"/>
                  <a:pt x="20908" y="38899"/>
                </a:cubicBezTo>
                <a:cubicBezTo>
                  <a:pt x="20733" y="39010"/>
                  <a:pt x="20570" y="39140"/>
                  <a:pt x="20418" y="39279"/>
                </a:cubicBezTo>
                <a:cubicBezTo>
                  <a:pt x="20075" y="38920"/>
                  <a:pt x="19598" y="38716"/>
                  <a:pt x="19100" y="38716"/>
                </a:cubicBezTo>
                <a:lnTo>
                  <a:pt x="19087" y="38716"/>
                </a:lnTo>
                <a:cubicBezTo>
                  <a:pt x="18613" y="38716"/>
                  <a:pt x="18168" y="38899"/>
                  <a:pt x="17829" y="39226"/>
                </a:cubicBezTo>
                <a:cubicBezTo>
                  <a:pt x="17673" y="39091"/>
                  <a:pt x="17507" y="38965"/>
                  <a:pt x="17330" y="38855"/>
                </a:cubicBezTo>
                <a:cubicBezTo>
                  <a:pt x="17609" y="38561"/>
                  <a:pt x="17960" y="38340"/>
                  <a:pt x="18344" y="38218"/>
                </a:cubicBezTo>
                <a:cubicBezTo>
                  <a:pt x="18580" y="38139"/>
                  <a:pt x="18830" y="38099"/>
                  <a:pt x="19083" y="38095"/>
                </a:cubicBezTo>
                <a:close/>
                <a:moveTo>
                  <a:pt x="34925" y="38095"/>
                </a:moveTo>
                <a:cubicBezTo>
                  <a:pt x="35616" y="38095"/>
                  <a:pt x="36273" y="38389"/>
                  <a:pt x="36735" y="38899"/>
                </a:cubicBezTo>
                <a:cubicBezTo>
                  <a:pt x="36563" y="39010"/>
                  <a:pt x="36401" y="39140"/>
                  <a:pt x="36245" y="39279"/>
                </a:cubicBezTo>
                <a:cubicBezTo>
                  <a:pt x="35902" y="38920"/>
                  <a:pt x="35424" y="38716"/>
                  <a:pt x="34925" y="38716"/>
                </a:cubicBezTo>
                <a:lnTo>
                  <a:pt x="34914" y="38716"/>
                </a:lnTo>
                <a:cubicBezTo>
                  <a:pt x="34440" y="38716"/>
                  <a:pt x="33999" y="38899"/>
                  <a:pt x="33656" y="39226"/>
                </a:cubicBezTo>
                <a:cubicBezTo>
                  <a:pt x="33500" y="39091"/>
                  <a:pt x="33332" y="38965"/>
                  <a:pt x="33157" y="38855"/>
                </a:cubicBezTo>
                <a:cubicBezTo>
                  <a:pt x="33251" y="38757"/>
                  <a:pt x="33349" y="38671"/>
                  <a:pt x="33455" y="38589"/>
                </a:cubicBezTo>
                <a:cubicBezTo>
                  <a:pt x="33872" y="38275"/>
                  <a:pt x="34382" y="38099"/>
                  <a:pt x="34910" y="38095"/>
                </a:cubicBezTo>
                <a:close/>
                <a:moveTo>
                  <a:pt x="50756" y="38095"/>
                </a:moveTo>
                <a:cubicBezTo>
                  <a:pt x="51447" y="38095"/>
                  <a:pt x="52100" y="38389"/>
                  <a:pt x="52565" y="38899"/>
                </a:cubicBezTo>
                <a:cubicBezTo>
                  <a:pt x="52390" y="39010"/>
                  <a:pt x="52226" y="39140"/>
                  <a:pt x="52075" y="39279"/>
                </a:cubicBezTo>
                <a:cubicBezTo>
                  <a:pt x="51732" y="38920"/>
                  <a:pt x="51255" y="38716"/>
                  <a:pt x="50756" y="38716"/>
                </a:cubicBezTo>
                <a:lnTo>
                  <a:pt x="50744" y="38716"/>
                </a:lnTo>
                <a:cubicBezTo>
                  <a:pt x="50271" y="38716"/>
                  <a:pt x="49825" y="38899"/>
                  <a:pt x="49487" y="39226"/>
                </a:cubicBezTo>
                <a:cubicBezTo>
                  <a:pt x="49331" y="39091"/>
                  <a:pt x="49163" y="38965"/>
                  <a:pt x="48988" y="38855"/>
                </a:cubicBezTo>
                <a:cubicBezTo>
                  <a:pt x="49441" y="38376"/>
                  <a:pt x="50079" y="38099"/>
                  <a:pt x="50740" y="38095"/>
                </a:cubicBezTo>
                <a:close/>
                <a:moveTo>
                  <a:pt x="66583" y="38095"/>
                </a:moveTo>
                <a:cubicBezTo>
                  <a:pt x="67273" y="38095"/>
                  <a:pt x="67930" y="38389"/>
                  <a:pt x="68392" y="38899"/>
                </a:cubicBezTo>
                <a:cubicBezTo>
                  <a:pt x="68221" y="39010"/>
                  <a:pt x="68057" y="39140"/>
                  <a:pt x="67902" y="39279"/>
                </a:cubicBezTo>
                <a:cubicBezTo>
                  <a:pt x="67559" y="38920"/>
                  <a:pt x="67082" y="38716"/>
                  <a:pt x="66583" y="38716"/>
                </a:cubicBezTo>
                <a:lnTo>
                  <a:pt x="66571" y="38716"/>
                </a:lnTo>
                <a:cubicBezTo>
                  <a:pt x="66420" y="38716"/>
                  <a:pt x="66273" y="38736"/>
                  <a:pt x="66130" y="38769"/>
                </a:cubicBezTo>
                <a:cubicBezTo>
                  <a:pt x="65823" y="38850"/>
                  <a:pt x="65546" y="39006"/>
                  <a:pt x="65317" y="39226"/>
                </a:cubicBezTo>
                <a:cubicBezTo>
                  <a:pt x="65157" y="39091"/>
                  <a:pt x="64990" y="38965"/>
                  <a:pt x="64814" y="38855"/>
                </a:cubicBezTo>
                <a:cubicBezTo>
                  <a:pt x="65272" y="38376"/>
                  <a:pt x="65909" y="38099"/>
                  <a:pt x="66567" y="38095"/>
                </a:cubicBezTo>
                <a:close/>
                <a:moveTo>
                  <a:pt x="82413" y="38095"/>
                </a:moveTo>
                <a:cubicBezTo>
                  <a:pt x="83103" y="38095"/>
                  <a:pt x="83757" y="38389"/>
                  <a:pt x="84223" y="38899"/>
                </a:cubicBezTo>
                <a:cubicBezTo>
                  <a:pt x="84047" y="39010"/>
                  <a:pt x="83884" y="39140"/>
                  <a:pt x="83733" y="39279"/>
                </a:cubicBezTo>
                <a:cubicBezTo>
                  <a:pt x="83390" y="38920"/>
                  <a:pt x="82912" y="38716"/>
                  <a:pt x="82413" y="38716"/>
                </a:cubicBezTo>
                <a:lnTo>
                  <a:pt x="82401" y="38716"/>
                </a:lnTo>
                <a:cubicBezTo>
                  <a:pt x="81927" y="38716"/>
                  <a:pt x="81482" y="38899"/>
                  <a:pt x="81143" y="39226"/>
                </a:cubicBezTo>
                <a:cubicBezTo>
                  <a:pt x="80988" y="39091"/>
                  <a:pt x="80820" y="38965"/>
                  <a:pt x="80645" y="38855"/>
                </a:cubicBezTo>
                <a:cubicBezTo>
                  <a:pt x="80984" y="38499"/>
                  <a:pt x="81421" y="38254"/>
                  <a:pt x="81899" y="38152"/>
                </a:cubicBezTo>
                <a:cubicBezTo>
                  <a:pt x="82062" y="38115"/>
                  <a:pt x="82230" y="38095"/>
                  <a:pt x="82398" y="38095"/>
                </a:cubicBezTo>
                <a:close/>
                <a:moveTo>
                  <a:pt x="19100" y="38785"/>
                </a:moveTo>
                <a:cubicBezTo>
                  <a:pt x="19577" y="38785"/>
                  <a:pt x="20035" y="38981"/>
                  <a:pt x="20365" y="39324"/>
                </a:cubicBezTo>
                <a:cubicBezTo>
                  <a:pt x="20235" y="39447"/>
                  <a:pt x="20116" y="39577"/>
                  <a:pt x="20001" y="39716"/>
                </a:cubicBezTo>
                <a:cubicBezTo>
                  <a:pt x="19769" y="39463"/>
                  <a:pt x="19443" y="39316"/>
                  <a:pt x="19100" y="39316"/>
                </a:cubicBezTo>
                <a:lnTo>
                  <a:pt x="19091" y="39316"/>
                </a:lnTo>
                <a:cubicBezTo>
                  <a:pt x="18772" y="39320"/>
                  <a:pt x="18478" y="39438"/>
                  <a:pt x="18250" y="39659"/>
                </a:cubicBezTo>
                <a:cubicBezTo>
                  <a:pt x="18135" y="39524"/>
                  <a:pt x="18013" y="39394"/>
                  <a:pt x="17882" y="39275"/>
                </a:cubicBezTo>
                <a:cubicBezTo>
                  <a:pt x="18209" y="38961"/>
                  <a:pt x="18634" y="38785"/>
                  <a:pt x="19087" y="38785"/>
                </a:cubicBezTo>
                <a:close/>
                <a:moveTo>
                  <a:pt x="34925" y="38785"/>
                </a:moveTo>
                <a:cubicBezTo>
                  <a:pt x="35404" y="38785"/>
                  <a:pt x="35865" y="38981"/>
                  <a:pt x="36196" y="39324"/>
                </a:cubicBezTo>
                <a:cubicBezTo>
                  <a:pt x="36065" y="39447"/>
                  <a:pt x="35943" y="39577"/>
                  <a:pt x="35832" y="39716"/>
                </a:cubicBezTo>
                <a:cubicBezTo>
                  <a:pt x="35600" y="39463"/>
                  <a:pt x="35273" y="39316"/>
                  <a:pt x="34925" y="39316"/>
                </a:cubicBezTo>
                <a:lnTo>
                  <a:pt x="34917" y="39316"/>
                </a:lnTo>
                <a:cubicBezTo>
                  <a:pt x="34603" y="39320"/>
                  <a:pt x="34305" y="39438"/>
                  <a:pt x="34080" y="39659"/>
                </a:cubicBezTo>
                <a:cubicBezTo>
                  <a:pt x="33966" y="39524"/>
                  <a:pt x="33839" y="39394"/>
                  <a:pt x="33709" y="39275"/>
                </a:cubicBezTo>
                <a:cubicBezTo>
                  <a:pt x="34035" y="38961"/>
                  <a:pt x="34460" y="38785"/>
                  <a:pt x="34917" y="38785"/>
                </a:cubicBezTo>
                <a:close/>
                <a:moveTo>
                  <a:pt x="50758" y="38785"/>
                </a:moveTo>
                <a:cubicBezTo>
                  <a:pt x="51236" y="38785"/>
                  <a:pt x="51695" y="38981"/>
                  <a:pt x="52022" y="39328"/>
                </a:cubicBezTo>
                <a:cubicBezTo>
                  <a:pt x="51892" y="39447"/>
                  <a:pt x="51773" y="39577"/>
                  <a:pt x="51659" y="39716"/>
                </a:cubicBezTo>
                <a:cubicBezTo>
                  <a:pt x="51426" y="39463"/>
                  <a:pt x="51095" y="39316"/>
                  <a:pt x="50748" y="39316"/>
                </a:cubicBezTo>
                <a:cubicBezTo>
                  <a:pt x="50430" y="39320"/>
                  <a:pt x="50135" y="39438"/>
                  <a:pt x="49907" y="39659"/>
                </a:cubicBezTo>
                <a:cubicBezTo>
                  <a:pt x="49792" y="39524"/>
                  <a:pt x="49670" y="39394"/>
                  <a:pt x="49539" y="39275"/>
                </a:cubicBezTo>
                <a:cubicBezTo>
                  <a:pt x="49866" y="38961"/>
                  <a:pt x="50290" y="38785"/>
                  <a:pt x="50744" y="38785"/>
                </a:cubicBezTo>
                <a:cubicBezTo>
                  <a:pt x="50749" y="38785"/>
                  <a:pt x="50754" y="38785"/>
                  <a:pt x="50758" y="38785"/>
                </a:cubicBezTo>
                <a:close/>
                <a:moveTo>
                  <a:pt x="66605" y="38785"/>
                </a:moveTo>
                <a:cubicBezTo>
                  <a:pt x="67072" y="38785"/>
                  <a:pt x="67525" y="38985"/>
                  <a:pt x="67853" y="39328"/>
                </a:cubicBezTo>
                <a:cubicBezTo>
                  <a:pt x="67723" y="39447"/>
                  <a:pt x="67600" y="39577"/>
                  <a:pt x="67489" y="39716"/>
                </a:cubicBezTo>
                <a:cubicBezTo>
                  <a:pt x="67257" y="39463"/>
                  <a:pt x="66930" y="39316"/>
                  <a:pt x="66583" y="39316"/>
                </a:cubicBezTo>
                <a:lnTo>
                  <a:pt x="66575" y="39316"/>
                </a:lnTo>
                <a:cubicBezTo>
                  <a:pt x="66260" y="39320"/>
                  <a:pt x="65962" y="39438"/>
                  <a:pt x="65738" y="39659"/>
                </a:cubicBezTo>
                <a:cubicBezTo>
                  <a:pt x="65623" y="39524"/>
                  <a:pt x="65497" y="39394"/>
                  <a:pt x="65366" y="39275"/>
                </a:cubicBezTo>
                <a:cubicBezTo>
                  <a:pt x="65484" y="39161"/>
                  <a:pt x="65611" y="39067"/>
                  <a:pt x="65753" y="38993"/>
                </a:cubicBezTo>
                <a:cubicBezTo>
                  <a:pt x="66003" y="38859"/>
                  <a:pt x="66281" y="38785"/>
                  <a:pt x="66575" y="38785"/>
                </a:cubicBezTo>
                <a:cubicBezTo>
                  <a:pt x="66585" y="38785"/>
                  <a:pt x="66595" y="38785"/>
                  <a:pt x="66605" y="38785"/>
                </a:cubicBezTo>
                <a:close/>
                <a:moveTo>
                  <a:pt x="82413" y="38785"/>
                </a:moveTo>
                <a:cubicBezTo>
                  <a:pt x="82892" y="38785"/>
                  <a:pt x="83348" y="38981"/>
                  <a:pt x="83680" y="39324"/>
                </a:cubicBezTo>
                <a:cubicBezTo>
                  <a:pt x="83549" y="39447"/>
                  <a:pt x="83431" y="39577"/>
                  <a:pt x="83316" y="39716"/>
                </a:cubicBezTo>
                <a:cubicBezTo>
                  <a:pt x="83084" y="39459"/>
                  <a:pt x="82752" y="39316"/>
                  <a:pt x="82405" y="39316"/>
                </a:cubicBezTo>
                <a:cubicBezTo>
                  <a:pt x="82087" y="39320"/>
                  <a:pt x="81793" y="39438"/>
                  <a:pt x="81564" y="39659"/>
                </a:cubicBezTo>
                <a:cubicBezTo>
                  <a:pt x="81450" y="39524"/>
                  <a:pt x="81327" y="39394"/>
                  <a:pt x="81197" y="39275"/>
                </a:cubicBezTo>
                <a:cubicBezTo>
                  <a:pt x="81523" y="38961"/>
                  <a:pt x="81948" y="38785"/>
                  <a:pt x="82401" y="38785"/>
                </a:cubicBezTo>
                <a:close/>
                <a:moveTo>
                  <a:pt x="19100" y="39385"/>
                </a:moveTo>
                <a:cubicBezTo>
                  <a:pt x="19426" y="39385"/>
                  <a:pt x="19741" y="39528"/>
                  <a:pt x="19957" y="39773"/>
                </a:cubicBezTo>
                <a:cubicBezTo>
                  <a:pt x="19707" y="40092"/>
                  <a:pt x="19507" y="40456"/>
                  <a:pt x="19364" y="40848"/>
                </a:cubicBezTo>
                <a:cubicBezTo>
                  <a:pt x="19275" y="40840"/>
                  <a:pt x="19185" y="40835"/>
                  <a:pt x="19091" y="40835"/>
                </a:cubicBezTo>
                <a:lnTo>
                  <a:pt x="19066" y="40835"/>
                </a:lnTo>
                <a:cubicBezTo>
                  <a:pt x="19021" y="40840"/>
                  <a:pt x="18977" y="40840"/>
                  <a:pt x="18932" y="40840"/>
                </a:cubicBezTo>
                <a:cubicBezTo>
                  <a:pt x="18781" y="40423"/>
                  <a:pt x="18564" y="40047"/>
                  <a:pt x="18295" y="39713"/>
                </a:cubicBezTo>
                <a:cubicBezTo>
                  <a:pt x="18511" y="39504"/>
                  <a:pt x="18789" y="39389"/>
                  <a:pt x="19091" y="39385"/>
                </a:cubicBezTo>
                <a:close/>
                <a:moveTo>
                  <a:pt x="34925" y="39385"/>
                </a:moveTo>
                <a:cubicBezTo>
                  <a:pt x="35257" y="39385"/>
                  <a:pt x="35567" y="39528"/>
                  <a:pt x="35788" y="39773"/>
                </a:cubicBezTo>
                <a:cubicBezTo>
                  <a:pt x="35538" y="40092"/>
                  <a:pt x="35334" y="40456"/>
                  <a:pt x="35191" y="40848"/>
                </a:cubicBezTo>
                <a:cubicBezTo>
                  <a:pt x="35102" y="40840"/>
                  <a:pt x="35012" y="40835"/>
                  <a:pt x="34921" y="40835"/>
                </a:cubicBezTo>
                <a:lnTo>
                  <a:pt x="34897" y="40835"/>
                </a:lnTo>
                <a:cubicBezTo>
                  <a:pt x="34852" y="40840"/>
                  <a:pt x="34808" y="40840"/>
                  <a:pt x="34763" y="40840"/>
                </a:cubicBezTo>
                <a:cubicBezTo>
                  <a:pt x="34607" y="40423"/>
                  <a:pt x="34391" y="40047"/>
                  <a:pt x="34125" y="39713"/>
                </a:cubicBezTo>
                <a:cubicBezTo>
                  <a:pt x="34337" y="39504"/>
                  <a:pt x="34619" y="39389"/>
                  <a:pt x="34917" y="39385"/>
                </a:cubicBezTo>
                <a:close/>
                <a:moveTo>
                  <a:pt x="50756" y="39385"/>
                </a:moveTo>
                <a:cubicBezTo>
                  <a:pt x="51083" y="39385"/>
                  <a:pt x="51398" y="39528"/>
                  <a:pt x="51614" y="39773"/>
                </a:cubicBezTo>
                <a:cubicBezTo>
                  <a:pt x="51365" y="40092"/>
                  <a:pt x="51165" y="40456"/>
                  <a:pt x="51022" y="40848"/>
                </a:cubicBezTo>
                <a:cubicBezTo>
                  <a:pt x="50932" y="40840"/>
                  <a:pt x="50842" y="40835"/>
                  <a:pt x="50748" y="40835"/>
                </a:cubicBezTo>
                <a:lnTo>
                  <a:pt x="50724" y="40835"/>
                </a:lnTo>
                <a:cubicBezTo>
                  <a:pt x="50678" y="40840"/>
                  <a:pt x="50633" y="40840"/>
                  <a:pt x="50589" y="40840"/>
                </a:cubicBezTo>
                <a:cubicBezTo>
                  <a:pt x="50437" y="40423"/>
                  <a:pt x="50222" y="40047"/>
                  <a:pt x="49952" y="39713"/>
                </a:cubicBezTo>
                <a:cubicBezTo>
                  <a:pt x="50168" y="39504"/>
                  <a:pt x="50446" y="39389"/>
                  <a:pt x="50748" y="39385"/>
                </a:cubicBezTo>
                <a:close/>
                <a:moveTo>
                  <a:pt x="66583" y="39385"/>
                </a:moveTo>
                <a:cubicBezTo>
                  <a:pt x="66914" y="39385"/>
                  <a:pt x="67224" y="39528"/>
                  <a:pt x="67444" y="39773"/>
                </a:cubicBezTo>
                <a:cubicBezTo>
                  <a:pt x="67195" y="40092"/>
                  <a:pt x="66991" y="40456"/>
                  <a:pt x="66848" y="40848"/>
                </a:cubicBezTo>
                <a:cubicBezTo>
                  <a:pt x="66758" y="40840"/>
                  <a:pt x="66669" y="40835"/>
                  <a:pt x="66579" y="40835"/>
                </a:cubicBezTo>
                <a:lnTo>
                  <a:pt x="66554" y="40835"/>
                </a:lnTo>
                <a:cubicBezTo>
                  <a:pt x="66509" y="40840"/>
                  <a:pt x="66464" y="40840"/>
                  <a:pt x="66420" y="40840"/>
                </a:cubicBezTo>
                <a:cubicBezTo>
                  <a:pt x="66264" y="40423"/>
                  <a:pt x="66047" y="40047"/>
                  <a:pt x="65783" y="39713"/>
                </a:cubicBezTo>
                <a:cubicBezTo>
                  <a:pt x="65994" y="39504"/>
                  <a:pt x="66277" y="39389"/>
                  <a:pt x="66575" y="39385"/>
                </a:cubicBezTo>
                <a:close/>
                <a:moveTo>
                  <a:pt x="82413" y="39385"/>
                </a:moveTo>
                <a:cubicBezTo>
                  <a:pt x="82741" y="39385"/>
                  <a:pt x="83054" y="39528"/>
                  <a:pt x="83271" y="39773"/>
                </a:cubicBezTo>
                <a:cubicBezTo>
                  <a:pt x="83022" y="40092"/>
                  <a:pt x="82822" y="40456"/>
                  <a:pt x="82679" y="40848"/>
                </a:cubicBezTo>
                <a:cubicBezTo>
                  <a:pt x="82589" y="40840"/>
                  <a:pt x="82499" y="40835"/>
                  <a:pt x="82405" y="40835"/>
                </a:cubicBezTo>
                <a:lnTo>
                  <a:pt x="82381" y="40835"/>
                </a:lnTo>
                <a:cubicBezTo>
                  <a:pt x="82336" y="40840"/>
                  <a:pt x="82291" y="40840"/>
                  <a:pt x="82246" y="40840"/>
                </a:cubicBezTo>
                <a:cubicBezTo>
                  <a:pt x="82095" y="40423"/>
                  <a:pt x="81878" y="40047"/>
                  <a:pt x="81608" y="39713"/>
                </a:cubicBezTo>
                <a:cubicBezTo>
                  <a:pt x="81646" y="39675"/>
                  <a:pt x="81687" y="39643"/>
                  <a:pt x="81727" y="39614"/>
                </a:cubicBezTo>
                <a:cubicBezTo>
                  <a:pt x="81923" y="39467"/>
                  <a:pt x="82156" y="39389"/>
                  <a:pt x="82405" y="39385"/>
                </a:cubicBezTo>
                <a:close/>
                <a:moveTo>
                  <a:pt x="11179" y="38095"/>
                </a:moveTo>
                <a:cubicBezTo>
                  <a:pt x="11882" y="38095"/>
                  <a:pt x="12544" y="38397"/>
                  <a:pt x="13009" y="38923"/>
                </a:cubicBezTo>
                <a:cubicBezTo>
                  <a:pt x="12331" y="39381"/>
                  <a:pt x="11797" y="40047"/>
                  <a:pt x="11503" y="40852"/>
                </a:cubicBezTo>
                <a:cubicBezTo>
                  <a:pt x="11396" y="40844"/>
                  <a:pt x="11290" y="40835"/>
                  <a:pt x="11184" y="40835"/>
                </a:cubicBezTo>
                <a:lnTo>
                  <a:pt x="11160" y="40835"/>
                </a:lnTo>
                <a:cubicBezTo>
                  <a:pt x="11094" y="40840"/>
                  <a:pt x="11028" y="40840"/>
                  <a:pt x="10964" y="40844"/>
                </a:cubicBezTo>
                <a:cubicBezTo>
                  <a:pt x="10817" y="40435"/>
                  <a:pt x="10604" y="40063"/>
                  <a:pt x="10342" y="39737"/>
                </a:cubicBezTo>
                <a:lnTo>
                  <a:pt x="10342" y="39737"/>
                </a:lnTo>
                <a:lnTo>
                  <a:pt x="10346" y="39741"/>
                </a:lnTo>
                <a:cubicBezTo>
                  <a:pt x="10567" y="39516"/>
                  <a:pt x="10857" y="39389"/>
                  <a:pt x="11172" y="39385"/>
                </a:cubicBezTo>
                <a:lnTo>
                  <a:pt x="11179" y="39385"/>
                </a:lnTo>
                <a:cubicBezTo>
                  <a:pt x="11519" y="39385"/>
                  <a:pt x="11837" y="39536"/>
                  <a:pt x="12058" y="39794"/>
                </a:cubicBezTo>
                <a:lnTo>
                  <a:pt x="12111" y="39749"/>
                </a:lnTo>
                <a:cubicBezTo>
                  <a:pt x="11878" y="39475"/>
                  <a:pt x="11539" y="39316"/>
                  <a:pt x="11179" y="39316"/>
                </a:cubicBezTo>
                <a:lnTo>
                  <a:pt x="11172" y="39316"/>
                </a:lnTo>
                <a:cubicBezTo>
                  <a:pt x="10841" y="39320"/>
                  <a:pt x="10534" y="39451"/>
                  <a:pt x="10306" y="39688"/>
                </a:cubicBezTo>
                <a:cubicBezTo>
                  <a:pt x="10191" y="39549"/>
                  <a:pt x="10069" y="39418"/>
                  <a:pt x="9938" y="39300"/>
                </a:cubicBezTo>
                <a:cubicBezTo>
                  <a:pt x="10265" y="38969"/>
                  <a:pt x="10702" y="38785"/>
                  <a:pt x="11168" y="38785"/>
                </a:cubicBezTo>
                <a:lnTo>
                  <a:pt x="11179" y="38785"/>
                </a:lnTo>
                <a:cubicBezTo>
                  <a:pt x="11666" y="38785"/>
                  <a:pt x="12135" y="38989"/>
                  <a:pt x="12470" y="39349"/>
                </a:cubicBezTo>
                <a:lnTo>
                  <a:pt x="12519" y="39304"/>
                </a:lnTo>
                <a:cubicBezTo>
                  <a:pt x="12176" y="38928"/>
                  <a:pt x="11686" y="38716"/>
                  <a:pt x="11179" y="38716"/>
                </a:cubicBezTo>
                <a:lnTo>
                  <a:pt x="11168" y="38716"/>
                </a:lnTo>
                <a:cubicBezTo>
                  <a:pt x="10681" y="38716"/>
                  <a:pt x="10229" y="38908"/>
                  <a:pt x="9885" y="39251"/>
                </a:cubicBezTo>
                <a:cubicBezTo>
                  <a:pt x="9730" y="39112"/>
                  <a:pt x="9567" y="38985"/>
                  <a:pt x="9390" y="38874"/>
                </a:cubicBezTo>
                <a:cubicBezTo>
                  <a:pt x="9848" y="38384"/>
                  <a:pt x="10493" y="38099"/>
                  <a:pt x="11164" y="38095"/>
                </a:cubicBezTo>
                <a:close/>
                <a:moveTo>
                  <a:pt x="27006" y="38095"/>
                </a:moveTo>
                <a:cubicBezTo>
                  <a:pt x="27709" y="38095"/>
                  <a:pt x="28374" y="38397"/>
                  <a:pt x="28836" y="38923"/>
                </a:cubicBezTo>
                <a:cubicBezTo>
                  <a:pt x="28158" y="39381"/>
                  <a:pt x="27623" y="40047"/>
                  <a:pt x="27333" y="40852"/>
                </a:cubicBezTo>
                <a:cubicBezTo>
                  <a:pt x="27227" y="40844"/>
                  <a:pt x="27121" y="40835"/>
                  <a:pt x="27015" y="40835"/>
                </a:cubicBezTo>
                <a:lnTo>
                  <a:pt x="26985" y="40835"/>
                </a:lnTo>
                <a:cubicBezTo>
                  <a:pt x="26921" y="40840"/>
                  <a:pt x="26855" y="40840"/>
                  <a:pt x="26789" y="40844"/>
                </a:cubicBezTo>
                <a:cubicBezTo>
                  <a:pt x="26642" y="40435"/>
                  <a:pt x="26435" y="40063"/>
                  <a:pt x="26173" y="39737"/>
                </a:cubicBezTo>
                <a:lnTo>
                  <a:pt x="26173" y="39737"/>
                </a:lnTo>
                <a:lnTo>
                  <a:pt x="26177" y="39741"/>
                </a:lnTo>
                <a:cubicBezTo>
                  <a:pt x="26393" y="39516"/>
                  <a:pt x="26688" y="39389"/>
                  <a:pt x="26998" y="39385"/>
                </a:cubicBezTo>
                <a:lnTo>
                  <a:pt x="27006" y="39385"/>
                </a:lnTo>
                <a:cubicBezTo>
                  <a:pt x="27345" y="39385"/>
                  <a:pt x="27664" y="39536"/>
                  <a:pt x="27884" y="39794"/>
                </a:cubicBezTo>
                <a:lnTo>
                  <a:pt x="27937" y="39749"/>
                </a:lnTo>
                <a:cubicBezTo>
                  <a:pt x="27705" y="39471"/>
                  <a:pt x="27362" y="39316"/>
                  <a:pt x="26998" y="39316"/>
                </a:cubicBezTo>
                <a:cubicBezTo>
                  <a:pt x="26672" y="39320"/>
                  <a:pt x="26361" y="39451"/>
                  <a:pt x="26133" y="39688"/>
                </a:cubicBezTo>
                <a:cubicBezTo>
                  <a:pt x="26018" y="39549"/>
                  <a:pt x="25895" y="39418"/>
                  <a:pt x="25765" y="39300"/>
                </a:cubicBezTo>
                <a:cubicBezTo>
                  <a:pt x="26095" y="38969"/>
                  <a:pt x="26533" y="38785"/>
                  <a:pt x="26994" y="38785"/>
                </a:cubicBezTo>
                <a:lnTo>
                  <a:pt x="27006" y="38785"/>
                </a:lnTo>
                <a:cubicBezTo>
                  <a:pt x="27496" y="38785"/>
                  <a:pt x="27966" y="38989"/>
                  <a:pt x="28297" y="39349"/>
                </a:cubicBezTo>
                <a:lnTo>
                  <a:pt x="28350" y="39304"/>
                </a:lnTo>
                <a:cubicBezTo>
                  <a:pt x="28003" y="38928"/>
                  <a:pt x="27517" y="38716"/>
                  <a:pt x="27006" y="38716"/>
                </a:cubicBezTo>
                <a:lnTo>
                  <a:pt x="26994" y="38716"/>
                </a:lnTo>
                <a:cubicBezTo>
                  <a:pt x="26512" y="38716"/>
                  <a:pt x="26054" y="38908"/>
                  <a:pt x="25716" y="39251"/>
                </a:cubicBezTo>
                <a:cubicBezTo>
                  <a:pt x="25560" y="39112"/>
                  <a:pt x="25393" y="38985"/>
                  <a:pt x="25221" y="38874"/>
                </a:cubicBezTo>
                <a:cubicBezTo>
                  <a:pt x="25675" y="38384"/>
                  <a:pt x="26320" y="38099"/>
                  <a:pt x="26990" y="38095"/>
                </a:cubicBezTo>
                <a:close/>
                <a:moveTo>
                  <a:pt x="42837" y="38095"/>
                </a:moveTo>
                <a:cubicBezTo>
                  <a:pt x="43540" y="38095"/>
                  <a:pt x="44201" y="38397"/>
                  <a:pt x="44667" y="38923"/>
                </a:cubicBezTo>
                <a:cubicBezTo>
                  <a:pt x="43988" y="39381"/>
                  <a:pt x="43453" y="40047"/>
                  <a:pt x="43159" y="40852"/>
                </a:cubicBezTo>
                <a:cubicBezTo>
                  <a:pt x="43057" y="40844"/>
                  <a:pt x="42947" y="40835"/>
                  <a:pt x="42841" y="40835"/>
                </a:cubicBezTo>
                <a:lnTo>
                  <a:pt x="42816" y="40835"/>
                </a:lnTo>
                <a:cubicBezTo>
                  <a:pt x="42751" y="40840"/>
                  <a:pt x="42686" y="40840"/>
                  <a:pt x="42620" y="40844"/>
                </a:cubicBezTo>
                <a:cubicBezTo>
                  <a:pt x="42473" y="40435"/>
                  <a:pt x="42261" y="40063"/>
                  <a:pt x="42000" y="39737"/>
                </a:cubicBezTo>
                <a:lnTo>
                  <a:pt x="42000" y="39737"/>
                </a:lnTo>
                <a:lnTo>
                  <a:pt x="42004" y="39741"/>
                </a:lnTo>
                <a:cubicBezTo>
                  <a:pt x="42224" y="39516"/>
                  <a:pt x="42514" y="39389"/>
                  <a:pt x="42829" y="39385"/>
                </a:cubicBezTo>
                <a:lnTo>
                  <a:pt x="42837" y="39385"/>
                </a:lnTo>
                <a:cubicBezTo>
                  <a:pt x="43176" y="39385"/>
                  <a:pt x="43494" y="39536"/>
                  <a:pt x="43715" y="39794"/>
                </a:cubicBezTo>
                <a:lnTo>
                  <a:pt x="43768" y="39749"/>
                </a:lnTo>
                <a:cubicBezTo>
                  <a:pt x="43532" y="39471"/>
                  <a:pt x="43193" y="39316"/>
                  <a:pt x="42829" y="39316"/>
                </a:cubicBezTo>
                <a:cubicBezTo>
                  <a:pt x="42498" y="39320"/>
                  <a:pt x="42192" y="39451"/>
                  <a:pt x="41963" y="39688"/>
                </a:cubicBezTo>
                <a:cubicBezTo>
                  <a:pt x="41849" y="39549"/>
                  <a:pt x="41726" y="39418"/>
                  <a:pt x="41596" y="39300"/>
                </a:cubicBezTo>
                <a:cubicBezTo>
                  <a:pt x="41922" y="38969"/>
                  <a:pt x="42359" y="38785"/>
                  <a:pt x="42825" y="38785"/>
                </a:cubicBezTo>
                <a:lnTo>
                  <a:pt x="42837" y="38785"/>
                </a:lnTo>
                <a:cubicBezTo>
                  <a:pt x="43323" y="38785"/>
                  <a:pt x="43792" y="38989"/>
                  <a:pt x="44128" y="39349"/>
                </a:cubicBezTo>
                <a:lnTo>
                  <a:pt x="44177" y="39304"/>
                </a:lnTo>
                <a:cubicBezTo>
                  <a:pt x="43834" y="38928"/>
                  <a:pt x="43343" y="38716"/>
                  <a:pt x="42837" y="38716"/>
                </a:cubicBezTo>
                <a:lnTo>
                  <a:pt x="42825" y="38716"/>
                </a:lnTo>
                <a:cubicBezTo>
                  <a:pt x="42339" y="38716"/>
                  <a:pt x="41885" y="38908"/>
                  <a:pt x="41542" y="39251"/>
                </a:cubicBezTo>
                <a:cubicBezTo>
                  <a:pt x="41387" y="39112"/>
                  <a:pt x="41223" y="38985"/>
                  <a:pt x="41048" y="38874"/>
                </a:cubicBezTo>
                <a:cubicBezTo>
                  <a:pt x="41506" y="38384"/>
                  <a:pt x="42151" y="38099"/>
                  <a:pt x="42821" y="38095"/>
                </a:cubicBezTo>
                <a:close/>
                <a:moveTo>
                  <a:pt x="58663" y="38095"/>
                </a:moveTo>
                <a:cubicBezTo>
                  <a:pt x="59366" y="38095"/>
                  <a:pt x="60032" y="38397"/>
                  <a:pt x="60493" y="38923"/>
                </a:cubicBezTo>
                <a:cubicBezTo>
                  <a:pt x="59815" y="39381"/>
                  <a:pt x="59280" y="40047"/>
                  <a:pt x="58990" y="40852"/>
                </a:cubicBezTo>
                <a:cubicBezTo>
                  <a:pt x="58884" y="40844"/>
                  <a:pt x="58778" y="40835"/>
                  <a:pt x="58671" y="40835"/>
                </a:cubicBezTo>
                <a:lnTo>
                  <a:pt x="58643" y="40835"/>
                </a:lnTo>
                <a:cubicBezTo>
                  <a:pt x="58578" y="40840"/>
                  <a:pt x="58512" y="40840"/>
                  <a:pt x="58451" y="40844"/>
                </a:cubicBezTo>
                <a:cubicBezTo>
                  <a:pt x="58300" y="40435"/>
                  <a:pt x="58092" y="40063"/>
                  <a:pt x="57830" y="39737"/>
                </a:cubicBezTo>
                <a:lnTo>
                  <a:pt x="57830" y="39737"/>
                </a:lnTo>
                <a:lnTo>
                  <a:pt x="57834" y="39741"/>
                </a:lnTo>
                <a:cubicBezTo>
                  <a:pt x="58051" y="39516"/>
                  <a:pt x="58345" y="39389"/>
                  <a:pt x="58656" y="39385"/>
                </a:cubicBezTo>
                <a:lnTo>
                  <a:pt x="58663" y="39385"/>
                </a:lnTo>
                <a:cubicBezTo>
                  <a:pt x="59003" y="39385"/>
                  <a:pt x="59321" y="39536"/>
                  <a:pt x="59542" y="39794"/>
                </a:cubicBezTo>
                <a:lnTo>
                  <a:pt x="59595" y="39749"/>
                </a:lnTo>
                <a:cubicBezTo>
                  <a:pt x="59362" y="39475"/>
                  <a:pt x="59023" y="39316"/>
                  <a:pt x="58663" y="39316"/>
                </a:cubicBezTo>
                <a:lnTo>
                  <a:pt x="58656" y="39316"/>
                </a:lnTo>
                <a:cubicBezTo>
                  <a:pt x="58328" y="39320"/>
                  <a:pt x="58018" y="39451"/>
                  <a:pt x="57789" y="39688"/>
                </a:cubicBezTo>
                <a:cubicBezTo>
                  <a:pt x="57675" y="39549"/>
                  <a:pt x="57553" y="39418"/>
                  <a:pt x="57421" y="39300"/>
                </a:cubicBezTo>
                <a:cubicBezTo>
                  <a:pt x="57753" y="38969"/>
                  <a:pt x="58190" y="38785"/>
                  <a:pt x="58656" y="38785"/>
                </a:cubicBezTo>
                <a:lnTo>
                  <a:pt x="58663" y="38785"/>
                </a:lnTo>
                <a:cubicBezTo>
                  <a:pt x="59154" y="38785"/>
                  <a:pt x="59623" y="38989"/>
                  <a:pt x="59954" y="39349"/>
                </a:cubicBezTo>
                <a:lnTo>
                  <a:pt x="60007" y="39304"/>
                </a:lnTo>
                <a:cubicBezTo>
                  <a:pt x="59660" y="38928"/>
                  <a:pt x="59174" y="38716"/>
                  <a:pt x="58663" y="38716"/>
                </a:cubicBezTo>
                <a:lnTo>
                  <a:pt x="58652" y="38716"/>
                </a:lnTo>
                <a:cubicBezTo>
                  <a:pt x="58169" y="38716"/>
                  <a:pt x="57712" y="38908"/>
                  <a:pt x="57372" y="39251"/>
                </a:cubicBezTo>
                <a:cubicBezTo>
                  <a:pt x="57218" y="39112"/>
                  <a:pt x="57050" y="38985"/>
                  <a:pt x="56878" y="38874"/>
                </a:cubicBezTo>
                <a:cubicBezTo>
                  <a:pt x="57332" y="38384"/>
                  <a:pt x="57977" y="38099"/>
                  <a:pt x="58647" y="38095"/>
                </a:cubicBezTo>
                <a:close/>
                <a:moveTo>
                  <a:pt x="74494" y="38095"/>
                </a:moveTo>
                <a:cubicBezTo>
                  <a:pt x="75197" y="38095"/>
                  <a:pt x="75858" y="38397"/>
                  <a:pt x="76324" y="38923"/>
                </a:cubicBezTo>
                <a:cubicBezTo>
                  <a:pt x="75646" y="39381"/>
                  <a:pt x="75111" y="40047"/>
                  <a:pt x="74820" y="40852"/>
                </a:cubicBezTo>
                <a:cubicBezTo>
                  <a:pt x="74707" y="40840"/>
                  <a:pt x="74588" y="40835"/>
                  <a:pt x="74473" y="40835"/>
                </a:cubicBezTo>
                <a:cubicBezTo>
                  <a:pt x="74409" y="40840"/>
                  <a:pt x="74343" y="40840"/>
                  <a:pt x="74277" y="40844"/>
                </a:cubicBezTo>
                <a:cubicBezTo>
                  <a:pt x="74130" y="40435"/>
                  <a:pt x="73919" y="40063"/>
                  <a:pt x="73657" y="39737"/>
                </a:cubicBezTo>
                <a:lnTo>
                  <a:pt x="73657" y="39737"/>
                </a:lnTo>
                <a:lnTo>
                  <a:pt x="73661" y="39741"/>
                </a:lnTo>
                <a:cubicBezTo>
                  <a:pt x="73881" y="39516"/>
                  <a:pt x="74172" y="39389"/>
                  <a:pt x="74486" y="39385"/>
                </a:cubicBezTo>
                <a:lnTo>
                  <a:pt x="74494" y="39385"/>
                </a:lnTo>
                <a:cubicBezTo>
                  <a:pt x="74833" y="39385"/>
                  <a:pt x="75152" y="39536"/>
                  <a:pt x="75372" y="39794"/>
                </a:cubicBezTo>
                <a:lnTo>
                  <a:pt x="75425" y="39749"/>
                </a:lnTo>
                <a:cubicBezTo>
                  <a:pt x="75193" y="39475"/>
                  <a:pt x="74854" y="39316"/>
                  <a:pt x="74494" y="39316"/>
                </a:cubicBezTo>
                <a:lnTo>
                  <a:pt x="74486" y="39316"/>
                </a:lnTo>
                <a:cubicBezTo>
                  <a:pt x="74155" y="39320"/>
                  <a:pt x="73849" y="39451"/>
                  <a:pt x="73620" y="39688"/>
                </a:cubicBezTo>
                <a:cubicBezTo>
                  <a:pt x="73506" y="39549"/>
                  <a:pt x="73383" y="39418"/>
                  <a:pt x="73252" y="39300"/>
                </a:cubicBezTo>
                <a:cubicBezTo>
                  <a:pt x="73579" y="38969"/>
                  <a:pt x="74017" y="38785"/>
                  <a:pt x="74482" y="38785"/>
                </a:cubicBezTo>
                <a:cubicBezTo>
                  <a:pt x="74492" y="38785"/>
                  <a:pt x="74502" y="38785"/>
                  <a:pt x="74512" y="38785"/>
                </a:cubicBezTo>
                <a:cubicBezTo>
                  <a:pt x="74995" y="38785"/>
                  <a:pt x="75457" y="38993"/>
                  <a:pt x="75785" y="39349"/>
                </a:cubicBezTo>
                <a:lnTo>
                  <a:pt x="75834" y="39304"/>
                </a:lnTo>
                <a:cubicBezTo>
                  <a:pt x="75491" y="38928"/>
                  <a:pt x="75001" y="38716"/>
                  <a:pt x="74494" y="38716"/>
                </a:cubicBezTo>
                <a:lnTo>
                  <a:pt x="74482" y="38716"/>
                </a:lnTo>
                <a:cubicBezTo>
                  <a:pt x="73996" y="38716"/>
                  <a:pt x="73542" y="38908"/>
                  <a:pt x="73199" y="39251"/>
                </a:cubicBezTo>
                <a:cubicBezTo>
                  <a:pt x="73044" y="39112"/>
                  <a:pt x="72881" y="38985"/>
                  <a:pt x="72705" y="38874"/>
                </a:cubicBezTo>
                <a:cubicBezTo>
                  <a:pt x="73163" y="38384"/>
                  <a:pt x="73808" y="38099"/>
                  <a:pt x="74477" y="38095"/>
                </a:cubicBezTo>
                <a:close/>
                <a:moveTo>
                  <a:pt x="90321" y="38095"/>
                </a:moveTo>
                <a:cubicBezTo>
                  <a:pt x="91024" y="38095"/>
                  <a:pt x="91689" y="38397"/>
                  <a:pt x="92151" y="38923"/>
                </a:cubicBezTo>
                <a:cubicBezTo>
                  <a:pt x="91472" y="39381"/>
                  <a:pt x="90937" y="40047"/>
                  <a:pt x="90647" y="40852"/>
                </a:cubicBezTo>
                <a:cubicBezTo>
                  <a:pt x="90541" y="40844"/>
                  <a:pt x="90435" y="40835"/>
                  <a:pt x="90329" y="40835"/>
                </a:cubicBezTo>
                <a:lnTo>
                  <a:pt x="90300" y="40835"/>
                </a:lnTo>
                <a:cubicBezTo>
                  <a:pt x="90234" y="40840"/>
                  <a:pt x="90170" y="40840"/>
                  <a:pt x="90108" y="40844"/>
                </a:cubicBezTo>
                <a:cubicBezTo>
                  <a:pt x="89957" y="40435"/>
                  <a:pt x="89744" y="40063"/>
                  <a:pt x="89488" y="39737"/>
                </a:cubicBezTo>
                <a:lnTo>
                  <a:pt x="89488" y="39737"/>
                </a:lnTo>
                <a:lnTo>
                  <a:pt x="89491" y="39741"/>
                </a:lnTo>
                <a:cubicBezTo>
                  <a:pt x="89708" y="39516"/>
                  <a:pt x="90002" y="39389"/>
                  <a:pt x="90313" y="39385"/>
                </a:cubicBezTo>
                <a:lnTo>
                  <a:pt x="90321" y="39385"/>
                </a:lnTo>
                <a:cubicBezTo>
                  <a:pt x="90660" y="39385"/>
                  <a:pt x="90978" y="39536"/>
                  <a:pt x="91199" y="39794"/>
                </a:cubicBezTo>
                <a:lnTo>
                  <a:pt x="91252" y="39749"/>
                </a:lnTo>
                <a:cubicBezTo>
                  <a:pt x="91019" y="39475"/>
                  <a:pt x="90680" y="39316"/>
                  <a:pt x="90321" y="39316"/>
                </a:cubicBezTo>
                <a:lnTo>
                  <a:pt x="90313" y="39316"/>
                </a:lnTo>
                <a:cubicBezTo>
                  <a:pt x="89985" y="39320"/>
                  <a:pt x="89676" y="39451"/>
                  <a:pt x="89446" y="39688"/>
                </a:cubicBezTo>
                <a:cubicBezTo>
                  <a:pt x="89333" y="39549"/>
                  <a:pt x="89210" y="39418"/>
                  <a:pt x="89079" y="39300"/>
                </a:cubicBezTo>
                <a:cubicBezTo>
                  <a:pt x="89410" y="38969"/>
                  <a:pt x="89847" y="38785"/>
                  <a:pt x="90313" y="38785"/>
                </a:cubicBezTo>
                <a:lnTo>
                  <a:pt x="90321" y="38785"/>
                </a:lnTo>
                <a:cubicBezTo>
                  <a:pt x="90811" y="38785"/>
                  <a:pt x="91280" y="38989"/>
                  <a:pt x="91612" y="39349"/>
                </a:cubicBezTo>
                <a:lnTo>
                  <a:pt x="91665" y="39304"/>
                </a:lnTo>
                <a:cubicBezTo>
                  <a:pt x="91318" y="38928"/>
                  <a:pt x="90831" y="38716"/>
                  <a:pt x="90321" y="38716"/>
                </a:cubicBezTo>
                <a:lnTo>
                  <a:pt x="90308" y="38716"/>
                </a:lnTo>
                <a:cubicBezTo>
                  <a:pt x="89827" y="38716"/>
                  <a:pt x="89369" y="38908"/>
                  <a:pt x="89030" y="39251"/>
                </a:cubicBezTo>
                <a:cubicBezTo>
                  <a:pt x="88875" y="39112"/>
                  <a:pt x="88707" y="38985"/>
                  <a:pt x="88536" y="38874"/>
                </a:cubicBezTo>
                <a:cubicBezTo>
                  <a:pt x="88990" y="38384"/>
                  <a:pt x="89635" y="38099"/>
                  <a:pt x="90304" y="38095"/>
                </a:cubicBezTo>
                <a:close/>
                <a:moveTo>
                  <a:pt x="7251" y="38316"/>
                </a:moveTo>
                <a:cubicBezTo>
                  <a:pt x="8876" y="38316"/>
                  <a:pt x="10327" y="39328"/>
                  <a:pt x="10890" y="40848"/>
                </a:cubicBezTo>
                <a:cubicBezTo>
                  <a:pt x="10670" y="40864"/>
                  <a:pt x="10457" y="40901"/>
                  <a:pt x="10244" y="40950"/>
                </a:cubicBezTo>
                <a:cubicBezTo>
                  <a:pt x="9745" y="39751"/>
                  <a:pt x="8555" y="38953"/>
                  <a:pt x="7252" y="38953"/>
                </a:cubicBezTo>
                <a:cubicBezTo>
                  <a:pt x="7244" y="38953"/>
                  <a:pt x="7237" y="38953"/>
                  <a:pt x="7230" y="38953"/>
                </a:cubicBezTo>
                <a:cubicBezTo>
                  <a:pt x="5911" y="38961"/>
                  <a:pt x="4751" y="39749"/>
                  <a:pt x="4253" y="40962"/>
                </a:cubicBezTo>
                <a:cubicBezTo>
                  <a:pt x="4040" y="40908"/>
                  <a:pt x="3828" y="40872"/>
                  <a:pt x="3607" y="40852"/>
                </a:cubicBezTo>
                <a:cubicBezTo>
                  <a:pt x="4167" y="39345"/>
                  <a:pt x="5613" y="38324"/>
                  <a:pt x="7226" y="38316"/>
                </a:cubicBezTo>
                <a:close/>
                <a:moveTo>
                  <a:pt x="23077" y="38316"/>
                </a:moveTo>
                <a:cubicBezTo>
                  <a:pt x="24706" y="38316"/>
                  <a:pt x="26157" y="39328"/>
                  <a:pt x="26721" y="40848"/>
                </a:cubicBezTo>
                <a:cubicBezTo>
                  <a:pt x="26500" y="40864"/>
                  <a:pt x="26284" y="40901"/>
                  <a:pt x="26075" y="40950"/>
                </a:cubicBezTo>
                <a:cubicBezTo>
                  <a:pt x="25573" y="39749"/>
                  <a:pt x="24380" y="38953"/>
                  <a:pt x="23077" y="38953"/>
                </a:cubicBezTo>
                <a:lnTo>
                  <a:pt x="23057" y="38953"/>
                </a:lnTo>
                <a:cubicBezTo>
                  <a:pt x="21741" y="38961"/>
                  <a:pt x="20578" y="39749"/>
                  <a:pt x="20080" y="40962"/>
                </a:cubicBezTo>
                <a:cubicBezTo>
                  <a:pt x="19871" y="40908"/>
                  <a:pt x="19654" y="40872"/>
                  <a:pt x="19438" y="40852"/>
                </a:cubicBezTo>
                <a:cubicBezTo>
                  <a:pt x="19994" y="39345"/>
                  <a:pt x="21443" y="38324"/>
                  <a:pt x="23053" y="38316"/>
                </a:cubicBezTo>
                <a:close/>
                <a:moveTo>
                  <a:pt x="38908" y="38316"/>
                </a:moveTo>
                <a:cubicBezTo>
                  <a:pt x="40533" y="38316"/>
                  <a:pt x="41983" y="39328"/>
                  <a:pt x="42547" y="40848"/>
                </a:cubicBezTo>
                <a:cubicBezTo>
                  <a:pt x="42326" y="40864"/>
                  <a:pt x="42114" y="40901"/>
                  <a:pt x="41902" y="40950"/>
                </a:cubicBezTo>
                <a:cubicBezTo>
                  <a:pt x="41404" y="39749"/>
                  <a:pt x="40211" y="38953"/>
                  <a:pt x="38908" y="38953"/>
                </a:cubicBezTo>
                <a:lnTo>
                  <a:pt x="38887" y="38953"/>
                </a:lnTo>
                <a:cubicBezTo>
                  <a:pt x="37568" y="38961"/>
                  <a:pt x="36408" y="39749"/>
                  <a:pt x="35910" y="40962"/>
                </a:cubicBezTo>
                <a:cubicBezTo>
                  <a:pt x="35698" y="40908"/>
                  <a:pt x="35485" y="40872"/>
                  <a:pt x="35264" y="40852"/>
                </a:cubicBezTo>
                <a:cubicBezTo>
                  <a:pt x="35824" y="39345"/>
                  <a:pt x="37270" y="38324"/>
                  <a:pt x="38883" y="38316"/>
                </a:cubicBezTo>
                <a:close/>
                <a:moveTo>
                  <a:pt x="54735" y="38316"/>
                </a:moveTo>
                <a:cubicBezTo>
                  <a:pt x="56364" y="38316"/>
                  <a:pt x="57814" y="39328"/>
                  <a:pt x="58377" y="40848"/>
                </a:cubicBezTo>
                <a:cubicBezTo>
                  <a:pt x="58157" y="40864"/>
                  <a:pt x="57941" y="40901"/>
                  <a:pt x="57732" y="40950"/>
                </a:cubicBezTo>
                <a:cubicBezTo>
                  <a:pt x="57230" y="39749"/>
                  <a:pt x="56037" y="38953"/>
                  <a:pt x="54735" y="38953"/>
                </a:cubicBezTo>
                <a:lnTo>
                  <a:pt x="54714" y="38953"/>
                </a:lnTo>
                <a:cubicBezTo>
                  <a:pt x="53399" y="38961"/>
                  <a:pt x="52235" y="39749"/>
                  <a:pt x="51736" y="40962"/>
                </a:cubicBezTo>
                <a:cubicBezTo>
                  <a:pt x="51528" y="40908"/>
                  <a:pt x="51312" y="40872"/>
                  <a:pt x="51095" y="40852"/>
                </a:cubicBezTo>
                <a:cubicBezTo>
                  <a:pt x="51651" y="39345"/>
                  <a:pt x="53101" y="38324"/>
                  <a:pt x="54710" y="38316"/>
                </a:cubicBezTo>
                <a:close/>
                <a:moveTo>
                  <a:pt x="70565" y="38316"/>
                </a:moveTo>
                <a:cubicBezTo>
                  <a:pt x="72190" y="38316"/>
                  <a:pt x="73644" y="39328"/>
                  <a:pt x="74204" y="40848"/>
                </a:cubicBezTo>
                <a:cubicBezTo>
                  <a:pt x="73987" y="40864"/>
                  <a:pt x="73772" y="40901"/>
                  <a:pt x="73559" y="40950"/>
                </a:cubicBezTo>
                <a:cubicBezTo>
                  <a:pt x="73061" y="39749"/>
                  <a:pt x="71868" y="38953"/>
                  <a:pt x="70565" y="38953"/>
                </a:cubicBezTo>
                <a:lnTo>
                  <a:pt x="70545" y="38953"/>
                </a:lnTo>
                <a:cubicBezTo>
                  <a:pt x="69225" y="38961"/>
                  <a:pt x="68066" y="39749"/>
                  <a:pt x="67567" y="40962"/>
                </a:cubicBezTo>
                <a:cubicBezTo>
                  <a:pt x="67355" y="40908"/>
                  <a:pt x="67142" y="40872"/>
                  <a:pt x="66922" y="40852"/>
                </a:cubicBezTo>
                <a:cubicBezTo>
                  <a:pt x="67481" y="39345"/>
                  <a:pt x="68927" y="38324"/>
                  <a:pt x="70541" y="38316"/>
                </a:cubicBezTo>
                <a:close/>
                <a:moveTo>
                  <a:pt x="86396" y="38316"/>
                </a:moveTo>
                <a:cubicBezTo>
                  <a:pt x="88021" y="38316"/>
                  <a:pt x="89471" y="39328"/>
                  <a:pt x="90034" y="40848"/>
                </a:cubicBezTo>
                <a:cubicBezTo>
                  <a:pt x="89814" y="40864"/>
                  <a:pt x="89597" y="40901"/>
                  <a:pt x="89389" y="40950"/>
                </a:cubicBezTo>
                <a:cubicBezTo>
                  <a:pt x="88888" y="39749"/>
                  <a:pt x="87689" y="38953"/>
                  <a:pt x="86383" y="38953"/>
                </a:cubicBezTo>
                <a:cubicBezTo>
                  <a:pt x="86379" y="38953"/>
                  <a:pt x="86375" y="38953"/>
                  <a:pt x="86371" y="38953"/>
                </a:cubicBezTo>
                <a:cubicBezTo>
                  <a:pt x="85056" y="38961"/>
                  <a:pt x="83892" y="39749"/>
                  <a:pt x="83393" y="40962"/>
                </a:cubicBezTo>
                <a:cubicBezTo>
                  <a:pt x="83186" y="40908"/>
                  <a:pt x="82969" y="40872"/>
                  <a:pt x="82752" y="40852"/>
                </a:cubicBezTo>
                <a:cubicBezTo>
                  <a:pt x="83308" y="39345"/>
                  <a:pt x="84758" y="38324"/>
                  <a:pt x="86371" y="38316"/>
                </a:cubicBezTo>
                <a:close/>
                <a:moveTo>
                  <a:pt x="7251" y="39021"/>
                </a:moveTo>
                <a:cubicBezTo>
                  <a:pt x="8521" y="39021"/>
                  <a:pt x="9685" y="39798"/>
                  <a:pt x="10175" y="40970"/>
                </a:cubicBezTo>
                <a:cubicBezTo>
                  <a:pt x="9963" y="41023"/>
                  <a:pt x="9754" y="41097"/>
                  <a:pt x="9554" y="41191"/>
                </a:cubicBezTo>
                <a:cubicBezTo>
                  <a:pt x="9154" y="40271"/>
                  <a:pt x="8259" y="39679"/>
                  <a:pt x="7251" y="39679"/>
                </a:cubicBezTo>
                <a:cubicBezTo>
                  <a:pt x="7247" y="39679"/>
                  <a:pt x="7239" y="39679"/>
                  <a:pt x="7234" y="39683"/>
                </a:cubicBezTo>
                <a:cubicBezTo>
                  <a:pt x="6229" y="39688"/>
                  <a:pt x="5331" y="40288"/>
                  <a:pt x="4939" y="41211"/>
                </a:cubicBezTo>
                <a:cubicBezTo>
                  <a:pt x="4739" y="41117"/>
                  <a:pt x="4531" y="41040"/>
                  <a:pt x="4318" y="40982"/>
                </a:cubicBezTo>
                <a:cubicBezTo>
                  <a:pt x="4808" y="39798"/>
                  <a:pt x="5944" y="39030"/>
                  <a:pt x="7230" y="39021"/>
                </a:cubicBezTo>
                <a:close/>
                <a:moveTo>
                  <a:pt x="23077" y="39021"/>
                </a:moveTo>
                <a:cubicBezTo>
                  <a:pt x="24352" y="39021"/>
                  <a:pt x="25515" y="39798"/>
                  <a:pt x="26005" y="40970"/>
                </a:cubicBezTo>
                <a:cubicBezTo>
                  <a:pt x="25790" y="41023"/>
                  <a:pt x="25581" y="41097"/>
                  <a:pt x="25381" y="41191"/>
                </a:cubicBezTo>
                <a:cubicBezTo>
                  <a:pt x="24981" y="40271"/>
                  <a:pt x="24086" y="39679"/>
                  <a:pt x="23081" y="39679"/>
                </a:cubicBezTo>
                <a:cubicBezTo>
                  <a:pt x="23073" y="39679"/>
                  <a:pt x="23070" y="39679"/>
                  <a:pt x="23065" y="39683"/>
                </a:cubicBezTo>
                <a:cubicBezTo>
                  <a:pt x="22056" y="39688"/>
                  <a:pt x="21162" y="40288"/>
                  <a:pt x="20766" y="41211"/>
                </a:cubicBezTo>
                <a:cubicBezTo>
                  <a:pt x="20570" y="41117"/>
                  <a:pt x="20361" y="41040"/>
                  <a:pt x="20148" y="40982"/>
                </a:cubicBezTo>
                <a:cubicBezTo>
                  <a:pt x="20639" y="39798"/>
                  <a:pt x="21775" y="39030"/>
                  <a:pt x="23061" y="39021"/>
                </a:cubicBezTo>
                <a:close/>
                <a:moveTo>
                  <a:pt x="38908" y="39021"/>
                </a:moveTo>
                <a:cubicBezTo>
                  <a:pt x="40178" y="39021"/>
                  <a:pt x="41342" y="39798"/>
                  <a:pt x="41832" y="40970"/>
                </a:cubicBezTo>
                <a:cubicBezTo>
                  <a:pt x="41620" y="41023"/>
                  <a:pt x="41411" y="41097"/>
                  <a:pt x="41211" y="41191"/>
                </a:cubicBezTo>
                <a:cubicBezTo>
                  <a:pt x="40812" y="40271"/>
                  <a:pt x="39917" y="39679"/>
                  <a:pt x="38908" y="39679"/>
                </a:cubicBezTo>
                <a:cubicBezTo>
                  <a:pt x="38904" y="39679"/>
                  <a:pt x="38895" y="39679"/>
                  <a:pt x="38891" y="39683"/>
                </a:cubicBezTo>
                <a:cubicBezTo>
                  <a:pt x="37887" y="39688"/>
                  <a:pt x="36989" y="40288"/>
                  <a:pt x="36597" y="41211"/>
                </a:cubicBezTo>
                <a:cubicBezTo>
                  <a:pt x="36396" y="41117"/>
                  <a:pt x="36188" y="41040"/>
                  <a:pt x="35975" y="40982"/>
                </a:cubicBezTo>
                <a:cubicBezTo>
                  <a:pt x="36465" y="39798"/>
                  <a:pt x="37601" y="39030"/>
                  <a:pt x="38887" y="39021"/>
                </a:cubicBezTo>
                <a:close/>
                <a:moveTo>
                  <a:pt x="54735" y="39021"/>
                </a:moveTo>
                <a:cubicBezTo>
                  <a:pt x="56009" y="39021"/>
                  <a:pt x="57172" y="39798"/>
                  <a:pt x="57663" y="40970"/>
                </a:cubicBezTo>
                <a:cubicBezTo>
                  <a:pt x="57446" y="41023"/>
                  <a:pt x="57242" y="41097"/>
                  <a:pt x="57038" y="41191"/>
                </a:cubicBezTo>
                <a:cubicBezTo>
                  <a:pt x="56641" y="40272"/>
                  <a:pt x="55753" y="39683"/>
                  <a:pt x="54752" y="39683"/>
                </a:cubicBezTo>
                <a:cubicBezTo>
                  <a:pt x="54742" y="39683"/>
                  <a:pt x="54732" y="39683"/>
                  <a:pt x="54722" y="39683"/>
                </a:cubicBezTo>
                <a:cubicBezTo>
                  <a:pt x="53713" y="39688"/>
                  <a:pt x="52819" y="40288"/>
                  <a:pt x="52422" y="41211"/>
                </a:cubicBezTo>
                <a:cubicBezTo>
                  <a:pt x="52226" y="41117"/>
                  <a:pt x="52018" y="41040"/>
                  <a:pt x="51806" y="40982"/>
                </a:cubicBezTo>
                <a:cubicBezTo>
                  <a:pt x="52296" y="39798"/>
                  <a:pt x="53432" y="39030"/>
                  <a:pt x="54718" y="39021"/>
                </a:cubicBezTo>
                <a:close/>
                <a:moveTo>
                  <a:pt x="70565" y="39021"/>
                </a:moveTo>
                <a:cubicBezTo>
                  <a:pt x="71836" y="39021"/>
                  <a:pt x="72999" y="39798"/>
                  <a:pt x="73489" y="40970"/>
                </a:cubicBezTo>
                <a:cubicBezTo>
                  <a:pt x="73277" y="41023"/>
                  <a:pt x="73069" y="41097"/>
                  <a:pt x="72869" y="41191"/>
                </a:cubicBezTo>
                <a:cubicBezTo>
                  <a:pt x="72468" y="40271"/>
                  <a:pt x="71574" y="39679"/>
                  <a:pt x="70565" y="39679"/>
                </a:cubicBezTo>
                <a:cubicBezTo>
                  <a:pt x="70561" y="39679"/>
                  <a:pt x="70553" y="39679"/>
                  <a:pt x="70549" y="39683"/>
                </a:cubicBezTo>
                <a:cubicBezTo>
                  <a:pt x="69544" y="39688"/>
                  <a:pt x="68645" y="40288"/>
                  <a:pt x="68253" y="41211"/>
                </a:cubicBezTo>
                <a:cubicBezTo>
                  <a:pt x="68053" y="41117"/>
                  <a:pt x="67845" y="41040"/>
                  <a:pt x="67632" y="40982"/>
                </a:cubicBezTo>
                <a:cubicBezTo>
                  <a:pt x="68123" y="39798"/>
                  <a:pt x="69258" y="39030"/>
                  <a:pt x="70545" y="39021"/>
                </a:cubicBezTo>
                <a:close/>
                <a:moveTo>
                  <a:pt x="86392" y="39021"/>
                </a:moveTo>
                <a:cubicBezTo>
                  <a:pt x="87666" y="39021"/>
                  <a:pt x="88830" y="39798"/>
                  <a:pt x="89320" y="40970"/>
                </a:cubicBezTo>
                <a:cubicBezTo>
                  <a:pt x="89103" y="41023"/>
                  <a:pt x="88899" y="41097"/>
                  <a:pt x="88695" y="41191"/>
                </a:cubicBezTo>
                <a:cubicBezTo>
                  <a:pt x="88295" y="40271"/>
                  <a:pt x="87401" y="39679"/>
                  <a:pt x="86396" y="39679"/>
                </a:cubicBezTo>
                <a:cubicBezTo>
                  <a:pt x="86387" y="39679"/>
                  <a:pt x="86383" y="39679"/>
                  <a:pt x="86379" y="39683"/>
                </a:cubicBezTo>
                <a:cubicBezTo>
                  <a:pt x="85371" y="39688"/>
                  <a:pt x="84476" y="40288"/>
                  <a:pt x="84080" y="41211"/>
                </a:cubicBezTo>
                <a:cubicBezTo>
                  <a:pt x="83884" y="41117"/>
                  <a:pt x="83676" y="41040"/>
                  <a:pt x="83463" y="40982"/>
                </a:cubicBezTo>
                <a:cubicBezTo>
                  <a:pt x="83953" y="39798"/>
                  <a:pt x="85088" y="39030"/>
                  <a:pt x="86375" y="39021"/>
                </a:cubicBezTo>
                <a:close/>
                <a:moveTo>
                  <a:pt x="15219" y="38316"/>
                </a:moveTo>
                <a:cubicBezTo>
                  <a:pt x="16845" y="38316"/>
                  <a:pt x="18295" y="39324"/>
                  <a:pt x="18858" y="40844"/>
                </a:cubicBezTo>
                <a:cubicBezTo>
                  <a:pt x="18638" y="40855"/>
                  <a:pt x="18421" y="40889"/>
                  <a:pt x="18209" y="40938"/>
                </a:cubicBezTo>
                <a:cubicBezTo>
                  <a:pt x="17698" y="39728"/>
                  <a:pt x="16534" y="38953"/>
                  <a:pt x="15219" y="38953"/>
                </a:cubicBezTo>
                <a:lnTo>
                  <a:pt x="15198" y="38953"/>
                </a:lnTo>
                <a:cubicBezTo>
                  <a:pt x="13892" y="38961"/>
                  <a:pt x="12728" y="39745"/>
                  <a:pt x="12225" y="40950"/>
                </a:cubicBezTo>
                <a:lnTo>
                  <a:pt x="12291" y="40978"/>
                </a:lnTo>
                <a:cubicBezTo>
                  <a:pt x="12781" y="39798"/>
                  <a:pt x="13920" y="39030"/>
                  <a:pt x="15198" y="39021"/>
                </a:cubicBezTo>
                <a:lnTo>
                  <a:pt x="15219" y="39021"/>
                </a:lnTo>
                <a:cubicBezTo>
                  <a:pt x="16506" y="39021"/>
                  <a:pt x="17641" y="39777"/>
                  <a:pt x="18139" y="40953"/>
                </a:cubicBezTo>
                <a:cubicBezTo>
                  <a:pt x="17923" y="41006"/>
                  <a:pt x="17715" y="41080"/>
                  <a:pt x="17515" y="41166"/>
                </a:cubicBezTo>
                <a:cubicBezTo>
                  <a:pt x="17106" y="40263"/>
                  <a:pt x="16212" y="39679"/>
                  <a:pt x="15219" y="39679"/>
                </a:cubicBezTo>
                <a:cubicBezTo>
                  <a:pt x="15215" y="39679"/>
                  <a:pt x="15211" y="39679"/>
                  <a:pt x="15203" y="39683"/>
                </a:cubicBezTo>
                <a:cubicBezTo>
                  <a:pt x="14190" y="39688"/>
                  <a:pt x="13287" y="40296"/>
                  <a:pt x="12900" y="41227"/>
                </a:cubicBezTo>
                <a:cubicBezTo>
                  <a:pt x="12487" y="41031"/>
                  <a:pt x="12042" y="40904"/>
                  <a:pt x="11576" y="40855"/>
                </a:cubicBezTo>
                <a:cubicBezTo>
                  <a:pt x="12131" y="39345"/>
                  <a:pt x="13577" y="38324"/>
                  <a:pt x="15194" y="38316"/>
                </a:cubicBezTo>
                <a:close/>
                <a:moveTo>
                  <a:pt x="31050" y="38316"/>
                </a:moveTo>
                <a:cubicBezTo>
                  <a:pt x="32671" y="38316"/>
                  <a:pt x="34125" y="39324"/>
                  <a:pt x="34689" y="40844"/>
                </a:cubicBezTo>
                <a:cubicBezTo>
                  <a:pt x="34469" y="40855"/>
                  <a:pt x="34248" y="40889"/>
                  <a:pt x="34035" y="40938"/>
                </a:cubicBezTo>
                <a:cubicBezTo>
                  <a:pt x="33528" y="39728"/>
                  <a:pt x="32365" y="38953"/>
                  <a:pt x="31050" y="38953"/>
                </a:cubicBezTo>
                <a:lnTo>
                  <a:pt x="31029" y="38953"/>
                </a:lnTo>
                <a:cubicBezTo>
                  <a:pt x="29722" y="38961"/>
                  <a:pt x="28554" y="39745"/>
                  <a:pt x="28052" y="40950"/>
                </a:cubicBezTo>
                <a:lnTo>
                  <a:pt x="28118" y="40978"/>
                </a:lnTo>
                <a:cubicBezTo>
                  <a:pt x="28608" y="39798"/>
                  <a:pt x="29751" y="39030"/>
                  <a:pt x="31029" y="39021"/>
                </a:cubicBezTo>
                <a:cubicBezTo>
                  <a:pt x="31036" y="39021"/>
                  <a:pt x="31042" y="39021"/>
                  <a:pt x="31049" y="39021"/>
                </a:cubicBezTo>
                <a:cubicBezTo>
                  <a:pt x="32332" y="39021"/>
                  <a:pt x="33470" y="39775"/>
                  <a:pt x="33970" y="40953"/>
                </a:cubicBezTo>
                <a:cubicBezTo>
                  <a:pt x="33754" y="41006"/>
                  <a:pt x="33545" y="41080"/>
                  <a:pt x="33341" y="41166"/>
                </a:cubicBezTo>
                <a:cubicBezTo>
                  <a:pt x="32936" y="40263"/>
                  <a:pt x="32042" y="39679"/>
                  <a:pt x="31050" y="39679"/>
                </a:cubicBezTo>
                <a:cubicBezTo>
                  <a:pt x="31042" y="39679"/>
                  <a:pt x="31038" y="39679"/>
                  <a:pt x="31034" y="39683"/>
                </a:cubicBezTo>
                <a:cubicBezTo>
                  <a:pt x="30020" y="39688"/>
                  <a:pt x="29117" y="40296"/>
                  <a:pt x="28725" y="41227"/>
                </a:cubicBezTo>
                <a:cubicBezTo>
                  <a:pt x="28318" y="41031"/>
                  <a:pt x="27868" y="40904"/>
                  <a:pt x="27407" y="40855"/>
                </a:cubicBezTo>
                <a:cubicBezTo>
                  <a:pt x="27962" y="39345"/>
                  <a:pt x="29404" y="38324"/>
                  <a:pt x="31025" y="38316"/>
                </a:cubicBezTo>
                <a:close/>
                <a:moveTo>
                  <a:pt x="46876" y="38316"/>
                </a:moveTo>
                <a:cubicBezTo>
                  <a:pt x="48501" y="38316"/>
                  <a:pt x="49952" y="39324"/>
                  <a:pt x="50516" y="40844"/>
                </a:cubicBezTo>
                <a:cubicBezTo>
                  <a:pt x="50426" y="40852"/>
                  <a:pt x="50335" y="40859"/>
                  <a:pt x="50246" y="40868"/>
                </a:cubicBezTo>
                <a:cubicBezTo>
                  <a:pt x="50115" y="40884"/>
                  <a:pt x="49988" y="40908"/>
                  <a:pt x="49866" y="40938"/>
                </a:cubicBezTo>
                <a:cubicBezTo>
                  <a:pt x="49359" y="39728"/>
                  <a:pt x="48192" y="38953"/>
                  <a:pt x="46876" y="38953"/>
                </a:cubicBezTo>
                <a:lnTo>
                  <a:pt x="46856" y="38953"/>
                </a:lnTo>
                <a:cubicBezTo>
                  <a:pt x="45549" y="38961"/>
                  <a:pt x="44384" y="39745"/>
                  <a:pt x="43883" y="40950"/>
                </a:cubicBezTo>
                <a:lnTo>
                  <a:pt x="43948" y="40978"/>
                </a:lnTo>
                <a:cubicBezTo>
                  <a:pt x="44438" y="39798"/>
                  <a:pt x="45577" y="39030"/>
                  <a:pt x="46856" y="39021"/>
                </a:cubicBezTo>
                <a:cubicBezTo>
                  <a:pt x="46862" y="39021"/>
                  <a:pt x="46869" y="39021"/>
                  <a:pt x="46876" y="39021"/>
                </a:cubicBezTo>
                <a:cubicBezTo>
                  <a:pt x="48162" y="39021"/>
                  <a:pt x="49297" y="39775"/>
                  <a:pt x="49796" y="40953"/>
                </a:cubicBezTo>
                <a:cubicBezTo>
                  <a:pt x="49580" y="41006"/>
                  <a:pt x="49372" y="41080"/>
                  <a:pt x="49172" y="41166"/>
                </a:cubicBezTo>
                <a:cubicBezTo>
                  <a:pt x="48763" y="40263"/>
                  <a:pt x="47869" y="39679"/>
                  <a:pt x="46876" y="39679"/>
                </a:cubicBezTo>
                <a:cubicBezTo>
                  <a:pt x="46872" y="39679"/>
                  <a:pt x="46868" y="39679"/>
                  <a:pt x="46860" y="39683"/>
                </a:cubicBezTo>
                <a:cubicBezTo>
                  <a:pt x="45847" y="39688"/>
                  <a:pt x="44944" y="40296"/>
                  <a:pt x="44556" y="41227"/>
                </a:cubicBezTo>
                <a:cubicBezTo>
                  <a:pt x="44144" y="41031"/>
                  <a:pt x="43698" y="40904"/>
                  <a:pt x="43233" y="40855"/>
                </a:cubicBezTo>
                <a:cubicBezTo>
                  <a:pt x="43788" y="39345"/>
                  <a:pt x="45234" y="38324"/>
                  <a:pt x="46852" y="38316"/>
                </a:cubicBezTo>
                <a:close/>
                <a:moveTo>
                  <a:pt x="62707" y="38316"/>
                </a:moveTo>
                <a:cubicBezTo>
                  <a:pt x="64328" y="38316"/>
                  <a:pt x="65783" y="39324"/>
                  <a:pt x="66346" y="40844"/>
                </a:cubicBezTo>
                <a:cubicBezTo>
                  <a:pt x="66126" y="40855"/>
                  <a:pt x="65905" y="40889"/>
                  <a:pt x="65693" y="40938"/>
                </a:cubicBezTo>
                <a:cubicBezTo>
                  <a:pt x="65186" y="39728"/>
                  <a:pt x="64022" y="38953"/>
                  <a:pt x="62707" y="38953"/>
                </a:cubicBezTo>
                <a:lnTo>
                  <a:pt x="62686" y="38953"/>
                </a:lnTo>
                <a:cubicBezTo>
                  <a:pt x="61380" y="38961"/>
                  <a:pt x="60211" y="39745"/>
                  <a:pt x="59709" y="40950"/>
                </a:cubicBezTo>
                <a:lnTo>
                  <a:pt x="59774" y="40978"/>
                </a:lnTo>
                <a:cubicBezTo>
                  <a:pt x="60264" y="39798"/>
                  <a:pt x="61408" y="39030"/>
                  <a:pt x="62686" y="39021"/>
                </a:cubicBezTo>
                <a:lnTo>
                  <a:pt x="62707" y="39021"/>
                </a:lnTo>
                <a:cubicBezTo>
                  <a:pt x="63989" y="39021"/>
                  <a:pt x="65125" y="39777"/>
                  <a:pt x="65627" y="40953"/>
                </a:cubicBezTo>
                <a:cubicBezTo>
                  <a:pt x="65410" y="41006"/>
                  <a:pt x="65202" y="41080"/>
                  <a:pt x="64999" y="41166"/>
                </a:cubicBezTo>
                <a:cubicBezTo>
                  <a:pt x="64594" y="40263"/>
                  <a:pt x="63700" y="39679"/>
                  <a:pt x="62707" y="39679"/>
                </a:cubicBezTo>
                <a:cubicBezTo>
                  <a:pt x="62699" y="39679"/>
                  <a:pt x="62695" y="39679"/>
                  <a:pt x="62690" y="39683"/>
                </a:cubicBezTo>
                <a:cubicBezTo>
                  <a:pt x="61678" y="39688"/>
                  <a:pt x="60775" y="40296"/>
                  <a:pt x="60387" y="41227"/>
                </a:cubicBezTo>
                <a:cubicBezTo>
                  <a:pt x="59975" y="41031"/>
                  <a:pt x="59525" y="40904"/>
                  <a:pt x="59063" y="40855"/>
                </a:cubicBezTo>
                <a:cubicBezTo>
                  <a:pt x="59619" y="39345"/>
                  <a:pt x="61065" y="38324"/>
                  <a:pt x="62682" y="38316"/>
                </a:cubicBezTo>
                <a:close/>
                <a:moveTo>
                  <a:pt x="78534" y="38316"/>
                </a:moveTo>
                <a:cubicBezTo>
                  <a:pt x="80159" y="38316"/>
                  <a:pt x="81608" y="39324"/>
                  <a:pt x="82172" y="40844"/>
                </a:cubicBezTo>
                <a:cubicBezTo>
                  <a:pt x="81952" y="40855"/>
                  <a:pt x="81736" y="40889"/>
                  <a:pt x="81523" y="40938"/>
                </a:cubicBezTo>
                <a:cubicBezTo>
                  <a:pt x="81016" y="39728"/>
                  <a:pt x="79849" y="38953"/>
                  <a:pt x="78534" y="38953"/>
                </a:cubicBezTo>
                <a:lnTo>
                  <a:pt x="78513" y="38953"/>
                </a:lnTo>
                <a:cubicBezTo>
                  <a:pt x="77206" y="38961"/>
                  <a:pt x="76042" y="39745"/>
                  <a:pt x="75540" y="40950"/>
                </a:cubicBezTo>
                <a:lnTo>
                  <a:pt x="75605" y="40978"/>
                </a:lnTo>
                <a:cubicBezTo>
                  <a:pt x="76095" y="39798"/>
                  <a:pt x="77235" y="39030"/>
                  <a:pt x="78513" y="39021"/>
                </a:cubicBezTo>
                <a:lnTo>
                  <a:pt x="78534" y="39021"/>
                </a:lnTo>
                <a:cubicBezTo>
                  <a:pt x="79820" y="39021"/>
                  <a:pt x="80956" y="39777"/>
                  <a:pt x="81454" y="40953"/>
                </a:cubicBezTo>
                <a:cubicBezTo>
                  <a:pt x="81237" y="41006"/>
                  <a:pt x="81029" y="41080"/>
                  <a:pt x="80829" y="41166"/>
                </a:cubicBezTo>
                <a:cubicBezTo>
                  <a:pt x="80420" y="40263"/>
                  <a:pt x="79525" y="39679"/>
                  <a:pt x="78534" y="39679"/>
                </a:cubicBezTo>
                <a:cubicBezTo>
                  <a:pt x="78530" y="39679"/>
                  <a:pt x="78526" y="39679"/>
                  <a:pt x="78517" y="39683"/>
                </a:cubicBezTo>
                <a:cubicBezTo>
                  <a:pt x="77504" y="39688"/>
                  <a:pt x="76601" y="40296"/>
                  <a:pt x="76213" y="41227"/>
                </a:cubicBezTo>
                <a:cubicBezTo>
                  <a:pt x="75801" y="41031"/>
                  <a:pt x="75356" y="40901"/>
                  <a:pt x="74890" y="40855"/>
                </a:cubicBezTo>
                <a:cubicBezTo>
                  <a:pt x="75446" y="39345"/>
                  <a:pt x="76892" y="38324"/>
                  <a:pt x="78509" y="38316"/>
                </a:cubicBezTo>
                <a:close/>
                <a:moveTo>
                  <a:pt x="94364" y="38316"/>
                </a:moveTo>
                <a:cubicBezTo>
                  <a:pt x="95985" y="38316"/>
                  <a:pt x="97439" y="39324"/>
                  <a:pt x="98003" y="40844"/>
                </a:cubicBezTo>
                <a:cubicBezTo>
                  <a:pt x="97782" y="40855"/>
                  <a:pt x="97562" y="40889"/>
                  <a:pt x="97350" y="40938"/>
                </a:cubicBezTo>
                <a:cubicBezTo>
                  <a:pt x="96843" y="39728"/>
                  <a:pt x="95680" y="38953"/>
                  <a:pt x="94364" y="38953"/>
                </a:cubicBezTo>
                <a:lnTo>
                  <a:pt x="94344" y="38953"/>
                </a:lnTo>
                <a:cubicBezTo>
                  <a:pt x="93037" y="38961"/>
                  <a:pt x="91868" y="39745"/>
                  <a:pt x="91367" y="40950"/>
                </a:cubicBezTo>
                <a:lnTo>
                  <a:pt x="91431" y="40978"/>
                </a:lnTo>
                <a:cubicBezTo>
                  <a:pt x="91921" y="39798"/>
                  <a:pt x="93065" y="39030"/>
                  <a:pt x="94344" y="39021"/>
                </a:cubicBezTo>
                <a:lnTo>
                  <a:pt x="94364" y="39021"/>
                </a:lnTo>
                <a:cubicBezTo>
                  <a:pt x="95646" y="39021"/>
                  <a:pt x="96782" y="39777"/>
                  <a:pt x="97284" y="40953"/>
                </a:cubicBezTo>
                <a:cubicBezTo>
                  <a:pt x="97068" y="41006"/>
                  <a:pt x="96860" y="41080"/>
                  <a:pt x="96655" y="41166"/>
                </a:cubicBezTo>
                <a:cubicBezTo>
                  <a:pt x="96251" y="40263"/>
                  <a:pt x="95356" y="39679"/>
                  <a:pt x="94364" y="39679"/>
                </a:cubicBezTo>
                <a:cubicBezTo>
                  <a:pt x="94356" y="39679"/>
                  <a:pt x="94351" y="39679"/>
                  <a:pt x="94347" y="39683"/>
                </a:cubicBezTo>
                <a:cubicBezTo>
                  <a:pt x="93335" y="39688"/>
                  <a:pt x="92432" y="40296"/>
                  <a:pt x="92044" y="41227"/>
                </a:cubicBezTo>
                <a:cubicBezTo>
                  <a:pt x="91631" y="41031"/>
                  <a:pt x="91182" y="40904"/>
                  <a:pt x="90721" y="40855"/>
                </a:cubicBezTo>
                <a:cubicBezTo>
                  <a:pt x="91276" y="39345"/>
                  <a:pt x="92722" y="38324"/>
                  <a:pt x="94340" y="38316"/>
                </a:cubicBezTo>
                <a:close/>
                <a:moveTo>
                  <a:pt x="7254" y="39753"/>
                </a:moveTo>
                <a:cubicBezTo>
                  <a:pt x="8235" y="39753"/>
                  <a:pt x="9104" y="40326"/>
                  <a:pt x="9489" y="41219"/>
                </a:cubicBezTo>
                <a:cubicBezTo>
                  <a:pt x="9301" y="41309"/>
                  <a:pt x="9121" y="41411"/>
                  <a:pt x="8949" y="41530"/>
                </a:cubicBezTo>
                <a:cubicBezTo>
                  <a:pt x="8676" y="40831"/>
                  <a:pt x="8002" y="40369"/>
                  <a:pt x="7251" y="40369"/>
                </a:cubicBezTo>
                <a:lnTo>
                  <a:pt x="7239" y="40369"/>
                </a:lnTo>
                <a:cubicBezTo>
                  <a:pt x="6483" y="40374"/>
                  <a:pt x="5805" y="40852"/>
                  <a:pt x="5539" y="41558"/>
                </a:cubicBezTo>
                <a:cubicBezTo>
                  <a:pt x="5368" y="41440"/>
                  <a:pt x="5188" y="41330"/>
                  <a:pt x="5000" y="41240"/>
                </a:cubicBezTo>
                <a:cubicBezTo>
                  <a:pt x="5384" y="40341"/>
                  <a:pt x="6254" y="39757"/>
                  <a:pt x="7234" y="39753"/>
                </a:cubicBezTo>
                <a:cubicBezTo>
                  <a:pt x="7241" y="39753"/>
                  <a:pt x="7247" y="39753"/>
                  <a:pt x="7254" y="39753"/>
                </a:cubicBezTo>
                <a:close/>
                <a:moveTo>
                  <a:pt x="23081" y="39753"/>
                </a:moveTo>
                <a:cubicBezTo>
                  <a:pt x="24058" y="39753"/>
                  <a:pt x="24932" y="40325"/>
                  <a:pt x="25319" y="41219"/>
                </a:cubicBezTo>
                <a:cubicBezTo>
                  <a:pt x="25132" y="41309"/>
                  <a:pt x="24952" y="41411"/>
                  <a:pt x="24780" y="41530"/>
                </a:cubicBezTo>
                <a:cubicBezTo>
                  <a:pt x="24507" y="40831"/>
                  <a:pt x="23833" y="40369"/>
                  <a:pt x="23077" y="40369"/>
                </a:cubicBezTo>
                <a:lnTo>
                  <a:pt x="23070" y="40369"/>
                </a:lnTo>
                <a:cubicBezTo>
                  <a:pt x="22310" y="40374"/>
                  <a:pt x="21632" y="40852"/>
                  <a:pt x="21370" y="41558"/>
                </a:cubicBezTo>
                <a:cubicBezTo>
                  <a:pt x="21198" y="41440"/>
                  <a:pt x="21019" y="41330"/>
                  <a:pt x="20831" y="41240"/>
                </a:cubicBezTo>
                <a:cubicBezTo>
                  <a:pt x="21211" y="40341"/>
                  <a:pt x="22084" y="39757"/>
                  <a:pt x="23065" y="39753"/>
                </a:cubicBezTo>
                <a:close/>
                <a:moveTo>
                  <a:pt x="38908" y="39753"/>
                </a:moveTo>
                <a:cubicBezTo>
                  <a:pt x="39888" y="39753"/>
                  <a:pt x="40758" y="40325"/>
                  <a:pt x="41146" y="41219"/>
                </a:cubicBezTo>
                <a:cubicBezTo>
                  <a:pt x="40959" y="41309"/>
                  <a:pt x="40778" y="41411"/>
                  <a:pt x="40607" y="41530"/>
                </a:cubicBezTo>
                <a:cubicBezTo>
                  <a:pt x="40333" y="40831"/>
                  <a:pt x="39660" y="40369"/>
                  <a:pt x="38908" y="40369"/>
                </a:cubicBezTo>
                <a:lnTo>
                  <a:pt x="38895" y="40369"/>
                </a:lnTo>
                <a:cubicBezTo>
                  <a:pt x="38140" y="40374"/>
                  <a:pt x="37462" y="40852"/>
                  <a:pt x="37196" y="41558"/>
                </a:cubicBezTo>
                <a:cubicBezTo>
                  <a:pt x="37025" y="41440"/>
                  <a:pt x="36846" y="41330"/>
                  <a:pt x="36657" y="41240"/>
                </a:cubicBezTo>
                <a:cubicBezTo>
                  <a:pt x="37042" y="40341"/>
                  <a:pt x="37911" y="39757"/>
                  <a:pt x="38891" y="39753"/>
                </a:cubicBezTo>
                <a:close/>
                <a:moveTo>
                  <a:pt x="54742" y="39753"/>
                </a:moveTo>
                <a:cubicBezTo>
                  <a:pt x="55718" y="39753"/>
                  <a:pt x="56587" y="40326"/>
                  <a:pt x="56976" y="41219"/>
                </a:cubicBezTo>
                <a:cubicBezTo>
                  <a:pt x="56789" y="41309"/>
                  <a:pt x="56609" y="41411"/>
                  <a:pt x="56437" y="41530"/>
                </a:cubicBezTo>
                <a:cubicBezTo>
                  <a:pt x="56164" y="40831"/>
                  <a:pt x="55490" y="40369"/>
                  <a:pt x="54735" y="40369"/>
                </a:cubicBezTo>
                <a:lnTo>
                  <a:pt x="54726" y="40369"/>
                </a:lnTo>
                <a:cubicBezTo>
                  <a:pt x="53966" y="40374"/>
                  <a:pt x="53289" y="40852"/>
                  <a:pt x="53027" y="41558"/>
                </a:cubicBezTo>
                <a:cubicBezTo>
                  <a:pt x="52856" y="41440"/>
                  <a:pt x="52676" y="41330"/>
                  <a:pt x="52488" y="41240"/>
                </a:cubicBezTo>
                <a:cubicBezTo>
                  <a:pt x="52868" y="40341"/>
                  <a:pt x="53742" y="39757"/>
                  <a:pt x="54722" y="39753"/>
                </a:cubicBezTo>
                <a:cubicBezTo>
                  <a:pt x="54729" y="39753"/>
                  <a:pt x="54735" y="39753"/>
                  <a:pt x="54742" y="39753"/>
                </a:cubicBezTo>
                <a:close/>
                <a:moveTo>
                  <a:pt x="70565" y="39753"/>
                </a:moveTo>
                <a:cubicBezTo>
                  <a:pt x="71545" y="39753"/>
                  <a:pt x="72415" y="40325"/>
                  <a:pt x="72803" y="41219"/>
                </a:cubicBezTo>
                <a:cubicBezTo>
                  <a:pt x="72615" y="41309"/>
                  <a:pt x="72436" y="41411"/>
                  <a:pt x="72264" y="41530"/>
                </a:cubicBezTo>
                <a:cubicBezTo>
                  <a:pt x="71991" y="40831"/>
                  <a:pt x="71316" y="40369"/>
                  <a:pt x="70565" y="40369"/>
                </a:cubicBezTo>
                <a:lnTo>
                  <a:pt x="70553" y="40369"/>
                </a:lnTo>
                <a:cubicBezTo>
                  <a:pt x="69797" y="40374"/>
                  <a:pt x="69119" y="40852"/>
                  <a:pt x="68854" y="41558"/>
                </a:cubicBezTo>
                <a:cubicBezTo>
                  <a:pt x="68682" y="41440"/>
                  <a:pt x="68503" y="41330"/>
                  <a:pt x="68315" y="41240"/>
                </a:cubicBezTo>
                <a:cubicBezTo>
                  <a:pt x="68699" y="40341"/>
                  <a:pt x="69568" y="39757"/>
                  <a:pt x="70549" y="39753"/>
                </a:cubicBezTo>
                <a:close/>
                <a:moveTo>
                  <a:pt x="86396" y="39753"/>
                </a:moveTo>
                <a:cubicBezTo>
                  <a:pt x="87372" y="39753"/>
                  <a:pt x="88246" y="40325"/>
                  <a:pt x="88634" y="41219"/>
                </a:cubicBezTo>
                <a:cubicBezTo>
                  <a:pt x="88446" y="41309"/>
                  <a:pt x="88266" y="41411"/>
                  <a:pt x="88095" y="41530"/>
                </a:cubicBezTo>
                <a:cubicBezTo>
                  <a:pt x="87822" y="40830"/>
                  <a:pt x="87145" y="40369"/>
                  <a:pt x="86393" y="40369"/>
                </a:cubicBezTo>
                <a:cubicBezTo>
                  <a:pt x="86390" y="40369"/>
                  <a:pt x="86386" y="40369"/>
                  <a:pt x="86383" y="40369"/>
                </a:cubicBezTo>
                <a:cubicBezTo>
                  <a:pt x="85623" y="40374"/>
                  <a:pt x="84946" y="40852"/>
                  <a:pt x="84684" y="41558"/>
                </a:cubicBezTo>
                <a:cubicBezTo>
                  <a:pt x="84513" y="41440"/>
                  <a:pt x="84333" y="41330"/>
                  <a:pt x="84145" y="41240"/>
                </a:cubicBezTo>
                <a:cubicBezTo>
                  <a:pt x="84525" y="40341"/>
                  <a:pt x="85399" y="39757"/>
                  <a:pt x="86379" y="39753"/>
                </a:cubicBezTo>
                <a:close/>
                <a:moveTo>
                  <a:pt x="15219" y="39753"/>
                </a:moveTo>
                <a:cubicBezTo>
                  <a:pt x="16187" y="39753"/>
                  <a:pt x="17057" y="40316"/>
                  <a:pt x="17449" y="41195"/>
                </a:cubicBezTo>
                <a:cubicBezTo>
                  <a:pt x="17262" y="41281"/>
                  <a:pt x="17077" y="41383"/>
                  <a:pt x="16906" y="41497"/>
                </a:cubicBezTo>
                <a:cubicBezTo>
                  <a:pt x="16628" y="40819"/>
                  <a:pt x="15954" y="40369"/>
                  <a:pt x="15219" y="40369"/>
                </a:cubicBezTo>
                <a:lnTo>
                  <a:pt x="15207" y="40369"/>
                </a:lnTo>
                <a:cubicBezTo>
                  <a:pt x="14435" y="40374"/>
                  <a:pt x="13752" y="40859"/>
                  <a:pt x="13500" y="41587"/>
                </a:cubicBezTo>
                <a:cubicBezTo>
                  <a:pt x="13328" y="41464"/>
                  <a:pt x="13149" y="41354"/>
                  <a:pt x="12960" y="41260"/>
                </a:cubicBezTo>
                <a:cubicBezTo>
                  <a:pt x="13341" y="40350"/>
                  <a:pt x="14218" y="39757"/>
                  <a:pt x="15203" y="39753"/>
                </a:cubicBezTo>
                <a:close/>
                <a:moveTo>
                  <a:pt x="31050" y="39753"/>
                </a:moveTo>
                <a:cubicBezTo>
                  <a:pt x="32014" y="39753"/>
                  <a:pt x="32884" y="40316"/>
                  <a:pt x="33280" y="41195"/>
                </a:cubicBezTo>
                <a:cubicBezTo>
                  <a:pt x="33087" y="41281"/>
                  <a:pt x="32908" y="41383"/>
                  <a:pt x="32736" y="41497"/>
                </a:cubicBezTo>
                <a:cubicBezTo>
                  <a:pt x="32455" y="40819"/>
                  <a:pt x="31781" y="40369"/>
                  <a:pt x="31050" y="40369"/>
                </a:cubicBezTo>
                <a:lnTo>
                  <a:pt x="31038" y="40369"/>
                </a:lnTo>
                <a:cubicBezTo>
                  <a:pt x="30261" y="40374"/>
                  <a:pt x="29583" y="40859"/>
                  <a:pt x="29326" y="41587"/>
                </a:cubicBezTo>
                <a:cubicBezTo>
                  <a:pt x="29159" y="41464"/>
                  <a:pt x="28979" y="41354"/>
                  <a:pt x="28791" y="41260"/>
                </a:cubicBezTo>
                <a:cubicBezTo>
                  <a:pt x="29166" y="40350"/>
                  <a:pt x="30045" y="39757"/>
                  <a:pt x="31034" y="39753"/>
                </a:cubicBezTo>
                <a:close/>
                <a:moveTo>
                  <a:pt x="46876" y="39753"/>
                </a:moveTo>
                <a:cubicBezTo>
                  <a:pt x="47845" y="39753"/>
                  <a:pt x="48714" y="40316"/>
                  <a:pt x="49106" y="41195"/>
                </a:cubicBezTo>
                <a:cubicBezTo>
                  <a:pt x="48918" y="41281"/>
                  <a:pt x="48735" y="41383"/>
                  <a:pt x="48563" y="41497"/>
                </a:cubicBezTo>
                <a:cubicBezTo>
                  <a:pt x="48282" y="40822"/>
                  <a:pt x="47609" y="40369"/>
                  <a:pt x="46874" y="40369"/>
                </a:cubicBezTo>
                <a:cubicBezTo>
                  <a:pt x="46871" y="40369"/>
                  <a:pt x="46868" y="40369"/>
                  <a:pt x="46864" y="40369"/>
                </a:cubicBezTo>
                <a:cubicBezTo>
                  <a:pt x="46092" y="40374"/>
                  <a:pt x="45410" y="40859"/>
                  <a:pt x="45157" y="41587"/>
                </a:cubicBezTo>
                <a:cubicBezTo>
                  <a:pt x="44985" y="41464"/>
                  <a:pt x="44806" y="41354"/>
                  <a:pt x="44618" y="41260"/>
                </a:cubicBezTo>
                <a:cubicBezTo>
                  <a:pt x="44997" y="40350"/>
                  <a:pt x="45875" y="39757"/>
                  <a:pt x="46860" y="39753"/>
                </a:cubicBezTo>
                <a:close/>
                <a:moveTo>
                  <a:pt x="62707" y="39753"/>
                </a:moveTo>
                <a:cubicBezTo>
                  <a:pt x="63670" y="39753"/>
                  <a:pt x="64541" y="40316"/>
                  <a:pt x="64937" y="41195"/>
                </a:cubicBezTo>
                <a:cubicBezTo>
                  <a:pt x="64745" y="41281"/>
                  <a:pt x="64565" y="41383"/>
                  <a:pt x="64394" y="41497"/>
                </a:cubicBezTo>
                <a:cubicBezTo>
                  <a:pt x="64111" y="40819"/>
                  <a:pt x="63438" y="40369"/>
                  <a:pt x="62707" y="40369"/>
                </a:cubicBezTo>
                <a:lnTo>
                  <a:pt x="62695" y="40369"/>
                </a:lnTo>
                <a:cubicBezTo>
                  <a:pt x="61919" y="40374"/>
                  <a:pt x="61240" y="40859"/>
                  <a:pt x="60984" y="41587"/>
                </a:cubicBezTo>
                <a:cubicBezTo>
                  <a:pt x="60816" y="41464"/>
                  <a:pt x="60637" y="41354"/>
                  <a:pt x="60448" y="41260"/>
                </a:cubicBezTo>
                <a:cubicBezTo>
                  <a:pt x="60824" y="40350"/>
                  <a:pt x="61702" y="39757"/>
                  <a:pt x="62690" y="39753"/>
                </a:cubicBezTo>
                <a:close/>
                <a:moveTo>
                  <a:pt x="78534" y="39753"/>
                </a:moveTo>
                <a:cubicBezTo>
                  <a:pt x="79501" y="39753"/>
                  <a:pt x="80371" y="40316"/>
                  <a:pt x="80764" y="41195"/>
                </a:cubicBezTo>
                <a:cubicBezTo>
                  <a:pt x="80575" y="41281"/>
                  <a:pt x="80396" y="41383"/>
                  <a:pt x="80220" y="41497"/>
                </a:cubicBezTo>
                <a:cubicBezTo>
                  <a:pt x="79942" y="40819"/>
                  <a:pt x="79269" y="40369"/>
                  <a:pt x="78534" y="40369"/>
                </a:cubicBezTo>
                <a:lnTo>
                  <a:pt x="78521" y="40369"/>
                </a:lnTo>
                <a:cubicBezTo>
                  <a:pt x="77749" y="40374"/>
                  <a:pt x="77071" y="40859"/>
                  <a:pt x="76814" y="41587"/>
                </a:cubicBezTo>
                <a:cubicBezTo>
                  <a:pt x="76643" y="41464"/>
                  <a:pt x="76462" y="41354"/>
                  <a:pt x="76275" y="41260"/>
                </a:cubicBezTo>
                <a:cubicBezTo>
                  <a:pt x="76654" y="40350"/>
                  <a:pt x="77533" y="39757"/>
                  <a:pt x="78517" y="39753"/>
                </a:cubicBezTo>
                <a:close/>
                <a:moveTo>
                  <a:pt x="94364" y="39753"/>
                </a:moveTo>
                <a:cubicBezTo>
                  <a:pt x="95328" y="39753"/>
                  <a:pt x="96198" y="40316"/>
                  <a:pt x="96594" y="41195"/>
                </a:cubicBezTo>
                <a:cubicBezTo>
                  <a:pt x="96402" y="41281"/>
                  <a:pt x="96223" y="41383"/>
                  <a:pt x="96051" y="41497"/>
                </a:cubicBezTo>
                <a:cubicBezTo>
                  <a:pt x="95769" y="40819"/>
                  <a:pt x="95095" y="40369"/>
                  <a:pt x="94364" y="40369"/>
                </a:cubicBezTo>
                <a:lnTo>
                  <a:pt x="94351" y="40369"/>
                </a:lnTo>
                <a:cubicBezTo>
                  <a:pt x="93576" y="40374"/>
                  <a:pt x="92898" y="40859"/>
                  <a:pt x="92641" y="41587"/>
                </a:cubicBezTo>
                <a:cubicBezTo>
                  <a:pt x="92473" y="41464"/>
                  <a:pt x="92293" y="41354"/>
                  <a:pt x="92106" y="41260"/>
                </a:cubicBezTo>
                <a:cubicBezTo>
                  <a:pt x="92481" y="40350"/>
                  <a:pt x="93359" y="39757"/>
                  <a:pt x="94347" y="39753"/>
                </a:cubicBezTo>
                <a:close/>
                <a:moveTo>
                  <a:pt x="7251" y="40439"/>
                </a:moveTo>
                <a:cubicBezTo>
                  <a:pt x="7982" y="40439"/>
                  <a:pt x="8631" y="40893"/>
                  <a:pt x="8893" y="41570"/>
                </a:cubicBezTo>
                <a:cubicBezTo>
                  <a:pt x="8734" y="41685"/>
                  <a:pt x="8587" y="41807"/>
                  <a:pt x="8444" y="41943"/>
                </a:cubicBezTo>
                <a:cubicBezTo>
                  <a:pt x="8326" y="41385"/>
                  <a:pt x="7823" y="40974"/>
                  <a:pt x="7251" y="40974"/>
                </a:cubicBezTo>
                <a:cubicBezTo>
                  <a:pt x="7248" y="40974"/>
                  <a:pt x="7246" y="40974"/>
                  <a:pt x="7243" y="40974"/>
                </a:cubicBezTo>
                <a:cubicBezTo>
                  <a:pt x="6646" y="40978"/>
                  <a:pt x="6148" y="41407"/>
                  <a:pt x="6046" y="41983"/>
                </a:cubicBezTo>
                <a:cubicBezTo>
                  <a:pt x="5907" y="41845"/>
                  <a:pt x="5756" y="41717"/>
                  <a:pt x="5601" y="41599"/>
                </a:cubicBezTo>
                <a:cubicBezTo>
                  <a:pt x="5846" y="40908"/>
                  <a:pt x="6504" y="40443"/>
                  <a:pt x="7239" y="40439"/>
                </a:cubicBezTo>
                <a:close/>
                <a:moveTo>
                  <a:pt x="23077" y="40439"/>
                </a:moveTo>
                <a:cubicBezTo>
                  <a:pt x="23809" y="40439"/>
                  <a:pt x="24461" y="40893"/>
                  <a:pt x="24719" y="41570"/>
                </a:cubicBezTo>
                <a:cubicBezTo>
                  <a:pt x="24564" y="41685"/>
                  <a:pt x="24412" y="41807"/>
                  <a:pt x="24274" y="41943"/>
                </a:cubicBezTo>
                <a:cubicBezTo>
                  <a:pt x="24156" y="41385"/>
                  <a:pt x="23654" y="40974"/>
                  <a:pt x="23082" y="40974"/>
                </a:cubicBezTo>
                <a:cubicBezTo>
                  <a:pt x="23079" y="40974"/>
                  <a:pt x="23076" y="40974"/>
                  <a:pt x="23073" y="40974"/>
                </a:cubicBezTo>
                <a:cubicBezTo>
                  <a:pt x="22476" y="40978"/>
                  <a:pt x="21975" y="41407"/>
                  <a:pt x="21877" y="41983"/>
                </a:cubicBezTo>
                <a:cubicBezTo>
                  <a:pt x="21733" y="41845"/>
                  <a:pt x="21586" y="41717"/>
                  <a:pt x="21428" y="41599"/>
                </a:cubicBezTo>
                <a:cubicBezTo>
                  <a:pt x="21677" y="40908"/>
                  <a:pt x="22334" y="40443"/>
                  <a:pt x="23070" y="40439"/>
                </a:cubicBezTo>
                <a:close/>
                <a:moveTo>
                  <a:pt x="38908" y="40439"/>
                </a:moveTo>
                <a:cubicBezTo>
                  <a:pt x="39639" y="40439"/>
                  <a:pt x="40288" y="40893"/>
                  <a:pt x="40550" y="41570"/>
                </a:cubicBezTo>
                <a:cubicBezTo>
                  <a:pt x="40390" y="41685"/>
                  <a:pt x="40243" y="41807"/>
                  <a:pt x="40101" y="41943"/>
                </a:cubicBezTo>
                <a:cubicBezTo>
                  <a:pt x="39983" y="41385"/>
                  <a:pt x="39480" y="40974"/>
                  <a:pt x="38908" y="40974"/>
                </a:cubicBezTo>
                <a:cubicBezTo>
                  <a:pt x="38906" y="40974"/>
                  <a:pt x="38903" y="40974"/>
                  <a:pt x="38900" y="40974"/>
                </a:cubicBezTo>
                <a:cubicBezTo>
                  <a:pt x="38303" y="40978"/>
                  <a:pt x="37805" y="41407"/>
                  <a:pt x="37703" y="41983"/>
                </a:cubicBezTo>
                <a:cubicBezTo>
                  <a:pt x="37564" y="41845"/>
                  <a:pt x="37413" y="41717"/>
                  <a:pt x="37258" y="41599"/>
                </a:cubicBezTo>
                <a:cubicBezTo>
                  <a:pt x="37503" y="40908"/>
                  <a:pt x="38160" y="40443"/>
                  <a:pt x="38895" y="40439"/>
                </a:cubicBezTo>
                <a:close/>
                <a:moveTo>
                  <a:pt x="54735" y="40439"/>
                </a:moveTo>
                <a:cubicBezTo>
                  <a:pt x="55466" y="40439"/>
                  <a:pt x="56119" y="40893"/>
                  <a:pt x="56377" y="41570"/>
                </a:cubicBezTo>
                <a:cubicBezTo>
                  <a:pt x="56221" y="41685"/>
                  <a:pt x="56070" y="41807"/>
                  <a:pt x="55932" y="41943"/>
                </a:cubicBezTo>
                <a:cubicBezTo>
                  <a:pt x="55813" y="41387"/>
                  <a:pt x="55310" y="40974"/>
                  <a:pt x="54735" y="40974"/>
                </a:cubicBezTo>
                <a:lnTo>
                  <a:pt x="54731" y="40974"/>
                </a:lnTo>
                <a:cubicBezTo>
                  <a:pt x="54134" y="40978"/>
                  <a:pt x="53632" y="41407"/>
                  <a:pt x="53534" y="41983"/>
                </a:cubicBezTo>
                <a:cubicBezTo>
                  <a:pt x="53391" y="41845"/>
                  <a:pt x="53244" y="41717"/>
                  <a:pt x="53084" y="41599"/>
                </a:cubicBezTo>
                <a:cubicBezTo>
                  <a:pt x="53334" y="40908"/>
                  <a:pt x="53991" y="40443"/>
                  <a:pt x="54726" y="40439"/>
                </a:cubicBezTo>
                <a:close/>
                <a:moveTo>
                  <a:pt x="70565" y="40439"/>
                </a:moveTo>
                <a:cubicBezTo>
                  <a:pt x="71297" y="40439"/>
                  <a:pt x="71945" y="40893"/>
                  <a:pt x="72207" y="41570"/>
                </a:cubicBezTo>
                <a:cubicBezTo>
                  <a:pt x="72047" y="41685"/>
                  <a:pt x="71900" y="41807"/>
                  <a:pt x="71757" y="41943"/>
                </a:cubicBezTo>
                <a:cubicBezTo>
                  <a:pt x="71640" y="41387"/>
                  <a:pt x="71141" y="40974"/>
                  <a:pt x="70565" y="40974"/>
                </a:cubicBezTo>
                <a:lnTo>
                  <a:pt x="70556" y="40974"/>
                </a:lnTo>
                <a:cubicBezTo>
                  <a:pt x="69960" y="40978"/>
                  <a:pt x="69463" y="41407"/>
                  <a:pt x="69361" y="41983"/>
                </a:cubicBezTo>
                <a:cubicBezTo>
                  <a:pt x="69221" y="41845"/>
                  <a:pt x="69070" y="41717"/>
                  <a:pt x="68915" y="41599"/>
                </a:cubicBezTo>
                <a:cubicBezTo>
                  <a:pt x="69160" y="40908"/>
                  <a:pt x="69817" y="40443"/>
                  <a:pt x="70553" y="40439"/>
                </a:cubicBezTo>
                <a:close/>
                <a:moveTo>
                  <a:pt x="86396" y="40439"/>
                </a:moveTo>
                <a:cubicBezTo>
                  <a:pt x="87122" y="40439"/>
                  <a:pt x="87776" y="40893"/>
                  <a:pt x="88034" y="41570"/>
                </a:cubicBezTo>
                <a:cubicBezTo>
                  <a:pt x="87878" y="41685"/>
                  <a:pt x="87727" y="41807"/>
                  <a:pt x="87588" y="41943"/>
                </a:cubicBezTo>
                <a:cubicBezTo>
                  <a:pt x="87470" y="41387"/>
                  <a:pt x="86967" y="40974"/>
                  <a:pt x="86392" y="40974"/>
                </a:cubicBezTo>
                <a:lnTo>
                  <a:pt x="86387" y="40974"/>
                </a:lnTo>
                <a:cubicBezTo>
                  <a:pt x="85791" y="40978"/>
                  <a:pt x="85289" y="41407"/>
                  <a:pt x="85191" y="41983"/>
                </a:cubicBezTo>
                <a:cubicBezTo>
                  <a:pt x="85052" y="41845"/>
                  <a:pt x="84901" y="41717"/>
                  <a:pt x="84741" y="41599"/>
                </a:cubicBezTo>
                <a:cubicBezTo>
                  <a:pt x="84990" y="40908"/>
                  <a:pt x="85648" y="40443"/>
                  <a:pt x="86383" y="40439"/>
                </a:cubicBezTo>
                <a:close/>
                <a:moveTo>
                  <a:pt x="15217" y="40439"/>
                </a:moveTo>
                <a:cubicBezTo>
                  <a:pt x="15928" y="40439"/>
                  <a:pt x="16581" y="40879"/>
                  <a:pt x="16849" y="41538"/>
                </a:cubicBezTo>
                <a:cubicBezTo>
                  <a:pt x="16689" y="41644"/>
                  <a:pt x="16542" y="41766"/>
                  <a:pt x="16404" y="41894"/>
                </a:cubicBezTo>
                <a:cubicBezTo>
                  <a:pt x="16269" y="41358"/>
                  <a:pt x="15779" y="40974"/>
                  <a:pt x="15219" y="40974"/>
                </a:cubicBezTo>
                <a:lnTo>
                  <a:pt x="15211" y="40974"/>
                </a:lnTo>
                <a:cubicBezTo>
                  <a:pt x="14602" y="40978"/>
                  <a:pt x="14092" y="41428"/>
                  <a:pt x="14010" y="42028"/>
                </a:cubicBezTo>
                <a:cubicBezTo>
                  <a:pt x="13867" y="41885"/>
                  <a:pt x="13716" y="41750"/>
                  <a:pt x="13556" y="41632"/>
                </a:cubicBezTo>
                <a:cubicBezTo>
                  <a:pt x="13798" y="40921"/>
                  <a:pt x="14455" y="40443"/>
                  <a:pt x="15207" y="40439"/>
                </a:cubicBezTo>
                <a:cubicBezTo>
                  <a:pt x="15210" y="40439"/>
                  <a:pt x="15213" y="40439"/>
                  <a:pt x="15217" y="40439"/>
                </a:cubicBezTo>
                <a:close/>
                <a:moveTo>
                  <a:pt x="31050" y="40439"/>
                </a:moveTo>
                <a:cubicBezTo>
                  <a:pt x="31760" y="40439"/>
                  <a:pt x="32410" y="40880"/>
                  <a:pt x="32676" y="41538"/>
                </a:cubicBezTo>
                <a:cubicBezTo>
                  <a:pt x="32520" y="41644"/>
                  <a:pt x="32373" y="41766"/>
                  <a:pt x="32230" y="41894"/>
                </a:cubicBezTo>
                <a:cubicBezTo>
                  <a:pt x="32095" y="41358"/>
                  <a:pt x="31605" y="40974"/>
                  <a:pt x="31050" y="40974"/>
                </a:cubicBezTo>
                <a:lnTo>
                  <a:pt x="31042" y="40974"/>
                </a:lnTo>
                <a:cubicBezTo>
                  <a:pt x="30429" y="40978"/>
                  <a:pt x="29918" y="41428"/>
                  <a:pt x="29837" y="42028"/>
                </a:cubicBezTo>
                <a:cubicBezTo>
                  <a:pt x="29698" y="41885"/>
                  <a:pt x="29547" y="41750"/>
                  <a:pt x="29387" y="41632"/>
                </a:cubicBezTo>
                <a:cubicBezTo>
                  <a:pt x="29628" y="40921"/>
                  <a:pt x="30286" y="40443"/>
                  <a:pt x="31038" y="40439"/>
                </a:cubicBezTo>
                <a:close/>
                <a:moveTo>
                  <a:pt x="46876" y="40439"/>
                </a:moveTo>
                <a:cubicBezTo>
                  <a:pt x="47587" y="40439"/>
                  <a:pt x="48237" y="40880"/>
                  <a:pt x="48506" y="41538"/>
                </a:cubicBezTo>
                <a:cubicBezTo>
                  <a:pt x="48347" y="41644"/>
                  <a:pt x="48200" y="41766"/>
                  <a:pt x="48060" y="41894"/>
                </a:cubicBezTo>
                <a:cubicBezTo>
                  <a:pt x="47926" y="41358"/>
                  <a:pt x="47436" y="40974"/>
                  <a:pt x="46876" y="40974"/>
                </a:cubicBezTo>
                <a:lnTo>
                  <a:pt x="46868" y="40974"/>
                </a:lnTo>
                <a:cubicBezTo>
                  <a:pt x="46260" y="40978"/>
                  <a:pt x="45749" y="41428"/>
                  <a:pt x="45668" y="42028"/>
                </a:cubicBezTo>
                <a:cubicBezTo>
                  <a:pt x="45524" y="41885"/>
                  <a:pt x="45374" y="41750"/>
                  <a:pt x="45214" y="41632"/>
                </a:cubicBezTo>
                <a:cubicBezTo>
                  <a:pt x="45455" y="40921"/>
                  <a:pt x="46113" y="40443"/>
                  <a:pt x="46864" y="40439"/>
                </a:cubicBezTo>
                <a:close/>
                <a:moveTo>
                  <a:pt x="62707" y="40439"/>
                </a:moveTo>
                <a:cubicBezTo>
                  <a:pt x="63417" y="40439"/>
                  <a:pt x="64067" y="40880"/>
                  <a:pt x="64332" y="41538"/>
                </a:cubicBezTo>
                <a:cubicBezTo>
                  <a:pt x="64177" y="41644"/>
                  <a:pt x="64030" y="41766"/>
                  <a:pt x="63887" y="41894"/>
                </a:cubicBezTo>
                <a:cubicBezTo>
                  <a:pt x="63753" y="41358"/>
                  <a:pt x="63263" y="40974"/>
                  <a:pt x="62707" y="40974"/>
                </a:cubicBezTo>
                <a:lnTo>
                  <a:pt x="62699" y="40974"/>
                </a:lnTo>
                <a:cubicBezTo>
                  <a:pt x="62086" y="40978"/>
                  <a:pt x="61576" y="41428"/>
                  <a:pt x="61494" y="42028"/>
                </a:cubicBezTo>
                <a:cubicBezTo>
                  <a:pt x="61355" y="41885"/>
                  <a:pt x="61204" y="41750"/>
                  <a:pt x="61044" y="41632"/>
                </a:cubicBezTo>
                <a:cubicBezTo>
                  <a:pt x="61285" y="40921"/>
                  <a:pt x="61943" y="40443"/>
                  <a:pt x="62695" y="40439"/>
                </a:cubicBezTo>
                <a:close/>
                <a:moveTo>
                  <a:pt x="78534" y="40439"/>
                </a:moveTo>
                <a:cubicBezTo>
                  <a:pt x="79244" y="40439"/>
                  <a:pt x="79893" y="40880"/>
                  <a:pt x="80163" y="41538"/>
                </a:cubicBezTo>
                <a:cubicBezTo>
                  <a:pt x="80004" y="41644"/>
                  <a:pt x="79857" y="41766"/>
                  <a:pt x="79718" y="41894"/>
                </a:cubicBezTo>
                <a:cubicBezTo>
                  <a:pt x="79583" y="41358"/>
                  <a:pt x="79093" y="40974"/>
                  <a:pt x="78534" y="40974"/>
                </a:cubicBezTo>
                <a:lnTo>
                  <a:pt x="78526" y="40974"/>
                </a:lnTo>
                <a:cubicBezTo>
                  <a:pt x="77917" y="40978"/>
                  <a:pt x="77406" y="41428"/>
                  <a:pt x="77325" y="42028"/>
                </a:cubicBezTo>
                <a:cubicBezTo>
                  <a:pt x="77182" y="41885"/>
                  <a:pt x="77031" y="41750"/>
                  <a:pt x="76871" y="41632"/>
                </a:cubicBezTo>
                <a:cubicBezTo>
                  <a:pt x="77112" y="40921"/>
                  <a:pt x="77770" y="40443"/>
                  <a:pt x="78526" y="40439"/>
                </a:cubicBezTo>
                <a:close/>
                <a:moveTo>
                  <a:pt x="94364" y="40439"/>
                </a:moveTo>
                <a:cubicBezTo>
                  <a:pt x="95075" y="40439"/>
                  <a:pt x="95724" y="40880"/>
                  <a:pt x="95989" y="41538"/>
                </a:cubicBezTo>
                <a:cubicBezTo>
                  <a:pt x="95834" y="41644"/>
                  <a:pt x="95687" y="41766"/>
                  <a:pt x="95544" y="41894"/>
                </a:cubicBezTo>
                <a:cubicBezTo>
                  <a:pt x="95410" y="41358"/>
                  <a:pt x="94920" y="40974"/>
                  <a:pt x="94364" y="40974"/>
                </a:cubicBezTo>
                <a:lnTo>
                  <a:pt x="94356" y="40974"/>
                </a:lnTo>
                <a:cubicBezTo>
                  <a:pt x="93744" y="40978"/>
                  <a:pt x="93237" y="41428"/>
                  <a:pt x="93151" y="42028"/>
                </a:cubicBezTo>
                <a:cubicBezTo>
                  <a:pt x="93012" y="41885"/>
                  <a:pt x="92861" y="41750"/>
                  <a:pt x="92702" y="41632"/>
                </a:cubicBezTo>
                <a:cubicBezTo>
                  <a:pt x="92943" y="40921"/>
                  <a:pt x="93601" y="40443"/>
                  <a:pt x="94351" y="40439"/>
                </a:cubicBezTo>
                <a:close/>
                <a:moveTo>
                  <a:pt x="15219" y="41044"/>
                </a:moveTo>
                <a:cubicBezTo>
                  <a:pt x="15758" y="41044"/>
                  <a:pt x="16232" y="41423"/>
                  <a:pt x="16346" y="41950"/>
                </a:cubicBezTo>
                <a:cubicBezTo>
                  <a:pt x="16159" y="42130"/>
                  <a:pt x="15987" y="42330"/>
                  <a:pt x="15835" y="42550"/>
                </a:cubicBezTo>
                <a:cubicBezTo>
                  <a:pt x="15615" y="42514"/>
                  <a:pt x="15390" y="42493"/>
                  <a:pt x="15166" y="42493"/>
                </a:cubicBezTo>
                <a:lnTo>
                  <a:pt x="15141" y="42493"/>
                </a:lnTo>
                <a:cubicBezTo>
                  <a:pt x="14904" y="42493"/>
                  <a:pt x="14672" y="42518"/>
                  <a:pt x="14444" y="42563"/>
                </a:cubicBezTo>
                <a:lnTo>
                  <a:pt x="14447" y="42559"/>
                </a:lnTo>
                <a:cubicBezTo>
                  <a:pt x="14329" y="42384"/>
                  <a:pt x="14194" y="42224"/>
                  <a:pt x="14055" y="42073"/>
                </a:cubicBezTo>
                <a:lnTo>
                  <a:pt x="14055" y="42073"/>
                </a:lnTo>
                <a:lnTo>
                  <a:pt x="14076" y="42077"/>
                </a:lnTo>
                <a:cubicBezTo>
                  <a:pt x="14133" y="41489"/>
                  <a:pt x="14623" y="41048"/>
                  <a:pt x="15211" y="41044"/>
                </a:cubicBezTo>
                <a:close/>
                <a:moveTo>
                  <a:pt x="31050" y="41044"/>
                </a:moveTo>
                <a:cubicBezTo>
                  <a:pt x="31589" y="41044"/>
                  <a:pt x="32058" y="41423"/>
                  <a:pt x="32173" y="41950"/>
                </a:cubicBezTo>
                <a:cubicBezTo>
                  <a:pt x="31985" y="42130"/>
                  <a:pt x="31813" y="42330"/>
                  <a:pt x="31666" y="42550"/>
                </a:cubicBezTo>
                <a:cubicBezTo>
                  <a:pt x="31446" y="42514"/>
                  <a:pt x="31221" y="42493"/>
                  <a:pt x="30993" y="42493"/>
                </a:cubicBezTo>
                <a:lnTo>
                  <a:pt x="30968" y="42493"/>
                </a:lnTo>
                <a:cubicBezTo>
                  <a:pt x="30731" y="42493"/>
                  <a:pt x="30499" y="42518"/>
                  <a:pt x="30269" y="42563"/>
                </a:cubicBezTo>
                <a:lnTo>
                  <a:pt x="30274" y="42559"/>
                </a:lnTo>
                <a:cubicBezTo>
                  <a:pt x="30156" y="42384"/>
                  <a:pt x="30024" y="42224"/>
                  <a:pt x="29882" y="42073"/>
                </a:cubicBezTo>
                <a:lnTo>
                  <a:pt x="29882" y="42073"/>
                </a:lnTo>
                <a:lnTo>
                  <a:pt x="29902" y="42077"/>
                </a:lnTo>
                <a:cubicBezTo>
                  <a:pt x="29963" y="41489"/>
                  <a:pt x="30454" y="41048"/>
                  <a:pt x="31042" y="41044"/>
                </a:cubicBezTo>
                <a:close/>
                <a:moveTo>
                  <a:pt x="46868" y="41044"/>
                </a:moveTo>
                <a:cubicBezTo>
                  <a:pt x="47411" y="41044"/>
                  <a:pt x="47889" y="41419"/>
                  <a:pt x="48003" y="41950"/>
                </a:cubicBezTo>
                <a:cubicBezTo>
                  <a:pt x="47840" y="42105"/>
                  <a:pt x="47689" y="42277"/>
                  <a:pt x="47555" y="42461"/>
                </a:cubicBezTo>
                <a:cubicBezTo>
                  <a:pt x="47534" y="42490"/>
                  <a:pt x="47513" y="42522"/>
                  <a:pt x="47493" y="42550"/>
                </a:cubicBezTo>
                <a:cubicBezTo>
                  <a:pt x="47272" y="42514"/>
                  <a:pt x="47052" y="42493"/>
                  <a:pt x="46823" y="42493"/>
                </a:cubicBezTo>
                <a:lnTo>
                  <a:pt x="46799" y="42493"/>
                </a:lnTo>
                <a:cubicBezTo>
                  <a:pt x="46562" y="42493"/>
                  <a:pt x="46329" y="42518"/>
                  <a:pt x="46100" y="42563"/>
                </a:cubicBezTo>
                <a:lnTo>
                  <a:pt x="46105" y="42559"/>
                </a:lnTo>
                <a:cubicBezTo>
                  <a:pt x="45986" y="42384"/>
                  <a:pt x="45851" y="42224"/>
                  <a:pt x="45713" y="42073"/>
                </a:cubicBezTo>
                <a:lnTo>
                  <a:pt x="45713" y="42073"/>
                </a:lnTo>
                <a:lnTo>
                  <a:pt x="45732" y="42077"/>
                </a:lnTo>
                <a:cubicBezTo>
                  <a:pt x="45790" y="41489"/>
                  <a:pt x="46280" y="41048"/>
                  <a:pt x="46868" y="41044"/>
                </a:cubicBezTo>
                <a:close/>
                <a:moveTo>
                  <a:pt x="62707" y="41044"/>
                </a:moveTo>
                <a:cubicBezTo>
                  <a:pt x="63246" y="41044"/>
                  <a:pt x="63715" y="41423"/>
                  <a:pt x="63830" y="41950"/>
                </a:cubicBezTo>
                <a:cubicBezTo>
                  <a:pt x="63642" y="42130"/>
                  <a:pt x="63470" y="42330"/>
                  <a:pt x="63323" y="42550"/>
                </a:cubicBezTo>
                <a:cubicBezTo>
                  <a:pt x="63103" y="42514"/>
                  <a:pt x="62878" y="42493"/>
                  <a:pt x="62650" y="42493"/>
                </a:cubicBezTo>
                <a:lnTo>
                  <a:pt x="62625" y="42493"/>
                </a:lnTo>
                <a:cubicBezTo>
                  <a:pt x="62388" y="42493"/>
                  <a:pt x="62156" y="42518"/>
                  <a:pt x="61927" y="42563"/>
                </a:cubicBezTo>
                <a:lnTo>
                  <a:pt x="61930" y="42559"/>
                </a:lnTo>
                <a:cubicBezTo>
                  <a:pt x="61813" y="42384"/>
                  <a:pt x="61681" y="42224"/>
                  <a:pt x="61538" y="42073"/>
                </a:cubicBezTo>
                <a:lnTo>
                  <a:pt x="61538" y="42073"/>
                </a:lnTo>
                <a:lnTo>
                  <a:pt x="61559" y="42077"/>
                </a:lnTo>
                <a:cubicBezTo>
                  <a:pt x="61621" y="41489"/>
                  <a:pt x="62111" y="41048"/>
                  <a:pt x="62699" y="41044"/>
                </a:cubicBezTo>
                <a:close/>
                <a:moveTo>
                  <a:pt x="78534" y="41044"/>
                </a:moveTo>
                <a:cubicBezTo>
                  <a:pt x="79073" y="41044"/>
                  <a:pt x="79546" y="41423"/>
                  <a:pt x="79661" y="41950"/>
                </a:cubicBezTo>
                <a:cubicBezTo>
                  <a:pt x="79473" y="42130"/>
                  <a:pt x="79301" y="42330"/>
                  <a:pt x="79150" y="42550"/>
                </a:cubicBezTo>
                <a:cubicBezTo>
                  <a:pt x="78930" y="42514"/>
                  <a:pt x="78709" y="42493"/>
                  <a:pt x="78481" y="42493"/>
                </a:cubicBezTo>
                <a:lnTo>
                  <a:pt x="78456" y="42493"/>
                </a:lnTo>
                <a:cubicBezTo>
                  <a:pt x="78219" y="42493"/>
                  <a:pt x="77987" y="42518"/>
                  <a:pt x="77757" y="42563"/>
                </a:cubicBezTo>
                <a:lnTo>
                  <a:pt x="77761" y="42559"/>
                </a:lnTo>
                <a:cubicBezTo>
                  <a:pt x="77643" y="42384"/>
                  <a:pt x="77508" y="42224"/>
                  <a:pt x="77369" y="42073"/>
                </a:cubicBezTo>
                <a:lnTo>
                  <a:pt x="77369" y="42073"/>
                </a:lnTo>
                <a:lnTo>
                  <a:pt x="77390" y="42077"/>
                </a:lnTo>
                <a:cubicBezTo>
                  <a:pt x="77451" y="41489"/>
                  <a:pt x="77938" y="41048"/>
                  <a:pt x="78526" y="41044"/>
                </a:cubicBezTo>
                <a:close/>
                <a:moveTo>
                  <a:pt x="94364" y="41044"/>
                </a:moveTo>
                <a:cubicBezTo>
                  <a:pt x="94903" y="41044"/>
                  <a:pt x="95373" y="41423"/>
                  <a:pt x="95487" y="41950"/>
                </a:cubicBezTo>
                <a:cubicBezTo>
                  <a:pt x="95299" y="42130"/>
                  <a:pt x="95128" y="42330"/>
                  <a:pt x="94981" y="42550"/>
                </a:cubicBezTo>
                <a:cubicBezTo>
                  <a:pt x="94760" y="42514"/>
                  <a:pt x="94536" y="42493"/>
                  <a:pt x="94307" y="42493"/>
                </a:cubicBezTo>
                <a:lnTo>
                  <a:pt x="94283" y="42493"/>
                </a:lnTo>
                <a:cubicBezTo>
                  <a:pt x="94046" y="42493"/>
                  <a:pt x="93812" y="42518"/>
                  <a:pt x="93584" y="42563"/>
                </a:cubicBezTo>
                <a:lnTo>
                  <a:pt x="93588" y="42559"/>
                </a:lnTo>
                <a:cubicBezTo>
                  <a:pt x="93469" y="42384"/>
                  <a:pt x="93339" y="42224"/>
                  <a:pt x="93196" y="42073"/>
                </a:cubicBezTo>
                <a:lnTo>
                  <a:pt x="93196" y="42073"/>
                </a:lnTo>
                <a:lnTo>
                  <a:pt x="93216" y="42077"/>
                </a:lnTo>
                <a:cubicBezTo>
                  <a:pt x="93278" y="41489"/>
                  <a:pt x="93768" y="41048"/>
                  <a:pt x="94356" y="41044"/>
                </a:cubicBezTo>
                <a:close/>
                <a:moveTo>
                  <a:pt x="7251" y="41044"/>
                </a:moveTo>
                <a:cubicBezTo>
                  <a:pt x="7806" y="41044"/>
                  <a:pt x="8293" y="41452"/>
                  <a:pt x="8386" y="41999"/>
                </a:cubicBezTo>
                <a:cubicBezTo>
                  <a:pt x="8219" y="42167"/>
                  <a:pt x="8067" y="42346"/>
                  <a:pt x="7933" y="42542"/>
                </a:cubicBezTo>
                <a:cubicBezTo>
                  <a:pt x="7729" y="42510"/>
                  <a:pt x="7516" y="42493"/>
                  <a:pt x="7304" y="42493"/>
                </a:cubicBezTo>
                <a:lnTo>
                  <a:pt x="7279" y="42493"/>
                </a:lnTo>
                <a:cubicBezTo>
                  <a:pt x="7013" y="42493"/>
                  <a:pt x="6753" y="42522"/>
                  <a:pt x="6499" y="42575"/>
                </a:cubicBezTo>
                <a:lnTo>
                  <a:pt x="6528" y="42559"/>
                </a:lnTo>
                <a:cubicBezTo>
                  <a:pt x="6401" y="42375"/>
                  <a:pt x="6263" y="42203"/>
                  <a:pt x="6107" y="42048"/>
                </a:cubicBezTo>
                <a:cubicBezTo>
                  <a:pt x="6180" y="41477"/>
                  <a:pt x="6663" y="41048"/>
                  <a:pt x="7243" y="41044"/>
                </a:cubicBezTo>
                <a:close/>
                <a:moveTo>
                  <a:pt x="23077" y="41044"/>
                </a:moveTo>
                <a:cubicBezTo>
                  <a:pt x="23637" y="41044"/>
                  <a:pt x="24118" y="41452"/>
                  <a:pt x="24212" y="41999"/>
                </a:cubicBezTo>
                <a:cubicBezTo>
                  <a:pt x="24050" y="42167"/>
                  <a:pt x="23898" y="42346"/>
                  <a:pt x="23760" y="42542"/>
                </a:cubicBezTo>
                <a:cubicBezTo>
                  <a:pt x="23555" y="42510"/>
                  <a:pt x="23347" y="42493"/>
                  <a:pt x="23134" y="42493"/>
                </a:cubicBezTo>
                <a:lnTo>
                  <a:pt x="23110" y="42493"/>
                </a:lnTo>
                <a:cubicBezTo>
                  <a:pt x="22844" y="42493"/>
                  <a:pt x="22583" y="42522"/>
                  <a:pt x="22329" y="42575"/>
                </a:cubicBezTo>
                <a:lnTo>
                  <a:pt x="22354" y="42559"/>
                </a:lnTo>
                <a:cubicBezTo>
                  <a:pt x="22227" y="42375"/>
                  <a:pt x="22089" y="42203"/>
                  <a:pt x="21937" y="42048"/>
                </a:cubicBezTo>
                <a:cubicBezTo>
                  <a:pt x="22011" y="41477"/>
                  <a:pt x="22493" y="41048"/>
                  <a:pt x="23073" y="41044"/>
                </a:cubicBezTo>
                <a:close/>
                <a:moveTo>
                  <a:pt x="38908" y="41044"/>
                </a:moveTo>
                <a:cubicBezTo>
                  <a:pt x="39464" y="41044"/>
                  <a:pt x="39949" y="41452"/>
                  <a:pt x="40043" y="41999"/>
                </a:cubicBezTo>
                <a:cubicBezTo>
                  <a:pt x="39875" y="42167"/>
                  <a:pt x="39724" y="42346"/>
                  <a:pt x="39590" y="42542"/>
                </a:cubicBezTo>
                <a:cubicBezTo>
                  <a:pt x="39385" y="42510"/>
                  <a:pt x="39174" y="42493"/>
                  <a:pt x="38961" y="42493"/>
                </a:cubicBezTo>
                <a:lnTo>
                  <a:pt x="38936" y="42493"/>
                </a:lnTo>
                <a:cubicBezTo>
                  <a:pt x="38671" y="42493"/>
                  <a:pt x="38410" y="42522"/>
                  <a:pt x="38156" y="42575"/>
                </a:cubicBezTo>
                <a:lnTo>
                  <a:pt x="38185" y="42559"/>
                </a:lnTo>
                <a:cubicBezTo>
                  <a:pt x="38058" y="42375"/>
                  <a:pt x="37920" y="42203"/>
                  <a:pt x="37768" y="42048"/>
                </a:cubicBezTo>
                <a:cubicBezTo>
                  <a:pt x="37838" y="41477"/>
                  <a:pt x="38320" y="41048"/>
                  <a:pt x="38900" y="41044"/>
                </a:cubicBezTo>
                <a:close/>
                <a:moveTo>
                  <a:pt x="54735" y="41044"/>
                </a:moveTo>
                <a:cubicBezTo>
                  <a:pt x="55294" y="41044"/>
                  <a:pt x="55776" y="41452"/>
                  <a:pt x="55870" y="41999"/>
                </a:cubicBezTo>
                <a:cubicBezTo>
                  <a:pt x="55706" y="42167"/>
                  <a:pt x="55555" y="42346"/>
                  <a:pt x="55417" y="42542"/>
                </a:cubicBezTo>
                <a:cubicBezTo>
                  <a:pt x="55212" y="42510"/>
                  <a:pt x="55004" y="42493"/>
                  <a:pt x="54792" y="42493"/>
                </a:cubicBezTo>
                <a:lnTo>
                  <a:pt x="54767" y="42493"/>
                </a:lnTo>
                <a:cubicBezTo>
                  <a:pt x="54501" y="42493"/>
                  <a:pt x="54241" y="42522"/>
                  <a:pt x="53987" y="42575"/>
                </a:cubicBezTo>
                <a:lnTo>
                  <a:pt x="54011" y="42559"/>
                </a:lnTo>
                <a:cubicBezTo>
                  <a:pt x="53885" y="42375"/>
                  <a:pt x="53746" y="42203"/>
                  <a:pt x="53595" y="42048"/>
                </a:cubicBezTo>
                <a:cubicBezTo>
                  <a:pt x="53668" y="41477"/>
                  <a:pt x="54150" y="41048"/>
                  <a:pt x="54731" y="41044"/>
                </a:cubicBezTo>
                <a:close/>
                <a:moveTo>
                  <a:pt x="70565" y="41044"/>
                </a:moveTo>
                <a:cubicBezTo>
                  <a:pt x="71120" y="41044"/>
                  <a:pt x="71606" y="41452"/>
                  <a:pt x="71700" y="41999"/>
                </a:cubicBezTo>
                <a:cubicBezTo>
                  <a:pt x="71533" y="42167"/>
                  <a:pt x="71382" y="42346"/>
                  <a:pt x="71247" y="42542"/>
                </a:cubicBezTo>
                <a:cubicBezTo>
                  <a:pt x="71043" y="42510"/>
                  <a:pt x="70831" y="42493"/>
                  <a:pt x="70618" y="42493"/>
                </a:cubicBezTo>
                <a:lnTo>
                  <a:pt x="70594" y="42493"/>
                </a:lnTo>
                <a:cubicBezTo>
                  <a:pt x="70328" y="42493"/>
                  <a:pt x="70066" y="42522"/>
                  <a:pt x="69813" y="42575"/>
                </a:cubicBezTo>
                <a:lnTo>
                  <a:pt x="69842" y="42559"/>
                </a:lnTo>
                <a:cubicBezTo>
                  <a:pt x="69715" y="42375"/>
                  <a:pt x="69576" y="42203"/>
                  <a:pt x="69425" y="42048"/>
                </a:cubicBezTo>
                <a:cubicBezTo>
                  <a:pt x="69495" y="41477"/>
                  <a:pt x="69977" y="41048"/>
                  <a:pt x="70556" y="41044"/>
                </a:cubicBezTo>
                <a:close/>
                <a:moveTo>
                  <a:pt x="86392" y="41044"/>
                </a:moveTo>
                <a:cubicBezTo>
                  <a:pt x="86951" y="41044"/>
                  <a:pt x="87433" y="41452"/>
                  <a:pt x="87527" y="41999"/>
                </a:cubicBezTo>
                <a:cubicBezTo>
                  <a:pt x="87363" y="42167"/>
                  <a:pt x="87212" y="42346"/>
                  <a:pt x="87073" y="42542"/>
                </a:cubicBezTo>
                <a:cubicBezTo>
                  <a:pt x="86869" y="42510"/>
                  <a:pt x="86662" y="42493"/>
                  <a:pt x="86449" y="42493"/>
                </a:cubicBezTo>
                <a:lnTo>
                  <a:pt x="86424" y="42493"/>
                </a:lnTo>
                <a:cubicBezTo>
                  <a:pt x="86159" y="42493"/>
                  <a:pt x="85897" y="42522"/>
                  <a:pt x="85644" y="42575"/>
                </a:cubicBezTo>
                <a:lnTo>
                  <a:pt x="85669" y="42559"/>
                </a:lnTo>
                <a:cubicBezTo>
                  <a:pt x="85542" y="42375"/>
                  <a:pt x="85403" y="42203"/>
                  <a:pt x="85252" y="42048"/>
                </a:cubicBezTo>
                <a:cubicBezTo>
                  <a:pt x="85325" y="41477"/>
                  <a:pt x="85808" y="41048"/>
                  <a:pt x="86387" y="41044"/>
                </a:cubicBezTo>
                <a:close/>
                <a:moveTo>
                  <a:pt x="11184" y="40908"/>
                </a:moveTo>
                <a:cubicBezTo>
                  <a:pt x="12453" y="40908"/>
                  <a:pt x="13643" y="41528"/>
                  <a:pt x="14370" y="42575"/>
                </a:cubicBezTo>
                <a:cubicBezTo>
                  <a:pt x="14149" y="42620"/>
                  <a:pt x="13929" y="42686"/>
                  <a:pt x="13720" y="42767"/>
                </a:cubicBezTo>
                <a:cubicBezTo>
                  <a:pt x="13100" y="41992"/>
                  <a:pt x="12180" y="41546"/>
                  <a:pt x="11184" y="41546"/>
                </a:cubicBezTo>
                <a:lnTo>
                  <a:pt x="11164" y="41546"/>
                </a:lnTo>
                <a:cubicBezTo>
                  <a:pt x="10195" y="41550"/>
                  <a:pt x="9289" y="41987"/>
                  <a:pt x="8672" y="42738"/>
                </a:cubicBezTo>
                <a:cubicBezTo>
                  <a:pt x="8459" y="42657"/>
                  <a:pt x="8235" y="42599"/>
                  <a:pt x="8010" y="42555"/>
                </a:cubicBezTo>
                <a:cubicBezTo>
                  <a:pt x="8542" y="41799"/>
                  <a:pt x="9326" y="41264"/>
                  <a:pt x="10204" y="41036"/>
                </a:cubicBezTo>
                <a:cubicBezTo>
                  <a:pt x="10204" y="41036"/>
                  <a:pt x="10204" y="41040"/>
                  <a:pt x="10208" y="41044"/>
                </a:cubicBezTo>
                <a:lnTo>
                  <a:pt x="10273" y="41015"/>
                </a:lnTo>
                <a:cubicBezTo>
                  <a:pt x="10481" y="40966"/>
                  <a:pt x="10698" y="40933"/>
                  <a:pt x="10915" y="40917"/>
                </a:cubicBezTo>
                <a:cubicBezTo>
                  <a:pt x="10919" y="40921"/>
                  <a:pt x="10919" y="40921"/>
                  <a:pt x="10919" y="40925"/>
                </a:cubicBezTo>
                <a:lnTo>
                  <a:pt x="10947" y="40913"/>
                </a:lnTo>
                <a:cubicBezTo>
                  <a:pt x="11017" y="40908"/>
                  <a:pt x="11090" y="40908"/>
                  <a:pt x="11160" y="40908"/>
                </a:cubicBezTo>
                <a:cubicBezTo>
                  <a:pt x="11168" y="40908"/>
                  <a:pt x="11176" y="40908"/>
                  <a:pt x="11184" y="40908"/>
                </a:cubicBezTo>
                <a:close/>
                <a:moveTo>
                  <a:pt x="27014" y="40908"/>
                </a:moveTo>
                <a:cubicBezTo>
                  <a:pt x="28284" y="40908"/>
                  <a:pt x="29474" y="41528"/>
                  <a:pt x="30201" y="42575"/>
                </a:cubicBezTo>
                <a:cubicBezTo>
                  <a:pt x="29975" y="42620"/>
                  <a:pt x="29760" y="42686"/>
                  <a:pt x="29551" y="42767"/>
                </a:cubicBezTo>
                <a:cubicBezTo>
                  <a:pt x="28930" y="41992"/>
                  <a:pt x="28007" y="41546"/>
                  <a:pt x="27015" y="41546"/>
                </a:cubicBezTo>
                <a:lnTo>
                  <a:pt x="26990" y="41546"/>
                </a:lnTo>
                <a:cubicBezTo>
                  <a:pt x="26022" y="41550"/>
                  <a:pt x="25115" y="41987"/>
                  <a:pt x="24503" y="42738"/>
                </a:cubicBezTo>
                <a:cubicBezTo>
                  <a:pt x="24286" y="42657"/>
                  <a:pt x="24065" y="42599"/>
                  <a:pt x="23837" y="42555"/>
                </a:cubicBezTo>
                <a:cubicBezTo>
                  <a:pt x="24372" y="41799"/>
                  <a:pt x="25152" y="41264"/>
                  <a:pt x="26030" y="41036"/>
                </a:cubicBezTo>
                <a:cubicBezTo>
                  <a:pt x="26035" y="41036"/>
                  <a:pt x="26035" y="41040"/>
                  <a:pt x="26035" y="41044"/>
                </a:cubicBezTo>
                <a:lnTo>
                  <a:pt x="26099" y="41015"/>
                </a:lnTo>
                <a:cubicBezTo>
                  <a:pt x="26312" y="40966"/>
                  <a:pt x="26525" y="40933"/>
                  <a:pt x="26745" y="40917"/>
                </a:cubicBezTo>
                <a:cubicBezTo>
                  <a:pt x="26745" y="40921"/>
                  <a:pt x="26745" y="40921"/>
                  <a:pt x="26749" y="40925"/>
                </a:cubicBezTo>
                <a:lnTo>
                  <a:pt x="26774" y="40913"/>
                </a:lnTo>
                <a:cubicBezTo>
                  <a:pt x="26847" y="40908"/>
                  <a:pt x="26917" y="40908"/>
                  <a:pt x="26990" y="40908"/>
                </a:cubicBezTo>
                <a:cubicBezTo>
                  <a:pt x="26998" y="40908"/>
                  <a:pt x="27006" y="40908"/>
                  <a:pt x="27014" y="40908"/>
                </a:cubicBezTo>
                <a:close/>
                <a:moveTo>
                  <a:pt x="42840" y="40908"/>
                </a:moveTo>
                <a:cubicBezTo>
                  <a:pt x="44114" y="40908"/>
                  <a:pt x="45301" y="41528"/>
                  <a:pt x="46026" y="42575"/>
                </a:cubicBezTo>
                <a:cubicBezTo>
                  <a:pt x="45806" y="42620"/>
                  <a:pt x="45585" y="42686"/>
                  <a:pt x="45377" y="42767"/>
                </a:cubicBezTo>
                <a:cubicBezTo>
                  <a:pt x="44757" y="41992"/>
                  <a:pt x="43838" y="41546"/>
                  <a:pt x="42841" y="41546"/>
                </a:cubicBezTo>
                <a:lnTo>
                  <a:pt x="42821" y="41546"/>
                </a:lnTo>
                <a:cubicBezTo>
                  <a:pt x="41853" y="41550"/>
                  <a:pt x="40946" y="41987"/>
                  <a:pt x="40329" y="42738"/>
                </a:cubicBezTo>
                <a:cubicBezTo>
                  <a:pt x="40117" y="42657"/>
                  <a:pt x="39892" y="42599"/>
                  <a:pt x="39668" y="42555"/>
                </a:cubicBezTo>
                <a:cubicBezTo>
                  <a:pt x="40199" y="41799"/>
                  <a:pt x="40983" y="41264"/>
                  <a:pt x="41860" y="41036"/>
                </a:cubicBezTo>
                <a:cubicBezTo>
                  <a:pt x="41860" y="41036"/>
                  <a:pt x="41860" y="41040"/>
                  <a:pt x="41865" y="41044"/>
                </a:cubicBezTo>
                <a:lnTo>
                  <a:pt x="41930" y="41015"/>
                </a:lnTo>
                <a:cubicBezTo>
                  <a:pt x="42139" y="40966"/>
                  <a:pt x="42355" y="40933"/>
                  <a:pt x="42571" y="40917"/>
                </a:cubicBezTo>
                <a:cubicBezTo>
                  <a:pt x="42576" y="40921"/>
                  <a:pt x="42576" y="40921"/>
                  <a:pt x="42576" y="40925"/>
                </a:cubicBezTo>
                <a:lnTo>
                  <a:pt x="42604" y="40913"/>
                </a:lnTo>
                <a:cubicBezTo>
                  <a:pt x="42674" y="40908"/>
                  <a:pt x="42747" y="40908"/>
                  <a:pt x="42816" y="40908"/>
                </a:cubicBezTo>
                <a:cubicBezTo>
                  <a:pt x="42824" y="40908"/>
                  <a:pt x="42832" y="40908"/>
                  <a:pt x="42840" y="40908"/>
                </a:cubicBezTo>
                <a:close/>
                <a:moveTo>
                  <a:pt x="58671" y="40908"/>
                </a:moveTo>
                <a:cubicBezTo>
                  <a:pt x="59942" y="40908"/>
                  <a:pt x="61131" y="41530"/>
                  <a:pt x="61857" y="42575"/>
                </a:cubicBezTo>
                <a:cubicBezTo>
                  <a:pt x="61632" y="42620"/>
                  <a:pt x="61416" y="42686"/>
                  <a:pt x="61208" y="42767"/>
                </a:cubicBezTo>
                <a:cubicBezTo>
                  <a:pt x="60588" y="41992"/>
                  <a:pt x="59664" y="41546"/>
                  <a:pt x="58671" y="41546"/>
                </a:cubicBezTo>
                <a:lnTo>
                  <a:pt x="58652" y="41546"/>
                </a:lnTo>
                <a:cubicBezTo>
                  <a:pt x="57679" y="41550"/>
                  <a:pt x="56773" y="41987"/>
                  <a:pt x="56160" y="42738"/>
                </a:cubicBezTo>
                <a:cubicBezTo>
                  <a:pt x="55943" y="42657"/>
                  <a:pt x="55723" y="42599"/>
                  <a:pt x="55494" y="42555"/>
                </a:cubicBezTo>
                <a:cubicBezTo>
                  <a:pt x="56030" y="41799"/>
                  <a:pt x="56809" y="41264"/>
                  <a:pt x="57687" y="41036"/>
                </a:cubicBezTo>
                <a:cubicBezTo>
                  <a:pt x="57691" y="41036"/>
                  <a:pt x="57691" y="41040"/>
                  <a:pt x="57691" y="41044"/>
                </a:cubicBezTo>
                <a:lnTo>
                  <a:pt x="57757" y="41015"/>
                </a:lnTo>
                <a:cubicBezTo>
                  <a:pt x="57969" y="40966"/>
                  <a:pt x="58181" y="40933"/>
                  <a:pt x="58402" y="40917"/>
                </a:cubicBezTo>
                <a:cubicBezTo>
                  <a:pt x="58402" y="40921"/>
                  <a:pt x="58402" y="40921"/>
                  <a:pt x="58407" y="40925"/>
                </a:cubicBezTo>
                <a:lnTo>
                  <a:pt x="58431" y="40913"/>
                </a:lnTo>
                <a:cubicBezTo>
                  <a:pt x="58505" y="40908"/>
                  <a:pt x="58573" y="40908"/>
                  <a:pt x="58647" y="40908"/>
                </a:cubicBezTo>
                <a:close/>
                <a:moveTo>
                  <a:pt x="74498" y="40908"/>
                </a:moveTo>
                <a:cubicBezTo>
                  <a:pt x="75772" y="40908"/>
                  <a:pt x="76957" y="41530"/>
                  <a:pt x="77684" y="42575"/>
                </a:cubicBezTo>
                <a:cubicBezTo>
                  <a:pt x="77463" y="42620"/>
                  <a:pt x="77243" y="42686"/>
                  <a:pt x="77035" y="42767"/>
                </a:cubicBezTo>
                <a:cubicBezTo>
                  <a:pt x="76413" y="41992"/>
                  <a:pt x="75495" y="41546"/>
                  <a:pt x="74498" y="41546"/>
                </a:cubicBezTo>
                <a:lnTo>
                  <a:pt x="74477" y="41546"/>
                </a:lnTo>
                <a:cubicBezTo>
                  <a:pt x="73510" y="41550"/>
                  <a:pt x="72603" y="41987"/>
                  <a:pt x="71987" y="42738"/>
                </a:cubicBezTo>
                <a:cubicBezTo>
                  <a:pt x="71774" y="42657"/>
                  <a:pt x="71549" y="42599"/>
                  <a:pt x="71325" y="42555"/>
                </a:cubicBezTo>
                <a:cubicBezTo>
                  <a:pt x="71855" y="41799"/>
                  <a:pt x="72639" y="41264"/>
                  <a:pt x="73518" y="41036"/>
                </a:cubicBezTo>
                <a:cubicBezTo>
                  <a:pt x="73518" y="41036"/>
                  <a:pt x="73518" y="41040"/>
                  <a:pt x="73522" y="41044"/>
                </a:cubicBezTo>
                <a:lnTo>
                  <a:pt x="73587" y="41015"/>
                </a:lnTo>
                <a:cubicBezTo>
                  <a:pt x="73796" y="40966"/>
                  <a:pt x="74012" y="40933"/>
                  <a:pt x="74228" y="40917"/>
                </a:cubicBezTo>
                <a:cubicBezTo>
                  <a:pt x="74232" y="40921"/>
                  <a:pt x="74232" y="40921"/>
                  <a:pt x="74232" y="40925"/>
                </a:cubicBezTo>
                <a:lnTo>
                  <a:pt x="74262" y="40913"/>
                </a:lnTo>
                <a:cubicBezTo>
                  <a:pt x="74330" y="40908"/>
                  <a:pt x="74404" y="40908"/>
                  <a:pt x="74473" y="40908"/>
                </a:cubicBezTo>
                <a:close/>
                <a:moveTo>
                  <a:pt x="90329" y="40908"/>
                </a:moveTo>
                <a:cubicBezTo>
                  <a:pt x="91599" y="40908"/>
                  <a:pt x="92788" y="41530"/>
                  <a:pt x="93514" y="42575"/>
                </a:cubicBezTo>
                <a:cubicBezTo>
                  <a:pt x="93290" y="42620"/>
                  <a:pt x="93073" y="42686"/>
                  <a:pt x="92865" y="42767"/>
                </a:cubicBezTo>
                <a:cubicBezTo>
                  <a:pt x="92244" y="41992"/>
                  <a:pt x="91321" y="41546"/>
                  <a:pt x="90329" y="41546"/>
                </a:cubicBezTo>
                <a:lnTo>
                  <a:pt x="90308" y="41546"/>
                </a:lnTo>
                <a:cubicBezTo>
                  <a:pt x="89337" y="41550"/>
                  <a:pt x="88430" y="41987"/>
                  <a:pt x="87817" y="42738"/>
                </a:cubicBezTo>
                <a:cubicBezTo>
                  <a:pt x="87601" y="42657"/>
                  <a:pt x="87380" y="42599"/>
                  <a:pt x="87152" y="42555"/>
                </a:cubicBezTo>
                <a:cubicBezTo>
                  <a:pt x="87686" y="41799"/>
                  <a:pt x="88466" y="41264"/>
                  <a:pt x="89344" y="41036"/>
                </a:cubicBezTo>
                <a:cubicBezTo>
                  <a:pt x="89348" y="41036"/>
                  <a:pt x="89348" y="41040"/>
                  <a:pt x="89348" y="41044"/>
                </a:cubicBezTo>
                <a:lnTo>
                  <a:pt x="89414" y="41015"/>
                </a:lnTo>
                <a:cubicBezTo>
                  <a:pt x="89627" y="40966"/>
                  <a:pt x="89838" y="40933"/>
                  <a:pt x="90059" y="40917"/>
                </a:cubicBezTo>
                <a:cubicBezTo>
                  <a:pt x="90059" y="40921"/>
                  <a:pt x="90059" y="40921"/>
                  <a:pt x="90063" y="40925"/>
                </a:cubicBezTo>
                <a:lnTo>
                  <a:pt x="90092" y="40913"/>
                </a:lnTo>
                <a:cubicBezTo>
                  <a:pt x="90161" y="40908"/>
                  <a:pt x="90231" y="40908"/>
                  <a:pt x="90304" y="40908"/>
                </a:cubicBezTo>
                <a:close/>
                <a:moveTo>
                  <a:pt x="19090" y="40908"/>
                </a:moveTo>
                <a:cubicBezTo>
                  <a:pt x="20368" y="40908"/>
                  <a:pt x="21563" y="41533"/>
                  <a:pt x="22289" y="42588"/>
                </a:cubicBezTo>
                <a:cubicBezTo>
                  <a:pt x="22069" y="42633"/>
                  <a:pt x="21852" y="42702"/>
                  <a:pt x="21643" y="42787"/>
                </a:cubicBezTo>
                <a:cubicBezTo>
                  <a:pt x="21023" y="41995"/>
                  <a:pt x="20096" y="41546"/>
                  <a:pt x="19095" y="41546"/>
                </a:cubicBezTo>
                <a:lnTo>
                  <a:pt x="19070" y="41546"/>
                </a:lnTo>
                <a:cubicBezTo>
                  <a:pt x="18708" y="41550"/>
                  <a:pt x="18348" y="41611"/>
                  <a:pt x="18013" y="41730"/>
                </a:cubicBezTo>
                <a:cubicBezTo>
                  <a:pt x="17453" y="41926"/>
                  <a:pt x="16956" y="42276"/>
                  <a:pt x="16572" y="42750"/>
                </a:cubicBezTo>
                <a:lnTo>
                  <a:pt x="16572" y="42750"/>
                </a:lnTo>
                <a:cubicBezTo>
                  <a:pt x="16356" y="42672"/>
                  <a:pt x="16137" y="42608"/>
                  <a:pt x="15914" y="42563"/>
                </a:cubicBezTo>
                <a:cubicBezTo>
                  <a:pt x="16457" y="41787"/>
                  <a:pt x="17262" y="41244"/>
                  <a:pt x="18168" y="41019"/>
                </a:cubicBezTo>
                <a:lnTo>
                  <a:pt x="18176" y="41019"/>
                </a:lnTo>
                <a:cubicBezTo>
                  <a:pt x="18466" y="40946"/>
                  <a:pt x="18764" y="40908"/>
                  <a:pt x="19066" y="40908"/>
                </a:cubicBezTo>
                <a:cubicBezTo>
                  <a:pt x="19074" y="40908"/>
                  <a:pt x="19082" y="40908"/>
                  <a:pt x="19090" y="40908"/>
                </a:cubicBezTo>
                <a:close/>
                <a:moveTo>
                  <a:pt x="34921" y="40908"/>
                </a:moveTo>
                <a:cubicBezTo>
                  <a:pt x="36199" y="40908"/>
                  <a:pt x="37389" y="41533"/>
                  <a:pt x="38116" y="42588"/>
                </a:cubicBezTo>
                <a:cubicBezTo>
                  <a:pt x="37895" y="42633"/>
                  <a:pt x="37679" y="42702"/>
                  <a:pt x="37470" y="42787"/>
                </a:cubicBezTo>
                <a:cubicBezTo>
                  <a:pt x="36853" y="41995"/>
                  <a:pt x="35922" y="41546"/>
                  <a:pt x="34921" y="41546"/>
                </a:cubicBezTo>
                <a:lnTo>
                  <a:pt x="34901" y="41546"/>
                </a:lnTo>
                <a:cubicBezTo>
                  <a:pt x="33926" y="41550"/>
                  <a:pt x="33015" y="41991"/>
                  <a:pt x="32398" y="42750"/>
                </a:cubicBezTo>
                <a:lnTo>
                  <a:pt x="32398" y="42750"/>
                </a:lnTo>
                <a:cubicBezTo>
                  <a:pt x="32187" y="42672"/>
                  <a:pt x="31968" y="42608"/>
                  <a:pt x="31740" y="42563"/>
                </a:cubicBezTo>
                <a:cubicBezTo>
                  <a:pt x="32288" y="41787"/>
                  <a:pt x="33092" y="41244"/>
                  <a:pt x="33994" y="41019"/>
                </a:cubicBezTo>
                <a:lnTo>
                  <a:pt x="34007" y="41019"/>
                </a:lnTo>
                <a:cubicBezTo>
                  <a:pt x="34297" y="40946"/>
                  <a:pt x="34595" y="40908"/>
                  <a:pt x="34897" y="40908"/>
                </a:cubicBezTo>
                <a:cubicBezTo>
                  <a:pt x="34905" y="40908"/>
                  <a:pt x="34913" y="40908"/>
                  <a:pt x="34921" y="40908"/>
                </a:cubicBezTo>
                <a:close/>
                <a:moveTo>
                  <a:pt x="50748" y="40908"/>
                </a:moveTo>
                <a:cubicBezTo>
                  <a:pt x="52026" y="40908"/>
                  <a:pt x="53219" y="41534"/>
                  <a:pt x="53947" y="42588"/>
                </a:cubicBezTo>
                <a:cubicBezTo>
                  <a:pt x="53726" y="42633"/>
                  <a:pt x="53509" y="42702"/>
                  <a:pt x="53301" y="42787"/>
                </a:cubicBezTo>
                <a:cubicBezTo>
                  <a:pt x="52680" y="41995"/>
                  <a:pt x="51753" y="41546"/>
                  <a:pt x="50752" y="41546"/>
                </a:cubicBezTo>
                <a:lnTo>
                  <a:pt x="50727" y="41546"/>
                </a:lnTo>
                <a:cubicBezTo>
                  <a:pt x="49757" y="41550"/>
                  <a:pt x="48841" y="41991"/>
                  <a:pt x="48229" y="42750"/>
                </a:cubicBezTo>
                <a:lnTo>
                  <a:pt x="48229" y="42750"/>
                </a:lnTo>
                <a:cubicBezTo>
                  <a:pt x="48014" y="42672"/>
                  <a:pt x="47795" y="42608"/>
                  <a:pt x="47570" y="42563"/>
                </a:cubicBezTo>
                <a:cubicBezTo>
                  <a:pt x="48114" y="41787"/>
                  <a:pt x="48918" y="41244"/>
                  <a:pt x="49825" y="41019"/>
                </a:cubicBezTo>
                <a:lnTo>
                  <a:pt x="49834" y="41019"/>
                </a:lnTo>
                <a:cubicBezTo>
                  <a:pt x="49935" y="40995"/>
                  <a:pt x="50033" y="40974"/>
                  <a:pt x="50135" y="40957"/>
                </a:cubicBezTo>
                <a:cubicBezTo>
                  <a:pt x="50331" y="40925"/>
                  <a:pt x="50528" y="40908"/>
                  <a:pt x="50724" y="40908"/>
                </a:cubicBezTo>
                <a:close/>
                <a:moveTo>
                  <a:pt x="66579" y="40908"/>
                </a:moveTo>
                <a:cubicBezTo>
                  <a:pt x="67857" y="40908"/>
                  <a:pt x="69046" y="41534"/>
                  <a:pt x="69772" y="42588"/>
                </a:cubicBezTo>
                <a:cubicBezTo>
                  <a:pt x="69552" y="42633"/>
                  <a:pt x="69336" y="42702"/>
                  <a:pt x="69127" y="42787"/>
                </a:cubicBezTo>
                <a:cubicBezTo>
                  <a:pt x="68511" y="41995"/>
                  <a:pt x="67580" y="41546"/>
                  <a:pt x="66579" y="41546"/>
                </a:cubicBezTo>
                <a:lnTo>
                  <a:pt x="66558" y="41546"/>
                </a:lnTo>
                <a:cubicBezTo>
                  <a:pt x="65582" y="41550"/>
                  <a:pt x="64672" y="41991"/>
                  <a:pt x="64056" y="42750"/>
                </a:cubicBezTo>
                <a:lnTo>
                  <a:pt x="64056" y="42750"/>
                </a:lnTo>
                <a:cubicBezTo>
                  <a:pt x="63845" y="42672"/>
                  <a:pt x="63625" y="42608"/>
                  <a:pt x="63397" y="42563"/>
                </a:cubicBezTo>
                <a:cubicBezTo>
                  <a:pt x="63945" y="41787"/>
                  <a:pt x="64749" y="41244"/>
                  <a:pt x="65651" y="41019"/>
                </a:cubicBezTo>
                <a:lnTo>
                  <a:pt x="65664" y="41019"/>
                </a:lnTo>
                <a:cubicBezTo>
                  <a:pt x="65954" y="40946"/>
                  <a:pt x="66252" y="40908"/>
                  <a:pt x="66554" y="40908"/>
                </a:cubicBezTo>
                <a:close/>
                <a:moveTo>
                  <a:pt x="82405" y="40908"/>
                </a:moveTo>
                <a:cubicBezTo>
                  <a:pt x="83684" y="40908"/>
                  <a:pt x="84877" y="41534"/>
                  <a:pt x="85603" y="42588"/>
                </a:cubicBezTo>
                <a:cubicBezTo>
                  <a:pt x="85382" y="42633"/>
                  <a:pt x="85167" y="42702"/>
                  <a:pt x="84958" y="42787"/>
                </a:cubicBezTo>
                <a:cubicBezTo>
                  <a:pt x="84337" y="41995"/>
                  <a:pt x="83410" y="41546"/>
                  <a:pt x="82409" y="41546"/>
                </a:cubicBezTo>
                <a:lnTo>
                  <a:pt x="82385" y="41546"/>
                </a:lnTo>
                <a:cubicBezTo>
                  <a:pt x="81413" y="41550"/>
                  <a:pt x="80499" y="41991"/>
                  <a:pt x="79886" y="42750"/>
                </a:cubicBezTo>
                <a:lnTo>
                  <a:pt x="79886" y="42750"/>
                </a:lnTo>
                <a:cubicBezTo>
                  <a:pt x="79670" y="42672"/>
                  <a:pt x="79451" y="42608"/>
                  <a:pt x="79227" y="42563"/>
                </a:cubicBezTo>
                <a:cubicBezTo>
                  <a:pt x="79771" y="41787"/>
                  <a:pt x="80575" y="41244"/>
                  <a:pt x="81482" y="41019"/>
                </a:cubicBezTo>
                <a:lnTo>
                  <a:pt x="81491" y="41019"/>
                </a:lnTo>
                <a:cubicBezTo>
                  <a:pt x="81780" y="40946"/>
                  <a:pt x="82079" y="40908"/>
                  <a:pt x="82381" y="40908"/>
                </a:cubicBezTo>
                <a:close/>
                <a:moveTo>
                  <a:pt x="11177" y="41615"/>
                </a:moveTo>
                <a:cubicBezTo>
                  <a:pt x="12143" y="41615"/>
                  <a:pt x="13045" y="42044"/>
                  <a:pt x="13651" y="42795"/>
                </a:cubicBezTo>
                <a:cubicBezTo>
                  <a:pt x="13443" y="42882"/>
                  <a:pt x="13243" y="42987"/>
                  <a:pt x="13055" y="43110"/>
                </a:cubicBezTo>
                <a:cubicBezTo>
                  <a:pt x="12575" y="42578"/>
                  <a:pt x="11899" y="42273"/>
                  <a:pt x="11181" y="42273"/>
                </a:cubicBezTo>
                <a:cubicBezTo>
                  <a:pt x="11177" y="42273"/>
                  <a:pt x="11172" y="42273"/>
                  <a:pt x="11168" y="42273"/>
                </a:cubicBezTo>
                <a:cubicBezTo>
                  <a:pt x="10481" y="42277"/>
                  <a:pt x="9824" y="42567"/>
                  <a:pt x="9354" y="43065"/>
                </a:cubicBezTo>
                <a:cubicBezTo>
                  <a:pt x="9158" y="42947"/>
                  <a:pt x="8954" y="42849"/>
                  <a:pt x="8742" y="42763"/>
                </a:cubicBezTo>
                <a:cubicBezTo>
                  <a:pt x="9341" y="42041"/>
                  <a:pt x="10224" y="41624"/>
                  <a:pt x="11164" y="41615"/>
                </a:cubicBezTo>
                <a:cubicBezTo>
                  <a:pt x="11168" y="41615"/>
                  <a:pt x="11173" y="41615"/>
                  <a:pt x="11177" y="41615"/>
                </a:cubicBezTo>
                <a:close/>
                <a:moveTo>
                  <a:pt x="27008" y="41615"/>
                </a:moveTo>
                <a:cubicBezTo>
                  <a:pt x="27974" y="41615"/>
                  <a:pt x="28871" y="42044"/>
                  <a:pt x="29481" y="42795"/>
                </a:cubicBezTo>
                <a:cubicBezTo>
                  <a:pt x="29273" y="42882"/>
                  <a:pt x="29073" y="42987"/>
                  <a:pt x="28881" y="43110"/>
                </a:cubicBezTo>
                <a:cubicBezTo>
                  <a:pt x="28403" y="42580"/>
                  <a:pt x="27726" y="42273"/>
                  <a:pt x="27010" y="42273"/>
                </a:cubicBezTo>
                <a:lnTo>
                  <a:pt x="26998" y="42273"/>
                </a:lnTo>
                <a:cubicBezTo>
                  <a:pt x="26312" y="42277"/>
                  <a:pt x="25650" y="42567"/>
                  <a:pt x="25181" y="43065"/>
                </a:cubicBezTo>
                <a:cubicBezTo>
                  <a:pt x="24989" y="42947"/>
                  <a:pt x="24785" y="42849"/>
                  <a:pt x="24572" y="42763"/>
                </a:cubicBezTo>
                <a:cubicBezTo>
                  <a:pt x="25172" y="42041"/>
                  <a:pt x="26050" y="41624"/>
                  <a:pt x="26994" y="41615"/>
                </a:cubicBezTo>
                <a:cubicBezTo>
                  <a:pt x="26999" y="41615"/>
                  <a:pt x="27003" y="41615"/>
                  <a:pt x="27008" y="41615"/>
                </a:cubicBezTo>
                <a:close/>
                <a:moveTo>
                  <a:pt x="42834" y="41615"/>
                </a:moveTo>
                <a:cubicBezTo>
                  <a:pt x="43805" y="41615"/>
                  <a:pt x="44702" y="42044"/>
                  <a:pt x="45308" y="42795"/>
                </a:cubicBezTo>
                <a:cubicBezTo>
                  <a:pt x="45100" y="42882"/>
                  <a:pt x="44899" y="42987"/>
                  <a:pt x="44712" y="43110"/>
                </a:cubicBezTo>
                <a:cubicBezTo>
                  <a:pt x="44233" y="42578"/>
                  <a:pt x="43552" y="42273"/>
                  <a:pt x="42839" y="42273"/>
                </a:cubicBezTo>
                <a:cubicBezTo>
                  <a:pt x="42834" y="42273"/>
                  <a:pt x="42829" y="42273"/>
                  <a:pt x="42825" y="42273"/>
                </a:cubicBezTo>
                <a:cubicBezTo>
                  <a:pt x="42139" y="42277"/>
                  <a:pt x="41481" y="42567"/>
                  <a:pt x="41012" y="43065"/>
                </a:cubicBezTo>
                <a:cubicBezTo>
                  <a:pt x="40815" y="42947"/>
                  <a:pt x="40611" y="42849"/>
                  <a:pt x="40399" y="42763"/>
                </a:cubicBezTo>
                <a:cubicBezTo>
                  <a:pt x="40999" y="42041"/>
                  <a:pt x="41881" y="41624"/>
                  <a:pt x="42821" y="41615"/>
                </a:cubicBezTo>
                <a:cubicBezTo>
                  <a:pt x="42825" y="41615"/>
                  <a:pt x="42830" y="41615"/>
                  <a:pt x="42834" y="41615"/>
                </a:cubicBezTo>
                <a:close/>
                <a:moveTo>
                  <a:pt x="58671" y="41615"/>
                </a:moveTo>
                <a:cubicBezTo>
                  <a:pt x="59636" y="41615"/>
                  <a:pt x="60530" y="42044"/>
                  <a:pt x="61138" y="42795"/>
                </a:cubicBezTo>
                <a:cubicBezTo>
                  <a:pt x="60931" y="42882"/>
                  <a:pt x="60730" y="42987"/>
                  <a:pt x="60539" y="43110"/>
                </a:cubicBezTo>
                <a:cubicBezTo>
                  <a:pt x="60060" y="42580"/>
                  <a:pt x="59387" y="42273"/>
                  <a:pt x="58671" y="42273"/>
                </a:cubicBezTo>
                <a:lnTo>
                  <a:pt x="58656" y="42273"/>
                </a:lnTo>
                <a:cubicBezTo>
                  <a:pt x="57969" y="42277"/>
                  <a:pt x="57308" y="42567"/>
                  <a:pt x="56838" y="43065"/>
                </a:cubicBezTo>
                <a:cubicBezTo>
                  <a:pt x="56646" y="42947"/>
                  <a:pt x="56441" y="42849"/>
                  <a:pt x="56229" y="42763"/>
                </a:cubicBezTo>
                <a:cubicBezTo>
                  <a:pt x="56829" y="42041"/>
                  <a:pt x="57708" y="41624"/>
                  <a:pt x="58652" y="41615"/>
                </a:cubicBezTo>
                <a:close/>
                <a:moveTo>
                  <a:pt x="74491" y="41615"/>
                </a:moveTo>
                <a:cubicBezTo>
                  <a:pt x="75462" y="41615"/>
                  <a:pt x="76359" y="42044"/>
                  <a:pt x="76965" y="42795"/>
                </a:cubicBezTo>
                <a:cubicBezTo>
                  <a:pt x="76756" y="42882"/>
                  <a:pt x="76556" y="42987"/>
                  <a:pt x="76369" y="43110"/>
                </a:cubicBezTo>
                <a:cubicBezTo>
                  <a:pt x="75890" y="42578"/>
                  <a:pt x="75213" y="42273"/>
                  <a:pt x="74496" y="42273"/>
                </a:cubicBezTo>
                <a:cubicBezTo>
                  <a:pt x="74491" y="42273"/>
                  <a:pt x="74487" y="42273"/>
                  <a:pt x="74482" y="42273"/>
                </a:cubicBezTo>
                <a:cubicBezTo>
                  <a:pt x="73796" y="42277"/>
                  <a:pt x="73138" y="42567"/>
                  <a:pt x="72669" y="43065"/>
                </a:cubicBezTo>
                <a:cubicBezTo>
                  <a:pt x="72473" y="42947"/>
                  <a:pt x="72268" y="42849"/>
                  <a:pt x="72056" y="42763"/>
                </a:cubicBezTo>
                <a:cubicBezTo>
                  <a:pt x="72656" y="42041"/>
                  <a:pt x="73538" y="41624"/>
                  <a:pt x="74477" y="41615"/>
                </a:cubicBezTo>
                <a:cubicBezTo>
                  <a:pt x="74482" y="41615"/>
                  <a:pt x="74486" y="41615"/>
                  <a:pt x="74491" y="41615"/>
                </a:cubicBezTo>
                <a:close/>
                <a:moveTo>
                  <a:pt x="90329" y="41615"/>
                </a:moveTo>
                <a:cubicBezTo>
                  <a:pt x="91293" y="41615"/>
                  <a:pt x="92187" y="42044"/>
                  <a:pt x="92796" y="42795"/>
                </a:cubicBezTo>
                <a:cubicBezTo>
                  <a:pt x="92587" y="42882"/>
                  <a:pt x="92387" y="42987"/>
                  <a:pt x="92195" y="43110"/>
                </a:cubicBezTo>
                <a:cubicBezTo>
                  <a:pt x="91718" y="42580"/>
                  <a:pt x="91043" y="42273"/>
                  <a:pt x="90329" y="42273"/>
                </a:cubicBezTo>
                <a:lnTo>
                  <a:pt x="90313" y="42273"/>
                </a:lnTo>
                <a:cubicBezTo>
                  <a:pt x="89627" y="42277"/>
                  <a:pt x="88965" y="42567"/>
                  <a:pt x="88499" y="43065"/>
                </a:cubicBezTo>
                <a:cubicBezTo>
                  <a:pt x="88303" y="42947"/>
                  <a:pt x="88099" y="42849"/>
                  <a:pt x="87887" y="42763"/>
                </a:cubicBezTo>
                <a:cubicBezTo>
                  <a:pt x="88487" y="42041"/>
                  <a:pt x="89365" y="41624"/>
                  <a:pt x="90308" y="41615"/>
                </a:cubicBezTo>
                <a:close/>
                <a:moveTo>
                  <a:pt x="19095" y="41615"/>
                </a:moveTo>
                <a:cubicBezTo>
                  <a:pt x="20067" y="41615"/>
                  <a:pt x="20970" y="42052"/>
                  <a:pt x="21575" y="42816"/>
                </a:cubicBezTo>
                <a:cubicBezTo>
                  <a:pt x="21370" y="42902"/>
                  <a:pt x="21170" y="43008"/>
                  <a:pt x="20982" y="43131"/>
                </a:cubicBezTo>
                <a:cubicBezTo>
                  <a:pt x="20503" y="42587"/>
                  <a:pt x="19814" y="42273"/>
                  <a:pt x="19092" y="42273"/>
                </a:cubicBezTo>
                <a:cubicBezTo>
                  <a:pt x="19088" y="42273"/>
                  <a:pt x="19083" y="42273"/>
                  <a:pt x="19079" y="42273"/>
                </a:cubicBezTo>
                <a:cubicBezTo>
                  <a:pt x="18384" y="42281"/>
                  <a:pt x="17715" y="42575"/>
                  <a:pt x="17245" y="43085"/>
                </a:cubicBezTo>
                <a:cubicBezTo>
                  <a:pt x="17053" y="42967"/>
                  <a:pt x="16849" y="42861"/>
                  <a:pt x="16640" y="42780"/>
                </a:cubicBezTo>
                <a:cubicBezTo>
                  <a:pt x="17012" y="42322"/>
                  <a:pt x="17498" y="41987"/>
                  <a:pt x="18037" y="41796"/>
                </a:cubicBezTo>
                <a:cubicBezTo>
                  <a:pt x="18364" y="41681"/>
                  <a:pt x="18715" y="41619"/>
                  <a:pt x="19075" y="41615"/>
                </a:cubicBezTo>
                <a:close/>
                <a:moveTo>
                  <a:pt x="34921" y="41615"/>
                </a:moveTo>
                <a:cubicBezTo>
                  <a:pt x="35898" y="41615"/>
                  <a:pt x="36797" y="42052"/>
                  <a:pt x="37405" y="42816"/>
                </a:cubicBezTo>
                <a:cubicBezTo>
                  <a:pt x="37196" y="42902"/>
                  <a:pt x="37000" y="43008"/>
                  <a:pt x="36812" y="43131"/>
                </a:cubicBezTo>
                <a:cubicBezTo>
                  <a:pt x="36335" y="42588"/>
                  <a:pt x="35649" y="42273"/>
                  <a:pt x="34921" y="42273"/>
                </a:cubicBezTo>
                <a:lnTo>
                  <a:pt x="34906" y="42273"/>
                </a:lnTo>
                <a:cubicBezTo>
                  <a:pt x="34472" y="42277"/>
                  <a:pt x="34048" y="42395"/>
                  <a:pt x="33676" y="42608"/>
                </a:cubicBezTo>
                <a:cubicBezTo>
                  <a:pt x="33451" y="42735"/>
                  <a:pt x="33251" y="42893"/>
                  <a:pt x="33072" y="43085"/>
                </a:cubicBezTo>
                <a:cubicBezTo>
                  <a:pt x="32880" y="42967"/>
                  <a:pt x="32680" y="42861"/>
                  <a:pt x="32467" y="42780"/>
                </a:cubicBezTo>
                <a:cubicBezTo>
                  <a:pt x="33068" y="42044"/>
                  <a:pt x="33954" y="41624"/>
                  <a:pt x="34901" y="41615"/>
                </a:cubicBezTo>
                <a:close/>
                <a:moveTo>
                  <a:pt x="50752" y="41615"/>
                </a:moveTo>
                <a:cubicBezTo>
                  <a:pt x="51724" y="41615"/>
                  <a:pt x="52627" y="42052"/>
                  <a:pt x="53231" y="42816"/>
                </a:cubicBezTo>
                <a:cubicBezTo>
                  <a:pt x="53027" y="42902"/>
                  <a:pt x="52827" y="43008"/>
                  <a:pt x="52639" y="43131"/>
                </a:cubicBezTo>
                <a:cubicBezTo>
                  <a:pt x="52162" y="42588"/>
                  <a:pt x="51475" y="42273"/>
                  <a:pt x="50748" y="42273"/>
                </a:cubicBezTo>
                <a:lnTo>
                  <a:pt x="50736" y="42273"/>
                </a:lnTo>
                <a:cubicBezTo>
                  <a:pt x="50041" y="42281"/>
                  <a:pt x="49372" y="42575"/>
                  <a:pt x="48902" y="43085"/>
                </a:cubicBezTo>
                <a:cubicBezTo>
                  <a:pt x="48710" y="42967"/>
                  <a:pt x="48506" y="42861"/>
                  <a:pt x="48298" y="42780"/>
                </a:cubicBezTo>
                <a:cubicBezTo>
                  <a:pt x="48898" y="42044"/>
                  <a:pt x="49785" y="41624"/>
                  <a:pt x="50731" y="41615"/>
                </a:cubicBezTo>
                <a:close/>
                <a:moveTo>
                  <a:pt x="66579" y="41615"/>
                </a:moveTo>
                <a:cubicBezTo>
                  <a:pt x="67555" y="41615"/>
                  <a:pt x="68454" y="42052"/>
                  <a:pt x="69062" y="42816"/>
                </a:cubicBezTo>
                <a:cubicBezTo>
                  <a:pt x="68854" y="42902"/>
                  <a:pt x="68658" y="43008"/>
                  <a:pt x="68470" y="43131"/>
                </a:cubicBezTo>
                <a:cubicBezTo>
                  <a:pt x="67991" y="42587"/>
                  <a:pt x="67302" y="42273"/>
                  <a:pt x="66576" y="42273"/>
                </a:cubicBezTo>
                <a:cubicBezTo>
                  <a:pt x="66571" y="42273"/>
                  <a:pt x="66567" y="42273"/>
                  <a:pt x="66562" y="42273"/>
                </a:cubicBezTo>
                <a:cubicBezTo>
                  <a:pt x="65868" y="42281"/>
                  <a:pt x="65202" y="42575"/>
                  <a:pt x="64729" y="43085"/>
                </a:cubicBezTo>
                <a:cubicBezTo>
                  <a:pt x="64537" y="42967"/>
                  <a:pt x="64337" y="42861"/>
                  <a:pt x="64124" y="42780"/>
                </a:cubicBezTo>
                <a:cubicBezTo>
                  <a:pt x="64724" y="42044"/>
                  <a:pt x="65611" y="41624"/>
                  <a:pt x="66558" y="41615"/>
                </a:cubicBezTo>
                <a:close/>
                <a:moveTo>
                  <a:pt x="82409" y="41615"/>
                </a:moveTo>
                <a:cubicBezTo>
                  <a:pt x="83382" y="41615"/>
                  <a:pt x="84284" y="42052"/>
                  <a:pt x="84888" y="42816"/>
                </a:cubicBezTo>
                <a:cubicBezTo>
                  <a:pt x="84684" y="42902"/>
                  <a:pt x="84484" y="43008"/>
                  <a:pt x="84296" y="43131"/>
                </a:cubicBezTo>
                <a:cubicBezTo>
                  <a:pt x="83819" y="42588"/>
                  <a:pt x="83133" y="42273"/>
                  <a:pt x="82405" y="42273"/>
                </a:cubicBezTo>
                <a:lnTo>
                  <a:pt x="82393" y="42273"/>
                </a:lnTo>
                <a:cubicBezTo>
                  <a:pt x="81699" y="42281"/>
                  <a:pt x="81029" y="42575"/>
                  <a:pt x="80560" y="43085"/>
                </a:cubicBezTo>
                <a:cubicBezTo>
                  <a:pt x="80367" y="42967"/>
                  <a:pt x="80163" y="42861"/>
                  <a:pt x="79955" y="42780"/>
                </a:cubicBezTo>
                <a:cubicBezTo>
                  <a:pt x="80555" y="42044"/>
                  <a:pt x="81442" y="41624"/>
                  <a:pt x="82389" y="41615"/>
                </a:cubicBezTo>
                <a:close/>
                <a:moveTo>
                  <a:pt x="11184" y="42346"/>
                </a:moveTo>
                <a:cubicBezTo>
                  <a:pt x="11874" y="42346"/>
                  <a:pt x="12527" y="42637"/>
                  <a:pt x="12993" y="43147"/>
                </a:cubicBezTo>
                <a:cubicBezTo>
                  <a:pt x="12821" y="43261"/>
                  <a:pt x="12655" y="43388"/>
                  <a:pt x="12503" y="43527"/>
                </a:cubicBezTo>
                <a:cubicBezTo>
                  <a:pt x="12160" y="43168"/>
                  <a:pt x="11682" y="42963"/>
                  <a:pt x="11184" y="42963"/>
                </a:cubicBezTo>
                <a:lnTo>
                  <a:pt x="11172" y="42963"/>
                </a:lnTo>
                <a:cubicBezTo>
                  <a:pt x="10698" y="42967"/>
                  <a:pt x="10253" y="43147"/>
                  <a:pt x="9914" y="43478"/>
                </a:cubicBezTo>
                <a:cubicBezTo>
                  <a:pt x="9758" y="43339"/>
                  <a:pt x="9591" y="43217"/>
                  <a:pt x="9415" y="43102"/>
                </a:cubicBezTo>
                <a:cubicBezTo>
                  <a:pt x="9869" y="42624"/>
                  <a:pt x="10506" y="42350"/>
                  <a:pt x="11168" y="42346"/>
                </a:cubicBezTo>
                <a:close/>
                <a:moveTo>
                  <a:pt x="27010" y="42346"/>
                </a:moveTo>
                <a:cubicBezTo>
                  <a:pt x="27705" y="42346"/>
                  <a:pt x="28358" y="42637"/>
                  <a:pt x="28819" y="43147"/>
                </a:cubicBezTo>
                <a:cubicBezTo>
                  <a:pt x="28648" y="43261"/>
                  <a:pt x="28485" y="43388"/>
                  <a:pt x="28329" y="43527"/>
                </a:cubicBezTo>
                <a:cubicBezTo>
                  <a:pt x="27986" y="43168"/>
                  <a:pt x="27509" y="42963"/>
                  <a:pt x="27010" y="42963"/>
                </a:cubicBezTo>
                <a:lnTo>
                  <a:pt x="27002" y="42963"/>
                </a:lnTo>
                <a:cubicBezTo>
                  <a:pt x="26529" y="42967"/>
                  <a:pt x="26084" y="43147"/>
                  <a:pt x="25745" y="43478"/>
                </a:cubicBezTo>
                <a:cubicBezTo>
                  <a:pt x="25585" y="43339"/>
                  <a:pt x="25417" y="43217"/>
                  <a:pt x="25242" y="43102"/>
                </a:cubicBezTo>
                <a:cubicBezTo>
                  <a:pt x="25699" y="42624"/>
                  <a:pt x="26337" y="42350"/>
                  <a:pt x="26998" y="42346"/>
                </a:cubicBezTo>
                <a:close/>
                <a:moveTo>
                  <a:pt x="42841" y="42346"/>
                </a:moveTo>
                <a:cubicBezTo>
                  <a:pt x="43532" y="42346"/>
                  <a:pt x="44185" y="42637"/>
                  <a:pt x="44650" y="43147"/>
                </a:cubicBezTo>
                <a:cubicBezTo>
                  <a:pt x="44479" y="43261"/>
                  <a:pt x="44311" y="43388"/>
                  <a:pt x="44160" y="43527"/>
                </a:cubicBezTo>
                <a:cubicBezTo>
                  <a:pt x="43817" y="43168"/>
                  <a:pt x="43340" y="42963"/>
                  <a:pt x="42841" y="42963"/>
                </a:cubicBezTo>
                <a:lnTo>
                  <a:pt x="42829" y="42963"/>
                </a:lnTo>
                <a:cubicBezTo>
                  <a:pt x="42355" y="42967"/>
                  <a:pt x="41909" y="43147"/>
                  <a:pt x="41571" y="43478"/>
                </a:cubicBezTo>
                <a:cubicBezTo>
                  <a:pt x="41415" y="43339"/>
                  <a:pt x="41248" y="43217"/>
                  <a:pt x="41072" y="43102"/>
                </a:cubicBezTo>
                <a:cubicBezTo>
                  <a:pt x="41526" y="42624"/>
                  <a:pt x="42163" y="42350"/>
                  <a:pt x="42825" y="42346"/>
                </a:cubicBezTo>
                <a:close/>
                <a:moveTo>
                  <a:pt x="58671" y="42346"/>
                </a:moveTo>
                <a:cubicBezTo>
                  <a:pt x="59362" y="42346"/>
                  <a:pt x="60015" y="42637"/>
                  <a:pt x="60477" y="43147"/>
                </a:cubicBezTo>
                <a:cubicBezTo>
                  <a:pt x="60305" y="43261"/>
                  <a:pt x="60142" y="43388"/>
                  <a:pt x="59987" y="43527"/>
                </a:cubicBezTo>
                <a:cubicBezTo>
                  <a:pt x="59644" y="43168"/>
                  <a:pt x="59166" y="42963"/>
                  <a:pt x="58667" y="42963"/>
                </a:cubicBezTo>
                <a:lnTo>
                  <a:pt x="58659" y="42963"/>
                </a:lnTo>
                <a:cubicBezTo>
                  <a:pt x="58186" y="42967"/>
                  <a:pt x="57740" y="43147"/>
                  <a:pt x="57402" y="43478"/>
                </a:cubicBezTo>
                <a:cubicBezTo>
                  <a:pt x="57242" y="43339"/>
                  <a:pt x="57074" y="43217"/>
                  <a:pt x="56899" y="43102"/>
                </a:cubicBezTo>
                <a:cubicBezTo>
                  <a:pt x="57357" y="42624"/>
                  <a:pt x="57994" y="42350"/>
                  <a:pt x="58656" y="42346"/>
                </a:cubicBezTo>
                <a:close/>
                <a:moveTo>
                  <a:pt x="74498" y="42346"/>
                </a:moveTo>
                <a:cubicBezTo>
                  <a:pt x="75188" y="42346"/>
                  <a:pt x="75842" y="42637"/>
                  <a:pt x="76307" y="43147"/>
                </a:cubicBezTo>
                <a:cubicBezTo>
                  <a:pt x="76136" y="43261"/>
                  <a:pt x="75972" y="43388"/>
                  <a:pt x="75817" y="43527"/>
                </a:cubicBezTo>
                <a:cubicBezTo>
                  <a:pt x="75474" y="43168"/>
                  <a:pt x="74997" y="42963"/>
                  <a:pt x="74498" y="42963"/>
                </a:cubicBezTo>
                <a:lnTo>
                  <a:pt x="74486" y="42963"/>
                </a:lnTo>
                <a:cubicBezTo>
                  <a:pt x="74012" y="42967"/>
                  <a:pt x="73567" y="43147"/>
                  <a:pt x="73228" y="43478"/>
                </a:cubicBezTo>
                <a:cubicBezTo>
                  <a:pt x="73073" y="43339"/>
                  <a:pt x="72905" y="43217"/>
                  <a:pt x="72730" y="43102"/>
                </a:cubicBezTo>
                <a:cubicBezTo>
                  <a:pt x="73183" y="42624"/>
                  <a:pt x="73821" y="42350"/>
                  <a:pt x="74482" y="42346"/>
                </a:cubicBezTo>
                <a:close/>
                <a:moveTo>
                  <a:pt x="90329" y="42346"/>
                </a:moveTo>
                <a:cubicBezTo>
                  <a:pt x="91019" y="42346"/>
                  <a:pt x="91672" y="42637"/>
                  <a:pt x="92134" y="43147"/>
                </a:cubicBezTo>
                <a:cubicBezTo>
                  <a:pt x="91963" y="43261"/>
                  <a:pt x="91799" y="43388"/>
                  <a:pt x="91644" y="43527"/>
                </a:cubicBezTo>
                <a:cubicBezTo>
                  <a:pt x="91301" y="43168"/>
                  <a:pt x="90823" y="42963"/>
                  <a:pt x="90329" y="42963"/>
                </a:cubicBezTo>
                <a:lnTo>
                  <a:pt x="90317" y="42963"/>
                </a:lnTo>
                <a:cubicBezTo>
                  <a:pt x="89842" y="42967"/>
                  <a:pt x="89397" y="43147"/>
                  <a:pt x="89058" y="43478"/>
                </a:cubicBezTo>
                <a:cubicBezTo>
                  <a:pt x="88899" y="43339"/>
                  <a:pt x="88732" y="43217"/>
                  <a:pt x="88556" y="43102"/>
                </a:cubicBezTo>
                <a:cubicBezTo>
                  <a:pt x="89014" y="42624"/>
                  <a:pt x="89651" y="42350"/>
                  <a:pt x="90313" y="42346"/>
                </a:cubicBezTo>
                <a:close/>
                <a:moveTo>
                  <a:pt x="11184" y="43033"/>
                </a:moveTo>
                <a:cubicBezTo>
                  <a:pt x="11662" y="43033"/>
                  <a:pt x="12119" y="43229"/>
                  <a:pt x="12450" y="43576"/>
                </a:cubicBezTo>
                <a:cubicBezTo>
                  <a:pt x="12323" y="43698"/>
                  <a:pt x="12201" y="43829"/>
                  <a:pt x="12086" y="43968"/>
                </a:cubicBezTo>
                <a:cubicBezTo>
                  <a:pt x="11858" y="43711"/>
                  <a:pt x="11531" y="43568"/>
                  <a:pt x="11184" y="43568"/>
                </a:cubicBezTo>
                <a:lnTo>
                  <a:pt x="11175" y="43568"/>
                </a:lnTo>
                <a:cubicBezTo>
                  <a:pt x="10857" y="43568"/>
                  <a:pt x="10563" y="43690"/>
                  <a:pt x="10334" y="43907"/>
                </a:cubicBezTo>
                <a:cubicBezTo>
                  <a:pt x="10220" y="43772"/>
                  <a:pt x="10097" y="43645"/>
                  <a:pt x="9967" y="43523"/>
                </a:cubicBezTo>
                <a:cubicBezTo>
                  <a:pt x="10293" y="43212"/>
                  <a:pt x="10719" y="43036"/>
                  <a:pt x="11172" y="43033"/>
                </a:cubicBezTo>
                <a:close/>
                <a:moveTo>
                  <a:pt x="27010" y="43033"/>
                </a:moveTo>
                <a:cubicBezTo>
                  <a:pt x="27488" y="43033"/>
                  <a:pt x="27950" y="43229"/>
                  <a:pt x="28280" y="43576"/>
                </a:cubicBezTo>
                <a:cubicBezTo>
                  <a:pt x="28150" y="43698"/>
                  <a:pt x="28027" y="43829"/>
                  <a:pt x="27917" y="43968"/>
                </a:cubicBezTo>
                <a:cubicBezTo>
                  <a:pt x="27684" y="43711"/>
                  <a:pt x="27358" y="43568"/>
                  <a:pt x="27010" y="43568"/>
                </a:cubicBezTo>
                <a:lnTo>
                  <a:pt x="27006" y="43568"/>
                </a:lnTo>
                <a:cubicBezTo>
                  <a:pt x="26688" y="43568"/>
                  <a:pt x="26390" y="43690"/>
                  <a:pt x="26165" y="43907"/>
                </a:cubicBezTo>
                <a:cubicBezTo>
                  <a:pt x="26050" y="43772"/>
                  <a:pt x="25928" y="43645"/>
                  <a:pt x="25797" y="43523"/>
                </a:cubicBezTo>
                <a:cubicBezTo>
                  <a:pt x="26120" y="43212"/>
                  <a:pt x="26549" y="43036"/>
                  <a:pt x="27002" y="43033"/>
                </a:cubicBezTo>
                <a:close/>
                <a:moveTo>
                  <a:pt x="42841" y="43033"/>
                </a:moveTo>
                <a:cubicBezTo>
                  <a:pt x="43319" y="43033"/>
                  <a:pt x="43777" y="43229"/>
                  <a:pt x="44107" y="43576"/>
                </a:cubicBezTo>
                <a:cubicBezTo>
                  <a:pt x="43981" y="43698"/>
                  <a:pt x="43858" y="43829"/>
                  <a:pt x="43743" y="43968"/>
                </a:cubicBezTo>
                <a:cubicBezTo>
                  <a:pt x="43515" y="43711"/>
                  <a:pt x="43189" y="43568"/>
                  <a:pt x="42841" y="43568"/>
                </a:cubicBezTo>
                <a:lnTo>
                  <a:pt x="42833" y="43568"/>
                </a:lnTo>
                <a:cubicBezTo>
                  <a:pt x="42514" y="43568"/>
                  <a:pt x="42220" y="43690"/>
                  <a:pt x="41992" y="43907"/>
                </a:cubicBezTo>
                <a:cubicBezTo>
                  <a:pt x="41877" y="43772"/>
                  <a:pt x="41755" y="43645"/>
                  <a:pt x="41624" y="43523"/>
                </a:cubicBezTo>
                <a:cubicBezTo>
                  <a:pt x="41951" y="43212"/>
                  <a:pt x="42375" y="43036"/>
                  <a:pt x="42829" y="43033"/>
                </a:cubicBezTo>
                <a:close/>
                <a:moveTo>
                  <a:pt x="58667" y="43033"/>
                </a:moveTo>
                <a:cubicBezTo>
                  <a:pt x="59150" y="43033"/>
                  <a:pt x="59607" y="43229"/>
                  <a:pt x="59938" y="43576"/>
                </a:cubicBezTo>
                <a:cubicBezTo>
                  <a:pt x="59807" y="43698"/>
                  <a:pt x="59685" y="43829"/>
                  <a:pt x="59574" y="43968"/>
                </a:cubicBezTo>
                <a:cubicBezTo>
                  <a:pt x="59342" y="43711"/>
                  <a:pt x="59014" y="43568"/>
                  <a:pt x="58667" y="43568"/>
                </a:cubicBezTo>
                <a:lnTo>
                  <a:pt x="58663" y="43568"/>
                </a:lnTo>
                <a:cubicBezTo>
                  <a:pt x="58345" y="43568"/>
                  <a:pt x="58047" y="43690"/>
                  <a:pt x="57822" y="43907"/>
                </a:cubicBezTo>
                <a:cubicBezTo>
                  <a:pt x="57708" y="43772"/>
                  <a:pt x="57585" y="43645"/>
                  <a:pt x="57455" y="43523"/>
                </a:cubicBezTo>
                <a:cubicBezTo>
                  <a:pt x="57777" y="43212"/>
                  <a:pt x="58206" y="43036"/>
                  <a:pt x="58659" y="43033"/>
                </a:cubicBezTo>
                <a:close/>
                <a:moveTo>
                  <a:pt x="74498" y="43033"/>
                </a:moveTo>
                <a:cubicBezTo>
                  <a:pt x="74976" y="43033"/>
                  <a:pt x="75438" y="43229"/>
                  <a:pt x="75764" y="43576"/>
                </a:cubicBezTo>
                <a:cubicBezTo>
                  <a:pt x="75638" y="43698"/>
                  <a:pt x="75515" y="43829"/>
                  <a:pt x="75401" y="43968"/>
                </a:cubicBezTo>
                <a:cubicBezTo>
                  <a:pt x="75171" y="43714"/>
                  <a:pt x="74846" y="43568"/>
                  <a:pt x="74504" y="43568"/>
                </a:cubicBezTo>
                <a:cubicBezTo>
                  <a:pt x="74499" y="43568"/>
                  <a:pt x="74495" y="43568"/>
                  <a:pt x="74490" y="43568"/>
                </a:cubicBezTo>
                <a:cubicBezTo>
                  <a:pt x="74175" y="43568"/>
                  <a:pt x="73877" y="43690"/>
                  <a:pt x="73649" y="43907"/>
                </a:cubicBezTo>
                <a:cubicBezTo>
                  <a:pt x="73534" y="43772"/>
                  <a:pt x="73412" y="43645"/>
                  <a:pt x="73281" y="43523"/>
                </a:cubicBezTo>
                <a:cubicBezTo>
                  <a:pt x="73608" y="43212"/>
                  <a:pt x="74032" y="43036"/>
                  <a:pt x="74486" y="43033"/>
                </a:cubicBezTo>
                <a:close/>
                <a:moveTo>
                  <a:pt x="90329" y="43033"/>
                </a:moveTo>
                <a:cubicBezTo>
                  <a:pt x="90807" y="43033"/>
                  <a:pt x="91264" y="43229"/>
                  <a:pt x="91595" y="43576"/>
                </a:cubicBezTo>
                <a:cubicBezTo>
                  <a:pt x="91465" y="43698"/>
                  <a:pt x="91342" y="43829"/>
                  <a:pt x="91231" y="43968"/>
                </a:cubicBezTo>
                <a:cubicBezTo>
                  <a:pt x="90999" y="43711"/>
                  <a:pt x="90672" y="43568"/>
                  <a:pt x="90329" y="43568"/>
                </a:cubicBezTo>
                <a:lnTo>
                  <a:pt x="90321" y="43568"/>
                </a:lnTo>
                <a:cubicBezTo>
                  <a:pt x="90002" y="43568"/>
                  <a:pt x="89704" y="43690"/>
                  <a:pt x="89480" y="43907"/>
                </a:cubicBezTo>
                <a:cubicBezTo>
                  <a:pt x="89365" y="43772"/>
                  <a:pt x="89242" y="43645"/>
                  <a:pt x="89112" y="43523"/>
                </a:cubicBezTo>
                <a:cubicBezTo>
                  <a:pt x="89435" y="43212"/>
                  <a:pt x="89863" y="43036"/>
                  <a:pt x="90317" y="43033"/>
                </a:cubicBezTo>
                <a:close/>
                <a:moveTo>
                  <a:pt x="11184" y="43637"/>
                </a:moveTo>
                <a:cubicBezTo>
                  <a:pt x="11515" y="43637"/>
                  <a:pt x="11825" y="43776"/>
                  <a:pt x="12046" y="44021"/>
                </a:cubicBezTo>
                <a:cubicBezTo>
                  <a:pt x="11797" y="44344"/>
                  <a:pt x="11592" y="44703"/>
                  <a:pt x="11449" y="45095"/>
                </a:cubicBezTo>
                <a:cubicBezTo>
                  <a:pt x="11360" y="45091"/>
                  <a:pt x="11270" y="45087"/>
                  <a:pt x="11179" y="45087"/>
                </a:cubicBezTo>
                <a:lnTo>
                  <a:pt x="11155" y="45087"/>
                </a:lnTo>
                <a:cubicBezTo>
                  <a:pt x="11106" y="45087"/>
                  <a:pt x="11062" y="45087"/>
                  <a:pt x="11017" y="45091"/>
                </a:cubicBezTo>
                <a:cubicBezTo>
                  <a:pt x="10866" y="44674"/>
                  <a:pt x="10649" y="44295"/>
                  <a:pt x="10380" y="43964"/>
                </a:cubicBezTo>
                <a:cubicBezTo>
                  <a:pt x="10596" y="43756"/>
                  <a:pt x="10877" y="43637"/>
                  <a:pt x="11175" y="43637"/>
                </a:cubicBezTo>
                <a:close/>
                <a:moveTo>
                  <a:pt x="27010" y="43637"/>
                </a:moveTo>
                <a:cubicBezTo>
                  <a:pt x="27341" y="43637"/>
                  <a:pt x="27652" y="43776"/>
                  <a:pt x="27873" y="44021"/>
                </a:cubicBezTo>
                <a:cubicBezTo>
                  <a:pt x="27623" y="44344"/>
                  <a:pt x="27423" y="44703"/>
                  <a:pt x="27280" y="45095"/>
                </a:cubicBezTo>
                <a:cubicBezTo>
                  <a:pt x="27190" y="45091"/>
                  <a:pt x="27096" y="45087"/>
                  <a:pt x="27006" y="45087"/>
                </a:cubicBezTo>
                <a:lnTo>
                  <a:pt x="26982" y="45087"/>
                </a:lnTo>
                <a:cubicBezTo>
                  <a:pt x="26936" y="45087"/>
                  <a:pt x="26892" y="45087"/>
                  <a:pt x="26847" y="45091"/>
                </a:cubicBezTo>
                <a:cubicBezTo>
                  <a:pt x="26696" y="44674"/>
                  <a:pt x="26480" y="44295"/>
                  <a:pt x="26210" y="43964"/>
                </a:cubicBezTo>
                <a:cubicBezTo>
                  <a:pt x="26422" y="43756"/>
                  <a:pt x="26704" y="43637"/>
                  <a:pt x="27006" y="43637"/>
                </a:cubicBezTo>
                <a:close/>
                <a:moveTo>
                  <a:pt x="42841" y="43637"/>
                </a:moveTo>
                <a:cubicBezTo>
                  <a:pt x="43172" y="43637"/>
                  <a:pt x="43483" y="43776"/>
                  <a:pt x="43703" y="44021"/>
                </a:cubicBezTo>
                <a:cubicBezTo>
                  <a:pt x="43453" y="44344"/>
                  <a:pt x="43249" y="44703"/>
                  <a:pt x="43106" y="45095"/>
                </a:cubicBezTo>
                <a:cubicBezTo>
                  <a:pt x="43017" y="45091"/>
                  <a:pt x="42927" y="45087"/>
                  <a:pt x="42837" y="45087"/>
                </a:cubicBezTo>
                <a:lnTo>
                  <a:pt x="42812" y="45087"/>
                </a:lnTo>
                <a:cubicBezTo>
                  <a:pt x="42763" y="45087"/>
                  <a:pt x="42718" y="45087"/>
                  <a:pt x="42674" y="45091"/>
                </a:cubicBezTo>
                <a:cubicBezTo>
                  <a:pt x="42522" y="44674"/>
                  <a:pt x="42306" y="44295"/>
                  <a:pt x="42037" y="43964"/>
                </a:cubicBezTo>
                <a:cubicBezTo>
                  <a:pt x="42252" y="43756"/>
                  <a:pt x="42535" y="43637"/>
                  <a:pt x="42833" y="43637"/>
                </a:cubicBezTo>
                <a:close/>
                <a:moveTo>
                  <a:pt x="58667" y="43637"/>
                </a:moveTo>
                <a:cubicBezTo>
                  <a:pt x="58999" y="43637"/>
                  <a:pt x="59313" y="43776"/>
                  <a:pt x="59529" y="44021"/>
                </a:cubicBezTo>
                <a:cubicBezTo>
                  <a:pt x="59280" y="44344"/>
                  <a:pt x="59080" y="44703"/>
                  <a:pt x="58937" y="45095"/>
                </a:cubicBezTo>
                <a:cubicBezTo>
                  <a:pt x="58848" y="45091"/>
                  <a:pt x="58757" y="45087"/>
                  <a:pt x="58663" y="45087"/>
                </a:cubicBezTo>
                <a:lnTo>
                  <a:pt x="58639" y="45087"/>
                </a:lnTo>
                <a:cubicBezTo>
                  <a:pt x="58594" y="45087"/>
                  <a:pt x="58549" y="45087"/>
                  <a:pt x="58505" y="45091"/>
                </a:cubicBezTo>
                <a:cubicBezTo>
                  <a:pt x="58353" y="44674"/>
                  <a:pt x="58137" y="44295"/>
                  <a:pt x="57867" y="43964"/>
                </a:cubicBezTo>
                <a:cubicBezTo>
                  <a:pt x="58079" y="43756"/>
                  <a:pt x="58361" y="43637"/>
                  <a:pt x="58663" y="43637"/>
                </a:cubicBezTo>
                <a:close/>
                <a:moveTo>
                  <a:pt x="74498" y="43637"/>
                </a:moveTo>
                <a:cubicBezTo>
                  <a:pt x="74829" y="43637"/>
                  <a:pt x="75139" y="43776"/>
                  <a:pt x="75360" y="44021"/>
                </a:cubicBezTo>
                <a:cubicBezTo>
                  <a:pt x="75111" y="44344"/>
                  <a:pt x="74907" y="44703"/>
                  <a:pt x="74764" y="45095"/>
                </a:cubicBezTo>
                <a:cubicBezTo>
                  <a:pt x="74673" y="45091"/>
                  <a:pt x="74584" y="45087"/>
                  <a:pt x="74494" y="45087"/>
                </a:cubicBezTo>
                <a:lnTo>
                  <a:pt x="74469" y="45087"/>
                </a:lnTo>
                <a:cubicBezTo>
                  <a:pt x="74420" y="45087"/>
                  <a:pt x="74375" y="45087"/>
                  <a:pt x="74330" y="45091"/>
                </a:cubicBezTo>
                <a:cubicBezTo>
                  <a:pt x="74179" y="44674"/>
                  <a:pt x="73963" y="44295"/>
                  <a:pt x="73693" y="43964"/>
                </a:cubicBezTo>
                <a:cubicBezTo>
                  <a:pt x="73910" y="43756"/>
                  <a:pt x="74192" y="43637"/>
                  <a:pt x="74490" y="43637"/>
                </a:cubicBezTo>
                <a:close/>
                <a:moveTo>
                  <a:pt x="90329" y="43637"/>
                </a:moveTo>
                <a:cubicBezTo>
                  <a:pt x="90656" y="43637"/>
                  <a:pt x="90970" y="43776"/>
                  <a:pt x="91186" y="44021"/>
                </a:cubicBezTo>
                <a:cubicBezTo>
                  <a:pt x="90937" y="44344"/>
                  <a:pt x="90737" y="44703"/>
                  <a:pt x="90594" y="45095"/>
                </a:cubicBezTo>
                <a:cubicBezTo>
                  <a:pt x="90496" y="45091"/>
                  <a:pt x="90394" y="45087"/>
                  <a:pt x="90296" y="45087"/>
                </a:cubicBezTo>
                <a:cubicBezTo>
                  <a:pt x="90251" y="45087"/>
                  <a:pt x="90206" y="45087"/>
                  <a:pt x="90161" y="45091"/>
                </a:cubicBezTo>
                <a:cubicBezTo>
                  <a:pt x="90010" y="44674"/>
                  <a:pt x="89793" y="44295"/>
                  <a:pt x="89524" y="43964"/>
                </a:cubicBezTo>
                <a:cubicBezTo>
                  <a:pt x="89736" y="43756"/>
                  <a:pt x="90019" y="43637"/>
                  <a:pt x="90321" y="43637"/>
                </a:cubicBezTo>
                <a:close/>
                <a:moveTo>
                  <a:pt x="19091" y="42346"/>
                </a:moveTo>
                <a:cubicBezTo>
                  <a:pt x="19794" y="42346"/>
                  <a:pt x="20459" y="42644"/>
                  <a:pt x="20925" y="43172"/>
                </a:cubicBezTo>
                <a:cubicBezTo>
                  <a:pt x="20246" y="43629"/>
                  <a:pt x="19707" y="44295"/>
                  <a:pt x="19418" y="45099"/>
                </a:cubicBezTo>
                <a:cubicBezTo>
                  <a:pt x="19405" y="45099"/>
                  <a:pt x="19389" y="45099"/>
                  <a:pt x="19373" y="45095"/>
                </a:cubicBezTo>
                <a:lnTo>
                  <a:pt x="19332" y="45095"/>
                </a:lnTo>
                <a:cubicBezTo>
                  <a:pt x="19311" y="45091"/>
                  <a:pt x="19287" y="45091"/>
                  <a:pt x="19262" y="45091"/>
                </a:cubicBezTo>
                <a:cubicBezTo>
                  <a:pt x="19242" y="45091"/>
                  <a:pt x="19226" y="45087"/>
                  <a:pt x="19209" y="45087"/>
                </a:cubicBezTo>
                <a:lnTo>
                  <a:pt x="19075" y="45087"/>
                </a:lnTo>
                <a:cubicBezTo>
                  <a:pt x="19009" y="45087"/>
                  <a:pt x="18944" y="45091"/>
                  <a:pt x="18879" y="45091"/>
                </a:cubicBezTo>
                <a:cubicBezTo>
                  <a:pt x="18727" y="44687"/>
                  <a:pt x="18519" y="44315"/>
                  <a:pt x="18258" y="43984"/>
                </a:cubicBezTo>
                <a:lnTo>
                  <a:pt x="18258" y="43984"/>
                </a:lnTo>
                <a:lnTo>
                  <a:pt x="18262" y="43988"/>
                </a:lnTo>
                <a:cubicBezTo>
                  <a:pt x="18384" y="43862"/>
                  <a:pt x="18531" y="43768"/>
                  <a:pt x="18691" y="43707"/>
                </a:cubicBezTo>
                <a:cubicBezTo>
                  <a:pt x="18708" y="43702"/>
                  <a:pt x="18727" y="43694"/>
                  <a:pt x="18744" y="43690"/>
                </a:cubicBezTo>
                <a:cubicBezTo>
                  <a:pt x="18801" y="43674"/>
                  <a:pt x="18855" y="43658"/>
                  <a:pt x="18911" y="43649"/>
                </a:cubicBezTo>
                <a:cubicBezTo>
                  <a:pt x="18968" y="43641"/>
                  <a:pt x="19026" y="43637"/>
                  <a:pt x="19087" y="43637"/>
                </a:cubicBezTo>
                <a:lnTo>
                  <a:pt x="19091" y="43637"/>
                </a:lnTo>
                <a:cubicBezTo>
                  <a:pt x="19430" y="43637"/>
                  <a:pt x="19752" y="43784"/>
                  <a:pt x="19969" y="44041"/>
                </a:cubicBezTo>
                <a:lnTo>
                  <a:pt x="20026" y="43996"/>
                </a:lnTo>
                <a:cubicBezTo>
                  <a:pt x="19794" y="43723"/>
                  <a:pt x="19451" y="43568"/>
                  <a:pt x="19091" y="43568"/>
                </a:cubicBezTo>
                <a:lnTo>
                  <a:pt x="19087" y="43568"/>
                </a:lnTo>
                <a:cubicBezTo>
                  <a:pt x="18879" y="43568"/>
                  <a:pt x="18678" y="43621"/>
                  <a:pt x="18503" y="43719"/>
                </a:cubicBezTo>
                <a:cubicBezTo>
                  <a:pt x="18397" y="43776"/>
                  <a:pt x="18303" y="43849"/>
                  <a:pt x="18217" y="43935"/>
                </a:cubicBezTo>
                <a:cubicBezTo>
                  <a:pt x="18107" y="43796"/>
                  <a:pt x="17984" y="43670"/>
                  <a:pt x="17854" y="43547"/>
                </a:cubicBezTo>
                <a:cubicBezTo>
                  <a:pt x="17915" y="43486"/>
                  <a:pt x="17976" y="43429"/>
                  <a:pt x="18046" y="43380"/>
                </a:cubicBezTo>
                <a:cubicBezTo>
                  <a:pt x="18344" y="43155"/>
                  <a:pt x="18703" y="43036"/>
                  <a:pt x="19083" y="43033"/>
                </a:cubicBezTo>
                <a:lnTo>
                  <a:pt x="19091" y="43033"/>
                </a:lnTo>
                <a:cubicBezTo>
                  <a:pt x="19581" y="43033"/>
                  <a:pt x="20050" y="43236"/>
                  <a:pt x="20382" y="43600"/>
                </a:cubicBezTo>
                <a:lnTo>
                  <a:pt x="20435" y="43551"/>
                </a:lnTo>
                <a:cubicBezTo>
                  <a:pt x="20088" y="43176"/>
                  <a:pt x="19601" y="42963"/>
                  <a:pt x="19091" y="42963"/>
                </a:cubicBezTo>
                <a:lnTo>
                  <a:pt x="19083" y="42963"/>
                </a:lnTo>
                <a:cubicBezTo>
                  <a:pt x="18687" y="42967"/>
                  <a:pt x="18315" y="43094"/>
                  <a:pt x="18005" y="43323"/>
                </a:cubicBezTo>
                <a:cubicBezTo>
                  <a:pt x="17931" y="43376"/>
                  <a:pt x="17865" y="43437"/>
                  <a:pt x="17801" y="43498"/>
                </a:cubicBezTo>
                <a:cubicBezTo>
                  <a:pt x="17645" y="43359"/>
                  <a:pt x="17482" y="43236"/>
                  <a:pt x="17306" y="43123"/>
                </a:cubicBezTo>
                <a:cubicBezTo>
                  <a:pt x="17764" y="42633"/>
                  <a:pt x="18409" y="42350"/>
                  <a:pt x="19079" y="42346"/>
                </a:cubicBezTo>
                <a:close/>
                <a:moveTo>
                  <a:pt x="34921" y="42346"/>
                </a:moveTo>
                <a:cubicBezTo>
                  <a:pt x="35624" y="42346"/>
                  <a:pt x="36286" y="42644"/>
                  <a:pt x="36751" y="43172"/>
                </a:cubicBezTo>
                <a:cubicBezTo>
                  <a:pt x="36073" y="43629"/>
                  <a:pt x="35538" y="44299"/>
                  <a:pt x="35249" y="45099"/>
                </a:cubicBezTo>
                <a:cubicBezTo>
                  <a:pt x="35142" y="45091"/>
                  <a:pt x="35036" y="45087"/>
                  <a:pt x="34925" y="45087"/>
                </a:cubicBezTo>
                <a:lnTo>
                  <a:pt x="34901" y="45087"/>
                </a:lnTo>
                <a:cubicBezTo>
                  <a:pt x="34836" y="45087"/>
                  <a:pt x="34770" y="45091"/>
                  <a:pt x="34705" y="45091"/>
                </a:cubicBezTo>
                <a:cubicBezTo>
                  <a:pt x="34558" y="44687"/>
                  <a:pt x="34346" y="44315"/>
                  <a:pt x="34088" y="43984"/>
                </a:cubicBezTo>
                <a:lnTo>
                  <a:pt x="34088" y="43984"/>
                </a:lnTo>
                <a:lnTo>
                  <a:pt x="34092" y="43988"/>
                </a:lnTo>
                <a:cubicBezTo>
                  <a:pt x="34309" y="43764"/>
                  <a:pt x="34599" y="43637"/>
                  <a:pt x="34914" y="43637"/>
                </a:cubicBezTo>
                <a:cubicBezTo>
                  <a:pt x="35257" y="43637"/>
                  <a:pt x="35579" y="43784"/>
                  <a:pt x="35800" y="44041"/>
                </a:cubicBezTo>
                <a:lnTo>
                  <a:pt x="35853" y="43996"/>
                </a:lnTo>
                <a:cubicBezTo>
                  <a:pt x="35620" y="43723"/>
                  <a:pt x="35281" y="43568"/>
                  <a:pt x="34921" y="43568"/>
                </a:cubicBezTo>
                <a:lnTo>
                  <a:pt x="34914" y="43568"/>
                </a:lnTo>
                <a:cubicBezTo>
                  <a:pt x="34582" y="43568"/>
                  <a:pt x="34276" y="43698"/>
                  <a:pt x="34048" y="43935"/>
                </a:cubicBezTo>
                <a:cubicBezTo>
                  <a:pt x="33933" y="43796"/>
                  <a:pt x="33811" y="43670"/>
                  <a:pt x="33680" y="43547"/>
                </a:cubicBezTo>
                <a:cubicBezTo>
                  <a:pt x="34011" y="43221"/>
                  <a:pt x="34444" y="43036"/>
                  <a:pt x="34910" y="43033"/>
                </a:cubicBezTo>
                <a:lnTo>
                  <a:pt x="34921" y="43033"/>
                </a:lnTo>
                <a:cubicBezTo>
                  <a:pt x="35412" y="43033"/>
                  <a:pt x="35881" y="43236"/>
                  <a:pt x="36212" y="43600"/>
                </a:cubicBezTo>
                <a:lnTo>
                  <a:pt x="36261" y="43551"/>
                </a:lnTo>
                <a:cubicBezTo>
                  <a:pt x="35918" y="43176"/>
                  <a:pt x="35428" y="42963"/>
                  <a:pt x="34921" y="42963"/>
                </a:cubicBezTo>
                <a:lnTo>
                  <a:pt x="34910" y="42963"/>
                </a:lnTo>
                <a:cubicBezTo>
                  <a:pt x="34427" y="42967"/>
                  <a:pt x="33970" y="43155"/>
                  <a:pt x="33631" y="43498"/>
                </a:cubicBezTo>
                <a:cubicBezTo>
                  <a:pt x="33476" y="43359"/>
                  <a:pt x="33308" y="43236"/>
                  <a:pt x="33132" y="43123"/>
                </a:cubicBezTo>
                <a:cubicBezTo>
                  <a:pt x="33247" y="43004"/>
                  <a:pt x="33370" y="42893"/>
                  <a:pt x="33500" y="42800"/>
                </a:cubicBezTo>
                <a:cubicBezTo>
                  <a:pt x="33872" y="42535"/>
                  <a:pt x="34318" y="42375"/>
                  <a:pt x="34778" y="42350"/>
                </a:cubicBezTo>
                <a:cubicBezTo>
                  <a:pt x="34823" y="42346"/>
                  <a:pt x="34865" y="42346"/>
                  <a:pt x="34906" y="42346"/>
                </a:cubicBezTo>
                <a:close/>
                <a:moveTo>
                  <a:pt x="50748" y="42346"/>
                </a:moveTo>
                <a:cubicBezTo>
                  <a:pt x="51451" y="42346"/>
                  <a:pt x="52116" y="42644"/>
                  <a:pt x="52582" y="43172"/>
                </a:cubicBezTo>
                <a:cubicBezTo>
                  <a:pt x="51904" y="43629"/>
                  <a:pt x="51365" y="44295"/>
                  <a:pt x="51074" y="45099"/>
                </a:cubicBezTo>
                <a:cubicBezTo>
                  <a:pt x="50961" y="45091"/>
                  <a:pt x="50846" y="45087"/>
                  <a:pt x="50731" y="45087"/>
                </a:cubicBezTo>
                <a:cubicBezTo>
                  <a:pt x="50667" y="45087"/>
                  <a:pt x="50601" y="45091"/>
                  <a:pt x="50535" y="45091"/>
                </a:cubicBezTo>
                <a:cubicBezTo>
                  <a:pt x="50384" y="44687"/>
                  <a:pt x="50177" y="44315"/>
                  <a:pt x="49915" y="43984"/>
                </a:cubicBezTo>
                <a:lnTo>
                  <a:pt x="49915" y="43984"/>
                </a:lnTo>
                <a:lnTo>
                  <a:pt x="49919" y="43988"/>
                </a:lnTo>
                <a:cubicBezTo>
                  <a:pt x="50135" y="43764"/>
                  <a:pt x="50430" y="43637"/>
                  <a:pt x="50744" y="43637"/>
                </a:cubicBezTo>
                <a:lnTo>
                  <a:pt x="50748" y="43637"/>
                </a:lnTo>
                <a:cubicBezTo>
                  <a:pt x="51087" y="43637"/>
                  <a:pt x="51410" y="43784"/>
                  <a:pt x="51630" y="44041"/>
                </a:cubicBezTo>
                <a:lnTo>
                  <a:pt x="51683" y="43996"/>
                </a:lnTo>
                <a:cubicBezTo>
                  <a:pt x="51450" y="43726"/>
                  <a:pt x="51112" y="43568"/>
                  <a:pt x="50757" y="43568"/>
                </a:cubicBezTo>
                <a:cubicBezTo>
                  <a:pt x="50753" y="43568"/>
                  <a:pt x="50749" y="43568"/>
                  <a:pt x="50744" y="43568"/>
                </a:cubicBezTo>
                <a:cubicBezTo>
                  <a:pt x="50413" y="43568"/>
                  <a:pt x="50107" y="43698"/>
                  <a:pt x="49874" y="43935"/>
                </a:cubicBezTo>
                <a:cubicBezTo>
                  <a:pt x="49764" y="43796"/>
                  <a:pt x="49641" y="43670"/>
                  <a:pt x="49511" y="43547"/>
                </a:cubicBezTo>
                <a:cubicBezTo>
                  <a:pt x="49837" y="43221"/>
                  <a:pt x="50275" y="43036"/>
                  <a:pt x="50740" y="43033"/>
                </a:cubicBezTo>
                <a:lnTo>
                  <a:pt x="50748" y="43033"/>
                </a:lnTo>
                <a:cubicBezTo>
                  <a:pt x="51238" y="43033"/>
                  <a:pt x="51708" y="43236"/>
                  <a:pt x="52039" y="43600"/>
                </a:cubicBezTo>
                <a:lnTo>
                  <a:pt x="52092" y="43551"/>
                </a:lnTo>
                <a:cubicBezTo>
                  <a:pt x="51745" y="43176"/>
                  <a:pt x="51259" y="42963"/>
                  <a:pt x="50748" y="42963"/>
                </a:cubicBezTo>
                <a:lnTo>
                  <a:pt x="50740" y="42963"/>
                </a:lnTo>
                <a:cubicBezTo>
                  <a:pt x="50254" y="42967"/>
                  <a:pt x="49800" y="43155"/>
                  <a:pt x="49457" y="43498"/>
                </a:cubicBezTo>
                <a:cubicBezTo>
                  <a:pt x="49302" y="43359"/>
                  <a:pt x="49139" y="43236"/>
                  <a:pt x="48963" y="43123"/>
                </a:cubicBezTo>
                <a:cubicBezTo>
                  <a:pt x="49421" y="42633"/>
                  <a:pt x="50066" y="42350"/>
                  <a:pt x="50736" y="42346"/>
                </a:cubicBezTo>
                <a:close/>
                <a:moveTo>
                  <a:pt x="66589" y="42346"/>
                </a:moveTo>
                <a:cubicBezTo>
                  <a:pt x="67286" y="42346"/>
                  <a:pt x="67949" y="42647"/>
                  <a:pt x="68409" y="43172"/>
                </a:cubicBezTo>
                <a:cubicBezTo>
                  <a:pt x="67730" y="43629"/>
                  <a:pt x="67195" y="44299"/>
                  <a:pt x="66905" y="45099"/>
                </a:cubicBezTo>
                <a:cubicBezTo>
                  <a:pt x="66799" y="45091"/>
                  <a:pt x="66693" y="45087"/>
                  <a:pt x="66583" y="45087"/>
                </a:cubicBezTo>
                <a:lnTo>
                  <a:pt x="66558" y="45087"/>
                </a:lnTo>
                <a:cubicBezTo>
                  <a:pt x="66493" y="45087"/>
                  <a:pt x="66428" y="45091"/>
                  <a:pt x="66362" y="45091"/>
                </a:cubicBezTo>
                <a:cubicBezTo>
                  <a:pt x="66215" y="44687"/>
                  <a:pt x="66003" y="44311"/>
                  <a:pt x="65746" y="43984"/>
                </a:cubicBezTo>
                <a:lnTo>
                  <a:pt x="65746" y="43984"/>
                </a:lnTo>
                <a:lnTo>
                  <a:pt x="65749" y="43988"/>
                </a:lnTo>
                <a:cubicBezTo>
                  <a:pt x="65966" y="43764"/>
                  <a:pt x="66256" y="43637"/>
                  <a:pt x="66571" y="43637"/>
                </a:cubicBezTo>
                <a:lnTo>
                  <a:pt x="66579" y="43637"/>
                </a:lnTo>
                <a:cubicBezTo>
                  <a:pt x="66918" y="43637"/>
                  <a:pt x="67236" y="43784"/>
                  <a:pt x="67457" y="44041"/>
                </a:cubicBezTo>
                <a:lnTo>
                  <a:pt x="67510" y="43996"/>
                </a:lnTo>
                <a:cubicBezTo>
                  <a:pt x="67278" y="43723"/>
                  <a:pt x="66938" y="43568"/>
                  <a:pt x="66579" y="43568"/>
                </a:cubicBezTo>
                <a:lnTo>
                  <a:pt x="66571" y="43568"/>
                </a:lnTo>
                <a:cubicBezTo>
                  <a:pt x="66240" y="43568"/>
                  <a:pt x="65934" y="43698"/>
                  <a:pt x="65704" y="43935"/>
                </a:cubicBezTo>
                <a:cubicBezTo>
                  <a:pt x="65591" y="43796"/>
                  <a:pt x="65468" y="43670"/>
                  <a:pt x="65337" y="43547"/>
                </a:cubicBezTo>
                <a:cubicBezTo>
                  <a:pt x="65668" y="43221"/>
                  <a:pt x="66101" y="43036"/>
                  <a:pt x="66567" y="43033"/>
                </a:cubicBezTo>
                <a:lnTo>
                  <a:pt x="66579" y="43033"/>
                </a:lnTo>
                <a:cubicBezTo>
                  <a:pt x="67069" y="43033"/>
                  <a:pt x="67538" y="43236"/>
                  <a:pt x="67870" y="43600"/>
                </a:cubicBezTo>
                <a:lnTo>
                  <a:pt x="67919" y="43551"/>
                </a:lnTo>
                <a:cubicBezTo>
                  <a:pt x="67576" y="43176"/>
                  <a:pt x="67085" y="42963"/>
                  <a:pt x="66579" y="42963"/>
                </a:cubicBezTo>
                <a:lnTo>
                  <a:pt x="66567" y="42963"/>
                </a:lnTo>
                <a:cubicBezTo>
                  <a:pt x="66085" y="42967"/>
                  <a:pt x="65627" y="43155"/>
                  <a:pt x="65288" y="43498"/>
                </a:cubicBezTo>
                <a:cubicBezTo>
                  <a:pt x="65133" y="43359"/>
                  <a:pt x="64965" y="43236"/>
                  <a:pt x="64790" y="43123"/>
                </a:cubicBezTo>
                <a:cubicBezTo>
                  <a:pt x="65248" y="42633"/>
                  <a:pt x="65893" y="42350"/>
                  <a:pt x="66562" y="42346"/>
                </a:cubicBezTo>
                <a:cubicBezTo>
                  <a:pt x="66571" y="42346"/>
                  <a:pt x="66580" y="42346"/>
                  <a:pt x="66589" y="42346"/>
                </a:cubicBezTo>
                <a:close/>
                <a:moveTo>
                  <a:pt x="82405" y="42346"/>
                </a:moveTo>
                <a:cubicBezTo>
                  <a:pt x="83108" y="42346"/>
                  <a:pt x="83774" y="42644"/>
                  <a:pt x="84239" y="43172"/>
                </a:cubicBezTo>
                <a:cubicBezTo>
                  <a:pt x="83561" y="43629"/>
                  <a:pt x="83022" y="44299"/>
                  <a:pt x="82732" y="45099"/>
                </a:cubicBezTo>
                <a:cubicBezTo>
                  <a:pt x="82626" y="45091"/>
                  <a:pt x="82520" y="45087"/>
                  <a:pt x="82413" y="45087"/>
                </a:cubicBezTo>
                <a:lnTo>
                  <a:pt x="82389" y="45087"/>
                </a:lnTo>
                <a:cubicBezTo>
                  <a:pt x="82324" y="45087"/>
                  <a:pt x="82258" y="45091"/>
                  <a:pt x="82193" y="45091"/>
                </a:cubicBezTo>
                <a:cubicBezTo>
                  <a:pt x="82042" y="44687"/>
                  <a:pt x="81834" y="44311"/>
                  <a:pt x="81572" y="43984"/>
                </a:cubicBezTo>
                <a:lnTo>
                  <a:pt x="81572" y="43984"/>
                </a:lnTo>
                <a:lnTo>
                  <a:pt x="81576" y="43988"/>
                </a:lnTo>
                <a:cubicBezTo>
                  <a:pt x="81793" y="43764"/>
                  <a:pt x="82087" y="43637"/>
                  <a:pt x="82401" y="43637"/>
                </a:cubicBezTo>
                <a:lnTo>
                  <a:pt x="82405" y="43637"/>
                </a:lnTo>
                <a:cubicBezTo>
                  <a:pt x="82745" y="43637"/>
                  <a:pt x="83067" y="43784"/>
                  <a:pt x="83288" y="44041"/>
                </a:cubicBezTo>
                <a:lnTo>
                  <a:pt x="83341" y="43996"/>
                </a:lnTo>
                <a:cubicBezTo>
                  <a:pt x="83108" y="43723"/>
                  <a:pt x="82765" y="43568"/>
                  <a:pt x="82405" y="43568"/>
                </a:cubicBezTo>
                <a:lnTo>
                  <a:pt x="82401" y="43568"/>
                </a:lnTo>
                <a:cubicBezTo>
                  <a:pt x="82070" y="43568"/>
                  <a:pt x="81764" y="43698"/>
                  <a:pt x="81531" y="43935"/>
                </a:cubicBezTo>
                <a:cubicBezTo>
                  <a:pt x="81421" y="43796"/>
                  <a:pt x="81299" y="43670"/>
                  <a:pt x="81167" y="43547"/>
                </a:cubicBezTo>
                <a:cubicBezTo>
                  <a:pt x="81433" y="43282"/>
                  <a:pt x="81772" y="43110"/>
                  <a:pt x="82136" y="43053"/>
                </a:cubicBezTo>
                <a:cubicBezTo>
                  <a:pt x="82221" y="43040"/>
                  <a:pt x="82307" y="43033"/>
                  <a:pt x="82398" y="43033"/>
                </a:cubicBezTo>
                <a:lnTo>
                  <a:pt x="82405" y="43033"/>
                </a:lnTo>
                <a:cubicBezTo>
                  <a:pt x="82895" y="43033"/>
                  <a:pt x="83365" y="43236"/>
                  <a:pt x="83696" y="43600"/>
                </a:cubicBezTo>
                <a:lnTo>
                  <a:pt x="83749" y="43551"/>
                </a:lnTo>
                <a:cubicBezTo>
                  <a:pt x="83406" y="43176"/>
                  <a:pt x="82916" y="42963"/>
                  <a:pt x="82405" y="42963"/>
                </a:cubicBezTo>
                <a:lnTo>
                  <a:pt x="82398" y="42963"/>
                </a:lnTo>
                <a:cubicBezTo>
                  <a:pt x="82246" y="42963"/>
                  <a:pt x="82095" y="42984"/>
                  <a:pt x="81952" y="43021"/>
                </a:cubicBezTo>
                <a:cubicBezTo>
                  <a:pt x="81638" y="43102"/>
                  <a:pt x="81352" y="43266"/>
                  <a:pt x="81114" y="43498"/>
                </a:cubicBezTo>
                <a:cubicBezTo>
                  <a:pt x="80960" y="43359"/>
                  <a:pt x="80796" y="43236"/>
                  <a:pt x="80620" y="43123"/>
                </a:cubicBezTo>
                <a:cubicBezTo>
                  <a:pt x="81078" y="42633"/>
                  <a:pt x="81723" y="42350"/>
                  <a:pt x="82393" y="42346"/>
                </a:cubicBezTo>
                <a:close/>
                <a:moveTo>
                  <a:pt x="94307" y="42563"/>
                </a:moveTo>
                <a:cubicBezTo>
                  <a:pt x="95936" y="42563"/>
                  <a:pt x="97386" y="43576"/>
                  <a:pt x="97946" y="45099"/>
                </a:cubicBezTo>
                <a:cubicBezTo>
                  <a:pt x="97729" y="45116"/>
                  <a:pt x="97513" y="45148"/>
                  <a:pt x="97301" y="45202"/>
                </a:cubicBezTo>
                <a:cubicBezTo>
                  <a:pt x="96802" y="44001"/>
                  <a:pt x="95610" y="43200"/>
                  <a:pt x="94307" y="43200"/>
                </a:cubicBezTo>
                <a:lnTo>
                  <a:pt x="94287" y="43200"/>
                </a:lnTo>
                <a:cubicBezTo>
                  <a:pt x="92971" y="43208"/>
                  <a:pt x="91808" y="43996"/>
                  <a:pt x="91309" y="45210"/>
                </a:cubicBezTo>
                <a:cubicBezTo>
                  <a:pt x="91101" y="45157"/>
                  <a:pt x="90884" y="45119"/>
                  <a:pt x="90668" y="45099"/>
                </a:cubicBezTo>
                <a:cubicBezTo>
                  <a:pt x="91223" y="43592"/>
                  <a:pt x="92673" y="42575"/>
                  <a:pt x="94283" y="42563"/>
                </a:cubicBezTo>
                <a:close/>
                <a:moveTo>
                  <a:pt x="15166" y="42563"/>
                </a:moveTo>
                <a:cubicBezTo>
                  <a:pt x="16791" y="42563"/>
                  <a:pt x="18242" y="43576"/>
                  <a:pt x="18806" y="45099"/>
                </a:cubicBezTo>
                <a:cubicBezTo>
                  <a:pt x="18585" y="45116"/>
                  <a:pt x="18368" y="45148"/>
                  <a:pt x="18160" y="45202"/>
                </a:cubicBezTo>
                <a:cubicBezTo>
                  <a:pt x="17662" y="44001"/>
                  <a:pt x="16469" y="43200"/>
                  <a:pt x="15166" y="43200"/>
                </a:cubicBezTo>
                <a:lnTo>
                  <a:pt x="15145" y="43200"/>
                </a:lnTo>
                <a:cubicBezTo>
                  <a:pt x="13826" y="43208"/>
                  <a:pt x="12662" y="43996"/>
                  <a:pt x="12165" y="45214"/>
                </a:cubicBezTo>
                <a:cubicBezTo>
                  <a:pt x="11956" y="45157"/>
                  <a:pt x="11739" y="45119"/>
                  <a:pt x="11522" y="45104"/>
                </a:cubicBezTo>
                <a:cubicBezTo>
                  <a:pt x="12078" y="43592"/>
                  <a:pt x="13528" y="42575"/>
                  <a:pt x="15141" y="42563"/>
                </a:cubicBezTo>
                <a:close/>
                <a:moveTo>
                  <a:pt x="30987" y="42563"/>
                </a:moveTo>
                <a:cubicBezTo>
                  <a:pt x="32617" y="42563"/>
                  <a:pt x="34070" y="43574"/>
                  <a:pt x="34631" y="45099"/>
                </a:cubicBezTo>
                <a:cubicBezTo>
                  <a:pt x="34416" y="45116"/>
                  <a:pt x="34199" y="45148"/>
                  <a:pt x="33986" y="45202"/>
                </a:cubicBezTo>
                <a:cubicBezTo>
                  <a:pt x="33488" y="44001"/>
                  <a:pt x="32295" y="43200"/>
                  <a:pt x="30993" y="43200"/>
                </a:cubicBezTo>
                <a:lnTo>
                  <a:pt x="30972" y="43200"/>
                </a:lnTo>
                <a:cubicBezTo>
                  <a:pt x="29657" y="43208"/>
                  <a:pt x="28493" y="43996"/>
                  <a:pt x="27995" y="45214"/>
                </a:cubicBezTo>
                <a:cubicBezTo>
                  <a:pt x="27786" y="45157"/>
                  <a:pt x="27570" y="45119"/>
                  <a:pt x="27349" y="45104"/>
                </a:cubicBezTo>
                <a:cubicBezTo>
                  <a:pt x="27909" y="43592"/>
                  <a:pt x="29359" y="42575"/>
                  <a:pt x="30968" y="42563"/>
                </a:cubicBezTo>
                <a:cubicBezTo>
                  <a:pt x="30974" y="42563"/>
                  <a:pt x="30981" y="42563"/>
                  <a:pt x="30987" y="42563"/>
                </a:cubicBezTo>
                <a:close/>
                <a:moveTo>
                  <a:pt x="46823" y="42563"/>
                </a:moveTo>
                <a:cubicBezTo>
                  <a:pt x="48448" y="42563"/>
                  <a:pt x="49898" y="43576"/>
                  <a:pt x="50462" y="45099"/>
                </a:cubicBezTo>
                <a:cubicBezTo>
                  <a:pt x="50241" y="45116"/>
                  <a:pt x="50026" y="45148"/>
                  <a:pt x="49817" y="45202"/>
                </a:cubicBezTo>
                <a:cubicBezTo>
                  <a:pt x="49319" y="44001"/>
                  <a:pt x="48126" y="43200"/>
                  <a:pt x="46823" y="43200"/>
                </a:cubicBezTo>
                <a:lnTo>
                  <a:pt x="46803" y="43200"/>
                </a:lnTo>
                <a:cubicBezTo>
                  <a:pt x="45483" y="43208"/>
                  <a:pt x="44324" y="43996"/>
                  <a:pt x="43821" y="45214"/>
                </a:cubicBezTo>
                <a:cubicBezTo>
                  <a:pt x="43613" y="45157"/>
                  <a:pt x="43396" y="45119"/>
                  <a:pt x="43180" y="45104"/>
                </a:cubicBezTo>
                <a:cubicBezTo>
                  <a:pt x="43736" y="43592"/>
                  <a:pt x="45185" y="42575"/>
                  <a:pt x="46799" y="42563"/>
                </a:cubicBezTo>
                <a:close/>
                <a:moveTo>
                  <a:pt x="62650" y="42563"/>
                </a:moveTo>
                <a:cubicBezTo>
                  <a:pt x="64279" y="42563"/>
                  <a:pt x="65729" y="43576"/>
                  <a:pt x="66289" y="45099"/>
                </a:cubicBezTo>
                <a:cubicBezTo>
                  <a:pt x="66072" y="45116"/>
                  <a:pt x="65856" y="45148"/>
                  <a:pt x="65644" y="45202"/>
                </a:cubicBezTo>
                <a:cubicBezTo>
                  <a:pt x="65146" y="44001"/>
                  <a:pt x="63953" y="43200"/>
                  <a:pt x="62650" y="43200"/>
                </a:cubicBezTo>
                <a:lnTo>
                  <a:pt x="62629" y="43200"/>
                </a:lnTo>
                <a:cubicBezTo>
                  <a:pt x="61314" y="43208"/>
                  <a:pt x="60150" y="43996"/>
                  <a:pt x="59651" y="45214"/>
                </a:cubicBezTo>
                <a:cubicBezTo>
                  <a:pt x="59444" y="45157"/>
                  <a:pt x="59227" y="45119"/>
                  <a:pt x="59010" y="45104"/>
                </a:cubicBezTo>
                <a:cubicBezTo>
                  <a:pt x="59566" y="43592"/>
                  <a:pt x="61016" y="42575"/>
                  <a:pt x="62625" y="42563"/>
                </a:cubicBezTo>
                <a:close/>
                <a:moveTo>
                  <a:pt x="78481" y="42563"/>
                </a:moveTo>
                <a:cubicBezTo>
                  <a:pt x="80106" y="42563"/>
                  <a:pt x="81556" y="43576"/>
                  <a:pt x="82119" y="45099"/>
                </a:cubicBezTo>
                <a:cubicBezTo>
                  <a:pt x="81899" y="45116"/>
                  <a:pt x="81682" y="45148"/>
                  <a:pt x="81474" y="45202"/>
                </a:cubicBezTo>
                <a:cubicBezTo>
                  <a:pt x="80976" y="44001"/>
                  <a:pt x="79783" y="43200"/>
                  <a:pt x="78481" y="43200"/>
                </a:cubicBezTo>
                <a:lnTo>
                  <a:pt x="78460" y="43200"/>
                </a:lnTo>
                <a:cubicBezTo>
                  <a:pt x="77141" y="43208"/>
                  <a:pt x="75981" y="43996"/>
                  <a:pt x="75478" y="45214"/>
                </a:cubicBezTo>
                <a:cubicBezTo>
                  <a:pt x="75270" y="45157"/>
                  <a:pt x="75058" y="45119"/>
                  <a:pt x="74837" y="45104"/>
                </a:cubicBezTo>
                <a:cubicBezTo>
                  <a:pt x="75393" y="43592"/>
                  <a:pt x="76843" y="42575"/>
                  <a:pt x="78456" y="42563"/>
                </a:cubicBezTo>
                <a:close/>
                <a:moveTo>
                  <a:pt x="15166" y="43274"/>
                </a:moveTo>
                <a:cubicBezTo>
                  <a:pt x="16436" y="43274"/>
                  <a:pt x="17600" y="44050"/>
                  <a:pt x="18090" y="45217"/>
                </a:cubicBezTo>
                <a:cubicBezTo>
                  <a:pt x="17878" y="45275"/>
                  <a:pt x="17669" y="45349"/>
                  <a:pt x="17469" y="45438"/>
                </a:cubicBezTo>
                <a:cubicBezTo>
                  <a:pt x="17070" y="44520"/>
                  <a:pt x="16171" y="43931"/>
                  <a:pt x="15166" y="43931"/>
                </a:cubicBezTo>
                <a:lnTo>
                  <a:pt x="15149" y="43931"/>
                </a:lnTo>
                <a:cubicBezTo>
                  <a:pt x="14141" y="43935"/>
                  <a:pt x="13247" y="44535"/>
                  <a:pt x="12855" y="45459"/>
                </a:cubicBezTo>
                <a:cubicBezTo>
                  <a:pt x="12655" y="45365"/>
                  <a:pt x="12446" y="45287"/>
                  <a:pt x="12233" y="45230"/>
                </a:cubicBezTo>
                <a:cubicBezTo>
                  <a:pt x="12723" y="44045"/>
                  <a:pt x="13859" y="43282"/>
                  <a:pt x="15145" y="43274"/>
                </a:cubicBezTo>
                <a:close/>
                <a:moveTo>
                  <a:pt x="30993" y="43274"/>
                </a:moveTo>
                <a:cubicBezTo>
                  <a:pt x="32263" y="43274"/>
                  <a:pt x="33427" y="44050"/>
                  <a:pt x="33921" y="45217"/>
                </a:cubicBezTo>
                <a:cubicBezTo>
                  <a:pt x="33705" y="45275"/>
                  <a:pt x="33496" y="45349"/>
                  <a:pt x="33296" y="45438"/>
                </a:cubicBezTo>
                <a:cubicBezTo>
                  <a:pt x="32896" y="44520"/>
                  <a:pt x="32001" y="43931"/>
                  <a:pt x="30993" y="43931"/>
                </a:cubicBezTo>
                <a:lnTo>
                  <a:pt x="30976" y="43931"/>
                </a:lnTo>
                <a:cubicBezTo>
                  <a:pt x="29971" y="43935"/>
                  <a:pt x="29073" y="44535"/>
                  <a:pt x="28681" y="45459"/>
                </a:cubicBezTo>
                <a:cubicBezTo>
                  <a:pt x="28480" y="45365"/>
                  <a:pt x="28276" y="45287"/>
                  <a:pt x="28064" y="45230"/>
                </a:cubicBezTo>
                <a:cubicBezTo>
                  <a:pt x="28554" y="44045"/>
                  <a:pt x="29686" y="43282"/>
                  <a:pt x="30972" y="43274"/>
                </a:cubicBezTo>
                <a:close/>
                <a:moveTo>
                  <a:pt x="46822" y="43274"/>
                </a:moveTo>
                <a:cubicBezTo>
                  <a:pt x="48093" y="43274"/>
                  <a:pt x="49256" y="44047"/>
                  <a:pt x="49747" y="45217"/>
                </a:cubicBezTo>
                <a:cubicBezTo>
                  <a:pt x="49536" y="45275"/>
                  <a:pt x="49327" y="45349"/>
                  <a:pt x="49127" y="45438"/>
                </a:cubicBezTo>
                <a:cubicBezTo>
                  <a:pt x="48725" y="44522"/>
                  <a:pt x="47833" y="43931"/>
                  <a:pt x="46829" y="43931"/>
                </a:cubicBezTo>
                <a:cubicBezTo>
                  <a:pt x="46821" y="43931"/>
                  <a:pt x="46814" y="43931"/>
                  <a:pt x="46807" y="43931"/>
                </a:cubicBezTo>
                <a:cubicBezTo>
                  <a:pt x="45798" y="43935"/>
                  <a:pt x="44904" y="44535"/>
                  <a:pt x="44512" y="45459"/>
                </a:cubicBezTo>
                <a:cubicBezTo>
                  <a:pt x="44311" y="45365"/>
                  <a:pt x="44103" y="45287"/>
                  <a:pt x="43890" y="45230"/>
                </a:cubicBezTo>
                <a:cubicBezTo>
                  <a:pt x="44381" y="44045"/>
                  <a:pt x="45517" y="43282"/>
                  <a:pt x="46803" y="43274"/>
                </a:cubicBezTo>
                <a:cubicBezTo>
                  <a:pt x="46809" y="43274"/>
                  <a:pt x="46815" y="43274"/>
                  <a:pt x="46822" y="43274"/>
                </a:cubicBezTo>
                <a:close/>
                <a:moveTo>
                  <a:pt x="62650" y="43274"/>
                </a:moveTo>
                <a:cubicBezTo>
                  <a:pt x="63920" y="43274"/>
                  <a:pt x="65084" y="44050"/>
                  <a:pt x="65578" y="45217"/>
                </a:cubicBezTo>
                <a:cubicBezTo>
                  <a:pt x="65361" y="45275"/>
                  <a:pt x="65153" y="45349"/>
                  <a:pt x="64953" y="45438"/>
                </a:cubicBezTo>
                <a:cubicBezTo>
                  <a:pt x="64556" y="44522"/>
                  <a:pt x="63664" y="43931"/>
                  <a:pt x="62656" y="43931"/>
                </a:cubicBezTo>
                <a:cubicBezTo>
                  <a:pt x="62648" y="43931"/>
                  <a:pt x="62641" y="43931"/>
                  <a:pt x="62633" y="43931"/>
                </a:cubicBezTo>
                <a:cubicBezTo>
                  <a:pt x="61629" y="43935"/>
                  <a:pt x="60730" y="44535"/>
                  <a:pt x="60338" y="45459"/>
                </a:cubicBezTo>
                <a:cubicBezTo>
                  <a:pt x="60138" y="45365"/>
                  <a:pt x="59934" y="45287"/>
                  <a:pt x="59721" y="45230"/>
                </a:cubicBezTo>
                <a:cubicBezTo>
                  <a:pt x="60211" y="44045"/>
                  <a:pt x="61342" y="43282"/>
                  <a:pt x="62629" y="43274"/>
                </a:cubicBezTo>
                <a:close/>
                <a:moveTo>
                  <a:pt x="78481" y="43274"/>
                </a:moveTo>
                <a:cubicBezTo>
                  <a:pt x="79751" y="43274"/>
                  <a:pt x="80914" y="44050"/>
                  <a:pt x="81405" y="45217"/>
                </a:cubicBezTo>
                <a:cubicBezTo>
                  <a:pt x="81192" y="45275"/>
                  <a:pt x="80984" y="45349"/>
                  <a:pt x="80784" y="45438"/>
                </a:cubicBezTo>
                <a:cubicBezTo>
                  <a:pt x="80382" y="44522"/>
                  <a:pt x="79495" y="43931"/>
                  <a:pt x="78486" y="43931"/>
                </a:cubicBezTo>
                <a:cubicBezTo>
                  <a:pt x="78479" y="43931"/>
                  <a:pt x="78471" y="43931"/>
                  <a:pt x="78464" y="43931"/>
                </a:cubicBezTo>
                <a:cubicBezTo>
                  <a:pt x="77455" y="43935"/>
                  <a:pt x="76560" y="44535"/>
                  <a:pt x="76168" y="45459"/>
                </a:cubicBezTo>
                <a:cubicBezTo>
                  <a:pt x="75968" y="45365"/>
                  <a:pt x="75760" y="45287"/>
                  <a:pt x="75548" y="45230"/>
                </a:cubicBezTo>
                <a:cubicBezTo>
                  <a:pt x="76038" y="44045"/>
                  <a:pt x="77173" y="43282"/>
                  <a:pt x="78460" y="43274"/>
                </a:cubicBezTo>
                <a:close/>
                <a:moveTo>
                  <a:pt x="94307" y="43274"/>
                </a:moveTo>
                <a:cubicBezTo>
                  <a:pt x="95577" y="43274"/>
                  <a:pt x="96741" y="44050"/>
                  <a:pt x="97235" y="45217"/>
                </a:cubicBezTo>
                <a:cubicBezTo>
                  <a:pt x="97019" y="45275"/>
                  <a:pt x="96811" y="45349"/>
                  <a:pt x="96611" y="45438"/>
                </a:cubicBezTo>
                <a:cubicBezTo>
                  <a:pt x="96210" y="44520"/>
                  <a:pt x="95316" y="43931"/>
                  <a:pt x="94307" y="43931"/>
                </a:cubicBezTo>
                <a:lnTo>
                  <a:pt x="94291" y="43931"/>
                </a:lnTo>
                <a:cubicBezTo>
                  <a:pt x="93286" y="43935"/>
                  <a:pt x="92391" y="44535"/>
                  <a:pt x="91995" y="45459"/>
                </a:cubicBezTo>
                <a:cubicBezTo>
                  <a:pt x="91795" y="45365"/>
                  <a:pt x="91591" y="45287"/>
                  <a:pt x="91378" y="45230"/>
                </a:cubicBezTo>
                <a:cubicBezTo>
                  <a:pt x="91868" y="44045"/>
                  <a:pt x="93004" y="43282"/>
                  <a:pt x="94287" y="43274"/>
                </a:cubicBezTo>
                <a:close/>
                <a:moveTo>
                  <a:pt x="7304" y="42563"/>
                </a:moveTo>
                <a:cubicBezTo>
                  <a:pt x="8930" y="42563"/>
                  <a:pt x="10380" y="43576"/>
                  <a:pt x="10943" y="45095"/>
                </a:cubicBezTo>
                <a:cubicBezTo>
                  <a:pt x="10723" y="45108"/>
                  <a:pt x="10506" y="45140"/>
                  <a:pt x="10293" y="45185"/>
                </a:cubicBezTo>
                <a:cubicBezTo>
                  <a:pt x="9787" y="43977"/>
                  <a:pt x="8623" y="43200"/>
                  <a:pt x="7308" y="43200"/>
                </a:cubicBezTo>
                <a:lnTo>
                  <a:pt x="7283" y="43200"/>
                </a:lnTo>
                <a:cubicBezTo>
                  <a:pt x="5980" y="43208"/>
                  <a:pt x="4813" y="43996"/>
                  <a:pt x="4310" y="45202"/>
                </a:cubicBezTo>
                <a:lnTo>
                  <a:pt x="4376" y="45226"/>
                </a:lnTo>
                <a:cubicBezTo>
                  <a:pt x="4866" y="44045"/>
                  <a:pt x="6009" y="43282"/>
                  <a:pt x="7288" y="43274"/>
                </a:cubicBezTo>
                <a:lnTo>
                  <a:pt x="7308" y="43274"/>
                </a:lnTo>
                <a:cubicBezTo>
                  <a:pt x="8591" y="43274"/>
                  <a:pt x="9726" y="44026"/>
                  <a:pt x="10224" y="45206"/>
                </a:cubicBezTo>
                <a:cubicBezTo>
                  <a:pt x="10012" y="45259"/>
                  <a:pt x="9799" y="45328"/>
                  <a:pt x="9599" y="45417"/>
                </a:cubicBezTo>
                <a:cubicBezTo>
                  <a:pt x="9194" y="44511"/>
                  <a:pt x="8300" y="43931"/>
                  <a:pt x="7304" y="43931"/>
                </a:cubicBezTo>
                <a:lnTo>
                  <a:pt x="7292" y="43931"/>
                </a:lnTo>
                <a:cubicBezTo>
                  <a:pt x="6274" y="43935"/>
                  <a:pt x="5372" y="44544"/>
                  <a:pt x="4984" y="45479"/>
                </a:cubicBezTo>
                <a:cubicBezTo>
                  <a:pt x="4572" y="45279"/>
                  <a:pt x="4127" y="45153"/>
                  <a:pt x="3661" y="45108"/>
                </a:cubicBezTo>
                <a:cubicBezTo>
                  <a:pt x="4216" y="43592"/>
                  <a:pt x="5662" y="42575"/>
                  <a:pt x="7279" y="42563"/>
                </a:cubicBezTo>
                <a:close/>
                <a:moveTo>
                  <a:pt x="23134" y="42563"/>
                </a:moveTo>
                <a:cubicBezTo>
                  <a:pt x="24755" y="42563"/>
                  <a:pt x="26210" y="43576"/>
                  <a:pt x="26774" y="45095"/>
                </a:cubicBezTo>
                <a:cubicBezTo>
                  <a:pt x="26553" y="45108"/>
                  <a:pt x="26337" y="45140"/>
                  <a:pt x="26124" y="45185"/>
                </a:cubicBezTo>
                <a:cubicBezTo>
                  <a:pt x="25616" y="43978"/>
                  <a:pt x="24449" y="43200"/>
                  <a:pt x="23133" y="43200"/>
                </a:cubicBezTo>
                <a:cubicBezTo>
                  <a:pt x="23127" y="43200"/>
                  <a:pt x="23120" y="43200"/>
                  <a:pt x="23114" y="43200"/>
                </a:cubicBezTo>
                <a:cubicBezTo>
                  <a:pt x="21807" y="43208"/>
                  <a:pt x="20639" y="43996"/>
                  <a:pt x="20141" y="45202"/>
                </a:cubicBezTo>
                <a:lnTo>
                  <a:pt x="20202" y="45226"/>
                </a:lnTo>
                <a:cubicBezTo>
                  <a:pt x="20692" y="44045"/>
                  <a:pt x="21835" y="43282"/>
                  <a:pt x="23114" y="43274"/>
                </a:cubicBezTo>
                <a:cubicBezTo>
                  <a:pt x="23120" y="43274"/>
                  <a:pt x="23127" y="43274"/>
                  <a:pt x="23134" y="43274"/>
                </a:cubicBezTo>
                <a:cubicBezTo>
                  <a:pt x="24416" y="43274"/>
                  <a:pt x="25555" y="44027"/>
                  <a:pt x="26054" y="45206"/>
                </a:cubicBezTo>
                <a:cubicBezTo>
                  <a:pt x="25839" y="45259"/>
                  <a:pt x="25630" y="45328"/>
                  <a:pt x="25430" y="45417"/>
                </a:cubicBezTo>
                <a:cubicBezTo>
                  <a:pt x="25021" y="44511"/>
                  <a:pt x="24127" y="43931"/>
                  <a:pt x="23134" y="43931"/>
                </a:cubicBezTo>
                <a:lnTo>
                  <a:pt x="23119" y="43931"/>
                </a:lnTo>
                <a:cubicBezTo>
                  <a:pt x="22105" y="43935"/>
                  <a:pt x="21202" y="44544"/>
                  <a:pt x="20815" y="45479"/>
                </a:cubicBezTo>
                <a:cubicBezTo>
                  <a:pt x="20467" y="45312"/>
                  <a:pt x="20096" y="45193"/>
                  <a:pt x="19707" y="45132"/>
                </a:cubicBezTo>
                <a:lnTo>
                  <a:pt x="19699" y="45132"/>
                </a:lnTo>
                <a:cubicBezTo>
                  <a:pt x="19667" y="45128"/>
                  <a:pt x="19630" y="45123"/>
                  <a:pt x="19598" y="45119"/>
                </a:cubicBezTo>
                <a:cubicBezTo>
                  <a:pt x="19594" y="45116"/>
                  <a:pt x="19585" y="45116"/>
                  <a:pt x="19581" y="45116"/>
                </a:cubicBezTo>
                <a:cubicBezTo>
                  <a:pt x="19549" y="45112"/>
                  <a:pt x="19520" y="45108"/>
                  <a:pt x="19492" y="45108"/>
                </a:cubicBezTo>
                <a:cubicBezTo>
                  <a:pt x="20046" y="43592"/>
                  <a:pt x="21492" y="42575"/>
                  <a:pt x="23110" y="42563"/>
                </a:cubicBezTo>
                <a:close/>
                <a:moveTo>
                  <a:pt x="38961" y="42563"/>
                </a:moveTo>
                <a:cubicBezTo>
                  <a:pt x="40586" y="42563"/>
                  <a:pt x="42037" y="43576"/>
                  <a:pt x="42600" y="45095"/>
                </a:cubicBezTo>
                <a:cubicBezTo>
                  <a:pt x="42380" y="45108"/>
                  <a:pt x="42163" y="45140"/>
                  <a:pt x="41951" y="45185"/>
                </a:cubicBezTo>
                <a:cubicBezTo>
                  <a:pt x="41444" y="43977"/>
                  <a:pt x="40280" y="43200"/>
                  <a:pt x="38965" y="43200"/>
                </a:cubicBezTo>
                <a:lnTo>
                  <a:pt x="38940" y="43200"/>
                </a:lnTo>
                <a:cubicBezTo>
                  <a:pt x="37638" y="43208"/>
                  <a:pt x="36469" y="43996"/>
                  <a:pt x="35967" y="45202"/>
                </a:cubicBezTo>
                <a:lnTo>
                  <a:pt x="36033" y="45226"/>
                </a:lnTo>
                <a:cubicBezTo>
                  <a:pt x="36523" y="44045"/>
                  <a:pt x="37666" y="43282"/>
                  <a:pt x="38944" y="43274"/>
                </a:cubicBezTo>
                <a:cubicBezTo>
                  <a:pt x="38951" y="43274"/>
                  <a:pt x="38958" y="43274"/>
                  <a:pt x="38964" y="43274"/>
                </a:cubicBezTo>
                <a:cubicBezTo>
                  <a:pt x="40247" y="43274"/>
                  <a:pt x="41382" y="44027"/>
                  <a:pt x="41881" y="45206"/>
                </a:cubicBezTo>
                <a:cubicBezTo>
                  <a:pt x="41669" y="45259"/>
                  <a:pt x="41457" y="45328"/>
                  <a:pt x="41257" y="45417"/>
                </a:cubicBezTo>
                <a:cubicBezTo>
                  <a:pt x="40852" y="44511"/>
                  <a:pt x="39958" y="43931"/>
                  <a:pt x="38961" y="43931"/>
                </a:cubicBezTo>
                <a:lnTo>
                  <a:pt x="38949" y="43931"/>
                </a:lnTo>
                <a:cubicBezTo>
                  <a:pt x="37932" y="43935"/>
                  <a:pt x="37033" y="44544"/>
                  <a:pt x="36641" y="45479"/>
                </a:cubicBezTo>
                <a:cubicBezTo>
                  <a:pt x="36229" y="45279"/>
                  <a:pt x="35783" y="45153"/>
                  <a:pt x="35317" y="45108"/>
                </a:cubicBezTo>
                <a:cubicBezTo>
                  <a:pt x="35873" y="43592"/>
                  <a:pt x="37319" y="42575"/>
                  <a:pt x="38936" y="42563"/>
                </a:cubicBezTo>
                <a:close/>
                <a:moveTo>
                  <a:pt x="54792" y="42563"/>
                </a:moveTo>
                <a:cubicBezTo>
                  <a:pt x="56413" y="42563"/>
                  <a:pt x="57867" y="43576"/>
                  <a:pt x="58431" y="45095"/>
                </a:cubicBezTo>
                <a:cubicBezTo>
                  <a:pt x="58211" y="45108"/>
                  <a:pt x="57994" y="45140"/>
                  <a:pt x="57781" y="45185"/>
                </a:cubicBezTo>
                <a:cubicBezTo>
                  <a:pt x="57270" y="43977"/>
                  <a:pt x="56107" y="43200"/>
                  <a:pt x="54792" y="43200"/>
                </a:cubicBezTo>
                <a:lnTo>
                  <a:pt x="54771" y="43200"/>
                </a:lnTo>
                <a:cubicBezTo>
                  <a:pt x="53464" y="43208"/>
                  <a:pt x="52296" y="43996"/>
                  <a:pt x="51798" y="45202"/>
                </a:cubicBezTo>
                <a:lnTo>
                  <a:pt x="51859" y="45226"/>
                </a:lnTo>
                <a:cubicBezTo>
                  <a:pt x="52349" y="44045"/>
                  <a:pt x="53493" y="43282"/>
                  <a:pt x="54771" y="43274"/>
                </a:cubicBezTo>
                <a:cubicBezTo>
                  <a:pt x="54778" y="43274"/>
                  <a:pt x="54784" y="43274"/>
                  <a:pt x="54791" y="43274"/>
                </a:cubicBezTo>
                <a:cubicBezTo>
                  <a:pt x="56078" y="43274"/>
                  <a:pt x="57212" y="44027"/>
                  <a:pt x="57712" y="45206"/>
                </a:cubicBezTo>
                <a:cubicBezTo>
                  <a:pt x="57495" y="45259"/>
                  <a:pt x="57287" y="45328"/>
                  <a:pt x="57087" y="45417"/>
                </a:cubicBezTo>
                <a:cubicBezTo>
                  <a:pt x="56678" y="44511"/>
                  <a:pt x="55784" y="43931"/>
                  <a:pt x="54792" y="43931"/>
                </a:cubicBezTo>
                <a:lnTo>
                  <a:pt x="54775" y="43931"/>
                </a:lnTo>
                <a:cubicBezTo>
                  <a:pt x="53762" y="43935"/>
                  <a:pt x="52859" y="44544"/>
                  <a:pt x="52471" y="45479"/>
                </a:cubicBezTo>
                <a:cubicBezTo>
                  <a:pt x="52060" y="45279"/>
                  <a:pt x="51610" y="45153"/>
                  <a:pt x="51148" y="45108"/>
                </a:cubicBezTo>
                <a:cubicBezTo>
                  <a:pt x="51704" y="43592"/>
                  <a:pt x="53150" y="42575"/>
                  <a:pt x="54767" y="42563"/>
                </a:cubicBezTo>
                <a:close/>
                <a:moveTo>
                  <a:pt x="70618" y="42563"/>
                </a:moveTo>
                <a:cubicBezTo>
                  <a:pt x="72243" y="42563"/>
                  <a:pt x="73693" y="43576"/>
                  <a:pt x="74257" y="45095"/>
                </a:cubicBezTo>
                <a:cubicBezTo>
                  <a:pt x="74036" y="45108"/>
                  <a:pt x="73821" y="45140"/>
                  <a:pt x="73608" y="45185"/>
                </a:cubicBezTo>
                <a:cubicBezTo>
                  <a:pt x="73101" y="43977"/>
                  <a:pt x="71938" y="43200"/>
                  <a:pt x="70622" y="43200"/>
                </a:cubicBezTo>
                <a:lnTo>
                  <a:pt x="70598" y="43200"/>
                </a:lnTo>
                <a:cubicBezTo>
                  <a:pt x="69295" y="43208"/>
                  <a:pt x="68126" y="43996"/>
                  <a:pt x="67625" y="45202"/>
                </a:cubicBezTo>
                <a:lnTo>
                  <a:pt x="67689" y="45226"/>
                </a:lnTo>
                <a:cubicBezTo>
                  <a:pt x="68179" y="44045"/>
                  <a:pt x="69323" y="43282"/>
                  <a:pt x="70602" y="43274"/>
                </a:cubicBezTo>
                <a:lnTo>
                  <a:pt x="70622" y="43274"/>
                </a:lnTo>
                <a:cubicBezTo>
                  <a:pt x="71904" y="43274"/>
                  <a:pt x="73040" y="44026"/>
                  <a:pt x="73538" y="45206"/>
                </a:cubicBezTo>
                <a:cubicBezTo>
                  <a:pt x="73326" y="45259"/>
                  <a:pt x="73114" y="45328"/>
                  <a:pt x="72914" y="45417"/>
                </a:cubicBezTo>
                <a:cubicBezTo>
                  <a:pt x="72509" y="44511"/>
                  <a:pt x="71615" y="43931"/>
                  <a:pt x="70618" y="43931"/>
                </a:cubicBezTo>
                <a:lnTo>
                  <a:pt x="70605" y="43931"/>
                </a:lnTo>
                <a:cubicBezTo>
                  <a:pt x="69589" y="43935"/>
                  <a:pt x="68690" y="44544"/>
                  <a:pt x="68298" y="45479"/>
                </a:cubicBezTo>
                <a:cubicBezTo>
                  <a:pt x="67885" y="45279"/>
                  <a:pt x="67440" y="45153"/>
                  <a:pt x="66975" y="45108"/>
                </a:cubicBezTo>
                <a:cubicBezTo>
                  <a:pt x="67534" y="43592"/>
                  <a:pt x="68976" y="42575"/>
                  <a:pt x="70594" y="42563"/>
                </a:cubicBezTo>
                <a:close/>
                <a:moveTo>
                  <a:pt x="86449" y="42563"/>
                </a:moveTo>
                <a:cubicBezTo>
                  <a:pt x="88074" y="42563"/>
                  <a:pt x="89524" y="43576"/>
                  <a:pt x="90087" y="45095"/>
                </a:cubicBezTo>
                <a:cubicBezTo>
                  <a:pt x="89867" y="45108"/>
                  <a:pt x="89651" y="45140"/>
                  <a:pt x="89438" y="45185"/>
                </a:cubicBezTo>
                <a:cubicBezTo>
                  <a:pt x="88928" y="43977"/>
                  <a:pt x="87764" y="43200"/>
                  <a:pt x="86449" y="43200"/>
                </a:cubicBezTo>
                <a:lnTo>
                  <a:pt x="86428" y="43200"/>
                </a:lnTo>
                <a:cubicBezTo>
                  <a:pt x="85122" y="43208"/>
                  <a:pt x="83953" y="43996"/>
                  <a:pt x="83455" y="45202"/>
                </a:cubicBezTo>
                <a:lnTo>
                  <a:pt x="83516" y="45226"/>
                </a:lnTo>
                <a:cubicBezTo>
                  <a:pt x="84010" y="44045"/>
                  <a:pt x="85150" y="43282"/>
                  <a:pt x="86428" y="43274"/>
                </a:cubicBezTo>
                <a:lnTo>
                  <a:pt x="86449" y="43274"/>
                </a:lnTo>
                <a:cubicBezTo>
                  <a:pt x="87731" y="43274"/>
                  <a:pt x="88871" y="44026"/>
                  <a:pt x="89369" y="45206"/>
                </a:cubicBezTo>
                <a:cubicBezTo>
                  <a:pt x="89152" y="45259"/>
                  <a:pt x="88944" y="45328"/>
                  <a:pt x="88744" y="45417"/>
                </a:cubicBezTo>
                <a:cubicBezTo>
                  <a:pt x="88336" y="44511"/>
                  <a:pt x="87441" y="43931"/>
                  <a:pt x="86449" y="43931"/>
                </a:cubicBezTo>
                <a:lnTo>
                  <a:pt x="86432" y="43931"/>
                </a:lnTo>
                <a:cubicBezTo>
                  <a:pt x="85420" y="43935"/>
                  <a:pt x="84517" y="44544"/>
                  <a:pt x="84129" y="45479"/>
                </a:cubicBezTo>
                <a:cubicBezTo>
                  <a:pt x="83716" y="45279"/>
                  <a:pt x="83267" y="45153"/>
                  <a:pt x="82805" y="45108"/>
                </a:cubicBezTo>
                <a:cubicBezTo>
                  <a:pt x="83361" y="43592"/>
                  <a:pt x="84807" y="42575"/>
                  <a:pt x="86424" y="42563"/>
                </a:cubicBezTo>
                <a:close/>
                <a:moveTo>
                  <a:pt x="15166" y="44001"/>
                </a:moveTo>
                <a:cubicBezTo>
                  <a:pt x="16146" y="44001"/>
                  <a:pt x="17017" y="44572"/>
                  <a:pt x="17404" y="45466"/>
                </a:cubicBezTo>
                <a:cubicBezTo>
                  <a:pt x="17217" y="45557"/>
                  <a:pt x="17036" y="45662"/>
                  <a:pt x="16865" y="45777"/>
                </a:cubicBezTo>
                <a:cubicBezTo>
                  <a:pt x="16591" y="45083"/>
                  <a:pt x="15918" y="44618"/>
                  <a:pt x="15166" y="44618"/>
                </a:cubicBezTo>
                <a:lnTo>
                  <a:pt x="15154" y="44618"/>
                </a:lnTo>
                <a:cubicBezTo>
                  <a:pt x="14395" y="44625"/>
                  <a:pt x="13716" y="45099"/>
                  <a:pt x="13454" y="45806"/>
                </a:cubicBezTo>
                <a:cubicBezTo>
                  <a:pt x="13283" y="45687"/>
                  <a:pt x="13104" y="45581"/>
                  <a:pt x="12915" y="45487"/>
                </a:cubicBezTo>
                <a:cubicBezTo>
                  <a:pt x="13300" y="44589"/>
                  <a:pt x="14169" y="44009"/>
                  <a:pt x="15149" y="44001"/>
                </a:cubicBezTo>
                <a:close/>
                <a:moveTo>
                  <a:pt x="30993" y="44001"/>
                </a:moveTo>
                <a:cubicBezTo>
                  <a:pt x="31973" y="44001"/>
                  <a:pt x="32842" y="44572"/>
                  <a:pt x="33234" y="45466"/>
                </a:cubicBezTo>
                <a:cubicBezTo>
                  <a:pt x="33047" y="45557"/>
                  <a:pt x="32863" y="45662"/>
                  <a:pt x="32691" y="45777"/>
                </a:cubicBezTo>
                <a:cubicBezTo>
                  <a:pt x="32422" y="45083"/>
                  <a:pt x="31748" y="44618"/>
                  <a:pt x="30993" y="44618"/>
                </a:cubicBezTo>
                <a:lnTo>
                  <a:pt x="30980" y="44618"/>
                </a:lnTo>
                <a:cubicBezTo>
                  <a:pt x="30225" y="44625"/>
                  <a:pt x="29547" y="45099"/>
                  <a:pt x="29281" y="45806"/>
                </a:cubicBezTo>
                <a:cubicBezTo>
                  <a:pt x="29114" y="45687"/>
                  <a:pt x="28930" y="45581"/>
                  <a:pt x="28746" y="45487"/>
                </a:cubicBezTo>
                <a:cubicBezTo>
                  <a:pt x="29126" y="44589"/>
                  <a:pt x="30000" y="44009"/>
                  <a:pt x="30976" y="44001"/>
                </a:cubicBezTo>
                <a:close/>
                <a:moveTo>
                  <a:pt x="46823" y="44001"/>
                </a:moveTo>
                <a:cubicBezTo>
                  <a:pt x="47803" y="44001"/>
                  <a:pt x="48673" y="44572"/>
                  <a:pt x="49061" y="45466"/>
                </a:cubicBezTo>
                <a:cubicBezTo>
                  <a:pt x="48874" y="45557"/>
                  <a:pt x="48694" y="45662"/>
                  <a:pt x="48522" y="45777"/>
                </a:cubicBezTo>
                <a:cubicBezTo>
                  <a:pt x="48249" y="45083"/>
                  <a:pt x="47575" y="44618"/>
                  <a:pt x="46823" y="44618"/>
                </a:cubicBezTo>
                <a:lnTo>
                  <a:pt x="46811" y="44618"/>
                </a:lnTo>
                <a:cubicBezTo>
                  <a:pt x="46051" y="44625"/>
                  <a:pt x="45374" y="45099"/>
                  <a:pt x="45112" y="45806"/>
                </a:cubicBezTo>
                <a:cubicBezTo>
                  <a:pt x="44940" y="45687"/>
                  <a:pt x="44761" y="45581"/>
                  <a:pt x="44573" y="45487"/>
                </a:cubicBezTo>
                <a:cubicBezTo>
                  <a:pt x="44957" y="44589"/>
                  <a:pt x="45826" y="44009"/>
                  <a:pt x="46807" y="44001"/>
                </a:cubicBezTo>
                <a:close/>
                <a:moveTo>
                  <a:pt x="62650" y="44001"/>
                </a:moveTo>
                <a:cubicBezTo>
                  <a:pt x="63630" y="44001"/>
                  <a:pt x="64500" y="44572"/>
                  <a:pt x="64892" y="45466"/>
                </a:cubicBezTo>
                <a:cubicBezTo>
                  <a:pt x="64705" y="45557"/>
                  <a:pt x="64520" y="45662"/>
                  <a:pt x="64349" y="45777"/>
                </a:cubicBezTo>
                <a:cubicBezTo>
                  <a:pt x="64079" y="45083"/>
                  <a:pt x="63406" y="44618"/>
                  <a:pt x="62650" y="44618"/>
                </a:cubicBezTo>
                <a:lnTo>
                  <a:pt x="62637" y="44618"/>
                </a:lnTo>
                <a:cubicBezTo>
                  <a:pt x="61881" y="44625"/>
                  <a:pt x="61204" y="45099"/>
                  <a:pt x="60938" y="45806"/>
                </a:cubicBezTo>
                <a:cubicBezTo>
                  <a:pt x="60771" y="45687"/>
                  <a:pt x="60588" y="45581"/>
                  <a:pt x="60403" y="45487"/>
                </a:cubicBezTo>
                <a:cubicBezTo>
                  <a:pt x="60784" y="44589"/>
                  <a:pt x="61657" y="44009"/>
                  <a:pt x="62633" y="44001"/>
                </a:cubicBezTo>
                <a:close/>
                <a:moveTo>
                  <a:pt x="78481" y="44001"/>
                </a:moveTo>
                <a:cubicBezTo>
                  <a:pt x="79461" y="44001"/>
                  <a:pt x="80330" y="44572"/>
                  <a:pt x="80718" y="45466"/>
                </a:cubicBezTo>
                <a:cubicBezTo>
                  <a:pt x="80530" y="45557"/>
                  <a:pt x="80351" y="45662"/>
                  <a:pt x="80179" y="45777"/>
                </a:cubicBezTo>
                <a:cubicBezTo>
                  <a:pt x="79906" y="45083"/>
                  <a:pt x="79231" y="44618"/>
                  <a:pt x="78481" y="44618"/>
                </a:cubicBezTo>
                <a:lnTo>
                  <a:pt x="78468" y="44618"/>
                </a:lnTo>
                <a:cubicBezTo>
                  <a:pt x="77708" y="44625"/>
                  <a:pt x="77031" y="45099"/>
                  <a:pt x="76769" y="45806"/>
                </a:cubicBezTo>
                <a:cubicBezTo>
                  <a:pt x="76598" y="45687"/>
                  <a:pt x="76418" y="45581"/>
                  <a:pt x="76230" y="45487"/>
                </a:cubicBezTo>
                <a:cubicBezTo>
                  <a:pt x="76614" y="44589"/>
                  <a:pt x="77484" y="44009"/>
                  <a:pt x="78464" y="44001"/>
                </a:cubicBezTo>
                <a:close/>
                <a:moveTo>
                  <a:pt x="94303" y="44001"/>
                </a:moveTo>
                <a:cubicBezTo>
                  <a:pt x="95286" y="44001"/>
                  <a:pt x="96159" y="44572"/>
                  <a:pt x="96549" y="45466"/>
                </a:cubicBezTo>
                <a:cubicBezTo>
                  <a:pt x="96361" y="45557"/>
                  <a:pt x="96178" y="45662"/>
                  <a:pt x="96006" y="45777"/>
                </a:cubicBezTo>
                <a:cubicBezTo>
                  <a:pt x="95736" y="45083"/>
                  <a:pt x="95062" y="44618"/>
                  <a:pt x="94307" y="44618"/>
                </a:cubicBezTo>
                <a:lnTo>
                  <a:pt x="94295" y="44618"/>
                </a:lnTo>
                <a:cubicBezTo>
                  <a:pt x="93539" y="44625"/>
                  <a:pt x="92861" y="45099"/>
                  <a:pt x="92596" y="45806"/>
                </a:cubicBezTo>
                <a:cubicBezTo>
                  <a:pt x="92428" y="45687"/>
                  <a:pt x="92249" y="45581"/>
                  <a:pt x="92061" y="45487"/>
                </a:cubicBezTo>
                <a:cubicBezTo>
                  <a:pt x="92440" y="44589"/>
                  <a:pt x="93314" y="44009"/>
                  <a:pt x="94291" y="44001"/>
                </a:cubicBezTo>
                <a:cubicBezTo>
                  <a:pt x="94295" y="44001"/>
                  <a:pt x="94299" y="44001"/>
                  <a:pt x="94303" y="44001"/>
                </a:cubicBezTo>
                <a:close/>
                <a:moveTo>
                  <a:pt x="7304" y="44001"/>
                </a:moveTo>
                <a:cubicBezTo>
                  <a:pt x="8272" y="44001"/>
                  <a:pt x="9142" y="44565"/>
                  <a:pt x="9534" y="45447"/>
                </a:cubicBezTo>
                <a:cubicBezTo>
                  <a:pt x="9346" y="45532"/>
                  <a:pt x="9166" y="45634"/>
                  <a:pt x="8991" y="45749"/>
                </a:cubicBezTo>
                <a:cubicBezTo>
                  <a:pt x="8713" y="45070"/>
                  <a:pt x="8039" y="44618"/>
                  <a:pt x="7304" y="44618"/>
                </a:cubicBezTo>
                <a:lnTo>
                  <a:pt x="7296" y="44618"/>
                </a:lnTo>
                <a:cubicBezTo>
                  <a:pt x="6519" y="44625"/>
                  <a:pt x="5842" y="45112"/>
                  <a:pt x="5584" y="45834"/>
                </a:cubicBezTo>
                <a:cubicBezTo>
                  <a:pt x="5413" y="45712"/>
                  <a:pt x="5233" y="45602"/>
                  <a:pt x="5049" y="45508"/>
                </a:cubicBezTo>
                <a:cubicBezTo>
                  <a:pt x="5425" y="44597"/>
                  <a:pt x="6303" y="44009"/>
                  <a:pt x="7292" y="44001"/>
                </a:cubicBezTo>
                <a:close/>
                <a:moveTo>
                  <a:pt x="23134" y="44001"/>
                </a:moveTo>
                <a:cubicBezTo>
                  <a:pt x="24099" y="44001"/>
                  <a:pt x="24968" y="44565"/>
                  <a:pt x="25364" y="45447"/>
                </a:cubicBezTo>
                <a:cubicBezTo>
                  <a:pt x="25177" y="45532"/>
                  <a:pt x="24993" y="45634"/>
                  <a:pt x="24821" y="45749"/>
                </a:cubicBezTo>
                <a:cubicBezTo>
                  <a:pt x="24540" y="45070"/>
                  <a:pt x="23869" y="44618"/>
                  <a:pt x="23134" y="44618"/>
                </a:cubicBezTo>
                <a:lnTo>
                  <a:pt x="23122" y="44618"/>
                </a:lnTo>
                <a:cubicBezTo>
                  <a:pt x="22350" y="44625"/>
                  <a:pt x="21668" y="45112"/>
                  <a:pt x="21415" y="45834"/>
                </a:cubicBezTo>
                <a:cubicBezTo>
                  <a:pt x="21243" y="45712"/>
                  <a:pt x="21064" y="45602"/>
                  <a:pt x="20876" y="45508"/>
                </a:cubicBezTo>
                <a:cubicBezTo>
                  <a:pt x="21256" y="44597"/>
                  <a:pt x="22133" y="44009"/>
                  <a:pt x="23119" y="44001"/>
                </a:cubicBezTo>
                <a:close/>
                <a:moveTo>
                  <a:pt x="38961" y="44001"/>
                </a:moveTo>
                <a:cubicBezTo>
                  <a:pt x="39929" y="44001"/>
                  <a:pt x="40799" y="44565"/>
                  <a:pt x="41191" y="45447"/>
                </a:cubicBezTo>
                <a:cubicBezTo>
                  <a:pt x="41003" y="45532"/>
                  <a:pt x="40823" y="45634"/>
                  <a:pt x="40648" y="45749"/>
                </a:cubicBezTo>
                <a:cubicBezTo>
                  <a:pt x="40370" y="45070"/>
                  <a:pt x="39696" y="44618"/>
                  <a:pt x="38961" y="44618"/>
                </a:cubicBezTo>
                <a:lnTo>
                  <a:pt x="38953" y="44618"/>
                </a:lnTo>
                <a:cubicBezTo>
                  <a:pt x="38177" y="44625"/>
                  <a:pt x="37498" y="45112"/>
                  <a:pt x="37242" y="45834"/>
                </a:cubicBezTo>
                <a:cubicBezTo>
                  <a:pt x="37221" y="45822"/>
                  <a:pt x="37196" y="45806"/>
                  <a:pt x="37176" y="45790"/>
                </a:cubicBezTo>
                <a:cubicBezTo>
                  <a:pt x="37025" y="45683"/>
                  <a:pt x="36870" y="45594"/>
                  <a:pt x="36706" y="45508"/>
                </a:cubicBezTo>
                <a:cubicBezTo>
                  <a:pt x="37082" y="44597"/>
                  <a:pt x="37960" y="44009"/>
                  <a:pt x="38949" y="44001"/>
                </a:cubicBezTo>
                <a:close/>
                <a:moveTo>
                  <a:pt x="54792" y="44001"/>
                </a:moveTo>
                <a:cubicBezTo>
                  <a:pt x="55755" y="44001"/>
                  <a:pt x="56626" y="44565"/>
                  <a:pt x="57022" y="45447"/>
                </a:cubicBezTo>
                <a:cubicBezTo>
                  <a:pt x="56833" y="45532"/>
                  <a:pt x="56650" y="45634"/>
                  <a:pt x="56478" y="45749"/>
                </a:cubicBezTo>
                <a:cubicBezTo>
                  <a:pt x="56196" y="45070"/>
                  <a:pt x="55527" y="44618"/>
                  <a:pt x="54792" y="44618"/>
                </a:cubicBezTo>
                <a:lnTo>
                  <a:pt x="54780" y="44618"/>
                </a:lnTo>
                <a:cubicBezTo>
                  <a:pt x="54007" y="44625"/>
                  <a:pt x="53325" y="45112"/>
                  <a:pt x="53072" y="45834"/>
                </a:cubicBezTo>
                <a:cubicBezTo>
                  <a:pt x="52917" y="45724"/>
                  <a:pt x="52758" y="45626"/>
                  <a:pt x="52590" y="45536"/>
                </a:cubicBezTo>
                <a:cubicBezTo>
                  <a:pt x="52569" y="45528"/>
                  <a:pt x="52554" y="45520"/>
                  <a:pt x="52533" y="45508"/>
                </a:cubicBezTo>
                <a:cubicBezTo>
                  <a:pt x="52912" y="44597"/>
                  <a:pt x="53791" y="44009"/>
                  <a:pt x="54775" y="44001"/>
                </a:cubicBezTo>
                <a:close/>
                <a:moveTo>
                  <a:pt x="70618" y="44001"/>
                </a:moveTo>
                <a:cubicBezTo>
                  <a:pt x="71586" y="44001"/>
                  <a:pt x="72456" y="44565"/>
                  <a:pt x="72848" y="45447"/>
                </a:cubicBezTo>
                <a:cubicBezTo>
                  <a:pt x="72660" y="45532"/>
                  <a:pt x="72481" y="45634"/>
                  <a:pt x="72305" y="45749"/>
                </a:cubicBezTo>
                <a:cubicBezTo>
                  <a:pt x="72024" y="45069"/>
                  <a:pt x="71351" y="44618"/>
                  <a:pt x="70620" y="44618"/>
                </a:cubicBezTo>
                <a:cubicBezTo>
                  <a:pt x="70617" y="44618"/>
                  <a:pt x="70614" y="44618"/>
                  <a:pt x="70610" y="44618"/>
                </a:cubicBezTo>
                <a:cubicBezTo>
                  <a:pt x="69834" y="44625"/>
                  <a:pt x="69156" y="45112"/>
                  <a:pt x="68899" y="45834"/>
                </a:cubicBezTo>
                <a:cubicBezTo>
                  <a:pt x="68727" y="45712"/>
                  <a:pt x="68547" y="45602"/>
                  <a:pt x="68364" y="45508"/>
                </a:cubicBezTo>
                <a:cubicBezTo>
                  <a:pt x="68739" y="44597"/>
                  <a:pt x="69617" y="44009"/>
                  <a:pt x="70605" y="44001"/>
                </a:cubicBezTo>
                <a:close/>
                <a:moveTo>
                  <a:pt x="86449" y="44001"/>
                </a:moveTo>
                <a:cubicBezTo>
                  <a:pt x="87412" y="44001"/>
                  <a:pt x="88283" y="44565"/>
                  <a:pt x="88679" y="45447"/>
                </a:cubicBezTo>
                <a:cubicBezTo>
                  <a:pt x="88491" y="45532"/>
                  <a:pt x="88307" y="45634"/>
                  <a:pt x="88136" y="45749"/>
                </a:cubicBezTo>
                <a:cubicBezTo>
                  <a:pt x="87853" y="45070"/>
                  <a:pt x="87184" y="44618"/>
                  <a:pt x="86449" y="44618"/>
                </a:cubicBezTo>
                <a:lnTo>
                  <a:pt x="86436" y="44618"/>
                </a:lnTo>
                <a:cubicBezTo>
                  <a:pt x="85665" y="44625"/>
                  <a:pt x="84982" y="45112"/>
                  <a:pt x="84729" y="45834"/>
                </a:cubicBezTo>
                <a:cubicBezTo>
                  <a:pt x="84558" y="45712"/>
                  <a:pt x="84378" y="45602"/>
                  <a:pt x="84190" y="45508"/>
                </a:cubicBezTo>
                <a:cubicBezTo>
                  <a:pt x="84570" y="44597"/>
                  <a:pt x="85448" y="44009"/>
                  <a:pt x="86432" y="44001"/>
                </a:cubicBezTo>
                <a:close/>
                <a:moveTo>
                  <a:pt x="15166" y="44691"/>
                </a:moveTo>
                <a:cubicBezTo>
                  <a:pt x="15893" y="44691"/>
                  <a:pt x="16546" y="45140"/>
                  <a:pt x="16804" y="45822"/>
                </a:cubicBezTo>
                <a:cubicBezTo>
                  <a:pt x="16649" y="45932"/>
                  <a:pt x="16497" y="46055"/>
                  <a:pt x="16359" y="46190"/>
                </a:cubicBezTo>
                <a:cubicBezTo>
                  <a:pt x="16240" y="45634"/>
                  <a:pt x="15737" y="45221"/>
                  <a:pt x="15166" y="45221"/>
                </a:cubicBezTo>
                <a:lnTo>
                  <a:pt x="15158" y="45221"/>
                </a:lnTo>
                <a:cubicBezTo>
                  <a:pt x="14561" y="45226"/>
                  <a:pt x="14063" y="45655"/>
                  <a:pt x="13961" y="46235"/>
                </a:cubicBezTo>
                <a:cubicBezTo>
                  <a:pt x="13822" y="46096"/>
                  <a:pt x="13671" y="45965"/>
                  <a:pt x="13512" y="45851"/>
                </a:cubicBezTo>
                <a:cubicBezTo>
                  <a:pt x="13761" y="45161"/>
                  <a:pt x="14419" y="44695"/>
                  <a:pt x="15154" y="44691"/>
                </a:cubicBezTo>
                <a:close/>
                <a:moveTo>
                  <a:pt x="30993" y="44691"/>
                </a:moveTo>
                <a:cubicBezTo>
                  <a:pt x="31724" y="44691"/>
                  <a:pt x="32377" y="45140"/>
                  <a:pt x="32635" y="45822"/>
                </a:cubicBezTo>
                <a:cubicBezTo>
                  <a:pt x="32475" y="45932"/>
                  <a:pt x="32328" y="46055"/>
                  <a:pt x="32190" y="46190"/>
                </a:cubicBezTo>
                <a:cubicBezTo>
                  <a:pt x="32071" y="45630"/>
                  <a:pt x="31564" y="45221"/>
                  <a:pt x="30985" y="45221"/>
                </a:cubicBezTo>
                <a:cubicBezTo>
                  <a:pt x="30388" y="45226"/>
                  <a:pt x="29890" y="45655"/>
                  <a:pt x="29792" y="46235"/>
                </a:cubicBezTo>
                <a:cubicBezTo>
                  <a:pt x="29649" y="46096"/>
                  <a:pt x="29502" y="45965"/>
                  <a:pt x="29343" y="45851"/>
                </a:cubicBezTo>
                <a:cubicBezTo>
                  <a:pt x="29592" y="45161"/>
                  <a:pt x="30245" y="44695"/>
                  <a:pt x="30980" y="44691"/>
                </a:cubicBezTo>
                <a:close/>
                <a:moveTo>
                  <a:pt x="46823" y="44691"/>
                </a:moveTo>
                <a:cubicBezTo>
                  <a:pt x="47551" y="44691"/>
                  <a:pt x="48203" y="45140"/>
                  <a:pt x="48461" y="45822"/>
                </a:cubicBezTo>
                <a:cubicBezTo>
                  <a:pt x="48305" y="45932"/>
                  <a:pt x="48154" y="46055"/>
                  <a:pt x="48016" y="46190"/>
                </a:cubicBezTo>
                <a:cubicBezTo>
                  <a:pt x="47898" y="45630"/>
                  <a:pt x="47391" y="45221"/>
                  <a:pt x="46815" y="45221"/>
                </a:cubicBezTo>
                <a:cubicBezTo>
                  <a:pt x="46218" y="45226"/>
                  <a:pt x="45721" y="45655"/>
                  <a:pt x="45619" y="46235"/>
                </a:cubicBezTo>
                <a:cubicBezTo>
                  <a:pt x="45479" y="46096"/>
                  <a:pt x="45328" y="45965"/>
                  <a:pt x="45169" y="45851"/>
                </a:cubicBezTo>
                <a:cubicBezTo>
                  <a:pt x="45419" y="45161"/>
                  <a:pt x="46075" y="44695"/>
                  <a:pt x="46811" y="44691"/>
                </a:cubicBezTo>
                <a:close/>
                <a:moveTo>
                  <a:pt x="62650" y="44691"/>
                </a:moveTo>
                <a:cubicBezTo>
                  <a:pt x="63381" y="44691"/>
                  <a:pt x="64034" y="45140"/>
                  <a:pt x="64292" y="45822"/>
                </a:cubicBezTo>
                <a:cubicBezTo>
                  <a:pt x="64132" y="45932"/>
                  <a:pt x="63985" y="46055"/>
                  <a:pt x="63847" y="46190"/>
                </a:cubicBezTo>
                <a:cubicBezTo>
                  <a:pt x="63728" y="45634"/>
                  <a:pt x="63225" y="45221"/>
                  <a:pt x="62650" y="45221"/>
                </a:cubicBezTo>
                <a:lnTo>
                  <a:pt x="62641" y="45221"/>
                </a:lnTo>
                <a:cubicBezTo>
                  <a:pt x="62045" y="45226"/>
                  <a:pt x="61547" y="45655"/>
                  <a:pt x="61449" y="46235"/>
                </a:cubicBezTo>
                <a:cubicBezTo>
                  <a:pt x="61306" y="46096"/>
                  <a:pt x="61159" y="45965"/>
                  <a:pt x="60999" y="45851"/>
                </a:cubicBezTo>
                <a:cubicBezTo>
                  <a:pt x="61249" y="45161"/>
                  <a:pt x="61902" y="44695"/>
                  <a:pt x="62637" y="44691"/>
                </a:cubicBezTo>
                <a:close/>
                <a:moveTo>
                  <a:pt x="78481" y="44691"/>
                </a:moveTo>
                <a:cubicBezTo>
                  <a:pt x="79207" y="44691"/>
                  <a:pt x="79861" y="45140"/>
                  <a:pt x="80119" y="45822"/>
                </a:cubicBezTo>
                <a:cubicBezTo>
                  <a:pt x="79963" y="45932"/>
                  <a:pt x="79812" y="46055"/>
                  <a:pt x="79673" y="46190"/>
                </a:cubicBezTo>
                <a:cubicBezTo>
                  <a:pt x="79555" y="45634"/>
                  <a:pt x="79052" y="45221"/>
                  <a:pt x="78481" y="45221"/>
                </a:cubicBezTo>
                <a:lnTo>
                  <a:pt x="78472" y="45221"/>
                </a:lnTo>
                <a:cubicBezTo>
                  <a:pt x="77876" y="45226"/>
                  <a:pt x="77378" y="45655"/>
                  <a:pt x="77276" y="46235"/>
                </a:cubicBezTo>
                <a:cubicBezTo>
                  <a:pt x="77137" y="46096"/>
                  <a:pt x="76986" y="45965"/>
                  <a:pt x="76826" y="45851"/>
                </a:cubicBezTo>
                <a:cubicBezTo>
                  <a:pt x="77075" y="45161"/>
                  <a:pt x="77733" y="44695"/>
                  <a:pt x="78468" y="44691"/>
                </a:cubicBezTo>
                <a:close/>
                <a:moveTo>
                  <a:pt x="94307" y="44691"/>
                </a:moveTo>
                <a:cubicBezTo>
                  <a:pt x="95038" y="44691"/>
                  <a:pt x="95691" y="45140"/>
                  <a:pt x="95949" y="45822"/>
                </a:cubicBezTo>
                <a:cubicBezTo>
                  <a:pt x="95789" y="45932"/>
                  <a:pt x="95642" y="46055"/>
                  <a:pt x="95503" y="46190"/>
                </a:cubicBezTo>
                <a:cubicBezTo>
                  <a:pt x="95386" y="45634"/>
                  <a:pt x="94883" y="45221"/>
                  <a:pt x="94307" y="45221"/>
                </a:cubicBezTo>
                <a:lnTo>
                  <a:pt x="94298" y="45221"/>
                </a:lnTo>
                <a:cubicBezTo>
                  <a:pt x="93702" y="45226"/>
                  <a:pt x="93205" y="45655"/>
                  <a:pt x="93106" y="46235"/>
                </a:cubicBezTo>
                <a:cubicBezTo>
                  <a:pt x="92963" y="46092"/>
                  <a:pt x="92816" y="45965"/>
                  <a:pt x="92657" y="45851"/>
                </a:cubicBezTo>
                <a:cubicBezTo>
                  <a:pt x="92906" y="45161"/>
                  <a:pt x="93563" y="44695"/>
                  <a:pt x="94298" y="44691"/>
                </a:cubicBezTo>
                <a:close/>
                <a:moveTo>
                  <a:pt x="7317" y="44691"/>
                </a:moveTo>
                <a:cubicBezTo>
                  <a:pt x="8023" y="44691"/>
                  <a:pt x="8667" y="45130"/>
                  <a:pt x="8934" y="45785"/>
                </a:cubicBezTo>
                <a:cubicBezTo>
                  <a:pt x="8778" y="45896"/>
                  <a:pt x="8627" y="46014"/>
                  <a:pt x="8489" y="46145"/>
                </a:cubicBezTo>
                <a:cubicBezTo>
                  <a:pt x="8353" y="45606"/>
                  <a:pt x="7863" y="45221"/>
                  <a:pt x="7304" y="45221"/>
                </a:cubicBezTo>
                <a:lnTo>
                  <a:pt x="7300" y="45221"/>
                </a:lnTo>
                <a:cubicBezTo>
                  <a:pt x="6687" y="45226"/>
                  <a:pt x="6176" y="45675"/>
                  <a:pt x="6095" y="46275"/>
                </a:cubicBezTo>
                <a:cubicBezTo>
                  <a:pt x="5956" y="46133"/>
                  <a:pt x="5805" y="45998"/>
                  <a:pt x="5646" y="45879"/>
                </a:cubicBezTo>
                <a:cubicBezTo>
                  <a:pt x="5882" y="45172"/>
                  <a:pt x="6544" y="44695"/>
                  <a:pt x="7296" y="44691"/>
                </a:cubicBezTo>
                <a:cubicBezTo>
                  <a:pt x="7303" y="44691"/>
                  <a:pt x="7310" y="44691"/>
                  <a:pt x="7317" y="44691"/>
                </a:cubicBezTo>
                <a:close/>
                <a:moveTo>
                  <a:pt x="23134" y="44691"/>
                </a:moveTo>
                <a:cubicBezTo>
                  <a:pt x="23845" y="44691"/>
                  <a:pt x="24495" y="45128"/>
                  <a:pt x="24760" y="45785"/>
                </a:cubicBezTo>
                <a:cubicBezTo>
                  <a:pt x="24605" y="45896"/>
                  <a:pt x="24458" y="46014"/>
                  <a:pt x="24319" y="46145"/>
                </a:cubicBezTo>
                <a:cubicBezTo>
                  <a:pt x="24180" y="45606"/>
                  <a:pt x="23694" y="45221"/>
                  <a:pt x="23134" y="45221"/>
                </a:cubicBezTo>
                <a:lnTo>
                  <a:pt x="23126" y="45221"/>
                </a:lnTo>
                <a:cubicBezTo>
                  <a:pt x="22518" y="45226"/>
                  <a:pt x="22007" y="45675"/>
                  <a:pt x="21926" y="46275"/>
                </a:cubicBezTo>
                <a:cubicBezTo>
                  <a:pt x="21782" y="46133"/>
                  <a:pt x="21632" y="45998"/>
                  <a:pt x="21472" y="45879"/>
                </a:cubicBezTo>
                <a:cubicBezTo>
                  <a:pt x="21713" y="45168"/>
                  <a:pt x="22371" y="44695"/>
                  <a:pt x="23122" y="44691"/>
                </a:cubicBezTo>
                <a:close/>
                <a:moveTo>
                  <a:pt x="38961" y="44691"/>
                </a:moveTo>
                <a:cubicBezTo>
                  <a:pt x="39672" y="44691"/>
                  <a:pt x="40325" y="45128"/>
                  <a:pt x="40591" y="45785"/>
                </a:cubicBezTo>
                <a:cubicBezTo>
                  <a:pt x="40435" y="45896"/>
                  <a:pt x="40284" y="46014"/>
                  <a:pt x="40145" y="46145"/>
                </a:cubicBezTo>
                <a:cubicBezTo>
                  <a:pt x="40011" y="45606"/>
                  <a:pt x="39521" y="45221"/>
                  <a:pt x="38961" y="45221"/>
                </a:cubicBezTo>
                <a:lnTo>
                  <a:pt x="38957" y="45221"/>
                </a:lnTo>
                <a:cubicBezTo>
                  <a:pt x="38344" y="45226"/>
                  <a:pt x="37834" y="45675"/>
                  <a:pt x="37752" y="46275"/>
                </a:cubicBezTo>
                <a:cubicBezTo>
                  <a:pt x="37687" y="46210"/>
                  <a:pt x="37621" y="46145"/>
                  <a:pt x="37552" y="46084"/>
                </a:cubicBezTo>
                <a:cubicBezTo>
                  <a:pt x="37491" y="46030"/>
                  <a:pt x="37430" y="45981"/>
                  <a:pt x="37368" y="45928"/>
                </a:cubicBezTo>
                <a:cubicBezTo>
                  <a:pt x="37344" y="45912"/>
                  <a:pt x="37323" y="45896"/>
                  <a:pt x="37302" y="45879"/>
                </a:cubicBezTo>
                <a:cubicBezTo>
                  <a:pt x="37540" y="45172"/>
                  <a:pt x="38201" y="44695"/>
                  <a:pt x="38953" y="44691"/>
                </a:cubicBezTo>
                <a:close/>
                <a:moveTo>
                  <a:pt x="54792" y="44691"/>
                </a:moveTo>
                <a:cubicBezTo>
                  <a:pt x="55502" y="44691"/>
                  <a:pt x="56152" y="45128"/>
                  <a:pt x="56417" y="45785"/>
                </a:cubicBezTo>
                <a:cubicBezTo>
                  <a:pt x="56262" y="45896"/>
                  <a:pt x="56115" y="46014"/>
                  <a:pt x="55976" y="46145"/>
                </a:cubicBezTo>
                <a:cubicBezTo>
                  <a:pt x="55837" y="45606"/>
                  <a:pt x="55351" y="45221"/>
                  <a:pt x="54792" y="45221"/>
                </a:cubicBezTo>
                <a:lnTo>
                  <a:pt x="54784" y="45221"/>
                </a:lnTo>
                <a:cubicBezTo>
                  <a:pt x="54175" y="45226"/>
                  <a:pt x="53664" y="45675"/>
                  <a:pt x="53583" y="46275"/>
                </a:cubicBezTo>
                <a:cubicBezTo>
                  <a:pt x="53440" y="46133"/>
                  <a:pt x="53289" y="45998"/>
                  <a:pt x="53129" y="45879"/>
                </a:cubicBezTo>
                <a:cubicBezTo>
                  <a:pt x="53370" y="45168"/>
                  <a:pt x="54028" y="44695"/>
                  <a:pt x="54780" y="44691"/>
                </a:cubicBezTo>
                <a:close/>
                <a:moveTo>
                  <a:pt x="70618" y="44691"/>
                </a:moveTo>
                <a:cubicBezTo>
                  <a:pt x="71329" y="44691"/>
                  <a:pt x="71983" y="45128"/>
                  <a:pt x="72247" y="45785"/>
                </a:cubicBezTo>
                <a:cubicBezTo>
                  <a:pt x="72092" y="45896"/>
                  <a:pt x="71941" y="46014"/>
                  <a:pt x="71802" y="46145"/>
                </a:cubicBezTo>
                <a:cubicBezTo>
                  <a:pt x="71668" y="45606"/>
                  <a:pt x="71178" y="45221"/>
                  <a:pt x="70618" y="45221"/>
                </a:cubicBezTo>
                <a:lnTo>
                  <a:pt x="70614" y="45221"/>
                </a:lnTo>
                <a:cubicBezTo>
                  <a:pt x="70002" y="45226"/>
                  <a:pt x="69491" y="45675"/>
                  <a:pt x="69410" y="46275"/>
                </a:cubicBezTo>
                <a:cubicBezTo>
                  <a:pt x="69287" y="46153"/>
                  <a:pt x="69160" y="46039"/>
                  <a:pt x="69025" y="45928"/>
                </a:cubicBezTo>
                <a:cubicBezTo>
                  <a:pt x="69005" y="45912"/>
                  <a:pt x="68980" y="45896"/>
                  <a:pt x="68960" y="45879"/>
                </a:cubicBezTo>
                <a:cubicBezTo>
                  <a:pt x="69197" y="45172"/>
                  <a:pt x="69859" y="44695"/>
                  <a:pt x="70610" y="44691"/>
                </a:cubicBezTo>
                <a:close/>
                <a:moveTo>
                  <a:pt x="86449" y="44691"/>
                </a:moveTo>
                <a:cubicBezTo>
                  <a:pt x="87159" y="44691"/>
                  <a:pt x="87808" y="45128"/>
                  <a:pt x="88074" y="45785"/>
                </a:cubicBezTo>
                <a:cubicBezTo>
                  <a:pt x="87919" y="45896"/>
                  <a:pt x="87772" y="46014"/>
                  <a:pt x="87633" y="46145"/>
                </a:cubicBezTo>
                <a:cubicBezTo>
                  <a:pt x="87495" y="45606"/>
                  <a:pt x="87009" y="45221"/>
                  <a:pt x="86449" y="45221"/>
                </a:cubicBezTo>
                <a:lnTo>
                  <a:pt x="86441" y="45221"/>
                </a:lnTo>
                <a:cubicBezTo>
                  <a:pt x="85832" y="45226"/>
                  <a:pt x="85322" y="45675"/>
                  <a:pt x="85240" y="46275"/>
                </a:cubicBezTo>
                <a:cubicBezTo>
                  <a:pt x="85097" y="46133"/>
                  <a:pt x="84946" y="45998"/>
                  <a:pt x="84786" y="45879"/>
                </a:cubicBezTo>
                <a:cubicBezTo>
                  <a:pt x="85027" y="45172"/>
                  <a:pt x="85685" y="44695"/>
                  <a:pt x="86436" y="44691"/>
                </a:cubicBezTo>
                <a:close/>
                <a:moveTo>
                  <a:pt x="7300" y="45291"/>
                </a:moveTo>
                <a:cubicBezTo>
                  <a:pt x="7839" y="45291"/>
                  <a:pt x="8317" y="45671"/>
                  <a:pt x="8431" y="46198"/>
                </a:cubicBezTo>
                <a:cubicBezTo>
                  <a:pt x="8244" y="46382"/>
                  <a:pt x="8072" y="46582"/>
                  <a:pt x="7920" y="46799"/>
                </a:cubicBezTo>
                <a:cubicBezTo>
                  <a:pt x="7705" y="46761"/>
                  <a:pt x="7479" y="46741"/>
                  <a:pt x="7251" y="46741"/>
                </a:cubicBezTo>
                <a:lnTo>
                  <a:pt x="7226" y="46741"/>
                </a:lnTo>
                <a:cubicBezTo>
                  <a:pt x="6989" y="46746"/>
                  <a:pt x="6757" y="46765"/>
                  <a:pt x="6528" y="46810"/>
                </a:cubicBezTo>
                <a:lnTo>
                  <a:pt x="6532" y="46806"/>
                </a:lnTo>
                <a:cubicBezTo>
                  <a:pt x="6414" y="46635"/>
                  <a:pt x="6283" y="46471"/>
                  <a:pt x="6140" y="46320"/>
                </a:cubicBezTo>
                <a:lnTo>
                  <a:pt x="6140" y="46320"/>
                </a:lnTo>
                <a:lnTo>
                  <a:pt x="6161" y="46324"/>
                </a:lnTo>
                <a:cubicBezTo>
                  <a:pt x="6221" y="45741"/>
                  <a:pt x="6712" y="45295"/>
                  <a:pt x="7300" y="45291"/>
                </a:cubicBezTo>
                <a:close/>
                <a:moveTo>
                  <a:pt x="23134" y="45291"/>
                </a:moveTo>
                <a:cubicBezTo>
                  <a:pt x="23673" y="45291"/>
                  <a:pt x="24143" y="45671"/>
                  <a:pt x="24258" y="46198"/>
                </a:cubicBezTo>
                <a:cubicBezTo>
                  <a:pt x="24074" y="46382"/>
                  <a:pt x="23903" y="46582"/>
                  <a:pt x="23751" y="46799"/>
                </a:cubicBezTo>
                <a:cubicBezTo>
                  <a:pt x="23530" y="46761"/>
                  <a:pt x="23306" y="46741"/>
                  <a:pt x="23077" y="46741"/>
                </a:cubicBezTo>
                <a:lnTo>
                  <a:pt x="23053" y="46741"/>
                </a:lnTo>
                <a:cubicBezTo>
                  <a:pt x="22816" y="46746"/>
                  <a:pt x="22583" y="46765"/>
                  <a:pt x="22359" y="46810"/>
                </a:cubicBezTo>
                <a:lnTo>
                  <a:pt x="22359" y="46806"/>
                </a:lnTo>
                <a:cubicBezTo>
                  <a:pt x="22338" y="46774"/>
                  <a:pt x="22314" y="46741"/>
                  <a:pt x="22289" y="46708"/>
                </a:cubicBezTo>
                <a:cubicBezTo>
                  <a:pt x="22273" y="46688"/>
                  <a:pt x="22261" y="46667"/>
                  <a:pt x="22244" y="46648"/>
                </a:cubicBezTo>
                <a:cubicBezTo>
                  <a:pt x="22236" y="46635"/>
                  <a:pt x="22224" y="46623"/>
                  <a:pt x="22216" y="46610"/>
                </a:cubicBezTo>
                <a:cubicBezTo>
                  <a:pt x="22191" y="46582"/>
                  <a:pt x="22167" y="46550"/>
                  <a:pt x="22146" y="46520"/>
                </a:cubicBezTo>
                <a:cubicBezTo>
                  <a:pt x="22142" y="46520"/>
                  <a:pt x="22142" y="46516"/>
                  <a:pt x="22142" y="46516"/>
                </a:cubicBezTo>
                <a:cubicBezTo>
                  <a:pt x="22084" y="46452"/>
                  <a:pt x="22028" y="46386"/>
                  <a:pt x="21967" y="46320"/>
                </a:cubicBezTo>
                <a:lnTo>
                  <a:pt x="21967" y="46320"/>
                </a:lnTo>
                <a:lnTo>
                  <a:pt x="21986" y="46324"/>
                </a:lnTo>
                <a:cubicBezTo>
                  <a:pt x="22048" y="45741"/>
                  <a:pt x="22538" y="45295"/>
                  <a:pt x="23126" y="45291"/>
                </a:cubicBezTo>
                <a:close/>
                <a:moveTo>
                  <a:pt x="38957" y="45291"/>
                </a:moveTo>
                <a:cubicBezTo>
                  <a:pt x="39500" y="45291"/>
                  <a:pt x="39973" y="45671"/>
                  <a:pt x="40088" y="46198"/>
                </a:cubicBezTo>
                <a:cubicBezTo>
                  <a:pt x="39900" y="46382"/>
                  <a:pt x="39728" y="46582"/>
                  <a:pt x="39577" y="46799"/>
                </a:cubicBezTo>
                <a:cubicBezTo>
                  <a:pt x="39361" y="46761"/>
                  <a:pt x="39136" y="46741"/>
                  <a:pt x="38908" y="46741"/>
                </a:cubicBezTo>
                <a:lnTo>
                  <a:pt x="38883" y="46741"/>
                </a:lnTo>
                <a:cubicBezTo>
                  <a:pt x="38646" y="46746"/>
                  <a:pt x="38414" y="46765"/>
                  <a:pt x="38185" y="46810"/>
                </a:cubicBezTo>
                <a:lnTo>
                  <a:pt x="38189" y="46806"/>
                </a:lnTo>
                <a:cubicBezTo>
                  <a:pt x="38071" y="46635"/>
                  <a:pt x="37940" y="46471"/>
                  <a:pt x="37797" y="46320"/>
                </a:cubicBezTo>
                <a:lnTo>
                  <a:pt x="37797" y="46320"/>
                </a:lnTo>
                <a:lnTo>
                  <a:pt x="37817" y="46324"/>
                </a:lnTo>
                <a:cubicBezTo>
                  <a:pt x="37879" y="45741"/>
                  <a:pt x="38369" y="45295"/>
                  <a:pt x="38957" y="45291"/>
                </a:cubicBezTo>
                <a:close/>
                <a:moveTo>
                  <a:pt x="54792" y="45291"/>
                </a:moveTo>
                <a:cubicBezTo>
                  <a:pt x="55331" y="45291"/>
                  <a:pt x="55804" y="45671"/>
                  <a:pt x="55915" y="46198"/>
                </a:cubicBezTo>
                <a:cubicBezTo>
                  <a:pt x="55731" y="46382"/>
                  <a:pt x="55559" y="46582"/>
                  <a:pt x="55408" y="46799"/>
                </a:cubicBezTo>
                <a:cubicBezTo>
                  <a:pt x="55188" y="46761"/>
                  <a:pt x="54963" y="46741"/>
                  <a:pt x="54735" y="46741"/>
                </a:cubicBezTo>
                <a:lnTo>
                  <a:pt x="54710" y="46741"/>
                </a:lnTo>
                <a:cubicBezTo>
                  <a:pt x="54473" y="46746"/>
                  <a:pt x="54241" y="46765"/>
                  <a:pt x="54015" y="46810"/>
                </a:cubicBezTo>
                <a:lnTo>
                  <a:pt x="54015" y="46806"/>
                </a:lnTo>
                <a:cubicBezTo>
                  <a:pt x="53898" y="46635"/>
                  <a:pt x="53766" y="46471"/>
                  <a:pt x="53623" y="46320"/>
                </a:cubicBezTo>
                <a:lnTo>
                  <a:pt x="53623" y="46320"/>
                </a:lnTo>
                <a:lnTo>
                  <a:pt x="53644" y="46324"/>
                </a:lnTo>
                <a:cubicBezTo>
                  <a:pt x="53705" y="45741"/>
                  <a:pt x="54196" y="45295"/>
                  <a:pt x="54784" y="45291"/>
                </a:cubicBezTo>
                <a:close/>
                <a:moveTo>
                  <a:pt x="70618" y="45291"/>
                </a:moveTo>
                <a:cubicBezTo>
                  <a:pt x="71161" y="45291"/>
                  <a:pt x="71631" y="45671"/>
                  <a:pt x="71745" y="46198"/>
                </a:cubicBezTo>
                <a:cubicBezTo>
                  <a:pt x="71557" y="46382"/>
                  <a:pt x="71386" y="46582"/>
                  <a:pt x="71235" y="46799"/>
                </a:cubicBezTo>
                <a:cubicBezTo>
                  <a:pt x="71018" y="46761"/>
                  <a:pt x="70794" y="46741"/>
                  <a:pt x="70565" y="46741"/>
                </a:cubicBezTo>
                <a:lnTo>
                  <a:pt x="70541" y="46741"/>
                </a:lnTo>
                <a:cubicBezTo>
                  <a:pt x="70304" y="46746"/>
                  <a:pt x="70071" y="46765"/>
                  <a:pt x="69842" y="46810"/>
                </a:cubicBezTo>
                <a:lnTo>
                  <a:pt x="69846" y="46806"/>
                </a:lnTo>
                <a:cubicBezTo>
                  <a:pt x="69728" y="46635"/>
                  <a:pt x="69597" y="46471"/>
                  <a:pt x="69454" y="46320"/>
                </a:cubicBezTo>
                <a:lnTo>
                  <a:pt x="69454" y="46320"/>
                </a:lnTo>
                <a:lnTo>
                  <a:pt x="69474" y="46324"/>
                </a:lnTo>
                <a:cubicBezTo>
                  <a:pt x="69536" y="45741"/>
                  <a:pt x="70026" y="45295"/>
                  <a:pt x="70614" y="45291"/>
                </a:cubicBezTo>
                <a:close/>
                <a:moveTo>
                  <a:pt x="86449" y="45291"/>
                </a:moveTo>
                <a:cubicBezTo>
                  <a:pt x="86988" y="45291"/>
                  <a:pt x="87461" y="45671"/>
                  <a:pt x="87572" y="46198"/>
                </a:cubicBezTo>
                <a:cubicBezTo>
                  <a:pt x="87388" y="46382"/>
                  <a:pt x="87216" y="46582"/>
                  <a:pt x="87065" y="46799"/>
                </a:cubicBezTo>
                <a:cubicBezTo>
                  <a:pt x="86845" y="46761"/>
                  <a:pt x="86620" y="46741"/>
                  <a:pt x="86396" y="46741"/>
                </a:cubicBezTo>
                <a:lnTo>
                  <a:pt x="86367" y="46741"/>
                </a:lnTo>
                <a:cubicBezTo>
                  <a:pt x="86130" y="46746"/>
                  <a:pt x="85897" y="46765"/>
                  <a:pt x="85672" y="46810"/>
                </a:cubicBezTo>
                <a:lnTo>
                  <a:pt x="85672" y="46806"/>
                </a:lnTo>
                <a:cubicBezTo>
                  <a:pt x="85554" y="46635"/>
                  <a:pt x="85423" y="46471"/>
                  <a:pt x="85280" y="46320"/>
                </a:cubicBezTo>
                <a:lnTo>
                  <a:pt x="85280" y="46320"/>
                </a:lnTo>
                <a:lnTo>
                  <a:pt x="85301" y="46324"/>
                </a:lnTo>
                <a:cubicBezTo>
                  <a:pt x="85363" y="45741"/>
                  <a:pt x="85853" y="45295"/>
                  <a:pt x="86441" y="45291"/>
                </a:cubicBezTo>
                <a:close/>
                <a:moveTo>
                  <a:pt x="15166" y="45291"/>
                </a:moveTo>
                <a:cubicBezTo>
                  <a:pt x="15722" y="45291"/>
                  <a:pt x="16203" y="45702"/>
                  <a:pt x="16297" y="46247"/>
                </a:cubicBezTo>
                <a:cubicBezTo>
                  <a:pt x="16212" y="46337"/>
                  <a:pt x="16130" y="46427"/>
                  <a:pt x="16052" y="46520"/>
                </a:cubicBezTo>
                <a:cubicBezTo>
                  <a:pt x="15979" y="46606"/>
                  <a:pt x="15914" y="46701"/>
                  <a:pt x="15848" y="46795"/>
                </a:cubicBezTo>
                <a:cubicBezTo>
                  <a:pt x="15639" y="46761"/>
                  <a:pt x="15432" y="46741"/>
                  <a:pt x="15219" y="46741"/>
                </a:cubicBezTo>
                <a:lnTo>
                  <a:pt x="15194" y="46741"/>
                </a:lnTo>
                <a:cubicBezTo>
                  <a:pt x="14929" y="46746"/>
                  <a:pt x="14668" y="46774"/>
                  <a:pt x="14414" y="46827"/>
                </a:cubicBezTo>
                <a:lnTo>
                  <a:pt x="14439" y="46806"/>
                </a:lnTo>
                <a:cubicBezTo>
                  <a:pt x="14316" y="46623"/>
                  <a:pt x="14174" y="46456"/>
                  <a:pt x="14022" y="46296"/>
                </a:cubicBezTo>
                <a:cubicBezTo>
                  <a:pt x="14096" y="45724"/>
                  <a:pt x="14578" y="45295"/>
                  <a:pt x="15158" y="45291"/>
                </a:cubicBezTo>
                <a:cubicBezTo>
                  <a:pt x="15161" y="45291"/>
                  <a:pt x="15163" y="45291"/>
                  <a:pt x="15166" y="45291"/>
                </a:cubicBezTo>
                <a:close/>
                <a:moveTo>
                  <a:pt x="30993" y="45291"/>
                </a:moveTo>
                <a:cubicBezTo>
                  <a:pt x="31548" y="45291"/>
                  <a:pt x="32034" y="45704"/>
                  <a:pt x="32128" y="46247"/>
                </a:cubicBezTo>
                <a:cubicBezTo>
                  <a:pt x="31960" y="46414"/>
                  <a:pt x="31809" y="46599"/>
                  <a:pt x="31675" y="46795"/>
                </a:cubicBezTo>
                <a:cubicBezTo>
                  <a:pt x="31470" y="46761"/>
                  <a:pt x="31262" y="46741"/>
                  <a:pt x="31050" y="46741"/>
                </a:cubicBezTo>
                <a:lnTo>
                  <a:pt x="31025" y="46741"/>
                </a:lnTo>
                <a:cubicBezTo>
                  <a:pt x="30759" y="46746"/>
                  <a:pt x="30499" y="46774"/>
                  <a:pt x="30241" y="46827"/>
                </a:cubicBezTo>
                <a:lnTo>
                  <a:pt x="30269" y="46806"/>
                </a:lnTo>
                <a:cubicBezTo>
                  <a:pt x="30143" y="46623"/>
                  <a:pt x="30005" y="46456"/>
                  <a:pt x="29853" y="46296"/>
                </a:cubicBezTo>
                <a:cubicBezTo>
                  <a:pt x="29926" y="45724"/>
                  <a:pt x="30408" y="45295"/>
                  <a:pt x="30985" y="45291"/>
                </a:cubicBezTo>
                <a:close/>
                <a:moveTo>
                  <a:pt x="46823" y="45291"/>
                </a:moveTo>
                <a:cubicBezTo>
                  <a:pt x="47379" y="45291"/>
                  <a:pt x="47865" y="45702"/>
                  <a:pt x="47954" y="46247"/>
                </a:cubicBezTo>
                <a:cubicBezTo>
                  <a:pt x="47845" y="46365"/>
                  <a:pt x="47734" y="46484"/>
                  <a:pt x="47636" y="46614"/>
                </a:cubicBezTo>
                <a:cubicBezTo>
                  <a:pt x="47591" y="46672"/>
                  <a:pt x="47546" y="46733"/>
                  <a:pt x="47506" y="46795"/>
                </a:cubicBezTo>
                <a:cubicBezTo>
                  <a:pt x="47289" y="46757"/>
                  <a:pt x="47072" y="46741"/>
                  <a:pt x="46852" y="46741"/>
                </a:cubicBezTo>
                <a:cubicBezTo>
                  <a:pt x="46586" y="46746"/>
                  <a:pt x="46325" y="46774"/>
                  <a:pt x="46071" y="46827"/>
                </a:cubicBezTo>
                <a:lnTo>
                  <a:pt x="46096" y="46806"/>
                </a:lnTo>
                <a:cubicBezTo>
                  <a:pt x="45973" y="46623"/>
                  <a:pt x="45830" y="46456"/>
                  <a:pt x="45679" y="46296"/>
                </a:cubicBezTo>
                <a:cubicBezTo>
                  <a:pt x="45753" y="45724"/>
                  <a:pt x="46235" y="45295"/>
                  <a:pt x="46815" y="45291"/>
                </a:cubicBezTo>
                <a:cubicBezTo>
                  <a:pt x="46818" y="45291"/>
                  <a:pt x="46821" y="45291"/>
                  <a:pt x="46823" y="45291"/>
                </a:cubicBezTo>
                <a:close/>
                <a:moveTo>
                  <a:pt x="62649" y="45291"/>
                </a:moveTo>
                <a:cubicBezTo>
                  <a:pt x="63205" y="45291"/>
                  <a:pt x="63691" y="45702"/>
                  <a:pt x="63785" y="46247"/>
                </a:cubicBezTo>
                <a:cubicBezTo>
                  <a:pt x="63700" y="46337"/>
                  <a:pt x="63617" y="46427"/>
                  <a:pt x="63540" y="46520"/>
                </a:cubicBezTo>
                <a:cubicBezTo>
                  <a:pt x="63466" y="46606"/>
                  <a:pt x="63397" y="46701"/>
                  <a:pt x="63332" y="46795"/>
                </a:cubicBezTo>
                <a:cubicBezTo>
                  <a:pt x="63127" y="46761"/>
                  <a:pt x="62920" y="46741"/>
                  <a:pt x="62707" y="46741"/>
                </a:cubicBezTo>
                <a:lnTo>
                  <a:pt x="62682" y="46741"/>
                </a:lnTo>
                <a:cubicBezTo>
                  <a:pt x="62417" y="46746"/>
                  <a:pt x="62156" y="46774"/>
                  <a:pt x="61898" y="46827"/>
                </a:cubicBezTo>
                <a:lnTo>
                  <a:pt x="61927" y="46806"/>
                </a:lnTo>
                <a:cubicBezTo>
                  <a:pt x="61800" y="46623"/>
                  <a:pt x="61661" y="46456"/>
                  <a:pt x="61510" y="46296"/>
                </a:cubicBezTo>
                <a:cubicBezTo>
                  <a:pt x="61583" y="45724"/>
                  <a:pt x="62066" y="45295"/>
                  <a:pt x="62641" y="45291"/>
                </a:cubicBezTo>
                <a:cubicBezTo>
                  <a:pt x="62644" y="45291"/>
                  <a:pt x="62646" y="45291"/>
                  <a:pt x="62649" y="45291"/>
                </a:cubicBezTo>
                <a:close/>
                <a:moveTo>
                  <a:pt x="78480" y="45291"/>
                </a:moveTo>
                <a:cubicBezTo>
                  <a:pt x="79036" y="45291"/>
                  <a:pt x="79522" y="45702"/>
                  <a:pt x="79616" y="46247"/>
                </a:cubicBezTo>
                <a:cubicBezTo>
                  <a:pt x="79448" y="46414"/>
                  <a:pt x="79297" y="46599"/>
                  <a:pt x="79163" y="46795"/>
                </a:cubicBezTo>
                <a:cubicBezTo>
                  <a:pt x="78958" y="46761"/>
                  <a:pt x="78746" y="46741"/>
                  <a:pt x="78534" y="46741"/>
                </a:cubicBezTo>
                <a:lnTo>
                  <a:pt x="78509" y="46741"/>
                </a:lnTo>
                <a:cubicBezTo>
                  <a:pt x="78243" y="46746"/>
                  <a:pt x="77982" y="46774"/>
                  <a:pt x="77729" y="46827"/>
                </a:cubicBezTo>
                <a:lnTo>
                  <a:pt x="77753" y="46806"/>
                </a:lnTo>
                <a:cubicBezTo>
                  <a:pt x="77631" y="46623"/>
                  <a:pt x="77488" y="46456"/>
                  <a:pt x="77337" y="46296"/>
                </a:cubicBezTo>
                <a:cubicBezTo>
                  <a:pt x="77410" y="45724"/>
                  <a:pt x="77892" y="45295"/>
                  <a:pt x="78472" y="45291"/>
                </a:cubicBezTo>
                <a:cubicBezTo>
                  <a:pt x="78474" y="45291"/>
                  <a:pt x="78477" y="45291"/>
                  <a:pt x="78480" y="45291"/>
                </a:cubicBezTo>
                <a:close/>
                <a:moveTo>
                  <a:pt x="94307" y="45291"/>
                </a:moveTo>
                <a:cubicBezTo>
                  <a:pt x="94862" y="45291"/>
                  <a:pt x="95348" y="45704"/>
                  <a:pt x="95442" y="46247"/>
                </a:cubicBezTo>
                <a:cubicBezTo>
                  <a:pt x="95279" y="46414"/>
                  <a:pt x="95124" y="46599"/>
                  <a:pt x="94989" y="46795"/>
                </a:cubicBezTo>
                <a:cubicBezTo>
                  <a:pt x="94785" y="46761"/>
                  <a:pt x="94577" y="46741"/>
                  <a:pt x="94364" y="46741"/>
                </a:cubicBezTo>
                <a:lnTo>
                  <a:pt x="94340" y="46741"/>
                </a:lnTo>
                <a:cubicBezTo>
                  <a:pt x="94074" y="46746"/>
                  <a:pt x="93812" y="46774"/>
                  <a:pt x="93555" y="46827"/>
                </a:cubicBezTo>
                <a:lnTo>
                  <a:pt x="93584" y="46806"/>
                </a:lnTo>
                <a:cubicBezTo>
                  <a:pt x="93457" y="46623"/>
                  <a:pt x="93318" y="46456"/>
                  <a:pt x="93167" y="46296"/>
                </a:cubicBezTo>
                <a:cubicBezTo>
                  <a:pt x="93241" y="45724"/>
                  <a:pt x="93723" y="45295"/>
                  <a:pt x="94298" y="45291"/>
                </a:cubicBezTo>
                <a:close/>
                <a:moveTo>
                  <a:pt x="19093" y="45157"/>
                </a:moveTo>
                <a:cubicBezTo>
                  <a:pt x="19936" y="45157"/>
                  <a:pt x="20737" y="45426"/>
                  <a:pt x="21394" y="45908"/>
                </a:cubicBezTo>
                <a:cubicBezTo>
                  <a:pt x="21709" y="46141"/>
                  <a:pt x="21986" y="46418"/>
                  <a:pt x="22224" y="46737"/>
                </a:cubicBezTo>
                <a:cubicBezTo>
                  <a:pt x="22244" y="46765"/>
                  <a:pt x="22265" y="46795"/>
                  <a:pt x="22285" y="46823"/>
                </a:cubicBezTo>
                <a:cubicBezTo>
                  <a:pt x="22060" y="46872"/>
                  <a:pt x="21844" y="46937"/>
                  <a:pt x="21635" y="47019"/>
                </a:cubicBezTo>
                <a:cubicBezTo>
                  <a:pt x="21015" y="46239"/>
                  <a:pt x="20092" y="45794"/>
                  <a:pt x="19100" y="45794"/>
                </a:cubicBezTo>
                <a:lnTo>
                  <a:pt x="19079" y="45794"/>
                </a:lnTo>
                <a:cubicBezTo>
                  <a:pt x="18107" y="45802"/>
                  <a:pt x="17200" y="46235"/>
                  <a:pt x="16587" y="46986"/>
                </a:cubicBezTo>
                <a:cubicBezTo>
                  <a:pt x="16375" y="46908"/>
                  <a:pt x="16150" y="46848"/>
                  <a:pt x="15922" y="46806"/>
                </a:cubicBezTo>
                <a:cubicBezTo>
                  <a:pt x="16097" y="46561"/>
                  <a:pt x="16293" y="46337"/>
                  <a:pt x="16514" y="46141"/>
                </a:cubicBezTo>
                <a:cubicBezTo>
                  <a:pt x="16689" y="45986"/>
                  <a:pt x="16877" y="45847"/>
                  <a:pt x="17073" y="45728"/>
                </a:cubicBezTo>
                <a:cubicBezTo>
                  <a:pt x="17106" y="45708"/>
                  <a:pt x="17139" y="45687"/>
                  <a:pt x="17175" y="45667"/>
                </a:cubicBezTo>
                <a:cubicBezTo>
                  <a:pt x="17469" y="45500"/>
                  <a:pt x="17788" y="45368"/>
                  <a:pt x="18119" y="45283"/>
                </a:cubicBezTo>
                <a:lnTo>
                  <a:pt x="18119" y="45291"/>
                </a:lnTo>
                <a:lnTo>
                  <a:pt x="18184" y="45266"/>
                </a:lnTo>
                <a:cubicBezTo>
                  <a:pt x="18397" y="45214"/>
                  <a:pt x="18613" y="45181"/>
                  <a:pt x="18830" y="45165"/>
                </a:cubicBezTo>
                <a:cubicBezTo>
                  <a:pt x="18830" y="45168"/>
                  <a:pt x="18834" y="45172"/>
                  <a:pt x="18834" y="45172"/>
                </a:cubicBezTo>
                <a:lnTo>
                  <a:pt x="18862" y="45165"/>
                </a:lnTo>
                <a:cubicBezTo>
                  <a:pt x="18932" y="45161"/>
                  <a:pt x="19002" y="45157"/>
                  <a:pt x="19075" y="45157"/>
                </a:cubicBezTo>
                <a:cubicBezTo>
                  <a:pt x="19081" y="45157"/>
                  <a:pt x="19087" y="45157"/>
                  <a:pt x="19093" y="45157"/>
                </a:cubicBezTo>
                <a:close/>
                <a:moveTo>
                  <a:pt x="34925" y="45157"/>
                </a:moveTo>
                <a:cubicBezTo>
                  <a:pt x="35808" y="45157"/>
                  <a:pt x="36650" y="45455"/>
                  <a:pt x="37323" y="45986"/>
                </a:cubicBezTo>
                <a:cubicBezTo>
                  <a:pt x="37626" y="46222"/>
                  <a:pt x="37890" y="46505"/>
                  <a:pt x="38116" y="46823"/>
                </a:cubicBezTo>
                <a:cubicBezTo>
                  <a:pt x="37890" y="46872"/>
                  <a:pt x="37675" y="46937"/>
                  <a:pt x="37462" y="47019"/>
                </a:cubicBezTo>
                <a:cubicBezTo>
                  <a:pt x="36842" y="46239"/>
                  <a:pt x="35922" y="45794"/>
                  <a:pt x="34925" y="45794"/>
                </a:cubicBezTo>
                <a:lnTo>
                  <a:pt x="34906" y="45794"/>
                </a:lnTo>
                <a:cubicBezTo>
                  <a:pt x="33937" y="45802"/>
                  <a:pt x="33031" y="46235"/>
                  <a:pt x="32414" y="46986"/>
                </a:cubicBezTo>
                <a:cubicBezTo>
                  <a:pt x="32201" y="46908"/>
                  <a:pt x="31981" y="46848"/>
                  <a:pt x="31752" y="46806"/>
                </a:cubicBezTo>
                <a:cubicBezTo>
                  <a:pt x="31834" y="46692"/>
                  <a:pt x="31920" y="46582"/>
                  <a:pt x="32014" y="46476"/>
                </a:cubicBezTo>
                <a:cubicBezTo>
                  <a:pt x="32063" y="46414"/>
                  <a:pt x="32116" y="46357"/>
                  <a:pt x="32173" y="46305"/>
                </a:cubicBezTo>
                <a:cubicBezTo>
                  <a:pt x="32226" y="46247"/>
                  <a:pt x="32284" y="46194"/>
                  <a:pt x="32340" y="46141"/>
                </a:cubicBezTo>
                <a:cubicBezTo>
                  <a:pt x="32401" y="46092"/>
                  <a:pt x="32459" y="46039"/>
                  <a:pt x="32520" y="45994"/>
                </a:cubicBezTo>
                <a:cubicBezTo>
                  <a:pt x="32614" y="45920"/>
                  <a:pt x="32708" y="45851"/>
                  <a:pt x="32806" y="45790"/>
                </a:cubicBezTo>
                <a:cubicBezTo>
                  <a:pt x="33153" y="45561"/>
                  <a:pt x="33541" y="45389"/>
                  <a:pt x="33945" y="45283"/>
                </a:cubicBezTo>
                <a:cubicBezTo>
                  <a:pt x="33945" y="45287"/>
                  <a:pt x="33950" y="45287"/>
                  <a:pt x="33950" y="45291"/>
                </a:cubicBezTo>
                <a:lnTo>
                  <a:pt x="34015" y="45266"/>
                </a:lnTo>
                <a:cubicBezTo>
                  <a:pt x="34223" y="45214"/>
                  <a:pt x="34440" y="45181"/>
                  <a:pt x="34661" y="45165"/>
                </a:cubicBezTo>
                <a:lnTo>
                  <a:pt x="34661" y="45172"/>
                </a:lnTo>
                <a:lnTo>
                  <a:pt x="34689" y="45165"/>
                </a:lnTo>
                <a:cubicBezTo>
                  <a:pt x="34763" y="45161"/>
                  <a:pt x="34832" y="45157"/>
                  <a:pt x="34901" y="45157"/>
                </a:cubicBezTo>
                <a:close/>
                <a:moveTo>
                  <a:pt x="50756" y="45157"/>
                </a:moveTo>
                <a:cubicBezTo>
                  <a:pt x="52026" y="45157"/>
                  <a:pt x="53215" y="45777"/>
                  <a:pt x="53942" y="46823"/>
                </a:cubicBezTo>
                <a:cubicBezTo>
                  <a:pt x="53717" y="46872"/>
                  <a:pt x="53501" y="46937"/>
                  <a:pt x="53293" y="47019"/>
                </a:cubicBezTo>
                <a:cubicBezTo>
                  <a:pt x="52672" y="46239"/>
                  <a:pt x="51749" y="45794"/>
                  <a:pt x="50756" y="45794"/>
                </a:cubicBezTo>
                <a:lnTo>
                  <a:pt x="50736" y="45794"/>
                </a:lnTo>
                <a:cubicBezTo>
                  <a:pt x="49764" y="45802"/>
                  <a:pt x="48857" y="46235"/>
                  <a:pt x="48245" y="46986"/>
                </a:cubicBezTo>
                <a:cubicBezTo>
                  <a:pt x="48028" y="46908"/>
                  <a:pt x="47807" y="46848"/>
                  <a:pt x="47579" y="46806"/>
                </a:cubicBezTo>
                <a:cubicBezTo>
                  <a:pt x="47615" y="46757"/>
                  <a:pt x="47653" y="46704"/>
                  <a:pt x="47689" y="46659"/>
                </a:cubicBezTo>
                <a:cubicBezTo>
                  <a:pt x="48220" y="45977"/>
                  <a:pt x="48955" y="45496"/>
                  <a:pt x="49776" y="45283"/>
                </a:cubicBezTo>
                <a:cubicBezTo>
                  <a:pt x="49776" y="45287"/>
                  <a:pt x="49776" y="45287"/>
                  <a:pt x="49781" y="45291"/>
                </a:cubicBezTo>
                <a:lnTo>
                  <a:pt x="49841" y="45266"/>
                </a:lnTo>
                <a:cubicBezTo>
                  <a:pt x="50054" y="45214"/>
                  <a:pt x="50271" y="45181"/>
                  <a:pt x="50486" y="45165"/>
                </a:cubicBezTo>
                <a:cubicBezTo>
                  <a:pt x="50486" y="45168"/>
                  <a:pt x="50491" y="45172"/>
                  <a:pt x="50491" y="45172"/>
                </a:cubicBezTo>
                <a:lnTo>
                  <a:pt x="50520" y="45165"/>
                </a:lnTo>
                <a:cubicBezTo>
                  <a:pt x="50589" y="45161"/>
                  <a:pt x="50658" y="45157"/>
                  <a:pt x="50731" y="45157"/>
                </a:cubicBezTo>
                <a:close/>
                <a:moveTo>
                  <a:pt x="66583" y="45157"/>
                </a:moveTo>
                <a:cubicBezTo>
                  <a:pt x="67787" y="45157"/>
                  <a:pt x="68911" y="45712"/>
                  <a:pt x="69646" y="46655"/>
                </a:cubicBezTo>
                <a:cubicBezTo>
                  <a:pt x="69691" y="46708"/>
                  <a:pt x="69732" y="46765"/>
                  <a:pt x="69772" y="46823"/>
                </a:cubicBezTo>
                <a:cubicBezTo>
                  <a:pt x="69548" y="46872"/>
                  <a:pt x="69331" y="46937"/>
                  <a:pt x="69119" y="47019"/>
                </a:cubicBezTo>
                <a:cubicBezTo>
                  <a:pt x="68498" y="46239"/>
                  <a:pt x="67580" y="45794"/>
                  <a:pt x="66583" y="45794"/>
                </a:cubicBezTo>
                <a:lnTo>
                  <a:pt x="66562" y="45794"/>
                </a:lnTo>
                <a:cubicBezTo>
                  <a:pt x="65595" y="45802"/>
                  <a:pt x="64688" y="46235"/>
                  <a:pt x="64071" y="46986"/>
                </a:cubicBezTo>
                <a:cubicBezTo>
                  <a:pt x="63859" y="46908"/>
                  <a:pt x="63638" y="46848"/>
                  <a:pt x="63410" y="46806"/>
                </a:cubicBezTo>
                <a:cubicBezTo>
                  <a:pt x="63581" y="46561"/>
                  <a:pt x="63781" y="46337"/>
                  <a:pt x="63998" y="46141"/>
                </a:cubicBezTo>
                <a:cubicBezTo>
                  <a:pt x="64459" y="45732"/>
                  <a:pt x="65010" y="45438"/>
                  <a:pt x="65602" y="45283"/>
                </a:cubicBezTo>
                <a:cubicBezTo>
                  <a:pt x="65602" y="45287"/>
                  <a:pt x="65606" y="45287"/>
                  <a:pt x="65606" y="45291"/>
                </a:cubicBezTo>
                <a:lnTo>
                  <a:pt x="65672" y="45266"/>
                </a:lnTo>
                <a:cubicBezTo>
                  <a:pt x="65881" y="45214"/>
                  <a:pt x="66096" y="45181"/>
                  <a:pt x="66317" y="45165"/>
                </a:cubicBezTo>
                <a:lnTo>
                  <a:pt x="66317" y="45172"/>
                </a:lnTo>
                <a:lnTo>
                  <a:pt x="66346" y="45165"/>
                </a:lnTo>
                <a:cubicBezTo>
                  <a:pt x="66420" y="45161"/>
                  <a:pt x="66489" y="45157"/>
                  <a:pt x="66558" y="45157"/>
                </a:cubicBezTo>
                <a:close/>
                <a:moveTo>
                  <a:pt x="82389" y="45157"/>
                </a:moveTo>
                <a:cubicBezTo>
                  <a:pt x="82520" y="45157"/>
                  <a:pt x="82650" y="45161"/>
                  <a:pt x="82781" y="45172"/>
                </a:cubicBezTo>
                <a:cubicBezTo>
                  <a:pt x="83912" y="45279"/>
                  <a:pt x="84941" y="45879"/>
                  <a:pt x="85599" y="46823"/>
                </a:cubicBezTo>
                <a:cubicBezTo>
                  <a:pt x="85374" y="46872"/>
                  <a:pt x="85158" y="46937"/>
                  <a:pt x="84950" y="47019"/>
                </a:cubicBezTo>
                <a:cubicBezTo>
                  <a:pt x="84329" y="46239"/>
                  <a:pt x="83406" y="45794"/>
                  <a:pt x="82413" y="45794"/>
                </a:cubicBezTo>
                <a:lnTo>
                  <a:pt x="82393" y="45794"/>
                </a:lnTo>
                <a:cubicBezTo>
                  <a:pt x="81421" y="45802"/>
                  <a:pt x="80515" y="46235"/>
                  <a:pt x="79902" y="46986"/>
                </a:cubicBezTo>
                <a:cubicBezTo>
                  <a:pt x="79689" y="46908"/>
                  <a:pt x="79465" y="46848"/>
                  <a:pt x="79236" y="46806"/>
                </a:cubicBezTo>
                <a:cubicBezTo>
                  <a:pt x="79771" y="46047"/>
                  <a:pt x="80551" y="45512"/>
                  <a:pt x="81433" y="45283"/>
                </a:cubicBezTo>
                <a:cubicBezTo>
                  <a:pt x="81433" y="45287"/>
                  <a:pt x="81433" y="45287"/>
                  <a:pt x="81437" y="45291"/>
                </a:cubicBezTo>
                <a:lnTo>
                  <a:pt x="81499" y="45266"/>
                </a:lnTo>
                <a:cubicBezTo>
                  <a:pt x="81711" y="45214"/>
                  <a:pt x="81927" y="45181"/>
                  <a:pt x="82144" y="45165"/>
                </a:cubicBezTo>
                <a:cubicBezTo>
                  <a:pt x="82144" y="45168"/>
                  <a:pt x="82148" y="45172"/>
                  <a:pt x="82148" y="45172"/>
                </a:cubicBezTo>
                <a:lnTo>
                  <a:pt x="82177" y="45165"/>
                </a:lnTo>
                <a:cubicBezTo>
                  <a:pt x="82246" y="45161"/>
                  <a:pt x="82315" y="45157"/>
                  <a:pt x="82389" y="45157"/>
                </a:cubicBezTo>
                <a:close/>
                <a:moveTo>
                  <a:pt x="11182" y="45157"/>
                </a:moveTo>
                <a:cubicBezTo>
                  <a:pt x="12455" y="45157"/>
                  <a:pt x="13648" y="45785"/>
                  <a:pt x="14374" y="46835"/>
                </a:cubicBezTo>
                <a:cubicBezTo>
                  <a:pt x="14153" y="46884"/>
                  <a:pt x="13937" y="46950"/>
                  <a:pt x="13728" y="47035"/>
                </a:cubicBezTo>
                <a:cubicBezTo>
                  <a:pt x="13106" y="46246"/>
                  <a:pt x="12176" y="45794"/>
                  <a:pt x="11173" y="45794"/>
                </a:cubicBezTo>
                <a:cubicBezTo>
                  <a:pt x="11168" y="45794"/>
                  <a:pt x="11164" y="45794"/>
                  <a:pt x="11160" y="45794"/>
                </a:cubicBezTo>
                <a:cubicBezTo>
                  <a:pt x="10183" y="45802"/>
                  <a:pt x="9273" y="46239"/>
                  <a:pt x="8655" y="46999"/>
                </a:cubicBezTo>
                <a:lnTo>
                  <a:pt x="8660" y="47002"/>
                </a:lnTo>
                <a:cubicBezTo>
                  <a:pt x="8448" y="46921"/>
                  <a:pt x="8227" y="46855"/>
                  <a:pt x="7999" y="46814"/>
                </a:cubicBezTo>
                <a:cubicBezTo>
                  <a:pt x="8542" y="46035"/>
                  <a:pt x="9350" y="45491"/>
                  <a:pt x="10253" y="45270"/>
                </a:cubicBezTo>
                <a:lnTo>
                  <a:pt x="10265" y="45266"/>
                </a:lnTo>
                <a:cubicBezTo>
                  <a:pt x="10551" y="45197"/>
                  <a:pt x="10849" y="45157"/>
                  <a:pt x="11155" y="45157"/>
                </a:cubicBezTo>
                <a:cubicBezTo>
                  <a:pt x="11164" y="45157"/>
                  <a:pt x="11173" y="45157"/>
                  <a:pt x="11182" y="45157"/>
                </a:cubicBezTo>
                <a:close/>
                <a:moveTo>
                  <a:pt x="27008" y="45157"/>
                </a:moveTo>
                <a:cubicBezTo>
                  <a:pt x="28285" y="45157"/>
                  <a:pt x="29478" y="45785"/>
                  <a:pt x="30205" y="46835"/>
                </a:cubicBezTo>
                <a:cubicBezTo>
                  <a:pt x="29980" y="46884"/>
                  <a:pt x="29763" y="46950"/>
                  <a:pt x="29559" y="47035"/>
                </a:cubicBezTo>
                <a:cubicBezTo>
                  <a:pt x="28938" y="46247"/>
                  <a:pt x="28011" y="45794"/>
                  <a:pt x="27006" y="45794"/>
                </a:cubicBezTo>
                <a:lnTo>
                  <a:pt x="26985" y="45794"/>
                </a:lnTo>
                <a:cubicBezTo>
                  <a:pt x="26010" y="45802"/>
                  <a:pt x="25099" y="46239"/>
                  <a:pt x="24486" y="46999"/>
                </a:cubicBezTo>
                <a:lnTo>
                  <a:pt x="24486" y="47002"/>
                </a:lnTo>
                <a:cubicBezTo>
                  <a:pt x="24274" y="46921"/>
                  <a:pt x="24054" y="46855"/>
                  <a:pt x="23824" y="46814"/>
                </a:cubicBezTo>
                <a:cubicBezTo>
                  <a:pt x="24372" y="46035"/>
                  <a:pt x="25177" y="45491"/>
                  <a:pt x="26084" y="45270"/>
                </a:cubicBezTo>
                <a:lnTo>
                  <a:pt x="26092" y="45266"/>
                </a:lnTo>
                <a:cubicBezTo>
                  <a:pt x="26382" y="45197"/>
                  <a:pt x="26680" y="45157"/>
                  <a:pt x="26982" y="45157"/>
                </a:cubicBezTo>
                <a:cubicBezTo>
                  <a:pt x="26990" y="45157"/>
                  <a:pt x="26999" y="45157"/>
                  <a:pt x="27008" y="45157"/>
                </a:cubicBezTo>
                <a:close/>
                <a:moveTo>
                  <a:pt x="42837" y="45157"/>
                </a:moveTo>
                <a:cubicBezTo>
                  <a:pt x="44111" y="45157"/>
                  <a:pt x="45304" y="45781"/>
                  <a:pt x="46031" y="46835"/>
                </a:cubicBezTo>
                <a:cubicBezTo>
                  <a:pt x="45811" y="46884"/>
                  <a:pt x="45594" y="46950"/>
                  <a:pt x="45385" y="47035"/>
                </a:cubicBezTo>
                <a:cubicBezTo>
                  <a:pt x="44764" y="46246"/>
                  <a:pt x="43834" y="45794"/>
                  <a:pt x="42829" y="45794"/>
                </a:cubicBezTo>
                <a:cubicBezTo>
                  <a:pt x="42825" y="45794"/>
                  <a:pt x="42820" y="45794"/>
                  <a:pt x="42816" y="45794"/>
                </a:cubicBezTo>
                <a:cubicBezTo>
                  <a:pt x="41841" y="45802"/>
                  <a:pt x="40929" y="46239"/>
                  <a:pt x="40313" y="46999"/>
                </a:cubicBezTo>
                <a:lnTo>
                  <a:pt x="40317" y="47002"/>
                </a:lnTo>
                <a:cubicBezTo>
                  <a:pt x="40105" y="46921"/>
                  <a:pt x="39884" y="46855"/>
                  <a:pt x="39655" y="46814"/>
                </a:cubicBezTo>
                <a:cubicBezTo>
                  <a:pt x="40203" y="46035"/>
                  <a:pt x="41008" y="45491"/>
                  <a:pt x="41909" y="45270"/>
                </a:cubicBezTo>
                <a:lnTo>
                  <a:pt x="41922" y="45266"/>
                </a:lnTo>
                <a:cubicBezTo>
                  <a:pt x="42208" y="45197"/>
                  <a:pt x="42506" y="45157"/>
                  <a:pt x="42812" y="45157"/>
                </a:cubicBezTo>
                <a:close/>
                <a:moveTo>
                  <a:pt x="58663" y="45157"/>
                </a:moveTo>
                <a:cubicBezTo>
                  <a:pt x="59942" y="45157"/>
                  <a:pt x="61135" y="45781"/>
                  <a:pt x="61862" y="46835"/>
                </a:cubicBezTo>
                <a:cubicBezTo>
                  <a:pt x="61636" y="46884"/>
                  <a:pt x="61421" y="46950"/>
                  <a:pt x="61216" y="47035"/>
                </a:cubicBezTo>
                <a:cubicBezTo>
                  <a:pt x="60595" y="46247"/>
                  <a:pt x="59668" y="45794"/>
                  <a:pt x="58663" y="45794"/>
                </a:cubicBezTo>
                <a:lnTo>
                  <a:pt x="58643" y="45794"/>
                </a:lnTo>
                <a:cubicBezTo>
                  <a:pt x="57667" y="45802"/>
                  <a:pt x="56756" y="46239"/>
                  <a:pt x="56143" y="46999"/>
                </a:cubicBezTo>
                <a:lnTo>
                  <a:pt x="56143" y="47002"/>
                </a:lnTo>
                <a:cubicBezTo>
                  <a:pt x="55932" y="46921"/>
                  <a:pt x="55711" y="46855"/>
                  <a:pt x="55482" y="46814"/>
                </a:cubicBezTo>
                <a:cubicBezTo>
                  <a:pt x="56030" y="46035"/>
                  <a:pt x="56833" y="45491"/>
                  <a:pt x="57740" y="45270"/>
                </a:cubicBezTo>
                <a:lnTo>
                  <a:pt x="57749" y="45266"/>
                </a:lnTo>
                <a:cubicBezTo>
                  <a:pt x="58039" y="45197"/>
                  <a:pt x="58337" y="45157"/>
                  <a:pt x="58639" y="45157"/>
                </a:cubicBezTo>
                <a:close/>
                <a:moveTo>
                  <a:pt x="74496" y="45157"/>
                </a:moveTo>
                <a:cubicBezTo>
                  <a:pt x="75773" y="45157"/>
                  <a:pt x="76962" y="45785"/>
                  <a:pt x="77688" y="46835"/>
                </a:cubicBezTo>
                <a:cubicBezTo>
                  <a:pt x="77467" y="46884"/>
                  <a:pt x="77251" y="46950"/>
                  <a:pt x="77043" y="47035"/>
                </a:cubicBezTo>
                <a:cubicBezTo>
                  <a:pt x="76422" y="46247"/>
                  <a:pt x="75495" y="45794"/>
                  <a:pt x="74494" y="45794"/>
                </a:cubicBezTo>
                <a:lnTo>
                  <a:pt x="74473" y="45794"/>
                </a:lnTo>
                <a:cubicBezTo>
                  <a:pt x="73497" y="45802"/>
                  <a:pt x="72586" y="46239"/>
                  <a:pt x="71970" y="46999"/>
                </a:cubicBezTo>
                <a:lnTo>
                  <a:pt x="71974" y="47002"/>
                </a:lnTo>
                <a:cubicBezTo>
                  <a:pt x="71762" y="46921"/>
                  <a:pt x="71542" y="46855"/>
                  <a:pt x="71312" y="46814"/>
                </a:cubicBezTo>
                <a:cubicBezTo>
                  <a:pt x="71860" y="46035"/>
                  <a:pt x="72664" y="45491"/>
                  <a:pt x="73567" y="45270"/>
                </a:cubicBezTo>
                <a:lnTo>
                  <a:pt x="73579" y="45266"/>
                </a:lnTo>
                <a:cubicBezTo>
                  <a:pt x="73865" y="45197"/>
                  <a:pt x="74164" y="45157"/>
                  <a:pt x="74469" y="45157"/>
                </a:cubicBezTo>
                <a:cubicBezTo>
                  <a:pt x="74478" y="45157"/>
                  <a:pt x="74487" y="45157"/>
                  <a:pt x="74496" y="45157"/>
                </a:cubicBezTo>
                <a:close/>
                <a:moveTo>
                  <a:pt x="90321" y="45157"/>
                </a:moveTo>
                <a:cubicBezTo>
                  <a:pt x="91599" y="45157"/>
                  <a:pt x="92792" y="45781"/>
                  <a:pt x="93518" y="46835"/>
                </a:cubicBezTo>
                <a:cubicBezTo>
                  <a:pt x="93294" y="46884"/>
                  <a:pt x="93082" y="46950"/>
                  <a:pt x="92873" y="47035"/>
                </a:cubicBezTo>
                <a:cubicBezTo>
                  <a:pt x="92253" y="46247"/>
                  <a:pt x="91325" y="45794"/>
                  <a:pt x="90321" y="45794"/>
                </a:cubicBezTo>
                <a:lnTo>
                  <a:pt x="90300" y="45794"/>
                </a:lnTo>
                <a:cubicBezTo>
                  <a:pt x="89324" y="45802"/>
                  <a:pt x="88413" y="46239"/>
                  <a:pt x="87801" y="46999"/>
                </a:cubicBezTo>
                <a:lnTo>
                  <a:pt x="87801" y="47002"/>
                </a:lnTo>
                <a:cubicBezTo>
                  <a:pt x="87588" y="46921"/>
                  <a:pt x="87367" y="46855"/>
                  <a:pt x="87139" y="46814"/>
                </a:cubicBezTo>
                <a:cubicBezTo>
                  <a:pt x="87686" y="46035"/>
                  <a:pt x="88491" y="45491"/>
                  <a:pt x="89397" y="45270"/>
                </a:cubicBezTo>
                <a:lnTo>
                  <a:pt x="89406" y="45266"/>
                </a:lnTo>
                <a:cubicBezTo>
                  <a:pt x="89695" y="45197"/>
                  <a:pt x="89994" y="45157"/>
                  <a:pt x="90296" y="45157"/>
                </a:cubicBezTo>
                <a:close/>
                <a:moveTo>
                  <a:pt x="19100" y="45867"/>
                </a:moveTo>
                <a:cubicBezTo>
                  <a:pt x="20063" y="45867"/>
                  <a:pt x="20957" y="46296"/>
                  <a:pt x="21566" y="47048"/>
                </a:cubicBezTo>
                <a:cubicBezTo>
                  <a:pt x="21358" y="47133"/>
                  <a:pt x="21158" y="47240"/>
                  <a:pt x="20966" y="47358"/>
                </a:cubicBezTo>
                <a:cubicBezTo>
                  <a:pt x="20491" y="46827"/>
                  <a:pt x="19812" y="46525"/>
                  <a:pt x="19100" y="46525"/>
                </a:cubicBezTo>
                <a:cubicBezTo>
                  <a:pt x="19094" y="46525"/>
                  <a:pt x="19089" y="46525"/>
                  <a:pt x="19083" y="46525"/>
                </a:cubicBezTo>
                <a:cubicBezTo>
                  <a:pt x="18821" y="46525"/>
                  <a:pt x="18564" y="46569"/>
                  <a:pt x="18319" y="46648"/>
                </a:cubicBezTo>
                <a:cubicBezTo>
                  <a:pt x="17923" y="46778"/>
                  <a:pt x="17560" y="47006"/>
                  <a:pt x="17270" y="47317"/>
                </a:cubicBezTo>
                <a:cubicBezTo>
                  <a:pt x="17073" y="47199"/>
                  <a:pt x="16870" y="47097"/>
                  <a:pt x="16657" y="47015"/>
                </a:cubicBezTo>
                <a:cubicBezTo>
                  <a:pt x="17257" y="46288"/>
                  <a:pt x="18135" y="45871"/>
                  <a:pt x="19079" y="45867"/>
                </a:cubicBezTo>
                <a:close/>
                <a:moveTo>
                  <a:pt x="34935" y="45867"/>
                </a:moveTo>
                <a:cubicBezTo>
                  <a:pt x="35899" y="45867"/>
                  <a:pt x="36790" y="46296"/>
                  <a:pt x="37396" y="47048"/>
                </a:cubicBezTo>
                <a:cubicBezTo>
                  <a:pt x="37185" y="47133"/>
                  <a:pt x="36984" y="47240"/>
                  <a:pt x="36797" y="47358"/>
                </a:cubicBezTo>
                <a:cubicBezTo>
                  <a:pt x="36318" y="46827"/>
                  <a:pt x="35643" y="46525"/>
                  <a:pt x="34927" y="46525"/>
                </a:cubicBezTo>
                <a:cubicBezTo>
                  <a:pt x="34921" y="46525"/>
                  <a:pt x="34915" y="46525"/>
                  <a:pt x="34910" y="46525"/>
                </a:cubicBezTo>
                <a:cubicBezTo>
                  <a:pt x="34367" y="46529"/>
                  <a:pt x="33843" y="46708"/>
                  <a:pt x="33415" y="47031"/>
                </a:cubicBezTo>
                <a:cubicBezTo>
                  <a:pt x="33300" y="47117"/>
                  <a:pt x="33194" y="47211"/>
                  <a:pt x="33096" y="47317"/>
                </a:cubicBezTo>
                <a:cubicBezTo>
                  <a:pt x="32904" y="47199"/>
                  <a:pt x="32700" y="47097"/>
                  <a:pt x="32484" y="47015"/>
                </a:cubicBezTo>
                <a:cubicBezTo>
                  <a:pt x="33083" y="46288"/>
                  <a:pt x="33966" y="45871"/>
                  <a:pt x="34906" y="45867"/>
                </a:cubicBezTo>
                <a:cubicBezTo>
                  <a:pt x="34916" y="45867"/>
                  <a:pt x="34925" y="45867"/>
                  <a:pt x="34935" y="45867"/>
                </a:cubicBezTo>
                <a:close/>
                <a:moveTo>
                  <a:pt x="50766" y="45867"/>
                </a:moveTo>
                <a:cubicBezTo>
                  <a:pt x="51726" y="45867"/>
                  <a:pt x="52621" y="46296"/>
                  <a:pt x="53223" y="47048"/>
                </a:cubicBezTo>
                <a:cubicBezTo>
                  <a:pt x="53015" y="47133"/>
                  <a:pt x="52814" y="47240"/>
                  <a:pt x="52623" y="47358"/>
                </a:cubicBezTo>
                <a:cubicBezTo>
                  <a:pt x="52149" y="46827"/>
                  <a:pt x="51474" y="46525"/>
                  <a:pt x="50758" y="46525"/>
                </a:cubicBezTo>
                <a:cubicBezTo>
                  <a:pt x="50752" y="46525"/>
                  <a:pt x="50746" y="46525"/>
                  <a:pt x="50740" y="46525"/>
                </a:cubicBezTo>
                <a:cubicBezTo>
                  <a:pt x="50054" y="46529"/>
                  <a:pt x="49396" y="46819"/>
                  <a:pt x="48927" y="47317"/>
                </a:cubicBezTo>
                <a:cubicBezTo>
                  <a:pt x="48731" y="47199"/>
                  <a:pt x="48526" y="47097"/>
                  <a:pt x="48314" y="47015"/>
                </a:cubicBezTo>
                <a:cubicBezTo>
                  <a:pt x="48914" y="46288"/>
                  <a:pt x="49792" y="45871"/>
                  <a:pt x="50736" y="45867"/>
                </a:cubicBezTo>
                <a:cubicBezTo>
                  <a:pt x="50746" y="45867"/>
                  <a:pt x="50756" y="45867"/>
                  <a:pt x="50766" y="45867"/>
                </a:cubicBezTo>
                <a:close/>
                <a:moveTo>
                  <a:pt x="66592" y="45867"/>
                </a:moveTo>
                <a:cubicBezTo>
                  <a:pt x="67557" y="45867"/>
                  <a:pt x="68447" y="46296"/>
                  <a:pt x="69050" y="47048"/>
                </a:cubicBezTo>
                <a:cubicBezTo>
                  <a:pt x="68841" y="47133"/>
                  <a:pt x="68641" y="47240"/>
                  <a:pt x="68454" y="47358"/>
                </a:cubicBezTo>
                <a:cubicBezTo>
                  <a:pt x="67975" y="46827"/>
                  <a:pt x="67296" y="46525"/>
                  <a:pt x="66584" y="46525"/>
                </a:cubicBezTo>
                <a:cubicBezTo>
                  <a:pt x="66578" y="46525"/>
                  <a:pt x="66573" y="46525"/>
                  <a:pt x="66567" y="46525"/>
                </a:cubicBezTo>
                <a:cubicBezTo>
                  <a:pt x="65885" y="46529"/>
                  <a:pt x="65223" y="46814"/>
                  <a:pt x="64754" y="47317"/>
                </a:cubicBezTo>
                <a:cubicBezTo>
                  <a:pt x="64561" y="47199"/>
                  <a:pt x="64357" y="47097"/>
                  <a:pt x="64141" y="47015"/>
                </a:cubicBezTo>
                <a:cubicBezTo>
                  <a:pt x="64741" y="46288"/>
                  <a:pt x="65623" y="45871"/>
                  <a:pt x="66562" y="45867"/>
                </a:cubicBezTo>
                <a:cubicBezTo>
                  <a:pt x="66572" y="45867"/>
                  <a:pt x="66582" y="45867"/>
                  <a:pt x="66592" y="45867"/>
                </a:cubicBezTo>
                <a:close/>
                <a:moveTo>
                  <a:pt x="82413" y="45867"/>
                </a:moveTo>
                <a:cubicBezTo>
                  <a:pt x="83378" y="45867"/>
                  <a:pt x="84272" y="46296"/>
                  <a:pt x="84880" y="47048"/>
                </a:cubicBezTo>
                <a:cubicBezTo>
                  <a:pt x="84672" y="47133"/>
                  <a:pt x="84472" y="47240"/>
                  <a:pt x="84280" y="47358"/>
                </a:cubicBezTo>
                <a:cubicBezTo>
                  <a:pt x="83806" y="46827"/>
                  <a:pt x="83127" y="46525"/>
                  <a:pt x="82415" y="46525"/>
                </a:cubicBezTo>
                <a:cubicBezTo>
                  <a:pt x="82409" y="46525"/>
                  <a:pt x="82403" y="46525"/>
                  <a:pt x="82398" y="46525"/>
                </a:cubicBezTo>
                <a:cubicBezTo>
                  <a:pt x="81964" y="46529"/>
                  <a:pt x="81540" y="46643"/>
                  <a:pt x="81167" y="46855"/>
                </a:cubicBezTo>
                <a:cubicBezTo>
                  <a:pt x="80952" y="46978"/>
                  <a:pt x="80756" y="47133"/>
                  <a:pt x="80584" y="47317"/>
                </a:cubicBezTo>
                <a:cubicBezTo>
                  <a:pt x="80388" y="47199"/>
                  <a:pt x="80183" y="47097"/>
                  <a:pt x="79971" y="47015"/>
                </a:cubicBezTo>
                <a:cubicBezTo>
                  <a:pt x="80571" y="46288"/>
                  <a:pt x="81450" y="45871"/>
                  <a:pt x="82393" y="45867"/>
                </a:cubicBezTo>
                <a:close/>
                <a:moveTo>
                  <a:pt x="11189" y="45867"/>
                </a:moveTo>
                <a:cubicBezTo>
                  <a:pt x="12158" y="45867"/>
                  <a:pt x="13057" y="46303"/>
                  <a:pt x="13663" y="47064"/>
                </a:cubicBezTo>
                <a:cubicBezTo>
                  <a:pt x="13454" y="47153"/>
                  <a:pt x="13255" y="47260"/>
                  <a:pt x="13066" y="47383"/>
                </a:cubicBezTo>
                <a:cubicBezTo>
                  <a:pt x="12589" y="46835"/>
                  <a:pt x="11903" y="46525"/>
                  <a:pt x="11179" y="46525"/>
                </a:cubicBezTo>
                <a:lnTo>
                  <a:pt x="11164" y="46525"/>
                </a:lnTo>
                <a:cubicBezTo>
                  <a:pt x="10469" y="46529"/>
                  <a:pt x="9799" y="46823"/>
                  <a:pt x="9330" y="47334"/>
                </a:cubicBezTo>
                <a:cubicBezTo>
                  <a:pt x="9138" y="47215"/>
                  <a:pt x="8938" y="47113"/>
                  <a:pt x="8725" y="47027"/>
                </a:cubicBezTo>
                <a:cubicBezTo>
                  <a:pt x="9326" y="46296"/>
                  <a:pt x="10212" y="45871"/>
                  <a:pt x="11160" y="45867"/>
                </a:cubicBezTo>
                <a:cubicBezTo>
                  <a:pt x="11169" y="45867"/>
                  <a:pt x="11179" y="45867"/>
                  <a:pt x="11189" y="45867"/>
                </a:cubicBezTo>
                <a:close/>
                <a:moveTo>
                  <a:pt x="27015" y="45867"/>
                </a:moveTo>
                <a:cubicBezTo>
                  <a:pt x="27989" y="45867"/>
                  <a:pt x="28887" y="46303"/>
                  <a:pt x="29490" y="47064"/>
                </a:cubicBezTo>
                <a:cubicBezTo>
                  <a:pt x="29281" y="47153"/>
                  <a:pt x="29085" y="47260"/>
                  <a:pt x="28897" y="47383"/>
                </a:cubicBezTo>
                <a:cubicBezTo>
                  <a:pt x="28419" y="46835"/>
                  <a:pt x="27736" y="46525"/>
                  <a:pt x="27008" y="46525"/>
                </a:cubicBezTo>
                <a:cubicBezTo>
                  <a:pt x="27002" y="46525"/>
                  <a:pt x="26996" y="46525"/>
                  <a:pt x="26990" y="46525"/>
                </a:cubicBezTo>
                <a:cubicBezTo>
                  <a:pt x="26295" y="46529"/>
                  <a:pt x="25630" y="46823"/>
                  <a:pt x="25160" y="47334"/>
                </a:cubicBezTo>
                <a:cubicBezTo>
                  <a:pt x="24968" y="47215"/>
                  <a:pt x="24764" y="47113"/>
                  <a:pt x="24552" y="47027"/>
                </a:cubicBezTo>
                <a:cubicBezTo>
                  <a:pt x="25152" y="46296"/>
                  <a:pt x="26039" y="45871"/>
                  <a:pt x="26985" y="45867"/>
                </a:cubicBezTo>
                <a:cubicBezTo>
                  <a:pt x="26995" y="45867"/>
                  <a:pt x="27005" y="45867"/>
                  <a:pt x="27015" y="45867"/>
                </a:cubicBezTo>
                <a:close/>
                <a:moveTo>
                  <a:pt x="42845" y="45867"/>
                </a:moveTo>
                <a:cubicBezTo>
                  <a:pt x="43814" y="45867"/>
                  <a:pt x="44714" y="46303"/>
                  <a:pt x="45321" y="47064"/>
                </a:cubicBezTo>
                <a:cubicBezTo>
                  <a:pt x="45112" y="47153"/>
                  <a:pt x="44912" y="47260"/>
                  <a:pt x="44724" y="47383"/>
                </a:cubicBezTo>
                <a:cubicBezTo>
                  <a:pt x="44246" y="46835"/>
                  <a:pt x="43562" y="46525"/>
                  <a:pt x="42838" y="46525"/>
                </a:cubicBezTo>
                <a:cubicBezTo>
                  <a:pt x="42832" y="46525"/>
                  <a:pt x="42827" y="46525"/>
                  <a:pt x="42821" y="46525"/>
                </a:cubicBezTo>
                <a:cubicBezTo>
                  <a:pt x="42126" y="46529"/>
                  <a:pt x="41457" y="46823"/>
                  <a:pt x="40987" y="47334"/>
                </a:cubicBezTo>
                <a:cubicBezTo>
                  <a:pt x="40795" y="47215"/>
                  <a:pt x="40595" y="47113"/>
                  <a:pt x="40382" y="47027"/>
                </a:cubicBezTo>
                <a:cubicBezTo>
                  <a:pt x="40983" y="46296"/>
                  <a:pt x="41869" y="45871"/>
                  <a:pt x="42816" y="45867"/>
                </a:cubicBezTo>
                <a:cubicBezTo>
                  <a:pt x="42826" y="45867"/>
                  <a:pt x="42836" y="45867"/>
                  <a:pt x="42845" y="45867"/>
                </a:cubicBezTo>
                <a:close/>
                <a:moveTo>
                  <a:pt x="58672" y="45867"/>
                </a:moveTo>
                <a:cubicBezTo>
                  <a:pt x="59645" y="45867"/>
                  <a:pt x="60545" y="46303"/>
                  <a:pt x="61146" y="47064"/>
                </a:cubicBezTo>
                <a:cubicBezTo>
                  <a:pt x="60942" y="47153"/>
                  <a:pt x="60742" y="47260"/>
                  <a:pt x="60554" y="47383"/>
                </a:cubicBezTo>
                <a:cubicBezTo>
                  <a:pt x="60077" y="46835"/>
                  <a:pt x="59389" y="46525"/>
                  <a:pt x="58664" y="46525"/>
                </a:cubicBezTo>
                <a:cubicBezTo>
                  <a:pt x="58658" y="46525"/>
                  <a:pt x="58652" y="46525"/>
                  <a:pt x="58647" y="46525"/>
                </a:cubicBezTo>
                <a:cubicBezTo>
                  <a:pt x="57953" y="46529"/>
                  <a:pt x="57287" y="46823"/>
                  <a:pt x="56818" y="47334"/>
                </a:cubicBezTo>
                <a:cubicBezTo>
                  <a:pt x="56626" y="47215"/>
                  <a:pt x="56422" y="47113"/>
                  <a:pt x="56209" y="47027"/>
                </a:cubicBezTo>
                <a:cubicBezTo>
                  <a:pt x="56814" y="46296"/>
                  <a:pt x="57696" y="45871"/>
                  <a:pt x="58643" y="45867"/>
                </a:cubicBezTo>
                <a:cubicBezTo>
                  <a:pt x="58653" y="45867"/>
                  <a:pt x="58662" y="45867"/>
                  <a:pt x="58672" y="45867"/>
                </a:cubicBezTo>
                <a:close/>
                <a:moveTo>
                  <a:pt x="74503" y="45867"/>
                </a:moveTo>
                <a:cubicBezTo>
                  <a:pt x="75472" y="45867"/>
                  <a:pt x="76370" y="46303"/>
                  <a:pt x="76977" y="47064"/>
                </a:cubicBezTo>
                <a:cubicBezTo>
                  <a:pt x="76769" y="47153"/>
                  <a:pt x="76569" y="47260"/>
                  <a:pt x="76381" y="47383"/>
                </a:cubicBezTo>
                <a:cubicBezTo>
                  <a:pt x="75902" y="46835"/>
                  <a:pt x="75219" y="46525"/>
                  <a:pt x="74494" y="46525"/>
                </a:cubicBezTo>
                <a:cubicBezTo>
                  <a:pt x="74489" y="46525"/>
                  <a:pt x="74483" y="46525"/>
                  <a:pt x="74477" y="46525"/>
                </a:cubicBezTo>
                <a:cubicBezTo>
                  <a:pt x="73783" y="46529"/>
                  <a:pt x="73114" y="46823"/>
                  <a:pt x="72644" y="47334"/>
                </a:cubicBezTo>
                <a:cubicBezTo>
                  <a:pt x="72452" y="47215"/>
                  <a:pt x="72252" y="47113"/>
                  <a:pt x="72040" y="47027"/>
                </a:cubicBezTo>
                <a:cubicBezTo>
                  <a:pt x="72639" y="46296"/>
                  <a:pt x="73527" y="45871"/>
                  <a:pt x="74473" y="45867"/>
                </a:cubicBezTo>
                <a:cubicBezTo>
                  <a:pt x="74483" y="45867"/>
                  <a:pt x="74493" y="45867"/>
                  <a:pt x="74503" y="45867"/>
                </a:cubicBezTo>
                <a:close/>
                <a:moveTo>
                  <a:pt x="90329" y="45867"/>
                </a:moveTo>
                <a:cubicBezTo>
                  <a:pt x="91298" y="45867"/>
                  <a:pt x="92201" y="46303"/>
                  <a:pt x="92804" y="47064"/>
                </a:cubicBezTo>
                <a:cubicBezTo>
                  <a:pt x="92600" y="47153"/>
                  <a:pt x="92400" y="47260"/>
                  <a:pt x="92212" y="47383"/>
                </a:cubicBezTo>
                <a:cubicBezTo>
                  <a:pt x="91733" y="46835"/>
                  <a:pt x="91046" y="46525"/>
                  <a:pt x="90321" y="46525"/>
                </a:cubicBezTo>
                <a:cubicBezTo>
                  <a:pt x="90315" y="46525"/>
                  <a:pt x="90310" y="46525"/>
                  <a:pt x="90304" y="46525"/>
                </a:cubicBezTo>
                <a:cubicBezTo>
                  <a:pt x="89610" y="46529"/>
                  <a:pt x="88944" y="46823"/>
                  <a:pt x="88475" y="47334"/>
                </a:cubicBezTo>
                <a:cubicBezTo>
                  <a:pt x="88283" y="47215"/>
                  <a:pt x="88078" y="47113"/>
                  <a:pt x="87866" y="47027"/>
                </a:cubicBezTo>
                <a:cubicBezTo>
                  <a:pt x="88470" y="46296"/>
                  <a:pt x="89352" y="45871"/>
                  <a:pt x="90300" y="45867"/>
                </a:cubicBezTo>
                <a:cubicBezTo>
                  <a:pt x="90310" y="45867"/>
                  <a:pt x="90320" y="45867"/>
                  <a:pt x="90329" y="45867"/>
                </a:cubicBezTo>
                <a:close/>
                <a:moveTo>
                  <a:pt x="19100" y="46594"/>
                </a:moveTo>
                <a:cubicBezTo>
                  <a:pt x="19790" y="46594"/>
                  <a:pt x="20443" y="46884"/>
                  <a:pt x="20908" y="47395"/>
                </a:cubicBezTo>
                <a:cubicBezTo>
                  <a:pt x="20733" y="47509"/>
                  <a:pt x="20570" y="47640"/>
                  <a:pt x="20418" y="47779"/>
                </a:cubicBezTo>
                <a:cubicBezTo>
                  <a:pt x="20075" y="47419"/>
                  <a:pt x="19598" y="47211"/>
                  <a:pt x="19100" y="47211"/>
                </a:cubicBezTo>
                <a:lnTo>
                  <a:pt x="19087" y="47211"/>
                </a:lnTo>
                <a:cubicBezTo>
                  <a:pt x="18613" y="47215"/>
                  <a:pt x="18168" y="47398"/>
                  <a:pt x="17829" y="47726"/>
                </a:cubicBezTo>
                <a:cubicBezTo>
                  <a:pt x="17673" y="47591"/>
                  <a:pt x="17507" y="47464"/>
                  <a:pt x="17330" y="47353"/>
                </a:cubicBezTo>
                <a:cubicBezTo>
                  <a:pt x="17420" y="47255"/>
                  <a:pt x="17522" y="47166"/>
                  <a:pt x="17624" y="47089"/>
                </a:cubicBezTo>
                <a:cubicBezTo>
                  <a:pt x="18046" y="46774"/>
                  <a:pt x="18556" y="46599"/>
                  <a:pt x="19083" y="46594"/>
                </a:cubicBezTo>
                <a:close/>
                <a:moveTo>
                  <a:pt x="34925" y="46594"/>
                </a:moveTo>
                <a:cubicBezTo>
                  <a:pt x="35616" y="46594"/>
                  <a:pt x="36273" y="46884"/>
                  <a:pt x="36735" y="47395"/>
                </a:cubicBezTo>
                <a:cubicBezTo>
                  <a:pt x="36563" y="47509"/>
                  <a:pt x="36401" y="47640"/>
                  <a:pt x="36245" y="47779"/>
                </a:cubicBezTo>
                <a:cubicBezTo>
                  <a:pt x="35902" y="47419"/>
                  <a:pt x="35424" y="47211"/>
                  <a:pt x="34925" y="47211"/>
                </a:cubicBezTo>
                <a:lnTo>
                  <a:pt x="34914" y="47211"/>
                </a:lnTo>
                <a:cubicBezTo>
                  <a:pt x="34440" y="47215"/>
                  <a:pt x="33999" y="47398"/>
                  <a:pt x="33656" y="47726"/>
                </a:cubicBezTo>
                <a:cubicBezTo>
                  <a:pt x="33500" y="47591"/>
                  <a:pt x="33332" y="47464"/>
                  <a:pt x="33157" y="47353"/>
                </a:cubicBezTo>
                <a:cubicBezTo>
                  <a:pt x="33215" y="47293"/>
                  <a:pt x="33272" y="47240"/>
                  <a:pt x="33332" y="47187"/>
                </a:cubicBezTo>
                <a:cubicBezTo>
                  <a:pt x="33770" y="46810"/>
                  <a:pt x="34329" y="46599"/>
                  <a:pt x="34910" y="46594"/>
                </a:cubicBezTo>
                <a:close/>
                <a:moveTo>
                  <a:pt x="50756" y="46594"/>
                </a:moveTo>
                <a:cubicBezTo>
                  <a:pt x="51447" y="46594"/>
                  <a:pt x="52100" y="46884"/>
                  <a:pt x="52565" y="47395"/>
                </a:cubicBezTo>
                <a:cubicBezTo>
                  <a:pt x="52390" y="47509"/>
                  <a:pt x="52226" y="47640"/>
                  <a:pt x="52075" y="47779"/>
                </a:cubicBezTo>
                <a:cubicBezTo>
                  <a:pt x="51732" y="47419"/>
                  <a:pt x="51255" y="47211"/>
                  <a:pt x="50756" y="47211"/>
                </a:cubicBezTo>
                <a:lnTo>
                  <a:pt x="50744" y="47211"/>
                </a:lnTo>
                <a:cubicBezTo>
                  <a:pt x="50271" y="47215"/>
                  <a:pt x="49825" y="47398"/>
                  <a:pt x="49487" y="47726"/>
                </a:cubicBezTo>
                <a:cubicBezTo>
                  <a:pt x="49331" y="47591"/>
                  <a:pt x="49163" y="47464"/>
                  <a:pt x="48984" y="47353"/>
                </a:cubicBezTo>
                <a:cubicBezTo>
                  <a:pt x="49441" y="46876"/>
                  <a:pt x="50079" y="46599"/>
                  <a:pt x="50740" y="46594"/>
                </a:cubicBezTo>
                <a:close/>
                <a:moveTo>
                  <a:pt x="66583" y="46594"/>
                </a:moveTo>
                <a:cubicBezTo>
                  <a:pt x="67273" y="46594"/>
                  <a:pt x="67930" y="46884"/>
                  <a:pt x="68392" y="47395"/>
                </a:cubicBezTo>
                <a:cubicBezTo>
                  <a:pt x="68221" y="47509"/>
                  <a:pt x="68057" y="47640"/>
                  <a:pt x="67902" y="47779"/>
                </a:cubicBezTo>
                <a:cubicBezTo>
                  <a:pt x="67559" y="47419"/>
                  <a:pt x="67082" y="47211"/>
                  <a:pt x="66583" y="47211"/>
                </a:cubicBezTo>
                <a:lnTo>
                  <a:pt x="66571" y="47211"/>
                </a:lnTo>
                <a:cubicBezTo>
                  <a:pt x="66420" y="47215"/>
                  <a:pt x="66273" y="47231"/>
                  <a:pt x="66130" y="47268"/>
                </a:cubicBezTo>
                <a:cubicBezTo>
                  <a:pt x="65823" y="47346"/>
                  <a:pt x="65546" y="47505"/>
                  <a:pt x="65317" y="47726"/>
                </a:cubicBezTo>
                <a:cubicBezTo>
                  <a:pt x="65157" y="47591"/>
                  <a:pt x="64990" y="47464"/>
                  <a:pt x="64814" y="47353"/>
                </a:cubicBezTo>
                <a:cubicBezTo>
                  <a:pt x="65272" y="46876"/>
                  <a:pt x="65909" y="46599"/>
                  <a:pt x="66567" y="46594"/>
                </a:cubicBezTo>
                <a:close/>
                <a:moveTo>
                  <a:pt x="82413" y="46594"/>
                </a:moveTo>
                <a:cubicBezTo>
                  <a:pt x="83103" y="46594"/>
                  <a:pt x="83757" y="46884"/>
                  <a:pt x="84223" y="47395"/>
                </a:cubicBezTo>
                <a:cubicBezTo>
                  <a:pt x="84047" y="47509"/>
                  <a:pt x="83884" y="47640"/>
                  <a:pt x="83733" y="47779"/>
                </a:cubicBezTo>
                <a:cubicBezTo>
                  <a:pt x="83390" y="47419"/>
                  <a:pt x="82912" y="47211"/>
                  <a:pt x="82413" y="47211"/>
                </a:cubicBezTo>
                <a:lnTo>
                  <a:pt x="82401" y="47211"/>
                </a:lnTo>
                <a:cubicBezTo>
                  <a:pt x="81927" y="47215"/>
                  <a:pt x="81482" y="47398"/>
                  <a:pt x="81143" y="47726"/>
                </a:cubicBezTo>
                <a:cubicBezTo>
                  <a:pt x="80988" y="47591"/>
                  <a:pt x="80820" y="47464"/>
                  <a:pt x="80645" y="47353"/>
                </a:cubicBezTo>
                <a:cubicBezTo>
                  <a:pt x="80984" y="46999"/>
                  <a:pt x="81421" y="46753"/>
                  <a:pt x="81899" y="46648"/>
                </a:cubicBezTo>
                <a:cubicBezTo>
                  <a:pt x="82062" y="46614"/>
                  <a:pt x="82230" y="46594"/>
                  <a:pt x="82398" y="46594"/>
                </a:cubicBezTo>
                <a:close/>
                <a:moveTo>
                  <a:pt x="19100" y="47285"/>
                </a:moveTo>
                <a:cubicBezTo>
                  <a:pt x="19577" y="47285"/>
                  <a:pt x="20035" y="47481"/>
                  <a:pt x="20365" y="47824"/>
                </a:cubicBezTo>
                <a:cubicBezTo>
                  <a:pt x="20235" y="47946"/>
                  <a:pt x="20116" y="48077"/>
                  <a:pt x="20001" y="48216"/>
                </a:cubicBezTo>
                <a:cubicBezTo>
                  <a:pt x="19769" y="47962"/>
                  <a:pt x="19443" y="47815"/>
                  <a:pt x="19100" y="47815"/>
                </a:cubicBezTo>
                <a:lnTo>
                  <a:pt x="19091" y="47815"/>
                </a:lnTo>
                <a:cubicBezTo>
                  <a:pt x="18772" y="47819"/>
                  <a:pt x="18478" y="47938"/>
                  <a:pt x="18250" y="48158"/>
                </a:cubicBezTo>
                <a:cubicBezTo>
                  <a:pt x="18135" y="48020"/>
                  <a:pt x="18013" y="47893"/>
                  <a:pt x="17882" y="47775"/>
                </a:cubicBezTo>
                <a:cubicBezTo>
                  <a:pt x="18209" y="47460"/>
                  <a:pt x="18634" y="47285"/>
                  <a:pt x="19087" y="47285"/>
                </a:cubicBezTo>
                <a:close/>
                <a:moveTo>
                  <a:pt x="34925" y="47285"/>
                </a:moveTo>
                <a:cubicBezTo>
                  <a:pt x="35404" y="47285"/>
                  <a:pt x="35865" y="47481"/>
                  <a:pt x="36196" y="47824"/>
                </a:cubicBezTo>
                <a:cubicBezTo>
                  <a:pt x="36065" y="47946"/>
                  <a:pt x="35943" y="48077"/>
                  <a:pt x="35832" y="48216"/>
                </a:cubicBezTo>
                <a:cubicBezTo>
                  <a:pt x="35600" y="47962"/>
                  <a:pt x="35273" y="47815"/>
                  <a:pt x="34925" y="47815"/>
                </a:cubicBezTo>
                <a:lnTo>
                  <a:pt x="34917" y="47815"/>
                </a:lnTo>
                <a:cubicBezTo>
                  <a:pt x="34603" y="47819"/>
                  <a:pt x="34305" y="47938"/>
                  <a:pt x="34080" y="48158"/>
                </a:cubicBezTo>
                <a:cubicBezTo>
                  <a:pt x="33966" y="48020"/>
                  <a:pt x="33839" y="47893"/>
                  <a:pt x="33709" y="47775"/>
                </a:cubicBezTo>
                <a:cubicBezTo>
                  <a:pt x="34035" y="47460"/>
                  <a:pt x="34460" y="47285"/>
                  <a:pt x="34917" y="47285"/>
                </a:cubicBezTo>
                <a:close/>
                <a:moveTo>
                  <a:pt x="50756" y="47285"/>
                </a:moveTo>
                <a:cubicBezTo>
                  <a:pt x="51234" y="47285"/>
                  <a:pt x="51692" y="47481"/>
                  <a:pt x="52022" y="47824"/>
                </a:cubicBezTo>
                <a:cubicBezTo>
                  <a:pt x="51892" y="47946"/>
                  <a:pt x="51773" y="48077"/>
                  <a:pt x="51659" y="48216"/>
                </a:cubicBezTo>
                <a:cubicBezTo>
                  <a:pt x="51426" y="47962"/>
                  <a:pt x="51099" y="47815"/>
                  <a:pt x="50756" y="47815"/>
                </a:cubicBezTo>
                <a:lnTo>
                  <a:pt x="50748" y="47815"/>
                </a:lnTo>
                <a:cubicBezTo>
                  <a:pt x="50430" y="47819"/>
                  <a:pt x="50135" y="47938"/>
                  <a:pt x="49907" y="48158"/>
                </a:cubicBezTo>
                <a:cubicBezTo>
                  <a:pt x="49792" y="48020"/>
                  <a:pt x="49670" y="47893"/>
                  <a:pt x="49539" y="47775"/>
                </a:cubicBezTo>
                <a:cubicBezTo>
                  <a:pt x="49862" y="47460"/>
                  <a:pt x="50290" y="47285"/>
                  <a:pt x="50744" y="47285"/>
                </a:cubicBezTo>
                <a:close/>
                <a:moveTo>
                  <a:pt x="66583" y="47285"/>
                </a:moveTo>
                <a:cubicBezTo>
                  <a:pt x="67061" y="47285"/>
                  <a:pt x="67523" y="47481"/>
                  <a:pt x="67853" y="47824"/>
                </a:cubicBezTo>
                <a:cubicBezTo>
                  <a:pt x="67723" y="47946"/>
                  <a:pt x="67600" y="48077"/>
                  <a:pt x="67489" y="48216"/>
                </a:cubicBezTo>
                <a:cubicBezTo>
                  <a:pt x="67257" y="47962"/>
                  <a:pt x="66930" y="47815"/>
                  <a:pt x="66583" y="47815"/>
                </a:cubicBezTo>
                <a:lnTo>
                  <a:pt x="66575" y="47815"/>
                </a:lnTo>
                <a:cubicBezTo>
                  <a:pt x="66260" y="47819"/>
                  <a:pt x="65962" y="47938"/>
                  <a:pt x="65738" y="48158"/>
                </a:cubicBezTo>
                <a:cubicBezTo>
                  <a:pt x="65623" y="48020"/>
                  <a:pt x="65497" y="47893"/>
                  <a:pt x="65366" y="47775"/>
                </a:cubicBezTo>
                <a:cubicBezTo>
                  <a:pt x="65631" y="47521"/>
                  <a:pt x="65958" y="47358"/>
                  <a:pt x="66313" y="47304"/>
                </a:cubicBezTo>
                <a:cubicBezTo>
                  <a:pt x="66399" y="47289"/>
                  <a:pt x="66485" y="47285"/>
                  <a:pt x="66575" y="47285"/>
                </a:cubicBezTo>
                <a:close/>
                <a:moveTo>
                  <a:pt x="82413" y="47285"/>
                </a:moveTo>
                <a:cubicBezTo>
                  <a:pt x="82892" y="47285"/>
                  <a:pt x="83348" y="47481"/>
                  <a:pt x="83680" y="47824"/>
                </a:cubicBezTo>
                <a:cubicBezTo>
                  <a:pt x="83549" y="47946"/>
                  <a:pt x="83431" y="48077"/>
                  <a:pt x="83316" y="48216"/>
                </a:cubicBezTo>
                <a:cubicBezTo>
                  <a:pt x="83084" y="47962"/>
                  <a:pt x="82756" y="47815"/>
                  <a:pt x="82413" y="47815"/>
                </a:cubicBezTo>
                <a:lnTo>
                  <a:pt x="82405" y="47815"/>
                </a:lnTo>
                <a:cubicBezTo>
                  <a:pt x="82087" y="47819"/>
                  <a:pt x="81793" y="47938"/>
                  <a:pt x="81564" y="48158"/>
                </a:cubicBezTo>
                <a:cubicBezTo>
                  <a:pt x="81450" y="48020"/>
                  <a:pt x="81327" y="47893"/>
                  <a:pt x="81197" y="47775"/>
                </a:cubicBezTo>
                <a:cubicBezTo>
                  <a:pt x="81523" y="47460"/>
                  <a:pt x="81948" y="47285"/>
                  <a:pt x="82401" y="47285"/>
                </a:cubicBezTo>
                <a:close/>
                <a:moveTo>
                  <a:pt x="19100" y="47885"/>
                </a:moveTo>
                <a:cubicBezTo>
                  <a:pt x="19426" y="47885"/>
                  <a:pt x="19741" y="48028"/>
                  <a:pt x="19957" y="48273"/>
                </a:cubicBezTo>
                <a:cubicBezTo>
                  <a:pt x="19707" y="48591"/>
                  <a:pt x="19507" y="48951"/>
                  <a:pt x="19364" y="49347"/>
                </a:cubicBezTo>
                <a:cubicBezTo>
                  <a:pt x="19266" y="49338"/>
                  <a:pt x="19168" y="49334"/>
                  <a:pt x="19066" y="49334"/>
                </a:cubicBezTo>
                <a:cubicBezTo>
                  <a:pt x="19021" y="49334"/>
                  <a:pt x="18977" y="49338"/>
                  <a:pt x="18932" y="49338"/>
                </a:cubicBezTo>
                <a:cubicBezTo>
                  <a:pt x="18781" y="48922"/>
                  <a:pt x="18564" y="48542"/>
                  <a:pt x="18295" y="48211"/>
                </a:cubicBezTo>
                <a:cubicBezTo>
                  <a:pt x="18511" y="48003"/>
                  <a:pt x="18789" y="47889"/>
                  <a:pt x="19091" y="47885"/>
                </a:cubicBezTo>
                <a:close/>
                <a:moveTo>
                  <a:pt x="34925" y="47885"/>
                </a:moveTo>
                <a:cubicBezTo>
                  <a:pt x="35257" y="47885"/>
                  <a:pt x="35567" y="48028"/>
                  <a:pt x="35788" y="48273"/>
                </a:cubicBezTo>
                <a:cubicBezTo>
                  <a:pt x="35538" y="48591"/>
                  <a:pt x="35334" y="48951"/>
                  <a:pt x="35191" y="49347"/>
                </a:cubicBezTo>
                <a:cubicBezTo>
                  <a:pt x="35093" y="49338"/>
                  <a:pt x="34995" y="49334"/>
                  <a:pt x="34897" y="49334"/>
                </a:cubicBezTo>
                <a:cubicBezTo>
                  <a:pt x="34852" y="49334"/>
                  <a:pt x="34808" y="49338"/>
                  <a:pt x="34763" y="49338"/>
                </a:cubicBezTo>
                <a:cubicBezTo>
                  <a:pt x="34607" y="48922"/>
                  <a:pt x="34391" y="48546"/>
                  <a:pt x="34125" y="48211"/>
                </a:cubicBezTo>
                <a:cubicBezTo>
                  <a:pt x="34337" y="48003"/>
                  <a:pt x="34619" y="47889"/>
                  <a:pt x="34917" y="47885"/>
                </a:cubicBezTo>
                <a:close/>
                <a:moveTo>
                  <a:pt x="50756" y="47885"/>
                </a:moveTo>
                <a:cubicBezTo>
                  <a:pt x="51083" y="47885"/>
                  <a:pt x="51398" y="48028"/>
                  <a:pt x="51614" y="48273"/>
                </a:cubicBezTo>
                <a:cubicBezTo>
                  <a:pt x="51365" y="48591"/>
                  <a:pt x="51165" y="48951"/>
                  <a:pt x="51022" y="49347"/>
                </a:cubicBezTo>
                <a:cubicBezTo>
                  <a:pt x="50932" y="49338"/>
                  <a:pt x="50842" y="49334"/>
                  <a:pt x="50748" y="49334"/>
                </a:cubicBezTo>
                <a:lnTo>
                  <a:pt x="50724" y="49334"/>
                </a:lnTo>
                <a:cubicBezTo>
                  <a:pt x="50678" y="49334"/>
                  <a:pt x="50633" y="49338"/>
                  <a:pt x="50589" y="49338"/>
                </a:cubicBezTo>
                <a:cubicBezTo>
                  <a:pt x="50437" y="48922"/>
                  <a:pt x="50222" y="48546"/>
                  <a:pt x="49952" y="48211"/>
                </a:cubicBezTo>
                <a:cubicBezTo>
                  <a:pt x="50164" y="48003"/>
                  <a:pt x="50446" y="47889"/>
                  <a:pt x="50748" y="47885"/>
                </a:cubicBezTo>
                <a:close/>
                <a:moveTo>
                  <a:pt x="66583" y="47885"/>
                </a:moveTo>
                <a:cubicBezTo>
                  <a:pt x="66914" y="47885"/>
                  <a:pt x="67224" y="48028"/>
                  <a:pt x="67444" y="48273"/>
                </a:cubicBezTo>
                <a:cubicBezTo>
                  <a:pt x="67195" y="48591"/>
                  <a:pt x="66991" y="48951"/>
                  <a:pt x="66848" y="49347"/>
                </a:cubicBezTo>
                <a:cubicBezTo>
                  <a:pt x="66758" y="49338"/>
                  <a:pt x="66669" y="49334"/>
                  <a:pt x="66579" y="49334"/>
                </a:cubicBezTo>
                <a:lnTo>
                  <a:pt x="66554" y="49334"/>
                </a:lnTo>
                <a:cubicBezTo>
                  <a:pt x="66509" y="49334"/>
                  <a:pt x="66464" y="49338"/>
                  <a:pt x="66420" y="49338"/>
                </a:cubicBezTo>
                <a:cubicBezTo>
                  <a:pt x="66264" y="48922"/>
                  <a:pt x="66047" y="48546"/>
                  <a:pt x="65783" y="48211"/>
                </a:cubicBezTo>
                <a:cubicBezTo>
                  <a:pt x="65994" y="48003"/>
                  <a:pt x="66277" y="47889"/>
                  <a:pt x="66575" y="47885"/>
                </a:cubicBezTo>
                <a:close/>
                <a:moveTo>
                  <a:pt x="82413" y="47885"/>
                </a:moveTo>
                <a:cubicBezTo>
                  <a:pt x="82741" y="47885"/>
                  <a:pt x="83054" y="48028"/>
                  <a:pt x="83271" y="48273"/>
                </a:cubicBezTo>
                <a:cubicBezTo>
                  <a:pt x="83022" y="48591"/>
                  <a:pt x="82822" y="48951"/>
                  <a:pt x="82679" y="49347"/>
                </a:cubicBezTo>
                <a:cubicBezTo>
                  <a:pt x="82589" y="49338"/>
                  <a:pt x="82499" y="49334"/>
                  <a:pt x="82405" y="49334"/>
                </a:cubicBezTo>
                <a:lnTo>
                  <a:pt x="82381" y="49334"/>
                </a:lnTo>
                <a:cubicBezTo>
                  <a:pt x="82336" y="49334"/>
                  <a:pt x="82291" y="49338"/>
                  <a:pt x="82246" y="49338"/>
                </a:cubicBezTo>
                <a:cubicBezTo>
                  <a:pt x="82095" y="48922"/>
                  <a:pt x="81878" y="48542"/>
                  <a:pt x="81608" y="48211"/>
                </a:cubicBezTo>
                <a:cubicBezTo>
                  <a:pt x="81646" y="48175"/>
                  <a:pt x="81687" y="48142"/>
                  <a:pt x="81727" y="48109"/>
                </a:cubicBezTo>
                <a:cubicBezTo>
                  <a:pt x="81923" y="47966"/>
                  <a:pt x="82156" y="47889"/>
                  <a:pt x="82405" y="47885"/>
                </a:cubicBezTo>
                <a:close/>
                <a:moveTo>
                  <a:pt x="11179" y="46594"/>
                </a:moveTo>
                <a:cubicBezTo>
                  <a:pt x="11882" y="46594"/>
                  <a:pt x="12544" y="46897"/>
                  <a:pt x="13009" y="47419"/>
                </a:cubicBezTo>
                <a:cubicBezTo>
                  <a:pt x="12331" y="47881"/>
                  <a:pt x="11797" y="48546"/>
                  <a:pt x="11503" y="49351"/>
                </a:cubicBezTo>
                <a:cubicBezTo>
                  <a:pt x="11388" y="49338"/>
                  <a:pt x="11273" y="49334"/>
                  <a:pt x="11160" y="49334"/>
                </a:cubicBezTo>
                <a:cubicBezTo>
                  <a:pt x="11094" y="49334"/>
                  <a:pt x="11028" y="49338"/>
                  <a:pt x="10964" y="49343"/>
                </a:cubicBezTo>
                <a:cubicBezTo>
                  <a:pt x="10817" y="48934"/>
                  <a:pt x="10604" y="48563"/>
                  <a:pt x="10342" y="48236"/>
                </a:cubicBezTo>
                <a:lnTo>
                  <a:pt x="10342" y="48236"/>
                </a:lnTo>
                <a:lnTo>
                  <a:pt x="10346" y="48240"/>
                </a:lnTo>
                <a:cubicBezTo>
                  <a:pt x="10567" y="48011"/>
                  <a:pt x="10857" y="47889"/>
                  <a:pt x="11172" y="47885"/>
                </a:cubicBezTo>
                <a:lnTo>
                  <a:pt x="11179" y="47885"/>
                </a:lnTo>
                <a:cubicBezTo>
                  <a:pt x="11519" y="47885"/>
                  <a:pt x="11837" y="48032"/>
                  <a:pt x="12058" y="48293"/>
                </a:cubicBezTo>
                <a:lnTo>
                  <a:pt x="12111" y="48248"/>
                </a:lnTo>
                <a:cubicBezTo>
                  <a:pt x="11878" y="47975"/>
                  <a:pt x="11539" y="47815"/>
                  <a:pt x="11179" y="47815"/>
                </a:cubicBezTo>
                <a:lnTo>
                  <a:pt x="11172" y="47815"/>
                </a:lnTo>
                <a:cubicBezTo>
                  <a:pt x="10841" y="47819"/>
                  <a:pt x="10534" y="47950"/>
                  <a:pt x="10306" y="48183"/>
                </a:cubicBezTo>
                <a:cubicBezTo>
                  <a:pt x="10191" y="48048"/>
                  <a:pt x="10069" y="47917"/>
                  <a:pt x="9938" y="47794"/>
                </a:cubicBezTo>
                <a:cubicBezTo>
                  <a:pt x="10265" y="47468"/>
                  <a:pt x="10702" y="47285"/>
                  <a:pt x="11168" y="47285"/>
                </a:cubicBezTo>
                <a:lnTo>
                  <a:pt x="11179" y="47285"/>
                </a:lnTo>
                <a:cubicBezTo>
                  <a:pt x="11666" y="47285"/>
                  <a:pt x="12135" y="47489"/>
                  <a:pt x="12470" y="47848"/>
                </a:cubicBezTo>
                <a:lnTo>
                  <a:pt x="12519" y="47799"/>
                </a:lnTo>
                <a:cubicBezTo>
                  <a:pt x="12176" y="47427"/>
                  <a:pt x="11686" y="47211"/>
                  <a:pt x="11179" y="47211"/>
                </a:cubicBezTo>
                <a:lnTo>
                  <a:pt x="11168" y="47211"/>
                </a:lnTo>
                <a:cubicBezTo>
                  <a:pt x="10681" y="47215"/>
                  <a:pt x="10229" y="47407"/>
                  <a:pt x="9885" y="47750"/>
                </a:cubicBezTo>
                <a:cubicBezTo>
                  <a:pt x="9730" y="47611"/>
                  <a:pt x="9567" y="47485"/>
                  <a:pt x="9390" y="47370"/>
                </a:cubicBezTo>
                <a:cubicBezTo>
                  <a:pt x="9848" y="46880"/>
                  <a:pt x="10493" y="46599"/>
                  <a:pt x="11164" y="46594"/>
                </a:cubicBezTo>
                <a:close/>
                <a:moveTo>
                  <a:pt x="27006" y="46594"/>
                </a:moveTo>
                <a:cubicBezTo>
                  <a:pt x="27709" y="46594"/>
                  <a:pt x="28374" y="46897"/>
                  <a:pt x="28836" y="47419"/>
                </a:cubicBezTo>
                <a:cubicBezTo>
                  <a:pt x="28158" y="47881"/>
                  <a:pt x="27623" y="48546"/>
                  <a:pt x="27333" y="49351"/>
                </a:cubicBezTo>
                <a:cubicBezTo>
                  <a:pt x="27219" y="49338"/>
                  <a:pt x="27104" y="49334"/>
                  <a:pt x="26985" y="49334"/>
                </a:cubicBezTo>
                <a:cubicBezTo>
                  <a:pt x="26921" y="49334"/>
                  <a:pt x="26855" y="49338"/>
                  <a:pt x="26794" y="49343"/>
                </a:cubicBezTo>
                <a:cubicBezTo>
                  <a:pt x="26642" y="48935"/>
                  <a:pt x="26435" y="48563"/>
                  <a:pt x="26173" y="48236"/>
                </a:cubicBezTo>
                <a:lnTo>
                  <a:pt x="26173" y="48236"/>
                </a:lnTo>
                <a:lnTo>
                  <a:pt x="26177" y="48240"/>
                </a:lnTo>
                <a:cubicBezTo>
                  <a:pt x="26393" y="48011"/>
                  <a:pt x="26688" y="47889"/>
                  <a:pt x="26998" y="47885"/>
                </a:cubicBezTo>
                <a:lnTo>
                  <a:pt x="27006" y="47885"/>
                </a:lnTo>
                <a:cubicBezTo>
                  <a:pt x="27345" y="47885"/>
                  <a:pt x="27664" y="48032"/>
                  <a:pt x="27884" y="48293"/>
                </a:cubicBezTo>
                <a:lnTo>
                  <a:pt x="27937" y="48248"/>
                </a:lnTo>
                <a:cubicBezTo>
                  <a:pt x="27708" y="47974"/>
                  <a:pt x="27370" y="47815"/>
                  <a:pt x="27011" y="47815"/>
                </a:cubicBezTo>
                <a:cubicBezTo>
                  <a:pt x="27007" y="47815"/>
                  <a:pt x="27003" y="47815"/>
                  <a:pt x="26998" y="47815"/>
                </a:cubicBezTo>
                <a:cubicBezTo>
                  <a:pt x="26672" y="47819"/>
                  <a:pt x="26361" y="47950"/>
                  <a:pt x="26133" y="48183"/>
                </a:cubicBezTo>
                <a:cubicBezTo>
                  <a:pt x="26018" y="48048"/>
                  <a:pt x="25895" y="47917"/>
                  <a:pt x="25765" y="47794"/>
                </a:cubicBezTo>
                <a:cubicBezTo>
                  <a:pt x="26095" y="47468"/>
                  <a:pt x="26533" y="47285"/>
                  <a:pt x="26994" y="47285"/>
                </a:cubicBezTo>
                <a:lnTo>
                  <a:pt x="27006" y="47285"/>
                </a:lnTo>
                <a:cubicBezTo>
                  <a:pt x="27496" y="47285"/>
                  <a:pt x="27966" y="47489"/>
                  <a:pt x="28297" y="47848"/>
                </a:cubicBezTo>
                <a:lnTo>
                  <a:pt x="28350" y="47799"/>
                </a:lnTo>
                <a:cubicBezTo>
                  <a:pt x="28003" y="47427"/>
                  <a:pt x="27517" y="47211"/>
                  <a:pt x="27006" y="47211"/>
                </a:cubicBezTo>
                <a:lnTo>
                  <a:pt x="26994" y="47211"/>
                </a:lnTo>
                <a:cubicBezTo>
                  <a:pt x="26512" y="47215"/>
                  <a:pt x="26054" y="47407"/>
                  <a:pt x="25716" y="47750"/>
                </a:cubicBezTo>
                <a:cubicBezTo>
                  <a:pt x="25560" y="47611"/>
                  <a:pt x="25393" y="47485"/>
                  <a:pt x="25221" y="47370"/>
                </a:cubicBezTo>
                <a:cubicBezTo>
                  <a:pt x="25675" y="46880"/>
                  <a:pt x="26320" y="46599"/>
                  <a:pt x="26990" y="46594"/>
                </a:cubicBezTo>
                <a:close/>
                <a:moveTo>
                  <a:pt x="42837" y="46594"/>
                </a:moveTo>
                <a:cubicBezTo>
                  <a:pt x="43540" y="46594"/>
                  <a:pt x="44201" y="46897"/>
                  <a:pt x="44667" y="47419"/>
                </a:cubicBezTo>
                <a:cubicBezTo>
                  <a:pt x="43988" y="47881"/>
                  <a:pt x="43453" y="48546"/>
                  <a:pt x="43159" y="49351"/>
                </a:cubicBezTo>
                <a:cubicBezTo>
                  <a:pt x="43053" y="49338"/>
                  <a:pt x="42947" y="49334"/>
                  <a:pt x="42841" y="49334"/>
                </a:cubicBezTo>
                <a:lnTo>
                  <a:pt x="42816" y="49334"/>
                </a:lnTo>
                <a:cubicBezTo>
                  <a:pt x="42751" y="49334"/>
                  <a:pt x="42686" y="49338"/>
                  <a:pt x="42620" y="49343"/>
                </a:cubicBezTo>
                <a:cubicBezTo>
                  <a:pt x="42473" y="48935"/>
                  <a:pt x="42261" y="48563"/>
                  <a:pt x="42000" y="48236"/>
                </a:cubicBezTo>
                <a:lnTo>
                  <a:pt x="42000" y="48236"/>
                </a:lnTo>
                <a:lnTo>
                  <a:pt x="42004" y="48240"/>
                </a:lnTo>
                <a:cubicBezTo>
                  <a:pt x="42224" y="48011"/>
                  <a:pt x="42514" y="47889"/>
                  <a:pt x="42829" y="47885"/>
                </a:cubicBezTo>
                <a:lnTo>
                  <a:pt x="42837" y="47885"/>
                </a:lnTo>
                <a:cubicBezTo>
                  <a:pt x="43176" y="47885"/>
                  <a:pt x="43494" y="48032"/>
                  <a:pt x="43715" y="48293"/>
                </a:cubicBezTo>
                <a:lnTo>
                  <a:pt x="43768" y="48248"/>
                </a:lnTo>
                <a:cubicBezTo>
                  <a:pt x="43536" y="47975"/>
                  <a:pt x="43196" y="47815"/>
                  <a:pt x="42837" y="47815"/>
                </a:cubicBezTo>
                <a:lnTo>
                  <a:pt x="42829" y="47815"/>
                </a:lnTo>
                <a:cubicBezTo>
                  <a:pt x="42498" y="47819"/>
                  <a:pt x="42192" y="47950"/>
                  <a:pt x="41963" y="48183"/>
                </a:cubicBezTo>
                <a:cubicBezTo>
                  <a:pt x="41849" y="48048"/>
                  <a:pt x="41726" y="47917"/>
                  <a:pt x="41596" y="47794"/>
                </a:cubicBezTo>
                <a:cubicBezTo>
                  <a:pt x="41922" y="47468"/>
                  <a:pt x="42359" y="47285"/>
                  <a:pt x="42825" y="47285"/>
                </a:cubicBezTo>
                <a:lnTo>
                  <a:pt x="42837" y="47285"/>
                </a:lnTo>
                <a:cubicBezTo>
                  <a:pt x="43323" y="47285"/>
                  <a:pt x="43792" y="47489"/>
                  <a:pt x="44128" y="47848"/>
                </a:cubicBezTo>
                <a:lnTo>
                  <a:pt x="44177" y="47799"/>
                </a:lnTo>
                <a:cubicBezTo>
                  <a:pt x="43834" y="47427"/>
                  <a:pt x="43343" y="47211"/>
                  <a:pt x="42837" y="47211"/>
                </a:cubicBezTo>
                <a:lnTo>
                  <a:pt x="42825" y="47211"/>
                </a:lnTo>
                <a:cubicBezTo>
                  <a:pt x="42339" y="47215"/>
                  <a:pt x="41885" y="47407"/>
                  <a:pt x="41542" y="47750"/>
                </a:cubicBezTo>
                <a:cubicBezTo>
                  <a:pt x="41387" y="47611"/>
                  <a:pt x="41223" y="47485"/>
                  <a:pt x="41048" y="47370"/>
                </a:cubicBezTo>
                <a:cubicBezTo>
                  <a:pt x="41506" y="46880"/>
                  <a:pt x="42151" y="46599"/>
                  <a:pt x="42821" y="46594"/>
                </a:cubicBezTo>
                <a:close/>
                <a:moveTo>
                  <a:pt x="58660" y="46594"/>
                </a:moveTo>
                <a:cubicBezTo>
                  <a:pt x="59362" y="46594"/>
                  <a:pt x="60031" y="46896"/>
                  <a:pt x="60493" y="47419"/>
                </a:cubicBezTo>
                <a:cubicBezTo>
                  <a:pt x="59815" y="47881"/>
                  <a:pt x="59280" y="48546"/>
                  <a:pt x="58990" y="49351"/>
                </a:cubicBezTo>
                <a:cubicBezTo>
                  <a:pt x="58884" y="49338"/>
                  <a:pt x="58778" y="49334"/>
                  <a:pt x="58671" y="49334"/>
                </a:cubicBezTo>
                <a:lnTo>
                  <a:pt x="58643" y="49334"/>
                </a:lnTo>
                <a:cubicBezTo>
                  <a:pt x="58578" y="49334"/>
                  <a:pt x="58512" y="49338"/>
                  <a:pt x="58451" y="49343"/>
                </a:cubicBezTo>
                <a:cubicBezTo>
                  <a:pt x="58300" y="48935"/>
                  <a:pt x="58092" y="48563"/>
                  <a:pt x="57830" y="48236"/>
                </a:cubicBezTo>
                <a:lnTo>
                  <a:pt x="57830" y="48236"/>
                </a:lnTo>
                <a:lnTo>
                  <a:pt x="57834" y="48240"/>
                </a:lnTo>
                <a:cubicBezTo>
                  <a:pt x="58051" y="48011"/>
                  <a:pt x="58345" y="47889"/>
                  <a:pt x="58656" y="47885"/>
                </a:cubicBezTo>
                <a:cubicBezTo>
                  <a:pt x="58999" y="47885"/>
                  <a:pt x="59321" y="48032"/>
                  <a:pt x="59542" y="48293"/>
                </a:cubicBezTo>
                <a:lnTo>
                  <a:pt x="59595" y="48248"/>
                </a:lnTo>
                <a:cubicBezTo>
                  <a:pt x="59362" y="47975"/>
                  <a:pt x="59023" y="47815"/>
                  <a:pt x="58663" y="47815"/>
                </a:cubicBezTo>
                <a:lnTo>
                  <a:pt x="58656" y="47815"/>
                </a:lnTo>
                <a:cubicBezTo>
                  <a:pt x="58328" y="47819"/>
                  <a:pt x="58018" y="47950"/>
                  <a:pt x="57789" y="48183"/>
                </a:cubicBezTo>
                <a:cubicBezTo>
                  <a:pt x="57675" y="48048"/>
                  <a:pt x="57553" y="47917"/>
                  <a:pt x="57421" y="47794"/>
                </a:cubicBezTo>
                <a:cubicBezTo>
                  <a:pt x="57753" y="47468"/>
                  <a:pt x="58190" y="47285"/>
                  <a:pt x="58656" y="47285"/>
                </a:cubicBezTo>
                <a:lnTo>
                  <a:pt x="58663" y="47285"/>
                </a:lnTo>
                <a:cubicBezTo>
                  <a:pt x="59154" y="47285"/>
                  <a:pt x="59623" y="47489"/>
                  <a:pt x="59954" y="47848"/>
                </a:cubicBezTo>
                <a:lnTo>
                  <a:pt x="60007" y="47799"/>
                </a:lnTo>
                <a:cubicBezTo>
                  <a:pt x="59660" y="47427"/>
                  <a:pt x="59174" y="47211"/>
                  <a:pt x="58663" y="47211"/>
                </a:cubicBezTo>
                <a:lnTo>
                  <a:pt x="58652" y="47211"/>
                </a:lnTo>
                <a:cubicBezTo>
                  <a:pt x="58169" y="47215"/>
                  <a:pt x="57712" y="47407"/>
                  <a:pt x="57372" y="47750"/>
                </a:cubicBezTo>
                <a:cubicBezTo>
                  <a:pt x="57218" y="47611"/>
                  <a:pt x="57050" y="47485"/>
                  <a:pt x="56878" y="47370"/>
                </a:cubicBezTo>
                <a:cubicBezTo>
                  <a:pt x="57332" y="46880"/>
                  <a:pt x="57977" y="46599"/>
                  <a:pt x="58647" y="46594"/>
                </a:cubicBezTo>
                <a:cubicBezTo>
                  <a:pt x="58651" y="46594"/>
                  <a:pt x="58656" y="46594"/>
                  <a:pt x="58660" y="46594"/>
                </a:cubicBezTo>
                <a:close/>
                <a:moveTo>
                  <a:pt x="74494" y="46594"/>
                </a:moveTo>
                <a:cubicBezTo>
                  <a:pt x="75197" y="46594"/>
                  <a:pt x="75858" y="46897"/>
                  <a:pt x="76324" y="47419"/>
                </a:cubicBezTo>
                <a:cubicBezTo>
                  <a:pt x="75646" y="47881"/>
                  <a:pt x="75111" y="48546"/>
                  <a:pt x="74816" y="49351"/>
                </a:cubicBezTo>
                <a:cubicBezTo>
                  <a:pt x="74715" y="49338"/>
                  <a:pt x="74605" y="49334"/>
                  <a:pt x="74498" y="49334"/>
                </a:cubicBezTo>
                <a:lnTo>
                  <a:pt x="74473" y="49334"/>
                </a:lnTo>
                <a:cubicBezTo>
                  <a:pt x="74409" y="49334"/>
                  <a:pt x="74343" y="49338"/>
                  <a:pt x="74277" y="49343"/>
                </a:cubicBezTo>
                <a:cubicBezTo>
                  <a:pt x="74130" y="48935"/>
                  <a:pt x="73919" y="48563"/>
                  <a:pt x="73657" y="48236"/>
                </a:cubicBezTo>
                <a:lnTo>
                  <a:pt x="73657" y="48236"/>
                </a:lnTo>
                <a:lnTo>
                  <a:pt x="73661" y="48240"/>
                </a:lnTo>
                <a:cubicBezTo>
                  <a:pt x="73881" y="48011"/>
                  <a:pt x="74172" y="47889"/>
                  <a:pt x="74486" y="47885"/>
                </a:cubicBezTo>
                <a:lnTo>
                  <a:pt x="74494" y="47885"/>
                </a:lnTo>
                <a:cubicBezTo>
                  <a:pt x="74833" y="47885"/>
                  <a:pt x="75152" y="48032"/>
                  <a:pt x="75372" y="48293"/>
                </a:cubicBezTo>
                <a:lnTo>
                  <a:pt x="75425" y="48248"/>
                </a:lnTo>
                <a:cubicBezTo>
                  <a:pt x="75193" y="47975"/>
                  <a:pt x="74854" y="47815"/>
                  <a:pt x="74494" y="47815"/>
                </a:cubicBezTo>
                <a:lnTo>
                  <a:pt x="74486" y="47815"/>
                </a:lnTo>
                <a:cubicBezTo>
                  <a:pt x="74155" y="47819"/>
                  <a:pt x="73849" y="47950"/>
                  <a:pt x="73620" y="48183"/>
                </a:cubicBezTo>
                <a:cubicBezTo>
                  <a:pt x="73506" y="48048"/>
                  <a:pt x="73383" y="47917"/>
                  <a:pt x="73252" y="47794"/>
                </a:cubicBezTo>
                <a:cubicBezTo>
                  <a:pt x="73579" y="47468"/>
                  <a:pt x="74017" y="47285"/>
                  <a:pt x="74482" y="47285"/>
                </a:cubicBezTo>
                <a:lnTo>
                  <a:pt x="74494" y="47285"/>
                </a:lnTo>
                <a:cubicBezTo>
                  <a:pt x="74980" y="47285"/>
                  <a:pt x="75450" y="47489"/>
                  <a:pt x="75785" y="47848"/>
                </a:cubicBezTo>
                <a:lnTo>
                  <a:pt x="75834" y="47799"/>
                </a:lnTo>
                <a:cubicBezTo>
                  <a:pt x="75491" y="47427"/>
                  <a:pt x="75001" y="47211"/>
                  <a:pt x="74494" y="47211"/>
                </a:cubicBezTo>
                <a:lnTo>
                  <a:pt x="74482" y="47211"/>
                </a:lnTo>
                <a:cubicBezTo>
                  <a:pt x="73996" y="47215"/>
                  <a:pt x="73542" y="47407"/>
                  <a:pt x="73199" y="47750"/>
                </a:cubicBezTo>
                <a:cubicBezTo>
                  <a:pt x="73044" y="47611"/>
                  <a:pt x="72881" y="47485"/>
                  <a:pt x="72705" y="47370"/>
                </a:cubicBezTo>
                <a:cubicBezTo>
                  <a:pt x="73163" y="46880"/>
                  <a:pt x="73808" y="46599"/>
                  <a:pt x="74477" y="46594"/>
                </a:cubicBezTo>
                <a:close/>
                <a:moveTo>
                  <a:pt x="90321" y="46594"/>
                </a:moveTo>
                <a:cubicBezTo>
                  <a:pt x="91024" y="46594"/>
                  <a:pt x="91689" y="46897"/>
                  <a:pt x="92151" y="47419"/>
                </a:cubicBezTo>
                <a:cubicBezTo>
                  <a:pt x="91472" y="47881"/>
                  <a:pt x="90937" y="48546"/>
                  <a:pt x="90647" y="49351"/>
                </a:cubicBezTo>
                <a:cubicBezTo>
                  <a:pt x="90541" y="49338"/>
                  <a:pt x="90435" y="49334"/>
                  <a:pt x="90329" y="49334"/>
                </a:cubicBezTo>
                <a:lnTo>
                  <a:pt x="90300" y="49334"/>
                </a:lnTo>
                <a:cubicBezTo>
                  <a:pt x="90234" y="49334"/>
                  <a:pt x="90170" y="49338"/>
                  <a:pt x="90108" y="49343"/>
                </a:cubicBezTo>
                <a:cubicBezTo>
                  <a:pt x="89957" y="48935"/>
                  <a:pt x="89749" y="48563"/>
                  <a:pt x="89488" y="48236"/>
                </a:cubicBezTo>
                <a:lnTo>
                  <a:pt x="89488" y="48236"/>
                </a:lnTo>
                <a:lnTo>
                  <a:pt x="89491" y="48240"/>
                </a:lnTo>
                <a:cubicBezTo>
                  <a:pt x="89708" y="48011"/>
                  <a:pt x="90002" y="47889"/>
                  <a:pt x="90313" y="47885"/>
                </a:cubicBezTo>
                <a:lnTo>
                  <a:pt x="90321" y="47885"/>
                </a:lnTo>
                <a:cubicBezTo>
                  <a:pt x="90660" y="47885"/>
                  <a:pt x="90978" y="48032"/>
                  <a:pt x="91199" y="48293"/>
                </a:cubicBezTo>
                <a:lnTo>
                  <a:pt x="91252" y="48248"/>
                </a:lnTo>
                <a:cubicBezTo>
                  <a:pt x="91019" y="47975"/>
                  <a:pt x="90680" y="47815"/>
                  <a:pt x="90321" y="47815"/>
                </a:cubicBezTo>
                <a:lnTo>
                  <a:pt x="90313" y="47815"/>
                </a:lnTo>
                <a:cubicBezTo>
                  <a:pt x="89985" y="47819"/>
                  <a:pt x="89676" y="47950"/>
                  <a:pt x="89446" y="48183"/>
                </a:cubicBezTo>
                <a:cubicBezTo>
                  <a:pt x="89333" y="48048"/>
                  <a:pt x="89210" y="47917"/>
                  <a:pt x="89079" y="47794"/>
                </a:cubicBezTo>
                <a:cubicBezTo>
                  <a:pt x="89410" y="47468"/>
                  <a:pt x="89847" y="47285"/>
                  <a:pt x="90313" y="47285"/>
                </a:cubicBezTo>
                <a:lnTo>
                  <a:pt x="90321" y="47285"/>
                </a:lnTo>
                <a:cubicBezTo>
                  <a:pt x="90811" y="47285"/>
                  <a:pt x="91280" y="47489"/>
                  <a:pt x="91612" y="47848"/>
                </a:cubicBezTo>
                <a:lnTo>
                  <a:pt x="91665" y="47799"/>
                </a:lnTo>
                <a:cubicBezTo>
                  <a:pt x="91318" y="47427"/>
                  <a:pt x="90831" y="47211"/>
                  <a:pt x="90321" y="47211"/>
                </a:cubicBezTo>
                <a:lnTo>
                  <a:pt x="90308" y="47211"/>
                </a:lnTo>
                <a:cubicBezTo>
                  <a:pt x="89827" y="47215"/>
                  <a:pt x="89369" y="47407"/>
                  <a:pt x="89030" y="47750"/>
                </a:cubicBezTo>
                <a:cubicBezTo>
                  <a:pt x="88875" y="47611"/>
                  <a:pt x="88707" y="47485"/>
                  <a:pt x="88536" y="47370"/>
                </a:cubicBezTo>
                <a:cubicBezTo>
                  <a:pt x="88990" y="46880"/>
                  <a:pt x="89635" y="46599"/>
                  <a:pt x="90304" y="46594"/>
                </a:cubicBezTo>
                <a:close/>
                <a:moveTo>
                  <a:pt x="7251" y="46810"/>
                </a:moveTo>
                <a:cubicBezTo>
                  <a:pt x="8876" y="46810"/>
                  <a:pt x="10327" y="47824"/>
                  <a:pt x="10890" y="49347"/>
                </a:cubicBezTo>
                <a:cubicBezTo>
                  <a:pt x="10670" y="49363"/>
                  <a:pt x="10457" y="49396"/>
                  <a:pt x="10244" y="49449"/>
                </a:cubicBezTo>
                <a:cubicBezTo>
                  <a:pt x="9745" y="48250"/>
                  <a:pt x="8549" y="47451"/>
                  <a:pt x="7249" y="47451"/>
                </a:cubicBezTo>
                <a:cubicBezTo>
                  <a:pt x="7243" y="47451"/>
                  <a:pt x="7236" y="47451"/>
                  <a:pt x="7230" y="47451"/>
                </a:cubicBezTo>
                <a:cubicBezTo>
                  <a:pt x="5911" y="47460"/>
                  <a:pt x="4751" y="48248"/>
                  <a:pt x="4253" y="49461"/>
                </a:cubicBezTo>
                <a:cubicBezTo>
                  <a:pt x="4040" y="49408"/>
                  <a:pt x="3828" y="49372"/>
                  <a:pt x="3607" y="49351"/>
                </a:cubicBezTo>
                <a:cubicBezTo>
                  <a:pt x="4167" y="47840"/>
                  <a:pt x="5613" y="46823"/>
                  <a:pt x="7226" y="46810"/>
                </a:cubicBezTo>
                <a:close/>
                <a:moveTo>
                  <a:pt x="23077" y="46810"/>
                </a:moveTo>
                <a:cubicBezTo>
                  <a:pt x="24706" y="46810"/>
                  <a:pt x="26157" y="47824"/>
                  <a:pt x="26721" y="49347"/>
                </a:cubicBezTo>
                <a:cubicBezTo>
                  <a:pt x="26500" y="49363"/>
                  <a:pt x="26284" y="49396"/>
                  <a:pt x="26075" y="49449"/>
                </a:cubicBezTo>
                <a:cubicBezTo>
                  <a:pt x="25575" y="48250"/>
                  <a:pt x="24384" y="47451"/>
                  <a:pt x="23076" y="47451"/>
                </a:cubicBezTo>
                <a:cubicBezTo>
                  <a:pt x="23070" y="47451"/>
                  <a:pt x="23063" y="47451"/>
                  <a:pt x="23057" y="47451"/>
                </a:cubicBezTo>
                <a:cubicBezTo>
                  <a:pt x="21741" y="47460"/>
                  <a:pt x="20578" y="48248"/>
                  <a:pt x="20080" y="49461"/>
                </a:cubicBezTo>
                <a:cubicBezTo>
                  <a:pt x="19871" y="49408"/>
                  <a:pt x="19654" y="49372"/>
                  <a:pt x="19438" y="49351"/>
                </a:cubicBezTo>
                <a:cubicBezTo>
                  <a:pt x="19994" y="47840"/>
                  <a:pt x="21443" y="46823"/>
                  <a:pt x="23053" y="46810"/>
                </a:cubicBezTo>
                <a:close/>
                <a:moveTo>
                  <a:pt x="38908" y="46810"/>
                </a:moveTo>
                <a:cubicBezTo>
                  <a:pt x="40533" y="46810"/>
                  <a:pt x="41983" y="47824"/>
                  <a:pt x="42547" y="49347"/>
                </a:cubicBezTo>
                <a:cubicBezTo>
                  <a:pt x="42326" y="49363"/>
                  <a:pt x="42114" y="49396"/>
                  <a:pt x="41902" y="49449"/>
                </a:cubicBezTo>
                <a:cubicBezTo>
                  <a:pt x="41402" y="48250"/>
                  <a:pt x="40211" y="47451"/>
                  <a:pt x="38906" y="47451"/>
                </a:cubicBezTo>
                <a:cubicBezTo>
                  <a:pt x="38900" y="47451"/>
                  <a:pt x="38894" y="47451"/>
                  <a:pt x="38887" y="47451"/>
                </a:cubicBezTo>
                <a:cubicBezTo>
                  <a:pt x="37568" y="47460"/>
                  <a:pt x="36408" y="48248"/>
                  <a:pt x="35910" y="49461"/>
                </a:cubicBezTo>
                <a:cubicBezTo>
                  <a:pt x="35698" y="49408"/>
                  <a:pt x="35485" y="49372"/>
                  <a:pt x="35264" y="49351"/>
                </a:cubicBezTo>
                <a:cubicBezTo>
                  <a:pt x="35824" y="47840"/>
                  <a:pt x="37270" y="46823"/>
                  <a:pt x="38883" y="46810"/>
                </a:cubicBezTo>
                <a:close/>
                <a:moveTo>
                  <a:pt x="54735" y="46810"/>
                </a:moveTo>
                <a:cubicBezTo>
                  <a:pt x="56364" y="46810"/>
                  <a:pt x="57814" y="47824"/>
                  <a:pt x="58377" y="49347"/>
                </a:cubicBezTo>
                <a:cubicBezTo>
                  <a:pt x="58157" y="49363"/>
                  <a:pt x="57941" y="49396"/>
                  <a:pt x="57732" y="49449"/>
                </a:cubicBezTo>
                <a:cubicBezTo>
                  <a:pt x="57230" y="48248"/>
                  <a:pt x="56037" y="47451"/>
                  <a:pt x="54735" y="47451"/>
                </a:cubicBezTo>
                <a:lnTo>
                  <a:pt x="54714" y="47451"/>
                </a:lnTo>
                <a:cubicBezTo>
                  <a:pt x="53399" y="47460"/>
                  <a:pt x="52235" y="48248"/>
                  <a:pt x="51736" y="49461"/>
                </a:cubicBezTo>
                <a:cubicBezTo>
                  <a:pt x="51528" y="49408"/>
                  <a:pt x="51312" y="49372"/>
                  <a:pt x="51095" y="49351"/>
                </a:cubicBezTo>
                <a:cubicBezTo>
                  <a:pt x="51651" y="47840"/>
                  <a:pt x="53101" y="46823"/>
                  <a:pt x="54710" y="46810"/>
                </a:cubicBezTo>
                <a:close/>
                <a:moveTo>
                  <a:pt x="70565" y="46810"/>
                </a:moveTo>
                <a:cubicBezTo>
                  <a:pt x="72190" y="46810"/>
                  <a:pt x="73644" y="47824"/>
                  <a:pt x="74204" y="49347"/>
                </a:cubicBezTo>
                <a:cubicBezTo>
                  <a:pt x="73987" y="49363"/>
                  <a:pt x="73772" y="49396"/>
                  <a:pt x="73559" y="49449"/>
                </a:cubicBezTo>
                <a:cubicBezTo>
                  <a:pt x="73058" y="48250"/>
                  <a:pt x="71867" y="47451"/>
                  <a:pt x="70564" y="47451"/>
                </a:cubicBezTo>
                <a:cubicBezTo>
                  <a:pt x="70557" y="47451"/>
                  <a:pt x="70551" y="47451"/>
                  <a:pt x="70545" y="47451"/>
                </a:cubicBezTo>
                <a:cubicBezTo>
                  <a:pt x="69225" y="47460"/>
                  <a:pt x="68066" y="48248"/>
                  <a:pt x="67567" y="49461"/>
                </a:cubicBezTo>
                <a:cubicBezTo>
                  <a:pt x="67355" y="49408"/>
                  <a:pt x="67142" y="49372"/>
                  <a:pt x="66922" y="49351"/>
                </a:cubicBezTo>
                <a:cubicBezTo>
                  <a:pt x="67481" y="47840"/>
                  <a:pt x="68927" y="46823"/>
                  <a:pt x="70541" y="46810"/>
                </a:cubicBezTo>
                <a:close/>
                <a:moveTo>
                  <a:pt x="86396" y="46810"/>
                </a:moveTo>
                <a:cubicBezTo>
                  <a:pt x="88021" y="46810"/>
                  <a:pt x="89471" y="47824"/>
                  <a:pt x="90034" y="49347"/>
                </a:cubicBezTo>
                <a:cubicBezTo>
                  <a:pt x="89814" y="49363"/>
                  <a:pt x="89597" y="49396"/>
                  <a:pt x="89389" y="49449"/>
                </a:cubicBezTo>
                <a:cubicBezTo>
                  <a:pt x="88889" y="48250"/>
                  <a:pt x="87694" y="47451"/>
                  <a:pt x="86390" y="47451"/>
                </a:cubicBezTo>
                <a:cubicBezTo>
                  <a:pt x="86384" y="47451"/>
                  <a:pt x="86378" y="47451"/>
                  <a:pt x="86371" y="47451"/>
                </a:cubicBezTo>
                <a:cubicBezTo>
                  <a:pt x="85056" y="47460"/>
                  <a:pt x="83892" y="48248"/>
                  <a:pt x="83393" y="49461"/>
                </a:cubicBezTo>
                <a:cubicBezTo>
                  <a:pt x="83186" y="49408"/>
                  <a:pt x="82969" y="49372"/>
                  <a:pt x="82752" y="49351"/>
                </a:cubicBezTo>
                <a:cubicBezTo>
                  <a:pt x="83308" y="47840"/>
                  <a:pt x="84758" y="46823"/>
                  <a:pt x="86371" y="46810"/>
                </a:cubicBezTo>
                <a:close/>
                <a:moveTo>
                  <a:pt x="38908" y="47521"/>
                </a:moveTo>
                <a:cubicBezTo>
                  <a:pt x="40178" y="47521"/>
                  <a:pt x="41342" y="48297"/>
                  <a:pt x="41832" y="49466"/>
                </a:cubicBezTo>
                <a:cubicBezTo>
                  <a:pt x="41620" y="49523"/>
                  <a:pt x="41411" y="49596"/>
                  <a:pt x="41211" y="49690"/>
                </a:cubicBezTo>
                <a:cubicBezTo>
                  <a:pt x="40812" y="48767"/>
                  <a:pt x="39917" y="48179"/>
                  <a:pt x="38908" y="48179"/>
                </a:cubicBezTo>
                <a:lnTo>
                  <a:pt x="38891" y="48179"/>
                </a:lnTo>
                <a:cubicBezTo>
                  <a:pt x="37887" y="48187"/>
                  <a:pt x="36989" y="48784"/>
                  <a:pt x="36597" y="49706"/>
                </a:cubicBezTo>
                <a:cubicBezTo>
                  <a:pt x="36396" y="49617"/>
                  <a:pt x="36188" y="49539"/>
                  <a:pt x="35975" y="49478"/>
                </a:cubicBezTo>
                <a:cubicBezTo>
                  <a:pt x="36465" y="48297"/>
                  <a:pt x="37601" y="47530"/>
                  <a:pt x="38887" y="47521"/>
                </a:cubicBezTo>
                <a:close/>
                <a:moveTo>
                  <a:pt x="54735" y="47521"/>
                </a:moveTo>
                <a:cubicBezTo>
                  <a:pt x="56009" y="47521"/>
                  <a:pt x="57172" y="48297"/>
                  <a:pt x="57663" y="49466"/>
                </a:cubicBezTo>
                <a:cubicBezTo>
                  <a:pt x="57446" y="49523"/>
                  <a:pt x="57242" y="49596"/>
                  <a:pt x="57038" y="49690"/>
                </a:cubicBezTo>
                <a:cubicBezTo>
                  <a:pt x="56639" y="48766"/>
                  <a:pt x="55741" y="48179"/>
                  <a:pt x="54732" y="48179"/>
                </a:cubicBezTo>
                <a:cubicBezTo>
                  <a:pt x="54729" y="48179"/>
                  <a:pt x="54725" y="48179"/>
                  <a:pt x="54722" y="48179"/>
                </a:cubicBezTo>
                <a:cubicBezTo>
                  <a:pt x="53713" y="48187"/>
                  <a:pt x="52819" y="48784"/>
                  <a:pt x="52422" y="49706"/>
                </a:cubicBezTo>
                <a:cubicBezTo>
                  <a:pt x="52226" y="49617"/>
                  <a:pt x="52018" y="49539"/>
                  <a:pt x="51806" y="49478"/>
                </a:cubicBezTo>
                <a:cubicBezTo>
                  <a:pt x="52296" y="48297"/>
                  <a:pt x="53432" y="47530"/>
                  <a:pt x="54718" y="47521"/>
                </a:cubicBezTo>
                <a:close/>
                <a:moveTo>
                  <a:pt x="70565" y="47521"/>
                </a:moveTo>
                <a:cubicBezTo>
                  <a:pt x="71836" y="47521"/>
                  <a:pt x="72999" y="48297"/>
                  <a:pt x="73489" y="49466"/>
                </a:cubicBezTo>
                <a:cubicBezTo>
                  <a:pt x="73277" y="49523"/>
                  <a:pt x="73069" y="49596"/>
                  <a:pt x="72869" y="49690"/>
                </a:cubicBezTo>
                <a:cubicBezTo>
                  <a:pt x="72468" y="48767"/>
                  <a:pt x="71574" y="48179"/>
                  <a:pt x="70565" y="48179"/>
                </a:cubicBezTo>
                <a:lnTo>
                  <a:pt x="70549" y="48179"/>
                </a:lnTo>
                <a:cubicBezTo>
                  <a:pt x="69544" y="48187"/>
                  <a:pt x="68645" y="48784"/>
                  <a:pt x="68253" y="49706"/>
                </a:cubicBezTo>
                <a:cubicBezTo>
                  <a:pt x="68053" y="49617"/>
                  <a:pt x="67845" y="49539"/>
                  <a:pt x="67632" y="49478"/>
                </a:cubicBezTo>
                <a:cubicBezTo>
                  <a:pt x="68123" y="48297"/>
                  <a:pt x="69258" y="47530"/>
                  <a:pt x="70545" y="47521"/>
                </a:cubicBezTo>
                <a:close/>
                <a:moveTo>
                  <a:pt x="86392" y="47521"/>
                </a:moveTo>
                <a:cubicBezTo>
                  <a:pt x="87666" y="47521"/>
                  <a:pt x="88830" y="48297"/>
                  <a:pt x="89320" y="49466"/>
                </a:cubicBezTo>
                <a:cubicBezTo>
                  <a:pt x="89103" y="49523"/>
                  <a:pt x="88899" y="49596"/>
                  <a:pt x="88695" y="49690"/>
                </a:cubicBezTo>
                <a:cubicBezTo>
                  <a:pt x="88295" y="48767"/>
                  <a:pt x="87401" y="48179"/>
                  <a:pt x="86396" y="48179"/>
                </a:cubicBezTo>
                <a:lnTo>
                  <a:pt x="86379" y="48179"/>
                </a:lnTo>
                <a:cubicBezTo>
                  <a:pt x="85371" y="48187"/>
                  <a:pt x="84476" y="48784"/>
                  <a:pt x="84080" y="49706"/>
                </a:cubicBezTo>
                <a:cubicBezTo>
                  <a:pt x="83884" y="49617"/>
                  <a:pt x="83676" y="49539"/>
                  <a:pt x="83463" y="49478"/>
                </a:cubicBezTo>
                <a:cubicBezTo>
                  <a:pt x="83953" y="48297"/>
                  <a:pt x="85088" y="47530"/>
                  <a:pt x="86375" y="47521"/>
                </a:cubicBezTo>
                <a:close/>
                <a:moveTo>
                  <a:pt x="7251" y="47521"/>
                </a:moveTo>
                <a:cubicBezTo>
                  <a:pt x="8521" y="47521"/>
                  <a:pt x="9685" y="48297"/>
                  <a:pt x="10175" y="49466"/>
                </a:cubicBezTo>
                <a:cubicBezTo>
                  <a:pt x="9963" y="49523"/>
                  <a:pt x="9754" y="49596"/>
                  <a:pt x="9554" y="49690"/>
                </a:cubicBezTo>
                <a:cubicBezTo>
                  <a:pt x="9154" y="48767"/>
                  <a:pt x="8259" y="48179"/>
                  <a:pt x="7251" y="48179"/>
                </a:cubicBezTo>
                <a:lnTo>
                  <a:pt x="7234" y="48179"/>
                </a:lnTo>
                <a:cubicBezTo>
                  <a:pt x="6229" y="48187"/>
                  <a:pt x="5331" y="48784"/>
                  <a:pt x="4939" y="49711"/>
                </a:cubicBezTo>
                <a:cubicBezTo>
                  <a:pt x="4739" y="49617"/>
                  <a:pt x="4531" y="49539"/>
                  <a:pt x="4318" y="49478"/>
                </a:cubicBezTo>
                <a:cubicBezTo>
                  <a:pt x="4808" y="48297"/>
                  <a:pt x="5944" y="47530"/>
                  <a:pt x="7230" y="47521"/>
                </a:cubicBezTo>
                <a:close/>
                <a:moveTo>
                  <a:pt x="23077" y="47521"/>
                </a:moveTo>
                <a:cubicBezTo>
                  <a:pt x="24352" y="47521"/>
                  <a:pt x="25515" y="48297"/>
                  <a:pt x="26005" y="49466"/>
                </a:cubicBezTo>
                <a:cubicBezTo>
                  <a:pt x="25790" y="49523"/>
                  <a:pt x="25581" y="49596"/>
                  <a:pt x="25381" y="49690"/>
                </a:cubicBezTo>
                <a:cubicBezTo>
                  <a:pt x="24981" y="48767"/>
                  <a:pt x="24086" y="48179"/>
                  <a:pt x="23081" y="48179"/>
                </a:cubicBezTo>
                <a:lnTo>
                  <a:pt x="23065" y="48179"/>
                </a:lnTo>
                <a:cubicBezTo>
                  <a:pt x="22056" y="48187"/>
                  <a:pt x="21162" y="48784"/>
                  <a:pt x="20766" y="49711"/>
                </a:cubicBezTo>
                <a:cubicBezTo>
                  <a:pt x="20565" y="49617"/>
                  <a:pt x="20361" y="49539"/>
                  <a:pt x="20148" y="49478"/>
                </a:cubicBezTo>
                <a:cubicBezTo>
                  <a:pt x="20639" y="48297"/>
                  <a:pt x="21775" y="47530"/>
                  <a:pt x="23061" y="47521"/>
                </a:cubicBezTo>
                <a:close/>
                <a:moveTo>
                  <a:pt x="15219" y="46810"/>
                </a:moveTo>
                <a:cubicBezTo>
                  <a:pt x="16845" y="46810"/>
                  <a:pt x="18295" y="47824"/>
                  <a:pt x="18858" y="49343"/>
                </a:cubicBezTo>
                <a:cubicBezTo>
                  <a:pt x="18638" y="49355"/>
                  <a:pt x="18421" y="49387"/>
                  <a:pt x="18209" y="49436"/>
                </a:cubicBezTo>
                <a:cubicBezTo>
                  <a:pt x="17698" y="48228"/>
                  <a:pt x="16534" y="47451"/>
                  <a:pt x="15219" y="47451"/>
                </a:cubicBezTo>
                <a:lnTo>
                  <a:pt x="15198" y="47451"/>
                </a:lnTo>
                <a:cubicBezTo>
                  <a:pt x="13892" y="47460"/>
                  <a:pt x="12728" y="48244"/>
                  <a:pt x="12225" y="49449"/>
                </a:cubicBezTo>
                <a:lnTo>
                  <a:pt x="12291" y="49478"/>
                </a:lnTo>
                <a:cubicBezTo>
                  <a:pt x="12781" y="48297"/>
                  <a:pt x="13920" y="47530"/>
                  <a:pt x="15198" y="47521"/>
                </a:cubicBezTo>
                <a:lnTo>
                  <a:pt x="15219" y="47521"/>
                </a:lnTo>
                <a:cubicBezTo>
                  <a:pt x="16506" y="47521"/>
                  <a:pt x="17641" y="48277"/>
                  <a:pt x="18139" y="49453"/>
                </a:cubicBezTo>
                <a:cubicBezTo>
                  <a:pt x="17923" y="49506"/>
                  <a:pt x="17715" y="49579"/>
                  <a:pt x="17515" y="49666"/>
                </a:cubicBezTo>
                <a:cubicBezTo>
                  <a:pt x="17106" y="48759"/>
                  <a:pt x="16212" y="48179"/>
                  <a:pt x="15219" y="48179"/>
                </a:cubicBezTo>
                <a:lnTo>
                  <a:pt x="15203" y="48179"/>
                </a:lnTo>
                <a:cubicBezTo>
                  <a:pt x="14190" y="48187"/>
                  <a:pt x="13287" y="48791"/>
                  <a:pt x="12900" y="49727"/>
                </a:cubicBezTo>
                <a:cubicBezTo>
                  <a:pt x="12487" y="49530"/>
                  <a:pt x="12042" y="49404"/>
                  <a:pt x="11576" y="49355"/>
                </a:cubicBezTo>
                <a:cubicBezTo>
                  <a:pt x="12131" y="47844"/>
                  <a:pt x="13577" y="46823"/>
                  <a:pt x="15194" y="46810"/>
                </a:cubicBezTo>
                <a:close/>
                <a:moveTo>
                  <a:pt x="31044" y="46810"/>
                </a:moveTo>
                <a:cubicBezTo>
                  <a:pt x="32666" y="46810"/>
                  <a:pt x="34124" y="47821"/>
                  <a:pt x="34689" y="49343"/>
                </a:cubicBezTo>
                <a:cubicBezTo>
                  <a:pt x="34469" y="49355"/>
                  <a:pt x="34248" y="49387"/>
                  <a:pt x="34035" y="49436"/>
                </a:cubicBezTo>
                <a:cubicBezTo>
                  <a:pt x="33528" y="48228"/>
                  <a:pt x="32365" y="47451"/>
                  <a:pt x="31050" y="47451"/>
                </a:cubicBezTo>
                <a:lnTo>
                  <a:pt x="31029" y="47451"/>
                </a:lnTo>
                <a:cubicBezTo>
                  <a:pt x="29722" y="47460"/>
                  <a:pt x="28554" y="48244"/>
                  <a:pt x="28052" y="49449"/>
                </a:cubicBezTo>
                <a:lnTo>
                  <a:pt x="28118" y="49478"/>
                </a:lnTo>
                <a:cubicBezTo>
                  <a:pt x="28608" y="48297"/>
                  <a:pt x="29751" y="47530"/>
                  <a:pt x="31029" y="47521"/>
                </a:cubicBezTo>
                <a:lnTo>
                  <a:pt x="31050" y="47521"/>
                </a:lnTo>
                <a:cubicBezTo>
                  <a:pt x="32333" y="47521"/>
                  <a:pt x="33468" y="48277"/>
                  <a:pt x="33970" y="49453"/>
                </a:cubicBezTo>
                <a:cubicBezTo>
                  <a:pt x="33754" y="49506"/>
                  <a:pt x="33545" y="49579"/>
                  <a:pt x="33341" y="49666"/>
                </a:cubicBezTo>
                <a:cubicBezTo>
                  <a:pt x="32936" y="48759"/>
                  <a:pt x="32042" y="48179"/>
                  <a:pt x="31050" y="48179"/>
                </a:cubicBezTo>
                <a:lnTo>
                  <a:pt x="31034" y="48179"/>
                </a:lnTo>
                <a:cubicBezTo>
                  <a:pt x="30020" y="48187"/>
                  <a:pt x="29117" y="48791"/>
                  <a:pt x="28725" y="49727"/>
                </a:cubicBezTo>
                <a:cubicBezTo>
                  <a:pt x="28318" y="49530"/>
                  <a:pt x="27868" y="49404"/>
                  <a:pt x="27407" y="49355"/>
                </a:cubicBezTo>
                <a:cubicBezTo>
                  <a:pt x="27962" y="47844"/>
                  <a:pt x="29404" y="46823"/>
                  <a:pt x="31025" y="46810"/>
                </a:cubicBezTo>
                <a:cubicBezTo>
                  <a:pt x="31031" y="46810"/>
                  <a:pt x="31038" y="46810"/>
                  <a:pt x="31044" y="46810"/>
                </a:cubicBezTo>
                <a:close/>
                <a:moveTo>
                  <a:pt x="46876" y="46810"/>
                </a:moveTo>
                <a:cubicBezTo>
                  <a:pt x="48501" y="46810"/>
                  <a:pt x="49952" y="47824"/>
                  <a:pt x="50516" y="49343"/>
                </a:cubicBezTo>
                <a:lnTo>
                  <a:pt x="50482" y="49343"/>
                </a:lnTo>
                <a:cubicBezTo>
                  <a:pt x="50405" y="49351"/>
                  <a:pt x="50324" y="49359"/>
                  <a:pt x="50246" y="49368"/>
                </a:cubicBezTo>
                <a:cubicBezTo>
                  <a:pt x="50205" y="49372"/>
                  <a:pt x="50164" y="49380"/>
                  <a:pt x="50128" y="49383"/>
                </a:cubicBezTo>
                <a:cubicBezTo>
                  <a:pt x="50037" y="49400"/>
                  <a:pt x="49952" y="49417"/>
                  <a:pt x="49866" y="49436"/>
                </a:cubicBezTo>
                <a:cubicBezTo>
                  <a:pt x="49359" y="48228"/>
                  <a:pt x="48192" y="47451"/>
                  <a:pt x="46876" y="47451"/>
                </a:cubicBezTo>
                <a:lnTo>
                  <a:pt x="46856" y="47451"/>
                </a:lnTo>
                <a:cubicBezTo>
                  <a:pt x="45549" y="47460"/>
                  <a:pt x="44384" y="48244"/>
                  <a:pt x="43883" y="49449"/>
                </a:cubicBezTo>
                <a:lnTo>
                  <a:pt x="43948" y="49478"/>
                </a:lnTo>
                <a:cubicBezTo>
                  <a:pt x="44438" y="48297"/>
                  <a:pt x="45577" y="47530"/>
                  <a:pt x="46856" y="47521"/>
                </a:cubicBezTo>
                <a:cubicBezTo>
                  <a:pt x="46862" y="47521"/>
                  <a:pt x="46869" y="47521"/>
                  <a:pt x="46876" y="47521"/>
                </a:cubicBezTo>
                <a:cubicBezTo>
                  <a:pt x="48162" y="47521"/>
                  <a:pt x="49297" y="48275"/>
                  <a:pt x="49796" y="49453"/>
                </a:cubicBezTo>
                <a:cubicBezTo>
                  <a:pt x="49580" y="49506"/>
                  <a:pt x="49372" y="49579"/>
                  <a:pt x="49172" y="49666"/>
                </a:cubicBezTo>
                <a:cubicBezTo>
                  <a:pt x="48763" y="48759"/>
                  <a:pt x="47869" y="48179"/>
                  <a:pt x="46876" y="48179"/>
                </a:cubicBezTo>
                <a:lnTo>
                  <a:pt x="46860" y="48179"/>
                </a:lnTo>
                <a:cubicBezTo>
                  <a:pt x="45847" y="48187"/>
                  <a:pt x="44944" y="48791"/>
                  <a:pt x="44556" y="49727"/>
                </a:cubicBezTo>
                <a:cubicBezTo>
                  <a:pt x="44144" y="49530"/>
                  <a:pt x="43698" y="49400"/>
                  <a:pt x="43233" y="49355"/>
                </a:cubicBezTo>
                <a:cubicBezTo>
                  <a:pt x="43788" y="47840"/>
                  <a:pt x="45234" y="46823"/>
                  <a:pt x="46852" y="46810"/>
                </a:cubicBezTo>
                <a:close/>
                <a:moveTo>
                  <a:pt x="62707" y="46810"/>
                </a:moveTo>
                <a:cubicBezTo>
                  <a:pt x="64328" y="46810"/>
                  <a:pt x="65783" y="47824"/>
                  <a:pt x="66346" y="49343"/>
                </a:cubicBezTo>
                <a:cubicBezTo>
                  <a:pt x="66126" y="49355"/>
                  <a:pt x="65905" y="49387"/>
                  <a:pt x="65693" y="49436"/>
                </a:cubicBezTo>
                <a:cubicBezTo>
                  <a:pt x="65186" y="48228"/>
                  <a:pt x="64022" y="47451"/>
                  <a:pt x="62707" y="47451"/>
                </a:cubicBezTo>
                <a:lnTo>
                  <a:pt x="62686" y="47451"/>
                </a:lnTo>
                <a:cubicBezTo>
                  <a:pt x="61380" y="47460"/>
                  <a:pt x="60211" y="48244"/>
                  <a:pt x="59709" y="49449"/>
                </a:cubicBezTo>
                <a:lnTo>
                  <a:pt x="59774" y="49478"/>
                </a:lnTo>
                <a:cubicBezTo>
                  <a:pt x="60264" y="48297"/>
                  <a:pt x="61408" y="47530"/>
                  <a:pt x="62686" y="47521"/>
                </a:cubicBezTo>
                <a:lnTo>
                  <a:pt x="62707" y="47521"/>
                </a:lnTo>
                <a:cubicBezTo>
                  <a:pt x="63989" y="47521"/>
                  <a:pt x="65125" y="48277"/>
                  <a:pt x="65627" y="49453"/>
                </a:cubicBezTo>
                <a:cubicBezTo>
                  <a:pt x="65410" y="49506"/>
                  <a:pt x="65202" y="49579"/>
                  <a:pt x="64999" y="49666"/>
                </a:cubicBezTo>
                <a:cubicBezTo>
                  <a:pt x="64594" y="48759"/>
                  <a:pt x="63700" y="48179"/>
                  <a:pt x="62707" y="48179"/>
                </a:cubicBezTo>
                <a:lnTo>
                  <a:pt x="62690" y="48179"/>
                </a:lnTo>
                <a:cubicBezTo>
                  <a:pt x="61678" y="48187"/>
                  <a:pt x="60775" y="48791"/>
                  <a:pt x="60387" y="49727"/>
                </a:cubicBezTo>
                <a:cubicBezTo>
                  <a:pt x="59975" y="49530"/>
                  <a:pt x="59525" y="49400"/>
                  <a:pt x="59063" y="49355"/>
                </a:cubicBezTo>
                <a:cubicBezTo>
                  <a:pt x="59619" y="47840"/>
                  <a:pt x="61065" y="46823"/>
                  <a:pt x="62682" y="46810"/>
                </a:cubicBezTo>
                <a:close/>
                <a:moveTo>
                  <a:pt x="78534" y="46810"/>
                </a:moveTo>
                <a:cubicBezTo>
                  <a:pt x="80159" y="46810"/>
                  <a:pt x="81608" y="47824"/>
                  <a:pt x="82172" y="49343"/>
                </a:cubicBezTo>
                <a:cubicBezTo>
                  <a:pt x="81952" y="49355"/>
                  <a:pt x="81736" y="49387"/>
                  <a:pt x="81523" y="49436"/>
                </a:cubicBezTo>
                <a:cubicBezTo>
                  <a:pt x="81015" y="48226"/>
                  <a:pt x="79848" y="47451"/>
                  <a:pt x="78533" y="47451"/>
                </a:cubicBezTo>
                <a:cubicBezTo>
                  <a:pt x="78526" y="47451"/>
                  <a:pt x="78520" y="47451"/>
                  <a:pt x="78513" y="47451"/>
                </a:cubicBezTo>
                <a:cubicBezTo>
                  <a:pt x="77206" y="47460"/>
                  <a:pt x="76042" y="48244"/>
                  <a:pt x="75540" y="49449"/>
                </a:cubicBezTo>
                <a:lnTo>
                  <a:pt x="75605" y="49478"/>
                </a:lnTo>
                <a:cubicBezTo>
                  <a:pt x="76095" y="48297"/>
                  <a:pt x="77235" y="47530"/>
                  <a:pt x="78513" y="47521"/>
                </a:cubicBezTo>
                <a:lnTo>
                  <a:pt x="78534" y="47521"/>
                </a:lnTo>
                <a:cubicBezTo>
                  <a:pt x="79820" y="47521"/>
                  <a:pt x="80956" y="48277"/>
                  <a:pt x="81454" y="49453"/>
                </a:cubicBezTo>
                <a:cubicBezTo>
                  <a:pt x="81237" y="49506"/>
                  <a:pt x="81029" y="49579"/>
                  <a:pt x="80829" y="49666"/>
                </a:cubicBezTo>
                <a:cubicBezTo>
                  <a:pt x="80423" y="48761"/>
                  <a:pt x="79530" y="48179"/>
                  <a:pt x="78537" y="48179"/>
                </a:cubicBezTo>
                <a:cubicBezTo>
                  <a:pt x="78530" y="48179"/>
                  <a:pt x="78523" y="48179"/>
                  <a:pt x="78517" y="48179"/>
                </a:cubicBezTo>
                <a:cubicBezTo>
                  <a:pt x="77504" y="48187"/>
                  <a:pt x="76601" y="48791"/>
                  <a:pt x="76213" y="49727"/>
                </a:cubicBezTo>
                <a:cubicBezTo>
                  <a:pt x="75801" y="49530"/>
                  <a:pt x="75356" y="49400"/>
                  <a:pt x="74890" y="49355"/>
                </a:cubicBezTo>
                <a:cubicBezTo>
                  <a:pt x="75446" y="47840"/>
                  <a:pt x="76892" y="46823"/>
                  <a:pt x="78509" y="46810"/>
                </a:cubicBezTo>
                <a:close/>
                <a:moveTo>
                  <a:pt x="94364" y="46810"/>
                </a:moveTo>
                <a:cubicBezTo>
                  <a:pt x="95985" y="46810"/>
                  <a:pt x="97439" y="47824"/>
                  <a:pt x="98003" y="49343"/>
                </a:cubicBezTo>
                <a:cubicBezTo>
                  <a:pt x="97782" y="49355"/>
                  <a:pt x="97562" y="49387"/>
                  <a:pt x="97350" y="49436"/>
                </a:cubicBezTo>
                <a:cubicBezTo>
                  <a:pt x="96843" y="48228"/>
                  <a:pt x="95680" y="47451"/>
                  <a:pt x="94364" y="47451"/>
                </a:cubicBezTo>
                <a:lnTo>
                  <a:pt x="94344" y="47451"/>
                </a:lnTo>
                <a:cubicBezTo>
                  <a:pt x="93037" y="47460"/>
                  <a:pt x="91868" y="48244"/>
                  <a:pt x="91367" y="49449"/>
                </a:cubicBezTo>
                <a:lnTo>
                  <a:pt x="91431" y="49478"/>
                </a:lnTo>
                <a:cubicBezTo>
                  <a:pt x="91921" y="48297"/>
                  <a:pt x="93065" y="47530"/>
                  <a:pt x="94344" y="47521"/>
                </a:cubicBezTo>
                <a:lnTo>
                  <a:pt x="94364" y="47521"/>
                </a:lnTo>
                <a:cubicBezTo>
                  <a:pt x="95646" y="47521"/>
                  <a:pt x="96782" y="48277"/>
                  <a:pt x="97284" y="49453"/>
                </a:cubicBezTo>
                <a:cubicBezTo>
                  <a:pt x="97068" y="49506"/>
                  <a:pt x="96860" y="49579"/>
                  <a:pt x="96655" y="49666"/>
                </a:cubicBezTo>
                <a:cubicBezTo>
                  <a:pt x="96251" y="48759"/>
                  <a:pt x="95356" y="48179"/>
                  <a:pt x="94364" y="48179"/>
                </a:cubicBezTo>
                <a:lnTo>
                  <a:pt x="94347" y="48179"/>
                </a:lnTo>
                <a:cubicBezTo>
                  <a:pt x="93335" y="48187"/>
                  <a:pt x="92432" y="48791"/>
                  <a:pt x="92044" y="49727"/>
                </a:cubicBezTo>
                <a:cubicBezTo>
                  <a:pt x="91631" y="49530"/>
                  <a:pt x="91182" y="49400"/>
                  <a:pt x="90721" y="49355"/>
                </a:cubicBezTo>
                <a:cubicBezTo>
                  <a:pt x="91276" y="47840"/>
                  <a:pt x="92722" y="46823"/>
                  <a:pt x="94340" y="46810"/>
                </a:cubicBezTo>
                <a:close/>
                <a:moveTo>
                  <a:pt x="7244" y="48248"/>
                </a:moveTo>
                <a:cubicBezTo>
                  <a:pt x="8225" y="48248"/>
                  <a:pt x="9103" y="48819"/>
                  <a:pt x="9489" y="49719"/>
                </a:cubicBezTo>
                <a:cubicBezTo>
                  <a:pt x="9301" y="49809"/>
                  <a:pt x="9121" y="49911"/>
                  <a:pt x="8949" y="50029"/>
                </a:cubicBezTo>
                <a:cubicBezTo>
                  <a:pt x="8676" y="49331"/>
                  <a:pt x="8002" y="48869"/>
                  <a:pt x="7251" y="48869"/>
                </a:cubicBezTo>
                <a:lnTo>
                  <a:pt x="7239" y="48869"/>
                </a:lnTo>
                <a:cubicBezTo>
                  <a:pt x="6479" y="48873"/>
                  <a:pt x="5801" y="49351"/>
                  <a:pt x="5539" y="50058"/>
                </a:cubicBezTo>
                <a:cubicBezTo>
                  <a:pt x="5368" y="49939"/>
                  <a:pt x="5188" y="49828"/>
                  <a:pt x="5000" y="49739"/>
                </a:cubicBezTo>
                <a:cubicBezTo>
                  <a:pt x="5384" y="48840"/>
                  <a:pt x="6254" y="48256"/>
                  <a:pt x="7234" y="48248"/>
                </a:cubicBezTo>
                <a:cubicBezTo>
                  <a:pt x="7237" y="48248"/>
                  <a:pt x="7241" y="48248"/>
                  <a:pt x="7244" y="48248"/>
                </a:cubicBezTo>
                <a:close/>
                <a:moveTo>
                  <a:pt x="23081" y="48248"/>
                </a:moveTo>
                <a:cubicBezTo>
                  <a:pt x="24058" y="48248"/>
                  <a:pt x="24932" y="48824"/>
                  <a:pt x="25319" y="49719"/>
                </a:cubicBezTo>
                <a:cubicBezTo>
                  <a:pt x="25132" y="49809"/>
                  <a:pt x="24952" y="49911"/>
                  <a:pt x="24780" y="50029"/>
                </a:cubicBezTo>
                <a:cubicBezTo>
                  <a:pt x="24507" y="49331"/>
                  <a:pt x="23833" y="48869"/>
                  <a:pt x="23077" y="48869"/>
                </a:cubicBezTo>
                <a:lnTo>
                  <a:pt x="23070" y="48869"/>
                </a:lnTo>
                <a:cubicBezTo>
                  <a:pt x="22310" y="48873"/>
                  <a:pt x="21632" y="49351"/>
                  <a:pt x="21370" y="50058"/>
                </a:cubicBezTo>
                <a:cubicBezTo>
                  <a:pt x="21198" y="49939"/>
                  <a:pt x="21019" y="49828"/>
                  <a:pt x="20831" y="49739"/>
                </a:cubicBezTo>
                <a:cubicBezTo>
                  <a:pt x="21211" y="48840"/>
                  <a:pt x="22084" y="48256"/>
                  <a:pt x="23065" y="48248"/>
                </a:cubicBezTo>
                <a:close/>
                <a:moveTo>
                  <a:pt x="38901" y="48248"/>
                </a:moveTo>
                <a:cubicBezTo>
                  <a:pt x="39881" y="48248"/>
                  <a:pt x="40759" y="48819"/>
                  <a:pt x="41146" y="49719"/>
                </a:cubicBezTo>
                <a:cubicBezTo>
                  <a:pt x="40959" y="49809"/>
                  <a:pt x="40778" y="49911"/>
                  <a:pt x="40607" y="50029"/>
                </a:cubicBezTo>
                <a:cubicBezTo>
                  <a:pt x="40333" y="49331"/>
                  <a:pt x="39660" y="48869"/>
                  <a:pt x="38908" y="48869"/>
                </a:cubicBezTo>
                <a:lnTo>
                  <a:pt x="38895" y="48869"/>
                </a:lnTo>
                <a:cubicBezTo>
                  <a:pt x="38140" y="48873"/>
                  <a:pt x="37462" y="49351"/>
                  <a:pt x="37196" y="50058"/>
                </a:cubicBezTo>
                <a:cubicBezTo>
                  <a:pt x="37025" y="49935"/>
                  <a:pt x="36846" y="49828"/>
                  <a:pt x="36657" y="49739"/>
                </a:cubicBezTo>
                <a:cubicBezTo>
                  <a:pt x="37042" y="48840"/>
                  <a:pt x="37911" y="48256"/>
                  <a:pt x="38891" y="48248"/>
                </a:cubicBezTo>
                <a:cubicBezTo>
                  <a:pt x="38895" y="48248"/>
                  <a:pt x="38898" y="48248"/>
                  <a:pt x="38901" y="48248"/>
                </a:cubicBezTo>
                <a:close/>
                <a:moveTo>
                  <a:pt x="54739" y="48248"/>
                </a:moveTo>
                <a:cubicBezTo>
                  <a:pt x="55715" y="48248"/>
                  <a:pt x="56588" y="48824"/>
                  <a:pt x="56976" y="49719"/>
                </a:cubicBezTo>
                <a:cubicBezTo>
                  <a:pt x="56789" y="49809"/>
                  <a:pt x="56609" y="49911"/>
                  <a:pt x="56437" y="50029"/>
                </a:cubicBezTo>
                <a:cubicBezTo>
                  <a:pt x="56164" y="49331"/>
                  <a:pt x="55490" y="48869"/>
                  <a:pt x="54735" y="48869"/>
                </a:cubicBezTo>
                <a:lnTo>
                  <a:pt x="54726" y="48869"/>
                </a:lnTo>
                <a:cubicBezTo>
                  <a:pt x="53966" y="48873"/>
                  <a:pt x="53289" y="49351"/>
                  <a:pt x="53027" y="50058"/>
                </a:cubicBezTo>
                <a:cubicBezTo>
                  <a:pt x="52856" y="49935"/>
                  <a:pt x="52676" y="49828"/>
                  <a:pt x="52488" y="49739"/>
                </a:cubicBezTo>
                <a:cubicBezTo>
                  <a:pt x="52868" y="48840"/>
                  <a:pt x="53742" y="48256"/>
                  <a:pt x="54722" y="48248"/>
                </a:cubicBezTo>
                <a:close/>
                <a:moveTo>
                  <a:pt x="70565" y="48248"/>
                </a:moveTo>
                <a:cubicBezTo>
                  <a:pt x="71545" y="48248"/>
                  <a:pt x="72415" y="48824"/>
                  <a:pt x="72803" y="49719"/>
                </a:cubicBezTo>
                <a:cubicBezTo>
                  <a:pt x="72615" y="49809"/>
                  <a:pt x="72436" y="49911"/>
                  <a:pt x="72264" y="50029"/>
                </a:cubicBezTo>
                <a:cubicBezTo>
                  <a:pt x="71991" y="49331"/>
                  <a:pt x="71316" y="48869"/>
                  <a:pt x="70565" y="48869"/>
                </a:cubicBezTo>
                <a:lnTo>
                  <a:pt x="70553" y="48869"/>
                </a:lnTo>
                <a:cubicBezTo>
                  <a:pt x="69797" y="48873"/>
                  <a:pt x="69119" y="49351"/>
                  <a:pt x="68854" y="50058"/>
                </a:cubicBezTo>
                <a:cubicBezTo>
                  <a:pt x="68682" y="49935"/>
                  <a:pt x="68503" y="49828"/>
                  <a:pt x="68315" y="49739"/>
                </a:cubicBezTo>
                <a:cubicBezTo>
                  <a:pt x="68699" y="48840"/>
                  <a:pt x="69568" y="48256"/>
                  <a:pt x="70549" y="48248"/>
                </a:cubicBezTo>
                <a:close/>
                <a:moveTo>
                  <a:pt x="86396" y="48248"/>
                </a:moveTo>
                <a:cubicBezTo>
                  <a:pt x="87372" y="48248"/>
                  <a:pt x="88246" y="48824"/>
                  <a:pt x="88634" y="49719"/>
                </a:cubicBezTo>
                <a:cubicBezTo>
                  <a:pt x="88446" y="49809"/>
                  <a:pt x="88266" y="49911"/>
                  <a:pt x="88095" y="50029"/>
                </a:cubicBezTo>
                <a:cubicBezTo>
                  <a:pt x="87821" y="49331"/>
                  <a:pt x="87147" y="48869"/>
                  <a:pt x="86392" y="48869"/>
                </a:cubicBezTo>
                <a:lnTo>
                  <a:pt x="86383" y="48869"/>
                </a:lnTo>
                <a:cubicBezTo>
                  <a:pt x="85623" y="48873"/>
                  <a:pt x="84946" y="49351"/>
                  <a:pt x="84684" y="50058"/>
                </a:cubicBezTo>
                <a:cubicBezTo>
                  <a:pt x="84513" y="49935"/>
                  <a:pt x="84333" y="49828"/>
                  <a:pt x="84145" y="49739"/>
                </a:cubicBezTo>
                <a:cubicBezTo>
                  <a:pt x="84525" y="48840"/>
                  <a:pt x="85399" y="48256"/>
                  <a:pt x="86379" y="48248"/>
                </a:cubicBezTo>
                <a:close/>
                <a:moveTo>
                  <a:pt x="15219" y="48248"/>
                </a:moveTo>
                <a:cubicBezTo>
                  <a:pt x="16187" y="48248"/>
                  <a:pt x="17057" y="48816"/>
                  <a:pt x="17449" y="49694"/>
                </a:cubicBezTo>
                <a:cubicBezTo>
                  <a:pt x="17262" y="49779"/>
                  <a:pt x="17077" y="49882"/>
                  <a:pt x="16906" y="49996"/>
                </a:cubicBezTo>
                <a:cubicBezTo>
                  <a:pt x="16628" y="49319"/>
                  <a:pt x="15954" y="48869"/>
                  <a:pt x="15219" y="48869"/>
                </a:cubicBezTo>
                <a:lnTo>
                  <a:pt x="15207" y="48869"/>
                </a:lnTo>
                <a:cubicBezTo>
                  <a:pt x="14435" y="48873"/>
                  <a:pt x="13752" y="49359"/>
                  <a:pt x="13500" y="50086"/>
                </a:cubicBezTo>
                <a:cubicBezTo>
                  <a:pt x="13328" y="49964"/>
                  <a:pt x="13149" y="49853"/>
                  <a:pt x="12960" y="49760"/>
                </a:cubicBezTo>
                <a:cubicBezTo>
                  <a:pt x="13341" y="48848"/>
                  <a:pt x="14218" y="48256"/>
                  <a:pt x="15203" y="48248"/>
                </a:cubicBezTo>
                <a:close/>
                <a:moveTo>
                  <a:pt x="31050" y="48248"/>
                </a:moveTo>
                <a:cubicBezTo>
                  <a:pt x="32014" y="48248"/>
                  <a:pt x="32884" y="48816"/>
                  <a:pt x="33280" y="49694"/>
                </a:cubicBezTo>
                <a:cubicBezTo>
                  <a:pt x="33087" y="49779"/>
                  <a:pt x="32908" y="49882"/>
                  <a:pt x="32736" y="49996"/>
                </a:cubicBezTo>
                <a:cubicBezTo>
                  <a:pt x="32455" y="49319"/>
                  <a:pt x="31781" y="48869"/>
                  <a:pt x="31050" y="48869"/>
                </a:cubicBezTo>
                <a:lnTo>
                  <a:pt x="31038" y="48869"/>
                </a:lnTo>
                <a:cubicBezTo>
                  <a:pt x="30261" y="48873"/>
                  <a:pt x="29583" y="49359"/>
                  <a:pt x="29326" y="50086"/>
                </a:cubicBezTo>
                <a:cubicBezTo>
                  <a:pt x="29159" y="49964"/>
                  <a:pt x="28979" y="49853"/>
                  <a:pt x="28791" y="49760"/>
                </a:cubicBezTo>
                <a:cubicBezTo>
                  <a:pt x="29166" y="48848"/>
                  <a:pt x="30045" y="48256"/>
                  <a:pt x="31034" y="48248"/>
                </a:cubicBezTo>
                <a:close/>
                <a:moveTo>
                  <a:pt x="46876" y="48248"/>
                </a:moveTo>
                <a:cubicBezTo>
                  <a:pt x="47845" y="48248"/>
                  <a:pt x="48714" y="48816"/>
                  <a:pt x="49106" y="49694"/>
                </a:cubicBezTo>
                <a:cubicBezTo>
                  <a:pt x="48918" y="49779"/>
                  <a:pt x="48739" y="49882"/>
                  <a:pt x="48563" y="49996"/>
                </a:cubicBezTo>
                <a:cubicBezTo>
                  <a:pt x="48286" y="49319"/>
                  <a:pt x="47611" y="48869"/>
                  <a:pt x="46876" y="48869"/>
                </a:cubicBezTo>
                <a:lnTo>
                  <a:pt x="46864" y="48869"/>
                </a:lnTo>
                <a:cubicBezTo>
                  <a:pt x="46092" y="48873"/>
                  <a:pt x="45410" y="49359"/>
                  <a:pt x="45157" y="50086"/>
                </a:cubicBezTo>
                <a:cubicBezTo>
                  <a:pt x="44985" y="49964"/>
                  <a:pt x="44806" y="49853"/>
                  <a:pt x="44618" y="49760"/>
                </a:cubicBezTo>
                <a:cubicBezTo>
                  <a:pt x="44997" y="48848"/>
                  <a:pt x="45875" y="48256"/>
                  <a:pt x="46860" y="48248"/>
                </a:cubicBezTo>
                <a:close/>
                <a:moveTo>
                  <a:pt x="62707" y="48248"/>
                </a:moveTo>
                <a:cubicBezTo>
                  <a:pt x="63670" y="48248"/>
                  <a:pt x="64541" y="48816"/>
                  <a:pt x="64937" y="49694"/>
                </a:cubicBezTo>
                <a:cubicBezTo>
                  <a:pt x="64745" y="49779"/>
                  <a:pt x="64565" y="49882"/>
                  <a:pt x="64394" y="49996"/>
                </a:cubicBezTo>
                <a:cubicBezTo>
                  <a:pt x="64111" y="49319"/>
                  <a:pt x="63438" y="48869"/>
                  <a:pt x="62707" y="48869"/>
                </a:cubicBezTo>
                <a:lnTo>
                  <a:pt x="62695" y="48869"/>
                </a:lnTo>
                <a:cubicBezTo>
                  <a:pt x="61919" y="48873"/>
                  <a:pt x="61240" y="49359"/>
                  <a:pt x="60984" y="50086"/>
                </a:cubicBezTo>
                <a:cubicBezTo>
                  <a:pt x="60816" y="49964"/>
                  <a:pt x="60637" y="49853"/>
                  <a:pt x="60448" y="49760"/>
                </a:cubicBezTo>
                <a:cubicBezTo>
                  <a:pt x="60824" y="48848"/>
                  <a:pt x="61702" y="48256"/>
                  <a:pt x="62690" y="48248"/>
                </a:cubicBezTo>
                <a:close/>
                <a:moveTo>
                  <a:pt x="78534" y="48248"/>
                </a:moveTo>
                <a:cubicBezTo>
                  <a:pt x="79501" y="48248"/>
                  <a:pt x="80371" y="48816"/>
                  <a:pt x="80764" y="49694"/>
                </a:cubicBezTo>
                <a:cubicBezTo>
                  <a:pt x="80575" y="49779"/>
                  <a:pt x="80396" y="49882"/>
                  <a:pt x="80220" y="49996"/>
                </a:cubicBezTo>
                <a:cubicBezTo>
                  <a:pt x="79942" y="49319"/>
                  <a:pt x="79269" y="48869"/>
                  <a:pt x="78534" y="48869"/>
                </a:cubicBezTo>
                <a:lnTo>
                  <a:pt x="78521" y="48869"/>
                </a:lnTo>
                <a:cubicBezTo>
                  <a:pt x="77749" y="48873"/>
                  <a:pt x="77067" y="49359"/>
                  <a:pt x="76814" y="50086"/>
                </a:cubicBezTo>
                <a:cubicBezTo>
                  <a:pt x="76643" y="49964"/>
                  <a:pt x="76462" y="49853"/>
                  <a:pt x="76275" y="49760"/>
                </a:cubicBezTo>
                <a:cubicBezTo>
                  <a:pt x="76654" y="48848"/>
                  <a:pt x="77533" y="48256"/>
                  <a:pt x="78517" y="48248"/>
                </a:cubicBezTo>
                <a:close/>
                <a:moveTo>
                  <a:pt x="94364" y="48248"/>
                </a:moveTo>
                <a:cubicBezTo>
                  <a:pt x="95328" y="48248"/>
                  <a:pt x="96198" y="48816"/>
                  <a:pt x="96594" y="49694"/>
                </a:cubicBezTo>
                <a:cubicBezTo>
                  <a:pt x="96402" y="49779"/>
                  <a:pt x="96223" y="49882"/>
                  <a:pt x="96051" y="49996"/>
                </a:cubicBezTo>
                <a:cubicBezTo>
                  <a:pt x="95769" y="49319"/>
                  <a:pt x="95095" y="48869"/>
                  <a:pt x="94364" y="48869"/>
                </a:cubicBezTo>
                <a:lnTo>
                  <a:pt x="94351" y="48869"/>
                </a:lnTo>
                <a:cubicBezTo>
                  <a:pt x="93576" y="48873"/>
                  <a:pt x="92898" y="49359"/>
                  <a:pt x="92641" y="50086"/>
                </a:cubicBezTo>
                <a:cubicBezTo>
                  <a:pt x="92473" y="49964"/>
                  <a:pt x="92293" y="49853"/>
                  <a:pt x="92106" y="49760"/>
                </a:cubicBezTo>
                <a:cubicBezTo>
                  <a:pt x="92481" y="48848"/>
                  <a:pt x="93359" y="48256"/>
                  <a:pt x="94347" y="48248"/>
                </a:cubicBezTo>
                <a:close/>
                <a:moveTo>
                  <a:pt x="7251" y="48938"/>
                </a:moveTo>
                <a:cubicBezTo>
                  <a:pt x="7982" y="48938"/>
                  <a:pt x="8631" y="49392"/>
                  <a:pt x="8893" y="50070"/>
                </a:cubicBezTo>
                <a:cubicBezTo>
                  <a:pt x="8734" y="50180"/>
                  <a:pt x="8587" y="50307"/>
                  <a:pt x="8444" y="50441"/>
                </a:cubicBezTo>
                <a:cubicBezTo>
                  <a:pt x="8325" y="49882"/>
                  <a:pt x="7827" y="49474"/>
                  <a:pt x="7251" y="49474"/>
                </a:cubicBezTo>
                <a:lnTo>
                  <a:pt x="7243" y="49474"/>
                </a:lnTo>
                <a:cubicBezTo>
                  <a:pt x="6646" y="49474"/>
                  <a:pt x="6148" y="49902"/>
                  <a:pt x="6046" y="50482"/>
                </a:cubicBezTo>
                <a:cubicBezTo>
                  <a:pt x="5907" y="50343"/>
                  <a:pt x="5756" y="50217"/>
                  <a:pt x="5601" y="50098"/>
                </a:cubicBezTo>
                <a:cubicBezTo>
                  <a:pt x="5846" y="49408"/>
                  <a:pt x="6504" y="48942"/>
                  <a:pt x="7239" y="48938"/>
                </a:cubicBezTo>
                <a:close/>
                <a:moveTo>
                  <a:pt x="23077" y="48938"/>
                </a:moveTo>
                <a:cubicBezTo>
                  <a:pt x="23809" y="48938"/>
                  <a:pt x="24461" y="49392"/>
                  <a:pt x="24719" y="50070"/>
                </a:cubicBezTo>
                <a:cubicBezTo>
                  <a:pt x="24564" y="50180"/>
                  <a:pt x="24412" y="50307"/>
                  <a:pt x="24274" y="50441"/>
                </a:cubicBezTo>
                <a:cubicBezTo>
                  <a:pt x="24156" y="49882"/>
                  <a:pt x="23653" y="49474"/>
                  <a:pt x="23077" y="49474"/>
                </a:cubicBezTo>
                <a:lnTo>
                  <a:pt x="23073" y="49474"/>
                </a:lnTo>
                <a:cubicBezTo>
                  <a:pt x="22476" y="49474"/>
                  <a:pt x="21975" y="49902"/>
                  <a:pt x="21877" y="50482"/>
                </a:cubicBezTo>
                <a:cubicBezTo>
                  <a:pt x="21733" y="50343"/>
                  <a:pt x="21586" y="50217"/>
                  <a:pt x="21428" y="50098"/>
                </a:cubicBezTo>
                <a:cubicBezTo>
                  <a:pt x="21677" y="49408"/>
                  <a:pt x="22334" y="48942"/>
                  <a:pt x="23070" y="48938"/>
                </a:cubicBezTo>
                <a:close/>
                <a:moveTo>
                  <a:pt x="38908" y="48938"/>
                </a:moveTo>
                <a:cubicBezTo>
                  <a:pt x="39639" y="48938"/>
                  <a:pt x="40288" y="49392"/>
                  <a:pt x="40550" y="50070"/>
                </a:cubicBezTo>
                <a:cubicBezTo>
                  <a:pt x="40390" y="50180"/>
                  <a:pt x="40243" y="50307"/>
                  <a:pt x="40101" y="50441"/>
                </a:cubicBezTo>
                <a:cubicBezTo>
                  <a:pt x="39982" y="49882"/>
                  <a:pt x="39483" y="49474"/>
                  <a:pt x="38908" y="49474"/>
                </a:cubicBezTo>
                <a:lnTo>
                  <a:pt x="38900" y="49474"/>
                </a:lnTo>
                <a:cubicBezTo>
                  <a:pt x="38303" y="49474"/>
                  <a:pt x="37805" y="49902"/>
                  <a:pt x="37703" y="50482"/>
                </a:cubicBezTo>
                <a:cubicBezTo>
                  <a:pt x="37564" y="50343"/>
                  <a:pt x="37413" y="50217"/>
                  <a:pt x="37258" y="50098"/>
                </a:cubicBezTo>
                <a:cubicBezTo>
                  <a:pt x="37503" y="49408"/>
                  <a:pt x="38160" y="48942"/>
                  <a:pt x="38895" y="48938"/>
                </a:cubicBezTo>
                <a:close/>
                <a:moveTo>
                  <a:pt x="54735" y="48938"/>
                </a:moveTo>
                <a:cubicBezTo>
                  <a:pt x="55466" y="48938"/>
                  <a:pt x="56119" y="49392"/>
                  <a:pt x="56377" y="50070"/>
                </a:cubicBezTo>
                <a:cubicBezTo>
                  <a:pt x="56221" y="50180"/>
                  <a:pt x="56070" y="50307"/>
                  <a:pt x="55932" y="50441"/>
                </a:cubicBezTo>
                <a:cubicBezTo>
                  <a:pt x="55813" y="49882"/>
                  <a:pt x="55310" y="49474"/>
                  <a:pt x="54735" y="49474"/>
                </a:cubicBezTo>
                <a:lnTo>
                  <a:pt x="54731" y="49474"/>
                </a:lnTo>
                <a:cubicBezTo>
                  <a:pt x="54134" y="49474"/>
                  <a:pt x="53632" y="49902"/>
                  <a:pt x="53534" y="50482"/>
                </a:cubicBezTo>
                <a:cubicBezTo>
                  <a:pt x="53391" y="50343"/>
                  <a:pt x="53244" y="50217"/>
                  <a:pt x="53084" y="50098"/>
                </a:cubicBezTo>
                <a:cubicBezTo>
                  <a:pt x="53334" y="49408"/>
                  <a:pt x="53991" y="48942"/>
                  <a:pt x="54726" y="48938"/>
                </a:cubicBezTo>
                <a:close/>
                <a:moveTo>
                  <a:pt x="70565" y="48938"/>
                </a:moveTo>
                <a:cubicBezTo>
                  <a:pt x="71297" y="48938"/>
                  <a:pt x="71945" y="49392"/>
                  <a:pt x="72207" y="50070"/>
                </a:cubicBezTo>
                <a:cubicBezTo>
                  <a:pt x="72047" y="50180"/>
                  <a:pt x="71900" y="50307"/>
                  <a:pt x="71757" y="50441"/>
                </a:cubicBezTo>
                <a:cubicBezTo>
                  <a:pt x="71640" y="49882"/>
                  <a:pt x="71141" y="49474"/>
                  <a:pt x="70565" y="49474"/>
                </a:cubicBezTo>
                <a:lnTo>
                  <a:pt x="70556" y="49474"/>
                </a:lnTo>
                <a:cubicBezTo>
                  <a:pt x="69960" y="49474"/>
                  <a:pt x="69463" y="49902"/>
                  <a:pt x="69361" y="50482"/>
                </a:cubicBezTo>
                <a:cubicBezTo>
                  <a:pt x="69221" y="50343"/>
                  <a:pt x="69070" y="50217"/>
                  <a:pt x="68915" y="50098"/>
                </a:cubicBezTo>
                <a:cubicBezTo>
                  <a:pt x="69160" y="49408"/>
                  <a:pt x="69817" y="48942"/>
                  <a:pt x="70553" y="48938"/>
                </a:cubicBezTo>
                <a:close/>
                <a:moveTo>
                  <a:pt x="86392" y="48938"/>
                </a:moveTo>
                <a:cubicBezTo>
                  <a:pt x="87122" y="48938"/>
                  <a:pt x="87776" y="49392"/>
                  <a:pt x="88034" y="50070"/>
                </a:cubicBezTo>
                <a:cubicBezTo>
                  <a:pt x="87878" y="50180"/>
                  <a:pt x="87727" y="50307"/>
                  <a:pt x="87588" y="50441"/>
                </a:cubicBezTo>
                <a:cubicBezTo>
                  <a:pt x="87470" y="49882"/>
                  <a:pt x="86967" y="49474"/>
                  <a:pt x="86392" y="49474"/>
                </a:cubicBezTo>
                <a:lnTo>
                  <a:pt x="86387" y="49474"/>
                </a:lnTo>
                <a:cubicBezTo>
                  <a:pt x="85791" y="49474"/>
                  <a:pt x="85289" y="49902"/>
                  <a:pt x="85191" y="50482"/>
                </a:cubicBezTo>
                <a:cubicBezTo>
                  <a:pt x="85052" y="50343"/>
                  <a:pt x="84901" y="50217"/>
                  <a:pt x="84741" y="50098"/>
                </a:cubicBezTo>
                <a:cubicBezTo>
                  <a:pt x="84990" y="49408"/>
                  <a:pt x="85648" y="48942"/>
                  <a:pt x="86383" y="48938"/>
                </a:cubicBezTo>
                <a:close/>
                <a:moveTo>
                  <a:pt x="15219" y="48938"/>
                </a:moveTo>
                <a:cubicBezTo>
                  <a:pt x="15930" y="48938"/>
                  <a:pt x="16579" y="49380"/>
                  <a:pt x="16849" y="50037"/>
                </a:cubicBezTo>
                <a:cubicBezTo>
                  <a:pt x="16689" y="50143"/>
                  <a:pt x="16542" y="50262"/>
                  <a:pt x="16404" y="50392"/>
                </a:cubicBezTo>
                <a:cubicBezTo>
                  <a:pt x="16269" y="49858"/>
                  <a:pt x="15779" y="49474"/>
                  <a:pt x="15219" y="49474"/>
                </a:cubicBezTo>
                <a:lnTo>
                  <a:pt x="15211" y="49474"/>
                </a:lnTo>
                <a:cubicBezTo>
                  <a:pt x="14602" y="49474"/>
                  <a:pt x="14092" y="49926"/>
                  <a:pt x="14010" y="50527"/>
                </a:cubicBezTo>
                <a:cubicBezTo>
                  <a:pt x="13867" y="50380"/>
                  <a:pt x="13716" y="50250"/>
                  <a:pt x="13556" y="50131"/>
                </a:cubicBezTo>
                <a:cubicBezTo>
                  <a:pt x="13798" y="49421"/>
                  <a:pt x="14455" y="48942"/>
                  <a:pt x="15207" y="48938"/>
                </a:cubicBezTo>
                <a:close/>
                <a:moveTo>
                  <a:pt x="31050" y="48938"/>
                </a:moveTo>
                <a:cubicBezTo>
                  <a:pt x="31760" y="48938"/>
                  <a:pt x="32410" y="49380"/>
                  <a:pt x="32676" y="50037"/>
                </a:cubicBezTo>
                <a:cubicBezTo>
                  <a:pt x="32520" y="50143"/>
                  <a:pt x="32373" y="50262"/>
                  <a:pt x="32230" y="50392"/>
                </a:cubicBezTo>
                <a:cubicBezTo>
                  <a:pt x="32095" y="49858"/>
                  <a:pt x="31605" y="49474"/>
                  <a:pt x="31050" y="49474"/>
                </a:cubicBezTo>
                <a:lnTo>
                  <a:pt x="31042" y="49474"/>
                </a:lnTo>
                <a:cubicBezTo>
                  <a:pt x="30429" y="49474"/>
                  <a:pt x="29918" y="49926"/>
                  <a:pt x="29837" y="50527"/>
                </a:cubicBezTo>
                <a:cubicBezTo>
                  <a:pt x="29698" y="50380"/>
                  <a:pt x="29547" y="50250"/>
                  <a:pt x="29387" y="50131"/>
                </a:cubicBezTo>
                <a:cubicBezTo>
                  <a:pt x="29628" y="49421"/>
                  <a:pt x="30286" y="48942"/>
                  <a:pt x="31038" y="48938"/>
                </a:cubicBezTo>
                <a:close/>
                <a:moveTo>
                  <a:pt x="46876" y="48938"/>
                </a:moveTo>
                <a:cubicBezTo>
                  <a:pt x="47587" y="48938"/>
                  <a:pt x="48237" y="49380"/>
                  <a:pt x="48506" y="50037"/>
                </a:cubicBezTo>
                <a:cubicBezTo>
                  <a:pt x="48347" y="50143"/>
                  <a:pt x="48200" y="50262"/>
                  <a:pt x="48060" y="50392"/>
                </a:cubicBezTo>
                <a:cubicBezTo>
                  <a:pt x="47926" y="49858"/>
                  <a:pt x="47436" y="49474"/>
                  <a:pt x="46876" y="49474"/>
                </a:cubicBezTo>
                <a:lnTo>
                  <a:pt x="46868" y="49474"/>
                </a:lnTo>
                <a:cubicBezTo>
                  <a:pt x="46260" y="49474"/>
                  <a:pt x="45749" y="49926"/>
                  <a:pt x="45668" y="50527"/>
                </a:cubicBezTo>
                <a:cubicBezTo>
                  <a:pt x="45524" y="50380"/>
                  <a:pt x="45374" y="50250"/>
                  <a:pt x="45214" y="50127"/>
                </a:cubicBezTo>
                <a:cubicBezTo>
                  <a:pt x="45455" y="49421"/>
                  <a:pt x="46113" y="48942"/>
                  <a:pt x="46864" y="48938"/>
                </a:cubicBezTo>
                <a:close/>
                <a:moveTo>
                  <a:pt x="62707" y="48938"/>
                </a:moveTo>
                <a:cubicBezTo>
                  <a:pt x="63417" y="48938"/>
                  <a:pt x="64067" y="49380"/>
                  <a:pt x="64332" y="50037"/>
                </a:cubicBezTo>
                <a:cubicBezTo>
                  <a:pt x="64177" y="50143"/>
                  <a:pt x="64030" y="50262"/>
                  <a:pt x="63887" y="50392"/>
                </a:cubicBezTo>
                <a:cubicBezTo>
                  <a:pt x="63753" y="49858"/>
                  <a:pt x="63263" y="49474"/>
                  <a:pt x="62707" y="49474"/>
                </a:cubicBezTo>
                <a:lnTo>
                  <a:pt x="62699" y="49474"/>
                </a:lnTo>
                <a:cubicBezTo>
                  <a:pt x="62086" y="49474"/>
                  <a:pt x="61576" y="49926"/>
                  <a:pt x="61494" y="50527"/>
                </a:cubicBezTo>
                <a:cubicBezTo>
                  <a:pt x="61355" y="50380"/>
                  <a:pt x="61204" y="50250"/>
                  <a:pt x="61044" y="50127"/>
                </a:cubicBezTo>
                <a:cubicBezTo>
                  <a:pt x="61285" y="49421"/>
                  <a:pt x="61943" y="48942"/>
                  <a:pt x="62695" y="48938"/>
                </a:cubicBezTo>
                <a:close/>
                <a:moveTo>
                  <a:pt x="78534" y="48938"/>
                </a:moveTo>
                <a:cubicBezTo>
                  <a:pt x="79244" y="48938"/>
                  <a:pt x="79893" y="49380"/>
                  <a:pt x="80163" y="50037"/>
                </a:cubicBezTo>
                <a:cubicBezTo>
                  <a:pt x="80004" y="50143"/>
                  <a:pt x="79857" y="50262"/>
                  <a:pt x="79718" y="50392"/>
                </a:cubicBezTo>
                <a:cubicBezTo>
                  <a:pt x="79583" y="49858"/>
                  <a:pt x="79093" y="49474"/>
                  <a:pt x="78534" y="49474"/>
                </a:cubicBezTo>
                <a:lnTo>
                  <a:pt x="78526" y="49474"/>
                </a:lnTo>
                <a:cubicBezTo>
                  <a:pt x="77917" y="49474"/>
                  <a:pt x="77406" y="49926"/>
                  <a:pt x="77325" y="50527"/>
                </a:cubicBezTo>
                <a:cubicBezTo>
                  <a:pt x="77182" y="50380"/>
                  <a:pt x="77031" y="50250"/>
                  <a:pt x="76871" y="50127"/>
                </a:cubicBezTo>
                <a:cubicBezTo>
                  <a:pt x="77112" y="49421"/>
                  <a:pt x="77770" y="48942"/>
                  <a:pt x="78526" y="48938"/>
                </a:cubicBezTo>
                <a:close/>
                <a:moveTo>
                  <a:pt x="94364" y="48938"/>
                </a:moveTo>
                <a:cubicBezTo>
                  <a:pt x="95075" y="48938"/>
                  <a:pt x="95724" y="49380"/>
                  <a:pt x="95989" y="50037"/>
                </a:cubicBezTo>
                <a:cubicBezTo>
                  <a:pt x="95834" y="50143"/>
                  <a:pt x="95687" y="50262"/>
                  <a:pt x="95544" y="50392"/>
                </a:cubicBezTo>
                <a:cubicBezTo>
                  <a:pt x="95410" y="49858"/>
                  <a:pt x="94920" y="49474"/>
                  <a:pt x="94364" y="49474"/>
                </a:cubicBezTo>
                <a:lnTo>
                  <a:pt x="94356" y="49474"/>
                </a:lnTo>
                <a:cubicBezTo>
                  <a:pt x="93744" y="49474"/>
                  <a:pt x="93237" y="49926"/>
                  <a:pt x="93151" y="50527"/>
                </a:cubicBezTo>
                <a:cubicBezTo>
                  <a:pt x="93012" y="50380"/>
                  <a:pt x="92861" y="50250"/>
                  <a:pt x="92702" y="50127"/>
                </a:cubicBezTo>
                <a:cubicBezTo>
                  <a:pt x="92943" y="49421"/>
                  <a:pt x="93601" y="48942"/>
                  <a:pt x="94351" y="48938"/>
                </a:cubicBezTo>
                <a:close/>
                <a:moveTo>
                  <a:pt x="31050" y="49543"/>
                </a:moveTo>
                <a:cubicBezTo>
                  <a:pt x="31589" y="49543"/>
                  <a:pt x="32058" y="49923"/>
                  <a:pt x="32173" y="50450"/>
                </a:cubicBezTo>
                <a:cubicBezTo>
                  <a:pt x="31985" y="50629"/>
                  <a:pt x="31813" y="50829"/>
                  <a:pt x="31666" y="51050"/>
                </a:cubicBezTo>
                <a:cubicBezTo>
                  <a:pt x="31446" y="51014"/>
                  <a:pt x="31221" y="50993"/>
                  <a:pt x="30993" y="50993"/>
                </a:cubicBezTo>
                <a:lnTo>
                  <a:pt x="30968" y="50993"/>
                </a:lnTo>
                <a:cubicBezTo>
                  <a:pt x="30732" y="50993"/>
                  <a:pt x="30502" y="51017"/>
                  <a:pt x="30274" y="51058"/>
                </a:cubicBezTo>
                <a:lnTo>
                  <a:pt x="30274" y="51058"/>
                </a:lnTo>
                <a:cubicBezTo>
                  <a:pt x="30155" y="50882"/>
                  <a:pt x="30024" y="50723"/>
                  <a:pt x="29882" y="50572"/>
                </a:cubicBezTo>
                <a:lnTo>
                  <a:pt x="29902" y="50572"/>
                </a:lnTo>
                <a:cubicBezTo>
                  <a:pt x="29963" y="49988"/>
                  <a:pt x="30454" y="49547"/>
                  <a:pt x="31042" y="49543"/>
                </a:cubicBezTo>
                <a:close/>
                <a:moveTo>
                  <a:pt x="46876" y="49543"/>
                </a:moveTo>
                <a:cubicBezTo>
                  <a:pt x="47415" y="49543"/>
                  <a:pt x="47889" y="49923"/>
                  <a:pt x="48003" y="50450"/>
                </a:cubicBezTo>
                <a:cubicBezTo>
                  <a:pt x="47815" y="50629"/>
                  <a:pt x="47644" y="50829"/>
                  <a:pt x="47493" y="51050"/>
                </a:cubicBezTo>
                <a:cubicBezTo>
                  <a:pt x="47272" y="51014"/>
                  <a:pt x="47052" y="50993"/>
                  <a:pt x="46823" y="50993"/>
                </a:cubicBezTo>
                <a:lnTo>
                  <a:pt x="46799" y="50993"/>
                </a:lnTo>
                <a:cubicBezTo>
                  <a:pt x="46563" y="50993"/>
                  <a:pt x="46332" y="51017"/>
                  <a:pt x="46104" y="51058"/>
                </a:cubicBezTo>
                <a:lnTo>
                  <a:pt x="46104" y="51058"/>
                </a:lnTo>
                <a:cubicBezTo>
                  <a:pt x="45986" y="50882"/>
                  <a:pt x="45851" y="50723"/>
                  <a:pt x="45713" y="50572"/>
                </a:cubicBezTo>
                <a:lnTo>
                  <a:pt x="45732" y="50572"/>
                </a:lnTo>
                <a:cubicBezTo>
                  <a:pt x="45790" y="49988"/>
                  <a:pt x="46280" y="49547"/>
                  <a:pt x="46868" y="49543"/>
                </a:cubicBezTo>
                <a:close/>
                <a:moveTo>
                  <a:pt x="15219" y="49543"/>
                </a:moveTo>
                <a:cubicBezTo>
                  <a:pt x="15758" y="49543"/>
                  <a:pt x="16232" y="49923"/>
                  <a:pt x="16346" y="50450"/>
                </a:cubicBezTo>
                <a:cubicBezTo>
                  <a:pt x="16159" y="50629"/>
                  <a:pt x="15987" y="50829"/>
                  <a:pt x="15835" y="51050"/>
                </a:cubicBezTo>
                <a:cubicBezTo>
                  <a:pt x="15625" y="51013"/>
                  <a:pt x="15412" y="50993"/>
                  <a:pt x="15198" y="50993"/>
                </a:cubicBezTo>
                <a:cubicBezTo>
                  <a:pt x="15179" y="50993"/>
                  <a:pt x="15160" y="50993"/>
                  <a:pt x="15141" y="50993"/>
                </a:cubicBezTo>
                <a:cubicBezTo>
                  <a:pt x="14905" y="50993"/>
                  <a:pt x="14674" y="51017"/>
                  <a:pt x="14447" y="51058"/>
                </a:cubicBezTo>
                <a:lnTo>
                  <a:pt x="14447" y="51058"/>
                </a:lnTo>
                <a:cubicBezTo>
                  <a:pt x="14329" y="50882"/>
                  <a:pt x="14193" y="50723"/>
                  <a:pt x="14055" y="50572"/>
                </a:cubicBezTo>
                <a:lnTo>
                  <a:pt x="14076" y="50572"/>
                </a:lnTo>
                <a:cubicBezTo>
                  <a:pt x="14133" y="49988"/>
                  <a:pt x="14623" y="49547"/>
                  <a:pt x="15211" y="49543"/>
                </a:cubicBezTo>
                <a:close/>
                <a:moveTo>
                  <a:pt x="94365" y="49543"/>
                </a:moveTo>
                <a:cubicBezTo>
                  <a:pt x="94904" y="49543"/>
                  <a:pt x="95373" y="49921"/>
                  <a:pt x="95487" y="50450"/>
                </a:cubicBezTo>
                <a:cubicBezTo>
                  <a:pt x="95299" y="50629"/>
                  <a:pt x="95128" y="50829"/>
                  <a:pt x="94981" y="51050"/>
                </a:cubicBezTo>
                <a:cubicBezTo>
                  <a:pt x="94760" y="51014"/>
                  <a:pt x="94536" y="50993"/>
                  <a:pt x="94307" y="50993"/>
                </a:cubicBezTo>
                <a:lnTo>
                  <a:pt x="94283" y="50993"/>
                </a:lnTo>
                <a:cubicBezTo>
                  <a:pt x="94047" y="50993"/>
                  <a:pt x="93815" y="51017"/>
                  <a:pt x="93587" y="51058"/>
                </a:cubicBezTo>
                <a:lnTo>
                  <a:pt x="93587" y="51058"/>
                </a:lnTo>
                <a:cubicBezTo>
                  <a:pt x="93469" y="50882"/>
                  <a:pt x="93339" y="50723"/>
                  <a:pt x="93196" y="50572"/>
                </a:cubicBezTo>
                <a:lnTo>
                  <a:pt x="93216" y="50572"/>
                </a:lnTo>
                <a:cubicBezTo>
                  <a:pt x="93278" y="49988"/>
                  <a:pt x="93768" y="49547"/>
                  <a:pt x="94356" y="49543"/>
                </a:cubicBezTo>
                <a:cubicBezTo>
                  <a:pt x="94359" y="49543"/>
                  <a:pt x="94362" y="49543"/>
                  <a:pt x="94365" y="49543"/>
                </a:cubicBezTo>
                <a:close/>
                <a:moveTo>
                  <a:pt x="62707" y="49543"/>
                </a:moveTo>
                <a:cubicBezTo>
                  <a:pt x="63246" y="49543"/>
                  <a:pt x="63715" y="49923"/>
                  <a:pt x="63830" y="50450"/>
                </a:cubicBezTo>
                <a:cubicBezTo>
                  <a:pt x="63642" y="50629"/>
                  <a:pt x="63470" y="50829"/>
                  <a:pt x="63323" y="51050"/>
                </a:cubicBezTo>
                <a:cubicBezTo>
                  <a:pt x="63103" y="51014"/>
                  <a:pt x="62878" y="50993"/>
                  <a:pt x="62650" y="50993"/>
                </a:cubicBezTo>
                <a:lnTo>
                  <a:pt x="62625" y="50993"/>
                </a:lnTo>
                <a:cubicBezTo>
                  <a:pt x="62389" y="50993"/>
                  <a:pt x="62158" y="51017"/>
                  <a:pt x="61930" y="51058"/>
                </a:cubicBezTo>
                <a:lnTo>
                  <a:pt x="61930" y="51058"/>
                </a:lnTo>
                <a:cubicBezTo>
                  <a:pt x="61813" y="50882"/>
                  <a:pt x="61681" y="50723"/>
                  <a:pt x="61538" y="50572"/>
                </a:cubicBezTo>
                <a:lnTo>
                  <a:pt x="61559" y="50572"/>
                </a:lnTo>
                <a:cubicBezTo>
                  <a:pt x="61621" y="49988"/>
                  <a:pt x="62111" y="49547"/>
                  <a:pt x="62699" y="49543"/>
                </a:cubicBezTo>
                <a:close/>
                <a:moveTo>
                  <a:pt x="78534" y="49543"/>
                </a:moveTo>
                <a:cubicBezTo>
                  <a:pt x="79074" y="49543"/>
                  <a:pt x="79547" y="49921"/>
                  <a:pt x="79661" y="50450"/>
                </a:cubicBezTo>
                <a:cubicBezTo>
                  <a:pt x="79473" y="50629"/>
                  <a:pt x="79301" y="50829"/>
                  <a:pt x="79150" y="51050"/>
                </a:cubicBezTo>
                <a:cubicBezTo>
                  <a:pt x="78930" y="51014"/>
                  <a:pt x="78709" y="50993"/>
                  <a:pt x="78481" y="50993"/>
                </a:cubicBezTo>
                <a:lnTo>
                  <a:pt x="78456" y="50993"/>
                </a:lnTo>
                <a:cubicBezTo>
                  <a:pt x="78220" y="50993"/>
                  <a:pt x="77989" y="51017"/>
                  <a:pt x="77761" y="51058"/>
                </a:cubicBezTo>
                <a:lnTo>
                  <a:pt x="77761" y="51058"/>
                </a:lnTo>
                <a:cubicBezTo>
                  <a:pt x="77643" y="50882"/>
                  <a:pt x="77508" y="50723"/>
                  <a:pt x="77369" y="50572"/>
                </a:cubicBezTo>
                <a:lnTo>
                  <a:pt x="77390" y="50572"/>
                </a:lnTo>
                <a:cubicBezTo>
                  <a:pt x="77451" y="49988"/>
                  <a:pt x="77938" y="49547"/>
                  <a:pt x="78526" y="49543"/>
                </a:cubicBezTo>
                <a:cubicBezTo>
                  <a:pt x="78528" y="49543"/>
                  <a:pt x="78531" y="49543"/>
                  <a:pt x="78534" y="49543"/>
                </a:cubicBezTo>
                <a:close/>
                <a:moveTo>
                  <a:pt x="7251" y="49543"/>
                </a:moveTo>
                <a:cubicBezTo>
                  <a:pt x="7806" y="49543"/>
                  <a:pt x="8293" y="49951"/>
                  <a:pt x="8386" y="50499"/>
                </a:cubicBezTo>
                <a:cubicBezTo>
                  <a:pt x="8219" y="50667"/>
                  <a:pt x="8067" y="50846"/>
                  <a:pt x="7933" y="51042"/>
                </a:cubicBezTo>
                <a:cubicBezTo>
                  <a:pt x="7738" y="51012"/>
                  <a:pt x="7536" y="50992"/>
                  <a:pt x="7333" y="50992"/>
                </a:cubicBezTo>
                <a:cubicBezTo>
                  <a:pt x="7315" y="50992"/>
                  <a:pt x="7297" y="50993"/>
                  <a:pt x="7279" y="50993"/>
                </a:cubicBezTo>
                <a:cubicBezTo>
                  <a:pt x="7013" y="50993"/>
                  <a:pt x="6753" y="51021"/>
                  <a:pt x="6499" y="51074"/>
                </a:cubicBezTo>
                <a:lnTo>
                  <a:pt x="6528" y="51059"/>
                </a:lnTo>
                <a:cubicBezTo>
                  <a:pt x="6401" y="50874"/>
                  <a:pt x="6263" y="50703"/>
                  <a:pt x="6107" y="50548"/>
                </a:cubicBezTo>
                <a:cubicBezTo>
                  <a:pt x="6180" y="49975"/>
                  <a:pt x="6663" y="49547"/>
                  <a:pt x="7243" y="49543"/>
                </a:cubicBezTo>
                <a:close/>
                <a:moveTo>
                  <a:pt x="23077" y="49543"/>
                </a:moveTo>
                <a:cubicBezTo>
                  <a:pt x="23637" y="49543"/>
                  <a:pt x="24118" y="49951"/>
                  <a:pt x="24212" y="50499"/>
                </a:cubicBezTo>
                <a:cubicBezTo>
                  <a:pt x="24050" y="50667"/>
                  <a:pt x="23898" y="50846"/>
                  <a:pt x="23760" y="51042"/>
                </a:cubicBezTo>
                <a:cubicBezTo>
                  <a:pt x="23564" y="51012"/>
                  <a:pt x="23366" y="50992"/>
                  <a:pt x="23164" y="50992"/>
                </a:cubicBezTo>
                <a:cubicBezTo>
                  <a:pt x="23146" y="50992"/>
                  <a:pt x="23128" y="50993"/>
                  <a:pt x="23110" y="50993"/>
                </a:cubicBezTo>
                <a:cubicBezTo>
                  <a:pt x="22844" y="50993"/>
                  <a:pt x="22583" y="51021"/>
                  <a:pt x="22329" y="51074"/>
                </a:cubicBezTo>
                <a:lnTo>
                  <a:pt x="22354" y="51059"/>
                </a:lnTo>
                <a:cubicBezTo>
                  <a:pt x="22227" y="50874"/>
                  <a:pt x="22089" y="50703"/>
                  <a:pt x="21937" y="50548"/>
                </a:cubicBezTo>
                <a:cubicBezTo>
                  <a:pt x="22011" y="49975"/>
                  <a:pt x="22493" y="49547"/>
                  <a:pt x="23073" y="49543"/>
                </a:cubicBezTo>
                <a:close/>
                <a:moveTo>
                  <a:pt x="38908" y="49543"/>
                </a:moveTo>
                <a:cubicBezTo>
                  <a:pt x="39464" y="49543"/>
                  <a:pt x="39949" y="49951"/>
                  <a:pt x="40043" y="50499"/>
                </a:cubicBezTo>
                <a:cubicBezTo>
                  <a:pt x="39875" y="50667"/>
                  <a:pt x="39724" y="50846"/>
                  <a:pt x="39590" y="51042"/>
                </a:cubicBezTo>
                <a:cubicBezTo>
                  <a:pt x="39385" y="51010"/>
                  <a:pt x="39174" y="50993"/>
                  <a:pt x="38961" y="50993"/>
                </a:cubicBezTo>
                <a:lnTo>
                  <a:pt x="38936" y="50993"/>
                </a:lnTo>
                <a:cubicBezTo>
                  <a:pt x="38671" y="50993"/>
                  <a:pt x="38410" y="51021"/>
                  <a:pt x="38156" y="51074"/>
                </a:cubicBezTo>
                <a:lnTo>
                  <a:pt x="38185" y="51059"/>
                </a:lnTo>
                <a:cubicBezTo>
                  <a:pt x="38058" y="50874"/>
                  <a:pt x="37920" y="50703"/>
                  <a:pt x="37764" y="50548"/>
                </a:cubicBezTo>
                <a:cubicBezTo>
                  <a:pt x="37838" y="49975"/>
                  <a:pt x="38320" y="49547"/>
                  <a:pt x="38900" y="49543"/>
                </a:cubicBezTo>
                <a:close/>
                <a:moveTo>
                  <a:pt x="54735" y="49543"/>
                </a:moveTo>
                <a:cubicBezTo>
                  <a:pt x="55294" y="49543"/>
                  <a:pt x="55776" y="49951"/>
                  <a:pt x="55870" y="50499"/>
                </a:cubicBezTo>
                <a:cubicBezTo>
                  <a:pt x="55706" y="50662"/>
                  <a:pt x="55555" y="50846"/>
                  <a:pt x="55417" y="51042"/>
                </a:cubicBezTo>
                <a:cubicBezTo>
                  <a:pt x="55212" y="51010"/>
                  <a:pt x="55004" y="50993"/>
                  <a:pt x="54792" y="50993"/>
                </a:cubicBezTo>
                <a:lnTo>
                  <a:pt x="54767" y="50993"/>
                </a:lnTo>
                <a:cubicBezTo>
                  <a:pt x="54501" y="50993"/>
                  <a:pt x="54241" y="51021"/>
                  <a:pt x="53987" y="51074"/>
                </a:cubicBezTo>
                <a:lnTo>
                  <a:pt x="54011" y="51059"/>
                </a:lnTo>
                <a:cubicBezTo>
                  <a:pt x="53885" y="50874"/>
                  <a:pt x="53746" y="50703"/>
                  <a:pt x="53595" y="50544"/>
                </a:cubicBezTo>
                <a:cubicBezTo>
                  <a:pt x="53668" y="49975"/>
                  <a:pt x="54150" y="49547"/>
                  <a:pt x="54731" y="49543"/>
                </a:cubicBezTo>
                <a:close/>
                <a:moveTo>
                  <a:pt x="70565" y="49543"/>
                </a:moveTo>
                <a:cubicBezTo>
                  <a:pt x="71120" y="49543"/>
                  <a:pt x="71606" y="49951"/>
                  <a:pt x="71700" y="50499"/>
                </a:cubicBezTo>
                <a:cubicBezTo>
                  <a:pt x="71533" y="50662"/>
                  <a:pt x="71382" y="50846"/>
                  <a:pt x="71247" y="51042"/>
                </a:cubicBezTo>
                <a:cubicBezTo>
                  <a:pt x="71043" y="51010"/>
                  <a:pt x="70831" y="50993"/>
                  <a:pt x="70618" y="50993"/>
                </a:cubicBezTo>
                <a:lnTo>
                  <a:pt x="70594" y="50993"/>
                </a:lnTo>
                <a:cubicBezTo>
                  <a:pt x="70328" y="50993"/>
                  <a:pt x="70066" y="51021"/>
                  <a:pt x="69813" y="51074"/>
                </a:cubicBezTo>
                <a:lnTo>
                  <a:pt x="69842" y="51059"/>
                </a:lnTo>
                <a:cubicBezTo>
                  <a:pt x="69715" y="50874"/>
                  <a:pt x="69576" y="50703"/>
                  <a:pt x="69425" y="50544"/>
                </a:cubicBezTo>
                <a:cubicBezTo>
                  <a:pt x="69495" y="49975"/>
                  <a:pt x="69977" y="49547"/>
                  <a:pt x="70556" y="49543"/>
                </a:cubicBezTo>
                <a:close/>
                <a:moveTo>
                  <a:pt x="86392" y="49543"/>
                </a:moveTo>
                <a:cubicBezTo>
                  <a:pt x="86951" y="49543"/>
                  <a:pt x="87433" y="49951"/>
                  <a:pt x="87527" y="50499"/>
                </a:cubicBezTo>
                <a:cubicBezTo>
                  <a:pt x="87363" y="50662"/>
                  <a:pt x="87212" y="50846"/>
                  <a:pt x="87073" y="51042"/>
                </a:cubicBezTo>
                <a:cubicBezTo>
                  <a:pt x="86869" y="51010"/>
                  <a:pt x="86662" y="50993"/>
                  <a:pt x="86449" y="50993"/>
                </a:cubicBezTo>
                <a:lnTo>
                  <a:pt x="86424" y="50993"/>
                </a:lnTo>
                <a:cubicBezTo>
                  <a:pt x="86159" y="50993"/>
                  <a:pt x="85897" y="51021"/>
                  <a:pt x="85644" y="51074"/>
                </a:cubicBezTo>
                <a:lnTo>
                  <a:pt x="85669" y="51059"/>
                </a:lnTo>
                <a:cubicBezTo>
                  <a:pt x="85542" y="50874"/>
                  <a:pt x="85403" y="50703"/>
                  <a:pt x="85252" y="50544"/>
                </a:cubicBezTo>
                <a:cubicBezTo>
                  <a:pt x="85325" y="49975"/>
                  <a:pt x="85808" y="49547"/>
                  <a:pt x="86387" y="49543"/>
                </a:cubicBezTo>
                <a:close/>
                <a:moveTo>
                  <a:pt x="11184" y="49404"/>
                </a:moveTo>
                <a:cubicBezTo>
                  <a:pt x="12459" y="49404"/>
                  <a:pt x="13643" y="50029"/>
                  <a:pt x="14370" y="51074"/>
                </a:cubicBezTo>
                <a:cubicBezTo>
                  <a:pt x="14149" y="51119"/>
                  <a:pt x="13929" y="51185"/>
                  <a:pt x="13720" y="51266"/>
                </a:cubicBezTo>
                <a:cubicBezTo>
                  <a:pt x="13100" y="50490"/>
                  <a:pt x="12180" y="50045"/>
                  <a:pt x="11184" y="50045"/>
                </a:cubicBezTo>
                <a:lnTo>
                  <a:pt x="11164" y="50045"/>
                </a:lnTo>
                <a:cubicBezTo>
                  <a:pt x="10195" y="50049"/>
                  <a:pt x="9289" y="50486"/>
                  <a:pt x="8672" y="51238"/>
                </a:cubicBezTo>
                <a:cubicBezTo>
                  <a:pt x="8459" y="51157"/>
                  <a:pt x="8235" y="51095"/>
                  <a:pt x="8010" y="51054"/>
                </a:cubicBezTo>
                <a:cubicBezTo>
                  <a:pt x="8542" y="50294"/>
                  <a:pt x="9326" y="49764"/>
                  <a:pt x="10204" y="49530"/>
                </a:cubicBezTo>
                <a:cubicBezTo>
                  <a:pt x="10204" y="49534"/>
                  <a:pt x="10204" y="49539"/>
                  <a:pt x="10208" y="49539"/>
                </a:cubicBezTo>
                <a:lnTo>
                  <a:pt x="10273" y="49515"/>
                </a:lnTo>
                <a:cubicBezTo>
                  <a:pt x="10481" y="49466"/>
                  <a:pt x="10698" y="49429"/>
                  <a:pt x="10915" y="49417"/>
                </a:cubicBezTo>
                <a:cubicBezTo>
                  <a:pt x="10919" y="49417"/>
                  <a:pt x="10919" y="49421"/>
                  <a:pt x="10919" y="49425"/>
                </a:cubicBezTo>
                <a:lnTo>
                  <a:pt x="10947" y="49412"/>
                </a:lnTo>
                <a:cubicBezTo>
                  <a:pt x="11017" y="49408"/>
                  <a:pt x="11090" y="49408"/>
                  <a:pt x="11160" y="49404"/>
                </a:cubicBezTo>
                <a:close/>
                <a:moveTo>
                  <a:pt x="27015" y="49404"/>
                </a:moveTo>
                <a:cubicBezTo>
                  <a:pt x="28284" y="49404"/>
                  <a:pt x="29473" y="50029"/>
                  <a:pt x="30201" y="51074"/>
                </a:cubicBezTo>
                <a:cubicBezTo>
                  <a:pt x="29975" y="51119"/>
                  <a:pt x="29760" y="51185"/>
                  <a:pt x="29551" y="51266"/>
                </a:cubicBezTo>
                <a:cubicBezTo>
                  <a:pt x="28932" y="50489"/>
                  <a:pt x="28011" y="50045"/>
                  <a:pt x="27017" y="50045"/>
                </a:cubicBezTo>
                <a:cubicBezTo>
                  <a:pt x="27008" y="50045"/>
                  <a:pt x="26999" y="50045"/>
                  <a:pt x="26990" y="50045"/>
                </a:cubicBezTo>
                <a:cubicBezTo>
                  <a:pt x="26022" y="50049"/>
                  <a:pt x="25115" y="50486"/>
                  <a:pt x="24503" y="51234"/>
                </a:cubicBezTo>
                <a:cubicBezTo>
                  <a:pt x="24286" y="51157"/>
                  <a:pt x="24065" y="51095"/>
                  <a:pt x="23837" y="51054"/>
                </a:cubicBezTo>
                <a:cubicBezTo>
                  <a:pt x="24372" y="50294"/>
                  <a:pt x="25152" y="49764"/>
                  <a:pt x="26030" y="49530"/>
                </a:cubicBezTo>
                <a:cubicBezTo>
                  <a:pt x="26035" y="49534"/>
                  <a:pt x="26035" y="49539"/>
                  <a:pt x="26035" y="49539"/>
                </a:cubicBezTo>
                <a:lnTo>
                  <a:pt x="26099" y="49515"/>
                </a:lnTo>
                <a:cubicBezTo>
                  <a:pt x="26312" y="49466"/>
                  <a:pt x="26525" y="49429"/>
                  <a:pt x="26745" y="49417"/>
                </a:cubicBezTo>
                <a:cubicBezTo>
                  <a:pt x="26745" y="49417"/>
                  <a:pt x="26745" y="49421"/>
                  <a:pt x="26749" y="49425"/>
                </a:cubicBezTo>
                <a:lnTo>
                  <a:pt x="26774" y="49412"/>
                </a:lnTo>
                <a:cubicBezTo>
                  <a:pt x="26847" y="49408"/>
                  <a:pt x="26917" y="49408"/>
                  <a:pt x="26990" y="49404"/>
                </a:cubicBezTo>
                <a:close/>
                <a:moveTo>
                  <a:pt x="42841" y="49404"/>
                </a:moveTo>
                <a:cubicBezTo>
                  <a:pt x="44115" y="49404"/>
                  <a:pt x="45300" y="50029"/>
                  <a:pt x="46026" y="51074"/>
                </a:cubicBezTo>
                <a:cubicBezTo>
                  <a:pt x="45806" y="51119"/>
                  <a:pt x="45585" y="51185"/>
                  <a:pt x="45377" y="51266"/>
                </a:cubicBezTo>
                <a:cubicBezTo>
                  <a:pt x="44757" y="50489"/>
                  <a:pt x="43837" y="50045"/>
                  <a:pt x="42847" y="50045"/>
                </a:cubicBezTo>
                <a:cubicBezTo>
                  <a:pt x="42838" y="50045"/>
                  <a:pt x="42830" y="50045"/>
                  <a:pt x="42821" y="50045"/>
                </a:cubicBezTo>
                <a:cubicBezTo>
                  <a:pt x="41853" y="50049"/>
                  <a:pt x="40946" y="50486"/>
                  <a:pt x="40329" y="51238"/>
                </a:cubicBezTo>
                <a:cubicBezTo>
                  <a:pt x="40117" y="51157"/>
                  <a:pt x="39892" y="51095"/>
                  <a:pt x="39668" y="51054"/>
                </a:cubicBezTo>
                <a:cubicBezTo>
                  <a:pt x="40199" y="50294"/>
                  <a:pt x="40983" y="49764"/>
                  <a:pt x="41860" y="49530"/>
                </a:cubicBezTo>
                <a:cubicBezTo>
                  <a:pt x="41860" y="49534"/>
                  <a:pt x="41860" y="49539"/>
                  <a:pt x="41865" y="49539"/>
                </a:cubicBezTo>
                <a:lnTo>
                  <a:pt x="41930" y="49515"/>
                </a:lnTo>
                <a:cubicBezTo>
                  <a:pt x="42139" y="49466"/>
                  <a:pt x="42355" y="49429"/>
                  <a:pt x="42571" y="49417"/>
                </a:cubicBezTo>
                <a:cubicBezTo>
                  <a:pt x="42576" y="49417"/>
                  <a:pt x="42576" y="49421"/>
                  <a:pt x="42576" y="49425"/>
                </a:cubicBezTo>
                <a:lnTo>
                  <a:pt x="42604" y="49412"/>
                </a:lnTo>
                <a:cubicBezTo>
                  <a:pt x="42674" y="49408"/>
                  <a:pt x="42747" y="49408"/>
                  <a:pt x="42816" y="49404"/>
                </a:cubicBezTo>
                <a:close/>
                <a:moveTo>
                  <a:pt x="58671" y="49404"/>
                </a:moveTo>
                <a:cubicBezTo>
                  <a:pt x="59941" y="49404"/>
                  <a:pt x="61131" y="50027"/>
                  <a:pt x="61857" y="51074"/>
                </a:cubicBezTo>
                <a:cubicBezTo>
                  <a:pt x="61632" y="51119"/>
                  <a:pt x="61416" y="51185"/>
                  <a:pt x="61208" y="51266"/>
                </a:cubicBezTo>
                <a:cubicBezTo>
                  <a:pt x="60588" y="50490"/>
                  <a:pt x="59664" y="50045"/>
                  <a:pt x="58671" y="50045"/>
                </a:cubicBezTo>
                <a:lnTo>
                  <a:pt x="58652" y="50045"/>
                </a:lnTo>
                <a:cubicBezTo>
                  <a:pt x="57679" y="50049"/>
                  <a:pt x="56773" y="50486"/>
                  <a:pt x="56160" y="51238"/>
                </a:cubicBezTo>
                <a:cubicBezTo>
                  <a:pt x="55943" y="51157"/>
                  <a:pt x="55723" y="51095"/>
                  <a:pt x="55494" y="51054"/>
                </a:cubicBezTo>
                <a:cubicBezTo>
                  <a:pt x="56030" y="50294"/>
                  <a:pt x="56809" y="49764"/>
                  <a:pt x="57687" y="49530"/>
                </a:cubicBezTo>
                <a:cubicBezTo>
                  <a:pt x="57691" y="49534"/>
                  <a:pt x="57691" y="49539"/>
                  <a:pt x="57691" y="49539"/>
                </a:cubicBezTo>
                <a:lnTo>
                  <a:pt x="57757" y="49515"/>
                </a:lnTo>
                <a:cubicBezTo>
                  <a:pt x="57969" y="49466"/>
                  <a:pt x="58181" y="49429"/>
                  <a:pt x="58402" y="49417"/>
                </a:cubicBezTo>
                <a:cubicBezTo>
                  <a:pt x="58402" y="49417"/>
                  <a:pt x="58402" y="49421"/>
                  <a:pt x="58407" y="49425"/>
                </a:cubicBezTo>
                <a:lnTo>
                  <a:pt x="58431" y="49412"/>
                </a:lnTo>
                <a:cubicBezTo>
                  <a:pt x="58505" y="49408"/>
                  <a:pt x="58573" y="49408"/>
                  <a:pt x="58647" y="49404"/>
                </a:cubicBezTo>
                <a:cubicBezTo>
                  <a:pt x="58655" y="49404"/>
                  <a:pt x="58663" y="49404"/>
                  <a:pt x="58671" y="49404"/>
                </a:cubicBezTo>
                <a:close/>
                <a:moveTo>
                  <a:pt x="74498" y="49404"/>
                </a:moveTo>
                <a:cubicBezTo>
                  <a:pt x="75772" y="49404"/>
                  <a:pt x="76957" y="50029"/>
                  <a:pt x="77684" y="51074"/>
                </a:cubicBezTo>
                <a:cubicBezTo>
                  <a:pt x="77463" y="51119"/>
                  <a:pt x="77243" y="51185"/>
                  <a:pt x="77035" y="51266"/>
                </a:cubicBezTo>
                <a:cubicBezTo>
                  <a:pt x="76413" y="50490"/>
                  <a:pt x="75495" y="50045"/>
                  <a:pt x="74498" y="50045"/>
                </a:cubicBezTo>
                <a:lnTo>
                  <a:pt x="74477" y="50045"/>
                </a:lnTo>
                <a:cubicBezTo>
                  <a:pt x="73510" y="50049"/>
                  <a:pt x="72603" y="50486"/>
                  <a:pt x="71987" y="51238"/>
                </a:cubicBezTo>
                <a:cubicBezTo>
                  <a:pt x="71774" y="51157"/>
                  <a:pt x="71549" y="51095"/>
                  <a:pt x="71325" y="51054"/>
                </a:cubicBezTo>
                <a:cubicBezTo>
                  <a:pt x="71855" y="50294"/>
                  <a:pt x="72639" y="49764"/>
                  <a:pt x="73518" y="49530"/>
                </a:cubicBezTo>
                <a:cubicBezTo>
                  <a:pt x="73518" y="49534"/>
                  <a:pt x="73518" y="49539"/>
                  <a:pt x="73522" y="49539"/>
                </a:cubicBezTo>
                <a:lnTo>
                  <a:pt x="73587" y="49515"/>
                </a:lnTo>
                <a:cubicBezTo>
                  <a:pt x="73796" y="49466"/>
                  <a:pt x="74012" y="49429"/>
                  <a:pt x="74228" y="49417"/>
                </a:cubicBezTo>
                <a:cubicBezTo>
                  <a:pt x="74232" y="49417"/>
                  <a:pt x="74232" y="49421"/>
                  <a:pt x="74232" y="49425"/>
                </a:cubicBezTo>
                <a:lnTo>
                  <a:pt x="74262" y="49412"/>
                </a:lnTo>
                <a:cubicBezTo>
                  <a:pt x="74330" y="49408"/>
                  <a:pt x="74404" y="49408"/>
                  <a:pt x="74473" y="49404"/>
                </a:cubicBezTo>
                <a:close/>
                <a:moveTo>
                  <a:pt x="90329" y="49404"/>
                </a:moveTo>
                <a:cubicBezTo>
                  <a:pt x="91599" y="49404"/>
                  <a:pt x="92788" y="50029"/>
                  <a:pt x="93514" y="51074"/>
                </a:cubicBezTo>
                <a:cubicBezTo>
                  <a:pt x="93290" y="51119"/>
                  <a:pt x="93073" y="51185"/>
                  <a:pt x="92865" y="51266"/>
                </a:cubicBezTo>
                <a:cubicBezTo>
                  <a:pt x="92245" y="50489"/>
                  <a:pt x="91325" y="50045"/>
                  <a:pt x="90334" y="50045"/>
                </a:cubicBezTo>
                <a:cubicBezTo>
                  <a:pt x="90325" y="50045"/>
                  <a:pt x="90317" y="50045"/>
                  <a:pt x="90308" y="50045"/>
                </a:cubicBezTo>
                <a:cubicBezTo>
                  <a:pt x="89337" y="50049"/>
                  <a:pt x="88430" y="50486"/>
                  <a:pt x="87817" y="51238"/>
                </a:cubicBezTo>
                <a:cubicBezTo>
                  <a:pt x="87601" y="51157"/>
                  <a:pt x="87380" y="51095"/>
                  <a:pt x="87152" y="51054"/>
                </a:cubicBezTo>
                <a:cubicBezTo>
                  <a:pt x="87686" y="50294"/>
                  <a:pt x="88466" y="49764"/>
                  <a:pt x="89344" y="49530"/>
                </a:cubicBezTo>
                <a:cubicBezTo>
                  <a:pt x="89348" y="49534"/>
                  <a:pt x="89348" y="49539"/>
                  <a:pt x="89348" y="49539"/>
                </a:cubicBezTo>
                <a:lnTo>
                  <a:pt x="89414" y="49515"/>
                </a:lnTo>
                <a:cubicBezTo>
                  <a:pt x="89627" y="49466"/>
                  <a:pt x="89838" y="49429"/>
                  <a:pt x="90059" y="49417"/>
                </a:cubicBezTo>
                <a:cubicBezTo>
                  <a:pt x="90059" y="49417"/>
                  <a:pt x="90059" y="49421"/>
                  <a:pt x="90063" y="49425"/>
                </a:cubicBezTo>
                <a:lnTo>
                  <a:pt x="90087" y="49412"/>
                </a:lnTo>
                <a:cubicBezTo>
                  <a:pt x="90161" y="49408"/>
                  <a:pt x="90231" y="49408"/>
                  <a:pt x="90304" y="49404"/>
                </a:cubicBezTo>
                <a:close/>
                <a:moveTo>
                  <a:pt x="19091" y="49404"/>
                </a:moveTo>
                <a:cubicBezTo>
                  <a:pt x="20369" y="49404"/>
                  <a:pt x="21562" y="50033"/>
                  <a:pt x="22289" y="51083"/>
                </a:cubicBezTo>
                <a:cubicBezTo>
                  <a:pt x="22069" y="51132"/>
                  <a:pt x="21852" y="51201"/>
                  <a:pt x="21643" y="51287"/>
                </a:cubicBezTo>
                <a:cubicBezTo>
                  <a:pt x="21024" y="50497"/>
                  <a:pt x="20100" y="50045"/>
                  <a:pt x="19096" y="50045"/>
                </a:cubicBezTo>
                <a:cubicBezTo>
                  <a:pt x="19087" y="50045"/>
                  <a:pt x="19079" y="50045"/>
                  <a:pt x="19070" y="50045"/>
                </a:cubicBezTo>
                <a:cubicBezTo>
                  <a:pt x="18278" y="50049"/>
                  <a:pt x="17531" y="50339"/>
                  <a:pt x="16947" y="50858"/>
                </a:cubicBezTo>
                <a:cubicBezTo>
                  <a:pt x="16812" y="50976"/>
                  <a:pt x="16685" y="51108"/>
                  <a:pt x="16571" y="51250"/>
                </a:cubicBezTo>
                <a:lnTo>
                  <a:pt x="16576" y="51255"/>
                </a:lnTo>
                <a:cubicBezTo>
                  <a:pt x="16363" y="51172"/>
                  <a:pt x="16138" y="51108"/>
                  <a:pt x="15914" y="51063"/>
                </a:cubicBezTo>
                <a:cubicBezTo>
                  <a:pt x="16457" y="50282"/>
                  <a:pt x="17262" y="49739"/>
                  <a:pt x="18168" y="49519"/>
                </a:cubicBezTo>
                <a:lnTo>
                  <a:pt x="18176" y="49515"/>
                </a:lnTo>
                <a:cubicBezTo>
                  <a:pt x="18466" y="49445"/>
                  <a:pt x="18764" y="49408"/>
                  <a:pt x="19066" y="49404"/>
                </a:cubicBezTo>
                <a:close/>
                <a:moveTo>
                  <a:pt x="34921" y="49404"/>
                </a:moveTo>
                <a:cubicBezTo>
                  <a:pt x="36200" y="49404"/>
                  <a:pt x="37389" y="50033"/>
                  <a:pt x="38116" y="51083"/>
                </a:cubicBezTo>
                <a:cubicBezTo>
                  <a:pt x="37895" y="51132"/>
                  <a:pt x="37679" y="51201"/>
                  <a:pt x="37470" y="51287"/>
                </a:cubicBezTo>
                <a:cubicBezTo>
                  <a:pt x="36853" y="50495"/>
                  <a:pt x="35922" y="50045"/>
                  <a:pt x="34921" y="50045"/>
                </a:cubicBezTo>
                <a:lnTo>
                  <a:pt x="34901" y="50045"/>
                </a:lnTo>
                <a:cubicBezTo>
                  <a:pt x="33926" y="50049"/>
                  <a:pt x="33015" y="50490"/>
                  <a:pt x="32398" y="51249"/>
                </a:cubicBezTo>
                <a:lnTo>
                  <a:pt x="32398" y="51249"/>
                </a:lnTo>
                <a:cubicBezTo>
                  <a:pt x="32187" y="51168"/>
                  <a:pt x="31968" y="51107"/>
                  <a:pt x="31740" y="51063"/>
                </a:cubicBezTo>
                <a:cubicBezTo>
                  <a:pt x="32288" y="50282"/>
                  <a:pt x="33092" y="49739"/>
                  <a:pt x="33994" y="49519"/>
                </a:cubicBezTo>
                <a:lnTo>
                  <a:pt x="34007" y="49515"/>
                </a:lnTo>
                <a:cubicBezTo>
                  <a:pt x="34297" y="49445"/>
                  <a:pt x="34595" y="49408"/>
                  <a:pt x="34897" y="49404"/>
                </a:cubicBezTo>
                <a:close/>
                <a:moveTo>
                  <a:pt x="50747" y="49404"/>
                </a:moveTo>
                <a:cubicBezTo>
                  <a:pt x="52025" y="49404"/>
                  <a:pt x="53220" y="50031"/>
                  <a:pt x="53947" y="51083"/>
                </a:cubicBezTo>
                <a:cubicBezTo>
                  <a:pt x="53726" y="51132"/>
                  <a:pt x="53509" y="51201"/>
                  <a:pt x="53301" y="51287"/>
                </a:cubicBezTo>
                <a:cubicBezTo>
                  <a:pt x="52680" y="50495"/>
                  <a:pt x="51753" y="50045"/>
                  <a:pt x="50752" y="50045"/>
                </a:cubicBezTo>
                <a:lnTo>
                  <a:pt x="50727" y="50045"/>
                </a:lnTo>
                <a:cubicBezTo>
                  <a:pt x="49757" y="50049"/>
                  <a:pt x="48841" y="50490"/>
                  <a:pt x="48229" y="51249"/>
                </a:cubicBezTo>
                <a:lnTo>
                  <a:pt x="48229" y="51249"/>
                </a:lnTo>
                <a:cubicBezTo>
                  <a:pt x="48014" y="51168"/>
                  <a:pt x="47795" y="51107"/>
                  <a:pt x="47570" y="51063"/>
                </a:cubicBezTo>
                <a:cubicBezTo>
                  <a:pt x="48114" y="50282"/>
                  <a:pt x="48918" y="49739"/>
                  <a:pt x="49825" y="49519"/>
                </a:cubicBezTo>
                <a:lnTo>
                  <a:pt x="49834" y="49515"/>
                </a:lnTo>
                <a:cubicBezTo>
                  <a:pt x="50124" y="49445"/>
                  <a:pt x="50422" y="49408"/>
                  <a:pt x="50724" y="49404"/>
                </a:cubicBezTo>
                <a:cubicBezTo>
                  <a:pt x="50732" y="49404"/>
                  <a:pt x="50739" y="49404"/>
                  <a:pt x="50747" y="49404"/>
                </a:cubicBezTo>
                <a:close/>
                <a:moveTo>
                  <a:pt x="66579" y="49404"/>
                </a:moveTo>
                <a:cubicBezTo>
                  <a:pt x="67857" y="49404"/>
                  <a:pt x="69046" y="50033"/>
                  <a:pt x="69772" y="51083"/>
                </a:cubicBezTo>
                <a:cubicBezTo>
                  <a:pt x="69552" y="51132"/>
                  <a:pt x="69336" y="51201"/>
                  <a:pt x="69127" y="51287"/>
                </a:cubicBezTo>
                <a:cubicBezTo>
                  <a:pt x="68511" y="50495"/>
                  <a:pt x="67580" y="50045"/>
                  <a:pt x="66579" y="50045"/>
                </a:cubicBezTo>
                <a:lnTo>
                  <a:pt x="66558" y="50045"/>
                </a:lnTo>
                <a:cubicBezTo>
                  <a:pt x="65582" y="50049"/>
                  <a:pt x="64672" y="50490"/>
                  <a:pt x="64056" y="51249"/>
                </a:cubicBezTo>
                <a:lnTo>
                  <a:pt x="64056" y="51249"/>
                </a:lnTo>
                <a:cubicBezTo>
                  <a:pt x="63845" y="51168"/>
                  <a:pt x="63625" y="51107"/>
                  <a:pt x="63397" y="51063"/>
                </a:cubicBezTo>
                <a:cubicBezTo>
                  <a:pt x="63945" y="50282"/>
                  <a:pt x="64749" y="49739"/>
                  <a:pt x="65651" y="49519"/>
                </a:cubicBezTo>
                <a:lnTo>
                  <a:pt x="65664" y="49515"/>
                </a:lnTo>
                <a:cubicBezTo>
                  <a:pt x="65954" y="49445"/>
                  <a:pt x="66252" y="49408"/>
                  <a:pt x="66554" y="49404"/>
                </a:cubicBezTo>
                <a:close/>
                <a:moveTo>
                  <a:pt x="82405" y="49404"/>
                </a:moveTo>
                <a:cubicBezTo>
                  <a:pt x="83684" y="49404"/>
                  <a:pt x="84877" y="50033"/>
                  <a:pt x="85603" y="51083"/>
                </a:cubicBezTo>
                <a:cubicBezTo>
                  <a:pt x="85382" y="51132"/>
                  <a:pt x="85167" y="51201"/>
                  <a:pt x="84958" y="51287"/>
                </a:cubicBezTo>
                <a:cubicBezTo>
                  <a:pt x="84337" y="50495"/>
                  <a:pt x="83410" y="50045"/>
                  <a:pt x="82409" y="50045"/>
                </a:cubicBezTo>
                <a:lnTo>
                  <a:pt x="82385" y="50045"/>
                </a:lnTo>
                <a:cubicBezTo>
                  <a:pt x="81413" y="50049"/>
                  <a:pt x="80499" y="50490"/>
                  <a:pt x="79886" y="51249"/>
                </a:cubicBezTo>
                <a:lnTo>
                  <a:pt x="79886" y="51249"/>
                </a:lnTo>
                <a:cubicBezTo>
                  <a:pt x="79670" y="51168"/>
                  <a:pt x="79451" y="51107"/>
                  <a:pt x="79227" y="51063"/>
                </a:cubicBezTo>
                <a:cubicBezTo>
                  <a:pt x="79771" y="50282"/>
                  <a:pt x="80575" y="49739"/>
                  <a:pt x="81482" y="49519"/>
                </a:cubicBezTo>
                <a:lnTo>
                  <a:pt x="81491" y="49515"/>
                </a:lnTo>
                <a:cubicBezTo>
                  <a:pt x="81780" y="49445"/>
                  <a:pt x="82079" y="49408"/>
                  <a:pt x="82381" y="49404"/>
                </a:cubicBezTo>
                <a:close/>
                <a:moveTo>
                  <a:pt x="11190" y="50115"/>
                </a:moveTo>
                <a:cubicBezTo>
                  <a:pt x="12156" y="50115"/>
                  <a:pt x="13047" y="50546"/>
                  <a:pt x="13651" y="51295"/>
                </a:cubicBezTo>
                <a:cubicBezTo>
                  <a:pt x="13443" y="51381"/>
                  <a:pt x="13243" y="51487"/>
                  <a:pt x="13055" y="51606"/>
                </a:cubicBezTo>
                <a:cubicBezTo>
                  <a:pt x="12575" y="51078"/>
                  <a:pt x="11895" y="50772"/>
                  <a:pt x="11181" y="50772"/>
                </a:cubicBezTo>
                <a:cubicBezTo>
                  <a:pt x="11177" y="50772"/>
                  <a:pt x="11172" y="50772"/>
                  <a:pt x="11168" y="50772"/>
                </a:cubicBezTo>
                <a:cubicBezTo>
                  <a:pt x="10481" y="50776"/>
                  <a:pt x="9824" y="51066"/>
                  <a:pt x="9354" y="51564"/>
                </a:cubicBezTo>
                <a:cubicBezTo>
                  <a:pt x="9158" y="51446"/>
                  <a:pt x="8954" y="51344"/>
                  <a:pt x="8742" y="51263"/>
                </a:cubicBezTo>
                <a:cubicBezTo>
                  <a:pt x="9341" y="50539"/>
                  <a:pt x="10224" y="50119"/>
                  <a:pt x="11164" y="50115"/>
                </a:cubicBezTo>
                <a:cubicBezTo>
                  <a:pt x="11172" y="50115"/>
                  <a:pt x="11181" y="50115"/>
                  <a:pt x="11190" y="50115"/>
                </a:cubicBezTo>
                <a:close/>
                <a:moveTo>
                  <a:pt x="27008" y="50115"/>
                </a:moveTo>
                <a:cubicBezTo>
                  <a:pt x="27974" y="50115"/>
                  <a:pt x="28871" y="50543"/>
                  <a:pt x="29481" y="51295"/>
                </a:cubicBezTo>
                <a:cubicBezTo>
                  <a:pt x="29273" y="51381"/>
                  <a:pt x="29073" y="51487"/>
                  <a:pt x="28881" y="51606"/>
                </a:cubicBezTo>
                <a:cubicBezTo>
                  <a:pt x="28402" y="51078"/>
                  <a:pt x="27725" y="50772"/>
                  <a:pt x="27012" y="50772"/>
                </a:cubicBezTo>
                <a:cubicBezTo>
                  <a:pt x="27007" y="50772"/>
                  <a:pt x="27003" y="50772"/>
                  <a:pt x="26998" y="50772"/>
                </a:cubicBezTo>
                <a:cubicBezTo>
                  <a:pt x="26312" y="50776"/>
                  <a:pt x="25650" y="51066"/>
                  <a:pt x="25185" y="51564"/>
                </a:cubicBezTo>
                <a:cubicBezTo>
                  <a:pt x="24989" y="51446"/>
                  <a:pt x="24785" y="51344"/>
                  <a:pt x="24572" y="51263"/>
                </a:cubicBezTo>
                <a:cubicBezTo>
                  <a:pt x="25172" y="50539"/>
                  <a:pt x="26050" y="50119"/>
                  <a:pt x="26994" y="50115"/>
                </a:cubicBezTo>
                <a:cubicBezTo>
                  <a:pt x="26999" y="50115"/>
                  <a:pt x="27003" y="50115"/>
                  <a:pt x="27008" y="50115"/>
                </a:cubicBezTo>
                <a:close/>
                <a:moveTo>
                  <a:pt x="42834" y="50115"/>
                </a:moveTo>
                <a:cubicBezTo>
                  <a:pt x="43801" y="50115"/>
                  <a:pt x="44702" y="50543"/>
                  <a:pt x="45308" y="51295"/>
                </a:cubicBezTo>
                <a:cubicBezTo>
                  <a:pt x="45100" y="51381"/>
                  <a:pt x="44899" y="51487"/>
                  <a:pt x="44712" y="51606"/>
                </a:cubicBezTo>
                <a:cubicBezTo>
                  <a:pt x="44233" y="51078"/>
                  <a:pt x="43552" y="50772"/>
                  <a:pt x="42839" y="50772"/>
                </a:cubicBezTo>
                <a:cubicBezTo>
                  <a:pt x="42834" y="50772"/>
                  <a:pt x="42829" y="50772"/>
                  <a:pt x="42825" y="50772"/>
                </a:cubicBezTo>
                <a:cubicBezTo>
                  <a:pt x="42139" y="50776"/>
                  <a:pt x="41481" y="51066"/>
                  <a:pt x="41012" y="51564"/>
                </a:cubicBezTo>
                <a:cubicBezTo>
                  <a:pt x="40815" y="51446"/>
                  <a:pt x="40611" y="51344"/>
                  <a:pt x="40399" y="51263"/>
                </a:cubicBezTo>
                <a:cubicBezTo>
                  <a:pt x="40999" y="50539"/>
                  <a:pt x="41881" y="50119"/>
                  <a:pt x="42821" y="50115"/>
                </a:cubicBezTo>
                <a:cubicBezTo>
                  <a:pt x="42825" y="50115"/>
                  <a:pt x="42830" y="50115"/>
                  <a:pt x="42834" y="50115"/>
                </a:cubicBezTo>
                <a:close/>
                <a:moveTo>
                  <a:pt x="58665" y="50115"/>
                </a:moveTo>
                <a:cubicBezTo>
                  <a:pt x="59631" y="50115"/>
                  <a:pt x="60529" y="50543"/>
                  <a:pt x="61138" y="51295"/>
                </a:cubicBezTo>
                <a:cubicBezTo>
                  <a:pt x="60931" y="51381"/>
                  <a:pt x="60730" y="51487"/>
                  <a:pt x="60539" y="51606"/>
                </a:cubicBezTo>
                <a:cubicBezTo>
                  <a:pt x="60059" y="51078"/>
                  <a:pt x="59383" y="50772"/>
                  <a:pt x="58669" y="50772"/>
                </a:cubicBezTo>
                <a:cubicBezTo>
                  <a:pt x="58665" y="50772"/>
                  <a:pt x="58660" y="50772"/>
                  <a:pt x="58656" y="50772"/>
                </a:cubicBezTo>
                <a:cubicBezTo>
                  <a:pt x="57969" y="50776"/>
                  <a:pt x="57308" y="51066"/>
                  <a:pt x="56838" y="51564"/>
                </a:cubicBezTo>
                <a:cubicBezTo>
                  <a:pt x="56646" y="51446"/>
                  <a:pt x="56441" y="51344"/>
                  <a:pt x="56229" y="51263"/>
                </a:cubicBezTo>
                <a:cubicBezTo>
                  <a:pt x="56829" y="50539"/>
                  <a:pt x="57708" y="50119"/>
                  <a:pt x="58652" y="50115"/>
                </a:cubicBezTo>
                <a:cubicBezTo>
                  <a:pt x="58656" y="50115"/>
                  <a:pt x="58660" y="50115"/>
                  <a:pt x="58665" y="50115"/>
                </a:cubicBezTo>
                <a:close/>
                <a:moveTo>
                  <a:pt x="74498" y="50115"/>
                </a:moveTo>
                <a:cubicBezTo>
                  <a:pt x="75466" y="50115"/>
                  <a:pt x="76360" y="50544"/>
                  <a:pt x="76965" y="51295"/>
                </a:cubicBezTo>
                <a:cubicBezTo>
                  <a:pt x="76756" y="51381"/>
                  <a:pt x="76556" y="51487"/>
                  <a:pt x="76369" y="51606"/>
                </a:cubicBezTo>
                <a:cubicBezTo>
                  <a:pt x="75890" y="51078"/>
                  <a:pt x="75213" y="50772"/>
                  <a:pt x="74496" y="50772"/>
                </a:cubicBezTo>
                <a:cubicBezTo>
                  <a:pt x="74491" y="50772"/>
                  <a:pt x="74487" y="50772"/>
                  <a:pt x="74482" y="50772"/>
                </a:cubicBezTo>
                <a:cubicBezTo>
                  <a:pt x="73796" y="50776"/>
                  <a:pt x="73138" y="51066"/>
                  <a:pt x="72669" y="51564"/>
                </a:cubicBezTo>
                <a:cubicBezTo>
                  <a:pt x="72473" y="51446"/>
                  <a:pt x="72268" y="51344"/>
                  <a:pt x="72056" y="51263"/>
                </a:cubicBezTo>
                <a:cubicBezTo>
                  <a:pt x="72656" y="50539"/>
                  <a:pt x="73538" y="50119"/>
                  <a:pt x="74477" y="50115"/>
                </a:cubicBezTo>
                <a:close/>
                <a:moveTo>
                  <a:pt x="90321" y="50115"/>
                </a:moveTo>
                <a:cubicBezTo>
                  <a:pt x="91289" y="50115"/>
                  <a:pt x="92186" y="50543"/>
                  <a:pt x="92796" y="51295"/>
                </a:cubicBezTo>
                <a:cubicBezTo>
                  <a:pt x="92587" y="51381"/>
                  <a:pt x="92387" y="51487"/>
                  <a:pt x="92195" y="51606"/>
                </a:cubicBezTo>
                <a:cubicBezTo>
                  <a:pt x="91718" y="51074"/>
                  <a:pt x="91043" y="50772"/>
                  <a:pt x="90329" y="50772"/>
                </a:cubicBezTo>
                <a:lnTo>
                  <a:pt x="90313" y="50772"/>
                </a:lnTo>
                <a:cubicBezTo>
                  <a:pt x="89627" y="50776"/>
                  <a:pt x="88965" y="51066"/>
                  <a:pt x="88495" y="51564"/>
                </a:cubicBezTo>
                <a:cubicBezTo>
                  <a:pt x="88303" y="51446"/>
                  <a:pt x="88099" y="51344"/>
                  <a:pt x="87887" y="51263"/>
                </a:cubicBezTo>
                <a:cubicBezTo>
                  <a:pt x="88487" y="50539"/>
                  <a:pt x="89365" y="50119"/>
                  <a:pt x="90308" y="50115"/>
                </a:cubicBezTo>
                <a:cubicBezTo>
                  <a:pt x="90312" y="50115"/>
                  <a:pt x="90317" y="50115"/>
                  <a:pt x="90321" y="50115"/>
                </a:cubicBezTo>
                <a:close/>
                <a:moveTo>
                  <a:pt x="19088" y="50115"/>
                </a:moveTo>
                <a:cubicBezTo>
                  <a:pt x="20063" y="50115"/>
                  <a:pt x="20969" y="50547"/>
                  <a:pt x="21575" y="51312"/>
                </a:cubicBezTo>
                <a:cubicBezTo>
                  <a:pt x="21370" y="51402"/>
                  <a:pt x="21170" y="51508"/>
                  <a:pt x="20982" y="51630"/>
                </a:cubicBezTo>
                <a:cubicBezTo>
                  <a:pt x="20503" y="51087"/>
                  <a:pt x="19814" y="50772"/>
                  <a:pt x="19092" y="50772"/>
                </a:cubicBezTo>
                <a:cubicBezTo>
                  <a:pt x="19088" y="50772"/>
                  <a:pt x="19083" y="50772"/>
                  <a:pt x="19079" y="50772"/>
                </a:cubicBezTo>
                <a:cubicBezTo>
                  <a:pt x="18384" y="50776"/>
                  <a:pt x="17715" y="51074"/>
                  <a:pt x="17245" y="51585"/>
                </a:cubicBezTo>
                <a:cubicBezTo>
                  <a:pt x="17053" y="51466"/>
                  <a:pt x="16849" y="51361"/>
                  <a:pt x="16640" y="51279"/>
                </a:cubicBezTo>
                <a:cubicBezTo>
                  <a:pt x="17049" y="50776"/>
                  <a:pt x="17596" y="50417"/>
                  <a:pt x="18205" y="50241"/>
                </a:cubicBezTo>
                <a:cubicBezTo>
                  <a:pt x="18258" y="50225"/>
                  <a:pt x="18315" y="50209"/>
                  <a:pt x="18372" y="50196"/>
                </a:cubicBezTo>
                <a:cubicBezTo>
                  <a:pt x="18487" y="50172"/>
                  <a:pt x="18601" y="50152"/>
                  <a:pt x="18719" y="50135"/>
                </a:cubicBezTo>
                <a:cubicBezTo>
                  <a:pt x="18834" y="50123"/>
                  <a:pt x="18953" y="50115"/>
                  <a:pt x="19075" y="50115"/>
                </a:cubicBezTo>
                <a:cubicBezTo>
                  <a:pt x="19079" y="50115"/>
                  <a:pt x="19084" y="50115"/>
                  <a:pt x="19088" y="50115"/>
                </a:cubicBezTo>
                <a:close/>
                <a:moveTo>
                  <a:pt x="34927" y="50115"/>
                </a:moveTo>
                <a:cubicBezTo>
                  <a:pt x="35902" y="50115"/>
                  <a:pt x="36798" y="50551"/>
                  <a:pt x="37405" y="51312"/>
                </a:cubicBezTo>
                <a:cubicBezTo>
                  <a:pt x="37196" y="51402"/>
                  <a:pt x="37000" y="51508"/>
                  <a:pt x="36812" y="51630"/>
                </a:cubicBezTo>
                <a:cubicBezTo>
                  <a:pt x="36334" y="51087"/>
                  <a:pt x="35645" y="50772"/>
                  <a:pt x="34919" y="50772"/>
                </a:cubicBezTo>
                <a:cubicBezTo>
                  <a:pt x="34915" y="50772"/>
                  <a:pt x="34910" y="50772"/>
                  <a:pt x="34906" y="50772"/>
                </a:cubicBezTo>
                <a:cubicBezTo>
                  <a:pt x="34472" y="50776"/>
                  <a:pt x="34048" y="50891"/>
                  <a:pt x="33676" y="51103"/>
                </a:cubicBezTo>
                <a:cubicBezTo>
                  <a:pt x="33451" y="51230"/>
                  <a:pt x="33251" y="51393"/>
                  <a:pt x="33072" y="51585"/>
                </a:cubicBezTo>
                <a:cubicBezTo>
                  <a:pt x="32880" y="51463"/>
                  <a:pt x="32680" y="51361"/>
                  <a:pt x="32467" y="51279"/>
                </a:cubicBezTo>
                <a:cubicBezTo>
                  <a:pt x="33068" y="50544"/>
                  <a:pt x="33954" y="50119"/>
                  <a:pt x="34901" y="50115"/>
                </a:cubicBezTo>
                <a:cubicBezTo>
                  <a:pt x="34909" y="50115"/>
                  <a:pt x="34918" y="50115"/>
                  <a:pt x="34927" y="50115"/>
                </a:cubicBezTo>
                <a:close/>
                <a:moveTo>
                  <a:pt x="50745" y="50115"/>
                </a:moveTo>
                <a:cubicBezTo>
                  <a:pt x="51720" y="50115"/>
                  <a:pt x="52626" y="50547"/>
                  <a:pt x="53231" y="51312"/>
                </a:cubicBezTo>
                <a:cubicBezTo>
                  <a:pt x="53027" y="51402"/>
                  <a:pt x="52827" y="51508"/>
                  <a:pt x="52639" y="51630"/>
                </a:cubicBezTo>
                <a:cubicBezTo>
                  <a:pt x="52161" y="51087"/>
                  <a:pt x="51471" y="50772"/>
                  <a:pt x="50750" y="50772"/>
                </a:cubicBezTo>
                <a:cubicBezTo>
                  <a:pt x="50745" y="50772"/>
                  <a:pt x="50741" y="50772"/>
                  <a:pt x="50736" y="50772"/>
                </a:cubicBezTo>
                <a:cubicBezTo>
                  <a:pt x="50041" y="50776"/>
                  <a:pt x="49372" y="51074"/>
                  <a:pt x="48902" y="51585"/>
                </a:cubicBezTo>
                <a:cubicBezTo>
                  <a:pt x="48710" y="51463"/>
                  <a:pt x="48506" y="51361"/>
                  <a:pt x="48298" y="51279"/>
                </a:cubicBezTo>
                <a:cubicBezTo>
                  <a:pt x="48898" y="50544"/>
                  <a:pt x="49785" y="50119"/>
                  <a:pt x="50731" y="50115"/>
                </a:cubicBezTo>
                <a:cubicBezTo>
                  <a:pt x="50736" y="50115"/>
                  <a:pt x="50740" y="50115"/>
                  <a:pt x="50745" y="50115"/>
                </a:cubicBezTo>
                <a:close/>
                <a:moveTo>
                  <a:pt x="66579" y="50115"/>
                </a:moveTo>
                <a:cubicBezTo>
                  <a:pt x="67555" y="50115"/>
                  <a:pt x="68454" y="50552"/>
                  <a:pt x="69062" y="51312"/>
                </a:cubicBezTo>
                <a:cubicBezTo>
                  <a:pt x="68854" y="51402"/>
                  <a:pt x="68658" y="51508"/>
                  <a:pt x="68470" y="51630"/>
                </a:cubicBezTo>
                <a:cubicBezTo>
                  <a:pt x="67992" y="51087"/>
                  <a:pt x="67306" y="50772"/>
                  <a:pt x="66579" y="50772"/>
                </a:cubicBezTo>
                <a:lnTo>
                  <a:pt x="66562" y="50772"/>
                </a:lnTo>
                <a:cubicBezTo>
                  <a:pt x="65868" y="50776"/>
                  <a:pt x="65202" y="51074"/>
                  <a:pt x="64729" y="51585"/>
                </a:cubicBezTo>
                <a:cubicBezTo>
                  <a:pt x="64537" y="51463"/>
                  <a:pt x="64337" y="51361"/>
                  <a:pt x="64124" y="51279"/>
                </a:cubicBezTo>
                <a:cubicBezTo>
                  <a:pt x="64724" y="50544"/>
                  <a:pt x="65611" y="50119"/>
                  <a:pt x="66558" y="50115"/>
                </a:cubicBezTo>
                <a:close/>
                <a:moveTo>
                  <a:pt x="82409" y="50115"/>
                </a:moveTo>
                <a:cubicBezTo>
                  <a:pt x="83382" y="50115"/>
                  <a:pt x="84284" y="50552"/>
                  <a:pt x="84888" y="51312"/>
                </a:cubicBezTo>
                <a:cubicBezTo>
                  <a:pt x="84684" y="51402"/>
                  <a:pt x="84484" y="51508"/>
                  <a:pt x="84296" y="51630"/>
                </a:cubicBezTo>
                <a:cubicBezTo>
                  <a:pt x="83817" y="51087"/>
                  <a:pt x="83129" y="50772"/>
                  <a:pt x="82406" y="50772"/>
                </a:cubicBezTo>
                <a:cubicBezTo>
                  <a:pt x="82402" y="50772"/>
                  <a:pt x="82397" y="50772"/>
                  <a:pt x="82393" y="50772"/>
                </a:cubicBezTo>
                <a:cubicBezTo>
                  <a:pt x="81699" y="50776"/>
                  <a:pt x="81029" y="51074"/>
                  <a:pt x="80560" y="51585"/>
                </a:cubicBezTo>
                <a:cubicBezTo>
                  <a:pt x="80367" y="51463"/>
                  <a:pt x="80163" y="51361"/>
                  <a:pt x="79955" y="51279"/>
                </a:cubicBezTo>
                <a:cubicBezTo>
                  <a:pt x="80555" y="50544"/>
                  <a:pt x="81442" y="50119"/>
                  <a:pt x="82389" y="50115"/>
                </a:cubicBezTo>
                <a:close/>
                <a:moveTo>
                  <a:pt x="11184" y="50842"/>
                </a:moveTo>
                <a:cubicBezTo>
                  <a:pt x="11874" y="50842"/>
                  <a:pt x="12527" y="51136"/>
                  <a:pt x="12993" y="51647"/>
                </a:cubicBezTo>
                <a:cubicBezTo>
                  <a:pt x="12821" y="51760"/>
                  <a:pt x="12655" y="51887"/>
                  <a:pt x="12503" y="52026"/>
                </a:cubicBezTo>
                <a:cubicBezTo>
                  <a:pt x="12159" y="51666"/>
                  <a:pt x="11683" y="51462"/>
                  <a:pt x="11186" y="51462"/>
                </a:cubicBezTo>
                <a:cubicBezTo>
                  <a:pt x="11181" y="51462"/>
                  <a:pt x="11176" y="51462"/>
                  <a:pt x="11172" y="51463"/>
                </a:cubicBezTo>
                <a:cubicBezTo>
                  <a:pt x="10698" y="51466"/>
                  <a:pt x="10253" y="51647"/>
                  <a:pt x="9914" y="51977"/>
                </a:cubicBezTo>
                <a:cubicBezTo>
                  <a:pt x="9758" y="51838"/>
                  <a:pt x="9591" y="51711"/>
                  <a:pt x="9415" y="51602"/>
                </a:cubicBezTo>
                <a:cubicBezTo>
                  <a:pt x="9869" y="51123"/>
                  <a:pt x="10506" y="50846"/>
                  <a:pt x="11168" y="50842"/>
                </a:cubicBezTo>
                <a:close/>
                <a:moveTo>
                  <a:pt x="27010" y="50842"/>
                </a:moveTo>
                <a:cubicBezTo>
                  <a:pt x="27705" y="50842"/>
                  <a:pt x="28358" y="51136"/>
                  <a:pt x="28819" y="51647"/>
                </a:cubicBezTo>
                <a:cubicBezTo>
                  <a:pt x="28648" y="51760"/>
                  <a:pt x="28485" y="51887"/>
                  <a:pt x="28329" y="52026"/>
                </a:cubicBezTo>
                <a:cubicBezTo>
                  <a:pt x="27990" y="51666"/>
                  <a:pt x="27509" y="51462"/>
                  <a:pt x="27016" y="51462"/>
                </a:cubicBezTo>
                <a:cubicBezTo>
                  <a:pt x="27012" y="51462"/>
                  <a:pt x="27007" y="51462"/>
                  <a:pt x="27002" y="51463"/>
                </a:cubicBezTo>
                <a:cubicBezTo>
                  <a:pt x="26529" y="51466"/>
                  <a:pt x="26084" y="51647"/>
                  <a:pt x="25745" y="51977"/>
                </a:cubicBezTo>
                <a:cubicBezTo>
                  <a:pt x="25585" y="51838"/>
                  <a:pt x="25422" y="51711"/>
                  <a:pt x="25242" y="51602"/>
                </a:cubicBezTo>
                <a:cubicBezTo>
                  <a:pt x="25699" y="51123"/>
                  <a:pt x="26337" y="50846"/>
                  <a:pt x="26998" y="50842"/>
                </a:cubicBezTo>
                <a:close/>
                <a:moveTo>
                  <a:pt x="42841" y="50842"/>
                </a:moveTo>
                <a:cubicBezTo>
                  <a:pt x="43532" y="50842"/>
                  <a:pt x="44185" y="51136"/>
                  <a:pt x="44650" y="51647"/>
                </a:cubicBezTo>
                <a:cubicBezTo>
                  <a:pt x="44479" y="51760"/>
                  <a:pt x="44311" y="51887"/>
                  <a:pt x="44160" y="52026"/>
                </a:cubicBezTo>
                <a:cubicBezTo>
                  <a:pt x="43817" y="51666"/>
                  <a:pt x="43340" y="51463"/>
                  <a:pt x="42841" y="51463"/>
                </a:cubicBezTo>
                <a:lnTo>
                  <a:pt x="42829" y="51463"/>
                </a:lnTo>
                <a:cubicBezTo>
                  <a:pt x="42355" y="51466"/>
                  <a:pt x="41909" y="51647"/>
                  <a:pt x="41571" y="51977"/>
                </a:cubicBezTo>
                <a:cubicBezTo>
                  <a:pt x="41415" y="51838"/>
                  <a:pt x="41248" y="51711"/>
                  <a:pt x="41072" y="51602"/>
                </a:cubicBezTo>
                <a:cubicBezTo>
                  <a:pt x="41526" y="51123"/>
                  <a:pt x="42163" y="50846"/>
                  <a:pt x="42825" y="50842"/>
                </a:cubicBezTo>
                <a:close/>
                <a:moveTo>
                  <a:pt x="58656" y="50842"/>
                </a:moveTo>
                <a:cubicBezTo>
                  <a:pt x="59350" y="50842"/>
                  <a:pt x="60011" y="51132"/>
                  <a:pt x="60477" y="51647"/>
                </a:cubicBezTo>
                <a:cubicBezTo>
                  <a:pt x="60305" y="51760"/>
                  <a:pt x="60142" y="51887"/>
                  <a:pt x="59987" y="52026"/>
                </a:cubicBezTo>
                <a:cubicBezTo>
                  <a:pt x="59644" y="51666"/>
                  <a:pt x="59166" y="51463"/>
                  <a:pt x="58667" y="51463"/>
                </a:cubicBezTo>
                <a:lnTo>
                  <a:pt x="58659" y="51463"/>
                </a:lnTo>
                <a:cubicBezTo>
                  <a:pt x="58186" y="51466"/>
                  <a:pt x="57740" y="51647"/>
                  <a:pt x="57402" y="51977"/>
                </a:cubicBezTo>
                <a:cubicBezTo>
                  <a:pt x="57242" y="51838"/>
                  <a:pt x="57074" y="51711"/>
                  <a:pt x="56899" y="51602"/>
                </a:cubicBezTo>
                <a:cubicBezTo>
                  <a:pt x="57357" y="51123"/>
                  <a:pt x="57994" y="50846"/>
                  <a:pt x="58656" y="50842"/>
                </a:cubicBezTo>
                <a:close/>
                <a:moveTo>
                  <a:pt x="74498" y="50842"/>
                </a:moveTo>
                <a:cubicBezTo>
                  <a:pt x="75188" y="50842"/>
                  <a:pt x="75842" y="51136"/>
                  <a:pt x="76307" y="51647"/>
                </a:cubicBezTo>
                <a:cubicBezTo>
                  <a:pt x="76136" y="51760"/>
                  <a:pt x="75972" y="51887"/>
                  <a:pt x="75817" y="52026"/>
                </a:cubicBezTo>
                <a:cubicBezTo>
                  <a:pt x="75474" y="51666"/>
                  <a:pt x="74997" y="51463"/>
                  <a:pt x="74498" y="51463"/>
                </a:cubicBezTo>
                <a:lnTo>
                  <a:pt x="74486" y="51463"/>
                </a:lnTo>
                <a:cubicBezTo>
                  <a:pt x="74012" y="51466"/>
                  <a:pt x="73567" y="51647"/>
                  <a:pt x="73228" y="51977"/>
                </a:cubicBezTo>
                <a:cubicBezTo>
                  <a:pt x="73073" y="51838"/>
                  <a:pt x="72905" y="51711"/>
                  <a:pt x="72730" y="51602"/>
                </a:cubicBezTo>
                <a:cubicBezTo>
                  <a:pt x="73183" y="51123"/>
                  <a:pt x="73821" y="50846"/>
                  <a:pt x="74482" y="50842"/>
                </a:cubicBezTo>
                <a:close/>
                <a:moveTo>
                  <a:pt x="90313" y="50842"/>
                </a:moveTo>
                <a:cubicBezTo>
                  <a:pt x="91011" y="50842"/>
                  <a:pt x="91668" y="51132"/>
                  <a:pt x="92134" y="51647"/>
                </a:cubicBezTo>
                <a:cubicBezTo>
                  <a:pt x="91963" y="51760"/>
                  <a:pt x="91799" y="51887"/>
                  <a:pt x="91644" y="52026"/>
                </a:cubicBezTo>
                <a:cubicBezTo>
                  <a:pt x="91301" y="51666"/>
                  <a:pt x="90823" y="51463"/>
                  <a:pt x="90325" y="51463"/>
                </a:cubicBezTo>
                <a:lnTo>
                  <a:pt x="90317" y="51463"/>
                </a:lnTo>
                <a:cubicBezTo>
                  <a:pt x="89842" y="51466"/>
                  <a:pt x="89397" y="51647"/>
                  <a:pt x="89058" y="51977"/>
                </a:cubicBezTo>
                <a:cubicBezTo>
                  <a:pt x="88899" y="51838"/>
                  <a:pt x="88732" y="51711"/>
                  <a:pt x="88556" y="51602"/>
                </a:cubicBezTo>
                <a:cubicBezTo>
                  <a:pt x="89014" y="51123"/>
                  <a:pt x="89651" y="50846"/>
                  <a:pt x="90313" y="50842"/>
                </a:cubicBezTo>
                <a:close/>
                <a:moveTo>
                  <a:pt x="11184" y="51532"/>
                </a:moveTo>
                <a:cubicBezTo>
                  <a:pt x="11662" y="51532"/>
                  <a:pt x="12119" y="51728"/>
                  <a:pt x="12450" y="52075"/>
                </a:cubicBezTo>
                <a:cubicBezTo>
                  <a:pt x="12323" y="52198"/>
                  <a:pt x="12201" y="52328"/>
                  <a:pt x="12086" y="52467"/>
                </a:cubicBezTo>
                <a:cubicBezTo>
                  <a:pt x="11858" y="52210"/>
                  <a:pt x="11531" y="52063"/>
                  <a:pt x="11184" y="52063"/>
                </a:cubicBezTo>
                <a:lnTo>
                  <a:pt x="11175" y="52063"/>
                </a:lnTo>
                <a:cubicBezTo>
                  <a:pt x="10857" y="52067"/>
                  <a:pt x="10563" y="52190"/>
                  <a:pt x="10334" y="52406"/>
                </a:cubicBezTo>
                <a:cubicBezTo>
                  <a:pt x="10220" y="52271"/>
                  <a:pt x="10097" y="52141"/>
                  <a:pt x="9967" y="52022"/>
                </a:cubicBezTo>
                <a:cubicBezTo>
                  <a:pt x="10293" y="51708"/>
                  <a:pt x="10719" y="51536"/>
                  <a:pt x="11172" y="51532"/>
                </a:cubicBezTo>
                <a:close/>
                <a:moveTo>
                  <a:pt x="27010" y="51532"/>
                </a:moveTo>
                <a:cubicBezTo>
                  <a:pt x="27488" y="51532"/>
                  <a:pt x="27950" y="51728"/>
                  <a:pt x="28280" y="52075"/>
                </a:cubicBezTo>
                <a:cubicBezTo>
                  <a:pt x="28150" y="52198"/>
                  <a:pt x="28027" y="52328"/>
                  <a:pt x="27917" y="52467"/>
                </a:cubicBezTo>
                <a:cubicBezTo>
                  <a:pt x="27684" y="52210"/>
                  <a:pt x="27358" y="52063"/>
                  <a:pt x="27010" y="52063"/>
                </a:cubicBezTo>
                <a:lnTo>
                  <a:pt x="27006" y="52063"/>
                </a:lnTo>
                <a:cubicBezTo>
                  <a:pt x="26688" y="52067"/>
                  <a:pt x="26390" y="52190"/>
                  <a:pt x="26165" y="52406"/>
                </a:cubicBezTo>
                <a:cubicBezTo>
                  <a:pt x="26050" y="52271"/>
                  <a:pt x="25928" y="52141"/>
                  <a:pt x="25797" y="52022"/>
                </a:cubicBezTo>
                <a:cubicBezTo>
                  <a:pt x="26120" y="51708"/>
                  <a:pt x="26549" y="51536"/>
                  <a:pt x="27002" y="51532"/>
                </a:cubicBezTo>
                <a:close/>
                <a:moveTo>
                  <a:pt x="42841" y="51532"/>
                </a:moveTo>
                <a:cubicBezTo>
                  <a:pt x="43319" y="51532"/>
                  <a:pt x="43777" y="51728"/>
                  <a:pt x="44107" y="52075"/>
                </a:cubicBezTo>
                <a:cubicBezTo>
                  <a:pt x="43981" y="52198"/>
                  <a:pt x="43858" y="52328"/>
                  <a:pt x="43743" y="52467"/>
                </a:cubicBezTo>
                <a:cubicBezTo>
                  <a:pt x="43515" y="52210"/>
                  <a:pt x="43189" y="52063"/>
                  <a:pt x="42841" y="52063"/>
                </a:cubicBezTo>
                <a:lnTo>
                  <a:pt x="42833" y="52063"/>
                </a:lnTo>
                <a:cubicBezTo>
                  <a:pt x="42514" y="52067"/>
                  <a:pt x="42220" y="52190"/>
                  <a:pt x="41992" y="52406"/>
                </a:cubicBezTo>
                <a:cubicBezTo>
                  <a:pt x="41877" y="52271"/>
                  <a:pt x="41755" y="52141"/>
                  <a:pt x="41624" y="52022"/>
                </a:cubicBezTo>
                <a:cubicBezTo>
                  <a:pt x="41951" y="51708"/>
                  <a:pt x="42375" y="51536"/>
                  <a:pt x="42829" y="51532"/>
                </a:cubicBezTo>
                <a:close/>
                <a:moveTo>
                  <a:pt x="58673" y="51532"/>
                </a:moveTo>
                <a:cubicBezTo>
                  <a:pt x="59151" y="51532"/>
                  <a:pt x="59606" y="51731"/>
                  <a:pt x="59938" y="52075"/>
                </a:cubicBezTo>
                <a:cubicBezTo>
                  <a:pt x="59807" y="52198"/>
                  <a:pt x="59685" y="52328"/>
                  <a:pt x="59574" y="52467"/>
                </a:cubicBezTo>
                <a:cubicBezTo>
                  <a:pt x="59342" y="52210"/>
                  <a:pt x="59014" y="52063"/>
                  <a:pt x="58667" y="52063"/>
                </a:cubicBezTo>
                <a:lnTo>
                  <a:pt x="58663" y="52063"/>
                </a:lnTo>
                <a:cubicBezTo>
                  <a:pt x="58345" y="52067"/>
                  <a:pt x="58047" y="52190"/>
                  <a:pt x="57822" y="52406"/>
                </a:cubicBezTo>
                <a:cubicBezTo>
                  <a:pt x="57708" y="52271"/>
                  <a:pt x="57585" y="52141"/>
                  <a:pt x="57455" y="52022"/>
                </a:cubicBezTo>
                <a:cubicBezTo>
                  <a:pt x="57777" y="51708"/>
                  <a:pt x="58206" y="51536"/>
                  <a:pt x="58659" y="51532"/>
                </a:cubicBezTo>
                <a:cubicBezTo>
                  <a:pt x="58664" y="51532"/>
                  <a:pt x="58669" y="51532"/>
                  <a:pt x="58673" y="51532"/>
                </a:cubicBezTo>
                <a:close/>
                <a:moveTo>
                  <a:pt x="74500" y="51532"/>
                </a:moveTo>
                <a:cubicBezTo>
                  <a:pt x="74981" y="51532"/>
                  <a:pt x="75436" y="51731"/>
                  <a:pt x="75764" y="52075"/>
                </a:cubicBezTo>
                <a:cubicBezTo>
                  <a:pt x="75638" y="52198"/>
                  <a:pt x="75515" y="52328"/>
                  <a:pt x="75401" y="52467"/>
                </a:cubicBezTo>
                <a:cubicBezTo>
                  <a:pt x="75172" y="52210"/>
                  <a:pt x="74845" y="52063"/>
                  <a:pt x="74498" y="52063"/>
                </a:cubicBezTo>
                <a:lnTo>
                  <a:pt x="74490" y="52063"/>
                </a:lnTo>
                <a:cubicBezTo>
                  <a:pt x="74175" y="52067"/>
                  <a:pt x="73877" y="52190"/>
                  <a:pt x="73649" y="52406"/>
                </a:cubicBezTo>
                <a:cubicBezTo>
                  <a:pt x="73534" y="52271"/>
                  <a:pt x="73412" y="52141"/>
                  <a:pt x="73281" y="52022"/>
                </a:cubicBezTo>
                <a:cubicBezTo>
                  <a:pt x="73608" y="51708"/>
                  <a:pt x="74032" y="51536"/>
                  <a:pt x="74486" y="51532"/>
                </a:cubicBezTo>
                <a:cubicBezTo>
                  <a:pt x="74491" y="51532"/>
                  <a:pt x="74496" y="51532"/>
                  <a:pt x="74500" y="51532"/>
                </a:cubicBezTo>
                <a:close/>
                <a:moveTo>
                  <a:pt x="90331" y="51532"/>
                </a:moveTo>
                <a:cubicBezTo>
                  <a:pt x="90807" y="51532"/>
                  <a:pt x="91263" y="51731"/>
                  <a:pt x="91595" y="52075"/>
                </a:cubicBezTo>
                <a:cubicBezTo>
                  <a:pt x="91465" y="52198"/>
                  <a:pt x="91342" y="52328"/>
                  <a:pt x="91231" y="52467"/>
                </a:cubicBezTo>
                <a:cubicBezTo>
                  <a:pt x="90999" y="52210"/>
                  <a:pt x="90672" y="52063"/>
                  <a:pt x="90329" y="52063"/>
                </a:cubicBezTo>
                <a:lnTo>
                  <a:pt x="90321" y="52063"/>
                </a:lnTo>
                <a:cubicBezTo>
                  <a:pt x="90002" y="52067"/>
                  <a:pt x="89704" y="52190"/>
                  <a:pt x="89480" y="52406"/>
                </a:cubicBezTo>
                <a:cubicBezTo>
                  <a:pt x="89365" y="52271"/>
                  <a:pt x="89242" y="52141"/>
                  <a:pt x="89112" y="52022"/>
                </a:cubicBezTo>
                <a:cubicBezTo>
                  <a:pt x="89435" y="51708"/>
                  <a:pt x="89863" y="51536"/>
                  <a:pt x="90317" y="51532"/>
                </a:cubicBezTo>
                <a:cubicBezTo>
                  <a:pt x="90321" y="51532"/>
                  <a:pt x="90326" y="51532"/>
                  <a:pt x="90331" y="51532"/>
                </a:cubicBezTo>
                <a:close/>
                <a:moveTo>
                  <a:pt x="86450" y="0"/>
                </a:moveTo>
                <a:cubicBezTo>
                  <a:pt x="86442" y="0"/>
                  <a:pt x="86433" y="1"/>
                  <a:pt x="86424" y="1"/>
                </a:cubicBezTo>
                <a:cubicBezTo>
                  <a:pt x="84770" y="8"/>
                  <a:pt x="83295" y="1054"/>
                  <a:pt x="82732" y="2606"/>
                </a:cubicBezTo>
                <a:cubicBezTo>
                  <a:pt x="82626" y="2598"/>
                  <a:pt x="82520" y="2594"/>
                  <a:pt x="82413" y="2594"/>
                </a:cubicBezTo>
                <a:lnTo>
                  <a:pt x="82389" y="2594"/>
                </a:lnTo>
                <a:cubicBezTo>
                  <a:pt x="82324" y="2594"/>
                  <a:pt x="82258" y="2598"/>
                  <a:pt x="82193" y="2598"/>
                </a:cubicBezTo>
                <a:cubicBezTo>
                  <a:pt x="82042" y="2194"/>
                  <a:pt x="81834" y="1818"/>
                  <a:pt x="81572" y="1492"/>
                </a:cubicBezTo>
                <a:lnTo>
                  <a:pt x="81572" y="1492"/>
                </a:lnTo>
                <a:lnTo>
                  <a:pt x="81576" y="1495"/>
                </a:lnTo>
                <a:cubicBezTo>
                  <a:pt x="81793" y="1271"/>
                  <a:pt x="82087" y="1145"/>
                  <a:pt x="82401" y="1145"/>
                </a:cubicBezTo>
                <a:cubicBezTo>
                  <a:pt x="82406" y="1144"/>
                  <a:pt x="82410" y="1144"/>
                  <a:pt x="82414" y="1144"/>
                </a:cubicBezTo>
                <a:cubicBezTo>
                  <a:pt x="82749" y="1144"/>
                  <a:pt x="83066" y="1295"/>
                  <a:pt x="83288" y="1548"/>
                </a:cubicBezTo>
                <a:lnTo>
                  <a:pt x="83341" y="1503"/>
                </a:lnTo>
                <a:cubicBezTo>
                  <a:pt x="83108" y="1230"/>
                  <a:pt x="82765" y="1075"/>
                  <a:pt x="82405" y="1075"/>
                </a:cubicBezTo>
                <a:lnTo>
                  <a:pt x="82401" y="1075"/>
                </a:lnTo>
                <a:cubicBezTo>
                  <a:pt x="82070" y="1075"/>
                  <a:pt x="81764" y="1205"/>
                  <a:pt x="81531" y="1442"/>
                </a:cubicBezTo>
                <a:cubicBezTo>
                  <a:pt x="80796" y="548"/>
                  <a:pt x="79685" y="1"/>
                  <a:pt x="78481" y="1"/>
                </a:cubicBezTo>
                <a:lnTo>
                  <a:pt x="78456" y="1"/>
                </a:lnTo>
                <a:cubicBezTo>
                  <a:pt x="77251" y="8"/>
                  <a:pt x="76136" y="568"/>
                  <a:pt x="75401" y="1475"/>
                </a:cubicBezTo>
                <a:cubicBezTo>
                  <a:pt x="75172" y="1218"/>
                  <a:pt x="74845" y="1075"/>
                  <a:pt x="74498" y="1075"/>
                </a:cubicBezTo>
                <a:lnTo>
                  <a:pt x="74490" y="1075"/>
                </a:lnTo>
                <a:cubicBezTo>
                  <a:pt x="74175" y="1075"/>
                  <a:pt x="73877" y="1197"/>
                  <a:pt x="73649" y="1414"/>
                </a:cubicBezTo>
                <a:cubicBezTo>
                  <a:pt x="72914" y="536"/>
                  <a:pt x="71811" y="1"/>
                  <a:pt x="70618" y="1"/>
                </a:cubicBezTo>
                <a:lnTo>
                  <a:pt x="70594" y="1"/>
                </a:lnTo>
                <a:cubicBezTo>
                  <a:pt x="68939" y="8"/>
                  <a:pt x="67465" y="1054"/>
                  <a:pt x="66905" y="2606"/>
                </a:cubicBezTo>
                <a:cubicBezTo>
                  <a:pt x="66799" y="2598"/>
                  <a:pt x="66693" y="2594"/>
                  <a:pt x="66583" y="2594"/>
                </a:cubicBezTo>
                <a:lnTo>
                  <a:pt x="66558" y="2594"/>
                </a:lnTo>
                <a:cubicBezTo>
                  <a:pt x="66493" y="2594"/>
                  <a:pt x="66428" y="2598"/>
                  <a:pt x="66362" y="2598"/>
                </a:cubicBezTo>
                <a:cubicBezTo>
                  <a:pt x="66215" y="2194"/>
                  <a:pt x="66003" y="1818"/>
                  <a:pt x="65746" y="1492"/>
                </a:cubicBezTo>
                <a:lnTo>
                  <a:pt x="65746" y="1492"/>
                </a:lnTo>
                <a:lnTo>
                  <a:pt x="65749" y="1495"/>
                </a:lnTo>
                <a:cubicBezTo>
                  <a:pt x="65966" y="1271"/>
                  <a:pt x="66256" y="1145"/>
                  <a:pt x="66571" y="1145"/>
                </a:cubicBezTo>
                <a:lnTo>
                  <a:pt x="66579" y="1145"/>
                </a:lnTo>
                <a:cubicBezTo>
                  <a:pt x="66918" y="1145"/>
                  <a:pt x="67236" y="1292"/>
                  <a:pt x="67457" y="1548"/>
                </a:cubicBezTo>
                <a:lnTo>
                  <a:pt x="67510" y="1503"/>
                </a:lnTo>
                <a:cubicBezTo>
                  <a:pt x="67280" y="1233"/>
                  <a:pt x="66943" y="1075"/>
                  <a:pt x="66584" y="1075"/>
                </a:cubicBezTo>
                <a:cubicBezTo>
                  <a:pt x="66580" y="1075"/>
                  <a:pt x="66575" y="1075"/>
                  <a:pt x="66571" y="1075"/>
                </a:cubicBezTo>
                <a:cubicBezTo>
                  <a:pt x="66240" y="1075"/>
                  <a:pt x="65934" y="1205"/>
                  <a:pt x="65704" y="1442"/>
                </a:cubicBezTo>
                <a:cubicBezTo>
                  <a:pt x="64969" y="548"/>
                  <a:pt x="63859" y="1"/>
                  <a:pt x="62650" y="1"/>
                </a:cubicBezTo>
                <a:lnTo>
                  <a:pt x="62625" y="1"/>
                </a:lnTo>
                <a:cubicBezTo>
                  <a:pt x="61421" y="8"/>
                  <a:pt x="60305" y="568"/>
                  <a:pt x="59574" y="1475"/>
                </a:cubicBezTo>
                <a:cubicBezTo>
                  <a:pt x="59345" y="1221"/>
                  <a:pt x="59019" y="1075"/>
                  <a:pt x="58677" y="1075"/>
                </a:cubicBezTo>
                <a:cubicBezTo>
                  <a:pt x="58672" y="1075"/>
                  <a:pt x="58668" y="1075"/>
                  <a:pt x="58663" y="1075"/>
                </a:cubicBezTo>
                <a:cubicBezTo>
                  <a:pt x="58345" y="1075"/>
                  <a:pt x="58047" y="1197"/>
                  <a:pt x="57822" y="1414"/>
                </a:cubicBezTo>
                <a:cubicBezTo>
                  <a:pt x="57087" y="536"/>
                  <a:pt x="55984" y="1"/>
                  <a:pt x="54792" y="1"/>
                </a:cubicBezTo>
                <a:lnTo>
                  <a:pt x="54767" y="1"/>
                </a:lnTo>
                <a:cubicBezTo>
                  <a:pt x="53113" y="8"/>
                  <a:pt x="51638" y="1054"/>
                  <a:pt x="51074" y="2606"/>
                </a:cubicBezTo>
                <a:cubicBezTo>
                  <a:pt x="50969" y="2598"/>
                  <a:pt x="50863" y="2594"/>
                  <a:pt x="50756" y="2594"/>
                </a:cubicBezTo>
                <a:lnTo>
                  <a:pt x="50731" y="2594"/>
                </a:lnTo>
                <a:cubicBezTo>
                  <a:pt x="50667" y="2594"/>
                  <a:pt x="50601" y="2598"/>
                  <a:pt x="50535" y="2598"/>
                </a:cubicBezTo>
                <a:cubicBezTo>
                  <a:pt x="50384" y="2194"/>
                  <a:pt x="50177" y="1818"/>
                  <a:pt x="49915" y="1492"/>
                </a:cubicBezTo>
                <a:lnTo>
                  <a:pt x="49915" y="1492"/>
                </a:lnTo>
                <a:lnTo>
                  <a:pt x="49919" y="1495"/>
                </a:lnTo>
                <a:cubicBezTo>
                  <a:pt x="50135" y="1271"/>
                  <a:pt x="50430" y="1145"/>
                  <a:pt x="50744" y="1145"/>
                </a:cubicBezTo>
                <a:cubicBezTo>
                  <a:pt x="50748" y="1144"/>
                  <a:pt x="50753" y="1144"/>
                  <a:pt x="50757" y="1144"/>
                </a:cubicBezTo>
                <a:cubicBezTo>
                  <a:pt x="51091" y="1144"/>
                  <a:pt x="51409" y="1295"/>
                  <a:pt x="51630" y="1548"/>
                </a:cubicBezTo>
                <a:lnTo>
                  <a:pt x="51683" y="1503"/>
                </a:lnTo>
                <a:cubicBezTo>
                  <a:pt x="51450" y="1233"/>
                  <a:pt x="51116" y="1075"/>
                  <a:pt x="50757" y="1075"/>
                </a:cubicBezTo>
                <a:cubicBezTo>
                  <a:pt x="50753" y="1075"/>
                  <a:pt x="50749" y="1075"/>
                  <a:pt x="50744" y="1075"/>
                </a:cubicBezTo>
                <a:cubicBezTo>
                  <a:pt x="50413" y="1075"/>
                  <a:pt x="50107" y="1205"/>
                  <a:pt x="49874" y="1442"/>
                </a:cubicBezTo>
                <a:cubicBezTo>
                  <a:pt x="49139" y="548"/>
                  <a:pt x="48028" y="1"/>
                  <a:pt x="46823" y="1"/>
                </a:cubicBezTo>
                <a:lnTo>
                  <a:pt x="46799" y="1"/>
                </a:lnTo>
                <a:cubicBezTo>
                  <a:pt x="45594" y="8"/>
                  <a:pt x="44479" y="568"/>
                  <a:pt x="43743" y="1475"/>
                </a:cubicBezTo>
                <a:cubicBezTo>
                  <a:pt x="43514" y="1221"/>
                  <a:pt x="43188" y="1075"/>
                  <a:pt x="42846" y="1075"/>
                </a:cubicBezTo>
                <a:cubicBezTo>
                  <a:pt x="42842" y="1075"/>
                  <a:pt x="42837" y="1075"/>
                  <a:pt x="42833" y="1075"/>
                </a:cubicBezTo>
                <a:cubicBezTo>
                  <a:pt x="42514" y="1075"/>
                  <a:pt x="42220" y="1197"/>
                  <a:pt x="41992" y="1414"/>
                </a:cubicBezTo>
                <a:cubicBezTo>
                  <a:pt x="41257" y="536"/>
                  <a:pt x="40154" y="1"/>
                  <a:pt x="38961" y="1"/>
                </a:cubicBezTo>
                <a:lnTo>
                  <a:pt x="38936" y="1"/>
                </a:lnTo>
                <a:cubicBezTo>
                  <a:pt x="37283" y="8"/>
                  <a:pt x="35808" y="1054"/>
                  <a:pt x="35249" y="2606"/>
                </a:cubicBezTo>
                <a:cubicBezTo>
                  <a:pt x="35134" y="2598"/>
                  <a:pt x="35019" y="2594"/>
                  <a:pt x="34901" y="2594"/>
                </a:cubicBezTo>
                <a:cubicBezTo>
                  <a:pt x="34836" y="2594"/>
                  <a:pt x="34770" y="2598"/>
                  <a:pt x="34705" y="2598"/>
                </a:cubicBezTo>
                <a:cubicBezTo>
                  <a:pt x="34558" y="2194"/>
                  <a:pt x="34346" y="1818"/>
                  <a:pt x="34088" y="1492"/>
                </a:cubicBezTo>
                <a:lnTo>
                  <a:pt x="34088" y="1492"/>
                </a:lnTo>
                <a:lnTo>
                  <a:pt x="34092" y="1495"/>
                </a:lnTo>
                <a:cubicBezTo>
                  <a:pt x="34309" y="1271"/>
                  <a:pt x="34599" y="1145"/>
                  <a:pt x="34914" y="1145"/>
                </a:cubicBezTo>
                <a:lnTo>
                  <a:pt x="34921" y="1145"/>
                </a:lnTo>
                <a:cubicBezTo>
                  <a:pt x="35261" y="1145"/>
                  <a:pt x="35579" y="1292"/>
                  <a:pt x="35800" y="1548"/>
                </a:cubicBezTo>
                <a:lnTo>
                  <a:pt x="35853" y="1503"/>
                </a:lnTo>
                <a:cubicBezTo>
                  <a:pt x="35623" y="1233"/>
                  <a:pt x="35285" y="1075"/>
                  <a:pt x="34927" y="1075"/>
                </a:cubicBezTo>
                <a:cubicBezTo>
                  <a:pt x="34922" y="1075"/>
                  <a:pt x="34918" y="1075"/>
                  <a:pt x="34914" y="1075"/>
                </a:cubicBezTo>
                <a:cubicBezTo>
                  <a:pt x="34582" y="1075"/>
                  <a:pt x="34276" y="1205"/>
                  <a:pt x="34048" y="1442"/>
                </a:cubicBezTo>
                <a:cubicBezTo>
                  <a:pt x="33313" y="548"/>
                  <a:pt x="32201" y="1"/>
                  <a:pt x="30993" y="1"/>
                </a:cubicBezTo>
                <a:lnTo>
                  <a:pt x="30968" y="1"/>
                </a:lnTo>
                <a:cubicBezTo>
                  <a:pt x="29763" y="8"/>
                  <a:pt x="28648" y="568"/>
                  <a:pt x="27917" y="1475"/>
                </a:cubicBezTo>
                <a:cubicBezTo>
                  <a:pt x="27687" y="1221"/>
                  <a:pt x="27362" y="1075"/>
                  <a:pt x="27020" y="1075"/>
                </a:cubicBezTo>
                <a:cubicBezTo>
                  <a:pt x="27015" y="1075"/>
                  <a:pt x="27011" y="1075"/>
                  <a:pt x="27006" y="1075"/>
                </a:cubicBezTo>
                <a:cubicBezTo>
                  <a:pt x="26688" y="1075"/>
                  <a:pt x="26390" y="1197"/>
                  <a:pt x="26165" y="1414"/>
                </a:cubicBezTo>
                <a:cubicBezTo>
                  <a:pt x="25430" y="536"/>
                  <a:pt x="24327" y="1"/>
                  <a:pt x="23134" y="1"/>
                </a:cubicBezTo>
                <a:lnTo>
                  <a:pt x="23110" y="1"/>
                </a:lnTo>
                <a:cubicBezTo>
                  <a:pt x="21456" y="8"/>
                  <a:pt x="19982" y="1054"/>
                  <a:pt x="19418" y="2606"/>
                </a:cubicBezTo>
                <a:cubicBezTo>
                  <a:pt x="19303" y="2598"/>
                  <a:pt x="19189" y="2594"/>
                  <a:pt x="19075" y="2594"/>
                </a:cubicBezTo>
                <a:cubicBezTo>
                  <a:pt x="19009" y="2594"/>
                  <a:pt x="18944" y="2598"/>
                  <a:pt x="18879" y="2598"/>
                </a:cubicBezTo>
                <a:cubicBezTo>
                  <a:pt x="18727" y="2194"/>
                  <a:pt x="18519" y="1818"/>
                  <a:pt x="18258" y="1492"/>
                </a:cubicBezTo>
                <a:lnTo>
                  <a:pt x="18258" y="1492"/>
                </a:lnTo>
                <a:lnTo>
                  <a:pt x="18262" y="1495"/>
                </a:lnTo>
                <a:cubicBezTo>
                  <a:pt x="18413" y="1341"/>
                  <a:pt x="18597" y="1234"/>
                  <a:pt x="18801" y="1181"/>
                </a:cubicBezTo>
                <a:cubicBezTo>
                  <a:pt x="18817" y="1177"/>
                  <a:pt x="18838" y="1173"/>
                  <a:pt x="18855" y="1169"/>
                </a:cubicBezTo>
                <a:cubicBezTo>
                  <a:pt x="18891" y="1160"/>
                  <a:pt x="18932" y="1152"/>
                  <a:pt x="18968" y="1148"/>
                </a:cubicBezTo>
                <a:cubicBezTo>
                  <a:pt x="19009" y="1145"/>
                  <a:pt x="19046" y="1145"/>
                  <a:pt x="19087" y="1145"/>
                </a:cubicBezTo>
                <a:lnTo>
                  <a:pt x="19091" y="1145"/>
                </a:lnTo>
                <a:cubicBezTo>
                  <a:pt x="19430" y="1145"/>
                  <a:pt x="19752" y="1292"/>
                  <a:pt x="19969" y="1548"/>
                </a:cubicBezTo>
                <a:lnTo>
                  <a:pt x="20026" y="1503"/>
                </a:lnTo>
                <a:cubicBezTo>
                  <a:pt x="19793" y="1233"/>
                  <a:pt x="19455" y="1075"/>
                  <a:pt x="19100" y="1075"/>
                </a:cubicBezTo>
                <a:cubicBezTo>
                  <a:pt x="19096" y="1075"/>
                  <a:pt x="19091" y="1075"/>
                  <a:pt x="19087" y="1075"/>
                </a:cubicBezTo>
                <a:cubicBezTo>
                  <a:pt x="18879" y="1075"/>
                  <a:pt x="18678" y="1128"/>
                  <a:pt x="18503" y="1226"/>
                </a:cubicBezTo>
                <a:cubicBezTo>
                  <a:pt x="18397" y="1283"/>
                  <a:pt x="18303" y="1356"/>
                  <a:pt x="18217" y="1442"/>
                </a:cubicBezTo>
                <a:cubicBezTo>
                  <a:pt x="17482" y="548"/>
                  <a:pt x="16371" y="1"/>
                  <a:pt x="15166" y="1"/>
                </a:cubicBezTo>
                <a:lnTo>
                  <a:pt x="15141" y="1"/>
                </a:lnTo>
                <a:cubicBezTo>
                  <a:pt x="13937" y="8"/>
                  <a:pt x="12821" y="568"/>
                  <a:pt x="12086" y="1475"/>
                </a:cubicBezTo>
                <a:cubicBezTo>
                  <a:pt x="11857" y="1221"/>
                  <a:pt x="11531" y="1075"/>
                  <a:pt x="11189" y="1075"/>
                </a:cubicBezTo>
                <a:cubicBezTo>
                  <a:pt x="11184" y="1075"/>
                  <a:pt x="11180" y="1075"/>
                  <a:pt x="11175" y="1075"/>
                </a:cubicBezTo>
                <a:cubicBezTo>
                  <a:pt x="10857" y="1075"/>
                  <a:pt x="10563" y="1197"/>
                  <a:pt x="10334" y="1414"/>
                </a:cubicBezTo>
                <a:cubicBezTo>
                  <a:pt x="9599" y="536"/>
                  <a:pt x="8497" y="1"/>
                  <a:pt x="7304" y="1"/>
                </a:cubicBezTo>
                <a:lnTo>
                  <a:pt x="7279" y="1"/>
                </a:lnTo>
                <a:cubicBezTo>
                  <a:pt x="5625" y="8"/>
                  <a:pt x="4151" y="1054"/>
                  <a:pt x="3591" y="2606"/>
                </a:cubicBezTo>
                <a:cubicBezTo>
                  <a:pt x="3477" y="2598"/>
                  <a:pt x="3362" y="2594"/>
                  <a:pt x="3244" y="2594"/>
                </a:cubicBezTo>
                <a:cubicBezTo>
                  <a:pt x="1950" y="2602"/>
                  <a:pt x="736" y="3248"/>
                  <a:pt x="5" y="4318"/>
                </a:cubicBezTo>
                <a:lnTo>
                  <a:pt x="63" y="4359"/>
                </a:lnTo>
                <a:cubicBezTo>
                  <a:pt x="781" y="3305"/>
                  <a:pt x="1974" y="2672"/>
                  <a:pt x="3244" y="2664"/>
                </a:cubicBezTo>
                <a:cubicBezTo>
                  <a:pt x="3253" y="2664"/>
                  <a:pt x="3262" y="2664"/>
                  <a:pt x="3271" y="2664"/>
                </a:cubicBezTo>
                <a:cubicBezTo>
                  <a:pt x="4543" y="2664"/>
                  <a:pt x="5729" y="3284"/>
                  <a:pt x="6459" y="4330"/>
                </a:cubicBezTo>
                <a:cubicBezTo>
                  <a:pt x="6234" y="4375"/>
                  <a:pt x="6018" y="4444"/>
                  <a:pt x="5805" y="4526"/>
                </a:cubicBezTo>
                <a:cubicBezTo>
                  <a:pt x="5184" y="3746"/>
                  <a:pt x="4265" y="3301"/>
                  <a:pt x="3269" y="3301"/>
                </a:cubicBezTo>
                <a:lnTo>
                  <a:pt x="3248" y="3301"/>
                </a:lnTo>
                <a:cubicBezTo>
                  <a:pt x="2272" y="3309"/>
                  <a:pt x="1361" y="3746"/>
                  <a:pt x="749" y="4506"/>
                </a:cubicBezTo>
                <a:lnTo>
                  <a:pt x="802" y="4551"/>
                </a:lnTo>
                <a:cubicBezTo>
                  <a:pt x="1402" y="3807"/>
                  <a:pt x="2297" y="3378"/>
                  <a:pt x="3248" y="3371"/>
                </a:cubicBezTo>
                <a:cubicBezTo>
                  <a:pt x="4225" y="3371"/>
                  <a:pt x="5127" y="3795"/>
                  <a:pt x="5735" y="4555"/>
                </a:cubicBezTo>
                <a:cubicBezTo>
                  <a:pt x="5527" y="4640"/>
                  <a:pt x="5327" y="4743"/>
                  <a:pt x="5139" y="4865"/>
                </a:cubicBezTo>
                <a:cubicBezTo>
                  <a:pt x="4661" y="4335"/>
                  <a:pt x="3982" y="4032"/>
                  <a:pt x="3269" y="4032"/>
                </a:cubicBezTo>
                <a:cubicBezTo>
                  <a:pt x="3264" y="4032"/>
                  <a:pt x="3258" y="4032"/>
                  <a:pt x="3252" y="4032"/>
                </a:cubicBezTo>
                <a:cubicBezTo>
                  <a:pt x="2558" y="4036"/>
                  <a:pt x="1892" y="4330"/>
                  <a:pt x="1418" y="4841"/>
                </a:cubicBezTo>
                <a:lnTo>
                  <a:pt x="1471" y="4890"/>
                </a:lnTo>
                <a:cubicBezTo>
                  <a:pt x="1929" y="4391"/>
                  <a:pt x="2578" y="4106"/>
                  <a:pt x="3252" y="4101"/>
                </a:cubicBezTo>
                <a:lnTo>
                  <a:pt x="3269" y="4101"/>
                </a:lnTo>
                <a:cubicBezTo>
                  <a:pt x="3959" y="4101"/>
                  <a:pt x="4617" y="4391"/>
                  <a:pt x="5078" y="4902"/>
                </a:cubicBezTo>
                <a:cubicBezTo>
                  <a:pt x="4906" y="5016"/>
                  <a:pt x="4743" y="5143"/>
                  <a:pt x="4587" y="5286"/>
                </a:cubicBezTo>
                <a:cubicBezTo>
                  <a:pt x="4244" y="4926"/>
                  <a:pt x="3767" y="4718"/>
                  <a:pt x="3269" y="4718"/>
                </a:cubicBezTo>
                <a:lnTo>
                  <a:pt x="3256" y="4718"/>
                </a:lnTo>
                <a:cubicBezTo>
                  <a:pt x="2774" y="4722"/>
                  <a:pt x="2317" y="4914"/>
                  <a:pt x="1978" y="5258"/>
                </a:cubicBezTo>
                <a:lnTo>
                  <a:pt x="2027" y="5307"/>
                </a:lnTo>
                <a:cubicBezTo>
                  <a:pt x="2353" y="4975"/>
                  <a:pt x="2791" y="4792"/>
                  <a:pt x="3260" y="4787"/>
                </a:cubicBezTo>
                <a:lnTo>
                  <a:pt x="3269" y="4787"/>
                </a:lnTo>
                <a:cubicBezTo>
                  <a:pt x="3746" y="4787"/>
                  <a:pt x="4208" y="4988"/>
                  <a:pt x="4538" y="5331"/>
                </a:cubicBezTo>
                <a:cubicBezTo>
                  <a:pt x="4408" y="5454"/>
                  <a:pt x="4285" y="5584"/>
                  <a:pt x="4176" y="5723"/>
                </a:cubicBezTo>
                <a:cubicBezTo>
                  <a:pt x="3942" y="5469"/>
                  <a:pt x="3621" y="5322"/>
                  <a:pt x="3274" y="5322"/>
                </a:cubicBezTo>
                <a:cubicBezTo>
                  <a:pt x="3269" y="5322"/>
                  <a:pt x="3265" y="5322"/>
                  <a:pt x="3260" y="5322"/>
                </a:cubicBezTo>
                <a:cubicBezTo>
                  <a:pt x="2930" y="5326"/>
                  <a:pt x="2619" y="5458"/>
                  <a:pt x="2391" y="5699"/>
                </a:cubicBezTo>
                <a:lnTo>
                  <a:pt x="2440" y="5748"/>
                </a:lnTo>
                <a:cubicBezTo>
                  <a:pt x="2656" y="5518"/>
                  <a:pt x="2950" y="5396"/>
                  <a:pt x="3260" y="5392"/>
                </a:cubicBezTo>
                <a:cubicBezTo>
                  <a:pt x="3595" y="5392"/>
                  <a:pt x="3910" y="5531"/>
                  <a:pt x="4131" y="5780"/>
                </a:cubicBezTo>
                <a:cubicBezTo>
                  <a:pt x="3882" y="6099"/>
                  <a:pt x="3677" y="6458"/>
                  <a:pt x="3534" y="6854"/>
                </a:cubicBezTo>
                <a:cubicBezTo>
                  <a:pt x="3444" y="6846"/>
                  <a:pt x="3354" y="6842"/>
                  <a:pt x="3264" y="6842"/>
                </a:cubicBezTo>
                <a:lnTo>
                  <a:pt x="3240" y="6842"/>
                </a:lnTo>
                <a:cubicBezTo>
                  <a:pt x="1946" y="6850"/>
                  <a:pt x="732" y="7495"/>
                  <a:pt x="1" y="8566"/>
                </a:cubicBezTo>
                <a:lnTo>
                  <a:pt x="59" y="8606"/>
                </a:lnTo>
                <a:cubicBezTo>
                  <a:pt x="777" y="7552"/>
                  <a:pt x="1965" y="6919"/>
                  <a:pt x="3240" y="6911"/>
                </a:cubicBezTo>
                <a:lnTo>
                  <a:pt x="3264" y="6911"/>
                </a:lnTo>
                <a:cubicBezTo>
                  <a:pt x="4543" y="6911"/>
                  <a:pt x="5731" y="7540"/>
                  <a:pt x="6459" y="8590"/>
                </a:cubicBezTo>
                <a:cubicBezTo>
                  <a:pt x="6238" y="8639"/>
                  <a:pt x="6021" y="8708"/>
                  <a:pt x="5813" y="8790"/>
                </a:cubicBezTo>
                <a:cubicBezTo>
                  <a:pt x="5196" y="8002"/>
                  <a:pt x="4265" y="7552"/>
                  <a:pt x="3264" y="7552"/>
                </a:cubicBezTo>
                <a:lnTo>
                  <a:pt x="3244" y="7552"/>
                </a:lnTo>
                <a:cubicBezTo>
                  <a:pt x="2268" y="7556"/>
                  <a:pt x="1358" y="7997"/>
                  <a:pt x="740" y="8757"/>
                </a:cubicBezTo>
                <a:lnTo>
                  <a:pt x="798" y="8798"/>
                </a:lnTo>
                <a:cubicBezTo>
                  <a:pt x="1398" y="8059"/>
                  <a:pt x="2289" y="7626"/>
                  <a:pt x="3244" y="7622"/>
                </a:cubicBezTo>
                <a:cubicBezTo>
                  <a:pt x="3253" y="7622"/>
                  <a:pt x="3262" y="7622"/>
                  <a:pt x="3270" y="7622"/>
                </a:cubicBezTo>
                <a:cubicBezTo>
                  <a:pt x="4241" y="7622"/>
                  <a:pt x="5141" y="8058"/>
                  <a:pt x="5748" y="8819"/>
                </a:cubicBezTo>
                <a:cubicBezTo>
                  <a:pt x="5539" y="8909"/>
                  <a:pt x="5343" y="9015"/>
                  <a:pt x="5156" y="9137"/>
                </a:cubicBezTo>
                <a:cubicBezTo>
                  <a:pt x="4677" y="8594"/>
                  <a:pt x="3988" y="8280"/>
                  <a:pt x="3262" y="8280"/>
                </a:cubicBezTo>
                <a:cubicBezTo>
                  <a:pt x="3257" y="8280"/>
                  <a:pt x="3253" y="8280"/>
                  <a:pt x="3248" y="8280"/>
                </a:cubicBezTo>
                <a:cubicBezTo>
                  <a:pt x="2553" y="8284"/>
                  <a:pt x="1884" y="8581"/>
                  <a:pt x="1414" y="9092"/>
                </a:cubicBezTo>
                <a:lnTo>
                  <a:pt x="1467" y="9137"/>
                </a:lnTo>
                <a:cubicBezTo>
                  <a:pt x="1925" y="8643"/>
                  <a:pt x="2574" y="8353"/>
                  <a:pt x="3248" y="8349"/>
                </a:cubicBezTo>
                <a:lnTo>
                  <a:pt x="3264" y="8349"/>
                </a:lnTo>
                <a:cubicBezTo>
                  <a:pt x="3967" y="8349"/>
                  <a:pt x="4629" y="8651"/>
                  <a:pt x="5094" y="9178"/>
                </a:cubicBezTo>
                <a:cubicBezTo>
                  <a:pt x="4416" y="9635"/>
                  <a:pt x="3882" y="10301"/>
                  <a:pt x="3591" y="11106"/>
                </a:cubicBezTo>
                <a:cubicBezTo>
                  <a:pt x="3498" y="11099"/>
                  <a:pt x="3404" y="11093"/>
                  <a:pt x="3309" y="11093"/>
                </a:cubicBezTo>
                <a:cubicBezTo>
                  <a:pt x="3288" y="11093"/>
                  <a:pt x="3266" y="11093"/>
                  <a:pt x="3244" y="11094"/>
                </a:cubicBezTo>
                <a:cubicBezTo>
                  <a:pt x="1950" y="11102"/>
                  <a:pt x="736" y="11743"/>
                  <a:pt x="5" y="12817"/>
                </a:cubicBezTo>
                <a:lnTo>
                  <a:pt x="63" y="12854"/>
                </a:lnTo>
                <a:cubicBezTo>
                  <a:pt x="781" y="11804"/>
                  <a:pt x="1974" y="11171"/>
                  <a:pt x="3244" y="11163"/>
                </a:cubicBezTo>
                <a:cubicBezTo>
                  <a:pt x="3253" y="11163"/>
                  <a:pt x="3262" y="11163"/>
                  <a:pt x="3271" y="11163"/>
                </a:cubicBezTo>
                <a:cubicBezTo>
                  <a:pt x="4543" y="11163"/>
                  <a:pt x="5729" y="11783"/>
                  <a:pt x="6459" y="12830"/>
                </a:cubicBezTo>
                <a:cubicBezTo>
                  <a:pt x="6234" y="12874"/>
                  <a:pt x="6018" y="12940"/>
                  <a:pt x="5805" y="13026"/>
                </a:cubicBezTo>
                <a:cubicBezTo>
                  <a:pt x="5184" y="12246"/>
                  <a:pt x="4265" y="11801"/>
                  <a:pt x="3269" y="11801"/>
                </a:cubicBezTo>
                <a:lnTo>
                  <a:pt x="3248" y="11801"/>
                </a:lnTo>
                <a:cubicBezTo>
                  <a:pt x="2272" y="11808"/>
                  <a:pt x="1361" y="12246"/>
                  <a:pt x="749" y="13005"/>
                </a:cubicBezTo>
                <a:lnTo>
                  <a:pt x="802" y="13050"/>
                </a:lnTo>
                <a:cubicBezTo>
                  <a:pt x="1402" y="12306"/>
                  <a:pt x="2297" y="11878"/>
                  <a:pt x="3248" y="11869"/>
                </a:cubicBezTo>
                <a:cubicBezTo>
                  <a:pt x="3253" y="11869"/>
                  <a:pt x="3257" y="11869"/>
                  <a:pt x="3262" y="11869"/>
                </a:cubicBezTo>
                <a:cubicBezTo>
                  <a:pt x="4233" y="11869"/>
                  <a:pt x="5129" y="12298"/>
                  <a:pt x="5739" y="13050"/>
                </a:cubicBezTo>
                <a:cubicBezTo>
                  <a:pt x="5527" y="13140"/>
                  <a:pt x="5327" y="13241"/>
                  <a:pt x="5139" y="13364"/>
                </a:cubicBezTo>
                <a:cubicBezTo>
                  <a:pt x="4660" y="12833"/>
                  <a:pt x="3980" y="12531"/>
                  <a:pt x="3266" y="12531"/>
                </a:cubicBezTo>
                <a:cubicBezTo>
                  <a:pt x="3262" y="12531"/>
                  <a:pt x="3257" y="12531"/>
                  <a:pt x="3252" y="12531"/>
                </a:cubicBezTo>
                <a:cubicBezTo>
                  <a:pt x="2558" y="12536"/>
                  <a:pt x="1892" y="12830"/>
                  <a:pt x="1418" y="13340"/>
                </a:cubicBezTo>
                <a:lnTo>
                  <a:pt x="1471" y="13389"/>
                </a:lnTo>
                <a:cubicBezTo>
                  <a:pt x="1929" y="12891"/>
                  <a:pt x="2578" y="12604"/>
                  <a:pt x="3252" y="12600"/>
                </a:cubicBezTo>
                <a:lnTo>
                  <a:pt x="3269" y="12600"/>
                </a:lnTo>
                <a:cubicBezTo>
                  <a:pt x="3959" y="12600"/>
                  <a:pt x="4617" y="12891"/>
                  <a:pt x="5078" y="13401"/>
                </a:cubicBezTo>
                <a:cubicBezTo>
                  <a:pt x="4906" y="13516"/>
                  <a:pt x="4743" y="13642"/>
                  <a:pt x="4587" y="13781"/>
                </a:cubicBezTo>
                <a:cubicBezTo>
                  <a:pt x="4244" y="13422"/>
                  <a:pt x="3767" y="13217"/>
                  <a:pt x="3269" y="13217"/>
                </a:cubicBezTo>
                <a:lnTo>
                  <a:pt x="3256" y="13217"/>
                </a:lnTo>
                <a:cubicBezTo>
                  <a:pt x="2774" y="13222"/>
                  <a:pt x="2317" y="13413"/>
                  <a:pt x="1978" y="13756"/>
                </a:cubicBezTo>
                <a:lnTo>
                  <a:pt x="2027" y="13805"/>
                </a:lnTo>
                <a:cubicBezTo>
                  <a:pt x="2353" y="13475"/>
                  <a:pt x="2791" y="13291"/>
                  <a:pt x="3260" y="13287"/>
                </a:cubicBezTo>
                <a:cubicBezTo>
                  <a:pt x="3742" y="13287"/>
                  <a:pt x="4204" y="13483"/>
                  <a:pt x="4538" y="13830"/>
                </a:cubicBezTo>
                <a:cubicBezTo>
                  <a:pt x="4408" y="13952"/>
                  <a:pt x="4285" y="14084"/>
                  <a:pt x="4176" y="14222"/>
                </a:cubicBezTo>
                <a:cubicBezTo>
                  <a:pt x="3942" y="13968"/>
                  <a:pt x="3616" y="13822"/>
                  <a:pt x="3274" y="13822"/>
                </a:cubicBezTo>
                <a:cubicBezTo>
                  <a:pt x="3269" y="13822"/>
                  <a:pt x="3265" y="13822"/>
                  <a:pt x="3260" y="13822"/>
                </a:cubicBezTo>
                <a:cubicBezTo>
                  <a:pt x="2930" y="13822"/>
                  <a:pt x="2619" y="13957"/>
                  <a:pt x="2391" y="14197"/>
                </a:cubicBezTo>
                <a:lnTo>
                  <a:pt x="2440" y="14242"/>
                </a:lnTo>
                <a:cubicBezTo>
                  <a:pt x="2656" y="14018"/>
                  <a:pt x="2950" y="13891"/>
                  <a:pt x="3260" y="13891"/>
                </a:cubicBezTo>
                <a:cubicBezTo>
                  <a:pt x="3265" y="13891"/>
                  <a:pt x="3269" y="13891"/>
                  <a:pt x="3274" y="13891"/>
                </a:cubicBezTo>
                <a:cubicBezTo>
                  <a:pt x="3604" y="13891"/>
                  <a:pt x="3913" y="14034"/>
                  <a:pt x="4131" y="14280"/>
                </a:cubicBezTo>
                <a:cubicBezTo>
                  <a:pt x="3882" y="14598"/>
                  <a:pt x="3677" y="14957"/>
                  <a:pt x="3534" y="15349"/>
                </a:cubicBezTo>
                <a:cubicBezTo>
                  <a:pt x="3436" y="15345"/>
                  <a:pt x="3338" y="15341"/>
                  <a:pt x="3240" y="15341"/>
                </a:cubicBezTo>
                <a:cubicBezTo>
                  <a:pt x="1946" y="15349"/>
                  <a:pt x="732" y="15995"/>
                  <a:pt x="1" y="17064"/>
                </a:cubicBezTo>
                <a:lnTo>
                  <a:pt x="59" y="17106"/>
                </a:lnTo>
                <a:cubicBezTo>
                  <a:pt x="777" y="16052"/>
                  <a:pt x="1965" y="15419"/>
                  <a:pt x="3240" y="15411"/>
                </a:cubicBezTo>
                <a:cubicBezTo>
                  <a:pt x="3248" y="15411"/>
                  <a:pt x="3255" y="15411"/>
                  <a:pt x="3263" y="15411"/>
                </a:cubicBezTo>
                <a:cubicBezTo>
                  <a:pt x="4541" y="15411"/>
                  <a:pt x="5732" y="16038"/>
                  <a:pt x="6459" y="17089"/>
                </a:cubicBezTo>
                <a:cubicBezTo>
                  <a:pt x="6238" y="17138"/>
                  <a:pt x="6021" y="17207"/>
                  <a:pt x="5813" y="17290"/>
                </a:cubicBezTo>
                <a:cubicBezTo>
                  <a:pt x="5196" y="16501"/>
                  <a:pt x="4265" y="16052"/>
                  <a:pt x="3264" y="16052"/>
                </a:cubicBezTo>
                <a:lnTo>
                  <a:pt x="3244" y="16052"/>
                </a:lnTo>
                <a:cubicBezTo>
                  <a:pt x="2268" y="16056"/>
                  <a:pt x="1358" y="16497"/>
                  <a:pt x="740" y="17256"/>
                </a:cubicBezTo>
                <a:lnTo>
                  <a:pt x="798" y="17298"/>
                </a:lnTo>
                <a:cubicBezTo>
                  <a:pt x="1398" y="16555"/>
                  <a:pt x="2289" y="16125"/>
                  <a:pt x="3244" y="16121"/>
                </a:cubicBezTo>
                <a:cubicBezTo>
                  <a:pt x="3253" y="16121"/>
                  <a:pt x="3262" y="16121"/>
                  <a:pt x="3270" y="16121"/>
                </a:cubicBezTo>
                <a:cubicBezTo>
                  <a:pt x="4241" y="16121"/>
                  <a:pt x="5141" y="16557"/>
                  <a:pt x="5748" y="17318"/>
                </a:cubicBezTo>
                <a:cubicBezTo>
                  <a:pt x="5539" y="17407"/>
                  <a:pt x="5343" y="17514"/>
                  <a:pt x="5156" y="17637"/>
                </a:cubicBezTo>
                <a:cubicBezTo>
                  <a:pt x="4678" y="17089"/>
                  <a:pt x="3987" y="16779"/>
                  <a:pt x="3264" y="16779"/>
                </a:cubicBezTo>
                <a:lnTo>
                  <a:pt x="3248" y="16779"/>
                </a:lnTo>
                <a:cubicBezTo>
                  <a:pt x="2553" y="16783"/>
                  <a:pt x="1884" y="17077"/>
                  <a:pt x="1414" y="17592"/>
                </a:cubicBezTo>
                <a:lnTo>
                  <a:pt x="1467" y="17637"/>
                </a:lnTo>
                <a:cubicBezTo>
                  <a:pt x="1925" y="17143"/>
                  <a:pt x="2574" y="16853"/>
                  <a:pt x="3248" y="16849"/>
                </a:cubicBezTo>
                <a:lnTo>
                  <a:pt x="3264" y="16849"/>
                </a:lnTo>
                <a:cubicBezTo>
                  <a:pt x="3967" y="16849"/>
                  <a:pt x="4629" y="17151"/>
                  <a:pt x="5094" y="17673"/>
                </a:cubicBezTo>
                <a:cubicBezTo>
                  <a:pt x="4416" y="18135"/>
                  <a:pt x="3882" y="18800"/>
                  <a:pt x="3591" y="19605"/>
                </a:cubicBezTo>
                <a:cubicBezTo>
                  <a:pt x="3477" y="19593"/>
                  <a:pt x="3362" y="19588"/>
                  <a:pt x="3244" y="19588"/>
                </a:cubicBezTo>
                <a:cubicBezTo>
                  <a:pt x="1950" y="19597"/>
                  <a:pt x="736" y="20242"/>
                  <a:pt x="5" y="21317"/>
                </a:cubicBezTo>
                <a:lnTo>
                  <a:pt x="63" y="21353"/>
                </a:lnTo>
                <a:cubicBezTo>
                  <a:pt x="781" y="20304"/>
                  <a:pt x="1974" y="19671"/>
                  <a:pt x="3244" y="19662"/>
                </a:cubicBezTo>
                <a:cubicBezTo>
                  <a:pt x="3252" y="19662"/>
                  <a:pt x="3260" y="19662"/>
                  <a:pt x="3268" y="19662"/>
                </a:cubicBezTo>
                <a:cubicBezTo>
                  <a:pt x="4542" y="19662"/>
                  <a:pt x="5728" y="20281"/>
                  <a:pt x="6459" y="21328"/>
                </a:cubicBezTo>
                <a:cubicBezTo>
                  <a:pt x="6234" y="21373"/>
                  <a:pt x="6018" y="21439"/>
                  <a:pt x="5805" y="21520"/>
                </a:cubicBezTo>
                <a:cubicBezTo>
                  <a:pt x="5184" y="20745"/>
                  <a:pt x="4265" y="20299"/>
                  <a:pt x="3269" y="20299"/>
                </a:cubicBezTo>
                <a:lnTo>
                  <a:pt x="3248" y="20299"/>
                </a:lnTo>
                <a:cubicBezTo>
                  <a:pt x="2272" y="20304"/>
                  <a:pt x="1361" y="20745"/>
                  <a:pt x="749" y="21505"/>
                </a:cubicBezTo>
                <a:lnTo>
                  <a:pt x="802" y="21549"/>
                </a:lnTo>
                <a:cubicBezTo>
                  <a:pt x="1402" y="20806"/>
                  <a:pt x="2297" y="20378"/>
                  <a:pt x="3248" y="20369"/>
                </a:cubicBezTo>
                <a:cubicBezTo>
                  <a:pt x="3253" y="20369"/>
                  <a:pt x="3257" y="20369"/>
                  <a:pt x="3262" y="20369"/>
                </a:cubicBezTo>
                <a:cubicBezTo>
                  <a:pt x="4233" y="20369"/>
                  <a:pt x="5129" y="20798"/>
                  <a:pt x="5735" y="21549"/>
                </a:cubicBezTo>
                <a:cubicBezTo>
                  <a:pt x="5527" y="21635"/>
                  <a:pt x="5327" y="21741"/>
                  <a:pt x="5139" y="21864"/>
                </a:cubicBezTo>
                <a:cubicBezTo>
                  <a:pt x="4660" y="21332"/>
                  <a:pt x="3980" y="21026"/>
                  <a:pt x="3266" y="21026"/>
                </a:cubicBezTo>
                <a:cubicBezTo>
                  <a:pt x="3261" y="21026"/>
                  <a:pt x="3257" y="21026"/>
                  <a:pt x="3252" y="21026"/>
                </a:cubicBezTo>
                <a:cubicBezTo>
                  <a:pt x="2558" y="21030"/>
                  <a:pt x="1892" y="21328"/>
                  <a:pt x="1418" y="21839"/>
                </a:cubicBezTo>
                <a:lnTo>
                  <a:pt x="1471" y="21888"/>
                </a:lnTo>
                <a:cubicBezTo>
                  <a:pt x="1929" y="21390"/>
                  <a:pt x="2578" y="21104"/>
                  <a:pt x="3252" y="21100"/>
                </a:cubicBezTo>
                <a:lnTo>
                  <a:pt x="3269" y="21100"/>
                </a:lnTo>
                <a:cubicBezTo>
                  <a:pt x="3959" y="21100"/>
                  <a:pt x="4617" y="21390"/>
                  <a:pt x="5078" y="21901"/>
                </a:cubicBezTo>
                <a:cubicBezTo>
                  <a:pt x="4906" y="22015"/>
                  <a:pt x="4743" y="22142"/>
                  <a:pt x="4587" y="22280"/>
                </a:cubicBezTo>
                <a:cubicBezTo>
                  <a:pt x="4244" y="21921"/>
                  <a:pt x="3767" y="21717"/>
                  <a:pt x="3269" y="21717"/>
                </a:cubicBezTo>
                <a:lnTo>
                  <a:pt x="3256" y="21717"/>
                </a:lnTo>
                <a:cubicBezTo>
                  <a:pt x="2774" y="21720"/>
                  <a:pt x="2317" y="21909"/>
                  <a:pt x="1978" y="22252"/>
                </a:cubicBezTo>
                <a:lnTo>
                  <a:pt x="2027" y="22305"/>
                </a:lnTo>
                <a:cubicBezTo>
                  <a:pt x="2353" y="21974"/>
                  <a:pt x="2791" y="21790"/>
                  <a:pt x="3260" y="21786"/>
                </a:cubicBezTo>
                <a:lnTo>
                  <a:pt x="3269" y="21786"/>
                </a:lnTo>
                <a:cubicBezTo>
                  <a:pt x="3746" y="21786"/>
                  <a:pt x="4208" y="21982"/>
                  <a:pt x="4538" y="22329"/>
                </a:cubicBezTo>
                <a:cubicBezTo>
                  <a:pt x="4408" y="22452"/>
                  <a:pt x="4285" y="22583"/>
                  <a:pt x="4176" y="22721"/>
                </a:cubicBezTo>
                <a:cubicBezTo>
                  <a:pt x="3942" y="22468"/>
                  <a:pt x="3616" y="22321"/>
                  <a:pt x="3274" y="22321"/>
                </a:cubicBezTo>
                <a:cubicBezTo>
                  <a:pt x="3269" y="22321"/>
                  <a:pt x="3265" y="22321"/>
                  <a:pt x="3260" y="22321"/>
                </a:cubicBezTo>
                <a:cubicBezTo>
                  <a:pt x="2930" y="22321"/>
                  <a:pt x="2619" y="22456"/>
                  <a:pt x="2391" y="22693"/>
                </a:cubicBezTo>
                <a:lnTo>
                  <a:pt x="2440" y="22742"/>
                </a:lnTo>
                <a:cubicBezTo>
                  <a:pt x="2656" y="22517"/>
                  <a:pt x="2950" y="22391"/>
                  <a:pt x="3260" y="22391"/>
                </a:cubicBezTo>
                <a:cubicBezTo>
                  <a:pt x="3265" y="22391"/>
                  <a:pt x="3269" y="22391"/>
                  <a:pt x="3274" y="22391"/>
                </a:cubicBezTo>
                <a:cubicBezTo>
                  <a:pt x="3604" y="22391"/>
                  <a:pt x="3913" y="22532"/>
                  <a:pt x="4131" y="22774"/>
                </a:cubicBezTo>
                <a:cubicBezTo>
                  <a:pt x="3882" y="23098"/>
                  <a:pt x="3677" y="23456"/>
                  <a:pt x="3534" y="23849"/>
                </a:cubicBezTo>
                <a:cubicBezTo>
                  <a:pt x="3436" y="23845"/>
                  <a:pt x="3338" y="23841"/>
                  <a:pt x="3240" y="23841"/>
                </a:cubicBezTo>
                <a:cubicBezTo>
                  <a:pt x="1946" y="23849"/>
                  <a:pt x="732" y="24494"/>
                  <a:pt x="1" y="25564"/>
                </a:cubicBezTo>
                <a:lnTo>
                  <a:pt x="59" y="25605"/>
                </a:lnTo>
                <a:cubicBezTo>
                  <a:pt x="777" y="24551"/>
                  <a:pt x="1965" y="23918"/>
                  <a:pt x="3240" y="23910"/>
                </a:cubicBezTo>
                <a:cubicBezTo>
                  <a:pt x="3248" y="23910"/>
                  <a:pt x="3257" y="23910"/>
                  <a:pt x="3266" y="23910"/>
                </a:cubicBezTo>
                <a:cubicBezTo>
                  <a:pt x="4543" y="23910"/>
                  <a:pt x="5732" y="24538"/>
                  <a:pt x="6459" y="25588"/>
                </a:cubicBezTo>
                <a:cubicBezTo>
                  <a:pt x="6238" y="25637"/>
                  <a:pt x="6021" y="25703"/>
                  <a:pt x="5813" y="25788"/>
                </a:cubicBezTo>
                <a:cubicBezTo>
                  <a:pt x="5196" y="25000"/>
                  <a:pt x="4265" y="24547"/>
                  <a:pt x="3264" y="24547"/>
                </a:cubicBezTo>
                <a:lnTo>
                  <a:pt x="3244" y="24547"/>
                </a:lnTo>
                <a:cubicBezTo>
                  <a:pt x="2268" y="24555"/>
                  <a:pt x="1358" y="24992"/>
                  <a:pt x="740" y="25752"/>
                </a:cubicBezTo>
                <a:lnTo>
                  <a:pt x="798" y="25797"/>
                </a:lnTo>
                <a:cubicBezTo>
                  <a:pt x="1398" y="25053"/>
                  <a:pt x="2289" y="24625"/>
                  <a:pt x="3244" y="24617"/>
                </a:cubicBezTo>
                <a:cubicBezTo>
                  <a:pt x="3250" y="24617"/>
                  <a:pt x="3255" y="24617"/>
                  <a:pt x="3261" y="24617"/>
                </a:cubicBezTo>
                <a:cubicBezTo>
                  <a:pt x="4235" y="24617"/>
                  <a:pt x="5139" y="25054"/>
                  <a:pt x="5748" y="25818"/>
                </a:cubicBezTo>
                <a:cubicBezTo>
                  <a:pt x="5539" y="25907"/>
                  <a:pt x="5343" y="26014"/>
                  <a:pt x="5156" y="26136"/>
                </a:cubicBezTo>
                <a:cubicBezTo>
                  <a:pt x="4677" y="25589"/>
                  <a:pt x="3990" y="25279"/>
                  <a:pt x="3265" y="25279"/>
                </a:cubicBezTo>
                <a:cubicBezTo>
                  <a:pt x="3260" y="25279"/>
                  <a:pt x="3254" y="25279"/>
                  <a:pt x="3248" y="25279"/>
                </a:cubicBezTo>
                <a:cubicBezTo>
                  <a:pt x="2553" y="25283"/>
                  <a:pt x="1884" y="25577"/>
                  <a:pt x="1414" y="26087"/>
                </a:cubicBezTo>
                <a:lnTo>
                  <a:pt x="1467" y="26136"/>
                </a:lnTo>
                <a:cubicBezTo>
                  <a:pt x="1925" y="25637"/>
                  <a:pt x="2574" y="25352"/>
                  <a:pt x="3248" y="25347"/>
                </a:cubicBezTo>
                <a:cubicBezTo>
                  <a:pt x="3253" y="25347"/>
                  <a:pt x="3257" y="25347"/>
                  <a:pt x="3262" y="25347"/>
                </a:cubicBezTo>
                <a:cubicBezTo>
                  <a:pt x="3964" y="25347"/>
                  <a:pt x="4632" y="25650"/>
                  <a:pt x="5094" y="26173"/>
                </a:cubicBezTo>
                <a:cubicBezTo>
                  <a:pt x="4416" y="26634"/>
                  <a:pt x="3882" y="27300"/>
                  <a:pt x="3591" y="28105"/>
                </a:cubicBezTo>
                <a:cubicBezTo>
                  <a:pt x="3485" y="28092"/>
                  <a:pt x="3379" y="28088"/>
                  <a:pt x="3269" y="28088"/>
                </a:cubicBezTo>
                <a:lnTo>
                  <a:pt x="3244" y="28088"/>
                </a:lnTo>
                <a:cubicBezTo>
                  <a:pt x="1950" y="28097"/>
                  <a:pt x="736" y="28742"/>
                  <a:pt x="5" y="29812"/>
                </a:cubicBezTo>
                <a:lnTo>
                  <a:pt x="63" y="29852"/>
                </a:lnTo>
                <a:cubicBezTo>
                  <a:pt x="781" y="28799"/>
                  <a:pt x="1974" y="28165"/>
                  <a:pt x="3244" y="28158"/>
                </a:cubicBezTo>
                <a:cubicBezTo>
                  <a:pt x="3249" y="28158"/>
                  <a:pt x="3253" y="28158"/>
                  <a:pt x="3257" y="28158"/>
                </a:cubicBezTo>
                <a:cubicBezTo>
                  <a:pt x="4534" y="28158"/>
                  <a:pt x="5726" y="28777"/>
                  <a:pt x="6459" y="29828"/>
                </a:cubicBezTo>
                <a:cubicBezTo>
                  <a:pt x="6234" y="29873"/>
                  <a:pt x="6018" y="29939"/>
                  <a:pt x="5805" y="30020"/>
                </a:cubicBezTo>
                <a:cubicBezTo>
                  <a:pt x="5184" y="29244"/>
                  <a:pt x="4265" y="28799"/>
                  <a:pt x="3269" y="28799"/>
                </a:cubicBezTo>
                <a:lnTo>
                  <a:pt x="3248" y="28799"/>
                </a:lnTo>
                <a:cubicBezTo>
                  <a:pt x="2272" y="28803"/>
                  <a:pt x="1361" y="29244"/>
                  <a:pt x="749" y="30003"/>
                </a:cubicBezTo>
                <a:lnTo>
                  <a:pt x="802" y="30045"/>
                </a:lnTo>
                <a:cubicBezTo>
                  <a:pt x="1402" y="29305"/>
                  <a:pt x="2297" y="28872"/>
                  <a:pt x="3248" y="28868"/>
                </a:cubicBezTo>
                <a:cubicBezTo>
                  <a:pt x="3253" y="28868"/>
                  <a:pt x="3257" y="28868"/>
                  <a:pt x="3262" y="28868"/>
                </a:cubicBezTo>
                <a:cubicBezTo>
                  <a:pt x="4233" y="28868"/>
                  <a:pt x="5129" y="29296"/>
                  <a:pt x="5735" y="30048"/>
                </a:cubicBezTo>
                <a:cubicBezTo>
                  <a:pt x="5527" y="30135"/>
                  <a:pt x="5327" y="30241"/>
                  <a:pt x="5139" y="30359"/>
                </a:cubicBezTo>
                <a:cubicBezTo>
                  <a:pt x="4661" y="29828"/>
                  <a:pt x="3984" y="29526"/>
                  <a:pt x="3269" y="29526"/>
                </a:cubicBezTo>
                <a:lnTo>
                  <a:pt x="3252" y="29526"/>
                </a:lnTo>
                <a:cubicBezTo>
                  <a:pt x="2558" y="29530"/>
                  <a:pt x="1892" y="29828"/>
                  <a:pt x="1418" y="30339"/>
                </a:cubicBezTo>
                <a:lnTo>
                  <a:pt x="1471" y="30384"/>
                </a:lnTo>
                <a:cubicBezTo>
                  <a:pt x="1929" y="29890"/>
                  <a:pt x="2578" y="29600"/>
                  <a:pt x="3252" y="29596"/>
                </a:cubicBezTo>
                <a:lnTo>
                  <a:pt x="3269" y="29596"/>
                </a:lnTo>
                <a:cubicBezTo>
                  <a:pt x="3959" y="29596"/>
                  <a:pt x="4617" y="29890"/>
                  <a:pt x="5078" y="30400"/>
                </a:cubicBezTo>
                <a:cubicBezTo>
                  <a:pt x="4906" y="30514"/>
                  <a:pt x="4743" y="30641"/>
                  <a:pt x="4587" y="30780"/>
                </a:cubicBezTo>
                <a:cubicBezTo>
                  <a:pt x="4244" y="30420"/>
                  <a:pt x="3767" y="30216"/>
                  <a:pt x="3269" y="30216"/>
                </a:cubicBezTo>
                <a:lnTo>
                  <a:pt x="3256" y="30216"/>
                </a:lnTo>
                <a:cubicBezTo>
                  <a:pt x="2774" y="30220"/>
                  <a:pt x="2317" y="30408"/>
                  <a:pt x="1978" y="30751"/>
                </a:cubicBezTo>
                <a:lnTo>
                  <a:pt x="2027" y="30800"/>
                </a:lnTo>
                <a:cubicBezTo>
                  <a:pt x="2353" y="30474"/>
                  <a:pt x="2791" y="30290"/>
                  <a:pt x="3260" y="30286"/>
                </a:cubicBezTo>
                <a:lnTo>
                  <a:pt x="3269" y="30286"/>
                </a:lnTo>
                <a:cubicBezTo>
                  <a:pt x="3746" y="30286"/>
                  <a:pt x="4208" y="30482"/>
                  <a:pt x="4538" y="30829"/>
                </a:cubicBezTo>
                <a:cubicBezTo>
                  <a:pt x="4408" y="30951"/>
                  <a:pt x="4285" y="31082"/>
                  <a:pt x="4176" y="31221"/>
                </a:cubicBezTo>
                <a:cubicBezTo>
                  <a:pt x="3942" y="30964"/>
                  <a:pt x="3616" y="30817"/>
                  <a:pt x="3269" y="30817"/>
                </a:cubicBezTo>
                <a:lnTo>
                  <a:pt x="3260" y="30817"/>
                </a:lnTo>
                <a:cubicBezTo>
                  <a:pt x="2930" y="30821"/>
                  <a:pt x="2619" y="30955"/>
                  <a:pt x="2391" y="31192"/>
                </a:cubicBezTo>
                <a:lnTo>
                  <a:pt x="2440" y="31241"/>
                </a:lnTo>
                <a:cubicBezTo>
                  <a:pt x="2656" y="31017"/>
                  <a:pt x="2950" y="30890"/>
                  <a:pt x="3260" y="30890"/>
                </a:cubicBezTo>
                <a:lnTo>
                  <a:pt x="3269" y="30890"/>
                </a:lnTo>
                <a:cubicBezTo>
                  <a:pt x="3599" y="30890"/>
                  <a:pt x="3910" y="31029"/>
                  <a:pt x="4131" y="31274"/>
                </a:cubicBezTo>
                <a:cubicBezTo>
                  <a:pt x="3882" y="31596"/>
                  <a:pt x="3677" y="31956"/>
                  <a:pt x="3534" y="32348"/>
                </a:cubicBezTo>
                <a:cubicBezTo>
                  <a:pt x="3436" y="32340"/>
                  <a:pt x="3338" y="32340"/>
                  <a:pt x="3240" y="32340"/>
                </a:cubicBezTo>
                <a:cubicBezTo>
                  <a:pt x="1946" y="32348"/>
                  <a:pt x="732" y="32989"/>
                  <a:pt x="1" y="34063"/>
                </a:cubicBezTo>
                <a:lnTo>
                  <a:pt x="59" y="34101"/>
                </a:lnTo>
                <a:cubicBezTo>
                  <a:pt x="777" y="33051"/>
                  <a:pt x="1965" y="32418"/>
                  <a:pt x="3240" y="32410"/>
                </a:cubicBezTo>
                <a:lnTo>
                  <a:pt x="3264" y="32410"/>
                </a:lnTo>
                <a:cubicBezTo>
                  <a:pt x="4543" y="32410"/>
                  <a:pt x="5731" y="33034"/>
                  <a:pt x="6459" y="34088"/>
                </a:cubicBezTo>
                <a:cubicBezTo>
                  <a:pt x="6238" y="34137"/>
                  <a:pt x="6021" y="34203"/>
                  <a:pt x="5813" y="34288"/>
                </a:cubicBezTo>
                <a:cubicBezTo>
                  <a:pt x="5194" y="33500"/>
                  <a:pt x="4275" y="33047"/>
                  <a:pt x="3273" y="33047"/>
                </a:cubicBezTo>
                <a:cubicBezTo>
                  <a:pt x="3264" y="33047"/>
                  <a:pt x="3254" y="33047"/>
                  <a:pt x="3244" y="33047"/>
                </a:cubicBezTo>
                <a:cubicBezTo>
                  <a:pt x="2268" y="33055"/>
                  <a:pt x="1358" y="33492"/>
                  <a:pt x="740" y="34252"/>
                </a:cubicBezTo>
                <a:lnTo>
                  <a:pt x="798" y="34297"/>
                </a:lnTo>
                <a:cubicBezTo>
                  <a:pt x="1398" y="33553"/>
                  <a:pt x="2289" y="33124"/>
                  <a:pt x="3244" y="33116"/>
                </a:cubicBezTo>
                <a:cubicBezTo>
                  <a:pt x="3253" y="33116"/>
                  <a:pt x="3262" y="33115"/>
                  <a:pt x="3270" y="33115"/>
                </a:cubicBezTo>
                <a:cubicBezTo>
                  <a:pt x="4241" y="33115"/>
                  <a:pt x="5141" y="33556"/>
                  <a:pt x="5748" y="34316"/>
                </a:cubicBezTo>
                <a:cubicBezTo>
                  <a:pt x="5539" y="34407"/>
                  <a:pt x="5343" y="34512"/>
                  <a:pt x="5156" y="34635"/>
                </a:cubicBezTo>
                <a:cubicBezTo>
                  <a:pt x="4678" y="34088"/>
                  <a:pt x="3991" y="33777"/>
                  <a:pt x="3264" y="33777"/>
                </a:cubicBezTo>
                <a:lnTo>
                  <a:pt x="3248" y="33777"/>
                </a:lnTo>
                <a:cubicBezTo>
                  <a:pt x="2553" y="33782"/>
                  <a:pt x="1884" y="34076"/>
                  <a:pt x="1414" y="34586"/>
                </a:cubicBezTo>
                <a:lnTo>
                  <a:pt x="1467" y="34635"/>
                </a:lnTo>
                <a:cubicBezTo>
                  <a:pt x="1925" y="34137"/>
                  <a:pt x="2574" y="33851"/>
                  <a:pt x="3248" y="33847"/>
                </a:cubicBezTo>
                <a:cubicBezTo>
                  <a:pt x="3257" y="33847"/>
                  <a:pt x="3266" y="33847"/>
                  <a:pt x="3275" y="33847"/>
                </a:cubicBezTo>
                <a:cubicBezTo>
                  <a:pt x="3972" y="33847"/>
                  <a:pt x="4634" y="34148"/>
                  <a:pt x="5094" y="34672"/>
                </a:cubicBezTo>
                <a:cubicBezTo>
                  <a:pt x="4416" y="35130"/>
                  <a:pt x="3882" y="35799"/>
                  <a:pt x="3591" y="36600"/>
                </a:cubicBezTo>
                <a:cubicBezTo>
                  <a:pt x="3477" y="36591"/>
                  <a:pt x="3362" y="36588"/>
                  <a:pt x="3244" y="36588"/>
                </a:cubicBezTo>
                <a:cubicBezTo>
                  <a:pt x="1950" y="36595"/>
                  <a:pt x="736" y="37241"/>
                  <a:pt x="5" y="38311"/>
                </a:cubicBezTo>
                <a:lnTo>
                  <a:pt x="63" y="38352"/>
                </a:lnTo>
                <a:cubicBezTo>
                  <a:pt x="781" y="37298"/>
                  <a:pt x="1974" y="36665"/>
                  <a:pt x="3244" y="36657"/>
                </a:cubicBezTo>
                <a:cubicBezTo>
                  <a:pt x="3249" y="36657"/>
                  <a:pt x="3253" y="36657"/>
                  <a:pt x="3257" y="36657"/>
                </a:cubicBezTo>
                <a:cubicBezTo>
                  <a:pt x="4534" y="36657"/>
                  <a:pt x="5726" y="37277"/>
                  <a:pt x="6459" y="38324"/>
                </a:cubicBezTo>
                <a:cubicBezTo>
                  <a:pt x="6234" y="38373"/>
                  <a:pt x="6018" y="38438"/>
                  <a:pt x="5805" y="38520"/>
                </a:cubicBezTo>
                <a:cubicBezTo>
                  <a:pt x="5186" y="37742"/>
                  <a:pt x="4269" y="37298"/>
                  <a:pt x="3275" y="37298"/>
                </a:cubicBezTo>
                <a:cubicBezTo>
                  <a:pt x="3266" y="37298"/>
                  <a:pt x="3257" y="37298"/>
                  <a:pt x="3248" y="37298"/>
                </a:cubicBezTo>
                <a:cubicBezTo>
                  <a:pt x="2272" y="37302"/>
                  <a:pt x="1361" y="37743"/>
                  <a:pt x="749" y="38503"/>
                </a:cubicBezTo>
                <a:lnTo>
                  <a:pt x="802" y="38544"/>
                </a:lnTo>
                <a:cubicBezTo>
                  <a:pt x="1402" y="37801"/>
                  <a:pt x="2297" y="37372"/>
                  <a:pt x="3248" y="37368"/>
                </a:cubicBezTo>
                <a:lnTo>
                  <a:pt x="3269" y="37368"/>
                </a:lnTo>
                <a:cubicBezTo>
                  <a:pt x="4236" y="37368"/>
                  <a:pt x="5131" y="37796"/>
                  <a:pt x="5735" y="38548"/>
                </a:cubicBezTo>
                <a:cubicBezTo>
                  <a:pt x="5527" y="38634"/>
                  <a:pt x="5327" y="38740"/>
                  <a:pt x="5139" y="38859"/>
                </a:cubicBezTo>
                <a:cubicBezTo>
                  <a:pt x="4660" y="38327"/>
                  <a:pt x="3983" y="38026"/>
                  <a:pt x="3266" y="38026"/>
                </a:cubicBezTo>
                <a:cubicBezTo>
                  <a:pt x="3262" y="38026"/>
                  <a:pt x="3257" y="38026"/>
                  <a:pt x="3252" y="38026"/>
                </a:cubicBezTo>
                <a:cubicBezTo>
                  <a:pt x="2558" y="38029"/>
                  <a:pt x="1892" y="38327"/>
                  <a:pt x="1418" y="38838"/>
                </a:cubicBezTo>
                <a:lnTo>
                  <a:pt x="1471" y="38883"/>
                </a:lnTo>
                <a:cubicBezTo>
                  <a:pt x="1929" y="38389"/>
                  <a:pt x="2578" y="38099"/>
                  <a:pt x="3252" y="38095"/>
                </a:cubicBezTo>
                <a:lnTo>
                  <a:pt x="3269" y="38095"/>
                </a:lnTo>
                <a:cubicBezTo>
                  <a:pt x="3959" y="38095"/>
                  <a:pt x="4617" y="38389"/>
                  <a:pt x="5078" y="38899"/>
                </a:cubicBezTo>
                <a:cubicBezTo>
                  <a:pt x="4906" y="39010"/>
                  <a:pt x="4743" y="39140"/>
                  <a:pt x="4587" y="39279"/>
                </a:cubicBezTo>
                <a:cubicBezTo>
                  <a:pt x="4244" y="38920"/>
                  <a:pt x="3767" y="38716"/>
                  <a:pt x="3269" y="38716"/>
                </a:cubicBezTo>
                <a:lnTo>
                  <a:pt x="3256" y="38716"/>
                </a:lnTo>
                <a:cubicBezTo>
                  <a:pt x="2774" y="38716"/>
                  <a:pt x="2317" y="38908"/>
                  <a:pt x="1978" y="39251"/>
                </a:cubicBezTo>
                <a:lnTo>
                  <a:pt x="2027" y="39300"/>
                </a:lnTo>
                <a:cubicBezTo>
                  <a:pt x="2353" y="38969"/>
                  <a:pt x="2791" y="38785"/>
                  <a:pt x="3260" y="38785"/>
                </a:cubicBezTo>
                <a:lnTo>
                  <a:pt x="3269" y="38785"/>
                </a:lnTo>
                <a:cubicBezTo>
                  <a:pt x="3746" y="38785"/>
                  <a:pt x="4208" y="38981"/>
                  <a:pt x="4538" y="39324"/>
                </a:cubicBezTo>
                <a:cubicBezTo>
                  <a:pt x="4408" y="39447"/>
                  <a:pt x="4285" y="39577"/>
                  <a:pt x="4176" y="39716"/>
                </a:cubicBezTo>
                <a:cubicBezTo>
                  <a:pt x="3938" y="39459"/>
                  <a:pt x="3612" y="39316"/>
                  <a:pt x="3260" y="39316"/>
                </a:cubicBezTo>
                <a:cubicBezTo>
                  <a:pt x="2930" y="39320"/>
                  <a:pt x="2619" y="39451"/>
                  <a:pt x="2391" y="39692"/>
                </a:cubicBezTo>
                <a:lnTo>
                  <a:pt x="2440" y="39741"/>
                </a:lnTo>
                <a:cubicBezTo>
                  <a:pt x="2656" y="39516"/>
                  <a:pt x="2950" y="39389"/>
                  <a:pt x="3260" y="39385"/>
                </a:cubicBezTo>
                <a:lnTo>
                  <a:pt x="3269" y="39385"/>
                </a:lnTo>
                <a:cubicBezTo>
                  <a:pt x="3599" y="39385"/>
                  <a:pt x="3910" y="39528"/>
                  <a:pt x="4131" y="39773"/>
                </a:cubicBezTo>
                <a:cubicBezTo>
                  <a:pt x="3882" y="40092"/>
                  <a:pt x="3677" y="40456"/>
                  <a:pt x="3534" y="40848"/>
                </a:cubicBezTo>
                <a:cubicBezTo>
                  <a:pt x="3444" y="40840"/>
                  <a:pt x="3354" y="40835"/>
                  <a:pt x="3264" y="40835"/>
                </a:cubicBezTo>
                <a:lnTo>
                  <a:pt x="3240" y="40835"/>
                </a:lnTo>
                <a:cubicBezTo>
                  <a:pt x="1946" y="40844"/>
                  <a:pt x="732" y="41489"/>
                  <a:pt x="1" y="42563"/>
                </a:cubicBezTo>
                <a:lnTo>
                  <a:pt x="59" y="42599"/>
                </a:lnTo>
                <a:cubicBezTo>
                  <a:pt x="777" y="41550"/>
                  <a:pt x="1965" y="40917"/>
                  <a:pt x="3240" y="40908"/>
                </a:cubicBezTo>
                <a:cubicBezTo>
                  <a:pt x="3248" y="40908"/>
                  <a:pt x="3256" y="40908"/>
                  <a:pt x="3264" y="40908"/>
                </a:cubicBezTo>
                <a:cubicBezTo>
                  <a:pt x="4541" y="40908"/>
                  <a:pt x="5732" y="41533"/>
                  <a:pt x="6459" y="42588"/>
                </a:cubicBezTo>
                <a:cubicBezTo>
                  <a:pt x="6238" y="42633"/>
                  <a:pt x="6021" y="42702"/>
                  <a:pt x="5813" y="42787"/>
                </a:cubicBezTo>
                <a:cubicBezTo>
                  <a:pt x="5196" y="41995"/>
                  <a:pt x="4265" y="41546"/>
                  <a:pt x="3264" y="41546"/>
                </a:cubicBezTo>
                <a:lnTo>
                  <a:pt x="3244" y="41546"/>
                </a:lnTo>
                <a:cubicBezTo>
                  <a:pt x="2268" y="41550"/>
                  <a:pt x="1358" y="41992"/>
                  <a:pt x="740" y="42751"/>
                </a:cubicBezTo>
                <a:lnTo>
                  <a:pt x="798" y="42795"/>
                </a:lnTo>
                <a:cubicBezTo>
                  <a:pt x="1398" y="42052"/>
                  <a:pt x="2289" y="41624"/>
                  <a:pt x="3244" y="41615"/>
                </a:cubicBezTo>
                <a:lnTo>
                  <a:pt x="3264" y="41615"/>
                </a:lnTo>
                <a:cubicBezTo>
                  <a:pt x="4240" y="41615"/>
                  <a:pt x="5139" y="42052"/>
                  <a:pt x="5748" y="42816"/>
                </a:cubicBezTo>
                <a:cubicBezTo>
                  <a:pt x="5539" y="42902"/>
                  <a:pt x="5343" y="43008"/>
                  <a:pt x="5156" y="43131"/>
                </a:cubicBezTo>
                <a:cubicBezTo>
                  <a:pt x="4677" y="42587"/>
                  <a:pt x="3988" y="42273"/>
                  <a:pt x="3262" y="42273"/>
                </a:cubicBezTo>
                <a:cubicBezTo>
                  <a:pt x="3257" y="42273"/>
                  <a:pt x="3253" y="42273"/>
                  <a:pt x="3248" y="42273"/>
                </a:cubicBezTo>
                <a:cubicBezTo>
                  <a:pt x="2553" y="42281"/>
                  <a:pt x="1884" y="42575"/>
                  <a:pt x="1414" y="43085"/>
                </a:cubicBezTo>
                <a:lnTo>
                  <a:pt x="1467" y="43134"/>
                </a:lnTo>
                <a:cubicBezTo>
                  <a:pt x="1925" y="42637"/>
                  <a:pt x="2574" y="42350"/>
                  <a:pt x="3248" y="42346"/>
                </a:cubicBezTo>
                <a:lnTo>
                  <a:pt x="3264" y="42346"/>
                </a:lnTo>
                <a:cubicBezTo>
                  <a:pt x="3967" y="42346"/>
                  <a:pt x="4629" y="42644"/>
                  <a:pt x="5094" y="43172"/>
                </a:cubicBezTo>
                <a:cubicBezTo>
                  <a:pt x="4416" y="43629"/>
                  <a:pt x="3882" y="44299"/>
                  <a:pt x="3591" y="45099"/>
                </a:cubicBezTo>
                <a:cubicBezTo>
                  <a:pt x="3485" y="45091"/>
                  <a:pt x="3379" y="45087"/>
                  <a:pt x="3269" y="45087"/>
                </a:cubicBezTo>
                <a:lnTo>
                  <a:pt x="3244" y="45087"/>
                </a:lnTo>
                <a:cubicBezTo>
                  <a:pt x="1950" y="45095"/>
                  <a:pt x="736" y="45741"/>
                  <a:pt x="5" y="46810"/>
                </a:cubicBezTo>
                <a:lnTo>
                  <a:pt x="63" y="46852"/>
                </a:lnTo>
                <a:cubicBezTo>
                  <a:pt x="781" y="45798"/>
                  <a:pt x="1974" y="45165"/>
                  <a:pt x="3244" y="45157"/>
                </a:cubicBezTo>
                <a:cubicBezTo>
                  <a:pt x="3375" y="45157"/>
                  <a:pt x="3509" y="45161"/>
                  <a:pt x="3637" y="45172"/>
                </a:cubicBezTo>
                <a:cubicBezTo>
                  <a:pt x="4768" y="45279"/>
                  <a:pt x="5801" y="45879"/>
                  <a:pt x="6459" y="46823"/>
                </a:cubicBezTo>
                <a:cubicBezTo>
                  <a:pt x="6234" y="46872"/>
                  <a:pt x="6018" y="46937"/>
                  <a:pt x="5805" y="47019"/>
                </a:cubicBezTo>
                <a:cubicBezTo>
                  <a:pt x="5183" y="46238"/>
                  <a:pt x="4261" y="45794"/>
                  <a:pt x="3262" y="45794"/>
                </a:cubicBezTo>
                <a:cubicBezTo>
                  <a:pt x="3257" y="45794"/>
                  <a:pt x="3253" y="45794"/>
                  <a:pt x="3248" y="45794"/>
                </a:cubicBezTo>
                <a:cubicBezTo>
                  <a:pt x="2272" y="45802"/>
                  <a:pt x="1361" y="46239"/>
                  <a:pt x="749" y="46999"/>
                </a:cubicBezTo>
                <a:lnTo>
                  <a:pt x="802" y="47044"/>
                </a:lnTo>
                <a:cubicBezTo>
                  <a:pt x="1402" y="46300"/>
                  <a:pt x="2297" y="45871"/>
                  <a:pt x="3248" y="45867"/>
                </a:cubicBezTo>
                <a:cubicBezTo>
                  <a:pt x="3258" y="45867"/>
                  <a:pt x="3268" y="45867"/>
                  <a:pt x="3278" y="45867"/>
                </a:cubicBezTo>
                <a:cubicBezTo>
                  <a:pt x="4243" y="45867"/>
                  <a:pt x="5133" y="46296"/>
                  <a:pt x="5739" y="47048"/>
                </a:cubicBezTo>
                <a:cubicBezTo>
                  <a:pt x="5527" y="47133"/>
                  <a:pt x="5327" y="47240"/>
                  <a:pt x="5139" y="47358"/>
                </a:cubicBezTo>
                <a:cubicBezTo>
                  <a:pt x="4661" y="46827"/>
                  <a:pt x="3986" y="46525"/>
                  <a:pt x="3270" y="46525"/>
                </a:cubicBezTo>
                <a:cubicBezTo>
                  <a:pt x="3264" y="46525"/>
                  <a:pt x="3258" y="46525"/>
                  <a:pt x="3252" y="46525"/>
                </a:cubicBezTo>
                <a:cubicBezTo>
                  <a:pt x="2558" y="46529"/>
                  <a:pt x="1892" y="46823"/>
                  <a:pt x="1418" y="47338"/>
                </a:cubicBezTo>
                <a:lnTo>
                  <a:pt x="1471" y="47383"/>
                </a:lnTo>
                <a:cubicBezTo>
                  <a:pt x="1929" y="46884"/>
                  <a:pt x="2578" y="46599"/>
                  <a:pt x="3252" y="46594"/>
                </a:cubicBezTo>
                <a:lnTo>
                  <a:pt x="3269" y="46594"/>
                </a:lnTo>
                <a:cubicBezTo>
                  <a:pt x="3959" y="46594"/>
                  <a:pt x="4617" y="46884"/>
                  <a:pt x="5078" y="47395"/>
                </a:cubicBezTo>
                <a:cubicBezTo>
                  <a:pt x="4906" y="47509"/>
                  <a:pt x="4743" y="47640"/>
                  <a:pt x="4587" y="47779"/>
                </a:cubicBezTo>
                <a:cubicBezTo>
                  <a:pt x="4244" y="47419"/>
                  <a:pt x="3767" y="47211"/>
                  <a:pt x="3269" y="47211"/>
                </a:cubicBezTo>
                <a:lnTo>
                  <a:pt x="3256" y="47211"/>
                </a:lnTo>
                <a:cubicBezTo>
                  <a:pt x="2774" y="47215"/>
                  <a:pt x="2317" y="47407"/>
                  <a:pt x="1978" y="47750"/>
                </a:cubicBezTo>
                <a:lnTo>
                  <a:pt x="2027" y="47799"/>
                </a:lnTo>
                <a:cubicBezTo>
                  <a:pt x="2353" y="47468"/>
                  <a:pt x="2791" y="47285"/>
                  <a:pt x="3260" y="47285"/>
                </a:cubicBezTo>
                <a:lnTo>
                  <a:pt x="3269" y="47285"/>
                </a:lnTo>
                <a:cubicBezTo>
                  <a:pt x="3746" y="47285"/>
                  <a:pt x="4208" y="47481"/>
                  <a:pt x="4538" y="47824"/>
                </a:cubicBezTo>
                <a:cubicBezTo>
                  <a:pt x="4408" y="47946"/>
                  <a:pt x="4285" y="48077"/>
                  <a:pt x="4176" y="48216"/>
                </a:cubicBezTo>
                <a:cubicBezTo>
                  <a:pt x="3942" y="47962"/>
                  <a:pt x="3621" y="47815"/>
                  <a:pt x="3274" y="47815"/>
                </a:cubicBezTo>
                <a:cubicBezTo>
                  <a:pt x="3269" y="47815"/>
                  <a:pt x="3265" y="47815"/>
                  <a:pt x="3260" y="47815"/>
                </a:cubicBezTo>
                <a:cubicBezTo>
                  <a:pt x="2930" y="47819"/>
                  <a:pt x="2619" y="47950"/>
                  <a:pt x="2391" y="48191"/>
                </a:cubicBezTo>
                <a:lnTo>
                  <a:pt x="2440" y="48240"/>
                </a:lnTo>
                <a:cubicBezTo>
                  <a:pt x="2656" y="48011"/>
                  <a:pt x="2950" y="47889"/>
                  <a:pt x="3260" y="47885"/>
                </a:cubicBezTo>
                <a:lnTo>
                  <a:pt x="3269" y="47885"/>
                </a:lnTo>
                <a:cubicBezTo>
                  <a:pt x="3599" y="47885"/>
                  <a:pt x="3910" y="48028"/>
                  <a:pt x="4131" y="48273"/>
                </a:cubicBezTo>
                <a:cubicBezTo>
                  <a:pt x="3882" y="48591"/>
                  <a:pt x="3677" y="48951"/>
                  <a:pt x="3534" y="49347"/>
                </a:cubicBezTo>
                <a:cubicBezTo>
                  <a:pt x="3436" y="49338"/>
                  <a:pt x="3338" y="49334"/>
                  <a:pt x="3240" y="49334"/>
                </a:cubicBezTo>
                <a:cubicBezTo>
                  <a:pt x="1946" y="49343"/>
                  <a:pt x="732" y="49988"/>
                  <a:pt x="1" y="51059"/>
                </a:cubicBezTo>
                <a:lnTo>
                  <a:pt x="59" y="51099"/>
                </a:lnTo>
                <a:cubicBezTo>
                  <a:pt x="777" y="50045"/>
                  <a:pt x="1965" y="49412"/>
                  <a:pt x="3240" y="49404"/>
                </a:cubicBezTo>
                <a:lnTo>
                  <a:pt x="3264" y="49404"/>
                </a:lnTo>
                <a:cubicBezTo>
                  <a:pt x="4543" y="49404"/>
                  <a:pt x="5731" y="50033"/>
                  <a:pt x="6459" y="51083"/>
                </a:cubicBezTo>
                <a:cubicBezTo>
                  <a:pt x="6238" y="51132"/>
                  <a:pt x="6021" y="51201"/>
                  <a:pt x="5813" y="51287"/>
                </a:cubicBezTo>
                <a:cubicBezTo>
                  <a:pt x="5194" y="50497"/>
                  <a:pt x="4269" y="50045"/>
                  <a:pt x="3270" y="50045"/>
                </a:cubicBezTo>
                <a:cubicBezTo>
                  <a:pt x="3262" y="50045"/>
                  <a:pt x="3253" y="50045"/>
                  <a:pt x="3244" y="50045"/>
                </a:cubicBezTo>
                <a:cubicBezTo>
                  <a:pt x="2268" y="50049"/>
                  <a:pt x="1358" y="50490"/>
                  <a:pt x="740" y="51250"/>
                </a:cubicBezTo>
                <a:lnTo>
                  <a:pt x="798" y="51295"/>
                </a:lnTo>
                <a:cubicBezTo>
                  <a:pt x="1398" y="50552"/>
                  <a:pt x="2289" y="50119"/>
                  <a:pt x="3244" y="50115"/>
                </a:cubicBezTo>
                <a:cubicBezTo>
                  <a:pt x="3249" y="50115"/>
                  <a:pt x="3253" y="50115"/>
                  <a:pt x="3258" y="50115"/>
                </a:cubicBezTo>
                <a:cubicBezTo>
                  <a:pt x="4233" y="50115"/>
                  <a:pt x="5138" y="50547"/>
                  <a:pt x="5748" y="51312"/>
                </a:cubicBezTo>
                <a:cubicBezTo>
                  <a:pt x="5539" y="51402"/>
                  <a:pt x="5343" y="51508"/>
                  <a:pt x="5156" y="51630"/>
                </a:cubicBezTo>
                <a:cubicBezTo>
                  <a:pt x="4674" y="51087"/>
                  <a:pt x="3987" y="50772"/>
                  <a:pt x="3264" y="50772"/>
                </a:cubicBezTo>
                <a:lnTo>
                  <a:pt x="3248" y="50772"/>
                </a:lnTo>
                <a:cubicBezTo>
                  <a:pt x="2553" y="50776"/>
                  <a:pt x="1884" y="51074"/>
                  <a:pt x="1414" y="51585"/>
                </a:cubicBezTo>
                <a:lnTo>
                  <a:pt x="1467" y="51634"/>
                </a:lnTo>
                <a:cubicBezTo>
                  <a:pt x="1925" y="51136"/>
                  <a:pt x="2574" y="50846"/>
                  <a:pt x="3248" y="50842"/>
                </a:cubicBezTo>
                <a:lnTo>
                  <a:pt x="3264" y="50842"/>
                </a:lnTo>
                <a:cubicBezTo>
                  <a:pt x="3967" y="50842"/>
                  <a:pt x="4629" y="51144"/>
                  <a:pt x="5094" y="51671"/>
                </a:cubicBezTo>
                <a:cubicBezTo>
                  <a:pt x="4400" y="52137"/>
                  <a:pt x="3857" y="52823"/>
                  <a:pt x="3571" y="53647"/>
                </a:cubicBezTo>
                <a:lnTo>
                  <a:pt x="3637" y="53672"/>
                </a:lnTo>
                <a:cubicBezTo>
                  <a:pt x="4176" y="52120"/>
                  <a:pt x="5637" y="51070"/>
                  <a:pt x="7279" y="51063"/>
                </a:cubicBezTo>
                <a:lnTo>
                  <a:pt x="7304" y="51063"/>
                </a:lnTo>
                <a:cubicBezTo>
                  <a:pt x="8949" y="51063"/>
                  <a:pt x="10420" y="52100"/>
                  <a:pt x="10968" y="53651"/>
                </a:cubicBezTo>
                <a:lnTo>
                  <a:pt x="11032" y="53632"/>
                </a:lnTo>
                <a:cubicBezTo>
                  <a:pt x="10881" y="53198"/>
                  <a:pt x="10657" y="52806"/>
                  <a:pt x="10380" y="52463"/>
                </a:cubicBezTo>
                <a:cubicBezTo>
                  <a:pt x="10596" y="52251"/>
                  <a:pt x="10877" y="52137"/>
                  <a:pt x="11175" y="52137"/>
                </a:cubicBezTo>
                <a:lnTo>
                  <a:pt x="11184" y="52137"/>
                </a:lnTo>
                <a:cubicBezTo>
                  <a:pt x="11515" y="52137"/>
                  <a:pt x="11825" y="52275"/>
                  <a:pt x="12046" y="52520"/>
                </a:cubicBezTo>
                <a:cubicBezTo>
                  <a:pt x="11792" y="52843"/>
                  <a:pt x="11588" y="53210"/>
                  <a:pt x="11445" y="53607"/>
                </a:cubicBezTo>
                <a:lnTo>
                  <a:pt x="11511" y="53632"/>
                </a:lnTo>
                <a:cubicBezTo>
                  <a:pt x="12058" y="52104"/>
                  <a:pt x="13516" y="51070"/>
                  <a:pt x="15141" y="51063"/>
                </a:cubicBezTo>
                <a:lnTo>
                  <a:pt x="15166" y="51063"/>
                </a:lnTo>
                <a:cubicBezTo>
                  <a:pt x="16821" y="51063"/>
                  <a:pt x="18291" y="52107"/>
                  <a:pt x="18834" y="53672"/>
                </a:cubicBezTo>
                <a:lnTo>
                  <a:pt x="18899" y="53647"/>
                </a:lnTo>
                <a:cubicBezTo>
                  <a:pt x="18748" y="53219"/>
                  <a:pt x="18531" y="52827"/>
                  <a:pt x="18258" y="52484"/>
                </a:cubicBezTo>
                <a:lnTo>
                  <a:pt x="18258" y="52484"/>
                </a:lnTo>
                <a:lnTo>
                  <a:pt x="18262" y="52488"/>
                </a:lnTo>
                <a:cubicBezTo>
                  <a:pt x="18413" y="52333"/>
                  <a:pt x="18597" y="52226"/>
                  <a:pt x="18801" y="52173"/>
                </a:cubicBezTo>
                <a:cubicBezTo>
                  <a:pt x="18817" y="52169"/>
                  <a:pt x="18838" y="52165"/>
                  <a:pt x="18855" y="52161"/>
                </a:cubicBezTo>
                <a:cubicBezTo>
                  <a:pt x="18891" y="52153"/>
                  <a:pt x="18932" y="52145"/>
                  <a:pt x="18968" y="52141"/>
                </a:cubicBezTo>
                <a:cubicBezTo>
                  <a:pt x="19009" y="52137"/>
                  <a:pt x="19046" y="52137"/>
                  <a:pt x="19087" y="52137"/>
                </a:cubicBezTo>
                <a:lnTo>
                  <a:pt x="19091" y="52137"/>
                </a:lnTo>
                <a:cubicBezTo>
                  <a:pt x="19430" y="52137"/>
                  <a:pt x="19752" y="52284"/>
                  <a:pt x="19969" y="52541"/>
                </a:cubicBezTo>
                <a:lnTo>
                  <a:pt x="20026" y="52496"/>
                </a:lnTo>
                <a:cubicBezTo>
                  <a:pt x="19794" y="52222"/>
                  <a:pt x="19451" y="52063"/>
                  <a:pt x="19091" y="52063"/>
                </a:cubicBezTo>
                <a:lnTo>
                  <a:pt x="19087" y="52063"/>
                </a:lnTo>
                <a:cubicBezTo>
                  <a:pt x="19062" y="52067"/>
                  <a:pt x="19042" y="52067"/>
                  <a:pt x="19021" y="52067"/>
                </a:cubicBezTo>
                <a:cubicBezTo>
                  <a:pt x="18797" y="52079"/>
                  <a:pt x="18580" y="52153"/>
                  <a:pt x="18401" y="52279"/>
                </a:cubicBezTo>
                <a:cubicBezTo>
                  <a:pt x="18335" y="52324"/>
                  <a:pt x="18274" y="52377"/>
                  <a:pt x="18217" y="52435"/>
                </a:cubicBezTo>
                <a:cubicBezTo>
                  <a:pt x="18107" y="52296"/>
                  <a:pt x="17980" y="52165"/>
                  <a:pt x="17854" y="52047"/>
                </a:cubicBezTo>
                <a:cubicBezTo>
                  <a:pt x="17939" y="51957"/>
                  <a:pt x="18037" y="51879"/>
                  <a:pt x="18139" y="51813"/>
                </a:cubicBezTo>
                <a:cubicBezTo>
                  <a:pt x="18417" y="51634"/>
                  <a:pt x="18744" y="51532"/>
                  <a:pt x="19083" y="51532"/>
                </a:cubicBezTo>
                <a:cubicBezTo>
                  <a:pt x="19087" y="51532"/>
                  <a:pt x="19092" y="51532"/>
                  <a:pt x="19097" y="51532"/>
                </a:cubicBezTo>
                <a:cubicBezTo>
                  <a:pt x="19582" y="51532"/>
                  <a:pt x="20053" y="51739"/>
                  <a:pt x="20382" y="52096"/>
                </a:cubicBezTo>
                <a:lnTo>
                  <a:pt x="20435" y="52051"/>
                </a:lnTo>
                <a:cubicBezTo>
                  <a:pt x="20091" y="51679"/>
                  <a:pt x="19602" y="51462"/>
                  <a:pt x="19097" y="51462"/>
                </a:cubicBezTo>
                <a:cubicBezTo>
                  <a:pt x="19092" y="51462"/>
                  <a:pt x="19087" y="51462"/>
                  <a:pt x="19083" y="51463"/>
                </a:cubicBezTo>
                <a:cubicBezTo>
                  <a:pt x="18597" y="51466"/>
                  <a:pt x="18144" y="51655"/>
                  <a:pt x="17801" y="51998"/>
                </a:cubicBezTo>
                <a:cubicBezTo>
                  <a:pt x="17645" y="51859"/>
                  <a:pt x="17477" y="51732"/>
                  <a:pt x="17306" y="51622"/>
                </a:cubicBezTo>
                <a:cubicBezTo>
                  <a:pt x="17764" y="51132"/>
                  <a:pt x="18409" y="50846"/>
                  <a:pt x="19079" y="50842"/>
                </a:cubicBezTo>
                <a:lnTo>
                  <a:pt x="19091" y="50842"/>
                </a:lnTo>
                <a:cubicBezTo>
                  <a:pt x="19794" y="50842"/>
                  <a:pt x="20459" y="51144"/>
                  <a:pt x="20925" y="51671"/>
                </a:cubicBezTo>
                <a:cubicBezTo>
                  <a:pt x="20231" y="52137"/>
                  <a:pt x="19688" y="52823"/>
                  <a:pt x="19402" y="53647"/>
                </a:cubicBezTo>
                <a:lnTo>
                  <a:pt x="19467" y="53672"/>
                </a:lnTo>
                <a:cubicBezTo>
                  <a:pt x="20001" y="52120"/>
                  <a:pt x="21468" y="51070"/>
                  <a:pt x="23110" y="51063"/>
                </a:cubicBezTo>
                <a:lnTo>
                  <a:pt x="23134" y="51063"/>
                </a:lnTo>
                <a:cubicBezTo>
                  <a:pt x="24780" y="51063"/>
                  <a:pt x="26250" y="52100"/>
                  <a:pt x="26794" y="53651"/>
                </a:cubicBezTo>
                <a:lnTo>
                  <a:pt x="26863" y="53632"/>
                </a:lnTo>
                <a:cubicBezTo>
                  <a:pt x="26708" y="53198"/>
                  <a:pt x="26488" y="52806"/>
                  <a:pt x="26210" y="52463"/>
                </a:cubicBezTo>
                <a:cubicBezTo>
                  <a:pt x="26422" y="52251"/>
                  <a:pt x="26704" y="52137"/>
                  <a:pt x="27006" y="52137"/>
                </a:cubicBezTo>
                <a:lnTo>
                  <a:pt x="27010" y="52137"/>
                </a:lnTo>
                <a:cubicBezTo>
                  <a:pt x="27341" y="52137"/>
                  <a:pt x="27652" y="52275"/>
                  <a:pt x="27873" y="52520"/>
                </a:cubicBezTo>
                <a:cubicBezTo>
                  <a:pt x="27619" y="52843"/>
                  <a:pt x="27415" y="53210"/>
                  <a:pt x="27272" y="53607"/>
                </a:cubicBezTo>
                <a:lnTo>
                  <a:pt x="27341" y="53632"/>
                </a:lnTo>
                <a:cubicBezTo>
                  <a:pt x="27888" y="52104"/>
                  <a:pt x="29347" y="51070"/>
                  <a:pt x="30968" y="51063"/>
                </a:cubicBezTo>
                <a:lnTo>
                  <a:pt x="30993" y="51063"/>
                </a:lnTo>
                <a:cubicBezTo>
                  <a:pt x="32646" y="51063"/>
                  <a:pt x="34122" y="52107"/>
                  <a:pt x="34661" y="53672"/>
                </a:cubicBezTo>
                <a:lnTo>
                  <a:pt x="34725" y="53647"/>
                </a:lnTo>
                <a:cubicBezTo>
                  <a:pt x="34578" y="53219"/>
                  <a:pt x="34358" y="52827"/>
                  <a:pt x="34088" y="52484"/>
                </a:cubicBezTo>
                <a:lnTo>
                  <a:pt x="34088" y="52484"/>
                </a:lnTo>
                <a:lnTo>
                  <a:pt x="34092" y="52488"/>
                </a:lnTo>
                <a:cubicBezTo>
                  <a:pt x="34309" y="52263"/>
                  <a:pt x="34599" y="52137"/>
                  <a:pt x="34914" y="52137"/>
                </a:cubicBezTo>
                <a:cubicBezTo>
                  <a:pt x="34919" y="52137"/>
                  <a:pt x="34925" y="52137"/>
                  <a:pt x="34930" y="52137"/>
                </a:cubicBezTo>
                <a:cubicBezTo>
                  <a:pt x="35267" y="52137"/>
                  <a:pt x="35583" y="52283"/>
                  <a:pt x="35800" y="52541"/>
                </a:cubicBezTo>
                <a:lnTo>
                  <a:pt x="35853" y="52496"/>
                </a:lnTo>
                <a:cubicBezTo>
                  <a:pt x="35620" y="52222"/>
                  <a:pt x="35281" y="52063"/>
                  <a:pt x="34921" y="52063"/>
                </a:cubicBezTo>
                <a:lnTo>
                  <a:pt x="34914" y="52063"/>
                </a:lnTo>
                <a:cubicBezTo>
                  <a:pt x="34582" y="52067"/>
                  <a:pt x="34276" y="52198"/>
                  <a:pt x="34048" y="52435"/>
                </a:cubicBezTo>
                <a:cubicBezTo>
                  <a:pt x="33933" y="52296"/>
                  <a:pt x="33811" y="52165"/>
                  <a:pt x="33680" y="52047"/>
                </a:cubicBezTo>
                <a:cubicBezTo>
                  <a:pt x="34011" y="51715"/>
                  <a:pt x="34444" y="51536"/>
                  <a:pt x="34910" y="51532"/>
                </a:cubicBezTo>
                <a:cubicBezTo>
                  <a:pt x="34914" y="51532"/>
                  <a:pt x="34919" y="51532"/>
                  <a:pt x="34923" y="51532"/>
                </a:cubicBezTo>
                <a:cubicBezTo>
                  <a:pt x="35412" y="51532"/>
                  <a:pt x="35880" y="51739"/>
                  <a:pt x="36212" y="52096"/>
                </a:cubicBezTo>
                <a:lnTo>
                  <a:pt x="36261" y="52051"/>
                </a:lnTo>
                <a:cubicBezTo>
                  <a:pt x="35917" y="51679"/>
                  <a:pt x="35433" y="51462"/>
                  <a:pt x="34923" y="51462"/>
                </a:cubicBezTo>
                <a:cubicBezTo>
                  <a:pt x="34919" y="51462"/>
                  <a:pt x="34914" y="51462"/>
                  <a:pt x="34910" y="51463"/>
                </a:cubicBezTo>
                <a:cubicBezTo>
                  <a:pt x="34427" y="51466"/>
                  <a:pt x="33970" y="51655"/>
                  <a:pt x="33631" y="51998"/>
                </a:cubicBezTo>
                <a:cubicBezTo>
                  <a:pt x="33476" y="51859"/>
                  <a:pt x="33308" y="51732"/>
                  <a:pt x="33132" y="51622"/>
                </a:cubicBezTo>
                <a:cubicBezTo>
                  <a:pt x="33247" y="51504"/>
                  <a:pt x="33370" y="51393"/>
                  <a:pt x="33500" y="51299"/>
                </a:cubicBezTo>
                <a:cubicBezTo>
                  <a:pt x="33872" y="51034"/>
                  <a:pt x="34318" y="50874"/>
                  <a:pt x="34778" y="50846"/>
                </a:cubicBezTo>
                <a:cubicBezTo>
                  <a:pt x="34823" y="50846"/>
                  <a:pt x="34865" y="50842"/>
                  <a:pt x="34906" y="50842"/>
                </a:cubicBezTo>
                <a:lnTo>
                  <a:pt x="34921" y="50842"/>
                </a:lnTo>
                <a:cubicBezTo>
                  <a:pt x="35624" y="50842"/>
                  <a:pt x="36286" y="51144"/>
                  <a:pt x="36751" y="51671"/>
                </a:cubicBezTo>
                <a:cubicBezTo>
                  <a:pt x="36057" y="52137"/>
                  <a:pt x="35513" y="52823"/>
                  <a:pt x="35228" y="53647"/>
                </a:cubicBezTo>
                <a:lnTo>
                  <a:pt x="35293" y="53672"/>
                </a:lnTo>
                <a:cubicBezTo>
                  <a:pt x="35832" y="52120"/>
                  <a:pt x="37295" y="51070"/>
                  <a:pt x="38936" y="51063"/>
                </a:cubicBezTo>
                <a:lnTo>
                  <a:pt x="38961" y="51063"/>
                </a:lnTo>
                <a:cubicBezTo>
                  <a:pt x="40607" y="51063"/>
                  <a:pt x="42077" y="52100"/>
                  <a:pt x="42625" y="53651"/>
                </a:cubicBezTo>
                <a:lnTo>
                  <a:pt x="42690" y="53632"/>
                </a:lnTo>
                <a:cubicBezTo>
                  <a:pt x="42539" y="53198"/>
                  <a:pt x="42314" y="52806"/>
                  <a:pt x="42037" y="52463"/>
                </a:cubicBezTo>
                <a:cubicBezTo>
                  <a:pt x="42252" y="52251"/>
                  <a:pt x="42535" y="52137"/>
                  <a:pt x="42833" y="52137"/>
                </a:cubicBezTo>
                <a:cubicBezTo>
                  <a:pt x="42838" y="52137"/>
                  <a:pt x="42844" y="52137"/>
                  <a:pt x="42849" y="52137"/>
                </a:cubicBezTo>
                <a:cubicBezTo>
                  <a:pt x="43175" y="52137"/>
                  <a:pt x="43486" y="52279"/>
                  <a:pt x="43703" y="52520"/>
                </a:cubicBezTo>
                <a:cubicBezTo>
                  <a:pt x="43449" y="52843"/>
                  <a:pt x="43245" y="53210"/>
                  <a:pt x="43102" y="53607"/>
                </a:cubicBezTo>
                <a:lnTo>
                  <a:pt x="43168" y="53632"/>
                </a:lnTo>
                <a:cubicBezTo>
                  <a:pt x="43715" y="52104"/>
                  <a:pt x="45174" y="51070"/>
                  <a:pt x="46799" y="51063"/>
                </a:cubicBezTo>
                <a:cubicBezTo>
                  <a:pt x="46806" y="51063"/>
                  <a:pt x="46813" y="51063"/>
                  <a:pt x="46820" y="51063"/>
                </a:cubicBezTo>
                <a:cubicBezTo>
                  <a:pt x="48474" y="51063"/>
                  <a:pt x="49950" y="52106"/>
                  <a:pt x="50491" y="53672"/>
                </a:cubicBezTo>
                <a:lnTo>
                  <a:pt x="50556" y="53647"/>
                </a:lnTo>
                <a:cubicBezTo>
                  <a:pt x="50405" y="53219"/>
                  <a:pt x="50188" y="52827"/>
                  <a:pt x="49915" y="52484"/>
                </a:cubicBezTo>
                <a:lnTo>
                  <a:pt x="49915" y="52484"/>
                </a:lnTo>
                <a:lnTo>
                  <a:pt x="49919" y="52488"/>
                </a:lnTo>
                <a:cubicBezTo>
                  <a:pt x="50135" y="52263"/>
                  <a:pt x="50430" y="52137"/>
                  <a:pt x="50744" y="52137"/>
                </a:cubicBezTo>
                <a:lnTo>
                  <a:pt x="50748" y="52137"/>
                </a:lnTo>
                <a:cubicBezTo>
                  <a:pt x="51087" y="52137"/>
                  <a:pt x="51410" y="52284"/>
                  <a:pt x="51630" y="52541"/>
                </a:cubicBezTo>
                <a:lnTo>
                  <a:pt x="51683" y="52496"/>
                </a:lnTo>
                <a:cubicBezTo>
                  <a:pt x="51451" y="52222"/>
                  <a:pt x="51108" y="52063"/>
                  <a:pt x="50748" y="52063"/>
                </a:cubicBezTo>
                <a:lnTo>
                  <a:pt x="50744" y="52063"/>
                </a:lnTo>
                <a:cubicBezTo>
                  <a:pt x="50413" y="52067"/>
                  <a:pt x="50107" y="52198"/>
                  <a:pt x="49874" y="52435"/>
                </a:cubicBezTo>
                <a:cubicBezTo>
                  <a:pt x="49764" y="52296"/>
                  <a:pt x="49641" y="52165"/>
                  <a:pt x="49511" y="52047"/>
                </a:cubicBezTo>
                <a:cubicBezTo>
                  <a:pt x="49837" y="51715"/>
                  <a:pt x="50275" y="51536"/>
                  <a:pt x="50740" y="51532"/>
                </a:cubicBezTo>
                <a:cubicBezTo>
                  <a:pt x="50745" y="51532"/>
                  <a:pt x="50749" y="51532"/>
                  <a:pt x="50754" y="51532"/>
                </a:cubicBezTo>
                <a:cubicBezTo>
                  <a:pt x="51243" y="51532"/>
                  <a:pt x="51711" y="51739"/>
                  <a:pt x="52039" y="52096"/>
                </a:cubicBezTo>
                <a:lnTo>
                  <a:pt x="52092" y="52051"/>
                </a:lnTo>
                <a:cubicBezTo>
                  <a:pt x="51745" y="51675"/>
                  <a:pt x="51259" y="51463"/>
                  <a:pt x="50748" y="51463"/>
                </a:cubicBezTo>
                <a:lnTo>
                  <a:pt x="50740" y="51463"/>
                </a:lnTo>
                <a:cubicBezTo>
                  <a:pt x="50254" y="51466"/>
                  <a:pt x="49800" y="51655"/>
                  <a:pt x="49457" y="51998"/>
                </a:cubicBezTo>
                <a:cubicBezTo>
                  <a:pt x="49302" y="51859"/>
                  <a:pt x="49139" y="51732"/>
                  <a:pt x="48963" y="51622"/>
                </a:cubicBezTo>
                <a:cubicBezTo>
                  <a:pt x="49421" y="51132"/>
                  <a:pt x="50066" y="50846"/>
                  <a:pt x="50736" y="50842"/>
                </a:cubicBezTo>
                <a:cubicBezTo>
                  <a:pt x="51442" y="50842"/>
                  <a:pt x="52113" y="51140"/>
                  <a:pt x="52582" y="51671"/>
                </a:cubicBezTo>
                <a:cubicBezTo>
                  <a:pt x="51888" y="52137"/>
                  <a:pt x="51344" y="52823"/>
                  <a:pt x="51059" y="53647"/>
                </a:cubicBezTo>
                <a:lnTo>
                  <a:pt x="51124" y="53672"/>
                </a:lnTo>
                <a:cubicBezTo>
                  <a:pt x="51659" y="52120"/>
                  <a:pt x="53125" y="51070"/>
                  <a:pt x="54767" y="51063"/>
                </a:cubicBezTo>
                <a:lnTo>
                  <a:pt x="54792" y="51063"/>
                </a:lnTo>
                <a:cubicBezTo>
                  <a:pt x="56437" y="51063"/>
                  <a:pt x="57908" y="52100"/>
                  <a:pt x="58451" y="53651"/>
                </a:cubicBezTo>
                <a:lnTo>
                  <a:pt x="58520" y="53632"/>
                </a:lnTo>
                <a:cubicBezTo>
                  <a:pt x="58365" y="53198"/>
                  <a:pt x="58145" y="52806"/>
                  <a:pt x="57867" y="52463"/>
                </a:cubicBezTo>
                <a:cubicBezTo>
                  <a:pt x="58079" y="52251"/>
                  <a:pt x="58361" y="52137"/>
                  <a:pt x="58663" y="52137"/>
                </a:cubicBezTo>
                <a:lnTo>
                  <a:pt x="58667" y="52137"/>
                </a:lnTo>
                <a:cubicBezTo>
                  <a:pt x="58999" y="52137"/>
                  <a:pt x="59308" y="52275"/>
                  <a:pt x="59529" y="52520"/>
                </a:cubicBezTo>
                <a:cubicBezTo>
                  <a:pt x="59276" y="52843"/>
                  <a:pt x="59072" y="53210"/>
                  <a:pt x="58929" y="53607"/>
                </a:cubicBezTo>
                <a:lnTo>
                  <a:pt x="58999" y="53632"/>
                </a:lnTo>
                <a:cubicBezTo>
                  <a:pt x="59546" y="52104"/>
                  <a:pt x="61004" y="51070"/>
                  <a:pt x="62625" y="51063"/>
                </a:cubicBezTo>
                <a:lnTo>
                  <a:pt x="62650" y="51063"/>
                </a:lnTo>
                <a:cubicBezTo>
                  <a:pt x="64304" y="51063"/>
                  <a:pt x="65778" y="52107"/>
                  <a:pt x="66317" y="53672"/>
                </a:cubicBezTo>
                <a:lnTo>
                  <a:pt x="66383" y="53647"/>
                </a:lnTo>
                <a:cubicBezTo>
                  <a:pt x="66236" y="53219"/>
                  <a:pt x="66015" y="52827"/>
                  <a:pt x="65746" y="52484"/>
                </a:cubicBezTo>
                <a:lnTo>
                  <a:pt x="65746" y="52484"/>
                </a:lnTo>
                <a:lnTo>
                  <a:pt x="65749" y="52488"/>
                </a:lnTo>
                <a:cubicBezTo>
                  <a:pt x="65966" y="52263"/>
                  <a:pt x="66256" y="52137"/>
                  <a:pt x="66571" y="52137"/>
                </a:cubicBezTo>
                <a:lnTo>
                  <a:pt x="66579" y="52137"/>
                </a:lnTo>
                <a:cubicBezTo>
                  <a:pt x="66918" y="52137"/>
                  <a:pt x="67236" y="52284"/>
                  <a:pt x="67457" y="52541"/>
                </a:cubicBezTo>
                <a:lnTo>
                  <a:pt x="67510" y="52496"/>
                </a:lnTo>
                <a:cubicBezTo>
                  <a:pt x="67278" y="52222"/>
                  <a:pt x="66938" y="52063"/>
                  <a:pt x="66579" y="52063"/>
                </a:cubicBezTo>
                <a:lnTo>
                  <a:pt x="66571" y="52063"/>
                </a:lnTo>
                <a:cubicBezTo>
                  <a:pt x="66240" y="52067"/>
                  <a:pt x="65934" y="52198"/>
                  <a:pt x="65704" y="52435"/>
                </a:cubicBezTo>
                <a:cubicBezTo>
                  <a:pt x="65591" y="52296"/>
                  <a:pt x="65468" y="52165"/>
                  <a:pt x="65337" y="52047"/>
                </a:cubicBezTo>
                <a:cubicBezTo>
                  <a:pt x="65489" y="51896"/>
                  <a:pt x="65664" y="51773"/>
                  <a:pt x="65851" y="51687"/>
                </a:cubicBezTo>
                <a:cubicBezTo>
                  <a:pt x="66072" y="51589"/>
                  <a:pt x="66317" y="51532"/>
                  <a:pt x="66567" y="51532"/>
                </a:cubicBezTo>
                <a:cubicBezTo>
                  <a:pt x="66571" y="51532"/>
                  <a:pt x="66576" y="51532"/>
                  <a:pt x="66581" y="51532"/>
                </a:cubicBezTo>
                <a:cubicBezTo>
                  <a:pt x="67066" y="51532"/>
                  <a:pt x="67538" y="51739"/>
                  <a:pt x="67870" y="52096"/>
                </a:cubicBezTo>
                <a:lnTo>
                  <a:pt x="67919" y="52051"/>
                </a:lnTo>
                <a:cubicBezTo>
                  <a:pt x="67576" y="51675"/>
                  <a:pt x="67085" y="51463"/>
                  <a:pt x="66579" y="51463"/>
                </a:cubicBezTo>
                <a:lnTo>
                  <a:pt x="66567" y="51463"/>
                </a:lnTo>
                <a:cubicBezTo>
                  <a:pt x="66085" y="51466"/>
                  <a:pt x="65627" y="51655"/>
                  <a:pt x="65288" y="51998"/>
                </a:cubicBezTo>
                <a:cubicBezTo>
                  <a:pt x="65133" y="51859"/>
                  <a:pt x="64965" y="51732"/>
                  <a:pt x="64790" y="51622"/>
                </a:cubicBezTo>
                <a:cubicBezTo>
                  <a:pt x="65248" y="51132"/>
                  <a:pt x="65893" y="50846"/>
                  <a:pt x="66562" y="50842"/>
                </a:cubicBezTo>
                <a:lnTo>
                  <a:pt x="66579" y="50842"/>
                </a:lnTo>
                <a:cubicBezTo>
                  <a:pt x="67282" y="50842"/>
                  <a:pt x="67943" y="51144"/>
                  <a:pt x="68409" y="51671"/>
                </a:cubicBezTo>
                <a:cubicBezTo>
                  <a:pt x="67714" y="52137"/>
                  <a:pt x="67171" y="52823"/>
                  <a:pt x="66886" y="53647"/>
                </a:cubicBezTo>
                <a:lnTo>
                  <a:pt x="66950" y="53672"/>
                </a:lnTo>
                <a:cubicBezTo>
                  <a:pt x="67489" y="52120"/>
                  <a:pt x="68952" y="51070"/>
                  <a:pt x="70594" y="51063"/>
                </a:cubicBezTo>
                <a:lnTo>
                  <a:pt x="70618" y="51063"/>
                </a:lnTo>
                <a:cubicBezTo>
                  <a:pt x="72264" y="51063"/>
                  <a:pt x="73734" y="52100"/>
                  <a:pt x="74281" y="53651"/>
                </a:cubicBezTo>
                <a:lnTo>
                  <a:pt x="74347" y="53632"/>
                </a:lnTo>
                <a:cubicBezTo>
                  <a:pt x="74196" y="53198"/>
                  <a:pt x="73972" y="52806"/>
                  <a:pt x="73693" y="52463"/>
                </a:cubicBezTo>
                <a:cubicBezTo>
                  <a:pt x="73910" y="52251"/>
                  <a:pt x="74192" y="52137"/>
                  <a:pt x="74490" y="52137"/>
                </a:cubicBezTo>
                <a:lnTo>
                  <a:pt x="74498" y="52137"/>
                </a:lnTo>
                <a:cubicBezTo>
                  <a:pt x="74829" y="52137"/>
                  <a:pt x="75139" y="52275"/>
                  <a:pt x="75360" y="52520"/>
                </a:cubicBezTo>
                <a:cubicBezTo>
                  <a:pt x="75107" y="52843"/>
                  <a:pt x="74903" y="53210"/>
                  <a:pt x="74760" y="53607"/>
                </a:cubicBezTo>
                <a:lnTo>
                  <a:pt x="74825" y="53632"/>
                </a:lnTo>
                <a:cubicBezTo>
                  <a:pt x="75372" y="52104"/>
                  <a:pt x="76830" y="51070"/>
                  <a:pt x="78456" y="51063"/>
                </a:cubicBezTo>
                <a:lnTo>
                  <a:pt x="78481" y="51063"/>
                </a:lnTo>
                <a:cubicBezTo>
                  <a:pt x="80134" y="51063"/>
                  <a:pt x="81605" y="52107"/>
                  <a:pt x="82148" y="53672"/>
                </a:cubicBezTo>
                <a:lnTo>
                  <a:pt x="82213" y="53647"/>
                </a:lnTo>
                <a:cubicBezTo>
                  <a:pt x="82066" y="53219"/>
                  <a:pt x="81846" y="52827"/>
                  <a:pt x="81572" y="52484"/>
                </a:cubicBezTo>
                <a:lnTo>
                  <a:pt x="81572" y="52484"/>
                </a:lnTo>
                <a:lnTo>
                  <a:pt x="81576" y="52488"/>
                </a:lnTo>
                <a:cubicBezTo>
                  <a:pt x="81793" y="52263"/>
                  <a:pt x="82087" y="52137"/>
                  <a:pt x="82401" y="52137"/>
                </a:cubicBezTo>
                <a:lnTo>
                  <a:pt x="82405" y="52137"/>
                </a:lnTo>
                <a:cubicBezTo>
                  <a:pt x="82745" y="52137"/>
                  <a:pt x="83067" y="52284"/>
                  <a:pt x="83288" y="52541"/>
                </a:cubicBezTo>
                <a:lnTo>
                  <a:pt x="83341" y="52496"/>
                </a:lnTo>
                <a:cubicBezTo>
                  <a:pt x="83108" y="52222"/>
                  <a:pt x="82765" y="52063"/>
                  <a:pt x="82405" y="52063"/>
                </a:cubicBezTo>
                <a:lnTo>
                  <a:pt x="82401" y="52063"/>
                </a:lnTo>
                <a:cubicBezTo>
                  <a:pt x="82070" y="52067"/>
                  <a:pt x="81764" y="52198"/>
                  <a:pt x="81531" y="52435"/>
                </a:cubicBezTo>
                <a:cubicBezTo>
                  <a:pt x="81421" y="52296"/>
                  <a:pt x="81299" y="52165"/>
                  <a:pt x="81167" y="52047"/>
                </a:cubicBezTo>
                <a:cubicBezTo>
                  <a:pt x="81290" y="51924"/>
                  <a:pt x="81425" y="51822"/>
                  <a:pt x="81576" y="51740"/>
                </a:cubicBezTo>
                <a:cubicBezTo>
                  <a:pt x="81825" y="51606"/>
                  <a:pt x="82103" y="51532"/>
                  <a:pt x="82398" y="51532"/>
                </a:cubicBezTo>
                <a:cubicBezTo>
                  <a:pt x="82402" y="51532"/>
                  <a:pt x="82407" y="51532"/>
                  <a:pt x="82411" y="51532"/>
                </a:cubicBezTo>
                <a:cubicBezTo>
                  <a:pt x="82896" y="51532"/>
                  <a:pt x="83368" y="51739"/>
                  <a:pt x="83696" y="52096"/>
                </a:cubicBezTo>
                <a:lnTo>
                  <a:pt x="83749" y="52051"/>
                </a:lnTo>
                <a:cubicBezTo>
                  <a:pt x="83406" y="51675"/>
                  <a:pt x="82916" y="51463"/>
                  <a:pt x="82405" y="51463"/>
                </a:cubicBezTo>
                <a:lnTo>
                  <a:pt x="82398" y="51463"/>
                </a:lnTo>
                <a:cubicBezTo>
                  <a:pt x="82246" y="51463"/>
                  <a:pt x="82095" y="51483"/>
                  <a:pt x="81952" y="51519"/>
                </a:cubicBezTo>
                <a:cubicBezTo>
                  <a:pt x="81638" y="51598"/>
                  <a:pt x="81352" y="51760"/>
                  <a:pt x="81114" y="51998"/>
                </a:cubicBezTo>
                <a:cubicBezTo>
                  <a:pt x="80960" y="51859"/>
                  <a:pt x="80796" y="51732"/>
                  <a:pt x="80620" y="51622"/>
                </a:cubicBezTo>
                <a:cubicBezTo>
                  <a:pt x="81078" y="51132"/>
                  <a:pt x="81723" y="50846"/>
                  <a:pt x="82393" y="50842"/>
                </a:cubicBezTo>
                <a:lnTo>
                  <a:pt x="82405" y="50842"/>
                </a:lnTo>
                <a:cubicBezTo>
                  <a:pt x="83108" y="50842"/>
                  <a:pt x="83774" y="51144"/>
                  <a:pt x="84239" y="51671"/>
                </a:cubicBezTo>
                <a:cubicBezTo>
                  <a:pt x="83544" y="52137"/>
                  <a:pt x="83001" y="52823"/>
                  <a:pt x="82716" y="53647"/>
                </a:cubicBezTo>
                <a:lnTo>
                  <a:pt x="82781" y="53672"/>
                </a:lnTo>
                <a:cubicBezTo>
                  <a:pt x="83316" y="52120"/>
                  <a:pt x="84782" y="51070"/>
                  <a:pt x="86424" y="51063"/>
                </a:cubicBezTo>
                <a:lnTo>
                  <a:pt x="86449" y="51063"/>
                </a:lnTo>
                <a:cubicBezTo>
                  <a:pt x="88095" y="51063"/>
                  <a:pt x="89565" y="52100"/>
                  <a:pt x="90108" y="53651"/>
                </a:cubicBezTo>
                <a:lnTo>
                  <a:pt x="90178" y="53632"/>
                </a:lnTo>
                <a:cubicBezTo>
                  <a:pt x="90023" y="53198"/>
                  <a:pt x="89802" y="52806"/>
                  <a:pt x="89524" y="52463"/>
                </a:cubicBezTo>
                <a:cubicBezTo>
                  <a:pt x="89736" y="52251"/>
                  <a:pt x="90019" y="52137"/>
                  <a:pt x="90321" y="52137"/>
                </a:cubicBezTo>
                <a:lnTo>
                  <a:pt x="90329" y="52137"/>
                </a:lnTo>
                <a:cubicBezTo>
                  <a:pt x="90656" y="52137"/>
                  <a:pt x="90970" y="52275"/>
                  <a:pt x="91186" y="52520"/>
                </a:cubicBezTo>
                <a:cubicBezTo>
                  <a:pt x="90933" y="52843"/>
                  <a:pt x="90729" y="53210"/>
                  <a:pt x="90586" y="53607"/>
                </a:cubicBezTo>
                <a:lnTo>
                  <a:pt x="90656" y="53632"/>
                </a:lnTo>
                <a:cubicBezTo>
                  <a:pt x="91203" y="52104"/>
                  <a:pt x="92660" y="51070"/>
                  <a:pt x="94283" y="51063"/>
                </a:cubicBezTo>
                <a:lnTo>
                  <a:pt x="94307" y="51063"/>
                </a:lnTo>
                <a:cubicBezTo>
                  <a:pt x="95961" y="51063"/>
                  <a:pt x="97435" y="52107"/>
                  <a:pt x="97974" y="53672"/>
                </a:cubicBezTo>
                <a:lnTo>
                  <a:pt x="98044" y="53647"/>
                </a:lnTo>
                <a:cubicBezTo>
                  <a:pt x="97893" y="53219"/>
                  <a:pt x="97672" y="52827"/>
                  <a:pt x="97403" y="52484"/>
                </a:cubicBezTo>
                <a:lnTo>
                  <a:pt x="97403" y="52484"/>
                </a:lnTo>
                <a:lnTo>
                  <a:pt x="97407" y="52488"/>
                </a:lnTo>
                <a:cubicBezTo>
                  <a:pt x="97623" y="52263"/>
                  <a:pt x="97914" y="52137"/>
                  <a:pt x="98228" y="52137"/>
                </a:cubicBezTo>
                <a:lnTo>
                  <a:pt x="98236" y="52137"/>
                </a:lnTo>
                <a:cubicBezTo>
                  <a:pt x="98575" y="52137"/>
                  <a:pt x="98894" y="52284"/>
                  <a:pt x="99114" y="52541"/>
                </a:cubicBezTo>
                <a:lnTo>
                  <a:pt x="99167" y="52496"/>
                </a:lnTo>
                <a:cubicBezTo>
                  <a:pt x="98934" y="52222"/>
                  <a:pt x="98596" y="52063"/>
                  <a:pt x="98236" y="52063"/>
                </a:cubicBezTo>
                <a:lnTo>
                  <a:pt x="98228" y="52063"/>
                </a:lnTo>
                <a:cubicBezTo>
                  <a:pt x="97897" y="52067"/>
                  <a:pt x="97591" y="52198"/>
                  <a:pt x="97362" y="52435"/>
                </a:cubicBezTo>
                <a:cubicBezTo>
                  <a:pt x="97248" y="52296"/>
                  <a:pt x="97125" y="52165"/>
                  <a:pt x="96994" y="52047"/>
                </a:cubicBezTo>
                <a:cubicBezTo>
                  <a:pt x="97325" y="51715"/>
                  <a:pt x="97758" y="51536"/>
                  <a:pt x="98223" y="51532"/>
                </a:cubicBezTo>
                <a:cubicBezTo>
                  <a:pt x="98228" y="51532"/>
                  <a:pt x="98232" y="51532"/>
                  <a:pt x="98237" y="51532"/>
                </a:cubicBezTo>
                <a:cubicBezTo>
                  <a:pt x="98722" y="51532"/>
                  <a:pt x="99195" y="51739"/>
                  <a:pt x="99527" y="52096"/>
                </a:cubicBezTo>
                <a:lnTo>
                  <a:pt x="99580" y="52051"/>
                </a:lnTo>
                <a:cubicBezTo>
                  <a:pt x="99233" y="51675"/>
                  <a:pt x="98743" y="51463"/>
                  <a:pt x="98236" y="51463"/>
                </a:cubicBezTo>
                <a:lnTo>
                  <a:pt x="98223" y="51463"/>
                </a:lnTo>
                <a:cubicBezTo>
                  <a:pt x="97742" y="51466"/>
                  <a:pt x="97284" y="51655"/>
                  <a:pt x="96945" y="51998"/>
                </a:cubicBezTo>
                <a:cubicBezTo>
                  <a:pt x="96790" y="51859"/>
                  <a:pt x="96623" y="51732"/>
                  <a:pt x="96447" y="51622"/>
                </a:cubicBezTo>
                <a:cubicBezTo>
                  <a:pt x="96905" y="51132"/>
                  <a:pt x="97550" y="50846"/>
                  <a:pt x="98219" y="50842"/>
                </a:cubicBezTo>
                <a:lnTo>
                  <a:pt x="98236" y="50842"/>
                </a:lnTo>
                <a:cubicBezTo>
                  <a:pt x="98951" y="50842"/>
                  <a:pt x="99625" y="51152"/>
                  <a:pt x="100091" y="51696"/>
                </a:cubicBezTo>
                <a:lnTo>
                  <a:pt x="100144" y="51651"/>
                </a:lnTo>
                <a:cubicBezTo>
                  <a:pt x="99664" y="51091"/>
                  <a:pt x="98967" y="50772"/>
                  <a:pt x="98233" y="50772"/>
                </a:cubicBezTo>
                <a:cubicBezTo>
                  <a:pt x="98228" y="50772"/>
                  <a:pt x="98224" y="50772"/>
                  <a:pt x="98219" y="50772"/>
                </a:cubicBezTo>
                <a:cubicBezTo>
                  <a:pt x="97525" y="50776"/>
                  <a:pt x="96860" y="51074"/>
                  <a:pt x="96385" y="51585"/>
                </a:cubicBezTo>
                <a:cubicBezTo>
                  <a:pt x="96194" y="51463"/>
                  <a:pt x="95993" y="51361"/>
                  <a:pt x="95782" y="51279"/>
                </a:cubicBezTo>
                <a:cubicBezTo>
                  <a:pt x="96381" y="50544"/>
                  <a:pt x="97268" y="50119"/>
                  <a:pt x="98215" y="50115"/>
                </a:cubicBezTo>
                <a:lnTo>
                  <a:pt x="98236" y="50115"/>
                </a:lnTo>
                <a:cubicBezTo>
                  <a:pt x="99220" y="50115"/>
                  <a:pt x="100131" y="50560"/>
                  <a:pt x="100739" y="51336"/>
                </a:cubicBezTo>
                <a:lnTo>
                  <a:pt x="100792" y="51295"/>
                </a:lnTo>
                <a:cubicBezTo>
                  <a:pt x="100172" y="50499"/>
                  <a:pt x="99241" y="50045"/>
                  <a:pt x="98236" y="50045"/>
                </a:cubicBezTo>
                <a:lnTo>
                  <a:pt x="98215" y="50045"/>
                </a:lnTo>
                <a:cubicBezTo>
                  <a:pt x="97240" y="50049"/>
                  <a:pt x="96329" y="50490"/>
                  <a:pt x="95713" y="51249"/>
                </a:cubicBezTo>
                <a:lnTo>
                  <a:pt x="95713" y="51249"/>
                </a:lnTo>
                <a:cubicBezTo>
                  <a:pt x="95501" y="51168"/>
                  <a:pt x="95282" y="51107"/>
                  <a:pt x="95054" y="51063"/>
                </a:cubicBezTo>
                <a:cubicBezTo>
                  <a:pt x="95601" y="50282"/>
                  <a:pt x="96406" y="49739"/>
                  <a:pt x="97309" y="49519"/>
                </a:cubicBezTo>
                <a:lnTo>
                  <a:pt x="97321" y="49515"/>
                </a:lnTo>
                <a:cubicBezTo>
                  <a:pt x="97611" y="49445"/>
                  <a:pt x="97910" y="49408"/>
                  <a:pt x="98211" y="49404"/>
                </a:cubicBezTo>
                <a:lnTo>
                  <a:pt x="98236" y="49404"/>
                </a:lnTo>
                <a:cubicBezTo>
                  <a:pt x="99518" y="49404"/>
                  <a:pt x="100715" y="50037"/>
                  <a:pt x="101442" y="51095"/>
                </a:cubicBezTo>
                <a:lnTo>
                  <a:pt x="101499" y="51059"/>
                </a:lnTo>
                <a:cubicBezTo>
                  <a:pt x="100760" y="49980"/>
                  <a:pt x="99543" y="49334"/>
                  <a:pt x="98236" y="49334"/>
                </a:cubicBezTo>
                <a:lnTo>
                  <a:pt x="98211" y="49334"/>
                </a:lnTo>
                <a:cubicBezTo>
                  <a:pt x="98166" y="49334"/>
                  <a:pt x="98121" y="49338"/>
                  <a:pt x="98076" y="49338"/>
                </a:cubicBezTo>
                <a:cubicBezTo>
                  <a:pt x="97921" y="48922"/>
                  <a:pt x="97705" y="48542"/>
                  <a:pt x="97439" y="48211"/>
                </a:cubicBezTo>
                <a:cubicBezTo>
                  <a:pt x="97652" y="48003"/>
                  <a:pt x="97934" y="47889"/>
                  <a:pt x="98232" y="47885"/>
                </a:cubicBezTo>
                <a:lnTo>
                  <a:pt x="98240" y="47885"/>
                </a:lnTo>
                <a:cubicBezTo>
                  <a:pt x="98579" y="47885"/>
                  <a:pt x="98902" y="48032"/>
                  <a:pt x="99118" y="48293"/>
                </a:cubicBezTo>
                <a:lnTo>
                  <a:pt x="99171" y="48248"/>
                </a:lnTo>
                <a:cubicBezTo>
                  <a:pt x="98939" y="47975"/>
                  <a:pt x="98600" y="47815"/>
                  <a:pt x="98240" y="47815"/>
                </a:cubicBezTo>
                <a:lnTo>
                  <a:pt x="98232" y="47815"/>
                </a:lnTo>
                <a:cubicBezTo>
                  <a:pt x="97917" y="47819"/>
                  <a:pt x="97619" y="47938"/>
                  <a:pt x="97395" y="48158"/>
                </a:cubicBezTo>
                <a:cubicBezTo>
                  <a:pt x="97280" y="48020"/>
                  <a:pt x="97154" y="47893"/>
                  <a:pt x="97022" y="47775"/>
                </a:cubicBezTo>
                <a:cubicBezTo>
                  <a:pt x="97350" y="47460"/>
                  <a:pt x="97774" y="47285"/>
                  <a:pt x="98232" y="47285"/>
                </a:cubicBezTo>
                <a:lnTo>
                  <a:pt x="98240" y="47285"/>
                </a:lnTo>
                <a:cubicBezTo>
                  <a:pt x="98730" y="47285"/>
                  <a:pt x="99200" y="47489"/>
                  <a:pt x="99531" y="47848"/>
                </a:cubicBezTo>
                <a:lnTo>
                  <a:pt x="99584" y="47799"/>
                </a:lnTo>
                <a:cubicBezTo>
                  <a:pt x="99237" y="47427"/>
                  <a:pt x="98751" y="47211"/>
                  <a:pt x="98240" y="47211"/>
                </a:cubicBezTo>
                <a:lnTo>
                  <a:pt x="98228" y="47211"/>
                </a:lnTo>
                <a:cubicBezTo>
                  <a:pt x="97758" y="47215"/>
                  <a:pt x="97313" y="47398"/>
                  <a:pt x="96973" y="47726"/>
                </a:cubicBezTo>
                <a:cubicBezTo>
                  <a:pt x="96815" y="47591"/>
                  <a:pt x="96647" y="47464"/>
                  <a:pt x="96472" y="47353"/>
                </a:cubicBezTo>
                <a:cubicBezTo>
                  <a:pt x="96929" y="46876"/>
                  <a:pt x="97567" y="46599"/>
                  <a:pt x="98228" y="46594"/>
                </a:cubicBezTo>
                <a:lnTo>
                  <a:pt x="98240" y="46594"/>
                </a:lnTo>
                <a:cubicBezTo>
                  <a:pt x="98955" y="46594"/>
                  <a:pt x="99629" y="46904"/>
                  <a:pt x="100095" y="47447"/>
                </a:cubicBezTo>
                <a:lnTo>
                  <a:pt x="100147" y="47398"/>
                </a:lnTo>
                <a:cubicBezTo>
                  <a:pt x="99669" y="46843"/>
                  <a:pt x="98978" y="46525"/>
                  <a:pt x="98240" y="46525"/>
                </a:cubicBezTo>
                <a:cubicBezTo>
                  <a:pt x="98235" y="46525"/>
                  <a:pt x="98229" y="46525"/>
                  <a:pt x="98223" y="46525"/>
                </a:cubicBezTo>
                <a:cubicBezTo>
                  <a:pt x="97542" y="46529"/>
                  <a:pt x="96880" y="46814"/>
                  <a:pt x="96410" y="47317"/>
                </a:cubicBezTo>
                <a:cubicBezTo>
                  <a:pt x="96219" y="47199"/>
                  <a:pt x="96014" y="47097"/>
                  <a:pt x="95797" y="47015"/>
                </a:cubicBezTo>
                <a:cubicBezTo>
                  <a:pt x="96398" y="46288"/>
                  <a:pt x="97280" y="45871"/>
                  <a:pt x="98219" y="45867"/>
                </a:cubicBezTo>
                <a:lnTo>
                  <a:pt x="98240" y="45867"/>
                </a:lnTo>
                <a:cubicBezTo>
                  <a:pt x="99224" y="45867"/>
                  <a:pt x="100140" y="46308"/>
                  <a:pt x="100743" y="47089"/>
                </a:cubicBezTo>
                <a:lnTo>
                  <a:pt x="100801" y="47044"/>
                </a:lnTo>
                <a:cubicBezTo>
                  <a:pt x="100180" y="46251"/>
                  <a:pt x="99249" y="45794"/>
                  <a:pt x="98240" y="45794"/>
                </a:cubicBezTo>
                <a:lnTo>
                  <a:pt x="98219" y="45794"/>
                </a:lnTo>
                <a:cubicBezTo>
                  <a:pt x="97252" y="45802"/>
                  <a:pt x="96345" y="46235"/>
                  <a:pt x="95729" y="46986"/>
                </a:cubicBezTo>
                <a:cubicBezTo>
                  <a:pt x="95516" y="46908"/>
                  <a:pt x="95295" y="46848"/>
                  <a:pt x="95067" y="46806"/>
                </a:cubicBezTo>
                <a:cubicBezTo>
                  <a:pt x="95601" y="46047"/>
                  <a:pt x="96381" y="45512"/>
                  <a:pt x="97260" y="45283"/>
                </a:cubicBezTo>
                <a:cubicBezTo>
                  <a:pt x="97260" y="45287"/>
                  <a:pt x="97264" y="45287"/>
                  <a:pt x="97264" y="45291"/>
                </a:cubicBezTo>
                <a:lnTo>
                  <a:pt x="97329" y="45266"/>
                </a:lnTo>
                <a:cubicBezTo>
                  <a:pt x="97537" y="45214"/>
                  <a:pt x="97754" y="45181"/>
                  <a:pt x="97974" y="45165"/>
                </a:cubicBezTo>
                <a:lnTo>
                  <a:pt x="97974" y="45172"/>
                </a:lnTo>
                <a:lnTo>
                  <a:pt x="98003" y="45165"/>
                </a:lnTo>
                <a:cubicBezTo>
                  <a:pt x="98076" y="45161"/>
                  <a:pt x="98146" y="45157"/>
                  <a:pt x="98215" y="45157"/>
                </a:cubicBezTo>
                <a:lnTo>
                  <a:pt x="98240" y="45157"/>
                </a:lnTo>
                <a:cubicBezTo>
                  <a:pt x="99522" y="45157"/>
                  <a:pt x="100719" y="45785"/>
                  <a:pt x="101446" y="46848"/>
                </a:cubicBezTo>
                <a:lnTo>
                  <a:pt x="101503" y="46806"/>
                </a:lnTo>
                <a:cubicBezTo>
                  <a:pt x="100765" y="45727"/>
                  <a:pt x="99546" y="45087"/>
                  <a:pt x="98239" y="45087"/>
                </a:cubicBezTo>
                <a:cubicBezTo>
                  <a:pt x="98231" y="45087"/>
                  <a:pt x="98223" y="45087"/>
                  <a:pt x="98215" y="45087"/>
                </a:cubicBezTo>
                <a:cubicBezTo>
                  <a:pt x="98150" y="45087"/>
                  <a:pt x="98085" y="45091"/>
                  <a:pt x="98019" y="45091"/>
                </a:cubicBezTo>
                <a:cubicBezTo>
                  <a:pt x="97872" y="44687"/>
                  <a:pt x="97660" y="44311"/>
                  <a:pt x="97403" y="43984"/>
                </a:cubicBezTo>
                <a:lnTo>
                  <a:pt x="97403" y="43984"/>
                </a:lnTo>
                <a:lnTo>
                  <a:pt x="97407" y="43988"/>
                </a:lnTo>
                <a:cubicBezTo>
                  <a:pt x="97623" y="43764"/>
                  <a:pt x="97914" y="43637"/>
                  <a:pt x="98228" y="43637"/>
                </a:cubicBezTo>
                <a:lnTo>
                  <a:pt x="98236" y="43637"/>
                </a:lnTo>
                <a:cubicBezTo>
                  <a:pt x="98575" y="43637"/>
                  <a:pt x="98894" y="43784"/>
                  <a:pt x="99114" y="44041"/>
                </a:cubicBezTo>
                <a:lnTo>
                  <a:pt x="99167" y="43996"/>
                </a:lnTo>
                <a:cubicBezTo>
                  <a:pt x="98934" y="43723"/>
                  <a:pt x="98596" y="43568"/>
                  <a:pt x="98236" y="43568"/>
                </a:cubicBezTo>
                <a:lnTo>
                  <a:pt x="98228" y="43568"/>
                </a:lnTo>
                <a:cubicBezTo>
                  <a:pt x="97897" y="43568"/>
                  <a:pt x="97591" y="43698"/>
                  <a:pt x="97362" y="43935"/>
                </a:cubicBezTo>
                <a:cubicBezTo>
                  <a:pt x="97248" y="43796"/>
                  <a:pt x="97125" y="43670"/>
                  <a:pt x="96994" y="43547"/>
                </a:cubicBezTo>
                <a:cubicBezTo>
                  <a:pt x="97325" y="43221"/>
                  <a:pt x="97758" y="43036"/>
                  <a:pt x="98223" y="43033"/>
                </a:cubicBezTo>
                <a:lnTo>
                  <a:pt x="98236" y="43033"/>
                </a:lnTo>
                <a:cubicBezTo>
                  <a:pt x="98726" y="43033"/>
                  <a:pt x="99196" y="43236"/>
                  <a:pt x="99527" y="43600"/>
                </a:cubicBezTo>
                <a:lnTo>
                  <a:pt x="99580" y="43551"/>
                </a:lnTo>
                <a:cubicBezTo>
                  <a:pt x="99233" y="43176"/>
                  <a:pt x="98743" y="42963"/>
                  <a:pt x="98236" y="42963"/>
                </a:cubicBezTo>
                <a:lnTo>
                  <a:pt x="98223" y="42963"/>
                </a:lnTo>
                <a:cubicBezTo>
                  <a:pt x="97742" y="42967"/>
                  <a:pt x="97284" y="43155"/>
                  <a:pt x="96945" y="43498"/>
                </a:cubicBezTo>
                <a:cubicBezTo>
                  <a:pt x="96790" y="43359"/>
                  <a:pt x="96623" y="43236"/>
                  <a:pt x="96447" y="43123"/>
                </a:cubicBezTo>
                <a:cubicBezTo>
                  <a:pt x="96905" y="42633"/>
                  <a:pt x="97550" y="42350"/>
                  <a:pt x="98219" y="42346"/>
                </a:cubicBezTo>
                <a:lnTo>
                  <a:pt x="98236" y="42346"/>
                </a:lnTo>
                <a:cubicBezTo>
                  <a:pt x="98951" y="42346"/>
                  <a:pt x="99625" y="42653"/>
                  <a:pt x="100091" y="43196"/>
                </a:cubicBezTo>
                <a:lnTo>
                  <a:pt x="100144" y="43151"/>
                </a:lnTo>
                <a:cubicBezTo>
                  <a:pt x="99665" y="42595"/>
                  <a:pt x="98971" y="42273"/>
                  <a:pt x="98236" y="42273"/>
                </a:cubicBezTo>
                <a:lnTo>
                  <a:pt x="98219" y="42273"/>
                </a:lnTo>
                <a:cubicBezTo>
                  <a:pt x="97525" y="42281"/>
                  <a:pt x="96860" y="42575"/>
                  <a:pt x="96385" y="43085"/>
                </a:cubicBezTo>
                <a:cubicBezTo>
                  <a:pt x="96194" y="42967"/>
                  <a:pt x="95993" y="42861"/>
                  <a:pt x="95782" y="42780"/>
                </a:cubicBezTo>
                <a:cubicBezTo>
                  <a:pt x="96381" y="42044"/>
                  <a:pt x="97268" y="41624"/>
                  <a:pt x="98215" y="41615"/>
                </a:cubicBezTo>
                <a:lnTo>
                  <a:pt x="98236" y="41615"/>
                </a:lnTo>
                <a:cubicBezTo>
                  <a:pt x="99220" y="41615"/>
                  <a:pt x="100131" y="42060"/>
                  <a:pt x="100739" y="42840"/>
                </a:cubicBezTo>
                <a:lnTo>
                  <a:pt x="100792" y="42795"/>
                </a:lnTo>
                <a:cubicBezTo>
                  <a:pt x="100173" y="42002"/>
                  <a:pt x="99249" y="41545"/>
                  <a:pt x="98241" y="41545"/>
                </a:cubicBezTo>
                <a:cubicBezTo>
                  <a:pt x="98233" y="41545"/>
                  <a:pt x="98224" y="41545"/>
                  <a:pt x="98215" y="41546"/>
                </a:cubicBezTo>
                <a:cubicBezTo>
                  <a:pt x="97240" y="41550"/>
                  <a:pt x="96329" y="41991"/>
                  <a:pt x="95713" y="42750"/>
                </a:cubicBezTo>
                <a:lnTo>
                  <a:pt x="95713" y="42750"/>
                </a:lnTo>
                <a:cubicBezTo>
                  <a:pt x="95501" y="42672"/>
                  <a:pt x="95282" y="42608"/>
                  <a:pt x="95054" y="42563"/>
                </a:cubicBezTo>
                <a:cubicBezTo>
                  <a:pt x="95601" y="41787"/>
                  <a:pt x="96406" y="41244"/>
                  <a:pt x="97309" y="41019"/>
                </a:cubicBezTo>
                <a:lnTo>
                  <a:pt x="97321" y="41019"/>
                </a:lnTo>
                <a:cubicBezTo>
                  <a:pt x="97611" y="40946"/>
                  <a:pt x="97910" y="40908"/>
                  <a:pt x="98211" y="40908"/>
                </a:cubicBezTo>
                <a:lnTo>
                  <a:pt x="98236" y="40908"/>
                </a:lnTo>
                <a:cubicBezTo>
                  <a:pt x="99518" y="40908"/>
                  <a:pt x="100715" y="41538"/>
                  <a:pt x="101442" y="42599"/>
                </a:cubicBezTo>
                <a:lnTo>
                  <a:pt x="101499" y="42559"/>
                </a:lnTo>
                <a:cubicBezTo>
                  <a:pt x="100760" y="41481"/>
                  <a:pt x="99543" y="40835"/>
                  <a:pt x="98236" y="40835"/>
                </a:cubicBezTo>
                <a:lnTo>
                  <a:pt x="98211" y="40835"/>
                </a:lnTo>
                <a:cubicBezTo>
                  <a:pt x="98166" y="40840"/>
                  <a:pt x="98121" y="40840"/>
                  <a:pt x="98076" y="40840"/>
                </a:cubicBezTo>
                <a:cubicBezTo>
                  <a:pt x="97921" y="40423"/>
                  <a:pt x="97705" y="40047"/>
                  <a:pt x="97439" y="39713"/>
                </a:cubicBezTo>
                <a:cubicBezTo>
                  <a:pt x="97652" y="39504"/>
                  <a:pt x="97934" y="39389"/>
                  <a:pt x="98232" y="39385"/>
                </a:cubicBezTo>
                <a:lnTo>
                  <a:pt x="98240" y="39385"/>
                </a:lnTo>
                <a:cubicBezTo>
                  <a:pt x="98579" y="39385"/>
                  <a:pt x="98902" y="39536"/>
                  <a:pt x="99118" y="39794"/>
                </a:cubicBezTo>
                <a:lnTo>
                  <a:pt x="99171" y="39749"/>
                </a:lnTo>
                <a:cubicBezTo>
                  <a:pt x="98939" y="39475"/>
                  <a:pt x="98600" y="39316"/>
                  <a:pt x="98240" y="39316"/>
                </a:cubicBezTo>
                <a:lnTo>
                  <a:pt x="98232" y="39316"/>
                </a:lnTo>
                <a:cubicBezTo>
                  <a:pt x="97917" y="39320"/>
                  <a:pt x="97619" y="39438"/>
                  <a:pt x="97395" y="39659"/>
                </a:cubicBezTo>
                <a:cubicBezTo>
                  <a:pt x="97280" y="39524"/>
                  <a:pt x="97154" y="39394"/>
                  <a:pt x="97022" y="39275"/>
                </a:cubicBezTo>
                <a:cubicBezTo>
                  <a:pt x="97350" y="38961"/>
                  <a:pt x="97774" y="38785"/>
                  <a:pt x="98232" y="38785"/>
                </a:cubicBezTo>
                <a:cubicBezTo>
                  <a:pt x="98242" y="38785"/>
                  <a:pt x="98252" y="38785"/>
                  <a:pt x="98262" y="38785"/>
                </a:cubicBezTo>
                <a:cubicBezTo>
                  <a:pt x="98745" y="38785"/>
                  <a:pt x="99202" y="38993"/>
                  <a:pt x="99531" y="39349"/>
                </a:cubicBezTo>
                <a:lnTo>
                  <a:pt x="99584" y="39304"/>
                </a:lnTo>
                <a:cubicBezTo>
                  <a:pt x="99237" y="38928"/>
                  <a:pt x="98751" y="38716"/>
                  <a:pt x="98240" y="38716"/>
                </a:cubicBezTo>
                <a:lnTo>
                  <a:pt x="98228" y="38716"/>
                </a:lnTo>
                <a:cubicBezTo>
                  <a:pt x="97758" y="38716"/>
                  <a:pt x="97313" y="38899"/>
                  <a:pt x="96973" y="39226"/>
                </a:cubicBezTo>
                <a:cubicBezTo>
                  <a:pt x="96815" y="39091"/>
                  <a:pt x="96647" y="38965"/>
                  <a:pt x="96472" y="38855"/>
                </a:cubicBezTo>
                <a:cubicBezTo>
                  <a:pt x="96929" y="38376"/>
                  <a:pt x="97567" y="38099"/>
                  <a:pt x="98228" y="38095"/>
                </a:cubicBezTo>
                <a:lnTo>
                  <a:pt x="98240" y="38095"/>
                </a:lnTo>
                <a:cubicBezTo>
                  <a:pt x="98955" y="38095"/>
                  <a:pt x="99629" y="38405"/>
                  <a:pt x="100095" y="38948"/>
                </a:cubicBezTo>
                <a:lnTo>
                  <a:pt x="100147" y="38904"/>
                </a:lnTo>
                <a:cubicBezTo>
                  <a:pt x="99669" y="38344"/>
                  <a:pt x="98975" y="38026"/>
                  <a:pt x="98240" y="38026"/>
                </a:cubicBezTo>
                <a:lnTo>
                  <a:pt x="98223" y="38026"/>
                </a:lnTo>
                <a:cubicBezTo>
                  <a:pt x="97542" y="38029"/>
                  <a:pt x="96880" y="38320"/>
                  <a:pt x="96410" y="38818"/>
                </a:cubicBezTo>
                <a:cubicBezTo>
                  <a:pt x="96219" y="38699"/>
                  <a:pt x="96014" y="38597"/>
                  <a:pt x="95797" y="38516"/>
                </a:cubicBezTo>
                <a:cubicBezTo>
                  <a:pt x="96398" y="37792"/>
                  <a:pt x="97280" y="37372"/>
                  <a:pt x="98219" y="37368"/>
                </a:cubicBezTo>
                <a:lnTo>
                  <a:pt x="98240" y="37368"/>
                </a:lnTo>
                <a:cubicBezTo>
                  <a:pt x="99224" y="37368"/>
                  <a:pt x="100140" y="37813"/>
                  <a:pt x="100743" y="38589"/>
                </a:cubicBezTo>
                <a:lnTo>
                  <a:pt x="100801" y="38548"/>
                </a:lnTo>
                <a:cubicBezTo>
                  <a:pt x="100180" y="37752"/>
                  <a:pt x="99249" y="37298"/>
                  <a:pt x="98240" y="37298"/>
                </a:cubicBezTo>
                <a:lnTo>
                  <a:pt x="98219" y="37298"/>
                </a:lnTo>
                <a:cubicBezTo>
                  <a:pt x="97252" y="37302"/>
                  <a:pt x="96345" y="37735"/>
                  <a:pt x="95729" y="38487"/>
                </a:cubicBezTo>
                <a:cubicBezTo>
                  <a:pt x="95516" y="38409"/>
                  <a:pt x="95295" y="38348"/>
                  <a:pt x="95067" y="38307"/>
                </a:cubicBezTo>
                <a:cubicBezTo>
                  <a:pt x="95601" y="37547"/>
                  <a:pt x="96381" y="37012"/>
                  <a:pt x="97260" y="36784"/>
                </a:cubicBezTo>
                <a:cubicBezTo>
                  <a:pt x="97260" y="36788"/>
                  <a:pt x="97264" y="36791"/>
                  <a:pt x="97264" y="36791"/>
                </a:cubicBezTo>
                <a:lnTo>
                  <a:pt x="97329" y="36767"/>
                </a:lnTo>
                <a:cubicBezTo>
                  <a:pt x="97537" y="36714"/>
                  <a:pt x="97754" y="36682"/>
                  <a:pt x="97974" y="36665"/>
                </a:cubicBezTo>
                <a:lnTo>
                  <a:pt x="97974" y="36674"/>
                </a:lnTo>
                <a:lnTo>
                  <a:pt x="98003" y="36665"/>
                </a:lnTo>
                <a:cubicBezTo>
                  <a:pt x="98076" y="36661"/>
                  <a:pt x="98146" y="36657"/>
                  <a:pt x="98215" y="36657"/>
                </a:cubicBezTo>
                <a:lnTo>
                  <a:pt x="98240" y="36657"/>
                </a:lnTo>
                <a:cubicBezTo>
                  <a:pt x="99522" y="36657"/>
                  <a:pt x="100719" y="37290"/>
                  <a:pt x="101446" y="38348"/>
                </a:cubicBezTo>
                <a:lnTo>
                  <a:pt x="101503" y="38311"/>
                </a:lnTo>
                <a:cubicBezTo>
                  <a:pt x="100764" y="37229"/>
                  <a:pt x="99547" y="36588"/>
                  <a:pt x="98240" y="36588"/>
                </a:cubicBezTo>
                <a:lnTo>
                  <a:pt x="98215" y="36588"/>
                </a:lnTo>
                <a:cubicBezTo>
                  <a:pt x="98150" y="36588"/>
                  <a:pt x="98085" y="36591"/>
                  <a:pt x="98019" y="36595"/>
                </a:cubicBezTo>
                <a:cubicBezTo>
                  <a:pt x="97872" y="36188"/>
                  <a:pt x="97660" y="35816"/>
                  <a:pt x="97403" y="35489"/>
                </a:cubicBezTo>
                <a:lnTo>
                  <a:pt x="97403" y="35489"/>
                </a:lnTo>
                <a:lnTo>
                  <a:pt x="97407" y="35493"/>
                </a:lnTo>
                <a:cubicBezTo>
                  <a:pt x="97623" y="35264"/>
                  <a:pt x="97914" y="35138"/>
                  <a:pt x="98228" y="35138"/>
                </a:cubicBezTo>
                <a:lnTo>
                  <a:pt x="98236" y="35138"/>
                </a:lnTo>
                <a:cubicBezTo>
                  <a:pt x="98575" y="35138"/>
                  <a:pt x="98894" y="35285"/>
                  <a:pt x="99114" y="35547"/>
                </a:cubicBezTo>
                <a:lnTo>
                  <a:pt x="99167" y="35501"/>
                </a:lnTo>
                <a:cubicBezTo>
                  <a:pt x="99154" y="35481"/>
                  <a:pt x="99139" y="35464"/>
                  <a:pt x="99122" y="35449"/>
                </a:cubicBezTo>
                <a:cubicBezTo>
                  <a:pt x="98894" y="35207"/>
                  <a:pt x="98575" y="35068"/>
                  <a:pt x="98236" y="35068"/>
                </a:cubicBezTo>
                <a:lnTo>
                  <a:pt x="98228" y="35068"/>
                </a:lnTo>
                <a:cubicBezTo>
                  <a:pt x="97897" y="35068"/>
                  <a:pt x="97591" y="35199"/>
                  <a:pt x="97362" y="35436"/>
                </a:cubicBezTo>
                <a:cubicBezTo>
                  <a:pt x="97248" y="35297"/>
                  <a:pt x="97125" y="35170"/>
                  <a:pt x="96994" y="35048"/>
                </a:cubicBezTo>
                <a:cubicBezTo>
                  <a:pt x="97325" y="34721"/>
                  <a:pt x="97758" y="34537"/>
                  <a:pt x="98223" y="34533"/>
                </a:cubicBezTo>
                <a:lnTo>
                  <a:pt x="98236" y="34533"/>
                </a:lnTo>
                <a:cubicBezTo>
                  <a:pt x="98726" y="34533"/>
                  <a:pt x="99196" y="34742"/>
                  <a:pt x="99527" y="35101"/>
                </a:cubicBezTo>
                <a:lnTo>
                  <a:pt x="99580" y="35052"/>
                </a:lnTo>
                <a:cubicBezTo>
                  <a:pt x="99233" y="34680"/>
                  <a:pt x="98743" y="34463"/>
                  <a:pt x="98236" y="34463"/>
                </a:cubicBezTo>
                <a:lnTo>
                  <a:pt x="98223" y="34463"/>
                </a:lnTo>
                <a:cubicBezTo>
                  <a:pt x="97742" y="34468"/>
                  <a:pt x="97284" y="34659"/>
                  <a:pt x="96945" y="35003"/>
                </a:cubicBezTo>
                <a:cubicBezTo>
                  <a:pt x="96790" y="34864"/>
                  <a:pt x="96623" y="34738"/>
                  <a:pt x="96447" y="34623"/>
                </a:cubicBezTo>
                <a:cubicBezTo>
                  <a:pt x="96905" y="34133"/>
                  <a:pt x="97550" y="33851"/>
                  <a:pt x="98219" y="33847"/>
                </a:cubicBezTo>
                <a:lnTo>
                  <a:pt x="98236" y="33847"/>
                </a:lnTo>
                <a:cubicBezTo>
                  <a:pt x="98951" y="33847"/>
                  <a:pt x="99625" y="34158"/>
                  <a:pt x="100091" y="34697"/>
                </a:cubicBezTo>
                <a:lnTo>
                  <a:pt x="100144" y="34652"/>
                </a:lnTo>
                <a:cubicBezTo>
                  <a:pt x="99665" y="34096"/>
                  <a:pt x="98971" y="33777"/>
                  <a:pt x="98236" y="33777"/>
                </a:cubicBezTo>
                <a:lnTo>
                  <a:pt x="98219" y="33777"/>
                </a:lnTo>
                <a:cubicBezTo>
                  <a:pt x="97525" y="33782"/>
                  <a:pt x="96860" y="34076"/>
                  <a:pt x="96385" y="34586"/>
                </a:cubicBezTo>
                <a:cubicBezTo>
                  <a:pt x="96194" y="34468"/>
                  <a:pt x="95993" y="34365"/>
                  <a:pt x="95782" y="34280"/>
                </a:cubicBezTo>
                <a:cubicBezTo>
                  <a:pt x="96381" y="33545"/>
                  <a:pt x="97268" y="33124"/>
                  <a:pt x="98215" y="33116"/>
                </a:cubicBezTo>
                <a:lnTo>
                  <a:pt x="98236" y="33116"/>
                </a:lnTo>
                <a:cubicBezTo>
                  <a:pt x="99220" y="33116"/>
                  <a:pt x="100131" y="33562"/>
                  <a:pt x="100739" y="34341"/>
                </a:cubicBezTo>
                <a:lnTo>
                  <a:pt x="100792" y="34297"/>
                </a:lnTo>
                <a:cubicBezTo>
                  <a:pt x="100172" y="33504"/>
                  <a:pt x="99245" y="33047"/>
                  <a:pt x="98236" y="33047"/>
                </a:cubicBezTo>
                <a:lnTo>
                  <a:pt x="98215" y="33047"/>
                </a:lnTo>
                <a:cubicBezTo>
                  <a:pt x="97239" y="33055"/>
                  <a:pt x="96328" y="33492"/>
                  <a:pt x="95712" y="34252"/>
                </a:cubicBezTo>
                <a:lnTo>
                  <a:pt x="95716" y="34256"/>
                </a:lnTo>
                <a:cubicBezTo>
                  <a:pt x="95503" y="34174"/>
                  <a:pt x="95283" y="34109"/>
                  <a:pt x="95054" y="34067"/>
                </a:cubicBezTo>
                <a:cubicBezTo>
                  <a:pt x="95601" y="33287"/>
                  <a:pt x="96406" y="32744"/>
                  <a:pt x="97309" y="32520"/>
                </a:cubicBezTo>
                <a:lnTo>
                  <a:pt x="97309" y="32524"/>
                </a:lnTo>
                <a:lnTo>
                  <a:pt x="97321" y="32520"/>
                </a:lnTo>
                <a:cubicBezTo>
                  <a:pt x="97611" y="32450"/>
                  <a:pt x="97910" y="32410"/>
                  <a:pt x="98211" y="32410"/>
                </a:cubicBezTo>
                <a:lnTo>
                  <a:pt x="98236" y="32410"/>
                </a:lnTo>
                <a:cubicBezTo>
                  <a:pt x="99518" y="32410"/>
                  <a:pt x="100715" y="33038"/>
                  <a:pt x="101442" y="34101"/>
                </a:cubicBezTo>
                <a:lnTo>
                  <a:pt x="101499" y="34060"/>
                </a:lnTo>
                <a:cubicBezTo>
                  <a:pt x="100760" y="32981"/>
                  <a:pt x="99543" y="32340"/>
                  <a:pt x="98236" y="32340"/>
                </a:cubicBezTo>
                <a:lnTo>
                  <a:pt x="98076" y="32340"/>
                </a:lnTo>
                <a:cubicBezTo>
                  <a:pt x="97921" y="31928"/>
                  <a:pt x="97705" y="31547"/>
                  <a:pt x="97439" y="31217"/>
                </a:cubicBezTo>
                <a:cubicBezTo>
                  <a:pt x="97652" y="31004"/>
                  <a:pt x="97934" y="30890"/>
                  <a:pt x="98232" y="30890"/>
                </a:cubicBezTo>
                <a:lnTo>
                  <a:pt x="98240" y="30890"/>
                </a:lnTo>
                <a:cubicBezTo>
                  <a:pt x="98579" y="30890"/>
                  <a:pt x="98902" y="31038"/>
                  <a:pt x="99118" y="31294"/>
                </a:cubicBezTo>
                <a:lnTo>
                  <a:pt x="99171" y="31249"/>
                </a:lnTo>
                <a:cubicBezTo>
                  <a:pt x="98939" y="30976"/>
                  <a:pt x="98600" y="30817"/>
                  <a:pt x="98240" y="30817"/>
                </a:cubicBezTo>
                <a:lnTo>
                  <a:pt x="98232" y="30817"/>
                </a:lnTo>
                <a:cubicBezTo>
                  <a:pt x="97917" y="30821"/>
                  <a:pt x="97619" y="30943"/>
                  <a:pt x="97395" y="31160"/>
                </a:cubicBezTo>
                <a:cubicBezTo>
                  <a:pt x="97280" y="31025"/>
                  <a:pt x="97154" y="30894"/>
                  <a:pt x="97022" y="30776"/>
                </a:cubicBezTo>
                <a:cubicBezTo>
                  <a:pt x="97350" y="30461"/>
                  <a:pt x="97774" y="30290"/>
                  <a:pt x="98232" y="30286"/>
                </a:cubicBezTo>
                <a:lnTo>
                  <a:pt x="98240" y="30286"/>
                </a:lnTo>
                <a:cubicBezTo>
                  <a:pt x="98730" y="30286"/>
                  <a:pt x="99200" y="30490"/>
                  <a:pt x="99531" y="30849"/>
                </a:cubicBezTo>
                <a:lnTo>
                  <a:pt x="99584" y="30804"/>
                </a:lnTo>
                <a:cubicBezTo>
                  <a:pt x="99237" y="30429"/>
                  <a:pt x="98751" y="30216"/>
                  <a:pt x="98240" y="30216"/>
                </a:cubicBezTo>
                <a:lnTo>
                  <a:pt x="98228" y="30216"/>
                </a:lnTo>
                <a:cubicBezTo>
                  <a:pt x="97758" y="30216"/>
                  <a:pt x="97313" y="30400"/>
                  <a:pt x="96973" y="30731"/>
                </a:cubicBezTo>
                <a:cubicBezTo>
                  <a:pt x="96815" y="30592"/>
                  <a:pt x="96647" y="30465"/>
                  <a:pt x="96472" y="30355"/>
                </a:cubicBezTo>
                <a:cubicBezTo>
                  <a:pt x="96929" y="29877"/>
                  <a:pt x="97567" y="29600"/>
                  <a:pt x="98228" y="29596"/>
                </a:cubicBezTo>
                <a:cubicBezTo>
                  <a:pt x="98233" y="29596"/>
                  <a:pt x="98237" y="29596"/>
                  <a:pt x="98242" y="29596"/>
                </a:cubicBezTo>
                <a:cubicBezTo>
                  <a:pt x="98955" y="29596"/>
                  <a:pt x="99628" y="29905"/>
                  <a:pt x="100095" y="30449"/>
                </a:cubicBezTo>
                <a:lnTo>
                  <a:pt x="100147" y="30404"/>
                </a:lnTo>
                <a:cubicBezTo>
                  <a:pt x="99669" y="29845"/>
                  <a:pt x="98975" y="29526"/>
                  <a:pt x="98240" y="29526"/>
                </a:cubicBezTo>
                <a:lnTo>
                  <a:pt x="98223" y="29526"/>
                </a:lnTo>
                <a:cubicBezTo>
                  <a:pt x="97542" y="29530"/>
                  <a:pt x="96880" y="29820"/>
                  <a:pt x="96410" y="30318"/>
                </a:cubicBezTo>
                <a:cubicBezTo>
                  <a:pt x="96219" y="30199"/>
                  <a:pt x="96014" y="30097"/>
                  <a:pt x="95797" y="30016"/>
                </a:cubicBezTo>
                <a:cubicBezTo>
                  <a:pt x="96398" y="29293"/>
                  <a:pt x="97280" y="28872"/>
                  <a:pt x="98219" y="28868"/>
                </a:cubicBezTo>
                <a:cubicBezTo>
                  <a:pt x="98224" y="28868"/>
                  <a:pt x="98228" y="28868"/>
                  <a:pt x="98232" y="28868"/>
                </a:cubicBezTo>
                <a:cubicBezTo>
                  <a:pt x="99220" y="28868"/>
                  <a:pt x="100137" y="29313"/>
                  <a:pt x="100743" y="30090"/>
                </a:cubicBezTo>
                <a:lnTo>
                  <a:pt x="100801" y="30048"/>
                </a:lnTo>
                <a:cubicBezTo>
                  <a:pt x="100180" y="29253"/>
                  <a:pt x="99249" y="28799"/>
                  <a:pt x="98240" y="28799"/>
                </a:cubicBezTo>
                <a:lnTo>
                  <a:pt x="98219" y="28799"/>
                </a:lnTo>
                <a:cubicBezTo>
                  <a:pt x="97252" y="28803"/>
                  <a:pt x="96345" y="29240"/>
                  <a:pt x="95729" y="29988"/>
                </a:cubicBezTo>
                <a:cubicBezTo>
                  <a:pt x="95516" y="29910"/>
                  <a:pt x="95295" y="29848"/>
                  <a:pt x="95067" y="29807"/>
                </a:cubicBezTo>
                <a:cubicBezTo>
                  <a:pt x="95601" y="29048"/>
                  <a:pt x="96381" y="28517"/>
                  <a:pt x="97260" y="28284"/>
                </a:cubicBezTo>
                <a:cubicBezTo>
                  <a:pt x="97260" y="28288"/>
                  <a:pt x="97264" y="28293"/>
                  <a:pt x="97264" y="28293"/>
                </a:cubicBezTo>
                <a:lnTo>
                  <a:pt x="97329" y="28268"/>
                </a:lnTo>
                <a:cubicBezTo>
                  <a:pt x="97537" y="28219"/>
                  <a:pt x="97754" y="28182"/>
                  <a:pt x="97974" y="28170"/>
                </a:cubicBezTo>
                <a:lnTo>
                  <a:pt x="97974" y="28178"/>
                </a:lnTo>
                <a:lnTo>
                  <a:pt x="98003" y="28165"/>
                </a:lnTo>
                <a:cubicBezTo>
                  <a:pt x="98076" y="28162"/>
                  <a:pt x="98146" y="28158"/>
                  <a:pt x="98215" y="28158"/>
                </a:cubicBezTo>
                <a:lnTo>
                  <a:pt x="98240" y="28158"/>
                </a:lnTo>
                <a:cubicBezTo>
                  <a:pt x="99522" y="28158"/>
                  <a:pt x="100719" y="28791"/>
                  <a:pt x="101446" y="29848"/>
                </a:cubicBezTo>
                <a:lnTo>
                  <a:pt x="101503" y="29812"/>
                </a:lnTo>
                <a:cubicBezTo>
                  <a:pt x="100762" y="28728"/>
                  <a:pt x="99538" y="28088"/>
                  <a:pt x="98227" y="28088"/>
                </a:cubicBezTo>
                <a:cubicBezTo>
                  <a:pt x="98223" y="28088"/>
                  <a:pt x="98219" y="28088"/>
                  <a:pt x="98215" y="28088"/>
                </a:cubicBezTo>
                <a:cubicBezTo>
                  <a:pt x="98150" y="28088"/>
                  <a:pt x="98085" y="28092"/>
                  <a:pt x="98019" y="28097"/>
                </a:cubicBezTo>
                <a:cubicBezTo>
                  <a:pt x="97872" y="27688"/>
                  <a:pt x="97660" y="27317"/>
                  <a:pt x="97403" y="26989"/>
                </a:cubicBezTo>
                <a:lnTo>
                  <a:pt x="97403" y="26989"/>
                </a:lnTo>
                <a:lnTo>
                  <a:pt x="97407" y="26994"/>
                </a:lnTo>
                <a:cubicBezTo>
                  <a:pt x="97623" y="26765"/>
                  <a:pt x="97914" y="26642"/>
                  <a:pt x="98228" y="26638"/>
                </a:cubicBezTo>
                <a:cubicBezTo>
                  <a:pt x="98232" y="26638"/>
                  <a:pt x="98237" y="26638"/>
                  <a:pt x="98241" y="26638"/>
                </a:cubicBezTo>
                <a:cubicBezTo>
                  <a:pt x="98575" y="26638"/>
                  <a:pt x="98897" y="26789"/>
                  <a:pt x="99114" y="27047"/>
                </a:cubicBezTo>
                <a:lnTo>
                  <a:pt x="99167" y="27002"/>
                </a:lnTo>
                <a:cubicBezTo>
                  <a:pt x="98934" y="26728"/>
                  <a:pt x="98596" y="26569"/>
                  <a:pt x="98236" y="26569"/>
                </a:cubicBezTo>
                <a:lnTo>
                  <a:pt x="98228" y="26569"/>
                </a:lnTo>
                <a:cubicBezTo>
                  <a:pt x="97897" y="26573"/>
                  <a:pt x="97591" y="26704"/>
                  <a:pt x="97362" y="26936"/>
                </a:cubicBezTo>
                <a:cubicBezTo>
                  <a:pt x="97248" y="26802"/>
                  <a:pt x="97125" y="26671"/>
                  <a:pt x="96994" y="26548"/>
                </a:cubicBezTo>
                <a:cubicBezTo>
                  <a:pt x="97325" y="26222"/>
                  <a:pt x="97758" y="26038"/>
                  <a:pt x="98223" y="26033"/>
                </a:cubicBezTo>
                <a:lnTo>
                  <a:pt x="98236" y="26033"/>
                </a:lnTo>
                <a:cubicBezTo>
                  <a:pt x="98726" y="26033"/>
                  <a:pt x="99196" y="26242"/>
                  <a:pt x="99527" y="26602"/>
                </a:cubicBezTo>
                <a:lnTo>
                  <a:pt x="99580" y="26553"/>
                </a:lnTo>
                <a:cubicBezTo>
                  <a:pt x="99233" y="26180"/>
                  <a:pt x="98743" y="25965"/>
                  <a:pt x="98236" y="25965"/>
                </a:cubicBezTo>
                <a:lnTo>
                  <a:pt x="98223" y="25965"/>
                </a:lnTo>
                <a:cubicBezTo>
                  <a:pt x="97742" y="25969"/>
                  <a:pt x="97284" y="26161"/>
                  <a:pt x="96945" y="26504"/>
                </a:cubicBezTo>
                <a:cubicBezTo>
                  <a:pt x="96790" y="26365"/>
                  <a:pt x="96623" y="26238"/>
                  <a:pt x="96447" y="26124"/>
                </a:cubicBezTo>
                <a:cubicBezTo>
                  <a:pt x="96905" y="25634"/>
                  <a:pt x="97550" y="25352"/>
                  <a:pt x="98219" y="25347"/>
                </a:cubicBezTo>
                <a:lnTo>
                  <a:pt x="98236" y="25347"/>
                </a:lnTo>
                <a:cubicBezTo>
                  <a:pt x="98951" y="25347"/>
                  <a:pt x="99625" y="25658"/>
                  <a:pt x="100091" y="26201"/>
                </a:cubicBezTo>
                <a:lnTo>
                  <a:pt x="100144" y="26152"/>
                </a:lnTo>
                <a:cubicBezTo>
                  <a:pt x="99665" y="25597"/>
                  <a:pt x="98971" y="25279"/>
                  <a:pt x="98236" y="25279"/>
                </a:cubicBezTo>
                <a:lnTo>
                  <a:pt x="98219" y="25279"/>
                </a:lnTo>
                <a:cubicBezTo>
                  <a:pt x="97525" y="25283"/>
                  <a:pt x="96860" y="25577"/>
                  <a:pt x="96385" y="26087"/>
                </a:cubicBezTo>
                <a:cubicBezTo>
                  <a:pt x="96194" y="25969"/>
                  <a:pt x="95993" y="25867"/>
                  <a:pt x="95782" y="25781"/>
                </a:cubicBezTo>
                <a:cubicBezTo>
                  <a:pt x="96381" y="25049"/>
                  <a:pt x="97268" y="24625"/>
                  <a:pt x="98215" y="24617"/>
                </a:cubicBezTo>
                <a:lnTo>
                  <a:pt x="98236" y="24617"/>
                </a:lnTo>
                <a:cubicBezTo>
                  <a:pt x="99220" y="24617"/>
                  <a:pt x="100131" y="25062"/>
                  <a:pt x="100739" y="25842"/>
                </a:cubicBezTo>
                <a:lnTo>
                  <a:pt x="100792" y="25797"/>
                </a:lnTo>
                <a:cubicBezTo>
                  <a:pt x="100172" y="25004"/>
                  <a:pt x="99245" y="24547"/>
                  <a:pt x="98236" y="24547"/>
                </a:cubicBezTo>
                <a:lnTo>
                  <a:pt x="98215" y="24547"/>
                </a:lnTo>
                <a:cubicBezTo>
                  <a:pt x="97239" y="24555"/>
                  <a:pt x="96328" y="24992"/>
                  <a:pt x="95712" y="25752"/>
                </a:cubicBezTo>
                <a:lnTo>
                  <a:pt x="95716" y="25756"/>
                </a:lnTo>
                <a:cubicBezTo>
                  <a:pt x="95503" y="25675"/>
                  <a:pt x="95283" y="25609"/>
                  <a:pt x="95054" y="25568"/>
                </a:cubicBezTo>
                <a:cubicBezTo>
                  <a:pt x="95601" y="24789"/>
                  <a:pt x="96406" y="24245"/>
                  <a:pt x="97309" y="24020"/>
                </a:cubicBezTo>
                <a:lnTo>
                  <a:pt x="97309" y="24024"/>
                </a:lnTo>
                <a:lnTo>
                  <a:pt x="97321" y="24020"/>
                </a:lnTo>
                <a:cubicBezTo>
                  <a:pt x="97611" y="23950"/>
                  <a:pt x="97910" y="23910"/>
                  <a:pt x="98211" y="23910"/>
                </a:cubicBezTo>
                <a:lnTo>
                  <a:pt x="98236" y="23910"/>
                </a:lnTo>
                <a:cubicBezTo>
                  <a:pt x="99518" y="23910"/>
                  <a:pt x="100715" y="24539"/>
                  <a:pt x="101442" y="25601"/>
                </a:cubicBezTo>
                <a:lnTo>
                  <a:pt x="101499" y="25560"/>
                </a:lnTo>
                <a:cubicBezTo>
                  <a:pt x="100760" y="24482"/>
                  <a:pt x="99543" y="23841"/>
                  <a:pt x="98236" y="23841"/>
                </a:cubicBezTo>
                <a:lnTo>
                  <a:pt x="98211" y="23841"/>
                </a:lnTo>
                <a:cubicBezTo>
                  <a:pt x="98166" y="23841"/>
                  <a:pt x="98121" y="23841"/>
                  <a:pt x="98076" y="23845"/>
                </a:cubicBezTo>
                <a:cubicBezTo>
                  <a:pt x="97921" y="23428"/>
                  <a:pt x="97705" y="23049"/>
                  <a:pt x="97439" y="22717"/>
                </a:cubicBezTo>
                <a:cubicBezTo>
                  <a:pt x="97652" y="22510"/>
                  <a:pt x="97934" y="22391"/>
                  <a:pt x="98232" y="22391"/>
                </a:cubicBezTo>
                <a:lnTo>
                  <a:pt x="98240" y="22391"/>
                </a:lnTo>
                <a:cubicBezTo>
                  <a:pt x="98579" y="22391"/>
                  <a:pt x="98902" y="22538"/>
                  <a:pt x="99118" y="22795"/>
                </a:cubicBezTo>
                <a:lnTo>
                  <a:pt x="99171" y="22750"/>
                </a:lnTo>
                <a:cubicBezTo>
                  <a:pt x="98939" y="22476"/>
                  <a:pt x="98600" y="22321"/>
                  <a:pt x="98240" y="22321"/>
                </a:cubicBezTo>
                <a:lnTo>
                  <a:pt x="98232" y="22321"/>
                </a:lnTo>
                <a:cubicBezTo>
                  <a:pt x="97917" y="22321"/>
                  <a:pt x="97619" y="22444"/>
                  <a:pt x="97395" y="22660"/>
                </a:cubicBezTo>
                <a:cubicBezTo>
                  <a:pt x="97280" y="22525"/>
                  <a:pt x="97154" y="22399"/>
                  <a:pt x="97022" y="22276"/>
                </a:cubicBezTo>
                <a:cubicBezTo>
                  <a:pt x="97350" y="21962"/>
                  <a:pt x="97774" y="21790"/>
                  <a:pt x="98232" y="21786"/>
                </a:cubicBezTo>
                <a:cubicBezTo>
                  <a:pt x="98237" y="21786"/>
                  <a:pt x="98241" y="21786"/>
                  <a:pt x="98246" y="21786"/>
                </a:cubicBezTo>
                <a:cubicBezTo>
                  <a:pt x="98731" y="21786"/>
                  <a:pt x="99199" y="21993"/>
                  <a:pt x="99531" y="22354"/>
                </a:cubicBezTo>
                <a:lnTo>
                  <a:pt x="99584" y="22305"/>
                </a:lnTo>
                <a:cubicBezTo>
                  <a:pt x="99237" y="21929"/>
                  <a:pt x="98751" y="21717"/>
                  <a:pt x="98240" y="21717"/>
                </a:cubicBezTo>
                <a:lnTo>
                  <a:pt x="98228" y="21717"/>
                </a:lnTo>
                <a:cubicBezTo>
                  <a:pt x="97758" y="21720"/>
                  <a:pt x="97313" y="21901"/>
                  <a:pt x="96973" y="22231"/>
                </a:cubicBezTo>
                <a:cubicBezTo>
                  <a:pt x="96815" y="22093"/>
                  <a:pt x="96647" y="21970"/>
                  <a:pt x="96472" y="21856"/>
                </a:cubicBezTo>
                <a:cubicBezTo>
                  <a:pt x="96929" y="21377"/>
                  <a:pt x="97567" y="21104"/>
                  <a:pt x="98228" y="21100"/>
                </a:cubicBezTo>
                <a:cubicBezTo>
                  <a:pt x="98237" y="21100"/>
                  <a:pt x="98246" y="21100"/>
                  <a:pt x="98255" y="21100"/>
                </a:cubicBezTo>
                <a:cubicBezTo>
                  <a:pt x="98963" y="21100"/>
                  <a:pt x="99631" y="21409"/>
                  <a:pt x="100095" y="21950"/>
                </a:cubicBezTo>
                <a:lnTo>
                  <a:pt x="100147" y="21905"/>
                </a:lnTo>
                <a:cubicBezTo>
                  <a:pt x="99665" y="21341"/>
                  <a:pt x="98967" y="21026"/>
                  <a:pt x="98223" y="21026"/>
                </a:cubicBezTo>
                <a:cubicBezTo>
                  <a:pt x="97542" y="21030"/>
                  <a:pt x="96880" y="21321"/>
                  <a:pt x="96410" y="21818"/>
                </a:cubicBezTo>
                <a:cubicBezTo>
                  <a:pt x="96219" y="21701"/>
                  <a:pt x="96014" y="21603"/>
                  <a:pt x="95797" y="21517"/>
                </a:cubicBezTo>
                <a:cubicBezTo>
                  <a:pt x="96398" y="20794"/>
                  <a:pt x="97280" y="20378"/>
                  <a:pt x="98219" y="20369"/>
                </a:cubicBezTo>
                <a:cubicBezTo>
                  <a:pt x="98224" y="20369"/>
                  <a:pt x="98228" y="20369"/>
                  <a:pt x="98232" y="20369"/>
                </a:cubicBezTo>
                <a:cubicBezTo>
                  <a:pt x="99220" y="20369"/>
                  <a:pt x="100137" y="20813"/>
                  <a:pt x="100743" y="21594"/>
                </a:cubicBezTo>
                <a:lnTo>
                  <a:pt x="100801" y="21549"/>
                </a:lnTo>
                <a:cubicBezTo>
                  <a:pt x="100180" y="20753"/>
                  <a:pt x="99249" y="20299"/>
                  <a:pt x="98240" y="20299"/>
                </a:cubicBezTo>
                <a:lnTo>
                  <a:pt x="98219" y="20299"/>
                </a:lnTo>
                <a:cubicBezTo>
                  <a:pt x="97252" y="20304"/>
                  <a:pt x="96345" y="20740"/>
                  <a:pt x="95729" y="21492"/>
                </a:cubicBezTo>
                <a:cubicBezTo>
                  <a:pt x="95516" y="21411"/>
                  <a:pt x="95295" y="21353"/>
                  <a:pt x="95067" y="21309"/>
                </a:cubicBezTo>
                <a:cubicBezTo>
                  <a:pt x="95601" y="20553"/>
                  <a:pt x="96381" y="20018"/>
                  <a:pt x="97260" y="19785"/>
                </a:cubicBezTo>
                <a:cubicBezTo>
                  <a:pt x="97260" y="19789"/>
                  <a:pt x="97264" y="19793"/>
                  <a:pt x="97264" y="19797"/>
                </a:cubicBezTo>
                <a:lnTo>
                  <a:pt x="97329" y="19769"/>
                </a:lnTo>
                <a:cubicBezTo>
                  <a:pt x="97537" y="19720"/>
                  <a:pt x="97754" y="19686"/>
                  <a:pt x="97974" y="19671"/>
                </a:cubicBezTo>
                <a:lnTo>
                  <a:pt x="97974" y="19679"/>
                </a:lnTo>
                <a:lnTo>
                  <a:pt x="98003" y="19667"/>
                </a:lnTo>
                <a:cubicBezTo>
                  <a:pt x="98076" y="19662"/>
                  <a:pt x="98146" y="19662"/>
                  <a:pt x="98215" y="19662"/>
                </a:cubicBezTo>
                <a:lnTo>
                  <a:pt x="98240" y="19662"/>
                </a:lnTo>
                <a:cubicBezTo>
                  <a:pt x="99522" y="19662"/>
                  <a:pt x="100719" y="20291"/>
                  <a:pt x="101446" y="21353"/>
                </a:cubicBezTo>
                <a:lnTo>
                  <a:pt x="101503" y="21313"/>
                </a:lnTo>
                <a:cubicBezTo>
                  <a:pt x="100764" y="20234"/>
                  <a:pt x="99547" y="19588"/>
                  <a:pt x="98240" y="19588"/>
                </a:cubicBezTo>
                <a:lnTo>
                  <a:pt x="98215" y="19588"/>
                </a:lnTo>
                <a:cubicBezTo>
                  <a:pt x="98150" y="19593"/>
                  <a:pt x="98085" y="19593"/>
                  <a:pt x="98019" y="19597"/>
                </a:cubicBezTo>
                <a:cubicBezTo>
                  <a:pt x="98012" y="19569"/>
                  <a:pt x="97999" y="19536"/>
                  <a:pt x="97987" y="19507"/>
                </a:cubicBezTo>
                <a:cubicBezTo>
                  <a:pt x="97840" y="19136"/>
                  <a:pt x="97644" y="18793"/>
                  <a:pt x="97403" y="18491"/>
                </a:cubicBezTo>
                <a:lnTo>
                  <a:pt x="97403" y="18491"/>
                </a:lnTo>
                <a:lnTo>
                  <a:pt x="97407" y="18495"/>
                </a:lnTo>
                <a:cubicBezTo>
                  <a:pt x="97595" y="18298"/>
                  <a:pt x="97844" y="18176"/>
                  <a:pt x="98113" y="18148"/>
                </a:cubicBezTo>
                <a:cubicBezTo>
                  <a:pt x="98150" y="18143"/>
                  <a:pt x="98191" y="18139"/>
                  <a:pt x="98228" y="18139"/>
                </a:cubicBezTo>
                <a:lnTo>
                  <a:pt x="98236" y="18139"/>
                </a:lnTo>
                <a:cubicBezTo>
                  <a:pt x="98509" y="18139"/>
                  <a:pt x="98775" y="18237"/>
                  <a:pt x="98979" y="18412"/>
                </a:cubicBezTo>
                <a:cubicBezTo>
                  <a:pt x="99028" y="18453"/>
                  <a:pt x="99073" y="18498"/>
                  <a:pt x="99114" y="18547"/>
                </a:cubicBezTo>
                <a:lnTo>
                  <a:pt x="99167" y="18502"/>
                </a:lnTo>
                <a:cubicBezTo>
                  <a:pt x="99154" y="18486"/>
                  <a:pt x="99139" y="18470"/>
                  <a:pt x="99122" y="18453"/>
                </a:cubicBezTo>
                <a:cubicBezTo>
                  <a:pt x="99110" y="18437"/>
                  <a:pt x="99094" y="18425"/>
                  <a:pt x="99081" y="18408"/>
                </a:cubicBezTo>
                <a:cubicBezTo>
                  <a:pt x="99077" y="18408"/>
                  <a:pt x="99077" y="18404"/>
                  <a:pt x="99077" y="18404"/>
                </a:cubicBezTo>
                <a:cubicBezTo>
                  <a:pt x="98853" y="18197"/>
                  <a:pt x="98562" y="18074"/>
                  <a:pt x="98257" y="18069"/>
                </a:cubicBezTo>
                <a:lnTo>
                  <a:pt x="98228" y="18069"/>
                </a:lnTo>
                <a:cubicBezTo>
                  <a:pt x="97897" y="18074"/>
                  <a:pt x="97591" y="18204"/>
                  <a:pt x="97362" y="18442"/>
                </a:cubicBezTo>
                <a:cubicBezTo>
                  <a:pt x="97248" y="18302"/>
                  <a:pt x="97125" y="18172"/>
                  <a:pt x="96994" y="18053"/>
                </a:cubicBezTo>
                <a:cubicBezTo>
                  <a:pt x="97325" y="17722"/>
                  <a:pt x="97758" y="17539"/>
                  <a:pt x="98223" y="17539"/>
                </a:cubicBezTo>
                <a:lnTo>
                  <a:pt x="98236" y="17539"/>
                </a:lnTo>
                <a:cubicBezTo>
                  <a:pt x="98726" y="17539"/>
                  <a:pt x="99196" y="17743"/>
                  <a:pt x="99527" y="18102"/>
                </a:cubicBezTo>
                <a:lnTo>
                  <a:pt x="99580" y="18057"/>
                </a:lnTo>
                <a:cubicBezTo>
                  <a:pt x="99231" y="17680"/>
                  <a:pt x="98747" y="17469"/>
                  <a:pt x="98237" y="17469"/>
                </a:cubicBezTo>
                <a:cubicBezTo>
                  <a:pt x="98233" y="17469"/>
                  <a:pt x="98228" y="17469"/>
                  <a:pt x="98223" y="17469"/>
                </a:cubicBezTo>
                <a:cubicBezTo>
                  <a:pt x="97742" y="17469"/>
                  <a:pt x="97284" y="17661"/>
                  <a:pt x="96945" y="18004"/>
                </a:cubicBezTo>
                <a:cubicBezTo>
                  <a:pt x="96790" y="17865"/>
                  <a:pt x="96623" y="17739"/>
                  <a:pt x="96447" y="17628"/>
                </a:cubicBezTo>
                <a:cubicBezTo>
                  <a:pt x="96905" y="17138"/>
                  <a:pt x="97550" y="16853"/>
                  <a:pt x="98219" y="16849"/>
                </a:cubicBezTo>
                <a:lnTo>
                  <a:pt x="98236" y="16849"/>
                </a:lnTo>
                <a:cubicBezTo>
                  <a:pt x="98951" y="16849"/>
                  <a:pt x="99625" y="17158"/>
                  <a:pt x="100091" y="17702"/>
                </a:cubicBezTo>
                <a:lnTo>
                  <a:pt x="100144" y="17657"/>
                </a:lnTo>
                <a:cubicBezTo>
                  <a:pt x="99664" y="17097"/>
                  <a:pt x="98967" y="16779"/>
                  <a:pt x="98233" y="16779"/>
                </a:cubicBezTo>
                <a:cubicBezTo>
                  <a:pt x="98228" y="16779"/>
                  <a:pt x="98224" y="16779"/>
                  <a:pt x="98219" y="16779"/>
                </a:cubicBezTo>
                <a:cubicBezTo>
                  <a:pt x="97525" y="16783"/>
                  <a:pt x="96860" y="17077"/>
                  <a:pt x="96385" y="17588"/>
                </a:cubicBezTo>
                <a:cubicBezTo>
                  <a:pt x="96194" y="17469"/>
                  <a:pt x="95993" y="17367"/>
                  <a:pt x="95782" y="17281"/>
                </a:cubicBezTo>
                <a:cubicBezTo>
                  <a:pt x="96381" y="16550"/>
                  <a:pt x="97268" y="16125"/>
                  <a:pt x="98215" y="16121"/>
                </a:cubicBezTo>
                <a:lnTo>
                  <a:pt x="98236" y="16121"/>
                </a:lnTo>
                <a:cubicBezTo>
                  <a:pt x="99220" y="16121"/>
                  <a:pt x="100131" y="16566"/>
                  <a:pt x="100739" y="17343"/>
                </a:cubicBezTo>
                <a:lnTo>
                  <a:pt x="100792" y="17302"/>
                </a:lnTo>
                <a:cubicBezTo>
                  <a:pt x="100172" y="16506"/>
                  <a:pt x="99241" y="16052"/>
                  <a:pt x="98236" y="16052"/>
                </a:cubicBezTo>
                <a:lnTo>
                  <a:pt x="98215" y="16052"/>
                </a:lnTo>
                <a:cubicBezTo>
                  <a:pt x="97240" y="16056"/>
                  <a:pt x="96329" y="16496"/>
                  <a:pt x="95713" y="17255"/>
                </a:cubicBezTo>
                <a:lnTo>
                  <a:pt x="95713" y="17255"/>
                </a:lnTo>
                <a:cubicBezTo>
                  <a:pt x="95501" y="17175"/>
                  <a:pt x="95282" y="17113"/>
                  <a:pt x="95054" y="17069"/>
                </a:cubicBezTo>
                <a:cubicBezTo>
                  <a:pt x="95601" y="16289"/>
                  <a:pt x="96406" y="15746"/>
                  <a:pt x="97309" y="15525"/>
                </a:cubicBezTo>
                <a:lnTo>
                  <a:pt x="97321" y="15521"/>
                </a:lnTo>
                <a:cubicBezTo>
                  <a:pt x="97611" y="15452"/>
                  <a:pt x="97910" y="15415"/>
                  <a:pt x="98211" y="15411"/>
                </a:cubicBezTo>
                <a:lnTo>
                  <a:pt x="98236" y="15411"/>
                </a:lnTo>
                <a:cubicBezTo>
                  <a:pt x="99518" y="15411"/>
                  <a:pt x="100715" y="16044"/>
                  <a:pt x="101442" y="17102"/>
                </a:cubicBezTo>
                <a:lnTo>
                  <a:pt x="101499" y="17060"/>
                </a:lnTo>
                <a:cubicBezTo>
                  <a:pt x="100760" y="15982"/>
                  <a:pt x="99543" y="15341"/>
                  <a:pt x="98236" y="15341"/>
                </a:cubicBezTo>
                <a:lnTo>
                  <a:pt x="98211" y="15341"/>
                </a:lnTo>
                <a:cubicBezTo>
                  <a:pt x="98166" y="15341"/>
                  <a:pt x="98121" y="15341"/>
                  <a:pt x="98076" y="15345"/>
                </a:cubicBezTo>
                <a:cubicBezTo>
                  <a:pt x="97921" y="14928"/>
                  <a:pt x="97705" y="14549"/>
                  <a:pt x="97439" y="14218"/>
                </a:cubicBezTo>
                <a:cubicBezTo>
                  <a:pt x="97652" y="14010"/>
                  <a:pt x="97934" y="13891"/>
                  <a:pt x="98232" y="13891"/>
                </a:cubicBezTo>
                <a:cubicBezTo>
                  <a:pt x="98236" y="13891"/>
                  <a:pt x="98241" y="13891"/>
                  <a:pt x="98245" y="13891"/>
                </a:cubicBezTo>
                <a:cubicBezTo>
                  <a:pt x="98583" y="13891"/>
                  <a:pt x="98900" y="14042"/>
                  <a:pt x="99118" y="14300"/>
                </a:cubicBezTo>
                <a:lnTo>
                  <a:pt x="99171" y="14255"/>
                </a:lnTo>
                <a:cubicBezTo>
                  <a:pt x="98939" y="13977"/>
                  <a:pt x="98600" y="13822"/>
                  <a:pt x="98240" y="13822"/>
                </a:cubicBezTo>
                <a:lnTo>
                  <a:pt x="98232" y="13822"/>
                </a:lnTo>
                <a:cubicBezTo>
                  <a:pt x="97917" y="13822"/>
                  <a:pt x="97619" y="13944"/>
                  <a:pt x="97395" y="14165"/>
                </a:cubicBezTo>
                <a:cubicBezTo>
                  <a:pt x="97280" y="14026"/>
                  <a:pt x="97154" y="13899"/>
                  <a:pt x="97022" y="13781"/>
                </a:cubicBezTo>
                <a:cubicBezTo>
                  <a:pt x="97350" y="13467"/>
                  <a:pt x="97774" y="13291"/>
                  <a:pt x="98232" y="13287"/>
                </a:cubicBezTo>
                <a:lnTo>
                  <a:pt x="98240" y="13287"/>
                </a:lnTo>
                <a:cubicBezTo>
                  <a:pt x="98730" y="13287"/>
                  <a:pt x="99200" y="13495"/>
                  <a:pt x="99531" y="13854"/>
                </a:cubicBezTo>
                <a:lnTo>
                  <a:pt x="99584" y="13805"/>
                </a:lnTo>
                <a:cubicBezTo>
                  <a:pt x="99240" y="13433"/>
                  <a:pt x="98752" y="13217"/>
                  <a:pt x="98242" y="13217"/>
                </a:cubicBezTo>
                <a:cubicBezTo>
                  <a:pt x="98237" y="13217"/>
                  <a:pt x="98233" y="13217"/>
                  <a:pt x="98228" y="13217"/>
                </a:cubicBezTo>
                <a:cubicBezTo>
                  <a:pt x="97758" y="13222"/>
                  <a:pt x="97313" y="13405"/>
                  <a:pt x="96973" y="13732"/>
                </a:cubicBezTo>
                <a:cubicBezTo>
                  <a:pt x="96815" y="13593"/>
                  <a:pt x="96647" y="13471"/>
                  <a:pt x="96472" y="13360"/>
                </a:cubicBezTo>
                <a:cubicBezTo>
                  <a:pt x="96929" y="12879"/>
                  <a:pt x="97567" y="12604"/>
                  <a:pt x="98228" y="12600"/>
                </a:cubicBezTo>
                <a:cubicBezTo>
                  <a:pt x="98237" y="12600"/>
                  <a:pt x="98246" y="12600"/>
                  <a:pt x="98254" y="12600"/>
                </a:cubicBezTo>
                <a:cubicBezTo>
                  <a:pt x="98963" y="12600"/>
                  <a:pt x="99631" y="12914"/>
                  <a:pt x="100095" y="13450"/>
                </a:cubicBezTo>
                <a:lnTo>
                  <a:pt x="100147" y="13405"/>
                </a:lnTo>
                <a:cubicBezTo>
                  <a:pt x="99669" y="12849"/>
                  <a:pt x="98975" y="12531"/>
                  <a:pt x="98240" y="12531"/>
                </a:cubicBezTo>
                <a:lnTo>
                  <a:pt x="98223" y="12531"/>
                </a:lnTo>
                <a:cubicBezTo>
                  <a:pt x="97542" y="12536"/>
                  <a:pt x="96880" y="12821"/>
                  <a:pt x="96410" y="13320"/>
                </a:cubicBezTo>
                <a:cubicBezTo>
                  <a:pt x="96219" y="13201"/>
                  <a:pt x="96014" y="13103"/>
                  <a:pt x="95797" y="13017"/>
                </a:cubicBezTo>
                <a:cubicBezTo>
                  <a:pt x="96398" y="12295"/>
                  <a:pt x="97280" y="11878"/>
                  <a:pt x="98219" y="11869"/>
                </a:cubicBezTo>
                <a:lnTo>
                  <a:pt x="98240" y="11869"/>
                </a:lnTo>
                <a:cubicBezTo>
                  <a:pt x="99224" y="11869"/>
                  <a:pt x="100140" y="12315"/>
                  <a:pt x="100743" y="13094"/>
                </a:cubicBezTo>
                <a:lnTo>
                  <a:pt x="100801" y="13050"/>
                </a:lnTo>
                <a:cubicBezTo>
                  <a:pt x="100179" y="12254"/>
                  <a:pt x="99243" y="11801"/>
                  <a:pt x="98236" y="11801"/>
                </a:cubicBezTo>
                <a:cubicBezTo>
                  <a:pt x="98230" y="11801"/>
                  <a:pt x="98225" y="11801"/>
                  <a:pt x="98219" y="11801"/>
                </a:cubicBezTo>
                <a:cubicBezTo>
                  <a:pt x="97252" y="11808"/>
                  <a:pt x="96345" y="12242"/>
                  <a:pt x="95729" y="12993"/>
                </a:cubicBezTo>
                <a:cubicBezTo>
                  <a:pt x="95516" y="12915"/>
                  <a:pt x="95295" y="12854"/>
                  <a:pt x="95067" y="12813"/>
                </a:cubicBezTo>
                <a:cubicBezTo>
                  <a:pt x="95601" y="12053"/>
                  <a:pt x="96381" y="11518"/>
                  <a:pt x="97260" y="11290"/>
                </a:cubicBezTo>
                <a:cubicBezTo>
                  <a:pt x="97260" y="11290"/>
                  <a:pt x="97264" y="11294"/>
                  <a:pt x="97264" y="11298"/>
                </a:cubicBezTo>
                <a:lnTo>
                  <a:pt x="97329" y="11273"/>
                </a:lnTo>
                <a:lnTo>
                  <a:pt x="97329" y="11269"/>
                </a:lnTo>
                <a:cubicBezTo>
                  <a:pt x="97537" y="11220"/>
                  <a:pt x="97754" y="11188"/>
                  <a:pt x="97974" y="11171"/>
                </a:cubicBezTo>
                <a:lnTo>
                  <a:pt x="97974" y="11179"/>
                </a:lnTo>
                <a:lnTo>
                  <a:pt x="98003" y="11171"/>
                </a:lnTo>
                <a:cubicBezTo>
                  <a:pt x="98076" y="11167"/>
                  <a:pt x="98146" y="11163"/>
                  <a:pt x="98215" y="11163"/>
                </a:cubicBezTo>
                <a:lnTo>
                  <a:pt x="98240" y="11163"/>
                </a:lnTo>
                <a:cubicBezTo>
                  <a:pt x="99522" y="11163"/>
                  <a:pt x="100719" y="11792"/>
                  <a:pt x="101446" y="12854"/>
                </a:cubicBezTo>
                <a:lnTo>
                  <a:pt x="101503" y="12813"/>
                </a:lnTo>
                <a:cubicBezTo>
                  <a:pt x="100764" y="11735"/>
                  <a:pt x="99547" y="11094"/>
                  <a:pt x="98240" y="11094"/>
                </a:cubicBezTo>
                <a:lnTo>
                  <a:pt x="98215" y="11094"/>
                </a:lnTo>
                <a:cubicBezTo>
                  <a:pt x="98150" y="11094"/>
                  <a:pt x="98085" y="11094"/>
                  <a:pt x="98019" y="11098"/>
                </a:cubicBezTo>
                <a:cubicBezTo>
                  <a:pt x="97872" y="10689"/>
                  <a:pt x="97660" y="10317"/>
                  <a:pt x="97403" y="9991"/>
                </a:cubicBezTo>
                <a:lnTo>
                  <a:pt x="97403" y="9991"/>
                </a:lnTo>
                <a:lnTo>
                  <a:pt x="97407" y="9995"/>
                </a:lnTo>
                <a:cubicBezTo>
                  <a:pt x="97623" y="9771"/>
                  <a:pt x="97914" y="9644"/>
                  <a:pt x="98228" y="9644"/>
                </a:cubicBezTo>
                <a:cubicBezTo>
                  <a:pt x="98234" y="9644"/>
                  <a:pt x="98239" y="9644"/>
                  <a:pt x="98245" y="9644"/>
                </a:cubicBezTo>
                <a:cubicBezTo>
                  <a:pt x="98577" y="9644"/>
                  <a:pt x="98897" y="9790"/>
                  <a:pt x="99114" y="10048"/>
                </a:cubicBezTo>
                <a:lnTo>
                  <a:pt x="99167" y="10003"/>
                </a:lnTo>
                <a:cubicBezTo>
                  <a:pt x="98934" y="9729"/>
                  <a:pt x="98596" y="9571"/>
                  <a:pt x="98236" y="9571"/>
                </a:cubicBezTo>
                <a:lnTo>
                  <a:pt x="98228" y="9571"/>
                </a:lnTo>
                <a:cubicBezTo>
                  <a:pt x="97897" y="9574"/>
                  <a:pt x="97591" y="9705"/>
                  <a:pt x="97362" y="9942"/>
                </a:cubicBezTo>
                <a:cubicBezTo>
                  <a:pt x="97248" y="9803"/>
                  <a:pt x="97125" y="9672"/>
                  <a:pt x="96994" y="9554"/>
                </a:cubicBezTo>
                <a:cubicBezTo>
                  <a:pt x="97325" y="9223"/>
                  <a:pt x="97758" y="9043"/>
                  <a:pt x="98223" y="9039"/>
                </a:cubicBezTo>
                <a:lnTo>
                  <a:pt x="98236" y="9039"/>
                </a:lnTo>
                <a:cubicBezTo>
                  <a:pt x="98726" y="9039"/>
                  <a:pt x="99196" y="9243"/>
                  <a:pt x="99527" y="9603"/>
                </a:cubicBezTo>
                <a:lnTo>
                  <a:pt x="99580" y="9558"/>
                </a:lnTo>
                <a:cubicBezTo>
                  <a:pt x="99231" y="9182"/>
                  <a:pt x="98747" y="8970"/>
                  <a:pt x="98237" y="8970"/>
                </a:cubicBezTo>
                <a:cubicBezTo>
                  <a:pt x="98233" y="8970"/>
                  <a:pt x="98228" y="8970"/>
                  <a:pt x="98223" y="8970"/>
                </a:cubicBezTo>
                <a:cubicBezTo>
                  <a:pt x="97742" y="8970"/>
                  <a:pt x="97284" y="9162"/>
                  <a:pt x="96945" y="9505"/>
                </a:cubicBezTo>
                <a:cubicBezTo>
                  <a:pt x="96790" y="9366"/>
                  <a:pt x="96623" y="9239"/>
                  <a:pt x="96447" y="9129"/>
                </a:cubicBezTo>
                <a:cubicBezTo>
                  <a:pt x="96905" y="8639"/>
                  <a:pt x="97550" y="8353"/>
                  <a:pt x="98219" y="8349"/>
                </a:cubicBezTo>
                <a:lnTo>
                  <a:pt x="98236" y="8349"/>
                </a:lnTo>
                <a:cubicBezTo>
                  <a:pt x="98951" y="8349"/>
                  <a:pt x="99625" y="8659"/>
                  <a:pt x="100091" y="9203"/>
                </a:cubicBezTo>
                <a:lnTo>
                  <a:pt x="100144" y="9158"/>
                </a:lnTo>
                <a:cubicBezTo>
                  <a:pt x="99665" y="8598"/>
                  <a:pt x="98971" y="8280"/>
                  <a:pt x="98236" y="8280"/>
                </a:cubicBezTo>
                <a:lnTo>
                  <a:pt x="98219" y="8280"/>
                </a:lnTo>
                <a:cubicBezTo>
                  <a:pt x="97525" y="8284"/>
                  <a:pt x="96860" y="8581"/>
                  <a:pt x="96385" y="9092"/>
                </a:cubicBezTo>
                <a:cubicBezTo>
                  <a:pt x="96194" y="8970"/>
                  <a:pt x="95993" y="8868"/>
                  <a:pt x="95782" y="8781"/>
                </a:cubicBezTo>
                <a:cubicBezTo>
                  <a:pt x="96381" y="8051"/>
                  <a:pt x="97268" y="7626"/>
                  <a:pt x="98215" y="7622"/>
                </a:cubicBezTo>
                <a:lnTo>
                  <a:pt x="98236" y="7622"/>
                </a:lnTo>
                <a:cubicBezTo>
                  <a:pt x="99220" y="7622"/>
                  <a:pt x="100131" y="8067"/>
                  <a:pt x="100739" y="8843"/>
                </a:cubicBezTo>
                <a:lnTo>
                  <a:pt x="100792" y="8802"/>
                </a:lnTo>
                <a:cubicBezTo>
                  <a:pt x="100172" y="8006"/>
                  <a:pt x="99245" y="7552"/>
                  <a:pt x="98236" y="7552"/>
                </a:cubicBezTo>
                <a:lnTo>
                  <a:pt x="98215" y="7552"/>
                </a:lnTo>
                <a:cubicBezTo>
                  <a:pt x="97240" y="7556"/>
                  <a:pt x="96329" y="7997"/>
                  <a:pt x="95713" y="8756"/>
                </a:cubicBezTo>
                <a:lnTo>
                  <a:pt x="95713" y="8756"/>
                </a:lnTo>
                <a:cubicBezTo>
                  <a:pt x="95501" y="8675"/>
                  <a:pt x="95282" y="8615"/>
                  <a:pt x="95054" y="8570"/>
                </a:cubicBezTo>
                <a:cubicBezTo>
                  <a:pt x="95601" y="7789"/>
                  <a:pt x="96406" y="7246"/>
                  <a:pt x="97309" y="7026"/>
                </a:cubicBezTo>
                <a:lnTo>
                  <a:pt x="97321" y="7022"/>
                </a:lnTo>
                <a:cubicBezTo>
                  <a:pt x="97611" y="6952"/>
                  <a:pt x="97910" y="6915"/>
                  <a:pt x="98211" y="6911"/>
                </a:cubicBezTo>
                <a:lnTo>
                  <a:pt x="98236" y="6911"/>
                </a:lnTo>
                <a:cubicBezTo>
                  <a:pt x="99518" y="6911"/>
                  <a:pt x="100715" y="7544"/>
                  <a:pt x="101442" y="8602"/>
                </a:cubicBezTo>
                <a:lnTo>
                  <a:pt x="101499" y="8566"/>
                </a:lnTo>
                <a:cubicBezTo>
                  <a:pt x="100760" y="7483"/>
                  <a:pt x="99543" y="6842"/>
                  <a:pt x="98236" y="6842"/>
                </a:cubicBezTo>
                <a:lnTo>
                  <a:pt x="98211" y="6842"/>
                </a:lnTo>
                <a:cubicBezTo>
                  <a:pt x="98166" y="6842"/>
                  <a:pt x="98121" y="6846"/>
                  <a:pt x="98076" y="6846"/>
                </a:cubicBezTo>
                <a:cubicBezTo>
                  <a:pt x="97921" y="6429"/>
                  <a:pt x="97705" y="6050"/>
                  <a:pt x="97439" y="5718"/>
                </a:cubicBezTo>
                <a:cubicBezTo>
                  <a:pt x="97652" y="5510"/>
                  <a:pt x="97934" y="5396"/>
                  <a:pt x="98232" y="5392"/>
                </a:cubicBezTo>
                <a:cubicBezTo>
                  <a:pt x="98236" y="5392"/>
                  <a:pt x="98241" y="5392"/>
                  <a:pt x="98245" y="5392"/>
                </a:cubicBezTo>
                <a:cubicBezTo>
                  <a:pt x="98583" y="5392"/>
                  <a:pt x="98900" y="5542"/>
                  <a:pt x="99118" y="5801"/>
                </a:cubicBezTo>
                <a:lnTo>
                  <a:pt x="99171" y="5755"/>
                </a:lnTo>
                <a:cubicBezTo>
                  <a:pt x="98939" y="5478"/>
                  <a:pt x="98600" y="5322"/>
                  <a:pt x="98240" y="5322"/>
                </a:cubicBezTo>
                <a:lnTo>
                  <a:pt x="98232" y="5322"/>
                </a:lnTo>
                <a:cubicBezTo>
                  <a:pt x="97917" y="5326"/>
                  <a:pt x="97619" y="5445"/>
                  <a:pt x="97395" y="5665"/>
                </a:cubicBezTo>
                <a:cubicBezTo>
                  <a:pt x="97280" y="5527"/>
                  <a:pt x="97154" y="5400"/>
                  <a:pt x="97022" y="5282"/>
                </a:cubicBezTo>
                <a:cubicBezTo>
                  <a:pt x="97350" y="4967"/>
                  <a:pt x="97774" y="4792"/>
                  <a:pt x="98232" y="4787"/>
                </a:cubicBezTo>
                <a:lnTo>
                  <a:pt x="98240" y="4787"/>
                </a:lnTo>
                <a:cubicBezTo>
                  <a:pt x="98730" y="4787"/>
                  <a:pt x="99200" y="4996"/>
                  <a:pt x="99531" y="5356"/>
                </a:cubicBezTo>
                <a:lnTo>
                  <a:pt x="99584" y="5307"/>
                </a:lnTo>
                <a:cubicBezTo>
                  <a:pt x="99237" y="4934"/>
                  <a:pt x="98751" y="4718"/>
                  <a:pt x="98240" y="4718"/>
                </a:cubicBezTo>
                <a:lnTo>
                  <a:pt x="98228" y="4718"/>
                </a:lnTo>
                <a:cubicBezTo>
                  <a:pt x="97758" y="4722"/>
                  <a:pt x="97313" y="4906"/>
                  <a:pt x="96973" y="5233"/>
                </a:cubicBezTo>
                <a:cubicBezTo>
                  <a:pt x="96815" y="5098"/>
                  <a:pt x="96647" y="4971"/>
                  <a:pt x="96472" y="4861"/>
                </a:cubicBezTo>
                <a:cubicBezTo>
                  <a:pt x="96929" y="4383"/>
                  <a:pt x="97567" y="4106"/>
                  <a:pt x="98228" y="4101"/>
                </a:cubicBezTo>
                <a:cubicBezTo>
                  <a:pt x="98237" y="4101"/>
                  <a:pt x="98246" y="4101"/>
                  <a:pt x="98254" y="4101"/>
                </a:cubicBezTo>
                <a:cubicBezTo>
                  <a:pt x="98963" y="4101"/>
                  <a:pt x="99631" y="4414"/>
                  <a:pt x="100095" y="4955"/>
                </a:cubicBezTo>
                <a:lnTo>
                  <a:pt x="100147" y="4906"/>
                </a:lnTo>
                <a:cubicBezTo>
                  <a:pt x="99669" y="4350"/>
                  <a:pt x="98978" y="4032"/>
                  <a:pt x="98240" y="4032"/>
                </a:cubicBezTo>
                <a:cubicBezTo>
                  <a:pt x="98235" y="4032"/>
                  <a:pt x="98229" y="4032"/>
                  <a:pt x="98223" y="4032"/>
                </a:cubicBezTo>
                <a:cubicBezTo>
                  <a:pt x="97542" y="4036"/>
                  <a:pt x="96880" y="4321"/>
                  <a:pt x="96410" y="4820"/>
                </a:cubicBezTo>
                <a:cubicBezTo>
                  <a:pt x="96219" y="4706"/>
                  <a:pt x="96014" y="4604"/>
                  <a:pt x="95797" y="4522"/>
                </a:cubicBezTo>
                <a:cubicBezTo>
                  <a:pt x="96398" y="3795"/>
                  <a:pt x="97280" y="3378"/>
                  <a:pt x="98219" y="3371"/>
                </a:cubicBezTo>
                <a:cubicBezTo>
                  <a:pt x="98225" y="3371"/>
                  <a:pt x="98230" y="3371"/>
                  <a:pt x="98236" y="3371"/>
                </a:cubicBezTo>
                <a:cubicBezTo>
                  <a:pt x="99222" y="3371"/>
                  <a:pt x="100138" y="3816"/>
                  <a:pt x="100743" y="4596"/>
                </a:cubicBezTo>
                <a:lnTo>
                  <a:pt x="100801" y="4551"/>
                </a:lnTo>
                <a:cubicBezTo>
                  <a:pt x="100180" y="3758"/>
                  <a:pt x="99249" y="3301"/>
                  <a:pt x="98240" y="3301"/>
                </a:cubicBezTo>
                <a:lnTo>
                  <a:pt x="98219" y="3301"/>
                </a:lnTo>
                <a:cubicBezTo>
                  <a:pt x="97252" y="3309"/>
                  <a:pt x="96345" y="3742"/>
                  <a:pt x="95729" y="4493"/>
                </a:cubicBezTo>
                <a:cubicBezTo>
                  <a:pt x="95516" y="4416"/>
                  <a:pt x="95295" y="4355"/>
                  <a:pt x="95067" y="4314"/>
                </a:cubicBezTo>
                <a:cubicBezTo>
                  <a:pt x="95601" y="3554"/>
                  <a:pt x="96381" y="3019"/>
                  <a:pt x="97260" y="2790"/>
                </a:cubicBezTo>
                <a:cubicBezTo>
                  <a:pt x="97260" y="2794"/>
                  <a:pt x="97264" y="2794"/>
                  <a:pt x="97264" y="2798"/>
                </a:cubicBezTo>
                <a:lnTo>
                  <a:pt x="97329" y="2774"/>
                </a:lnTo>
                <a:cubicBezTo>
                  <a:pt x="97537" y="2721"/>
                  <a:pt x="97754" y="2688"/>
                  <a:pt x="97974" y="2672"/>
                </a:cubicBezTo>
                <a:lnTo>
                  <a:pt x="97974" y="2680"/>
                </a:lnTo>
                <a:lnTo>
                  <a:pt x="98003" y="2672"/>
                </a:lnTo>
                <a:cubicBezTo>
                  <a:pt x="98076" y="2668"/>
                  <a:pt x="98146" y="2664"/>
                  <a:pt x="98215" y="2664"/>
                </a:cubicBezTo>
                <a:lnTo>
                  <a:pt x="98240" y="2664"/>
                </a:lnTo>
                <a:cubicBezTo>
                  <a:pt x="99522" y="2664"/>
                  <a:pt x="100719" y="3292"/>
                  <a:pt x="101446" y="4355"/>
                </a:cubicBezTo>
                <a:lnTo>
                  <a:pt x="101503" y="4314"/>
                </a:lnTo>
                <a:cubicBezTo>
                  <a:pt x="100764" y="3235"/>
                  <a:pt x="99547" y="2594"/>
                  <a:pt x="98240" y="2594"/>
                </a:cubicBezTo>
                <a:lnTo>
                  <a:pt x="98215" y="2594"/>
                </a:lnTo>
                <a:cubicBezTo>
                  <a:pt x="98150" y="2594"/>
                  <a:pt x="98085" y="2598"/>
                  <a:pt x="98019" y="2598"/>
                </a:cubicBezTo>
                <a:cubicBezTo>
                  <a:pt x="97872" y="2194"/>
                  <a:pt x="97660" y="1818"/>
                  <a:pt x="97403" y="1492"/>
                </a:cubicBezTo>
                <a:lnTo>
                  <a:pt x="97403" y="1492"/>
                </a:lnTo>
                <a:lnTo>
                  <a:pt x="97407" y="1495"/>
                </a:lnTo>
                <a:cubicBezTo>
                  <a:pt x="97623" y="1271"/>
                  <a:pt x="97914" y="1145"/>
                  <a:pt x="98228" y="1145"/>
                </a:cubicBezTo>
                <a:lnTo>
                  <a:pt x="98236" y="1145"/>
                </a:lnTo>
                <a:cubicBezTo>
                  <a:pt x="98575" y="1145"/>
                  <a:pt x="98894" y="1292"/>
                  <a:pt x="99114" y="1548"/>
                </a:cubicBezTo>
                <a:lnTo>
                  <a:pt x="99167" y="1503"/>
                </a:lnTo>
                <a:cubicBezTo>
                  <a:pt x="98937" y="1233"/>
                  <a:pt x="98599" y="1075"/>
                  <a:pt x="98241" y="1075"/>
                </a:cubicBezTo>
                <a:cubicBezTo>
                  <a:pt x="98237" y="1075"/>
                  <a:pt x="98233" y="1075"/>
                  <a:pt x="98228" y="1075"/>
                </a:cubicBezTo>
                <a:cubicBezTo>
                  <a:pt x="97897" y="1075"/>
                  <a:pt x="97591" y="1205"/>
                  <a:pt x="97362" y="1442"/>
                </a:cubicBezTo>
                <a:cubicBezTo>
                  <a:pt x="96626" y="548"/>
                  <a:pt x="95516" y="1"/>
                  <a:pt x="94307" y="1"/>
                </a:cubicBezTo>
                <a:lnTo>
                  <a:pt x="94283" y="1"/>
                </a:lnTo>
                <a:cubicBezTo>
                  <a:pt x="93077" y="8"/>
                  <a:pt x="91963" y="568"/>
                  <a:pt x="91231" y="1475"/>
                </a:cubicBezTo>
                <a:cubicBezTo>
                  <a:pt x="91002" y="1221"/>
                  <a:pt x="90676" y="1075"/>
                  <a:pt x="90334" y="1075"/>
                </a:cubicBezTo>
                <a:cubicBezTo>
                  <a:pt x="90330" y="1075"/>
                  <a:pt x="90325" y="1075"/>
                  <a:pt x="90321" y="1075"/>
                </a:cubicBezTo>
                <a:cubicBezTo>
                  <a:pt x="90002" y="1075"/>
                  <a:pt x="89704" y="1197"/>
                  <a:pt x="89480" y="1414"/>
                </a:cubicBezTo>
                <a:cubicBezTo>
                  <a:pt x="88741" y="538"/>
                  <a:pt x="87641" y="0"/>
                  <a:pt x="8645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p:nvPr>
        </p:nvSpPr>
        <p:spPr>
          <a:xfrm>
            <a:off x="715100" y="2571275"/>
            <a:ext cx="43602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3146300" y="1326725"/>
            <a:ext cx="1929000" cy="1133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07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715100" y="3509475"/>
            <a:ext cx="4360200" cy="44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 name="Google Shape;18;p3"/>
          <p:cNvSpPr/>
          <p:nvPr/>
        </p:nvSpPr>
        <p:spPr>
          <a:xfrm>
            <a:off x="190850" y="141063"/>
            <a:ext cx="8762296" cy="4861384"/>
          </a:xfrm>
          <a:custGeom>
            <a:avLst/>
            <a:gdLst/>
            <a:ahLst/>
            <a:cxnLst/>
            <a:rect l="l" t="t" r="r" b="b"/>
            <a:pathLst>
              <a:path w="101985" h="56582" extrusionOk="0">
                <a:moveTo>
                  <a:pt x="1971" y="166"/>
                </a:moveTo>
                <a:lnTo>
                  <a:pt x="1971" y="1880"/>
                </a:lnTo>
                <a:lnTo>
                  <a:pt x="165" y="1880"/>
                </a:lnTo>
                <a:lnTo>
                  <a:pt x="165" y="166"/>
                </a:lnTo>
                <a:close/>
                <a:moveTo>
                  <a:pt x="101820" y="166"/>
                </a:moveTo>
                <a:lnTo>
                  <a:pt x="101820" y="1880"/>
                </a:lnTo>
                <a:lnTo>
                  <a:pt x="100015" y="1880"/>
                </a:lnTo>
                <a:lnTo>
                  <a:pt x="100015" y="166"/>
                </a:lnTo>
                <a:close/>
                <a:moveTo>
                  <a:pt x="1971" y="54702"/>
                </a:moveTo>
                <a:lnTo>
                  <a:pt x="1971" y="56416"/>
                </a:lnTo>
                <a:lnTo>
                  <a:pt x="165" y="56416"/>
                </a:lnTo>
                <a:lnTo>
                  <a:pt x="165" y="54702"/>
                </a:lnTo>
                <a:close/>
                <a:moveTo>
                  <a:pt x="98909" y="166"/>
                </a:moveTo>
                <a:lnTo>
                  <a:pt x="98909" y="2045"/>
                </a:lnTo>
                <a:lnTo>
                  <a:pt x="99849" y="2045"/>
                </a:lnTo>
                <a:lnTo>
                  <a:pt x="99849" y="2987"/>
                </a:lnTo>
                <a:lnTo>
                  <a:pt x="101819" y="2987"/>
                </a:lnTo>
                <a:lnTo>
                  <a:pt x="101819" y="53595"/>
                </a:lnTo>
                <a:lnTo>
                  <a:pt x="99849" y="53595"/>
                </a:lnTo>
                <a:lnTo>
                  <a:pt x="99849" y="54537"/>
                </a:lnTo>
                <a:lnTo>
                  <a:pt x="98909" y="54537"/>
                </a:lnTo>
                <a:lnTo>
                  <a:pt x="98909" y="56416"/>
                </a:lnTo>
                <a:lnTo>
                  <a:pt x="3075" y="56416"/>
                </a:lnTo>
                <a:lnTo>
                  <a:pt x="3075" y="54538"/>
                </a:lnTo>
                <a:lnTo>
                  <a:pt x="2135" y="54538"/>
                </a:lnTo>
                <a:lnTo>
                  <a:pt x="2135" y="53596"/>
                </a:lnTo>
                <a:lnTo>
                  <a:pt x="165" y="53596"/>
                </a:lnTo>
                <a:lnTo>
                  <a:pt x="165" y="2988"/>
                </a:lnTo>
                <a:lnTo>
                  <a:pt x="2135" y="2988"/>
                </a:lnTo>
                <a:lnTo>
                  <a:pt x="2135" y="2045"/>
                </a:lnTo>
                <a:lnTo>
                  <a:pt x="3075" y="2045"/>
                </a:lnTo>
                <a:lnTo>
                  <a:pt x="3075" y="166"/>
                </a:lnTo>
                <a:close/>
                <a:moveTo>
                  <a:pt x="101819" y="54702"/>
                </a:moveTo>
                <a:lnTo>
                  <a:pt x="101819" y="56416"/>
                </a:lnTo>
                <a:lnTo>
                  <a:pt x="100014" y="56416"/>
                </a:lnTo>
                <a:lnTo>
                  <a:pt x="100015" y="54702"/>
                </a:lnTo>
                <a:close/>
                <a:moveTo>
                  <a:pt x="1" y="0"/>
                </a:moveTo>
                <a:lnTo>
                  <a:pt x="1" y="2045"/>
                </a:lnTo>
                <a:lnTo>
                  <a:pt x="1971" y="2045"/>
                </a:lnTo>
                <a:lnTo>
                  <a:pt x="1971" y="2822"/>
                </a:lnTo>
                <a:lnTo>
                  <a:pt x="1" y="2822"/>
                </a:lnTo>
                <a:lnTo>
                  <a:pt x="1" y="53760"/>
                </a:lnTo>
                <a:lnTo>
                  <a:pt x="1971" y="53760"/>
                </a:lnTo>
                <a:lnTo>
                  <a:pt x="1971" y="54537"/>
                </a:lnTo>
                <a:lnTo>
                  <a:pt x="1" y="54537"/>
                </a:lnTo>
                <a:lnTo>
                  <a:pt x="1" y="56582"/>
                </a:lnTo>
                <a:lnTo>
                  <a:pt x="2135" y="56582"/>
                </a:lnTo>
                <a:lnTo>
                  <a:pt x="2135" y="54702"/>
                </a:lnTo>
                <a:lnTo>
                  <a:pt x="2910" y="54702"/>
                </a:lnTo>
                <a:lnTo>
                  <a:pt x="2910" y="56582"/>
                </a:lnTo>
                <a:lnTo>
                  <a:pt x="99074" y="56582"/>
                </a:lnTo>
                <a:lnTo>
                  <a:pt x="99074" y="54702"/>
                </a:lnTo>
                <a:lnTo>
                  <a:pt x="99849" y="54702"/>
                </a:lnTo>
                <a:lnTo>
                  <a:pt x="99849" y="56582"/>
                </a:lnTo>
                <a:lnTo>
                  <a:pt x="101984" y="56582"/>
                </a:lnTo>
                <a:lnTo>
                  <a:pt x="101985" y="54537"/>
                </a:lnTo>
                <a:lnTo>
                  <a:pt x="100015" y="54537"/>
                </a:lnTo>
                <a:lnTo>
                  <a:pt x="100015" y="53760"/>
                </a:lnTo>
                <a:lnTo>
                  <a:pt x="101985" y="53760"/>
                </a:lnTo>
                <a:lnTo>
                  <a:pt x="101985" y="2822"/>
                </a:lnTo>
                <a:lnTo>
                  <a:pt x="100015" y="2822"/>
                </a:lnTo>
                <a:lnTo>
                  <a:pt x="100015" y="2045"/>
                </a:lnTo>
                <a:lnTo>
                  <a:pt x="101984" y="2045"/>
                </a:lnTo>
                <a:lnTo>
                  <a:pt x="101984" y="0"/>
                </a:lnTo>
                <a:lnTo>
                  <a:pt x="99849" y="0"/>
                </a:lnTo>
                <a:lnTo>
                  <a:pt x="99849" y="1880"/>
                </a:lnTo>
                <a:lnTo>
                  <a:pt x="99074" y="1880"/>
                </a:lnTo>
                <a:lnTo>
                  <a:pt x="99074" y="0"/>
                </a:lnTo>
                <a:lnTo>
                  <a:pt x="2910" y="0"/>
                </a:lnTo>
                <a:lnTo>
                  <a:pt x="2910" y="1880"/>
                </a:lnTo>
                <a:lnTo>
                  <a:pt x="2135" y="1880"/>
                </a:lnTo>
                <a:lnTo>
                  <a:pt x="213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a:off x="-694325" y="-158000"/>
            <a:ext cx="10532563" cy="5569275"/>
          </a:xfrm>
          <a:custGeom>
            <a:avLst/>
            <a:gdLst/>
            <a:ahLst/>
            <a:cxnLst/>
            <a:rect l="l" t="t" r="r" b="b"/>
            <a:pathLst>
              <a:path w="101504" h="53672" extrusionOk="0">
                <a:moveTo>
                  <a:pt x="11189" y="1144"/>
                </a:moveTo>
                <a:cubicBezTo>
                  <a:pt x="11519" y="1144"/>
                  <a:pt x="11828" y="1286"/>
                  <a:pt x="12046" y="1528"/>
                </a:cubicBezTo>
                <a:cubicBezTo>
                  <a:pt x="11797" y="1851"/>
                  <a:pt x="11592" y="2210"/>
                  <a:pt x="11449" y="2602"/>
                </a:cubicBezTo>
                <a:cubicBezTo>
                  <a:pt x="11351" y="2598"/>
                  <a:pt x="11253" y="2594"/>
                  <a:pt x="11155" y="2594"/>
                </a:cubicBezTo>
                <a:cubicBezTo>
                  <a:pt x="11106" y="2594"/>
                  <a:pt x="11062" y="2594"/>
                  <a:pt x="11017" y="2598"/>
                </a:cubicBezTo>
                <a:cubicBezTo>
                  <a:pt x="10866" y="2182"/>
                  <a:pt x="10649" y="1802"/>
                  <a:pt x="10380" y="1471"/>
                </a:cubicBezTo>
                <a:cubicBezTo>
                  <a:pt x="10596" y="1263"/>
                  <a:pt x="10877" y="1145"/>
                  <a:pt x="11175" y="1145"/>
                </a:cubicBezTo>
                <a:cubicBezTo>
                  <a:pt x="11180" y="1144"/>
                  <a:pt x="11184" y="1144"/>
                  <a:pt x="11189" y="1144"/>
                </a:cubicBezTo>
                <a:close/>
                <a:moveTo>
                  <a:pt x="27019" y="1144"/>
                </a:moveTo>
                <a:cubicBezTo>
                  <a:pt x="27346" y="1144"/>
                  <a:pt x="27655" y="1286"/>
                  <a:pt x="27873" y="1528"/>
                </a:cubicBezTo>
                <a:cubicBezTo>
                  <a:pt x="27623" y="1851"/>
                  <a:pt x="27423" y="2210"/>
                  <a:pt x="27280" y="2602"/>
                </a:cubicBezTo>
                <a:cubicBezTo>
                  <a:pt x="27182" y="2598"/>
                  <a:pt x="27080" y="2594"/>
                  <a:pt x="26982" y="2594"/>
                </a:cubicBezTo>
                <a:cubicBezTo>
                  <a:pt x="26936" y="2594"/>
                  <a:pt x="26892" y="2594"/>
                  <a:pt x="26847" y="2598"/>
                </a:cubicBezTo>
                <a:cubicBezTo>
                  <a:pt x="26696" y="2182"/>
                  <a:pt x="26480" y="1802"/>
                  <a:pt x="26210" y="1471"/>
                </a:cubicBezTo>
                <a:cubicBezTo>
                  <a:pt x="26422" y="1263"/>
                  <a:pt x="26704" y="1145"/>
                  <a:pt x="27006" y="1145"/>
                </a:cubicBezTo>
                <a:cubicBezTo>
                  <a:pt x="27011" y="1144"/>
                  <a:pt x="27015" y="1144"/>
                  <a:pt x="27019" y="1144"/>
                </a:cubicBezTo>
                <a:close/>
                <a:moveTo>
                  <a:pt x="42841" y="1145"/>
                </a:moveTo>
                <a:cubicBezTo>
                  <a:pt x="43172" y="1145"/>
                  <a:pt x="43483" y="1283"/>
                  <a:pt x="43703" y="1528"/>
                </a:cubicBezTo>
                <a:cubicBezTo>
                  <a:pt x="43453" y="1851"/>
                  <a:pt x="43249" y="2210"/>
                  <a:pt x="43106" y="2602"/>
                </a:cubicBezTo>
                <a:cubicBezTo>
                  <a:pt x="43008" y="2598"/>
                  <a:pt x="42910" y="2594"/>
                  <a:pt x="42812" y="2594"/>
                </a:cubicBezTo>
                <a:cubicBezTo>
                  <a:pt x="42763" y="2594"/>
                  <a:pt x="42718" y="2594"/>
                  <a:pt x="42674" y="2598"/>
                </a:cubicBezTo>
                <a:cubicBezTo>
                  <a:pt x="42522" y="2182"/>
                  <a:pt x="42306" y="1802"/>
                  <a:pt x="42037" y="1471"/>
                </a:cubicBezTo>
                <a:cubicBezTo>
                  <a:pt x="42252" y="1263"/>
                  <a:pt x="42535" y="1145"/>
                  <a:pt x="42833" y="1145"/>
                </a:cubicBezTo>
                <a:close/>
                <a:moveTo>
                  <a:pt x="58677" y="1144"/>
                </a:moveTo>
                <a:cubicBezTo>
                  <a:pt x="59003" y="1144"/>
                  <a:pt x="59311" y="1286"/>
                  <a:pt x="59529" y="1528"/>
                </a:cubicBezTo>
                <a:cubicBezTo>
                  <a:pt x="59280" y="1851"/>
                  <a:pt x="59080" y="2210"/>
                  <a:pt x="58937" y="2602"/>
                </a:cubicBezTo>
                <a:cubicBezTo>
                  <a:pt x="58848" y="2598"/>
                  <a:pt x="58757" y="2594"/>
                  <a:pt x="58663" y="2594"/>
                </a:cubicBezTo>
                <a:lnTo>
                  <a:pt x="58639" y="2594"/>
                </a:lnTo>
                <a:cubicBezTo>
                  <a:pt x="58594" y="2594"/>
                  <a:pt x="58549" y="2594"/>
                  <a:pt x="58505" y="2598"/>
                </a:cubicBezTo>
                <a:cubicBezTo>
                  <a:pt x="58353" y="2182"/>
                  <a:pt x="58137" y="1802"/>
                  <a:pt x="57867" y="1471"/>
                </a:cubicBezTo>
                <a:cubicBezTo>
                  <a:pt x="58079" y="1263"/>
                  <a:pt x="58361" y="1145"/>
                  <a:pt x="58663" y="1145"/>
                </a:cubicBezTo>
                <a:cubicBezTo>
                  <a:pt x="58668" y="1144"/>
                  <a:pt x="58672" y="1144"/>
                  <a:pt x="58677" y="1144"/>
                </a:cubicBezTo>
                <a:close/>
                <a:moveTo>
                  <a:pt x="74504" y="1144"/>
                </a:moveTo>
                <a:cubicBezTo>
                  <a:pt x="74834" y="1144"/>
                  <a:pt x="75142" y="1286"/>
                  <a:pt x="75360" y="1528"/>
                </a:cubicBezTo>
                <a:cubicBezTo>
                  <a:pt x="75111" y="1851"/>
                  <a:pt x="74907" y="2210"/>
                  <a:pt x="74764" y="2602"/>
                </a:cubicBezTo>
                <a:cubicBezTo>
                  <a:pt x="74673" y="2598"/>
                  <a:pt x="74584" y="2594"/>
                  <a:pt x="74494" y="2594"/>
                </a:cubicBezTo>
                <a:lnTo>
                  <a:pt x="74469" y="2594"/>
                </a:lnTo>
                <a:cubicBezTo>
                  <a:pt x="74420" y="2594"/>
                  <a:pt x="74375" y="2594"/>
                  <a:pt x="74330" y="2598"/>
                </a:cubicBezTo>
                <a:cubicBezTo>
                  <a:pt x="74179" y="2182"/>
                  <a:pt x="73963" y="1802"/>
                  <a:pt x="73693" y="1471"/>
                </a:cubicBezTo>
                <a:cubicBezTo>
                  <a:pt x="73910" y="1263"/>
                  <a:pt x="74192" y="1145"/>
                  <a:pt x="74490" y="1145"/>
                </a:cubicBezTo>
                <a:cubicBezTo>
                  <a:pt x="74495" y="1144"/>
                  <a:pt x="74499" y="1144"/>
                  <a:pt x="74504" y="1144"/>
                </a:cubicBezTo>
                <a:close/>
                <a:moveTo>
                  <a:pt x="90334" y="1144"/>
                </a:moveTo>
                <a:cubicBezTo>
                  <a:pt x="90659" y="1144"/>
                  <a:pt x="90969" y="1286"/>
                  <a:pt x="91186" y="1528"/>
                </a:cubicBezTo>
                <a:cubicBezTo>
                  <a:pt x="90937" y="1851"/>
                  <a:pt x="90737" y="2210"/>
                  <a:pt x="90594" y="2602"/>
                </a:cubicBezTo>
                <a:cubicBezTo>
                  <a:pt x="90504" y="2598"/>
                  <a:pt x="90415" y="2594"/>
                  <a:pt x="90321" y="2594"/>
                </a:cubicBezTo>
                <a:lnTo>
                  <a:pt x="90296" y="2594"/>
                </a:lnTo>
                <a:cubicBezTo>
                  <a:pt x="90251" y="2594"/>
                  <a:pt x="90206" y="2594"/>
                  <a:pt x="90161" y="2598"/>
                </a:cubicBezTo>
                <a:cubicBezTo>
                  <a:pt x="90010" y="2182"/>
                  <a:pt x="89793" y="1802"/>
                  <a:pt x="89524" y="1471"/>
                </a:cubicBezTo>
                <a:cubicBezTo>
                  <a:pt x="89736" y="1263"/>
                  <a:pt x="90019" y="1145"/>
                  <a:pt x="90321" y="1145"/>
                </a:cubicBezTo>
                <a:cubicBezTo>
                  <a:pt x="90325" y="1144"/>
                  <a:pt x="90330" y="1144"/>
                  <a:pt x="90334" y="1144"/>
                </a:cubicBezTo>
                <a:close/>
                <a:moveTo>
                  <a:pt x="62650" y="70"/>
                </a:moveTo>
                <a:cubicBezTo>
                  <a:pt x="64279" y="70"/>
                  <a:pt x="65729" y="1083"/>
                  <a:pt x="66289" y="2606"/>
                </a:cubicBezTo>
                <a:cubicBezTo>
                  <a:pt x="66072" y="2623"/>
                  <a:pt x="65856" y="2655"/>
                  <a:pt x="65644" y="2709"/>
                </a:cubicBezTo>
                <a:cubicBezTo>
                  <a:pt x="65146" y="1508"/>
                  <a:pt x="63953" y="707"/>
                  <a:pt x="62650" y="707"/>
                </a:cubicBezTo>
                <a:lnTo>
                  <a:pt x="62629" y="707"/>
                </a:lnTo>
                <a:cubicBezTo>
                  <a:pt x="61314" y="715"/>
                  <a:pt x="60150" y="1503"/>
                  <a:pt x="59651" y="2717"/>
                </a:cubicBezTo>
                <a:cubicBezTo>
                  <a:pt x="59444" y="2664"/>
                  <a:pt x="59227" y="2627"/>
                  <a:pt x="59010" y="2611"/>
                </a:cubicBezTo>
                <a:cubicBezTo>
                  <a:pt x="59566" y="1099"/>
                  <a:pt x="61016" y="78"/>
                  <a:pt x="62625" y="70"/>
                </a:cubicBezTo>
                <a:close/>
                <a:moveTo>
                  <a:pt x="78481" y="70"/>
                </a:moveTo>
                <a:cubicBezTo>
                  <a:pt x="80106" y="70"/>
                  <a:pt x="81556" y="1083"/>
                  <a:pt x="82119" y="2606"/>
                </a:cubicBezTo>
                <a:cubicBezTo>
                  <a:pt x="81899" y="2623"/>
                  <a:pt x="81682" y="2655"/>
                  <a:pt x="81474" y="2709"/>
                </a:cubicBezTo>
                <a:cubicBezTo>
                  <a:pt x="80974" y="1505"/>
                  <a:pt x="79782" y="707"/>
                  <a:pt x="78479" y="707"/>
                </a:cubicBezTo>
                <a:cubicBezTo>
                  <a:pt x="78473" y="707"/>
                  <a:pt x="78466" y="707"/>
                  <a:pt x="78460" y="707"/>
                </a:cubicBezTo>
                <a:cubicBezTo>
                  <a:pt x="77141" y="715"/>
                  <a:pt x="75981" y="1503"/>
                  <a:pt x="75478" y="2717"/>
                </a:cubicBezTo>
                <a:cubicBezTo>
                  <a:pt x="75270" y="2664"/>
                  <a:pt x="75058" y="2627"/>
                  <a:pt x="74837" y="2611"/>
                </a:cubicBezTo>
                <a:cubicBezTo>
                  <a:pt x="75393" y="1099"/>
                  <a:pt x="76843" y="78"/>
                  <a:pt x="78456" y="70"/>
                </a:cubicBezTo>
                <a:close/>
                <a:moveTo>
                  <a:pt x="94307" y="70"/>
                </a:moveTo>
                <a:cubicBezTo>
                  <a:pt x="95936" y="70"/>
                  <a:pt x="97386" y="1083"/>
                  <a:pt x="97946" y="2606"/>
                </a:cubicBezTo>
                <a:cubicBezTo>
                  <a:pt x="97729" y="2623"/>
                  <a:pt x="97513" y="2655"/>
                  <a:pt x="97301" y="2709"/>
                </a:cubicBezTo>
                <a:cubicBezTo>
                  <a:pt x="96802" y="1508"/>
                  <a:pt x="95610" y="707"/>
                  <a:pt x="94307" y="707"/>
                </a:cubicBezTo>
                <a:lnTo>
                  <a:pt x="94287" y="707"/>
                </a:lnTo>
                <a:cubicBezTo>
                  <a:pt x="92971" y="715"/>
                  <a:pt x="91808" y="1503"/>
                  <a:pt x="91309" y="2717"/>
                </a:cubicBezTo>
                <a:cubicBezTo>
                  <a:pt x="91101" y="2664"/>
                  <a:pt x="90884" y="2627"/>
                  <a:pt x="90668" y="2611"/>
                </a:cubicBezTo>
                <a:cubicBezTo>
                  <a:pt x="91223" y="1099"/>
                  <a:pt x="92673" y="78"/>
                  <a:pt x="94283" y="70"/>
                </a:cubicBezTo>
                <a:close/>
                <a:moveTo>
                  <a:pt x="15166" y="70"/>
                </a:moveTo>
                <a:cubicBezTo>
                  <a:pt x="16791" y="70"/>
                  <a:pt x="18242" y="1083"/>
                  <a:pt x="18806" y="2606"/>
                </a:cubicBezTo>
                <a:cubicBezTo>
                  <a:pt x="18585" y="2623"/>
                  <a:pt x="18368" y="2655"/>
                  <a:pt x="18160" y="2709"/>
                </a:cubicBezTo>
                <a:cubicBezTo>
                  <a:pt x="17662" y="1508"/>
                  <a:pt x="16469" y="707"/>
                  <a:pt x="15166" y="707"/>
                </a:cubicBezTo>
                <a:lnTo>
                  <a:pt x="15145" y="707"/>
                </a:lnTo>
                <a:cubicBezTo>
                  <a:pt x="13826" y="715"/>
                  <a:pt x="12662" y="1503"/>
                  <a:pt x="12165" y="2721"/>
                </a:cubicBezTo>
                <a:cubicBezTo>
                  <a:pt x="11956" y="2664"/>
                  <a:pt x="11739" y="2627"/>
                  <a:pt x="11522" y="2611"/>
                </a:cubicBezTo>
                <a:cubicBezTo>
                  <a:pt x="12078" y="1099"/>
                  <a:pt x="13528" y="78"/>
                  <a:pt x="15141" y="70"/>
                </a:cubicBezTo>
                <a:close/>
                <a:moveTo>
                  <a:pt x="30993" y="70"/>
                </a:moveTo>
                <a:cubicBezTo>
                  <a:pt x="32622" y="70"/>
                  <a:pt x="34073" y="1083"/>
                  <a:pt x="34631" y="2606"/>
                </a:cubicBezTo>
                <a:cubicBezTo>
                  <a:pt x="34416" y="2623"/>
                  <a:pt x="34199" y="2655"/>
                  <a:pt x="33986" y="2709"/>
                </a:cubicBezTo>
                <a:cubicBezTo>
                  <a:pt x="33487" y="1505"/>
                  <a:pt x="32295" y="707"/>
                  <a:pt x="30991" y="707"/>
                </a:cubicBezTo>
                <a:cubicBezTo>
                  <a:pt x="30985" y="707"/>
                  <a:pt x="30978" y="707"/>
                  <a:pt x="30972" y="707"/>
                </a:cubicBezTo>
                <a:cubicBezTo>
                  <a:pt x="29657" y="715"/>
                  <a:pt x="28493" y="1503"/>
                  <a:pt x="27995" y="2721"/>
                </a:cubicBezTo>
                <a:cubicBezTo>
                  <a:pt x="27786" y="2664"/>
                  <a:pt x="27570" y="2627"/>
                  <a:pt x="27353" y="2611"/>
                </a:cubicBezTo>
                <a:cubicBezTo>
                  <a:pt x="27909" y="1099"/>
                  <a:pt x="29359" y="78"/>
                  <a:pt x="30968" y="70"/>
                </a:cubicBezTo>
                <a:close/>
                <a:moveTo>
                  <a:pt x="46823" y="70"/>
                </a:moveTo>
                <a:cubicBezTo>
                  <a:pt x="48448" y="70"/>
                  <a:pt x="49898" y="1083"/>
                  <a:pt x="50462" y="2606"/>
                </a:cubicBezTo>
                <a:cubicBezTo>
                  <a:pt x="50241" y="2623"/>
                  <a:pt x="50026" y="2655"/>
                  <a:pt x="49817" y="2709"/>
                </a:cubicBezTo>
                <a:cubicBezTo>
                  <a:pt x="49317" y="1505"/>
                  <a:pt x="48121" y="707"/>
                  <a:pt x="46822" y="707"/>
                </a:cubicBezTo>
                <a:cubicBezTo>
                  <a:pt x="46815" y="707"/>
                  <a:pt x="46809" y="707"/>
                  <a:pt x="46803" y="707"/>
                </a:cubicBezTo>
                <a:cubicBezTo>
                  <a:pt x="45483" y="715"/>
                  <a:pt x="44320" y="1503"/>
                  <a:pt x="43821" y="2721"/>
                </a:cubicBezTo>
                <a:cubicBezTo>
                  <a:pt x="43613" y="2664"/>
                  <a:pt x="43396" y="2627"/>
                  <a:pt x="43180" y="2611"/>
                </a:cubicBezTo>
                <a:cubicBezTo>
                  <a:pt x="43736" y="1099"/>
                  <a:pt x="45185" y="78"/>
                  <a:pt x="46799" y="70"/>
                </a:cubicBezTo>
                <a:close/>
                <a:moveTo>
                  <a:pt x="15166" y="777"/>
                </a:moveTo>
                <a:cubicBezTo>
                  <a:pt x="16436" y="777"/>
                  <a:pt x="17600" y="1557"/>
                  <a:pt x="18090" y="2725"/>
                </a:cubicBezTo>
                <a:cubicBezTo>
                  <a:pt x="17878" y="2782"/>
                  <a:pt x="17669" y="2856"/>
                  <a:pt x="17469" y="2945"/>
                </a:cubicBezTo>
                <a:cubicBezTo>
                  <a:pt x="17070" y="2027"/>
                  <a:pt x="16171" y="1439"/>
                  <a:pt x="15166" y="1439"/>
                </a:cubicBezTo>
                <a:lnTo>
                  <a:pt x="15149" y="1439"/>
                </a:lnTo>
                <a:cubicBezTo>
                  <a:pt x="14141" y="1442"/>
                  <a:pt x="13247" y="2042"/>
                  <a:pt x="12851" y="2966"/>
                </a:cubicBezTo>
                <a:cubicBezTo>
                  <a:pt x="12655" y="2872"/>
                  <a:pt x="12446" y="2794"/>
                  <a:pt x="12233" y="2737"/>
                </a:cubicBezTo>
                <a:cubicBezTo>
                  <a:pt x="12723" y="1552"/>
                  <a:pt x="13859" y="785"/>
                  <a:pt x="15145" y="781"/>
                </a:cubicBezTo>
                <a:cubicBezTo>
                  <a:pt x="15149" y="781"/>
                  <a:pt x="15158" y="777"/>
                  <a:pt x="15166" y="777"/>
                </a:cubicBezTo>
                <a:close/>
                <a:moveTo>
                  <a:pt x="30993" y="777"/>
                </a:moveTo>
                <a:cubicBezTo>
                  <a:pt x="32263" y="777"/>
                  <a:pt x="33427" y="1557"/>
                  <a:pt x="33921" y="2725"/>
                </a:cubicBezTo>
                <a:cubicBezTo>
                  <a:pt x="33705" y="2782"/>
                  <a:pt x="33496" y="2856"/>
                  <a:pt x="33296" y="2945"/>
                </a:cubicBezTo>
                <a:cubicBezTo>
                  <a:pt x="32896" y="2027"/>
                  <a:pt x="32001" y="1439"/>
                  <a:pt x="30993" y="1439"/>
                </a:cubicBezTo>
                <a:lnTo>
                  <a:pt x="30976" y="1439"/>
                </a:lnTo>
                <a:cubicBezTo>
                  <a:pt x="29971" y="1442"/>
                  <a:pt x="29073" y="2042"/>
                  <a:pt x="28681" y="2966"/>
                </a:cubicBezTo>
                <a:cubicBezTo>
                  <a:pt x="28480" y="2872"/>
                  <a:pt x="28276" y="2794"/>
                  <a:pt x="28064" y="2737"/>
                </a:cubicBezTo>
                <a:cubicBezTo>
                  <a:pt x="28550" y="1552"/>
                  <a:pt x="29686" y="785"/>
                  <a:pt x="30972" y="781"/>
                </a:cubicBezTo>
                <a:cubicBezTo>
                  <a:pt x="30980" y="781"/>
                  <a:pt x="30985" y="777"/>
                  <a:pt x="30993" y="777"/>
                </a:cubicBezTo>
                <a:close/>
                <a:moveTo>
                  <a:pt x="46823" y="777"/>
                </a:moveTo>
                <a:cubicBezTo>
                  <a:pt x="48094" y="777"/>
                  <a:pt x="49257" y="1557"/>
                  <a:pt x="49747" y="2725"/>
                </a:cubicBezTo>
                <a:cubicBezTo>
                  <a:pt x="49536" y="2782"/>
                  <a:pt x="49327" y="2856"/>
                  <a:pt x="49127" y="2945"/>
                </a:cubicBezTo>
                <a:cubicBezTo>
                  <a:pt x="48727" y="2027"/>
                  <a:pt x="47828" y="1439"/>
                  <a:pt x="46823" y="1439"/>
                </a:cubicBezTo>
                <a:lnTo>
                  <a:pt x="46807" y="1439"/>
                </a:lnTo>
                <a:cubicBezTo>
                  <a:pt x="45798" y="1442"/>
                  <a:pt x="44904" y="2042"/>
                  <a:pt x="44512" y="2966"/>
                </a:cubicBezTo>
                <a:cubicBezTo>
                  <a:pt x="44311" y="2872"/>
                  <a:pt x="44103" y="2794"/>
                  <a:pt x="43890" y="2737"/>
                </a:cubicBezTo>
                <a:cubicBezTo>
                  <a:pt x="44381" y="1552"/>
                  <a:pt x="45517" y="785"/>
                  <a:pt x="46803" y="781"/>
                </a:cubicBezTo>
                <a:cubicBezTo>
                  <a:pt x="46807" y="781"/>
                  <a:pt x="46815" y="777"/>
                  <a:pt x="46823" y="777"/>
                </a:cubicBezTo>
                <a:close/>
                <a:moveTo>
                  <a:pt x="62650" y="777"/>
                </a:moveTo>
                <a:cubicBezTo>
                  <a:pt x="63920" y="777"/>
                  <a:pt x="65084" y="1557"/>
                  <a:pt x="65578" y="2725"/>
                </a:cubicBezTo>
                <a:cubicBezTo>
                  <a:pt x="65361" y="2782"/>
                  <a:pt x="65153" y="2856"/>
                  <a:pt x="64953" y="2945"/>
                </a:cubicBezTo>
                <a:cubicBezTo>
                  <a:pt x="64553" y="2027"/>
                  <a:pt x="63659" y="1439"/>
                  <a:pt x="62650" y="1439"/>
                </a:cubicBezTo>
                <a:lnTo>
                  <a:pt x="62633" y="1439"/>
                </a:lnTo>
                <a:cubicBezTo>
                  <a:pt x="61629" y="1442"/>
                  <a:pt x="60730" y="2042"/>
                  <a:pt x="60338" y="2966"/>
                </a:cubicBezTo>
                <a:cubicBezTo>
                  <a:pt x="60138" y="2872"/>
                  <a:pt x="59934" y="2794"/>
                  <a:pt x="59721" y="2737"/>
                </a:cubicBezTo>
                <a:cubicBezTo>
                  <a:pt x="60211" y="1552"/>
                  <a:pt x="61342" y="785"/>
                  <a:pt x="62629" y="781"/>
                </a:cubicBezTo>
                <a:cubicBezTo>
                  <a:pt x="62637" y="781"/>
                  <a:pt x="62646" y="777"/>
                  <a:pt x="62650" y="777"/>
                </a:cubicBezTo>
                <a:close/>
                <a:moveTo>
                  <a:pt x="78481" y="777"/>
                </a:moveTo>
                <a:cubicBezTo>
                  <a:pt x="79751" y="777"/>
                  <a:pt x="80914" y="1557"/>
                  <a:pt x="81405" y="2725"/>
                </a:cubicBezTo>
                <a:cubicBezTo>
                  <a:pt x="81192" y="2782"/>
                  <a:pt x="80984" y="2856"/>
                  <a:pt x="80784" y="2945"/>
                </a:cubicBezTo>
                <a:cubicBezTo>
                  <a:pt x="80383" y="2027"/>
                  <a:pt x="79485" y="1439"/>
                  <a:pt x="78481" y="1439"/>
                </a:cubicBezTo>
                <a:lnTo>
                  <a:pt x="78464" y="1439"/>
                </a:lnTo>
                <a:cubicBezTo>
                  <a:pt x="77455" y="1442"/>
                  <a:pt x="76560" y="2042"/>
                  <a:pt x="76168" y="2966"/>
                </a:cubicBezTo>
                <a:cubicBezTo>
                  <a:pt x="75968" y="2872"/>
                  <a:pt x="75760" y="2794"/>
                  <a:pt x="75548" y="2737"/>
                </a:cubicBezTo>
                <a:cubicBezTo>
                  <a:pt x="76038" y="1552"/>
                  <a:pt x="77173" y="785"/>
                  <a:pt x="78460" y="781"/>
                </a:cubicBezTo>
                <a:cubicBezTo>
                  <a:pt x="78464" y="781"/>
                  <a:pt x="78472" y="777"/>
                  <a:pt x="78481" y="777"/>
                </a:cubicBezTo>
                <a:close/>
                <a:moveTo>
                  <a:pt x="94307" y="777"/>
                </a:moveTo>
                <a:cubicBezTo>
                  <a:pt x="95577" y="777"/>
                  <a:pt x="96741" y="1557"/>
                  <a:pt x="97235" y="2725"/>
                </a:cubicBezTo>
                <a:cubicBezTo>
                  <a:pt x="97019" y="2782"/>
                  <a:pt x="96811" y="2856"/>
                  <a:pt x="96611" y="2945"/>
                </a:cubicBezTo>
                <a:cubicBezTo>
                  <a:pt x="96210" y="2027"/>
                  <a:pt x="95316" y="1439"/>
                  <a:pt x="94307" y="1439"/>
                </a:cubicBezTo>
                <a:lnTo>
                  <a:pt x="94291" y="1439"/>
                </a:lnTo>
                <a:cubicBezTo>
                  <a:pt x="93286" y="1442"/>
                  <a:pt x="92387" y="2042"/>
                  <a:pt x="91995" y="2966"/>
                </a:cubicBezTo>
                <a:cubicBezTo>
                  <a:pt x="91795" y="2872"/>
                  <a:pt x="91591" y="2794"/>
                  <a:pt x="91378" y="2737"/>
                </a:cubicBezTo>
                <a:cubicBezTo>
                  <a:pt x="91868" y="1552"/>
                  <a:pt x="93000" y="785"/>
                  <a:pt x="94287" y="781"/>
                </a:cubicBezTo>
                <a:cubicBezTo>
                  <a:pt x="94295" y="781"/>
                  <a:pt x="94302" y="777"/>
                  <a:pt x="94307" y="777"/>
                </a:cubicBezTo>
                <a:close/>
                <a:moveTo>
                  <a:pt x="7304" y="70"/>
                </a:moveTo>
                <a:cubicBezTo>
                  <a:pt x="8930" y="70"/>
                  <a:pt x="10380" y="1083"/>
                  <a:pt x="10943" y="2602"/>
                </a:cubicBezTo>
                <a:cubicBezTo>
                  <a:pt x="10723" y="2615"/>
                  <a:pt x="10506" y="2643"/>
                  <a:pt x="10293" y="2692"/>
                </a:cubicBezTo>
                <a:cubicBezTo>
                  <a:pt x="9787" y="1484"/>
                  <a:pt x="8623" y="707"/>
                  <a:pt x="7308" y="707"/>
                </a:cubicBezTo>
                <a:lnTo>
                  <a:pt x="7283" y="707"/>
                </a:lnTo>
                <a:cubicBezTo>
                  <a:pt x="5980" y="715"/>
                  <a:pt x="4813" y="1499"/>
                  <a:pt x="4310" y="2709"/>
                </a:cubicBezTo>
                <a:lnTo>
                  <a:pt x="4376" y="2733"/>
                </a:lnTo>
                <a:cubicBezTo>
                  <a:pt x="4866" y="1552"/>
                  <a:pt x="6009" y="785"/>
                  <a:pt x="7288" y="781"/>
                </a:cubicBezTo>
                <a:cubicBezTo>
                  <a:pt x="7299" y="781"/>
                  <a:pt x="7309" y="781"/>
                  <a:pt x="7320" y="781"/>
                </a:cubicBezTo>
                <a:cubicBezTo>
                  <a:pt x="8597" y="781"/>
                  <a:pt x="9726" y="1538"/>
                  <a:pt x="10224" y="2709"/>
                </a:cubicBezTo>
                <a:cubicBezTo>
                  <a:pt x="10012" y="2766"/>
                  <a:pt x="9799" y="2835"/>
                  <a:pt x="9599" y="2925"/>
                </a:cubicBezTo>
                <a:cubicBezTo>
                  <a:pt x="9194" y="2018"/>
                  <a:pt x="8300" y="1439"/>
                  <a:pt x="7304" y="1439"/>
                </a:cubicBezTo>
                <a:lnTo>
                  <a:pt x="7292" y="1439"/>
                </a:lnTo>
                <a:cubicBezTo>
                  <a:pt x="6274" y="1442"/>
                  <a:pt x="5376" y="2051"/>
                  <a:pt x="4984" y="2986"/>
                </a:cubicBezTo>
                <a:cubicBezTo>
                  <a:pt x="4572" y="2786"/>
                  <a:pt x="4127" y="2660"/>
                  <a:pt x="3661" y="2615"/>
                </a:cubicBezTo>
                <a:cubicBezTo>
                  <a:pt x="4216" y="1099"/>
                  <a:pt x="5662" y="78"/>
                  <a:pt x="7279" y="70"/>
                </a:cubicBezTo>
                <a:close/>
                <a:moveTo>
                  <a:pt x="23134" y="70"/>
                </a:moveTo>
                <a:cubicBezTo>
                  <a:pt x="24755" y="70"/>
                  <a:pt x="26210" y="1083"/>
                  <a:pt x="26774" y="2602"/>
                </a:cubicBezTo>
                <a:cubicBezTo>
                  <a:pt x="26553" y="2615"/>
                  <a:pt x="26337" y="2643"/>
                  <a:pt x="26124" y="2692"/>
                </a:cubicBezTo>
                <a:cubicBezTo>
                  <a:pt x="25616" y="1485"/>
                  <a:pt x="24449" y="707"/>
                  <a:pt x="23133" y="707"/>
                </a:cubicBezTo>
                <a:cubicBezTo>
                  <a:pt x="23127" y="707"/>
                  <a:pt x="23120" y="707"/>
                  <a:pt x="23114" y="707"/>
                </a:cubicBezTo>
                <a:cubicBezTo>
                  <a:pt x="21807" y="715"/>
                  <a:pt x="20639" y="1499"/>
                  <a:pt x="20141" y="2709"/>
                </a:cubicBezTo>
                <a:lnTo>
                  <a:pt x="20202" y="2733"/>
                </a:lnTo>
                <a:cubicBezTo>
                  <a:pt x="20692" y="1552"/>
                  <a:pt x="21835" y="785"/>
                  <a:pt x="23114" y="781"/>
                </a:cubicBezTo>
                <a:cubicBezTo>
                  <a:pt x="23124" y="781"/>
                  <a:pt x="23135" y="781"/>
                  <a:pt x="23146" y="781"/>
                </a:cubicBezTo>
                <a:cubicBezTo>
                  <a:pt x="24423" y="781"/>
                  <a:pt x="25557" y="1538"/>
                  <a:pt x="26054" y="2709"/>
                </a:cubicBezTo>
                <a:cubicBezTo>
                  <a:pt x="25839" y="2766"/>
                  <a:pt x="25630" y="2835"/>
                  <a:pt x="25430" y="2925"/>
                </a:cubicBezTo>
                <a:cubicBezTo>
                  <a:pt x="25021" y="2018"/>
                  <a:pt x="24127" y="1439"/>
                  <a:pt x="23134" y="1439"/>
                </a:cubicBezTo>
                <a:lnTo>
                  <a:pt x="23119" y="1439"/>
                </a:lnTo>
                <a:cubicBezTo>
                  <a:pt x="22105" y="1442"/>
                  <a:pt x="21202" y="2051"/>
                  <a:pt x="20815" y="2986"/>
                </a:cubicBezTo>
                <a:cubicBezTo>
                  <a:pt x="20402" y="2786"/>
                  <a:pt x="19952" y="2660"/>
                  <a:pt x="19492" y="2615"/>
                </a:cubicBezTo>
                <a:cubicBezTo>
                  <a:pt x="20046" y="1099"/>
                  <a:pt x="21492" y="78"/>
                  <a:pt x="23110" y="70"/>
                </a:cubicBezTo>
                <a:close/>
                <a:moveTo>
                  <a:pt x="38961" y="70"/>
                </a:moveTo>
                <a:cubicBezTo>
                  <a:pt x="40586" y="70"/>
                  <a:pt x="42037" y="1083"/>
                  <a:pt x="42600" y="2602"/>
                </a:cubicBezTo>
                <a:cubicBezTo>
                  <a:pt x="42380" y="2615"/>
                  <a:pt x="42163" y="2643"/>
                  <a:pt x="41951" y="2692"/>
                </a:cubicBezTo>
                <a:cubicBezTo>
                  <a:pt x="41444" y="1484"/>
                  <a:pt x="40280" y="707"/>
                  <a:pt x="38965" y="707"/>
                </a:cubicBezTo>
                <a:lnTo>
                  <a:pt x="38940" y="707"/>
                </a:lnTo>
                <a:cubicBezTo>
                  <a:pt x="37638" y="715"/>
                  <a:pt x="36469" y="1499"/>
                  <a:pt x="35967" y="2709"/>
                </a:cubicBezTo>
                <a:lnTo>
                  <a:pt x="36033" y="2733"/>
                </a:lnTo>
                <a:cubicBezTo>
                  <a:pt x="36523" y="1552"/>
                  <a:pt x="37666" y="785"/>
                  <a:pt x="38944" y="781"/>
                </a:cubicBezTo>
                <a:cubicBezTo>
                  <a:pt x="38955" y="781"/>
                  <a:pt x="38966" y="781"/>
                  <a:pt x="38976" y="781"/>
                </a:cubicBezTo>
                <a:cubicBezTo>
                  <a:pt x="40254" y="781"/>
                  <a:pt x="41383" y="1538"/>
                  <a:pt x="41881" y="2709"/>
                </a:cubicBezTo>
                <a:cubicBezTo>
                  <a:pt x="41669" y="2766"/>
                  <a:pt x="41457" y="2835"/>
                  <a:pt x="41257" y="2925"/>
                </a:cubicBezTo>
                <a:cubicBezTo>
                  <a:pt x="40852" y="2018"/>
                  <a:pt x="39958" y="1439"/>
                  <a:pt x="38961" y="1439"/>
                </a:cubicBezTo>
                <a:lnTo>
                  <a:pt x="38949" y="1439"/>
                </a:lnTo>
                <a:cubicBezTo>
                  <a:pt x="37932" y="1442"/>
                  <a:pt x="37029" y="2051"/>
                  <a:pt x="36641" y="2986"/>
                </a:cubicBezTo>
                <a:cubicBezTo>
                  <a:pt x="36229" y="2786"/>
                  <a:pt x="35783" y="2660"/>
                  <a:pt x="35317" y="2615"/>
                </a:cubicBezTo>
                <a:cubicBezTo>
                  <a:pt x="35873" y="1099"/>
                  <a:pt x="37319" y="78"/>
                  <a:pt x="38936" y="70"/>
                </a:cubicBezTo>
                <a:close/>
                <a:moveTo>
                  <a:pt x="54792" y="70"/>
                </a:moveTo>
                <a:cubicBezTo>
                  <a:pt x="56413" y="70"/>
                  <a:pt x="57867" y="1083"/>
                  <a:pt x="58431" y="2602"/>
                </a:cubicBezTo>
                <a:cubicBezTo>
                  <a:pt x="58211" y="2615"/>
                  <a:pt x="57994" y="2643"/>
                  <a:pt x="57781" y="2692"/>
                </a:cubicBezTo>
                <a:cubicBezTo>
                  <a:pt x="57270" y="1484"/>
                  <a:pt x="56107" y="707"/>
                  <a:pt x="54792" y="707"/>
                </a:cubicBezTo>
                <a:lnTo>
                  <a:pt x="54771" y="707"/>
                </a:lnTo>
                <a:cubicBezTo>
                  <a:pt x="53464" y="715"/>
                  <a:pt x="52296" y="1499"/>
                  <a:pt x="51798" y="2709"/>
                </a:cubicBezTo>
                <a:lnTo>
                  <a:pt x="51859" y="2733"/>
                </a:lnTo>
                <a:cubicBezTo>
                  <a:pt x="52349" y="1552"/>
                  <a:pt x="53493" y="785"/>
                  <a:pt x="54771" y="781"/>
                </a:cubicBezTo>
                <a:cubicBezTo>
                  <a:pt x="54780" y="781"/>
                  <a:pt x="54784" y="777"/>
                  <a:pt x="54792" y="777"/>
                </a:cubicBezTo>
                <a:cubicBezTo>
                  <a:pt x="56074" y="777"/>
                  <a:pt x="57210" y="1533"/>
                  <a:pt x="57712" y="2709"/>
                </a:cubicBezTo>
                <a:cubicBezTo>
                  <a:pt x="57495" y="2766"/>
                  <a:pt x="57287" y="2835"/>
                  <a:pt x="57087" y="2925"/>
                </a:cubicBezTo>
                <a:cubicBezTo>
                  <a:pt x="56680" y="2017"/>
                  <a:pt x="55782" y="1439"/>
                  <a:pt x="54785" y="1439"/>
                </a:cubicBezTo>
                <a:cubicBezTo>
                  <a:pt x="54782" y="1439"/>
                  <a:pt x="54778" y="1439"/>
                  <a:pt x="54775" y="1439"/>
                </a:cubicBezTo>
                <a:cubicBezTo>
                  <a:pt x="53762" y="1442"/>
                  <a:pt x="52859" y="2051"/>
                  <a:pt x="52471" y="2986"/>
                </a:cubicBezTo>
                <a:cubicBezTo>
                  <a:pt x="52060" y="2786"/>
                  <a:pt x="51610" y="2660"/>
                  <a:pt x="51148" y="2615"/>
                </a:cubicBezTo>
                <a:cubicBezTo>
                  <a:pt x="51704" y="1099"/>
                  <a:pt x="53150" y="78"/>
                  <a:pt x="54767" y="70"/>
                </a:cubicBezTo>
                <a:close/>
                <a:moveTo>
                  <a:pt x="70618" y="70"/>
                </a:moveTo>
                <a:cubicBezTo>
                  <a:pt x="72243" y="70"/>
                  <a:pt x="73693" y="1083"/>
                  <a:pt x="74257" y="2602"/>
                </a:cubicBezTo>
                <a:cubicBezTo>
                  <a:pt x="74036" y="2615"/>
                  <a:pt x="73821" y="2643"/>
                  <a:pt x="73608" y="2692"/>
                </a:cubicBezTo>
                <a:cubicBezTo>
                  <a:pt x="73101" y="1484"/>
                  <a:pt x="71938" y="707"/>
                  <a:pt x="70622" y="707"/>
                </a:cubicBezTo>
                <a:lnTo>
                  <a:pt x="70598" y="707"/>
                </a:lnTo>
                <a:cubicBezTo>
                  <a:pt x="69295" y="715"/>
                  <a:pt x="68126" y="1499"/>
                  <a:pt x="67625" y="2709"/>
                </a:cubicBezTo>
                <a:lnTo>
                  <a:pt x="67689" y="2733"/>
                </a:lnTo>
                <a:cubicBezTo>
                  <a:pt x="68179" y="1552"/>
                  <a:pt x="69323" y="785"/>
                  <a:pt x="70602" y="781"/>
                </a:cubicBezTo>
                <a:cubicBezTo>
                  <a:pt x="70605" y="781"/>
                  <a:pt x="70614" y="777"/>
                  <a:pt x="70622" y="777"/>
                </a:cubicBezTo>
                <a:cubicBezTo>
                  <a:pt x="71904" y="777"/>
                  <a:pt x="73040" y="1533"/>
                  <a:pt x="73538" y="2709"/>
                </a:cubicBezTo>
                <a:cubicBezTo>
                  <a:pt x="73326" y="2766"/>
                  <a:pt x="73114" y="2835"/>
                  <a:pt x="72914" y="2925"/>
                </a:cubicBezTo>
                <a:cubicBezTo>
                  <a:pt x="72509" y="2018"/>
                  <a:pt x="71615" y="1439"/>
                  <a:pt x="70618" y="1439"/>
                </a:cubicBezTo>
                <a:lnTo>
                  <a:pt x="70605" y="1439"/>
                </a:lnTo>
                <a:cubicBezTo>
                  <a:pt x="69589" y="1442"/>
                  <a:pt x="68690" y="2051"/>
                  <a:pt x="68298" y="2986"/>
                </a:cubicBezTo>
                <a:cubicBezTo>
                  <a:pt x="67885" y="2786"/>
                  <a:pt x="67440" y="2660"/>
                  <a:pt x="66975" y="2615"/>
                </a:cubicBezTo>
                <a:cubicBezTo>
                  <a:pt x="67534" y="1099"/>
                  <a:pt x="68976" y="78"/>
                  <a:pt x="70594" y="70"/>
                </a:cubicBezTo>
                <a:close/>
                <a:moveTo>
                  <a:pt x="86449" y="70"/>
                </a:moveTo>
                <a:cubicBezTo>
                  <a:pt x="88074" y="70"/>
                  <a:pt x="89524" y="1083"/>
                  <a:pt x="90087" y="2602"/>
                </a:cubicBezTo>
                <a:cubicBezTo>
                  <a:pt x="89867" y="2615"/>
                  <a:pt x="89651" y="2643"/>
                  <a:pt x="89438" y="2692"/>
                </a:cubicBezTo>
                <a:cubicBezTo>
                  <a:pt x="88928" y="1484"/>
                  <a:pt x="87764" y="707"/>
                  <a:pt x="86449" y="707"/>
                </a:cubicBezTo>
                <a:lnTo>
                  <a:pt x="86428" y="707"/>
                </a:lnTo>
                <a:cubicBezTo>
                  <a:pt x="85122" y="715"/>
                  <a:pt x="83953" y="1499"/>
                  <a:pt x="83455" y="2709"/>
                </a:cubicBezTo>
                <a:lnTo>
                  <a:pt x="83516" y="2733"/>
                </a:lnTo>
                <a:cubicBezTo>
                  <a:pt x="84010" y="1552"/>
                  <a:pt x="85150" y="785"/>
                  <a:pt x="86428" y="781"/>
                </a:cubicBezTo>
                <a:cubicBezTo>
                  <a:pt x="86436" y="781"/>
                  <a:pt x="86441" y="777"/>
                  <a:pt x="86449" y="777"/>
                </a:cubicBezTo>
                <a:cubicBezTo>
                  <a:pt x="87731" y="777"/>
                  <a:pt x="88871" y="1533"/>
                  <a:pt x="89369" y="2709"/>
                </a:cubicBezTo>
                <a:cubicBezTo>
                  <a:pt x="89152" y="2766"/>
                  <a:pt x="88944" y="2835"/>
                  <a:pt x="88744" y="2925"/>
                </a:cubicBezTo>
                <a:cubicBezTo>
                  <a:pt x="88336" y="2018"/>
                  <a:pt x="87441" y="1439"/>
                  <a:pt x="86449" y="1439"/>
                </a:cubicBezTo>
                <a:lnTo>
                  <a:pt x="86432" y="1439"/>
                </a:lnTo>
                <a:cubicBezTo>
                  <a:pt x="85420" y="1442"/>
                  <a:pt x="84517" y="2051"/>
                  <a:pt x="84129" y="2986"/>
                </a:cubicBezTo>
                <a:cubicBezTo>
                  <a:pt x="83716" y="2786"/>
                  <a:pt x="83267" y="2660"/>
                  <a:pt x="82805" y="2615"/>
                </a:cubicBezTo>
                <a:cubicBezTo>
                  <a:pt x="83361" y="1099"/>
                  <a:pt x="84807" y="78"/>
                  <a:pt x="86424" y="70"/>
                </a:cubicBezTo>
                <a:close/>
                <a:moveTo>
                  <a:pt x="46823" y="1508"/>
                </a:moveTo>
                <a:cubicBezTo>
                  <a:pt x="47803" y="1508"/>
                  <a:pt x="48673" y="2080"/>
                  <a:pt x="49061" y="2974"/>
                </a:cubicBezTo>
                <a:cubicBezTo>
                  <a:pt x="48874" y="3064"/>
                  <a:pt x="48694" y="3170"/>
                  <a:pt x="48522" y="3284"/>
                </a:cubicBezTo>
                <a:cubicBezTo>
                  <a:pt x="48249" y="2590"/>
                  <a:pt x="47575" y="2125"/>
                  <a:pt x="46823" y="2125"/>
                </a:cubicBezTo>
                <a:lnTo>
                  <a:pt x="46811" y="2125"/>
                </a:lnTo>
                <a:cubicBezTo>
                  <a:pt x="46051" y="2133"/>
                  <a:pt x="45374" y="2606"/>
                  <a:pt x="45112" y="3313"/>
                </a:cubicBezTo>
                <a:cubicBezTo>
                  <a:pt x="44940" y="3194"/>
                  <a:pt x="44761" y="3088"/>
                  <a:pt x="44573" y="2994"/>
                </a:cubicBezTo>
                <a:cubicBezTo>
                  <a:pt x="44957" y="2096"/>
                  <a:pt x="45826" y="1512"/>
                  <a:pt x="46807" y="1508"/>
                </a:cubicBezTo>
                <a:close/>
                <a:moveTo>
                  <a:pt x="62646" y="1508"/>
                </a:moveTo>
                <a:cubicBezTo>
                  <a:pt x="63625" y="1508"/>
                  <a:pt x="64501" y="2080"/>
                  <a:pt x="64892" y="2974"/>
                </a:cubicBezTo>
                <a:cubicBezTo>
                  <a:pt x="64705" y="3064"/>
                  <a:pt x="64520" y="3170"/>
                  <a:pt x="64349" y="3284"/>
                </a:cubicBezTo>
                <a:cubicBezTo>
                  <a:pt x="64079" y="2590"/>
                  <a:pt x="63406" y="2125"/>
                  <a:pt x="62650" y="2125"/>
                </a:cubicBezTo>
                <a:lnTo>
                  <a:pt x="62637" y="2125"/>
                </a:lnTo>
                <a:cubicBezTo>
                  <a:pt x="61881" y="2133"/>
                  <a:pt x="61204" y="2606"/>
                  <a:pt x="60938" y="3313"/>
                </a:cubicBezTo>
                <a:cubicBezTo>
                  <a:pt x="60771" y="3194"/>
                  <a:pt x="60588" y="3088"/>
                  <a:pt x="60403" y="2994"/>
                </a:cubicBezTo>
                <a:cubicBezTo>
                  <a:pt x="60784" y="2096"/>
                  <a:pt x="61657" y="1512"/>
                  <a:pt x="62633" y="1508"/>
                </a:cubicBezTo>
                <a:cubicBezTo>
                  <a:pt x="62637" y="1508"/>
                  <a:pt x="62642" y="1508"/>
                  <a:pt x="62646" y="1508"/>
                </a:cubicBezTo>
                <a:close/>
                <a:moveTo>
                  <a:pt x="78481" y="1508"/>
                </a:moveTo>
                <a:cubicBezTo>
                  <a:pt x="79461" y="1508"/>
                  <a:pt x="80330" y="2080"/>
                  <a:pt x="80718" y="2974"/>
                </a:cubicBezTo>
                <a:cubicBezTo>
                  <a:pt x="80530" y="3064"/>
                  <a:pt x="80351" y="3170"/>
                  <a:pt x="80179" y="3284"/>
                </a:cubicBezTo>
                <a:cubicBezTo>
                  <a:pt x="79906" y="2590"/>
                  <a:pt x="79231" y="2125"/>
                  <a:pt x="78481" y="2125"/>
                </a:cubicBezTo>
                <a:lnTo>
                  <a:pt x="78468" y="2125"/>
                </a:lnTo>
                <a:cubicBezTo>
                  <a:pt x="77708" y="2133"/>
                  <a:pt x="77031" y="2606"/>
                  <a:pt x="76769" y="3313"/>
                </a:cubicBezTo>
                <a:cubicBezTo>
                  <a:pt x="76598" y="3194"/>
                  <a:pt x="76418" y="3088"/>
                  <a:pt x="76230" y="2994"/>
                </a:cubicBezTo>
                <a:cubicBezTo>
                  <a:pt x="76614" y="2096"/>
                  <a:pt x="77484" y="1512"/>
                  <a:pt x="78464" y="1508"/>
                </a:cubicBezTo>
                <a:close/>
                <a:moveTo>
                  <a:pt x="94307" y="1508"/>
                </a:moveTo>
                <a:cubicBezTo>
                  <a:pt x="95287" y="1508"/>
                  <a:pt x="96157" y="2080"/>
                  <a:pt x="96549" y="2974"/>
                </a:cubicBezTo>
                <a:cubicBezTo>
                  <a:pt x="96361" y="3064"/>
                  <a:pt x="96178" y="3170"/>
                  <a:pt x="96006" y="3284"/>
                </a:cubicBezTo>
                <a:cubicBezTo>
                  <a:pt x="95736" y="2590"/>
                  <a:pt x="95062" y="2125"/>
                  <a:pt x="94307" y="2125"/>
                </a:cubicBezTo>
                <a:lnTo>
                  <a:pt x="94295" y="2125"/>
                </a:lnTo>
                <a:cubicBezTo>
                  <a:pt x="93539" y="2133"/>
                  <a:pt x="92861" y="2606"/>
                  <a:pt x="92596" y="3313"/>
                </a:cubicBezTo>
                <a:cubicBezTo>
                  <a:pt x="92428" y="3194"/>
                  <a:pt x="92244" y="3088"/>
                  <a:pt x="92061" y="2994"/>
                </a:cubicBezTo>
                <a:cubicBezTo>
                  <a:pt x="92440" y="2096"/>
                  <a:pt x="93314" y="1512"/>
                  <a:pt x="94291" y="1508"/>
                </a:cubicBezTo>
                <a:close/>
                <a:moveTo>
                  <a:pt x="15166" y="1508"/>
                </a:moveTo>
                <a:cubicBezTo>
                  <a:pt x="16146" y="1508"/>
                  <a:pt x="17017" y="2080"/>
                  <a:pt x="17404" y="2974"/>
                </a:cubicBezTo>
                <a:cubicBezTo>
                  <a:pt x="17217" y="3064"/>
                  <a:pt x="17036" y="3170"/>
                  <a:pt x="16865" y="3284"/>
                </a:cubicBezTo>
                <a:cubicBezTo>
                  <a:pt x="16591" y="2590"/>
                  <a:pt x="15918" y="2125"/>
                  <a:pt x="15166" y="2125"/>
                </a:cubicBezTo>
                <a:lnTo>
                  <a:pt x="15154" y="2125"/>
                </a:lnTo>
                <a:cubicBezTo>
                  <a:pt x="14395" y="2133"/>
                  <a:pt x="13716" y="2606"/>
                  <a:pt x="13454" y="3317"/>
                </a:cubicBezTo>
                <a:cubicBezTo>
                  <a:pt x="13283" y="3194"/>
                  <a:pt x="13104" y="3088"/>
                  <a:pt x="12915" y="2994"/>
                </a:cubicBezTo>
                <a:cubicBezTo>
                  <a:pt x="13296" y="2096"/>
                  <a:pt x="14169" y="1512"/>
                  <a:pt x="15149" y="1508"/>
                </a:cubicBezTo>
                <a:close/>
                <a:moveTo>
                  <a:pt x="30993" y="1508"/>
                </a:moveTo>
                <a:cubicBezTo>
                  <a:pt x="31973" y="1508"/>
                  <a:pt x="32842" y="2080"/>
                  <a:pt x="33234" y="2974"/>
                </a:cubicBezTo>
                <a:cubicBezTo>
                  <a:pt x="33047" y="3064"/>
                  <a:pt x="32863" y="3170"/>
                  <a:pt x="32691" y="3284"/>
                </a:cubicBezTo>
                <a:cubicBezTo>
                  <a:pt x="32422" y="2590"/>
                  <a:pt x="31748" y="2125"/>
                  <a:pt x="30993" y="2125"/>
                </a:cubicBezTo>
                <a:lnTo>
                  <a:pt x="30980" y="2125"/>
                </a:lnTo>
                <a:cubicBezTo>
                  <a:pt x="30225" y="2133"/>
                  <a:pt x="29547" y="2606"/>
                  <a:pt x="29281" y="3317"/>
                </a:cubicBezTo>
                <a:cubicBezTo>
                  <a:pt x="29110" y="3194"/>
                  <a:pt x="28930" y="3088"/>
                  <a:pt x="28742" y="2994"/>
                </a:cubicBezTo>
                <a:cubicBezTo>
                  <a:pt x="29126" y="2096"/>
                  <a:pt x="30000" y="1512"/>
                  <a:pt x="30976" y="1508"/>
                </a:cubicBezTo>
                <a:close/>
                <a:moveTo>
                  <a:pt x="7304" y="1508"/>
                </a:moveTo>
                <a:cubicBezTo>
                  <a:pt x="8267" y="1508"/>
                  <a:pt x="9139" y="2071"/>
                  <a:pt x="9534" y="2954"/>
                </a:cubicBezTo>
                <a:cubicBezTo>
                  <a:pt x="9346" y="3039"/>
                  <a:pt x="9166" y="3137"/>
                  <a:pt x="8991" y="3256"/>
                </a:cubicBezTo>
                <a:cubicBezTo>
                  <a:pt x="8709" y="2574"/>
                  <a:pt x="8031" y="2125"/>
                  <a:pt x="7296" y="2125"/>
                </a:cubicBezTo>
                <a:cubicBezTo>
                  <a:pt x="6519" y="2133"/>
                  <a:pt x="5842" y="2619"/>
                  <a:pt x="5584" y="3341"/>
                </a:cubicBezTo>
                <a:cubicBezTo>
                  <a:pt x="5413" y="3219"/>
                  <a:pt x="5233" y="3109"/>
                  <a:pt x="5049" y="3015"/>
                </a:cubicBezTo>
                <a:cubicBezTo>
                  <a:pt x="5425" y="2104"/>
                  <a:pt x="6303" y="1512"/>
                  <a:pt x="7292" y="1508"/>
                </a:cubicBezTo>
                <a:cubicBezTo>
                  <a:pt x="7296" y="1508"/>
                  <a:pt x="7300" y="1508"/>
                  <a:pt x="7304" y="1508"/>
                </a:cubicBezTo>
                <a:close/>
                <a:moveTo>
                  <a:pt x="23131" y="1508"/>
                </a:moveTo>
                <a:cubicBezTo>
                  <a:pt x="24097" y="1508"/>
                  <a:pt x="24970" y="2071"/>
                  <a:pt x="25364" y="2954"/>
                </a:cubicBezTo>
                <a:cubicBezTo>
                  <a:pt x="25177" y="3039"/>
                  <a:pt x="24993" y="3137"/>
                  <a:pt x="24821" y="3256"/>
                </a:cubicBezTo>
                <a:cubicBezTo>
                  <a:pt x="24540" y="2578"/>
                  <a:pt x="23869" y="2125"/>
                  <a:pt x="23134" y="2125"/>
                </a:cubicBezTo>
                <a:lnTo>
                  <a:pt x="23122" y="2125"/>
                </a:lnTo>
                <a:cubicBezTo>
                  <a:pt x="22346" y="2133"/>
                  <a:pt x="21668" y="2619"/>
                  <a:pt x="21415" y="3341"/>
                </a:cubicBezTo>
                <a:cubicBezTo>
                  <a:pt x="21390" y="3326"/>
                  <a:pt x="21366" y="3309"/>
                  <a:pt x="21341" y="3292"/>
                </a:cubicBezTo>
                <a:cubicBezTo>
                  <a:pt x="21190" y="3190"/>
                  <a:pt x="21036" y="3096"/>
                  <a:pt x="20876" y="3019"/>
                </a:cubicBezTo>
                <a:cubicBezTo>
                  <a:pt x="21251" y="2104"/>
                  <a:pt x="22129" y="1512"/>
                  <a:pt x="23119" y="1508"/>
                </a:cubicBezTo>
                <a:cubicBezTo>
                  <a:pt x="23123" y="1508"/>
                  <a:pt x="23127" y="1508"/>
                  <a:pt x="23131" y="1508"/>
                </a:cubicBezTo>
                <a:close/>
                <a:moveTo>
                  <a:pt x="38961" y="1508"/>
                </a:moveTo>
                <a:cubicBezTo>
                  <a:pt x="39929" y="1508"/>
                  <a:pt x="40799" y="2072"/>
                  <a:pt x="41191" y="2954"/>
                </a:cubicBezTo>
                <a:cubicBezTo>
                  <a:pt x="41003" y="3039"/>
                  <a:pt x="40823" y="3137"/>
                  <a:pt x="40648" y="3256"/>
                </a:cubicBezTo>
                <a:cubicBezTo>
                  <a:pt x="40370" y="2578"/>
                  <a:pt x="39696" y="2125"/>
                  <a:pt x="38961" y="2125"/>
                </a:cubicBezTo>
                <a:lnTo>
                  <a:pt x="38953" y="2125"/>
                </a:lnTo>
                <a:cubicBezTo>
                  <a:pt x="38177" y="2133"/>
                  <a:pt x="37498" y="2619"/>
                  <a:pt x="37242" y="3341"/>
                </a:cubicBezTo>
                <a:cubicBezTo>
                  <a:pt x="37185" y="3301"/>
                  <a:pt x="37127" y="3264"/>
                  <a:pt x="37070" y="3224"/>
                </a:cubicBezTo>
                <a:cubicBezTo>
                  <a:pt x="36951" y="3150"/>
                  <a:pt x="36829" y="3080"/>
                  <a:pt x="36706" y="3015"/>
                </a:cubicBezTo>
                <a:cubicBezTo>
                  <a:pt x="37082" y="2104"/>
                  <a:pt x="37960" y="1512"/>
                  <a:pt x="38949" y="1508"/>
                </a:cubicBezTo>
                <a:close/>
                <a:moveTo>
                  <a:pt x="54792" y="1508"/>
                </a:moveTo>
                <a:cubicBezTo>
                  <a:pt x="55755" y="1508"/>
                  <a:pt x="56626" y="2072"/>
                  <a:pt x="57022" y="2954"/>
                </a:cubicBezTo>
                <a:cubicBezTo>
                  <a:pt x="56833" y="3039"/>
                  <a:pt x="56650" y="3137"/>
                  <a:pt x="56478" y="3256"/>
                </a:cubicBezTo>
                <a:cubicBezTo>
                  <a:pt x="56196" y="2578"/>
                  <a:pt x="55527" y="2125"/>
                  <a:pt x="54792" y="2125"/>
                </a:cubicBezTo>
                <a:lnTo>
                  <a:pt x="54780" y="2125"/>
                </a:lnTo>
                <a:cubicBezTo>
                  <a:pt x="54007" y="2133"/>
                  <a:pt x="53325" y="2619"/>
                  <a:pt x="53072" y="3341"/>
                </a:cubicBezTo>
                <a:cubicBezTo>
                  <a:pt x="52901" y="3219"/>
                  <a:pt x="52721" y="3109"/>
                  <a:pt x="52533" y="3015"/>
                </a:cubicBezTo>
                <a:cubicBezTo>
                  <a:pt x="52912" y="2104"/>
                  <a:pt x="53791" y="1512"/>
                  <a:pt x="54775" y="1508"/>
                </a:cubicBezTo>
                <a:close/>
                <a:moveTo>
                  <a:pt x="70618" y="1508"/>
                </a:moveTo>
                <a:cubicBezTo>
                  <a:pt x="71586" y="1508"/>
                  <a:pt x="72456" y="2072"/>
                  <a:pt x="72848" y="2954"/>
                </a:cubicBezTo>
                <a:cubicBezTo>
                  <a:pt x="72660" y="3039"/>
                  <a:pt x="72481" y="3137"/>
                  <a:pt x="72305" y="3256"/>
                </a:cubicBezTo>
                <a:cubicBezTo>
                  <a:pt x="72027" y="2578"/>
                  <a:pt x="71353" y="2125"/>
                  <a:pt x="70618" y="2125"/>
                </a:cubicBezTo>
                <a:lnTo>
                  <a:pt x="70610" y="2125"/>
                </a:lnTo>
                <a:cubicBezTo>
                  <a:pt x="69834" y="2133"/>
                  <a:pt x="69156" y="2619"/>
                  <a:pt x="68899" y="3341"/>
                </a:cubicBezTo>
                <a:cubicBezTo>
                  <a:pt x="68727" y="3219"/>
                  <a:pt x="68547" y="3109"/>
                  <a:pt x="68364" y="3015"/>
                </a:cubicBezTo>
                <a:cubicBezTo>
                  <a:pt x="68739" y="2104"/>
                  <a:pt x="69617" y="1512"/>
                  <a:pt x="70605" y="1508"/>
                </a:cubicBezTo>
                <a:close/>
                <a:moveTo>
                  <a:pt x="86449" y="1508"/>
                </a:moveTo>
                <a:cubicBezTo>
                  <a:pt x="87412" y="1508"/>
                  <a:pt x="88283" y="2072"/>
                  <a:pt x="88679" y="2954"/>
                </a:cubicBezTo>
                <a:cubicBezTo>
                  <a:pt x="88491" y="3039"/>
                  <a:pt x="88307" y="3137"/>
                  <a:pt x="88136" y="3256"/>
                </a:cubicBezTo>
                <a:cubicBezTo>
                  <a:pt x="87853" y="2578"/>
                  <a:pt x="87184" y="2125"/>
                  <a:pt x="86449" y="2125"/>
                </a:cubicBezTo>
                <a:lnTo>
                  <a:pt x="86436" y="2125"/>
                </a:lnTo>
                <a:cubicBezTo>
                  <a:pt x="85665" y="2133"/>
                  <a:pt x="84982" y="2619"/>
                  <a:pt x="84729" y="3341"/>
                </a:cubicBezTo>
                <a:cubicBezTo>
                  <a:pt x="84558" y="3219"/>
                  <a:pt x="84378" y="3109"/>
                  <a:pt x="84190" y="3015"/>
                </a:cubicBezTo>
                <a:cubicBezTo>
                  <a:pt x="84570" y="2104"/>
                  <a:pt x="85448" y="1512"/>
                  <a:pt x="86432" y="1508"/>
                </a:cubicBezTo>
                <a:close/>
                <a:moveTo>
                  <a:pt x="15175" y="2198"/>
                </a:moveTo>
                <a:cubicBezTo>
                  <a:pt x="15902" y="2198"/>
                  <a:pt x="16549" y="2650"/>
                  <a:pt x="16804" y="3329"/>
                </a:cubicBezTo>
                <a:cubicBezTo>
                  <a:pt x="16689" y="3411"/>
                  <a:pt x="16576" y="3501"/>
                  <a:pt x="16469" y="3599"/>
                </a:cubicBezTo>
                <a:cubicBezTo>
                  <a:pt x="16432" y="3631"/>
                  <a:pt x="16395" y="3665"/>
                  <a:pt x="16359" y="3697"/>
                </a:cubicBezTo>
                <a:cubicBezTo>
                  <a:pt x="16240" y="3141"/>
                  <a:pt x="15737" y="2729"/>
                  <a:pt x="15166" y="2729"/>
                </a:cubicBezTo>
                <a:lnTo>
                  <a:pt x="15158" y="2729"/>
                </a:lnTo>
                <a:cubicBezTo>
                  <a:pt x="14561" y="2733"/>
                  <a:pt x="14063" y="3162"/>
                  <a:pt x="13961" y="3742"/>
                </a:cubicBezTo>
                <a:cubicBezTo>
                  <a:pt x="13822" y="3603"/>
                  <a:pt x="13671" y="3473"/>
                  <a:pt x="13512" y="3358"/>
                </a:cubicBezTo>
                <a:cubicBezTo>
                  <a:pt x="13761" y="2668"/>
                  <a:pt x="14419" y="2202"/>
                  <a:pt x="15154" y="2198"/>
                </a:cubicBezTo>
                <a:cubicBezTo>
                  <a:pt x="15161" y="2198"/>
                  <a:pt x="15168" y="2198"/>
                  <a:pt x="15175" y="2198"/>
                </a:cubicBezTo>
                <a:close/>
                <a:moveTo>
                  <a:pt x="31001" y="2198"/>
                </a:moveTo>
                <a:cubicBezTo>
                  <a:pt x="31728" y="2198"/>
                  <a:pt x="32375" y="2650"/>
                  <a:pt x="32635" y="3329"/>
                </a:cubicBezTo>
                <a:cubicBezTo>
                  <a:pt x="32475" y="3439"/>
                  <a:pt x="32328" y="3562"/>
                  <a:pt x="32190" y="3697"/>
                </a:cubicBezTo>
                <a:cubicBezTo>
                  <a:pt x="32071" y="3140"/>
                  <a:pt x="31569" y="2729"/>
                  <a:pt x="30993" y="2729"/>
                </a:cubicBezTo>
                <a:cubicBezTo>
                  <a:pt x="30990" y="2729"/>
                  <a:pt x="30988" y="2729"/>
                  <a:pt x="30985" y="2729"/>
                </a:cubicBezTo>
                <a:cubicBezTo>
                  <a:pt x="30388" y="2733"/>
                  <a:pt x="29890" y="3162"/>
                  <a:pt x="29792" y="3742"/>
                </a:cubicBezTo>
                <a:cubicBezTo>
                  <a:pt x="29649" y="3603"/>
                  <a:pt x="29502" y="3473"/>
                  <a:pt x="29343" y="3358"/>
                </a:cubicBezTo>
                <a:cubicBezTo>
                  <a:pt x="29592" y="2668"/>
                  <a:pt x="30245" y="2202"/>
                  <a:pt x="30980" y="2198"/>
                </a:cubicBezTo>
                <a:cubicBezTo>
                  <a:pt x="30987" y="2198"/>
                  <a:pt x="30994" y="2198"/>
                  <a:pt x="31001" y="2198"/>
                </a:cubicBezTo>
                <a:close/>
                <a:moveTo>
                  <a:pt x="46832" y="2198"/>
                </a:moveTo>
                <a:cubicBezTo>
                  <a:pt x="47558" y="2198"/>
                  <a:pt x="48206" y="2650"/>
                  <a:pt x="48461" y="3329"/>
                </a:cubicBezTo>
                <a:cubicBezTo>
                  <a:pt x="48305" y="3439"/>
                  <a:pt x="48154" y="3562"/>
                  <a:pt x="48016" y="3697"/>
                </a:cubicBezTo>
                <a:cubicBezTo>
                  <a:pt x="47898" y="3141"/>
                  <a:pt x="47395" y="2729"/>
                  <a:pt x="46823" y="2729"/>
                </a:cubicBezTo>
                <a:lnTo>
                  <a:pt x="46815" y="2729"/>
                </a:lnTo>
                <a:cubicBezTo>
                  <a:pt x="46218" y="2733"/>
                  <a:pt x="45721" y="3162"/>
                  <a:pt x="45619" y="3742"/>
                </a:cubicBezTo>
                <a:cubicBezTo>
                  <a:pt x="45479" y="3599"/>
                  <a:pt x="45328" y="3473"/>
                  <a:pt x="45169" y="3358"/>
                </a:cubicBezTo>
                <a:cubicBezTo>
                  <a:pt x="45419" y="2668"/>
                  <a:pt x="46075" y="2202"/>
                  <a:pt x="46811" y="2198"/>
                </a:cubicBezTo>
                <a:cubicBezTo>
                  <a:pt x="46818" y="2198"/>
                  <a:pt x="46825" y="2198"/>
                  <a:pt x="46832" y="2198"/>
                </a:cubicBezTo>
                <a:close/>
                <a:moveTo>
                  <a:pt x="62658" y="2198"/>
                </a:moveTo>
                <a:cubicBezTo>
                  <a:pt x="63385" y="2198"/>
                  <a:pt x="64033" y="2650"/>
                  <a:pt x="64292" y="3329"/>
                </a:cubicBezTo>
                <a:cubicBezTo>
                  <a:pt x="64173" y="3411"/>
                  <a:pt x="64059" y="3501"/>
                  <a:pt x="63953" y="3599"/>
                </a:cubicBezTo>
                <a:cubicBezTo>
                  <a:pt x="63915" y="3631"/>
                  <a:pt x="63879" y="3665"/>
                  <a:pt x="63847" y="3697"/>
                </a:cubicBezTo>
                <a:cubicBezTo>
                  <a:pt x="63728" y="3141"/>
                  <a:pt x="63225" y="2729"/>
                  <a:pt x="62650" y="2729"/>
                </a:cubicBezTo>
                <a:lnTo>
                  <a:pt x="62641" y="2729"/>
                </a:lnTo>
                <a:cubicBezTo>
                  <a:pt x="62045" y="2733"/>
                  <a:pt x="61547" y="3162"/>
                  <a:pt x="61449" y="3742"/>
                </a:cubicBezTo>
                <a:cubicBezTo>
                  <a:pt x="61306" y="3599"/>
                  <a:pt x="61159" y="3473"/>
                  <a:pt x="60999" y="3358"/>
                </a:cubicBezTo>
                <a:cubicBezTo>
                  <a:pt x="61249" y="2668"/>
                  <a:pt x="61902" y="2202"/>
                  <a:pt x="62637" y="2198"/>
                </a:cubicBezTo>
                <a:cubicBezTo>
                  <a:pt x="62644" y="2198"/>
                  <a:pt x="62651" y="2198"/>
                  <a:pt x="62658" y="2198"/>
                </a:cubicBezTo>
                <a:close/>
                <a:moveTo>
                  <a:pt x="78489" y="2198"/>
                </a:moveTo>
                <a:cubicBezTo>
                  <a:pt x="79216" y="2198"/>
                  <a:pt x="79863" y="2650"/>
                  <a:pt x="80119" y="3329"/>
                </a:cubicBezTo>
                <a:cubicBezTo>
                  <a:pt x="79963" y="3439"/>
                  <a:pt x="79812" y="3562"/>
                  <a:pt x="79673" y="3697"/>
                </a:cubicBezTo>
                <a:cubicBezTo>
                  <a:pt x="79555" y="3141"/>
                  <a:pt x="79052" y="2729"/>
                  <a:pt x="78481" y="2729"/>
                </a:cubicBezTo>
                <a:lnTo>
                  <a:pt x="78472" y="2729"/>
                </a:lnTo>
                <a:cubicBezTo>
                  <a:pt x="77876" y="2733"/>
                  <a:pt x="77378" y="3162"/>
                  <a:pt x="77276" y="3742"/>
                </a:cubicBezTo>
                <a:cubicBezTo>
                  <a:pt x="77137" y="3599"/>
                  <a:pt x="76986" y="3473"/>
                  <a:pt x="76826" y="3358"/>
                </a:cubicBezTo>
                <a:cubicBezTo>
                  <a:pt x="77075" y="2668"/>
                  <a:pt x="77733" y="2202"/>
                  <a:pt x="78468" y="2198"/>
                </a:cubicBezTo>
                <a:cubicBezTo>
                  <a:pt x="78475" y="2198"/>
                  <a:pt x="78482" y="2198"/>
                  <a:pt x="78489" y="2198"/>
                </a:cubicBezTo>
                <a:close/>
                <a:moveTo>
                  <a:pt x="94307" y="2198"/>
                </a:moveTo>
                <a:cubicBezTo>
                  <a:pt x="95038" y="2198"/>
                  <a:pt x="95691" y="2647"/>
                  <a:pt x="95949" y="3329"/>
                </a:cubicBezTo>
                <a:cubicBezTo>
                  <a:pt x="95789" y="3439"/>
                  <a:pt x="95642" y="3562"/>
                  <a:pt x="95503" y="3697"/>
                </a:cubicBezTo>
                <a:cubicBezTo>
                  <a:pt x="95386" y="3141"/>
                  <a:pt x="94883" y="2729"/>
                  <a:pt x="94307" y="2729"/>
                </a:cubicBezTo>
                <a:lnTo>
                  <a:pt x="94298" y="2729"/>
                </a:lnTo>
                <a:cubicBezTo>
                  <a:pt x="93702" y="2733"/>
                  <a:pt x="93205" y="3162"/>
                  <a:pt x="93106" y="3742"/>
                </a:cubicBezTo>
                <a:cubicBezTo>
                  <a:pt x="92963" y="3599"/>
                  <a:pt x="92816" y="3473"/>
                  <a:pt x="92657" y="3358"/>
                </a:cubicBezTo>
                <a:cubicBezTo>
                  <a:pt x="92906" y="2668"/>
                  <a:pt x="93563" y="2202"/>
                  <a:pt x="94298" y="2198"/>
                </a:cubicBezTo>
                <a:close/>
                <a:moveTo>
                  <a:pt x="7305" y="2198"/>
                </a:moveTo>
                <a:cubicBezTo>
                  <a:pt x="8012" y="2198"/>
                  <a:pt x="8665" y="2633"/>
                  <a:pt x="8934" y="3292"/>
                </a:cubicBezTo>
                <a:cubicBezTo>
                  <a:pt x="8778" y="3403"/>
                  <a:pt x="8627" y="3522"/>
                  <a:pt x="8489" y="3652"/>
                </a:cubicBezTo>
                <a:cubicBezTo>
                  <a:pt x="8353" y="3113"/>
                  <a:pt x="7863" y="2729"/>
                  <a:pt x="7304" y="2729"/>
                </a:cubicBezTo>
                <a:lnTo>
                  <a:pt x="7300" y="2729"/>
                </a:lnTo>
                <a:cubicBezTo>
                  <a:pt x="6687" y="2733"/>
                  <a:pt x="6176" y="3182"/>
                  <a:pt x="6095" y="3782"/>
                </a:cubicBezTo>
                <a:cubicBezTo>
                  <a:pt x="5956" y="3640"/>
                  <a:pt x="5805" y="3505"/>
                  <a:pt x="5646" y="3386"/>
                </a:cubicBezTo>
                <a:cubicBezTo>
                  <a:pt x="5882" y="2676"/>
                  <a:pt x="6544" y="2202"/>
                  <a:pt x="7296" y="2198"/>
                </a:cubicBezTo>
                <a:cubicBezTo>
                  <a:pt x="7299" y="2198"/>
                  <a:pt x="7302" y="2198"/>
                  <a:pt x="7305" y="2198"/>
                </a:cubicBezTo>
                <a:close/>
                <a:moveTo>
                  <a:pt x="23132" y="2198"/>
                </a:moveTo>
                <a:cubicBezTo>
                  <a:pt x="23843" y="2198"/>
                  <a:pt x="24496" y="2633"/>
                  <a:pt x="24760" y="3292"/>
                </a:cubicBezTo>
                <a:cubicBezTo>
                  <a:pt x="24605" y="3403"/>
                  <a:pt x="24458" y="3522"/>
                  <a:pt x="24319" y="3652"/>
                </a:cubicBezTo>
                <a:cubicBezTo>
                  <a:pt x="24181" y="3112"/>
                  <a:pt x="23691" y="2729"/>
                  <a:pt x="23135" y="2729"/>
                </a:cubicBezTo>
                <a:cubicBezTo>
                  <a:pt x="23132" y="2729"/>
                  <a:pt x="23129" y="2729"/>
                  <a:pt x="23126" y="2729"/>
                </a:cubicBezTo>
                <a:cubicBezTo>
                  <a:pt x="22514" y="2733"/>
                  <a:pt x="22007" y="3182"/>
                  <a:pt x="21926" y="3782"/>
                </a:cubicBezTo>
                <a:cubicBezTo>
                  <a:pt x="21782" y="3640"/>
                  <a:pt x="21632" y="3509"/>
                  <a:pt x="21472" y="3386"/>
                </a:cubicBezTo>
                <a:cubicBezTo>
                  <a:pt x="21713" y="2680"/>
                  <a:pt x="22371" y="2202"/>
                  <a:pt x="23122" y="2198"/>
                </a:cubicBezTo>
                <a:cubicBezTo>
                  <a:pt x="23126" y="2198"/>
                  <a:pt x="23129" y="2198"/>
                  <a:pt x="23132" y="2198"/>
                </a:cubicBezTo>
                <a:close/>
                <a:moveTo>
                  <a:pt x="38963" y="2198"/>
                </a:moveTo>
                <a:cubicBezTo>
                  <a:pt x="39673" y="2198"/>
                  <a:pt x="40323" y="2633"/>
                  <a:pt x="40591" y="3292"/>
                </a:cubicBezTo>
                <a:cubicBezTo>
                  <a:pt x="40435" y="3403"/>
                  <a:pt x="40284" y="3522"/>
                  <a:pt x="40145" y="3652"/>
                </a:cubicBezTo>
                <a:cubicBezTo>
                  <a:pt x="40011" y="3112"/>
                  <a:pt x="39522" y="2729"/>
                  <a:pt x="38965" y="2729"/>
                </a:cubicBezTo>
                <a:cubicBezTo>
                  <a:pt x="38963" y="2729"/>
                  <a:pt x="38960" y="2729"/>
                  <a:pt x="38957" y="2729"/>
                </a:cubicBezTo>
                <a:cubicBezTo>
                  <a:pt x="38344" y="2733"/>
                  <a:pt x="37834" y="3182"/>
                  <a:pt x="37752" y="3782"/>
                </a:cubicBezTo>
                <a:cubicBezTo>
                  <a:pt x="37743" y="3774"/>
                  <a:pt x="37732" y="3763"/>
                  <a:pt x="37724" y="3750"/>
                </a:cubicBezTo>
                <a:cubicBezTo>
                  <a:pt x="37609" y="3640"/>
                  <a:pt x="37487" y="3529"/>
                  <a:pt x="37360" y="3431"/>
                </a:cubicBezTo>
                <a:cubicBezTo>
                  <a:pt x="37340" y="3415"/>
                  <a:pt x="37319" y="3403"/>
                  <a:pt x="37302" y="3386"/>
                </a:cubicBezTo>
                <a:cubicBezTo>
                  <a:pt x="37540" y="2676"/>
                  <a:pt x="38201" y="2202"/>
                  <a:pt x="38953" y="2198"/>
                </a:cubicBezTo>
                <a:cubicBezTo>
                  <a:pt x="38956" y="2198"/>
                  <a:pt x="38959" y="2198"/>
                  <a:pt x="38963" y="2198"/>
                </a:cubicBezTo>
                <a:close/>
                <a:moveTo>
                  <a:pt x="54789" y="2198"/>
                </a:moveTo>
                <a:cubicBezTo>
                  <a:pt x="55500" y="2198"/>
                  <a:pt x="56153" y="2633"/>
                  <a:pt x="56417" y="3292"/>
                </a:cubicBezTo>
                <a:cubicBezTo>
                  <a:pt x="56262" y="3403"/>
                  <a:pt x="56115" y="3522"/>
                  <a:pt x="55976" y="3652"/>
                </a:cubicBezTo>
                <a:cubicBezTo>
                  <a:pt x="55837" y="3113"/>
                  <a:pt x="55351" y="2729"/>
                  <a:pt x="54792" y="2729"/>
                </a:cubicBezTo>
                <a:lnTo>
                  <a:pt x="54784" y="2729"/>
                </a:lnTo>
                <a:cubicBezTo>
                  <a:pt x="54175" y="2733"/>
                  <a:pt x="53664" y="3182"/>
                  <a:pt x="53583" y="3782"/>
                </a:cubicBezTo>
                <a:cubicBezTo>
                  <a:pt x="53489" y="3689"/>
                  <a:pt x="53391" y="3599"/>
                  <a:pt x="53289" y="3513"/>
                </a:cubicBezTo>
                <a:cubicBezTo>
                  <a:pt x="53236" y="3469"/>
                  <a:pt x="53182" y="3427"/>
                  <a:pt x="53129" y="3386"/>
                </a:cubicBezTo>
                <a:cubicBezTo>
                  <a:pt x="53370" y="2676"/>
                  <a:pt x="54028" y="2202"/>
                  <a:pt x="54780" y="2198"/>
                </a:cubicBezTo>
                <a:cubicBezTo>
                  <a:pt x="54783" y="2198"/>
                  <a:pt x="54786" y="2198"/>
                  <a:pt x="54789" y="2198"/>
                </a:cubicBezTo>
                <a:close/>
                <a:moveTo>
                  <a:pt x="70618" y="2198"/>
                </a:moveTo>
                <a:cubicBezTo>
                  <a:pt x="71329" y="2198"/>
                  <a:pt x="71983" y="2635"/>
                  <a:pt x="72247" y="3292"/>
                </a:cubicBezTo>
                <a:cubicBezTo>
                  <a:pt x="72092" y="3403"/>
                  <a:pt x="71941" y="3522"/>
                  <a:pt x="71802" y="3652"/>
                </a:cubicBezTo>
                <a:cubicBezTo>
                  <a:pt x="71668" y="3113"/>
                  <a:pt x="71178" y="2729"/>
                  <a:pt x="70618" y="2729"/>
                </a:cubicBezTo>
                <a:lnTo>
                  <a:pt x="70614" y="2729"/>
                </a:lnTo>
                <a:cubicBezTo>
                  <a:pt x="70002" y="2733"/>
                  <a:pt x="69491" y="3182"/>
                  <a:pt x="69410" y="3782"/>
                </a:cubicBezTo>
                <a:cubicBezTo>
                  <a:pt x="69287" y="3660"/>
                  <a:pt x="69160" y="3542"/>
                  <a:pt x="69025" y="3435"/>
                </a:cubicBezTo>
                <a:cubicBezTo>
                  <a:pt x="69005" y="3420"/>
                  <a:pt x="68980" y="3403"/>
                  <a:pt x="68960" y="3386"/>
                </a:cubicBezTo>
                <a:cubicBezTo>
                  <a:pt x="69197" y="2676"/>
                  <a:pt x="69859" y="2202"/>
                  <a:pt x="70610" y="2198"/>
                </a:cubicBezTo>
                <a:close/>
                <a:moveTo>
                  <a:pt x="86449" y="2198"/>
                </a:moveTo>
                <a:cubicBezTo>
                  <a:pt x="87159" y="2198"/>
                  <a:pt x="87808" y="2635"/>
                  <a:pt x="88074" y="3292"/>
                </a:cubicBezTo>
                <a:cubicBezTo>
                  <a:pt x="87919" y="3403"/>
                  <a:pt x="87772" y="3522"/>
                  <a:pt x="87633" y="3652"/>
                </a:cubicBezTo>
                <a:cubicBezTo>
                  <a:pt x="87495" y="3113"/>
                  <a:pt x="87009" y="2729"/>
                  <a:pt x="86449" y="2729"/>
                </a:cubicBezTo>
                <a:lnTo>
                  <a:pt x="86441" y="2729"/>
                </a:lnTo>
                <a:cubicBezTo>
                  <a:pt x="85832" y="2733"/>
                  <a:pt x="85322" y="3182"/>
                  <a:pt x="85240" y="3782"/>
                </a:cubicBezTo>
                <a:cubicBezTo>
                  <a:pt x="85097" y="3640"/>
                  <a:pt x="84946" y="3505"/>
                  <a:pt x="84786" y="3386"/>
                </a:cubicBezTo>
                <a:cubicBezTo>
                  <a:pt x="85027" y="2676"/>
                  <a:pt x="85685" y="2202"/>
                  <a:pt x="86436" y="2198"/>
                </a:cubicBezTo>
                <a:close/>
                <a:moveTo>
                  <a:pt x="7304" y="2798"/>
                </a:moveTo>
                <a:cubicBezTo>
                  <a:pt x="7847" y="2798"/>
                  <a:pt x="8317" y="3178"/>
                  <a:pt x="8431" y="3705"/>
                </a:cubicBezTo>
                <a:cubicBezTo>
                  <a:pt x="8244" y="3889"/>
                  <a:pt x="8072" y="4089"/>
                  <a:pt x="7920" y="4306"/>
                </a:cubicBezTo>
                <a:cubicBezTo>
                  <a:pt x="7705" y="4268"/>
                  <a:pt x="7479" y="4248"/>
                  <a:pt x="7251" y="4248"/>
                </a:cubicBezTo>
                <a:lnTo>
                  <a:pt x="7226" y="4248"/>
                </a:lnTo>
                <a:cubicBezTo>
                  <a:pt x="6989" y="4253"/>
                  <a:pt x="6757" y="4272"/>
                  <a:pt x="6528" y="4318"/>
                </a:cubicBezTo>
                <a:lnTo>
                  <a:pt x="6532" y="4314"/>
                </a:lnTo>
                <a:cubicBezTo>
                  <a:pt x="6414" y="4142"/>
                  <a:pt x="6283" y="3978"/>
                  <a:pt x="6140" y="3827"/>
                </a:cubicBezTo>
                <a:lnTo>
                  <a:pt x="6140" y="3827"/>
                </a:lnTo>
                <a:lnTo>
                  <a:pt x="6161" y="3831"/>
                </a:lnTo>
                <a:cubicBezTo>
                  <a:pt x="6221" y="3248"/>
                  <a:pt x="6712" y="2802"/>
                  <a:pt x="7300" y="2798"/>
                </a:cubicBezTo>
                <a:close/>
                <a:moveTo>
                  <a:pt x="23134" y="2798"/>
                </a:moveTo>
                <a:cubicBezTo>
                  <a:pt x="23673" y="2798"/>
                  <a:pt x="24143" y="3178"/>
                  <a:pt x="24258" y="3705"/>
                </a:cubicBezTo>
                <a:cubicBezTo>
                  <a:pt x="24074" y="3889"/>
                  <a:pt x="23903" y="4089"/>
                  <a:pt x="23751" y="4306"/>
                </a:cubicBezTo>
                <a:cubicBezTo>
                  <a:pt x="23530" y="4268"/>
                  <a:pt x="23306" y="4248"/>
                  <a:pt x="23077" y="4248"/>
                </a:cubicBezTo>
                <a:lnTo>
                  <a:pt x="23053" y="4248"/>
                </a:lnTo>
                <a:cubicBezTo>
                  <a:pt x="22816" y="4253"/>
                  <a:pt x="22583" y="4272"/>
                  <a:pt x="22359" y="4318"/>
                </a:cubicBezTo>
                <a:lnTo>
                  <a:pt x="22359" y="4314"/>
                </a:lnTo>
                <a:cubicBezTo>
                  <a:pt x="22240" y="4142"/>
                  <a:pt x="22109" y="3978"/>
                  <a:pt x="21967" y="3827"/>
                </a:cubicBezTo>
                <a:lnTo>
                  <a:pt x="21967" y="3827"/>
                </a:lnTo>
                <a:lnTo>
                  <a:pt x="21986" y="3831"/>
                </a:lnTo>
                <a:cubicBezTo>
                  <a:pt x="22048" y="3248"/>
                  <a:pt x="22538" y="2802"/>
                  <a:pt x="23126" y="2798"/>
                </a:cubicBezTo>
                <a:close/>
                <a:moveTo>
                  <a:pt x="38961" y="2798"/>
                </a:moveTo>
                <a:cubicBezTo>
                  <a:pt x="39504" y="2798"/>
                  <a:pt x="39973" y="3178"/>
                  <a:pt x="40088" y="3705"/>
                </a:cubicBezTo>
                <a:cubicBezTo>
                  <a:pt x="39900" y="3889"/>
                  <a:pt x="39728" y="4089"/>
                  <a:pt x="39577" y="4306"/>
                </a:cubicBezTo>
                <a:cubicBezTo>
                  <a:pt x="39353" y="4268"/>
                  <a:pt x="39121" y="4248"/>
                  <a:pt x="38883" y="4248"/>
                </a:cubicBezTo>
                <a:cubicBezTo>
                  <a:pt x="38646" y="4253"/>
                  <a:pt x="38414" y="4272"/>
                  <a:pt x="38185" y="4318"/>
                </a:cubicBezTo>
                <a:lnTo>
                  <a:pt x="38189" y="4314"/>
                </a:lnTo>
                <a:cubicBezTo>
                  <a:pt x="38071" y="4142"/>
                  <a:pt x="37940" y="3978"/>
                  <a:pt x="37797" y="3827"/>
                </a:cubicBezTo>
                <a:lnTo>
                  <a:pt x="37797" y="3827"/>
                </a:lnTo>
                <a:lnTo>
                  <a:pt x="37817" y="3831"/>
                </a:lnTo>
                <a:cubicBezTo>
                  <a:pt x="37879" y="3248"/>
                  <a:pt x="38369" y="2802"/>
                  <a:pt x="38957" y="2798"/>
                </a:cubicBezTo>
                <a:close/>
                <a:moveTo>
                  <a:pt x="54792" y="2798"/>
                </a:moveTo>
                <a:cubicBezTo>
                  <a:pt x="55331" y="2798"/>
                  <a:pt x="55804" y="3178"/>
                  <a:pt x="55915" y="3705"/>
                </a:cubicBezTo>
                <a:cubicBezTo>
                  <a:pt x="55731" y="3889"/>
                  <a:pt x="55559" y="4089"/>
                  <a:pt x="55408" y="4306"/>
                </a:cubicBezTo>
                <a:cubicBezTo>
                  <a:pt x="55188" y="4268"/>
                  <a:pt x="54963" y="4248"/>
                  <a:pt x="54735" y="4248"/>
                </a:cubicBezTo>
                <a:lnTo>
                  <a:pt x="54710" y="4248"/>
                </a:lnTo>
                <a:cubicBezTo>
                  <a:pt x="54473" y="4253"/>
                  <a:pt x="54241" y="4272"/>
                  <a:pt x="54015" y="4318"/>
                </a:cubicBezTo>
                <a:lnTo>
                  <a:pt x="54015" y="4314"/>
                </a:lnTo>
                <a:cubicBezTo>
                  <a:pt x="53898" y="4142"/>
                  <a:pt x="53766" y="3978"/>
                  <a:pt x="53623" y="3827"/>
                </a:cubicBezTo>
                <a:lnTo>
                  <a:pt x="53623" y="3827"/>
                </a:lnTo>
                <a:lnTo>
                  <a:pt x="53644" y="3831"/>
                </a:lnTo>
                <a:cubicBezTo>
                  <a:pt x="53705" y="3248"/>
                  <a:pt x="54196" y="2802"/>
                  <a:pt x="54784" y="2798"/>
                </a:cubicBezTo>
                <a:close/>
                <a:moveTo>
                  <a:pt x="70618" y="2798"/>
                </a:moveTo>
                <a:cubicBezTo>
                  <a:pt x="71161" y="2798"/>
                  <a:pt x="71631" y="3178"/>
                  <a:pt x="71745" y="3705"/>
                </a:cubicBezTo>
                <a:cubicBezTo>
                  <a:pt x="71557" y="3889"/>
                  <a:pt x="71386" y="4089"/>
                  <a:pt x="71235" y="4306"/>
                </a:cubicBezTo>
                <a:cubicBezTo>
                  <a:pt x="71018" y="4268"/>
                  <a:pt x="70794" y="4248"/>
                  <a:pt x="70565" y="4248"/>
                </a:cubicBezTo>
                <a:lnTo>
                  <a:pt x="70541" y="4248"/>
                </a:lnTo>
                <a:cubicBezTo>
                  <a:pt x="70304" y="4253"/>
                  <a:pt x="70071" y="4272"/>
                  <a:pt x="69842" y="4318"/>
                </a:cubicBezTo>
                <a:lnTo>
                  <a:pt x="69846" y="4314"/>
                </a:lnTo>
                <a:cubicBezTo>
                  <a:pt x="69728" y="4142"/>
                  <a:pt x="69597" y="3978"/>
                  <a:pt x="69454" y="3827"/>
                </a:cubicBezTo>
                <a:lnTo>
                  <a:pt x="69454" y="3827"/>
                </a:lnTo>
                <a:lnTo>
                  <a:pt x="69474" y="3831"/>
                </a:lnTo>
                <a:cubicBezTo>
                  <a:pt x="69536" y="3248"/>
                  <a:pt x="70026" y="2802"/>
                  <a:pt x="70614" y="2798"/>
                </a:cubicBezTo>
                <a:close/>
                <a:moveTo>
                  <a:pt x="86449" y="2798"/>
                </a:moveTo>
                <a:cubicBezTo>
                  <a:pt x="86988" y="2798"/>
                  <a:pt x="87461" y="3178"/>
                  <a:pt x="87572" y="3705"/>
                </a:cubicBezTo>
                <a:cubicBezTo>
                  <a:pt x="87388" y="3889"/>
                  <a:pt x="87216" y="4089"/>
                  <a:pt x="87065" y="4306"/>
                </a:cubicBezTo>
                <a:cubicBezTo>
                  <a:pt x="86845" y="4268"/>
                  <a:pt x="86620" y="4248"/>
                  <a:pt x="86396" y="4248"/>
                </a:cubicBezTo>
                <a:lnTo>
                  <a:pt x="86367" y="4248"/>
                </a:lnTo>
                <a:cubicBezTo>
                  <a:pt x="86130" y="4253"/>
                  <a:pt x="85897" y="4272"/>
                  <a:pt x="85672" y="4318"/>
                </a:cubicBezTo>
                <a:lnTo>
                  <a:pt x="85672" y="4314"/>
                </a:lnTo>
                <a:cubicBezTo>
                  <a:pt x="85554" y="4142"/>
                  <a:pt x="85423" y="3978"/>
                  <a:pt x="85280" y="3827"/>
                </a:cubicBezTo>
                <a:lnTo>
                  <a:pt x="85280" y="3827"/>
                </a:lnTo>
                <a:lnTo>
                  <a:pt x="85301" y="3831"/>
                </a:lnTo>
                <a:cubicBezTo>
                  <a:pt x="85363" y="3248"/>
                  <a:pt x="85853" y="2802"/>
                  <a:pt x="86441" y="2798"/>
                </a:cubicBezTo>
                <a:close/>
                <a:moveTo>
                  <a:pt x="15166" y="2798"/>
                </a:moveTo>
                <a:cubicBezTo>
                  <a:pt x="15722" y="2798"/>
                  <a:pt x="16208" y="3207"/>
                  <a:pt x="16297" y="3754"/>
                </a:cubicBezTo>
                <a:cubicBezTo>
                  <a:pt x="16269" y="3787"/>
                  <a:pt x="16240" y="3816"/>
                  <a:pt x="16212" y="3848"/>
                </a:cubicBezTo>
                <a:cubicBezTo>
                  <a:pt x="16159" y="3905"/>
                  <a:pt x="16105" y="3967"/>
                  <a:pt x="16052" y="4027"/>
                </a:cubicBezTo>
                <a:cubicBezTo>
                  <a:pt x="15979" y="4114"/>
                  <a:pt x="15914" y="4208"/>
                  <a:pt x="15848" y="4302"/>
                </a:cubicBezTo>
                <a:cubicBezTo>
                  <a:pt x="15639" y="4265"/>
                  <a:pt x="15432" y="4248"/>
                  <a:pt x="15219" y="4248"/>
                </a:cubicBezTo>
                <a:lnTo>
                  <a:pt x="15194" y="4248"/>
                </a:lnTo>
                <a:cubicBezTo>
                  <a:pt x="14929" y="4253"/>
                  <a:pt x="14668" y="4281"/>
                  <a:pt x="14414" y="4334"/>
                </a:cubicBezTo>
                <a:lnTo>
                  <a:pt x="14439" y="4314"/>
                </a:lnTo>
                <a:cubicBezTo>
                  <a:pt x="14316" y="4130"/>
                  <a:pt x="14174" y="3963"/>
                  <a:pt x="14022" y="3803"/>
                </a:cubicBezTo>
                <a:cubicBezTo>
                  <a:pt x="14096" y="3231"/>
                  <a:pt x="14578" y="2802"/>
                  <a:pt x="15158" y="2798"/>
                </a:cubicBezTo>
                <a:close/>
                <a:moveTo>
                  <a:pt x="30993" y="2798"/>
                </a:moveTo>
                <a:cubicBezTo>
                  <a:pt x="31548" y="2798"/>
                  <a:pt x="32034" y="3207"/>
                  <a:pt x="32128" y="3754"/>
                </a:cubicBezTo>
                <a:cubicBezTo>
                  <a:pt x="32099" y="3787"/>
                  <a:pt x="32067" y="3816"/>
                  <a:pt x="32039" y="3848"/>
                </a:cubicBezTo>
                <a:cubicBezTo>
                  <a:pt x="31907" y="3987"/>
                  <a:pt x="31785" y="4138"/>
                  <a:pt x="31675" y="4302"/>
                </a:cubicBezTo>
                <a:cubicBezTo>
                  <a:pt x="31470" y="4265"/>
                  <a:pt x="31262" y="4248"/>
                  <a:pt x="31050" y="4248"/>
                </a:cubicBezTo>
                <a:lnTo>
                  <a:pt x="31025" y="4248"/>
                </a:lnTo>
                <a:cubicBezTo>
                  <a:pt x="30759" y="4253"/>
                  <a:pt x="30499" y="4281"/>
                  <a:pt x="30241" y="4334"/>
                </a:cubicBezTo>
                <a:lnTo>
                  <a:pt x="30269" y="4314"/>
                </a:lnTo>
                <a:cubicBezTo>
                  <a:pt x="30143" y="4130"/>
                  <a:pt x="30005" y="3963"/>
                  <a:pt x="29853" y="3803"/>
                </a:cubicBezTo>
                <a:cubicBezTo>
                  <a:pt x="29926" y="3231"/>
                  <a:pt x="30408" y="2802"/>
                  <a:pt x="30985" y="2798"/>
                </a:cubicBezTo>
                <a:close/>
                <a:moveTo>
                  <a:pt x="46823" y="2798"/>
                </a:moveTo>
                <a:cubicBezTo>
                  <a:pt x="47379" y="2798"/>
                  <a:pt x="47864" y="3207"/>
                  <a:pt x="47954" y="3754"/>
                </a:cubicBezTo>
                <a:cubicBezTo>
                  <a:pt x="47845" y="3869"/>
                  <a:pt x="47734" y="3991"/>
                  <a:pt x="47636" y="4121"/>
                </a:cubicBezTo>
                <a:cubicBezTo>
                  <a:pt x="47591" y="4179"/>
                  <a:pt x="47546" y="4240"/>
                  <a:pt x="47506" y="4302"/>
                </a:cubicBezTo>
                <a:cubicBezTo>
                  <a:pt x="47289" y="4265"/>
                  <a:pt x="47072" y="4248"/>
                  <a:pt x="46852" y="4248"/>
                </a:cubicBezTo>
                <a:cubicBezTo>
                  <a:pt x="46586" y="4253"/>
                  <a:pt x="46325" y="4281"/>
                  <a:pt x="46071" y="4334"/>
                </a:cubicBezTo>
                <a:lnTo>
                  <a:pt x="46096" y="4314"/>
                </a:lnTo>
                <a:cubicBezTo>
                  <a:pt x="45973" y="4130"/>
                  <a:pt x="45830" y="3963"/>
                  <a:pt x="45679" y="3803"/>
                </a:cubicBezTo>
                <a:cubicBezTo>
                  <a:pt x="45753" y="3231"/>
                  <a:pt x="46235" y="2802"/>
                  <a:pt x="46815" y="2798"/>
                </a:cubicBezTo>
                <a:close/>
                <a:moveTo>
                  <a:pt x="62650" y="2798"/>
                </a:moveTo>
                <a:cubicBezTo>
                  <a:pt x="63205" y="2798"/>
                  <a:pt x="63691" y="3207"/>
                  <a:pt x="63785" y="3754"/>
                </a:cubicBezTo>
                <a:cubicBezTo>
                  <a:pt x="63757" y="3787"/>
                  <a:pt x="63724" y="3816"/>
                  <a:pt x="63695" y="3848"/>
                </a:cubicBezTo>
                <a:cubicBezTo>
                  <a:pt x="63642" y="3905"/>
                  <a:pt x="63589" y="3967"/>
                  <a:pt x="63540" y="4027"/>
                </a:cubicBezTo>
                <a:cubicBezTo>
                  <a:pt x="63466" y="4114"/>
                  <a:pt x="63397" y="4208"/>
                  <a:pt x="63332" y="4302"/>
                </a:cubicBezTo>
                <a:cubicBezTo>
                  <a:pt x="63119" y="4265"/>
                  <a:pt x="62903" y="4248"/>
                  <a:pt x="62682" y="4248"/>
                </a:cubicBezTo>
                <a:cubicBezTo>
                  <a:pt x="62417" y="4253"/>
                  <a:pt x="62156" y="4281"/>
                  <a:pt x="61898" y="4334"/>
                </a:cubicBezTo>
                <a:lnTo>
                  <a:pt x="61927" y="4314"/>
                </a:lnTo>
                <a:cubicBezTo>
                  <a:pt x="61800" y="4130"/>
                  <a:pt x="61661" y="3963"/>
                  <a:pt x="61510" y="3803"/>
                </a:cubicBezTo>
                <a:cubicBezTo>
                  <a:pt x="61583" y="3231"/>
                  <a:pt x="62066" y="2802"/>
                  <a:pt x="62641" y="2798"/>
                </a:cubicBezTo>
                <a:close/>
                <a:moveTo>
                  <a:pt x="78481" y="2798"/>
                </a:moveTo>
                <a:cubicBezTo>
                  <a:pt x="79035" y="2798"/>
                  <a:pt x="79522" y="3207"/>
                  <a:pt x="79616" y="3754"/>
                </a:cubicBezTo>
                <a:cubicBezTo>
                  <a:pt x="79448" y="3921"/>
                  <a:pt x="79297" y="4106"/>
                  <a:pt x="79163" y="4302"/>
                </a:cubicBezTo>
                <a:cubicBezTo>
                  <a:pt x="78958" y="4265"/>
                  <a:pt x="78746" y="4248"/>
                  <a:pt x="78534" y="4248"/>
                </a:cubicBezTo>
                <a:lnTo>
                  <a:pt x="78509" y="4248"/>
                </a:lnTo>
                <a:cubicBezTo>
                  <a:pt x="78243" y="4253"/>
                  <a:pt x="77982" y="4281"/>
                  <a:pt x="77729" y="4334"/>
                </a:cubicBezTo>
                <a:lnTo>
                  <a:pt x="77753" y="4314"/>
                </a:lnTo>
                <a:cubicBezTo>
                  <a:pt x="77631" y="4130"/>
                  <a:pt x="77488" y="3963"/>
                  <a:pt x="77337" y="3803"/>
                </a:cubicBezTo>
                <a:cubicBezTo>
                  <a:pt x="77410" y="3231"/>
                  <a:pt x="77892" y="2802"/>
                  <a:pt x="78472" y="2798"/>
                </a:cubicBezTo>
                <a:close/>
                <a:moveTo>
                  <a:pt x="94307" y="2798"/>
                </a:moveTo>
                <a:cubicBezTo>
                  <a:pt x="94862" y="2798"/>
                  <a:pt x="95348" y="3207"/>
                  <a:pt x="95442" y="3754"/>
                </a:cubicBezTo>
                <a:cubicBezTo>
                  <a:pt x="95279" y="3921"/>
                  <a:pt x="95124" y="4106"/>
                  <a:pt x="94989" y="4302"/>
                </a:cubicBezTo>
                <a:cubicBezTo>
                  <a:pt x="94785" y="4265"/>
                  <a:pt x="94577" y="4248"/>
                  <a:pt x="94364" y="4248"/>
                </a:cubicBezTo>
                <a:lnTo>
                  <a:pt x="94340" y="4248"/>
                </a:lnTo>
                <a:cubicBezTo>
                  <a:pt x="94074" y="4253"/>
                  <a:pt x="93812" y="4281"/>
                  <a:pt x="93555" y="4334"/>
                </a:cubicBezTo>
                <a:lnTo>
                  <a:pt x="93584" y="4314"/>
                </a:lnTo>
                <a:cubicBezTo>
                  <a:pt x="93457" y="4130"/>
                  <a:pt x="93318" y="3963"/>
                  <a:pt x="93167" y="3803"/>
                </a:cubicBezTo>
                <a:cubicBezTo>
                  <a:pt x="93241" y="3231"/>
                  <a:pt x="93723" y="2802"/>
                  <a:pt x="94298" y="2798"/>
                </a:cubicBezTo>
                <a:close/>
                <a:moveTo>
                  <a:pt x="19093" y="2664"/>
                </a:moveTo>
                <a:cubicBezTo>
                  <a:pt x="19932" y="2664"/>
                  <a:pt x="20737" y="2933"/>
                  <a:pt x="21394" y="3415"/>
                </a:cubicBezTo>
                <a:cubicBezTo>
                  <a:pt x="21428" y="3439"/>
                  <a:pt x="21460" y="3464"/>
                  <a:pt x="21488" y="3488"/>
                </a:cubicBezTo>
                <a:cubicBezTo>
                  <a:pt x="21554" y="3537"/>
                  <a:pt x="21611" y="3586"/>
                  <a:pt x="21673" y="3640"/>
                </a:cubicBezTo>
                <a:cubicBezTo>
                  <a:pt x="21901" y="3840"/>
                  <a:pt x="22105" y="4072"/>
                  <a:pt x="22285" y="4330"/>
                </a:cubicBezTo>
                <a:cubicBezTo>
                  <a:pt x="22060" y="4375"/>
                  <a:pt x="21844" y="4444"/>
                  <a:pt x="21635" y="4526"/>
                </a:cubicBezTo>
                <a:cubicBezTo>
                  <a:pt x="21014" y="3746"/>
                  <a:pt x="20092" y="3301"/>
                  <a:pt x="19092" y="3301"/>
                </a:cubicBezTo>
                <a:cubicBezTo>
                  <a:pt x="19088" y="3301"/>
                  <a:pt x="19083" y="3301"/>
                  <a:pt x="19079" y="3301"/>
                </a:cubicBezTo>
                <a:cubicBezTo>
                  <a:pt x="18107" y="3309"/>
                  <a:pt x="17200" y="3742"/>
                  <a:pt x="16587" y="4493"/>
                </a:cubicBezTo>
                <a:cubicBezTo>
                  <a:pt x="16375" y="4416"/>
                  <a:pt x="16150" y="4355"/>
                  <a:pt x="15922" y="4314"/>
                </a:cubicBezTo>
                <a:cubicBezTo>
                  <a:pt x="15958" y="4261"/>
                  <a:pt x="15995" y="4212"/>
                  <a:pt x="16032" y="4163"/>
                </a:cubicBezTo>
                <a:cubicBezTo>
                  <a:pt x="16081" y="4101"/>
                  <a:pt x="16130" y="4040"/>
                  <a:pt x="16183" y="3983"/>
                </a:cubicBezTo>
                <a:cubicBezTo>
                  <a:pt x="16208" y="3954"/>
                  <a:pt x="16236" y="3921"/>
                  <a:pt x="16261" y="3893"/>
                </a:cubicBezTo>
                <a:cubicBezTo>
                  <a:pt x="16767" y="3358"/>
                  <a:pt x="17409" y="2974"/>
                  <a:pt x="18119" y="2790"/>
                </a:cubicBezTo>
                <a:lnTo>
                  <a:pt x="18119" y="2798"/>
                </a:lnTo>
                <a:lnTo>
                  <a:pt x="18184" y="2774"/>
                </a:lnTo>
                <a:cubicBezTo>
                  <a:pt x="18397" y="2721"/>
                  <a:pt x="18613" y="2688"/>
                  <a:pt x="18830" y="2672"/>
                </a:cubicBezTo>
                <a:cubicBezTo>
                  <a:pt x="18830" y="2676"/>
                  <a:pt x="18834" y="2680"/>
                  <a:pt x="18834" y="2680"/>
                </a:cubicBezTo>
                <a:lnTo>
                  <a:pt x="18862" y="2672"/>
                </a:lnTo>
                <a:cubicBezTo>
                  <a:pt x="18932" y="2668"/>
                  <a:pt x="19002" y="2664"/>
                  <a:pt x="19075" y="2664"/>
                </a:cubicBezTo>
                <a:cubicBezTo>
                  <a:pt x="19081" y="2664"/>
                  <a:pt x="19087" y="2664"/>
                  <a:pt x="19093" y="2664"/>
                </a:cubicBezTo>
                <a:close/>
                <a:moveTo>
                  <a:pt x="34925" y="2664"/>
                </a:moveTo>
                <a:cubicBezTo>
                  <a:pt x="36131" y="2664"/>
                  <a:pt x="37253" y="3219"/>
                  <a:pt x="37989" y="4163"/>
                </a:cubicBezTo>
                <a:cubicBezTo>
                  <a:pt x="38034" y="4216"/>
                  <a:pt x="38075" y="4272"/>
                  <a:pt x="38116" y="4330"/>
                </a:cubicBezTo>
                <a:cubicBezTo>
                  <a:pt x="37890" y="4375"/>
                  <a:pt x="37675" y="4444"/>
                  <a:pt x="37462" y="4526"/>
                </a:cubicBezTo>
                <a:cubicBezTo>
                  <a:pt x="36842" y="3746"/>
                  <a:pt x="35922" y="3301"/>
                  <a:pt x="34925" y="3301"/>
                </a:cubicBezTo>
                <a:lnTo>
                  <a:pt x="34906" y="3301"/>
                </a:lnTo>
                <a:cubicBezTo>
                  <a:pt x="33937" y="3309"/>
                  <a:pt x="33031" y="3742"/>
                  <a:pt x="32414" y="4493"/>
                </a:cubicBezTo>
                <a:cubicBezTo>
                  <a:pt x="32201" y="4416"/>
                  <a:pt x="31981" y="4355"/>
                  <a:pt x="31752" y="4314"/>
                </a:cubicBezTo>
                <a:cubicBezTo>
                  <a:pt x="31834" y="4199"/>
                  <a:pt x="31920" y="4085"/>
                  <a:pt x="32014" y="3983"/>
                </a:cubicBezTo>
                <a:cubicBezTo>
                  <a:pt x="32063" y="3921"/>
                  <a:pt x="32116" y="3865"/>
                  <a:pt x="32173" y="3812"/>
                </a:cubicBezTo>
                <a:cubicBezTo>
                  <a:pt x="32226" y="3754"/>
                  <a:pt x="32284" y="3701"/>
                  <a:pt x="32340" y="3648"/>
                </a:cubicBezTo>
                <a:cubicBezTo>
                  <a:pt x="32401" y="3599"/>
                  <a:pt x="32459" y="3546"/>
                  <a:pt x="32520" y="3501"/>
                </a:cubicBezTo>
                <a:cubicBezTo>
                  <a:pt x="32614" y="3427"/>
                  <a:pt x="32708" y="3358"/>
                  <a:pt x="32806" y="3297"/>
                </a:cubicBezTo>
                <a:cubicBezTo>
                  <a:pt x="33153" y="3068"/>
                  <a:pt x="33541" y="2896"/>
                  <a:pt x="33945" y="2790"/>
                </a:cubicBezTo>
                <a:cubicBezTo>
                  <a:pt x="33945" y="2794"/>
                  <a:pt x="33950" y="2794"/>
                  <a:pt x="33950" y="2798"/>
                </a:cubicBezTo>
                <a:lnTo>
                  <a:pt x="34015" y="2774"/>
                </a:lnTo>
                <a:cubicBezTo>
                  <a:pt x="34223" y="2721"/>
                  <a:pt x="34440" y="2688"/>
                  <a:pt x="34661" y="2672"/>
                </a:cubicBezTo>
                <a:lnTo>
                  <a:pt x="34661" y="2680"/>
                </a:lnTo>
                <a:lnTo>
                  <a:pt x="34689" y="2672"/>
                </a:lnTo>
                <a:cubicBezTo>
                  <a:pt x="34759" y="2668"/>
                  <a:pt x="34832" y="2664"/>
                  <a:pt x="34901" y="2664"/>
                </a:cubicBezTo>
                <a:close/>
                <a:moveTo>
                  <a:pt x="50759" y="2664"/>
                </a:moveTo>
                <a:cubicBezTo>
                  <a:pt x="51998" y="2664"/>
                  <a:pt x="53159" y="3255"/>
                  <a:pt x="53889" y="4257"/>
                </a:cubicBezTo>
                <a:cubicBezTo>
                  <a:pt x="53909" y="4281"/>
                  <a:pt x="53926" y="4306"/>
                  <a:pt x="53942" y="4330"/>
                </a:cubicBezTo>
                <a:cubicBezTo>
                  <a:pt x="53717" y="4375"/>
                  <a:pt x="53501" y="4444"/>
                  <a:pt x="53293" y="4526"/>
                </a:cubicBezTo>
                <a:cubicBezTo>
                  <a:pt x="52672" y="3746"/>
                  <a:pt x="51749" y="3301"/>
                  <a:pt x="50756" y="3301"/>
                </a:cubicBezTo>
                <a:lnTo>
                  <a:pt x="50736" y="3301"/>
                </a:lnTo>
                <a:cubicBezTo>
                  <a:pt x="49764" y="3309"/>
                  <a:pt x="48857" y="3742"/>
                  <a:pt x="48245" y="4493"/>
                </a:cubicBezTo>
                <a:cubicBezTo>
                  <a:pt x="48028" y="4416"/>
                  <a:pt x="47807" y="4355"/>
                  <a:pt x="47579" y="4314"/>
                </a:cubicBezTo>
                <a:cubicBezTo>
                  <a:pt x="47800" y="4003"/>
                  <a:pt x="48056" y="3729"/>
                  <a:pt x="48350" y="3501"/>
                </a:cubicBezTo>
                <a:cubicBezTo>
                  <a:pt x="48771" y="3166"/>
                  <a:pt x="49253" y="2925"/>
                  <a:pt x="49776" y="2790"/>
                </a:cubicBezTo>
                <a:cubicBezTo>
                  <a:pt x="49776" y="2794"/>
                  <a:pt x="49776" y="2794"/>
                  <a:pt x="49781" y="2798"/>
                </a:cubicBezTo>
                <a:lnTo>
                  <a:pt x="49841" y="2774"/>
                </a:lnTo>
                <a:cubicBezTo>
                  <a:pt x="50054" y="2721"/>
                  <a:pt x="50271" y="2688"/>
                  <a:pt x="50486" y="2672"/>
                </a:cubicBezTo>
                <a:cubicBezTo>
                  <a:pt x="50486" y="2676"/>
                  <a:pt x="50491" y="2680"/>
                  <a:pt x="50491" y="2680"/>
                </a:cubicBezTo>
                <a:lnTo>
                  <a:pt x="50520" y="2672"/>
                </a:lnTo>
                <a:cubicBezTo>
                  <a:pt x="50589" y="2668"/>
                  <a:pt x="50658" y="2664"/>
                  <a:pt x="50731" y="2664"/>
                </a:cubicBezTo>
                <a:cubicBezTo>
                  <a:pt x="50741" y="2664"/>
                  <a:pt x="50750" y="2664"/>
                  <a:pt x="50759" y="2664"/>
                </a:cubicBezTo>
                <a:close/>
                <a:moveTo>
                  <a:pt x="66583" y="2664"/>
                </a:moveTo>
                <a:cubicBezTo>
                  <a:pt x="67465" y="2664"/>
                  <a:pt x="68307" y="2962"/>
                  <a:pt x="68980" y="3493"/>
                </a:cubicBezTo>
                <a:cubicBezTo>
                  <a:pt x="69103" y="3591"/>
                  <a:pt x="69221" y="3693"/>
                  <a:pt x="69331" y="3803"/>
                </a:cubicBezTo>
                <a:cubicBezTo>
                  <a:pt x="69389" y="3861"/>
                  <a:pt x="69442" y="3918"/>
                  <a:pt x="69495" y="3978"/>
                </a:cubicBezTo>
                <a:cubicBezTo>
                  <a:pt x="69593" y="4089"/>
                  <a:pt x="69687" y="4208"/>
                  <a:pt x="69772" y="4330"/>
                </a:cubicBezTo>
                <a:cubicBezTo>
                  <a:pt x="69548" y="4375"/>
                  <a:pt x="69331" y="4444"/>
                  <a:pt x="69119" y="4526"/>
                </a:cubicBezTo>
                <a:cubicBezTo>
                  <a:pt x="68497" y="3746"/>
                  <a:pt x="67575" y="3301"/>
                  <a:pt x="66575" y="3301"/>
                </a:cubicBezTo>
                <a:cubicBezTo>
                  <a:pt x="66571" y="3301"/>
                  <a:pt x="66566" y="3301"/>
                  <a:pt x="66562" y="3301"/>
                </a:cubicBezTo>
                <a:cubicBezTo>
                  <a:pt x="65595" y="3309"/>
                  <a:pt x="64688" y="3742"/>
                  <a:pt x="64071" y="4493"/>
                </a:cubicBezTo>
                <a:cubicBezTo>
                  <a:pt x="63859" y="4416"/>
                  <a:pt x="63638" y="4355"/>
                  <a:pt x="63410" y="4314"/>
                </a:cubicBezTo>
                <a:cubicBezTo>
                  <a:pt x="63581" y="4069"/>
                  <a:pt x="63781" y="3844"/>
                  <a:pt x="63998" y="3648"/>
                </a:cubicBezTo>
                <a:cubicBezTo>
                  <a:pt x="64459" y="3239"/>
                  <a:pt x="65010" y="2945"/>
                  <a:pt x="65602" y="2790"/>
                </a:cubicBezTo>
                <a:cubicBezTo>
                  <a:pt x="65602" y="2794"/>
                  <a:pt x="65606" y="2794"/>
                  <a:pt x="65606" y="2798"/>
                </a:cubicBezTo>
                <a:lnTo>
                  <a:pt x="65672" y="2774"/>
                </a:lnTo>
                <a:cubicBezTo>
                  <a:pt x="65881" y="2721"/>
                  <a:pt x="66096" y="2688"/>
                  <a:pt x="66317" y="2672"/>
                </a:cubicBezTo>
                <a:lnTo>
                  <a:pt x="66317" y="2680"/>
                </a:lnTo>
                <a:lnTo>
                  <a:pt x="66346" y="2672"/>
                </a:lnTo>
                <a:cubicBezTo>
                  <a:pt x="66420" y="2668"/>
                  <a:pt x="66489" y="2664"/>
                  <a:pt x="66558" y="2664"/>
                </a:cubicBezTo>
                <a:close/>
                <a:moveTo>
                  <a:pt x="82416" y="2664"/>
                </a:moveTo>
                <a:cubicBezTo>
                  <a:pt x="83689" y="2664"/>
                  <a:pt x="84873" y="3284"/>
                  <a:pt x="85599" y="4330"/>
                </a:cubicBezTo>
                <a:cubicBezTo>
                  <a:pt x="85374" y="4375"/>
                  <a:pt x="85158" y="4444"/>
                  <a:pt x="84950" y="4526"/>
                </a:cubicBezTo>
                <a:cubicBezTo>
                  <a:pt x="84327" y="3746"/>
                  <a:pt x="83405" y="3301"/>
                  <a:pt x="82406" y="3301"/>
                </a:cubicBezTo>
                <a:cubicBezTo>
                  <a:pt x="82401" y="3301"/>
                  <a:pt x="82397" y="3301"/>
                  <a:pt x="82393" y="3301"/>
                </a:cubicBezTo>
                <a:cubicBezTo>
                  <a:pt x="81421" y="3309"/>
                  <a:pt x="80515" y="3742"/>
                  <a:pt x="79902" y="4493"/>
                </a:cubicBezTo>
                <a:cubicBezTo>
                  <a:pt x="79689" y="4416"/>
                  <a:pt x="79465" y="4355"/>
                  <a:pt x="79236" y="4314"/>
                </a:cubicBezTo>
                <a:cubicBezTo>
                  <a:pt x="79771" y="3554"/>
                  <a:pt x="80551" y="3019"/>
                  <a:pt x="81433" y="2790"/>
                </a:cubicBezTo>
                <a:cubicBezTo>
                  <a:pt x="81433" y="2794"/>
                  <a:pt x="81433" y="2794"/>
                  <a:pt x="81437" y="2798"/>
                </a:cubicBezTo>
                <a:lnTo>
                  <a:pt x="81499" y="2774"/>
                </a:lnTo>
                <a:cubicBezTo>
                  <a:pt x="81711" y="2721"/>
                  <a:pt x="81927" y="2688"/>
                  <a:pt x="82144" y="2672"/>
                </a:cubicBezTo>
                <a:cubicBezTo>
                  <a:pt x="82144" y="2676"/>
                  <a:pt x="82148" y="2680"/>
                  <a:pt x="82148" y="2680"/>
                </a:cubicBezTo>
                <a:lnTo>
                  <a:pt x="82177" y="2672"/>
                </a:lnTo>
                <a:cubicBezTo>
                  <a:pt x="82246" y="2668"/>
                  <a:pt x="82315" y="2664"/>
                  <a:pt x="82389" y="2664"/>
                </a:cubicBezTo>
                <a:cubicBezTo>
                  <a:pt x="82398" y="2664"/>
                  <a:pt x="82407" y="2664"/>
                  <a:pt x="82416" y="2664"/>
                </a:cubicBezTo>
                <a:close/>
                <a:moveTo>
                  <a:pt x="11182" y="2664"/>
                </a:moveTo>
                <a:cubicBezTo>
                  <a:pt x="12455" y="2664"/>
                  <a:pt x="13648" y="3292"/>
                  <a:pt x="14374" y="4342"/>
                </a:cubicBezTo>
                <a:cubicBezTo>
                  <a:pt x="14153" y="4391"/>
                  <a:pt x="13937" y="4457"/>
                  <a:pt x="13728" y="4542"/>
                </a:cubicBezTo>
                <a:cubicBezTo>
                  <a:pt x="13107" y="3754"/>
                  <a:pt x="12180" y="3301"/>
                  <a:pt x="11179" y="3301"/>
                </a:cubicBezTo>
                <a:lnTo>
                  <a:pt x="11160" y="3301"/>
                </a:lnTo>
                <a:cubicBezTo>
                  <a:pt x="10183" y="3309"/>
                  <a:pt x="9273" y="3746"/>
                  <a:pt x="8655" y="4506"/>
                </a:cubicBezTo>
                <a:lnTo>
                  <a:pt x="8660" y="4510"/>
                </a:lnTo>
                <a:cubicBezTo>
                  <a:pt x="8448" y="4428"/>
                  <a:pt x="8227" y="4363"/>
                  <a:pt x="7999" y="4321"/>
                </a:cubicBezTo>
                <a:cubicBezTo>
                  <a:pt x="8542" y="3542"/>
                  <a:pt x="9350" y="2998"/>
                  <a:pt x="10253" y="2774"/>
                </a:cubicBezTo>
                <a:lnTo>
                  <a:pt x="10253" y="2778"/>
                </a:lnTo>
                <a:lnTo>
                  <a:pt x="10265" y="2774"/>
                </a:lnTo>
                <a:cubicBezTo>
                  <a:pt x="10551" y="2704"/>
                  <a:pt x="10849" y="2664"/>
                  <a:pt x="11155" y="2664"/>
                </a:cubicBezTo>
                <a:cubicBezTo>
                  <a:pt x="11164" y="2664"/>
                  <a:pt x="11173" y="2664"/>
                  <a:pt x="11182" y="2664"/>
                </a:cubicBezTo>
                <a:close/>
                <a:moveTo>
                  <a:pt x="27008" y="2664"/>
                </a:moveTo>
                <a:cubicBezTo>
                  <a:pt x="28285" y="2664"/>
                  <a:pt x="29478" y="3292"/>
                  <a:pt x="30205" y="4342"/>
                </a:cubicBezTo>
                <a:cubicBezTo>
                  <a:pt x="29980" y="4391"/>
                  <a:pt x="29763" y="4457"/>
                  <a:pt x="29559" y="4542"/>
                </a:cubicBezTo>
                <a:cubicBezTo>
                  <a:pt x="28937" y="3749"/>
                  <a:pt x="28007" y="3301"/>
                  <a:pt x="26999" y="3301"/>
                </a:cubicBezTo>
                <a:cubicBezTo>
                  <a:pt x="26994" y="3301"/>
                  <a:pt x="26990" y="3301"/>
                  <a:pt x="26985" y="3301"/>
                </a:cubicBezTo>
                <a:cubicBezTo>
                  <a:pt x="26010" y="3309"/>
                  <a:pt x="25099" y="3746"/>
                  <a:pt x="24486" y="4506"/>
                </a:cubicBezTo>
                <a:lnTo>
                  <a:pt x="24486" y="4510"/>
                </a:lnTo>
                <a:cubicBezTo>
                  <a:pt x="24274" y="4428"/>
                  <a:pt x="24054" y="4363"/>
                  <a:pt x="23824" y="4321"/>
                </a:cubicBezTo>
                <a:cubicBezTo>
                  <a:pt x="24372" y="3542"/>
                  <a:pt x="25177" y="2998"/>
                  <a:pt x="26084" y="2774"/>
                </a:cubicBezTo>
                <a:lnTo>
                  <a:pt x="26084" y="2778"/>
                </a:lnTo>
                <a:lnTo>
                  <a:pt x="26092" y="2774"/>
                </a:lnTo>
                <a:cubicBezTo>
                  <a:pt x="26382" y="2704"/>
                  <a:pt x="26680" y="2664"/>
                  <a:pt x="26982" y="2664"/>
                </a:cubicBezTo>
                <a:cubicBezTo>
                  <a:pt x="26990" y="2664"/>
                  <a:pt x="26999" y="2664"/>
                  <a:pt x="27008" y="2664"/>
                </a:cubicBezTo>
                <a:close/>
                <a:moveTo>
                  <a:pt x="42839" y="2664"/>
                </a:moveTo>
                <a:cubicBezTo>
                  <a:pt x="44112" y="2664"/>
                  <a:pt x="45305" y="3292"/>
                  <a:pt x="46031" y="4342"/>
                </a:cubicBezTo>
                <a:cubicBezTo>
                  <a:pt x="45811" y="4391"/>
                  <a:pt x="45594" y="4457"/>
                  <a:pt x="45385" y="4542"/>
                </a:cubicBezTo>
                <a:cubicBezTo>
                  <a:pt x="44764" y="3749"/>
                  <a:pt x="43834" y="3301"/>
                  <a:pt x="42829" y="3301"/>
                </a:cubicBezTo>
                <a:cubicBezTo>
                  <a:pt x="42825" y="3301"/>
                  <a:pt x="42820" y="3301"/>
                  <a:pt x="42816" y="3301"/>
                </a:cubicBezTo>
                <a:cubicBezTo>
                  <a:pt x="41841" y="3309"/>
                  <a:pt x="40929" y="3746"/>
                  <a:pt x="40313" y="4506"/>
                </a:cubicBezTo>
                <a:lnTo>
                  <a:pt x="40317" y="4510"/>
                </a:lnTo>
                <a:cubicBezTo>
                  <a:pt x="40105" y="4428"/>
                  <a:pt x="39884" y="4363"/>
                  <a:pt x="39655" y="4321"/>
                </a:cubicBezTo>
                <a:cubicBezTo>
                  <a:pt x="40203" y="3542"/>
                  <a:pt x="41008" y="2998"/>
                  <a:pt x="41909" y="2774"/>
                </a:cubicBezTo>
                <a:lnTo>
                  <a:pt x="41909" y="2778"/>
                </a:lnTo>
                <a:lnTo>
                  <a:pt x="41922" y="2774"/>
                </a:lnTo>
                <a:cubicBezTo>
                  <a:pt x="42208" y="2704"/>
                  <a:pt x="42506" y="2664"/>
                  <a:pt x="42812" y="2664"/>
                </a:cubicBezTo>
                <a:cubicBezTo>
                  <a:pt x="42821" y="2664"/>
                  <a:pt x="42830" y="2664"/>
                  <a:pt x="42839" y="2664"/>
                </a:cubicBezTo>
                <a:close/>
                <a:moveTo>
                  <a:pt x="58663" y="2664"/>
                </a:moveTo>
                <a:cubicBezTo>
                  <a:pt x="59942" y="2664"/>
                  <a:pt x="61135" y="3288"/>
                  <a:pt x="61862" y="4342"/>
                </a:cubicBezTo>
                <a:cubicBezTo>
                  <a:pt x="61636" y="4391"/>
                  <a:pt x="61421" y="4457"/>
                  <a:pt x="61216" y="4542"/>
                </a:cubicBezTo>
                <a:cubicBezTo>
                  <a:pt x="60594" y="3749"/>
                  <a:pt x="59660" y="3301"/>
                  <a:pt x="58656" y="3301"/>
                </a:cubicBezTo>
                <a:cubicBezTo>
                  <a:pt x="58652" y="3301"/>
                  <a:pt x="58647" y="3301"/>
                  <a:pt x="58643" y="3301"/>
                </a:cubicBezTo>
                <a:cubicBezTo>
                  <a:pt x="57667" y="3309"/>
                  <a:pt x="56756" y="3746"/>
                  <a:pt x="56143" y="4506"/>
                </a:cubicBezTo>
                <a:lnTo>
                  <a:pt x="56143" y="4510"/>
                </a:lnTo>
                <a:cubicBezTo>
                  <a:pt x="55932" y="4428"/>
                  <a:pt x="55711" y="4363"/>
                  <a:pt x="55482" y="4321"/>
                </a:cubicBezTo>
                <a:cubicBezTo>
                  <a:pt x="56030" y="3542"/>
                  <a:pt x="56833" y="2998"/>
                  <a:pt x="57740" y="2774"/>
                </a:cubicBezTo>
                <a:lnTo>
                  <a:pt x="57740" y="2778"/>
                </a:lnTo>
                <a:lnTo>
                  <a:pt x="57749" y="2774"/>
                </a:lnTo>
                <a:cubicBezTo>
                  <a:pt x="58039" y="2704"/>
                  <a:pt x="58337" y="2664"/>
                  <a:pt x="58639" y="2664"/>
                </a:cubicBezTo>
                <a:close/>
                <a:moveTo>
                  <a:pt x="74496" y="2664"/>
                </a:moveTo>
                <a:cubicBezTo>
                  <a:pt x="75773" y="2664"/>
                  <a:pt x="76962" y="3292"/>
                  <a:pt x="77688" y="4342"/>
                </a:cubicBezTo>
                <a:cubicBezTo>
                  <a:pt x="77467" y="4391"/>
                  <a:pt x="77251" y="4457"/>
                  <a:pt x="77043" y="4542"/>
                </a:cubicBezTo>
                <a:cubicBezTo>
                  <a:pt x="76421" y="3749"/>
                  <a:pt x="75490" y="3301"/>
                  <a:pt x="74487" y="3301"/>
                </a:cubicBezTo>
                <a:cubicBezTo>
                  <a:pt x="74482" y="3301"/>
                  <a:pt x="74478" y="3301"/>
                  <a:pt x="74473" y="3301"/>
                </a:cubicBezTo>
                <a:cubicBezTo>
                  <a:pt x="73497" y="3309"/>
                  <a:pt x="72586" y="3746"/>
                  <a:pt x="71970" y="4506"/>
                </a:cubicBezTo>
                <a:lnTo>
                  <a:pt x="71974" y="4510"/>
                </a:lnTo>
                <a:cubicBezTo>
                  <a:pt x="71762" y="4428"/>
                  <a:pt x="71542" y="4363"/>
                  <a:pt x="71312" y="4321"/>
                </a:cubicBezTo>
                <a:cubicBezTo>
                  <a:pt x="71860" y="3542"/>
                  <a:pt x="72664" y="2998"/>
                  <a:pt x="73567" y="2774"/>
                </a:cubicBezTo>
                <a:lnTo>
                  <a:pt x="73567" y="2778"/>
                </a:lnTo>
                <a:lnTo>
                  <a:pt x="73579" y="2774"/>
                </a:lnTo>
                <a:cubicBezTo>
                  <a:pt x="73865" y="2704"/>
                  <a:pt x="74164" y="2664"/>
                  <a:pt x="74469" y="2664"/>
                </a:cubicBezTo>
                <a:cubicBezTo>
                  <a:pt x="74478" y="2664"/>
                  <a:pt x="74487" y="2664"/>
                  <a:pt x="74496" y="2664"/>
                </a:cubicBezTo>
                <a:close/>
                <a:moveTo>
                  <a:pt x="90321" y="2664"/>
                </a:moveTo>
                <a:cubicBezTo>
                  <a:pt x="91599" y="2664"/>
                  <a:pt x="92792" y="3288"/>
                  <a:pt x="93518" y="4342"/>
                </a:cubicBezTo>
                <a:cubicBezTo>
                  <a:pt x="93294" y="4391"/>
                  <a:pt x="93082" y="4457"/>
                  <a:pt x="92873" y="4542"/>
                </a:cubicBezTo>
                <a:cubicBezTo>
                  <a:pt x="92251" y="3749"/>
                  <a:pt x="91317" y="3301"/>
                  <a:pt x="90313" y="3301"/>
                </a:cubicBezTo>
                <a:cubicBezTo>
                  <a:pt x="90309" y="3301"/>
                  <a:pt x="90304" y="3301"/>
                  <a:pt x="90300" y="3301"/>
                </a:cubicBezTo>
                <a:cubicBezTo>
                  <a:pt x="89324" y="3309"/>
                  <a:pt x="88413" y="3746"/>
                  <a:pt x="87801" y="4506"/>
                </a:cubicBezTo>
                <a:lnTo>
                  <a:pt x="87801" y="4510"/>
                </a:lnTo>
                <a:cubicBezTo>
                  <a:pt x="87588" y="4428"/>
                  <a:pt x="87367" y="4363"/>
                  <a:pt x="87139" y="4321"/>
                </a:cubicBezTo>
                <a:cubicBezTo>
                  <a:pt x="87686" y="3542"/>
                  <a:pt x="88491" y="2998"/>
                  <a:pt x="89397" y="2774"/>
                </a:cubicBezTo>
                <a:lnTo>
                  <a:pt x="89397" y="2778"/>
                </a:lnTo>
                <a:lnTo>
                  <a:pt x="89406" y="2774"/>
                </a:lnTo>
                <a:cubicBezTo>
                  <a:pt x="89695" y="2704"/>
                  <a:pt x="89994" y="2664"/>
                  <a:pt x="90296" y="2664"/>
                </a:cubicBezTo>
                <a:close/>
                <a:moveTo>
                  <a:pt x="19095" y="3371"/>
                </a:moveTo>
                <a:cubicBezTo>
                  <a:pt x="20061" y="3371"/>
                  <a:pt x="20961" y="3799"/>
                  <a:pt x="21566" y="4551"/>
                </a:cubicBezTo>
                <a:cubicBezTo>
                  <a:pt x="21358" y="4640"/>
                  <a:pt x="21158" y="4743"/>
                  <a:pt x="20966" y="4865"/>
                </a:cubicBezTo>
                <a:cubicBezTo>
                  <a:pt x="20488" y="4334"/>
                  <a:pt x="19814" y="4032"/>
                  <a:pt x="19100" y="4032"/>
                </a:cubicBezTo>
                <a:lnTo>
                  <a:pt x="19083" y="4032"/>
                </a:lnTo>
                <a:cubicBezTo>
                  <a:pt x="18997" y="4032"/>
                  <a:pt x="18907" y="4036"/>
                  <a:pt x="18821" y="4044"/>
                </a:cubicBezTo>
                <a:cubicBezTo>
                  <a:pt x="18397" y="4093"/>
                  <a:pt x="17984" y="4253"/>
                  <a:pt x="17637" y="4502"/>
                </a:cubicBezTo>
                <a:cubicBezTo>
                  <a:pt x="17502" y="4596"/>
                  <a:pt x="17379" y="4702"/>
                  <a:pt x="17270" y="4820"/>
                </a:cubicBezTo>
                <a:cubicBezTo>
                  <a:pt x="17073" y="4706"/>
                  <a:pt x="16870" y="4604"/>
                  <a:pt x="16657" y="4522"/>
                </a:cubicBezTo>
                <a:cubicBezTo>
                  <a:pt x="17257" y="3795"/>
                  <a:pt x="18135" y="3378"/>
                  <a:pt x="19079" y="3371"/>
                </a:cubicBezTo>
                <a:cubicBezTo>
                  <a:pt x="19085" y="3371"/>
                  <a:pt x="19090" y="3371"/>
                  <a:pt x="19095" y="3371"/>
                </a:cubicBezTo>
                <a:close/>
                <a:moveTo>
                  <a:pt x="34906" y="3371"/>
                </a:moveTo>
                <a:cubicBezTo>
                  <a:pt x="35881" y="3371"/>
                  <a:pt x="36784" y="3795"/>
                  <a:pt x="37393" y="4555"/>
                </a:cubicBezTo>
                <a:cubicBezTo>
                  <a:pt x="37185" y="4640"/>
                  <a:pt x="36984" y="4747"/>
                  <a:pt x="36797" y="4865"/>
                </a:cubicBezTo>
                <a:cubicBezTo>
                  <a:pt x="36318" y="4335"/>
                  <a:pt x="35639" y="4032"/>
                  <a:pt x="34927" y="4032"/>
                </a:cubicBezTo>
                <a:cubicBezTo>
                  <a:pt x="34921" y="4032"/>
                  <a:pt x="34915" y="4032"/>
                  <a:pt x="34910" y="4032"/>
                </a:cubicBezTo>
                <a:cubicBezTo>
                  <a:pt x="34305" y="4036"/>
                  <a:pt x="33717" y="4261"/>
                  <a:pt x="33264" y="4661"/>
                </a:cubicBezTo>
                <a:cubicBezTo>
                  <a:pt x="33206" y="4710"/>
                  <a:pt x="33149" y="4767"/>
                  <a:pt x="33096" y="4820"/>
                </a:cubicBezTo>
                <a:cubicBezTo>
                  <a:pt x="32904" y="4706"/>
                  <a:pt x="32700" y="4604"/>
                  <a:pt x="32484" y="4522"/>
                </a:cubicBezTo>
                <a:cubicBezTo>
                  <a:pt x="33083" y="3795"/>
                  <a:pt x="33966" y="3378"/>
                  <a:pt x="34906" y="3371"/>
                </a:cubicBezTo>
                <a:close/>
                <a:moveTo>
                  <a:pt x="50753" y="3371"/>
                </a:moveTo>
                <a:cubicBezTo>
                  <a:pt x="51718" y="3371"/>
                  <a:pt x="52618" y="3799"/>
                  <a:pt x="53223" y="4551"/>
                </a:cubicBezTo>
                <a:cubicBezTo>
                  <a:pt x="53015" y="4640"/>
                  <a:pt x="52814" y="4743"/>
                  <a:pt x="52623" y="4865"/>
                </a:cubicBezTo>
                <a:cubicBezTo>
                  <a:pt x="52149" y="4335"/>
                  <a:pt x="51474" y="4032"/>
                  <a:pt x="50758" y="4032"/>
                </a:cubicBezTo>
                <a:cubicBezTo>
                  <a:pt x="50752" y="4032"/>
                  <a:pt x="50746" y="4032"/>
                  <a:pt x="50740" y="4032"/>
                </a:cubicBezTo>
                <a:cubicBezTo>
                  <a:pt x="50054" y="4036"/>
                  <a:pt x="49396" y="4321"/>
                  <a:pt x="48927" y="4824"/>
                </a:cubicBezTo>
                <a:cubicBezTo>
                  <a:pt x="48731" y="4706"/>
                  <a:pt x="48526" y="4604"/>
                  <a:pt x="48314" y="4522"/>
                </a:cubicBezTo>
                <a:cubicBezTo>
                  <a:pt x="48914" y="3795"/>
                  <a:pt x="49792" y="3378"/>
                  <a:pt x="50736" y="3371"/>
                </a:cubicBezTo>
                <a:cubicBezTo>
                  <a:pt x="50742" y="3371"/>
                  <a:pt x="50747" y="3371"/>
                  <a:pt x="50753" y="3371"/>
                </a:cubicBezTo>
                <a:close/>
                <a:moveTo>
                  <a:pt x="66579" y="3371"/>
                </a:moveTo>
                <a:cubicBezTo>
                  <a:pt x="67549" y="3371"/>
                  <a:pt x="68445" y="3799"/>
                  <a:pt x="69054" y="4551"/>
                </a:cubicBezTo>
                <a:cubicBezTo>
                  <a:pt x="68846" y="4640"/>
                  <a:pt x="68641" y="4743"/>
                  <a:pt x="68454" y="4865"/>
                </a:cubicBezTo>
                <a:cubicBezTo>
                  <a:pt x="67975" y="4335"/>
                  <a:pt x="67296" y="4032"/>
                  <a:pt x="66584" y="4032"/>
                </a:cubicBezTo>
                <a:cubicBezTo>
                  <a:pt x="66578" y="4032"/>
                  <a:pt x="66573" y="4032"/>
                  <a:pt x="66567" y="4032"/>
                </a:cubicBezTo>
                <a:cubicBezTo>
                  <a:pt x="65885" y="4036"/>
                  <a:pt x="65223" y="4321"/>
                  <a:pt x="64754" y="4824"/>
                </a:cubicBezTo>
                <a:cubicBezTo>
                  <a:pt x="64561" y="4706"/>
                  <a:pt x="64357" y="4604"/>
                  <a:pt x="64141" y="4522"/>
                </a:cubicBezTo>
                <a:cubicBezTo>
                  <a:pt x="64741" y="3795"/>
                  <a:pt x="65623" y="3378"/>
                  <a:pt x="66562" y="3371"/>
                </a:cubicBezTo>
                <a:cubicBezTo>
                  <a:pt x="66568" y="3371"/>
                  <a:pt x="66573" y="3371"/>
                  <a:pt x="66579" y="3371"/>
                </a:cubicBezTo>
                <a:close/>
                <a:moveTo>
                  <a:pt x="82409" y="3371"/>
                </a:moveTo>
                <a:cubicBezTo>
                  <a:pt x="83375" y="3371"/>
                  <a:pt x="84275" y="3799"/>
                  <a:pt x="84880" y="4551"/>
                </a:cubicBezTo>
                <a:cubicBezTo>
                  <a:pt x="84672" y="4640"/>
                  <a:pt x="84472" y="4743"/>
                  <a:pt x="84280" y="4865"/>
                </a:cubicBezTo>
                <a:cubicBezTo>
                  <a:pt x="83806" y="4335"/>
                  <a:pt x="83127" y="4032"/>
                  <a:pt x="82415" y="4032"/>
                </a:cubicBezTo>
                <a:cubicBezTo>
                  <a:pt x="82409" y="4032"/>
                  <a:pt x="82403" y="4032"/>
                  <a:pt x="82398" y="4032"/>
                </a:cubicBezTo>
                <a:cubicBezTo>
                  <a:pt x="81964" y="4032"/>
                  <a:pt x="81540" y="4150"/>
                  <a:pt x="81167" y="4363"/>
                </a:cubicBezTo>
                <a:cubicBezTo>
                  <a:pt x="80952" y="4485"/>
                  <a:pt x="80756" y="4640"/>
                  <a:pt x="80584" y="4820"/>
                </a:cubicBezTo>
                <a:cubicBezTo>
                  <a:pt x="80388" y="4706"/>
                  <a:pt x="80183" y="4604"/>
                  <a:pt x="79971" y="4522"/>
                </a:cubicBezTo>
                <a:cubicBezTo>
                  <a:pt x="80571" y="3795"/>
                  <a:pt x="81450" y="3378"/>
                  <a:pt x="82393" y="3371"/>
                </a:cubicBezTo>
                <a:cubicBezTo>
                  <a:pt x="82398" y="3371"/>
                  <a:pt x="82404" y="3371"/>
                  <a:pt x="82409" y="3371"/>
                </a:cubicBezTo>
                <a:close/>
                <a:moveTo>
                  <a:pt x="11179" y="3371"/>
                </a:moveTo>
                <a:cubicBezTo>
                  <a:pt x="12152" y="3371"/>
                  <a:pt x="13055" y="3807"/>
                  <a:pt x="13663" y="4571"/>
                </a:cubicBezTo>
                <a:cubicBezTo>
                  <a:pt x="13454" y="4661"/>
                  <a:pt x="13255" y="4767"/>
                  <a:pt x="13066" y="4890"/>
                </a:cubicBezTo>
                <a:cubicBezTo>
                  <a:pt x="12589" y="4342"/>
                  <a:pt x="11906" y="4032"/>
                  <a:pt x="11181" y="4032"/>
                </a:cubicBezTo>
                <a:cubicBezTo>
                  <a:pt x="11175" y="4032"/>
                  <a:pt x="11169" y="4032"/>
                  <a:pt x="11164" y="4032"/>
                </a:cubicBezTo>
                <a:cubicBezTo>
                  <a:pt x="10469" y="4036"/>
                  <a:pt x="9799" y="4330"/>
                  <a:pt x="9330" y="4841"/>
                </a:cubicBezTo>
                <a:cubicBezTo>
                  <a:pt x="9138" y="4722"/>
                  <a:pt x="8938" y="4620"/>
                  <a:pt x="8725" y="4534"/>
                </a:cubicBezTo>
                <a:cubicBezTo>
                  <a:pt x="9326" y="3803"/>
                  <a:pt x="10212" y="3378"/>
                  <a:pt x="11160" y="3371"/>
                </a:cubicBezTo>
                <a:close/>
                <a:moveTo>
                  <a:pt x="27002" y="3371"/>
                </a:moveTo>
                <a:cubicBezTo>
                  <a:pt x="27981" y="3371"/>
                  <a:pt x="28885" y="3807"/>
                  <a:pt x="29490" y="4571"/>
                </a:cubicBezTo>
                <a:cubicBezTo>
                  <a:pt x="29281" y="4661"/>
                  <a:pt x="29085" y="4767"/>
                  <a:pt x="28897" y="4890"/>
                </a:cubicBezTo>
                <a:cubicBezTo>
                  <a:pt x="28419" y="4342"/>
                  <a:pt x="27731" y="4032"/>
                  <a:pt x="27007" y="4032"/>
                </a:cubicBezTo>
                <a:cubicBezTo>
                  <a:pt x="27002" y="4032"/>
                  <a:pt x="26996" y="4032"/>
                  <a:pt x="26990" y="4032"/>
                </a:cubicBezTo>
                <a:cubicBezTo>
                  <a:pt x="26295" y="4036"/>
                  <a:pt x="25630" y="4330"/>
                  <a:pt x="25160" y="4841"/>
                </a:cubicBezTo>
                <a:cubicBezTo>
                  <a:pt x="24968" y="4722"/>
                  <a:pt x="24764" y="4620"/>
                  <a:pt x="24552" y="4534"/>
                </a:cubicBezTo>
                <a:cubicBezTo>
                  <a:pt x="25152" y="3803"/>
                  <a:pt x="26039" y="3378"/>
                  <a:pt x="26985" y="3371"/>
                </a:cubicBezTo>
                <a:cubicBezTo>
                  <a:pt x="26991" y="3371"/>
                  <a:pt x="26996" y="3371"/>
                  <a:pt x="27002" y="3371"/>
                </a:cubicBezTo>
                <a:close/>
                <a:moveTo>
                  <a:pt x="42837" y="3371"/>
                </a:moveTo>
                <a:cubicBezTo>
                  <a:pt x="43809" y="3371"/>
                  <a:pt x="44712" y="3807"/>
                  <a:pt x="45321" y="4571"/>
                </a:cubicBezTo>
                <a:cubicBezTo>
                  <a:pt x="45112" y="4661"/>
                  <a:pt x="44912" y="4767"/>
                  <a:pt x="44724" y="4890"/>
                </a:cubicBezTo>
                <a:cubicBezTo>
                  <a:pt x="44246" y="4342"/>
                  <a:pt x="43558" y="4032"/>
                  <a:pt x="42838" y="4032"/>
                </a:cubicBezTo>
                <a:cubicBezTo>
                  <a:pt x="42832" y="4032"/>
                  <a:pt x="42827" y="4032"/>
                  <a:pt x="42821" y="4032"/>
                </a:cubicBezTo>
                <a:cubicBezTo>
                  <a:pt x="42126" y="4036"/>
                  <a:pt x="41460" y="4330"/>
                  <a:pt x="40987" y="4841"/>
                </a:cubicBezTo>
                <a:cubicBezTo>
                  <a:pt x="40795" y="4722"/>
                  <a:pt x="40595" y="4620"/>
                  <a:pt x="40382" y="4534"/>
                </a:cubicBezTo>
                <a:cubicBezTo>
                  <a:pt x="40983" y="3803"/>
                  <a:pt x="41869" y="3378"/>
                  <a:pt x="42816" y="3371"/>
                </a:cubicBezTo>
                <a:close/>
                <a:moveTo>
                  <a:pt x="58659" y="3371"/>
                </a:moveTo>
                <a:cubicBezTo>
                  <a:pt x="59637" y="3371"/>
                  <a:pt x="60542" y="3807"/>
                  <a:pt x="61146" y="4571"/>
                </a:cubicBezTo>
                <a:cubicBezTo>
                  <a:pt x="60942" y="4661"/>
                  <a:pt x="60742" y="4767"/>
                  <a:pt x="60554" y="4890"/>
                </a:cubicBezTo>
                <a:cubicBezTo>
                  <a:pt x="60077" y="4342"/>
                  <a:pt x="59389" y="4032"/>
                  <a:pt x="58664" y="4032"/>
                </a:cubicBezTo>
                <a:cubicBezTo>
                  <a:pt x="58658" y="4032"/>
                  <a:pt x="58652" y="4032"/>
                  <a:pt x="58647" y="4032"/>
                </a:cubicBezTo>
                <a:cubicBezTo>
                  <a:pt x="57953" y="4036"/>
                  <a:pt x="57287" y="4330"/>
                  <a:pt x="56818" y="4841"/>
                </a:cubicBezTo>
                <a:cubicBezTo>
                  <a:pt x="56626" y="4722"/>
                  <a:pt x="56422" y="4620"/>
                  <a:pt x="56209" y="4534"/>
                </a:cubicBezTo>
                <a:cubicBezTo>
                  <a:pt x="56809" y="3803"/>
                  <a:pt x="57696" y="3378"/>
                  <a:pt x="58643" y="3371"/>
                </a:cubicBezTo>
                <a:cubicBezTo>
                  <a:pt x="58648" y="3371"/>
                  <a:pt x="58654" y="3371"/>
                  <a:pt x="58659" y="3371"/>
                </a:cubicBezTo>
                <a:close/>
                <a:moveTo>
                  <a:pt x="74490" y="3371"/>
                </a:moveTo>
                <a:cubicBezTo>
                  <a:pt x="75464" y="3371"/>
                  <a:pt x="76368" y="3807"/>
                  <a:pt x="76977" y="4571"/>
                </a:cubicBezTo>
                <a:cubicBezTo>
                  <a:pt x="76769" y="4661"/>
                  <a:pt x="76569" y="4767"/>
                  <a:pt x="76381" y="4890"/>
                </a:cubicBezTo>
                <a:cubicBezTo>
                  <a:pt x="75902" y="4342"/>
                  <a:pt x="75219" y="4032"/>
                  <a:pt x="74494" y="4032"/>
                </a:cubicBezTo>
                <a:cubicBezTo>
                  <a:pt x="74489" y="4032"/>
                  <a:pt x="74483" y="4032"/>
                  <a:pt x="74477" y="4032"/>
                </a:cubicBezTo>
                <a:cubicBezTo>
                  <a:pt x="73783" y="4036"/>
                  <a:pt x="73114" y="4330"/>
                  <a:pt x="72644" y="4841"/>
                </a:cubicBezTo>
                <a:cubicBezTo>
                  <a:pt x="72452" y="4722"/>
                  <a:pt x="72252" y="4620"/>
                  <a:pt x="72040" y="4534"/>
                </a:cubicBezTo>
                <a:cubicBezTo>
                  <a:pt x="72639" y="3803"/>
                  <a:pt x="73527" y="3378"/>
                  <a:pt x="74473" y="3371"/>
                </a:cubicBezTo>
                <a:cubicBezTo>
                  <a:pt x="74479" y="3371"/>
                  <a:pt x="74484" y="3371"/>
                  <a:pt x="74490" y="3371"/>
                </a:cubicBezTo>
                <a:close/>
                <a:moveTo>
                  <a:pt x="90316" y="3371"/>
                </a:moveTo>
                <a:cubicBezTo>
                  <a:pt x="91294" y="3371"/>
                  <a:pt x="92198" y="3807"/>
                  <a:pt x="92804" y="4571"/>
                </a:cubicBezTo>
                <a:cubicBezTo>
                  <a:pt x="92600" y="4661"/>
                  <a:pt x="92400" y="4767"/>
                  <a:pt x="92212" y="4890"/>
                </a:cubicBezTo>
                <a:cubicBezTo>
                  <a:pt x="91734" y="4342"/>
                  <a:pt x="91048" y="4032"/>
                  <a:pt x="90321" y="4032"/>
                </a:cubicBezTo>
                <a:lnTo>
                  <a:pt x="90304" y="4032"/>
                </a:lnTo>
                <a:cubicBezTo>
                  <a:pt x="89610" y="4036"/>
                  <a:pt x="88944" y="4330"/>
                  <a:pt x="88475" y="4841"/>
                </a:cubicBezTo>
                <a:cubicBezTo>
                  <a:pt x="88283" y="4722"/>
                  <a:pt x="88078" y="4620"/>
                  <a:pt x="87866" y="4534"/>
                </a:cubicBezTo>
                <a:cubicBezTo>
                  <a:pt x="88470" y="3803"/>
                  <a:pt x="89352" y="3378"/>
                  <a:pt x="90300" y="3371"/>
                </a:cubicBezTo>
                <a:cubicBezTo>
                  <a:pt x="90306" y="3371"/>
                  <a:pt x="90311" y="3371"/>
                  <a:pt x="90316" y="3371"/>
                </a:cubicBezTo>
                <a:close/>
                <a:moveTo>
                  <a:pt x="19100" y="4101"/>
                </a:moveTo>
                <a:cubicBezTo>
                  <a:pt x="19790" y="4101"/>
                  <a:pt x="20443" y="4391"/>
                  <a:pt x="20908" y="4902"/>
                </a:cubicBezTo>
                <a:cubicBezTo>
                  <a:pt x="20733" y="5016"/>
                  <a:pt x="20570" y="5143"/>
                  <a:pt x="20418" y="5286"/>
                </a:cubicBezTo>
                <a:cubicBezTo>
                  <a:pt x="20071" y="4922"/>
                  <a:pt x="19590" y="4718"/>
                  <a:pt x="19087" y="4718"/>
                </a:cubicBezTo>
                <a:cubicBezTo>
                  <a:pt x="18613" y="4722"/>
                  <a:pt x="18168" y="4906"/>
                  <a:pt x="17829" y="5233"/>
                </a:cubicBezTo>
                <a:cubicBezTo>
                  <a:pt x="17673" y="5098"/>
                  <a:pt x="17507" y="4971"/>
                  <a:pt x="17330" y="4861"/>
                </a:cubicBezTo>
                <a:cubicBezTo>
                  <a:pt x="17494" y="4685"/>
                  <a:pt x="17682" y="4538"/>
                  <a:pt x="17886" y="4424"/>
                </a:cubicBezTo>
                <a:cubicBezTo>
                  <a:pt x="18250" y="4216"/>
                  <a:pt x="18662" y="4106"/>
                  <a:pt x="19083" y="4101"/>
                </a:cubicBezTo>
                <a:close/>
                <a:moveTo>
                  <a:pt x="34925" y="4101"/>
                </a:moveTo>
                <a:cubicBezTo>
                  <a:pt x="35616" y="4101"/>
                  <a:pt x="36273" y="4391"/>
                  <a:pt x="36735" y="4902"/>
                </a:cubicBezTo>
                <a:cubicBezTo>
                  <a:pt x="36563" y="5016"/>
                  <a:pt x="36401" y="5143"/>
                  <a:pt x="36245" y="5286"/>
                </a:cubicBezTo>
                <a:cubicBezTo>
                  <a:pt x="35902" y="4926"/>
                  <a:pt x="35424" y="4718"/>
                  <a:pt x="34925" y="4718"/>
                </a:cubicBezTo>
                <a:lnTo>
                  <a:pt x="34914" y="4718"/>
                </a:lnTo>
                <a:cubicBezTo>
                  <a:pt x="34440" y="4722"/>
                  <a:pt x="33999" y="4906"/>
                  <a:pt x="33656" y="5233"/>
                </a:cubicBezTo>
                <a:cubicBezTo>
                  <a:pt x="33500" y="5098"/>
                  <a:pt x="33332" y="4971"/>
                  <a:pt x="33157" y="4861"/>
                </a:cubicBezTo>
                <a:cubicBezTo>
                  <a:pt x="33234" y="4779"/>
                  <a:pt x="33317" y="4702"/>
                  <a:pt x="33406" y="4632"/>
                </a:cubicBezTo>
                <a:cubicBezTo>
                  <a:pt x="33831" y="4293"/>
                  <a:pt x="34362" y="4106"/>
                  <a:pt x="34910" y="4101"/>
                </a:cubicBezTo>
                <a:close/>
                <a:moveTo>
                  <a:pt x="50756" y="4101"/>
                </a:moveTo>
                <a:cubicBezTo>
                  <a:pt x="51447" y="4101"/>
                  <a:pt x="52100" y="4391"/>
                  <a:pt x="52565" y="4902"/>
                </a:cubicBezTo>
                <a:cubicBezTo>
                  <a:pt x="52390" y="5016"/>
                  <a:pt x="52226" y="5143"/>
                  <a:pt x="52075" y="5286"/>
                </a:cubicBezTo>
                <a:cubicBezTo>
                  <a:pt x="51732" y="4926"/>
                  <a:pt x="51255" y="4718"/>
                  <a:pt x="50756" y="4718"/>
                </a:cubicBezTo>
                <a:lnTo>
                  <a:pt x="50744" y="4718"/>
                </a:lnTo>
                <a:cubicBezTo>
                  <a:pt x="50271" y="4722"/>
                  <a:pt x="49825" y="4906"/>
                  <a:pt x="49487" y="5233"/>
                </a:cubicBezTo>
                <a:cubicBezTo>
                  <a:pt x="49331" y="5098"/>
                  <a:pt x="49163" y="4971"/>
                  <a:pt x="48988" y="4861"/>
                </a:cubicBezTo>
                <a:cubicBezTo>
                  <a:pt x="49441" y="4383"/>
                  <a:pt x="50079" y="4106"/>
                  <a:pt x="50740" y="4101"/>
                </a:cubicBezTo>
                <a:close/>
                <a:moveTo>
                  <a:pt x="66583" y="4101"/>
                </a:moveTo>
                <a:cubicBezTo>
                  <a:pt x="67273" y="4101"/>
                  <a:pt x="67930" y="4391"/>
                  <a:pt x="68392" y="4902"/>
                </a:cubicBezTo>
                <a:cubicBezTo>
                  <a:pt x="68221" y="5016"/>
                  <a:pt x="68057" y="5143"/>
                  <a:pt x="67902" y="5286"/>
                </a:cubicBezTo>
                <a:cubicBezTo>
                  <a:pt x="67559" y="4926"/>
                  <a:pt x="67082" y="4718"/>
                  <a:pt x="66583" y="4718"/>
                </a:cubicBezTo>
                <a:lnTo>
                  <a:pt x="66571" y="4718"/>
                </a:lnTo>
                <a:cubicBezTo>
                  <a:pt x="66420" y="4722"/>
                  <a:pt x="66273" y="4738"/>
                  <a:pt x="66130" y="4775"/>
                </a:cubicBezTo>
                <a:cubicBezTo>
                  <a:pt x="65823" y="4853"/>
                  <a:pt x="65546" y="5008"/>
                  <a:pt x="65317" y="5233"/>
                </a:cubicBezTo>
                <a:cubicBezTo>
                  <a:pt x="65157" y="5098"/>
                  <a:pt x="64990" y="4971"/>
                  <a:pt x="64814" y="4861"/>
                </a:cubicBezTo>
                <a:cubicBezTo>
                  <a:pt x="65272" y="4383"/>
                  <a:pt x="65909" y="4106"/>
                  <a:pt x="66567" y="4101"/>
                </a:cubicBezTo>
                <a:close/>
                <a:moveTo>
                  <a:pt x="82413" y="4101"/>
                </a:moveTo>
                <a:cubicBezTo>
                  <a:pt x="83103" y="4101"/>
                  <a:pt x="83757" y="4391"/>
                  <a:pt x="84223" y="4902"/>
                </a:cubicBezTo>
                <a:cubicBezTo>
                  <a:pt x="84047" y="5016"/>
                  <a:pt x="83884" y="5143"/>
                  <a:pt x="83733" y="5286"/>
                </a:cubicBezTo>
                <a:cubicBezTo>
                  <a:pt x="83390" y="4926"/>
                  <a:pt x="82912" y="4718"/>
                  <a:pt x="82413" y="4718"/>
                </a:cubicBezTo>
                <a:lnTo>
                  <a:pt x="82401" y="4718"/>
                </a:lnTo>
                <a:cubicBezTo>
                  <a:pt x="81927" y="4722"/>
                  <a:pt x="81482" y="4906"/>
                  <a:pt x="81143" y="5233"/>
                </a:cubicBezTo>
                <a:cubicBezTo>
                  <a:pt x="80988" y="5098"/>
                  <a:pt x="80820" y="4971"/>
                  <a:pt x="80645" y="4861"/>
                </a:cubicBezTo>
                <a:cubicBezTo>
                  <a:pt x="80984" y="4506"/>
                  <a:pt x="81421" y="4261"/>
                  <a:pt x="81899" y="4155"/>
                </a:cubicBezTo>
                <a:cubicBezTo>
                  <a:pt x="82062" y="4121"/>
                  <a:pt x="82230" y="4101"/>
                  <a:pt x="82398" y="4101"/>
                </a:cubicBezTo>
                <a:close/>
                <a:moveTo>
                  <a:pt x="19100" y="4787"/>
                </a:moveTo>
                <a:cubicBezTo>
                  <a:pt x="19577" y="4787"/>
                  <a:pt x="20035" y="4988"/>
                  <a:pt x="20365" y="5331"/>
                </a:cubicBezTo>
                <a:cubicBezTo>
                  <a:pt x="20235" y="5454"/>
                  <a:pt x="20116" y="5584"/>
                  <a:pt x="20001" y="5723"/>
                </a:cubicBezTo>
                <a:cubicBezTo>
                  <a:pt x="19769" y="5469"/>
                  <a:pt x="19443" y="5322"/>
                  <a:pt x="19100" y="5322"/>
                </a:cubicBezTo>
                <a:lnTo>
                  <a:pt x="19091" y="5322"/>
                </a:lnTo>
                <a:cubicBezTo>
                  <a:pt x="18772" y="5326"/>
                  <a:pt x="18478" y="5445"/>
                  <a:pt x="18250" y="5665"/>
                </a:cubicBezTo>
                <a:cubicBezTo>
                  <a:pt x="18135" y="5527"/>
                  <a:pt x="18013" y="5400"/>
                  <a:pt x="17882" y="5282"/>
                </a:cubicBezTo>
                <a:cubicBezTo>
                  <a:pt x="18209" y="4967"/>
                  <a:pt x="18634" y="4792"/>
                  <a:pt x="19087" y="4787"/>
                </a:cubicBezTo>
                <a:close/>
                <a:moveTo>
                  <a:pt x="34925" y="4787"/>
                </a:moveTo>
                <a:cubicBezTo>
                  <a:pt x="35404" y="4787"/>
                  <a:pt x="35865" y="4988"/>
                  <a:pt x="36196" y="5331"/>
                </a:cubicBezTo>
                <a:cubicBezTo>
                  <a:pt x="36065" y="5454"/>
                  <a:pt x="35943" y="5584"/>
                  <a:pt x="35832" y="5723"/>
                </a:cubicBezTo>
                <a:cubicBezTo>
                  <a:pt x="35600" y="5469"/>
                  <a:pt x="35273" y="5322"/>
                  <a:pt x="34925" y="5322"/>
                </a:cubicBezTo>
                <a:lnTo>
                  <a:pt x="34917" y="5322"/>
                </a:lnTo>
                <a:cubicBezTo>
                  <a:pt x="34603" y="5326"/>
                  <a:pt x="34305" y="5445"/>
                  <a:pt x="34080" y="5665"/>
                </a:cubicBezTo>
                <a:cubicBezTo>
                  <a:pt x="33966" y="5527"/>
                  <a:pt x="33839" y="5400"/>
                  <a:pt x="33709" y="5282"/>
                </a:cubicBezTo>
                <a:cubicBezTo>
                  <a:pt x="33774" y="5220"/>
                  <a:pt x="33843" y="5163"/>
                  <a:pt x="33913" y="5111"/>
                </a:cubicBezTo>
                <a:cubicBezTo>
                  <a:pt x="34207" y="4906"/>
                  <a:pt x="34550" y="4792"/>
                  <a:pt x="34917" y="4787"/>
                </a:cubicBezTo>
                <a:close/>
                <a:moveTo>
                  <a:pt x="50756" y="4787"/>
                </a:moveTo>
                <a:cubicBezTo>
                  <a:pt x="51234" y="4787"/>
                  <a:pt x="51692" y="4988"/>
                  <a:pt x="52022" y="5331"/>
                </a:cubicBezTo>
                <a:cubicBezTo>
                  <a:pt x="51892" y="5454"/>
                  <a:pt x="51773" y="5584"/>
                  <a:pt x="51659" y="5723"/>
                </a:cubicBezTo>
                <a:cubicBezTo>
                  <a:pt x="51429" y="5469"/>
                  <a:pt x="51104" y="5322"/>
                  <a:pt x="50762" y="5322"/>
                </a:cubicBezTo>
                <a:cubicBezTo>
                  <a:pt x="50757" y="5322"/>
                  <a:pt x="50753" y="5322"/>
                  <a:pt x="50748" y="5322"/>
                </a:cubicBezTo>
                <a:cubicBezTo>
                  <a:pt x="50430" y="5326"/>
                  <a:pt x="50135" y="5445"/>
                  <a:pt x="49907" y="5665"/>
                </a:cubicBezTo>
                <a:cubicBezTo>
                  <a:pt x="49792" y="5527"/>
                  <a:pt x="49670" y="5400"/>
                  <a:pt x="49539" y="5282"/>
                </a:cubicBezTo>
                <a:cubicBezTo>
                  <a:pt x="49866" y="4967"/>
                  <a:pt x="50290" y="4792"/>
                  <a:pt x="50744" y="4787"/>
                </a:cubicBezTo>
                <a:close/>
                <a:moveTo>
                  <a:pt x="66583" y="4787"/>
                </a:moveTo>
                <a:cubicBezTo>
                  <a:pt x="67061" y="4787"/>
                  <a:pt x="67523" y="4988"/>
                  <a:pt x="67853" y="5331"/>
                </a:cubicBezTo>
                <a:cubicBezTo>
                  <a:pt x="67723" y="5454"/>
                  <a:pt x="67600" y="5584"/>
                  <a:pt x="67489" y="5723"/>
                </a:cubicBezTo>
                <a:cubicBezTo>
                  <a:pt x="67257" y="5469"/>
                  <a:pt x="66930" y="5322"/>
                  <a:pt x="66583" y="5322"/>
                </a:cubicBezTo>
                <a:lnTo>
                  <a:pt x="66575" y="5322"/>
                </a:lnTo>
                <a:cubicBezTo>
                  <a:pt x="66260" y="5326"/>
                  <a:pt x="65962" y="5445"/>
                  <a:pt x="65738" y="5665"/>
                </a:cubicBezTo>
                <a:cubicBezTo>
                  <a:pt x="65623" y="5527"/>
                  <a:pt x="65497" y="5400"/>
                  <a:pt x="65366" y="5282"/>
                </a:cubicBezTo>
                <a:cubicBezTo>
                  <a:pt x="65484" y="5167"/>
                  <a:pt x="65611" y="5073"/>
                  <a:pt x="65753" y="5000"/>
                </a:cubicBezTo>
                <a:cubicBezTo>
                  <a:pt x="66003" y="4865"/>
                  <a:pt x="66281" y="4792"/>
                  <a:pt x="66575" y="4787"/>
                </a:cubicBezTo>
                <a:close/>
                <a:moveTo>
                  <a:pt x="82413" y="4787"/>
                </a:moveTo>
                <a:cubicBezTo>
                  <a:pt x="82892" y="4787"/>
                  <a:pt x="83348" y="4988"/>
                  <a:pt x="83680" y="5331"/>
                </a:cubicBezTo>
                <a:cubicBezTo>
                  <a:pt x="83549" y="5454"/>
                  <a:pt x="83431" y="5584"/>
                  <a:pt x="83316" y="5723"/>
                </a:cubicBezTo>
                <a:cubicBezTo>
                  <a:pt x="83084" y="5469"/>
                  <a:pt x="82756" y="5322"/>
                  <a:pt x="82413" y="5322"/>
                </a:cubicBezTo>
                <a:lnTo>
                  <a:pt x="82405" y="5322"/>
                </a:lnTo>
                <a:cubicBezTo>
                  <a:pt x="82087" y="5326"/>
                  <a:pt x="81793" y="5445"/>
                  <a:pt x="81564" y="5665"/>
                </a:cubicBezTo>
                <a:cubicBezTo>
                  <a:pt x="81450" y="5527"/>
                  <a:pt x="81327" y="5400"/>
                  <a:pt x="81197" y="5282"/>
                </a:cubicBezTo>
                <a:cubicBezTo>
                  <a:pt x="81523" y="4967"/>
                  <a:pt x="81948" y="4792"/>
                  <a:pt x="82401" y="4787"/>
                </a:cubicBezTo>
                <a:close/>
                <a:moveTo>
                  <a:pt x="11179" y="4101"/>
                </a:moveTo>
                <a:cubicBezTo>
                  <a:pt x="11882" y="4101"/>
                  <a:pt x="12544" y="4404"/>
                  <a:pt x="13009" y="4926"/>
                </a:cubicBezTo>
                <a:cubicBezTo>
                  <a:pt x="12331" y="5384"/>
                  <a:pt x="11797" y="6053"/>
                  <a:pt x="11503" y="6854"/>
                </a:cubicBezTo>
                <a:cubicBezTo>
                  <a:pt x="11388" y="6846"/>
                  <a:pt x="11273" y="6842"/>
                  <a:pt x="11160" y="6842"/>
                </a:cubicBezTo>
                <a:cubicBezTo>
                  <a:pt x="11094" y="6842"/>
                  <a:pt x="11028" y="6846"/>
                  <a:pt x="10964" y="6850"/>
                </a:cubicBezTo>
                <a:cubicBezTo>
                  <a:pt x="10817" y="6442"/>
                  <a:pt x="10604" y="6070"/>
                  <a:pt x="10342" y="5743"/>
                </a:cubicBezTo>
                <a:lnTo>
                  <a:pt x="10342" y="5743"/>
                </a:lnTo>
                <a:lnTo>
                  <a:pt x="10346" y="5748"/>
                </a:lnTo>
                <a:cubicBezTo>
                  <a:pt x="10567" y="5518"/>
                  <a:pt x="10857" y="5396"/>
                  <a:pt x="11172" y="5392"/>
                </a:cubicBezTo>
                <a:lnTo>
                  <a:pt x="11179" y="5392"/>
                </a:lnTo>
                <a:cubicBezTo>
                  <a:pt x="11519" y="5392"/>
                  <a:pt x="11837" y="5539"/>
                  <a:pt x="12058" y="5801"/>
                </a:cubicBezTo>
                <a:lnTo>
                  <a:pt x="12111" y="5755"/>
                </a:lnTo>
                <a:cubicBezTo>
                  <a:pt x="11878" y="5478"/>
                  <a:pt x="11539" y="5322"/>
                  <a:pt x="11179" y="5322"/>
                </a:cubicBezTo>
                <a:lnTo>
                  <a:pt x="11172" y="5322"/>
                </a:lnTo>
                <a:cubicBezTo>
                  <a:pt x="10841" y="5326"/>
                  <a:pt x="10534" y="5458"/>
                  <a:pt x="10306" y="5690"/>
                </a:cubicBezTo>
                <a:cubicBezTo>
                  <a:pt x="10191" y="5556"/>
                  <a:pt x="10069" y="5424"/>
                  <a:pt x="9938" y="5302"/>
                </a:cubicBezTo>
                <a:cubicBezTo>
                  <a:pt x="10265" y="4975"/>
                  <a:pt x="10702" y="4792"/>
                  <a:pt x="11168" y="4787"/>
                </a:cubicBezTo>
                <a:lnTo>
                  <a:pt x="11179" y="4787"/>
                </a:lnTo>
                <a:cubicBezTo>
                  <a:pt x="11666" y="4787"/>
                  <a:pt x="12135" y="4996"/>
                  <a:pt x="12470" y="5356"/>
                </a:cubicBezTo>
                <a:lnTo>
                  <a:pt x="12519" y="5307"/>
                </a:lnTo>
                <a:cubicBezTo>
                  <a:pt x="12172" y="4930"/>
                  <a:pt x="11678" y="4718"/>
                  <a:pt x="11168" y="4718"/>
                </a:cubicBezTo>
                <a:cubicBezTo>
                  <a:pt x="10681" y="4722"/>
                  <a:pt x="10229" y="4914"/>
                  <a:pt x="9885" y="5258"/>
                </a:cubicBezTo>
                <a:cubicBezTo>
                  <a:pt x="9730" y="5118"/>
                  <a:pt x="9567" y="4992"/>
                  <a:pt x="9390" y="4877"/>
                </a:cubicBezTo>
                <a:cubicBezTo>
                  <a:pt x="9848" y="4387"/>
                  <a:pt x="10493" y="4106"/>
                  <a:pt x="11164" y="4101"/>
                </a:cubicBezTo>
                <a:close/>
                <a:moveTo>
                  <a:pt x="19091" y="5392"/>
                </a:moveTo>
                <a:cubicBezTo>
                  <a:pt x="19426" y="5392"/>
                  <a:pt x="19737" y="5531"/>
                  <a:pt x="19957" y="5780"/>
                </a:cubicBezTo>
                <a:cubicBezTo>
                  <a:pt x="19707" y="6099"/>
                  <a:pt x="19507" y="6458"/>
                  <a:pt x="19364" y="6854"/>
                </a:cubicBezTo>
                <a:cubicBezTo>
                  <a:pt x="19275" y="6846"/>
                  <a:pt x="19185" y="6842"/>
                  <a:pt x="19091" y="6842"/>
                </a:cubicBezTo>
                <a:lnTo>
                  <a:pt x="19066" y="6842"/>
                </a:lnTo>
                <a:cubicBezTo>
                  <a:pt x="19021" y="6842"/>
                  <a:pt x="18977" y="6846"/>
                  <a:pt x="18932" y="6846"/>
                </a:cubicBezTo>
                <a:cubicBezTo>
                  <a:pt x="18781" y="6429"/>
                  <a:pt x="18564" y="6050"/>
                  <a:pt x="18295" y="5718"/>
                </a:cubicBezTo>
                <a:cubicBezTo>
                  <a:pt x="18511" y="5510"/>
                  <a:pt x="18789" y="5396"/>
                  <a:pt x="19091" y="5392"/>
                </a:cubicBezTo>
                <a:close/>
                <a:moveTo>
                  <a:pt x="27006" y="4101"/>
                </a:moveTo>
                <a:cubicBezTo>
                  <a:pt x="27709" y="4101"/>
                  <a:pt x="28374" y="4404"/>
                  <a:pt x="28836" y="4926"/>
                </a:cubicBezTo>
                <a:cubicBezTo>
                  <a:pt x="28158" y="5384"/>
                  <a:pt x="27623" y="6053"/>
                  <a:pt x="27333" y="6854"/>
                </a:cubicBezTo>
                <a:cubicBezTo>
                  <a:pt x="27219" y="6846"/>
                  <a:pt x="27104" y="6842"/>
                  <a:pt x="26985" y="6842"/>
                </a:cubicBezTo>
                <a:cubicBezTo>
                  <a:pt x="26921" y="6842"/>
                  <a:pt x="26855" y="6846"/>
                  <a:pt x="26789" y="6850"/>
                </a:cubicBezTo>
                <a:cubicBezTo>
                  <a:pt x="26642" y="6442"/>
                  <a:pt x="26435" y="6070"/>
                  <a:pt x="26173" y="5743"/>
                </a:cubicBezTo>
                <a:lnTo>
                  <a:pt x="26173" y="5743"/>
                </a:lnTo>
                <a:lnTo>
                  <a:pt x="26177" y="5748"/>
                </a:lnTo>
                <a:cubicBezTo>
                  <a:pt x="26393" y="5518"/>
                  <a:pt x="26688" y="5396"/>
                  <a:pt x="26998" y="5392"/>
                </a:cubicBezTo>
                <a:cubicBezTo>
                  <a:pt x="27341" y="5392"/>
                  <a:pt x="27664" y="5539"/>
                  <a:pt x="27884" y="5801"/>
                </a:cubicBezTo>
                <a:lnTo>
                  <a:pt x="27937" y="5755"/>
                </a:lnTo>
                <a:cubicBezTo>
                  <a:pt x="27708" y="5481"/>
                  <a:pt x="27370" y="5322"/>
                  <a:pt x="27011" y="5322"/>
                </a:cubicBezTo>
                <a:cubicBezTo>
                  <a:pt x="27007" y="5322"/>
                  <a:pt x="27003" y="5322"/>
                  <a:pt x="26998" y="5322"/>
                </a:cubicBezTo>
                <a:cubicBezTo>
                  <a:pt x="26672" y="5326"/>
                  <a:pt x="26361" y="5458"/>
                  <a:pt x="26133" y="5690"/>
                </a:cubicBezTo>
                <a:cubicBezTo>
                  <a:pt x="26018" y="5556"/>
                  <a:pt x="25895" y="5424"/>
                  <a:pt x="25765" y="5302"/>
                </a:cubicBezTo>
                <a:cubicBezTo>
                  <a:pt x="26095" y="4975"/>
                  <a:pt x="26533" y="4792"/>
                  <a:pt x="26994" y="4787"/>
                </a:cubicBezTo>
                <a:lnTo>
                  <a:pt x="27006" y="4787"/>
                </a:lnTo>
                <a:cubicBezTo>
                  <a:pt x="27496" y="4787"/>
                  <a:pt x="27966" y="4996"/>
                  <a:pt x="28297" y="5356"/>
                </a:cubicBezTo>
                <a:lnTo>
                  <a:pt x="28350" y="5307"/>
                </a:lnTo>
                <a:cubicBezTo>
                  <a:pt x="28003" y="4930"/>
                  <a:pt x="27509" y="4718"/>
                  <a:pt x="26994" y="4718"/>
                </a:cubicBezTo>
                <a:cubicBezTo>
                  <a:pt x="26512" y="4722"/>
                  <a:pt x="26054" y="4914"/>
                  <a:pt x="25716" y="5258"/>
                </a:cubicBezTo>
                <a:cubicBezTo>
                  <a:pt x="25560" y="5118"/>
                  <a:pt x="25393" y="4992"/>
                  <a:pt x="25221" y="4877"/>
                </a:cubicBezTo>
                <a:cubicBezTo>
                  <a:pt x="25675" y="4387"/>
                  <a:pt x="26320" y="4106"/>
                  <a:pt x="26990" y="4101"/>
                </a:cubicBezTo>
                <a:close/>
                <a:moveTo>
                  <a:pt x="34917" y="5392"/>
                </a:moveTo>
                <a:cubicBezTo>
                  <a:pt x="35253" y="5392"/>
                  <a:pt x="35567" y="5531"/>
                  <a:pt x="35788" y="5780"/>
                </a:cubicBezTo>
                <a:cubicBezTo>
                  <a:pt x="35538" y="6099"/>
                  <a:pt x="35334" y="6458"/>
                  <a:pt x="35191" y="6854"/>
                </a:cubicBezTo>
                <a:cubicBezTo>
                  <a:pt x="35093" y="6846"/>
                  <a:pt x="34995" y="6842"/>
                  <a:pt x="34897" y="6842"/>
                </a:cubicBezTo>
                <a:cubicBezTo>
                  <a:pt x="34852" y="6842"/>
                  <a:pt x="34808" y="6846"/>
                  <a:pt x="34763" y="6846"/>
                </a:cubicBezTo>
                <a:cubicBezTo>
                  <a:pt x="34607" y="6429"/>
                  <a:pt x="34391" y="6050"/>
                  <a:pt x="34125" y="5718"/>
                </a:cubicBezTo>
                <a:cubicBezTo>
                  <a:pt x="34309" y="5539"/>
                  <a:pt x="34546" y="5424"/>
                  <a:pt x="34803" y="5400"/>
                </a:cubicBezTo>
                <a:cubicBezTo>
                  <a:pt x="34840" y="5396"/>
                  <a:pt x="34881" y="5392"/>
                  <a:pt x="34917" y="5392"/>
                </a:cubicBezTo>
                <a:close/>
                <a:moveTo>
                  <a:pt x="42837" y="4101"/>
                </a:moveTo>
                <a:cubicBezTo>
                  <a:pt x="43540" y="4101"/>
                  <a:pt x="44201" y="4404"/>
                  <a:pt x="44667" y="4926"/>
                </a:cubicBezTo>
                <a:cubicBezTo>
                  <a:pt x="43988" y="5384"/>
                  <a:pt x="43453" y="6053"/>
                  <a:pt x="43159" y="6854"/>
                </a:cubicBezTo>
                <a:cubicBezTo>
                  <a:pt x="43053" y="6846"/>
                  <a:pt x="42947" y="6842"/>
                  <a:pt x="42841" y="6842"/>
                </a:cubicBezTo>
                <a:lnTo>
                  <a:pt x="42816" y="6842"/>
                </a:lnTo>
                <a:cubicBezTo>
                  <a:pt x="42751" y="6842"/>
                  <a:pt x="42686" y="6846"/>
                  <a:pt x="42620" y="6850"/>
                </a:cubicBezTo>
                <a:cubicBezTo>
                  <a:pt x="42473" y="6443"/>
                  <a:pt x="42262" y="6072"/>
                  <a:pt x="42006" y="5745"/>
                </a:cubicBezTo>
                <a:lnTo>
                  <a:pt x="42006" y="5745"/>
                </a:lnTo>
                <a:cubicBezTo>
                  <a:pt x="42226" y="5517"/>
                  <a:pt x="42515" y="5396"/>
                  <a:pt x="42829" y="5392"/>
                </a:cubicBezTo>
                <a:cubicBezTo>
                  <a:pt x="43172" y="5392"/>
                  <a:pt x="43494" y="5539"/>
                  <a:pt x="43715" y="5801"/>
                </a:cubicBezTo>
                <a:lnTo>
                  <a:pt x="43768" y="5755"/>
                </a:lnTo>
                <a:cubicBezTo>
                  <a:pt x="43535" y="5481"/>
                  <a:pt x="43201" y="5322"/>
                  <a:pt x="42842" y="5322"/>
                </a:cubicBezTo>
                <a:cubicBezTo>
                  <a:pt x="42838" y="5322"/>
                  <a:pt x="42833" y="5322"/>
                  <a:pt x="42829" y="5322"/>
                </a:cubicBezTo>
                <a:cubicBezTo>
                  <a:pt x="42498" y="5326"/>
                  <a:pt x="42192" y="5458"/>
                  <a:pt x="41963" y="5690"/>
                </a:cubicBezTo>
                <a:cubicBezTo>
                  <a:pt x="41849" y="5552"/>
                  <a:pt x="41726" y="5424"/>
                  <a:pt x="41596" y="5302"/>
                </a:cubicBezTo>
                <a:cubicBezTo>
                  <a:pt x="41922" y="4975"/>
                  <a:pt x="42359" y="4792"/>
                  <a:pt x="42825" y="4787"/>
                </a:cubicBezTo>
                <a:lnTo>
                  <a:pt x="42837" y="4787"/>
                </a:lnTo>
                <a:cubicBezTo>
                  <a:pt x="43323" y="4787"/>
                  <a:pt x="43792" y="4996"/>
                  <a:pt x="44128" y="5356"/>
                </a:cubicBezTo>
                <a:lnTo>
                  <a:pt x="44177" y="5307"/>
                </a:lnTo>
                <a:cubicBezTo>
                  <a:pt x="43834" y="4934"/>
                  <a:pt x="43343" y="4718"/>
                  <a:pt x="42837" y="4718"/>
                </a:cubicBezTo>
                <a:lnTo>
                  <a:pt x="42825" y="4718"/>
                </a:lnTo>
                <a:cubicBezTo>
                  <a:pt x="42339" y="4722"/>
                  <a:pt x="41885" y="4914"/>
                  <a:pt x="41542" y="5258"/>
                </a:cubicBezTo>
                <a:cubicBezTo>
                  <a:pt x="41387" y="5118"/>
                  <a:pt x="41223" y="4992"/>
                  <a:pt x="41048" y="4877"/>
                </a:cubicBezTo>
                <a:cubicBezTo>
                  <a:pt x="41506" y="4387"/>
                  <a:pt x="42151" y="4106"/>
                  <a:pt x="42821" y="4101"/>
                </a:cubicBezTo>
                <a:close/>
                <a:moveTo>
                  <a:pt x="50762" y="5392"/>
                </a:moveTo>
                <a:cubicBezTo>
                  <a:pt x="51092" y="5392"/>
                  <a:pt x="51396" y="5534"/>
                  <a:pt x="51614" y="5780"/>
                </a:cubicBezTo>
                <a:cubicBezTo>
                  <a:pt x="51365" y="6099"/>
                  <a:pt x="51165" y="6458"/>
                  <a:pt x="51022" y="6854"/>
                </a:cubicBezTo>
                <a:cubicBezTo>
                  <a:pt x="50932" y="6846"/>
                  <a:pt x="50842" y="6842"/>
                  <a:pt x="50748" y="6842"/>
                </a:cubicBezTo>
                <a:lnTo>
                  <a:pt x="50724" y="6842"/>
                </a:lnTo>
                <a:cubicBezTo>
                  <a:pt x="50678" y="6842"/>
                  <a:pt x="50633" y="6846"/>
                  <a:pt x="50589" y="6846"/>
                </a:cubicBezTo>
                <a:cubicBezTo>
                  <a:pt x="50437" y="6429"/>
                  <a:pt x="50222" y="6050"/>
                  <a:pt x="49952" y="5718"/>
                </a:cubicBezTo>
                <a:cubicBezTo>
                  <a:pt x="50168" y="5510"/>
                  <a:pt x="50446" y="5396"/>
                  <a:pt x="50748" y="5392"/>
                </a:cubicBezTo>
                <a:cubicBezTo>
                  <a:pt x="50753" y="5392"/>
                  <a:pt x="50757" y="5392"/>
                  <a:pt x="50762" y="5392"/>
                </a:cubicBezTo>
                <a:close/>
                <a:moveTo>
                  <a:pt x="58663" y="4101"/>
                </a:moveTo>
                <a:cubicBezTo>
                  <a:pt x="59366" y="4101"/>
                  <a:pt x="60032" y="4404"/>
                  <a:pt x="60493" y="4926"/>
                </a:cubicBezTo>
                <a:cubicBezTo>
                  <a:pt x="59815" y="5384"/>
                  <a:pt x="59280" y="6053"/>
                  <a:pt x="58990" y="6854"/>
                </a:cubicBezTo>
                <a:cubicBezTo>
                  <a:pt x="58884" y="6846"/>
                  <a:pt x="58778" y="6842"/>
                  <a:pt x="58671" y="6842"/>
                </a:cubicBezTo>
                <a:lnTo>
                  <a:pt x="58643" y="6842"/>
                </a:lnTo>
                <a:cubicBezTo>
                  <a:pt x="58578" y="6842"/>
                  <a:pt x="58512" y="6846"/>
                  <a:pt x="58451" y="6850"/>
                </a:cubicBezTo>
                <a:cubicBezTo>
                  <a:pt x="58300" y="6442"/>
                  <a:pt x="58092" y="6070"/>
                  <a:pt x="57830" y="5743"/>
                </a:cubicBezTo>
                <a:lnTo>
                  <a:pt x="57830" y="5743"/>
                </a:lnTo>
                <a:lnTo>
                  <a:pt x="57834" y="5748"/>
                </a:lnTo>
                <a:cubicBezTo>
                  <a:pt x="58051" y="5518"/>
                  <a:pt x="58345" y="5396"/>
                  <a:pt x="58656" y="5392"/>
                </a:cubicBezTo>
                <a:cubicBezTo>
                  <a:pt x="58660" y="5392"/>
                  <a:pt x="58664" y="5392"/>
                  <a:pt x="58669" y="5392"/>
                </a:cubicBezTo>
                <a:cubicBezTo>
                  <a:pt x="59007" y="5392"/>
                  <a:pt x="59324" y="5542"/>
                  <a:pt x="59542" y="5801"/>
                </a:cubicBezTo>
                <a:lnTo>
                  <a:pt x="59595" y="5755"/>
                </a:lnTo>
                <a:cubicBezTo>
                  <a:pt x="59362" y="5478"/>
                  <a:pt x="59023" y="5322"/>
                  <a:pt x="58663" y="5322"/>
                </a:cubicBezTo>
                <a:lnTo>
                  <a:pt x="58656" y="5322"/>
                </a:lnTo>
                <a:cubicBezTo>
                  <a:pt x="58328" y="5326"/>
                  <a:pt x="58018" y="5458"/>
                  <a:pt x="57789" y="5690"/>
                </a:cubicBezTo>
                <a:cubicBezTo>
                  <a:pt x="57675" y="5556"/>
                  <a:pt x="57553" y="5424"/>
                  <a:pt x="57421" y="5302"/>
                </a:cubicBezTo>
                <a:cubicBezTo>
                  <a:pt x="57753" y="4975"/>
                  <a:pt x="58190" y="4792"/>
                  <a:pt x="58656" y="4787"/>
                </a:cubicBezTo>
                <a:lnTo>
                  <a:pt x="58663" y="4787"/>
                </a:lnTo>
                <a:cubicBezTo>
                  <a:pt x="59154" y="4787"/>
                  <a:pt x="59623" y="4996"/>
                  <a:pt x="59954" y="5356"/>
                </a:cubicBezTo>
                <a:lnTo>
                  <a:pt x="60007" y="5307"/>
                </a:lnTo>
                <a:cubicBezTo>
                  <a:pt x="59660" y="4934"/>
                  <a:pt x="59174" y="4718"/>
                  <a:pt x="58663" y="4718"/>
                </a:cubicBezTo>
                <a:lnTo>
                  <a:pt x="58652" y="4718"/>
                </a:lnTo>
                <a:cubicBezTo>
                  <a:pt x="58169" y="4722"/>
                  <a:pt x="57712" y="4914"/>
                  <a:pt x="57372" y="5258"/>
                </a:cubicBezTo>
                <a:cubicBezTo>
                  <a:pt x="57218" y="5118"/>
                  <a:pt x="57050" y="4992"/>
                  <a:pt x="56878" y="4877"/>
                </a:cubicBezTo>
                <a:cubicBezTo>
                  <a:pt x="57332" y="4387"/>
                  <a:pt x="57977" y="4106"/>
                  <a:pt x="58647" y="4101"/>
                </a:cubicBezTo>
                <a:close/>
                <a:moveTo>
                  <a:pt x="66583" y="5392"/>
                </a:moveTo>
                <a:cubicBezTo>
                  <a:pt x="66914" y="5392"/>
                  <a:pt x="67224" y="5535"/>
                  <a:pt x="67444" y="5780"/>
                </a:cubicBezTo>
                <a:cubicBezTo>
                  <a:pt x="67195" y="6099"/>
                  <a:pt x="66991" y="6458"/>
                  <a:pt x="66848" y="6854"/>
                </a:cubicBezTo>
                <a:cubicBezTo>
                  <a:pt x="66758" y="6846"/>
                  <a:pt x="66669" y="6842"/>
                  <a:pt x="66579" y="6842"/>
                </a:cubicBezTo>
                <a:lnTo>
                  <a:pt x="66554" y="6842"/>
                </a:lnTo>
                <a:cubicBezTo>
                  <a:pt x="66509" y="6842"/>
                  <a:pt x="66464" y="6846"/>
                  <a:pt x="66420" y="6846"/>
                </a:cubicBezTo>
                <a:cubicBezTo>
                  <a:pt x="66264" y="6429"/>
                  <a:pt x="66047" y="6050"/>
                  <a:pt x="65783" y="5718"/>
                </a:cubicBezTo>
                <a:cubicBezTo>
                  <a:pt x="65994" y="5510"/>
                  <a:pt x="66277" y="5396"/>
                  <a:pt x="66575" y="5392"/>
                </a:cubicBezTo>
                <a:close/>
                <a:moveTo>
                  <a:pt x="74494" y="4101"/>
                </a:moveTo>
                <a:cubicBezTo>
                  <a:pt x="75197" y="4101"/>
                  <a:pt x="75858" y="4404"/>
                  <a:pt x="76324" y="4926"/>
                </a:cubicBezTo>
                <a:cubicBezTo>
                  <a:pt x="75646" y="5384"/>
                  <a:pt x="75111" y="6053"/>
                  <a:pt x="74816" y="6854"/>
                </a:cubicBezTo>
                <a:cubicBezTo>
                  <a:pt x="74715" y="6846"/>
                  <a:pt x="74605" y="6842"/>
                  <a:pt x="74498" y="6842"/>
                </a:cubicBezTo>
                <a:lnTo>
                  <a:pt x="74473" y="6842"/>
                </a:lnTo>
                <a:cubicBezTo>
                  <a:pt x="74409" y="6842"/>
                  <a:pt x="74343" y="6846"/>
                  <a:pt x="74277" y="6850"/>
                </a:cubicBezTo>
                <a:cubicBezTo>
                  <a:pt x="74130" y="6442"/>
                  <a:pt x="73919" y="6070"/>
                  <a:pt x="73657" y="5743"/>
                </a:cubicBezTo>
                <a:lnTo>
                  <a:pt x="73657" y="5743"/>
                </a:lnTo>
                <a:lnTo>
                  <a:pt x="73661" y="5748"/>
                </a:lnTo>
                <a:cubicBezTo>
                  <a:pt x="73881" y="5518"/>
                  <a:pt x="74172" y="5396"/>
                  <a:pt x="74486" y="5392"/>
                </a:cubicBezTo>
                <a:lnTo>
                  <a:pt x="74494" y="5392"/>
                </a:lnTo>
                <a:cubicBezTo>
                  <a:pt x="74833" y="5392"/>
                  <a:pt x="75152" y="5539"/>
                  <a:pt x="75372" y="5801"/>
                </a:cubicBezTo>
                <a:lnTo>
                  <a:pt x="75425" y="5755"/>
                </a:lnTo>
                <a:cubicBezTo>
                  <a:pt x="75193" y="5478"/>
                  <a:pt x="74854" y="5322"/>
                  <a:pt x="74494" y="5322"/>
                </a:cubicBezTo>
                <a:lnTo>
                  <a:pt x="74486" y="5322"/>
                </a:lnTo>
                <a:cubicBezTo>
                  <a:pt x="74155" y="5326"/>
                  <a:pt x="73849" y="5458"/>
                  <a:pt x="73620" y="5690"/>
                </a:cubicBezTo>
                <a:cubicBezTo>
                  <a:pt x="73506" y="5556"/>
                  <a:pt x="73383" y="5424"/>
                  <a:pt x="73252" y="5302"/>
                </a:cubicBezTo>
                <a:cubicBezTo>
                  <a:pt x="73579" y="4975"/>
                  <a:pt x="74017" y="4792"/>
                  <a:pt x="74482" y="4787"/>
                </a:cubicBezTo>
                <a:lnTo>
                  <a:pt x="74494" y="4787"/>
                </a:lnTo>
                <a:cubicBezTo>
                  <a:pt x="74980" y="4787"/>
                  <a:pt x="75450" y="4996"/>
                  <a:pt x="75785" y="5356"/>
                </a:cubicBezTo>
                <a:lnTo>
                  <a:pt x="75834" y="5307"/>
                </a:lnTo>
                <a:cubicBezTo>
                  <a:pt x="75491" y="4934"/>
                  <a:pt x="75001" y="4718"/>
                  <a:pt x="74494" y="4718"/>
                </a:cubicBezTo>
                <a:lnTo>
                  <a:pt x="74482" y="4718"/>
                </a:lnTo>
                <a:cubicBezTo>
                  <a:pt x="73996" y="4722"/>
                  <a:pt x="73542" y="4914"/>
                  <a:pt x="73199" y="5258"/>
                </a:cubicBezTo>
                <a:cubicBezTo>
                  <a:pt x="73044" y="5118"/>
                  <a:pt x="72881" y="4992"/>
                  <a:pt x="72705" y="4877"/>
                </a:cubicBezTo>
                <a:cubicBezTo>
                  <a:pt x="73163" y="4387"/>
                  <a:pt x="73808" y="4106"/>
                  <a:pt x="74477" y="4101"/>
                </a:cubicBezTo>
                <a:close/>
                <a:moveTo>
                  <a:pt x="82419" y="5392"/>
                </a:moveTo>
                <a:cubicBezTo>
                  <a:pt x="82744" y="5392"/>
                  <a:pt x="83053" y="5534"/>
                  <a:pt x="83271" y="5780"/>
                </a:cubicBezTo>
                <a:cubicBezTo>
                  <a:pt x="83022" y="6099"/>
                  <a:pt x="82822" y="6458"/>
                  <a:pt x="82679" y="6854"/>
                </a:cubicBezTo>
                <a:cubicBezTo>
                  <a:pt x="82589" y="6846"/>
                  <a:pt x="82499" y="6842"/>
                  <a:pt x="82405" y="6842"/>
                </a:cubicBezTo>
                <a:lnTo>
                  <a:pt x="82381" y="6842"/>
                </a:lnTo>
                <a:cubicBezTo>
                  <a:pt x="82336" y="6842"/>
                  <a:pt x="82291" y="6846"/>
                  <a:pt x="82246" y="6846"/>
                </a:cubicBezTo>
                <a:cubicBezTo>
                  <a:pt x="82095" y="6429"/>
                  <a:pt x="81878" y="6050"/>
                  <a:pt x="81608" y="5718"/>
                </a:cubicBezTo>
                <a:cubicBezTo>
                  <a:pt x="81825" y="5510"/>
                  <a:pt x="82103" y="5396"/>
                  <a:pt x="82405" y="5392"/>
                </a:cubicBezTo>
                <a:cubicBezTo>
                  <a:pt x="82410" y="5392"/>
                  <a:pt x="82414" y="5392"/>
                  <a:pt x="82419" y="5392"/>
                </a:cubicBezTo>
                <a:close/>
                <a:moveTo>
                  <a:pt x="90321" y="4101"/>
                </a:moveTo>
                <a:cubicBezTo>
                  <a:pt x="91024" y="4101"/>
                  <a:pt x="91689" y="4404"/>
                  <a:pt x="92151" y="4926"/>
                </a:cubicBezTo>
                <a:cubicBezTo>
                  <a:pt x="91472" y="5384"/>
                  <a:pt x="90937" y="6053"/>
                  <a:pt x="90647" y="6854"/>
                </a:cubicBezTo>
                <a:cubicBezTo>
                  <a:pt x="90533" y="6846"/>
                  <a:pt x="90419" y="6842"/>
                  <a:pt x="90300" y="6842"/>
                </a:cubicBezTo>
                <a:cubicBezTo>
                  <a:pt x="90234" y="6842"/>
                  <a:pt x="90170" y="6846"/>
                  <a:pt x="90108" y="6850"/>
                </a:cubicBezTo>
                <a:cubicBezTo>
                  <a:pt x="89957" y="6442"/>
                  <a:pt x="89749" y="6070"/>
                  <a:pt x="89488" y="5743"/>
                </a:cubicBezTo>
                <a:lnTo>
                  <a:pt x="89488" y="5743"/>
                </a:lnTo>
                <a:lnTo>
                  <a:pt x="89491" y="5748"/>
                </a:lnTo>
                <a:cubicBezTo>
                  <a:pt x="89708" y="5518"/>
                  <a:pt x="90002" y="5396"/>
                  <a:pt x="90313" y="5392"/>
                </a:cubicBezTo>
                <a:lnTo>
                  <a:pt x="90321" y="5392"/>
                </a:lnTo>
                <a:cubicBezTo>
                  <a:pt x="90660" y="5392"/>
                  <a:pt x="90978" y="5539"/>
                  <a:pt x="91199" y="5801"/>
                </a:cubicBezTo>
                <a:lnTo>
                  <a:pt x="91252" y="5755"/>
                </a:lnTo>
                <a:cubicBezTo>
                  <a:pt x="91021" y="5481"/>
                  <a:pt x="90684" y="5322"/>
                  <a:pt x="90326" y="5322"/>
                </a:cubicBezTo>
                <a:cubicBezTo>
                  <a:pt x="90322" y="5322"/>
                  <a:pt x="90317" y="5322"/>
                  <a:pt x="90313" y="5322"/>
                </a:cubicBezTo>
                <a:cubicBezTo>
                  <a:pt x="89985" y="5326"/>
                  <a:pt x="89676" y="5458"/>
                  <a:pt x="89446" y="5690"/>
                </a:cubicBezTo>
                <a:cubicBezTo>
                  <a:pt x="89333" y="5556"/>
                  <a:pt x="89210" y="5424"/>
                  <a:pt x="89079" y="5302"/>
                </a:cubicBezTo>
                <a:cubicBezTo>
                  <a:pt x="89410" y="4975"/>
                  <a:pt x="89847" y="4792"/>
                  <a:pt x="90313" y="4787"/>
                </a:cubicBezTo>
                <a:lnTo>
                  <a:pt x="90321" y="4787"/>
                </a:lnTo>
                <a:cubicBezTo>
                  <a:pt x="90811" y="4787"/>
                  <a:pt x="91280" y="4996"/>
                  <a:pt x="91612" y="5356"/>
                </a:cubicBezTo>
                <a:lnTo>
                  <a:pt x="91665" y="5307"/>
                </a:lnTo>
                <a:cubicBezTo>
                  <a:pt x="91318" y="4934"/>
                  <a:pt x="90831" y="4718"/>
                  <a:pt x="90321" y="4718"/>
                </a:cubicBezTo>
                <a:lnTo>
                  <a:pt x="90308" y="4718"/>
                </a:lnTo>
                <a:cubicBezTo>
                  <a:pt x="89827" y="4722"/>
                  <a:pt x="89369" y="4914"/>
                  <a:pt x="89030" y="5258"/>
                </a:cubicBezTo>
                <a:cubicBezTo>
                  <a:pt x="88875" y="5118"/>
                  <a:pt x="88707" y="4992"/>
                  <a:pt x="88536" y="4877"/>
                </a:cubicBezTo>
                <a:cubicBezTo>
                  <a:pt x="88990" y="4387"/>
                  <a:pt x="89635" y="4106"/>
                  <a:pt x="90304" y="4101"/>
                </a:cubicBezTo>
                <a:close/>
                <a:moveTo>
                  <a:pt x="7251" y="4318"/>
                </a:moveTo>
                <a:cubicBezTo>
                  <a:pt x="8876" y="4318"/>
                  <a:pt x="10327" y="5331"/>
                  <a:pt x="10890" y="6854"/>
                </a:cubicBezTo>
                <a:cubicBezTo>
                  <a:pt x="10670" y="6870"/>
                  <a:pt x="10457" y="6903"/>
                  <a:pt x="10244" y="6956"/>
                </a:cubicBezTo>
                <a:cubicBezTo>
                  <a:pt x="9746" y="5755"/>
                  <a:pt x="8553" y="4959"/>
                  <a:pt x="7251" y="4959"/>
                </a:cubicBezTo>
                <a:lnTo>
                  <a:pt x="7230" y="4959"/>
                </a:lnTo>
                <a:cubicBezTo>
                  <a:pt x="5911" y="4967"/>
                  <a:pt x="4751" y="5755"/>
                  <a:pt x="4253" y="6968"/>
                </a:cubicBezTo>
                <a:cubicBezTo>
                  <a:pt x="4040" y="6915"/>
                  <a:pt x="3828" y="6879"/>
                  <a:pt x="3607" y="6858"/>
                </a:cubicBezTo>
                <a:cubicBezTo>
                  <a:pt x="4167" y="5347"/>
                  <a:pt x="5613" y="4330"/>
                  <a:pt x="7226" y="4318"/>
                </a:cubicBezTo>
                <a:close/>
                <a:moveTo>
                  <a:pt x="23077" y="4318"/>
                </a:moveTo>
                <a:cubicBezTo>
                  <a:pt x="24706" y="4318"/>
                  <a:pt x="26157" y="5331"/>
                  <a:pt x="26721" y="6854"/>
                </a:cubicBezTo>
                <a:cubicBezTo>
                  <a:pt x="26500" y="6870"/>
                  <a:pt x="26284" y="6903"/>
                  <a:pt x="26075" y="6956"/>
                </a:cubicBezTo>
                <a:cubicBezTo>
                  <a:pt x="25573" y="5755"/>
                  <a:pt x="24380" y="4959"/>
                  <a:pt x="23077" y="4959"/>
                </a:cubicBezTo>
                <a:lnTo>
                  <a:pt x="23057" y="4959"/>
                </a:lnTo>
                <a:cubicBezTo>
                  <a:pt x="21741" y="4967"/>
                  <a:pt x="20578" y="5755"/>
                  <a:pt x="20080" y="6968"/>
                </a:cubicBezTo>
                <a:cubicBezTo>
                  <a:pt x="19871" y="6915"/>
                  <a:pt x="19654" y="6879"/>
                  <a:pt x="19438" y="6858"/>
                </a:cubicBezTo>
                <a:cubicBezTo>
                  <a:pt x="19994" y="5347"/>
                  <a:pt x="21443" y="4330"/>
                  <a:pt x="23053" y="4318"/>
                </a:cubicBezTo>
                <a:close/>
                <a:moveTo>
                  <a:pt x="38908" y="4318"/>
                </a:moveTo>
                <a:cubicBezTo>
                  <a:pt x="40533" y="4318"/>
                  <a:pt x="41983" y="5331"/>
                  <a:pt x="42547" y="6854"/>
                </a:cubicBezTo>
                <a:cubicBezTo>
                  <a:pt x="42326" y="6870"/>
                  <a:pt x="42114" y="6903"/>
                  <a:pt x="41902" y="6956"/>
                </a:cubicBezTo>
                <a:cubicBezTo>
                  <a:pt x="41402" y="5757"/>
                  <a:pt x="40206" y="4959"/>
                  <a:pt x="38906" y="4959"/>
                </a:cubicBezTo>
                <a:cubicBezTo>
                  <a:pt x="38900" y="4959"/>
                  <a:pt x="38894" y="4959"/>
                  <a:pt x="38887" y="4959"/>
                </a:cubicBezTo>
                <a:cubicBezTo>
                  <a:pt x="37568" y="4967"/>
                  <a:pt x="36408" y="5755"/>
                  <a:pt x="35910" y="6968"/>
                </a:cubicBezTo>
                <a:cubicBezTo>
                  <a:pt x="35698" y="6915"/>
                  <a:pt x="35485" y="6879"/>
                  <a:pt x="35264" y="6858"/>
                </a:cubicBezTo>
                <a:cubicBezTo>
                  <a:pt x="35824" y="5347"/>
                  <a:pt x="37270" y="4330"/>
                  <a:pt x="38883" y="4318"/>
                </a:cubicBezTo>
                <a:close/>
                <a:moveTo>
                  <a:pt x="54735" y="4318"/>
                </a:moveTo>
                <a:cubicBezTo>
                  <a:pt x="56364" y="4318"/>
                  <a:pt x="57814" y="5331"/>
                  <a:pt x="58377" y="6854"/>
                </a:cubicBezTo>
                <a:cubicBezTo>
                  <a:pt x="58157" y="6870"/>
                  <a:pt x="57941" y="6903"/>
                  <a:pt x="57732" y="6956"/>
                </a:cubicBezTo>
                <a:cubicBezTo>
                  <a:pt x="57233" y="5757"/>
                  <a:pt x="56036" y="4959"/>
                  <a:pt x="54733" y="4959"/>
                </a:cubicBezTo>
                <a:cubicBezTo>
                  <a:pt x="54727" y="4959"/>
                  <a:pt x="54720" y="4959"/>
                  <a:pt x="54714" y="4959"/>
                </a:cubicBezTo>
                <a:cubicBezTo>
                  <a:pt x="53399" y="4967"/>
                  <a:pt x="52235" y="5755"/>
                  <a:pt x="51736" y="6968"/>
                </a:cubicBezTo>
                <a:cubicBezTo>
                  <a:pt x="51528" y="6915"/>
                  <a:pt x="51312" y="6879"/>
                  <a:pt x="51095" y="6858"/>
                </a:cubicBezTo>
                <a:cubicBezTo>
                  <a:pt x="51651" y="5347"/>
                  <a:pt x="53101" y="4330"/>
                  <a:pt x="54710" y="4318"/>
                </a:cubicBezTo>
                <a:close/>
                <a:moveTo>
                  <a:pt x="70565" y="4318"/>
                </a:moveTo>
                <a:cubicBezTo>
                  <a:pt x="72190" y="4318"/>
                  <a:pt x="73644" y="5331"/>
                  <a:pt x="74204" y="6854"/>
                </a:cubicBezTo>
                <a:cubicBezTo>
                  <a:pt x="73987" y="6870"/>
                  <a:pt x="73772" y="6903"/>
                  <a:pt x="73559" y="6956"/>
                </a:cubicBezTo>
                <a:cubicBezTo>
                  <a:pt x="73058" y="5757"/>
                  <a:pt x="71867" y="4959"/>
                  <a:pt x="70564" y="4959"/>
                </a:cubicBezTo>
                <a:cubicBezTo>
                  <a:pt x="70557" y="4959"/>
                  <a:pt x="70551" y="4959"/>
                  <a:pt x="70545" y="4959"/>
                </a:cubicBezTo>
                <a:cubicBezTo>
                  <a:pt x="69225" y="4967"/>
                  <a:pt x="68066" y="5755"/>
                  <a:pt x="67567" y="6968"/>
                </a:cubicBezTo>
                <a:cubicBezTo>
                  <a:pt x="67355" y="6915"/>
                  <a:pt x="67142" y="6879"/>
                  <a:pt x="66922" y="6858"/>
                </a:cubicBezTo>
                <a:cubicBezTo>
                  <a:pt x="67481" y="5347"/>
                  <a:pt x="68927" y="4330"/>
                  <a:pt x="70541" y="4318"/>
                </a:cubicBezTo>
                <a:close/>
                <a:moveTo>
                  <a:pt x="86396" y="4318"/>
                </a:moveTo>
                <a:cubicBezTo>
                  <a:pt x="88021" y="4318"/>
                  <a:pt x="89471" y="5331"/>
                  <a:pt x="90034" y="6854"/>
                </a:cubicBezTo>
                <a:cubicBezTo>
                  <a:pt x="89814" y="6870"/>
                  <a:pt x="89597" y="6903"/>
                  <a:pt x="89389" y="6956"/>
                </a:cubicBezTo>
                <a:cubicBezTo>
                  <a:pt x="88889" y="5757"/>
                  <a:pt x="87694" y="4959"/>
                  <a:pt x="86390" y="4959"/>
                </a:cubicBezTo>
                <a:cubicBezTo>
                  <a:pt x="86384" y="4959"/>
                  <a:pt x="86378" y="4959"/>
                  <a:pt x="86371" y="4959"/>
                </a:cubicBezTo>
                <a:cubicBezTo>
                  <a:pt x="85056" y="4967"/>
                  <a:pt x="83892" y="5755"/>
                  <a:pt x="83393" y="6968"/>
                </a:cubicBezTo>
                <a:cubicBezTo>
                  <a:pt x="83186" y="6915"/>
                  <a:pt x="82969" y="6879"/>
                  <a:pt x="82752" y="6858"/>
                </a:cubicBezTo>
                <a:cubicBezTo>
                  <a:pt x="83308" y="5347"/>
                  <a:pt x="84758" y="4330"/>
                  <a:pt x="86371" y="4318"/>
                </a:cubicBezTo>
                <a:close/>
                <a:moveTo>
                  <a:pt x="7251" y="5028"/>
                </a:moveTo>
                <a:cubicBezTo>
                  <a:pt x="8521" y="5028"/>
                  <a:pt x="9685" y="5805"/>
                  <a:pt x="10175" y="6973"/>
                </a:cubicBezTo>
                <a:cubicBezTo>
                  <a:pt x="9963" y="7030"/>
                  <a:pt x="9754" y="7103"/>
                  <a:pt x="9554" y="7193"/>
                </a:cubicBezTo>
                <a:cubicBezTo>
                  <a:pt x="9154" y="6274"/>
                  <a:pt x="8259" y="5686"/>
                  <a:pt x="7251" y="5686"/>
                </a:cubicBezTo>
                <a:lnTo>
                  <a:pt x="7234" y="5686"/>
                </a:lnTo>
                <a:cubicBezTo>
                  <a:pt x="6229" y="5694"/>
                  <a:pt x="5331" y="6291"/>
                  <a:pt x="4939" y="7213"/>
                </a:cubicBezTo>
                <a:cubicBezTo>
                  <a:pt x="4739" y="7124"/>
                  <a:pt x="4531" y="7046"/>
                  <a:pt x="4318" y="6985"/>
                </a:cubicBezTo>
                <a:cubicBezTo>
                  <a:pt x="4808" y="5805"/>
                  <a:pt x="5944" y="5037"/>
                  <a:pt x="7230" y="5028"/>
                </a:cubicBezTo>
                <a:close/>
                <a:moveTo>
                  <a:pt x="23077" y="5028"/>
                </a:moveTo>
                <a:cubicBezTo>
                  <a:pt x="24352" y="5028"/>
                  <a:pt x="25515" y="5805"/>
                  <a:pt x="26005" y="6973"/>
                </a:cubicBezTo>
                <a:cubicBezTo>
                  <a:pt x="25790" y="7030"/>
                  <a:pt x="25581" y="7103"/>
                  <a:pt x="25381" y="7193"/>
                </a:cubicBezTo>
                <a:cubicBezTo>
                  <a:pt x="24981" y="6274"/>
                  <a:pt x="24086" y="5686"/>
                  <a:pt x="23081" y="5686"/>
                </a:cubicBezTo>
                <a:lnTo>
                  <a:pt x="23065" y="5686"/>
                </a:lnTo>
                <a:cubicBezTo>
                  <a:pt x="22056" y="5694"/>
                  <a:pt x="21162" y="6291"/>
                  <a:pt x="20766" y="7213"/>
                </a:cubicBezTo>
                <a:cubicBezTo>
                  <a:pt x="20570" y="7124"/>
                  <a:pt x="20361" y="7046"/>
                  <a:pt x="20148" y="6985"/>
                </a:cubicBezTo>
                <a:cubicBezTo>
                  <a:pt x="20639" y="5805"/>
                  <a:pt x="21775" y="5037"/>
                  <a:pt x="23061" y="5028"/>
                </a:cubicBezTo>
                <a:close/>
                <a:moveTo>
                  <a:pt x="38908" y="5028"/>
                </a:moveTo>
                <a:cubicBezTo>
                  <a:pt x="40178" y="5028"/>
                  <a:pt x="41342" y="5805"/>
                  <a:pt x="41832" y="6973"/>
                </a:cubicBezTo>
                <a:cubicBezTo>
                  <a:pt x="41620" y="7030"/>
                  <a:pt x="41411" y="7103"/>
                  <a:pt x="41211" y="7193"/>
                </a:cubicBezTo>
                <a:cubicBezTo>
                  <a:pt x="40812" y="6274"/>
                  <a:pt x="39917" y="5686"/>
                  <a:pt x="38908" y="5686"/>
                </a:cubicBezTo>
                <a:lnTo>
                  <a:pt x="38891" y="5686"/>
                </a:lnTo>
                <a:cubicBezTo>
                  <a:pt x="37887" y="5694"/>
                  <a:pt x="36989" y="6291"/>
                  <a:pt x="36597" y="7213"/>
                </a:cubicBezTo>
                <a:cubicBezTo>
                  <a:pt x="36396" y="7124"/>
                  <a:pt x="36188" y="7046"/>
                  <a:pt x="35975" y="6985"/>
                </a:cubicBezTo>
                <a:cubicBezTo>
                  <a:pt x="36465" y="5805"/>
                  <a:pt x="37601" y="5037"/>
                  <a:pt x="38887" y="5028"/>
                </a:cubicBezTo>
                <a:close/>
                <a:moveTo>
                  <a:pt x="54735" y="5028"/>
                </a:moveTo>
                <a:cubicBezTo>
                  <a:pt x="56009" y="5028"/>
                  <a:pt x="57172" y="5805"/>
                  <a:pt x="57663" y="6973"/>
                </a:cubicBezTo>
                <a:cubicBezTo>
                  <a:pt x="57446" y="7030"/>
                  <a:pt x="57242" y="7103"/>
                  <a:pt x="57038" y="7193"/>
                </a:cubicBezTo>
                <a:cubicBezTo>
                  <a:pt x="56637" y="6274"/>
                  <a:pt x="55743" y="5686"/>
                  <a:pt x="54739" y="5686"/>
                </a:cubicBezTo>
                <a:lnTo>
                  <a:pt x="54722" y="5686"/>
                </a:lnTo>
                <a:cubicBezTo>
                  <a:pt x="53713" y="5694"/>
                  <a:pt x="52819" y="6291"/>
                  <a:pt x="52422" y="7213"/>
                </a:cubicBezTo>
                <a:cubicBezTo>
                  <a:pt x="52226" y="7124"/>
                  <a:pt x="52018" y="7046"/>
                  <a:pt x="51806" y="6985"/>
                </a:cubicBezTo>
                <a:cubicBezTo>
                  <a:pt x="52296" y="5805"/>
                  <a:pt x="53432" y="5037"/>
                  <a:pt x="54718" y="5028"/>
                </a:cubicBezTo>
                <a:close/>
                <a:moveTo>
                  <a:pt x="70565" y="5028"/>
                </a:moveTo>
                <a:cubicBezTo>
                  <a:pt x="71836" y="5028"/>
                  <a:pt x="72999" y="5805"/>
                  <a:pt x="73489" y="6973"/>
                </a:cubicBezTo>
                <a:cubicBezTo>
                  <a:pt x="73277" y="7030"/>
                  <a:pt x="73069" y="7103"/>
                  <a:pt x="72869" y="7193"/>
                </a:cubicBezTo>
                <a:cubicBezTo>
                  <a:pt x="72468" y="6274"/>
                  <a:pt x="71574" y="5686"/>
                  <a:pt x="70565" y="5686"/>
                </a:cubicBezTo>
                <a:lnTo>
                  <a:pt x="70549" y="5686"/>
                </a:lnTo>
                <a:cubicBezTo>
                  <a:pt x="69544" y="5694"/>
                  <a:pt x="68645" y="6291"/>
                  <a:pt x="68253" y="7213"/>
                </a:cubicBezTo>
                <a:cubicBezTo>
                  <a:pt x="68053" y="7124"/>
                  <a:pt x="67845" y="7046"/>
                  <a:pt x="67632" y="6985"/>
                </a:cubicBezTo>
                <a:cubicBezTo>
                  <a:pt x="68123" y="5805"/>
                  <a:pt x="69258" y="5037"/>
                  <a:pt x="70545" y="5028"/>
                </a:cubicBezTo>
                <a:close/>
                <a:moveTo>
                  <a:pt x="86392" y="5028"/>
                </a:moveTo>
                <a:cubicBezTo>
                  <a:pt x="87666" y="5028"/>
                  <a:pt x="88830" y="5805"/>
                  <a:pt x="89320" y="6973"/>
                </a:cubicBezTo>
                <a:cubicBezTo>
                  <a:pt x="89103" y="7030"/>
                  <a:pt x="88899" y="7103"/>
                  <a:pt x="88695" y="7193"/>
                </a:cubicBezTo>
                <a:cubicBezTo>
                  <a:pt x="88295" y="6274"/>
                  <a:pt x="87401" y="5686"/>
                  <a:pt x="86396" y="5686"/>
                </a:cubicBezTo>
                <a:lnTo>
                  <a:pt x="86379" y="5686"/>
                </a:lnTo>
                <a:cubicBezTo>
                  <a:pt x="85371" y="5694"/>
                  <a:pt x="84476" y="6291"/>
                  <a:pt x="84080" y="7213"/>
                </a:cubicBezTo>
                <a:cubicBezTo>
                  <a:pt x="83884" y="7124"/>
                  <a:pt x="83676" y="7046"/>
                  <a:pt x="83463" y="6985"/>
                </a:cubicBezTo>
                <a:cubicBezTo>
                  <a:pt x="83953" y="5805"/>
                  <a:pt x="85088" y="5037"/>
                  <a:pt x="86375" y="5028"/>
                </a:cubicBezTo>
                <a:close/>
                <a:moveTo>
                  <a:pt x="15219" y="4318"/>
                </a:moveTo>
                <a:cubicBezTo>
                  <a:pt x="16845" y="4318"/>
                  <a:pt x="18295" y="5331"/>
                  <a:pt x="18858" y="6850"/>
                </a:cubicBezTo>
                <a:cubicBezTo>
                  <a:pt x="18638" y="6862"/>
                  <a:pt x="18421" y="6895"/>
                  <a:pt x="18209" y="6944"/>
                </a:cubicBezTo>
                <a:cubicBezTo>
                  <a:pt x="17698" y="5735"/>
                  <a:pt x="16534" y="4959"/>
                  <a:pt x="15219" y="4959"/>
                </a:cubicBezTo>
                <a:lnTo>
                  <a:pt x="15198" y="4959"/>
                </a:lnTo>
                <a:cubicBezTo>
                  <a:pt x="13892" y="4967"/>
                  <a:pt x="12728" y="5752"/>
                  <a:pt x="12225" y="6956"/>
                </a:cubicBezTo>
                <a:lnTo>
                  <a:pt x="12291" y="6985"/>
                </a:lnTo>
                <a:cubicBezTo>
                  <a:pt x="12781" y="5805"/>
                  <a:pt x="13920" y="5037"/>
                  <a:pt x="15198" y="5028"/>
                </a:cubicBezTo>
                <a:lnTo>
                  <a:pt x="15219" y="5028"/>
                </a:lnTo>
                <a:cubicBezTo>
                  <a:pt x="16502" y="5028"/>
                  <a:pt x="17641" y="5784"/>
                  <a:pt x="18139" y="6960"/>
                </a:cubicBezTo>
                <a:cubicBezTo>
                  <a:pt x="17923" y="7013"/>
                  <a:pt x="17715" y="7083"/>
                  <a:pt x="17515" y="7173"/>
                </a:cubicBezTo>
                <a:cubicBezTo>
                  <a:pt x="17106" y="6266"/>
                  <a:pt x="16212" y="5686"/>
                  <a:pt x="15219" y="5686"/>
                </a:cubicBezTo>
                <a:lnTo>
                  <a:pt x="15203" y="5686"/>
                </a:lnTo>
                <a:cubicBezTo>
                  <a:pt x="14190" y="5694"/>
                  <a:pt x="13287" y="6299"/>
                  <a:pt x="12900" y="7234"/>
                </a:cubicBezTo>
                <a:cubicBezTo>
                  <a:pt x="12487" y="7034"/>
                  <a:pt x="12042" y="6907"/>
                  <a:pt x="11576" y="6862"/>
                </a:cubicBezTo>
                <a:cubicBezTo>
                  <a:pt x="12131" y="5347"/>
                  <a:pt x="13577" y="4330"/>
                  <a:pt x="15194" y="4318"/>
                </a:cubicBezTo>
                <a:close/>
                <a:moveTo>
                  <a:pt x="31044" y="4317"/>
                </a:moveTo>
                <a:cubicBezTo>
                  <a:pt x="32670" y="4317"/>
                  <a:pt x="34124" y="5328"/>
                  <a:pt x="34689" y="6850"/>
                </a:cubicBezTo>
                <a:cubicBezTo>
                  <a:pt x="34469" y="6862"/>
                  <a:pt x="34248" y="6895"/>
                  <a:pt x="34035" y="6944"/>
                </a:cubicBezTo>
                <a:cubicBezTo>
                  <a:pt x="33528" y="5735"/>
                  <a:pt x="32365" y="4959"/>
                  <a:pt x="31050" y="4959"/>
                </a:cubicBezTo>
                <a:lnTo>
                  <a:pt x="31029" y="4959"/>
                </a:lnTo>
                <a:cubicBezTo>
                  <a:pt x="29722" y="4967"/>
                  <a:pt x="28554" y="5752"/>
                  <a:pt x="28052" y="6956"/>
                </a:cubicBezTo>
                <a:lnTo>
                  <a:pt x="28118" y="6985"/>
                </a:lnTo>
                <a:cubicBezTo>
                  <a:pt x="28608" y="5805"/>
                  <a:pt x="29751" y="5037"/>
                  <a:pt x="31029" y="5028"/>
                </a:cubicBezTo>
                <a:lnTo>
                  <a:pt x="31050" y="5028"/>
                </a:lnTo>
                <a:cubicBezTo>
                  <a:pt x="32333" y="5028"/>
                  <a:pt x="33468" y="5784"/>
                  <a:pt x="33970" y="6960"/>
                </a:cubicBezTo>
                <a:cubicBezTo>
                  <a:pt x="33754" y="7013"/>
                  <a:pt x="33545" y="7083"/>
                  <a:pt x="33341" y="7173"/>
                </a:cubicBezTo>
                <a:cubicBezTo>
                  <a:pt x="32936" y="6266"/>
                  <a:pt x="32042" y="5686"/>
                  <a:pt x="31050" y="5686"/>
                </a:cubicBezTo>
                <a:lnTo>
                  <a:pt x="31034" y="5686"/>
                </a:lnTo>
                <a:cubicBezTo>
                  <a:pt x="30020" y="5694"/>
                  <a:pt x="29117" y="6299"/>
                  <a:pt x="28730" y="7234"/>
                </a:cubicBezTo>
                <a:cubicBezTo>
                  <a:pt x="28318" y="7034"/>
                  <a:pt x="27868" y="6907"/>
                  <a:pt x="27407" y="6862"/>
                </a:cubicBezTo>
                <a:cubicBezTo>
                  <a:pt x="27962" y="5347"/>
                  <a:pt x="29404" y="4330"/>
                  <a:pt x="31025" y="4318"/>
                </a:cubicBezTo>
                <a:cubicBezTo>
                  <a:pt x="31031" y="4317"/>
                  <a:pt x="31038" y="4317"/>
                  <a:pt x="31044" y="4317"/>
                </a:cubicBezTo>
                <a:close/>
                <a:moveTo>
                  <a:pt x="46876" y="4318"/>
                </a:moveTo>
                <a:cubicBezTo>
                  <a:pt x="48501" y="4318"/>
                  <a:pt x="49952" y="5331"/>
                  <a:pt x="50516" y="6850"/>
                </a:cubicBezTo>
                <a:cubicBezTo>
                  <a:pt x="50295" y="6862"/>
                  <a:pt x="50079" y="6895"/>
                  <a:pt x="49866" y="6944"/>
                </a:cubicBezTo>
                <a:cubicBezTo>
                  <a:pt x="49359" y="5735"/>
                  <a:pt x="48192" y="4959"/>
                  <a:pt x="46876" y="4959"/>
                </a:cubicBezTo>
                <a:lnTo>
                  <a:pt x="46856" y="4959"/>
                </a:lnTo>
                <a:cubicBezTo>
                  <a:pt x="45549" y="4967"/>
                  <a:pt x="44384" y="5752"/>
                  <a:pt x="43883" y="6956"/>
                </a:cubicBezTo>
                <a:lnTo>
                  <a:pt x="43948" y="6985"/>
                </a:lnTo>
                <a:cubicBezTo>
                  <a:pt x="44438" y="5805"/>
                  <a:pt x="45577" y="5037"/>
                  <a:pt x="46856" y="5028"/>
                </a:cubicBezTo>
                <a:lnTo>
                  <a:pt x="46876" y="5028"/>
                </a:lnTo>
                <a:cubicBezTo>
                  <a:pt x="48163" y="5028"/>
                  <a:pt x="49298" y="5784"/>
                  <a:pt x="49796" y="6960"/>
                </a:cubicBezTo>
                <a:cubicBezTo>
                  <a:pt x="49580" y="7013"/>
                  <a:pt x="49372" y="7083"/>
                  <a:pt x="49172" y="7173"/>
                </a:cubicBezTo>
                <a:cubicBezTo>
                  <a:pt x="48763" y="6266"/>
                  <a:pt x="47869" y="5686"/>
                  <a:pt x="46876" y="5686"/>
                </a:cubicBezTo>
                <a:lnTo>
                  <a:pt x="46860" y="5686"/>
                </a:lnTo>
                <a:cubicBezTo>
                  <a:pt x="45847" y="5694"/>
                  <a:pt x="44944" y="6299"/>
                  <a:pt x="44556" y="7234"/>
                </a:cubicBezTo>
                <a:cubicBezTo>
                  <a:pt x="44144" y="7034"/>
                  <a:pt x="43698" y="6907"/>
                  <a:pt x="43233" y="6862"/>
                </a:cubicBezTo>
                <a:cubicBezTo>
                  <a:pt x="43788" y="5347"/>
                  <a:pt x="45234" y="4330"/>
                  <a:pt x="46852" y="4318"/>
                </a:cubicBezTo>
                <a:close/>
                <a:moveTo>
                  <a:pt x="62707" y="4318"/>
                </a:moveTo>
                <a:cubicBezTo>
                  <a:pt x="64328" y="4318"/>
                  <a:pt x="65783" y="5331"/>
                  <a:pt x="66346" y="6850"/>
                </a:cubicBezTo>
                <a:cubicBezTo>
                  <a:pt x="66126" y="6862"/>
                  <a:pt x="65905" y="6895"/>
                  <a:pt x="65693" y="6944"/>
                </a:cubicBezTo>
                <a:cubicBezTo>
                  <a:pt x="65186" y="5735"/>
                  <a:pt x="64022" y="4959"/>
                  <a:pt x="62707" y="4959"/>
                </a:cubicBezTo>
                <a:lnTo>
                  <a:pt x="62686" y="4959"/>
                </a:lnTo>
                <a:cubicBezTo>
                  <a:pt x="61380" y="4967"/>
                  <a:pt x="60211" y="5752"/>
                  <a:pt x="59709" y="6956"/>
                </a:cubicBezTo>
                <a:lnTo>
                  <a:pt x="59774" y="6985"/>
                </a:lnTo>
                <a:cubicBezTo>
                  <a:pt x="60264" y="5805"/>
                  <a:pt x="61408" y="5037"/>
                  <a:pt x="62686" y="5028"/>
                </a:cubicBezTo>
                <a:lnTo>
                  <a:pt x="62707" y="5028"/>
                </a:lnTo>
                <a:cubicBezTo>
                  <a:pt x="63989" y="5028"/>
                  <a:pt x="65125" y="5784"/>
                  <a:pt x="65627" y="6960"/>
                </a:cubicBezTo>
                <a:cubicBezTo>
                  <a:pt x="65410" y="7013"/>
                  <a:pt x="65202" y="7083"/>
                  <a:pt x="64999" y="7173"/>
                </a:cubicBezTo>
                <a:cubicBezTo>
                  <a:pt x="64594" y="6266"/>
                  <a:pt x="63700" y="5686"/>
                  <a:pt x="62707" y="5686"/>
                </a:cubicBezTo>
                <a:lnTo>
                  <a:pt x="62690" y="5686"/>
                </a:lnTo>
                <a:cubicBezTo>
                  <a:pt x="61678" y="5694"/>
                  <a:pt x="60775" y="6299"/>
                  <a:pt x="60387" y="7234"/>
                </a:cubicBezTo>
                <a:cubicBezTo>
                  <a:pt x="59975" y="7034"/>
                  <a:pt x="59525" y="6907"/>
                  <a:pt x="59063" y="6862"/>
                </a:cubicBezTo>
                <a:cubicBezTo>
                  <a:pt x="59619" y="5347"/>
                  <a:pt x="61065" y="4330"/>
                  <a:pt x="62682" y="4318"/>
                </a:cubicBezTo>
                <a:close/>
                <a:moveTo>
                  <a:pt x="78534" y="4318"/>
                </a:moveTo>
                <a:cubicBezTo>
                  <a:pt x="80159" y="4318"/>
                  <a:pt x="81608" y="5331"/>
                  <a:pt x="82172" y="6850"/>
                </a:cubicBezTo>
                <a:cubicBezTo>
                  <a:pt x="81952" y="6862"/>
                  <a:pt x="81736" y="6895"/>
                  <a:pt x="81523" y="6944"/>
                </a:cubicBezTo>
                <a:cubicBezTo>
                  <a:pt x="81016" y="5735"/>
                  <a:pt x="79849" y="4959"/>
                  <a:pt x="78534" y="4959"/>
                </a:cubicBezTo>
                <a:lnTo>
                  <a:pt x="78513" y="4959"/>
                </a:lnTo>
                <a:cubicBezTo>
                  <a:pt x="77206" y="4967"/>
                  <a:pt x="76042" y="5752"/>
                  <a:pt x="75540" y="6956"/>
                </a:cubicBezTo>
                <a:lnTo>
                  <a:pt x="75605" y="6985"/>
                </a:lnTo>
                <a:cubicBezTo>
                  <a:pt x="76095" y="5805"/>
                  <a:pt x="77235" y="5037"/>
                  <a:pt x="78513" y="5028"/>
                </a:cubicBezTo>
                <a:lnTo>
                  <a:pt x="78534" y="5028"/>
                </a:lnTo>
                <a:cubicBezTo>
                  <a:pt x="79820" y="5028"/>
                  <a:pt x="80956" y="5784"/>
                  <a:pt x="81454" y="6960"/>
                </a:cubicBezTo>
                <a:cubicBezTo>
                  <a:pt x="81237" y="7013"/>
                  <a:pt x="81029" y="7083"/>
                  <a:pt x="80829" y="7173"/>
                </a:cubicBezTo>
                <a:cubicBezTo>
                  <a:pt x="80422" y="6265"/>
                  <a:pt x="79524" y="5686"/>
                  <a:pt x="78527" y="5686"/>
                </a:cubicBezTo>
                <a:cubicBezTo>
                  <a:pt x="78524" y="5686"/>
                  <a:pt x="78520" y="5686"/>
                  <a:pt x="78517" y="5686"/>
                </a:cubicBezTo>
                <a:cubicBezTo>
                  <a:pt x="77504" y="5694"/>
                  <a:pt x="76601" y="6299"/>
                  <a:pt x="76213" y="7234"/>
                </a:cubicBezTo>
                <a:cubicBezTo>
                  <a:pt x="75801" y="7034"/>
                  <a:pt x="75356" y="6907"/>
                  <a:pt x="74890" y="6862"/>
                </a:cubicBezTo>
                <a:cubicBezTo>
                  <a:pt x="75446" y="5347"/>
                  <a:pt x="76892" y="4330"/>
                  <a:pt x="78509" y="4318"/>
                </a:cubicBezTo>
                <a:close/>
                <a:moveTo>
                  <a:pt x="94364" y="4318"/>
                </a:moveTo>
                <a:cubicBezTo>
                  <a:pt x="95985" y="4318"/>
                  <a:pt x="97439" y="5331"/>
                  <a:pt x="98003" y="6850"/>
                </a:cubicBezTo>
                <a:cubicBezTo>
                  <a:pt x="97782" y="6862"/>
                  <a:pt x="97562" y="6895"/>
                  <a:pt x="97350" y="6944"/>
                </a:cubicBezTo>
                <a:cubicBezTo>
                  <a:pt x="96843" y="5735"/>
                  <a:pt x="95680" y="4959"/>
                  <a:pt x="94364" y="4959"/>
                </a:cubicBezTo>
                <a:lnTo>
                  <a:pt x="94344" y="4959"/>
                </a:lnTo>
                <a:cubicBezTo>
                  <a:pt x="93037" y="4967"/>
                  <a:pt x="91868" y="5752"/>
                  <a:pt x="91367" y="6956"/>
                </a:cubicBezTo>
                <a:lnTo>
                  <a:pt x="91431" y="6985"/>
                </a:lnTo>
                <a:cubicBezTo>
                  <a:pt x="91921" y="5805"/>
                  <a:pt x="93065" y="5037"/>
                  <a:pt x="94344" y="5028"/>
                </a:cubicBezTo>
                <a:lnTo>
                  <a:pt x="94364" y="5028"/>
                </a:lnTo>
                <a:cubicBezTo>
                  <a:pt x="95646" y="5028"/>
                  <a:pt x="96782" y="5784"/>
                  <a:pt x="97284" y="6960"/>
                </a:cubicBezTo>
                <a:cubicBezTo>
                  <a:pt x="97068" y="7013"/>
                  <a:pt x="96860" y="7083"/>
                  <a:pt x="96655" y="7173"/>
                </a:cubicBezTo>
                <a:cubicBezTo>
                  <a:pt x="96251" y="6266"/>
                  <a:pt x="95356" y="5686"/>
                  <a:pt x="94364" y="5686"/>
                </a:cubicBezTo>
                <a:lnTo>
                  <a:pt x="94347" y="5686"/>
                </a:lnTo>
                <a:cubicBezTo>
                  <a:pt x="93335" y="5694"/>
                  <a:pt x="92432" y="6299"/>
                  <a:pt x="92044" y="7234"/>
                </a:cubicBezTo>
                <a:cubicBezTo>
                  <a:pt x="91631" y="7034"/>
                  <a:pt x="91182" y="6907"/>
                  <a:pt x="90721" y="6862"/>
                </a:cubicBezTo>
                <a:cubicBezTo>
                  <a:pt x="91276" y="5347"/>
                  <a:pt x="92722" y="4330"/>
                  <a:pt x="94340" y="4318"/>
                </a:cubicBezTo>
                <a:close/>
                <a:moveTo>
                  <a:pt x="7251" y="5755"/>
                </a:moveTo>
                <a:cubicBezTo>
                  <a:pt x="8231" y="5755"/>
                  <a:pt x="9101" y="6331"/>
                  <a:pt x="9489" y="7226"/>
                </a:cubicBezTo>
                <a:cubicBezTo>
                  <a:pt x="9301" y="7316"/>
                  <a:pt x="9121" y="7418"/>
                  <a:pt x="8949" y="7537"/>
                </a:cubicBezTo>
                <a:cubicBezTo>
                  <a:pt x="8678" y="6840"/>
                  <a:pt x="8010" y="6376"/>
                  <a:pt x="7258" y="6376"/>
                </a:cubicBezTo>
                <a:cubicBezTo>
                  <a:pt x="7251" y="6376"/>
                  <a:pt x="7245" y="6376"/>
                  <a:pt x="7239" y="6376"/>
                </a:cubicBezTo>
                <a:cubicBezTo>
                  <a:pt x="6483" y="6380"/>
                  <a:pt x="5805" y="6858"/>
                  <a:pt x="5539" y="7565"/>
                </a:cubicBezTo>
                <a:cubicBezTo>
                  <a:pt x="5368" y="7442"/>
                  <a:pt x="5188" y="7336"/>
                  <a:pt x="5000" y="7246"/>
                </a:cubicBezTo>
                <a:cubicBezTo>
                  <a:pt x="5384" y="6348"/>
                  <a:pt x="6254" y="5763"/>
                  <a:pt x="7234" y="5755"/>
                </a:cubicBezTo>
                <a:close/>
                <a:moveTo>
                  <a:pt x="23075" y="5755"/>
                </a:moveTo>
                <a:cubicBezTo>
                  <a:pt x="24056" y="5755"/>
                  <a:pt x="24928" y="6326"/>
                  <a:pt x="25319" y="7226"/>
                </a:cubicBezTo>
                <a:cubicBezTo>
                  <a:pt x="25132" y="7316"/>
                  <a:pt x="24952" y="7418"/>
                  <a:pt x="24780" y="7537"/>
                </a:cubicBezTo>
                <a:cubicBezTo>
                  <a:pt x="24507" y="6838"/>
                  <a:pt x="23833" y="6376"/>
                  <a:pt x="23077" y="6376"/>
                </a:cubicBezTo>
                <a:lnTo>
                  <a:pt x="23070" y="6376"/>
                </a:lnTo>
                <a:cubicBezTo>
                  <a:pt x="22310" y="6380"/>
                  <a:pt x="21632" y="6858"/>
                  <a:pt x="21370" y="7565"/>
                </a:cubicBezTo>
                <a:cubicBezTo>
                  <a:pt x="21198" y="7442"/>
                  <a:pt x="21019" y="7336"/>
                  <a:pt x="20831" y="7246"/>
                </a:cubicBezTo>
                <a:cubicBezTo>
                  <a:pt x="21211" y="6348"/>
                  <a:pt x="22084" y="5763"/>
                  <a:pt x="23065" y="5755"/>
                </a:cubicBezTo>
                <a:cubicBezTo>
                  <a:pt x="23068" y="5755"/>
                  <a:pt x="23071" y="5755"/>
                  <a:pt x="23075" y="5755"/>
                </a:cubicBezTo>
                <a:close/>
                <a:moveTo>
                  <a:pt x="38908" y="5755"/>
                </a:moveTo>
                <a:cubicBezTo>
                  <a:pt x="39888" y="5755"/>
                  <a:pt x="40758" y="6331"/>
                  <a:pt x="41146" y="7226"/>
                </a:cubicBezTo>
                <a:cubicBezTo>
                  <a:pt x="40959" y="7316"/>
                  <a:pt x="40778" y="7418"/>
                  <a:pt x="40607" y="7537"/>
                </a:cubicBezTo>
                <a:cubicBezTo>
                  <a:pt x="40333" y="6838"/>
                  <a:pt x="39660" y="6376"/>
                  <a:pt x="38908" y="6376"/>
                </a:cubicBezTo>
                <a:lnTo>
                  <a:pt x="38895" y="6376"/>
                </a:lnTo>
                <a:cubicBezTo>
                  <a:pt x="38140" y="6380"/>
                  <a:pt x="37462" y="6858"/>
                  <a:pt x="37196" y="7565"/>
                </a:cubicBezTo>
                <a:cubicBezTo>
                  <a:pt x="37025" y="7442"/>
                  <a:pt x="36846" y="7336"/>
                  <a:pt x="36657" y="7246"/>
                </a:cubicBezTo>
                <a:cubicBezTo>
                  <a:pt x="37042" y="6348"/>
                  <a:pt x="37911" y="5763"/>
                  <a:pt x="38891" y="5755"/>
                </a:cubicBezTo>
                <a:close/>
                <a:moveTo>
                  <a:pt x="54739" y="5755"/>
                </a:moveTo>
                <a:cubicBezTo>
                  <a:pt x="55715" y="5755"/>
                  <a:pt x="56588" y="6331"/>
                  <a:pt x="56976" y="7226"/>
                </a:cubicBezTo>
                <a:cubicBezTo>
                  <a:pt x="56789" y="7316"/>
                  <a:pt x="56609" y="7418"/>
                  <a:pt x="56437" y="7537"/>
                </a:cubicBezTo>
                <a:cubicBezTo>
                  <a:pt x="56164" y="6838"/>
                  <a:pt x="55490" y="6376"/>
                  <a:pt x="54735" y="6376"/>
                </a:cubicBezTo>
                <a:lnTo>
                  <a:pt x="54726" y="6376"/>
                </a:lnTo>
                <a:cubicBezTo>
                  <a:pt x="53966" y="6380"/>
                  <a:pt x="53289" y="6858"/>
                  <a:pt x="53027" y="7565"/>
                </a:cubicBezTo>
                <a:cubicBezTo>
                  <a:pt x="52856" y="7442"/>
                  <a:pt x="52676" y="7336"/>
                  <a:pt x="52488" y="7246"/>
                </a:cubicBezTo>
                <a:cubicBezTo>
                  <a:pt x="52868" y="6348"/>
                  <a:pt x="53742" y="5763"/>
                  <a:pt x="54722" y="5755"/>
                </a:cubicBezTo>
                <a:close/>
                <a:moveTo>
                  <a:pt x="70565" y="5755"/>
                </a:moveTo>
                <a:cubicBezTo>
                  <a:pt x="71545" y="5755"/>
                  <a:pt x="72415" y="6331"/>
                  <a:pt x="72803" y="7226"/>
                </a:cubicBezTo>
                <a:cubicBezTo>
                  <a:pt x="72615" y="7316"/>
                  <a:pt x="72436" y="7418"/>
                  <a:pt x="72264" y="7537"/>
                </a:cubicBezTo>
                <a:cubicBezTo>
                  <a:pt x="71991" y="6838"/>
                  <a:pt x="71316" y="6376"/>
                  <a:pt x="70565" y="6376"/>
                </a:cubicBezTo>
                <a:lnTo>
                  <a:pt x="70553" y="6376"/>
                </a:lnTo>
                <a:cubicBezTo>
                  <a:pt x="69797" y="6380"/>
                  <a:pt x="69119" y="6858"/>
                  <a:pt x="68854" y="7565"/>
                </a:cubicBezTo>
                <a:cubicBezTo>
                  <a:pt x="68682" y="7442"/>
                  <a:pt x="68503" y="7336"/>
                  <a:pt x="68315" y="7246"/>
                </a:cubicBezTo>
                <a:cubicBezTo>
                  <a:pt x="68699" y="6348"/>
                  <a:pt x="69568" y="5763"/>
                  <a:pt x="70549" y="5755"/>
                </a:cubicBezTo>
                <a:close/>
                <a:moveTo>
                  <a:pt x="86396" y="5755"/>
                </a:moveTo>
                <a:cubicBezTo>
                  <a:pt x="87372" y="5755"/>
                  <a:pt x="88246" y="6331"/>
                  <a:pt x="88634" y="7226"/>
                </a:cubicBezTo>
                <a:cubicBezTo>
                  <a:pt x="88446" y="7316"/>
                  <a:pt x="88266" y="7418"/>
                  <a:pt x="88095" y="7537"/>
                </a:cubicBezTo>
                <a:cubicBezTo>
                  <a:pt x="87822" y="6837"/>
                  <a:pt x="87145" y="6376"/>
                  <a:pt x="86393" y="6376"/>
                </a:cubicBezTo>
                <a:cubicBezTo>
                  <a:pt x="86390" y="6376"/>
                  <a:pt x="86386" y="6376"/>
                  <a:pt x="86383" y="6376"/>
                </a:cubicBezTo>
                <a:cubicBezTo>
                  <a:pt x="85623" y="6380"/>
                  <a:pt x="84946" y="6858"/>
                  <a:pt x="84684" y="7565"/>
                </a:cubicBezTo>
                <a:cubicBezTo>
                  <a:pt x="84513" y="7442"/>
                  <a:pt x="84333" y="7336"/>
                  <a:pt x="84145" y="7246"/>
                </a:cubicBezTo>
                <a:cubicBezTo>
                  <a:pt x="84525" y="6348"/>
                  <a:pt x="85399" y="5763"/>
                  <a:pt x="86379" y="5755"/>
                </a:cubicBezTo>
                <a:close/>
                <a:moveTo>
                  <a:pt x="15219" y="5755"/>
                </a:moveTo>
                <a:cubicBezTo>
                  <a:pt x="16187" y="5755"/>
                  <a:pt x="17057" y="6323"/>
                  <a:pt x="17449" y="7201"/>
                </a:cubicBezTo>
                <a:cubicBezTo>
                  <a:pt x="17262" y="7287"/>
                  <a:pt x="17077" y="7390"/>
                  <a:pt x="16906" y="7503"/>
                </a:cubicBezTo>
                <a:cubicBezTo>
                  <a:pt x="16627" y="6827"/>
                  <a:pt x="15962" y="6376"/>
                  <a:pt x="15226" y="6376"/>
                </a:cubicBezTo>
                <a:cubicBezTo>
                  <a:pt x="15220" y="6376"/>
                  <a:pt x="15213" y="6376"/>
                  <a:pt x="15207" y="6376"/>
                </a:cubicBezTo>
                <a:cubicBezTo>
                  <a:pt x="14435" y="6380"/>
                  <a:pt x="13752" y="6866"/>
                  <a:pt x="13500" y="7593"/>
                </a:cubicBezTo>
                <a:cubicBezTo>
                  <a:pt x="13328" y="7471"/>
                  <a:pt x="13149" y="7360"/>
                  <a:pt x="12960" y="7267"/>
                </a:cubicBezTo>
                <a:cubicBezTo>
                  <a:pt x="13341" y="6355"/>
                  <a:pt x="14218" y="5763"/>
                  <a:pt x="15203" y="5755"/>
                </a:cubicBezTo>
                <a:close/>
                <a:moveTo>
                  <a:pt x="31044" y="5755"/>
                </a:moveTo>
                <a:cubicBezTo>
                  <a:pt x="32011" y="5755"/>
                  <a:pt x="32885" y="6318"/>
                  <a:pt x="33280" y="7201"/>
                </a:cubicBezTo>
                <a:cubicBezTo>
                  <a:pt x="33087" y="7287"/>
                  <a:pt x="32908" y="7390"/>
                  <a:pt x="32736" y="7503"/>
                </a:cubicBezTo>
                <a:cubicBezTo>
                  <a:pt x="32455" y="6826"/>
                  <a:pt x="31781" y="6376"/>
                  <a:pt x="31050" y="6376"/>
                </a:cubicBezTo>
                <a:lnTo>
                  <a:pt x="31038" y="6376"/>
                </a:lnTo>
                <a:cubicBezTo>
                  <a:pt x="30261" y="6380"/>
                  <a:pt x="29583" y="6866"/>
                  <a:pt x="29326" y="7593"/>
                </a:cubicBezTo>
                <a:cubicBezTo>
                  <a:pt x="29159" y="7471"/>
                  <a:pt x="28979" y="7360"/>
                  <a:pt x="28791" y="7267"/>
                </a:cubicBezTo>
                <a:cubicBezTo>
                  <a:pt x="29166" y="6355"/>
                  <a:pt x="30045" y="5763"/>
                  <a:pt x="31034" y="5755"/>
                </a:cubicBezTo>
                <a:cubicBezTo>
                  <a:pt x="31037" y="5755"/>
                  <a:pt x="31041" y="5755"/>
                  <a:pt x="31044" y="5755"/>
                </a:cubicBezTo>
                <a:close/>
                <a:moveTo>
                  <a:pt x="46876" y="5755"/>
                </a:moveTo>
                <a:cubicBezTo>
                  <a:pt x="47845" y="5755"/>
                  <a:pt x="48714" y="6323"/>
                  <a:pt x="49106" y="7201"/>
                </a:cubicBezTo>
                <a:cubicBezTo>
                  <a:pt x="48918" y="7287"/>
                  <a:pt x="48735" y="7390"/>
                  <a:pt x="48563" y="7503"/>
                </a:cubicBezTo>
                <a:cubicBezTo>
                  <a:pt x="48286" y="6826"/>
                  <a:pt x="47611" y="6376"/>
                  <a:pt x="46876" y="6376"/>
                </a:cubicBezTo>
                <a:lnTo>
                  <a:pt x="46864" y="6376"/>
                </a:lnTo>
                <a:cubicBezTo>
                  <a:pt x="46092" y="6380"/>
                  <a:pt x="45410" y="6866"/>
                  <a:pt x="45157" y="7593"/>
                </a:cubicBezTo>
                <a:cubicBezTo>
                  <a:pt x="44985" y="7471"/>
                  <a:pt x="44806" y="7360"/>
                  <a:pt x="44618" y="7267"/>
                </a:cubicBezTo>
                <a:cubicBezTo>
                  <a:pt x="44997" y="6355"/>
                  <a:pt x="45875" y="5763"/>
                  <a:pt x="46860" y="5755"/>
                </a:cubicBezTo>
                <a:close/>
                <a:moveTo>
                  <a:pt x="62707" y="5755"/>
                </a:moveTo>
                <a:cubicBezTo>
                  <a:pt x="63670" y="5755"/>
                  <a:pt x="64541" y="6323"/>
                  <a:pt x="64937" y="7201"/>
                </a:cubicBezTo>
                <a:cubicBezTo>
                  <a:pt x="64745" y="7287"/>
                  <a:pt x="64565" y="7390"/>
                  <a:pt x="64394" y="7503"/>
                </a:cubicBezTo>
                <a:cubicBezTo>
                  <a:pt x="64111" y="6826"/>
                  <a:pt x="63438" y="6376"/>
                  <a:pt x="62707" y="6376"/>
                </a:cubicBezTo>
                <a:lnTo>
                  <a:pt x="62695" y="6376"/>
                </a:lnTo>
                <a:cubicBezTo>
                  <a:pt x="61919" y="6380"/>
                  <a:pt x="61240" y="6866"/>
                  <a:pt x="60984" y="7593"/>
                </a:cubicBezTo>
                <a:cubicBezTo>
                  <a:pt x="60816" y="7471"/>
                  <a:pt x="60637" y="7360"/>
                  <a:pt x="60448" y="7267"/>
                </a:cubicBezTo>
                <a:cubicBezTo>
                  <a:pt x="60824" y="6355"/>
                  <a:pt x="61702" y="5763"/>
                  <a:pt x="62690" y="5755"/>
                </a:cubicBezTo>
                <a:close/>
                <a:moveTo>
                  <a:pt x="78534" y="5755"/>
                </a:moveTo>
                <a:cubicBezTo>
                  <a:pt x="79501" y="5755"/>
                  <a:pt x="80371" y="6323"/>
                  <a:pt x="80764" y="7201"/>
                </a:cubicBezTo>
                <a:cubicBezTo>
                  <a:pt x="80575" y="7287"/>
                  <a:pt x="80396" y="7390"/>
                  <a:pt x="80220" y="7503"/>
                </a:cubicBezTo>
                <a:cubicBezTo>
                  <a:pt x="79942" y="6826"/>
                  <a:pt x="79269" y="6376"/>
                  <a:pt x="78534" y="6376"/>
                </a:cubicBezTo>
                <a:lnTo>
                  <a:pt x="78521" y="6376"/>
                </a:lnTo>
                <a:cubicBezTo>
                  <a:pt x="77749" y="6380"/>
                  <a:pt x="77067" y="6866"/>
                  <a:pt x="76814" y="7593"/>
                </a:cubicBezTo>
                <a:cubicBezTo>
                  <a:pt x="76643" y="7471"/>
                  <a:pt x="76462" y="7360"/>
                  <a:pt x="76275" y="7267"/>
                </a:cubicBezTo>
                <a:cubicBezTo>
                  <a:pt x="76654" y="6355"/>
                  <a:pt x="77533" y="5763"/>
                  <a:pt x="78517" y="5755"/>
                </a:cubicBezTo>
                <a:close/>
                <a:moveTo>
                  <a:pt x="94364" y="5755"/>
                </a:moveTo>
                <a:cubicBezTo>
                  <a:pt x="95328" y="5755"/>
                  <a:pt x="96198" y="6323"/>
                  <a:pt x="96594" y="7201"/>
                </a:cubicBezTo>
                <a:cubicBezTo>
                  <a:pt x="96402" y="7287"/>
                  <a:pt x="96223" y="7390"/>
                  <a:pt x="96051" y="7503"/>
                </a:cubicBezTo>
                <a:cubicBezTo>
                  <a:pt x="95771" y="6827"/>
                  <a:pt x="95103" y="6376"/>
                  <a:pt x="94370" y="6376"/>
                </a:cubicBezTo>
                <a:cubicBezTo>
                  <a:pt x="94364" y="6376"/>
                  <a:pt x="94358" y="6376"/>
                  <a:pt x="94351" y="6376"/>
                </a:cubicBezTo>
                <a:cubicBezTo>
                  <a:pt x="93576" y="6380"/>
                  <a:pt x="92898" y="6866"/>
                  <a:pt x="92641" y="7593"/>
                </a:cubicBezTo>
                <a:cubicBezTo>
                  <a:pt x="92473" y="7467"/>
                  <a:pt x="92293" y="7360"/>
                  <a:pt x="92106" y="7267"/>
                </a:cubicBezTo>
                <a:cubicBezTo>
                  <a:pt x="92481" y="6355"/>
                  <a:pt x="93359" y="5763"/>
                  <a:pt x="94347" y="5755"/>
                </a:cubicBezTo>
                <a:close/>
                <a:moveTo>
                  <a:pt x="7248" y="6446"/>
                </a:moveTo>
                <a:cubicBezTo>
                  <a:pt x="7980" y="6446"/>
                  <a:pt x="8632" y="6897"/>
                  <a:pt x="8893" y="7577"/>
                </a:cubicBezTo>
                <a:cubicBezTo>
                  <a:pt x="8734" y="7688"/>
                  <a:pt x="8587" y="7814"/>
                  <a:pt x="8444" y="7948"/>
                </a:cubicBezTo>
                <a:cubicBezTo>
                  <a:pt x="8325" y="7390"/>
                  <a:pt x="7827" y="6977"/>
                  <a:pt x="7251" y="6977"/>
                </a:cubicBezTo>
                <a:lnTo>
                  <a:pt x="7243" y="6977"/>
                </a:lnTo>
                <a:cubicBezTo>
                  <a:pt x="6646" y="6981"/>
                  <a:pt x="6148" y="7409"/>
                  <a:pt x="6046" y="7989"/>
                </a:cubicBezTo>
                <a:cubicBezTo>
                  <a:pt x="5907" y="7850"/>
                  <a:pt x="5756" y="7724"/>
                  <a:pt x="5601" y="7605"/>
                </a:cubicBezTo>
                <a:cubicBezTo>
                  <a:pt x="5846" y="6915"/>
                  <a:pt x="6504" y="6449"/>
                  <a:pt x="7239" y="6446"/>
                </a:cubicBezTo>
                <a:cubicBezTo>
                  <a:pt x="7242" y="6446"/>
                  <a:pt x="7245" y="6446"/>
                  <a:pt x="7248" y="6446"/>
                </a:cubicBezTo>
                <a:close/>
                <a:moveTo>
                  <a:pt x="23079" y="6446"/>
                </a:moveTo>
                <a:cubicBezTo>
                  <a:pt x="23810" y="6446"/>
                  <a:pt x="24463" y="6897"/>
                  <a:pt x="24719" y="7577"/>
                </a:cubicBezTo>
                <a:cubicBezTo>
                  <a:pt x="24564" y="7688"/>
                  <a:pt x="24412" y="7814"/>
                  <a:pt x="24274" y="7948"/>
                </a:cubicBezTo>
                <a:cubicBezTo>
                  <a:pt x="24156" y="7390"/>
                  <a:pt x="23653" y="6977"/>
                  <a:pt x="23077" y="6977"/>
                </a:cubicBezTo>
                <a:lnTo>
                  <a:pt x="23073" y="6977"/>
                </a:lnTo>
                <a:cubicBezTo>
                  <a:pt x="22476" y="6981"/>
                  <a:pt x="21975" y="7409"/>
                  <a:pt x="21877" y="7989"/>
                </a:cubicBezTo>
                <a:cubicBezTo>
                  <a:pt x="21733" y="7850"/>
                  <a:pt x="21586" y="7724"/>
                  <a:pt x="21428" y="7605"/>
                </a:cubicBezTo>
                <a:cubicBezTo>
                  <a:pt x="21677" y="6915"/>
                  <a:pt x="22334" y="6449"/>
                  <a:pt x="23070" y="6446"/>
                </a:cubicBezTo>
                <a:cubicBezTo>
                  <a:pt x="23073" y="6446"/>
                  <a:pt x="23076" y="6446"/>
                  <a:pt x="23079" y="6446"/>
                </a:cubicBezTo>
                <a:close/>
                <a:moveTo>
                  <a:pt x="38905" y="6446"/>
                </a:moveTo>
                <a:cubicBezTo>
                  <a:pt x="39636" y="6446"/>
                  <a:pt x="40289" y="6897"/>
                  <a:pt x="40550" y="7577"/>
                </a:cubicBezTo>
                <a:cubicBezTo>
                  <a:pt x="40390" y="7688"/>
                  <a:pt x="40243" y="7814"/>
                  <a:pt x="40101" y="7948"/>
                </a:cubicBezTo>
                <a:cubicBezTo>
                  <a:pt x="39982" y="7390"/>
                  <a:pt x="39483" y="6977"/>
                  <a:pt x="38908" y="6977"/>
                </a:cubicBezTo>
                <a:lnTo>
                  <a:pt x="38900" y="6977"/>
                </a:lnTo>
                <a:cubicBezTo>
                  <a:pt x="38303" y="6981"/>
                  <a:pt x="37805" y="7409"/>
                  <a:pt x="37703" y="7989"/>
                </a:cubicBezTo>
                <a:cubicBezTo>
                  <a:pt x="37564" y="7850"/>
                  <a:pt x="37413" y="7720"/>
                  <a:pt x="37258" y="7605"/>
                </a:cubicBezTo>
                <a:cubicBezTo>
                  <a:pt x="37503" y="6915"/>
                  <a:pt x="38160" y="6449"/>
                  <a:pt x="38895" y="6446"/>
                </a:cubicBezTo>
                <a:cubicBezTo>
                  <a:pt x="38898" y="6446"/>
                  <a:pt x="38902" y="6446"/>
                  <a:pt x="38905" y="6446"/>
                </a:cubicBezTo>
                <a:close/>
                <a:moveTo>
                  <a:pt x="54735" y="6446"/>
                </a:moveTo>
                <a:cubicBezTo>
                  <a:pt x="55466" y="6446"/>
                  <a:pt x="56119" y="6899"/>
                  <a:pt x="56377" y="7577"/>
                </a:cubicBezTo>
                <a:cubicBezTo>
                  <a:pt x="56221" y="7688"/>
                  <a:pt x="56070" y="7814"/>
                  <a:pt x="55932" y="7948"/>
                </a:cubicBezTo>
                <a:cubicBezTo>
                  <a:pt x="55813" y="7390"/>
                  <a:pt x="55310" y="6977"/>
                  <a:pt x="54735" y="6977"/>
                </a:cubicBezTo>
                <a:lnTo>
                  <a:pt x="54731" y="6977"/>
                </a:lnTo>
                <a:cubicBezTo>
                  <a:pt x="54134" y="6981"/>
                  <a:pt x="53632" y="7409"/>
                  <a:pt x="53534" y="7989"/>
                </a:cubicBezTo>
                <a:cubicBezTo>
                  <a:pt x="53391" y="7850"/>
                  <a:pt x="53244" y="7724"/>
                  <a:pt x="53084" y="7605"/>
                </a:cubicBezTo>
                <a:cubicBezTo>
                  <a:pt x="53334" y="6915"/>
                  <a:pt x="53991" y="6449"/>
                  <a:pt x="54726" y="6446"/>
                </a:cubicBezTo>
                <a:close/>
                <a:moveTo>
                  <a:pt x="70565" y="6446"/>
                </a:moveTo>
                <a:cubicBezTo>
                  <a:pt x="71297" y="6446"/>
                  <a:pt x="71945" y="6899"/>
                  <a:pt x="72207" y="7577"/>
                </a:cubicBezTo>
                <a:cubicBezTo>
                  <a:pt x="72047" y="7688"/>
                  <a:pt x="71900" y="7814"/>
                  <a:pt x="71757" y="7948"/>
                </a:cubicBezTo>
                <a:cubicBezTo>
                  <a:pt x="71640" y="7390"/>
                  <a:pt x="71141" y="6977"/>
                  <a:pt x="70565" y="6977"/>
                </a:cubicBezTo>
                <a:lnTo>
                  <a:pt x="70556" y="6977"/>
                </a:lnTo>
                <a:cubicBezTo>
                  <a:pt x="69960" y="6981"/>
                  <a:pt x="69463" y="7409"/>
                  <a:pt x="69361" y="7989"/>
                </a:cubicBezTo>
                <a:cubicBezTo>
                  <a:pt x="69221" y="7850"/>
                  <a:pt x="69070" y="7724"/>
                  <a:pt x="68915" y="7605"/>
                </a:cubicBezTo>
                <a:cubicBezTo>
                  <a:pt x="69160" y="6915"/>
                  <a:pt x="69817" y="6449"/>
                  <a:pt x="70553" y="6446"/>
                </a:cubicBezTo>
                <a:close/>
                <a:moveTo>
                  <a:pt x="86392" y="6446"/>
                </a:moveTo>
                <a:cubicBezTo>
                  <a:pt x="87122" y="6446"/>
                  <a:pt x="87776" y="6899"/>
                  <a:pt x="88034" y="7577"/>
                </a:cubicBezTo>
                <a:cubicBezTo>
                  <a:pt x="87878" y="7688"/>
                  <a:pt x="87727" y="7814"/>
                  <a:pt x="87588" y="7948"/>
                </a:cubicBezTo>
                <a:cubicBezTo>
                  <a:pt x="87470" y="7390"/>
                  <a:pt x="86967" y="6977"/>
                  <a:pt x="86392" y="6977"/>
                </a:cubicBezTo>
                <a:lnTo>
                  <a:pt x="86387" y="6977"/>
                </a:lnTo>
                <a:cubicBezTo>
                  <a:pt x="85791" y="6981"/>
                  <a:pt x="85289" y="7409"/>
                  <a:pt x="85191" y="7989"/>
                </a:cubicBezTo>
                <a:cubicBezTo>
                  <a:pt x="85052" y="7850"/>
                  <a:pt x="84901" y="7724"/>
                  <a:pt x="84741" y="7605"/>
                </a:cubicBezTo>
                <a:cubicBezTo>
                  <a:pt x="84990" y="6915"/>
                  <a:pt x="85648" y="6449"/>
                  <a:pt x="86383" y="6446"/>
                </a:cubicBezTo>
                <a:close/>
                <a:moveTo>
                  <a:pt x="15217" y="6446"/>
                </a:moveTo>
                <a:cubicBezTo>
                  <a:pt x="15928" y="6446"/>
                  <a:pt x="16581" y="6886"/>
                  <a:pt x="16849" y="7544"/>
                </a:cubicBezTo>
                <a:cubicBezTo>
                  <a:pt x="16689" y="7650"/>
                  <a:pt x="16542" y="7769"/>
                  <a:pt x="16404" y="7899"/>
                </a:cubicBezTo>
                <a:cubicBezTo>
                  <a:pt x="16269" y="7365"/>
                  <a:pt x="15779" y="6977"/>
                  <a:pt x="15219" y="6977"/>
                </a:cubicBezTo>
                <a:lnTo>
                  <a:pt x="15211" y="6977"/>
                </a:lnTo>
                <a:cubicBezTo>
                  <a:pt x="14602" y="6981"/>
                  <a:pt x="14092" y="7434"/>
                  <a:pt x="14010" y="8035"/>
                </a:cubicBezTo>
                <a:cubicBezTo>
                  <a:pt x="13867" y="7887"/>
                  <a:pt x="13716" y="7757"/>
                  <a:pt x="13556" y="7635"/>
                </a:cubicBezTo>
                <a:cubicBezTo>
                  <a:pt x="13798" y="6928"/>
                  <a:pt x="14455" y="6449"/>
                  <a:pt x="15207" y="6446"/>
                </a:cubicBezTo>
                <a:cubicBezTo>
                  <a:pt x="15210" y="6446"/>
                  <a:pt x="15213" y="6446"/>
                  <a:pt x="15217" y="6446"/>
                </a:cubicBezTo>
                <a:close/>
                <a:moveTo>
                  <a:pt x="31047" y="6446"/>
                </a:moveTo>
                <a:cubicBezTo>
                  <a:pt x="31758" y="6446"/>
                  <a:pt x="32411" y="6886"/>
                  <a:pt x="32676" y="7544"/>
                </a:cubicBezTo>
                <a:cubicBezTo>
                  <a:pt x="32520" y="7650"/>
                  <a:pt x="32373" y="7769"/>
                  <a:pt x="32230" y="7899"/>
                </a:cubicBezTo>
                <a:cubicBezTo>
                  <a:pt x="32095" y="7365"/>
                  <a:pt x="31605" y="6977"/>
                  <a:pt x="31050" y="6977"/>
                </a:cubicBezTo>
                <a:lnTo>
                  <a:pt x="31042" y="6977"/>
                </a:lnTo>
                <a:cubicBezTo>
                  <a:pt x="30429" y="6981"/>
                  <a:pt x="29918" y="7434"/>
                  <a:pt x="29837" y="8035"/>
                </a:cubicBezTo>
                <a:cubicBezTo>
                  <a:pt x="29698" y="7887"/>
                  <a:pt x="29547" y="7757"/>
                  <a:pt x="29387" y="7635"/>
                </a:cubicBezTo>
                <a:cubicBezTo>
                  <a:pt x="29628" y="6928"/>
                  <a:pt x="30286" y="6449"/>
                  <a:pt x="31038" y="6446"/>
                </a:cubicBezTo>
                <a:cubicBezTo>
                  <a:pt x="31041" y="6446"/>
                  <a:pt x="31044" y="6446"/>
                  <a:pt x="31047" y="6446"/>
                </a:cubicBezTo>
                <a:close/>
                <a:moveTo>
                  <a:pt x="46874" y="6446"/>
                </a:moveTo>
                <a:cubicBezTo>
                  <a:pt x="47589" y="6446"/>
                  <a:pt x="48238" y="6886"/>
                  <a:pt x="48506" y="7544"/>
                </a:cubicBezTo>
                <a:cubicBezTo>
                  <a:pt x="48347" y="7650"/>
                  <a:pt x="48200" y="7769"/>
                  <a:pt x="48060" y="7899"/>
                </a:cubicBezTo>
                <a:cubicBezTo>
                  <a:pt x="47926" y="7365"/>
                  <a:pt x="47436" y="6977"/>
                  <a:pt x="46876" y="6977"/>
                </a:cubicBezTo>
                <a:lnTo>
                  <a:pt x="46868" y="6977"/>
                </a:lnTo>
                <a:cubicBezTo>
                  <a:pt x="46260" y="6981"/>
                  <a:pt x="45749" y="7434"/>
                  <a:pt x="45668" y="8035"/>
                </a:cubicBezTo>
                <a:cubicBezTo>
                  <a:pt x="45524" y="7887"/>
                  <a:pt x="45374" y="7757"/>
                  <a:pt x="45214" y="7635"/>
                </a:cubicBezTo>
                <a:cubicBezTo>
                  <a:pt x="45455" y="6928"/>
                  <a:pt x="46113" y="6449"/>
                  <a:pt x="46864" y="6446"/>
                </a:cubicBezTo>
                <a:cubicBezTo>
                  <a:pt x="46868" y="6446"/>
                  <a:pt x="46871" y="6446"/>
                  <a:pt x="46874" y="6446"/>
                </a:cubicBezTo>
                <a:close/>
                <a:moveTo>
                  <a:pt x="62704" y="6446"/>
                </a:moveTo>
                <a:cubicBezTo>
                  <a:pt x="63412" y="6446"/>
                  <a:pt x="64069" y="6886"/>
                  <a:pt x="64332" y="7544"/>
                </a:cubicBezTo>
                <a:cubicBezTo>
                  <a:pt x="64177" y="7650"/>
                  <a:pt x="64030" y="7769"/>
                  <a:pt x="63887" y="7899"/>
                </a:cubicBezTo>
                <a:cubicBezTo>
                  <a:pt x="63753" y="7365"/>
                  <a:pt x="63263" y="6977"/>
                  <a:pt x="62707" y="6977"/>
                </a:cubicBezTo>
                <a:lnTo>
                  <a:pt x="62699" y="6977"/>
                </a:lnTo>
                <a:cubicBezTo>
                  <a:pt x="62086" y="6981"/>
                  <a:pt x="61576" y="7434"/>
                  <a:pt x="61494" y="8035"/>
                </a:cubicBezTo>
                <a:cubicBezTo>
                  <a:pt x="61355" y="7887"/>
                  <a:pt x="61204" y="7757"/>
                  <a:pt x="61044" y="7635"/>
                </a:cubicBezTo>
                <a:cubicBezTo>
                  <a:pt x="61285" y="6928"/>
                  <a:pt x="61943" y="6449"/>
                  <a:pt x="62695" y="6446"/>
                </a:cubicBezTo>
                <a:cubicBezTo>
                  <a:pt x="62698" y="6446"/>
                  <a:pt x="62701" y="6446"/>
                  <a:pt x="62704" y="6446"/>
                </a:cubicBezTo>
                <a:close/>
                <a:moveTo>
                  <a:pt x="78534" y="6446"/>
                </a:moveTo>
                <a:cubicBezTo>
                  <a:pt x="79244" y="6446"/>
                  <a:pt x="79893" y="6887"/>
                  <a:pt x="80163" y="7544"/>
                </a:cubicBezTo>
                <a:cubicBezTo>
                  <a:pt x="80004" y="7650"/>
                  <a:pt x="79857" y="7769"/>
                  <a:pt x="79718" y="7899"/>
                </a:cubicBezTo>
                <a:cubicBezTo>
                  <a:pt x="79583" y="7365"/>
                  <a:pt x="79093" y="6977"/>
                  <a:pt x="78534" y="6977"/>
                </a:cubicBezTo>
                <a:lnTo>
                  <a:pt x="78526" y="6977"/>
                </a:lnTo>
                <a:cubicBezTo>
                  <a:pt x="77917" y="6981"/>
                  <a:pt x="77406" y="7434"/>
                  <a:pt x="77325" y="8035"/>
                </a:cubicBezTo>
                <a:cubicBezTo>
                  <a:pt x="77182" y="7887"/>
                  <a:pt x="77031" y="7757"/>
                  <a:pt x="76871" y="7635"/>
                </a:cubicBezTo>
                <a:cubicBezTo>
                  <a:pt x="77112" y="6928"/>
                  <a:pt x="77770" y="6449"/>
                  <a:pt x="78526" y="6446"/>
                </a:cubicBezTo>
                <a:close/>
                <a:moveTo>
                  <a:pt x="94364" y="6446"/>
                </a:moveTo>
                <a:cubicBezTo>
                  <a:pt x="95075" y="6446"/>
                  <a:pt x="95724" y="6887"/>
                  <a:pt x="95989" y="7544"/>
                </a:cubicBezTo>
                <a:cubicBezTo>
                  <a:pt x="95834" y="7650"/>
                  <a:pt x="95687" y="7769"/>
                  <a:pt x="95544" y="7899"/>
                </a:cubicBezTo>
                <a:cubicBezTo>
                  <a:pt x="95410" y="7365"/>
                  <a:pt x="94920" y="6977"/>
                  <a:pt x="94364" y="6977"/>
                </a:cubicBezTo>
                <a:lnTo>
                  <a:pt x="94356" y="6977"/>
                </a:lnTo>
                <a:cubicBezTo>
                  <a:pt x="93744" y="6981"/>
                  <a:pt x="93237" y="7434"/>
                  <a:pt x="93151" y="8035"/>
                </a:cubicBezTo>
                <a:cubicBezTo>
                  <a:pt x="93012" y="7887"/>
                  <a:pt x="92861" y="7757"/>
                  <a:pt x="92702" y="7635"/>
                </a:cubicBezTo>
                <a:cubicBezTo>
                  <a:pt x="92943" y="6928"/>
                  <a:pt x="93601" y="6449"/>
                  <a:pt x="94351" y="6446"/>
                </a:cubicBezTo>
                <a:close/>
                <a:moveTo>
                  <a:pt x="31050" y="7050"/>
                </a:moveTo>
                <a:cubicBezTo>
                  <a:pt x="31589" y="7050"/>
                  <a:pt x="32058" y="7430"/>
                  <a:pt x="32173" y="7957"/>
                </a:cubicBezTo>
                <a:cubicBezTo>
                  <a:pt x="31985" y="8136"/>
                  <a:pt x="31813" y="8336"/>
                  <a:pt x="31666" y="8557"/>
                </a:cubicBezTo>
                <a:cubicBezTo>
                  <a:pt x="31446" y="8521"/>
                  <a:pt x="31221" y="8500"/>
                  <a:pt x="30993" y="8500"/>
                </a:cubicBezTo>
                <a:lnTo>
                  <a:pt x="30968" y="8500"/>
                </a:lnTo>
                <a:cubicBezTo>
                  <a:pt x="30732" y="8500"/>
                  <a:pt x="30502" y="8524"/>
                  <a:pt x="30274" y="8565"/>
                </a:cubicBezTo>
                <a:lnTo>
                  <a:pt x="30274" y="8565"/>
                </a:lnTo>
                <a:cubicBezTo>
                  <a:pt x="30155" y="8389"/>
                  <a:pt x="30024" y="8226"/>
                  <a:pt x="29882" y="8080"/>
                </a:cubicBezTo>
                <a:lnTo>
                  <a:pt x="29902" y="8080"/>
                </a:lnTo>
                <a:cubicBezTo>
                  <a:pt x="29963" y="7495"/>
                  <a:pt x="30454" y="7054"/>
                  <a:pt x="31042" y="7050"/>
                </a:cubicBezTo>
                <a:close/>
                <a:moveTo>
                  <a:pt x="46876" y="7050"/>
                </a:moveTo>
                <a:cubicBezTo>
                  <a:pt x="47415" y="7050"/>
                  <a:pt x="47889" y="7430"/>
                  <a:pt x="48003" y="7957"/>
                </a:cubicBezTo>
                <a:cubicBezTo>
                  <a:pt x="47815" y="8136"/>
                  <a:pt x="47644" y="8336"/>
                  <a:pt x="47493" y="8557"/>
                </a:cubicBezTo>
                <a:cubicBezTo>
                  <a:pt x="47272" y="8521"/>
                  <a:pt x="47052" y="8500"/>
                  <a:pt x="46823" y="8500"/>
                </a:cubicBezTo>
                <a:lnTo>
                  <a:pt x="46799" y="8500"/>
                </a:lnTo>
                <a:cubicBezTo>
                  <a:pt x="46563" y="8500"/>
                  <a:pt x="46332" y="8524"/>
                  <a:pt x="46104" y="8565"/>
                </a:cubicBezTo>
                <a:lnTo>
                  <a:pt x="46104" y="8565"/>
                </a:lnTo>
                <a:cubicBezTo>
                  <a:pt x="45986" y="8389"/>
                  <a:pt x="45851" y="8226"/>
                  <a:pt x="45713" y="8080"/>
                </a:cubicBezTo>
                <a:lnTo>
                  <a:pt x="45732" y="8080"/>
                </a:lnTo>
                <a:cubicBezTo>
                  <a:pt x="45790" y="7495"/>
                  <a:pt x="46280" y="7054"/>
                  <a:pt x="46868" y="7050"/>
                </a:cubicBezTo>
                <a:close/>
                <a:moveTo>
                  <a:pt x="15219" y="7050"/>
                </a:moveTo>
                <a:cubicBezTo>
                  <a:pt x="15758" y="7050"/>
                  <a:pt x="16232" y="7430"/>
                  <a:pt x="16346" y="7957"/>
                </a:cubicBezTo>
                <a:cubicBezTo>
                  <a:pt x="16159" y="8136"/>
                  <a:pt x="15987" y="8336"/>
                  <a:pt x="15835" y="8557"/>
                </a:cubicBezTo>
                <a:cubicBezTo>
                  <a:pt x="15615" y="8521"/>
                  <a:pt x="15394" y="8500"/>
                  <a:pt x="15166" y="8500"/>
                </a:cubicBezTo>
                <a:lnTo>
                  <a:pt x="15141" y="8500"/>
                </a:lnTo>
                <a:cubicBezTo>
                  <a:pt x="14905" y="8500"/>
                  <a:pt x="14674" y="8524"/>
                  <a:pt x="14447" y="8565"/>
                </a:cubicBezTo>
                <a:lnTo>
                  <a:pt x="14447" y="8565"/>
                </a:lnTo>
                <a:cubicBezTo>
                  <a:pt x="14329" y="8389"/>
                  <a:pt x="14193" y="8226"/>
                  <a:pt x="14055" y="8080"/>
                </a:cubicBezTo>
                <a:lnTo>
                  <a:pt x="14076" y="8080"/>
                </a:lnTo>
                <a:cubicBezTo>
                  <a:pt x="14133" y="7495"/>
                  <a:pt x="14623" y="7054"/>
                  <a:pt x="15211" y="7050"/>
                </a:cubicBezTo>
                <a:close/>
                <a:moveTo>
                  <a:pt x="94364" y="7050"/>
                </a:moveTo>
                <a:cubicBezTo>
                  <a:pt x="94903" y="7050"/>
                  <a:pt x="95373" y="7430"/>
                  <a:pt x="95487" y="7957"/>
                </a:cubicBezTo>
                <a:cubicBezTo>
                  <a:pt x="95299" y="8136"/>
                  <a:pt x="95128" y="8336"/>
                  <a:pt x="94981" y="8557"/>
                </a:cubicBezTo>
                <a:cubicBezTo>
                  <a:pt x="94760" y="8521"/>
                  <a:pt x="94536" y="8500"/>
                  <a:pt x="94307" y="8500"/>
                </a:cubicBezTo>
                <a:lnTo>
                  <a:pt x="94283" y="8500"/>
                </a:lnTo>
                <a:cubicBezTo>
                  <a:pt x="94047" y="8500"/>
                  <a:pt x="93815" y="8524"/>
                  <a:pt x="93587" y="8565"/>
                </a:cubicBezTo>
                <a:lnTo>
                  <a:pt x="93587" y="8565"/>
                </a:lnTo>
                <a:cubicBezTo>
                  <a:pt x="93469" y="8389"/>
                  <a:pt x="93339" y="8230"/>
                  <a:pt x="93196" y="8080"/>
                </a:cubicBezTo>
                <a:lnTo>
                  <a:pt x="93216" y="8080"/>
                </a:lnTo>
                <a:cubicBezTo>
                  <a:pt x="93278" y="7495"/>
                  <a:pt x="93768" y="7054"/>
                  <a:pt x="94356" y="7050"/>
                </a:cubicBezTo>
                <a:close/>
                <a:moveTo>
                  <a:pt x="62707" y="7050"/>
                </a:moveTo>
                <a:cubicBezTo>
                  <a:pt x="63246" y="7050"/>
                  <a:pt x="63715" y="7430"/>
                  <a:pt x="63830" y="7957"/>
                </a:cubicBezTo>
                <a:cubicBezTo>
                  <a:pt x="63642" y="8136"/>
                  <a:pt x="63470" y="8336"/>
                  <a:pt x="63323" y="8557"/>
                </a:cubicBezTo>
                <a:cubicBezTo>
                  <a:pt x="63103" y="8521"/>
                  <a:pt x="62878" y="8500"/>
                  <a:pt x="62650" y="8500"/>
                </a:cubicBezTo>
                <a:lnTo>
                  <a:pt x="62625" y="8500"/>
                </a:lnTo>
                <a:cubicBezTo>
                  <a:pt x="62389" y="8500"/>
                  <a:pt x="62158" y="8524"/>
                  <a:pt x="61930" y="8565"/>
                </a:cubicBezTo>
                <a:lnTo>
                  <a:pt x="61930" y="8565"/>
                </a:lnTo>
                <a:cubicBezTo>
                  <a:pt x="61813" y="8389"/>
                  <a:pt x="61681" y="8226"/>
                  <a:pt x="61538" y="8080"/>
                </a:cubicBezTo>
                <a:lnTo>
                  <a:pt x="61559" y="8080"/>
                </a:lnTo>
                <a:cubicBezTo>
                  <a:pt x="61621" y="7495"/>
                  <a:pt x="62111" y="7054"/>
                  <a:pt x="62699" y="7050"/>
                </a:cubicBezTo>
                <a:close/>
                <a:moveTo>
                  <a:pt x="78534" y="7050"/>
                </a:moveTo>
                <a:cubicBezTo>
                  <a:pt x="79073" y="7050"/>
                  <a:pt x="79546" y="7430"/>
                  <a:pt x="79661" y="7957"/>
                </a:cubicBezTo>
                <a:cubicBezTo>
                  <a:pt x="79473" y="8136"/>
                  <a:pt x="79301" y="8336"/>
                  <a:pt x="79150" y="8557"/>
                </a:cubicBezTo>
                <a:cubicBezTo>
                  <a:pt x="78930" y="8521"/>
                  <a:pt x="78709" y="8500"/>
                  <a:pt x="78481" y="8500"/>
                </a:cubicBezTo>
                <a:lnTo>
                  <a:pt x="78456" y="8500"/>
                </a:lnTo>
                <a:cubicBezTo>
                  <a:pt x="78220" y="8500"/>
                  <a:pt x="77989" y="8524"/>
                  <a:pt x="77761" y="8565"/>
                </a:cubicBezTo>
                <a:lnTo>
                  <a:pt x="77761" y="8565"/>
                </a:lnTo>
                <a:cubicBezTo>
                  <a:pt x="77643" y="8389"/>
                  <a:pt x="77508" y="8226"/>
                  <a:pt x="77369" y="8080"/>
                </a:cubicBezTo>
                <a:lnTo>
                  <a:pt x="77390" y="8080"/>
                </a:lnTo>
                <a:cubicBezTo>
                  <a:pt x="77451" y="7495"/>
                  <a:pt x="77938" y="7054"/>
                  <a:pt x="78526" y="7050"/>
                </a:cubicBezTo>
                <a:close/>
                <a:moveTo>
                  <a:pt x="7251" y="7050"/>
                </a:moveTo>
                <a:cubicBezTo>
                  <a:pt x="7806" y="7050"/>
                  <a:pt x="8293" y="7458"/>
                  <a:pt x="8386" y="8006"/>
                </a:cubicBezTo>
                <a:cubicBezTo>
                  <a:pt x="8219" y="8169"/>
                  <a:pt x="8067" y="8353"/>
                  <a:pt x="7933" y="8549"/>
                </a:cubicBezTo>
                <a:cubicBezTo>
                  <a:pt x="7729" y="8517"/>
                  <a:pt x="7516" y="8500"/>
                  <a:pt x="7304" y="8500"/>
                </a:cubicBezTo>
                <a:lnTo>
                  <a:pt x="7279" y="8500"/>
                </a:lnTo>
                <a:cubicBezTo>
                  <a:pt x="7013" y="8500"/>
                  <a:pt x="6753" y="8529"/>
                  <a:pt x="6499" y="8581"/>
                </a:cubicBezTo>
                <a:lnTo>
                  <a:pt x="6528" y="8566"/>
                </a:lnTo>
                <a:cubicBezTo>
                  <a:pt x="6401" y="8382"/>
                  <a:pt x="6263" y="8210"/>
                  <a:pt x="6107" y="8051"/>
                </a:cubicBezTo>
                <a:cubicBezTo>
                  <a:pt x="6180" y="7483"/>
                  <a:pt x="6663" y="7054"/>
                  <a:pt x="7243" y="7050"/>
                </a:cubicBezTo>
                <a:close/>
                <a:moveTo>
                  <a:pt x="23077" y="7050"/>
                </a:moveTo>
                <a:cubicBezTo>
                  <a:pt x="23637" y="7050"/>
                  <a:pt x="24118" y="7458"/>
                  <a:pt x="24212" y="8006"/>
                </a:cubicBezTo>
                <a:cubicBezTo>
                  <a:pt x="24050" y="8169"/>
                  <a:pt x="23898" y="8353"/>
                  <a:pt x="23760" y="8549"/>
                </a:cubicBezTo>
                <a:cubicBezTo>
                  <a:pt x="23555" y="8517"/>
                  <a:pt x="23347" y="8500"/>
                  <a:pt x="23134" y="8500"/>
                </a:cubicBezTo>
                <a:lnTo>
                  <a:pt x="23110" y="8500"/>
                </a:lnTo>
                <a:cubicBezTo>
                  <a:pt x="22844" y="8500"/>
                  <a:pt x="22583" y="8529"/>
                  <a:pt x="22329" y="8581"/>
                </a:cubicBezTo>
                <a:lnTo>
                  <a:pt x="22354" y="8566"/>
                </a:lnTo>
                <a:cubicBezTo>
                  <a:pt x="22227" y="8382"/>
                  <a:pt x="22089" y="8210"/>
                  <a:pt x="21937" y="8051"/>
                </a:cubicBezTo>
                <a:cubicBezTo>
                  <a:pt x="22011" y="7483"/>
                  <a:pt x="22493" y="7054"/>
                  <a:pt x="23073" y="7050"/>
                </a:cubicBezTo>
                <a:close/>
                <a:moveTo>
                  <a:pt x="38908" y="7050"/>
                </a:moveTo>
                <a:cubicBezTo>
                  <a:pt x="39464" y="7050"/>
                  <a:pt x="39949" y="7458"/>
                  <a:pt x="40043" y="8006"/>
                </a:cubicBezTo>
                <a:cubicBezTo>
                  <a:pt x="39875" y="8169"/>
                  <a:pt x="39724" y="8353"/>
                  <a:pt x="39590" y="8549"/>
                </a:cubicBezTo>
                <a:cubicBezTo>
                  <a:pt x="39385" y="8517"/>
                  <a:pt x="39174" y="8500"/>
                  <a:pt x="38961" y="8500"/>
                </a:cubicBezTo>
                <a:lnTo>
                  <a:pt x="38936" y="8500"/>
                </a:lnTo>
                <a:cubicBezTo>
                  <a:pt x="38671" y="8500"/>
                  <a:pt x="38410" y="8529"/>
                  <a:pt x="38156" y="8581"/>
                </a:cubicBezTo>
                <a:lnTo>
                  <a:pt x="38185" y="8566"/>
                </a:lnTo>
                <a:cubicBezTo>
                  <a:pt x="38058" y="8382"/>
                  <a:pt x="37920" y="8210"/>
                  <a:pt x="37768" y="8051"/>
                </a:cubicBezTo>
                <a:cubicBezTo>
                  <a:pt x="37838" y="7483"/>
                  <a:pt x="38320" y="7054"/>
                  <a:pt x="38900" y="7050"/>
                </a:cubicBezTo>
                <a:close/>
                <a:moveTo>
                  <a:pt x="54735" y="7050"/>
                </a:moveTo>
                <a:cubicBezTo>
                  <a:pt x="55294" y="7050"/>
                  <a:pt x="55776" y="7458"/>
                  <a:pt x="55870" y="8006"/>
                </a:cubicBezTo>
                <a:cubicBezTo>
                  <a:pt x="55706" y="8169"/>
                  <a:pt x="55555" y="8353"/>
                  <a:pt x="55417" y="8549"/>
                </a:cubicBezTo>
                <a:cubicBezTo>
                  <a:pt x="55212" y="8517"/>
                  <a:pt x="55004" y="8500"/>
                  <a:pt x="54792" y="8500"/>
                </a:cubicBezTo>
                <a:lnTo>
                  <a:pt x="54767" y="8500"/>
                </a:lnTo>
                <a:cubicBezTo>
                  <a:pt x="54501" y="8500"/>
                  <a:pt x="54241" y="8529"/>
                  <a:pt x="53987" y="8581"/>
                </a:cubicBezTo>
                <a:lnTo>
                  <a:pt x="54011" y="8566"/>
                </a:lnTo>
                <a:cubicBezTo>
                  <a:pt x="53885" y="8382"/>
                  <a:pt x="53746" y="8210"/>
                  <a:pt x="53595" y="8051"/>
                </a:cubicBezTo>
                <a:cubicBezTo>
                  <a:pt x="53668" y="7483"/>
                  <a:pt x="54150" y="7054"/>
                  <a:pt x="54731" y="7050"/>
                </a:cubicBezTo>
                <a:close/>
                <a:moveTo>
                  <a:pt x="70565" y="7050"/>
                </a:moveTo>
                <a:cubicBezTo>
                  <a:pt x="71120" y="7050"/>
                  <a:pt x="71606" y="7458"/>
                  <a:pt x="71700" y="8006"/>
                </a:cubicBezTo>
                <a:cubicBezTo>
                  <a:pt x="71533" y="8169"/>
                  <a:pt x="71382" y="8353"/>
                  <a:pt x="71247" y="8549"/>
                </a:cubicBezTo>
                <a:cubicBezTo>
                  <a:pt x="71043" y="8517"/>
                  <a:pt x="70831" y="8500"/>
                  <a:pt x="70618" y="8500"/>
                </a:cubicBezTo>
                <a:lnTo>
                  <a:pt x="70594" y="8500"/>
                </a:lnTo>
                <a:cubicBezTo>
                  <a:pt x="70328" y="8500"/>
                  <a:pt x="70066" y="8529"/>
                  <a:pt x="69813" y="8581"/>
                </a:cubicBezTo>
                <a:lnTo>
                  <a:pt x="69842" y="8566"/>
                </a:lnTo>
                <a:cubicBezTo>
                  <a:pt x="69715" y="8382"/>
                  <a:pt x="69576" y="8210"/>
                  <a:pt x="69425" y="8051"/>
                </a:cubicBezTo>
                <a:cubicBezTo>
                  <a:pt x="69495" y="7483"/>
                  <a:pt x="69977" y="7054"/>
                  <a:pt x="70556" y="7050"/>
                </a:cubicBezTo>
                <a:close/>
                <a:moveTo>
                  <a:pt x="86392" y="7050"/>
                </a:moveTo>
                <a:cubicBezTo>
                  <a:pt x="86951" y="7050"/>
                  <a:pt x="87433" y="7458"/>
                  <a:pt x="87527" y="8006"/>
                </a:cubicBezTo>
                <a:cubicBezTo>
                  <a:pt x="87363" y="8169"/>
                  <a:pt x="87212" y="8353"/>
                  <a:pt x="87073" y="8549"/>
                </a:cubicBezTo>
                <a:cubicBezTo>
                  <a:pt x="86879" y="8519"/>
                  <a:pt x="86680" y="8500"/>
                  <a:pt x="86478" y="8500"/>
                </a:cubicBezTo>
                <a:cubicBezTo>
                  <a:pt x="86460" y="8500"/>
                  <a:pt x="86442" y="8500"/>
                  <a:pt x="86424" y="8500"/>
                </a:cubicBezTo>
                <a:cubicBezTo>
                  <a:pt x="86159" y="8500"/>
                  <a:pt x="85897" y="8529"/>
                  <a:pt x="85644" y="8581"/>
                </a:cubicBezTo>
                <a:lnTo>
                  <a:pt x="85669" y="8566"/>
                </a:lnTo>
                <a:cubicBezTo>
                  <a:pt x="85542" y="8382"/>
                  <a:pt x="85403" y="8210"/>
                  <a:pt x="85252" y="8051"/>
                </a:cubicBezTo>
                <a:cubicBezTo>
                  <a:pt x="85325" y="7483"/>
                  <a:pt x="85808" y="7054"/>
                  <a:pt x="86387" y="7050"/>
                </a:cubicBezTo>
                <a:close/>
                <a:moveTo>
                  <a:pt x="11184" y="6911"/>
                </a:moveTo>
                <a:cubicBezTo>
                  <a:pt x="12453" y="6911"/>
                  <a:pt x="13643" y="7534"/>
                  <a:pt x="14370" y="8581"/>
                </a:cubicBezTo>
                <a:cubicBezTo>
                  <a:pt x="14149" y="8627"/>
                  <a:pt x="13929" y="8692"/>
                  <a:pt x="13720" y="8774"/>
                </a:cubicBezTo>
                <a:cubicBezTo>
                  <a:pt x="13100" y="7997"/>
                  <a:pt x="12180" y="7552"/>
                  <a:pt x="11184" y="7552"/>
                </a:cubicBezTo>
                <a:lnTo>
                  <a:pt x="11164" y="7552"/>
                </a:lnTo>
                <a:cubicBezTo>
                  <a:pt x="10195" y="7556"/>
                  <a:pt x="9289" y="7993"/>
                  <a:pt x="8672" y="8741"/>
                </a:cubicBezTo>
                <a:cubicBezTo>
                  <a:pt x="8459" y="8664"/>
                  <a:pt x="8235" y="8602"/>
                  <a:pt x="8010" y="8561"/>
                </a:cubicBezTo>
                <a:cubicBezTo>
                  <a:pt x="8542" y="7801"/>
                  <a:pt x="9326" y="7271"/>
                  <a:pt x="10204" y="7038"/>
                </a:cubicBezTo>
                <a:cubicBezTo>
                  <a:pt x="10204" y="7042"/>
                  <a:pt x="10204" y="7046"/>
                  <a:pt x="10208" y="7046"/>
                </a:cubicBezTo>
                <a:lnTo>
                  <a:pt x="10273" y="7022"/>
                </a:lnTo>
                <a:cubicBezTo>
                  <a:pt x="10481" y="6973"/>
                  <a:pt x="10698" y="6936"/>
                  <a:pt x="10915" y="6924"/>
                </a:cubicBezTo>
                <a:cubicBezTo>
                  <a:pt x="10919" y="6924"/>
                  <a:pt x="10919" y="6928"/>
                  <a:pt x="10919" y="6932"/>
                </a:cubicBezTo>
                <a:lnTo>
                  <a:pt x="10947" y="6919"/>
                </a:lnTo>
                <a:cubicBezTo>
                  <a:pt x="11017" y="6915"/>
                  <a:pt x="11090" y="6911"/>
                  <a:pt x="11160" y="6911"/>
                </a:cubicBezTo>
                <a:cubicBezTo>
                  <a:pt x="11168" y="6911"/>
                  <a:pt x="11176" y="6911"/>
                  <a:pt x="11184" y="6911"/>
                </a:cubicBezTo>
                <a:close/>
                <a:moveTo>
                  <a:pt x="27014" y="6911"/>
                </a:moveTo>
                <a:cubicBezTo>
                  <a:pt x="28284" y="6911"/>
                  <a:pt x="29474" y="7534"/>
                  <a:pt x="30201" y="8581"/>
                </a:cubicBezTo>
                <a:cubicBezTo>
                  <a:pt x="29975" y="8627"/>
                  <a:pt x="29760" y="8692"/>
                  <a:pt x="29551" y="8774"/>
                </a:cubicBezTo>
                <a:cubicBezTo>
                  <a:pt x="28930" y="7997"/>
                  <a:pt x="28007" y="7552"/>
                  <a:pt x="27015" y="7552"/>
                </a:cubicBezTo>
                <a:lnTo>
                  <a:pt x="26990" y="7552"/>
                </a:lnTo>
                <a:cubicBezTo>
                  <a:pt x="26022" y="7556"/>
                  <a:pt x="25115" y="7993"/>
                  <a:pt x="24503" y="8741"/>
                </a:cubicBezTo>
                <a:cubicBezTo>
                  <a:pt x="24286" y="8664"/>
                  <a:pt x="24065" y="8602"/>
                  <a:pt x="23837" y="8561"/>
                </a:cubicBezTo>
                <a:cubicBezTo>
                  <a:pt x="24372" y="7801"/>
                  <a:pt x="25152" y="7271"/>
                  <a:pt x="26030" y="7038"/>
                </a:cubicBezTo>
                <a:cubicBezTo>
                  <a:pt x="26035" y="7042"/>
                  <a:pt x="26035" y="7046"/>
                  <a:pt x="26035" y="7046"/>
                </a:cubicBezTo>
                <a:lnTo>
                  <a:pt x="26099" y="7022"/>
                </a:lnTo>
                <a:cubicBezTo>
                  <a:pt x="26312" y="6973"/>
                  <a:pt x="26525" y="6936"/>
                  <a:pt x="26745" y="6924"/>
                </a:cubicBezTo>
                <a:cubicBezTo>
                  <a:pt x="26745" y="6924"/>
                  <a:pt x="26745" y="6928"/>
                  <a:pt x="26749" y="6932"/>
                </a:cubicBezTo>
                <a:lnTo>
                  <a:pt x="26774" y="6919"/>
                </a:lnTo>
                <a:cubicBezTo>
                  <a:pt x="26847" y="6915"/>
                  <a:pt x="26917" y="6911"/>
                  <a:pt x="26990" y="6911"/>
                </a:cubicBezTo>
                <a:cubicBezTo>
                  <a:pt x="26998" y="6911"/>
                  <a:pt x="27006" y="6911"/>
                  <a:pt x="27014" y="6911"/>
                </a:cubicBezTo>
                <a:close/>
                <a:moveTo>
                  <a:pt x="42840" y="6911"/>
                </a:moveTo>
                <a:cubicBezTo>
                  <a:pt x="44114" y="6911"/>
                  <a:pt x="45301" y="7534"/>
                  <a:pt x="46026" y="8581"/>
                </a:cubicBezTo>
                <a:cubicBezTo>
                  <a:pt x="45806" y="8627"/>
                  <a:pt x="45585" y="8692"/>
                  <a:pt x="45377" y="8774"/>
                </a:cubicBezTo>
                <a:cubicBezTo>
                  <a:pt x="44757" y="7996"/>
                  <a:pt x="43842" y="7552"/>
                  <a:pt x="42847" y="7552"/>
                </a:cubicBezTo>
                <a:cubicBezTo>
                  <a:pt x="42838" y="7552"/>
                  <a:pt x="42830" y="7552"/>
                  <a:pt x="42821" y="7552"/>
                </a:cubicBezTo>
                <a:cubicBezTo>
                  <a:pt x="41853" y="7556"/>
                  <a:pt x="40946" y="7993"/>
                  <a:pt x="40329" y="8741"/>
                </a:cubicBezTo>
                <a:cubicBezTo>
                  <a:pt x="40117" y="8664"/>
                  <a:pt x="39892" y="8602"/>
                  <a:pt x="39668" y="8561"/>
                </a:cubicBezTo>
                <a:cubicBezTo>
                  <a:pt x="40199" y="7801"/>
                  <a:pt x="40983" y="7271"/>
                  <a:pt x="41860" y="7038"/>
                </a:cubicBezTo>
                <a:cubicBezTo>
                  <a:pt x="41860" y="7042"/>
                  <a:pt x="41860" y="7046"/>
                  <a:pt x="41865" y="7046"/>
                </a:cubicBezTo>
                <a:lnTo>
                  <a:pt x="41930" y="7022"/>
                </a:lnTo>
                <a:cubicBezTo>
                  <a:pt x="42139" y="6973"/>
                  <a:pt x="42355" y="6936"/>
                  <a:pt x="42571" y="6924"/>
                </a:cubicBezTo>
                <a:cubicBezTo>
                  <a:pt x="42576" y="6924"/>
                  <a:pt x="42576" y="6928"/>
                  <a:pt x="42576" y="6932"/>
                </a:cubicBezTo>
                <a:lnTo>
                  <a:pt x="42604" y="6919"/>
                </a:lnTo>
                <a:cubicBezTo>
                  <a:pt x="42674" y="6915"/>
                  <a:pt x="42747" y="6911"/>
                  <a:pt x="42816" y="6911"/>
                </a:cubicBezTo>
                <a:cubicBezTo>
                  <a:pt x="42824" y="6911"/>
                  <a:pt x="42832" y="6911"/>
                  <a:pt x="42840" y="6911"/>
                </a:cubicBezTo>
                <a:close/>
                <a:moveTo>
                  <a:pt x="58659" y="6911"/>
                </a:moveTo>
                <a:cubicBezTo>
                  <a:pt x="59933" y="6911"/>
                  <a:pt x="61129" y="7531"/>
                  <a:pt x="61857" y="8581"/>
                </a:cubicBezTo>
                <a:cubicBezTo>
                  <a:pt x="61632" y="8627"/>
                  <a:pt x="61416" y="8692"/>
                  <a:pt x="61208" y="8774"/>
                </a:cubicBezTo>
                <a:cubicBezTo>
                  <a:pt x="60588" y="7996"/>
                  <a:pt x="59668" y="7552"/>
                  <a:pt x="58678" y="7552"/>
                </a:cubicBezTo>
                <a:cubicBezTo>
                  <a:pt x="58669" y="7552"/>
                  <a:pt x="58660" y="7552"/>
                  <a:pt x="58652" y="7552"/>
                </a:cubicBezTo>
                <a:cubicBezTo>
                  <a:pt x="57679" y="7556"/>
                  <a:pt x="56773" y="7993"/>
                  <a:pt x="56160" y="8741"/>
                </a:cubicBezTo>
                <a:cubicBezTo>
                  <a:pt x="55943" y="8664"/>
                  <a:pt x="55723" y="8602"/>
                  <a:pt x="55494" y="8561"/>
                </a:cubicBezTo>
                <a:cubicBezTo>
                  <a:pt x="56030" y="7801"/>
                  <a:pt x="56809" y="7271"/>
                  <a:pt x="57687" y="7038"/>
                </a:cubicBezTo>
                <a:cubicBezTo>
                  <a:pt x="57691" y="7042"/>
                  <a:pt x="57691" y="7046"/>
                  <a:pt x="57691" y="7046"/>
                </a:cubicBezTo>
                <a:lnTo>
                  <a:pt x="57757" y="7022"/>
                </a:lnTo>
                <a:cubicBezTo>
                  <a:pt x="57969" y="6973"/>
                  <a:pt x="58181" y="6936"/>
                  <a:pt x="58402" y="6924"/>
                </a:cubicBezTo>
                <a:cubicBezTo>
                  <a:pt x="58402" y="6924"/>
                  <a:pt x="58402" y="6928"/>
                  <a:pt x="58407" y="6932"/>
                </a:cubicBezTo>
                <a:lnTo>
                  <a:pt x="58431" y="6919"/>
                </a:lnTo>
                <a:cubicBezTo>
                  <a:pt x="58505" y="6915"/>
                  <a:pt x="58573" y="6911"/>
                  <a:pt x="58647" y="6911"/>
                </a:cubicBezTo>
                <a:cubicBezTo>
                  <a:pt x="58651" y="6911"/>
                  <a:pt x="58655" y="6911"/>
                  <a:pt x="58659" y="6911"/>
                </a:cubicBezTo>
                <a:close/>
                <a:moveTo>
                  <a:pt x="74498" y="6911"/>
                </a:moveTo>
                <a:cubicBezTo>
                  <a:pt x="75772" y="6911"/>
                  <a:pt x="76957" y="7537"/>
                  <a:pt x="77684" y="8581"/>
                </a:cubicBezTo>
                <a:cubicBezTo>
                  <a:pt x="77463" y="8627"/>
                  <a:pt x="77243" y="8692"/>
                  <a:pt x="77035" y="8774"/>
                </a:cubicBezTo>
                <a:cubicBezTo>
                  <a:pt x="76413" y="7997"/>
                  <a:pt x="75495" y="7552"/>
                  <a:pt x="74498" y="7552"/>
                </a:cubicBezTo>
                <a:lnTo>
                  <a:pt x="74477" y="7552"/>
                </a:lnTo>
                <a:cubicBezTo>
                  <a:pt x="73510" y="7556"/>
                  <a:pt x="72603" y="7993"/>
                  <a:pt x="71987" y="8741"/>
                </a:cubicBezTo>
                <a:cubicBezTo>
                  <a:pt x="71774" y="8664"/>
                  <a:pt x="71549" y="8602"/>
                  <a:pt x="71325" y="8561"/>
                </a:cubicBezTo>
                <a:cubicBezTo>
                  <a:pt x="71855" y="7801"/>
                  <a:pt x="72639" y="7271"/>
                  <a:pt x="73518" y="7038"/>
                </a:cubicBezTo>
                <a:cubicBezTo>
                  <a:pt x="73518" y="7042"/>
                  <a:pt x="73518" y="7046"/>
                  <a:pt x="73522" y="7046"/>
                </a:cubicBezTo>
                <a:lnTo>
                  <a:pt x="73587" y="7022"/>
                </a:lnTo>
                <a:cubicBezTo>
                  <a:pt x="73796" y="6973"/>
                  <a:pt x="74012" y="6936"/>
                  <a:pt x="74228" y="6924"/>
                </a:cubicBezTo>
                <a:cubicBezTo>
                  <a:pt x="74232" y="6924"/>
                  <a:pt x="74232" y="6928"/>
                  <a:pt x="74232" y="6932"/>
                </a:cubicBezTo>
                <a:lnTo>
                  <a:pt x="74262" y="6919"/>
                </a:lnTo>
                <a:cubicBezTo>
                  <a:pt x="74330" y="6915"/>
                  <a:pt x="74404" y="6911"/>
                  <a:pt x="74473" y="6911"/>
                </a:cubicBezTo>
                <a:close/>
                <a:moveTo>
                  <a:pt x="90329" y="6911"/>
                </a:moveTo>
                <a:cubicBezTo>
                  <a:pt x="91599" y="6911"/>
                  <a:pt x="92788" y="7537"/>
                  <a:pt x="93514" y="8581"/>
                </a:cubicBezTo>
                <a:cubicBezTo>
                  <a:pt x="93290" y="8627"/>
                  <a:pt x="93073" y="8692"/>
                  <a:pt x="92865" y="8774"/>
                </a:cubicBezTo>
                <a:cubicBezTo>
                  <a:pt x="92245" y="7996"/>
                  <a:pt x="91325" y="7552"/>
                  <a:pt x="90334" y="7552"/>
                </a:cubicBezTo>
                <a:cubicBezTo>
                  <a:pt x="90325" y="7552"/>
                  <a:pt x="90317" y="7552"/>
                  <a:pt x="90308" y="7552"/>
                </a:cubicBezTo>
                <a:cubicBezTo>
                  <a:pt x="89337" y="7556"/>
                  <a:pt x="88430" y="7993"/>
                  <a:pt x="87817" y="8745"/>
                </a:cubicBezTo>
                <a:cubicBezTo>
                  <a:pt x="87601" y="8664"/>
                  <a:pt x="87380" y="8602"/>
                  <a:pt x="87152" y="8561"/>
                </a:cubicBezTo>
                <a:cubicBezTo>
                  <a:pt x="87686" y="7801"/>
                  <a:pt x="88466" y="7271"/>
                  <a:pt x="89344" y="7038"/>
                </a:cubicBezTo>
                <a:cubicBezTo>
                  <a:pt x="89348" y="7042"/>
                  <a:pt x="89348" y="7046"/>
                  <a:pt x="89348" y="7046"/>
                </a:cubicBezTo>
                <a:lnTo>
                  <a:pt x="89414" y="7022"/>
                </a:lnTo>
                <a:cubicBezTo>
                  <a:pt x="89627" y="6973"/>
                  <a:pt x="89838" y="6936"/>
                  <a:pt x="90059" y="6924"/>
                </a:cubicBezTo>
                <a:cubicBezTo>
                  <a:pt x="90059" y="6924"/>
                  <a:pt x="90059" y="6928"/>
                  <a:pt x="90063" y="6932"/>
                </a:cubicBezTo>
                <a:lnTo>
                  <a:pt x="90092" y="6919"/>
                </a:lnTo>
                <a:cubicBezTo>
                  <a:pt x="90161" y="6915"/>
                  <a:pt x="90231" y="6911"/>
                  <a:pt x="90304" y="6911"/>
                </a:cubicBezTo>
                <a:close/>
                <a:moveTo>
                  <a:pt x="19091" y="6911"/>
                </a:moveTo>
                <a:cubicBezTo>
                  <a:pt x="20369" y="6911"/>
                  <a:pt x="21562" y="7540"/>
                  <a:pt x="22289" y="8590"/>
                </a:cubicBezTo>
                <a:cubicBezTo>
                  <a:pt x="22069" y="8639"/>
                  <a:pt x="21852" y="8708"/>
                  <a:pt x="21643" y="8790"/>
                </a:cubicBezTo>
                <a:cubicBezTo>
                  <a:pt x="21023" y="8002"/>
                  <a:pt x="20096" y="7552"/>
                  <a:pt x="19095" y="7552"/>
                </a:cubicBezTo>
                <a:lnTo>
                  <a:pt x="19070" y="7552"/>
                </a:lnTo>
                <a:cubicBezTo>
                  <a:pt x="18708" y="7552"/>
                  <a:pt x="18348" y="7618"/>
                  <a:pt x="18013" y="7737"/>
                </a:cubicBezTo>
                <a:cubicBezTo>
                  <a:pt x="17453" y="7932"/>
                  <a:pt x="16956" y="8279"/>
                  <a:pt x="16572" y="8756"/>
                </a:cubicBezTo>
                <a:lnTo>
                  <a:pt x="16572" y="8756"/>
                </a:lnTo>
                <a:cubicBezTo>
                  <a:pt x="16356" y="8675"/>
                  <a:pt x="16137" y="8615"/>
                  <a:pt x="15914" y="8570"/>
                </a:cubicBezTo>
                <a:cubicBezTo>
                  <a:pt x="16457" y="7789"/>
                  <a:pt x="17262" y="7246"/>
                  <a:pt x="18168" y="7026"/>
                </a:cubicBezTo>
                <a:lnTo>
                  <a:pt x="18176" y="7022"/>
                </a:lnTo>
                <a:cubicBezTo>
                  <a:pt x="18466" y="6952"/>
                  <a:pt x="18764" y="6915"/>
                  <a:pt x="19066" y="6911"/>
                </a:cubicBezTo>
                <a:close/>
                <a:moveTo>
                  <a:pt x="34921" y="6911"/>
                </a:moveTo>
                <a:cubicBezTo>
                  <a:pt x="36199" y="6911"/>
                  <a:pt x="37389" y="7538"/>
                  <a:pt x="38116" y="8590"/>
                </a:cubicBezTo>
                <a:cubicBezTo>
                  <a:pt x="37895" y="8639"/>
                  <a:pt x="37679" y="8708"/>
                  <a:pt x="37470" y="8790"/>
                </a:cubicBezTo>
                <a:cubicBezTo>
                  <a:pt x="36853" y="8002"/>
                  <a:pt x="35922" y="7552"/>
                  <a:pt x="34921" y="7552"/>
                </a:cubicBezTo>
                <a:lnTo>
                  <a:pt x="34901" y="7552"/>
                </a:lnTo>
                <a:cubicBezTo>
                  <a:pt x="33926" y="7556"/>
                  <a:pt x="33015" y="7997"/>
                  <a:pt x="32398" y="8756"/>
                </a:cubicBezTo>
                <a:lnTo>
                  <a:pt x="32398" y="8756"/>
                </a:lnTo>
                <a:cubicBezTo>
                  <a:pt x="32187" y="8675"/>
                  <a:pt x="31968" y="8615"/>
                  <a:pt x="31740" y="8570"/>
                </a:cubicBezTo>
                <a:cubicBezTo>
                  <a:pt x="32288" y="7789"/>
                  <a:pt x="33092" y="7246"/>
                  <a:pt x="33994" y="7026"/>
                </a:cubicBezTo>
                <a:lnTo>
                  <a:pt x="34007" y="7022"/>
                </a:lnTo>
                <a:cubicBezTo>
                  <a:pt x="34293" y="6952"/>
                  <a:pt x="34595" y="6915"/>
                  <a:pt x="34897" y="6911"/>
                </a:cubicBezTo>
                <a:cubicBezTo>
                  <a:pt x="34905" y="6911"/>
                  <a:pt x="34913" y="6911"/>
                  <a:pt x="34921" y="6911"/>
                </a:cubicBezTo>
                <a:close/>
                <a:moveTo>
                  <a:pt x="50736" y="6911"/>
                </a:moveTo>
                <a:cubicBezTo>
                  <a:pt x="52018" y="6911"/>
                  <a:pt x="53218" y="7535"/>
                  <a:pt x="53947" y="8590"/>
                </a:cubicBezTo>
                <a:cubicBezTo>
                  <a:pt x="53726" y="8639"/>
                  <a:pt x="53509" y="8708"/>
                  <a:pt x="53301" y="8790"/>
                </a:cubicBezTo>
                <a:cubicBezTo>
                  <a:pt x="52682" y="8004"/>
                  <a:pt x="51757" y="7552"/>
                  <a:pt x="50753" y="7552"/>
                </a:cubicBezTo>
                <a:cubicBezTo>
                  <a:pt x="50745" y="7552"/>
                  <a:pt x="50736" y="7552"/>
                  <a:pt x="50727" y="7552"/>
                </a:cubicBezTo>
                <a:cubicBezTo>
                  <a:pt x="49757" y="7556"/>
                  <a:pt x="48841" y="7997"/>
                  <a:pt x="48229" y="8756"/>
                </a:cubicBezTo>
                <a:lnTo>
                  <a:pt x="48229" y="8756"/>
                </a:lnTo>
                <a:cubicBezTo>
                  <a:pt x="48014" y="8675"/>
                  <a:pt x="47795" y="8615"/>
                  <a:pt x="47570" y="8570"/>
                </a:cubicBezTo>
                <a:cubicBezTo>
                  <a:pt x="48114" y="7789"/>
                  <a:pt x="48918" y="7246"/>
                  <a:pt x="49825" y="7026"/>
                </a:cubicBezTo>
                <a:lnTo>
                  <a:pt x="49834" y="7022"/>
                </a:lnTo>
                <a:cubicBezTo>
                  <a:pt x="50009" y="6981"/>
                  <a:pt x="50188" y="6948"/>
                  <a:pt x="50369" y="6932"/>
                </a:cubicBezTo>
                <a:cubicBezTo>
                  <a:pt x="50486" y="6919"/>
                  <a:pt x="50605" y="6915"/>
                  <a:pt x="50724" y="6911"/>
                </a:cubicBezTo>
                <a:cubicBezTo>
                  <a:pt x="50728" y="6911"/>
                  <a:pt x="50732" y="6911"/>
                  <a:pt x="50736" y="6911"/>
                </a:cubicBezTo>
                <a:close/>
                <a:moveTo>
                  <a:pt x="66566" y="6911"/>
                </a:moveTo>
                <a:cubicBezTo>
                  <a:pt x="67849" y="6911"/>
                  <a:pt x="69044" y="7535"/>
                  <a:pt x="69772" y="8590"/>
                </a:cubicBezTo>
                <a:cubicBezTo>
                  <a:pt x="69552" y="8639"/>
                  <a:pt x="69336" y="8708"/>
                  <a:pt x="69127" y="8790"/>
                </a:cubicBezTo>
                <a:cubicBezTo>
                  <a:pt x="68511" y="8002"/>
                  <a:pt x="67580" y="7552"/>
                  <a:pt x="66579" y="7552"/>
                </a:cubicBezTo>
                <a:lnTo>
                  <a:pt x="66558" y="7552"/>
                </a:lnTo>
                <a:cubicBezTo>
                  <a:pt x="65582" y="7556"/>
                  <a:pt x="64672" y="7997"/>
                  <a:pt x="64056" y="8756"/>
                </a:cubicBezTo>
                <a:lnTo>
                  <a:pt x="64056" y="8756"/>
                </a:lnTo>
                <a:cubicBezTo>
                  <a:pt x="63845" y="8675"/>
                  <a:pt x="63625" y="8615"/>
                  <a:pt x="63397" y="8570"/>
                </a:cubicBezTo>
                <a:cubicBezTo>
                  <a:pt x="63945" y="7789"/>
                  <a:pt x="64749" y="7246"/>
                  <a:pt x="65651" y="7026"/>
                </a:cubicBezTo>
                <a:lnTo>
                  <a:pt x="65664" y="7022"/>
                </a:lnTo>
                <a:cubicBezTo>
                  <a:pt x="65954" y="6952"/>
                  <a:pt x="66252" y="6915"/>
                  <a:pt x="66554" y="6911"/>
                </a:cubicBezTo>
                <a:cubicBezTo>
                  <a:pt x="66558" y="6911"/>
                  <a:pt x="66562" y="6911"/>
                  <a:pt x="66566" y="6911"/>
                </a:cubicBezTo>
                <a:close/>
                <a:moveTo>
                  <a:pt x="82405" y="6911"/>
                </a:moveTo>
                <a:cubicBezTo>
                  <a:pt x="83684" y="6911"/>
                  <a:pt x="84877" y="7540"/>
                  <a:pt x="85603" y="8590"/>
                </a:cubicBezTo>
                <a:cubicBezTo>
                  <a:pt x="85382" y="8639"/>
                  <a:pt x="85167" y="8708"/>
                  <a:pt x="84958" y="8790"/>
                </a:cubicBezTo>
                <a:cubicBezTo>
                  <a:pt x="84339" y="8004"/>
                  <a:pt x="83413" y="7552"/>
                  <a:pt x="82411" y="7552"/>
                </a:cubicBezTo>
                <a:cubicBezTo>
                  <a:pt x="82402" y="7552"/>
                  <a:pt x="82393" y="7552"/>
                  <a:pt x="82385" y="7552"/>
                </a:cubicBezTo>
                <a:cubicBezTo>
                  <a:pt x="81413" y="7556"/>
                  <a:pt x="80499" y="7997"/>
                  <a:pt x="79886" y="8756"/>
                </a:cubicBezTo>
                <a:lnTo>
                  <a:pt x="79886" y="8756"/>
                </a:lnTo>
                <a:cubicBezTo>
                  <a:pt x="79670" y="8675"/>
                  <a:pt x="79451" y="8615"/>
                  <a:pt x="79227" y="8570"/>
                </a:cubicBezTo>
                <a:cubicBezTo>
                  <a:pt x="79771" y="7789"/>
                  <a:pt x="80575" y="7246"/>
                  <a:pt x="81482" y="7026"/>
                </a:cubicBezTo>
                <a:lnTo>
                  <a:pt x="81491" y="7022"/>
                </a:lnTo>
                <a:cubicBezTo>
                  <a:pt x="81780" y="6952"/>
                  <a:pt x="82079" y="6915"/>
                  <a:pt x="82381" y="6911"/>
                </a:cubicBezTo>
                <a:close/>
                <a:moveTo>
                  <a:pt x="11184" y="7622"/>
                </a:moveTo>
                <a:cubicBezTo>
                  <a:pt x="12152" y="7622"/>
                  <a:pt x="13047" y="8051"/>
                  <a:pt x="13651" y="8802"/>
                </a:cubicBezTo>
                <a:cubicBezTo>
                  <a:pt x="13443" y="8888"/>
                  <a:pt x="13243" y="8994"/>
                  <a:pt x="13055" y="9113"/>
                </a:cubicBezTo>
                <a:cubicBezTo>
                  <a:pt x="12575" y="8581"/>
                  <a:pt x="11895" y="8280"/>
                  <a:pt x="11181" y="8280"/>
                </a:cubicBezTo>
                <a:cubicBezTo>
                  <a:pt x="11177" y="8280"/>
                  <a:pt x="11172" y="8280"/>
                  <a:pt x="11168" y="8280"/>
                </a:cubicBezTo>
                <a:cubicBezTo>
                  <a:pt x="10481" y="8284"/>
                  <a:pt x="9824" y="8574"/>
                  <a:pt x="9354" y="9072"/>
                </a:cubicBezTo>
                <a:cubicBezTo>
                  <a:pt x="9158" y="8953"/>
                  <a:pt x="8954" y="8851"/>
                  <a:pt x="8742" y="8770"/>
                </a:cubicBezTo>
                <a:cubicBezTo>
                  <a:pt x="9341" y="8046"/>
                  <a:pt x="10224" y="7626"/>
                  <a:pt x="11164" y="7622"/>
                </a:cubicBezTo>
                <a:close/>
                <a:moveTo>
                  <a:pt x="27020" y="7622"/>
                </a:moveTo>
                <a:cubicBezTo>
                  <a:pt x="27982" y="7622"/>
                  <a:pt x="28874" y="8053"/>
                  <a:pt x="29481" y="8802"/>
                </a:cubicBezTo>
                <a:cubicBezTo>
                  <a:pt x="29273" y="8888"/>
                  <a:pt x="29073" y="8994"/>
                  <a:pt x="28881" y="9113"/>
                </a:cubicBezTo>
                <a:cubicBezTo>
                  <a:pt x="28402" y="8581"/>
                  <a:pt x="27725" y="8280"/>
                  <a:pt x="27012" y="8280"/>
                </a:cubicBezTo>
                <a:cubicBezTo>
                  <a:pt x="27007" y="8280"/>
                  <a:pt x="27003" y="8280"/>
                  <a:pt x="26998" y="8280"/>
                </a:cubicBezTo>
                <a:cubicBezTo>
                  <a:pt x="26312" y="8284"/>
                  <a:pt x="25650" y="8574"/>
                  <a:pt x="25181" y="9072"/>
                </a:cubicBezTo>
                <a:cubicBezTo>
                  <a:pt x="24989" y="8953"/>
                  <a:pt x="24785" y="8851"/>
                  <a:pt x="24572" y="8770"/>
                </a:cubicBezTo>
                <a:cubicBezTo>
                  <a:pt x="25172" y="8046"/>
                  <a:pt x="26050" y="7626"/>
                  <a:pt x="26994" y="7622"/>
                </a:cubicBezTo>
                <a:cubicBezTo>
                  <a:pt x="27003" y="7622"/>
                  <a:pt x="27012" y="7622"/>
                  <a:pt x="27020" y="7622"/>
                </a:cubicBezTo>
                <a:close/>
                <a:moveTo>
                  <a:pt x="42847" y="7622"/>
                </a:moveTo>
                <a:cubicBezTo>
                  <a:pt x="43812" y="7622"/>
                  <a:pt x="44705" y="8053"/>
                  <a:pt x="45308" y="8802"/>
                </a:cubicBezTo>
                <a:cubicBezTo>
                  <a:pt x="45100" y="8888"/>
                  <a:pt x="44899" y="8994"/>
                  <a:pt x="44712" y="9113"/>
                </a:cubicBezTo>
                <a:cubicBezTo>
                  <a:pt x="44233" y="8581"/>
                  <a:pt x="43552" y="8280"/>
                  <a:pt x="42839" y="8280"/>
                </a:cubicBezTo>
                <a:cubicBezTo>
                  <a:pt x="42834" y="8280"/>
                  <a:pt x="42830" y="8280"/>
                  <a:pt x="42825" y="8280"/>
                </a:cubicBezTo>
                <a:cubicBezTo>
                  <a:pt x="42139" y="8284"/>
                  <a:pt x="41481" y="8574"/>
                  <a:pt x="41012" y="9072"/>
                </a:cubicBezTo>
                <a:cubicBezTo>
                  <a:pt x="40815" y="8953"/>
                  <a:pt x="40611" y="8851"/>
                  <a:pt x="40399" y="8770"/>
                </a:cubicBezTo>
                <a:cubicBezTo>
                  <a:pt x="40999" y="8046"/>
                  <a:pt x="41881" y="7626"/>
                  <a:pt x="42821" y="7622"/>
                </a:cubicBezTo>
                <a:cubicBezTo>
                  <a:pt x="42830" y="7622"/>
                  <a:pt x="42838" y="7622"/>
                  <a:pt x="42847" y="7622"/>
                </a:cubicBezTo>
                <a:close/>
                <a:moveTo>
                  <a:pt x="58671" y="7622"/>
                </a:moveTo>
                <a:cubicBezTo>
                  <a:pt x="59636" y="7622"/>
                  <a:pt x="60530" y="8051"/>
                  <a:pt x="61138" y="8802"/>
                </a:cubicBezTo>
                <a:cubicBezTo>
                  <a:pt x="60931" y="8888"/>
                  <a:pt x="60730" y="8994"/>
                  <a:pt x="60539" y="9113"/>
                </a:cubicBezTo>
                <a:cubicBezTo>
                  <a:pt x="60059" y="8581"/>
                  <a:pt x="59383" y="8280"/>
                  <a:pt x="58669" y="8280"/>
                </a:cubicBezTo>
                <a:cubicBezTo>
                  <a:pt x="58665" y="8280"/>
                  <a:pt x="58660" y="8280"/>
                  <a:pt x="58656" y="8280"/>
                </a:cubicBezTo>
                <a:cubicBezTo>
                  <a:pt x="57969" y="8284"/>
                  <a:pt x="57308" y="8574"/>
                  <a:pt x="56838" y="9072"/>
                </a:cubicBezTo>
                <a:cubicBezTo>
                  <a:pt x="56646" y="8953"/>
                  <a:pt x="56441" y="8851"/>
                  <a:pt x="56229" y="8770"/>
                </a:cubicBezTo>
                <a:cubicBezTo>
                  <a:pt x="56829" y="8046"/>
                  <a:pt x="57708" y="7626"/>
                  <a:pt x="58652" y="7622"/>
                </a:cubicBezTo>
                <a:close/>
                <a:moveTo>
                  <a:pt x="74498" y="7622"/>
                </a:moveTo>
                <a:cubicBezTo>
                  <a:pt x="75466" y="7622"/>
                  <a:pt x="76360" y="8051"/>
                  <a:pt x="76965" y="8802"/>
                </a:cubicBezTo>
                <a:cubicBezTo>
                  <a:pt x="76756" y="8888"/>
                  <a:pt x="76556" y="8994"/>
                  <a:pt x="76369" y="9113"/>
                </a:cubicBezTo>
                <a:cubicBezTo>
                  <a:pt x="75890" y="8581"/>
                  <a:pt x="75213" y="8280"/>
                  <a:pt x="74496" y="8280"/>
                </a:cubicBezTo>
                <a:cubicBezTo>
                  <a:pt x="74492" y="8280"/>
                  <a:pt x="74487" y="8280"/>
                  <a:pt x="74482" y="8280"/>
                </a:cubicBezTo>
                <a:cubicBezTo>
                  <a:pt x="73796" y="8284"/>
                  <a:pt x="73138" y="8574"/>
                  <a:pt x="72669" y="9072"/>
                </a:cubicBezTo>
                <a:cubicBezTo>
                  <a:pt x="72473" y="8953"/>
                  <a:pt x="72268" y="8851"/>
                  <a:pt x="72056" y="8770"/>
                </a:cubicBezTo>
                <a:cubicBezTo>
                  <a:pt x="72656" y="8046"/>
                  <a:pt x="73538" y="7626"/>
                  <a:pt x="74477" y="7622"/>
                </a:cubicBezTo>
                <a:close/>
                <a:moveTo>
                  <a:pt x="90329" y="7622"/>
                </a:moveTo>
                <a:cubicBezTo>
                  <a:pt x="91293" y="7622"/>
                  <a:pt x="92187" y="8051"/>
                  <a:pt x="92796" y="8802"/>
                </a:cubicBezTo>
                <a:cubicBezTo>
                  <a:pt x="92587" y="8888"/>
                  <a:pt x="92387" y="8994"/>
                  <a:pt x="92195" y="9113"/>
                </a:cubicBezTo>
                <a:cubicBezTo>
                  <a:pt x="91717" y="8581"/>
                  <a:pt x="91040" y="8280"/>
                  <a:pt x="90327" y="8280"/>
                </a:cubicBezTo>
                <a:cubicBezTo>
                  <a:pt x="90322" y="8280"/>
                  <a:pt x="90317" y="8280"/>
                  <a:pt x="90313" y="8280"/>
                </a:cubicBezTo>
                <a:cubicBezTo>
                  <a:pt x="89627" y="8284"/>
                  <a:pt x="88965" y="8574"/>
                  <a:pt x="88495" y="9072"/>
                </a:cubicBezTo>
                <a:cubicBezTo>
                  <a:pt x="88303" y="8953"/>
                  <a:pt x="88099" y="8851"/>
                  <a:pt x="87887" y="8770"/>
                </a:cubicBezTo>
                <a:cubicBezTo>
                  <a:pt x="88487" y="8046"/>
                  <a:pt x="89365" y="7626"/>
                  <a:pt x="90308" y="7622"/>
                </a:cubicBezTo>
                <a:close/>
                <a:moveTo>
                  <a:pt x="19101" y="7622"/>
                </a:moveTo>
                <a:cubicBezTo>
                  <a:pt x="20071" y="7622"/>
                  <a:pt x="20971" y="8058"/>
                  <a:pt x="21575" y="8819"/>
                </a:cubicBezTo>
                <a:cubicBezTo>
                  <a:pt x="21370" y="8909"/>
                  <a:pt x="21170" y="9015"/>
                  <a:pt x="20982" y="9137"/>
                </a:cubicBezTo>
                <a:cubicBezTo>
                  <a:pt x="20503" y="8594"/>
                  <a:pt x="19814" y="8280"/>
                  <a:pt x="19092" y="8280"/>
                </a:cubicBezTo>
                <a:cubicBezTo>
                  <a:pt x="19088" y="8280"/>
                  <a:pt x="19083" y="8280"/>
                  <a:pt x="19079" y="8280"/>
                </a:cubicBezTo>
                <a:cubicBezTo>
                  <a:pt x="18384" y="8284"/>
                  <a:pt x="17715" y="8581"/>
                  <a:pt x="17245" y="9092"/>
                </a:cubicBezTo>
                <a:cubicBezTo>
                  <a:pt x="17053" y="8970"/>
                  <a:pt x="16849" y="8868"/>
                  <a:pt x="16640" y="8781"/>
                </a:cubicBezTo>
                <a:cubicBezTo>
                  <a:pt x="16861" y="8512"/>
                  <a:pt x="17122" y="8284"/>
                  <a:pt x="17413" y="8104"/>
                </a:cubicBezTo>
                <a:cubicBezTo>
                  <a:pt x="17903" y="7793"/>
                  <a:pt x="18474" y="7626"/>
                  <a:pt x="19075" y="7622"/>
                </a:cubicBezTo>
                <a:cubicBezTo>
                  <a:pt x="19084" y="7622"/>
                  <a:pt x="19092" y="7622"/>
                  <a:pt x="19101" y="7622"/>
                </a:cubicBezTo>
                <a:close/>
                <a:moveTo>
                  <a:pt x="34921" y="7622"/>
                </a:moveTo>
                <a:cubicBezTo>
                  <a:pt x="35898" y="7622"/>
                  <a:pt x="36797" y="8059"/>
                  <a:pt x="37405" y="8819"/>
                </a:cubicBezTo>
                <a:cubicBezTo>
                  <a:pt x="37196" y="8909"/>
                  <a:pt x="37000" y="9015"/>
                  <a:pt x="36812" y="9137"/>
                </a:cubicBezTo>
                <a:cubicBezTo>
                  <a:pt x="36334" y="8594"/>
                  <a:pt x="35645" y="8280"/>
                  <a:pt x="34919" y="8280"/>
                </a:cubicBezTo>
                <a:cubicBezTo>
                  <a:pt x="34915" y="8280"/>
                  <a:pt x="34910" y="8280"/>
                  <a:pt x="34906" y="8280"/>
                </a:cubicBezTo>
                <a:cubicBezTo>
                  <a:pt x="34689" y="8284"/>
                  <a:pt x="34472" y="8312"/>
                  <a:pt x="34269" y="8370"/>
                </a:cubicBezTo>
                <a:cubicBezTo>
                  <a:pt x="33815" y="8492"/>
                  <a:pt x="33398" y="8741"/>
                  <a:pt x="33072" y="9092"/>
                </a:cubicBezTo>
                <a:cubicBezTo>
                  <a:pt x="32880" y="8970"/>
                  <a:pt x="32680" y="8868"/>
                  <a:pt x="32467" y="8781"/>
                </a:cubicBezTo>
                <a:cubicBezTo>
                  <a:pt x="33068" y="8051"/>
                  <a:pt x="33954" y="7626"/>
                  <a:pt x="34901" y="7622"/>
                </a:cubicBezTo>
                <a:close/>
                <a:moveTo>
                  <a:pt x="50752" y="7622"/>
                </a:moveTo>
                <a:cubicBezTo>
                  <a:pt x="51724" y="7622"/>
                  <a:pt x="52627" y="8059"/>
                  <a:pt x="53231" y="8819"/>
                </a:cubicBezTo>
                <a:cubicBezTo>
                  <a:pt x="53027" y="8909"/>
                  <a:pt x="52827" y="9015"/>
                  <a:pt x="52639" y="9137"/>
                </a:cubicBezTo>
                <a:cubicBezTo>
                  <a:pt x="52161" y="8594"/>
                  <a:pt x="51471" y="8280"/>
                  <a:pt x="50750" y="8280"/>
                </a:cubicBezTo>
                <a:cubicBezTo>
                  <a:pt x="50745" y="8280"/>
                  <a:pt x="50741" y="8280"/>
                  <a:pt x="50736" y="8280"/>
                </a:cubicBezTo>
                <a:cubicBezTo>
                  <a:pt x="50041" y="8284"/>
                  <a:pt x="49372" y="8581"/>
                  <a:pt x="48902" y="9092"/>
                </a:cubicBezTo>
                <a:cubicBezTo>
                  <a:pt x="48710" y="8970"/>
                  <a:pt x="48506" y="8868"/>
                  <a:pt x="48298" y="8781"/>
                </a:cubicBezTo>
                <a:cubicBezTo>
                  <a:pt x="48898" y="8051"/>
                  <a:pt x="49785" y="7626"/>
                  <a:pt x="50731" y="7622"/>
                </a:cubicBezTo>
                <a:close/>
                <a:moveTo>
                  <a:pt x="66579" y="7622"/>
                </a:moveTo>
                <a:cubicBezTo>
                  <a:pt x="67555" y="7622"/>
                  <a:pt x="68454" y="8059"/>
                  <a:pt x="69062" y="8819"/>
                </a:cubicBezTo>
                <a:cubicBezTo>
                  <a:pt x="68854" y="8909"/>
                  <a:pt x="68658" y="9015"/>
                  <a:pt x="68470" y="9137"/>
                </a:cubicBezTo>
                <a:cubicBezTo>
                  <a:pt x="67991" y="8594"/>
                  <a:pt x="67302" y="8280"/>
                  <a:pt x="66576" y="8280"/>
                </a:cubicBezTo>
                <a:cubicBezTo>
                  <a:pt x="66571" y="8280"/>
                  <a:pt x="66567" y="8280"/>
                  <a:pt x="66562" y="8280"/>
                </a:cubicBezTo>
                <a:cubicBezTo>
                  <a:pt x="65868" y="8284"/>
                  <a:pt x="65202" y="8581"/>
                  <a:pt x="64729" y="9092"/>
                </a:cubicBezTo>
                <a:cubicBezTo>
                  <a:pt x="64537" y="8970"/>
                  <a:pt x="64337" y="8868"/>
                  <a:pt x="64124" y="8781"/>
                </a:cubicBezTo>
                <a:cubicBezTo>
                  <a:pt x="64724" y="8051"/>
                  <a:pt x="65611" y="7626"/>
                  <a:pt x="66558" y="7622"/>
                </a:cubicBezTo>
                <a:close/>
                <a:moveTo>
                  <a:pt x="82409" y="7622"/>
                </a:moveTo>
                <a:cubicBezTo>
                  <a:pt x="83382" y="7622"/>
                  <a:pt x="84284" y="8059"/>
                  <a:pt x="84888" y="8819"/>
                </a:cubicBezTo>
                <a:cubicBezTo>
                  <a:pt x="84684" y="8909"/>
                  <a:pt x="84484" y="9015"/>
                  <a:pt x="84296" y="9137"/>
                </a:cubicBezTo>
                <a:cubicBezTo>
                  <a:pt x="83817" y="8594"/>
                  <a:pt x="83129" y="8280"/>
                  <a:pt x="82406" y="8280"/>
                </a:cubicBezTo>
                <a:cubicBezTo>
                  <a:pt x="82402" y="8280"/>
                  <a:pt x="82397" y="8280"/>
                  <a:pt x="82393" y="8280"/>
                </a:cubicBezTo>
                <a:cubicBezTo>
                  <a:pt x="81699" y="8284"/>
                  <a:pt x="81029" y="8581"/>
                  <a:pt x="80560" y="9092"/>
                </a:cubicBezTo>
                <a:cubicBezTo>
                  <a:pt x="80367" y="8970"/>
                  <a:pt x="80163" y="8868"/>
                  <a:pt x="79955" y="8781"/>
                </a:cubicBezTo>
                <a:cubicBezTo>
                  <a:pt x="80555" y="8051"/>
                  <a:pt x="81442" y="7626"/>
                  <a:pt x="82389" y="7622"/>
                </a:cubicBezTo>
                <a:close/>
                <a:moveTo>
                  <a:pt x="11184" y="8349"/>
                </a:moveTo>
                <a:cubicBezTo>
                  <a:pt x="11874" y="8349"/>
                  <a:pt x="12527" y="8643"/>
                  <a:pt x="12993" y="9154"/>
                </a:cubicBezTo>
                <a:cubicBezTo>
                  <a:pt x="12821" y="9268"/>
                  <a:pt x="12655" y="9394"/>
                  <a:pt x="12503" y="9533"/>
                </a:cubicBezTo>
                <a:cubicBezTo>
                  <a:pt x="12160" y="9174"/>
                  <a:pt x="11682" y="8970"/>
                  <a:pt x="11184" y="8970"/>
                </a:cubicBezTo>
                <a:lnTo>
                  <a:pt x="11172" y="8970"/>
                </a:lnTo>
                <a:cubicBezTo>
                  <a:pt x="10698" y="8970"/>
                  <a:pt x="10253" y="9154"/>
                  <a:pt x="9914" y="9484"/>
                </a:cubicBezTo>
                <a:cubicBezTo>
                  <a:pt x="9758" y="9345"/>
                  <a:pt x="9591" y="9219"/>
                  <a:pt x="9415" y="9109"/>
                </a:cubicBezTo>
                <a:cubicBezTo>
                  <a:pt x="9869" y="8631"/>
                  <a:pt x="10506" y="8353"/>
                  <a:pt x="11168" y="8349"/>
                </a:cubicBezTo>
                <a:close/>
                <a:moveTo>
                  <a:pt x="26998" y="8349"/>
                </a:moveTo>
                <a:cubicBezTo>
                  <a:pt x="27692" y="8349"/>
                  <a:pt x="28354" y="8639"/>
                  <a:pt x="28819" y="9154"/>
                </a:cubicBezTo>
                <a:cubicBezTo>
                  <a:pt x="28648" y="9268"/>
                  <a:pt x="28485" y="9394"/>
                  <a:pt x="28329" y="9533"/>
                </a:cubicBezTo>
                <a:cubicBezTo>
                  <a:pt x="27990" y="9173"/>
                  <a:pt x="27514" y="8970"/>
                  <a:pt x="27016" y="8970"/>
                </a:cubicBezTo>
                <a:cubicBezTo>
                  <a:pt x="27012" y="8970"/>
                  <a:pt x="27007" y="8970"/>
                  <a:pt x="27002" y="8970"/>
                </a:cubicBezTo>
                <a:cubicBezTo>
                  <a:pt x="26529" y="8970"/>
                  <a:pt x="26084" y="9154"/>
                  <a:pt x="25745" y="9484"/>
                </a:cubicBezTo>
                <a:cubicBezTo>
                  <a:pt x="25585" y="9345"/>
                  <a:pt x="25417" y="9219"/>
                  <a:pt x="25242" y="9109"/>
                </a:cubicBezTo>
                <a:cubicBezTo>
                  <a:pt x="25699" y="8631"/>
                  <a:pt x="26337" y="8353"/>
                  <a:pt x="26998" y="8349"/>
                </a:cubicBezTo>
                <a:close/>
                <a:moveTo>
                  <a:pt x="42839" y="8349"/>
                </a:moveTo>
                <a:cubicBezTo>
                  <a:pt x="43528" y="8349"/>
                  <a:pt x="44188" y="8643"/>
                  <a:pt x="44650" y="9154"/>
                </a:cubicBezTo>
                <a:cubicBezTo>
                  <a:pt x="44479" y="9268"/>
                  <a:pt x="44311" y="9394"/>
                  <a:pt x="44160" y="9533"/>
                </a:cubicBezTo>
                <a:cubicBezTo>
                  <a:pt x="43817" y="9174"/>
                  <a:pt x="43340" y="8970"/>
                  <a:pt x="42841" y="8970"/>
                </a:cubicBezTo>
                <a:lnTo>
                  <a:pt x="42829" y="8970"/>
                </a:lnTo>
                <a:cubicBezTo>
                  <a:pt x="42355" y="8970"/>
                  <a:pt x="41909" y="9154"/>
                  <a:pt x="41571" y="9484"/>
                </a:cubicBezTo>
                <a:cubicBezTo>
                  <a:pt x="41415" y="9345"/>
                  <a:pt x="41248" y="9219"/>
                  <a:pt x="41072" y="9109"/>
                </a:cubicBezTo>
                <a:cubicBezTo>
                  <a:pt x="41526" y="8631"/>
                  <a:pt x="42163" y="8353"/>
                  <a:pt x="42825" y="8349"/>
                </a:cubicBezTo>
                <a:cubicBezTo>
                  <a:pt x="42830" y="8349"/>
                  <a:pt x="42834" y="8349"/>
                  <a:pt x="42839" y="8349"/>
                </a:cubicBezTo>
                <a:close/>
                <a:moveTo>
                  <a:pt x="58671" y="8349"/>
                </a:moveTo>
                <a:cubicBezTo>
                  <a:pt x="59362" y="8349"/>
                  <a:pt x="60015" y="8643"/>
                  <a:pt x="60477" y="9154"/>
                </a:cubicBezTo>
                <a:cubicBezTo>
                  <a:pt x="60305" y="9268"/>
                  <a:pt x="60142" y="9394"/>
                  <a:pt x="59987" y="9533"/>
                </a:cubicBezTo>
                <a:cubicBezTo>
                  <a:pt x="59644" y="9174"/>
                  <a:pt x="59166" y="8970"/>
                  <a:pt x="58667" y="8970"/>
                </a:cubicBezTo>
                <a:lnTo>
                  <a:pt x="58659" y="8970"/>
                </a:lnTo>
                <a:cubicBezTo>
                  <a:pt x="58186" y="8970"/>
                  <a:pt x="57740" y="9154"/>
                  <a:pt x="57402" y="9484"/>
                </a:cubicBezTo>
                <a:cubicBezTo>
                  <a:pt x="57242" y="9345"/>
                  <a:pt x="57074" y="9219"/>
                  <a:pt x="56899" y="9109"/>
                </a:cubicBezTo>
                <a:cubicBezTo>
                  <a:pt x="57357" y="8631"/>
                  <a:pt x="57994" y="8353"/>
                  <a:pt x="58656" y="8349"/>
                </a:cubicBezTo>
                <a:close/>
                <a:moveTo>
                  <a:pt x="74498" y="8349"/>
                </a:moveTo>
                <a:cubicBezTo>
                  <a:pt x="75188" y="8349"/>
                  <a:pt x="75842" y="8643"/>
                  <a:pt x="76307" y="9154"/>
                </a:cubicBezTo>
                <a:cubicBezTo>
                  <a:pt x="76136" y="9268"/>
                  <a:pt x="75972" y="9394"/>
                  <a:pt x="75817" y="9533"/>
                </a:cubicBezTo>
                <a:cubicBezTo>
                  <a:pt x="75474" y="9174"/>
                  <a:pt x="74997" y="8970"/>
                  <a:pt x="74498" y="8970"/>
                </a:cubicBezTo>
                <a:lnTo>
                  <a:pt x="74486" y="8970"/>
                </a:lnTo>
                <a:cubicBezTo>
                  <a:pt x="74012" y="8970"/>
                  <a:pt x="73567" y="9154"/>
                  <a:pt x="73228" y="9484"/>
                </a:cubicBezTo>
                <a:cubicBezTo>
                  <a:pt x="73073" y="9345"/>
                  <a:pt x="72905" y="9219"/>
                  <a:pt x="72730" y="9109"/>
                </a:cubicBezTo>
                <a:cubicBezTo>
                  <a:pt x="73183" y="8631"/>
                  <a:pt x="73821" y="8353"/>
                  <a:pt x="74482" y="8349"/>
                </a:cubicBezTo>
                <a:close/>
                <a:moveTo>
                  <a:pt x="90329" y="8349"/>
                </a:moveTo>
                <a:cubicBezTo>
                  <a:pt x="91019" y="8349"/>
                  <a:pt x="91672" y="8643"/>
                  <a:pt x="92134" y="9154"/>
                </a:cubicBezTo>
                <a:cubicBezTo>
                  <a:pt x="91963" y="9268"/>
                  <a:pt x="91799" y="9394"/>
                  <a:pt x="91644" y="9533"/>
                </a:cubicBezTo>
                <a:cubicBezTo>
                  <a:pt x="91301" y="9174"/>
                  <a:pt x="90823" y="8970"/>
                  <a:pt x="90325" y="8970"/>
                </a:cubicBezTo>
                <a:lnTo>
                  <a:pt x="90317" y="8970"/>
                </a:lnTo>
                <a:cubicBezTo>
                  <a:pt x="89842" y="8970"/>
                  <a:pt x="89397" y="9154"/>
                  <a:pt x="89058" y="9484"/>
                </a:cubicBezTo>
                <a:cubicBezTo>
                  <a:pt x="88899" y="9345"/>
                  <a:pt x="88732" y="9219"/>
                  <a:pt x="88556" y="9109"/>
                </a:cubicBezTo>
                <a:cubicBezTo>
                  <a:pt x="89014" y="8631"/>
                  <a:pt x="89651" y="8353"/>
                  <a:pt x="90313" y="8349"/>
                </a:cubicBezTo>
                <a:close/>
                <a:moveTo>
                  <a:pt x="11184" y="9039"/>
                </a:moveTo>
                <a:cubicBezTo>
                  <a:pt x="11662" y="9039"/>
                  <a:pt x="12119" y="9235"/>
                  <a:pt x="12450" y="9582"/>
                </a:cubicBezTo>
                <a:cubicBezTo>
                  <a:pt x="12323" y="9705"/>
                  <a:pt x="12201" y="9835"/>
                  <a:pt x="12086" y="9974"/>
                </a:cubicBezTo>
                <a:cubicBezTo>
                  <a:pt x="11858" y="9718"/>
                  <a:pt x="11531" y="9571"/>
                  <a:pt x="11184" y="9571"/>
                </a:cubicBezTo>
                <a:lnTo>
                  <a:pt x="11175" y="9571"/>
                </a:lnTo>
                <a:cubicBezTo>
                  <a:pt x="10857" y="9574"/>
                  <a:pt x="10563" y="9697"/>
                  <a:pt x="10334" y="9914"/>
                </a:cubicBezTo>
                <a:cubicBezTo>
                  <a:pt x="10220" y="9778"/>
                  <a:pt x="10097" y="9648"/>
                  <a:pt x="9967" y="9529"/>
                </a:cubicBezTo>
                <a:cubicBezTo>
                  <a:pt x="10293" y="9215"/>
                  <a:pt x="10719" y="9043"/>
                  <a:pt x="11172" y="9039"/>
                </a:cubicBezTo>
                <a:close/>
                <a:moveTo>
                  <a:pt x="27010" y="9039"/>
                </a:moveTo>
                <a:cubicBezTo>
                  <a:pt x="27488" y="9039"/>
                  <a:pt x="27950" y="9235"/>
                  <a:pt x="28280" y="9582"/>
                </a:cubicBezTo>
                <a:cubicBezTo>
                  <a:pt x="28150" y="9705"/>
                  <a:pt x="28027" y="9835"/>
                  <a:pt x="27917" y="9974"/>
                </a:cubicBezTo>
                <a:cubicBezTo>
                  <a:pt x="27684" y="9718"/>
                  <a:pt x="27358" y="9571"/>
                  <a:pt x="27010" y="9571"/>
                </a:cubicBezTo>
                <a:lnTo>
                  <a:pt x="27006" y="9571"/>
                </a:lnTo>
                <a:cubicBezTo>
                  <a:pt x="26688" y="9574"/>
                  <a:pt x="26390" y="9697"/>
                  <a:pt x="26165" y="9914"/>
                </a:cubicBezTo>
                <a:cubicBezTo>
                  <a:pt x="26050" y="9778"/>
                  <a:pt x="25928" y="9648"/>
                  <a:pt x="25797" y="9529"/>
                </a:cubicBezTo>
                <a:cubicBezTo>
                  <a:pt x="26120" y="9215"/>
                  <a:pt x="26549" y="9043"/>
                  <a:pt x="27002" y="9039"/>
                </a:cubicBezTo>
                <a:close/>
                <a:moveTo>
                  <a:pt x="42841" y="9039"/>
                </a:moveTo>
                <a:cubicBezTo>
                  <a:pt x="43319" y="9039"/>
                  <a:pt x="43777" y="9235"/>
                  <a:pt x="44107" y="9582"/>
                </a:cubicBezTo>
                <a:cubicBezTo>
                  <a:pt x="43981" y="9705"/>
                  <a:pt x="43858" y="9835"/>
                  <a:pt x="43743" y="9974"/>
                </a:cubicBezTo>
                <a:cubicBezTo>
                  <a:pt x="43515" y="9718"/>
                  <a:pt x="43189" y="9571"/>
                  <a:pt x="42841" y="9571"/>
                </a:cubicBezTo>
                <a:lnTo>
                  <a:pt x="42833" y="9571"/>
                </a:lnTo>
                <a:cubicBezTo>
                  <a:pt x="42514" y="9574"/>
                  <a:pt x="42220" y="9697"/>
                  <a:pt x="41992" y="9914"/>
                </a:cubicBezTo>
                <a:cubicBezTo>
                  <a:pt x="41877" y="9778"/>
                  <a:pt x="41755" y="9648"/>
                  <a:pt x="41624" y="9529"/>
                </a:cubicBezTo>
                <a:cubicBezTo>
                  <a:pt x="41951" y="9215"/>
                  <a:pt x="42375" y="9043"/>
                  <a:pt x="42829" y="9039"/>
                </a:cubicBezTo>
                <a:close/>
                <a:moveTo>
                  <a:pt x="58673" y="9039"/>
                </a:moveTo>
                <a:cubicBezTo>
                  <a:pt x="59151" y="9039"/>
                  <a:pt x="59606" y="9239"/>
                  <a:pt x="59938" y="9582"/>
                </a:cubicBezTo>
                <a:cubicBezTo>
                  <a:pt x="59807" y="9705"/>
                  <a:pt x="59685" y="9835"/>
                  <a:pt x="59574" y="9974"/>
                </a:cubicBezTo>
                <a:cubicBezTo>
                  <a:pt x="59342" y="9718"/>
                  <a:pt x="59010" y="9571"/>
                  <a:pt x="58663" y="9571"/>
                </a:cubicBezTo>
                <a:cubicBezTo>
                  <a:pt x="58345" y="9574"/>
                  <a:pt x="58047" y="9697"/>
                  <a:pt x="57822" y="9914"/>
                </a:cubicBezTo>
                <a:cubicBezTo>
                  <a:pt x="57708" y="9778"/>
                  <a:pt x="57585" y="9648"/>
                  <a:pt x="57455" y="9529"/>
                </a:cubicBezTo>
                <a:cubicBezTo>
                  <a:pt x="57777" y="9215"/>
                  <a:pt x="58206" y="9043"/>
                  <a:pt x="58659" y="9039"/>
                </a:cubicBezTo>
                <a:cubicBezTo>
                  <a:pt x="58664" y="9039"/>
                  <a:pt x="58669" y="9039"/>
                  <a:pt x="58673" y="9039"/>
                </a:cubicBezTo>
                <a:close/>
                <a:moveTo>
                  <a:pt x="74500" y="9039"/>
                </a:moveTo>
                <a:cubicBezTo>
                  <a:pt x="74981" y="9039"/>
                  <a:pt x="75436" y="9239"/>
                  <a:pt x="75764" y="9582"/>
                </a:cubicBezTo>
                <a:cubicBezTo>
                  <a:pt x="75638" y="9705"/>
                  <a:pt x="75515" y="9835"/>
                  <a:pt x="75401" y="9974"/>
                </a:cubicBezTo>
                <a:cubicBezTo>
                  <a:pt x="75168" y="9718"/>
                  <a:pt x="74837" y="9571"/>
                  <a:pt x="74490" y="9571"/>
                </a:cubicBezTo>
                <a:cubicBezTo>
                  <a:pt x="74175" y="9574"/>
                  <a:pt x="73877" y="9697"/>
                  <a:pt x="73649" y="9914"/>
                </a:cubicBezTo>
                <a:cubicBezTo>
                  <a:pt x="73534" y="9778"/>
                  <a:pt x="73412" y="9648"/>
                  <a:pt x="73281" y="9529"/>
                </a:cubicBezTo>
                <a:cubicBezTo>
                  <a:pt x="73608" y="9215"/>
                  <a:pt x="74032" y="9043"/>
                  <a:pt x="74486" y="9039"/>
                </a:cubicBezTo>
                <a:cubicBezTo>
                  <a:pt x="74491" y="9039"/>
                  <a:pt x="74496" y="9039"/>
                  <a:pt x="74500" y="9039"/>
                </a:cubicBezTo>
                <a:close/>
                <a:moveTo>
                  <a:pt x="90331" y="9039"/>
                </a:moveTo>
                <a:cubicBezTo>
                  <a:pt x="90807" y="9039"/>
                  <a:pt x="91263" y="9239"/>
                  <a:pt x="91595" y="9582"/>
                </a:cubicBezTo>
                <a:cubicBezTo>
                  <a:pt x="91465" y="9705"/>
                  <a:pt x="91342" y="9835"/>
                  <a:pt x="91231" y="9974"/>
                </a:cubicBezTo>
                <a:cubicBezTo>
                  <a:pt x="90999" y="9718"/>
                  <a:pt x="90672" y="9571"/>
                  <a:pt x="90329" y="9571"/>
                </a:cubicBezTo>
                <a:lnTo>
                  <a:pt x="90321" y="9571"/>
                </a:lnTo>
                <a:cubicBezTo>
                  <a:pt x="90002" y="9574"/>
                  <a:pt x="89704" y="9697"/>
                  <a:pt x="89480" y="9914"/>
                </a:cubicBezTo>
                <a:cubicBezTo>
                  <a:pt x="89365" y="9778"/>
                  <a:pt x="89242" y="9648"/>
                  <a:pt x="89107" y="9529"/>
                </a:cubicBezTo>
                <a:cubicBezTo>
                  <a:pt x="89435" y="9215"/>
                  <a:pt x="89863" y="9043"/>
                  <a:pt x="90317" y="9039"/>
                </a:cubicBezTo>
                <a:cubicBezTo>
                  <a:pt x="90321" y="9039"/>
                  <a:pt x="90326" y="9039"/>
                  <a:pt x="90331" y="9039"/>
                </a:cubicBezTo>
                <a:close/>
                <a:moveTo>
                  <a:pt x="11184" y="9644"/>
                </a:moveTo>
                <a:cubicBezTo>
                  <a:pt x="11515" y="9644"/>
                  <a:pt x="11825" y="9782"/>
                  <a:pt x="12046" y="10027"/>
                </a:cubicBezTo>
                <a:cubicBezTo>
                  <a:pt x="11797" y="10346"/>
                  <a:pt x="11592" y="10710"/>
                  <a:pt x="11449" y="11102"/>
                </a:cubicBezTo>
                <a:cubicBezTo>
                  <a:pt x="11360" y="11094"/>
                  <a:pt x="11270" y="11094"/>
                  <a:pt x="11179" y="11094"/>
                </a:cubicBezTo>
                <a:lnTo>
                  <a:pt x="11017" y="11094"/>
                </a:lnTo>
                <a:cubicBezTo>
                  <a:pt x="10866" y="10681"/>
                  <a:pt x="10649" y="10301"/>
                  <a:pt x="10380" y="9970"/>
                </a:cubicBezTo>
                <a:cubicBezTo>
                  <a:pt x="10596" y="9758"/>
                  <a:pt x="10877" y="9644"/>
                  <a:pt x="11175" y="9644"/>
                </a:cubicBezTo>
                <a:close/>
                <a:moveTo>
                  <a:pt x="27023" y="9644"/>
                </a:moveTo>
                <a:cubicBezTo>
                  <a:pt x="27348" y="9644"/>
                  <a:pt x="27656" y="9786"/>
                  <a:pt x="27873" y="10027"/>
                </a:cubicBezTo>
                <a:cubicBezTo>
                  <a:pt x="27623" y="10346"/>
                  <a:pt x="27423" y="10710"/>
                  <a:pt x="27280" y="11102"/>
                </a:cubicBezTo>
                <a:cubicBezTo>
                  <a:pt x="27190" y="11094"/>
                  <a:pt x="27096" y="11094"/>
                  <a:pt x="27006" y="11094"/>
                </a:cubicBezTo>
                <a:lnTo>
                  <a:pt x="26847" y="11094"/>
                </a:lnTo>
                <a:cubicBezTo>
                  <a:pt x="26696" y="10681"/>
                  <a:pt x="26480" y="10301"/>
                  <a:pt x="26210" y="9970"/>
                </a:cubicBezTo>
                <a:cubicBezTo>
                  <a:pt x="26422" y="9758"/>
                  <a:pt x="26704" y="9644"/>
                  <a:pt x="27006" y="9644"/>
                </a:cubicBezTo>
                <a:cubicBezTo>
                  <a:pt x="27012" y="9644"/>
                  <a:pt x="27017" y="9644"/>
                  <a:pt x="27023" y="9644"/>
                </a:cubicBezTo>
                <a:close/>
                <a:moveTo>
                  <a:pt x="42849" y="9644"/>
                </a:moveTo>
                <a:cubicBezTo>
                  <a:pt x="43178" y="9644"/>
                  <a:pt x="43486" y="9786"/>
                  <a:pt x="43703" y="10027"/>
                </a:cubicBezTo>
                <a:cubicBezTo>
                  <a:pt x="43453" y="10346"/>
                  <a:pt x="43249" y="10710"/>
                  <a:pt x="43106" y="11102"/>
                </a:cubicBezTo>
                <a:cubicBezTo>
                  <a:pt x="43035" y="11096"/>
                  <a:pt x="42963" y="11092"/>
                  <a:pt x="42891" y="11092"/>
                </a:cubicBezTo>
                <a:cubicBezTo>
                  <a:pt x="42865" y="11092"/>
                  <a:pt x="42838" y="11093"/>
                  <a:pt x="42812" y="11094"/>
                </a:cubicBezTo>
                <a:lnTo>
                  <a:pt x="42674" y="11094"/>
                </a:lnTo>
                <a:cubicBezTo>
                  <a:pt x="42522" y="10681"/>
                  <a:pt x="42306" y="10301"/>
                  <a:pt x="42037" y="9970"/>
                </a:cubicBezTo>
                <a:cubicBezTo>
                  <a:pt x="42252" y="9758"/>
                  <a:pt x="42535" y="9644"/>
                  <a:pt x="42833" y="9644"/>
                </a:cubicBezTo>
                <a:cubicBezTo>
                  <a:pt x="42838" y="9644"/>
                  <a:pt x="42844" y="9644"/>
                  <a:pt x="42849" y="9644"/>
                </a:cubicBezTo>
                <a:close/>
                <a:moveTo>
                  <a:pt x="58680" y="9644"/>
                </a:moveTo>
                <a:cubicBezTo>
                  <a:pt x="59009" y="9644"/>
                  <a:pt x="59312" y="9786"/>
                  <a:pt x="59529" y="10027"/>
                </a:cubicBezTo>
                <a:cubicBezTo>
                  <a:pt x="59280" y="10346"/>
                  <a:pt x="59080" y="10710"/>
                  <a:pt x="58937" y="11102"/>
                </a:cubicBezTo>
                <a:cubicBezTo>
                  <a:pt x="58848" y="11094"/>
                  <a:pt x="58757" y="11094"/>
                  <a:pt x="58663" y="11094"/>
                </a:cubicBezTo>
                <a:lnTo>
                  <a:pt x="58505" y="11094"/>
                </a:lnTo>
                <a:cubicBezTo>
                  <a:pt x="58353" y="10681"/>
                  <a:pt x="58137" y="10301"/>
                  <a:pt x="57867" y="9970"/>
                </a:cubicBezTo>
                <a:cubicBezTo>
                  <a:pt x="58079" y="9758"/>
                  <a:pt x="58361" y="9644"/>
                  <a:pt x="58663" y="9644"/>
                </a:cubicBezTo>
                <a:cubicBezTo>
                  <a:pt x="58669" y="9644"/>
                  <a:pt x="58675" y="9644"/>
                  <a:pt x="58680" y="9644"/>
                </a:cubicBezTo>
                <a:close/>
                <a:moveTo>
                  <a:pt x="74507" y="9644"/>
                </a:moveTo>
                <a:cubicBezTo>
                  <a:pt x="74836" y="9644"/>
                  <a:pt x="75143" y="9786"/>
                  <a:pt x="75360" y="10027"/>
                </a:cubicBezTo>
                <a:cubicBezTo>
                  <a:pt x="75111" y="10346"/>
                  <a:pt x="74907" y="10710"/>
                  <a:pt x="74764" y="11102"/>
                </a:cubicBezTo>
                <a:cubicBezTo>
                  <a:pt x="74673" y="11094"/>
                  <a:pt x="74584" y="11094"/>
                  <a:pt x="74494" y="11094"/>
                </a:cubicBezTo>
                <a:lnTo>
                  <a:pt x="74330" y="11094"/>
                </a:lnTo>
                <a:cubicBezTo>
                  <a:pt x="74179" y="10681"/>
                  <a:pt x="73963" y="10301"/>
                  <a:pt x="73693" y="9970"/>
                </a:cubicBezTo>
                <a:cubicBezTo>
                  <a:pt x="73910" y="9758"/>
                  <a:pt x="74192" y="9644"/>
                  <a:pt x="74490" y="9644"/>
                </a:cubicBezTo>
                <a:cubicBezTo>
                  <a:pt x="74496" y="9644"/>
                  <a:pt x="74501" y="9644"/>
                  <a:pt x="74507" y="9644"/>
                </a:cubicBezTo>
                <a:close/>
                <a:moveTo>
                  <a:pt x="90337" y="9644"/>
                </a:moveTo>
                <a:cubicBezTo>
                  <a:pt x="90661" y="9644"/>
                  <a:pt x="90969" y="9786"/>
                  <a:pt x="91186" y="10027"/>
                </a:cubicBezTo>
                <a:cubicBezTo>
                  <a:pt x="90937" y="10346"/>
                  <a:pt x="90737" y="10710"/>
                  <a:pt x="90594" y="11102"/>
                </a:cubicBezTo>
                <a:cubicBezTo>
                  <a:pt x="90504" y="11094"/>
                  <a:pt x="90415" y="11094"/>
                  <a:pt x="90321" y="11094"/>
                </a:cubicBezTo>
                <a:lnTo>
                  <a:pt x="90161" y="11094"/>
                </a:lnTo>
                <a:cubicBezTo>
                  <a:pt x="90010" y="10681"/>
                  <a:pt x="89793" y="10301"/>
                  <a:pt x="89524" y="9970"/>
                </a:cubicBezTo>
                <a:cubicBezTo>
                  <a:pt x="89736" y="9758"/>
                  <a:pt x="90019" y="9644"/>
                  <a:pt x="90321" y="9644"/>
                </a:cubicBezTo>
                <a:cubicBezTo>
                  <a:pt x="90326" y="9644"/>
                  <a:pt x="90332" y="9644"/>
                  <a:pt x="90337" y="9644"/>
                </a:cubicBezTo>
                <a:close/>
                <a:moveTo>
                  <a:pt x="19093" y="8349"/>
                </a:moveTo>
                <a:cubicBezTo>
                  <a:pt x="19790" y="8349"/>
                  <a:pt x="20458" y="8651"/>
                  <a:pt x="20925" y="9178"/>
                </a:cubicBezTo>
                <a:cubicBezTo>
                  <a:pt x="20243" y="9635"/>
                  <a:pt x="19707" y="10301"/>
                  <a:pt x="19418" y="11106"/>
                </a:cubicBezTo>
                <a:cubicBezTo>
                  <a:pt x="19325" y="11099"/>
                  <a:pt x="19231" y="11093"/>
                  <a:pt x="19138" y="11093"/>
                </a:cubicBezTo>
                <a:cubicBezTo>
                  <a:pt x="19117" y="11093"/>
                  <a:pt x="19096" y="11093"/>
                  <a:pt x="19075" y="11094"/>
                </a:cubicBezTo>
                <a:cubicBezTo>
                  <a:pt x="19009" y="11094"/>
                  <a:pt x="18944" y="11094"/>
                  <a:pt x="18879" y="11098"/>
                </a:cubicBezTo>
                <a:cubicBezTo>
                  <a:pt x="18727" y="10689"/>
                  <a:pt x="18519" y="10317"/>
                  <a:pt x="18258" y="9991"/>
                </a:cubicBezTo>
                <a:lnTo>
                  <a:pt x="18258" y="9991"/>
                </a:lnTo>
                <a:lnTo>
                  <a:pt x="18262" y="9995"/>
                </a:lnTo>
                <a:cubicBezTo>
                  <a:pt x="18344" y="9909"/>
                  <a:pt x="18438" y="9840"/>
                  <a:pt x="18536" y="9786"/>
                </a:cubicBezTo>
                <a:cubicBezTo>
                  <a:pt x="18703" y="9693"/>
                  <a:pt x="18891" y="9644"/>
                  <a:pt x="19087" y="9644"/>
                </a:cubicBezTo>
                <a:cubicBezTo>
                  <a:pt x="19092" y="9644"/>
                  <a:pt x="19098" y="9644"/>
                  <a:pt x="19103" y="9644"/>
                </a:cubicBezTo>
                <a:cubicBezTo>
                  <a:pt x="19436" y="9644"/>
                  <a:pt x="19752" y="9790"/>
                  <a:pt x="19969" y="10048"/>
                </a:cubicBezTo>
                <a:lnTo>
                  <a:pt x="20026" y="10003"/>
                </a:lnTo>
                <a:cubicBezTo>
                  <a:pt x="19794" y="9729"/>
                  <a:pt x="19451" y="9571"/>
                  <a:pt x="19091" y="9571"/>
                </a:cubicBezTo>
                <a:lnTo>
                  <a:pt x="19087" y="9571"/>
                </a:lnTo>
                <a:cubicBezTo>
                  <a:pt x="18960" y="9574"/>
                  <a:pt x="18838" y="9590"/>
                  <a:pt x="18723" y="9627"/>
                </a:cubicBezTo>
                <a:cubicBezTo>
                  <a:pt x="18536" y="9688"/>
                  <a:pt x="18360" y="9795"/>
                  <a:pt x="18217" y="9942"/>
                </a:cubicBezTo>
                <a:cubicBezTo>
                  <a:pt x="18107" y="9803"/>
                  <a:pt x="17984" y="9672"/>
                  <a:pt x="17854" y="9554"/>
                </a:cubicBezTo>
                <a:cubicBezTo>
                  <a:pt x="17915" y="9492"/>
                  <a:pt x="17976" y="9435"/>
                  <a:pt x="18046" y="9386"/>
                </a:cubicBezTo>
                <a:cubicBezTo>
                  <a:pt x="18344" y="9162"/>
                  <a:pt x="18703" y="9039"/>
                  <a:pt x="19083" y="9039"/>
                </a:cubicBezTo>
                <a:cubicBezTo>
                  <a:pt x="19087" y="9039"/>
                  <a:pt x="19092" y="9039"/>
                  <a:pt x="19097" y="9039"/>
                </a:cubicBezTo>
                <a:cubicBezTo>
                  <a:pt x="19582" y="9039"/>
                  <a:pt x="20053" y="9246"/>
                  <a:pt x="20382" y="9603"/>
                </a:cubicBezTo>
                <a:lnTo>
                  <a:pt x="20435" y="9558"/>
                </a:lnTo>
                <a:cubicBezTo>
                  <a:pt x="20088" y="9182"/>
                  <a:pt x="19601" y="8970"/>
                  <a:pt x="19091" y="8970"/>
                </a:cubicBezTo>
                <a:lnTo>
                  <a:pt x="19083" y="8970"/>
                </a:lnTo>
                <a:cubicBezTo>
                  <a:pt x="18993" y="8970"/>
                  <a:pt x="18907" y="8978"/>
                  <a:pt x="18825" y="8990"/>
                </a:cubicBezTo>
                <a:lnTo>
                  <a:pt x="18813" y="8990"/>
                </a:lnTo>
                <a:cubicBezTo>
                  <a:pt x="18654" y="9015"/>
                  <a:pt x="18499" y="9060"/>
                  <a:pt x="18356" y="9125"/>
                </a:cubicBezTo>
                <a:cubicBezTo>
                  <a:pt x="18152" y="9215"/>
                  <a:pt x="17964" y="9341"/>
                  <a:pt x="17801" y="9505"/>
                </a:cubicBezTo>
                <a:cubicBezTo>
                  <a:pt x="17645" y="9366"/>
                  <a:pt x="17482" y="9239"/>
                  <a:pt x="17306" y="9129"/>
                </a:cubicBezTo>
                <a:cubicBezTo>
                  <a:pt x="17764" y="8639"/>
                  <a:pt x="18409" y="8353"/>
                  <a:pt x="19079" y="8349"/>
                </a:cubicBezTo>
                <a:cubicBezTo>
                  <a:pt x="19084" y="8349"/>
                  <a:pt x="19088" y="8349"/>
                  <a:pt x="19093" y="8349"/>
                </a:cubicBezTo>
                <a:close/>
                <a:moveTo>
                  <a:pt x="34906" y="8349"/>
                </a:moveTo>
                <a:cubicBezTo>
                  <a:pt x="35616" y="8349"/>
                  <a:pt x="36286" y="8647"/>
                  <a:pt x="36751" y="9178"/>
                </a:cubicBezTo>
                <a:cubicBezTo>
                  <a:pt x="36073" y="9635"/>
                  <a:pt x="35538" y="10301"/>
                  <a:pt x="35249" y="11106"/>
                </a:cubicBezTo>
                <a:cubicBezTo>
                  <a:pt x="35155" y="11099"/>
                  <a:pt x="35062" y="11093"/>
                  <a:pt x="34966" y="11093"/>
                </a:cubicBezTo>
                <a:cubicBezTo>
                  <a:pt x="34944" y="11093"/>
                  <a:pt x="34923" y="11093"/>
                  <a:pt x="34901" y="11094"/>
                </a:cubicBezTo>
                <a:cubicBezTo>
                  <a:pt x="34836" y="11094"/>
                  <a:pt x="34770" y="11094"/>
                  <a:pt x="34705" y="11098"/>
                </a:cubicBezTo>
                <a:cubicBezTo>
                  <a:pt x="34558" y="10689"/>
                  <a:pt x="34346" y="10317"/>
                  <a:pt x="34088" y="9991"/>
                </a:cubicBezTo>
                <a:lnTo>
                  <a:pt x="34088" y="9991"/>
                </a:lnTo>
                <a:lnTo>
                  <a:pt x="34092" y="9995"/>
                </a:lnTo>
                <a:cubicBezTo>
                  <a:pt x="34309" y="9771"/>
                  <a:pt x="34599" y="9644"/>
                  <a:pt x="34914" y="9644"/>
                </a:cubicBezTo>
                <a:cubicBezTo>
                  <a:pt x="34919" y="9644"/>
                  <a:pt x="34925" y="9644"/>
                  <a:pt x="34930" y="9644"/>
                </a:cubicBezTo>
                <a:cubicBezTo>
                  <a:pt x="35267" y="9644"/>
                  <a:pt x="35583" y="9790"/>
                  <a:pt x="35800" y="10048"/>
                </a:cubicBezTo>
                <a:lnTo>
                  <a:pt x="35853" y="10003"/>
                </a:lnTo>
                <a:cubicBezTo>
                  <a:pt x="35620" y="9729"/>
                  <a:pt x="35281" y="9571"/>
                  <a:pt x="34921" y="9571"/>
                </a:cubicBezTo>
                <a:lnTo>
                  <a:pt x="34914" y="9571"/>
                </a:lnTo>
                <a:cubicBezTo>
                  <a:pt x="34582" y="9574"/>
                  <a:pt x="34276" y="9705"/>
                  <a:pt x="34048" y="9942"/>
                </a:cubicBezTo>
                <a:cubicBezTo>
                  <a:pt x="33933" y="9803"/>
                  <a:pt x="33811" y="9672"/>
                  <a:pt x="33680" y="9554"/>
                </a:cubicBezTo>
                <a:cubicBezTo>
                  <a:pt x="34011" y="9223"/>
                  <a:pt x="34444" y="9043"/>
                  <a:pt x="34910" y="9039"/>
                </a:cubicBezTo>
                <a:cubicBezTo>
                  <a:pt x="34914" y="9039"/>
                  <a:pt x="34919" y="9039"/>
                  <a:pt x="34923" y="9039"/>
                </a:cubicBezTo>
                <a:cubicBezTo>
                  <a:pt x="35412" y="9039"/>
                  <a:pt x="35880" y="9246"/>
                  <a:pt x="36212" y="9603"/>
                </a:cubicBezTo>
                <a:lnTo>
                  <a:pt x="36261" y="9558"/>
                </a:lnTo>
                <a:cubicBezTo>
                  <a:pt x="35917" y="9182"/>
                  <a:pt x="35433" y="8970"/>
                  <a:pt x="34924" y="8970"/>
                </a:cubicBezTo>
                <a:cubicBezTo>
                  <a:pt x="34919" y="8970"/>
                  <a:pt x="34914" y="8970"/>
                  <a:pt x="34910" y="8970"/>
                </a:cubicBezTo>
                <a:cubicBezTo>
                  <a:pt x="34427" y="8970"/>
                  <a:pt x="33970" y="9162"/>
                  <a:pt x="33631" y="9505"/>
                </a:cubicBezTo>
                <a:cubicBezTo>
                  <a:pt x="33476" y="9366"/>
                  <a:pt x="33308" y="9239"/>
                  <a:pt x="33132" y="9129"/>
                </a:cubicBezTo>
                <a:cubicBezTo>
                  <a:pt x="33390" y="8855"/>
                  <a:pt x="33705" y="8643"/>
                  <a:pt x="34048" y="8512"/>
                </a:cubicBezTo>
                <a:cubicBezTo>
                  <a:pt x="34166" y="8468"/>
                  <a:pt x="34284" y="8431"/>
                  <a:pt x="34407" y="8406"/>
                </a:cubicBezTo>
                <a:cubicBezTo>
                  <a:pt x="34489" y="8389"/>
                  <a:pt x="34570" y="8374"/>
                  <a:pt x="34656" y="8365"/>
                </a:cubicBezTo>
                <a:cubicBezTo>
                  <a:pt x="34738" y="8357"/>
                  <a:pt x="34823" y="8349"/>
                  <a:pt x="34906" y="8349"/>
                </a:cubicBezTo>
                <a:close/>
                <a:moveTo>
                  <a:pt x="50748" y="8349"/>
                </a:moveTo>
                <a:cubicBezTo>
                  <a:pt x="51451" y="8349"/>
                  <a:pt x="52116" y="8651"/>
                  <a:pt x="52582" y="9178"/>
                </a:cubicBezTo>
                <a:cubicBezTo>
                  <a:pt x="51900" y="9635"/>
                  <a:pt x="51365" y="10301"/>
                  <a:pt x="51074" y="11106"/>
                </a:cubicBezTo>
                <a:cubicBezTo>
                  <a:pt x="50969" y="11098"/>
                  <a:pt x="50863" y="11094"/>
                  <a:pt x="50756" y="11094"/>
                </a:cubicBezTo>
                <a:lnTo>
                  <a:pt x="50731" y="11094"/>
                </a:lnTo>
                <a:cubicBezTo>
                  <a:pt x="50667" y="11094"/>
                  <a:pt x="50601" y="11094"/>
                  <a:pt x="50535" y="11098"/>
                </a:cubicBezTo>
                <a:cubicBezTo>
                  <a:pt x="50384" y="10689"/>
                  <a:pt x="50177" y="10317"/>
                  <a:pt x="49915" y="9991"/>
                </a:cubicBezTo>
                <a:lnTo>
                  <a:pt x="49915" y="9991"/>
                </a:lnTo>
                <a:lnTo>
                  <a:pt x="49919" y="9995"/>
                </a:lnTo>
                <a:cubicBezTo>
                  <a:pt x="50135" y="9771"/>
                  <a:pt x="50430" y="9644"/>
                  <a:pt x="50744" y="9644"/>
                </a:cubicBezTo>
                <a:cubicBezTo>
                  <a:pt x="50750" y="9644"/>
                  <a:pt x="50755" y="9644"/>
                  <a:pt x="50761" y="9644"/>
                </a:cubicBezTo>
                <a:cubicBezTo>
                  <a:pt x="51094" y="9644"/>
                  <a:pt x="51409" y="9790"/>
                  <a:pt x="51630" y="10048"/>
                </a:cubicBezTo>
                <a:lnTo>
                  <a:pt x="51683" y="10003"/>
                </a:lnTo>
                <a:cubicBezTo>
                  <a:pt x="51447" y="9725"/>
                  <a:pt x="51104" y="9571"/>
                  <a:pt x="50744" y="9571"/>
                </a:cubicBezTo>
                <a:cubicBezTo>
                  <a:pt x="50413" y="9574"/>
                  <a:pt x="50107" y="9705"/>
                  <a:pt x="49874" y="9942"/>
                </a:cubicBezTo>
                <a:cubicBezTo>
                  <a:pt x="49764" y="9803"/>
                  <a:pt x="49641" y="9672"/>
                  <a:pt x="49511" y="9554"/>
                </a:cubicBezTo>
                <a:cubicBezTo>
                  <a:pt x="49837" y="9223"/>
                  <a:pt x="50275" y="9043"/>
                  <a:pt x="50740" y="9039"/>
                </a:cubicBezTo>
                <a:cubicBezTo>
                  <a:pt x="50745" y="9039"/>
                  <a:pt x="50749" y="9039"/>
                  <a:pt x="50754" y="9039"/>
                </a:cubicBezTo>
                <a:cubicBezTo>
                  <a:pt x="51243" y="9039"/>
                  <a:pt x="51711" y="9246"/>
                  <a:pt x="52039" y="9603"/>
                </a:cubicBezTo>
                <a:lnTo>
                  <a:pt x="52092" y="9558"/>
                </a:lnTo>
                <a:cubicBezTo>
                  <a:pt x="51745" y="9182"/>
                  <a:pt x="51259" y="8970"/>
                  <a:pt x="50748" y="8970"/>
                </a:cubicBezTo>
                <a:lnTo>
                  <a:pt x="50740" y="8970"/>
                </a:lnTo>
                <a:cubicBezTo>
                  <a:pt x="50254" y="8970"/>
                  <a:pt x="49800" y="9162"/>
                  <a:pt x="49457" y="9505"/>
                </a:cubicBezTo>
                <a:cubicBezTo>
                  <a:pt x="49302" y="9366"/>
                  <a:pt x="49139" y="9239"/>
                  <a:pt x="48963" y="9129"/>
                </a:cubicBezTo>
                <a:cubicBezTo>
                  <a:pt x="49421" y="8639"/>
                  <a:pt x="50066" y="8353"/>
                  <a:pt x="50736" y="8349"/>
                </a:cubicBezTo>
                <a:close/>
                <a:moveTo>
                  <a:pt x="66576" y="8349"/>
                </a:moveTo>
                <a:cubicBezTo>
                  <a:pt x="67281" y="8349"/>
                  <a:pt x="67946" y="8651"/>
                  <a:pt x="68409" y="9178"/>
                </a:cubicBezTo>
                <a:cubicBezTo>
                  <a:pt x="67730" y="9635"/>
                  <a:pt x="67195" y="10301"/>
                  <a:pt x="66905" y="11106"/>
                </a:cubicBezTo>
                <a:cubicBezTo>
                  <a:pt x="66799" y="11098"/>
                  <a:pt x="66693" y="11094"/>
                  <a:pt x="66583" y="11094"/>
                </a:cubicBezTo>
                <a:lnTo>
                  <a:pt x="66558" y="11094"/>
                </a:lnTo>
                <a:cubicBezTo>
                  <a:pt x="66493" y="11094"/>
                  <a:pt x="66428" y="11094"/>
                  <a:pt x="66362" y="11098"/>
                </a:cubicBezTo>
                <a:cubicBezTo>
                  <a:pt x="66215" y="10689"/>
                  <a:pt x="66003" y="10317"/>
                  <a:pt x="65746" y="9991"/>
                </a:cubicBezTo>
                <a:lnTo>
                  <a:pt x="65746" y="9991"/>
                </a:lnTo>
                <a:lnTo>
                  <a:pt x="65749" y="9995"/>
                </a:lnTo>
                <a:cubicBezTo>
                  <a:pt x="65966" y="9771"/>
                  <a:pt x="66256" y="9644"/>
                  <a:pt x="66571" y="9644"/>
                </a:cubicBezTo>
                <a:cubicBezTo>
                  <a:pt x="66576" y="9644"/>
                  <a:pt x="66582" y="9644"/>
                  <a:pt x="66587" y="9644"/>
                </a:cubicBezTo>
                <a:cubicBezTo>
                  <a:pt x="66924" y="9644"/>
                  <a:pt x="67240" y="9790"/>
                  <a:pt x="67457" y="10048"/>
                </a:cubicBezTo>
                <a:lnTo>
                  <a:pt x="67510" y="10003"/>
                </a:lnTo>
                <a:cubicBezTo>
                  <a:pt x="67278" y="9729"/>
                  <a:pt x="66938" y="9571"/>
                  <a:pt x="66579" y="9571"/>
                </a:cubicBezTo>
                <a:lnTo>
                  <a:pt x="66571" y="9571"/>
                </a:lnTo>
                <a:cubicBezTo>
                  <a:pt x="66240" y="9574"/>
                  <a:pt x="65934" y="9705"/>
                  <a:pt x="65704" y="9942"/>
                </a:cubicBezTo>
                <a:cubicBezTo>
                  <a:pt x="65591" y="9803"/>
                  <a:pt x="65468" y="9672"/>
                  <a:pt x="65337" y="9554"/>
                </a:cubicBezTo>
                <a:cubicBezTo>
                  <a:pt x="65668" y="9223"/>
                  <a:pt x="66101" y="9043"/>
                  <a:pt x="66567" y="9039"/>
                </a:cubicBezTo>
                <a:cubicBezTo>
                  <a:pt x="66571" y="9039"/>
                  <a:pt x="66576" y="9039"/>
                  <a:pt x="66581" y="9039"/>
                </a:cubicBezTo>
                <a:cubicBezTo>
                  <a:pt x="67066" y="9039"/>
                  <a:pt x="67538" y="9246"/>
                  <a:pt x="67870" y="9603"/>
                </a:cubicBezTo>
                <a:lnTo>
                  <a:pt x="67919" y="9558"/>
                </a:lnTo>
                <a:cubicBezTo>
                  <a:pt x="67576" y="9182"/>
                  <a:pt x="67085" y="8970"/>
                  <a:pt x="66579" y="8970"/>
                </a:cubicBezTo>
                <a:lnTo>
                  <a:pt x="66567" y="8970"/>
                </a:lnTo>
                <a:cubicBezTo>
                  <a:pt x="66085" y="8970"/>
                  <a:pt x="65627" y="9162"/>
                  <a:pt x="65288" y="9505"/>
                </a:cubicBezTo>
                <a:cubicBezTo>
                  <a:pt x="65133" y="9366"/>
                  <a:pt x="64965" y="9239"/>
                  <a:pt x="64790" y="9129"/>
                </a:cubicBezTo>
                <a:cubicBezTo>
                  <a:pt x="65248" y="8639"/>
                  <a:pt x="65893" y="8353"/>
                  <a:pt x="66562" y="8349"/>
                </a:cubicBezTo>
                <a:cubicBezTo>
                  <a:pt x="66567" y="8349"/>
                  <a:pt x="66571" y="8349"/>
                  <a:pt x="66576" y="8349"/>
                </a:cubicBezTo>
                <a:close/>
                <a:moveTo>
                  <a:pt x="82405" y="8349"/>
                </a:moveTo>
                <a:cubicBezTo>
                  <a:pt x="83108" y="8349"/>
                  <a:pt x="83774" y="8651"/>
                  <a:pt x="84239" y="9178"/>
                </a:cubicBezTo>
                <a:cubicBezTo>
                  <a:pt x="83561" y="9635"/>
                  <a:pt x="83022" y="10301"/>
                  <a:pt x="82732" y="11106"/>
                </a:cubicBezTo>
                <a:cubicBezTo>
                  <a:pt x="82626" y="11098"/>
                  <a:pt x="82520" y="11094"/>
                  <a:pt x="82413" y="11094"/>
                </a:cubicBezTo>
                <a:lnTo>
                  <a:pt x="82389" y="11094"/>
                </a:lnTo>
                <a:cubicBezTo>
                  <a:pt x="82324" y="11094"/>
                  <a:pt x="82258" y="11094"/>
                  <a:pt x="82193" y="11098"/>
                </a:cubicBezTo>
                <a:cubicBezTo>
                  <a:pt x="82042" y="10689"/>
                  <a:pt x="81834" y="10317"/>
                  <a:pt x="81572" y="9991"/>
                </a:cubicBezTo>
                <a:lnTo>
                  <a:pt x="81572" y="9991"/>
                </a:lnTo>
                <a:lnTo>
                  <a:pt x="81576" y="9995"/>
                </a:lnTo>
                <a:cubicBezTo>
                  <a:pt x="81793" y="9771"/>
                  <a:pt x="82087" y="9644"/>
                  <a:pt x="82401" y="9644"/>
                </a:cubicBezTo>
                <a:lnTo>
                  <a:pt x="82405" y="9644"/>
                </a:lnTo>
                <a:cubicBezTo>
                  <a:pt x="82745" y="9644"/>
                  <a:pt x="83067" y="9791"/>
                  <a:pt x="83288" y="10048"/>
                </a:cubicBezTo>
                <a:lnTo>
                  <a:pt x="83341" y="10003"/>
                </a:lnTo>
                <a:cubicBezTo>
                  <a:pt x="83108" y="9729"/>
                  <a:pt x="82765" y="9571"/>
                  <a:pt x="82405" y="9571"/>
                </a:cubicBezTo>
                <a:lnTo>
                  <a:pt x="82401" y="9571"/>
                </a:lnTo>
                <a:cubicBezTo>
                  <a:pt x="82070" y="9574"/>
                  <a:pt x="81764" y="9705"/>
                  <a:pt x="81531" y="9942"/>
                </a:cubicBezTo>
                <a:cubicBezTo>
                  <a:pt x="81421" y="9803"/>
                  <a:pt x="81299" y="9672"/>
                  <a:pt x="81167" y="9554"/>
                </a:cubicBezTo>
                <a:cubicBezTo>
                  <a:pt x="81433" y="9284"/>
                  <a:pt x="81772" y="9117"/>
                  <a:pt x="82136" y="9060"/>
                </a:cubicBezTo>
                <a:cubicBezTo>
                  <a:pt x="82221" y="9047"/>
                  <a:pt x="82307" y="9039"/>
                  <a:pt x="82398" y="9039"/>
                </a:cubicBezTo>
                <a:cubicBezTo>
                  <a:pt x="82402" y="9039"/>
                  <a:pt x="82407" y="9039"/>
                  <a:pt x="82411" y="9039"/>
                </a:cubicBezTo>
                <a:cubicBezTo>
                  <a:pt x="82896" y="9039"/>
                  <a:pt x="83368" y="9246"/>
                  <a:pt x="83696" y="9603"/>
                </a:cubicBezTo>
                <a:lnTo>
                  <a:pt x="83749" y="9558"/>
                </a:lnTo>
                <a:cubicBezTo>
                  <a:pt x="83406" y="9182"/>
                  <a:pt x="82916" y="8970"/>
                  <a:pt x="82405" y="8970"/>
                </a:cubicBezTo>
                <a:lnTo>
                  <a:pt x="82398" y="8970"/>
                </a:lnTo>
                <a:cubicBezTo>
                  <a:pt x="82311" y="8970"/>
                  <a:pt x="82230" y="8974"/>
                  <a:pt x="82152" y="8986"/>
                </a:cubicBezTo>
                <a:cubicBezTo>
                  <a:pt x="82144" y="8986"/>
                  <a:pt x="82136" y="8990"/>
                  <a:pt x="82128" y="8990"/>
                </a:cubicBezTo>
                <a:cubicBezTo>
                  <a:pt x="82046" y="9002"/>
                  <a:pt x="81964" y="9019"/>
                  <a:pt x="81887" y="9043"/>
                </a:cubicBezTo>
                <a:cubicBezTo>
                  <a:pt x="81883" y="9047"/>
                  <a:pt x="81874" y="9047"/>
                  <a:pt x="81866" y="9051"/>
                </a:cubicBezTo>
                <a:cubicBezTo>
                  <a:pt x="81584" y="9137"/>
                  <a:pt x="81327" y="9292"/>
                  <a:pt x="81114" y="9505"/>
                </a:cubicBezTo>
                <a:cubicBezTo>
                  <a:pt x="80960" y="9366"/>
                  <a:pt x="80796" y="9239"/>
                  <a:pt x="80620" y="9129"/>
                </a:cubicBezTo>
                <a:cubicBezTo>
                  <a:pt x="81078" y="8639"/>
                  <a:pt x="81723" y="8353"/>
                  <a:pt x="82393" y="8349"/>
                </a:cubicBezTo>
                <a:close/>
                <a:moveTo>
                  <a:pt x="15166" y="8570"/>
                </a:moveTo>
                <a:cubicBezTo>
                  <a:pt x="16791" y="8570"/>
                  <a:pt x="18242" y="9582"/>
                  <a:pt x="18806" y="11102"/>
                </a:cubicBezTo>
                <a:cubicBezTo>
                  <a:pt x="18585" y="11118"/>
                  <a:pt x="18368" y="11155"/>
                  <a:pt x="18160" y="11204"/>
                </a:cubicBezTo>
                <a:cubicBezTo>
                  <a:pt x="17662" y="10007"/>
                  <a:pt x="16469" y="9207"/>
                  <a:pt x="15166" y="9207"/>
                </a:cubicBezTo>
                <a:lnTo>
                  <a:pt x="15145" y="9207"/>
                </a:lnTo>
                <a:cubicBezTo>
                  <a:pt x="13826" y="9215"/>
                  <a:pt x="12662" y="10003"/>
                  <a:pt x="12165" y="11216"/>
                </a:cubicBezTo>
                <a:cubicBezTo>
                  <a:pt x="11956" y="11163"/>
                  <a:pt x="11739" y="11126"/>
                  <a:pt x="11522" y="11106"/>
                </a:cubicBezTo>
                <a:cubicBezTo>
                  <a:pt x="12078" y="9599"/>
                  <a:pt x="13528" y="8578"/>
                  <a:pt x="15141" y="8570"/>
                </a:cubicBezTo>
                <a:close/>
                <a:moveTo>
                  <a:pt x="30993" y="8570"/>
                </a:moveTo>
                <a:cubicBezTo>
                  <a:pt x="32622" y="8570"/>
                  <a:pt x="34073" y="9582"/>
                  <a:pt x="34631" y="11102"/>
                </a:cubicBezTo>
                <a:cubicBezTo>
                  <a:pt x="34416" y="11118"/>
                  <a:pt x="34199" y="11155"/>
                  <a:pt x="33986" y="11204"/>
                </a:cubicBezTo>
                <a:cubicBezTo>
                  <a:pt x="33486" y="10002"/>
                  <a:pt x="32289" y="9207"/>
                  <a:pt x="30982" y="9207"/>
                </a:cubicBezTo>
                <a:cubicBezTo>
                  <a:pt x="30979" y="9207"/>
                  <a:pt x="30975" y="9207"/>
                  <a:pt x="30972" y="9207"/>
                </a:cubicBezTo>
                <a:cubicBezTo>
                  <a:pt x="29657" y="9215"/>
                  <a:pt x="28493" y="10003"/>
                  <a:pt x="27995" y="11216"/>
                </a:cubicBezTo>
                <a:cubicBezTo>
                  <a:pt x="27786" y="11163"/>
                  <a:pt x="27570" y="11126"/>
                  <a:pt x="27349" y="11106"/>
                </a:cubicBezTo>
                <a:cubicBezTo>
                  <a:pt x="27909" y="9599"/>
                  <a:pt x="29359" y="8578"/>
                  <a:pt x="30968" y="8570"/>
                </a:cubicBezTo>
                <a:close/>
                <a:moveTo>
                  <a:pt x="46829" y="8570"/>
                </a:moveTo>
                <a:cubicBezTo>
                  <a:pt x="48451" y="8570"/>
                  <a:pt x="49902" y="9584"/>
                  <a:pt x="50462" y="11102"/>
                </a:cubicBezTo>
                <a:cubicBezTo>
                  <a:pt x="50241" y="11118"/>
                  <a:pt x="50026" y="11155"/>
                  <a:pt x="49817" y="11204"/>
                </a:cubicBezTo>
                <a:cubicBezTo>
                  <a:pt x="49316" y="10002"/>
                  <a:pt x="48115" y="9207"/>
                  <a:pt x="46812" y="9207"/>
                </a:cubicBezTo>
                <a:cubicBezTo>
                  <a:pt x="46809" y="9207"/>
                  <a:pt x="46806" y="9207"/>
                  <a:pt x="46803" y="9207"/>
                </a:cubicBezTo>
                <a:cubicBezTo>
                  <a:pt x="45483" y="9215"/>
                  <a:pt x="44320" y="10003"/>
                  <a:pt x="43821" y="11216"/>
                </a:cubicBezTo>
                <a:cubicBezTo>
                  <a:pt x="43613" y="11163"/>
                  <a:pt x="43396" y="11126"/>
                  <a:pt x="43180" y="11106"/>
                </a:cubicBezTo>
                <a:cubicBezTo>
                  <a:pt x="43736" y="9599"/>
                  <a:pt x="45185" y="8578"/>
                  <a:pt x="46799" y="8570"/>
                </a:cubicBezTo>
                <a:cubicBezTo>
                  <a:pt x="46809" y="8570"/>
                  <a:pt x="46819" y="8570"/>
                  <a:pt x="46829" y="8570"/>
                </a:cubicBezTo>
                <a:close/>
                <a:moveTo>
                  <a:pt x="62650" y="8570"/>
                </a:moveTo>
                <a:cubicBezTo>
                  <a:pt x="64279" y="8570"/>
                  <a:pt x="65729" y="9582"/>
                  <a:pt x="66289" y="11102"/>
                </a:cubicBezTo>
                <a:cubicBezTo>
                  <a:pt x="66072" y="11118"/>
                  <a:pt x="65856" y="11155"/>
                  <a:pt x="65644" y="11204"/>
                </a:cubicBezTo>
                <a:cubicBezTo>
                  <a:pt x="65146" y="10007"/>
                  <a:pt x="63953" y="9207"/>
                  <a:pt x="62650" y="9207"/>
                </a:cubicBezTo>
                <a:lnTo>
                  <a:pt x="62629" y="9207"/>
                </a:lnTo>
                <a:cubicBezTo>
                  <a:pt x="61314" y="9215"/>
                  <a:pt x="60150" y="10003"/>
                  <a:pt x="59651" y="11216"/>
                </a:cubicBezTo>
                <a:cubicBezTo>
                  <a:pt x="59444" y="11163"/>
                  <a:pt x="59227" y="11126"/>
                  <a:pt x="59010" y="11106"/>
                </a:cubicBezTo>
                <a:cubicBezTo>
                  <a:pt x="59566" y="9599"/>
                  <a:pt x="61016" y="8578"/>
                  <a:pt x="62625" y="8570"/>
                </a:cubicBezTo>
                <a:close/>
                <a:moveTo>
                  <a:pt x="78481" y="8570"/>
                </a:moveTo>
                <a:cubicBezTo>
                  <a:pt x="80106" y="8570"/>
                  <a:pt x="81556" y="9582"/>
                  <a:pt x="82119" y="11102"/>
                </a:cubicBezTo>
                <a:cubicBezTo>
                  <a:pt x="81899" y="11118"/>
                  <a:pt x="81682" y="11155"/>
                  <a:pt x="81474" y="11204"/>
                </a:cubicBezTo>
                <a:cubicBezTo>
                  <a:pt x="80976" y="10007"/>
                  <a:pt x="79783" y="9207"/>
                  <a:pt x="78481" y="9207"/>
                </a:cubicBezTo>
                <a:lnTo>
                  <a:pt x="78460" y="9207"/>
                </a:lnTo>
                <a:cubicBezTo>
                  <a:pt x="77141" y="9215"/>
                  <a:pt x="75981" y="10003"/>
                  <a:pt x="75478" y="11216"/>
                </a:cubicBezTo>
                <a:cubicBezTo>
                  <a:pt x="75270" y="11163"/>
                  <a:pt x="75058" y="11126"/>
                  <a:pt x="74837" y="11106"/>
                </a:cubicBezTo>
                <a:cubicBezTo>
                  <a:pt x="75393" y="9599"/>
                  <a:pt x="76843" y="8578"/>
                  <a:pt x="78456" y="8570"/>
                </a:cubicBezTo>
                <a:close/>
                <a:moveTo>
                  <a:pt x="94307" y="8570"/>
                </a:moveTo>
                <a:cubicBezTo>
                  <a:pt x="95936" y="8570"/>
                  <a:pt x="97386" y="9582"/>
                  <a:pt x="97946" y="11102"/>
                </a:cubicBezTo>
                <a:cubicBezTo>
                  <a:pt x="97729" y="11118"/>
                  <a:pt x="97513" y="11155"/>
                  <a:pt x="97301" y="11204"/>
                </a:cubicBezTo>
                <a:cubicBezTo>
                  <a:pt x="96802" y="10007"/>
                  <a:pt x="95610" y="9207"/>
                  <a:pt x="94307" y="9207"/>
                </a:cubicBezTo>
                <a:lnTo>
                  <a:pt x="94287" y="9207"/>
                </a:lnTo>
                <a:cubicBezTo>
                  <a:pt x="92971" y="9215"/>
                  <a:pt x="91808" y="10003"/>
                  <a:pt x="91309" y="11216"/>
                </a:cubicBezTo>
                <a:cubicBezTo>
                  <a:pt x="91101" y="11163"/>
                  <a:pt x="90884" y="11126"/>
                  <a:pt x="90668" y="11106"/>
                </a:cubicBezTo>
                <a:cubicBezTo>
                  <a:pt x="91223" y="9599"/>
                  <a:pt x="92673" y="8578"/>
                  <a:pt x="94283" y="8570"/>
                </a:cubicBezTo>
                <a:close/>
                <a:moveTo>
                  <a:pt x="15167" y="9276"/>
                </a:moveTo>
                <a:cubicBezTo>
                  <a:pt x="16437" y="9276"/>
                  <a:pt x="17599" y="10054"/>
                  <a:pt x="18090" y="11224"/>
                </a:cubicBezTo>
                <a:cubicBezTo>
                  <a:pt x="17878" y="11281"/>
                  <a:pt x="17669" y="11355"/>
                  <a:pt x="17469" y="11445"/>
                </a:cubicBezTo>
                <a:cubicBezTo>
                  <a:pt x="17070" y="10526"/>
                  <a:pt x="16171" y="9938"/>
                  <a:pt x="15166" y="9938"/>
                </a:cubicBezTo>
                <a:lnTo>
                  <a:pt x="15149" y="9938"/>
                </a:lnTo>
                <a:cubicBezTo>
                  <a:pt x="14141" y="9942"/>
                  <a:pt x="13247" y="10542"/>
                  <a:pt x="12855" y="11465"/>
                </a:cubicBezTo>
                <a:cubicBezTo>
                  <a:pt x="12655" y="11371"/>
                  <a:pt x="12446" y="11294"/>
                  <a:pt x="12233" y="11237"/>
                </a:cubicBezTo>
                <a:cubicBezTo>
                  <a:pt x="12723" y="10052"/>
                  <a:pt x="13859" y="9284"/>
                  <a:pt x="15145" y="9276"/>
                </a:cubicBezTo>
                <a:cubicBezTo>
                  <a:pt x="15153" y="9276"/>
                  <a:pt x="15160" y="9276"/>
                  <a:pt x="15167" y="9276"/>
                </a:cubicBezTo>
                <a:close/>
                <a:moveTo>
                  <a:pt x="30994" y="9276"/>
                </a:moveTo>
                <a:cubicBezTo>
                  <a:pt x="32267" y="9276"/>
                  <a:pt x="33429" y="10054"/>
                  <a:pt x="33921" y="11224"/>
                </a:cubicBezTo>
                <a:cubicBezTo>
                  <a:pt x="33705" y="11281"/>
                  <a:pt x="33496" y="11355"/>
                  <a:pt x="33296" y="11445"/>
                </a:cubicBezTo>
                <a:cubicBezTo>
                  <a:pt x="32896" y="10526"/>
                  <a:pt x="32001" y="9938"/>
                  <a:pt x="30993" y="9938"/>
                </a:cubicBezTo>
                <a:lnTo>
                  <a:pt x="30976" y="9938"/>
                </a:lnTo>
                <a:cubicBezTo>
                  <a:pt x="29971" y="9942"/>
                  <a:pt x="29073" y="10542"/>
                  <a:pt x="28681" y="11465"/>
                </a:cubicBezTo>
                <a:cubicBezTo>
                  <a:pt x="28480" y="11371"/>
                  <a:pt x="28276" y="11294"/>
                  <a:pt x="28064" y="11237"/>
                </a:cubicBezTo>
                <a:cubicBezTo>
                  <a:pt x="28554" y="10052"/>
                  <a:pt x="29686" y="9284"/>
                  <a:pt x="30972" y="9276"/>
                </a:cubicBezTo>
                <a:cubicBezTo>
                  <a:pt x="30979" y="9276"/>
                  <a:pt x="30986" y="9276"/>
                  <a:pt x="30994" y="9276"/>
                </a:cubicBezTo>
                <a:close/>
                <a:moveTo>
                  <a:pt x="46824" y="9276"/>
                </a:moveTo>
                <a:cubicBezTo>
                  <a:pt x="48094" y="9276"/>
                  <a:pt x="49256" y="10054"/>
                  <a:pt x="49747" y="11224"/>
                </a:cubicBezTo>
                <a:cubicBezTo>
                  <a:pt x="49536" y="11281"/>
                  <a:pt x="49327" y="11355"/>
                  <a:pt x="49127" y="11445"/>
                </a:cubicBezTo>
                <a:cubicBezTo>
                  <a:pt x="48727" y="10526"/>
                  <a:pt x="47828" y="9938"/>
                  <a:pt x="46823" y="9938"/>
                </a:cubicBezTo>
                <a:lnTo>
                  <a:pt x="46807" y="9938"/>
                </a:lnTo>
                <a:cubicBezTo>
                  <a:pt x="45798" y="9942"/>
                  <a:pt x="44904" y="10542"/>
                  <a:pt x="44507" y="11465"/>
                </a:cubicBezTo>
                <a:cubicBezTo>
                  <a:pt x="44311" y="11371"/>
                  <a:pt x="44103" y="11294"/>
                  <a:pt x="43890" y="11237"/>
                </a:cubicBezTo>
                <a:cubicBezTo>
                  <a:pt x="44381" y="10052"/>
                  <a:pt x="45517" y="9284"/>
                  <a:pt x="46803" y="9276"/>
                </a:cubicBezTo>
                <a:cubicBezTo>
                  <a:pt x="46810" y="9276"/>
                  <a:pt x="46817" y="9276"/>
                  <a:pt x="46824" y="9276"/>
                </a:cubicBezTo>
                <a:close/>
                <a:moveTo>
                  <a:pt x="62650" y="9276"/>
                </a:moveTo>
                <a:cubicBezTo>
                  <a:pt x="63920" y="9276"/>
                  <a:pt x="65084" y="10056"/>
                  <a:pt x="65578" y="11224"/>
                </a:cubicBezTo>
                <a:cubicBezTo>
                  <a:pt x="65361" y="11281"/>
                  <a:pt x="65153" y="11355"/>
                  <a:pt x="64953" y="11445"/>
                </a:cubicBezTo>
                <a:cubicBezTo>
                  <a:pt x="64553" y="10526"/>
                  <a:pt x="63659" y="9938"/>
                  <a:pt x="62650" y="9938"/>
                </a:cubicBezTo>
                <a:lnTo>
                  <a:pt x="62633" y="9938"/>
                </a:lnTo>
                <a:cubicBezTo>
                  <a:pt x="61629" y="9942"/>
                  <a:pt x="60730" y="10542"/>
                  <a:pt x="60338" y="11465"/>
                </a:cubicBezTo>
                <a:cubicBezTo>
                  <a:pt x="60138" y="11371"/>
                  <a:pt x="59934" y="11294"/>
                  <a:pt x="59721" y="11237"/>
                </a:cubicBezTo>
                <a:cubicBezTo>
                  <a:pt x="60211" y="10052"/>
                  <a:pt x="61342" y="9284"/>
                  <a:pt x="62629" y="9276"/>
                </a:cubicBezTo>
                <a:close/>
                <a:moveTo>
                  <a:pt x="78472" y="9276"/>
                </a:moveTo>
                <a:cubicBezTo>
                  <a:pt x="79746" y="9276"/>
                  <a:pt x="80912" y="10052"/>
                  <a:pt x="81405" y="11224"/>
                </a:cubicBezTo>
                <a:cubicBezTo>
                  <a:pt x="81192" y="11281"/>
                  <a:pt x="80984" y="11355"/>
                  <a:pt x="80784" y="11445"/>
                </a:cubicBezTo>
                <a:cubicBezTo>
                  <a:pt x="80383" y="10526"/>
                  <a:pt x="79485" y="9938"/>
                  <a:pt x="78481" y="9938"/>
                </a:cubicBezTo>
                <a:lnTo>
                  <a:pt x="78464" y="9938"/>
                </a:lnTo>
                <a:cubicBezTo>
                  <a:pt x="77455" y="9942"/>
                  <a:pt x="76560" y="10542"/>
                  <a:pt x="76168" y="11465"/>
                </a:cubicBezTo>
                <a:cubicBezTo>
                  <a:pt x="75968" y="11371"/>
                  <a:pt x="75760" y="11294"/>
                  <a:pt x="75548" y="11237"/>
                </a:cubicBezTo>
                <a:cubicBezTo>
                  <a:pt x="76038" y="10052"/>
                  <a:pt x="77173" y="9284"/>
                  <a:pt x="78460" y="9276"/>
                </a:cubicBezTo>
                <a:cubicBezTo>
                  <a:pt x="78464" y="9276"/>
                  <a:pt x="78468" y="9276"/>
                  <a:pt x="78472" y="9276"/>
                </a:cubicBezTo>
                <a:close/>
                <a:moveTo>
                  <a:pt x="94307" y="9276"/>
                </a:moveTo>
                <a:cubicBezTo>
                  <a:pt x="95577" y="9276"/>
                  <a:pt x="96741" y="10056"/>
                  <a:pt x="97235" y="11224"/>
                </a:cubicBezTo>
                <a:cubicBezTo>
                  <a:pt x="97019" y="11281"/>
                  <a:pt x="96811" y="11355"/>
                  <a:pt x="96611" y="11445"/>
                </a:cubicBezTo>
                <a:cubicBezTo>
                  <a:pt x="96210" y="10526"/>
                  <a:pt x="95316" y="9938"/>
                  <a:pt x="94307" y="9938"/>
                </a:cubicBezTo>
                <a:lnTo>
                  <a:pt x="94291" y="9938"/>
                </a:lnTo>
                <a:cubicBezTo>
                  <a:pt x="93286" y="9942"/>
                  <a:pt x="92387" y="10542"/>
                  <a:pt x="91995" y="11465"/>
                </a:cubicBezTo>
                <a:cubicBezTo>
                  <a:pt x="91795" y="11371"/>
                  <a:pt x="91591" y="11294"/>
                  <a:pt x="91378" y="11237"/>
                </a:cubicBezTo>
                <a:cubicBezTo>
                  <a:pt x="91868" y="10052"/>
                  <a:pt x="93000" y="9284"/>
                  <a:pt x="94287" y="9276"/>
                </a:cubicBezTo>
                <a:close/>
                <a:moveTo>
                  <a:pt x="7304" y="8570"/>
                </a:moveTo>
                <a:cubicBezTo>
                  <a:pt x="8930" y="8570"/>
                  <a:pt x="10380" y="9582"/>
                  <a:pt x="10943" y="11098"/>
                </a:cubicBezTo>
                <a:cubicBezTo>
                  <a:pt x="10723" y="11114"/>
                  <a:pt x="10506" y="11143"/>
                  <a:pt x="10293" y="11192"/>
                </a:cubicBezTo>
                <a:cubicBezTo>
                  <a:pt x="9787" y="9982"/>
                  <a:pt x="8623" y="9207"/>
                  <a:pt x="7308" y="9207"/>
                </a:cubicBezTo>
                <a:lnTo>
                  <a:pt x="7283" y="9207"/>
                </a:lnTo>
                <a:cubicBezTo>
                  <a:pt x="5980" y="9215"/>
                  <a:pt x="4813" y="9999"/>
                  <a:pt x="4310" y="11208"/>
                </a:cubicBezTo>
                <a:lnTo>
                  <a:pt x="4376" y="11232"/>
                </a:lnTo>
                <a:cubicBezTo>
                  <a:pt x="4866" y="10052"/>
                  <a:pt x="6009" y="9284"/>
                  <a:pt x="7288" y="9276"/>
                </a:cubicBezTo>
                <a:cubicBezTo>
                  <a:pt x="7295" y="9276"/>
                  <a:pt x="7303" y="9276"/>
                  <a:pt x="7310" y="9276"/>
                </a:cubicBezTo>
                <a:cubicBezTo>
                  <a:pt x="8591" y="9276"/>
                  <a:pt x="9725" y="10030"/>
                  <a:pt x="10224" y="11208"/>
                </a:cubicBezTo>
                <a:cubicBezTo>
                  <a:pt x="10012" y="11261"/>
                  <a:pt x="9799" y="11335"/>
                  <a:pt x="9599" y="11420"/>
                </a:cubicBezTo>
                <a:cubicBezTo>
                  <a:pt x="9194" y="10517"/>
                  <a:pt x="8300" y="9938"/>
                  <a:pt x="7304" y="9938"/>
                </a:cubicBezTo>
                <a:lnTo>
                  <a:pt x="7292" y="9938"/>
                </a:lnTo>
                <a:cubicBezTo>
                  <a:pt x="6274" y="9942"/>
                  <a:pt x="5372" y="10551"/>
                  <a:pt x="4984" y="11486"/>
                </a:cubicBezTo>
                <a:cubicBezTo>
                  <a:pt x="4572" y="11286"/>
                  <a:pt x="4127" y="11159"/>
                  <a:pt x="3661" y="11114"/>
                </a:cubicBezTo>
                <a:cubicBezTo>
                  <a:pt x="4216" y="9599"/>
                  <a:pt x="5662" y="8578"/>
                  <a:pt x="7279" y="8570"/>
                </a:cubicBezTo>
                <a:close/>
                <a:moveTo>
                  <a:pt x="23134" y="8570"/>
                </a:moveTo>
                <a:cubicBezTo>
                  <a:pt x="24755" y="8570"/>
                  <a:pt x="26210" y="9582"/>
                  <a:pt x="26774" y="11098"/>
                </a:cubicBezTo>
                <a:cubicBezTo>
                  <a:pt x="26553" y="11114"/>
                  <a:pt x="26337" y="11143"/>
                  <a:pt x="26124" y="11192"/>
                </a:cubicBezTo>
                <a:cubicBezTo>
                  <a:pt x="25616" y="9981"/>
                  <a:pt x="24450" y="9207"/>
                  <a:pt x="23136" y="9207"/>
                </a:cubicBezTo>
                <a:cubicBezTo>
                  <a:pt x="23128" y="9207"/>
                  <a:pt x="23121" y="9207"/>
                  <a:pt x="23114" y="9207"/>
                </a:cubicBezTo>
                <a:cubicBezTo>
                  <a:pt x="21807" y="9215"/>
                  <a:pt x="20639" y="9999"/>
                  <a:pt x="20141" y="11208"/>
                </a:cubicBezTo>
                <a:lnTo>
                  <a:pt x="20202" y="11232"/>
                </a:lnTo>
                <a:cubicBezTo>
                  <a:pt x="20692" y="10052"/>
                  <a:pt x="21835" y="9284"/>
                  <a:pt x="23114" y="9276"/>
                </a:cubicBezTo>
                <a:cubicBezTo>
                  <a:pt x="23121" y="9276"/>
                  <a:pt x="23129" y="9276"/>
                  <a:pt x="23136" y="9276"/>
                </a:cubicBezTo>
                <a:cubicBezTo>
                  <a:pt x="24418" y="9276"/>
                  <a:pt x="25555" y="10030"/>
                  <a:pt x="26054" y="11208"/>
                </a:cubicBezTo>
                <a:cubicBezTo>
                  <a:pt x="25839" y="11261"/>
                  <a:pt x="25630" y="11335"/>
                  <a:pt x="25430" y="11420"/>
                </a:cubicBezTo>
                <a:cubicBezTo>
                  <a:pt x="25021" y="10517"/>
                  <a:pt x="24127" y="9938"/>
                  <a:pt x="23134" y="9938"/>
                </a:cubicBezTo>
                <a:lnTo>
                  <a:pt x="23119" y="9938"/>
                </a:lnTo>
                <a:cubicBezTo>
                  <a:pt x="22105" y="9942"/>
                  <a:pt x="21202" y="10551"/>
                  <a:pt x="20815" y="11486"/>
                </a:cubicBezTo>
                <a:cubicBezTo>
                  <a:pt x="20402" y="11286"/>
                  <a:pt x="19952" y="11159"/>
                  <a:pt x="19492" y="11114"/>
                </a:cubicBezTo>
                <a:cubicBezTo>
                  <a:pt x="20046" y="9599"/>
                  <a:pt x="21492" y="8578"/>
                  <a:pt x="23110" y="8570"/>
                </a:cubicBezTo>
                <a:close/>
                <a:moveTo>
                  <a:pt x="38961" y="8570"/>
                </a:moveTo>
                <a:cubicBezTo>
                  <a:pt x="40586" y="8570"/>
                  <a:pt x="42037" y="9582"/>
                  <a:pt x="42600" y="11098"/>
                </a:cubicBezTo>
                <a:cubicBezTo>
                  <a:pt x="42380" y="11114"/>
                  <a:pt x="42163" y="11143"/>
                  <a:pt x="41951" y="11192"/>
                </a:cubicBezTo>
                <a:cubicBezTo>
                  <a:pt x="41444" y="9982"/>
                  <a:pt x="40280" y="9207"/>
                  <a:pt x="38965" y="9207"/>
                </a:cubicBezTo>
                <a:lnTo>
                  <a:pt x="38940" y="9207"/>
                </a:lnTo>
                <a:cubicBezTo>
                  <a:pt x="37638" y="9215"/>
                  <a:pt x="36469" y="9999"/>
                  <a:pt x="35967" y="11208"/>
                </a:cubicBezTo>
                <a:lnTo>
                  <a:pt x="36033" y="11232"/>
                </a:lnTo>
                <a:cubicBezTo>
                  <a:pt x="36523" y="10052"/>
                  <a:pt x="37666" y="9284"/>
                  <a:pt x="38944" y="9276"/>
                </a:cubicBezTo>
                <a:cubicBezTo>
                  <a:pt x="38952" y="9276"/>
                  <a:pt x="38959" y="9276"/>
                  <a:pt x="38967" y="9276"/>
                </a:cubicBezTo>
                <a:cubicBezTo>
                  <a:pt x="40248" y="9276"/>
                  <a:pt x="41382" y="10030"/>
                  <a:pt x="41881" y="11208"/>
                </a:cubicBezTo>
                <a:cubicBezTo>
                  <a:pt x="41669" y="11261"/>
                  <a:pt x="41457" y="11335"/>
                  <a:pt x="41257" y="11420"/>
                </a:cubicBezTo>
                <a:cubicBezTo>
                  <a:pt x="40852" y="10517"/>
                  <a:pt x="39958" y="9938"/>
                  <a:pt x="38961" y="9938"/>
                </a:cubicBezTo>
                <a:lnTo>
                  <a:pt x="38949" y="9938"/>
                </a:lnTo>
                <a:cubicBezTo>
                  <a:pt x="37932" y="9942"/>
                  <a:pt x="37029" y="10551"/>
                  <a:pt x="36641" y="11486"/>
                </a:cubicBezTo>
                <a:cubicBezTo>
                  <a:pt x="36229" y="11286"/>
                  <a:pt x="35783" y="11159"/>
                  <a:pt x="35317" y="11114"/>
                </a:cubicBezTo>
                <a:cubicBezTo>
                  <a:pt x="35873" y="9599"/>
                  <a:pt x="37319" y="8578"/>
                  <a:pt x="38936" y="8570"/>
                </a:cubicBezTo>
                <a:close/>
                <a:moveTo>
                  <a:pt x="54792" y="8570"/>
                </a:moveTo>
                <a:cubicBezTo>
                  <a:pt x="56417" y="8570"/>
                  <a:pt x="57867" y="9582"/>
                  <a:pt x="58431" y="11098"/>
                </a:cubicBezTo>
                <a:cubicBezTo>
                  <a:pt x="58211" y="11114"/>
                  <a:pt x="57994" y="11143"/>
                  <a:pt x="57781" y="11192"/>
                </a:cubicBezTo>
                <a:cubicBezTo>
                  <a:pt x="57270" y="9982"/>
                  <a:pt x="56107" y="9207"/>
                  <a:pt x="54792" y="9207"/>
                </a:cubicBezTo>
                <a:lnTo>
                  <a:pt x="54771" y="9207"/>
                </a:lnTo>
                <a:cubicBezTo>
                  <a:pt x="53464" y="9215"/>
                  <a:pt x="52296" y="9999"/>
                  <a:pt x="51798" y="11208"/>
                </a:cubicBezTo>
                <a:lnTo>
                  <a:pt x="51859" y="11232"/>
                </a:lnTo>
                <a:cubicBezTo>
                  <a:pt x="52349" y="10052"/>
                  <a:pt x="53493" y="9284"/>
                  <a:pt x="54771" y="9276"/>
                </a:cubicBezTo>
                <a:lnTo>
                  <a:pt x="54792" y="9276"/>
                </a:lnTo>
                <a:cubicBezTo>
                  <a:pt x="56074" y="9276"/>
                  <a:pt x="57210" y="10031"/>
                  <a:pt x="57712" y="11208"/>
                </a:cubicBezTo>
                <a:cubicBezTo>
                  <a:pt x="57495" y="11261"/>
                  <a:pt x="57287" y="11335"/>
                  <a:pt x="57087" y="11420"/>
                </a:cubicBezTo>
                <a:cubicBezTo>
                  <a:pt x="56681" y="10520"/>
                  <a:pt x="55789" y="9938"/>
                  <a:pt x="54797" y="9938"/>
                </a:cubicBezTo>
                <a:cubicBezTo>
                  <a:pt x="54790" y="9938"/>
                  <a:pt x="54782" y="9938"/>
                  <a:pt x="54775" y="9938"/>
                </a:cubicBezTo>
                <a:cubicBezTo>
                  <a:pt x="53762" y="9942"/>
                  <a:pt x="52859" y="10551"/>
                  <a:pt x="52471" y="11486"/>
                </a:cubicBezTo>
                <a:cubicBezTo>
                  <a:pt x="52060" y="11286"/>
                  <a:pt x="51610" y="11159"/>
                  <a:pt x="51148" y="11109"/>
                </a:cubicBezTo>
                <a:cubicBezTo>
                  <a:pt x="51704" y="9599"/>
                  <a:pt x="53150" y="8578"/>
                  <a:pt x="54767" y="8570"/>
                </a:cubicBezTo>
                <a:close/>
                <a:moveTo>
                  <a:pt x="70618" y="8570"/>
                </a:moveTo>
                <a:cubicBezTo>
                  <a:pt x="72243" y="8570"/>
                  <a:pt x="73693" y="9582"/>
                  <a:pt x="74257" y="11098"/>
                </a:cubicBezTo>
                <a:cubicBezTo>
                  <a:pt x="74036" y="11114"/>
                  <a:pt x="73821" y="11143"/>
                  <a:pt x="73608" y="11192"/>
                </a:cubicBezTo>
                <a:cubicBezTo>
                  <a:pt x="73101" y="9982"/>
                  <a:pt x="71938" y="9207"/>
                  <a:pt x="70622" y="9207"/>
                </a:cubicBezTo>
                <a:lnTo>
                  <a:pt x="70598" y="9207"/>
                </a:lnTo>
                <a:cubicBezTo>
                  <a:pt x="69295" y="9215"/>
                  <a:pt x="68126" y="9999"/>
                  <a:pt x="67625" y="11208"/>
                </a:cubicBezTo>
                <a:lnTo>
                  <a:pt x="67689" y="11232"/>
                </a:lnTo>
                <a:cubicBezTo>
                  <a:pt x="68179" y="10052"/>
                  <a:pt x="69323" y="9284"/>
                  <a:pt x="70602" y="9276"/>
                </a:cubicBezTo>
                <a:lnTo>
                  <a:pt x="70622" y="9276"/>
                </a:lnTo>
                <a:cubicBezTo>
                  <a:pt x="71904" y="9276"/>
                  <a:pt x="73040" y="10031"/>
                  <a:pt x="73538" y="11208"/>
                </a:cubicBezTo>
                <a:cubicBezTo>
                  <a:pt x="73326" y="11261"/>
                  <a:pt x="73114" y="11335"/>
                  <a:pt x="72914" y="11420"/>
                </a:cubicBezTo>
                <a:cubicBezTo>
                  <a:pt x="72509" y="10517"/>
                  <a:pt x="71615" y="9938"/>
                  <a:pt x="70618" y="9938"/>
                </a:cubicBezTo>
                <a:lnTo>
                  <a:pt x="70605" y="9938"/>
                </a:lnTo>
                <a:cubicBezTo>
                  <a:pt x="69589" y="9942"/>
                  <a:pt x="68690" y="10551"/>
                  <a:pt x="68298" y="11486"/>
                </a:cubicBezTo>
                <a:cubicBezTo>
                  <a:pt x="67885" y="11286"/>
                  <a:pt x="67440" y="11159"/>
                  <a:pt x="66975" y="11109"/>
                </a:cubicBezTo>
                <a:cubicBezTo>
                  <a:pt x="67534" y="9599"/>
                  <a:pt x="68976" y="8578"/>
                  <a:pt x="70594" y="8570"/>
                </a:cubicBezTo>
                <a:close/>
                <a:moveTo>
                  <a:pt x="86449" y="8570"/>
                </a:moveTo>
                <a:cubicBezTo>
                  <a:pt x="88074" y="8570"/>
                  <a:pt x="89524" y="9582"/>
                  <a:pt x="90087" y="11098"/>
                </a:cubicBezTo>
                <a:cubicBezTo>
                  <a:pt x="89867" y="11114"/>
                  <a:pt x="89651" y="11143"/>
                  <a:pt x="89438" y="11192"/>
                </a:cubicBezTo>
                <a:cubicBezTo>
                  <a:pt x="88928" y="9982"/>
                  <a:pt x="87764" y="9207"/>
                  <a:pt x="86449" y="9207"/>
                </a:cubicBezTo>
                <a:lnTo>
                  <a:pt x="86428" y="9207"/>
                </a:lnTo>
                <a:cubicBezTo>
                  <a:pt x="85122" y="9215"/>
                  <a:pt x="83953" y="9999"/>
                  <a:pt x="83455" y="11208"/>
                </a:cubicBezTo>
                <a:lnTo>
                  <a:pt x="83516" y="11232"/>
                </a:lnTo>
                <a:cubicBezTo>
                  <a:pt x="84010" y="10052"/>
                  <a:pt x="85150" y="9284"/>
                  <a:pt x="86428" y="9276"/>
                </a:cubicBezTo>
                <a:lnTo>
                  <a:pt x="86449" y="9276"/>
                </a:lnTo>
                <a:cubicBezTo>
                  <a:pt x="87731" y="9276"/>
                  <a:pt x="88871" y="10031"/>
                  <a:pt x="89369" y="11208"/>
                </a:cubicBezTo>
                <a:cubicBezTo>
                  <a:pt x="89152" y="11261"/>
                  <a:pt x="88944" y="11335"/>
                  <a:pt x="88744" y="11420"/>
                </a:cubicBezTo>
                <a:cubicBezTo>
                  <a:pt x="88336" y="10517"/>
                  <a:pt x="87441" y="9938"/>
                  <a:pt x="86449" y="9938"/>
                </a:cubicBezTo>
                <a:lnTo>
                  <a:pt x="86432" y="9938"/>
                </a:lnTo>
                <a:cubicBezTo>
                  <a:pt x="85420" y="9942"/>
                  <a:pt x="84517" y="10551"/>
                  <a:pt x="84129" y="11486"/>
                </a:cubicBezTo>
                <a:cubicBezTo>
                  <a:pt x="83716" y="11286"/>
                  <a:pt x="83267" y="11159"/>
                  <a:pt x="82805" y="11109"/>
                </a:cubicBezTo>
                <a:cubicBezTo>
                  <a:pt x="83361" y="9599"/>
                  <a:pt x="84807" y="8578"/>
                  <a:pt x="86424" y="8570"/>
                </a:cubicBezTo>
                <a:close/>
                <a:moveTo>
                  <a:pt x="15166" y="10007"/>
                </a:moveTo>
                <a:cubicBezTo>
                  <a:pt x="16146" y="10007"/>
                  <a:pt x="17017" y="10579"/>
                  <a:pt x="17404" y="11473"/>
                </a:cubicBezTo>
                <a:cubicBezTo>
                  <a:pt x="17217" y="11563"/>
                  <a:pt x="17036" y="11665"/>
                  <a:pt x="16865" y="11784"/>
                </a:cubicBezTo>
                <a:cubicBezTo>
                  <a:pt x="16591" y="11085"/>
                  <a:pt x="15918" y="10624"/>
                  <a:pt x="15166" y="10624"/>
                </a:cubicBezTo>
                <a:lnTo>
                  <a:pt x="15154" y="10624"/>
                </a:lnTo>
                <a:cubicBezTo>
                  <a:pt x="14395" y="10628"/>
                  <a:pt x="13716" y="11106"/>
                  <a:pt x="13454" y="11812"/>
                </a:cubicBezTo>
                <a:cubicBezTo>
                  <a:pt x="13283" y="11694"/>
                  <a:pt x="13104" y="11588"/>
                  <a:pt x="12915" y="11494"/>
                </a:cubicBezTo>
                <a:cubicBezTo>
                  <a:pt x="13300" y="10595"/>
                  <a:pt x="14169" y="10012"/>
                  <a:pt x="15149" y="10007"/>
                </a:cubicBezTo>
                <a:close/>
                <a:moveTo>
                  <a:pt x="30993" y="10007"/>
                </a:moveTo>
                <a:cubicBezTo>
                  <a:pt x="31973" y="10007"/>
                  <a:pt x="32842" y="10579"/>
                  <a:pt x="33234" y="11473"/>
                </a:cubicBezTo>
                <a:cubicBezTo>
                  <a:pt x="33047" y="11563"/>
                  <a:pt x="32863" y="11665"/>
                  <a:pt x="32691" y="11784"/>
                </a:cubicBezTo>
                <a:cubicBezTo>
                  <a:pt x="32422" y="11085"/>
                  <a:pt x="31748" y="10624"/>
                  <a:pt x="30993" y="10624"/>
                </a:cubicBezTo>
                <a:lnTo>
                  <a:pt x="30980" y="10624"/>
                </a:lnTo>
                <a:cubicBezTo>
                  <a:pt x="30225" y="10628"/>
                  <a:pt x="29547" y="11106"/>
                  <a:pt x="29281" y="11812"/>
                </a:cubicBezTo>
                <a:cubicBezTo>
                  <a:pt x="29114" y="11694"/>
                  <a:pt x="28930" y="11588"/>
                  <a:pt x="28746" y="11494"/>
                </a:cubicBezTo>
                <a:cubicBezTo>
                  <a:pt x="29126" y="10595"/>
                  <a:pt x="30000" y="10012"/>
                  <a:pt x="30976" y="10007"/>
                </a:cubicBezTo>
                <a:close/>
                <a:moveTo>
                  <a:pt x="46823" y="10007"/>
                </a:moveTo>
                <a:cubicBezTo>
                  <a:pt x="47803" y="10007"/>
                  <a:pt x="48673" y="10579"/>
                  <a:pt x="49061" y="11473"/>
                </a:cubicBezTo>
                <a:cubicBezTo>
                  <a:pt x="48874" y="11563"/>
                  <a:pt x="48694" y="11665"/>
                  <a:pt x="48522" y="11784"/>
                </a:cubicBezTo>
                <a:cubicBezTo>
                  <a:pt x="48250" y="11085"/>
                  <a:pt x="47577" y="10624"/>
                  <a:pt x="46823" y="10624"/>
                </a:cubicBezTo>
                <a:cubicBezTo>
                  <a:pt x="46819" y="10624"/>
                  <a:pt x="46815" y="10624"/>
                  <a:pt x="46811" y="10624"/>
                </a:cubicBezTo>
                <a:cubicBezTo>
                  <a:pt x="46051" y="10628"/>
                  <a:pt x="45374" y="11106"/>
                  <a:pt x="45112" y="11812"/>
                </a:cubicBezTo>
                <a:cubicBezTo>
                  <a:pt x="44940" y="11694"/>
                  <a:pt x="44761" y="11588"/>
                  <a:pt x="44573" y="11494"/>
                </a:cubicBezTo>
                <a:cubicBezTo>
                  <a:pt x="44953" y="10595"/>
                  <a:pt x="45826" y="10012"/>
                  <a:pt x="46807" y="10007"/>
                </a:cubicBezTo>
                <a:close/>
                <a:moveTo>
                  <a:pt x="62653" y="10007"/>
                </a:moveTo>
                <a:cubicBezTo>
                  <a:pt x="63629" y="10007"/>
                  <a:pt x="64502" y="10581"/>
                  <a:pt x="64892" y="11473"/>
                </a:cubicBezTo>
                <a:cubicBezTo>
                  <a:pt x="64705" y="11563"/>
                  <a:pt x="64520" y="11665"/>
                  <a:pt x="64349" y="11784"/>
                </a:cubicBezTo>
                <a:cubicBezTo>
                  <a:pt x="64077" y="11089"/>
                  <a:pt x="63404" y="10624"/>
                  <a:pt x="62649" y="10624"/>
                </a:cubicBezTo>
                <a:cubicBezTo>
                  <a:pt x="62645" y="10624"/>
                  <a:pt x="62641" y="10624"/>
                  <a:pt x="62637" y="10624"/>
                </a:cubicBezTo>
                <a:cubicBezTo>
                  <a:pt x="61881" y="10628"/>
                  <a:pt x="61204" y="11106"/>
                  <a:pt x="60938" y="11812"/>
                </a:cubicBezTo>
                <a:cubicBezTo>
                  <a:pt x="60771" y="11694"/>
                  <a:pt x="60588" y="11588"/>
                  <a:pt x="60403" y="11494"/>
                </a:cubicBezTo>
                <a:cubicBezTo>
                  <a:pt x="60784" y="10595"/>
                  <a:pt x="61657" y="10012"/>
                  <a:pt x="62633" y="10007"/>
                </a:cubicBezTo>
                <a:cubicBezTo>
                  <a:pt x="62640" y="10007"/>
                  <a:pt x="62647" y="10007"/>
                  <a:pt x="62653" y="10007"/>
                </a:cubicBezTo>
                <a:close/>
                <a:moveTo>
                  <a:pt x="78481" y="10007"/>
                </a:moveTo>
                <a:cubicBezTo>
                  <a:pt x="79461" y="10007"/>
                  <a:pt x="80330" y="10579"/>
                  <a:pt x="80718" y="11473"/>
                </a:cubicBezTo>
                <a:cubicBezTo>
                  <a:pt x="80530" y="11563"/>
                  <a:pt x="80351" y="11665"/>
                  <a:pt x="80179" y="11784"/>
                </a:cubicBezTo>
                <a:cubicBezTo>
                  <a:pt x="79906" y="11085"/>
                  <a:pt x="79231" y="10624"/>
                  <a:pt x="78481" y="10624"/>
                </a:cubicBezTo>
                <a:lnTo>
                  <a:pt x="78468" y="10624"/>
                </a:lnTo>
                <a:cubicBezTo>
                  <a:pt x="77708" y="10628"/>
                  <a:pt x="77031" y="11106"/>
                  <a:pt x="76769" y="11812"/>
                </a:cubicBezTo>
                <a:cubicBezTo>
                  <a:pt x="76598" y="11694"/>
                  <a:pt x="76418" y="11588"/>
                  <a:pt x="76230" y="11494"/>
                </a:cubicBezTo>
                <a:cubicBezTo>
                  <a:pt x="76614" y="10595"/>
                  <a:pt x="77484" y="10012"/>
                  <a:pt x="78464" y="10007"/>
                </a:cubicBezTo>
                <a:close/>
                <a:moveTo>
                  <a:pt x="94307" y="10007"/>
                </a:moveTo>
                <a:cubicBezTo>
                  <a:pt x="95287" y="10007"/>
                  <a:pt x="96157" y="10579"/>
                  <a:pt x="96549" y="11473"/>
                </a:cubicBezTo>
                <a:cubicBezTo>
                  <a:pt x="96361" y="11563"/>
                  <a:pt x="96178" y="11665"/>
                  <a:pt x="96006" y="11784"/>
                </a:cubicBezTo>
                <a:cubicBezTo>
                  <a:pt x="95734" y="11089"/>
                  <a:pt x="95061" y="10624"/>
                  <a:pt x="94306" y="10624"/>
                </a:cubicBezTo>
                <a:cubicBezTo>
                  <a:pt x="94302" y="10624"/>
                  <a:pt x="94298" y="10624"/>
                  <a:pt x="94295" y="10624"/>
                </a:cubicBezTo>
                <a:cubicBezTo>
                  <a:pt x="93539" y="10628"/>
                  <a:pt x="92861" y="11106"/>
                  <a:pt x="92596" y="11812"/>
                </a:cubicBezTo>
                <a:cubicBezTo>
                  <a:pt x="92428" y="11694"/>
                  <a:pt x="92244" y="11588"/>
                  <a:pt x="92061" y="11494"/>
                </a:cubicBezTo>
                <a:cubicBezTo>
                  <a:pt x="92440" y="10595"/>
                  <a:pt x="93314" y="10012"/>
                  <a:pt x="94291" y="10007"/>
                </a:cubicBezTo>
                <a:close/>
                <a:moveTo>
                  <a:pt x="7304" y="10007"/>
                </a:moveTo>
                <a:cubicBezTo>
                  <a:pt x="8272" y="10007"/>
                  <a:pt x="9142" y="10570"/>
                  <a:pt x="9534" y="11449"/>
                </a:cubicBezTo>
                <a:cubicBezTo>
                  <a:pt x="9346" y="11535"/>
                  <a:pt x="9166" y="11637"/>
                  <a:pt x="8991" y="11752"/>
                </a:cubicBezTo>
                <a:cubicBezTo>
                  <a:pt x="8713" y="11077"/>
                  <a:pt x="8039" y="10624"/>
                  <a:pt x="7304" y="10624"/>
                </a:cubicBezTo>
                <a:lnTo>
                  <a:pt x="7296" y="10624"/>
                </a:lnTo>
                <a:cubicBezTo>
                  <a:pt x="6519" y="10628"/>
                  <a:pt x="5842" y="11118"/>
                  <a:pt x="5584" y="11841"/>
                </a:cubicBezTo>
                <a:cubicBezTo>
                  <a:pt x="5413" y="11718"/>
                  <a:pt x="5233" y="11608"/>
                  <a:pt x="5049" y="11514"/>
                </a:cubicBezTo>
                <a:cubicBezTo>
                  <a:pt x="5425" y="10604"/>
                  <a:pt x="6303" y="10012"/>
                  <a:pt x="7292" y="10007"/>
                </a:cubicBezTo>
                <a:close/>
                <a:moveTo>
                  <a:pt x="23134" y="10007"/>
                </a:moveTo>
                <a:cubicBezTo>
                  <a:pt x="24099" y="10007"/>
                  <a:pt x="24968" y="10570"/>
                  <a:pt x="25364" y="11449"/>
                </a:cubicBezTo>
                <a:cubicBezTo>
                  <a:pt x="25177" y="11535"/>
                  <a:pt x="24993" y="11637"/>
                  <a:pt x="24821" y="11752"/>
                </a:cubicBezTo>
                <a:cubicBezTo>
                  <a:pt x="24540" y="11073"/>
                  <a:pt x="23862" y="10624"/>
                  <a:pt x="23122" y="10624"/>
                </a:cubicBezTo>
                <a:cubicBezTo>
                  <a:pt x="22346" y="10628"/>
                  <a:pt x="21668" y="11118"/>
                  <a:pt x="21415" y="11841"/>
                </a:cubicBezTo>
                <a:cubicBezTo>
                  <a:pt x="21390" y="11825"/>
                  <a:pt x="21366" y="11808"/>
                  <a:pt x="21341" y="11788"/>
                </a:cubicBezTo>
                <a:cubicBezTo>
                  <a:pt x="21190" y="11686"/>
                  <a:pt x="21036" y="11596"/>
                  <a:pt x="20876" y="11514"/>
                </a:cubicBezTo>
                <a:cubicBezTo>
                  <a:pt x="21251" y="10604"/>
                  <a:pt x="22129" y="10012"/>
                  <a:pt x="23119" y="10007"/>
                </a:cubicBezTo>
                <a:close/>
                <a:moveTo>
                  <a:pt x="38961" y="10007"/>
                </a:moveTo>
                <a:cubicBezTo>
                  <a:pt x="39929" y="10007"/>
                  <a:pt x="40799" y="10570"/>
                  <a:pt x="41191" y="11449"/>
                </a:cubicBezTo>
                <a:cubicBezTo>
                  <a:pt x="41003" y="11535"/>
                  <a:pt x="40823" y="11637"/>
                  <a:pt x="40648" y="11752"/>
                </a:cubicBezTo>
                <a:cubicBezTo>
                  <a:pt x="40366" y="11073"/>
                  <a:pt x="39688" y="10624"/>
                  <a:pt x="38953" y="10624"/>
                </a:cubicBezTo>
                <a:cubicBezTo>
                  <a:pt x="38177" y="10628"/>
                  <a:pt x="37498" y="11118"/>
                  <a:pt x="37242" y="11841"/>
                </a:cubicBezTo>
                <a:cubicBezTo>
                  <a:pt x="37185" y="11801"/>
                  <a:pt x="37127" y="11759"/>
                  <a:pt x="37070" y="11722"/>
                </a:cubicBezTo>
                <a:cubicBezTo>
                  <a:pt x="36951" y="11649"/>
                  <a:pt x="36829" y="11580"/>
                  <a:pt x="36706" y="11514"/>
                </a:cubicBezTo>
                <a:cubicBezTo>
                  <a:pt x="37082" y="10604"/>
                  <a:pt x="37960" y="10012"/>
                  <a:pt x="38949" y="10007"/>
                </a:cubicBezTo>
                <a:close/>
                <a:moveTo>
                  <a:pt x="54792" y="10007"/>
                </a:moveTo>
                <a:cubicBezTo>
                  <a:pt x="55755" y="10007"/>
                  <a:pt x="56626" y="10570"/>
                  <a:pt x="57022" y="11449"/>
                </a:cubicBezTo>
                <a:cubicBezTo>
                  <a:pt x="56833" y="11535"/>
                  <a:pt x="56650" y="11637"/>
                  <a:pt x="56478" y="11752"/>
                </a:cubicBezTo>
                <a:cubicBezTo>
                  <a:pt x="56196" y="11077"/>
                  <a:pt x="55527" y="10624"/>
                  <a:pt x="54792" y="10624"/>
                </a:cubicBezTo>
                <a:lnTo>
                  <a:pt x="54780" y="10624"/>
                </a:lnTo>
                <a:cubicBezTo>
                  <a:pt x="54007" y="10628"/>
                  <a:pt x="53325" y="11118"/>
                  <a:pt x="53072" y="11841"/>
                </a:cubicBezTo>
                <a:cubicBezTo>
                  <a:pt x="52901" y="11718"/>
                  <a:pt x="52721" y="11608"/>
                  <a:pt x="52533" y="11514"/>
                </a:cubicBezTo>
                <a:cubicBezTo>
                  <a:pt x="52912" y="10604"/>
                  <a:pt x="53787" y="10012"/>
                  <a:pt x="54775" y="10007"/>
                </a:cubicBezTo>
                <a:close/>
                <a:moveTo>
                  <a:pt x="70618" y="10007"/>
                </a:moveTo>
                <a:cubicBezTo>
                  <a:pt x="71586" y="10007"/>
                  <a:pt x="72456" y="10570"/>
                  <a:pt x="72848" y="11449"/>
                </a:cubicBezTo>
                <a:cubicBezTo>
                  <a:pt x="72660" y="11535"/>
                  <a:pt x="72481" y="11637"/>
                  <a:pt x="72305" y="11752"/>
                </a:cubicBezTo>
                <a:cubicBezTo>
                  <a:pt x="72027" y="11077"/>
                  <a:pt x="71353" y="10624"/>
                  <a:pt x="70618" y="10624"/>
                </a:cubicBezTo>
                <a:lnTo>
                  <a:pt x="70610" y="10624"/>
                </a:lnTo>
                <a:cubicBezTo>
                  <a:pt x="69834" y="10628"/>
                  <a:pt x="69156" y="11118"/>
                  <a:pt x="68899" y="11841"/>
                </a:cubicBezTo>
                <a:cubicBezTo>
                  <a:pt x="68727" y="11718"/>
                  <a:pt x="68547" y="11608"/>
                  <a:pt x="68364" y="11514"/>
                </a:cubicBezTo>
                <a:cubicBezTo>
                  <a:pt x="68739" y="10604"/>
                  <a:pt x="69617" y="10012"/>
                  <a:pt x="70605" y="10007"/>
                </a:cubicBezTo>
                <a:close/>
                <a:moveTo>
                  <a:pt x="86449" y="10007"/>
                </a:moveTo>
                <a:cubicBezTo>
                  <a:pt x="87412" y="10007"/>
                  <a:pt x="88283" y="10570"/>
                  <a:pt x="88679" y="11449"/>
                </a:cubicBezTo>
                <a:cubicBezTo>
                  <a:pt x="88491" y="11535"/>
                  <a:pt x="88307" y="11637"/>
                  <a:pt x="88136" y="11752"/>
                </a:cubicBezTo>
                <a:cubicBezTo>
                  <a:pt x="87853" y="11077"/>
                  <a:pt x="87184" y="10624"/>
                  <a:pt x="86449" y="10624"/>
                </a:cubicBezTo>
                <a:lnTo>
                  <a:pt x="86436" y="10624"/>
                </a:lnTo>
                <a:cubicBezTo>
                  <a:pt x="85665" y="10628"/>
                  <a:pt x="84982" y="11118"/>
                  <a:pt x="84729" y="11841"/>
                </a:cubicBezTo>
                <a:cubicBezTo>
                  <a:pt x="84558" y="11718"/>
                  <a:pt x="84378" y="11608"/>
                  <a:pt x="84190" y="11514"/>
                </a:cubicBezTo>
                <a:cubicBezTo>
                  <a:pt x="84570" y="10604"/>
                  <a:pt x="85448" y="10012"/>
                  <a:pt x="86432" y="10007"/>
                </a:cubicBezTo>
                <a:close/>
                <a:moveTo>
                  <a:pt x="15164" y="10693"/>
                </a:moveTo>
                <a:cubicBezTo>
                  <a:pt x="15895" y="10693"/>
                  <a:pt x="16547" y="11146"/>
                  <a:pt x="16804" y="11825"/>
                </a:cubicBezTo>
                <a:cubicBezTo>
                  <a:pt x="16689" y="11910"/>
                  <a:pt x="16576" y="12001"/>
                  <a:pt x="16469" y="12095"/>
                </a:cubicBezTo>
                <a:cubicBezTo>
                  <a:pt x="16432" y="12127"/>
                  <a:pt x="16395" y="12163"/>
                  <a:pt x="16359" y="12197"/>
                </a:cubicBezTo>
                <a:cubicBezTo>
                  <a:pt x="16240" y="11641"/>
                  <a:pt x="15737" y="11228"/>
                  <a:pt x="15166" y="11228"/>
                </a:cubicBezTo>
                <a:lnTo>
                  <a:pt x="15158" y="11228"/>
                </a:lnTo>
                <a:cubicBezTo>
                  <a:pt x="14561" y="11232"/>
                  <a:pt x="14063" y="11661"/>
                  <a:pt x="13961" y="12237"/>
                </a:cubicBezTo>
                <a:cubicBezTo>
                  <a:pt x="13822" y="12099"/>
                  <a:pt x="13671" y="11972"/>
                  <a:pt x="13512" y="11857"/>
                </a:cubicBezTo>
                <a:cubicBezTo>
                  <a:pt x="13761" y="11167"/>
                  <a:pt x="14419" y="10698"/>
                  <a:pt x="15154" y="10693"/>
                </a:cubicBezTo>
                <a:cubicBezTo>
                  <a:pt x="15157" y="10693"/>
                  <a:pt x="15161" y="10693"/>
                  <a:pt x="15164" y="10693"/>
                </a:cubicBezTo>
                <a:close/>
                <a:moveTo>
                  <a:pt x="30989" y="10693"/>
                </a:moveTo>
                <a:cubicBezTo>
                  <a:pt x="31721" y="10693"/>
                  <a:pt x="32374" y="11146"/>
                  <a:pt x="32635" y="11825"/>
                </a:cubicBezTo>
                <a:cubicBezTo>
                  <a:pt x="32475" y="11939"/>
                  <a:pt x="32328" y="12061"/>
                  <a:pt x="32190" y="12197"/>
                </a:cubicBezTo>
                <a:cubicBezTo>
                  <a:pt x="32071" y="11641"/>
                  <a:pt x="31568" y="11228"/>
                  <a:pt x="30993" y="11228"/>
                </a:cubicBezTo>
                <a:lnTo>
                  <a:pt x="30985" y="11228"/>
                </a:lnTo>
                <a:cubicBezTo>
                  <a:pt x="30388" y="11232"/>
                  <a:pt x="29890" y="11661"/>
                  <a:pt x="29792" y="12237"/>
                </a:cubicBezTo>
                <a:cubicBezTo>
                  <a:pt x="29649" y="12099"/>
                  <a:pt x="29502" y="11972"/>
                  <a:pt x="29343" y="11857"/>
                </a:cubicBezTo>
                <a:cubicBezTo>
                  <a:pt x="29592" y="11167"/>
                  <a:pt x="30245" y="10698"/>
                  <a:pt x="30980" y="10693"/>
                </a:cubicBezTo>
                <a:cubicBezTo>
                  <a:pt x="30983" y="10693"/>
                  <a:pt x="30986" y="10693"/>
                  <a:pt x="30989" y="10693"/>
                </a:cubicBezTo>
                <a:close/>
                <a:moveTo>
                  <a:pt x="46820" y="10693"/>
                </a:moveTo>
                <a:cubicBezTo>
                  <a:pt x="47551" y="10693"/>
                  <a:pt x="48205" y="11146"/>
                  <a:pt x="48461" y="11825"/>
                </a:cubicBezTo>
                <a:cubicBezTo>
                  <a:pt x="48305" y="11939"/>
                  <a:pt x="48154" y="12061"/>
                  <a:pt x="48016" y="12197"/>
                </a:cubicBezTo>
                <a:cubicBezTo>
                  <a:pt x="47898" y="11641"/>
                  <a:pt x="47395" y="11228"/>
                  <a:pt x="46823" y="11228"/>
                </a:cubicBezTo>
                <a:lnTo>
                  <a:pt x="46815" y="11228"/>
                </a:lnTo>
                <a:cubicBezTo>
                  <a:pt x="46218" y="11232"/>
                  <a:pt x="45721" y="11661"/>
                  <a:pt x="45619" y="12237"/>
                </a:cubicBezTo>
                <a:cubicBezTo>
                  <a:pt x="45479" y="12099"/>
                  <a:pt x="45328" y="11972"/>
                  <a:pt x="45169" y="11857"/>
                </a:cubicBezTo>
                <a:cubicBezTo>
                  <a:pt x="45419" y="11167"/>
                  <a:pt x="46075" y="10698"/>
                  <a:pt x="46811" y="10693"/>
                </a:cubicBezTo>
                <a:cubicBezTo>
                  <a:pt x="46814" y="10693"/>
                  <a:pt x="46817" y="10693"/>
                  <a:pt x="46820" y="10693"/>
                </a:cubicBezTo>
                <a:close/>
                <a:moveTo>
                  <a:pt x="62647" y="10693"/>
                </a:moveTo>
                <a:cubicBezTo>
                  <a:pt x="63378" y="10693"/>
                  <a:pt x="64031" y="11146"/>
                  <a:pt x="64292" y="11825"/>
                </a:cubicBezTo>
                <a:cubicBezTo>
                  <a:pt x="64173" y="11910"/>
                  <a:pt x="64059" y="12001"/>
                  <a:pt x="63953" y="12095"/>
                </a:cubicBezTo>
                <a:cubicBezTo>
                  <a:pt x="63915" y="12127"/>
                  <a:pt x="63879" y="12163"/>
                  <a:pt x="63847" y="12197"/>
                </a:cubicBezTo>
                <a:cubicBezTo>
                  <a:pt x="63728" y="11641"/>
                  <a:pt x="63225" y="11228"/>
                  <a:pt x="62650" y="11228"/>
                </a:cubicBezTo>
                <a:lnTo>
                  <a:pt x="62641" y="11228"/>
                </a:lnTo>
                <a:cubicBezTo>
                  <a:pt x="62045" y="11232"/>
                  <a:pt x="61547" y="11661"/>
                  <a:pt x="61449" y="12237"/>
                </a:cubicBezTo>
                <a:cubicBezTo>
                  <a:pt x="61306" y="12099"/>
                  <a:pt x="61159" y="11972"/>
                  <a:pt x="60999" y="11857"/>
                </a:cubicBezTo>
                <a:cubicBezTo>
                  <a:pt x="61249" y="11167"/>
                  <a:pt x="61902" y="10698"/>
                  <a:pt x="62637" y="10693"/>
                </a:cubicBezTo>
                <a:cubicBezTo>
                  <a:pt x="62640" y="10693"/>
                  <a:pt x="62644" y="10693"/>
                  <a:pt x="62647" y="10693"/>
                </a:cubicBezTo>
                <a:close/>
                <a:moveTo>
                  <a:pt x="78477" y="10693"/>
                </a:moveTo>
                <a:cubicBezTo>
                  <a:pt x="79209" y="10693"/>
                  <a:pt x="79862" y="11146"/>
                  <a:pt x="80119" y="11825"/>
                </a:cubicBezTo>
                <a:cubicBezTo>
                  <a:pt x="79963" y="11939"/>
                  <a:pt x="79812" y="12061"/>
                  <a:pt x="79673" y="12197"/>
                </a:cubicBezTo>
                <a:cubicBezTo>
                  <a:pt x="79555" y="11639"/>
                  <a:pt x="79053" y="11228"/>
                  <a:pt x="78480" y="11228"/>
                </a:cubicBezTo>
                <a:cubicBezTo>
                  <a:pt x="78477" y="11228"/>
                  <a:pt x="78474" y="11228"/>
                  <a:pt x="78472" y="11228"/>
                </a:cubicBezTo>
                <a:cubicBezTo>
                  <a:pt x="77876" y="11232"/>
                  <a:pt x="77378" y="11661"/>
                  <a:pt x="77276" y="12237"/>
                </a:cubicBezTo>
                <a:cubicBezTo>
                  <a:pt x="77137" y="12099"/>
                  <a:pt x="76986" y="11972"/>
                  <a:pt x="76826" y="11857"/>
                </a:cubicBezTo>
                <a:cubicBezTo>
                  <a:pt x="77075" y="11167"/>
                  <a:pt x="77733" y="10698"/>
                  <a:pt x="78468" y="10693"/>
                </a:cubicBezTo>
                <a:cubicBezTo>
                  <a:pt x="78471" y="10693"/>
                  <a:pt x="78474" y="10693"/>
                  <a:pt x="78477" y="10693"/>
                </a:cubicBezTo>
                <a:close/>
                <a:moveTo>
                  <a:pt x="94307" y="10693"/>
                </a:moveTo>
                <a:cubicBezTo>
                  <a:pt x="95038" y="10693"/>
                  <a:pt x="95691" y="11147"/>
                  <a:pt x="95949" y="11825"/>
                </a:cubicBezTo>
                <a:cubicBezTo>
                  <a:pt x="95789" y="11939"/>
                  <a:pt x="95642" y="12061"/>
                  <a:pt x="95503" y="12197"/>
                </a:cubicBezTo>
                <a:cubicBezTo>
                  <a:pt x="95386" y="11641"/>
                  <a:pt x="94883" y="11228"/>
                  <a:pt x="94307" y="11228"/>
                </a:cubicBezTo>
                <a:lnTo>
                  <a:pt x="94298" y="11228"/>
                </a:lnTo>
                <a:cubicBezTo>
                  <a:pt x="93702" y="11232"/>
                  <a:pt x="93205" y="11661"/>
                  <a:pt x="93106" y="12237"/>
                </a:cubicBezTo>
                <a:cubicBezTo>
                  <a:pt x="92963" y="12099"/>
                  <a:pt x="92816" y="11972"/>
                  <a:pt x="92657" y="11857"/>
                </a:cubicBezTo>
                <a:cubicBezTo>
                  <a:pt x="92906" y="11167"/>
                  <a:pt x="93563" y="10698"/>
                  <a:pt x="94298" y="10693"/>
                </a:cubicBezTo>
                <a:close/>
                <a:moveTo>
                  <a:pt x="7305" y="10693"/>
                </a:moveTo>
                <a:cubicBezTo>
                  <a:pt x="8016" y="10693"/>
                  <a:pt x="8665" y="11133"/>
                  <a:pt x="8934" y="11792"/>
                </a:cubicBezTo>
                <a:cubicBezTo>
                  <a:pt x="8778" y="11902"/>
                  <a:pt x="8627" y="12021"/>
                  <a:pt x="8489" y="12151"/>
                </a:cubicBezTo>
                <a:cubicBezTo>
                  <a:pt x="8353" y="11612"/>
                  <a:pt x="7863" y="11228"/>
                  <a:pt x="7304" y="11228"/>
                </a:cubicBezTo>
                <a:lnTo>
                  <a:pt x="7300" y="11228"/>
                </a:lnTo>
                <a:cubicBezTo>
                  <a:pt x="6687" y="11232"/>
                  <a:pt x="6176" y="11682"/>
                  <a:pt x="6095" y="12282"/>
                </a:cubicBezTo>
                <a:cubicBezTo>
                  <a:pt x="5956" y="12139"/>
                  <a:pt x="5805" y="12004"/>
                  <a:pt x="5646" y="11886"/>
                </a:cubicBezTo>
                <a:cubicBezTo>
                  <a:pt x="5882" y="11175"/>
                  <a:pt x="6544" y="10698"/>
                  <a:pt x="7296" y="10693"/>
                </a:cubicBezTo>
                <a:cubicBezTo>
                  <a:pt x="7299" y="10693"/>
                  <a:pt x="7302" y="10693"/>
                  <a:pt x="7305" y="10693"/>
                </a:cubicBezTo>
                <a:close/>
                <a:moveTo>
                  <a:pt x="23132" y="10693"/>
                </a:moveTo>
                <a:cubicBezTo>
                  <a:pt x="23843" y="10693"/>
                  <a:pt x="24496" y="11133"/>
                  <a:pt x="24760" y="11792"/>
                </a:cubicBezTo>
                <a:cubicBezTo>
                  <a:pt x="24605" y="11902"/>
                  <a:pt x="24458" y="12021"/>
                  <a:pt x="24319" y="12151"/>
                </a:cubicBezTo>
                <a:cubicBezTo>
                  <a:pt x="24181" y="11611"/>
                  <a:pt x="23695" y="11228"/>
                  <a:pt x="23135" y="11228"/>
                </a:cubicBezTo>
                <a:cubicBezTo>
                  <a:pt x="23132" y="11228"/>
                  <a:pt x="23129" y="11228"/>
                  <a:pt x="23126" y="11228"/>
                </a:cubicBezTo>
                <a:cubicBezTo>
                  <a:pt x="22514" y="11232"/>
                  <a:pt x="22007" y="11682"/>
                  <a:pt x="21926" y="12282"/>
                </a:cubicBezTo>
                <a:cubicBezTo>
                  <a:pt x="21782" y="12139"/>
                  <a:pt x="21632" y="12004"/>
                  <a:pt x="21472" y="11886"/>
                </a:cubicBezTo>
                <a:cubicBezTo>
                  <a:pt x="21713" y="11175"/>
                  <a:pt x="22371" y="10698"/>
                  <a:pt x="23122" y="10693"/>
                </a:cubicBezTo>
                <a:cubicBezTo>
                  <a:pt x="23126" y="10693"/>
                  <a:pt x="23129" y="10693"/>
                  <a:pt x="23132" y="10693"/>
                </a:cubicBezTo>
                <a:close/>
                <a:moveTo>
                  <a:pt x="38963" y="10693"/>
                </a:moveTo>
                <a:cubicBezTo>
                  <a:pt x="39673" y="10693"/>
                  <a:pt x="40323" y="11133"/>
                  <a:pt x="40591" y="11792"/>
                </a:cubicBezTo>
                <a:cubicBezTo>
                  <a:pt x="40435" y="11902"/>
                  <a:pt x="40284" y="12021"/>
                  <a:pt x="40145" y="12151"/>
                </a:cubicBezTo>
                <a:cubicBezTo>
                  <a:pt x="40011" y="11611"/>
                  <a:pt x="39522" y="11228"/>
                  <a:pt x="38965" y="11228"/>
                </a:cubicBezTo>
                <a:cubicBezTo>
                  <a:pt x="38963" y="11228"/>
                  <a:pt x="38960" y="11228"/>
                  <a:pt x="38957" y="11228"/>
                </a:cubicBezTo>
                <a:cubicBezTo>
                  <a:pt x="38344" y="11232"/>
                  <a:pt x="37834" y="11682"/>
                  <a:pt x="37752" y="12282"/>
                </a:cubicBezTo>
                <a:cubicBezTo>
                  <a:pt x="37743" y="12274"/>
                  <a:pt x="37732" y="12261"/>
                  <a:pt x="37724" y="12249"/>
                </a:cubicBezTo>
                <a:cubicBezTo>
                  <a:pt x="37609" y="12135"/>
                  <a:pt x="37487" y="12029"/>
                  <a:pt x="37360" y="11931"/>
                </a:cubicBezTo>
                <a:cubicBezTo>
                  <a:pt x="37340" y="11914"/>
                  <a:pt x="37319" y="11902"/>
                  <a:pt x="37302" y="11886"/>
                </a:cubicBezTo>
                <a:cubicBezTo>
                  <a:pt x="37540" y="11175"/>
                  <a:pt x="38201" y="10698"/>
                  <a:pt x="38953" y="10693"/>
                </a:cubicBezTo>
                <a:cubicBezTo>
                  <a:pt x="38956" y="10693"/>
                  <a:pt x="38959" y="10693"/>
                  <a:pt x="38963" y="10693"/>
                </a:cubicBezTo>
                <a:close/>
                <a:moveTo>
                  <a:pt x="54789" y="10693"/>
                </a:moveTo>
                <a:cubicBezTo>
                  <a:pt x="55500" y="10693"/>
                  <a:pt x="56153" y="11133"/>
                  <a:pt x="56417" y="11792"/>
                </a:cubicBezTo>
                <a:cubicBezTo>
                  <a:pt x="56262" y="11902"/>
                  <a:pt x="56115" y="12021"/>
                  <a:pt x="55976" y="12151"/>
                </a:cubicBezTo>
                <a:cubicBezTo>
                  <a:pt x="55837" y="11612"/>
                  <a:pt x="55351" y="11228"/>
                  <a:pt x="54792" y="11228"/>
                </a:cubicBezTo>
                <a:lnTo>
                  <a:pt x="54784" y="11228"/>
                </a:lnTo>
                <a:cubicBezTo>
                  <a:pt x="54175" y="11232"/>
                  <a:pt x="53664" y="11682"/>
                  <a:pt x="53583" y="12282"/>
                </a:cubicBezTo>
                <a:cubicBezTo>
                  <a:pt x="53489" y="12188"/>
                  <a:pt x="53391" y="12095"/>
                  <a:pt x="53289" y="12012"/>
                </a:cubicBezTo>
                <a:cubicBezTo>
                  <a:pt x="53236" y="11967"/>
                  <a:pt x="53182" y="11927"/>
                  <a:pt x="53129" y="11886"/>
                </a:cubicBezTo>
                <a:cubicBezTo>
                  <a:pt x="53370" y="11175"/>
                  <a:pt x="54028" y="10698"/>
                  <a:pt x="54780" y="10693"/>
                </a:cubicBezTo>
                <a:cubicBezTo>
                  <a:pt x="54783" y="10693"/>
                  <a:pt x="54786" y="10693"/>
                  <a:pt x="54789" y="10693"/>
                </a:cubicBezTo>
                <a:close/>
                <a:moveTo>
                  <a:pt x="70618" y="10693"/>
                </a:moveTo>
                <a:cubicBezTo>
                  <a:pt x="71329" y="10693"/>
                  <a:pt x="71983" y="11134"/>
                  <a:pt x="72247" y="11792"/>
                </a:cubicBezTo>
                <a:cubicBezTo>
                  <a:pt x="72092" y="11902"/>
                  <a:pt x="71941" y="12021"/>
                  <a:pt x="71802" y="12151"/>
                </a:cubicBezTo>
                <a:cubicBezTo>
                  <a:pt x="71669" y="11611"/>
                  <a:pt x="71179" y="11228"/>
                  <a:pt x="70623" y="11228"/>
                </a:cubicBezTo>
                <a:cubicBezTo>
                  <a:pt x="70620" y="11228"/>
                  <a:pt x="70617" y="11228"/>
                  <a:pt x="70614" y="11228"/>
                </a:cubicBezTo>
                <a:cubicBezTo>
                  <a:pt x="70002" y="11232"/>
                  <a:pt x="69491" y="11682"/>
                  <a:pt x="69410" y="12282"/>
                </a:cubicBezTo>
                <a:cubicBezTo>
                  <a:pt x="69287" y="12159"/>
                  <a:pt x="69160" y="12041"/>
                  <a:pt x="69025" y="11935"/>
                </a:cubicBezTo>
                <a:cubicBezTo>
                  <a:pt x="69005" y="11918"/>
                  <a:pt x="68980" y="11902"/>
                  <a:pt x="68960" y="11886"/>
                </a:cubicBezTo>
                <a:cubicBezTo>
                  <a:pt x="69197" y="11175"/>
                  <a:pt x="69859" y="10698"/>
                  <a:pt x="70610" y="10693"/>
                </a:cubicBezTo>
                <a:close/>
                <a:moveTo>
                  <a:pt x="86449" y="10693"/>
                </a:moveTo>
                <a:cubicBezTo>
                  <a:pt x="87159" y="10693"/>
                  <a:pt x="87808" y="11134"/>
                  <a:pt x="88074" y="11792"/>
                </a:cubicBezTo>
                <a:cubicBezTo>
                  <a:pt x="87919" y="11902"/>
                  <a:pt x="87772" y="12021"/>
                  <a:pt x="87633" y="12151"/>
                </a:cubicBezTo>
                <a:cubicBezTo>
                  <a:pt x="87495" y="11612"/>
                  <a:pt x="87009" y="11228"/>
                  <a:pt x="86449" y="11228"/>
                </a:cubicBezTo>
                <a:lnTo>
                  <a:pt x="86441" y="11228"/>
                </a:lnTo>
                <a:cubicBezTo>
                  <a:pt x="85832" y="11232"/>
                  <a:pt x="85322" y="11682"/>
                  <a:pt x="85240" y="12282"/>
                </a:cubicBezTo>
                <a:cubicBezTo>
                  <a:pt x="85097" y="12139"/>
                  <a:pt x="84946" y="12004"/>
                  <a:pt x="84786" y="11886"/>
                </a:cubicBezTo>
                <a:cubicBezTo>
                  <a:pt x="85027" y="11175"/>
                  <a:pt x="85685" y="10698"/>
                  <a:pt x="86436" y="10693"/>
                </a:cubicBezTo>
                <a:close/>
                <a:moveTo>
                  <a:pt x="7308" y="11298"/>
                </a:moveTo>
                <a:cubicBezTo>
                  <a:pt x="7844" y="11298"/>
                  <a:pt x="8318" y="11681"/>
                  <a:pt x="8431" y="12204"/>
                </a:cubicBezTo>
                <a:cubicBezTo>
                  <a:pt x="8244" y="12384"/>
                  <a:pt x="8072" y="12589"/>
                  <a:pt x="7920" y="12805"/>
                </a:cubicBezTo>
                <a:cubicBezTo>
                  <a:pt x="7696" y="12768"/>
                  <a:pt x="7463" y="12747"/>
                  <a:pt x="7226" y="12747"/>
                </a:cubicBezTo>
                <a:cubicBezTo>
                  <a:pt x="6989" y="12747"/>
                  <a:pt x="6757" y="12772"/>
                  <a:pt x="6528" y="12817"/>
                </a:cubicBezTo>
                <a:lnTo>
                  <a:pt x="6532" y="12813"/>
                </a:lnTo>
                <a:cubicBezTo>
                  <a:pt x="6414" y="12642"/>
                  <a:pt x="6283" y="12478"/>
                  <a:pt x="6140" y="12327"/>
                </a:cubicBezTo>
                <a:lnTo>
                  <a:pt x="6140" y="12327"/>
                </a:lnTo>
                <a:lnTo>
                  <a:pt x="6161" y="12331"/>
                </a:lnTo>
                <a:cubicBezTo>
                  <a:pt x="6221" y="11747"/>
                  <a:pt x="6712" y="11302"/>
                  <a:pt x="7300" y="11298"/>
                </a:cubicBezTo>
                <a:cubicBezTo>
                  <a:pt x="7302" y="11298"/>
                  <a:pt x="7305" y="11298"/>
                  <a:pt x="7308" y="11298"/>
                </a:cubicBezTo>
                <a:close/>
                <a:moveTo>
                  <a:pt x="23135" y="11298"/>
                </a:moveTo>
                <a:cubicBezTo>
                  <a:pt x="23674" y="11298"/>
                  <a:pt x="24143" y="11681"/>
                  <a:pt x="24258" y="12204"/>
                </a:cubicBezTo>
                <a:cubicBezTo>
                  <a:pt x="24074" y="12384"/>
                  <a:pt x="23903" y="12589"/>
                  <a:pt x="23751" y="12805"/>
                </a:cubicBezTo>
                <a:cubicBezTo>
                  <a:pt x="23530" y="12768"/>
                  <a:pt x="23306" y="12747"/>
                  <a:pt x="23077" y="12747"/>
                </a:cubicBezTo>
                <a:lnTo>
                  <a:pt x="23053" y="12747"/>
                </a:lnTo>
                <a:cubicBezTo>
                  <a:pt x="22816" y="12747"/>
                  <a:pt x="22583" y="12772"/>
                  <a:pt x="22359" y="12817"/>
                </a:cubicBezTo>
                <a:lnTo>
                  <a:pt x="22359" y="12813"/>
                </a:lnTo>
                <a:cubicBezTo>
                  <a:pt x="22240" y="12642"/>
                  <a:pt x="22109" y="12478"/>
                  <a:pt x="21967" y="12327"/>
                </a:cubicBezTo>
                <a:lnTo>
                  <a:pt x="21967" y="12327"/>
                </a:lnTo>
                <a:lnTo>
                  <a:pt x="21986" y="12331"/>
                </a:lnTo>
                <a:cubicBezTo>
                  <a:pt x="22048" y="11747"/>
                  <a:pt x="22538" y="11302"/>
                  <a:pt x="23126" y="11298"/>
                </a:cubicBezTo>
                <a:cubicBezTo>
                  <a:pt x="23129" y="11298"/>
                  <a:pt x="23132" y="11298"/>
                  <a:pt x="23135" y="11298"/>
                </a:cubicBezTo>
                <a:close/>
                <a:moveTo>
                  <a:pt x="38965" y="11298"/>
                </a:moveTo>
                <a:cubicBezTo>
                  <a:pt x="39505" y="11298"/>
                  <a:pt x="39974" y="11676"/>
                  <a:pt x="40088" y="12204"/>
                </a:cubicBezTo>
                <a:cubicBezTo>
                  <a:pt x="39900" y="12384"/>
                  <a:pt x="39728" y="12589"/>
                  <a:pt x="39577" y="12805"/>
                </a:cubicBezTo>
                <a:cubicBezTo>
                  <a:pt x="39353" y="12768"/>
                  <a:pt x="39121" y="12747"/>
                  <a:pt x="38883" y="12747"/>
                </a:cubicBezTo>
                <a:cubicBezTo>
                  <a:pt x="38646" y="12747"/>
                  <a:pt x="38414" y="12772"/>
                  <a:pt x="38185" y="12817"/>
                </a:cubicBezTo>
                <a:lnTo>
                  <a:pt x="38189" y="12813"/>
                </a:lnTo>
                <a:cubicBezTo>
                  <a:pt x="38071" y="12642"/>
                  <a:pt x="37940" y="12478"/>
                  <a:pt x="37797" y="12327"/>
                </a:cubicBezTo>
                <a:lnTo>
                  <a:pt x="37797" y="12327"/>
                </a:lnTo>
                <a:lnTo>
                  <a:pt x="37817" y="12331"/>
                </a:lnTo>
                <a:cubicBezTo>
                  <a:pt x="37879" y="11747"/>
                  <a:pt x="38369" y="11302"/>
                  <a:pt x="38957" y="11298"/>
                </a:cubicBezTo>
                <a:cubicBezTo>
                  <a:pt x="38960" y="11298"/>
                  <a:pt x="38963" y="11298"/>
                  <a:pt x="38965" y="11298"/>
                </a:cubicBezTo>
                <a:close/>
                <a:moveTo>
                  <a:pt x="54792" y="11298"/>
                </a:moveTo>
                <a:cubicBezTo>
                  <a:pt x="55331" y="11298"/>
                  <a:pt x="55804" y="11678"/>
                  <a:pt x="55915" y="12204"/>
                </a:cubicBezTo>
                <a:cubicBezTo>
                  <a:pt x="55731" y="12384"/>
                  <a:pt x="55559" y="12589"/>
                  <a:pt x="55408" y="12805"/>
                </a:cubicBezTo>
                <a:cubicBezTo>
                  <a:pt x="55188" y="12768"/>
                  <a:pt x="54963" y="12747"/>
                  <a:pt x="54739" y="12747"/>
                </a:cubicBezTo>
                <a:lnTo>
                  <a:pt x="54710" y="12747"/>
                </a:lnTo>
                <a:cubicBezTo>
                  <a:pt x="54473" y="12747"/>
                  <a:pt x="54241" y="12772"/>
                  <a:pt x="54015" y="12817"/>
                </a:cubicBezTo>
                <a:lnTo>
                  <a:pt x="54015" y="12813"/>
                </a:lnTo>
                <a:cubicBezTo>
                  <a:pt x="53898" y="12642"/>
                  <a:pt x="53766" y="12478"/>
                  <a:pt x="53623" y="12327"/>
                </a:cubicBezTo>
                <a:lnTo>
                  <a:pt x="53623" y="12327"/>
                </a:lnTo>
                <a:lnTo>
                  <a:pt x="53644" y="12331"/>
                </a:lnTo>
                <a:cubicBezTo>
                  <a:pt x="53705" y="11747"/>
                  <a:pt x="54196" y="11302"/>
                  <a:pt x="54784" y="11298"/>
                </a:cubicBezTo>
                <a:close/>
                <a:moveTo>
                  <a:pt x="70618" y="11298"/>
                </a:moveTo>
                <a:cubicBezTo>
                  <a:pt x="71161" y="11298"/>
                  <a:pt x="71631" y="11678"/>
                  <a:pt x="71745" y="12204"/>
                </a:cubicBezTo>
                <a:cubicBezTo>
                  <a:pt x="71557" y="12384"/>
                  <a:pt x="71386" y="12589"/>
                  <a:pt x="71235" y="12805"/>
                </a:cubicBezTo>
                <a:cubicBezTo>
                  <a:pt x="71018" y="12768"/>
                  <a:pt x="70794" y="12747"/>
                  <a:pt x="70565" y="12747"/>
                </a:cubicBezTo>
                <a:lnTo>
                  <a:pt x="70541" y="12747"/>
                </a:lnTo>
                <a:cubicBezTo>
                  <a:pt x="70304" y="12747"/>
                  <a:pt x="70071" y="12772"/>
                  <a:pt x="69842" y="12817"/>
                </a:cubicBezTo>
                <a:lnTo>
                  <a:pt x="69846" y="12813"/>
                </a:lnTo>
                <a:cubicBezTo>
                  <a:pt x="69728" y="12642"/>
                  <a:pt x="69597" y="12478"/>
                  <a:pt x="69454" y="12327"/>
                </a:cubicBezTo>
                <a:lnTo>
                  <a:pt x="69454" y="12327"/>
                </a:lnTo>
                <a:lnTo>
                  <a:pt x="69474" y="12331"/>
                </a:lnTo>
                <a:cubicBezTo>
                  <a:pt x="69536" y="11747"/>
                  <a:pt x="70026" y="11302"/>
                  <a:pt x="70614" y="11298"/>
                </a:cubicBezTo>
                <a:close/>
                <a:moveTo>
                  <a:pt x="86449" y="11298"/>
                </a:moveTo>
                <a:cubicBezTo>
                  <a:pt x="86988" y="11298"/>
                  <a:pt x="87461" y="11678"/>
                  <a:pt x="87572" y="12204"/>
                </a:cubicBezTo>
                <a:cubicBezTo>
                  <a:pt x="87388" y="12384"/>
                  <a:pt x="87216" y="12589"/>
                  <a:pt x="87065" y="12805"/>
                </a:cubicBezTo>
                <a:cubicBezTo>
                  <a:pt x="86845" y="12768"/>
                  <a:pt x="86620" y="12747"/>
                  <a:pt x="86396" y="12747"/>
                </a:cubicBezTo>
                <a:lnTo>
                  <a:pt x="86367" y="12747"/>
                </a:lnTo>
                <a:cubicBezTo>
                  <a:pt x="86130" y="12747"/>
                  <a:pt x="85897" y="12772"/>
                  <a:pt x="85672" y="12817"/>
                </a:cubicBezTo>
                <a:lnTo>
                  <a:pt x="85672" y="12813"/>
                </a:lnTo>
                <a:cubicBezTo>
                  <a:pt x="85554" y="12642"/>
                  <a:pt x="85423" y="12478"/>
                  <a:pt x="85280" y="12327"/>
                </a:cubicBezTo>
                <a:lnTo>
                  <a:pt x="85280" y="12327"/>
                </a:lnTo>
                <a:lnTo>
                  <a:pt x="85301" y="12331"/>
                </a:lnTo>
                <a:cubicBezTo>
                  <a:pt x="85363" y="11747"/>
                  <a:pt x="85853" y="11302"/>
                  <a:pt x="86441" y="11298"/>
                </a:cubicBezTo>
                <a:close/>
                <a:moveTo>
                  <a:pt x="15166" y="11298"/>
                </a:moveTo>
                <a:cubicBezTo>
                  <a:pt x="15722" y="11298"/>
                  <a:pt x="16203" y="11709"/>
                  <a:pt x="16297" y="12253"/>
                </a:cubicBezTo>
                <a:cubicBezTo>
                  <a:pt x="16269" y="12286"/>
                  <a:pt x="16240" y="12315"/>
                  <a:pt x="16212" y="12348"/>
                </a:cubicBezTo>
                <a:cubicBezTo>
                  <a:pt x="16159" y="12404"/>
                  <a:pt x="16105" y="12466"/>
                  <a:pt x="16052" y="12527"/>
                </a:cubicBezTo>
                <a:cubicBezTo>
                  <a:pt x="15979" y="12613"/>
                  <a:pt x="15914" y="12702"/>
                  <a:pt x="15848" y="12796"/>
                </a:cubicBezTo>
                <a:cubicBezTo>
                  <a:pt x="15639" y="12764"/>
                  <a:pt x="15432" y="12747"/>
                  <a:pt x="15219" y="12747"/>
                </a:cubicBezTo>
                <a:lnTo>
                  <a:pt x="15194" y="12747"/>
                </a:lnTo>
                <a:cubicBezTo>
                  <a:pt x="14929" y="12751"/>
                  <a:pt x="14668" y="12781"/>
                  <a:pt x="14414" y="12830"/>
                </a:cubicBezTo>
                <a:lnTo>
                  <a:pt x="14439" y="12813"/>
                </a:lnTo>
                <a:cubicBezTo>
                  <a:pt x="14316" y="12629"/>
                  <a:pt x="14174" y="12457"/>
                  <a:pt x="14022" y="12302"/>
                </a:cubicBezTo>
                <a:cubicBezTo>
                  <a:pt x="14096" y="11731"/>
                  <a:pt x="14578" y="11302"/>
                  <a:pt x="15158" y="11298"/>
                </a:cubicBezTo>
                <a:cubicBezTo>
                  <a:pt x="15161" y="11298"/>
                  <a:pt x="15163" y="11298"/>
                  <a:pt x="15166" y="11298"/>
                </a:cubicBezTo>
                <a:close/>
                <a:moveTo>
                  <a:pt x="30993" y="11298"/>
                </a:moveTo>
                <a:cubicBezTo>
                  <a:pt x="31548" y="11298"/>
                  <a:pt x="32034" y="11706"/>
                  <a:pt x="32128" y="12253"/>
                </a:cubicBezTo>
                <a:cubicBezTo>
                  <a:pt x="32099" y="12286"/>
                  <a:pt x="32067" y="12315"/>
                  <a:pt x="32039" y="12348"/>
                </a:cubicBezTo>
                <a:cubicBezTo>
                  <a:pt x="31907" y="12487"/>
                  <a:pt x="31785" y="12638"/>
                  <a:pt x="31675" y="12796"/>
                </a:cubicBezTo>
                <a:cubicBezTo>
                  <a:pt x="31470" y="12764"/>
                  <a:pt x="31262" y="12747"/>
                  <a:pt x="31050" y="12747"/>
                </a:cubicBezTo>
                <a:lnTo>
                  <a:pt x="31025" y="12747"/>
                </a:lnTo>
                <a:cubicBezTo>
                  <a:pt x="30759" y="12751"/>
                  <a:pt x="30499" y="12781"/>
                  <a:pt x="30241" y="12830"/>
                </a:cubicBezTo>
                <a:lnTo>
                  <a:pt x="30269" y="12813"/>
                </a:lnTo>
                <a:cubicBezTo>
                  <a:pt x="30143" y="12629"/>
                  <a:pt x="30005" y="12457"/>
                  <a:pt x="29853" y="12302"/>
                </a:cubicBezTo>
                <a:cubicBezTo>
                  <a:pt x="29926" y="11731"/>
                  <a:pt x="30408" y="11302"/>
                  <a:pt x="30985" y="11298"/>
                </a:cubicBezTo>
                <a:close/>
                <a:moveTo>
                  <a:pt x="46823" y="11298"/>
                </a:moveTo>
                <a:cubicBezTo>
                  <a:pt x="47379" y="11298"/>
                  <a:pt x="47865" y="11709"/>
                  <a:pt x="47954" y="12253"/>
                </a:cubicBezTo>
                <a:cubicBezTo>
                  <a:pt x="47845" y="12368"/>
                  <a:pt x="47734" y="12491"/>
                  <a:pt x="47636" y="12621"/>
                </a:cubicBezTo>
                <a:cubicBezTo>
                  <a:pt x="47591" y="12678"/>
                  <a:pt x="47546" y="12740"/>
                  <a:pt x="47506" y="12796"/>
                </a:cubicBezTo>
                <a:cubicBezTo>
                  <a:pt x="47289" y="12764"/>
                  <a:pt x="47072" y="12747"/>
                  <a:pt x="46852" y="12747"/>
                </a:cubicBezTo>
                <a:cubicBezTo>
                  <a:pt x="46586" y="12751"/>
                  <a:pt x="46325" y="12781"/>
                  <a:pt x="46071" y="12830"/>
                </a:cubicBezTo>
                <a:lnTo>
                  <a:pt x="46096" y="12813"/>
                </a:lnTo>
                <a:cubicBezTo>
                  <a:pt x="45973" y="12629"/>
                  <a:pt x="45830" y="12457"/>
                  <a:pt x="45679" y="12302"/>
                </a:cubicBezTo>
                <a:cubicBezTo>
                  <a:pt x="45753" y="11731"/>
                  <a:pt x="46235" y="11302"/>
                  <a:pt x="46815" y="11298"/>
                </a:cubicBezTo>
                <a:cubicBezTo>
                  <a:pt x="46818" y="11298"/>
                  <a:pt x="46821" y="11298"/>
                  <a:pt x="46823" y="11298"/>
                </a:cubicBezTo>
                <a:close/>
                <a:moveTo>
                  <a:pt x="62641" y="11298"/>
                </a:moveTo>
                <a:cubicBezTo>
                  <a:pt x="63201" y="11298"/>
                  <a:pt x="63691" y="11706"/>
                  <a:pt x="63785" y="12253"/>
                </a:cubicBezTo>
                <a:cubicBezTo>
                  <a:pt x="63757" y="12286"/>
                  <a:pt x="63724" y="12315"/>
                  <a:pt x="63695" y="12348"/>
                </a:cubicBezTo>
                <a:cubicBezTo>
                  <a:pt x="63642" y="12404"/>
                  <a:pt x="63589" y="12466"/>
                  <a:pt x="63540" y="12527"/>
                </a:cubicBezTo>
                <a:cubicBezTo>
                  <a:pt x="63466" y="12613"/>
                  <a:pt x="63397" y="12702"/>
                  <a:pt x="63332" y="12796"/>
                </a:cubicBezTo>
                <a:cubicBezTo>
                  <a:pt x="63127" y="12764"/>
                  <a:pt x="62920" y="12747"/>
                  <a:pt x="62707" y="12747"/>
                </a:cubicBezTo>
                <a:lnTo>
                  <a:pt x="62682" y="12747"/>
                </a:lnTo>
                <a:cubicBezTo>
                  <a:pt x="62417" y="12751"/>
                  <a:pt x="62156" y="12781"/>
                  <a:pt x="61898" y="12830"/>
                </a:cubicBezTo>
                <a:lnTo>
                  <a:pt x="61927" y="12813"/>
                </a:lnTo>
                <a:cubicBezTo>
                  <a:pt x="61800" y="12629"/>
                  <a:pt x="61661" y="12457"/>
                  <a:pt x="61510" y="12302"/>
                </a:cubicBezTo>
                <a:cubicBezTo>
                  <a:pt x="61583" y="11731"/>
                  <a:pt x="62066" y="11302"/>
                  <a:pt x="62641" y="11298"/>
                </a:cubicBezTo>
                <a:close/>
                <a:moveTo>
                  <a:pt x="78472" y="11298"/>
                </a:moveTo>
                <a:cubicBezTo>
                  <a:pt x="79031" y="11298"/>
                  <a:pt x="79522" y="11706"/>
                  <a:pt x="79616" y="12253"/>
                </a:cubicBezTo>
                <a:cubicBezTo>
                  <a:pt x="79448" y="12421"/>
                  <a:pt x="79297" y="12600"/>
                  <a:pt x="79163" y="12796"/>
                </a:cubicBezTo>
                <a:cubicBezTo>
                  <a:pt x="78958" y="12764"/>
                  <a:pt x="78746" y="12747"/>
                  <a:pt x="78534" y="12747"/>
                </a:cubicBezTo>
                <a:lnTo>
                  <a:pt x="78509" y="12747"/>
                </a:lnTo>
                <a:cubicBezTo>
                  <a:pt x="78243" y="12751"/>
                  <a:pt x="77982" y="12781"/>
                  <a:pt x="77729" y="12830"/>
                </a:cubicBezTo>
                <a:lnTo>
                  <a:pt x="77753" y="12813"/>
                </a:lnTo>
                <a:cubicBezTo>
                  <a:pt x="77631" y="12629"/>
                  <a:pt x="77488" y="12457"/>
                  <a:pt x="77337" y="12302"/>
                </a:cubicBezTo>
                <a:cubicBezTo>
                  <a:pt x="77410" y="11731"/>
                  <a:pt x="77892" y="11302"/>
                  <a:pt x="78472" y="11298"/>
                </a:cubicBezTo>
                <a:close/>
                <a:moveTo>
                  <a:pt x="94307" y="11298"/>
                </a:moveTo>
                <a:cubicBezTo>
                  <a:pt x="94862" y="11298"/>
                  <a:pt x="95348" y="11706"/>
                  <a:pt x="95442" y="12253"/>
                </a:cubicBezTo>
                <a:cubicBezTo>
                  <a:pt x="95279" y="12421"/>
                  <a:pt x="95124" y="12600"/>
                  <a:pt x="94989" y="12796"/>
                </a:cubicBezTo>
                <a:cubicBezTo>
                  <a:pt x="94785" y="12764"/>
                  <a:pt x="94577" y="12747"/>
                  <a:pt x="94364" y="12747"/>
                </a:cubicBezTo>
                <a:lnTo>
                  <a:pt x="94340" y="12747"/>
                </a:lnTo>
                <a:cubicBezTo>
                  <a:pt x="94074" y="12751"/>
                  <a:pt x="93812" y="12781"/>
                  <a:pt x="93555" y="12830"/>
                </a:cubicBezTo>
                <a:lnTo>
                  <a:pt x="93584" y="12813"/>
                </a:lnTo>
                <a:cubicBezTo>
                  <a:pt x="93457" y="12629"/>
                  <a:pt x="93318" y="12457"/>
                  <a:pt x="93167" y="12302"/>
                </a:cubicBezTo>
                <a:cubicBezTo>
                  <a:pt x="93241" y="11731"/>
                  <a:pt x="93723" y="11302"/>
                  <a:pt x="94298" y="11298"/>
                </a:cubicBezTo>
                <a:close/>
                <a:moveTo>
                  <a:pt x="19098" y="11163"/>
                </a:moveTo>
                <a:cubicBezTo>
                  <a:pt x="19935" y="11163"/>
                  <a:pt x="20739" y="11432"/>
                  <a:pt x="21394" y="11914"/>
                </a:cubicBezTo>
                <a:cubicBezTo>
                  <a:pt x="21428" y="11939"/>
                  <a:pt x="21460" y="11963"/>
                  <a:pt x="21488" y="11988"/>
                </a:cubicBezTo>
                <a:cubicBezTo>
                  <a:pt x="21554" y="12037"/>
                  <a:pt x="21611" y="12086"/>
                  <a:pt x="21673" y="12139"/>
                </a:cubicBezTo>
                <a:cubicBezTo>
                  <a:pt x="21901" y="12340"/>
                  <a:pt x="22105" y="12572"/>
                  <a:pt x="22285" y="12830"/>
                </a:cubicBezTo>
                <a:cubicBezTo>
                  <a:pt x="22060" y="12874"/>
                  <a:pt x="21844" y="12940"/>
                  <a:pt x="21635" y="13026"/>
                </a:cubicBezTo>
                <a:cubicBezTo>
                  <a:pt x="21015" y="12246"/>
                  <a:pt x="20092" y="11801"/>
                  <a:pt x="19100" y="11801"/>
                </a:cubicBezTo>
                <a:lnTo>
                  <a:pt x="19079" y="11801"/>
                </a:lnTo>
                <a:cubicBezTo>
                  <a:pt x="18107" y="11808"/>
                  <a:pt x="17200" y="12242"/>
                  <a:pt x="16587" y="12993"/>
                </a:cubicBezTo>
                <a:cubicBezTo>
                  <a:pt x="16375" y="12915"/>
                  <a:pt x="16150" y="12854"/>
                  <a:pt x="15922" y="12813"/>
                </a:cubicBezTo>
                <a:cubicBezTo>
                  <a:pt x="15958" y="12760"/>
                  <a:pt x="15995" y="12711"/>
                  <a:pt x="16032" y="12662"/>
                </a:cubicBezTo>
                <a:cubicBezTo>
                  <a:pt x="16081" y="12600"/>
                  <a:pt x="16130" y="12540"/>
                  <a:pt x="16183" y="12482"/>
                </a:cubicBezTo>
                <a:cubicBezTo>
                  <a:pt x="16208" y="12449"/>
                  <a:pt x="16236" y="12421"/>
                  <a:pt x="16261" y="12393"/>
                </a:cubicBezTo>
                <a:cubicBezTo>
                  <a:pt x="16767" y="11857"/>
                  <a:pt x="17409" y="11473"/>
                  <a:pt x="18119" y="11290"/>
                </a:cubicBezTo>
                <a:lnTo>
                  <a:pt x="18119" y="11298"/>
                </a:lnTo>
                <a:lnTo>
                  <a:pt x="18184" y="11273"/>
                </a:lnTo>
                <a:lnTo>
                  <a:pt x="18184" y="11269"/>
                </a:lnTo>
                <a:cubicBezTo>
                  <a:pt x="18397" y="11220"/>
                  <a:pt x="18613" y="11188"/>
                  <a:pt x="18830" y="11171"/>
                </a:cubicBezTo>
                <a:cubicBezTo>
                  <a:pt x="18830" y="11175"/>
                  <a:pt x="18834" y="11175"/>
                  <a:pt x="18834" y="11179"/>
                </a:cubicBezTo>
                <a:lnTo>
                  <a:pt x="18862" y="11171"/>
                </a:lnTo>
                <a:cubicBezTo>
                  <a:pt x="18932" y="11167"/>
                  <a:pt x="19002" y="11163"/>
                  <a:pt x="19075" y="11163"/>
                </a:cubicBezTo>
                <a:cubicBezTo>
                  <a:pt x="19083" y="11163"/>
                  <a:pt x="19090" y="11163"/>
                  <a:pt x="19098" y="11163"/>
                </a:cubicBezTo>
                <a:close/>
                <a:moveTo>
                  <a:pt x="34925" y="11163"/>
                </a:moveTo>
                <a:cubicBezTo>
                  <a:pt x="36131" y="11163"/>
                  <a:pt x="37253" y="11714"/>
                  <a:pt x="37989" y="12658"/>
                </a:cubicBezTo>
                <a:cubicBezTo>
                  <a:pt x="38034" y="12715"/>
                  <a:pt x="38075" y="12772"/>
                  <a:pt x="38116" y="12830"/>
                </a:cubicBezTo>
                <a:cubicBezTo>
                  <a:pt x="37890" y="12874"/>
                  <a:pt x="37675" y="12940"/>
                  <a:pt x="37462" y="13026"/>
                </a:cubicBezTo>
                <a:cubicBezTo>
                  <a:pt x="36842" y="12246"/>
                  <a:pt x="35922" y="11801"/>
                  <a:pt x="34925" y="11801"/>
                </a:cubicBezTo>
                <a:lnTo>
                  <a:pt x="34906" y="11801"/>
                </a:lnTo>
                <a:cubicBezTo>
                  <a:pt x="33937" y="11808"/>
                  <a:pt x="33031" y="12242"/>
                  <a:pt x="32414" y="12993"/>
                </a:cubicBezTo>
                <a:cubicBezTo>
                  <a:pt x="32201" y="12915"/>
                  <a:pt x="31981" y="12854"/>
                  <a:pt x="31752" y="12813"/>
                </a:cubicBezTo>
                <a:cubicBezTo>
                  <a:pt x="31834" y="12695"/>
                  <a:pt x="31920" y="12585"/>
                  <a:pt x="32014" y="12482"/>
                </a:cubicBezTo>
                <a:cubicBezTo>
                  <a:pt x="32063" y="12421"/>
                  <a:pt x="32116" y="12364"/>
                  <a:pt x="32173" y="12310"/>
                </a:cubicBezTo>
                <a:cubicBezTo>
                  <a:pt x="32226" y="12253"/>
                  <a:pt x="32284" y="12200"/>
                  <a:pt x="32340" y="12148"/>
                </a:cubicBezTo>
                <a:cubicBezTo>
                  <a:pt x="32401" y="12095"/>
                  <a:pt x="32459" y="12046"/>
                  <a:pt x="32520" y="11997"/>
                </a:cubicBezTo>
                <a:cubicBezTo>
                  <a:pt x="32614" y="11927"/>
                  <a:pt x="32708" y="11857"/>
                  <a:pt x="32806" y="11796"/>
                </a:cubicBezTo>
                <a:cubicBezTo>
                  <a:pt x="33153" y="11567"/>
                  <a:pt x="33541" y="11396"/>
                  <a:pt x="33945" y="11290"/>
                </a:cubicBezTo>
                <a:cubicBezTo>
                  <a:pt x="33945" y="11290"/>
                  <a:pt x="33950" y="11294"/>
                  <a:pt x="33950" y="11298"/>
                </a:cubicBezTo>
                <a:lnTo>
                  <a:pt x="34015" y="11273"/>
                </a:lnTo>
                <a:lnTo>
                  <a:pt x="34015" y="11269"/>
                </a:lnTo>
                <a:cubicBezTo>
                  <a:pt x="34223" y="11220"/>
                  <a:pt x="34440" y="11188"/>
                  <a:pt x="34661" y="11171"/>
                </a:cubicBezTo>
                <a:lnTo>
                  <a:pt x="34661" y="11179"/>
                </a:lnTo>
                <a:lnTo>
                  <a:pt x="34689" y="11171"/>
                </a:lnTo>
                <a:cubicBezTo>
                  <a:pt x="34763" y="11167"/>
                  <a:pt x="34832" y="11163"/>
                  <a:pt x="34901" y="11163"/>
                </a:cubicBezTo>
                <a:close/>
                <a:moveTo>
                  <a:pt x="50758" y="11163"/>
                </a:moveTo>
                <a:cubicBezTo>
                  <a:pt x="52031" y="11163"/>
                  <a:pt x="53217" y="11783"/>
                  <a:pt x="53942" y="12830"/>
                </a:cubicBezTo>
                <a:cubicBezTo>
                  <a:pt x="53717" y="12874"/>
                  <a:pt x="53501" y="12940"/>
                  <a:pt x="53293" y="13026"/>
                </a:cubicBezTo>
                <a:cubicBezTo>
                  <a:pt x="52672" y="12246"/>
                  <a:pt x="51749" y="11801"/>
                  <a:pt x="50756" y="11801"/>
                </a:cubicBezTo>
                <a:lnTo>
                  <a:pt x="50736" y="11801"/>
                </a:lnTo>
                <a:cubicBezTo>
                  <a:pt x="49764" y="11808"/>
                  <a:pt x="48857" y="12242"/>
                  <a:pt x="48245" y="12993"/>
                </a:cubicBezTo>
                <a:cubicBezTo>
                  <a:pt x="48028" y="12915"/>
                  <a:pt x="47807" y="12854"/>
                  <a:pt x="47579" y="12813"/>
                </a:cubicBezTo>
                <a:cubicBezTo>
                  <a:pt x="47800" y="12502"/>
                  <a:pt x="48056" y="12229"/>
                  <a:pt x="48350" y="11997"/>
                </a:cubicBezTo>
                <a:cubicBezTo>
                  <a:pt x="48771" y="11665"/>
                  <a:pt x="49253" y="11424"/>
                  <a:pt x="49776" y="11290"/>
                </a:cubicBezTo>
                <a:cubicBezTo>
                  <a:pt x="49776" y="11290"/>
                  <a:pt x="49776" y="11294"/>
                  <a:pt x="49781" y="11298"/>
                </a:cubicBezTo>
                <a:lnTo>
                  <a:pt x="49841" y="11273"/>
                </a:lnTo>
                <a:lnTo>
                  <a:pt x="49841" y="11269"/>
                </a:lnTo>
                <a:cubicBezTo>
                  <a:pt x="50054" y="11220"/>
                  <a:pt x="50271" y="11188"/>
                  <a:pt x="50486" y="11171"/>
                </a:cubicBezTo>
                <a:cubicBezTo>
                  <a:pt x="50486" y="11175"/>
                  <a:pt x="50491" y="11175"/>
                  <a:pt x="50491" y="11179"/>
                </a:cubicBezTo>
                <a:lnTo>
                  <a:pt x="50520" y="11171"/>
                </a:lnTo>
                <a:cubicBezTo>
                  <a:pt x="50589" y="11167"/>
                  <a:pt x="50658" y="11163"/>
                  <a:pt x="50731" y="11163"/>
                </a:cubicBezTo>
                <a:cubicBezTo>
                  <a:pt x="50740" y="11163"/>
                  <a:pt x="50749" y="11163"/>
                  <a:pt x="50758" y="11163"/>
                </a:cubicBezTo>
                <a:close/>
                <a:moveTo>
                  <a:pt x="66583" y="11163"/>
                </a:moveTo>
                <a:cubicBezTo>
                  <a:pt x="67465" y="11163"/>
                  <a:pt x="68307" y="11461"/>
                  <a:pt x="68980" y="11992"/>
                </a:cubicBezTo>
                <a:cubicBezTo>
                  <a:pt x="69103" y="12086"/>
                  <a:pt x="69221" y="12193"/>
                  <a:pt x="69331" y="12302"/>
                </a:cubicBezTo>
                <a:cubicBezTo>
                  <a:pt x="69389" y="12359"/>
                  <a:pt x="69442" y="12417"/>
                  <a:pt x="69495" y="12474"/>
                </a:cubicBezTo>
                <a:cubicBezTo>
                  <a:pt x="69593" y="12589"/>
                  <a:pt x="69687" y="12707"/>
                  <a:pt x="69772" y="12830"/>
                </a:cubicBezTo>
                <a:cubicBezTo>
                  <a:pt x="69548" y="12874"/>
                  <a:pt x="69331" y="12940"/>
                  <a:pt x="69119" y="13026"/>
                </a:cubicBezTo>
                <a:cubicBezTo>
                  <a:pt x="68498" y="12246"/>
                  <a:pt x="67580" y="11801"/>
                  <a:pt x="66583" y="11801"/>
                </a:cubicBezTo>
                <a:lnTo>
                  <a:pt x="66562" y="11801"/>
                </a:lnTo>
                <a:cubicBezTo>
                  <a:pt x="65595" y="11808"/>
                  <a:pt x="64688" y="12242"/>
                  <a:pt x="64071" y="12993"/>
                </a:cubicBezTo>
                <a:cubicBezTo>
                  <a:pt x="63859" y="12915"/>
                  <a:pt x="63638" y="12854"/>
                  <a:pt x="63410" y="12813"/>
                </a:cubicBezTo>
                <a:cubicBezTo>
                  <a:pt x="63581" y="12568"/>
                  <a:pt x="63781" y="12344"/>
                  <a:pt x="63998" y="12148"/>
                </a:cubicBezTo>
                <a:cubicBezTo>
                  <a:pt x="64459" y="11739"/>
                  <a:pt x="65010" y="11445"/>
                  <a:pt x="65602" y="11290"/>
                </a:cubicBezTo>
                <a:cubicBezTo>
                  <a:pt x="65602" y="11290"/>
                  <a:pt x="65606" y="11294"/>
                  <a:pt x="65606" y="11298"/>
                </a:cubicBezTo>
                <a:lnTo>
                  <a:pt x="65672" y="11273"/>
                </a:lnTo>
                <a:lnTo>
                  <a:pt x="65672" y="11269"/>
                </a:lnTo>
                <a:cubicBezTo>
                  <a:pt x="65881" y="11220"/>
                  <a:pt x="66096" y="11188"/>
                  <a:pt x="66317" y="11171"/>
                </a:cubicBezTo>
                <a:lnTo>
                  <a:pt x="66317" y="11179"/>
                </a:lnTo>
                <a:lnTo>
                  <a:pt x="66346" y="11171"/>
                </a:lnTo>
                <a:cubicBezTo>
                  <a:pt x="66420" y="11167"/>
                  <a:pt x="66489" y="11163"/>
                  <a:pt x="66558" y="11163"/>
                </a:cubicBezTo>
                <a:close/>
                <a:moveTo>
                  <a:pt x="82416" y="11163"/>
                </a:moveTo>
                <a:cubicBezTo>
                  <a:pt x="83689" y="11163"/>
                  <a:pt x="84873" y="11783"/>
                  <a:pt x="85599" y="12830"/>
                </a:cubicBezTo>
                <a:cubicBezTo>
                  <a:pt x="85374" y="12874"/>
                  <a:pt x="85158" y="12940"/>
                  <a:pt x="84950" y="13026"/>
                </a:cubicBezTo>
                <a:cubicBezTo>
                  <a:pt x="84329" y="12246"/>
                  <a:pt x="83406" y="11801"/>
                  <a:pt x="82413" y="11801"/>
                </a:cubicBezTo>
                <a:lnTo>
                  <a:pt x="82393" y="11801"/>
                </a:lnTo>
                <a:cubicBezTo>
                  <a:pt x="81421" y="11808"/>
                  <a:pt x="80515" y="12242"/>
                  <a:pt x="79902" y="12993"/>
                </a:cubicBezTo>
                <a:cubicBezTo>
                  <a:pt x="79689" y="12915"/>
                  <a:pt x="79465" y="12854"/>
                  <a:pt x="79236" y="12813"/>
                </a:cubicBezTo>
                <a:cubicBezTo>
                  <a:pt x="79771" y="12053"/>
                  <a:pt x="80551" y="11518"/>
                  <a:pt x="81433" y="11290"/>
                </a:cubicBezTo>
                <a:cubicBezTo>
                  <a:pt x="81433" y="11290"/>
                  <a:pt x="81433" y="11294"/>
                  <a:pt x="81437" y="11298"/>
                </a:cubicBezTo>
                <a:lnTo>
                  <a:pt x="81499" y="11273"/>
                </a:lnTo>
                <a:lnTo>
                  <a:pt x="81499" y="11269"/>
                </a:lnTo>
                <a:cubicBezTo>
                  <a:pt x="81711" y="11220"/>
                  <a:pt x="81927" y="11188"/>
                  <a:pt x="82144" y="11171"/>
                </a:cubicBezTo>
                <a:cubicBezTo>
                  <a:pt x="82144" y="11175"/>
                  <a:pt x="82148" y="11175"/>
                  <a:pt x="82148" y="11179"/>
                </a:cubicBezTo>
                <a:lnTo>
                  <a:pt x="82177" y="11171"/>
                </a:lnTo>
                <a:cubicBezTo>
                  <a:pt x="82246" y="11167"/>
                  <a:pt x="82315" y="11163"/>
                  <a:pt x="82389" y="11163"/>
                </a:cubicBezTo>
                <a:cubicBezTo>
                  <a:pt x="82398" y="11163"/>
                  <a:pt x="82407" y="11163"/>
                  <a:pt x="82416" y="11163"/>
                </a:cubicBezTo>
                <a:close/>
                <a:moveTo>
                  <a:pt x="11182" y="11163"/>
                </a:moveTo>
                <a:cubicBezTo>
                  <a:pt x="12455" y="11163"/>
                  <a:pt x="13648" y="11787"/>
                  <a:pt x="14374" y="12842"/>
                </a:cubicBezTo>
                <a:cubicBezTo>
                  <a:pt x="14153" y="12891"/>
                  <a:pt x="13937" y="12956"/>
                  <a:pt x="13728" y="13042"/>
                </a:cubicBezTo>
                <a:cubicBezTo>
                  <a:pt x="13107" y="12253"/>
                  <a:pt x="12180" y="11801"/>
                  <a:pt x="11179" y="11801"/>
                </a:cubicBezTo>
                <a:lnTo>
                  <a:pt x="11160" y="11801"/>
                </a:lnTo>
                <a:cubicBezTo>
                  <a:pt x="10183" y="11808"/>
                  <a:pt x="9273" y="12246"/>
                  <a:pt x="8655" y="13005"/>
                </a:cubicBezTo>
                <a:lnTo>
                  <a:pt x="8660" y="13009"/>
                </a:lnTo>
                <a:cubicBezTo>
                  <a:pt x="8448" y="12928"/>
                  <a:pt x="8227" y="12862"/>
                  <a:pt x="7999" y="12821"/>
                </a:cubicBezTo>
                <a:cubicBezTo>
                  <a:pt x="8546" y="12041"/>
                  <a:pt x="9350" y="11498"/>
                  <a:pt x="10253" y="11273"/>
                </a:cubicBezTo>
                <a:lnTo>
                  <a:pt x="10253" y="11277"/>
                </a:lnTo>
                <a:lnTo>
                  <a:pt x="10265" y="11273"/>
                </a:lnTo>
                <a:cubicBezTo>
                  <a:pt x="10551" y="11200"/>
                  <a:pt x="10849" y="11163"/>
                  <a:pt x="11155" y="11163"/>
                </a:cubicBezTo>
                <a:cubicBezTo>
                  <a:pt x="11164" y="11163"/>
                  <a:pt x="11173" y="11163"/>
                  <a:pt x="11182" y="11163"/>
                </a:cubicBezTo>
                <a:close/>
                <a:moveTo>
                  <a:pt x="27008" y="11163"/>
                </a:moveTo>
                <a:cubicBezTo>
                  <a:pt x="28285" y="11163"/>
                  <a:pt x="29478" y="11787"/>
                  <a:pt x="30205" y="12842"/>
                </a:cubicBezTo>
                <a:cubicBezTo>
                  <a:pt x="29980" y="12891"/>
                  <a:pt x="29763" y="12956"/>
                  <a:pt x="29559" y="13042"/>
                </a:cubicBezTo>
                <a:cubicBezTo>
                  <a:pt x="28938" y="12253"/>
                  <a:pt x="28011" y="11801"/>
                  <a:pt x="27006" y="11801"/>
                </a:cubicBezTo>
                <a:lnTo>
                  <a:pt x="26985" y="11801"/>
                </a:lnTo>
                <a:cubicBezTo>
                  <a:pt x="26010" y="11808"/>
                  <a:pt x="25099" y="12246"/>
                  <a:pt x="24486" y="13005"/>
                </a:cubicBezTo>
                <a:lnTo>
                  <a:pt x="24486" y="13009"/>
                </a:lnTo>
                <a:cubicBezTo>
                  <a:pt x="24274" y="12928"/>
                  <a:pt x="24054" y="12862"/>
                  <a:pt x="23824" y="12821"/>
                </a:cubicBezTo>
                <a:cubicBezTo>
                  <a:pt x="24372" y="12041"/>
                  <a:pt x="25177" y="11498"/>
                  <a:pt x="26084" y="11273"/>
                </a:cubicBezTo>
                <a:lnTo>
                  <a:pt x="26084" y="11277"/>
                </a:lnTo>
                <a:lnTo>
                  <a:pt x="26092" y="11273"/>
                </a:lnTo>
                <a:cubicBezTo>
                  <a:pt x="26382" y="11200"/>
                  <a:pt x="26680" y="11163"/>
                  <a:pt x="26982" y="11163"/>
                </a:cubicBezTo>
                <a:cubicBezTo>
                  <a:pt x="26991" y="11163"/>
                  <a:pt x="26999" y="11163"/>
                  <a:pt x="27008" y="11163"/>
                </a:cubicBezTo>
                <a:close/>
                <a:moveTo>
                  <a:pt x="42837" y="11163"/>
                </a:moveTo>
                <a:cubicBezTo>
                  <a:pt x="44111" y="11163"/>
                  <a:pt x="45304" y="11788"/>
                  <a:pt x="46031" y="12842"/>
                </a:cubicBezTo>
                <a:cubicBezTo>
                  <a:pt x="45811" y="12891"/>
                  <a:pt x="45594" y="12956"/>
                  <a:pt x="45385" y="13042"/>
                </a:cubicBezTo>
                <a:cubicBezTo>
                  <a:pt x="44764" y="12250"/>
                  <a:pt x="43836" y="11801"/>
                  <a:pt x="42832" y="11801"/>
                </a:cubicBezTo>
                <a:cubicBezTo>
                  <a:pt x="42827" y="11801"/>
                  <a:pt x="42822" y="11801"/>
                  <a:pt x="42816" y="11801"/>
                </a:cubicBezTo>
                <a:cubicBezTo>
                  <a:pt x="41841" y="11808"/>
                  <a:pt x="40929" y="12246"/>
                  <a:pt x="40313" y="13005"/>
                </a:cubicBezTo>
                <a:lnTo>
                  <a:pt x="40317" y="13009"/>
                </a:lnTo>
                <a:cubicBezTo>
                  <a:pt x="40105" y="12928"/>
                  <a:pt x="39884" y="12862"/>
                  <a:pt x="39655" y="12821"/>
                </a:cubicBezTo>
                <a:cubicBezTo>
                  <a:pt x="40203" y="12041"/>
                  <a:pt x="41008" y="11498"/>
                  <a:pt x="41909" y="11273"/>
                </a:cubicBezTo>
                <a:lnTo>
                  <a:pt x="41909" y="11277"/>
                </a:lnTo>
                <a:lnTo>
                  <a:pt x="41922" y="11273"/>
                </a:lnTo>
                <a:cubicBezTo>
                  <a:pt x="42208" y="11200"/>
                  <a:pt x="42506" y="11163"/>
                  <a:pt x="42812" y="11163"/>
                </a:cubicBezTo>
                <a:close/>
                <a:moveTo>
                  <a:pt x="58663" y="11163"/>
                </a:moveTo>
                <a:cubicBezTo>
                  <a:pt x="59942" y="11163"/>
                  <a:pt x="61135" y="11788"/>
                  <a:pt x="61862" y="12842"/>
                </a:cubicBezTo>
                <a:cubicBezTo>
                  <a:pt x="61636" y="12891"/>
                  <a:pt x="61421" y="12956"/>
                  <a:pt x="61216" y="13042"/>
                </a:cubicBezTo>
                <a:cubicBezTo>
                  <a:pt x="60595" y="12250"/>
                  <a:pt x="59666" y="11801"/>
                  <a:pt x="58659" y="11801"/>
                </a:cubicBezTo>
                <a:cubicBezTo>
                  <a:pt x="58654" y="11801"/>
                  <a:pt x="58648" y="11801"/>
                  <a:pt x="58643" y="11801"/>
                </a:cubicBezTo>
                <a:cubicBezTo>
                  <a:pt x="57667" y="11808"/>
                  <a:pt x="56756" y="12246"/>
                  <a:pt x="56143" y="13005"/>
                </a:cubicBezTo>
                <a:lnTo>
                  <a:pt x="56143" y="13009"/>
                </a:lnTo>
                <a:cubicBezTo>
                  <a:pt x="55932" y="12928"/>
                  <a:pt x="55711" y="12862"/>
                  <a:pt x="55482" y="12821"/>
                </a:cubicBezTo>
                <a:cubicBezTo>
                  <a:pt x="56030" y="12041"/>
                  <a:pt x="56833" y="11498"/>
                  <a:pt x="57740" y="11273"/>
                </a:cubicBezTo>
                <a:lnTo>
                  <a:pt x="57740" y="11277"/>
                </a:lnTo>
                <a:lnTo>
                  <a:pt x="57749" y="11273"/>
                </a:lnTo>
                <a:cubicBezTo>
                  <a:pt x="58039" y="11200"/>
                  <a:pt x="58337" y="11163"/>
                  <a:pt x="58639" y="11163"/>
                </a:cubicBezTo>
                <a:close/>
                <a:moveTo>
                  <a:pt x="74496" y="11163"/>
                </a:moveTo>
                <a:cubicBezTo>
                  <a:pt x="75773" y="11163"/>
                  <a:pt x="76962" y="11787"/>
                  <a:pt x="77688" y="12842"/>
                </a:cubicBezTo>
                <a:cubicBezTo>
                  <a:pt x="77467" y="12891"/>
                  <a:pt x="77251" y="12956"/>
                  <a:pt x="77043" y="13042"/>
                </a:cubicBezTo>
                <a:cubicBezTo>
                  <a:pt x="76422" y="12253"/>
                  <a:pt x="75495" y="11801"/>
                  <a:pt x="74494" y="11801"/>
                </a:cubicBezTo>
                <a:lnTo>
                  <a:pt x="74473" y="11801"/>
                </a:lnTo>
                <a:cubicBezTo>
                  <a:pt x="73497" y="11808"/>
                  <a:pt x="72586" y="12246"/>
                  <a:pt x="71970" y="13005"/>
                </a:cubicBezTo>
                <a:lnTo>
                  <a:pt x="71974" y="13009"/>
                </a:lnTo>
                <a:cubicBezTo>
                  <a:pt x="71762" y="12928"/>
                  <a:pt x="71542" y="12862"/>
                  <a:pt x="71312" y="12821"/>
                </a:cubicBezTo>
                <a:cubicBezTo>
                  <a:pt x="71860" y="12041"/>
                  <a:pt x="72664" y="11498"/>
                  <a:pt x="73567" y="11273"/>
                </a:cubicBezTo>
                <a:lnTo>
                  <a:pt x="73567" y="11277"/>
                </a:lnTo>
                <a:lnTo>
                  <a:pt x="73579" y="11273"/>
                </a:lnTo>
                <a:cubicBezTo>
                  <a:pt x="73865" y="11200"/>
                  <a:pt x="74164" y="11163"/>
                  <a:pt x="74469" y="11163"/>
                </a:cubicBezTo>
                <a:cubicBezTo>
                  <a:pt x="74478" y="11163"/>
                  <a:pt x="74487" y="11163"/>
                  <a:pt x="74496" y="11163"/>
                </a:cubicBezTo>
                <a:close/>
                <a:moveTo>
                  <a:pt x="90321" y="11163"/>
                </a:moveTo>
                <a:cubicBezTo>
                  <a:pt x="91599" y="11163"/>
                  <a:pt x="92792" y="11788"/>
                  <a:pt x="93518" y="12842"/>
                </a:cubicBezTo>
                <a:cubicBezTo>
                  <a:pt x="93294" y="12891"/>
                  <a:pt x="93082" y="12956"/>
                  <a:pt x="92873" y="13042"/>
                </a:cubicBezTo>
                <a:cubicBezTo>
                  <a:pt x="92252" y="12250"/>
                  <a:pt x="91319" y="11801"/>
                  <a:pt x="90316" y="11801"/>
                </a:cubicBezTo>
                <a:cubicBezTo>
                  <a:pt x="90311" y="11801"/>
                  <a:pt x="90306" y="11801"/>
                  <a:pt x="90300" y="11801"/>
                </a:cubicBezTo>
                <a:cubicBezTo>
                  <a:pt x="89324" y="11808"/>
                  <a:pt x="88413" y="12246"/>
                  <a:pt x="87801" y="13005"/>
                </a:cubicBezTo>
                <a:lnTo>
                  <a:pt x="87801" y="13009"/>
                </a:lnTo>
                <a:cubicBezTo>
                  <a:pt x="87588" y="12928"/>
                  <a:pt x="87367" y="12862"/>
                  <a:pt x="87139" y="12821"/>
                </a:cubicBezTo>
                <a:cubicBezTo>
                  <a:pt x="87686" y="12041"/>
                  <a:pt x="88491" y="11498"/>
                  <a:pt x="89397" y="11273"/>
                </a:cubicBezTo>
                <a:lnTo>
                  <a:pt x="89397" y="11277"/>
                </a:lnTo>
                <a:lnTo>
                  <a:pt x="89406" y="11273"/>
                </a:lnTo>
                <a:cubicBezTo>
                  <a:pt x="89695" y="11200"/>
                  <a:pt x="89994" y="11163"/>
                  <a:pt x="90296" y="11163"/>
                </a:cubicBezTo>
                <a:close/>
                <a:moveTo>
                  <a:pt x="19105" y="11869"/>
                </a:moveTo>
                <a:cubicBezTo>
                  <a:pt x="20067" y="11869"/>
                  <a:pt x="20963" y="12301"/>
                  <a:pt x="21566" y="13050"/>
                </a:cubicBezTo>
                <a:cubicBezTo>
                  <a:pt x="21358" y="13140"/>
                  <a:pt x="21158" y="13241"/>
                  <a:pt x="20966" y="13364"/>
                </a:cubicBezTo>
                <a:cubicBezTo>
                  <a:pt x="20488" y="12834"/>
                  <a:pt x="19814" y="12531"/>
                  <a:pt x="19100" y="12531"/>
                </a:cubicBezTo>
                <a:lnTo>
                  <a:pt x="19083" y="12531"/>
                </a:lnTo>
                <a:cubicBezTo>
                  <a:pt x="18821" y="12531"/>
                  <a:pt x="18564" y="12572"/>
                  <a:pt x="18319" y="12653"/>
                </a:cubicBezTo>
                <a:cubicBezTo>
                  <a:pt x="17923" y="12785"/>
                  <a:pt x="17560" y="13013"/>
                  <a:pt x="17270" y="13320"/>
                </a:cubicBezTo>
                <a:cubicBezTo>
                  <a:pt x="17073" y="13201"/>
                  <a:pt x="16870" y="13103"/>
                  <a:pt x="16657" y="13017"/>
                </a:cubicBezTo>
                <a:cubicBezTo>
                  <a:pt x="17257" y="12295"/>
                  <a:pt x="18135" y="11878"/>
                  <a:pt x="19079" y="11869"/>
                </a:cubicBezTo>
                <a:cubicBezTo>
                  <a:pt x="19088" y="11869"/>
                  <a:pt x="19096" y="11869"/>
                  <a:pt x="19105" y="11869"/>
                </a:cubicBezTo>
                <a:close/>
                <a:moveTo>
                  <a:pt x="34919" y="11869"/>
                </a:moveTo>
                <a:cubicBezTo>
                  <a:pt x="35889" y="11869"/>
                  <a:pt x="36787" y="12298"/>
                  <a:pt x="37396" y="13050"/>
                </a:cubicBezTo>
                <a:cubicBezTo>
                  <a:pt x="37185" y="13140"/>
                  <a:pt x="36984" y="13241"/>
                  <a:pt x="36797" y="13364"/>
                </a:cubicBezTo>
                <a:cubicBezTo>
                  <a:pt x="36317" y="12833"/>
                  <a:pt x="35637" y="12531"/>
                  <a:pt x="34923" y="12531"/>
                </a:cubicBezTo>
                <a:cubicBezTo>
                  <a:pt x="34919" y="12531"/>
                  <a:pt x="34914" y="12531"/>
                  <a:pt x="34910" y="12531"/>
                </a:cubicBezTo>
                <a:cubicBezTo>
                  <a:pt x="34367" y="12531"/>
                  <a:pt x="33843" y="12715"/>
                  <a:pt x="33415" y="13038"/>
                </a:cubicBezTo>
                <a:cubicBezTo>
                  <a:pt x="33300" y="13124"/>
                  <a:pt x="33194" y="13217"/>
                  <a:pt x="33096" y="13320"/>
                </a:cubicBezTo>
                <a:cubicBezTo>
                  <a:pt x="32904" y="13201"/>
                  <a:pt x="32700" y="13103"/>
                  <a:pt x="32484" y="13017"/>
                </a:cubicBezTo>
                <a:cubicBezTo>
                  <a:pt x="33083" y="12295"/>
                  <a:pt x="33966" y="11878"/>
                  <a:pt x="34906" y="11869"/>
                </a:cubicBezTo>
                <a:cubicBezTo>
                  <a:pt x="34910" y="11869"/>
                  <a:pt x="34915" y="11869"/>
                  <a:pt x="34919" y="11869"/>
                </a:cubicBezTo>
                <a:close/>
                <a:moveTo>
                  <a:pt x="50756" y="11869"/>
                </a:moveTo>
                <a:cubicBezTo>
                  <a:pt x="51720" y="11869"/>
                  <a:pt x="52614" y="12299"/>
                  <a:pt x="53223" y="13050"/>
                </a:cubicBezTo>
                <a:cubicBezTo>
                  <a:pt x="53015" y="13140"/>
                  <a:pt x="52814" y="13241"/>
                  <a:pt x="52623" y="13364"/>
                </a:cubicBezTo>
                <a:cubicBezTo>
                  <a:pt x="52145" y="12834"/>
                  <a:pt x="51471" y="12531"/>
                  <a:pt x="50756" y="12531"/>
                </a:cubicBezTo>
                <a:lnTo>
                  <a:pt x="50740" y="12531"/>
                </a:lnTo>
                <a:cubicBezTo>
                  <a:pt x="50054" y="12536"/>
                  <a:pt x="49396" y="12821"/>
                  <a:pt x="48927" y="13320"/>
                </a:cubicBezTo>
                <a:cubicBezTo>
                  <a:pt x="48731" y="13205"/>
                  <a:pt x="48526" y="13103"/>
                  <a:pt x="48314" y="13021"/>
                </a:cubicBezTo>
                <a:cubicBezTo>
                  <a:pt x="48914" y="12295"/>
                  <a:pt x="49792" y="11878"/>
                  <a:pt x="50736" y="11869"/>
                </a:cubicBezTo>
                <a:close/>
                <a:moveTo>
                  <a:pt x="66583" y="11869"/>
                </a:moveTo>
                <a:cubicBezTo>
                  <a:pt x="67551" y="11869"/>
                  <a:pt x="68445" y="12299"/>
                  <a:pt x="69050" y="13050"/>
                </a:cubicBezTo>
                <a:cubicBezTo>
                  <a:pt x="68841" y="13140"/>
                  <a:pt x="68641" y="13241"/>
                  <a:pt x="68454" y="13364"/>
                </a:cubicBezTo>
                <a:cubicBezTo>
                  <a:pt x="67976" y="12834"/>
                  <a:pt x="67297" y="12531"/>
                  <a:pt x="66583" y="12531"/>
                </a:cubicBezTo>
                <a:lnTo>
                  <a:pt x="66567" y="12531"/>
                </a:lnTo>
                <a:cubicBezTo>
                  <a:pt x="65885" y="12536"/>
                  <a:pt x="65223" y="12821"/>
                  <a:pt x="64754" y="13320"/>
                </a:cubicBezTo>
                <a:cubicBezTo>
                  <a:pt x="64561" y="13201"/>
                  <a:pt x="64357" y="13103"/>
                  <a:pt x="64141" y="13017"/>
                </a:cubicBezTo>
                <a:cubicBezTo>
                  <a:pt x="64741" y="12295"/>
                  <a:pt x="65623" y="11878"/>
                  <a:pt x="66562" y="11869"/>
                </a:cubicBezTo>
                <a:close/>
                <a:moveTo>
                  <a:pt x="82406" y="11869"/>
                </a:moveTo>
                <a:cubicBezTo>
                  <a:pt x="83373" y="11869"/>
                  <a:pt x="84274" y="12298"/>
                  <a:pt x="84880" y="13050"/>
                </a:cubicBezTo>
                <a:cubicBezTo>
                  <a:pt x="84672" y="13140"/>
                  <a:pt x="84472" y="13241"/>
                  <a:pt x="84280" y="13364"/>
                </a:cubicBezTo>
                <a:cubicBezTo>
                  <a:pt x="83802" y="12834"/>
                  <a:pt x="83128" y="12531"/>
                  <a:pt x="82413" y="12531"/>
                </a:cubicBezTo>
                <a:lnTo>
                  <a:pt x="82398" y="12531"/>
                </a:lnTo>
                <a:cubicBezTo>
                  <a:pt x="81964" y="12531"/>
                  <a:pt x="81540" y="12649"/>
                  <a:pt x="81167" y="12862"/>
                </a:cubicBezTo>
                <a:cubicBezTo>
                  <a:pt x="80952" y="12985"/>
                  <a:pt x="80756" y="13140"/>
                  <a:pt x="80584" y="13320"/>
                </a:cubicBezTo>
                <a:cubicBezTo>
                  <a:pt x="80388" y="13201"/>
                  <a:pt x="80183" y="13103"/>
                  <a:pt x="79971" y="13017"/>
                </a:cubicBezTo>
                <a:cubicBezTo>
                  <a:pt x="80571" y="12295"/>
                  <a:pt x="81450" y="11878"/>
                  <a:pt x="82393" y="11869"/>
                </a:cubicBezTo>
                <a:cubicBezTo>
                  <a:pt x="82397" y="11869"/>
                  <a:pt x="82401" y="11869"/>
                  <a:pt x="82406" y="11869"/>
                </a:cubicBezTo>
                <a:close/>
                <a:moveTo>
                  <a:pt x="42829" y="11869"/>
                </a:moveTo>
                <a:cubicBezTo>
                  <a:pt x="43809" y="11869"/>
                  <a:pt x="44711" y="12306"/>
                  <a:pt x="45321" y="13070"/>
                </a:cubicBezTo>
                <a:cubicBezTo>
                  <a:pt x="45112" y="13160"/>
                  <a:pt x="44912" y="13266"/>
                  <a:pt x="44724" y="13385"/>
                </a:cubicBezTo>
                <a:cubicBezTo>
                  <a:pt x="44246" y="12842"/>
                  <a:pt x="43560" y="12531"/>
                  <a:pt x="42837" y="12531"/>
                </a:cubicBezTo>
                <a:lnTo>
                  <a:pt x="42821" y="12531"/>
                </a:lnTo>
                <a:cubicBezTo>
                  <a:pt x="42126" y="12536"/>
                  <a:pt x="41457" y="12830"/>
                  <a:pt x="40987" y="13340"/>
                </a:cubicBezTo>
                <a:cubicBezTo>
                  <a:pt x="40795" y="13222"/>
                  <a:pt x="40595" y="13119"/>
                  <a:pt x="40382" y="13034"/>
                </a:cubicBezTo>
                <a:cubicBezTo>
                  <a:pt x="40983" y="12299"/>
                  <a:pt x="41869" y="11878"/>
                  <a:pt x="42816" y="11869"/>
                </a:cubicBezTo>
                <a:cubicBezTo>
                  <a:pt x="42820" y="11869"/>
                  <a:pt x="42825" y="11869"/>
                  <a:pt x="42829" y="11869"/>
                </a:cubicBezTo>
                <a:close/>
                <a:moveTo>
                  <a:pt x="58656" y="11869"/>
                </a:moveTo>
                <a:cubicBezTo>
                  <a:pt x="59635" y="11869"/>
                  <a:pt x="60541" y="12306"/>
                  <a:pt x="61146" y="13070"/>
                </a:cubicBezTo>
                <a:cubicBezTo>
                  <a:pt x="60942" y="13160"/>
                  <a:pt x="60742" y="13266"/>
                  <a:pt x="60554" y="13385"/>
                </a:cubicBezTo>
                <a:cubicBezTo>
                  <a:pt x="60077" y="12842"/>
                  <a:pt x="59391" y="12531"/>
                  <a:pt x="58663" y="12531"/>
                </a:cubicBezTo>
                <a:lnTo>
                  <a:pt x="58647" y="12531"/>
                </a:lnTo>
                <a:cubicBezTo>
                  <a:pt x="57953" y="12536"/>
                  <a:pt x="57287" y="12830"/>
                  <a:pt x="56818" y="13340"/>
                </a:cubicBezTo>
                <a:cubicBezTo>
                  <a:pt x="56626" y="13222"/>
                  <a:pt x="56422" y="13119"/>
                  <a:pt x="56209" y="13034"/>
                </a:cubicBezTo>
                <a:cubicBezTo>
                  <a:pt x="56809" y="12299"/>
                  <a:pt x="57696" y="11878"/>
                  <a:pt x="58643" y="11869"/>
                </a:cubicBezTo>
                <a:cubicBezTo>
                  <a:pt x="58647" y="11869"/>
                  <a:pt x="58652" y="11869"/>
                  <a:pt x="58656" y="11869"/>
                </a:cubicBezTo>
                <a:close/>
                <a:moveTo>
                  <a:pt x="74486" y="11869"/>
                </a:moveTo>
                <a:cubicBezTo>
                  <a:pt x="75462" y="11869"/>
                  <a:pt x="76367" y="12306"/>
                  <a:pt x="76977" y="13070"/>
                </a:cubicBezTo>
                <a:cubicBezTo>
                  <a:pt x="76769" y="13160"/>
                  <a:pt x="76569" y="13266"/>
                  <a:pt x="76381" y="13385"/>
                </a:cubicBezTo>
                <a:cubicBezTo>
                  <a:pt x="75904" y="12842"/>
                  <a:pt x="75217" y="12531"/>
                  <a:pt x="74494" y="12531"/>
                </a:cubicBezTo>
                <a:lnTo>
                  <a:pt x="74477" y="12531"/>
                </a:lnTo>
                <a:cubicBezTo>
                  <a:pt x="73783" y="12536"/>
                  <a:pt x="73114" y="12830"/>
                  <a:pt x="72644" y="13340"/>
                </a:cubicBezTo>
                <a:cubicBezTo>
                  <a:pt x="72452" y="13222"/>
                  <a:pt x="72252" y="13119"/>
                  <a:pt x="72040" y="13034"/>
                </a:cubicBezTo>
                <a:cubicBezTo>
                  <a:pt x="72639" y="12299"/>
                  <a:pt x="73527" y="11878"/>
                  <a:pt x="74473" y="11869"/>
                </a:cubicBezTo>
                <a:cubicBezTo>
                  <a:pt x="74478" y="11869"/>
                  <a:pt x="74482" y="11869"/>
                  <a:pt x="74486" y="11869"/>
                </a:cubicBezTo>
                <a:close/>
                <a:moveTo>
                  <a:pt x="11173" y="11869"/>
                </a:moveTo>
                <a:cubicBezTo>
                  <a:pt x="12148" y="11869"/>
                  <a:pt x="13053" y="12306"/>
                  <a:pt x="13663" y="13070"/>
                </a:cubicBezTo>
                <a:cubicBezTo>
                  <a:pt x="13454" y="13160"/>
                  <a:pt x="13255" y="13266"/>
                  <a:pt x="13066" y="13389"/>
                </a:cubicBezTo>
                <a:cubicBezTo>
                  <a:pt x="12589" y="12842"/>
                  <a:pt x="11903" y="12531"/>
                  <a:pt x="11179" y="12531"/>
                </a:cubicBezTo>
                <a:lnTo>
                  <a:pt x="11164" y="12531"/>
                </a:lnTo>
                <a:cubicBezTo>
                  <a:pt x="10469" y="12536"/>
                  <a:pt x="9799" y="12830"/>
                  <a:pt x="9330" y="13340"/>
                </a:cubicBezTo>
                <a:cubicBezTo>
                  <a:pt x="9138" y="13222"/>
                  <a:pt x="8938" y="13119"/>
                  <a:pt x="8725" y="13034"/>
                </a:cubicBezTo>
                <a:cubicBezTo>
                  <a:pt x="9326" y="12299"/>
                  <a:pt x="10212" y="11878"/>
                  <a:pt x="11160" y="11869"/>
                </a:cubicBezTo>
                <a:cubicBezTo>
                  <a:pt x="11164" y="11869"/>
                  <a:pt x="11169" y="11869"/>
                  <a:pt x="11173" y="11869"/>
                </a:cubicBezTo>
                <a:close/>
                <a:moveTo>
                  <a:pt x="26999" y="11869"/>
                </a:moveTo>
                <a:cubicBezTo>
                  <a:pt x="27979" y="11869"/>
                  <a:pt x="28884" y="12306"/>
                  <a:pt x="29490" y="13070"/>
                </a:cubicBezTo>
                <a:cubicBezTo>
                  <a:pt x="29285" y="13160"/>
                  <a:pt x="29085" y="13266"/>
                  <a:pt x="28897" y="13389"/>
                </a:cubicBezTo>
                <a:cubicBezTo>
                  <a:pt x="28419" y="12841"/>
                  <a:pt x="27729" y="12531"/>
                  <a:pt x="27004" y="12531"/>
                </a:cubicBezTo>
                <a:cubicBezTo>
                  <a:pt x="27000" y="12531"/>
                  <a:pt x="26995" y="12531"/>
                  <a:pt x="26990" y="12531"/>
                </a:cubicBezTo>
                <a:cubicBezTo>
                  <a:pt x="26295" y="12536"/>
                  <a:pt x="25630" y="12830"/>
                  <a:pt x="25160" y="13340"/>
                </a:cubicBezTo>
                <a:cubicBezTo>
                  <a:pt x="24968" y="13222"/>
                  <a:pt x="24764" y="13119"/>
                  <a:pt x="24552" y="13034"/>
                </a:cubicBezTo>
                <a:cubicBezTo>
                  <a:pt x="25152" y="12299"/>
                  <a:pt x="26039" y="11878"/>
                  <a:pt x="26985" y="11869"/>
                </a:cubicBezTo>
                <a:cubicBezTo>
                  <a:pt x="26990" y="11869"/>
                  <a:pt x="26994" y="11869"/>
                  <a:pt x="26999" y="11869"/>
                </a:cubicBezTo>
                <a:close/>
                <a:moveTo>
                  <a:pt x="90321" y="11869"/>
                </a:moveTo>
                <a:cubicBezTo>
                  <a:pt x="91297" y="11869"/>
                  <a:pt x="92200" y="12306"/>
                  <a:pt x="92804" y="13070"/>
                </a:cubicBezTo>
                <a:cubicBezTo>
                  <a:pt x="92600" y="13160"/>
                  <a:pt x="92400" y="13266"/>
                  <a:pt x="92212" y="13389"/>
                </a:cubicBezTo>
                <a:cubicBezTo>
                  <a:pt x="91734" y="12842"/>
                  <a:pt x="91048" y="12531"/>
                  <a:pt x="90321" y="12531"/>
                </a:cubicBezTo>
                <a:lnTo>
                  <a:pt x="90304" y="12531"/>
                </a:lnTo>
                <a:cubicBezTo>
                  <a:pt x="89610" y="12536"/>
                  <a:pt x="88944" y="12830"/>
                  <a:pt x="88475" y="13340"/>
                </a:cubicBezTo>
                <a:cubicBezTo>
                  <a:pt x="88283" y="13222"/>
                  <a:pt x="88078" y="13119"/>
                  <a:pt x="87866" y="13034"/>
                </a:cubicBezTo>
                <a:cubicBezTo>
                  <a:pt x="88470" y="12299"/>
                  <a:pt x="89352" y="11878"/>
                  <a:pt x="90300" y="11869"/>
                </a:cubicBezTo>
                <a:close/>
                <a:moveTo>
                  <a:pt x="19100" y="12600"/>
                </a:moveTo>
                <a:cubicBezTo>
                  <a:pt x="19790" y="12600"/>
                  <a:pt x="20443" y="12891"/>
                  <a:pt x="20908" y="13401"/>
                </a:cubicBezTo>
                <a:cubicBezTo>
                  <a:pt x="20733" y="13516"/>
                  <a:pt x="20570" y="13642"/>
                  <a:pt x="20418" y="13781"/>
                </a:cubicBezTo>
                <a:cubicBezTo>
                  <a:pt x="20074" y="13425"/>
                  <a:pt x="19599" y="13217"/>
                  <a:pt x="19101" y="13217"/>
                </a:cubicBezTo>
                <a:cubicBezTo>
                  <a:pt x="19096" y="13217"/>
                  <a:pt x="19091" y="13217"/>
                  <a:pt x="19087" y="13217"/>
                </a:cubicBezTo>
                <a:cubicBezTo>
                  <a:pt x="18613" y="13222"/>
                  <a:pt x="18168" y="13405"/>
                  <a:pt x="17829" y="13732"/>
                </a:cubicBezTo>
                <a:cubicBezTo>
                  <a:pt x="17673" y="13593"/>
                  <a:pt x="17507" y="13471"/>
                  <a:pt x="17330" y="13360"/>
                </a:cubicBezTo>
                <a:cubicBezTo>
                  <a:pt x="17420" y="13262"/>
                  <a:pt x="17522" y="13173"/>
                  <a:pt x="17624" y="13094"/>
                </a:cubicBezTo>
                <a:cubicBezTo>
                  <a:pt x="18046" y="12781"/>
                  <a:pt x="18556" y="12604"/>
                  <a:pt x="19083" y="12600"/>
                </a:cubicBezTo>
                <a:close/>
                <a:moveTo>
                  <a:pt x="34925" y="12600"/>
                </a:moveTo>
                <a:cubicBezTo>
                  <a:pt x="35616" y="12600"/>
                  <a:pt x="36273" y="12891"/>
                  <a:pt x="36735" y="13401"/>
                </a:cubicBezTo>
                <a:cubicBezTo>
                  <a:pt x="36563" y="13516"/>
                  <a:pt x="36401" y="13642"/>
                  <a:pt x="36245" y="13781"/>
                </a:cubicBezTo>
                <a:cubicBezTo>
                  <a:pt x="35902" y="13422"/>
                  <a:pt x="35424" y="13217"/>
                  <a:pt x="34925" y="13217"/>
                </a:cubicBezTo>
                <a:lnTo>
                  <a:pt x="34914" y="13217"/>
                </a:lnTo>
                <a:cubicBezTo>
                  <a:pt x="34440" y="13222"/>
                  <a:pt x="33999" y="13405"/>
                  <a:pt x="33656" y="13732"/>
                </a:cubicBezTo>
                <a:cubicBezTo>
                  <a:pt x="33500" y="13593"/>
                  <a:pt x="33332" y="13471"/>
                  <a:pt x="33157" y="13360"/>
                </a:cubicBezTo>
                <a:cubicBezTo>
                  <a:pt x="33215" y="13299"/>
                  <a:pt x="33272" y="13246"/>
                  <a:pt x="33332" y="13192"/>
                </a:cubicBezTo>
                <a:cubicBezTo>
                  <a:pt x="33770" y="12817"/>
                  <a:pt x="34329" y="12604"/>
                  <a:pt x="34910" y="12600"/>
                </a:cubicBezTo>
                <a:close/>
                <a:moveTo>
                  <a:pt x="50756" y="12600"/>
                </a:moveTo>
                <a:cubicBezTo>
                  <a:pt x="51447" y="12600"/>
                  <a:pt x="52100" y="12891"/>
                  <a:pt x="52565" y="13401"/>
                </a:cubicBezTo>
                <a:cubicBezTo>
                  <a:pt x="52390" y="13516"/>
                  <a:pt x="52226" y="13642"/>
                  <a:pt x="52075" y="13781"/>
                </a:cubicBezTo>
                <a:cubicBezTo>
                  <a:pt x="51728" y="13422"/>
                  <a:pt x="51246" y="13217"/>
                  <a:pt x="50744" y="13217"/>
                </a:cubicBezTo>
                <a:cubicBezTo>
                  <a:pt x="50271" y="13222"/>
                  <a:pt x="49825" y="13405"/>
                  <a:pt x="49487" y="13732"/>
                </a:cubicBezTo>
                <a:cubicBezTo>
                  <a:pt x="49331" y="13593"/>
                  <a:pt x="49163" y="13471"/>
                  <a:pt x="48984" y="13360"/>
                </a:cubicBezTo>
                <a:cubicBezTo>
                  <a:pt x="49441" y="12879"/>
                  <a:pt x="50079" y="12604"/>
                  <a:pt x="50740" y="12600"/>
                </a:cubicBezTo>
                <a:close/>
                <a:moveTo>
                  <a:pt x="66583" y="12600"/>
                </a:moveTo>
                <a:cubicBezTo>
                  <a:pt x="67273" y="12600"/>
                  <a:pt x="67930" y="12891"/>
                  <a:pt x="68392" y="13401"/>
                </a:cubicBezTo>
                <a:cubicBezTo>
                  <a:pt x="68221" y="13516"/>
                  <a:pt x="68057" y="13642"/>
                  <a:pt x="67902" y="13781"/>
                </a:cubicBezTo>
                <a:cubicBezTo>
                  <a:pt x="67559" y="13422"/>
                  <a:pt x="67082" y="13217"/>
                  <a:pt x="66583" y="13217"/>
                </a:cubicBezTo>
                <a:lnTo>
                  <a:pt x="66571" y="13217"/>
                </a:lnTo>
                <a:cubicBezTo>
                  <a:pt x="66268" y="13222"/>
                  <a:pt x="65979" y="13295"/>
                  <a:pt x="65717" y="13434"/>
                </a:cubicBezTo>
                <a:cubicBezTo>
                  <a:pt x="65574" y="13516"/>
                  <a:pt x="65435" y="13614"/>
                  <a:pt x="65317" y="13732"/>
                </a:cubicBezTo>
                <a:cubicBezTo>
                  <a:pt x="65157" y="13593"/>
                  <a:pt x="64990" y="13471"/>
                  <a:pt x="64814" y="13360"/>
                </a:cubicBezTo>
                <a:cubicBezTo>
                  <a:pt x="65272" y="12879"/>
                  <a:pt x="65909" y="12604"/>
                  <a:pt x="66567" y="12600"/>
                </a:cubicBezTo>
                <a:close/>
                <a:moveTo>
                  <a:pt x="82413" y="12600"/>
                </a:moveTo>
                <a:cubicBezTo>
                  <a:pt x="83103" y="12600"/>
                  <a:pt x="83757" y="12891"/>
                  <a:pt x="84223" y="13401"/>
                </a:cubicBezTo>
                <a:cubicBezTo>
                  <a:pt x="84047" y="13516"/>
                  <a:pt x="83884" y="13642"/>
                  <a:pt x="83733" y="13781"/>
                </a:cubicBezTo>
                <a:cubicBezTo>
                  <a:pt x="83390" y="13422"/>
                  <a:pt x="82912" y="13217"/>
                  <a:pt x="82413" y="13217"/>
                </a:cubicBezTo>
                <a:lnTo>
                  <a:pt x="82401" y="13217"/>
                </a:lnTo>
                <a:cubicBezTo>
                  <a:pt x="81927" y="13222"/>
                  <a:pt x="81482" y="13405"/>
                  <a:pt x="81143" y="13732"/>
                </a:cubicBezTo>
                <a:cubicBezTo>
                  <a:pt x="80988" y="13593"/>
                  <a:pt x="80820" y="13471"/>
                  <a:pt x="80645" y="13360"/>
                </a:cubicBezTo>
                <a:cubicBezTo>
                  <a:pt x="80984" y="13001"/>
                  <a:pt x="81421" y="12756"/>
                  <a:pt x="81899" y="12653"/>
                </a:cubicBezTo>
                <a:cubicBezTo>
                  <a:pt x="82062" y="12621"/>
                  <a:pt x="82230" y="12600"/>
                  <a:pt x="82398" y="12600"/>
                </a:cubicBezTo>
                <a:close/>
                <a:moveTo>
                  <a:pt x="19087" y="13287"/>
                </a:moveTo>
                <a:cubicBezTo>
                  <a:pt x="19569" y="13287"/>
                  <a:pt x="20035" y="13483"/>
                  <a:pt x="20365" y="13830"/>
                </a:cubicBezTo>
                <a:cubicBezTo>
                  <a:pt x="20235" y="13952"/>
                  <a:pt x="20116" y="14084"/>
                  <a:pt x="20001" y="14222"/>
                </a:cubicBezTo>
                <a:cubicBezTo>
                  <a:pt x="19769" y="13965"/>
                  <a:pt x="19443" y="13822"/>
                  <a:pt x="19100" y="13822"/>
                </a:cubicBezTo>
                <a:lnTo>
                  <a:pt x="19091" y="13822"/>
                </a:lnTo>
                <a:cubicBezTo>
                  <a:pt x="18772" y="13822"/>
                  <a:pt x="18478" y="13944"/>
                  <a:pt x="18250" y="14165"/>
                </a:cubicBezTo>
                <a:cubicBezTo>
                  <a:pt x="18135" y="14026"/>
                  <a:pt x="18013" y="13899"/>
                  <a:pt x="17882" y="13781"/>
                </a:cubicBezTo>
                <a:cubicBezTo>
                  <a:pt x="18209" y="13467"/>
                  <a:pt x="18634" y="13291"/>
                  <a:pt x="19087" y="13287"/>
                </a:cubicBezTo>
                <a:close/>
                <a:moveTo>
                  <a:pt x="34917" y="13287"/>
                </a:moveTo>
                <a:cubicBezTo>
                  <a:pt x="35400" y="13287"/>
                  <a:pt x="35861" y="13483"/>
                  <a:pt x="36196" y="13830"/>
                </a:cubicBezTo>
                <a:cubicBezTo>
                  <a:pt x="36065" y="13952"/>
                  <a:pt x="35943" y="14084"/>
                  <a:pt x="35832" y="14222"/>
                </a:cubicBezTo>
                <a:cubicBezTo>
                  <a:pt x="35599" y="13968"/>
                  <a:pt x="35277" y="13822"/>
                  <a:pt x="34931" y="13822"/>
                </a:cubicBezTo>
                <a:cubicBezTo>
                  <a:pt x="34927" y="13822"/>
                  <a:pt x="34922" y="13822"/>
                  <a:pt x="34917" y="13822"/>
                </a:cubicBezTo>
                <a:cubicBezTo>
                  <a:pt x="34603" y="13822"/>
                  <a:pt x="34305" y="13944"/>
                  <a:pt x="34080" y="14165"/>
                </a:cubicBezTo>
                <a:cubicBezTo>
                  <a:pt x="33966" y="14026"/>
                  <a:pt x="33839" y="13899"/>
                  <a:pt x="33709" y="13781"/>
                </a:cubicBezTo>
                <a:cubicBezTo>
                  <a:pt x="34035" y="13467"/>
                  <a:pt x="34460" y="13291"/>
                  <a:pt x="34917" y="13287"/>
                </a:cubicBezTo>
                <a:close/>
                <a:moveTo>
                  <a:pt x="50756" y="13287"/>
                </a:moveTo>
                <a:cubicBezTo>
                  <a:pt x="51234" y="13287"/>
                  <a:pt x="51692" y="13487"/>
                  <a:pt x="52022" y="13830"/>
                </a:cubicBezTo>
                <a:cubicBezTo>
                  <a:pt x="51892" y="13952"/>
                  <a:pt x="51773" y="14084"/>
                  <a:pt x="51659" y="14222"/>
                </a:cubicBezTo>
                <a:cubicBezTo>
                  <a:pt x="51429" y="13968"/>
                  <a:pt x="51104" y="13822"/>
                  <a:pt x="50762" y="13822"/>
                </a:cubicBezTo>
                <a:cubicBezTo>
                  <a:pt x="50757" y="13822"/>
                  <a:pt x="50753" y="13822"/>
                  <a:pt x="50748" y="13822"/>
                </a:cubicBezTo>
                <a:cubicBezTo>
                  <a:pt x="50430" y="13822"/>
                  <a:pt x="50135" y="13944"/>
                  <a:pt x="49907" y="14165"/>
                </a:cubicBezTo>
                <a:cubicBezTo>
                  <a:pt x="49792" y="14026"/>
                  <a:pt x="49670" y="13899"/>
                  <a:pt x="49539" y="13781"/>
                </a:cubicBezTo>
                <a:cubicBezTo>
                  <a:pt x="49862" y="13467"/>
                  <a:pt x="50290" y="13291"/>
                  <a:pt x="50744" y="13287"/>
                </a:cubicBezTo>
                <a:close/>
                <a:moveTo>
                  <a:pt x="66583" y="13287"/>
                </a:moveTo>
                <a:cubicBezTo>
                  <a:pt x="67061" y="13287"/>
                  <a:pt x="67523" y="13487"/>
                  <a:pt x="67853" y="13830"/>
                </a:cubicBezTo>
                <a:cubicBezTo>
                  <a:pt x="67723" y="13952"/>
                  <a:pt x="67600" y="14084"/>
                  <a:pt x="67489" y="14222"/>
                </a:cubicBezTo>
                <a:cubicBezTo>
                  <a:pt x="67257" y="13965"/>
                  <a:pt x="66930" y="13822"/>
                  <a:pt x="66583" y="13822"/>
                </a:cubicBezTo>
                <a:lnTo>
                  <a:pt x="66575" y="13822"/>
                </a:lnTo>
                <a:cubicBezTo>
                  <a:pt x="66260" y="13822"/>
                  <a:pt x="65962" y="13944"/>
                  <a:pt x="65738" y="14165"/>
                </a:cubicBezTo>
                <a:cubicBezTo>
                  <a:pt x="65623" y="14026"/>
                  <a:pt x="65497" y="13899"/>
                  <a:pt x="65366" y="13781"/>
                </a:cubicBezTo>
                <a:cubicBezTo>
                  <a:pt x="65631" y="13524"/>
                  <a:pt x="65958" y="13364"/>
                  <a:pt x="66313" y="13307"/>
                </a:cubicBezTo>
                <a:cubicBezTo>
                  <a:pt x="66399" y="13295"/>
                  <a:pt x="66485" y="13287"/>
                  <a:pt x="66575" y="13287"/>
                </a:cubicBezTo>
                <a:close/>
                <a:moveTo>
                  <a:pt x="82413" y="13287"/>
                </a:moveTo>
                <a:cubicBezTo>
                  <a:pt x="82892" y="13287"/>
                  <a:pt x="83348" y="13487"/>
                  <a:pt x="83680" y="13830"/>
                </a:cubicBezTo>
                <a:cubicBezTo>
                  <a:pt x="83549" y="13952"/>
                  <a:pt x="83431" y="14084"/>
                  <a:pt x="83316" y="14222"/>
                </a:cubicBezTo>
                <a:cubicBezTo>
                  <a:pt x="83084" y="13965"/>
                  <a:pt x="82752" y="13822"/>
                  <a:pt x="82405" y="13822"/>
                </a:cubicBezTo>
                <a:cubicBezTo>
                  <a:pt x="82087" y="13822"/>
                  <a:pt x="81793" y="13944"/>
                  <a:pt x="81564" y="14165"/>
                </a:cubicBezTo>
                <a:cubicBezTo>
                  <a:pt x="81450" y="14026"/>
                  <a:pt x="81327" y="13899"/>
                  <a:pt x="81197" y="13781"/>
                </a:cubicBezTo>
                <a:cubicBezTo>
                  <a:pt x="81523" y="13467"/>
                  <a:pt x="81948" y="13291"/>
                  <a:pt x="82401" y="13287"/>
                </a:cubicBezTo>
                <a:close/>
                <a:moveTo>
                  <a:pt x="19104" y="13891"/>
                </a:moveTo>
                <a:cubicBezTo>
                  <a:pt x="19430" y="13891"/>
                  <a:pt x="19740" y="14034"/>
                  <a:pt x="19957" y="14280"/>
                </a:cubicBezTo>
                <a:cubicBezTo>
                  <a:pt x="19707" y="14598"/>
                  <a:pt x="19507" y="14957"/>
                  <a:pt x="19364" y="15349"/>
                </a:cubicBezTo>
                <a:cubicBezTo>
                  <a:pt x="19266" y="15345"/>
                  <a:pt x="19168" y="15341"/>
                  <a:pt x="19066" y="15341"/>
                </a:cubicBezTo>
                <a:cubicBezTo>
                  <a:pt x="19021" y="15341"/>
                  <a:pt x="18977" y="15341"/>
                  <a:pt x="18932" y="15345"/>
                </a:cubicBezTo>
                <a:cubicBezTo>
                  <a:pt x="18781" y="14928"/>
                  <a:pt x="18564" y="14549"/>
                  <a:pt x="18295" y="14218"/>
                </a:cubicBezTo>
                <a:cubicBezTo>
                  <a:pt x="18511" y="14010"/>
                  <a:pt x="18789" y="13891"/>
                  <a:pt x="19091" y="13891"/>
                </a:cubicBezTo>
                <a:cubicBezTo>
                  <a:pt x="19095" y="13891"/>
                  <a:pt x="19100" y="13891"/>
                  <a:pt x="19104" y="13891"/>
                </a:cubicBezTo>
                <a:close/>
                <a:moveTo>
                  <a:pt x="34925" y="13891"/>
                </a:moveTo>
                <a:cubicBezTo>
                  <a:pt x="35257" y="13891"/>
                  <a:pt x="35567" y="14031"/>
                  <a:pt x="35788" y="14280"/>
                </a:cubicBezTo>
                <a:cubicBezTo>
                  <a:pt x="35538" y="14598"/>
                  <a:pt x="35334" y="14957"/>
                  <a:pt x="35191" y="15349"/>
                </a:cubicBezTo>
                <a:cubicBezTo>
                  <a:pt x="35093" y="15345"/>
                  <a:pt x="34995" y="15341"/>
                  <a:pt x="34897" y="15341"/>
                </a:cubicBezTo>
                <a:cubicBezTo>
                  <a:pt x="34852" y="15341"/>
                  <a:pt x="34808" y="15341"/>
                  <a:pt x="34763" y="15345"/>
                </a:cubicBezTo>
                <a:cubicBezTo>
                  <a:pt x="34607" y="14928"/>
                  <a:pt x="34391" y="14549"/>
                  <a:pt x="34125" y="14218"/>
                </a:cubicBezTo>
                <a:cubicBezTo>
                  <a:pt x="34337" y="14010"/>
                  <a:pt x="34619" y="13891"/>
                  <a:pt x="34917" y="13891"/>
                </a:cubicBezTo>
                <a:close/>
                <a:moveTo>
                  <a:pt x="50761" y="13891"/>
                </a:moveTo>
                <a:cubicBezTo>
                  <a:pt x="51088" y="13891"/>
                  <a:pt x="51396" y="14034"/>
                  <a:pt x="51614" y="14280"/>
                </a:cubicBezTo>
                <a:cubicBezTo>
                  <a:pt x="51365" y="14598"/>
                  <a:pt x="51165" y="14957"/>
                  <a:pt x="51022" y="15349"/>
                </a:cubicBezTo>
                <a:cubicBezTo>
                  <a:pt x="50932" y="15345"/>
                  <a:pt x="50842" y="15341"/>
                  <a:pt x="50748" y="15341"/>
                </a:cubicBezTo>
                <a:lnTo>
                  <a:pt x="50724" y="15341"/>
                </a:lnTo>
                <a:cubicBezTo>
                  <a:pt x="50678" y="15341"/>
                  <a:pt x="50633" y="15341"/>
                  <a:pt x="50589" y="15345"/>
                </a:cubicBezTo>
                <a:cubicBezTo>
                  <a:pt x="50437" y="14928"/>
                  <a:pt x="50222" y="14549"/>
                  <a:pt x="49952" y="14218"/>
                </a:cubicBezTo>
                <a:cubicBezTo>
                  <a:pt x="50164" y="14010"/>
                  <a:pt x="50446" y="13891"/>
                  <a:pt x="50748" y="13891"/>
                </a:cubicBezTo>
                <a:cubicBezTo>
                  <a:pt x="50753" y="13891"/>
                  <a:pt x="50757" y="13891"/>
                  <a:pt x="50761" y="13891"/>
                </a:cubicBezTo>
                <a:close/>
                <a:moveTo>
                  <a:pt x="66588" y="13891"/>
                </a:moveTo>
                <a:cubicBezTo>
                  <a:pt x="66918" y="13891"/>
                  <a:pt x="67227" y="14034"/>
                  <a:pt x="67444" y="14280"/>
                </a:cubicBezTo>
                <a:cubicBezTo>
                  <a:pt x="67195" y="14598"/>
                  <a:pt x="66991" y="14957"/>
                  <a:pt x="66848" y="15349"/>
                </a:cubicBezTo>
                <a:cubicBezTo>
                  <a:pt x="66758" y="15345"/>
                  <a:pt x="66669" y="15341"/>
                  <a:pt x="66579" y="15341"/>
                </a:cubicBezTo>
                <a:lnTo>
                  <a:pt x="66554" y="15341"/>
                </a:lnTo>
                <a:cubicBezTo>
                  <a:pt x="66509" y="15341"/>
                  <a:pt x="66464" y="15341"/>
                  <a:pt x="66420" y="15345"/>
                </a:cubicBezTo>
                <a:cubicBezTo>
                  <a:pt x="66264" y="14928"/>
                  <a:pt x="66047" y="14549"/>
                  <a:pt x="65783" y="14218"/>
                </a:cubicBezTo>
                <a:cubicBezTo>
                  <a:pt x="65994" y="14010"/>
                  <a:pt x="66277" y="13891"/>
                  <a:pt x="66575" y="13891"/>
                </a:cubicBezTo>
                <a:cubicBezTo>
                  <a:pt x="66579" y="13891"/>
                  <a:pt x="66584" y="13891"/>
                  <a:pt x="66588" y="13891"/>
                </a:cubicBezTo>
                <a:close/>
                <a:moveTo>
                  <a:pt x="82419" y="13891"/>
                </a:moveTo>
                <a:cubicBezTo>
                  <a:pt x="82744" y="13891"/>
                  <a:pt x="83053" y="14034"/>
                  <a:pt x="83271" y="14280"/>
                </a:cubicBezTo>
                <a:cubicBezTo>
                  <a:pt x="83022" y="14598"/>
                  <a:pt x="82822" y="14957"/>
                  <a:pt x="82679" y="15349"/>
                </a:cubicBezTo>
                <a:cubicBezTo>
                  <a:pt x="82589" y="15345"/>
                  <a:pt x="82499" y="15341"/>
                  <a:pt x="82405" y="15341"/>
                </a:cubicBezTo>
                <a:lnTo>
                  <a:pt x="82381" y="15341"/>
                </a:lnTo>
                <a:cubicBezTo>
                  <a:pt x="82336" y="15341"/>
                  <a:pt x="82291" y="15341"/>
                  <a:pt x="82246" y="15345"/>
                </a:cubicBezTo>
                <a:cubicBezTo>
                  <a:pt x="82095" y="14928"/>
                  <a:pt x="81878" y="14549"/>
                  <a:pt x="81608" y="14218"/>
                </a:cubicBezTo>
                <a:cubicBezTo>
                  <a:pt x="81825" y="14010"/>
                  <a:pt x="82103" y="13891"/>
                  <a:pt x="82405" y="13891"/>
                </a:cubicBezTo>
                <a:cubicBezTo>
                  <a:pt x="82410" y="13891"/>
                  <a:pt x="82414" y="13891"/>
                  <a:pt x="82419" y="13891"/>
                </a:cubicBezTo>
                <a:close/>
                <a:moveTo>
                  <a:pt x="11179" y="12600"/>
                </a:moveTo>
                <a:cubicBezTo>
                  <a:pt x="11882" y="12600"/>
                  <a:pt x="12544" y="12898"/>
                  <a:pt x="13009" y="13426"/>
                </a:cubicBezTo>
                <a:cubicBezTo>
                  <a:pt x="12331" y="13884"/>
                  <a:pt x="11797" y="14553"/>
                  <a:pt x="11503" y="15354"/>
                </a:cubicBezTo>
                <a:cubicBezTo>
                  <a:pt x="11388" y="15345"/>
                  <a:pt x="11273" y="15341"/>
                  <a:pt x="11160" y="15341"/>
                </a:cubicBezTo>
                <a:cubicBezTo>
                  <a:pt x="11094" y="15341"/>
                  <a:pt x="11028" y="15345"/>
                  <a:pt x="10964" y="15349"/>
                </a:cubicBezTo>
                <a:cubicBezTo>
                  <a:pt x="10817" y="14941"/>
                  <a:pt x="10604" y="14570"/>
                  <a:pt x="10346" y="14242"/>
                </a:cubicBezTo>
                <a:cubicBezTo>
                  <a:pt x="10567" y="14018"/>
                  <a:pt x="10857" y="13891"/>
                  <a:pt x="11172" y="13891"/>
                </a:cubicBezTo>
                <a:cubicBezTo>
                  <a:pt x="11176" y="13891"/>
                  <a:pt x="11180" y="13891"/>
                  <a:pt x="11184" y="13891"/>
                </a:cubicBezTo>
                <a:cubicBezTo>
                  <a:pt x="11519" y="13891"/>
                  <a:pt x="11840" y="14042"/>
                  <a:pt x="12058" y="14300"/>
                </a:cubicBezTo>
                <a:lnTo>
                  <a:pt x="12111" y="14255"/>
                </a:lnTo>
                <a:cubicBezTo>
                  <a:pt x="11878" y="13977"/>
                  <a:pt x="11539" y="13822"/>
                  <a:pt x="11179" y="13822"/>
                </a:cubicBezTo>
                <a:lnTo>
                  <a:pt x="11172" y="13822"/>
                </a:lnTo>
                <a:cubicBezTo>
                  <a:pt x="10841" y="13822"/>
                  <a:pt x="10534" y="13952"/>
                  <a:pt x="10306" y="14189"/>
                </a:cubicBezTo>
                <a:cubicBezTo>
                  <a:pt x="10191" y="14050"/>
                  <a:pt x="10069" y="13924"/>
                  <a:pt x="9938" y="13801"/>
                </a:cubicBezTo>
                <a:cubicBezTo>
                  <a:pt x="10265" y="13475"/>
                  <a:pt x="10702" y="13291"/>
                  <a:pt x="11168" y="13287"/>
                </a:cubicBezTo>
                <a:cubicBezTo>
                  <a:pt x="11662" y="13287"/>
                  <a:pt x="12135" y="13491"/>
                  <a:pt x="12470" y="13854"/>
                </a:cubicBezTo>
                <a:lnTo>
                  <a:pt x="12519" y="13805"/>
                </a:lnTo>
                <a:cubicBezTo>
                  <a:pt x="12175" y="13433"/>
                  <a:pt x="11691" y="13217"/>
                  <a:pt x="11181" y="13217"/>
                </a:cubicBezTo>
                <a:cubicBezTo>
                  <a:pt x="11177" y="13217"/>
                  <a:pt x="11172" y="13217"/>
                  <a:pt x="11168" y="13217"/>
                </a:cubicBezTo>
                <a:cubicBezTo>
                  <a:pt x="10681" y="13222"/>
                  <a:pt x="10229" y="13413"/>
                  <a:pt x="9885" y="13752"/>
                </a:cubicBezTo>
                <a:cubicBezTo>
                  <a:pt x="9730" y="13618"/>
                  <a:pt x="9567" y="13491"/>
                  <a:pt x="9390" y="13377"/>
                </a:cubicBezTo>
                <a:cubicBezTo>
                  <a:pt x="9848" y="12887"/>
                  <a:pt x="10493" y="12604"/>
                  <a:pt x="11164" y="12600"/>
                </a:cubicBezTo>
                <a:close/>
                <a:moveTo>
                  <a:pt x="27006" y="12600"/>
                </a:moveTo>
                <a:cubicBezTo>
                  <a:pt x="27709" y="12600"/>
                  <a:pt x="28374" y="12898"/>
                  <a:pt x="28836" y="13426"/>
                </a:cubicBezTo>
                <a:cubicBezTo>
                  <a:pt x="28158" y="13884"/>
                  <a:pt x="27623" y="14553"/>
                  <a:pt x="27333" y="15354"/>
                </a:cubicBezTo>
                <a:cubicBezTo>
                  <a:pt x="27227" y="15345"/>
                  <a:pt x="27121" y="15341"/>
                  <a:pt x="27015" y="15341"/>
                </a:cubicBezTo>
                <a:lnTo>
                  <a:pt x="26985" y="15341"/>
                </a:lnTo>
                <a:cubicBezTo>
                  <a:pt x="26921" y="15341"/>
                  <a:pt x="26855" y="15345"/>
                  <a:pt x="26789" y="15349"/>
                </a:cubicBezTo>
                <a:cubicBezTo>
                  <a:pt x="26642" y="14941"/>
                  <a:pt x="26435" y="14570"/>
                  <a:pt x="26173" y="14242"/>
                </a:cubicBezTo>
                <a:lnTo>
                  <a:pt x="26177" y="14242"/>
                </a:lnTo>
                <a:cubicBezTo>
                  <a:pt x="26393" y="14018"/>
                  <a:pt x="26688" y="13891"/>
                  <a:pt x="26998" y="13891"/>
                </a:cubicBezTo>
                <a:cubicBezTo>
                  <a:pt x="27003" y="13891"/>
                  <a:pt x="27007" y="13891"/>
                  <a:pt x="27011" y="13891"/>
                </a:cubicBezTo>
                <a:cubicBezTo>
                  <a:pt x="27349" y="13891"/>
                  <a:pt x="27667" y="14042"/>
                  <a:pt x="27884" y="14300"/>
                </a:cubicBezTo>
                <a:lnTo>
                  <a:pt x="27937" y="14255"/>
                </a:lnTo>
                <a:cubicBezTo>
                  <a:pt x="27705" y="13977"/>
                  <a:pt x="27366" y="13822"/>
                  <a:pt x="27006" y="13822"/>
                </a:cubicBezTo>
                <a:lnTo>
                  <a:pt x="26998" y="13822"/>
                </a:lnTo>
                <a:cubicBezTo>
                  <a:pt x="26672" y="13822"/>
                  <a:pt x="26361" y="13952"/>
                  <a:pt x="26133" y="14189"/>
                </a:cubicBezTo>
                <a:cubicBezTo>
                  <a:pt x="26018" y="14050"/>
                  <a:pt x="25895" y="13924"/>
                  <a:pt x="25765" y="13801"/>
                </a:cubicBezTo>
                <a:cubicBezTo>
                  <a:pt x="26095" y="13475"/>
                  <a:pt x="26533" y="13291"/>
                  <a:pt x="26994" y="13287"/>
                </a:cubicBezTo>
                <a:cubicBezTo>
                  <a:pt x="27488" y="13287"/>
                  <a:pt x="27962" y="13491"/>
                  <a:pt x="28297" y="13854"/>
                </a:cubicBezTo>
                <a:lnTo>
                  <a:pt x="28350" y="13805"/>
                </a:lnTo>
                <a:cubicBezTo>
                  <a:pt x="28003" y="13434"/>
                  <a:pt x="27517" y="13217"/>
                  <a:pt x="27006" y="13217"/>
                </a:cubicBezTo>
                <a:lnTo>
                  <a:pt x="26994" y="13217"/>
                </a:lnTo>
                <a:cubicBezTo>
                  <a:pt x="26512" y="13222"/>
                  <a:pt x="26054" y="13413"/>
                  <a:pt x="25716" y="13752"/>
                </a:cubicBezTo>
                <a:cubicBezTo>
                  <a:pt x="25560" y="13618"/>
                  <a:pt x="25393" y="13491"/>
                  <a:pt x="25221" y="13377"/>
                </a:cubicBezTo>
                <a:cubicBezTo>
                  <a:pt x="25675" y="12887"/>
                  <a:pt x="26320" y="12604"/>
                  <a:pt x="26990" y="12600"/>
                </a:cubicBezTo>
                <a:close/>
                <a:moveTo>
                  <a:pt x="42837" y="12600"/>
                </a:moveTo>
                <a:cubicBezTo>
                  <a:pt x="43540" y="12600"/>
                  <a:pt x="44201" y="12898"/>
                  <a:pt x="44667" y="13426"/>
                </a:cubicBezTo>
                <a:cubicBezTo>
                  <a:pt x="43988" y="13884"/>
                  <a:pt x="43453" y="14553"/>
                  <a:pt x="43159" y="15354"/>
                </a:cubicBezTo>
                <a:cubicBezTo>
                  <a:pt x="43053" y="15345"/>
                  <a:pt x="42947" y="15341"/>
                  <a:pt x="42841" y="15341"/>
                </a:cubicBezTo>
                <a:lnTo>
                  <a:pt x="42816" y="15341"/>
                </a:lnTo>
                <a:cubicBezTo>
                  <a:pt x="42751" y="15341"/>
                  <a:pt x="42686" y="15345"/>
                  <a:pt x="42620" y="15349"/>
                </a:cubicBezTo>
                <a:cubicBezTo>
                  <a:pt x="42473" y="14941"/>
                  <a:pt x="42261" y="14570"/>
                  <a:pt x="42000" y="14238"/>
                </a:cubicBezTo>
                <a:lnTo>
                  <a:pt x="42000" y="14238"/>
                </a:lnTo>
                <a:lnTo>
                  <a:pt x="42004" y="14242"/>
                </a:lnTo>
                <a:cubicBezTo>
                  <a:pt x="42224" y="14018"/>
                  <a:pt x="42514" y="13891"/>
                  <a:pt x="42829" y="13891"/>
                </a:cubicBezTo>
                <a:cubicBezTo>
                  <a:pt x="42833" y="13891"/>
                  <a:pt x="42837" y="13891"/>
                  <a:pt x="42842" y="13891"/>
                </a:cubicBezTo>
                <a:cubicBezTo>
                  <a:pt x="43176" y="13891"/>
                  <a:pt x="43497" y="14042"/>
                  <a:pt x="43715" y="14300"/>
                </a:cubicBezTo>
                <a:lnTo>
                  <a:pt x="43768" y="14255"/>
                </a:lnTo>
                <a:cubicBezTo>
                  <a:pt x="43536" y="13977"/>
                  <a:pt x="43196" y="13822"/>
                  <a:pt x="42837" y="13822"/>
                </a:cubicBezTo>
                <a:lnTo>
                  <a:pt x="42829" y="13822"/>
                </a:lnTo>
                <a:cubicBezTo>
                  <a:pt x="42498" y="13822"/>
                  <a:pt x="42192" y="13952"/>
                  <a:pt x="41963" y="14189"/>
                </a:cubicBezTo>
                <a:cubicBezTo>
                  <a:pt x="41849" y="14050"/>
                  <a:pt x="41726" y="13924"/>
                  <a:pt x="41596" y="13801"/>
                </a:cubicBezTo>
                <a:cubicBezTo>
                  <a:pt x="41922" y="13475"/>
                  <a:pt x="42359" y="13291"/>
                  <a:pt x="42825" y="13287"/>
                </a:cubicBezTo>
                <a:cubicBezTo>
                  <a:pt x="43319" y="13287"/>
                  <a:pt x="43792" y="13491"/>
                  <a:pt x="44128" y="13854"/>
                </a:cubicBezTo>
                <a:lnTo>
                  <a:pt x="44177" y="13805"/>
                </a:lnTo>
                <a:cubicBezTo>
                  <a:pt x="43834" y="13434"/>
                  <a:pt x="43343" y="13217"/>
                  <a:pt x="42837" y="13217"/>
                </a:cubicBezTo>
                <a:lnTo>
                  <a:pt x="42825" y="13217"/>
                </a:lnTo>
                <a:cubicBezTo>
                  <a:pt x="42339" y="13222"/>
                  <a:pt x="41885" y="13413"/>
                  <a:pt x="41542" y="13752"/>
                </a:cubicBezTo>
                <a:cubicBezTo>
                  <a:pt x="41387" y="13618"/>
                  <a:pt x="41223" y="13491"/>
                  <a:pt x="41048" y="13377"/>
                </a:cubicBezTo>
                <a:cubicBezTo>
                  <a:pt x="41506" y="12887"/>
                  <a:pt x="42151" y="12604"/>
                  <a:pt x="42821" y="12600"/>
                </a:cubicBezTo>
                <a:close/>
                <a:moveTo>
                  <a:pt x="58663" y="12600"/>
                </a:moveTo>
                <a:cubicBezTo>
                  <a:pt x="59366" y="12600"/>
                  <a:pt x="60032" y="12898"/>
                  <a:pt x="60493" y="13426"/>
                </a:cubicBezTo>
                <a:cubicBezTo>
                  <a:pt x="59815" y="13884"/>
                  <a:pt x="59280" y="14553"/>
                  <a:pt x="58990" y="15354"/>
                </a:cubicBezTo>
                <a:cubicBezTo>
                  <a:pt x="58884" y="15345"/>
                  <a:pt x="58778" y="15341"/>
                  <a:pt x="58671" y="15341"/>
                </a:cubicBezTo>
                <a:lnTo>
                  <a:pt x="58643" y="15341"/>
                </a:lnTo>
                <a:cubicBezTo>
                  <a:pt x="58578" y="15341"/>
                  <a:pt x="58512" y="15345"/>
                  <a:pt x="58451" y="15349"/>
                </a:cubicBezTo>
                <a:cubicBezTo>
                  <a:pt x="58300" y="14941"/>
                  <a:pt x="58092" y="14570"/>
                  <a:pt x="57830" y="14242"/>
                </a:cubicBezTo>
                <a:lnTo>
                  <a:pt x="57834" y="14242"/>
                </a:lnTo>
                <a:cubicBezTo>
                  <a:pt x="58051" y="14018"/>
                  <a:pt x="58345" y="13891"/>
                  <a:pt x="58656" y="13891"/>
                </a:cubicBezTo>
                <a:cubicBezTo>
                  <a:pt x="58660" y="13891"/>
                  <a:pt x="58664" y="13891"/>
                  <a:pt x="58669" y="13891"/>
                </a:cubicBezTo>
                <a:cubicBezTo>
                  <a:pt x="59007" y="13891"/>
                  <a:pt x="59324" y="14042"/>
                  <a:pt x="59542" y="14300"/>
                </a:cubicBezTo>
                <a:lnTo>
                  <a:pt x="59595" y="14255"/>
                </a:lnTo>
                <a:cubicBezTo>
                  <a:pt x="59362" y="13977"/>
                  <a:pt x="59019" y="13822"/>
                  <a:pt x="58656" y="13822"/>
                </a:cubicBezTo>
                <a:cubicBezTo>
                  <a:pt x="58328" y="13822"/>
                  <a:pt x="58018" y="13952"/>
                  <a:pt x="57789" y="14189"/>
                </a:cubicBezTo>
                <a:cubicBezTo>
                  <a:pt x="57675" y="14050"/>
                  <a:pt x="57553" y="13924"/>
                  <a:pt x="57421" y="13801"/>
                </a:cubicBezTo>
                <a:cubicBezTo>
                  <a:pt x="57753" y="13475"/>
                  <a:pt x="58190" y="13291"/>
                  <a:pt x="58656" y="13287"/>
                </a:cubicBezTo>
                <a:lnTo>
                  <a:pt x="58663" y="13287"/>
                </a:lnTo>
                <a:cubicBezTo>
                  <a:pt x="59154" y="13287"/>
                  <a:pt x="59623" y="13495"/>
                  <a:pt x="59954" y="13854"/>
                </a:cubicBezTo>
                <a:lnTo>
                  <a:pt x="60007" y="13805"/>
                </a:lnTo>
                <a:cubicBezTo>
                  <a:pt x="59660" y="13434"/>
                  <a:pt x="59174" y="13217"/>
                  <a:pt x="58663" y="13217"/>
                </a:cubicBezTo>
                <a:lnTo>
                  <a:pt x="58652" y="13217"/>
                </a:lnTo>
                <a:cubicBezTo>
                  <a:pt x="58169" y="13222"/>
                  <a:pt x="57712" y="13413"/>
                  <a:pt x="57372" y="13752"/>
                </a:cubicBezTo>
                <a:cubicBezTo>
                  <a:pt x="57218" y="13618"/>
                  <a:pt x="57050" y="13491"/>
                  <a:pt x="56878" y="13377"/>
                </a:cubicBezTo>
                <a:cubicBezTo>
                  <a:pt x="57332" y="12887"/>
                  <a:pt x="57977" y="12604"/>
                  <a:pt x="58647" y="12600"/>
                </a:cubicBezTo>
                <a:close/>
                <a:moveTo>
                  <a:pt x="74494" y="12600"/>
                </a:moveTo>
                <a:cubicBezTo>
                  <a:pt x="75197" y="12600"/>
                  <a:pt x="75858" y="12898"/>
                  <a:pt x="76324" y="13426"/>
                </a:cubicBezTo>
                <a:cubicBezTo>
                  <a:pt x="75646" y="13884"/>
                  <a:pt x="75111" y="14553"/>
                  <a:pt x="74816" y="15354"/>
                </a:cubicBezTo>
                <a:cubicBezTo>
                  <a:pt x="74715" y="15345"/>
                  <a:pt x="74605" y="15341"/>
                  <a:pt x="74498" y="15341"/>
                </a:cubicBezTo>
                <a:lnTo>
                  <a:pt x="74473" y="15341"/>
                </a:lnTo>
                <a:cubicBezTo>
                  <a:pt x="74409" y="15341"/>
                  <a:pt x="74343" y="15345"/>
                  <a:pt x="74277" y="15349"/>
                </a:cubicBezTo>
                <a:cubicBezTo>
                  <a:pt x="74130" y="14941"/>
                  <a:pt x="73919" y="14570"/>
                  <a:pt x="73657" y="14242"/>
                </a:cubicBezTo>
                <a:lnTo>
                  <a:pt x="73661" y="14242"/>
                </a:lnTo>
                <a:cubicBezTo>
                  <a:pt x="73881" y="14018"/>
                  <a:pt x="74172" y="13891"/>
                  <a:pt x="74486" y="13891"/>
                </a:cubicBezTo>
                <a:cubicBezTo>
                  <a:pt x="74491" y="13891"/>
                  <a:pt x="74495" y="13891"/>
                  <a:pt x="74499" y="13891"/>
                </a:cubicBezTo>
                <a:cubicBezTo>
                  <a:pt x="74837" y="13891"/>
                  <a:pt x="75155" y="14042"/>
                  <a:pt x="75372" y="14300"/>
                </a:cubicBezTo>
                <a:lnTo>
                  <a:pt x="75425" y="14255"/>
                </a:lnTo>
                <a:cubicBezTo>
                  <a:pt x="75191" y="13980"/>
                  <a:pt x="74858" y="13822"/>
                  <a:pt x="74499" y="13822"/>
                </a:cubicBezTo>
                <a:cubicBezTo>
                  <a:pt x="74495" y="13822"/>
                  <a:pt x="74491" y="13822"/>
                  <a:pt x="74486" y="13822"/>
                </a:cubicBezTo>
                <a:cubicBezTo>
                  <a:pt x="74155" y="13822"/>
                  <a:pt x="73849" y="13952"/>
                  <a:pt x="73620" y="14189"/>
                </a:cubicBezTo>
                <a:cubicBezTo>
                  <a:pt x="73506" y="14050"/>
                  <a:pt x="73383" y="13924"/>
                  <a:pt x="73252" y="13801"/>
                </a:cubicBezTo>
                <a:cubicBezTo>
                  <a:pt x="73579" y="13475"/>
                  <a:pt x="74017" y="13291"/>
                  <a:pt x="74482" y="13287"/>
                </a:cubicBezTo>
                <a:lnTo>
                  <a:pt x="74494" y="13287"/>
                </a:lnTo>
                <a:cubicBezTo>
                  <a:pt x="74980" y="13287"/>
                  <a:pt x="75450" y="13495"/>
                  <a:pt x="75785" y="13854"/>
                </a:cubicBezTo>
                <a:lnTo>
                  <a:pt x="75834" y="13805"/>
                </a:lnTo>
                <a:cubicBezTo>
                  <a:pt x="75491" y="13434"/>
                  <a:pt x="75001" y="13217"/>
                  <a:pt x="74494" y="13217"/>
                </a:cubicBezTo>
                <a:lnTo>
                  <a:pt x="74482" y="13217"/>
                </a:lnTo>
                <a:cubicBezTo>
                  <a:pt x="73996" y="13222"/>
                  <a:pt x="73542" y="13413"/>
                  <a:pt x="73199" y="13752"/>
                </a:cubicBezTo>
                <a:cubicBezTo>
                  <a:pt x="73044" y="13618"/>
                  <a:pt x="72881" y="13491"/>
                  <a:pt x="72705" y="13377"/>
                </a:cubicBezTo>
                <a:cubicBezTo>
                  <a:pt x="73163" y="12887"/>
                  <a:pt x="73808" y="12604"/>
                  <a:pt x="74477" y="12600"/>
                </a:cubicBezTo>
                <a:close/>
                <a:moveTo>
                  <a:pt x="90321" y="12600"/>
                </a:moveTo>
                <a:cubicBezTo>
                  <a:pt x="91024" y="12600"/>
                  <a:pt x="91689" y="12898"/>
                  <a:pt x="92151" y="13426"/>
                </a:cubicBezTo>
                <a:cubicBezTo>
                  <a:pt x="91472" y="13884"/>
                  <a:pt x="90937" y="14553"/>
                  <a:pt x="90647" y="15354"/>
                </a:cubicBezTo>
                <a:cubicBezTo>
                  <a:pt x="90541" y="15345"/>
                  <a:pt x="90435" y="15341"/>
                  <a:pt x="90329" y="15341"/>
                </a:cubicBezTo>
                <a:lnTo>
                  <a:pt x="90300" y="15341"/>
                </a:lnTo>
                <a:cubicBezTo>
                  <a:pt x="90234" y="15341"/>
                  <a:pt x="90170" y="15345"/>
                  <a:pt x="90108" y="15349"/>
                </a:cubicBezTo>
                <a:cubicBezTo>
                  <a:pt x="89957" y="14941"/>
                  <a:pt x="89749" y="14570"/>
                  <a:pt x="89488" y="14242"/>
                </a:cubicBezTo>
                <a:lnTo>
                  <a:pt x="89491" y="14242"/>
                </a:lnTo>
                <a:cubicBezTo>
                  <a:pt x="89708" y="14018"/>
                  <a:pt x="90002" y="13891"/>
                  <a:pt x="90313" y="13891"/>
                </a:cubicBezTo>
                <a:cubicBezTo>
                  <a:pt x="90317" y="13891"/>
                  <a:pt x="90322" y="13891"/>
                  <a:pt x="90326" y="13891"/>
                </a:cubicBezTo>
                <a:cubicBezTo>
                  <a:pt x="90664" y="13891"/>
                  <a:pt x="90981" y="14042"/>
                  <a:pt x="91199" y="14300"/>
                </a:cubicBezTo>
                <a:lnTo>
                  <a:pt x="91252" y="14255"/>
                </a:lnTo>
                <a:cubicBezTo>
                  <a:pt x="91019" y="13977"/>
                  <a:pt x="90680" y="13822"/>
                  <a:pt x="90321" y="13822"/>
                </a:cubicBezTo>
                <a:lnTo>
                  <a:pt x="90313" y="13822"/>
                </a:lnTo>
                <a:cubicBezTo>
                  <a:pt x="89985" y="13822"/>
                  <a:pt x="89676" y="13952"/>
                  <a:pt x="89446" y="14189"/>
                </a:cubicBezTo>
                <a:cubicBezTo>
                  <a:pt x="89333" y="14050"/>
                  <a:pt x="89210" y="13924"/>
                  <a:pt x="89079" y="13801"/>
                </a:cubicBezTo>
                <a:cubicBezTo>
                  <a:pt x="89410" y="13475"/>
                  <a:pt x="89847" y="13291"/>
                  <a:pt x="90313" y="13287"/>
                </a:cubicBezTo>
                <a:lnTo>
                  <a:pt x="90321" y="13287"/>
                </a:lnTo>
                <a:cubicBezTo>
                  <a:pt x="90811" y="13287"/>
                  <a:pt x="91280" y="13495"/>
                  <a:pt x="91612" y="13854"/>
                </a:cubicBezTo>
                <a:lnTo>
                  <a:pt x="91665" y="13805"/>
                </a:lnTo>
                <a:cubicBezTo>
                  <a:pt x="91318" y="13434"/>
                  <a:pt x="90831" y="13217"/>
                  <a:pt x="90321" y="13217"/>
                </a:cubicBezTo>
                <a:lnTo>
                  <a:pt x="90308" y="13217"/>
                </a:lnTo>
                <a:cubicBezTo>
                  <a:pt x="89827" y="13222"/>
                  <a:pt x="89369" y="13413"/>
                  <a:pt x="89030" y="13752"/>
                </a:cubicBezTo>
                <a:cubicBezTo>
                  <a:pt x="88875" y="13618"/>
                  <a:pt x="88707" y="13491"/>
                  <a:pt x="88536" y="13377"/>
                </a:cubicBezTo>
                <a:cubicBezTo>
                  <a:pt x="88990" y="12887"/>
                  <a:pt x="89635" y="12604"/>
                  <a:pt x="90304" y="12600"/>
                </a:cubicBezTo>
                <a:close/>
                <a:moveTo>
                  <a:pt x="7251" y="12817"/>
                </a:moveTo>
                <a:cubicBezTo>
                  <a:pt x="8876" y="12817"/>
                  <a:pt x="10327" y="13830"/>
                  <a:pt x="10890" y="15354"/>
                </a:cubicBezTo>
                <a:cubicBezTo>
                  <a:pt x="10670" y="15370"/>
                  <a:pt x="10457" y="15403"/>
                  <a:pt x="10244" y="15456"/>
                </a:cubicBezTo>
                <a:cubicBezTo>
                  <a:pt x="9746" y="14255"/>
                  <a:pt x="8553" y="13458"/>
                  <a:pt x="7251" y="13458"/>
                </a:cubicBezTo>
                <a:lnTo>
                  <a:pt x="7230" y="13458"/>
                </a:lnTo>
                <a:cubicBezTo>
                  <a:pt x="5911" y="13467"/>
                  <a:pt x="4751" y="14251"/>
                  <a:pt x="4253" y="15468"/>
                </a:cubicBezTo>
                <a:cubicBezTo>
                  <a:pt x="4040" y="15415"/>
                  <a:pt x="3828" y="15373"/>
                  <a:pt x="3607" y="15358"/>
                </a:cubicBezTo>
                <a:cubicBezTo>
                  <a:pt x="4167" y="13846"/>
                  <a:pt x="5613" y="12830"/>
                  <a:pt x="7226" y="12817"/>
                </a:cubicBezTo>
                <a:close/>
                <a:moveTo>
                  <a:pt x="23077" y="12817"/>
                </a:moveTo>
                <a:cubicBezTo>
                  <a:pt x="24706" y="12817"/>
                  <a:pt x="26157" y="13830"/>
                  <a:pt x="26721" y="15354"/>
                </a:cubicBezTo>
                <a:cubicBezTo>
                  <a:pt x="26500" y="15370"/>
                  <a:pt x="26284" y="15403"/>
                  <a:pt x="26075" y="15456"/>
                </a:cubicBezTo>
                <a:cubicBezTo>
                  <a:pt x="25573" y="14255"/>
                  <a:pt x="24380" y="13458"/>
                  <a:pt x="23077" y="13458"/>
                </a:cubicBezTo>
                <a:lnTo>
                  <a:pt x="23057" y="13458"/>
                </a:lnTo>
                <a:cubicBezTo>
                  <a:pt x="21741" y="13467"/>
                  <a:pt x="20578" y="14251"/>
                  <a:pt x="20080" y="15468"/>
                </a:cubicBezTo>
                <a:cubicBezTo>
                  <a:pt x="19871" y="15415"/>
                  <a:pt x="19654" y="15373"/>
                  <a:pt x="19438" y="15358"/>
                </a:cubicBezTo>
                <a:cubicBezTo>
                  <a:pt x="19994" y="13846"/>
                  <a:pt x="21443" y="12830"/>
                  <a:pt x="23053" y="12817"/>
                </a:cubicBezTo>
                <a:close/>
                <a:moveTo>
                  <a:pt x="38908" y="12817"/>
                </a:moveTo>
                <a:cubicBezTo>
                  <a:pt x="40533" y="12817"/>
                  <a:pt x="41983" y="13830"/>
                  <a:pt x="42547" y="15354"/>
                </a:cubicBezTo>
                <a:cubicBezTo>
                  <a:pt x="42326" y="15370"/>
                  <a:pt x="42114" y="15403"/>
                  <a:pt x="41902" y="15456"/>
                </a:cubicBezTo>
                <a:cubicBezTo>
                  <a:pt x="41403" y="14260"/>
                  <a:pt x="40211" y="13458"/>
                  <a:pt x="38916" y="13458"/>
                </a:cubicBezTo>
                <a:cubicBezTo>
                  <a:pt x="38906" y="13458"/>
                  <a:pt x="38897" y="13458"/>
                  <a:pt x="38887" y="13458"/>
                </a:cubicBezTo>
                <a:cubicBezTo>
                  <a:pt x="37568" y="13467"/>
                  <a:pt x="36408" y="14251"/>
                  <a:pt x="35910" y="15468"/>
                </a:cubicBezTo>
                <a:cubicBezTo>
                  <a:pt x="35698" y="15415"/>
                  <a:pt x="35485" y="15373"/>
                  <a:pt x="35264" y="15358"/>
                </a:cubicBezTo>
                <a:cubicBezTo>
                  <a:pt x="35824" y="13846"/>
                  <a:pt x="37270" y="12830"/>
                  <a:pt x="38883" y="12817"/>
                </a:cubicBezTo>
                <a:close/>
                <a:moveTo>
                  <a:pt x="54739" y="12817"/>
                </a:moveTo>
                <a:cubicBezTo>
                  <a:pt x="56364" y="12817"/>
                  <a:pt x="57814" y="13830"/>
                  <a:pt x="58377" y="15354"/>
                </a:cubicBezTo>
                <a:cubicBezTo>
                  <a:pt x="58157" y="15370"/>
                  <a:pt x="57941" y="15403"/>
                  <a:pt x="57732" y="15456"/>
                </a:cubicBezTo>
                <a:cubicBezTo>
                  <a:pt x="57230" y="14255"/>
                  <a:pt x="56037" y="13458"/>
                  <a:pt x="54735" y="13458"/>
                </a:cubicBezTo>
                <a:lnTo>
                  <a:pt x="54714" y="13458"/>
                </a:lnTo>
                <a:cubicBezTo>
                  <a:pt x="53399" y="13467"/>
                  <a:pt x="52235" y="14251"/>
                  <a:pt x="51736" y="15468"/>
                </a:cubicBezTo>
                <a:cubicBezTo>
                  <a:pt x="51528" y="15411"/>
                  <a:pt x="51312" y="15373"/>
                  <a:pt x="51095" y="15358"/>
                </a:cubicBezTo>
                <a:cubicBezTo>
                  <a:pt x="51651" y="13846"/>
                  <a:pt x="53101" y="12830"/>
                  <a:pt x="54710" y="12817"/>
                </a:cubicBezTo>
                <a:close/>
                <a:moveTo>
                  <a:pt x="70565" y="12817"/>
                </a:moveTo>
                <a:cubicBezTo>
                  <a:pt x="72190" y="12817"/>
                  <a:pt x="73644" y="13830"/>
                  <a:pt x="74204" y="15354"/>
                </a:cubicBezTo>
                <a:cubicBezTo>
                  <a:pt x="73987" y="15370"/>
                  <a:pt x="73772" y="15403"/>
                  <a:pt x="73559" y="15456"/>
                </a:cubicBezTo>
                <a:cubicBezTo>
                  <a:pt x="73058" y="14257"/>
                  <a:pt x="71867" y="13458"/>
                  <a:pt x="70564" y="13458"/>
                </a:cubicBezTo>
                <a:cubicBezTo>
                  <a:pt x="70557" y="13458"/>
                  <a:pt x="70551" y="13458"/>
                  <a:pt x="70545" y="13458"/>
                </a:cubicBezTo>
                <a:cubicBezTo>
                  <a:pt x="69225" y="13467"/>
                  <a:pt x="68066" y="14251"/>
                  <a:pt x="67567" y="15468"/>
                </a:cubicBezTo>
                <a:cubicBezTo>
                  <a:pt x="67355" y="15411"/>
                  <a:pt x="67142" y="15373"/>
                  <a:pt x="66922" y="15358"/>
                </a:cubicBezTo>
                <a:cubicBezTo>
                  <a:pt x="67481" y="13846"/>
                  <a:pt x="68927" y="12830"/>
                  <a:pt x="70541" y="12817"/>
                </a:cubicBezTo>
                <a:close/>
                <a:moveTo>
                  <a:pt x="86396" y="12817"/>
                </a:moveTo>
                <a:cubicBezTo>
                  <a:pt x="88021" y="12817"/>
                  <a:pt x="89471" y="13830"/>
                  <a:pt x="90034" y="15354"/>
                </a:cubicBezTo>
                <a:cubicBezTo>
                  <a:pt x="89814" y="15370"/>
                  <a:pt x="89597" y="15403"/>
                  <a:pt x="89389" y="15456"/>
                </a:cubicBezTo>
                <a:cubicBezTo>
                  <a:pt x="88889" y="14257"/>
                  <a:pt x="87694" y="13458"/>
                  <a:pt x="86390" y="13458"/>
                </a:cubicBezTo>
                <a:cubicBezTo>
                  <a:pt x="86384" y="13458"/>
                  <a:pt x="86378" y="13458"/>
                  <a:pt x="86371" y="13458"/>
                </a:cubicBezTo>
                <a:cubicBezTo>
                  <a:pt x="85056" y="13467"/>
                  <a:pt x="83892" y="14251"/>
                  <a:pt x="83393" y="15468"/>
                </a:cubicBezTo>
                <a:cubicBezTo>
                  <a:pt x="83186" y="15411"/>
                  <a:pt x="82969" y="15373"/>
                  <a:pt x="82752" y="15358"/>
                </a:cubicBezTo>
                <a:cubicBezTo>
                  <a:pt x="83308" y="13846"/>
                  <a:pt x="84758" y="12830"/>
                  <a:pt x="86371" y="12817"/>
                </a:cubicBezTo>
                <a:close/>
                <a:moveTo>
                  <a:pt x="7251" y="13528"/>
                </a:moveTo>
                <a:cubicBezTo>
                  <a:pt x="8521" y="13528"/>
                  <a:pt x="9685" y="14304"/>
                  <a:pt x="10175" y="15472"/>
                </a:cubicBezTo>
                <a:cubicBezTo>
                  <a:pt x="9963" y="15529"/>
                  <a:pt x="9754" y="15603"/>
                  <a:pt x="9554" y="15692"/>
                </a:cubicBezTo>
                <a:cubicBezTo>
                  <a:pt x="9154" y="14774"/>
                  <a:pt x="8259" y="14185"/>
                  <a:pt x="7251" y="14185"/>
                </a:cubicBezTo>
                <a:lnTo>
                  <a:pt x="7234" y="14185"/>
                </a:lnTo>
                <a:cubicBezTo>
                  <a:pt x="6229" y="14193"/>
                  <a:pt x="5331" y="14790"/>
                  <a:pt x="4939" y="15713"/>
                </a:cubicBezTo>
                <a:cubicBezTo>
                  <a:pt x="4739" y="15619"/>
                  <a:pt x="4531" y="15545"/>
                  <a:pt x="4318" y="15484"/>
                </a:cubicBezTo>
                <a:cubicBezTo>
                  <a:pt x="4808" y="14300"/>
                  <a:pt x="5944" y="13536"/>
                  <a:pt x="7230" y="13528"/>
                </a:cubicBezTo>
                <a:close/>
                <a:moveTo>
                  <a:pt x="23077" y="13528"/>
                </a:moveTo>
                <a:cubicBezTo>
                  <a:pt x="24352" y="13528"/>
                  <a:pt x="25515" y="14304"/>
                  <a:pt x="26005" y="15472"/>
                </a:cubicBezTo>
                <a:cubicBezTo>
                  <a:pt x="25790" y="15529"/>
                  <a:pt x="25581" y="15603"/>
                  <a:pt x="25381" y="15692"/>
                </a:cubicBezTo>
                <a:cubicBezTo>
                  <a:pt x="24981" y="14774"/>
                  <a:pt x="24086" y="14185"/>
                  <a:pt x="23081" y="14185"/>
                </a:cubicBezTo>
                <a:lnTo>
                  <a:pt x="23065" y="14185"/>
                </a:lnTo>
                <a:cubicBezTo>
                  <a:pt x="22056" y="14193"/>
                  <a:pt x="21162" y="14790"/>
                  <a:pt x="20766" y="15713"/>
                </a:cubicBezTo>
                <a:cubicBezTo>
                  <a:pt x="20570" y="15619"/>
                  <a:pt x="20361" y="15545"/>
                  <a:pt x="20148" y="15484"/>
                </a:cubicBezTo>
                <a:cubicBezTo>
                  <a:pt x="20639" y="14300"/>
                  <a:pt x="21775" y="13536"/>
                  <a:pt x="23061" y="13528"/>
                </a:cubicBezTo>
                <a:close/>
                <a:moveTo>
                  <a:pt x="38908" y="13528"/>
                </a:moveTo>
                <a:cubicBezTo>
                  <a:pt x="40178" y="13528"/>
                  <a:pt x="41342" y="14304"/>
                  <a:pt x="41832" y="15472"/>
                </a:cubicBezTo>
                <a:cubicBezTo>
                  <a:pt x="41620" y="15529"/>
                  <a:pt x="41411" y="15603"/>
                  <a:pt x="41211" y="15692"/>
                </a:cubicBezTo>
                <a:cubicBezTo>
                  <a:pt x="40812" y="14774"/>
                  <a:pt x="39917" y="14185"/>
                  <a:pt x="38908" y="14185"/>
                </a:cubicBezTo>
                <a:lnTo>
                  <a:pt x="38891" y="14185"/>
                </a:lnTo>
                <a:cubicBezTo>
                  <a:pt x="37887" y="14193"/>
                  <a:pt x="36989" y="14790"/>
                  <a:pt x="36597" y="15713"/>
                </a:cubicBezTo>
                <a:cubicBezTo>
                  <a:pt x="36396" y="15623"/>
                  <a:pt x="36188" y="15545"/>
                  <a:pt x="35975" y="15484"/>
                </a:cubicBezTo>
                <a:cubicBezTo>
                  <a:pt x="36465" y="14300"/>
                  <a:pt x="37601" y="13536"/>
                  <a:pt x="38887" y="13528"/>
                </a:cubicBezTo>
                <a:close/>
                <a:moveTo>
                  <a:pt x="54735" y="13528"/>
                </a:moveTo>
                <a:cubicBezTo>
                  <a:pt x="56009" y="13528"/>
                  <a:pt x="57172" y="14304"/>
                  <a:pt x="57663" y="15472"/>
                </a:cubicBezTo>
                <a:cubicBezTo>
                  <a:pt x="57446" y="15529"/>
                  <a:pt x="57242" y="15603"/>
                  <a:pt x="57038" y="15692"/>
                </a:cubicBezTo>
                <a:cubicBezTo>
                  <a:pt x="56637" y="14774"/>
                  <a:pt x="55743" y="14185"/>
                  <a:pt x="54739" y="14185"/>
                </a:cubicBezTo>
                <a:lnTo>
                  <a:pt x="54722" y="14185"/>
                </a:lnTo>
                <a:cubicBezTo>
                  <a:pt x="53713" y="14193"/>
                  <a:pt x="52819" y="14790"/>
                  <a:pt x="52422" y="15713"/>
                </a:cubicBezTo>
                <a:cubicBezTo>
                  <a:pt x="52226" y="15619"/>
                  <a:pt x="52018" y="15545"/>
                  <a:pt x="51806" y="15484"/>
                </a:cubicBezTo>
                <a:cubicBezTo>
                  <a:pt x="52296" y="14300"/>
                  <a:pt x="53432" y="13536"/>
                  <a:pt x="54718" y="13528"/>
                </a:cubicBezTo>
                <a:close/>
                <a:moveTo>
                  <a:pt x="70565" y="13528"/>
                </a:moveTo>
                <a:cubicBezTo>
                  <a:pt x="71836" y="13528"/>
                  <a:pt x="72999" y="14304"/>
                  <a:pt x="73489" y="15472"/>
                </a:cubicBezTo>
                <a:cubicBezTo>
                  <a:pt x="73277" y="15529"/>
                  <a:pt x="73069" y="15603"/>
                  <a:pt x="72869" y="15692"/>
                </a:cubicBezTo>
                <a:cubicBezTo>
                  <a:pt x="72467" y="14776"/>
                  <a:pt x="71578" y="14185"/>
                  <a:pt x="70569" y="14185"/>
                </a:cubicBezTo>
                <a:cubicBezTo>
                  <a:pt x="70562" y="14185"/>
                  <a:pt x="70555" y="14185"/>
                  <a:pt x="70549" y="14185"/>
                </a:cubicBezTo>
                <a:cubicBezTo>
                  <a:pt x="69544" y="14193"/>
                  <a:pt x="68645" y="14790"/>
                  <a:pt x="68253" y="15713"/>
                </a:cubicBezTo>
                <a:cubicBezTo>
                  <a:pt x="68053" y="15619"/>
                  <a:pt x="67845" y="15545"/>
                  <a:pt x="67632" y="15484"/>
                </a:cubicBezTo>
                <a:cubicBezTo>
                  <a:pt x="68123" y="14300"/>
                  <a:pt x="69258" y="13536"/>
                  <a:pt x="70545" y="13528"/>
                </a:cubicBezTo>
                <a:close/>
                <a:moveTo>
                  <a:pt x="86392" y="13528"/>
                </a:moveTo>
                <a:cubicBezTo>
                  <a:pt x="87666" y="13528"/>
                  <a:pt x="88830" y="14304"/>
                  <a:pt x="89320" y="15472"/>
                </a:cubicBezTo>
                <a:cubicBezTo>
                  <a:pt x="89103" y="15529"/>
                  <a:pt x="88899" y="15603"/>
                  <a:pt x="88695" y="15692"/>
                </a:cubicBezTo>
                <a:cubicBezTo>
                  <a:pt x="88295" y="14774"/>
                  <a:pt x="87401" y="14185"/>
                  <a:pt x="86396" y="14185"/>
                </a:cubicBezTo>
                <a:lnTo>
                  <a:pt x="86379" y="14185"/>
                </a:lnTo>
                <a:cubicBezTo>
                  <a:pt x="85371" y="14193"/>
                  <a:pt x="84476" y="14790"/>
                  <a:pt x="84080" y="15713"/>
                </a:cubicBezTo>
                <a:cubicBezTo>
                  <a:pt x="83884" y="15619"/>
                  <a:pt x="83676" y="15545"/>
                  <a:pt x="83463" y="15484"/>
                </a:cubicBezTo>
                <a:cubicBezTo>
                  <a:pt x="83953" y="14300"/>
                  <a:pt x="85088" y="13536"/>
                  <a:pt x="86375" y="13528"/>
                </a:cubicBezTo>
                <a:close/>
                <a:moveTo>
                  <a:pt x="15219" y="12817"/>
                </a:moveTo>
                <a:cubicBezTo>
                  <a:pt x="16845" y="12817"/>
                  <a:pt x="18295" y="13830"/>
                  <a:pt x="18858" y="15349"/>
                </a:cubicBezTo>
                <a:cubicBezTo>
                  <a:pt x="18638" y="15362"/>
                  <a:pt x="18421" y="15394"/>
                  <a:pt x="18209" y="15443"/>
                </a:cubicBezTo>
                <a:cubicBezTo>
                  <a:pt x="17698" y="14231"/>
                  <a:pt x="16534" y="13458"/>
                  <a:pt x="15219" y="13458"/>
                </a:cubicBezTo>
                <a:lnTo>
                  <a:pt x="15198" y="13458"/>
                </a:lnTo>
                <a:cubicBezTo>
                  <a:pt x="13892" y="13467"/>
                  <a:pt x="12728" y="14251"/>
                  <a:pt x="12225" y="15456"/>
                </a:cubicBezTo>
                <a:lnTo>
                  <a:pt x="12291" y="15484"/>
                </a:lnTo>
                <a:cubicBezTo>
                  <a:pt x="12781" y="14304"/>
                  <a:pt x="13920" y="13536"/>
                  <a:pt x="15198" y="13528"/>
                </a:cubicBezTo>
                <a:cubicBezTo>
                  <a:pt x="15205" y="13528"/>
                  <a:pt x="15212" y="13528"/>
                  <a:pt x="15218" y="13528"/>
                </a:cubicBezTo>
                <a:cubicBezTo>
                  <a:pt x="16501" y="13528"/>
                  <a:pt x="17640" y="14282"/>
                  <a:pt x="18139" y="15460"/>
                </a:cubicBezTo>
                <a:cubicBezTo>
                  <a:pt x="17923" y="15513"/>
                  <a:pt x="17715" y="15582"/>
                  <a:pt x="17515" y="15672"/>
                </a:cubicBezTo>
                <a:cubicBezTo>
                  <a:pt x="17106" y="14766"/>
                  <a:pt x="16212" y="14185"/>
                  <a:pt x="15219" y="14185"/>
                </a:cubicBezTo>
                <a:lnTo>
                  <a:pt x="15203" y="14185"/>
                </a:lnTo>
                <a:cubicBezTo>
                  <a:pt x="14190" y="14193"/>
                  <a:pt x="13287" y="14798"/>
                  <a:pt x="12900" y="15733"/>
                </a:cubicBezTo>
                <a:cubicBezTo>
                  <a:pt x="12487" y="15533"/>
                  <a:pt x="12042" y="15407"/>
                  <a:pt x="11576" y="15362"/>
                </a:cubicBezTo>
                <a:cubicBezTo>
                  <a:pt x="12131" y="13846"/>
                  <a:pt x="13577" y="12830"/>
                  <a:pt x="15194" y="12817"/>
                </a:cubicBezTo>
                <a:close/>
                <a:moveTo>
                  <a:pt x="31044" y="12817"/>
                </a:moveTo>
                <a:cubicBezTo>
                  <a:pt x="32670" y="12817"/>
                  <a:pt x="34124" y="13828"/>
                  <a:pt x="34689" y="15349"/>
                </a:cubicBezTo>
                <a:cubicBezTo>
                  <a:pt x="34469" y="15362"/>
                  <a:pt x="34248" y="15394"/>
                  <a:pt x="34035" y="15443"/>
                </a:cubicBezTo>
                <a:cubicBezTo>
                  <a:pt x="33528" y="14231"/>
                  <a:pt x="32365" y="13458"/>
                  <a:pt x="31050" y="13458"/>
                </a:cubicBezTo>
                <a:lnTo>
                  <a:pt x="31029" y="13458"/>
                </a:lnTo>
                <a:cubicBezTo>
                  <a:pt x="29722" y="13467"/>
                  <a:pt x="28554" y="14251"/>
                  <a:pt x="28052" y="15456"/>
                </a:cubicBezTo>
                <a:lnTo>
                  <a:pt x="28118" y="15484"/>
                </a:lnTo>
                <a:cubicBezTo>
                  <a:pt x="28608" y="14304"/>
                  <a:pt x="29751" y="13536"/>
                  <a:pt x="31029" y="13528"/>
                </a:cubicBezTo>
                <a:lnTo>
                  <a:pt x="31050" y="13528"/>
                </a:lnTo>
                <a:cubicBezTo>
                  <a:pt x="32333" y="13528"/>
                  <a:pt x="33468" y="14280"/>
                  <a:pt x="33970" y="15460"/>
                </a:cubicBezTo>
                <a:cubicBezTo>
                  <a:pt x="33754" y="15513"/>
                  <a:pt x="33545" y="15582"/>
                  <a:pt x="33341" y="15672"/>
                </a:cubicBezTo>
                <a:cubicBezTo>
                  <a:pt x="32936" y="14766"/>
                  <a:pt x="32042" y="14185"/>
                  <a:pt x="31050" y="14185"/>
                </a:cubicBezTo>
                <a:lnTo>
                  <a:pt x="31034" y="14185"/>
                </a:lnTo>
                <a:cubicBezTo>
                  <a:pt x="30020" y="14193"/>
                  <a:pt x="29117" y="14798"/>
                  <a:pt x="28725" y="15733"/>
                </a:cubicBezTo>
                <a:cubicBezTo>
                  <a:pt x="28318" y="15533"/>
                  <a:pt x="27868" y="15407"/>
                  <a:pt x="27407" y="15362"/>
                </a:cubicBezTo>
                <a:cubicBezTo>
                  <a:pt x="27962" y="13846"/>
                  <a:pt x="29404" y="12830"/>
                  <a:pt x="31025" y="12817"/>
                </a:cubicBezTo>
                <a:cubicBezTo>
                  <a:pt x="31031" y="12817"/>
                  <a:pt x="31038" y="12817"/>
                  <a:pt x="31044" y="12817"/>
                </a:cubicBezTo>
                <a:close/>
                <a:moveTo>
                  <a:pt x="46876" y="12817"/>
                </a:moveTo>
                <a:cubicBezTo>
                  <a:pt x="48501" y="12817"/>
                  <a:pt x="49952" y="13830"/>
                  <a:pt x="50516" y="15349"/>
                </a:cubicBezTo>
                <a:cubicBezTo>
                  <a:pt x="50426" y="15354"/>
                  <a:pt x="50335" y="15362"/>
                  <a:pt x="50246" y="15373"/>
                </a:cubicBezTo>
                <a:cubicBezTo>
                  <a:pt x="50115" y="15390"/>
                  <a:pt x="49988" y="15415"/>
                  <a:pt x="49866" y="15443"/>
                </a:cubicBezTo>
                <a:cubicBezTo>
                  <a:pt x="49359" y="14231"/>
                  <a:pt x="48192" y="13458"/>
                  <a:pt x="46876" y="13458"/>
                </a:cubicBezTo>
                <a:lnTo>
                  <a:pt x="46856" y="13458"/>
                </a:lnTo>
                <a:cubicBezTo>
                  <a:pt x="45549" y="13467"/>
                  <a:pt x="44384" y="14251"/>
                  <a:pt x="43883" y="15456"/>
                </a:cubicBezTo>
                <a:lnTo>
                  <a:pt x="43948" y="15484"/>
                </a:lnTo>
                <a:cubicBezTo>
                  <a:pt x="44438" y="14304"/>
                  <a:pt x="45577" y="13536"/>
                  <a:pt x="46856" y="13528"/>
                </a:cubicBezTo>
                <a:cubicBezTo>
                  <a:pt x="46862" y="13528"/>
                  <a:pt x="46869" y="13528"/>
                  <a:pt x="46876" y="13528"/>
                </a:cubicBezTo>
                <a:cubicBezTo>
                  <a:pt x="48162" y="13528"/>
                  <a:pt x="49297" y="14282"/>
                  <a:pt x="49796" y="15460"/>
                </a:cubicBezTo>
                <a:cubicBezTo>
                  <a:pt x="49580" y="15513"/>
                  <a:pt x="49372" y="15582"/>
                  <a:pt x="49172" y="15672"/>
                </a:cubicBezTo>
                <a:cubicBezTo>
                  <a:pt x="48763" y="14766"/>
                  <a:pt x="47869" y="14185"/>
                  <a:pt x="46876" y="14185"/>
                </a:cubicBezTo>
                <a:lnTo>
                  <a:pt x="46860" y="14185"/>
                </a:lnTo>
                <a:cubicBezTo>
                  <a:pt x="45847" y="14193"/>
                  <a:pt x="44944" y="14798"/>
                  <a:pt x="44556" y="15733"/>
                </a:cubicBezTo>
                <a:cubicBezTo>
                  <a:pt x="44144" y="15533"/>
                  <a:pt x="43698" y="15407"/>
                  <a:pt x="43233" y="15362"/>
                </a:cubicBezTo>
                <a:cubicBezTo>
                  <a:pt x="43788" y="13846"/>
                  <a:pt x="45234" y="12830"/>
                  <a:pt x="46852" y="12817"/>
                </a:cubicBezTo>
                <a:close/>
                <a:moveTo>
                  <a:pt x="62707" y="12817"/>
                </a:moveTo>
                <a:cubicBezTo>
                  <a:pt x="64328" y="12817"/>
                  <a:pt x="65783" y="13830"/>
                  <a:pt x="66346" y="15349"/>
                </a:cubicBezTo>
                <a:cubicBezTo>
                  <a:pt x="66126" y="15362"/>
                  <a:pt x="65905" y="15394"/>
                  <a:pt x="65693" y="15443"/>
                </a:cubicBezTo>
                <a:cubicBezTo>
                  <a:pt x="65186" y="14231"/>
                  <a:pt x="64022" y="13458"/>
                  <a:pt x="62707" y="13458"/>
                </a:cubicBezTo>
                <a:lnTo>
                  <a:pt x="62686" y="13458"/>
                </a:lnTo>
                <a:cubicBezTo>
                  <a:pt x="61380" y="13467"/>
                  <a:pt x="60211" y="14251"/>
                  <a:pt x="59709" y="15456"/>
                </a:cubicBezTo>
                <a:lnTo>
                  <a:pt x="59774" y="15484"/>
                </a:lnTo>
                <a:cubicBezTo>
                  <a:pt x="60264" y="14304"/>
                  <a:pt x="61408" y="13536"/>
                  <a:pt x="62686" y="13528"/>
                </a:cubicBezTo>
                <a:lnTo>
                  <a:pt x="62707" y="13528"/>
                </a:lnTo>
                <a:cubicBezTo>
                  <a:pt x="63989" y="13528"/>
                  <a:pt x="65125" y="14280"/>
                  <a:pt x="65627" y="15460"/>
                </a:cubicBezTo>
                <a:cubicBezTo>
                  <a:pt x="65410" y="15513"/>
                  <a:pt x="65202" y="15582"/>
                  <a:pt x="64999" y="15672"/>
                </a:cubicBezTo>
                <a:cubicBezTo>
                  <a:pt x="64594" y="14766"/>
                  <a:pt x="63700" y="14185"/>
                  <a:pt x="62707" y="14185"/>
                </a:cubicBezTo>
                <a:lnTo>
                  <a:pt x="62690" y="14185"/>
                </a:lnTo>
                <a:cubicBezTo>
                  <a:pt x="61678" y="14193"/>
                  <a:pt x="60775" y="14798"/>
                  <a:pt x="60387" y="15733"/>
                </a:cubicBezTo>
                <a:cubicBezTo>
                  <a:pt x="59975" y="15533"/>
                  <a:pt x="59525" y="15407"/>
                  <a:pt x="59063" y="15362"/>
                </a:cubicBezTo>
                <a:cubicBezTo>
                  <a:pt x="59619" y="13846"/>
                  <a:pt x="61065" y="12830"/>
                  <a:pt x="62682" y="12817"/>
                </a:cubicBezTo>
                <a:close/>
                <a:moveTo>
                  <a:pt x="78534" y="12817"/>
                </a:moveTo>
                <a:cubicBezTo>
                  <a:pt x="80159" y="12817"/>
                  <a:pt x="81608" y="13830"/>
                  <a:pt x="82172" y="15349"/>
                </a:cubicBezTo>
                <a:cubicBezTo>
                  <a:pt x="81952" y="15362"/>
                  <a:pt x="81736" y="15394"/>
                  <a:pt x="81523" y="15443"/>
                </a:cubicBezTo>
                <a:cubicBezTo>
                  <a:pt x="81016" y="14231"/>
                  <a:pt x="79849" y="13458"/>
                  <a:pt x="78534" y="13458"/>
                </a:cubicBezTo>
                <a:lnTo>
                  <a:pt x="78513" y="13458"/>
                </a:lnTo>
                <a:cubicBezTo>
                  <a:pt x="77206" y="13467"/>
                  <a:pt x="76042" y="14251"/>
                  <a:pt x="75540" y="15456"/>
                </a:cubicBezTo>
                <a:lnTo>
                  <a:pt x="75605" y="15484"/>
                </a:lnTo>
                <a:cubicBezTo>
                  <a:pt x="76095" y="14304"/>
                  <a:pt x="77235" y="13536"/>
                  <a:pt x="78513" y="13528"/>
                </a:cubicBezTo>
                <a:lnTo>
                  <a:pt x="78534" y="13528"/>
                </a:lnTo>
                <a:cubicBezTo>
                  <a:pt x="79820" y="13528"/>
                  <a:pt x="80956" y="14280"/>
                  <a:pt x="81454" y="15460"/>
                </a:cubicBezTo>
                <a:cubicBezTo>
                  <a:pt x="81237" y="15513"/>
                  <a:pt x="81029" y="15582"/>
                  <a:pt x="80829" y="15672"/>
                </a:cubicBezTo>
                <a:cubicBezTo>
                  <a:pt x="80423" y="14767"/>
                  <a:pt x="79530" y="14185"/>
                  <a:pt x="78537" y="14185"/>
                </a:cubicBezTo>
                <a:cubicBezTo>
                  <a:pt x="78530" y="14185"/>
                  <a:pt x="78523" y="14185"/>
                  <a:pt x="78517" y="14185"/>
                </a:cubicBezTo>
                <a:cubicBezTo>
                  <a:pt x="77504" y="14193"/>
                  <a:pt x="76601" y="14798"/>
                  <a:pt x="76213" y="15733"/>
                </a:cubicBezTo>
                <a:cubicBezTo>
                  <a:pt x="75801" y="15533"/>
                  <a:pt x="75356" y="15407"/>
                  <a:pt x="74890" y="15362"/>
                </a:cubicBezTo>
                <a:cubicBezTo>
                  <a:pt x="75446" y="13846"/>
                  <a:pt x="76892" y="12830"/>
                  <a:pt x="78509" y="12817"/>
                </a:cubicBezTo>
                <a:close/>
                <a:moveTo>
                  <a:pt x="94364" y="12817"/>
                </a:moveTo>
                <a:cubicBezTo>
                  <a:pt x="95985" y="12817"/>
                  <a:pt x="97439" y="13830"/>
                  <a:pt x="98003" y="15349"/>
                </a:cubicBezTo>
                <a:cubicBezTo>
                  <a:pt x="97782" y="15362"/>
                  <a:pt x="97562" y="15394"/>
                  <a:pt x="97350" y="15443"/>
                </a:cubicBezTo>
                <a:cubicBezTo>
                  <a:pt x="96843" y="14231"/>
                  <a:pt x="95680" y="13458"/>
                  <a:pt x="94364" y="13458"/>
                </a:cubicBezTo>
                <a:lnTo>
                  <a:pt x="94344" y="13458"/>
                </a:lnTo>
                <a:cubicBezTo>
                  <a:pt x="93037" y="13467"/>
                  <a:pt x="91868" y="14251"/>
                  <a:pt x="91367" y="15456"/>
                </a:cubicBezTo>
                <a:lnTo>
                  <a:pt x="91431" y="15484"/>
                </a:lnTo>
                <a:cubicBezTo>
                  <a:pt x="91921" y="14304"/>
                  <a:pt x="93065" y="13536"/>
                  <a:pt x="94344" y="13528"/>
                </a:cubicBezTo>
                <a:lnTo>
                  <a:pt x="94364" y="13528"/>
                </a:lnTo>
                <a:cubicBezTo>
                  <a:pt x="95646" y="13528"/>
                  <a:pt x="96782" y="14280"/>
                  <a:pt x="97284" y="15460"/>
                </a:cubicBezTo>
                <a:cubicBezTo>
                  <a:pt x="97068" y="15513"/>
                  <a:pt x="96860" y="15582"/>
                  <a:pt x="96655" y="15672"/>
                </a:cubicBezTo>
                <a:cubicBezTo>
                  <a:pt x="96251" y="14766"/>
                  <a:pt x="95356" y="14185"/>
                  <a:pt x="94364" y="14185"/>
                </a:cubicBezTo>
                <a:lnTo>
                  <a:pt x="94347" y="14185"/>
                </a:lnTo>
                <a:cubicBezTo>
                  <a:pt x="93335" y="14193"/>
                  <a:pt x="92432" y="14798"/>
                  <a:pt x="92044" y="15733"/>
                </a:cubicBezTo>
                <a:cubicBezTo>
                  <a:pt x="91631" y="15533"/>
                  <a:pt x="91182" y="15407"/>
                  <a:pt x="90721" y="15362"/>
                </a:cubicBezTo>
                <a:cubicBezTo>
                  <a:pt x="91276" y="13846"/>
                  <a:pt x="92722" y="12830"/>
                  <a:pt x="94340" y="12817"/>
                </a:cubicBezTo>
                <a:close/>
                <a:moveTo>
                  <a:pt x="7251" y="14255"/>
                </a:moveTo>
                <a:cubicBezTo>
                  <a:pt x="8231" y="14255"/>
                  <a:pt x="9101" y="14827"/>
                  <a:pt x="9489" y="15725"/>
                </a:cubicBezTo>
                <a:cubicBezTo>
                  <a:pt x="9301" y="15811"/>
                  <a:pt x="9121" y="15918"/>
                  <a:pt x="8949" y="16035"/>
                </a:cubicBezTo>
                <a:cubicBezTo>
                  <a:pt x="8676" y="15337"/>
                  <a:pt x="8002" y="14876"/>
                  <a:pt x="7251" y="14876"/>
                </a:cubicBezTo>
                <a:lnTo>
                  <a:pt x="7239" y="14876"/>
                </a:lnTo>
                <a:cubicBezTo>
                  <a:pt x="6483" y="14879"/>
                  <a:pt x="5805" y="15354"/>
                  <a:pt x="5539" y="16065"/>
                </a:cubicBezTo>
                <a:cubicBezTo>
                  <a:pt x="5368" y="15942"/>
                  <a:pt x="5188" y="15835"/>
                  <a:pt x="5000" y="15746"/>
                </a:cubicBezTo>
                <a:cubicBezTo>
                  <a:pt x="5384" y="14843"/>
                  <a:pt x="6254" y="14263"/>
                  <a:pt x="7234" y="14255"/>
                </a:cubicBezTo>
                <a:close/>
                <a:moveTo>
                  <a:pt x="23081" y="14255"/>
                </a:moveTo>
                <a:cubicBezTo>
                  <a:pt x="24058" y="14255"/>
                  <a:pt x="24932" y="14827"/>
                  <a:pt x="25319" y="15725"/>
                </a:cubicBezTo>
                <a:cubicBezTo>
                  <a:pt x="25132" y="15811"/>
                  <a:pt x="24952" y="15918"/>
                  <a:pt x="24780" y="16035"/>
                </a:cubicBezTo>
                <a:cubicBezTo>
                  <a:pt x="24507" y="15337"/>
                  <a:pt x="23833" y="14876"/>
                  <a:pt x="23077" y="14876"/>
                </a:cubicBezTo>
                <a:lnTo>
                  <a:pt x="23070" y="14876"/>
                </a:lnTo>
                <a:cubicBezTo>
                  <a:pt x="22310" y="14879"/>
                  <a:pt x="21632" y="15354"/>
                  <a:pt x="21370" y="16065"/>
                </a:cubicBezTo>
                <a:cubicBezTo>
                  <a:pt x="21198" y="15942"/>
                  <a:pt x="21019" y="15835"/>
                  <a:pt x="20831" y="15741"/>
                </a:cubicBezTo>
                <a:cubicBezTo>
                  <a:pt x="21211" y="14843"/>
                  <a:pt x="22084" y="14263"/>
                  <a:pt x="23065" y="14255"/>
                </a:cubicBezTo>
                <a:close/>
                <a:moveTo>
                  <a:pt x="38908" y="14255"/>
                </a:moveTo>
                <a:cubicBezTo>
                  <a:pt x="39888" y="14255"/>
                  <a:pt x="40758" y="14827"/>
                  <a:pt x="41146" y="15725"/>
                </a:cubicBezTo>
                <a:cubicBezTo>
                  <a:pt x="40959" y="15811"/>
                  <a:pt x="40778" y="15918"/>
                  <a:pt x="40607" y="16035"/>
                </a:cubicBezTo>
                <a:cubicBezTo>
                  <a:pt x="40333" y="15337"/>
                  <a:pt x="39660" y="14876"/>
                  <a:pt x="38908" y="14876"/>
                </a:cubicBezTo>
                <a:lnTo>
                  <a:pt x="38895" y="14876"/>
                </a:lnTo>
                <a:cubicBezTo>
                  <a:pt x="38140" y="14879"/>
                  <a:pt x="37462" y="15354"/>
                  <a:pt x="37196" y="16065"/>
                </a:cubicBezTo>
                <a:cubicBezTo>
                  <a:pt x="37025" y="15942"/>
                  <a:pt x="36846" y="15835"/>
                  <a:pt x="36657" y="15746"/>
                </a:cubicBezTo>
                <a:cubicBezTo>
                  <a:pt x="37042" y="14843"/>
                  <a:pt x="37911" y="14263"/>
                  <a:pt x="38891" y="14255"/>
                </a:cubicBezTo>
                <a:close/>
                <a:moveTo>
                  <a:pt x="54739" y="14255"/>
                </a:moveTo>
                <a:cubicBezTo>
                  <a:pt x="55715" y="14255"/>
                  <a:pt x="56588" y="14827"/>
                  <a:pt x="56976" y="15725"/>
                </a:cubicBezTo>
                <a:cubicBezTo>
                  <a:pt x="56789" y="15811"/>
                  <a:pt x="56609" y="15918"/>
                  <a:pt x="56437" y="16035"/>
                </a:cubicBezTo>
                <a:cubicBezTo>
                  <a:pt x="56164" y="15337"/>
                  <a:pt x="55490" y="14876"/>
                  <a:pt x="54735" y="14876"/>
                </a:cubicBezTo>
                <a:lnTo>
                  <a:pt x="54726" y="14876"/>
                </a:lnTo>
                <a:cubicBezTo>
                  <a:pt x="53966" y="14879"/>
                  <a:pt x="53289" y="15354"/>
                  <a:pt x="53027" y="16065"/>
                </a:cubicBezTo>
                <a:cubicBezTo>
                  <a:pt x="52856" y="15942"/>
                  <a:pt x="52676" y="15835"/>
                  <a:pt x="52488" y="15741"/>
                </a:cubicBezTo>
                <a:cubicBezTo>
                  <a:pt x="52868" y="14843"/>
                  <a:pt x="53742" y="14263"/>
                  <a:pt x="54722" y="14255"/>
                </a:cubicBezTo>
                <a:close/>
                <a:moveTo>
                  <a:pt x="70565" y="14255"/>
                </a:moveTo>
                <a:cubicBezTo>
                  <a:pt x="71545" y="14255"/>
                  <a:pt x="72415" y="14827"/>
                  <a:pt x="72803" y="15725"/>
                </a:cubicBezTo>
                <a:cubicBezTo>
                  <a:pt x="72615" y="15811"/>
                  <a:pt x="72436" y="15918"/>
                  <a:pt x="72264" y="16035"/>
                </a:cubicBezTo>
                <a:cubicBezTo>
                  <a:pt x="71991" y="15337"/>
                  <a:pt x="71316" y="14876"/>
                  <a:pt x="70565" y="14876"/>
                </a:cubicBezTo>
                <a:lnTo>
                  <a:pt x="70553" y="14876"/>
                </a:lnTo>
                <a:cubicBezTo>
                  <a:pt x="69797" y="14879"/>
                  <a:pt x="69119" y="15354"/>
                  <a:pt x="68854" y="16065"/>
                </a:cubicBezTo>
                <a:cubicBezTo>
                  <a:pt x="68682" y="15942"/>
                  <a:pt x="68503" y="15835"/>
                  <a:pt x="68315" y="15741"/>
                </a:cubicBezTo>
                <a:cubicBezTo>
                  <a:pt x="68699" y="14843"/>
                  <a:pt x="69568" y="14263"/>
                  <a:pt x="70549" y="14255"/>
                </a:cubicBezTo>
                <a:close/>
                <a:moveTo>
                  <a:pt x="86396" y="14255"/>
                </a:moveTo>
                <a:cubicBezTo>
                  <a:pt x="87372" y="14255"/>
                  <a:pt x="88246" y="14827"/>
                  <a:pt x="88634" y="15725"/>
                </a:cubicBezTo>
                <a:cubicBezTo>
                  <a:pt x="88446" y="15811"/>
                  <a:pt x="88266" y="15918"/>
                  <a:pt x="88095" y="16035"/>
                </a:cubicBezTo>
                <a:cubicBezTo>
                  <a:pt x="87821" y="15337"/>
                  <a:pt x="87147" y="14876"/>
                  <a:pt x="86392" y="14876"/>
                </a:cubicBezTo>
                <a:lnTo>
                  <a:pt x="86383" y="14876"/>
                </a:lnTo>
                <a:cubicBezTo>
                  <a:pt x="85623" y="14879"/>
                  <a:pt x="84946" y="15354"/>
                  <a:pt x="84684" y="16065"/>
                </a:cubicBezTo>
                <a:cubicBezTo>
                  <a:pt x="84513" y="15942"/>
                  <a:pt x="84333" y="15835"/>
                  <a:pt x="84145" y="15741"/>
                </a:cubicBezTo>
                <a:cubicBezTo>
                  <a:pt x="84525" y="14843"/>
                  <a:pt x="85399" y="14263"/>
                  <a:pt x="86379" y="14255"/>
                </a:cubicBezTo>
                <a:close/>
                <a:moveTo>
                  <a:pt x="15213" y="14255"/>
                </a:moveTo>
                <a:cubicBezTo>
                  <a:pt x="16181" y="14255"/>
                  <a:pt x="17054" y="14818"/>
                  <a:pt x="17449" y="15701"/>
                </a:cubicBezTo>
                <a:cubicBezTo>
                  <a:pt x="17262" y="15786"/>
                  <a:pt x="17077" y="15888"/>
                  <a:pt x="16906" y="16003"/>
                </a:cubicBezTo>
                <a:cubicBezTo>
                  <a:pt x="16628" y="15324"/>
                  <a:pt x="15954" y="14876"/>
                  <a:pt x="15219" y="14876"/>
                </a:cubicBezTo>
                <a:lnTo>
                  <a:pt x="15207" y="14876"/>
                </a:lnTo>
                <a:cubicBezTo>
                  <a:pt x="14435" y="14879"/>
                  <a:pt x="13752" y="15366"/>
                  <a:pt x="13500" y="16093"/>
                </a:cubicBezTo>
                <a:cubicBezTo>
                  <a:pt x="13328" y="15967"/>
                  <a:pt x="13149" y="15860"/>
                  <a:pt x="12960" y="15766"/>
                </a:cubicBezTo>
                <a:cubicBezTo>
                  <a:pt x="13341" y="14855"/>
                  <a:pt x="14218" y="14263"/>
                  <a:pt x="15203" y="14255"/>
                </a:cubicBezTo>
                <a:cubicBezTo>
                  <a:pt x="15207" y="14255"/>
                  <a:pt x="15210" y="14255"/>
                  <a:pt x="15213" y="14255"/>
                </a:cubicBezTo>
                <a:close/>
                <a:moveTo>
                  <a:pt x="31044" y="14255"/>
                </a:moveTo>
                <a:cubicBezTo>
                  <a:pt x="32011" y="14255"/>
                  <a:pt x="32885" y="14818"/>
                  <a:pt x="33280" y="15701"/>
                </a:cubicBezTo>
                <a:cubicBezTo>
                  <a:pt x="33087" y="15786"/>
                  <a:pt x="32908" y="15888"/>
                  <a:pt x="32736" y="16003"/>
                </a:cubicBezTo>
                <a:cubicBezTo>
                  <a:pt x="32456" y="15324"/>
                  <a:pt x="31779" y="14876"/>
                  <a:pt x="31047" y="14876"/>
                </a:cubicBezTo>
                <a:cubicBezTo>
                  <a:pt x="31044" y="14876"/>
                  <a:pt x="31041" y="14876"/>
                  <a:pt x="31038" y="14876"/>
                </a:cubicBezTo>
                <a:cubicBezTo>
                  <a:pt x="30261" y="14879"/>
                  <a:pt x="29583" y="15366"/>
                  <a:pt x="29326" y="16093"/>
                </a:cubicBezTo>
                <a:cubicBezTo>
                  <a:pt x="29159" y="15967"/>
                  <a:pt x="28979" y="15860"/>
                  <a:pt x="28791" y="15766"/>
                </a:cubicBezTo>
                <a:cubicBezTo>
                  <a:pt x="29166" y="14855"/>
                  <a:pt x="30045" y="14263"/>
                  <a:pt x="31034" y="14255"/>
                </a:cubicBezTo>
                <a:cubicBezTo>
                  <a:pt x="31037" y="14255"/>
                  <a:pt x="31041" y="14255"/>
                  <a:pt x="31044" y="14255"/>
                </a:cubicBezTo>
                <a:close/>
                <a:moveTo>
                  <a:pt x="46870" y="14255"/>
                </a:moveTo>
                <a:cubicBezTo>
                  <a:pt x="47838" y="14255"/>
                  <a:pt x="48712" y="14818"/>
                  <a:pt x="49106" y="15701"/>
                </a:cubicBezTo>
                <a:cubicBezTo>
                  <a:pt x="48918" y="15786"/>
                  <a:pt x="48739" y="15888"/>
                  <a:pt x="48563" y="16003"/>
                </a:cubicBezTo>
                <a:cubicBezTo>
                  <a:pt x="48286" y="15324"/>
                  <a:pt x="47611" y="14876"/>
                  <a:pt x="46876" y="14876"/>
                </a:cubicBezTo>
                <a:lnTo>
                  <a:pt x="46864" y="14876"/>
                </a:lnTo>
                <a:cubicBezTo>
                  <a:pt x="46092" y="14879"/>
                  <a:pt x="45410" y="15366"/>
                  <a:pt x="45157" y="16093"/>
                </a:cubicBezTo>
                <a:cubicBezTo>
                  <a:pt x="44985" y="15967"/>
                  <a:pt x="44806" y="15860"/>
                  <a:pt x="44618" y="15766"/>
                </a:cubicBezTo>
                <a:cubicBezTo>
                  <a:pt x="44997" y="14855"/>
                  <a:pt x="45875" y="14263"/>
                  <a:pt x="46860" y="14255"/>
                </a:cubicBezTo>
                <a:cubicBezTo>
                  <a:pt x="46863" y="14255"/>
                  <a:pt x="46866" y="14255"/>
                  <a:pt x="46870" y="14255"/>
                </a:cubicBezTo>
                <a:close/>
                <a:moveTo>
                  <a:pt x="62707" y="14255"/>
                </a:moveTo>
                <a:cubicBezTo>
                  <a:pt x="63670" y="14255"/>
                  <a:pt x="64541" y="14819"/>
                  <a:pt x="64937" y="15701"/>
                </a:cubicBezTo>
                <a:cubicBezTo>
                  <a:pt x="64745" y="15786"/>
                  <a:pt x="64565" y="15888"/>
                  <a:pt x="64394" y="16003"/>
                </a:cubicBezTo>
                <a:cubicBezTo>
                  <a:pt x="64114" y="15326"/>
                  <a:pt x="63446" y="14875"/>
                  <a:pt x="62714" y="14875"/>
                </a:cubicBezTo>
                <a:cubicBezTo>
                  <a:pt x="62708" y="14875"/>
                  <a:pt x="62701" y="14875"/>
                  <a:pt x="62695" y="14876"/>
                </a:cubicBezTo>
                <a:cubicBezTo>
                  <a:pt x="61919" y="14879"/>
                  <a:pt x="61240" y="15366"/>
                  <a:pt x="60984" y="16093"/>
                </a:cubicBezTo>
                <a:cubicBezTo>
                  <a:pt x="60816" y="15967"/>
                  <a:pt x="60637" y="15860"/>
                  <a:pt x="60448" y="15766"/>
                </a:cubicBezTo>
                <a:cubicBezTo>
                  <a:pt x="60824" y="14855"/>
                  <a:pt x="61702" y="14263"/>
                  <a:pt x="62690" y="14255"/>
                </a:cubicBezTo>
                <a:close/>
                <a:moveTo>
                  <a:pt x="78534" y="14255"/>
                </a:moveTo>
                <a:cubicBezTo>
                  <a:pt x="79501" y="14255"/>
                  <a:pt x="80371" y="14819"/>
                  <a:pt x="80764" y="15701"/>
                </a:cubicBezTo>
                <a:cubicBezTo>
                  <a:pt x="80575" y="15786"/>
                  <a:pt x="80396" y="15888"/>
                  <a:pt x="80220" y="16003"/>
                </a:cubicBezTo>
                <a:cubicBezTo>
                  <a:pt x="79942" y="15324"/>
                  <a:pt x="79269" y="14876"/>
                  <a:pt x="78534" y="14876"/>
                </a:cubicBezTo>
                <a:lnTo>
                  <a:pt x="78521" y="14876"/>
                </a:lnTo>
                <a:cubicBezTo>
                  <a:pt x="77749" y="14879"/>
                  <a:pt x="77067" y="15366"/>
                  <a:pt x="76814" y="16093"/>
                </a:cubicBezTo>
                <a:cubicBezTo>
                  <a:pt x="76643" y="15967"/>
                  <a:pt x="76462" y="15860"/>
                  <a:pt x="76275" y="15766"/>
                </a:cubicBezTo>
                <a:cubicBezTo>
                  <a:pt x="76654" y="14855"/>
                  <a:pt x="77533" y="14263"/>
                  <a:pt x="78517" y="14255"/>
                </a:cubicBezTo>
                <a:close/>
                <a:moveTo>
                  <a:pt x="94364" y="14255"/>
                </a:moveTo>
                <a:cubicBezTo>
                  <a:pt x="95328" y="14255"/>
                  <a:pt x="96198" y="14819"/>
                  <a:pt x="96594" y="15701"/>
                </a:cubicBezTo>
                <a:cubicBezTo>
                  <a:pt x="96402" y="15786"/>
                  <a:pt x="96223" y="15888"/>
                  <a:pt x="96051" y="16003"/>
                </a:cubicBezTo>
                <a:cubicBezTo>
                  <a:pt x="95771" y="15326"/>
                  <a:pt x="95098" y="14875"/>
                  <a:pt x="94370" y="14875"/>
                </a:cubicBezTo>
                <a:cubicBezTo>
                  <a:pt x="94364" y="14875"/>
                  <a:pt x="94358" y="14875"/>
                  <a:pt x="94351" y="14876"/>
                </a:cubicBezTo>
                <a:cubicBezTo>
                  <a:pt x="93576" y="14879"/>
                  <a:pt x="92898" y="15366"/>
                  <a:pt x="92641" y="16093"/>
                </a:cubicBezTo>
                <a:cubicBezTo>
                  <a:pt x="92473" y="15967"/>
                  <a:pt x="92293" y="15860"/>
                  <a:pt x="92106" y="15766"/>
                </a:cubicBezTo>
                <a:cubicBezTo>
                  <a:pt x="92481" y="14855"/>
                  <a:pt x="93359" y="14263"/>
                  <a:pt x="94347" y="14255"/>
                </a:cubicBezTo>
                <a:close/>
                <a:moveTo>
                  <a:pt x="7248" y="14945"/>
                </a:moveTo>
                <a:cubicBezTo>
                  <a:pt x="7980" y="14945"/>
                  <a:pt x="8632" y="15397"/>
                  <a:pt x="8893" y="16076"/>
                </a:cubicBezTo>
                <a:cubicBezTo>
                  <a:pt x="8734" y="16187"/>
                  <a:pt x="8587" y="16310"/>
                  <a:pt x="8444" y="16444"/>
                </a:cubicBezTo>
                <a:cubicBezTo>
                  <a:pt x="8325" y="15888"/>
                  <a:pt x="7827" y="15476"/>
                  <a:pt x="7251" y="15476"/>
                </a:cubicBezTo>
                <a:lnTo>
                  <a:pt x="7243" y="15476"/>
                </a:lnTo>
                <a:cubicBezTo>
                  <a:pt x="6646" y="15480"/>
                  <a:pt x="6148" y="15909"/>
                  <a:pt x="6046" y="16489"/>
                </a:cubicBezTo>
                <a:cubicBezTo>
                  <a:pt x="5907" y="16350"/>
                  <a:pt x="5756" y="16219"/>
                  <a:pt x="5601" y="16105"/>
                </a:cubicBezTo>
                <a:cubicBezTo>
                  <a:pt x="5846" y="15415"/>
                  <a:pt x="6504" y="14949"/>
                  <a:pt x="7239" y="14945"/>
                </a:cubicBezTo>
                <a:cubicBezTo>
                  <a:pt x="7242" y="14945"/>
                  <a:pt x="7245" y="14945"/>
                  <a:pt x="7248" y="14945"/>
                </a:cubicBezTo>
                <a:close/>
                <a:moveTo>
                  <a:pt x="23079" y="14945"/>
                </a:moveTo>
                <a:cubicBezTo>
                  <a:pt x="23810" y="14945"/>
                  <a:pt x="24463" y="15397"/>
                  <a:pt x="24719" y="16076"/>
                </a:cubicBezTo>
                <a:cubicBezTo>
                  <a:pt x="24564" y="16187"/>
                  <a:pt x="24412" y="16310"/>
                  <a:pt x="24274" y="16444"/>
                </a:cubicBezTo>
                <a:cubicBezTo>
                  <a:pt x="24156" y="15888"/>
                  <a:pt x="23653" y="15476"/>
                  <a:pt x="23077" y="15476"/>
                </a:cubicBezTo>
                <a:lnTo>
                  <a:pt x="23073" y="15476"/>
                </a:lnTo>
                <a:cubicBezTo>
                  <a:pt x="22476" y="15480"/>
                  <a:pt x="21975" y="15909"/>
                  <a:pt x="21877" y="16489"/>
                </a:cubicBezTo>
                <a:cubicBezTo>
                  <a:pt x="21733" y="16350"/>
                  <a:pt x="21586" y="16219"/>
                  <a:pt x="21428" y="16105"/>
                </a:cubicBezTo>
                <a:cubicBezTo>
                  <a:pt x="21677" y="15415"/>
                  <a:pt x="22334" y="14949"/>
                  <a:pt x="23070" y="14945"/>
                </a:cubicBezTo>
                <a:cubicBezTo>
                  <a:pt x="23073" y="14945"/>
                  <a:pt x="23076" y="14945"/>
                  <a:pt x="23079" y="14945"/>
                </a:cubicBezTo>
                <a:close/>
                <a:moveTo>
                  <a:pt x="38905" y="14945"/>
                </a:moveTo>
                <a:cubicBezTo>
                  <a:pt x="39636" y="14945"/>
                  <a:pt x="40289" y="15397"/>
                  <a:pt x="40550" y="16076"/>
                </a:cubicBezTo>
                <a:cubicBezTo>
                  <a:pt x="40390" y="16187"/>
                  <a:pt x="40243" y="16310"/>
                  <a:pt x="40101" y="16444"/>
                </a:cubicBezTo>
                <a:cubicBezTo>
                  <a:pt x="39982" y="15888"/>
                  <a:pt x="39483" y="15476"/>
                  <a:pt x="38908" y="15476"/>
                </a:cubicBezTo>
                <a:lnTo>
                  <a:pt x="38900" y="15476"/>
                </a:lnTo>
                <a:cubicBezTo>
                  <a:pt x="38303" y="15480"/>
                  <a:pt x="37805" y="15909"/>
                  <a:pt x="37703" y="16489"/>
                </a:cubicBezTo>
                <a:cubicBezTo>
                  <a:pt x="37564" y="16350"/>
                  <a:pt x="37413" y="16219"/>
                  <a:pt x="37258" y="16105"/>
                </a:cubicBezTo>
                <a:cubicBezTo>
                  <a:pt x="37503" y="15415"/>
                  <a:pt x="38160" y="14949"/>
                  <a:pt x="38895" y="14945"/>
                </a:cubicBezTo>
                <a:cubicBezTo>
                  <a:pt x="38898" y="14945"/>
                  <a:pt x="38902" y="14945"/>
                  <a:pt x="38905" y="14945"/>
                </a:cubicBezTo>
                <a:close/>
                <a:moveTo>
                  <a:pt x="54735" y="14945"/>
                </a:moveTo>
                <a:cubicBezTo>
                  <a:pt x="55466" y="14945"/>
                  <a:pt x="56119" y="15394"/>
                  <a:pt x="56377" y="16076"/>
                </a:cubicBezTo>
                <a:cubicBezTo>
                  <a:pt x="56221" y="16187"/>
                  <a:pt x="56070" y="16310"/>
                  <a:pt x="55932" y="16444"/>
                </a:cubicBezTo>
                <a:cubicBezTo>
                  <a:pt x="55813" y="15888"/>
                  <a:pt x="55310" y="15476"/>
                  <a:pt x="54735" y="15476"/>
                </a:cubicBezTo>
                <a:lnTo>
                  <a:pt x="54731" y="15476"/>
                </a:lnTo>
                <a:cubicBezTo>
                  <a:pt x="54134" y="15480"/>
                  <a:pt x="53632" y="15909"/>
                  <a:pt x="53534" y="16489"/>
                </a:cubicBezTo>
                <a:cubicBezTo>
                  <a:pt x="53391" y="16350"/>
                  <a:pt x="53244" y="16219"/>
                  <a:pt x="53084" y="16105"/>
                </a:cubicBezTo>
                <a:cubicBezTo>
                  <a:pt x="53334" y="15415"/>
                  <a:pt x="53991" y="14949"/>
                  <a:pt x="54726" y="14945"/>
                </a:cubicBezTo>
                <a:close/>
                <a:moveTo>
                  <a:pt x="70565" y="14945"/>
                </a:moveTo>
                <a:cubicBezTo>
                  <a:pt x="71297" y="14945"/>
                  <a:pt x="71945" y="15394"/>
                  <a:pt x="72207" y="16076"/>
                </a:cubicBezTo>
                <a:cubicBezTo>
                  <a:pt x="72047" y="16187"/>
                  <a:pt x="71900" y="16310"/>
                  <a:pt x="71757" y="16444"/>
                </a:cubicBezTo>
                <a:cubicBezTo>
                  <a:pt x="71640" y="15887"/>
                  <a:pt x="71143" y="15476"/>
                  <a:pt x="70567" y="15476"/>
                </a:cubicBezTo>
                <a:cubicBezTo>
                  <a:pt x="70563" y="15476"/>
                  <a:pt x="70560" y="15476"/>
                  <a:pt x="70556" y="15476"/>
                </a:cubicBezTo>
                <a:cubicBezTo>
                  <a:pt x="69960" y="15480"/>
                  <a:pt x="69463" y="15909"/>
                  <a:pt x="69361" y="16489"/>
                </a:cubicBezTo>
                <a:cubicBezTo>
                  <a:pt x="69221" y="16350"/>
                  <a:pt x="69070" y="16219"/>
                  <a:pt x="68915" y="16105"/>
                </a:cubicBezTo>
                <a:cubicBezTo>
                  <a:pt x="69160" y="15415"/>
                  <a:pt x="69817" y="14949"/>
                  <a:pt x="70553" y="14945"/>
                </a:cubicBezTo>
                <a:close/>
                <a:moveTo>
                  <a:pt x="86393" y="14945"/>
                </a:moveTo>
                <a:cubicBezTo>
                  <a:pt x="87124" y="14945"/>
                  <a:pt x="87777" y="15397"/>
                  <a:pt x="88034" y="16076"/>
                </a:cubicBezTo>
                <a:cubicBezTo>
                  <a:pt x="87878" y="16187"/>
                  <a:pt x="87727" y="16310"/>
                  <a:pt x="87588" y="16444"/>
                </a:cubicBezTo>
                <a:cubicBezTo>
                  <a:pt x="87470" y="15888"/>
                  <a:pt x="86967" y="15476"/>
                  <a:pt x="86392" y="15476"/>
                </a:cubicBezTo>
                <a:lnTo>
                  <a:pt x="86387" y="15476"/>
                </a:lnTo>
                <a:cubicBezTo>
                  <a:pt x="85791" y="15480"/>
                  <a:pt x="85289" y="15909"/>
                  <a:pt x="85191" y="16489"/>
                </a:cubicBezTo>
                <a:cubicBezTo>
                  <a:pt x="85052" y="16350"/>
                  <a:pt x="84901" y="16219"/>
                  <a:pt x="84741" y="16105"/>
                </a:cubicBezTo>
                <a:cubicBezTo>
                  <a:pt x="84990" y="15415"/>
                  <a:pt x="85648" y="14949"/>
                  <a:pt x="86383" y="14945"/>
                </a:cubicBezTo>
                <a:cubicBezTo>
                  <a:pt x="86386" y="14945"/>
                  <a:pt x="86389" y="14945"/>
                  <a:pt x="86393" y="14945"/>
                </a:cubicBezTo>
                <a:close/>
                <a:moveTo>
                  <a:pt x="15226" y="14945"/>
                </a:moveTo>
                <a:cubicBezTo>
                  <a:pt x="15937" y="14945"/>
                  <a:pt x="16582" y="15388"/>
                  <a:pt x="16849" y="16044"/>
                </a:cubicBezTo>
                <a:cubicBezTo>
                  <a:pt x="16689" y="16150"/>
                  <a:pt x="16542" y="16268"/>
                  <a:pt x="16404" y="16399"/>
                </a:cubicBezTo>
                <a:cubicBezTo>
                  <a:pt x="16269" y="15860"/>
                  <a:pt x="15779" y="15476"/>
                  <a:pt x="15219" y="15476"/>
                </a:cubicBezTo>
                <a:lnTo>
                  <a:pt x="15211" y="15476"/>
                </a:lnTo>
                <a:cubicBezTo>
                  <a:pt x="14602" y="15480"/>
                  <a:pt x="14092" y="15933"/>
                  <a:pt x="14010" y="16530"/>
                </a:cubicBezTo>
                <a:cubicBezTo>
                  <a:pt x="13867" y="16387"/>
                  <a:pt x="13716" y="16256"/>
                  <a:pt x="13556" y="16133"/>
                </a:cubicBezTo>
                <a:cubicBezTo>
                  <a:pt x="13798" y="15427"/>
                  <a:pt x="14455" y="14949"/>
                  <a:pt x="15207" y="14945"/>
                </a:cubicBezTo>
                <a:cubicBezTo>
                  <a:pt x="15213" y="14945"/>
                  <a:pt x="15220" y="14945"/>
                  <a:pt x="15226" y="14945"/>
                </a:cubicBezTo>
                <a:close/>
                <a:moveTo>
                  <a:pt x="31056" y="14945"/>
                </a:moveTo>
                <a:cubicBezTo>
                  <a:pt x="31764" y="14945"/>
                  <a:pt x="32412" y="15388"/>
                  <a:pt x="32676" y="16044"/>
                </a:cubicBezTo>
                <a:cubicBezTo>
                  <a:pt x="32520" y="16150"/>
                  <a:pt x="32373" y="16268"/>
                  <a:pt x="32230" y="16399"/>
                </a:cubicBezTo>
                <a:cubicBezTo>
                  <a:pt x="32095" y="15860"/>
                  <a:pt x="31605" y="15476"/>
                  <a:pt x="31050" y="15476"/>
                </a:cubicBezTo>
                <a:lnTo>
                  <a:pt x="31042" y="15476"/>
                </a:lnTo>
                <a:cubicBezTo>
                  <a:pt x="30429" y="15480"/>
                  <a:pt x="29918" y="15933"/>
                  <a:pt x="29837" y="16530"/>
                </a:cubicBezTo>
                <a:cubicBezTo>
                  <a:pt x="29698" y="16387"/>
                  <a:pt x="29547" y="16256"/>
                  <a:pt x="29387" y="16133"/>
                </a:cubicBezTo>
                <a:cubicBezTo>
                  <a:pt x="29628" y="15427"/>
                  <a:pt x="30286" y="14949"/>
                  <a:pt x="31038" y="14945"/>
                </a:cubicBezTo>
                <a:cubicBezTo>
                  <a:pt x="31044" y="14945"/>
                  <a:pt x="31050" y="14945"/>
                  <a:pt x="31056" y="14945"/>
                </a:cubicBezTo>
                <a:close/>
                <a:moveTo>
                  <a:pt x="46883" y="14945"/>
                </a:moveTo>
                <a:cubicBezTo>
                  <a:pt x="47594" y="14945"/>
                  <a:pt x="48239" y="15388"/>
                  <a:pt x="48506" y="16044"/>
                </a:cubicBezTo>
                <a:cubicBezTo>
                  <a:pt x="48347" y="16150"/>
                  <a:pt x="48200" y="16268"/>
                  <a:pt x="48060" y="16399"/>
                </a:cubicBezTo>
                <a:cubicBezTo>
                  <a:pt x="47926" y="15860"/>
                  <a:pt x="47436" y="15476"/>
                  <a:pt x="46876" y="15476"/>
                </a:cubicBezTo>
                <a:lnTo>
                  <a:pt x="46868" y="15476"/>
                </a:lnTo>
                <a:cubicBezTo>
                  <a:pt x="46260" y="15480"/>
                  <a:pt x="45749" y="15933"/>
                  <a:pt x="45668" y="16530"/>
                </a:cubicBezTo>
                <a:cubicBezTo>
                  <a:pt x="45524" y="16387"/>
                  <a:pt x="45374" y="16256"/>
                  <a:pt x="45214" y="16133"/>
                </a:cubicBezTo>
                <a:cubicBezTo>
                  <a:pt x="45455" y="15427"/>
                  <a:pt x="46113" y="14949"/>
                  <a:pt x="46864" y="14945"/>
                </a:cubicBezTo>
                <a:cubicBezTo>
                  <a:pt x="46871" y="14945"/>
                  <a:pt x="46877" y="14945"/>
                  <a:pt x="46883" y="14945"/>
                </a:cubicBezTo>
                <a:close/>
                <a:moveTo>
                  <a:pt x="62707" y="14945"/>
                </a:moveTo>
                <a:cubicBezTo>
                  <a:pt x="63417" y="14945"/>
                  <a:pt x="64067" y="15382"/>
                  <a:pt x="64332" y="16044"/>
                </a:cubicBezTo>
                <a:cubicBezTo>
                  <a:pt x="64177" y="16150"/>
                  <a:pt x="64030" y="16268"/>
                  <a:pt x="63887" y="16399"/>
                </a:cubicBezTo>
                <a:cubicBezTo>
                  <a:pt x="63753" y="15860"/>
                  <a:pt x="63263" y="15476"/>
                  <a:pt x="62707" y="15476"/>
                </a:cubicBezTo>
                <a:lnTo>
                  <a:pt x="62699" y="15476"/>
                </a:lnTo>
                <a:cubicBezTo>
                  <a:pt x="62086" y="15480"/>
                  <a:pt x="61576" y="15933"/>
                  <a:pt x="61494" y="16530"/>
                </a:cubicBezTo>
                <a:cubicBezTo>
                  <a:pt x="61355" y="16387"/>
                  <a:pt x="61204" y="16256"/>
                  <a:pt x="61044" y="16133"/>
                </a:cubicBezTo>
                <a:cubicBezTo>
                  <a:pt x="61285" y="15427"/>
                  <a:pt x="61943" y="14949"/>
                  <a:pt x="62695" y="14945"/>
                </a:cubicBezTo>
                <a:close/>
                <a:moveTo>
                  <a:pt x="78534" y="14945"/>
                </a:moveTo>
                <a:cubicBezTo>
                  <a:pt x="79244" y="14945"/>
                  <a:pt x="79893" y="15382"/>
                  <a:pt x="80163" y="16044"/>
                </a:cubicBezTo>
                <a:cubicBezTo>
                  <a:pt x="80004" y="16150"/>
                  <a:pt x="79857" y="16268"/>
                  <a:pt x="79718" y="16399"/>
                </a:cubicBezTo>
                <a:cubicBezTo>
                  <a:pt x="79580" y="15863"/>
                  <a:pt x="79095" y="15476"/>
                  <a:pt x="78536" y="15476"/>
                </a:cubicBezTo>
                <a:cubicBezTo>
                  <a:pt x="78533" y="15476"/>
                  <a:pt x="78529" y="15476"/>
                  <a:pt x="78526" y="15476"/>
                </a:cubicBezTo>
                <a:cubicBezTo>
                  <a:pt x="77917" y="15480"/>
                  <a:pt x="77406" y="15933"/>
                  <a:pt x="77325" y="16530"/>
                </a:cubicBezTo>
                <a:cubicBezTo>
                  <a:pt x="77182" y="16387"/>
                  <a:pt x="77031" y="16256"/>
                  <a:pt x="76871" y="16133"/>
                </a:cubicBezTo>
                <a:cubicBezTo>
                  <a:pt x="77112" y="15427"/>
                  <a:pt x="77770" y="14949"/>
                  <a:pt x="78526" y="14945"/>
                </a:cubicBezTo>
                <a:close/>
                <a:moveTo>
                  <a:pt x="94364" y="14945"/>
                </a:moveTo>
                <a:cubicBezTo>
                  <a:pt x="95075" y="14945"/>
                  <a:pt x="95724" y="15382"/>
                  <a:pt x="95989" y="16044"/>
                </a:cubicBezTo>
                <a:cubicBezTo>
                  <a:pt x="95834" y="16150"/>
                  <a:pt x="95687" y="16268"/>
                  <a:pt x="95544" y="16399"/>
                </a:cubicBezTo>
                <a:cubicBezTo>
                  <a:pt x="95410" y="15860"/>
                  <a:pt x="94920" y="15476"/>
                  <a:pt x="94364" y="15476"/>
                </a:cubicBezTo>
                <a:lnTo>
                  <a:pt x="94356" y="15476"/>
                </a:lnTo>
                <a:cubicBezTo>
                  <a:pt x="93744" y="15480"/>
                  <a:pt x="93237" y="15933"/>
                  <a:pt x="93151" y="16530"/>
                </a:cubicBezTo>
                <a:cubicBezTo>
                  <a:pt x="93012" y="16387"/>
                  <a:pt x="92861" y="16256"/>
                  <a:pt x="92702" y="16133"/>
                </a:cubicBezTo>
                <a:cubicBezTo>
                  <a:pt x="92943" y="15427"/>
                  <a:pt x="93601" y="14949"/>
                  <a:pt x="94351" y="14945"/>
                </a:cubicBezTo>
                <a:close/>
                <a:moveTo>
                  <a:pt x="15219" y="15545"/>
                </a:moveTo>
                <a:cubicBezTo>
                  <a:pt x="15758" y="15545"/>
                  <a:pt x="16232" y="15925"/>
                  <a:pt x="16346" y="16452"/>
                </a:cubicBezTo>
                <a:cubicBezTo>
                  <a:pt x="16159" y="16636"/>
                  <a:pt x="15987" y="16836"/>
                  <a:pt x="15835" y="17057"/>
                </a:cubicBezTo>
                <a:cubicBezTo>
                  <a:pt x="15832" y="17053"/>
                  <a:pt x="15824" y="17053"/>
                  <a:pt x="15816" y="17053"/>
                </a:cubicBezTo>
                <a:cubicBezTo>
                  <a:pt x="15807" y="17049"/>
                  <a:pt x="15795" y="17049"/>
                  <a:pt x="15783" y="17045"/>
                </a:cubicBezTo>
                <a:cubicBezTo>
                  <a:pt x="15746" y="17040"/>
                  <a:pt x="15709" y="17036"/>
                  <a:pt x="15673" y="17032"/>
                </a:cubicBezTo>
                <a:cubicBezTo>
                  <a:pt x="15656" y="17028"/>
                  <a:pt x="15639" y="17028"/>
                  <a:pt x="15628" y="17024"/>
                </a:cubicBezTo>
                <a:cubicBezTo>
                  <a:pt x="15590" y="17020"/>
                  <a:pt x="15558" y="17015"/>
                  <a:pt x="15526" y="17015"/>
                </a:cubicBezTo>
                <a:cubicBezTo>
                  <a:pt x="15505" y="17011"/>
                  <a:pt x="15488" y="17011"/>
                  <a:pt x="15468" y="17008"/>
                </a:cubicBezTo>
                <a:cubicBezTo>
                  <a:pt x="15439" y="17008"/>
                  <a:pt x="15407" y="17004"/>
                  <a:pt x="15375" y="17004"/>
                </a:cubicBezTo>
                <a:cubicBezTo>
                  <a:pt x="15354" y="17004"/>
                  <a:pt x="15334" y="17000"/>
                  <a:pt x="15313" y="17000"/>
                </a:cubicBezTo>
                <a:lnTo>
                  <a:pt x="15228" y="17000"/>
                </a:lnTo>
                <a:cubicBezTo>
                  <a:pt x="15207" y="17000"/>
                  <a:pt x="15187" y="16996"/>
                  <a:pt x="15166" y="16996"/>
                </a:cubicBezTo>
                <a:cubicBezTo>
                  <a:pt x="15158" y="16996"/>
                  <a:pt x="15149" y="16996"/>
                  <a:pt x="15141" y="17000"/>
                </a:cubicBezTo>
                <a:cubicBezTo>
                  <a:pt x="14904" y="17000"/>
                  <a:pt x="14672" y="17024"/>
                  <a:pt x="14444" y="17064"/>
                </a:cubicBezTo>
                <a:lnTo>
                  <a:pt x="14447" y="17060"/>
                </a:lnTo>
                <a:cubicBezTo>
                  <a:pt x="14329" y="16889"/>
                  <a:pt x="14194" y="16726"/>
                  <a:pt x="14055" y="16579"/>
                </a:cubicBezTo>
                <a:lnTo>
                  <a:pt x="14076" y="16579"/>
                </a:lnTo>
                <a:cubicBezTo>
                  <a:pt x="14133" y="15995"/>
                  <a:pt x="14623" y="15550"/>
                  <a:pt x="15211" y="15545"/>
                </a:cubicBezTo>
                <a:close/>
                <a:moveTo>
                  <a:pt x="31050" y="15545"/>
                </a:moveTo>
                <a:cubicBezTo>
                  <a:pt x="31589" y="15545"/>
                  <a:pt x="32058" y="15925"/>
                  <a:pt x="32173" y="16452"/>
                </a:cubicBezTo>
                <a:cubicBezTo>
                  <a:pt x="31985" y="16636"/>
                  <a:pt x="31813" y="16836"/>
                  <a:pt x="31666" y="17057"/>
                </a:cubicBezTo>
                <a:cubicBezTo>
                  <a:pt x="31601" y="17045"/>
                  <a:pt x="31540" y="17036"/>
                  <a:pt x="31475" y="17028"/>
                </a:cubicBezTo>
                <a:cubicBezTo>
                  <a:pt x="31470" y="17028"/>
                  <a:pt x="31466" y="17024"/>
                  <a:pt x="31458" y="17024"/>
                </a:cubicBezTo>
                <a:cubicBezTo>
                  <a:pt x="31417" y="17020"/>
                  <a:pt x="31377" y="17015"/>
                  <a:pt x="31336" y="17011"/>
                </a:cubicBezTo>
                <a:cubicBezTo>
                  <a:pt x="31323" y="17011"/>
                  <a:pt x="31315" y="17011"/>
                  <a:pt x="31303" y="17008"/>
                </a:cubicBezTo>
                <a:cubicBezTo>
                  <a:pt x="31266" y="17008"/>
                  <a:pt x="31230" y="17004"/>
                  <a:pt x="31197" y="17004"/>
                </a:cubicBezTo>
                <a:cubicBezTo>
                  <a:pt x="31176" y="17004"/>
                  <a:pt x="31160" y="17000"/>
                  <a:pt x="31144" y="17000"/>
                </a:cubicBezTo>
                <a:lnTo>
                  <a:pt x="31053" y="17000"/>
                </a:lnTo>
                <a:cubicBezTo>
                  <a:pt x="31034" y="17000"/>
                  <a:pt x="31013" y="16996"/>
                  <a:pt x="30993" y="16996"/>
                </a:cubicBezTo>
                <a:cubicBezTo>
                  <a:pt x="30985" y="16996"/>
                  <a:pt x="30976" y="16996"/>
                  <a:pt x="30968" y="17000"/>
                </a:cubicBezTo>
                <a:lnTo>
                  <a:pt x="30813" y="17000"/>
                </a:lnTo>
                <a:cubicBezTo>
                  <a:pt x="30629" y="17011"/>
                  <a:pt x="30450" y="17032"/>
                  <a:pt x="30269" y="17064"/>
                </a:cubicBezTo>
                <a:lnTo>
                  <a:pt x="30274" y="17060"/>
                </a:lnTo>
                <a:cubicBezTo>
                  <a:pt x="30156" y="16889"/>
                  <a:pt x="30024" y="16726"/>
                  <a:pt x="29882" y="16579"/>
                </a:cubicBezTo>
                <a:lnTo>
                  <a:pt x="29902" y="16579"/>
                </a:lnTo>
                <a:cubicBezTo>
                  <a:pt x="29963" y="15995"/>
                  <a:pt x="30454" y="15550"/>
                  <a:pt x="31042" y="15545"/>
                </a:cubicBezTo>
                <a:close/>
                <a:moveTo>
                  <a:pt x="46877" y="15545"/>
                </a:moveTo>
                <a:cubicBezTo>
                  <a:pt x="47416" y="15545"/>
                  <a:pt x="47889" y="15928"/>
                  <a:pt x="48003" y="16452"/>
                </a:cubicBezTo>
                <a:cubicBezTo>
                  <a:pt x="47840" y="16612"/>
                  <a:pt x="47689" y="16783"/>
                  <a:pt x="47555" y="16966"/>
                </a:cubicBezTo>
                <a:cubicBezTo>
                  <a:pt x="47534" y="16996"/>
                  <a:pt x="47513" y="17024"/>
                  <a:pt x="47493" y="17057"/>
                </a:cubicBezTo>
                <a:cubicBezTo>
                  <a:pt x="47472" y="17053"/>
                  <a:pt x="47456" y="17049"/>
                  <a:pt x="47436" y="17045"/>
                </a:cubicBezTo>
                <a:cubicBezTo>
                  <a:pt x="47407" y="17040"/>
                  <a:pt x="47379" y="17036"/>
                  <a:pt x="47346" y="17032"/>
                </a:cubicBezTo>
                <a:cubicBezTo>
                  <a:pt x="47325" y="17028"/>
                  <a:pt x="47306" y="17028"/>
                  <a:pt x="47281" y="17024"/>
                </a:cubicBezTo>
                <a:cubicBezTo>
                  <a:pt x="47252" y="17020"/>
                  <a:pt x="47223" y="17020"/>
                  <a:pt x="47195" y="17015"/>
                </a:cubicBezTo>
                <a:cubicBezTo>
                  <a:pt x="47170" y="17011"/>
                  <a:pt x="47150" y="17011"/>
                  <a:pt x="47125" y="17008"/>
                </a:cubicBezTo>
                <a:cubicBezTo>
                  <a:pt x="47097" y="17008"/>
                  <a:pt x="47068" y="17008"/>
                  <a:pt x="47040" y="17004"/>
                </a:cubicBezTo>
                <a:cubicBezTo>
                  <a:pt x="47015" y="17004"/>
                  <a:pt x="46991" y="17000"/>
                  <a:pt x="46970" y="17000"/>
                </a:cubicBezTo>
                <a:lnTo>
                  <a:pt x="46889" y="17000"/>
                </a:lnTo>
                <a:cubicBezTo>
                  <a:pt x="46864" y="17000"/>
                  <a:pt x="46844" y="16996"/>
                  <a:pt x="46823" y="16996"/>
                </a:cubicBezTo>
                <a:cubicBezTo>
                  <a:pt x="46815" y="16996"/>
                  <a:pt x="46807" y="16996"/>
                  <a:pt x="46799" y="17000"/>
                </a:cubicBezTo>
                <a:cubicBezTo>
                  <a:pt x="46562" y="17000"/>
                  <a:pt x="46329" y="17024"/>
                  <a:pt x="46100" y="17064"/>
                </a:cubicBezTo>
                <a:lnTo>
                  <a:pt x="46105" y="17060"/>
                </a:lnTo>
                <a:cubicBezTo>
                  <a:pt x="45986" y="16889"/>
                  <a:pt x="45851" y="16726"/>
                  <a:pt x="45713" y="16579"/>
                </a:cubicBezTo>
                <a:lnTo>
                  <a:pt x="45732" y="16579"/>
                </a:lnTo>
                <a:cubicBezTo>
                  <a:pt x="45790" y="15995"/>
                  <a:pt x="46280" y="15550"/>
                  <a:pt x="46868" y="15545"/>
                </a:cubicBezTo>
                <a:cubicBezTo>
                  <a:pt x="46871" y="15545"/>
                  <a:pt x="46874" y="15545"/>
                  <a:pt x="46877" y="15545"/>
                </a:cubicBezTo>
                <a:close/>
                <a:moveTo>
                  <a:pt x="62707" y="15545"/>
                </a:moveTo>
                <a:cubicBezTo>
                  <a:pt x="63247" y="15545"/>
                  <a:pt x="63716" y="15928"/>
                  <a:pt x="63830" y="16452"/>
                </a:cubicBezTo>
                <a:cubicBezTo>
                  <a:pt x="63642" y="16636"/>
                  <a:pt x="63470" y="16836"/>
                  <a:pt x="63323" y="17057"/>
                </a:cubicBezTo>
                <a:cubicBezTo>
                  <a:pt x="63103" y="17015"/>
                  <a:pt x="62878" y="16996"/>
                  <a:pt x="62650" y="16996"/>
                </a:cubicBezTo>
                <a:cubicBezTo>
                  <a:pt x="62641" y="16996"/>
                  <a:pt x="62633" y="16996"/>
                  <a:pt x="62625" y="17000"/>
                </a:cubicBezTo>
                <a:cubicBezTo>
                  <a:pt x="62388" y="17000"/>
                  <a:pt x="62156" y="17024"/>
                  <a:pt x="61927" y="17064"/>
                </a:cubicBezTo>
                <a:lnTo>
                  <a:pt x="61930" y="17060"/>
                </a:lnTo>
                <a:cubicBezTo>
                  <a:pt x="61813" y="16889"/>
                  <a:pt x="61681" y="16726"/>
                  <a:pt x="61538" y="16579"/>
                </a:cubicBezTo>
                <a:lnTo>
                  <a:pt x="61559" y="16579"/>
                </a:lnTo>
                <a:cubicBezTo>
                  <a:pt x="61621" y="15995"/>
                  <a:pt x="62111" y="15550"/>
                  <a:pt x="62699" y="15545"/>
                </a:cubicBezTo>
                <a:cubicBezTo>
                  <a:pt x="62702" y="15545"/>
                  <a:pt x="62704" y="15545"/>
                  <a:pt x="62707" y="15545"/>
                </a:cubicBezTo>
                <a:close/>
                <a:moveTo>
                  <a:pt x="78534" y="15545"/>
                </a:moveTo>
                <a:cubicBezTo>
                  <a:pt x="79077" y="15545"/>
                  <a:pt x="79547" y="15928"/>
                  <a:pt x="79661" y="16452"/>
                </a:cubicBezTo>
                <a:cubicBezTo>
                  <a:pt x="79473" y="16636"/>
                  <a:pt x="79301" y="16836"/>
                  <a:pt x="79150" y="17057"/>
                </a:cubicBezTo>
                <a:cubicBezTo>
                  <a:pt x="78930" y="17015"/>
                  <a:pt x="78709" y="16996"/>
                  <a:pt x="78481" y="16996"/>
                </a:cubicBezTo>
                <a:cubicBezTo>
                  <a:pt x="78472" y="16996"/>
                  <a:pt x="78464" y="16996"/>
                  <a:pt x="78456" y="17000"/>
                </a:cubicBezTo>
                <a:cubicBezTo>
                  <a:pt x="78219" y="17000"/>
                  <a:pt x="77987" y="17024"/>
                  <a:pt x="77757" y="17064"/>
                </a:cubicBezTo>
                <a:lnTo>
                  <a:pt x="77761" y="17060"/>
                </a:lnTo>
                <a:cubicBezTo>
                  <a:pt x="77643" y="16889"/>
                  <a:pt x="77508" y="16726"/>
                  <a:pt x="77369" y="16579"/>
                </a:cubicBezTo>
                <a:lnTo>
                  <a:pt x="77390" y="16579"/>
                </a:lnTo>
                <a:cubicBezTo>
                  <a:pt x="77451" y="15995"/>
                  <a:pt x="77938" y="15550"/>
                  <a:pt x="78526" y="15545"/>
                </a:cubicBezTo>
                <a:cubicBezTo>
                  <a:pt x="78528" y="15545"/>
                  <a:pt x="78531" y="15545"/>
                  <a:pt x="78534" y="15545"/>
                </a:cubicBezTo>
                <a:close/>
                <a:moveTo>
                  <a:pt x="94364" y="15545"/>
                </a:moveTo>
                <a:cubicBezTo>
                  <a:pt x="94903" y="15545"/>
                  <a:pt x="95373" y="15925"/>
                  <a:pt x="95487" y="16452"/>
                </a:cubicBezTo>
                <a:cubicBezTo>
                  <a:pt x="95299" y="16636"/>
                  <a:pt x="95128" y="16836"/>
                  <a:pt x="94981" y="17057"/>
                </a:cubicBezTo>
                <a:cubicBezTo>
                  <a:pt x="94760" y="17015"/>
                  <a:pt x="94536" y="16996"/>
                  <a:pt x="94307" y="16996"/>
                </a:cubicBezTo>
                <a:cubicBezTo>
                  <a:pt x="94298" y="16996"/>
                  <a:pt x="94291" y="16996"/>
                  <a:pt x="94283" y="17000"/>
                </a:cubicBezTo>
                <a:cubicBezTo>
                  <a:pt x="94046" y="17000"/>
                  <a:pt x="93812" y="17024"/>
                  <a:pt x="93584" y="17064"/>
                </a:cubicBezTo>
                <a:lnTo>
                  <a:pt x="93588" y="17060"/>
                </a:lnTo>
                <a:cubicBezTo>
                  <a:pt x="93469" y="16889"/>
                  <a:pt x="93339" y="16726"/>
                  <a:pt x="93196" y="16579"/>
                </a:cubicBezTo>
                <a:lnTo>
                  <a:pt x="93216" y="16579"/>
                </a:lnTo>
                <a:cubicBezTo>
                  <a:pt x="93278" y="15995"/>
                  <a:pt x="93768" y="15550"/>
                  <a:pt x="94356" y="15545"/>
                </a:cubicBezTo>
                <a:close/>
                <a:moveTo>
                  <a:pt x="7251" y="15545"/>
                </a:moveTo>
                <a:cubicBezTo>
                  <a:pt x="7806" y="15545"/>
                  <a:pt x="8293" y="15958"/>
                  <a:pt x="8386" y="16506"/>
                </a:cubicBezTo>
                <a:cubicBezTo>
                  <a:pt x="8219" y="16668"/>
                  <a:pt x="8067" y="16853"/>
                  <a:pt x="7933" y="17049"/>
                </a:cubicBezTo>
                <a:cubicBezTo>
                  <a:pt x="7729" y="17015"/>
                  <a:pt x="7516" y="16996"/>
                  <a:pt x="7304" y="16996"/>
                </a:cubicBezTo>
                <a:cubicBezTo>
                  <a:pt x="7296" y="16996"/>
                  <a:pt x="7288" y="16996"/>
                  <a:pt x="7279" y="17000"/>
                </a:cubicBezTo>
                <a:cubicBezTo>
                  <a:pt x="7013" y="17000"/>
                  <a:pt x="6753" y="17028"/>
                  <a:pt x="6499" y="17081"/>
                </a:cubicBezTo>
                <a:lnTo>
                  <a:pt x="6528" y="17060"/>
                </a:lnTo>
                <a:cubicBezTo>
                  <a:pt x="6401" y="16881"/>
                  <a:pt x="6263" y="16710"/>
                  <a:pt x="6107" y="16550"/>
                </a:cubicBezTo>
                <a:cubicBezTo>
                  <a:pt x="6180" y="15982"/>
                  <a:pt x="6663" y="15550"/>
                  <a:pt x="7243" y="15545"/>
                </a:cubicBezTo>
                <a:close/>
                <a:moveTo>
                  <a:pt x="23077" y="15545"/>
                </a:moveTo>
                <a:cubicBezTo>
                  <a:pt x="23637" y="15545"/>
                  <a:pt x="24118" y="15958"/>
                  <a:pt x="24212" y="16506"/>
                </a:cubicBezTo>
                <a:cubicBezTo>
                  <a:pt x="24050" y="16668"/>
                  <a:pt x="23898" y="16853"/>
                  <a:pt x="23760" y="17049"/>
                </a:cubicBezTo>
                <a:cubicBezTo>
                  <a:pt x="23555" y="17015"/>
                  <a:pt x="23347" y="16996"/>
                  <a:pt x="23134" y="16996"/>
                </a:cubicBezTo>
                <a:cubicBezTo>
                  <a:pt x="23126" y="16996"/>
                  <a:pt x="23119" y="16996"/>
                  <a:pt x="23110" y="17000"/>
                </a:cubicBezTo>
                <a:cubicBezTo>
                  <a:pt x="22844" y="17000"/>
                  <a:pt x="22583" y="17028"/>
                  <a:pt x="22329" y="17081"/>
                </a:cubicBezTo>
                <a:lnTo>
                  <a:pt x="22354" y="17060"/>
                </a:lnTo>
                <a:cubicBezTo>
                  <a:pt x="22227" y="16881"/>
                  <a:pt x="22089" y="16710"/>
                  <a:pt x="21937" y="16550"/>
                </a:cubicBezTo>
                <a:cubicBezTo>
                  <a:pt x="22011" y="15982"/>
                  <a:pt x="22493" y="15550"/>
                  <a:pt x="23073" y="15545"/>
                </a:cubicBezTo>
                <a:close/>
                <a:moveTo>
                  <a:pt x="38908" y="15545"/>
                </a:moveTo>
                <a:cubicBezTo>
                  <a:pt x="39464" y="15545"/>
                  <a:pt x="39949" y="15958"/>
                  <a:pt x="40043" y="16506"/>
                </a:cubicBezTo>
                <a:cubicBezTo>
                  <a:pt x="39875" y="16668"/>
                  <a:pt x="39724" y="16853"/>
                  <a:pt x="39590" y="17049"/>
                </a:cubicBezTo>
                <a:cubicBezTo>
                  <a:pt x="39399" y="17015"/>
                  <a:pt x="39201" y="16999"/>
                  <a:pt x="39002" y="16999"/>
                </a:cubicBezTo>
                <a:cubicBezTo>
                  <a:pt x="38980" y="16999"/>
                  <a:pt x="38958" y="16999"/>
                  <a:pt x="38936" y="17000"/>
                </a:cubicBezTo>
                <a:cubicBezTo>
                  <a:pt x="38671" y="17000"/>
                  <a:pt x="38410" y="17028"/>
                  <a:pt x="38156" y="17081"/>
                </a:cubicBezTo>
                <a:lnTo>
                  <a:pt x="38185" y="17060"/>
                </a:lnTo>
                <a:cubicBezTo>
                  <a:pt x="38058" y="16881"/>
                  <a:pt x="37920" y="16710"/>
                  <a:pt x="37764" y="16550"/>
                </a:cubicBezTo>
                <a:cubicBezTo>
                  <a:pt x="37838" y="15982"/>
                  <a:pt x="38320" y="15550"/>
                  <a:pt x="38900" y="15545"/>
                </a:cubicBezTo>
                <a:close/>
                <a:moveTo>
                  <a:pt x="54735" y="15545"/>
                </a:moveTo>
                <a:cubicBezTo>
                  <a:pt x="55294" y="15545"/>
                  <a:pt x="55776" y="15958"/>
                  <a:pt x="55870" y="16506"/>
                </a:cubicBezTo>
                <a:cubicBezTo>
                  <a:pt x="55706" y="16668"/>
                  <a:pt x="55555" y="16853"/>
                  <a:pt x="55417" y="17049"/>
                </a:cubicBezTo>
                <a:cubicBezTo>
                  <a:pt x="55212" y="17015"/>
                  <a:pt x="55004" y="16996"/>
                  <a:pt x="54792" y="16996"/>
                </a:cubicBezTo>
                <a:cubicBezTo>
                  <a:pt x="54784" y="16996"/>
                  <a:pt x="54775" y="16996"/>
                  <a:pt x="54767" y="17000"/>
                </a:cubicBezTo>
                <a:cubicBezTo>
                  <a:pt x="54501" y="17000"/>
                  <a:pt x="54241" y="17028"/>
                  <a:pt x="53987" y="17081"/>
                </a:cubicBezTo>
                <a:lnTo>
                  <a:pt x="54011" y="17060"/>
                </a:lnTo>
                <a:cubicBezTo>
                  <a:pt x="53885" y="16881"/>
                  <a:pt x="53746" y="16710"/>
                  <a:pt x="53595" y="16550"/>
                </a:cubicBezTo>
                <a:cubicBezTo>
                  <a:pt x="53668" y="15982"/>
                  <a:pt x="54150" y="15550"/>
                  <a:pt x="54731" y="15545"/>
                </a:cubicBezTo>
                <a:close/>
                <a:moveTo>
                  <a:pt x="70565" y="15545"/>
                </a:moveTo>
                <a:cubicBezTo>
                  <a:pt x="71120" y="15545"/>
                  <a:pt x="71606" y="15958"/>
                  <a:pt x="71700" y="16506"/>
                </a:cubicBezTo>
                <a:cubicBezTo>
                  <a:pt x="71533" y="16668"/>
                  <a:pt x="71382" y="16853"/>
                  <a:pt x="71247" y="17049"/>
                </a:cubicBezTo>
                <a:cubicBezTo>
                  <a:pt x="71043" y="17015"/>
                  <a:pt x="70831" y="16996"/>
                  <a:pt x="70618" y="16996"/>
                </a:cubicBezTo>
                <a:cubicBezTo>
                  <a:pt x="70610" y="16996"/>
                  <a:pt x="70602" y="16996"/>
                  <a:pt x="70594" y="17000"/>
                </a:cubicBezTo>
                <a:cubicBezTo>
                  <a:pt x="70328" y="17000"/>
                  <a:pt x="70066" y="17028"/>
                  <a:pt x="69813" y="17081"/>
                </a:cubicBezTo>
                <a:lnTo>
                  <a:pt x="69842" y="17060"/>
                </a:lnTo>
                <a:cubicBezTo>
                  <a:pt x="69715" y="16881"/>
                  <a:pt x="69576" y="16710"/>
                  <a:pt x="69425" y="16550"/>
                </a:cubicBezTo>
                <a:cubicBezTo>
                  <a:pt x="69495" y="15982"/>
                  <a:pt x="69977" y="15550"/>
                  <a:pt x="70556" y="15545"/>
                </a:cubicBezTo>
                <a:close/>
                <a:moveTo>
                  <a:pt x="86392" y="15545"/>
                </a:moveTo>
                <a:cubicBezTo>
                  <a:pt x="86951" y="15545"/>
                  <a:pt x="87433" y="15958"/>
                  <a:pt x="87527" y="16506"/>
                </a:cubicBezTo>
                <a:cubicBezTo>
                  <a:pt x="87363" y="16668"/>
                  <a:pt x="87212" y="16853"/>
                  <a:pt x="87073" y="17049"/>
                </a:cubicBezTo>
                <a:cubicBezTo>
                  <a:pt x="86879" y="17018"/>
                  <a:pt x="86682" y="16999"/>
                  <a:pt x="86480" y="16999"/>
                </a:cubicBezTo>
                <a:cubicBezTo>
                  <a:pt x="86462" y="16999"/>
                  <a:pt x="86443" y="16999"/>
                  <a:pt x="86424" y="17000"/>
                </a:cubicBezTo>
                <a:cubicBezTo>
                  <a:pt x="86159" y="17000"/>
                  <a:pt x="85897" y="17028"/>
                  <a:pt x="85644" y="17081"/>
                </a:cubicBezTo>
                <a:lnTo>
                  <a:pt x="85669" y="17060"/>
                </a:lnTo>
                <a:cubicBezTo>
                  <a:pt x="85542" y="16881"/>
                  <a:pt x="85403" y="16710"/>
                  <a:pt x="85252" y="16550"/>
                </a:cubicBezTo>
                <a:cubicBezTo>
                  <a:pt x="85325" y="15982"/>
                  <a:pt x="85808" y="15550"/>
                  <a:pt x="86387" y="15545"/>
                </a:cubicBezTo>
                <a:close/>
                <a:moveTo>
                  <a:pt x="11184" y="15411"/>
                </a:moveTo>
                <a:cubicBezTo>
                  <a:pt x="12453" y="15411"/>
                  <a:pt x="13643" y="16034"/>
                  <a:pt x="14370" y="17077"/>
                </a:cubicBezTo>
                <a:cubicBezTo>
                  <a:pt x="14227" y="17109"/>
                  <a:pt x="14084" y="17147"/>
                  <a:pt x="13945" y="17192"/>
                </a:cubicBezTo>
                <a:cubicBezTo>
                  <a:pt x="13867" y="17216"/>
                  <a:pt x="13794" y="17245"/>
                  <a:pt x="13720" y="17273"/>
                </a:cubicBezTo>
                <a:cubicBezTo>
                  <a:pt x="13100" y="16493"/>
                  <a:pt x="12180" y="16052"/>
                  <a:pt x="11184" y="16052"/>
                </a:cubicBezTo>
                <a:lnTo>
                  <a:pt x="11164" y="16052"/>
                </a:lnTo>
                <a:cubicBezTo>
                  <a:pt x="10195" y="16056"/>
                  <a:pt x="9289" y="16489"/>
                  <a:pt x="8672" y="17241"/>
                </a:cubicBezTo>
                <a:cubicBezTo>
                  <a:pt x="8459" y="17162"/>
                  <a:pt x="8235" y="17102"/>
                  <a:pt x="8010" y="17060"/>
                </a:cubicBezTo>
                <a:cubicBezTo>
                  <a:pt x="8542" y="16301"/>
                  <a:pt x="9326" y="15766"/>
                  <a:pt x="10204" y="15537"/>
                </a:cubicBezTo>
                <a:cubicBezTo>
                  <a:pt x="10204" y="15541"/>
                  <a:pt x="10204" y="15545"/>
                  <a:pt x="10208" y="15545"/>
                </a:cubicBezTo>
                <a:lnTo>
                  <a:pt x="10273" y="15521"/>
                </a:lnTo>
                <a:cubicBezTo>
                  <a:pt x="10481" y="15468"/>
                  <a:pt x="10698" y="15435"/>
                  <a:pt x="10915" y="15419"/>
                </a:cubicBezTo>
                <a:cubicBezTo>
                  <a:pt x="10919" y="15422"/>
                  <a:pt x="10919" y="15427"/>
                  <a:pt x="10919" y="15427"/>
                </a:cubicBezTo>
                <a:lnTo>
                  <a:pt x="10947" y="15419"/>
                </a:lnTo>
                <a:cubicBezTo>
                  <a:pt x="11017" y="15415"/>
                  <a:pt x="11090" y="15411"/>
                  <a:pt x="11160" y="15411"/>
                </a:cubicBezTo>
                <a:cubicBezTo>
                  <a:pt x="11168" y="15411"/>
                  <a:pt x="11176" y="15411"/>
                  <a:pt x="11184" y="15411"/>
                </a:cubicBezTo>
                <a:close/>
                <a:moveTo>
                  <a:pt x="27002" y="15411"/>
                </a:moveTo>
                <a:cubicBezTo>
                  <a:pt x="28276" y="15411"/>
                  <a:pt x="29472" y="16031"/>
                  <a:pt x="30201" y="17077"/>
                </a:cubicBezTo>
                <a:cubicBezTo>
                  <a:pt x="29975" y="17126"/>
                  <a:pt x="29760" y="17192"/>
                  <a:pt x="29551" y="17273"/>
                </a:cubicBezTo>
                <a:cubicBezTo>
                  <a:pt x="28932" y="16496"/>
                  <a:pt x="28011" y="16052"/>
                  <a:pt x="27017" y="16052"/>
                </a:cubicBezTo>
                <a:cubicBezTo>
                  <a:pt x="27008" y="16052"/>
                  <a:pt x="26999" y="16052"/>
                  <a:pt x="26990" y="16052"/>
                </a:cubicBezTo>
                <a:cubicBezTo>
                  <a:pt x="26022" y="16056"/>
                  <a:pt x="25115" y="16489"/>
                  <a:pt x="24503" y="17241"/>
                </a:cubicBezTo>
                <a:cubicBezTo>
                  <a:pt x="24286" y="17162"/>
                  <a:pt x="24065" y="17102"/>
                  <a:pt x="23837" y="17060"/>
                </a:cubicBezTo>
                <a:cubicBezTo>
                  <a:pt x="24372" y="16301"/>
                  <a:pt x="25152" y="15766"/>
                  <a:pt x="26030" y="15537"/>
                </a:cubicBezTo>
                <a:cubicBezTo>
                  <a:pt x="26035" y="15541"/>
                  <a:pt x="26035" y="15545"/>
                  <a:pt x="26035" y="15545"/>
                </a:cubicBezTo>
                <a:lnTo>
                  <a:pt x="26099" y="15521"/>
                </a:lnTo>
                <a:cubicBezTo>
                  <a:pt x="26312" y="15468"/>
                  <a:pt x="26525" y="15435"/>
                  <a:pt x="26745" y="15419"/>
                </a:cubicBezTo>
                <a:cubicBezTo>
                  <a:pt x="26745" y="15422"/>
                  <a:pt x="26745" y="15427"/>
                  <a:pt x="26749" y="15427"/>
                </a:cubicBezTo>
                <a:lnTo>
                  <a:pt x="26774" y="15419"/>
                </a:lnTo>
                <a:cubicBezTo>
                  <a:pt x="26847" y="15415"/>
                  <a:pt x="26917" y="15411"/>
                  <a:pt x="26990" y="15411"/>
                </a:cubicBezTo>
                <a:cubicBezTo>
                  <a:pt x="26994" y="15411"/>
                  <a:pt x="26998" y="15411"/>
                  <a:pt x="27002" y="15411"/>
                </a:cubicBezTo>
                <a:close/>
                <a:moveTo>
                  <a:pt x="42828" y="15411"/>
                </a:moveTo>
                <a:cubicBezTo>
                  <a:pt x="44107" y="15411"/>
                  <a:pt x="45298" y="16031"/>
                  <a:pt x="46026" y="17077"/>
                </a:cubicBezTo>
                <a:cubicBezTo>
                  <a:pt x="45884" y="17109"/>
                  <a:pt x="45741" y="17147"/>
                  <a:pt x="45602" y="17192"/>
                </a:cubicBezTo>
                <a:cubicBezTo>
                  <a:pt x="45524" y="17216"/>
                  <a:pt x="45451" y="17245"/>
                  <a:pt x="45377" y="17273"/>
                </a:cubicBezTo>
                <a:cubicBezTo>
                  <a:pt x="44757" y="16493"/>
                  <a:pt x="43838" y="16052"/>
                  <a:pt x="42841" y="16052"/>
                </a:cubicBezTo>
                <a:lnTo>
                  <a:pt x="42821" y="16052"/>
                </a:lnTo>
                <a:cubicBezTo>
                  <a:pt x="41853" y="16056"/>
                  <a:pt x="40946" y="16489"/>
                  <a:pt x="40329" y="17241"/>
                </a:cubicBezTo>
                <a:cubicBezTo>
                  <a:pt x="40117" y="17162"/>
                  <a:pt x="39892" y="17102"/>
                  <a:pt x="39668" y="17060"/>
                </a:cubicBezTo>
                <a:cubicBezTo>
                  <a:pt x="40199" y="16301"/>
                  <a:pt x="40983" y="15766"/>
                  <a:pt x="41860" y="15537"/>
                </a:cubicBezTo>
                <a:cubicBezTo>
                  <a:pt x="41860" y="15541"/>
                  <a:pt x="41860" y="15545"/>
                  <a:pt x="41865" y="15545"/>
                </a:cubicBezTo>
                <a:lnTo>
                  <a:pt x="41930" y="15521"/>
                </a:lnTo>
                <a:cubicBezTo>
                  <a:pt x="42139" y="15468"/>
                  <a:pt x="42355" y="15435"/>
                  <a:pt x="42571" y="15419"/>
                </a:cubicBezTo>
                <a:cubicBezTo>
                  <a:pt x="42576" y="15422"/>
                  <a:pt x="42576" y="15427"/>
                  <a:pt x="42576" y="15427"/>
                </a:cubicBezTo>
                <a:lnTo>
                  <a:pt x="42604" y="15419"/>
                </a:lnTo>
                <a:cubicBezTo>
                  <a:pt x="42674" y="15415"/>
                  <a:pt x="42747" y="15411"/>
                  <a:pt x="42816" y="15411"/>
                </a:cubicBezTo>
                <a:cubicBezTo>
                  <a:pt x="42820" y="15411"/>
                  <a:pt x="42824" y="15411"/>
                  <a:pt x="42828" y="15411"/>
                </a:cubicBezTo>
                <a:close/>
                <a:moveTo>
                  <a:pt x="58671" y="15411"/>
                </a:moveTo>
                <a:cubicBezTo>
                  <a:pt x="59942" y="15411"/>
                  <a:pt x="61131" y="16031"/>
                  <a:pt x="61857" y="17077"/>
                </a:cubicBezTo>
                <a:cubicBezTo>
                  <a:pt x="61632" y="17126"/>
                  <a:pt x="61416" y="17192"/>
                  <a:pt x="61208" y="17273"/>
                </a:cubicBezTo>
                <a:cubicBezTo>
                  <a:pt x="60588" y="16496"/>
                  <a:pt x="59668" y="16052"/>
                  <a:pt x="58678" y="16052"/>
                </a:cubicBezTo>
                <a:cubicBezTo>
                  <a:pt x="58669" y="16052"/>
                  <a:pt x="58660" y="16052"/>
                  <a:pt x="58652" y="16052"/>
                </a:cubicBezTo>
                <a:cubicBezTo>
                  <a:pt x="57679" y="16056"/>
                  <a:pt x="56773" y="16489"/>
                  <a:pt x="56160" y="17241"/>
                </a:cubicBezTo>
                <a:cubicBezTo>
                  <a:pt x="55943" y="17162"/>
                  <a:pt x="55723" y="17102"/>
                  <a:pt x="55494" y="17060"/>
                </a:cubicBezTo>
                <a:cubicBezTo>
                  <a:pt x="56030" y="16301"/>
                  <a:pt x="56809" y="15766"/>
                  <a:pt x="57687" y="15537"/>
                </a:cubicBezTo>
                <a:cubicBezTo>
                  <a:pt x="57691" y="15541"/>
                  <a:pt x="57691" y="15545"/>
                  <a:pt x="57691" y="15545"/>
                </a:cubicBezTo>
                <a:lnTo>
                  <a:pt x="57757" y="15521"/>
                </a:lnTo>
                <a:cubicBezTo>
                  <a:pt x="57969" y="15468"/>
                  <a:pt x="58181" y="15435"/>
                  <a:pt x="58402" y="15419"/>
                </a:cubicBezTo>
                <a:cubicBezTo>
                  <a:pt x="58402" y="15422"/>
                  <a:pt x="58402" y="15427"/>
                  <a:pt x="58407" y="15427"/>
                </a:cubicBezTo>
                <a:lnTo>
                  <a:pt x="58431" y="15419"/>
                </a:lnTo>
                <a:cubicBezTo>
                  <a:pt x="58505" y="15415"/>
                  <a:pt x="58573" y="15411"/>
                  <a:pt x="58647" y="15411"/>
                </a:cubicBezTo>
                <a:close/>
                <a:moveTo>
                  <a:pt x="74498" y="15411"/>
                </a:moveTo>
                <a:cubicBezTo>
                  <a:pt x="75772" y="15411"/>
                  <a:pt x="76957" y="16031"/>
                  <a:pt x="77684" y="17077"/>
                </a:cubicBezTo>
                <a:cubicBezTo>
                  <a:pt x="77463" y="17126"/>
                  <a:pt x="77243" y="17192"/>
                  <a:pt x="77035" y="17273"/>
                </a:cubicBezTo>
                <a:cubicBezTo>
                  <a:pt x="76413" y="16493"/>
                  <a:pt x="75495" y="16052"/>
                  <a:pt x="74498" y="16052"/>
                </a:cubicBezTo>
                <a:lnTo>
                  <a:pt x="74477" y="16052"/>
                </a:lnTo>
                <a:cubicBezTo>
                  <a:pt x="73510" y="16056"/>
                  <a:pt x="72603" y="16489"/>
                  <a:pt x="71987" y="17241"/>
                </a:cubicBezTo>
                <a:cubicBezTo>
                  <a:pt x="71774" y="17162"/>
                  <a:pt x="71549" y="17102"/>
                  <a:pt x="71325" y="17060"/>
                </a:cubicBezTo>
                <a:cubicBezTo>
                  <a:pt x="71855" y="16301"/>
                  <a:pt x="72639" y="15766"/>
                  <a:pt x="73518" y="15537"/>
                </a:cubicBezTo>
                <a:cubicBezTo>
                  <a:pt x="73518" y="15541"/>
                  <a:pt x="73518" y="15545"/>
                  <a:pt x="73522" y="15545"/>
                </a:cubicBezTo>
                <a:lnTo>
                  <a:pt x="73587" y="15521"/>
                </a:lnTo>
                <a:cubicBezTo>
                  <a:pt x="73796" y="15468"/>
                  <a:pt x="74012" y="15435"/>
                  <a:pt x="74228" y="15419"/>
                </a:cubicBezTo>
                <a:cubicBezTo>
                  <a:pt x="74232" y="15422"/>
                  <a:pt x="74232" y="15427"/>
                  <a:pt x="74232" y="15427"/>
                </a:cubicBezTo>
                <a:lnTo>
                  <a:pt x="74262" y="15419"/>
                </a:lnTo>
                <a:cubicBezTo>
                  <a:pt x="74330" y="15415"/>
                  <a:pt x="74404" y="15411"/>
                  <a:pt x="74473" y="15411"/>
                </a:cubicBezTo>
                <a:close/>
                <a:moveTo>
                  <a:pt x="90329" y="15411"/>
                </a:moveTo>
                <a:cubicBezTo>
                  <a:pt x="91599" y="15411"/>
                  <a:pt x="92788" y="16031"/>
                  <a:pt x="93514" y="17077"/>
                </a:cubicBezTo>
                <a:cubicBezTo>
                  <a:pt x="93290" y="17126"/>
                  <a:pt x="93073" y="17192"/>
                  <a:pt x="92865" y="17273"/>
                </a:cubicBezTo>
                <a:cubicBezTo>
                  <a:pt x="92245" y="16496"/>
                  <a:pt x="91325" y="16052"/>
                  <a:pt x="90334" y="16052"/>
                </a:cubicBezTo>
                <a:cubicBezTo>
                  <a:pt x="90325" y="16052"/>
                  <a:pt x="90317" y="16052"/>
                  <a:pt x="90308" y="16052"/>
                </a:cubicBezTo>
                <a:cubicBezTo>
                  <a:pt x="89337" y="16056"/>
                  <a:pt x="88430" y="16489"/>
                  <a:pt x="87817" y="17245"/>
                </a:cubicBezTo>
                <a:cubicBezTo>
                  <a:pt x="87601" y="17162"/>
                  <a:pt x="87380" y="17102"/>
                  <a:pt x="87152" y="17060"/>
                </a:cubicBezTo>
                <a:cubicBezTo>
                  <a:pt x="87686" y="16301"/>
                  <a:pt x="88466" y="15766"/>
                  <a:pt x="89344" y="15537"/>
                </a:cubicBezTo>
                <a:cubicBezTo>
                  <a:pt x="89348" y="15541"/>
                  <a:pt x="89348" y="15545"/>
                  <a:pt x="89348" y="15545"/>
                </a:cubicBezTo>
                <a:lnTo>
                  <a:pt x="89414" y="15521"/>
                </a:lnTo>
                <a:cubicBezTo>
                  <a:pt x="89627" y="15468"/>
                  <a:pt x="89838" y="15435"/>
                  <a:pt x="90059" y="15419"/>
                </a:cubicBezTo>
                <a:cubicBezTo>
                  <a:pt x="90059" y="15422"/>
                  <a:pt x="90059" y="15427"/>
                  <a:pt x="90063" y="15427"/>
                </a:cubicBezTo>
                <a:lnTo>
                  <a:pt x="90092" y="15419"/>
                </a:lnTo>
                <a:cubicBezTo>
                  <a:pt x="90161" y="15415"/>
                  <a:pt x="90231" y="15411"/>
                  <a:pt x="90304" y="15411"/>
                </a:cubicBezTo>
                <a:close/>
                <a:moveTo>
                  <a:pt x="19091" y="15411"/>
                </a:moveTo>
                <a:cubicBezTo>
                  <a:pt x="20369" y="15411"/>
                  <a:pt x="21562" y="16035"/>
                  <a:pt x="22289" y="17089"/>
                </a:cubicBezTo>
                <a:cubicBezTo>
                  <a:pt x="22256" y="17098"/>
                  <a:pt x="22224" y="17102"/>
                  <a:pt x="22191" y="17109"/>
                </a:cubicBezTo>
                <a:cubicBezTo>
                  <a:pt x="22003" y="17158"/>
                  <a:pt x="21820" y="17216"/>
                  <a:pt x="21643" y="17290"/>
                </a:cubicBezTo>
                <a:cubicBezTo>
                  <a:pt x="21023" y="16501"/>
                  <a:pt x="20096" y="16052"/>
                  <a:pt x="19095" y="16052"/>
                </a:cubicBezTo>
                <a:lnTo>
                  <a:pt x="19070" y="16052"/>
                </a:lnTo>
                <a:cubicBezTo>
                  <a:pt x="18433" y="16056"/>
                  <a:pt x="17820" y="16244"/>
                  <a:pt x="17302" y="16591"/>
                </a:cubicBezTo>
                <a:cubicBezTo>
                  <a:pt x="17028" y="16770"/>
                  <a:pt x="16783" y="16996"/>
                  <a:pt x="16571" y="17256"/>
                </a:cubicBezTo>
                <a:cubicBezTo>
                  <a:pt x="16559" y="17253"/>
                  <a:pt x="16542" y="17245"/>
                  <a:pt x="16527" y="17241"/>
                </a:cubicBezTo>
                <a:lnTo>
                  <a:pt x="16527" y="17236"/>
                </a:lnTo>
                <a:cubicBezTo>
                  <a:pt x="16481" y="17220"/>
                  <a:pt x="16432" y="17207"/>
                  <a:pt x="16387" y="17192"/>
                </a:cubicBezTo>
                <a:cubicBezTo>
                  <a:pt x="16387" y="17192"/>
                  <a:pt x="16383" y="17187"/>
                  <a:pt x="16379" y="17187"/>
                </a:cubicBezTo>
                <a:cubicBezTo>
                  <a:pt x="16338" y="17175"/>
                  <a:pt x="16293" y="17162"/>
                  <a:pt x="16248" y="17147"/>
                </a:cubicBezTo>
                <a:cubicBezTo>
                  <a:pt x="16244" y="17147"/>
                  <a:pt x="16240" y="17147"/>
                  <a:pt x="16232" y="17143"/>
                </a:cubicBezTo>
                <a:cubicBezTo>
                  <a:pt x="16191" y="17134"/>
                  <a:pt x="16150" y="17122"/>
                  <a:pt x="16105" y="17109"/>
                </a:cubicBezTo>
                <a:cubicBezTo>
                  <a:pt x="16097" y="17109"/>
                  <a:pt x="16093" y="17106"/>
                  <a:pt x="16085" y="17106"/>
                </a:cubicBezTo>
                <a:cubicBezTo>
                  <a:pt x="16044" y="17098"/>
                  <a:pt x="16003" y="17085"/>
                  <a:pt x="15963" y="17077"/>
                </a:cubicBezTo>
                <a:cubicBezTo>
                  <a:pt x="15954" y="17077"/>
                  <a:pt x="15942" y="17073"/>
                  <a:pt x="15933" y="17073"/>
                </a:cubicBezTo>
                <a:cubicBezTo>
                  <a:pt x="15926" y="17073"/>
                  <a:pt x="15922" y="17069"/>
                  <a:pt x="15914" y="17069"/>
                </a:cubicBezTo>
                <a:cubicBezTo>
                  <a:pt x="16457" y="16289"/>
                  <a:pt x="17262" y="15746"/>
                  <a:pt x="18168" y="15525"/>
                </a:cubicBezTo>
                <a:lnTo>
                  <a:pt x="18176" y="15521"/>
                </a:lnTo>
                <a:cubicBezTo>
                  <a:pt x="18466" y="15452"/>
                  <a:pt x="18764" y="15415"/>
                  <a:pt x="19066" y="15411"/>
                </a:cubicBezTo>
                <a:close/>
                <a:moveTo>
                  <a:pt x="34921" y="15411"/>
                </a:moveTo>
                <a:cubicBezTo>
                  <a:pt x="36199" y="15411"/>
                  <a:pt x="37389" y="16038"/>
                  <a:pt x="38116" y="17089"/>
                </a:cubicBezTo>
                <a:cubicBezTo>
                  <a:pt x="37895" y="17138"/>
                  <a:pt x="37679" y="17207"/>
                  <a:pt x="37470" y="17290"/>
                </a:cubicBezTo>
                <a:cubicBezTo>
                  <a:pt x="36853" y="16501"/>
                  <a:pt x="35922" y="16052"/>
                  <a:pt x="34921" y="16052"/>
                </a:cubicBezTo>
                <a:lnTo>
                  <a:pt x="34901" y="16052"/>
                </a:lnTo>
                <a:cubicBezTo>
                  <a:pt x="33926" y="16056"/>
                  <a:pt x="33015" y="16496"/>
                  <a:pt x="32398" y="17255"/>
                </a:cubicBezTo>
                <a:lnTo>
                  <a:pt x="32398" y="17255"/>
                </a:lnTo>
                <a:cubicBezTo>
                  <a:pt x="32187" y="17175"/>
                  <a:pt x="31968" y="17109"/>
                  <a:pt x="31740" y="17069"/>
                </a:cubicBezTo>
                <a:cubicBezTo>
                  <a:pt x="32288" y="16289"/>
                  <a:pt x="33092" y="15746"/>
                  <a:pt x="33994" y="15525"/>
                </a:cubicBezTo>
                <a:lnTo>
                  <a:pt x="34007" y="15521"/>
                </a:lnTo>
                <a:cubicBezTo>
                  <a:pt x="34297" y="15452"/>
                  <a:pt x="34595" y="15415"/>
                  <a:pt x="34897" y="15411"/>
                </a:cubicBezTo>
                <a:cubicBezTo>
                  <a:pt x="34905" y="15411"/>
                  <a:pt x="34913" y="15411"/>
                  <a:pt x="34921" y="15411"/>
                </a:cubicBezTo>
                <a:close/>
                <a:moveTo>
                  <a:pt x="50748" y="15411"/>
                </a:moveTo>
                <a:cubicBezTo>
                  <a:pt x="52026" y="15411"/>
                  <a:pt x="53219" y="16035"/>
                  <a:pt x="53947" y="17089"/>
                </a:cubicBezTo>
                <a:cubicBezTo>
                  <a:pt x="53726" y="17138"/>
                  <a:pt x="53509" y="17207"/>
                  <a:pt x="53301" y="17290"/>
                </a:cubicBezTo>
                <a:cubicBezTo>
                  <a:pt x="52682" y="16504"/>
                  <a:pt x="51757" y="16052"/>
                  <a:pt x="50753" y="16052"/>
                </a:cubicBezTo>
                <a:cubicBezTo>
                  <a:pt x="50745" y="16052"/>
                  <a:pt x="50736" y="16052"/>
                  <a:pt x="50727" y="16052"/>
                </a:cubicBezTo>
                <a:cubicBezTo>
                  <a:pt x="49757" y="16056"/>
                  <a:pt x="48842" y="16496"/>
                  <a:pt x="48229" y="17255"/>
                </a:cubicBezTo>
                <a:lnTo>
                  <a:pt x="48229" y="17255"/>
                </a:lnTo>
                <a:cubicBezTo>
                  <a:pt x="48211" y="17248"/>
                  <a:pt x="48195" y="17244"/>
                  <a:pt x="48175" y="17236"/>
                </a:cubicBezTo>
                <a:cubicBezTo>
                  <a:pt x="48147" y="17224"/>
                  <a:pt x="48118" y="17216"/>
                  <a:pt x="48090" y="17207"/>
                </a:cubicBezTo>
                <a:cubicBezTo>
                  <a:pt x="48073" y="17200"/>
                  <a:pt x="48052" y="17192"/>
                  <a:pt x="48032" y="17187"/>
                </a:cubicBezTo>
                <a:cubicBezTo>
                  <a:pt x="48003" y="17179"/>
                  <a:pt x="47975" y="17171"/>
                  <a:pt x="47947" y="17158"/>
                </a:cubicBezTo>
                <a:cubicBezTo>
                  <a:pt x="47926" y="17155"/>
                  <a:pt x="47905" y="17147"/>
                  <a:pt x="47885" y="17143"/>
                </a:cubicBezTo>
                <a:cubicBezTo>
                  <a:pt x="47856" y="17134"/>
                  <a:pt x="47828" y="17126"/>
                  <a:pt x="47800" y="17118"/>
                </a:cubicBezTo>
                <a:cubicBezTo>
                  <a:pt x="47779" y="17113"/>
                  <a:pt x="47758" y="17109"/>
                  <a:pt x="47738" y="17106"/>
                </a:cubicBezTo>
                <a:cubicBezTo>
                  <a:pt x="47709" y="17098"/>
                  <a:pt x="47677" y="17094"/>
                  <a:pt x="47649" y="17085"/>
                </a:cubicBezTo>
                <a:cubicBezTo>
                  <a:pt x="47628" y="17081"/>
                  <a:pt x="47607" y="17077"/>
                  <a:pt x="47587" y="17073"/>
                </a:cubicBezTo>
                <a:cubicBezTo>
                  <a:pt x="47583" y="17069"/>
                  <a:pt x="47575" y="17069"/>
                  <a:pt x="47570" y="17069"/>
                </a:cubicBezTo>
                <a:cubicBezTo>
                  <a:pt x="48114" y="16289"/>
                  <a:pt x="48918" y="15746"/>
                  <a:pt x="49825" y="15525"/>
                </a:cubicBezTo>
                <a:lnTo>
                  <a:pt x="49834" y="15521"/>
                </a:lnTo>
                <a:cubicBezTo>
                  <a:pt x="49935" y="15496"/>
                  <a:pt x="50033" y="15476"/>
                  <a:pt x="50135" y="15460"/>
                </a:cubicBezTo>
                <a:cubicBezTo>
                  <a:pt x="50331" y="15431"/>
                  <a:pt x="50528" y="15411"/>
                  <a:pt x="50724" y="15411"/>
                </a:cubicBezTo>
                <a:close/>
                <a:moveTo>
                  <a:pt x="66579" y="15411"/>
                </a:moveTo>
                <a:cubicBezTo>
                  <a:pt x="67857" y="15411"/>
                  <a:pt x="69046" y="16035"/>
                  <a:pt x="69772" y="17089"/>
                </a:cubicBezTo>
                <a:cubicBezTo>
                  <a:pt x="69552" y="17138"/>
                  <a:pt x="69336" y="17207"/>
                  <a:pt x="69127" y="17290"/>
                </a:cubicBezTo>
                <a:cubicBezTo>
                  <a:pt x="68511" y="16501"/>
                  <a:pt x="67580" y="16052"/>
                  <a:pt x="66579" y="16052"/>
                </a:cubicBezTo>
                <a:lnTo>
                  <a:pt x="66558" y="16052"/>
                </a:lnTo>
                <a:cubicBezTo>
                  <a:pt x="65582" y="16056"/>
                  <a:pt x="64672" y="16496"/>
                  <a:pt x="64056" y="17255"/>
                </a:cubicBezTo>
                <a:lnTo>
                  <a:pt x="64056" y="17255"/>
                </a:lnTo>
                <a:cubicBezTo>
                  <a:pt x="63845" y="17175"/>
                  <a:pt x="63625" y="17113"/>
                  <a:pt x="63397" y="17069"/>
                </a:cubicBezTo>
                <a:cubicBezTo>
                  <a:pt x="63945" y="16289"/>
                  <a:pt x="64749" y="15746"/>
                  <a:pt x="65651" y="15525"/>
                </a:cubicBezTo>
                <a:lnTo>
                  <a:pt x="65664" y="15521"/>
                </a:lnTo>
                <a:cubicBezTo>
                  <a:pt x="65954" y="15452"/>
                  <a:pt x="66252" y="15415"/>
                  <a:pt x="66554" y="15411"/>
                </a:cubicBezTo>
                <a:close/>
                <a:moveTo>
                  <a:pt x="82405" y="15411"/>
                </a:moveTo>
                <a:cubicBezTo>
                  <a:pt x="83684" y="15411"/>
                  <a:pt x="84877" y="16035"/>
                  <a:pt x="85603" y="17089"/>
                </a:cubicBezTo>
                <a:cubicBezTo>
                  <a:pt x="85382" y="17138"/>
                  <a:pt x="85167" y="17207"/>
                  <a:pt x="84958" y="17290"/>
                </a:cubicBezTo>
                <a:cubicBezTo>
                  <a:pt x="84339" y="16504"/>
                  <a:pt x="83413" y="16052"/>
                  <a:pt x="82411" y="16052"/>
                </a:cubicBezTo>
                <a:cubicBezTo>
                  <a:pt x="82402" y="16052"/>
                  <a:pt x="82393" y="16052"/>
                  <a:pt x="82385" y="16052"/>
                </a:cubicBezTo>
                <a:cubicBezTo>
                  <a:pt x="81413" y="16056"/>
                  <a:pt x="80499" y="16496"/>
                  <a:pt x="79886" y="17255"/>
                </a:cubicBezTo>
                <a:lnTo>
                  <a:pt x="79886" y="17255"/>
                </a:lnTo>
                <a:cubicBezTo>
                  <a:pt x="79670" y="17175"/>
                  <a:pt x="79451" y="17113"/>
                  <a:pt x="79227" y="17069"/>
                </a:cubicBezTo>
                <a:cubicBezTo>
                  <a:pt x="79771" y="16289"/>
                  <a:pt x="80575" y="15746"/>
                  <a:pt x="81482" y="15525"/>
                </a:cubicBezTo>
                <a:lnTo>
                  <a:pt x="81491" y="15521"/>
                </a:lnTo>
                <a:cubicBezTo>
                  <a:pt x="81780" y="15452"/>
                  <a:pt x="82079" y="15415"/>
                  <a:pt x="82381" y="15411"/>
                </a:cubicBezTo>
                <a:close/>
                <a:moveTo>
                  <a:pt x="11190" y="16121"/>
                </a:moveTo>
                <a:cubicBezTo>
                  <a:pt x="12156" y="16121"/>
                  <a:pt x="13047" y="16549"/>
                  <a:pt x="13651" y="17302"/>
                </a:cubicBezTo>
                <a:cubicBezTo>
                  <a:pt x="13443" y="17388"/>
                  <a:pt x="13243" y="17494"/>
                  <a:pt x="13055" y="17612"/>
                </a:cubicBezTo>
                <a:cubicBezTo>
                  <a:pt x="12575" y="17081"/>
                  <a:pt x="11895" y="16779"/>
                  <a:pt x="11181" y="16779"/>
                </a:cubicBezTo>
                <a:cubicBezTo>
                  <a:pt x="11177" y="16779"/>
                  <a:pt x="11172" y="16779"/>
                  <a:pt x="11168" y="16779"/>
                </a:cubicBezTo>
                <a:cubicBezTo>
                  <a:pt x="10481" y="16783"/>
                  <a:pt x="9824" y="17073"/>
                  <a:pt x="9354" y="17571"/>
                </a:cubicBezTo>
                <a:cubicBezTo>
                  <a:pt x="9158" y="17453"/>
                  <a:pt x="8954" y="17351"/>
                  <a:pt x="8742" y="17269"/>
                </a:cubicBezTo>
                <a:cubicBezTo>
                  <a:pt x="9341" y="16546"/>
                  <a:pt x="10224" y="16125"/>
                  <a:pt x="11164" y="16121"/>
                </a:cubicBezTo>
                <a:cubicBezTo>
                  <a:pt x="11172" y="16121"/>
                  <a:pt x="11181" y="16121"/>
                  <a:pt x="11190" y="16121"/>
                </a:cubicBezTo>
                <a:close/>
                <a:moveTo>
                  <a:pt x="27021" y="16121"/>
                </a:moveTo>
                <a:cubicBezTo>
                  <a:pt x="27982" y="16121"/>
                  <a:pt x="28874" y="16549"/>
                  <a:pt x="29481" y="17302"/>
                </a:cubicBezTo>
                <a:cubicBezTo>
                  <a:pt x="29273" y="17388"/>
                  <a:pt x="29073" y="17494"/>
                  <a:pt x="28881" y="17612"/>
                </a:cubicBezTo>
                <a:cubicBezTo>
                  <a:pt x="28403" y="17081"/>
                  <a:pt x="27726" y="16779"/>
                  <a:pt x="27010" y="16779"/>
                </a:cubicBezTo>
                <a:lnTo>
                  <a:pt x="26998" y="16779"/>
                </a:lnTo>
                <a:cubicBezTo>
                  <a:pt x="26312" y="16783"/>
                  <a:pt x="25650" y="17073"/>
                  <a:pt x="25181" y="17571"/>
                </a:cubicBezTo>
                <a:cubicBezTo>
                  <a:pt x="24989" y="17453"/>
                  <a:pt x="24785" y="17351"/>
                  <a:pt x="24572" y="17269"/>
                </a:cubicBezTo>
                <a:cubicBezTo>
                  <a:pt x="25172" y="16546"/>
                  <a:pt x="26050" y="16125"/>
                  <a:pt x="26994" y="16121"/>
                </a:cubicBezTo>
                <a:cubicBezTo>
                  <a:pt x="27003" y="16121"/>
                  <a:pt x="27012" y="16121"/>
                  <a:pt x="27021" y="16121"/>
                </a:cubicBezTo>
                <a:close/>
                <a:moveTo>
                  <a:pt x="42847" y="16121"/>
                </a:moveTo>
                <a:cubicBezTo>
                  <a:pt x="43813" y="16121"/>
                  <a:pt x="44705" y="16549"/>
                  <a:pt x="45308" y="17302"/>
                </a:cubicBezTo>
                <a:cubicBezTo>
                  <a:pt x="45100" y="17388"/>
                  <a:pt x="44899" y="17494"/>
                  <a:pt x="44712" y="17612"/>
                </a:cubicBezTo>
                <a:cubicBezTo>
                  <a:pt x="44233" y="17081"/>
                  <a:pt x="43552" y="16779"/>
                  <a:pt x="42839" y="16779"/>
                </a:cubicBezTo>
                <a:cubicBezTo>
                  <a:pt x="42834" y="16779"/>
                  <a:pt x="42830" y="16779"/>
                  <a:pt x="42825" y="16779"/>
                </a:cubicBezTo>
                <a:cubicBezTo>
                  <a:pt x="42139" y="16783"/>
                  <a:pt x="41481" y="17073"/>
                  <a:pt x="41012" y="17571"/>
                </a:cubicBezTo>
                <a:cubicBezTo>
                  <a:pt x="40815" y="17453"/>
                  <a:pt x="40611" y="17351"/>
                  <a:pt x="40399" y="17269"/>
                </a:cubicBezTo>
                <a:cubicBezTo>
                  <a:pt x="40999" y="16546"/>
                  <a:pt x="41881" y="16125"/>
                  <a:pt x="42821" y="16121"/>
                </a:cubicBezTo>
                <a:cubicBezTo>
                  <a:pt x="42830" y="16121"/>
                  <a:pt x="42839" y="16121"/>
                  <a:pt x="42847" y="16121"/>
                </a:cubicBezTo>
                <a:close/>
                <a:moveTo>
                  <a:pt x="58671" y="16121"/>
                </a:moveTo>
                <a:cubicBezTo>
                  <a:pt x="59636" y="16121"/>
                  <a:pt x="60530" y="16550"/>
                  <a:pt x="61138" y="17302"/>
                </a:cubicBezTo>
                <a:cubicBezTo>
                  <a:pt x="60931" y="17388"/>
                  <a:pt x="60730" y="17494"/>
                  <a:pt x="60539" y="17612"/>
                </a:cubicBezTo>
                <a:cubicBezTo>
                  <a:pt x="60059" y="17081"/>
                  <a:pt x="59383" y="16779"/>
                  <a:pt x="58669" y="16779"/>
                </a:cubicBezTo>
                <a:cubicBezTo>
                  <a:pt x="58665" y="16779"/>
                  <a:pt x="58660" y="16779"/>
                  <a:pt x="58656" y="16779"/>
                </a:cubicBezTo>
                <a:cubicBezTo>
                  <a:pt x="57969" y="16783"/>
                  <a:pt x="57308" y="17073"/>
                  <a:pt x="56838" y="17571"/>
                </a:cubicBezTo>
                <a:cubicBezTo>
                  <a:pt x="56646" y="17453"/>
                  <a:pt x="56441" y="17351"/>
                  <a:pt x="56229" y="17269"/>
                </a:cubicBezTo>
                <a:cubicBezTo>
                  <a:pt x="56829" y="16546"/>
                  <a:pt x="57708" y="16125"/>
                  <a:pt x="58652" y="16121"/>
                </a:cubicBezTo>
                <a:close/>
                <a:moveTo>
                  <a:pt x="74504" y="16121"/>
                </a:moveTo>
                <a:cubicBezTo>
                  <a:pt x="75470" y="16121"/>
                  <a:pt x="76362" y="16549"/>
                  <a:pt x="76965" y="17302"/>
                </a:cubicBezTo>
                <a:cubicBezTo>
                  <a:pt x="76756" y="17388"/>
                  <a:pt x="76556" y="17494"/>
                  <a:pt x="76369" y="17612"/>
                </a:cubicBezTo>
                <a:cubicBezTo>
                  <a:pt x="75891" y="17081"/>
                  <a:pt x="75213" y="16779"/>
                  <a:pt x="74498" y="16779"/>
                </a:cubicBezTo>
                <a:lnTo>
                  <a:pt x="74482" y="16779"/>
                </a:lnTo>
                <a:cubicBezTo>
                  <a:pt x="73796" y="16783"/>
                  <a:pt x="73138" y="17073"/>
                  <a:pt x="72669" y="17571"/>
                </a:cubicBezTo>
                <a:cubicBezTo>
                  <a:pt x="72473" y="17453"/>
                  <a:pt x="72268" y="17351"/>
                  <a:pt x="72056" y="17269"/>
                </a:cubicBezTo>
                <a:cubicBezTo>
                  <a:pt x="72656" y="16546"/>
                  <a:pt x="73538" y="16125"/>
                  <a:pt x="74477" y="16121"/>
                </a:cubicBezTo>
                <a:cubicBezTo>
                  <a:pt x="74486" y="16121"/>
                  <a:pt x="74495" y="16121"/>
                  <a:pt x="74504" y="16121"/>
                </a:cubicBezTo>
                <a:close/>
                <a:moveTo>
                  <a:pt x="90334" y="16121"/>
                </a:moveTo>
                <a:cubicBezTo>
                  <a:pt x="91297" y="16121"/>
                  <a:pt x="92189" y="16549"/>
                  <a:pt x="92796" y="17302"/>
                </a:cubicBezTo>
                <a:cubicBezTo>
                  <a:pt x="92587" y="17388"/>
                  <a:pt x="92387" y="17494"/>
                  <a:pt x="92195" y="17612"/>
                </a:cubicBezTo>
                <a:cubicBezTo>
                  <a:pt x="91718" y="17081"/>
                  <a:pt x="91043" y="16779"/>
                  <a:pt x="90329" y="16779"/>
                </a:cubicBezTo>
                <a:lnTo>
                  <a:pt x="90313" y="16779"/>
                </a:lnTo>
                <a:cubicBezTo>
                  <a:pt x="89627" y="16783"/>
                  <a:pt x="88965" y="17073"/>
                  <a:pt x="88495" y="17571"/>
                </a:cubicBezTo>
                <a:cubicBezTo>
                  <a:pt x="88303" y="17453"/>
                  <a:pt x="88099" y="17351"/>
                  <a:pt x="87887" y="17269"/>
                </a:cubicBezTo>
                <a:cubicBezTo>
                  <a:pt x="88487" y="16546"/>
                  <a:pt x="89365" y="16125"/>
                  <a:pt x="90308" y="16121"/>
                </a:cubicBezTo>
                <a:cubicBezTo>
                  <a:pt x="90317" y="16121"/>
                  <a:pt x="90325" y="16121"/>
                  <a:pt x="90334" y="16121"/>
                </a:cubicBezTo>
                <a:close/>
                <a:moveTo>
                  <a:pt x="19101" y="16121"/>
                </a:moveTo>
                <a:cubicBezTo>
                  <a:pt x="20071" y="16121"/>
                  <a:pt x="20971" y="16557"/>
                  <a:pt x="21575" y="17318"/>
                </a:cubicBezTo>
                <a:cubicBezTo>
                  <a:pt x="21370" y="17407"/>
                  <a:pt x="21170" y="17514"/>
                  <a:pt x="20982" y="17637"/>
                </a:cubicBezTo>
                <a:cubicBezTo>
                  <a:pt x="20503" y="17088"/>
                  <a:pt x="19814" y="16779"/>
                  <a:pt x="19093" y="16779"/>
                </a:cubicBezTo>
                <a:cubicBezTo>
                  <a:pt x="19088" y="16779"/>
                  <a:pt x="19084" y="16779"/>
                  <a:pt x="19079" y="16779"/>
                </a:cubicBezTo>
                <a:cubicBezTo>
                  <a:pt x="18384" y="16783"/>
                  <a:pt x="17715" y="17077"/>
                  <a:pt x="17245" y="17588"/>
                </a:cubicBezTo>
                <a:cubicBezTo>
                  <a:pt x="17053" y="17469"/>
                  <a:pt x="16849" y="17367"/>
                  <a:pt x="16640" y="17281"/>
                </a:cubicBezTo>
                <a:cubicBezTo>
                  <a:pt x="17049" y="16779"/>
                  <a:pt x="17596" y="16423"/>
                  <a:pt x="18205" y="16248"/>
                </a:cubicBezTo>
                <a:cubicBezTo>
                  <a:pt x="18258" y="16231"/>
                  <a:pt x="18315" y="16215"/>
                  <a:pt x="18372" y="16203"/>
                </a:cubicBezTo>
                <a:cubicBezTo>
                  <a:pt x="18487" y="16174"/>
                  <a:pt x="18601" y="16154"/>
                  <a:pt x="18719" y="16142"/>
                </a:cubicBezTo>
                <a:cubicBezTo>
                  <a:pt x="18834" y="16129"/>
                  <a:pt x="18953" y="16121"/>
                  <a:pt x="19075" y="16121"/>
                </a:cubicBezTo>
                <a:cubicBezTo>
                  <a:pt x="19084" y="16121"/>
                  <a:pt x="19092" y="16121"/>
                  <a:pt x="19101" y="16121"/>
                </a:cubicBezTo>
                <a:close/>
                <a:moveTo>
                  <a:pt x="34927" y="16121"/>
                </a:moveTo>
                <a:cubicBezTo>
                  <a:pt x="35902" y="16121"/>
                  <a:pt x="36798" y="16557"/>
                  <a:pt x="37405" y="17318"/>
                </a:cubicBezTo>
                <a:cubicBezTo>
                  <a:pt x="37196" y="17407"/>
                  <a:pt x="37000" y="17514"/>
                  <a:pt x="36812" y="17637"/>
                </a:cubicBezTo>
                <a:cubicBezTo>
                  <a:pt x="36334" y="17088"/>
                  <a:pt x="35645" y="16779"/>
                  <a:pt x="34919" y="16779"/>
                </a:cubicBezTo>
                <a:cubicBezTo>
                  <a:pt x="34915" y="16779"/>
                  <a:pt x="34910" y="16779"/>
                  <a:pt x="34906" y="16779"/>
                </a:cubicBezTo>
                <a:cubicBezTo>
                  <a:pt x="34689" y="16779"/>
                  <a:pt x="34472" y="16811"/>
                  <a:pt x="34269" y="16864"/>
                </a:cubicBezTo>
                <a:cubicBezTo>
                  <a:pt x="33815" y="16987"/>
                  <a:pt x="33398" y="17236"/>
                  <a:pt x="33076" y="17588"/>
                </a:cubicBezTo>
                <a:cubicBezTo>
                  <a:pt x="32884" y="17469"/>
                  <a:pt x="32680" y="17367"/>
                  <a:pt x="32467" y="17281"/>
                </a:cubicBezTo>
                <a:cubicBezTo>
                  <a:pt x="33068" y="16550"/>
                  <a:pt x="33954" y="16125"/>
                  <a:pt x="34901" y="16121"/>
                </a:cubicBezTo>
                <a:cubicBezTo>
                  <a:pt x="34910" y="16121"/>
                  <a:pt x="34918" y="16121"/>
                  <a:pt x="34927" y="16121"/>
                </a:cubicBezTo>
                <a:close/>
                <a:moveTo>
                  <a:pt x="50757" y="16121"/>
                </a:moveTo>
                <a:cubicBezTo>
                  <a:pt x="51728" y="16121"/>
                  <a:pt x="52629" y="16557"/>
                  <a:pt x="53231" y="17318"/>
                </a:cubicBezTo>
                <a:cubicBezTo>
                  <a:pt x="53203" y="17334"/>
                  <a:pt x="53170" y="17347"/>
                  <a:pt x="53138" y="17363"/>
                </a:cubicBezTo>
                <a:cubicBezTo>
                  <a:pt x="52966" y="17441"/>
                  <a:pt x="52799" y="17535"/>
                  <a:pt x="52639" y="17637"/>
                </a:cubicBezTo>
                <a:cubicBezTo>
                  <a:pt x="52161" y="17088"/>
                  <a:pt x="51471" y="16779"/>
                  <a:pt x="50750" y="16779"/>
                </a:cubicBezTo>
                <a:cubicBezTo>
                  <a:pt x="50745" y="16779"/>
                  <a:pt x="50741" y="16779"/>
                  <a:pt x="50736" y="16779"/>
                </a:cubicBezTo>
                <a:cubicBezTo>
                  <a:pt x="50041" y="16783"/>
                  <a:pt x="49372" y="17077"/>
                  <a:pt x="48902" y="17588"/>
                </a:cubicBezTo>
                <a:cubicBezTo>
                  <a:pt x="48886" y="17579"/>
                  <a:pt x="48874" y="17571"/>
                  <a:pt x="48857" y="17559"/>
                </a:cubicBezTo>
                <a:cubicBezTo>
                  <a:pt x="48833" y="17547"/>
                  <a:pt x="48808" y="17535"/>
                  <a:pt x="48784" y="17518"/>
                </a:cubicBezTo>
                <a:cubicBezTo>
                  <a:pt x="48767" y="17510"/>
                  <a:pt x="48746" y="17498"/>
                  <a:pt x="48727" y="17486"/>
                </a:cubicBezTo>
                <a:cubicBezTo>
                  <a:pt x="48702" y="17473"/>
                  <a:pt x="48678" y="17461"/>
                  <a:pt x="48653" y="17445"/>
                </a:cubicBezTo>
                <a:cubicBezTo>
                  <a:pt x="48633" y="17437"/>
                  <a:pt x="48612" y="17424"/>
                  <a:pt x="48592" y="17416"/>
                </a:cubicBezTo>
                <a:cubicBezTo>
                  <a:pt x="48567" y="17404"/>
                  <a:pt x="48543" y="17392"/>
                  <a:pt x="48514" y="17379"/>
                </a:cubicBezTo>
                <a:cubicBezTo>
                  <a:pt x="48494" y="17367"/>
                  <a:pt x="48477" y="17358"/>
                  <a:pt x="48457" y="17351"/>
                </a:cubicBezTo>
                <a:cubicBezTo>
                  <a:pt x="48428" y="17339"/>
                  <a:pt x="48403" y="17326"/>
                  <a:pt x="48375" y="17314"/>
                </a:cubicBezTo>
                <a:cubicBezTo>
                  <a:pt x="48354" y="17306"/>
                  <a:pt x="48339" y="17298"/>
                  <a:pt x="48318" y="17290"/>
                </a:cubicBezTo>
                <a:cubicBezTo>
                  <a:pt x="48310" y="17290"/>
                  <a:pt x="48301" y="17285"/>
                  <a:pt x="48298" y="17281"/>
                </a:cubicBezTo>
                <a:cubicBezTo>
                  <a:pt x="48898" y="16550"/>
                  <a:pt x="49785" y="16125"/>
                  <a:pt x="50731" y="16121"/>
                </a:cubicBezTo>
                <a:cubicBezTo>
                  <a:pt x="50740" y="16121"/>
                  <a:pt x="50749" y="16121"/>
                  <a:pt x="50757" y="16121"/>
                </a:cubicBezTo>
                <a:close/>
                <a:moveTo>
                  <a:pt x="66579" y="16121"/>
                </a:moveTo>
                <a:cubicBezTo>
                  <a:pt x="67555" y="16121"/>
                  <a:pt x="68454" y="16555"/>
                  <a:pt x="69062" y="17318"/>
                </a:cubicBezTo>
                <a:cubicBezTo>
                  <a:pt x="69029" y="17334"/>
                  <a:pt x="68997" y="17347"/>
                  <a:pt x="68968" y="17363"/>
                </a:cubicBezTo>
                <a:cubicBezTo>
                  <a:pt x="68792" y="17441"/>
                  <a:pt x="68629" y="17535"/>
                  <a:pt x="68470" y="17637"/>
                </a:cubicBezTo>
                <a:cubicBezTo>
                  <a:pt x="67992" y="17089"/>
                  <a:pt x="67306" y="16779"/>
                  <a:pt x="66579" y="16779"/>
                </a:cubicBezTo>
                <a:lnTo>
                  <a:pt x="66562" y="16779"/>
                </a:lnTo>
                <a:cubicBezTo>
                  <a:pt x="65868" y="16783"/>
                  <a:pt x="65202" y="17077"/>
                  <a:pt x="64729" y="17588"/>
                </a:cubicBezTo>
                <a:cubicBezTo>
                  <a:pt x="64537" y="17469"/>
                  <a:pt x="64337" y="17367"/>
                  <a:pt x="64124" y="17281"/>
                </a:cubicBezTo>
                <a:cubicBezTo>
                  <a:pt x="64724" y="16550"/>
                  <a:pt x="65611" y="16125"/>
                  <a:pt x="66558" y="16121"/>
                </a:cubicBezTo>
                <a:close/>
                <a:moveTo>
                  <a:pt x="82409" y="16121"/>
                </a:moveTo>
                <a:cubicBezTo>
                  <a:pt x="83382" y="16121"/>
                  <a:pt x="84284" y="16555"/>
                  <a:pt x="84888" y="17318"/>
                </a:cubicBezTo>
                <a:cubicBezTo>
                  <a:pt x="84860" y="17334"/>
                  <a:pt x="84828" y="17347"/>
                  <a:pt x="84794" y="17363"/>
                </a:cubicBezTo>
                <a:cubicBezTo>
                  <a:pt x="84623" y="17441"/>
                  <a:pt x="84456" y="17535"/>
                  <a:pt x="84296" y="17637"/>
                </a:cubicBezTo>
                <a:cubicBezTo>
                  <a:pt x="83819" y="17089"/>
                  <a:pt x="83133" y="16779"/>
                  <a:pt x="82405" y="16779"/>
                </a:cubicBezTo>
                <a:lnTo>
                  <a:pt x="82393" y="16779"/>
                </a:lnTo>
                <a:cubicBezTo>
                  <a:pt x="81699" y="16783"/>
                  <a:pt x="81029" y="17077"/>
                  <a:pt x="80560" y="17588"/>
                </a:cubicBezTo>
                <a:cubicBezTo>
                  <a:pt x="80367" y="17469"/>
                  <a:pt x="80163" y="17367"/>
                  <a:pt x="79955" y="17281"/>
                </a:cubicBezTo>
                <a:cubicBezTo>
                  <a:pt x="80555" y="16550"/>
                  <a:pt x="81442" y="16125"/>
                  <a:pt x="82389" y="16121"/>
                </a:cubicBezTo>
                <a:close/>
                <a:moveTo>
                  <a:pt x="11184" y="16849"/>
                </a:moveTo>
                <a:cubicBezTo>
                  <a:pt x="11874" y="16849"/>
                  <a:pt x="12527" y="17138"/>
                  <a:pt x="12993" y="17653"/>
                </a:cubicBezTo>
                <a:cubicBezTo>
                  <a:pt x="12821" y="17763"/>
                  <a:pt x="12655" y="17894"/>
                  <a:pt x="12503" y="18033"/>
                </a:cubicBezTo>
                <a:cubicBezTo>
                  <a:pt x="12160" y="17673"/>
                  <a:pt x="11682" y="17469"/>
                  <a:pt x="11184" y="17469"/>
                </a:cubicBezTo>
                <a:lnTo>
                  <a:pt x="11172" y="17469"/>
                </a:lnTo>
                <a:cubicBezTo>
                  <a:pt x="10698" y="17469"/>
                  <a:pt x="10253" y="17653"/>
                  <a:pt x="9914" y="17980"/>
                </a:cubicBezTo>
                <a:cubicBezTo>
                  <a:pt x="9758" y="17845"/>
                  <a:pt x="9591" y="17718"/>
                  <a:pt x="9415" y="17608"/>
                </a:cubicBezTo>
                <a:cubicBezTo>
                  <a:pt x="9869" y="17130"/>
                  <a:pt x="10506" y="16853"/>
                  <a:pt x="11168" y="16849"/>
                </a:cubicBezTo>
                <a:close/>
                <a:moveTo>
                  <a:pt x="27010" y="16849"/>
                </a:moveTo>
                <a:cubicBezTo>
                  <a:pt x="27705" y="16849"/>
                  <a:pt x="28358" y="17138"/>
                  <a:pt x="28819" y="17653"/>
                </a:cubicBezTo>
                <a:cubicBezTo>
                  <a:pt x="28648" y="17763"/>
                  <a:pt x="28485" y="17894"/>
                  <a:pt x="28329" y="18033"/>
                </a:cubicBezTo>
                <a:cubicBezTo>
                  <a:pt x="27990" y="17673"/>
                  <a:pt x="27514" y="17469"/>
                  <a:pt x="27016" y="17469"/>
                </a:cubicBezTo>
                <a:cubicBezTo>
                  <a:pt x="27012" y="17469"/>
                  <a:pt x="27007" y="17469"/>
                  <a:pt x="27002" y="17469"/>
                </a:cubicBezTo>
                <a:cubicBezTo>
                  <a:pt x="26529" y="17469"/>
                  <a:pt x="26084" y="17653"/>
                  <a:pt x="25745" y="17980"/>
                </a:cubicBezTo>
                <a:cubicBezTo>
                  <a:pt x="25585" y="17845"/>
                  <a:pt x="25417" y="17718"/>
                  <a:pt x="25242" y="17608"/>
                </a:cubicBezTo>
                <a:cubicBezTo>
                  <a:pt x="25699" y="17130"/>
                  <a:pt x="26337" y="16853"/>
                  <a:pt x="26998" y="16849"/>
                </a:cubicBezTo>
                <a:close/>
                <a:moveTo>
                  <a:pt x="42841" y="16849"/>
                </a:moveTo>
                <a:cubicBezTo>
                  <a:pt x="43532" y="16849"/>
                  <a:pt x="44185" y="17138"/>
                  <a:pt x="44650" y="17653"/>
                </a:cubicBezTo>
                <a:cubicBezTo>
                  <a:pt x="44479" y="17763"/>
                  <a:pt x="44311" y="17894"/>
                  <a:pt x="44160" y="18033"/>
                </a:cubicBezTo>
                <a:cubicBezTo>
                  <a:pt x="43816" y="17673"/>
                  <a:pt x="43340" y="17469"/>
                  <a:pt x="42843" y="17469"/>
                </a:cubicBezTo>
                <a:cubicBezTo>
                  <a:pt x="42838" y="17469"/>
                  <a:pt x="42834" y="17469"/>
                  <a:pt x="42829" y="17469"/>
                </a:cubicBezTo>
                <a:cubicBezTo>
                  <a:pt x="42355" y="17469"/>
                  <a:pt x="41909" y="17653"/>
                  <a:pt x="41571" y="17980"/>
                </a:cubicBezTo>
                <a:cubicBezTo>
                  <a:pt x="41415" y="17845"/>
                  <a:pt x="41248" y="17718"/>
                  <a:pt x="41072" y="17608"/>
                </a:cubicBezTo>
                <a:cubicBezTo>
                  <a:pt x="41530" y="17130"/>
                  <a:pt x="42163" y="16853"/>
                  <a:pt x="42825" y="16849"/>
                </a:cubicBezTo>
                <a:close/>
                <a:moveTo>
                  <a:pt x="58671" y="16849"/>
                </a:moveTo>
                <a:cubicBezTo>
                  <a:pt x="59362" y="16849"/>
                  <a:pt x="60015" y="17138"/>
                  <a:pt x="60477" y="17653"/>
                </a:cubicBezTo>
                <a:cubicBezTo>
                  <a:pt x="60305" y="17763"/>
                  <a:pt x="60142" y="17894"/>
                  <a:pt x="59987" y="18033"/>
                </a:cubicBezTo>
                <a:cubicBezTo>
                  <a:pt x="59644" y="17673"/>
                  <a:pt x="59166" y="17469"/>
                  <a:pt x="58667" y="17469"/>
                </a:cubicBezTo>
                <a:lnTo>
                  <a:pt x="58659" y="17469"/>
                </a:lnTo>
                <a:cubicBezTo>
                  <a:pt x="58186" y="17469"/>
                  <a:pt x="57740" y="17653"/>
                  <a:pt x="57402" y="17980"/>
                </a:cubicBezTo>
                <a:cubicBezTo>
                  <a:pt x="57242" y="17845"/>
                  <a:pt x="57074" y="17718"/>
                  <a:pt x="56899" y="17608"/>
                </a:cubicBezTo>
                <a:cubicBezTo>
                  <a:pt x="57357" y="17130"/>
                  <a:pt x="57994" y="16853"/>
                  <a:pt x="58656" y="16849"/>
                </a:cubicBezTo>
                <a:close/>
                <a:moveTo>
                  <a:pt x="74499" y="16849"/>
                </a:moveTo>
                <a:cubicBezTo>
                  <a:pt x="75191" y="16849"/>
                  <a:pt x="75846" y="17142"/>
                  <a:pt x="76307" y="17653"/>
                </a:cubicBezTo>
                <a:cubicBezTo>
                  <a:pt x="76136" y="17763"/>
                  <a:pt x="75968" y="17894"/>
                  <a:pt x="75817" y="18033"/>
                </a:cubicBezTo>
                <a:cubicBezTo>
                  <a:pt x="75474" y="17673"/>
                  <a:pt x="74997" y="17469"/>
                  <a:pt x="74498" y="17469"/>
                </a:cubicBezTo>
                <a:lnTo>
                  <a:pt x="74486" y="17469"/>
                </a:lnTo>
                <a:cubicBezTo>
                  <a:pt x="74012" y="17469"/>
                  <a:pt x="73567" y="17653"/>
                  <a:pt x="73228" y="17980"/>
                </a:cubicBezTo>
                <a:cubicBezTo>
                  <a:pt x="73073" y="17845"/>
                  <a:pt x="72905" y="17718"/>
                  <a:pt x="72730" y="17608"/>
                </a:cubicBezTo>
                <a:cubicBezTo>
                  <a:pt x="73183" y="17130"/>
                  <a:pt x="73821" y="16853"/>
                  <a:pt x="74482" y="16849"/>
                </a:cubicBezTo>
                <a:cubicBezTo>
                  <a:pt x="74488" y="16849"/>
                  <a:pt x="74494" y="16849"/>
                  <a:pt x="74499" y="16849"/>
                </a:cubicBezTo>
                <a:close/>
                <a:moveTo>
                  <a:pt x="90329" y="16849"/>
                </a:moveTo>
                <a:cubicBezTo>
                  <a:pt x="91019" y="16849"/>
                  <a:pt x="91672" y="17138"/>
                  <a:pt x="92134" y="17653"/>
                </a:cubicBezTo>
                <a:cubicBezTo>
                  <a:pt x="91963" y="17763"/>
                  <a:pt x="91799" y="17894"/>
                  <a:pt x="91644" y="18033"/>
                </a:cubicBezTo>
                <a:cubicBezTo>
                  <a:pt x="91301" y="17673"/>
                  <a:pt x="90823" y="17469"/>
                  <a:pt x="90325" y="17469"/>
                </a:cubicBezTo>
                <a:lnTo>
                  <a:pt x="90317" y="17469"/>
                </a:lnTo>
                <a:cubicBezTo>
                  <a:pt x="89842" y="17469"/>
                  <a:pt x="89397" y="17653"/>
                  <a:pt x="89058" y="17984"/>
                </a:cubicBezTo>
                <a:cubicBezTo>
                  <a:pt x="88899" y="17845"/>
                  <a:pt x="88732" y="17718"/>
                  <a:pt x="88556" y="17608"/>
                </a:cubicBezTo>
                <a:cubicBezTo>
                  <a:pt x="89014" y="17130"/>
                  <a:pt x="89651" y="16853"/>
                  <a:pt x="90313" y="16849"/>
                </a:cubicBezTo>
                <a:close/>
                <a:moveTo>
                  <a:pt x="11184" y="17539"/>
                </a:moveTo>
                <a:cubicBezTo>
                  <a:pt x="11662" y="17539"/>
                  <a:pt x="12119" y="17735"/>
                  <a:pt x="12450" y="18078"/>
                </a:cubicBezTo>
                <a:cubicBezTo>
                  <a:pt x="12323" y="18200"/>
                  <a:pt x="12201" y="18331"/>
                  <a:pt x="12086" y="18470"/>
                </a:cubicBezTo>
                <a:cubicBezTo>
                  <a:pt x="12082" y="18466"/>
                  <a:pt x="12078" y="18457"/>
                  <a:pt x="12070" y="18453"/>
                </a:cubicBezTo>
                <a:cubicBezTo>
                  <a:pt x="12066" y="18449"/>
                  <a:pt x="12066" y="18446"/>
                  <a:pt x="12062" y="18446"/>
                </a:cubicBezTo>
                <a:cubicBezTo>
                  <a:pt x="12050" y="18429"/>
                  <a:pt x="12037" y="18417"/>
                  <a:pt x="12021" y="18404"/>
                </a:cubicBezTo>
                <a:cubicBezTo>
                  <a:pt x="12021" y="18400"/>
                  <a:pt x="12017" y="18400"/>
                  <a:pt x="12017" y="18397"/>
                </a:cubicBezTo>
                <a:cubicBezTo>
                  <a:pt x="12001" y="18384"/>
                  <a:pt x="11988" y="18372"/>
                  <a:pt x="11972" y="18359"/>
                </a:cubicBezTo>
                <a:cubicBezTo>
                  <a:pt x="11972" y="18359"/>
                  <a:pt x="11968" y="18355"/>
                  <a:pt x="11964" y="18355"/>
                </a:cubicBezTo>
                <a:cubicBezTo>
                  <a:pt x="11952" y="18344"/>
                  <a:pt x="11935" y="18331"/>
                  <a:pt x="11919" y="18319"/>
                </a:cubicBezTo>
                <a:cubicBezTo>
                  <a:pt x="11919" y="18314"/>
                  <a:pt x="11915" y="18314"/>
                  <a:pt x="11911" y="18310"/>
                </a:cubicBezTo>
                <a:cubicBezTo>
                  <a:pt x="11899" y="18302"/>
                  <a:pt x="11882" y="18290"/>
                  <a:pt x="11866" y="18278"/>
                </a:cubicBezTo>
                <a:cubicBezTo>
                  <a:pt x="11862" y="18278"/>
                  <a:pt x="11858" y="18274"/>
                  <a:pt x="11854" y="18270"/>
                </a:cubicBezTo>
                <a:cubicBezTo>
                  <a:pt x="11841" y="18261"/>
                  <a:pt x="11825" y="18253"/>
                  <a:pt x="11813" y="18246"/>
                </a:cubicBezTo>
                <a:cubicBezTo>
                  <a:pt x="11805" y="18241"/>
                  <a:pt x="11801" y="18237"/>
                  <a:pt x="11792" y="18233"/>
                </a:cubicBezTo>
                <a:cubicBezTo>
                  <a:pt x="11780" y="18225"/>
                  <a:pt x="11768" y="18221"/>
                  <a:pt x="11756" y="18212"/>
                </a:cubicBezTo>
                <a:cubicBezTo>
                  <a:pt x="11748" y="18208"/>
                  <a:pt x="11739" y="18204"/>
                  <a:pt x="11731" y="18200"/>
                </a:cubicBezTo>
                <a:cubicBezTo>
                  <a:pt x="11719" y="18192"/>
                  <a:pt x="11707" y="18188"/>
                  <a:pt x="11694" y="18184"/>
                </a:cubicBezTo>
                <a:cubicBezTo>
                  <a:pt x="11686" y="18176"/>
                  <a:pt x="11674" y="18172"/>
                  <a:pt x="11662" y="18167"/>
                </a:cubicBezTo>
                <a:cubicBezTo>
                  <a:pt x="11654" y="18163"/>
                  <a:pt x="11645" y="18159"/>
                  <a:pt x="11633" y="18155"/>
                </a:cubicBezTo>
                <a:cubicBezTo>
                  <a:pt x="11620" y="18151"/>
                  <a:pt x="11609" y="18148"/>
                  <a:pt x="11596" y="18143"/>
                </a:cubicBezTo>
                <a:cubicBezTo>
                  <a:pt x="11588" y="18139"/>
                  <a:pt x="11580" y="18135"/>
                  <a:pt x="11571" y="18135"/>
                </a:cubicBezTo>
                <a:cubicBezTo>
                  <a:pt x="11560" y="18131"/>
                  <a:pt x="11543" y="18123"/>
                  <a:pt x="11527" y="18118"/>
                </a:cubicBezTo>
                <a:cubicBezTo>
                  <a:pt x="11522" y="18118"/>
                  <a:pt x="11515" y="18118"/>
                  <a:pt x="11511" y="18114"/>
                </a:cubicBezTo>
                <a:cubicBezTo>
                  <a:pt x="11494" y="18110"/>
                  <a:pt x="11478" y="18106"/>
                  <a:pt x="11458" y="18102"/>
                </a:cubicBezTo>
                <a:cubicBezTo>
                  <a:pt x="11454" y="18102"/>
                  <a:pt x="11449" y="18099"/>
                  <a:pt x="11445" y="18099"/>
                </a:cubicBezTo>
                <a:cubicBezTo>
                  <a:pt x="11429" y="18094"/>
                  <a:pt x="11413" y="18090"/>
                  <a:pt x="11392" y="18090"/>
                </a:cubicBezTo>
                <a:cubicBezTo>
                  <a:pt x="11388" y="18090"/>
                  <a:pt x="11384" y="18086"/>
                  <a:pt x="11384" y="18086"/>
                </a:cubicBezTo>
                <a:cubicBezTo>
                  <a:pt x="11364" y="18082"/>
                  <a:pt x="11347" y="18082"/>
                  <a:pt x="11331" y="18078"/>
                </a:cubicBezTo>
                <a:lnTo>
                  <a:pt x="11315" y="18078"/>
                </a:lnTo>
                <a:cubicBezTo>
                  <a:pt x="11298" y="18078"/>
                  <a:pt x="11282" y="18074"/>
                  <a:pt x="11270" y="18074"/>
                </a:cubicBezTo>
                <a:lnTo>
                  <a:pt x="11249" y="18074"/>
                </a:lnTo>
                <a:cubicBezTo>
                  <a:pt x="11237" y="18074"/>
                  <a:pt x="11221" y="18069"/>
                  <a:pt x="11209" y="18069"/>
                </a:cubicBezTo>
                <a:lnTo>
                  <a:pt x="11175" y="18069"/>
                </a:lnTo>
                <a:cubicBezTo>
                  <a:pt x="10857" y="18074"/>
                  <a:pt x="10563" y="18192"/>
                  <a:pt x="10334" y="18412"/>
                </a:cubicBezTo>
                <a:cubicBezTo>
                  <a:pt x="10220" y="18278"/>
                  <a:pt x="10097" y="18148"/>
                  <a:pt x="9967" y="18029"/>
                </a:cubicBezTo>
                <a:cubicBezTo>
                  <a:pt x="10293" y="17714"/>
                  <a:pt x="10719" y="17539"/>
                  <a:pt x="11172" y="17539"/>
                </a:cubicBezTo>
                <a:close/>
                <a:moveTo>
                  <a:pt x="27010" y="17539"/>
                </a:moveTo>
                <a:cubicBezTo>
                  <a:pt x="27488" y="17539"/>
                  <a:pt x="27950" y="17735"/>
                  <a:pt x="28280" y="18078"/>
                </a:cubicBezTo>
                <a:cubicBezTo>
                  <a:pt x="28150" y="18200"/>
                  <a:pt x="28027" y="18331"/>
                  <a:pt x="27917" y="18470"/>
                </a:cubicBezTo>
                <a:cubicBezTo>
                  <a:pt x="27909" y="18466"/>
                  <a:pt x="27905" y="18457"/>
                  <a:pt x="27901" y="18453"/>
                </a:cubicBezTo>
                <a:cubicBezTo>
                  <a:pt x="27897" y="18449"/>
                  <a:pt x="27892" y="18446"/>
                  <a:pt x="27888" y="18442"/>
                </a:cubicBezTo>
                <a:lnTo>
                  <a:pt x="27852" y="18404"/>
                </a:lnTo>
                <a:cubicBezTo>
                  <a:pt x="27848" y="18400"/>
                  <a:pt x="27843" y="18397"/>
                  <a:pt x="27839" y="18393"/>
                </a:cubicBezTo>
                <a:cubicBezTo>
                  <a:pt x="27828" y="18380"/>
                  <a:pt x="27815" y="18372"/>
                  <a:pt x="27803" y="18359"/>
                </a:cubicBezTo>
                <a:cubicBezTo>
                  <a:pt x="27794" y="18355"/>
                  <a:pt x="27790" y="18351"/>
                  <a:pt x="27786" y="18347"/>
                </a:cubicBezTo>
                <a:cubicBezTo>
                  <a:pt x="27775" y="18339"/>
                  <a:pt x="27762" y="18327"/>
                  <a:pt x="27750" y="18319"/>
                </a:cubicBezTo>
                <a:cubicBezTo>
                  <a:pt x="27745" y="18314"/>
                  <a:pt x="27737" y="18310"/>
                  <a:pt x="27729" y="18306"/>
                </a:cubicBezTo>
                <a:cubicBezTo>
                  <a:pt x="27721" y="18295"/>
                  <a:pt x="27709" y="18286"/>
                  <a:pt x="27696" y="18278"/>
                </a:cubicBezTo>
                <a:cubicBezTo>
                  <a:pt x="27688" y="18274"/>
                  <a:pt x="27680" y="18270"/>
                  <a:pt x="27672" y="18265"/>
                </a:cubicBezTo>
                <a:cubicBezTo>
                  <a:pt x="27660" y="18257"/>
                  <a:pt x="27652" y="18249"/>
                  <a:pt x="27639" y="18246"/>
                </a:cubicBezTo>
                <a:cubicBezTo>
                  <a:pt x="27631" y="18237"/>
                  <a:pt x="27619" y="18233"/>
                  <a:pt x="27611" y="18229"/>
                </a:cubicBezTo>
                <a:cubicBezTo>
                  <a:pt x="27603" y="18221"/>
                  <a:pt x="27594" y="18216"/>
                  <a:pt x="27582" y="18212"/>
                </a:cubicBezTo>
                <a:cubicBezTo>
                  <a:pt x="27570" y="18204"/>
                  <a:pt x="27558" y="18200"/>
                  <a:pt x="27545" y="18192"/>
                </a:cubicBezTo>
                <a:cubicBezTo>
                  <a:pt x="27537" y="18192"/>
                  <a:pt x="27533" y="18188"/>
                  <a:pt x="27525" y="18184"/>
                </a:cubicBezTo>
                <a:cubicBezTo>
                  <a:pt x="27509" y="18176"/>
                  <a:pt x="27496" y="18172"/>
                  <a:pt x="27481" y="18163"/>
                </a:cubicBezTo>
                <a:cubicBezTo>
                  <a:pt x="27476" y="18163"/>
                  <a:pt x="27472" y="18159"/>
                  <a:pt x="27464" y="18155"/>
                </a:cubicBezTo>
                <a:cubicBezTo>
                  <a:pt x="27447" y="18151"/>
                  <a:pt x="27432" y="18143"/>
                  <a:pt x="27415" y="18139"/>
                </a:cubicBezTo>
                <a:cubicBezTo>
                  <a:pt x="27411" y="18139"/>
                  <a:pt x="27407" y="18135"/>
                  <a:pt x="27402" y="18135"/>
                </a:cubicBezTo>
                <a:cubicBezTo>
                  <a:pt x="27386" y="18127"/>
                  <a:pt x="27366" y="18123"/>
                  <a:pt x="27349" y="18118"/>
                </a:cubicBezTo>
                <a:cubicBezTo>
                  <a:pt x="27345" y="18118"/>
                  <a:pt x="27341" y="18114"/>
                  <a:pt x="27341" y="18114"/>
                </a:cubicBezTo>
                <a:cubicBezTo>
                  <a:pt x="27321" y="18110"/>
                  <a:pt x="27300" y="18106"/>
                  <a:pt x="27284" y="18102"/>
                </a:cubicBezTo>
                <a:cubicBezTo>
                  <a:pt x="27280" y="18102"/>
                  <a:pt x="27280" y="18099"/>
                  <a:pt x="27276" y="18099"/>
                </a:cubicBezTo>
                <a:cubicBezTo>
                  <a:pt x="27255" y="18094"/>
                  <a:pt x="27239" y="18090"/>
                  <a:pt x="27219" y="18090"/>
                </a:cubicBezTo>
                <a:cubicBezTo>
                  <a:pt x="27215" y="18086"/>
                  <a:pt x="27215" y="18086"/>
                  <a:pt x="27211" y="18086"/>
                </a:cubicBezTo>
                <a:cubicBezTo>
                  <a:pt x="27194" y="18082"/>
                  <a:pt x="27174" y="18082"/>
                  <a:pt x="27157" y="18078"/>
                </a:cubicBezTo>
                <a:lnTo>
                  <a:pt x="27145" y="18078"/>
                </a:lnTo>
                <a:cubicBezTo>
                  <a:pt x="27129" y="18078"/>
                  <a:pt x="27113" y="18074"/>
                  <a:pt x="27096" y="18074"/>
                </a:cubicBezTo>
                <a:lnTo>
                  <a:pt x="27076" y="18074"/>
                </a:lnTo>
                <a:cubicBezTo>
                  <a:pt x="27064" y="18074"/>
                  <a:pt x="27051" y="18069"/>
                  <a:pt x="27039" y="18069"/>
                </a:cubicBezTo>
                <a:lnTo>
                  <a:pt x="27006" y="18069"/>
                </a:lnTo>
                <a:cubicBezTo>
                  <a:pt x="26985" y="18069"/>
                  <a:pt x="26961" y="18069"/>
                  <a:pt x="26941" y="18074"/>
                </a:cubicBezTo>
                <a:cubicBezTo>
                  <a:pt x="26651" y="18090"/>
                  <a:pt x="26378" y="18208"/>
                  <a:pt x="26165" y="18412"/>
                </a:cubicBezTo>
                <a:cubicBezTo>
                  <a:pt x="26050" y="18278"/>
                  <a:pt x="25928" y="18148"/>
                  <a:pt x="25797" y="18029"/>
                </a:cubicBezTo>
                <a:cubicBezTo>
                  <a:pt x="26120" y="17714"/>
                  <a:pt x="26549" y="17539"/>
                  <a:pt x="27002" y="17539"/>
                </a:cubicBezTo>
                <a:close/>
                <a:moveTo>
                  <a:pt x="42841" y="17539"/>
                </a:moveTo>
                <a:cubicBezTo>
                  <a:pt x="43319" y="17539"/>
                  <a:pt x="43777" y="17735"/>
                  <a:pt x="44107" y="18078"/>
                </a:cubicBezTo>
                <a:cubicBezTo>
                  <a:pt x="43981" y="18200"/>
                  <a:pt x="43858" y="18331"/>
                  <a:pt x="43743" y="18470"/>
                </a:cubicBezTo>
                <a:cubicBezTo>
                  <a:pt x="43739" y="18466"/>
                  <a:pt x="43736" y="18457"/>
                  <a:pt x="43728" y="18453"/>
                </a:cubicBezTo>
                <a:cubicBezTo>
                  <a:pt x="43498" y="18208"/>
                  <a:pt x="43180" y="18069"/>
                  <a:pt x="42841" y="18069"/>
                </a:cubicBezTo>
                <a:lnTo>
                  <a:pt x="42833" y="18069"/>
                </a:lnTo>
                <a:cubicBezTo>
                  <a:pt x="42518" y="18074"/>
                  <a:pt x="42220" y="18192"/>
                  <a:pt x="41992" y="18412"/>
                </a:cubicBezTo>
                <a:cubicBezTo>
                  <a:pt x="41877" y="18278"/>
                  <a:pt x="41755" y="18148"/>
                  <a:pt x="41624" y="18029"/>
                </a:cubicBezTo>
                <a:cubicBezTo>
                  <a:pt x="41951" y="17714"/>
                  <a:pt x="42375" y="17539"/>
                  <a:pt x="42829" y="17539"/>
                </a:cubicBezTo>
                <a:close/>
                <a:moveTo>
                  <a:pt x="58667" y="17539"/>
                </a:moveTo>
                <a:cubicBezTo>
                  <a:pt x="59150" y="17539"/>
                  <a:pt x="59607" y="17735"/>
                  <a:pt x="59938" y="18078"/>
                </a:cubicBezTo>
                <a:cubicBezTo>
                  <a:pt x="59807" y="18200"/>
                  <a:pt x="59685" y="18331"/>
                  <a:pt x="59574" y="18470"/>
                </a:cubicBezTo>
                <a:cubicBezTo>
                  <a:pt x="59346" y="18221"/>
                  <a:pt x="59027" y="18074"/>
                  <a:pt x="58688" y="18069"/>
                </a:cubicBezTo>
                <a:lnTo>
                  <a:pt x="58663" y="18069"/>
                </a:lnTo>
                <a:cubicBezTo>
                  <a:pt x="58345" y="18074"/>
                  <a:pt x="58047" y="18192"/>
                  <a:pt x="57822" y="18412"/>
                </a:cubicBezTo>
                <a:cubicBezTo>
                  <a:pt x="57708" y="18278"/>
                  <a:pt x="57585" y="18148"/>
                  <a:pt x="57455" y="18029"/>
                </a:cubicBezTo>
                <a:cubicBezTo>
                  <a:pt x="57777" y="17714"/>
                  <a:pt x="58206" y="17539"/>
                  <a:pt x="58659" y="17539"/>
                </a:cubicBezTo>
                <a:close/>
                <a:moveTo>
                  <a:pt x="74500" y="17539"/>
                </a:moveTo>
                <a:cubicBezTo>
                  <a:pt x="74981" y="17539"/>
                  <a:pt x="75436" y="17734"/>
                  <a:pt x="75764" y="18078"/>
                </a:cubicBezTo>
                <a:cubicBezTo>
                  <a:pt x="75638" y="18200"/>
                  <a:pt x="75515" y="18331"/>
                  <a:pt x="75401" y="18470"/>
                </a:cubicBezTo>
                <a:cubicBezTo>
                  <a:pt x="75184" y="18233"/>
                  <a:pt x="74882" y="18090"/>
                  <a:pt x="74560" y="18074"/>
                </a:cubicBezTo>
                <a:lnTo>
                  <a:pt x="74539" y="18074"/>
                </a:lnTo>
                <a:cubicBezTo>
                  <a:pt x="74522" y="18069"/>
                  <a:pt x="74511" y="18069"/>
                  <a:pt x="74498" y="18069"/>
                </a:cubicBezTo>
                <a:lnTo>
                  <a:pt x="74490" y="18069"/>
                </a:lnTo>
                <a:cubicBezTo>
                  <a:pt x="74469" y="18069"/>
                  <a:pt x="74449" y="18069"/>
                  <a:pt x="74428" y="18074"/>
                </a:cubicBezTo>
                <a:cubicBezTo>
                  <a:pt x="74134" y="18090"/>
                  <a:pt x="73861" y="18208"/>
                  <a:pt x="73649" y="18412"/>
                </a:cubicBezTo>
                <a:cubicBezTo>
                  <a:pt x="73534" y="18278"/>
                  <a:pt x="73412" y="18148"/>
                  <a:pt x="73281" y="18029"/>
                </a:cubicBezTo>
                <a:cubicBezTo>
                  <a:pt x="73608" y="17714"/>
                  <a:pt x="74032" y="17539"/>
                  <a:pt x="74486" y="17539"/>
                </a:cubicBezTo>
                <a:cubicBezTo>
                  <a:pt x="74491" y="17539"/>
                  <a:pt x="74496" y="17539"/>
                  <a:pt x="74500" y="17539"/>
                </a:cubicBezTo>
                <a:close/>
                <a:moveTo>
                  <a:pt x="90331" y="17539"/>
                </a:moveTo>
                <a:cubicBezTo>
                  <a:pt x="90807" y="17539"/>
                  <a:pt x="91263" y="17734"/>
                  <a:pt x="91595" y="18078"/>
                </a:cubicBezTo>
                <a:cubicBezTo>
                  <a:pt x="91465" y="18200"/>
                  <a:pt x="91342" y="18331"/>
                  <a:pt x="91231" y="18470"/>
                </a:cubicBezTo>
                <a:cubicBezTo>
                  <a:pt x="91227" y="18466"/>
                  <a:pt x="91220" y="18457"/>
                  <a:pt x="91215" y="18453"/>
                </a:cubicBezTo>
                <a:cubicBezTo>
                  <a:pt x="91203" y="18437"/>
                  <a:pt x="91186" y="18425"/>
                  <a:pt x="91174" y="18412"/>
                </a:cubicBezTo>
                <a:cubicBezTo>
                  <a:pt x="91171" y="18408"/>
                  <a:pt x="91171" y="18408"/>
                  <a:pt x="91166" y="18404"/>
                </a:cubicBezTo>
                <a:cubicBezTo>
                  <a:pt x="90945" y="18197"/>
                  <a:pt x="90651" y="18074"/>
                  <a:pt x="90345" y="18069"/>
                </a:cubicBezTo>
                <a:lnTo>
                  <a:pt x="90321" y="18069"/>
                </a:lnTo>
                <a:cubicBezTo>
                  <a:pt x="90002" y="18074"/>
                  <a:pt x="89704" y="18192"/>
                  <a:pt x="89480" y="18412"/>
                </a:cubicBezTo>
                <a:cubicBezTo>
                  <a:pt x="89365" y="18278"/>
                  <a:pt x="89242" y="18148"/>
                  <a:pt x="89107" y="18029"/>
                </a:cubicBezTo>
                <a:cubicBezTo>
                  <a:pt x="89435" y="17714"/>
                  <a:pt x="89863" y="17539"/>
                  <a:pt x="90317" y="17539"/>
                </a:cubicBezTo>
                <a:cubicBezTo>
                  <a:pt x="90321" y="17539"/>
                  <a:pt x="90326" y="17539"/>
                  <a:pt x="90331" y="17539"/>
                </a:cubicBezTo>
                <a:close/>
                <a:moveTo>
                  <a:pt x="11175" y="18139"/>
                </a:moveTo>
                <a:cubicBezTo>
                  <a:pt x="11498" y="18139"/>
                  <a:pt x="11801" y="18270"/>
                  <a:pt x="12021" y="18498"/>
                </a:cubicBezTo>
                <a:cubicBezTo>
                  <a:pt x="12029" y="18510"/>
                  <a:pt x="12037" y="18519"/>
                  <a:pt x="12046" y="18527"/>
                </a:cubicBezTo>
                <a:cubicBezTo>
                  <a:pt x="11797" y="18845"/>
                  <a:pt x="11592" y="19209"/>
                  <a:pt x="11449" y="19601"/>
                </a:cubicBezTo>
                <a:cubicBezTo>
                  <a:pt x="11360" y="19593"/>
                  <a:pt x="11270" y="19588"/>
                  <a:pt x="11179" y="19588"/>
                </a:cubicBezTo>
                <a:lnTo>
                  <a:pt x="11155" y="19588"/>
                </a:lnTo>
                <a:cubicBezTo>
                  <a:pt x="11106" y="19593"/>
                  <a:pt x="11062" y="19593"/>
                  <a:pt x="11017" y="19593"/>
                </a:cubicBezTo>
                <a:cubicBezTo>
                  <a:pt x="10866" y="19177"/>
                  <a:pt x="10649" y="18800"/>
                  <a:pt x="10380" y="18466"/>
                </a:cubicBezTo>
                <a:cubicBezTo>
                  <a:pt x="10579" y="18274"/>
                  <a:pt x="10841" y="18159"/>
                  <a:pt x="11119" y="18143"/>
                </a:cubicBezTo>
                <a:cubicBezTo>
                  <a:pt x="11139" y="18143"/>
                  <a:pt x="11155" y="18139"/>
                  <a:pt x="11175" y="18139"/>
                </a:cubicBezTo>
                <a:close/>
                <a:moveTo>
                  <a:pt x="27006" y="18139"/>
                </a:moveTo>
                <a:cubicBezTo>
                  <a:pt x="27337" y="18139"/>
                  <a:pt x="27652" y="18278"/>
                  <a:pt x="27873" y="18527"/>
                </a:cubicBezTo>
                <a:cubicBezTo>
                  <a:pt x="27623" y="18845"/>
                  <a:pt x="27423" y="19209"/>
                  <a:pt x="27280" y="19601"/>
                </a:cubicBezTo>
                <a:cubicBezTo>
                  <a:pt x="27190" y="19593"/>
                  <a:pt x="27096" y="19588"/>
                  <a:pt x="27006" y="19588"/>
                </a:cubicBezTo>
                <a:lnTo>
                  <a:pt x="26982" y="19588"/>
                </a:lnTo>
                <a:cubicBezTo>
                  <a:pt x="26936" y="19593"/>
                  <a:pt x="26892" y="19593"/>
                  <a:pt x="26847" y="19593"/>
                </a:cubicBezTo>
                <a:cubicBezTo>
                  <a:pt x="26696" y="19177"/>
                  <a:pt x="26480" y="18800"/>
                  <a:pt x="26210" y="18466"/>
                </a:cubicBezTo>
                <a:cubicBezTo>
                  <a:pt x="26422" y="18257"/>
                  <a:pt x="26704" y="18143"/>
                  <a:pt x="27006" y="18139"/>
                </a:cubicBezTo>
                <a:close/>
                <a:moveTo>
                  <a:pt x="42833" y="18139"/>
                </a:moveTo>
                <a:cubicBezTo>
                  <a:pt x="43168" y="18139"/>
                  <a:pt x="43483" y="18278"/>
                  <a:pt x="43703" y="18527"/>
                </a:cubicBezTo>
                <a:cubicBezTo>
                  <a:pt x="43453" y="18845"/>
                  <a:pt x="43249" y="19209"/>
                  <a:pt x="43106" y="19601"/>
                </a:cubicBezTo>
                <a:cubicBezTo>
                  <a:pt x="43008" y="19593"/>
                  <a:pt x="42910" y="19588"/>
                  <a:pt x="42812" y="19588"/>
                </a:cubicBezTo>
                <a:cubicBezTo>
                  <a:pt x="42763" y="19593"/>
                  <a:pt x="42718" y="19593"/>
                  <a:pt x="42674" y="19593"/>
                </a:cubicBezTo>
                <a:cubicBezTo>
                  <a:pt x="42522" y="19177"/>
                  <a:pt x="42306" y="18800"/>
                  <a:pt x="42037" y="18466"/>
                </a:cubicBezTo>
                <a:cubicBezTo>
                  <a:pt x="42237" y="18274"/>
                  <a:pt x="42498" y="18159"/>
                  <a:pt x="42776" y="18143"/>
                </a:cubicBezTo>
                <a:cubicBezTo>
                  <a:pt x="42797" y="18143"/>
                  <a:pt x="42812" y="18139"/>
                  <a:pt x="42833" y="18139"/>
                </a:cubicBezTo>
                <a:close/>
                <a:moveTo>
                  <a:pt x="58663" y="18139"/>
                </a:moveTo>
                <a:cubicBezTo>
                  <a:pt x="58995" y="18139"/>
                  <a:pt x="59308" y="18278"/>
                  <a:pt x="59529" y="18527"/>
                </a:cubicBezTo>
                <a:cubicBezTo>
                  <a:pt x="59280" y="18845"/>
                  <a:pt x="59080" y="19209"/>
                  <a:pt x="58937" y="19601"/>
                </a:cubicBezTo>
                <a:cubicBezTo>
                  <a:pt x="58848" y="19593"/>
                  <a:pt x="58757" y="19588"/>
                  <a:pt x="58663" y="19588"/>
                </a:cubicBezTo>
                <a:lnTo>
                  <a:pt x="58639" y="19588"/>
                </a:lnTo>
                <a:cubicBezTo>
                  <a:pt x="58594" y="19593"/>
                  <a:pt x="58549" y="19593"/>
                  <a:pt x="58505" y="19593"/>
                </a:cubicBezTo>
                <a:cubicBezTo>
                  <a:pt x="58353" y="19177"/>
                  <a:pt x="58137" y="18800"/>
                  <a:pt x="57867" y="18466"/>
                </a:cubicBezTo>
                <a:cubicBezTo>
                  <a:pt x="58051" y="18286"/>
                  <a:pt x="58288" y="18176"/>
                  <a:pt x="58545" y="18148"/>
                </a:cubicBezTo>
                <a:cubicBezTo>
                  <a:pt x="58586" y="18143"/>
                  <a:pt x="58622" y="18139"/>
                  <a:pt x="58663" y="18139"/>
                </a:cubicBezTo>
                <a:close/>
                <a:moveTo>
                  <a:pt x="74498" y="18139"/>
                </a:moveTo>
                <a:cubicBezTo>
                  <a:pt x="74771" y="18139"/>
                  <a:pt x="75037" y="18237"/>
                  <a:pt x="75242" y="18412"/>
                </a:cubicBezTo>
                <a:cubicBezTo>
                  <a:pt x="75282" y="18449"/>
                  <a:pt x="75323" y="18486"/>
                  <a:pt x="75360" y="18527"/>
                </a:cubicBezTo>
                <a:cubicBezTo>
                  <a:pt x="75111" y="18845"/>
                  <a:pt x="74907" y="19209"/>
                  <a:pt x="74764" y="19601"/>
                </a:cubicBezTo>
                <a:cubicBezTo>
                  <a:pt x="74673" y="19593"/>
                  <a:pt x="74584" y="19588"/>
                  <a:pt x="74494" y="19588"/>
                </a:cubicBezTo>
                <a:lnTo>
                  <a:pt x="74469" y="19588"/>
                </a:lnTo>
                <a:cubicBezTo>
                  <a:pt x="74420" y="19593"/>
                  <a:pt x="74375" y="19593"/>
                  <a:pt x="74330" y="19593"/>
                </a:cubicBezTo>
                <a:cubicBezTo>
                  <a:pt x="74179" y="19177"/>
                  <a:pt x="73963" y="18800"/>
                  <a:pt x="73693" y="18466"/>
                </a:cubicBezTo>
                <a:cubicBezTo>
                  <a:pt x="73910" y="18257"/>
                  <a:pt x="74192" y="18143"/>
                  <a:pt x="74490" y="18139"/>
                </a:cubicBezTo>
                <a:close/>
                <a:moveTo>
                  <a:pt x="90321" y="18139"/>
                </a:moveTo>
                <a:cubicBezTo>
                  <a:pt x="90651" y="18139"/>
                  <a:pt x="90966" y="18278"/>
                  <a:pt x="91186" y="18527"/>
                </a:cubicBezTo>
                <a:cubicBezTo>
                  <a:pt x="90937" y="18845"/>
                  <a:pt x="90737" y="19209"/>
                  <a:pt x="90594" y="19601"/>
                </a:cubicBezTo>
                <a:cubicBezTo>
                  <a:pt x="90504" y="19593"/>
                  <a:pt x="90415" y="19588"/>
                  <a:pt x="90321" y="19588"/>
                </a:cubicBezTo>
                <a:lnTo>
                  <a:pt x="90296" y="19588"/>
                </a:lnTo>
                <a:cubicBezTo>
                  <a:pt x="90251" y="19593"/>
                  <a:pt x="90206" y="19593"/>
                  <a:pt x="90161" y="19593"/>
                </a:cubicBezTo>
                <a:cubicBezTo>
                  <a:pt x="90010" y="19177"/>
                  <a:pt x="89793" y="18800"/>
                  <a:pt x="89524" y="18466"/>
                </a:cubicBezTo>
                <a:cubicBezTo>
                  <a:pt x="89708" y="18286"/>
                  <a:pt x="89945" y="18176"/>
                  <a:pt x="90202" y="18148"/>
                </a:cubicBezTo>
                <a:cubicBezTo>
                  <a:pt x="90243" y="18143"/>
                  <a:pt x="90280" y="18139"/>
                  <a:pt x="90321" y="18139"/>
                </a:cubicBezTo>
                <a:close/>
                <a:moveTo>
                  <a:pt x="19091" y="16849"/>
                </a:moveTo>
                <a:cubicBezTo>
                  <a:pt x="19794" y="16849"/>
                  <a:pt x="20459" y="17151"/>
                  <a:pt x="20925" y="17673"/>
                </a:cubicBezTo>
                <a:cubicBezTo>
                  <a:pt x="20243" y="18135"/>
                  <a:pt x="19707" y="18800"/>
                  <a:pt x="19418" y="19605"/>
                </a:cubicBezTo>
                <a:cubicBezTo>
                  <a:pt x="19311" y="19597"/>
                  <a:pt x="19205" y="19588"/>
                  <a:pt x="19100" y="19588"/>
                </a:cubicBezTo>
                <a:lnTo>
                  <a:pt x="19075" y="19588"/>
                </a:lnTo>
                <a:cubicBezTo>
                  <a:pt x="19009" y="19593"/>
                  <a:pt x="18944" y="19593"/>
                  <a:pt x="18879" y="19597"/>
                </a:cubicBezTo>
                <a:cubicBezTo>
                  <a:pt x="18866" y="19569"/>
                  <a:pt x="18855" y="19536"/>
                  <a:pt x="18846" y="19507"/>
                </a:cubicBezTo>
                <a:cubicBezTo>
                  <a:pt x="18838" y="19490"/>
                  <a:pt x="18830" y="19475"/>
                  <a:pt x="18821" y="19454"/>
                </a:cubicBezTo>
                <a:cubicBezTo>
                  <a:pt x="18809" y="19426"/>
                  <a:pt x="18797" y="19392"/>
                  <a:pt x="18785" y="19360"/>
                </a:cubicBezTo>
                <a:cubicBezTo>
                  <a:pt x="18772" y="19339"/>
                  <a:pt x="18764" y="19315"/>
                  <a:pt x="18752" y="19294"/>
                </a:cubicBezTo>
                <a:cubicBezTo>
                  <a:pt x="18740" y="19270"/>
                  <a:pt x="18732" y="19245"/>
                  <a:pt x="18719" y="19221"/>
                </a:cubicBezTo>
                <a:cubicBezTo>
                  <a:pt x="18708" y="19192"/>
                  <a:pt x="18695" y="19168"/>
                  <a:pt x="18678" y="19143"/>
                </a:cubicBezTo>
                <a:cubicBezTo>
                  <a:pt x="18670" y="19123"/>
                  <a:pt x="18658" y="19103"/>
                  <a:pt x="18650" y="19083"/>
                </a:cubicBezTo>
                <a:cubicBezTo>
                  <a:pt x="18634" y="19054"/>
                  <a:pt x="18617" y="19025"/>
                  <a:pt x="18601" y="18996"/>
                </a:cubicBezTo>
                <a:cubicBezTo>
                  <a:pt x="18593" y="18981"/>
                  <a:pt x="18585" y="18964"/>
                  <a:pt x="18572" y="18947"/>
                </a:cubicBezTo>
                <a:cubicBezTo>
                  <a:pt x="18556" y="18919"/>
                  <a:pt x="18536" y="18887"/>
                  <a:pt x="18515" y="18858"/>
                </a:cubicBezTo>
                <a:cubicBezTo>
                  <a:pt x="18511" y="18842"/>
                  <a:pt x="18503" y="18829"/>
                  <a:pt x="18495" y="18817"/>
                </a:cubicBezTo>
                <a:cubicBezTo>
                  <a:pt x="18474" y="18785"/>
                  <a:pt x="18450" y="18751"/>
                  <a:pt x="18429" y="18723"/>
                </a:cubicBezTo>
                <a:cubicBezTo>
                  <a:pt x="18421" y="18711"/>
                  <a:pt x="18417" y="18698"/>
                  <a:pt x="18409" y="18691"/>
                </a:cubicBezTo>
                <a:cubicBezTo>
                  <a:pt x="18384" y="18657"/>
                  <a:pt x="18360" y="18625"/>
                  <a:pt x="18335" y="18593"/>
                </a:cubicBezTo>
                <a:cubicBezTo>
                  <a:pt x="18331" y="18584"/>
                  <a:pt x="18323" y="18576"/>
                  <a:pt x="18319" y="18568"/>
                </a:cubicBezTo>
                <a:cubicBezTo>
                  <a:pt x="18299" y="18540"/>
                  <a:pt x="18278" y="18515"/>
                  <a:pt x="18258" y="18491"/>
                </a:cubicBezTo>
                <a:lnTo>
                  <a:pt x="18258" y="18491"/>
                </a:lnTo>
                <a:lnTo>
                  <a:pt x="18262" y="18495"/>
                </a:lnTo>
                <a:cubicBezTo>
                  <a:pt x="18344" y="18408"/>
                  <a:pt x="18438" y="18339"/>
                  <a:pt x="18536" y="18282"/>
                </a:cubicBezTo>
                <a:cubicBezTo>
                  <a:pt x="18703" y="18192"/>
                  <a:pt x="18891" y="18143"/>
                  <a:pt x="19087" y="18139"/>
                </a:cubicBezTo>
                <a:cubicBezTo>
                  <a:pt x="19426" y="18139"/>
                  <a:pt x="19749" y="18286"/>
                  <a:pt x="19969" y="18547"/>
                </a:cubicBezTo>
                <a:lnTo>
                  <a:pt x="20026" y="18502"/>
                </a:lnTo>
                <a:cubicBezTo>
                  <a:pt x="19945" y="18408"/>
                  <a:pt x="19850" y="18327"/>
                  <a:pt x="19749" y="18261"/>
                </a:cubicBezTo>
                <a:cubicBezTo>
                  <a:pt x="19556" y="18139"/>
                  <a:pt x="19328" y="18069"/>
                  <a:pt x="19091" y="18069"/>
                </a:cubicBezTo>
                <a:lnTo>
                  <a:pt x="19087" y="18069"/>
                </a:lnTo>
                <a:cubicBezTo>
                  <a:pt x="18879" y="18074"/>
                  <a:pt x="18678" y="18123"/>
                  <a:pt x="18503" y="18221"/>
                </a:cubicBezTo>
                <a:cubicBezTo>
                  <a:pt x="18397" y="18278"/>
                  <a:pt x="18303" y="18351"/>
                  <a:pt x="18217" y="18442"/>
                </a:cubicBezTo>
                <a:cubicBezTo>
                  <a:pt x="18193" y="18404"/>
                  <a:pt x="18163" y="18376"/>
                  <a:pt x="18135" y="18344"/>
                </a:cubicBezTo>
                <a:cubicBezTo>
                  <a:pt x="18131" y="18339"/>
                  <a:pt x="18131" y="18335"/>
                  <a:pt x="18127" y="18331"/>
                </a:cubicBezTo>
                <a:cubicBezTo>
                  <a:pt x="18095" y="18298"/>
                  <a:pt x="18062" y="18261"/>
                  <a:pt x="18029" y="18225"/>
                </a:cubicBezTo>
                <a:cubicBezTo>
                  <a:pt x="18029" y="18225"/>
                  <a:pt x="18025" y="18225"/>
                  <a:pt x="18025" y="18221"/>
                </a:cubicBezTo>
                <a:cubicBezTo>
                  <a:pt x="17992" y="18184"/>
                  <a:pt x="17956" y="18151"/>
                  <a:pt x="17918" y="18114"/>
                </a:cubicBezTo>
                <a:cubicBezTo>
                  <a:pt x="17899" y="18094"/>
                  <a:pt x="17874" y="18074"/>
                  <a:pt x="17854" y="18053"/>
                </a:cubicBezTo>
                <a:cubicBezTo>
                  <a:pt x="17915" y="17992"/>
                  <a:pt x="17976" y="17935"/>
                  <a:pt x="18046" y="17886"/>
                </a:cubicBezTo>
                <a:cubicBezTo>
                  <a:pt x="18344" y="17661"/>
                  <a:pt x="18703" y="17539"/>
                  <a:pt x="19083" y="17539"/>
                </a:cubicBezTo>
                <a:cubicBezTo>
                  <a:pt x="19088" y="17539"/>
                  <a:pt x="19092" y="17539"/>
                  <a:pt x="19097" y="17539"/>
                </a:cubicBezTo>
                <a:cubicBezTo>
                  <a:pt x="19582" y="17539"/>
                  <a:pt x="20054" y="17742"/>
                  <a:pt x="20382" y="18102"/>
                </a:cubicBezTo>
                <a:lnTo>
                  <a:pt x="20435" y="18057"/>
                </a:lnTo>
                <a:cubicBezTo>
                  <a:pt x="20088" y="17682"/>
                  <a:pt x="19601" y="17469"/>
                  <a:pt x="19091" y="17469"/>
                </a:cubicBezTo>
                <a:lnTo>
                  <a:pt x="19083" y="17469"/>
                </a:lnTo>
                <a:cubicBezTo>
                  <a:pt x="18703" y="17469"/>
                  <a:pt x="18344" y="17588"/>
                  <a:pt x="18041" y="17800"/>
                </a:cubicBezTo>
                <a:cubicBezTo>
                  <a:pt x="17956" y="17861"/>
                  <a:pt x="17874" y="17931"/>
                  <a:pt x="17801" y="18004"/>
                </a:cubicBezTo>
                <a:cubicBezTo>
                  <a:pt x="17645" y="17865"/>
                  <a:pt x="17482" y="17739"/>
                  <a:pt x="17306" y="17628"/>
                </a:cubicBezTo>
                <a:cubicBezTo>
                  <a:pt x="17764" y="17138"/>
                  <a:pt x="18409" y="16853"/>
                  <a:pt x="19079" y="16849"/>
                </a:cubicBezTo>
                <a:close/>
                <a:moveTo>
                  <a:pt x="34921" y="16849"/>
                </a:moveTo>
                <a:cubicBezTo>
                  <a:pt x="35624" y="16849"/>
                  <a:pt x="36286" y="17151"/>
                  <a:pt x="36751" y="17673"/>
                </a:cubicBezTo>
                <a:cubicBezTo>
                  <a:pt x="36073" y="18135"/>
                  <a:pt x="35538" y="18800"/>
                  <a:pt x="35249" y="19605"/>
                </a:cubicBezTo>
                <a:cubicBezTo>
                  <a:pt x="35134" y="19593"/>
                  <a:pt x="35019" y="19588"/>
                  <a:pt x="34901" y="19588"/>
                </a:cubicBezTo>
                <a:cubicBezTo>
                  <a:pt x="34836" y="19593"/>
                  <a:pt x="34770" y="19593"/>
                  <a:pt x="34705" y="19597"/>
                </a:cubicBezTo>
                <a:cubicBezTo>
                  <a:pt x="34697" y="19569"/>
                  <a:pt x="34685" y="19536"/>
                  <a:pt x="34672" y="19507"/>
                </a:cubicBezTo>
                <a:cubicBezTo>
                  <a:pt x="34661" y="19475"/>
                  <a:pt x="34648" y="19446"/>
                  <a:pt x="34636" y="19413"/>
                </a:cubicBezTo>
                <a:cubicBezTo>
                  <a:pt x="34627" y="19397"/>
                  <a:pt x="34619" y="19381"/>
                  <a:pt x="34612" y="19364"/>
                </a:cubicBezTo>
                <a:cubicBezTo>
                  <a:pt x="34476" y="19045"/>
                  <a:pt x="34297" y="18755"/>
                  <a:pt x="34088" y="18491"/>
                </a:cubicBezTo>
                <a:lnTo>
                  <a:pt x="34088" y="18491"/>
                </a:lnTo>
                <a:lnTo>
                  <a:pt x="34092" y="18495"/>
                </a:lnTo>
                <a:cubicBezTo>
                  <a:pt x="34280" y="18298"/>
                  <a:pt x="34529" y="18176"/>
                  <a:pt x="34799" y="18148"/>
                </a:cubicBezTo>
                <a:cubicBezTo>
                  <a:pt x="34836" y="18143"/>
                  <a:pt x="34876" y="18139"/>
                  <a:pt x="34914" y="18139"/>
                </a:cubicBezTo>
                <a:cubicBezTo>
                  <a:pt x="35191" y="18139"/>
                  <a:pt x="35457" y="18237"/>
                  <a:pt x="35665" y="18412"/>
                </a:cubicBezTo>
                <a:cubicBezTo>
                  <a:pt x="35698" y="18442"/>
                  <a:pt x="35726" y="18470"/>
                  <a:pt x="35759" y="18498"/>
                </a:cubicBezTo>
                <a:cubicBezTo>
                  <a:pt x="35771" y="18515"/>
                  <a:pt x="35788" y="18531"/>
                  <a:pt x="35800" y="18547"/>
                </a:cubicBezTo>
                <a:lnTo>
                  <a:pt x="35853" y="18502"/>
                </a:lnTo>
                <a:cubicBezTo>
                  <a:pt x="35623" y="18228"/>
                  <a:pt x="35285" y="18069"/>
                  <a:pt x="34927" y="18069"/>
                </a:cubicBezTo>
                <a:cubicBezTo>
                  <a:pt x="34922" y="18069"/>
                  <a:pt x="34918" y="18069"/>
                  <a:pt x="34914" y="18069"/>
                </a:cubicBezTo>
                <a:cubicBezTo>
                  <a:pt x="34893" y="18069"/>
                  <a:pt x="34872" y="18069"/>
                  <a:pt x="34852" y="18074"/>
                </a:cubicBezTo>
                <a:cubicBezTo>
                  <a:pt x="34546" y="18090"/>
                  <a:pt x="34264" y="18216"/>
                  <a:pt x="34048" y="18437"/>
                </a:cubicBezTo>
                <a:cubicBezTo>
                  <a:pt x="33933" y="18302"/>
                  <a:pt x="33811" y="18172"/>
                  <a:pt x="33680" y="18050"/>
                </a:cubicBezTo>
                <a:cubicBezTo>
                  <a:pt x="34011" y="17722"/>
                  <a:pt x="34444" y="17539"/>
                  <a:pt x="34910" y="17539"/>
                </a:cubicBezTo>
                <a:lnTo>
                  <a:pt x="34921" y="17539"/>
                </a:lnTo>
                <a:cubicBezTo>
                  <a:pt x="35412" y="17539"/>
                  <a:pt x="35881" y="17743"/>
                  <a:pt x="36212" y="18102"/>
                </a:cubicBezTo>
                <a:lnTo>
                  <a:pt x="36261" y="18057"/>
                </a:lnTo>
                <a:cubicBezTo>
                  <a:pt x="35918" y="17680"/>
                  <a:pt x="35433" y="17469"/>
                  <a:pt x="34924" y="17469"/>
                </a:cubicBezTo>
                <a:cubicBezTo>
                  <a:pt x="34919" y="17469"/>
                  <a:pt x="34914" y="17469"/>
                  <a:pt x="34910" y="17469"/>
                </a:cubicBezTo>
                <a:cubicBezTo>
                  <a:pt x="34427" y="17469"/>
                  <a:pt x="33970" y="17661"/>
                  <a:pt x="33631" y="18004"/>
                </a:cubicBezTo>
                <a:cubicBezTo>
                  <a:pt x="33476" y="17865"/>
                  <a:pt x="33308" y="17739"/>
                  <a:pt x="33132" y="17624"/>
                </a:cubicBezTo>
                <a:cubicBezTo>
                  <a:pt x="33390" y="17351"/>
                  <a:pt x="33705" y="17143"/>
                  <a:pt x="34048" y="17011"/>
                </a:cubicBezTo>
                <a:cubicBezTo>
                  <a:pt x="34166" y="16966"/>
                  <a:pt x="34284" y="16930"/>
                  <a:pt x="34407" y="16906"/>
                </a:cubicBezTo>
                <a:cubicBezTo>
                  <a:pt x="34489" y="16885"/>
                  <a:pt x="34570" y="16873"/>
                  <a:pt x="34656" y="16864"/>
                </a:cubicBezTo>
                <a:cubicBezTo>
                  <a:pt x="34738" y="16853"/>
                  <a:pt x="34823" y="16849"/>
                  <a:pt x="34906" y="16849"/>
                </a:cubicBezTo>
                <a:close/>
                <a:moveTo>
                  <a:pt x="50748" y="16849"/>
                </a:moveTo>
                <a:cubicBezTo>
                  <a:pt x="51451" y="16849"/>
                  <a:pt x="52116" y="17151"/>
                  <a:pt x="52582" y="17673"/>
                </a:cubicBezTo>
                <a:cubicBezTo>
                  <a:pt x="51900" y="18135"/>
                  <a:pt x="51365" y="18800"/>
                  <a:pt x="51074" y="19605"/>
                </a:cubicBezTo>
                <a:cubicBezTo>
                  <a:pt x="50969" y="19597"/>
                  <a:pt x="50863" y="19588"/>
                  <a:pt x="50756" y="19588"/>
                </a:cubicBezTo>
                <a:lnTo>
                  <a:pt x="50731" y="19588"/>
                </a:lnTo>
                <a:cubicBezTo>
                  <a:pt x="50667" y="19593"/>
                  <a:pt x="50601" y="19593"/>
                  <a:pt x="50535" y="19597"/>
                </a:cubicBezTo>
                <a:cubicBezTo>
                  <a:pt x="50524" y="19569"/>
                  <a:pt x="50511" y="19536"/>
                  <a:pt x="50503" y="19507"/>
                </a:cubicBezTo>
                <a:cubicBezTo>
                  <a:pt x="50495" y="19490"/>
                  <a:pt x="50491" y="19479"/>
                  <a:pt x="50482" y="19466"/>
                </a:cubicBezTo>
                <a:cubicBezTo>
                  <a:pt x="50471" y="19430"/>
                  <a:pt x="50458" y="19397"/>
                  <a:pt x="50442" y="19360"/>
                </a:cubicBezTo>
                <a:cubicBezTo>
                  <a:pt x="50433" y="19343"/>
                  <a:pt x="50426" y="19332"/>
                  <a:pt x="50422" y="19315"/>
                </a:cubicBezTo>
                <a:cubicBezTo>
                  <a:pt x="50405" y="19283"/>
                  <a:pt x="50393" y="19250"/>
                  <a:pt x="50377" y="19221"/>
                </a:cubicBezTo>
                <a:cubicBezTo>
                  <a:pt x="50369" y="19205"/>
                  <a:pt x="50360" y="19189"/>
                  <a:pt x="50352" y="19172"/>
                </a:cubicBezTo>
                <a:cubicBezTo>
                  <a:pt x="50335" y="19140"/>
                  <a:pt x="50320" y="19111"/>
                  <a:pt x="50307" y="19083"/>
                </a:cubicBezTo>
                <a:cubicBezTo>
                  <a:pt x="50295" y="19066"/>
                  <a:pt x="50286" y="19049"/>
                  <a:pt x="50279" y="19034"/>
                </a:cubicBezTo>
                <a:cubicBezTo>
                  <a:pt x="50262" y="19005"/>
                  <a:pt x="50246" y="18976"/>
                  <a:pt x="50230" y="18947"/>
                </a:cubicBezTo>
                <a:cubicBezTo>
                  <a:pt x="50222" y="18932"/>
                  <a:pt x="50209" y="18915"/>
                  <a:pt x="50201" y="18898"/>
                </a:cubicBezTo>
                <a:cubicBezTo>
                  <a:pt x="50184" y="18870"/>
                  <a:pt x="50168" y="18842"/>
                  <a:pt x="50148" y="18817"/>
                </a:cubicBezTo>
                <a:cubicBezTo>
                  <a:pt x="50139" y="18800"/>
                  <a:pt x="50128" y="18785"/>
                  <a:pt x="50115" y="18768"/>
                </a:cubicBezTo>
                <a:cubicBezTo>
                  <a:pt x="50099" y="18740"/>
                  <a:pt x="50083" y="18715"/>
                  <a:pt x="50066" y="18691"/>
                </a:cubicBezTo>
                <a:cubicBezTo>
                  <a:pt x="50054" y="18674"/>
                  <a:pt x="50041" y="18657"/>
                  <a:pt x="50030" y="18642"/>
                </a:cubicBezTo>
                <a:cubicBezTo>
                  <a:pt x="50013" y="18617"/>
                  <a:pt x="49992" y="18589"/>
                  <a:pt x="49977" y="18564"/>
                </a:cubicBezTo>
                <a:cubicBezTo>
                  <a:pt x="49964" y="18547"/>
                  <a:pt x="49947" y="18531"/>
                  <a:pt x="49935" y="18515"/>
                </a:cubicBezTo>
                <a:cubicBezTo>
                  <a:pt x="49932" y="18508"/>
                  <a:pt x="49926" y="18501"/>
                  <a:pt x="49919" y="18495"/>
                </a:cubicBezTo>
                <a:lnTo>
                  <a:pt x="49919" y="18495"/>
                </a:lnTo>
                <a:cubicBezTo>
                  <a:pt x="50135" y="18270"/>
                  <a:pt x="50430" y="18143"/>
                  <a:pt x="50744" y="18139"/>
                </a:cubicBezTo>
                <a:cubicBezTo>
                  <a:pt x="51083" y="18139"/>
                  <a:pt x="51406" y="18286"/>
                  <a:pt x="51630" y="18547"/>
                </a:cubicBezTo>
                <a:lnTo>
                  <a:pt x="51683" y="18502"/>
                </a:lnTo>
                <a:cubicBezTo>
                  <a:pt x="51447" y="18225"/>
                  <a:pt x="51108" y="18069"/>
                  <a:pt x="50744" y="18069"/>
                </a:cubicBezTo>
                <a:cubicBezTo>
                  <a:pt x="50720" y="18069"/>
                  <a:pt x="50699" y="18069"/>
                  <a:pt x="50678" y="18074"/>
                </a:cubicBezTo>
                <a:cubicBezTo>
                  <a:pt x="50373" y="18090"/>
                  <a:pt x="50090" y="18216"/>
                  <a:pt x="49874" y="18442"/>
                </a:cubicBezTo>
                <a:cubicBezTo>
                  <a:pt x="49862" y="18425"/>
                  <a:pt x="49849" y="18412"/>
                  <a:pt x="49837" y="18397"/>
                </a:cubicBezTo>
                <a:cubicBezTo>
                  <a:pt x="49821" y="18376"/>
                  <a:pt x="49800" y="18351"/>
                  <a:pt x="49785" y="18331"/>
                </a:cubicBezTo>
                <a:cubicBezTo>
                  <a:pt x="49768" y="18314"/>
                  <a:pt x="49751" y="18298"/>
                  <a:pt x="49739" y="18282"/>
                </a:cubicBezTo>
                <a:cubicBezTo>
                  <a:pt x="49719" y="18261"/>
                  <a:pt x="49698" y="18241"/>
                  <a:pt x="49678" y="18216"/>
                </a:cubicBezTo>
                <a:cubicBezTo>
                  <a:pt x="49666" y="18200"/>
                  <a:pt x="49649" y="18188"/>
                  <a:pt x="49634" y="18172"/>
                </a:cubicBezTo>
                <a:cubicBezTo>
                  <a:pt x="49613" y="18151"/>
                  <a:pt x="49592" y="18131"/>
                  <a:pt x="49572" y="18110"/>
                </a:cubicBezTo>
                <a:cubicBezTo>
                  <a:pt x="49555" y="18094"/>
                  <a:pt x="49539" y="18078"/>
                  <a:pt x="49523" y="18065"/>
                </a:cubicBezTo>
                <a:cubicBezTo>
                  <a:pt x="49519" y="18061"/>
                  <a:pt x="49515" y="18057"/>
                  <a:pt x="49511" y="18053"/>
                </a:cubicBezTo>
                <a:cubicBezTo>
                  <a:pt x="49837" y="17722"/>
                  <a:pt x="50275" y="17539"/>
                  <a:pt x="50740" y="17539"/>
                </a:cubicBezTo>
                <a:cubicBezTo>
                  <a:pt x="50745" y="17539"/>
                  <a:pt x="50750" y="17539"/>
                  <a:pt x="50754" y="17539"/>
                </a:cubicBezTo>
                <a:cubicBezTo>
                  <a:pt x="51243" y="17539"/>
                  <a:pt x="51711" y="17742"/>
                  <a:pt x="52039" y="18102"/>
                </a:cubicBezTo>
                <a:lnTo>
                  <a:pt x="52092" y="18057"/>
                </a:lnTo>
                <a:cubicBezTo>
                  <a:pt x="51745" y="17682"/>
                  <a:pt x="51259" y="17469"/>
                  <a:pt x="50748" y="17469"/>
                </a:cubicBezTo>
                <a:lnTo>
                  <a:pt x="50740" y="17469"/>
                </a:lnTo>
                <a:cubicBezTo>
                  <a:pt x="50254" y="17469"/>
                  <a:pt x="49800" y="17661"/>
                  <a:pt x="49457" y="18004"/>
                </a:cubicBezTo>
                <a:cubicBezTo>
                  <a:pt x="49441" y="17988"/>
                  <a:pt x="49425" y="17976"/>
                  <a:pt x="49408" y="17959"/>
                </a:cubicBezTo>
                <a:cubicBezTo>
                  <a:pt x="49389" y="17943"/>
                  <a:pt x="49368" y="17927"/>
                  <a:pt x="49347" y="17910"/>
                </a:cubicBezTo>
                <a:cubicBezTo>
                  <a:pt x="49331" y="17894"/>
                  <a:pt x="49310" y="17878"/>
                  <a:pt x="49290" y="17861"/>
                </a:cubicBezTo>
                <a:cubicBezTo>
                  <a:pt x="49270" y="17849"/>
                  <a:pt x="49249" y="17833"/>
                  <a:pt x="49229" y="17816"/>
                </a:cubicBezTo>
                <a:cubicBezTo>
                  <a:pt x="49208" y="17800"/>
                  <a:pt x="49188" y="17784"/>
                  <a:pt x="49168" y="17771"/>
                </a:cubicBezTo>
                <a:cubicBezTo>
                  <a:pt x="49147" y="17755"/>
                  <a:pt x="49131" y="17739"/>
                  <a:pt x="49110" y="17726"/>
                </a:cubicBezTo>
                <a:cubicBezTo>
                  <a:pt x="49086" y="17710"/>
                  <a:pt x="49065" y="17698"/>
                  <a:pt x="49045" y="17682"/>
                </a:cubicBezTo>
                <a:cubicBezTo>
                  <a:pt x="49025" y="17669"/>
                  <a:pt x="49004" y="17653"/>
                  <a:pt x="48984" y="17641"/>
                </a:cubicBezTo>
                <a:cubicBezTo>
                  <a:pt x="48976" y="17637"/>
                  <a:pt x="48972" y="17633"/>
                  <a:pt x="48963" y="17628"/>
                </a:cubicBezTo>
                <a:cubicBezTo>
                  <a:pt x="49421" y="17138"/>
                  <a:pt x="50066" y="16853"/>
                  <a:pt x="50736" y="16849"/>
                </a:cubicBezTo>
                <a:close/>
                <a:moveTo>
                  <a:pt x="66579" y="16849"/>
                </a:moveTo>
                <a:cubicBezTo>
                  <a:pt x="67282" y="16849"/>
                  <a:pt x="67943" y="17151"/>
                  <a:pt x="68409" y="17673"/>
                </a:cubicBezTo>
                <a:cubicBezTo>
                  <a:pt x="67730" y="18135"/>
                  <a:pt x="67195" y="18800"/>
                  <a:pt x="66905" y="19605"/>
                </a:cubicBezTo>
                <a:cubicBezTo>
                  <a:pt x="66799" y="19597"/>
                  <a:pt x="66693" y="19588"/>
                  <a:pt x="66583" y="19588"/>
                </a:cubicBezTo>
                <a:lnTo>
                  <a:pt x="66558" y="19588"/>
                </a:lnTo>
                <a:cubicBezTo>
                  <a:pt x="66493" y="19593"/>
                  <a:pt x="66428" y="19593"/>
                  <a:pt x="66362" y="19597"/>
                </a:cubicBezTo>
                <a:cubicBezTo>
                  <a:pt x="66354" y="19569"/>
                  <a:pt x="66341" y="19536"/>
                  <a:pt x="66330" y="19507"/>
                </a:cubicBezTo>
                <a:cubicBezTo>
                  <a:pt x="66183" y="19136"/>
                  <a:pt x="65987" y="18793"/>
                  <a:pt x="65746" y="18491"/>
                </a:cubicBezTo>
                <a:lnTo>
                  <a:pt x="65746" y="18491"/>
                </a:lnTo>
                <a:lnTo>
                  <a:pt x="65749" y="18495"/>
                </a:lnTo>
                <a:cubicBezTo>
                  <a:pt x="65938" y="18298"/>
                  <a:pt x="66187" y="18176"/>
                  <a:pt x="66456" y="18148"/>
                </a:cubicBezTo>
                <a:cubicBezTo>
                  <a:pt x="66493" y="18143"/>
                  <a:pt x="66534" y="18139"/>
                  <a:pt x="66571" y="18139"/>
                </a:cubicBezTo>
                <a:cubicBezTo>
                  <a:pt x="66583" y="18139"/>
                  <a:pt x="66595" y="18139"/>
                  <a:pt x="66603" y="18143"/>
                </a:cubicBezTo>
                <a:lnTo>
                  <a:pt x="66660" y="18143"/>
                </a:lnTo>
                <a:cubicBezTo>
                  <a:pt x="66673" y="18143"/>
                  <a:pt x="66689" y="18148"/>
                  <a:pt x="66705" y="18148"/>
                </a:cubicBezTo>
                <a:lnTo>
                  <a:pt x="66709" y="18148"/>
                </a:lnTo>
                <a:cubicBezTo>
                  <a:pt x="66999" y="18180"/>
                  <a:pt x="67265" y="18323"/>
                  <a:pt x="67457" y="18547"/>
                </a:cubicBezTo>
                <a:lnTo>
                  <a:pt x="67510" y="18502"/>
                </a:lnTo>
                <a:cubicBezTo>
                  <a:pt x="67293" y="18246"/>
                  <a:pt x="66987" y="18094"/>
                  <a:pt x="66656" y="18074"/>
                </a:cubicBezTo>
                <a:lnTo>
                  <a:pt x="66644" y="18074"/>
                </a:lnTo>
                <a:cubicBezTo>
                  <a:pt x="66632" y="18074"/>
                  <a:pt x="66616" y="18069"/>
                  <a:pt x="66603" y="18069"/>
                </a:cubicBezTo>
                <a:lnTo>
                  <a:pt x="66571" y="18069"/>
                </a:lnTo>
                <a:cubicBezTo>
                  <a:pt x="66240" y="18074"/>
                  <a:pt x="65934" y="18204"/>
                  <a:pt x="65704" y="18442"/>
                </a:cubicBezTo>
                <a:cubicBezTo>
                  <a:pt x="65591" y="18302"/>
                  <a:pt x="65468" y="18172"/>
                  <a:pt x="65337" y="18053"/>
                </a:cubicBezTo>
                <a:cubicBezTo>
                  <a:pt x="65668" y="17722"/>
                  <a:pt x="66101" y="17539"/>
                  <a:pt x="66567" y="17539"/>
                </a:cubicBezTo>
                <a:cubicBezTo>
                  <a:pt x="66572" y="17539"/>
                  <a:pt x="66576" y="17539"/>
                  <a:pt x="66581" y="17539"/>
                </a:cubicBezTo>
                <a:cubicBezTo>
                  <a:pt x="67066" y="17539"/>
                  <a:pt x="67538" y="17742"/>
                  <a:pt x="67870" y="18102"/>
                </a:cubicBezTo>
                <a:lnTo>
                  <a:pt x="67919" y="18057"/>
                </a:lnTo>
                <a:cubicBezTo>
                  <a:pt x="67576" y="17682"/>
                  <a:pt x="67085" y="17469"/>
                  <a:pt x="66579" y="17469"/>
                </a:cubicBezTo>
                <a:lnTo>
                  <a:pt x="66567" y="17469"/>
                </a:lnTo>
                <a:cubicBezTo>
                  <a:pt x="66085" y="17469"/>
                  <a:pt x="65627" y="17661"/>
                  <a:pt x="65288" y="18004"/>
                </a:cubicBezTo>
                <a:cubicBezTo>
                  <a:pt x="65133" y="17865"/>
                  <a:pt x="64965" y="17739"/>
                  <a:pt x="64790" y="17628"/>
                </a:cubicBezTo>
                <a:cubicBezTo>
                  <a:pt x="65248" y="17138"/>
                  <a:pt x="65893" y="16853"/>
                  <a:pt x="66562" y="16849"/>
                </a:cubicBezTo>
                <a:close/>
                <a:moveTo>
                  <a:pt x="82405" y="16849"/>
                </a:moveTo>
                <a:cubicBezTo>
                  <a:pt x="83108" y="16849"/>
                  <a:pt x="83774" y="17151"/>
                  <a:pt x="84239" y="17673"/>
                </a:cubicBezTo>
                <a:cubicBezTo>
                  <a:pt x="83561" y="18135"/>
                  <a:pt x="83022" y="18800"/>
                  <a:pt x="82732" y="19605"/>
                </a:cubicBezTo>
                <a:cubicBezTo>
                  <a:pt x="82626" y="19597"/>
                  <a:pt x="82520" y="19588"/>
                  <a:pt x="82413" y="19588"/>
                </a:cubicBezTo>
                <a:lnTo>
                  <a:pt x="82389" y="19588"/>
                </a:lnTo>
                <a:cubicBezTo>
                  <a:pt x="82324" y="19593"/>
                  <a:pt x="82258" y="19593"/>
                  <a:pt x="82193" y="19597"/>
                </a:cubicBezTo>
                <a:cubicBezTo>
                  <a:pt x="82181" y="19569"/>
                  <a:pt x="82172" y="19536"/>
                  <a:pt x="82160" y="19507"/>
                </a:cubicBezTo>
                <a:cubicBezTo>
                  <a:pt x="82013" y="19136"/>
                  <a:pt x="81813" y="18793"/>
                  <a:pt x="81572" y="18491"/>
                </a:cubicBezTo>
                <a:lnTo>
                  <a:pt x="81572" y="18491"/>
                </a:lnTo>
                <a:lnTo>
                  <a:pt x="81576" y="18495"/>
                </a:lnTo>
                <a:cubicBezTo>
                  <a:pt x="81768" y="18298"/>
                  <a:pt x="82013" y="18176"/>
                  <a:pt x="82283" y="18148"/>
                </a:cubicBezTo>
                <a:cubicBezTo>
                  <a:pt x="82324" y="18143"/>
                  <a:pt x="82360" y="18139"/>
                  <a:pt x="82401" y="18139"/>
                </a:cubicBezTo>
                <a:cubicBezTo>
                  <a:pt x="82413" y="18139"/>
                  <a:pt x="82426" y="18139"/>
                  <a:pt x="82438" y="18143"/>
                </a:cubicBezTo>
                <a:lnTo>
                  <a:pt x="82466" y="18143"/>
                </a:lnTo>
                <a:cubicBezTo>
                  <a:pt x="82479" y="18143"/>
                  <a:pt x="82496" y="18143"/>
                  <a:pt x="82507" y="18148"/>
                </a:cubicBezTo>
                <a:lnTo>
                  <a:pt x="82528" y="18148"/>
                </a:lnTo>
                <a:cubicBezTo>
                  <a:pt x="82548" y="18148"/>
                  <a:pt x="82564" y="18151"/>
                  <a:pt x="82581" y="18155"/>
                </a:cubicBezTo>
                <a:lnTo>
                  <a:pt x="82589" y="18155"/>
                </a:lnTo>
                <a:cubicBezTo>
                  <a:pt x="82839" y="18197"/>
                  <a:pt x="83067" y="18314"/>
                  <a:pt x="83239" y="18498"/>
                </a:cubicBezTo>
                <a:lnTo>
                  <a:pt x="83242" y="18498"/>
                </a:lnTo>
                <a:cubicBezTo>
                  <a:pt x="83259" y="18515"/>
                  <a:pt x="83271" y="18531"/>
                  <a:pt x="83288" y="18547"/>
                </a:cubicBezTo>
                <a:lnTo>
                  <a:pt x="83341" y="18502"/>
                </a:lnTo>
                <a:cubicBezTo>
                  <a:pt x="83324" y="18486"/>
                  <a:pt x="83308" y="18470"/>
                  <a:pt x="83295" y="18453"/>
                </a:cubicBezTo>
                <a:cubicBezTo>
                  <a:pt x="83063" y="18208"/>
                  <a:pt x="82745" y="18069"/>
                  <a:pt x="82405" y="18069"/>
                </a:cubicBezTo>
                <a:lnTo>
                  <a:pt x="82401" y="18069"/>
                </a:lnTo>
                <a:cubicBezTo>
                  <a:pt x="82070" y="18074"/>
                  <a:pt x="81764" y="18204"/>
                  <a:pt x="81531" y="18442"/>
                </a:cubicBezTo>
                <a:cubicBezTo>
                  <a:pt x="81421" y="18302"/>
                  <a:pt x="81299" y="18172"/>
                  <a:pt x="81167" y="18053"/>
                </a:cubicBezTo>
                <a:cubicBezTo>
                  <a:pt x="81290" y="17931"/>
                  <a:pt x="81425" y="17824"/>
                  <a:pt x="81576" y="17747"/>
                </a:cubicBezTo>
                <a:cubicBezTo>
                  <a:pt x="81825" y="17612"/>
                  <a:pt x="82103" y="17539"/>
                  <a:pt x="82398" y="17539"/>
                </a:cubicBezTo>
                <a:lnTo>
                  <a:pt x="82405" y="17539"/>
                </a:lnTo>
                <a:cubicBezTo>
                  <a:pt x="82895" y="17539"/>
                  <a:pt x="83365" y="17743"/>
                  <a:pt x="83696" y="18102"/>
                </a:cubicBezTo>
                <a:lnTo>
                  <a:pt x="83749" y="18057"/>
                </a:lnTo>
                <a:cubicBezTo>
                  <a:pt x="83406" y="17682"/>
                  <a:pt x="82916" y="17469"/>
                  <a:pt x="82405" y="17469"/>
                </a:cubicBezTo>
                <a:lnTo>
                  <a:pt x="82398" y="17469"/>
                </a:lnTo>
                <a:cubicBezTo>
                  <a:pt x="82246" y="17469"/>
                  <a:pt x="82095" y="17490"/>
                  <a:pt x="81952" y="17522"/>
                </a:cubicBezTo>
                <a:cubicBezTo>
                  <a:pt x="81638" y="17603"/>
                  <a:pt x="81352" y="17767"/>
                  <a:pt x="81114" y="18004"/>
                </a:cubicBezTo>
                <a:cubicBezTo>
                  <a:pt x="80960" y="17865"/>
                  <a:pt x="80796" y="17739"/>
                  <a:pt x="80620" y="17628"/>
                </a:cubicBezTo>
                <a:cubicBezTo>
                  <a:pt x="81078" y="17138"/>
                  <a:pt x="81723" y="16853"/>
                  <a:pt x="82393" y="16849"/>
                </a:cubicBezTo>
                <a:close/>
                <a:moveTo>
                  <a:pt x="15166" y="17069"/>
                </a:moveTo>
                <a:cubicBezTo>
                  <a:pt x="16767" y="17069"/>
                  <a:pt x="18201" y="18050"/>
                  <a:pt x="18781" y="19532"/>
                </a:cubicBezTo>
                <a:cubicBezTo>
                  <a:pt x="18789" y="19556"/>
                  <a:pt x="18797" y="19581"/>
                  <a:pt x="18806" y="19601"/>
                </a:cubicBezTo>
                <a:cubicBezTo>
                  <a:pt x="18585" y="19618"/>
                  <a:pt x="18368" y="19654"/>
                  <a:pt x="18160" y="19703"/>
                </a:cubicBezTo>
                <a:cubicBezTo>
                  <a:pt x="17662" y="18502"/>
                  <a:pt x="16469" y="17706"/>
                  <a:pt x="15166" y="17706"/>
                </a:cubicBezTo>
                <a:lnTo>
                  <a:pt x="15145" y="17706"/>
                </a:lnTo>
                <a:cubicBezTo>
                  <a:pt x="15019" y="17706"/>
                  <a:pt x="14896" y="17714"/>
                  <a:pt x="14774" y="17731"/>
                </a:cubicBezTo>
                <a:cubicBezTo>
                  <a:pt x="14693" y="17739"/>
                  <a:pt x="14610" y="17751"/>
                  <a:pt x="14533" y="17767"/>
                </a:cubicBezTo>
                <a:cubicBezTo>
                  <a:pt x="14493" y="17775"/>
                  <a:pt x="14451" y="17784"/>
                  <a:pt x="14410" y="17792"/>
                </a:cubicBezTo>
                <a:cubicBezTo>
                  <a:pt x="13409" y="18029"/>
                  <a:pt x="12568" y="18731"/>
                  <a:pt x="12165" y="19716"/>
                </a:cubicBezTo>
                <a:cubicBezTo>
                  <a:pt x="11956" y="19662"/>
                  <a:pt x="11739" y="19626"/>
                  <a:pt x="11522" y="19605"/>
                </a:cubicBezTo>
                <a:cubicBezTo>
                  <a:pt x="11870" y="18666"/>
                  <a:pt x="12561" y="17918"/>
                  <a:pt x="13422" y="17481"/>
                </a:cubicBezTo>
                <a:cubicBezTo>
                  <a:pt x="13512" y="17437"/>
                  <a:pt x="13598" y="17400"/>
                  <a:pt x="13692" y="17358"/>
                </a:cubicBezTo>
                <a:cubicBezTo>
                  <a:pt x="13782" y="17322"/>
                  <a:pt x="13871" y="17290"/>
                  <a:pt x="13965" y="17256"/>
                </a:cubicBezTo>
                <a:cubicBezTo>
                  <a:pt x="14341" y="17138"/>
                  <a:pt x="14733" y="17069"/>
                  <a:pt x="15141" y="17069"/>
                </a:cubicBezTo>
                <a:close/>
                <a:moveTo>
                  <a:pt x="31136" y="17069"/>
                </a:moveTo>
                <a:cubicBezTo>
                  <a:pt x="31168" y="17073"/>
                  <a:pt x="31200" y="17073"/>
                  <a:pt x="31234" y="17077"/>
                </a:cubicBezTo>
                <a:lnTo>
                  <a:pt x="31287" y="17077"/>
                </a:lnTo>
                <a:cubicBezTo>
                  <a:pt x="31323" y="17081"/>
                  <a:pt x="31360" y="17085"/>
                  <a:pt x="31397" y="17089"/>
                </a:cubicBezTo>
                <a:cubicBezTo>
                  <a:pt x="31409" y="17089"/>
                  <a:pt x="31426" y="17094"/>
                  <a:pt x="31438" y="17094"/>
                </a:cubicBezTo>
                <a:cubicBezTo>
                  <a:pt x="31479" y="17098"/>
                  <a:pt x="31519" y="17102"/>
                  <a:pt x="31560" y="17109"/>
                </a:cubicBezTo>
                <a:cubicBezTo>
                  <a:pt x="31568" y="17109"/>
                  <a:pt x="31577" y="17109"/>
                  <a:pt x="31585" y="17113"/>
                </a:cubicBezTo>
                <a:cubicBezTo>
                  <a:pt x="31630" y="17118"/>
                  <a:pt x="31679" y="17126"/>
                  <a:pt x="31724" y="17138"/>
                </a:cubicBezTo>
                <a:lnTo>
                  <a:pt x="31736" y="17138"/>
                </a:lnTo>
                <a:cubicBezTo>
                  <a:pt x="31785" y="17147"/>
                  <a:pt x="31834" y="17158"/>
                  <a:pt x="31879" y="17171"/>
                </a:cubicBezTo>
                <a:lnTo>
                  <a:pt x="31883" y="17171"/>
                </a:lnTo>
                <a:cubicBezTo>
                  <a:pt x="32859" y="17400"/>
                  <a:pt x="33713" y="18004"/>
                  <a:pt x="34260" y="18849"/>
                </a:cubicBezTo>
                <a:lnTo>
                  <a:pt x="34260" y="18853"/>
                </a:lnTo>
                <a:cubicBezTo>
                  <a:pt x="34284" y="18891"/>
                  <a:pt x="34309" y="18932"/>
                  <a:pt x="34333" y="18968"/>
                </a:cubicBezTo>
                <a:cubicBezTo>
                  <a:pt x="34337" y="18972"/>
                  <a:pt x="34337" y="18976"/>
                  <a:pt x="34342" y="18981"/>
                </a:cubicBezTo>
                <a:cubicBezTo>
                  <a:pt x="34362" y="19021"/>
                  <a:pt x="34382" y="19058"/>
                  <a:pt x="34403" y="19094"/>
                </a:cubicBezTo>
                <a:cubicBezTo>
                  <a:pt x="34407" y="19103"/>
                  <a:pt x="34411" y="19107"/>
                  <a:pt x="34416" y="19115"/>
                </a:cubicBezTo>
                <a:cubicBezTo>
                  <a:pt x="34435" y="19147"/>
                  <a:pt x="34452" y="19185"/>
                  <a:pt x="34469" y="19221"/>
                </a:cubicBezTo>
                <a:cubicBezTo>
                  <a:pt x="34472" y="19230"/>
                  <a:pt x="34480" y="19241"/>
                  <a:pt x="34484" y="19250"/>
                </a:cubicBezTo>
                <a:cubicBezTo>
                  <a:pt x="34501" y="19287"/>
                  <a:pt x="34518" y="19319"/>
                  <a:pt x="34533" y="19356"/>
                </a:cubicBezTo>
                <a:cubicBezTo>
                  <a:pt x="34538" y="19368"/>
                  <a:pt x="34542" y="19377"/>
                  <a:pt x="34550" y="19388"/>
                </a:cubicBezTo>
                <a:cubicBezTo>
                  <a:pt x="34563" y="19422"/>
                  <a:pt x="34578" y="19458"/>
                  <a:pt x="34591" y="19490"/>
                </a:cubicBezTo>
                <a:cubicBezTo>
                  <a:pt x="34595" y="19503"/>
                  <a:pt x="34603" y="19520"/>
                  <a:pt x="34607" y="19532"/>
                </a:cubicBezTo>
                <a:cubicBezTo>
                  <a:pt x="34616" y="19556"/>
                  <a:pt x="34623" y="19581"/>
                  <a:pt x="34631" y="19601"/>
                </a:cubicBezTo>
                <a:cubicBezTo>
                  <a:pt x="34416" y="19618"/>
                  <a:pt x="34199" y="19654"/>
                  <a:pt x="33986" y="19703"/>
                </a:cubicBezTo>
                <a:cubicBezTo>
                  <a:pt x="33500" y="18535"/>
                  <a:pt x="32361" y="17751"/>
                  <a:pt x="31099" y="17706"/>
                </a:cubicBezTo>
                <a:lnTo>
                  <a:pt x="30972" y="17706"/>
                </a:lnTo>
                <a:cubicBezTo>
                  <a:pt x="30931" y="17706"/>
                  <a:pt x="30891" y="17706"/>
                  <a:pt x="30850" y="17710"/>
                </a:cubicBezTo>
                <a:cubicBezTo>
                  <a:pt x="30755" y="17714"/>
                  <a:pt x="30661" y="17722"/>
                  <a:pt x="30568" y="17735"/>
                </a:cubicBezTo>
                <a:cubicBezTo>
                  <a:pt x="30510" y="17743"/>
                  <a:pt x="30457" y="17751"/>
                  <a:pt x="30401" y="17759"/>
                </a:cubicBezTo>
                <a:cubicBezTo>
                  <a:pt x="30282" y="17780"/>
                  <a:pt x="30167" y="17808"/>
                  <a:pt x="30054" y="17845"/>
                </a:cubicBezTo>
                <a:cubicBezTo>
                  <a:pt x="30037" y="17849"/>
                  <a:pt x="30024" y="17853"/>
                  <a:pt x="30009" y="17857"/>
                </a:cubicBezTo>
                <a:cubicBezTo>
                  <a:pt x="29963" y="17869"/>
                  <a:pt x="29922" y="17886"/>
                  <a:pt x="29877" y="17902"/>
                </a:cubicBezTo>
                <a:cubicBezTo>
                  <a:pt x="29036" y="18204"/>
                  <a:pt x="28350" y="18853"/>
                  <a:pt x="27995" y="19716"/>
                </a:cubicBezTo>
                <a:cubicBezTo>
                  <a:pt x="27786" y="19662"/>
                  <a:pt x="27570" y="19626"/>
                  <a:pt x="27349" y="19605"/>
                </a:cubicBezTo>
                <a:cubicBezTo>
                  <a:pt x="27696" y="18666"/>
                  <a:pt x="28391" y="17918"/>
                  <a:pt x="29253" y="17481"/>
                </a:cubicBezTo>
                <a:cubicBezTo>
                  <a:pt x="29338" y="17437"/>
                  <a:pt x="29428" y="17400"/>
                  <a:pt x="29518" y="17358"/>
                </a:cubicBezTo>
                <a:cubicBezTo>
                  <a:pt x="29608" y="17322"/>
                  <a:pt x="29702" y="17290"/>
                  <a:pt x="29796" y="17256"/>
                </a:cubicBezTo>
                <a:cubicBezTo>
                  <a:pt x="30167" y="17138"/>
                  <a:pt x="30563" y="17069"/>
                  <a:pt x="30968" y="17069"/>
                </a:cubicBezTo>
                <a:close/>
                <a:moveTo>
                  <a:pt x="46962" y="17069"/>
                </a:moveTo>
                <a:cubicBezTo>
                  <a:pt x="46995" y="17073"/>
                  <a:pt x="47023" y="17073"/>
                  <a:pt x="47052" y="17073"/>
                </a:cubicBezTo>
                <a:cubicBezTo>
                  <a:pt x="47076" y="17077"/>
                  <a:pt x="47097" y="17077"/>
                  <a:pt x="47117" y="17077"/>
                </a:cubicBezTo>
                <a:cubicBezTo>
                  <a:pt x="47150" y="17081"/>
                  <a:pt x="47183" y="17085"/>
                  <a:pt x="47211" y="17089"/>
                </a:cubicBezTo>
                <a:cubicBezTo>
                  <a:pt x="47232" y="17089"/>
                  <a:pt x="47248" y="17089"/>
                  <a:pt x="47268" y="17094"/>
                </a:cubicBezTo>
                <a:cubicBezTo>
                  <a:pt x="47301" y="17098"/>
                  <a:pt x="47338" y="17102"/>
                  <a:pt x="47370" y="17106"/>
                </a:cubicBezTo>
                <a:cubicBezTo>
                  <a:pt x="47387" y="17109"/>
                  <a:pt x="47404" y="17109"/>
                  <a:pt x="47419" y="17113"/>
                </a:cubicBezTo>
                <a:cubicBezTo>
                  <a:pt x="47453" y="17118"/>
                  <a:pt x="47489" y="17126"/>
                  <a:pt x="47526" y="17130"/>
                </a:cubicBezTo>
                <a:cubicBezTo>
                  <a:pt x="47538" y="17134"/>
                  <a:pt x="47555" y="17138"/>
                  <a:pt x="47566" y="17138"/>
                </a:cubicBezTo>
                <a:cubicBezTo>
                  <a:pt x="47604" y="17147"/>
                  <a:pt x="47640" y="17155"/>
                  <a:pt x="47677" y="17162"/>
                </a:cubicBezTo>
                <a:cubicBezTo>
                  <a:pt x="47689" y="17167"/>
                  <a:pt x="47702" y="17167"/>
                  <a:pt x="47713" y="17171"/>
                </a:cubicBezTo>
                <a:cubicBezTo>
                  <a:pt x="47754" y="17179"/>
                  <a:pt x="47791" y="17192"/>
                  <a:pt x="47828" y="17200"/>
                </a:cubicBezTo>
                <a:cubicBezTo>
                  <a:pt x="47840" y="17204"/>
                  <a:pt x="47849" y="17204"/>
                  <a:pt x="47860" y="17207"/>
                </a:cubicBezTo>
                <a:cubicBezTo>
                  <a:pt x="47898" y="17220"/>
                  <a:pt x="47938" y="17232"/>
                  <a:pt x="47975" y="17245"/>
                </a:cubicBezTo>
                <a:cubicBezTo>
                  <a:pt x="47983" y="17245"/>
                  <a:pt x="47996" y="17249"/>
                  <a:pt x="48003" y="17253"/>
                </a:cubicBezTo>
                <a:cubicBezTo>
                  <a:pt x="48045" y="17265"/>
                  <a:pt x="48081" y="17277"/>
                  <a:pt x="48122" y="17290"/>
                </a:cubicBezTo>
                <a:cubicBezTo>
                  <a:pt x="48130" y="17294"/>
                  <a:pt x="48139" y="17298"/>
                  <a:pt x="48147" y="17298"/>
                </a:cubicBezTo>
                <a:cubicBezTo>
                  <a:pt x="48183" y="17314"/>
                  <a:pt x="48224" y="17330"/>
                  <a:pt x="48261" y="17343"/>
                </a:cubicBezTo>
                <a:cubicBezTo>
                  <a:pt x="48269" y="17347"/>
                  <a:pt x="48277" y="17351"/>
                  <a:pt x="48286" y="17355"/>
                </a:cubicBezTo>
                <a:cubicBezTo>
                  <a:pt x="48322" y="17367"/>
                  <a:pt x="48363" y="17383"/>
                  <a:pt x="48399" y="17404"/>
                </a:cubicBezTo>
                <a:cubicBezTo>
                  <a:pt x="48408" y="17404"/>
                  <a:pt x="48416" y="17407"/>
                  <a:pt x="48420" y="17412"/>
                </a:cubicBezTo>
                <a:cubicBezTo>
                  <a:pt x="48461" y="17428"/>
                  <a:pt x="48497" y="17449"/>
                  <a:pt x="48535" y="17465"/>
                </a:cubicBezTo>
                <a:cubicBezTo>
                  <a:pt x="48543" y="17469"/>
                  <a:pt x="48550" y="17473"/>
                  <a:pt x="48555" y="17477"/>
                </a:cubicBezTo>
                <a:cubicBezTo>
                  <a:pt x="48592" y="17494"/>
                  <a:pt x="48633" y="17514"/>
                  <a:pt x="48669" y="17535"/>
                </a:cubicBezTo>
                <a:cubicBezTo>
                  <a:pt x="48673" y="17539"/>
                  <a:pt x="48682" y="17543"/>
                  <a:pt x="48690" y="17543"/>
                </a:cubicBezTo>
                <a:cubicBezTo>
                  <a:pt x="48722" y="17563"/>
                  <a:pt x="48759" y="17584"/>
                  <a:pt x="48795" y="17608"/>
                </a:cubicBezTo>
                <a:cubicBezTo>
                  <a:pt x="48804" y="17612"/>
                  <a:pt x="48808" y="17616"/>
                  <a:pt x="48816" y="17620"/>
                </a:cubicBezTo>
                <a:cubicBezTo>
                  <a:pt x="48853" y="17641"/>
                  <a:pt x="48886" y="17661"/>
                  <a:pt x="48923" y="17686"/>
                </a:cubicBezTo>
                <a:cubicBezTo>
                  <a:pt x="48927" y="17690"/>
                  <a:pt x="48935" y="17694"/>
                  <a:pt x="48943" y="17698"/>
                </a:cubicBezTo>
                <a:cubicBezTo>
                  <a:pt x="48976" y="17718"/>
                  <a:pt x="49008" y="17743"/>
                  <a:pt x="49045" y="17767"/>
                </a:cubicBezTo>
                <a:cubicBezTo>
                  <a:pt x="49049" y="17771"/>
                  <a:pt x="49057" y="17775"/>
                  <a:pt x="49065" y="17780"/>
                </a:cubicBezTo>
                <a:cubicBezTo>
                  <a:pt x="49098" y="17804"/>
                  <a:pt x="49131" y="17829"/>
                  <a:pt x="49163" y="17853"/>
                </a:cubicBezTo>
                <a:cubicBezTo>
                  <a:pt x="49172" y="17857"/>
                  <a:pt x="49180" y="17861"/>
                  <a:pt x="49184" y="17869"/>
                </a:cubicBezTo>
                <a:cubicBezTo>
                  <a:pt x="49217" y="17894"/>
                  <a:pt x="49245" y="17918"/>
                  <a:pt x="49278" y="17943"/>
                </a:cubicBezTo>
                <a:cubicBezTo>
                  <a:pt x="49286" y="17947"/>
                  <a:pt x="49294" y="17955"/>
                  <a:pt x="49302" y="17963"/>
                </a:cubicBezTo>
                <a:cubicBezTo>
                  <a:pt x="49331" y="17988"/>
                  <a:pt x="49359" y="18012"/>
                  <a:pt x="49389" y="18037"/>
                </a:cubicBezTo>
                <a:cubicBezTo>
                  <a:pt x="49396" y="18045"/>
                  <a:pt x="49404" y="18053"/>
                  <a:pt x="49413" y="18057"/>
                </a:cubicBezTo>
                <a:cubicBezTo>
                  <a:pt x="49441" y="18082"/>
                  <a:pt x="49470" y="18110"/>
                  <a:pt x="49494" y="18135"/>
                </a:cubicBezTo>
                <a:cubicBezTo>
                  <a:pt x="49506" y="18143"/>
                  <a:pt x="49515" y="18151"/>
                  <a:pt x="49523" y="18159"/>
                </a:cubicBezTo>
                <a:cubicBezTo>
                  <a:pt x="49547" y="18184"/>
                  <a:pt x="49576" y="18212"/>
                  <a:pt x="49600" y="18237"/>
                </a:cubicBezTo>
                <a:cubicBezTo>
                  <a:pt x="49609" y="18246"/>
                  <a:pt x="49621" y="18257"/>
                  <a:pt x="49629" y="18265"/>
                </a:cubicBezTo>
                <a:cubicBezTo>
                  <a:pt x="49653" y="18290"/>
                  <a:pt x="49678" y="18319"/>
                  <a:pt x="49698" y="18344"/>
                </a:cubicBezTo>
                <a:cubicBezTo>
                  <a:pt x="49711" y="18355"/>
                  <a:pt x="49719" y="18363"/>
                  <a:pt x="49732" y="18376"/>
                </a:cubicBezTo>
                <a:cubicBezTo>
                  <a:pt x="49751" y="18400"/>
                  <a:pt x="49776" y="18429"/>
                  <a:pt x="49796" y="18453"/>
                </a:cubicBezTo>
                <a:cubicBezTo>
                  <a:pt x="49805" y="18466"/>
                  <a:pt x="49817" y="18478"/>
                  <a:pt x="49825" y="18491"/>
                </a:cubicBezTo>
                <a:cubicBezTo>
                  <a:pt x="49845" y="18515"/>
                  <a:pt x="49866" y="18544"/>
                  <a:pt x="49886" y="18568"/>
                </a:cubicBezTo>
                <a:cubicBezTo>
                  <a:pt x="49898" y="18580"/>
                  <a:pt x="49911" y="18593"/>
                  <a:pt x="49919" y="18608"/>
                </a:cubicBezTo>
                <a:cubicBezTo>
                  <a:pt x="49939" y="18633"/>
                  <a:pt x="49956" y="18662"/>
                  <a:pt x="49977" y="18687"/>
                </a:cubicBezTo>
                <a:cubicBezTo>
                  <a:pt x="49988" y="18698"/>
                  <a:pt x="49996" y="18715"/>
                  <a:pt x="50009" y="18727"/>
                </a:cubicBezTo>
                <a:cubicBezTo>
                  <a:pt x="50026" y="18755"/>
                  <a:pt x="50041" y="18780"/>
                  <a:pt x="50062" y="18809"/>
                </a:cubicBezTo>
                <a:cubicBezTo>
                  <a:pt x="50070" y="18825"/>
                  <a:pt x="50083" y="18838"/>
                  <a:pt x="50090" y="18853"/>
                </a:cubicBezTo>
                <a:cubicBezTo>
                  <a:pt x="50107" y="18883"/>
                  <a:pt x="50124" y="18907"/>
                  <a:pt x="50139" y="18936"/>
                </a:cubicBezTo>
                <a:cubicBezTo>
                  <a:pt x="50152" y="18951"/>
                  <a:pt x="50160" y="18968"/>
                  <a:pt x="50168" y="18985"/>
                </a:cubicBezTo>
                <a:cubicBezTo>
                  <a:pt x="50184" y="19009"/>
                  <a:pt x="50201" y="19038"/>
                  <a:pt x="50217" y="19066"/>
                </a:cubicBezTo>
                <a:cubicBezTo>
                  <a:pt x="50226" y="19083"/>
                  <a:pt x="50233" y="19098"/>
                  <a:pt x="50246" y="19115"/>
                </a:cubicBezTo>
                <a:cubicBezTo>
                  <a:pt x="50258" y="19143"/>
                  <a:pt x="50271" y="19168"/>
                  <a:pt x="50286" y="19196"/>
                </a:cubicBezTo>
                <a:cubicBezTo>
                  <a:pt x="50295" y="19217"/>
                  <a:pt x="50303" y="19234"/>
                  <a:pt x="50315" y="19250"/>
                </a:cubicBezTo>
                <a:cubicBezTo>
                  <a:pt x="50328" y="19279"/>
                  <a:pt x="50339" y="19311"/>
                  <a:pt x="50352" y="19339"/>
                </a:cubicBezTo>
                <a:cubicBezTo>
                  <a:pt x="50360" y="19356"/>
                  <a:pt x="50369" y="19373"/>
                  <a:pt x="50377" y="19388"/>
                </a:cubicBezTo>
                <a:cubicBezTo>
                  <a:pt x="50393" y="19422"/>
                  <a:pt x="50405" y="19458"/>
                  <a:pt x="50418" y="19490"/>
                </a:cubicBezTo>
                <a:cubicBezTo>
                  <a:pt x="50426" y="19503"/>
                  <a:pt x="50430" y="19520"/>
                  <a:pt x="50437" y="19532"/>
                </a:cubicBezTo>
                <a:cubicBezTo>
                  <a:pt x="50446" y="19556"/>
                  <a:pt x="50454" y="19581"/>
                  <a:pt x="50462" y="19601"/>
                </a:cubicBezTo>
                <a:cubicBezTo>
                  <a:pt x="50241" y="19618"/>
                  <a:pt x="50026" y="19654"/>
                  <a:pt x="49817" y="19703"/>
                </a:cubicBezTo>
                <a:cubicBezTo>
                  <a:pt x="49380" y="18653"/>
                  <a:pt x="48408" y="17910"/>
                  <a:pt x="47297" y="17743"/>
                </a:cubicBezTo>
                <a:cubicBezTo>
                  <a:pt x="47257" y="17735"/>
                  <a:pt x="47215" y="17731"/>
                  <a:pt x="47174" y="17726"/>
                </a:cubicBezTo>
                <a:cubicBezTo>
                  <a:pt x="47093" y="17718"/>
                  <a:pt x="47011" y="17710"/>
                  <a:pt x="46925" y="17706"/>
                </a:cubicBezTo>
                <a:lnTo>
                  <a:pt x="46803" y="17706"/>
                </a:lnTo>
                <a:cubicBezTo>
                  <a:pt x="46676" y="17706"/>
                  <a:pt x="46554" y="17714"/>
                  <a:pt x="46431" y="17731"/>
                </a:cubicBezTo>
                <a:cubicBezTo>
                  <a:pt x="46350" y="17739"/>
                  <a:pt x="46267" y="17751"/>
                  <a:pt x="46190" y="17767"/>
                </a:cubicBezTo>
                <a:cubicBezTo>
                  <a:pt x="46149" y="17775"/>
                  <a:pt x="46109" y="17784"/>
                  <a:pt x="46071" y="17792"/>
                </a:cubicBezTo>
                <a:cubicBezTo>
                  <a:pt x="45067" y="18029"/>
                  <a:pt x="44226" y="18731"/>
                  <a:pt x="43821" y="19716"/>
                </a:cubicBezTo>
                <a:cubicBezTo>
                  <a:pt x="43613" y="19662"/>
                  <a:pt x="43396" y="19626"/>
                  <a:pt x="43180" y="19605"/>
                </a:cubicBezTo>
                <a:cubicBezTo>
                  <a:pt x="43527" y="18666"/>
                  <a:pt x="44218" y="17918"/>
                  <a:pt x="45079" y="17481"/>
                </a:cubicBezTo>
                <a:cubicBezTo>
                  <a:pt x="45169" y="17437"/>
                  <a:pt x="45255" y="17400"/>
                  <a:pt x="45349" y="17358"/>
                </a:cubicBezTo>
                <a:cubicBezTo>
                  <a:pt x="45438" y="17322"/>
                  <a:pt x="45528" y="17290"/>
                  <a:pt x="45622" y="17256"/>
                </a:cubicBezTo>
                <a:cubicBezTo>
                  <a:pt x="45998" y="17138"/>
                  <a:pt x="46390" y="17069"/>
                  <a:pt x="46799" y="17069"/>
                </a:cubicBezTo>
                <a:close/>
                <a:moveTo>
                  <a:pt x="62650" y="17069"/>
                </a:moveTo>
                <a:cubicBezTo>
                  <a:pt x="64255" y="17069"/>
                  <a:pt x="65685" y="18050"/>
                  <a:pt x="66264" y="19532"/>
                </a:cubicBezTo>
                <a:cubicBezTo>
                  <a:pt x="66273" y="19556"/>
                  <a:pt x="66281" y="19581"/>
                  <a:pt x="66289" y="19601"/>
                </a:cubicBezTo>
                <a:cubicBezTo>
                  <a:pt x="66072" y="19618"/>
                  <a:pt x="65856" y="19654"/>
                  <a:pt x="65644" y="19703"/>
                </a:cubicBezTo>
                <a:cubicBezTo>
                  <a:pt x="65146" y="18502"/>
                  <a:pt x="63953" y="17706"/>
                  <a:pt x="62650" y="17706"/>
                </a:cubicBezTo>
                <a:lnTo>
                  <a:pt x="62629" y="17706"/>
                </a:lnTo>
                <a:cubicBezTo>
                  <a:pt x="62478" y="17706"/>
                  <a:pt x="62327" y="17718"/>
                  <a:pt x="62180" y="17739"/>
                </a:cubicBezTo>
                <a:cubicBezTo>
                  <a:pt x="62164" y="17743"/>
                  <a:pt x="62143" y="17747"/>
                  <a:pt x="62127" y="17747"/>
                </a:cubicBezTo>
                <a:cubicBezTo>
                  <a:pt x="61731" y="17812"/>
                  <a:pt x="61355" y="17947"/>
                  <a:pt x="61020" y="18143"/>
                </a:cubicBezTo>
                <a:cubicBezTo>
                  <a:pt x="61016" y="18143"/>
                  <a:pt x="61016" y="18148"/>
                  <a:pt x="61012" y="18148"/>
                </a:cubicBezTo>
                <a:cubicBezTo>
                  <a:pt x="60942" y="18188"/>
                  <a:pt x="60877" y="18229"/>
                  <a:pt x="60812" y="18274"/>
                </a:cubicBezTo>
                <a:cubicBezTo>
                  <a:pt x="60799" y="18282"/>
                  <a:pt x="60791" y="18286"/>
                  <a:pt x="60784" y="18295"/>
                </a:cubicBezTo>
                <a:cubicBezTo>
                  <a:pt x="60289" y="18642"/>
                  <a:pt x="59893" y="19128"/>
                  <a:pt x="59651" y="19716"/>
                </a:cubicBezTo>
                <a:cubicBezTo>
                  <a:pt x="59444" y="19662"/>
                  <a:pt x="59227" y="19626"/>
                  <a:pt x="59010" y="19605"/>
                </a:cubicBezTo>
                <a:cubicBezTo>
                  <a:pt x="59353" y="18666"/>
                  <a:pt x="60048" y="17918"/>
                  <a:pt x="60910" y="17481"/>
                </a:cubicBezTo>
                <a:cubicBezTo>
                  <a:pt x="60995" y="17437"/>
                  <a:pt x="61086" y="17400"/>
                  <a:pt x="61176" y="17358"/>
                </a:cubicBezTo>
                <a:cubicBezTo>
                  <a:pt x="61265" y="17322"/>
                  <a:pt x="61359" y="17290"/>
                  <a:pt x="61453" y="17256"/>
                </a:cubicBezTo>
                <a:cubicBezTo>
                  <a:pt x="61825" y="17138"/>
                  <a:pt x="62221" y="17069"/>
                  <a:pt x="62625" y="17069"/>
                </a:cubicBezTo>
                <a:close/>
                <a:moveTo>
                  <a:pt x="78481" y="17069"/>
                </a:moveTo>
                <a:cubicBezTo>
                  <a:pt x="80081" y="17069"/>
                  <a:pt x="81515" y="18050"/>
                  <a:pt x="82095" y="19532"/>
                </a:cubicBezTo>
                <a:cubicBezTo>
                  <a:pt x="82103" y="19556"/>
                  <a:pt x="82111" y="19581"/>
                  <a:pt x="82119" y="19601"/>
                </a:cubicBezTo>
                <a:cubicBezTo>
                  <a:pt x="81899" y="19618"/>
                  <a:pt x="81682" y="19654"/>
                  <a:pt x="81474" y="19703"/>
                </a:cubicBezTo>
                <a:cubicBezTo>
                  <a:pt x="81037" y="18653"/>
                  <a:pt x="80065" y="17910"/>
                  <a:pt x="78954" y="17743"/>
                </a:cubicBezTo>
                <a:cubicBezTo>
                  <a:pt x="78790" y="17718"/>
                  <a:pt x="78628" y="17706"/>
                  <a:pt x="78460" y="17706"/>
                </a:cubicBezTo>
                <a:cubicBezTo>
                  <a:pt x="78309" y="17706"/>
                  <a:pt x="78166" y="17718"/>
                  <a:pt x="78019" y="17739"/>
                </a:cubicBezTo>
                <a:cubicBezTo>
                  <a:pt x="77990" y="17743"/>
                  <a:pt x="77966" y="17747"/>
                  <a:pt x="77938" y="17751"/>
                </a:cubicBezTo>
                <a:cubicBezTo>
                  <a:pt x="77668" y="17796"/>
                  <a:pt x="77406" y="17873"/>
                  <a:pt x="77165" y="17980"/>
                </a:cubicBezTo>
                <a:cubicBezTo>
                  <a:pt x="77161" y="17984"/>
                  <a:pt x="77161" y="17984"/>
                  <a:pt x="77157" y="17984"/>
                </a:cubicBezTo>
                <a:cubicBezTo>
                  <a:pt x="77050" y="18033"/>
                  <a:pt x="76948" y="18086"/>
                  <a:pt x="76847" y="18143"/>
                </a:cubicBezTo>
                <a:cubicBezTo>
                  <a:pt x="76847" y="18143"/>
                  <a:pt x="76843" y="18148"/>
                  <a:pt x="76839" y="18148"/>
                </a:cubicBezTo>
                <a:cubicBezTo>
                  <a:pt x="76773" y="18188"/>
                  <a:pt x="76707" y="18229"/>
                  <a:pt x="76643" y="18274"/>
                </a:cubicBezTo>
                <a:lnTo>
                  <a:pt x="76639" y="18274"/>
                </a:lnTo>
                <a:cubicBezTo>
                  <a:pt x="76630" y="18282"/>
                  <a:pt x="76622" y="18286"/>
                  <a:pt x="76609" y="18295"/>
                </a:cubicBezTo>
                <a:cubicBezTo>
                  <a:pt x="76556" y="18335"/>
                  <a:pt x="76500" y="18372"/>
                  <a:pt x="76447" y="18417"/>
                </a:cubicBezTo>
                <a:cubicBezTo>
                  <a:pt x="76030" y="18751"/>
                  <a:pt x="75695" y="19196"/>
                  <a:pt x="75478" y="19716"/>
                </a:cubicBezTo>
                <a:cubicBezTo>
                  <a:pt x="75270" y="19662"/>
                  <a:pt x="75058" y="19626"/>
                  <a:pt x="74837" y="19605"/>
                </a:cubicBezTo>
                <a:cubicBezTo>
                  <a:pt x="75184" y="18666"/>
                  <a:pt x="75874" y="17918"/>
                  <a:pt x="76737" y="17481"/>
                </a:cubicBezTo>
                <a:cubicBezTo>
                  <a:pt x="76826" y="17437"/>
                  <a:pt x="76912" y="17400"/>
                  <a:pt x="77006" y="17358"/>
                </a:cubicBezTo>
                <a:cubicBezTo>
                  <a:pt x="77096" y="17322"/>
                  <a:pt x="77186" y="17290"/>
                  <a:pt x="77280" y="17256"/>
                </a:cubicBezTo>
                <a:cubicBezTo>
                  <a:pt x="77655" y="17138"/>
                  <a:pt x="78047" y="17069"/>
                  <a:pt x="78456" y="17069"/>
                </a:cubicBezTo>
                <a:close/>
                <a:moveTo>
                  <a:pt x="94307" y="17069"/>
                </a:moveTo>
                <a:cubicBezTo>
                  <a:pt x="95912" y="17069"/>
                  <a:pt x="97341" y="18050"/>
                  <a:pt x="97921" y="19532"/>
                </a:cubicBezTo>
                <a:cubicBezTo>
                  <a:pt x="97929" y="19556"/>
                  <a:pt x="97938" y="19581"/>
                  <a:pt x="97946" y="19601"/>
                </a:cubicBezTo>
                <a:cubicBezTo>
                  <a:pt x="97729" y="19618"/>
                  <a:pt x="97513" y="19654"/>
                  <a:pt x="97301" y="19703"/>
                </a:cubicBezTo>
                <a:cubicBezTo>
                  <a:pt x="96802" y="18502"/>
                  <a:pt x="95610" y="17706"/>
                  <a:pt x="94307" y="17706"/>
                </a:cubicBezTo>
                <a:lnTo>
                  <a:pt x="94287" y="17706"/>
                </a:lnTo>
                <a:cubicBezTo>
                  <a:pt x="94140" y="17706"/>
                  <a:pt x="93993" y="17718"/>
                  <a:pt x="93849" y="17739"/>
                </a:cubicBezTo>
                <a:cubicBezTo>
                  <a:pt x="93821" y="17743"/>
                  <a:pt x="93793" y="17747"/>
                  <a:pt x="93763" y="17751"/>
                </a:cubicBezTo>
                <a:cubicBezTo>
                  <a:pt x="93494" y="17796"/>
                  <a:pt x="93237" y="17873"/>
                  <a:pt x="92992" y="17980"/>
                </a:cubicBezTo>
                <a:cubicBezTo>
                  <a:pt x="92992" y="17984"/>
                  <a:pt x="92988" y="17984"/>
                  <a:pt x="92988" y="17984"/>
                </a:cubicBezTo>
                <a:cubicBezTo>
                  <a:pt x="92881" y="18033"/>
                  <a:pt x="92775" y="18086"/>
                  <a:pt x="92677" y="18143"/>
                </a:cubicBezTo>
                <a:cubicBezTo>
                  <a:pt x="92673" y="18143"/>
                  <a:pt x="92673" y="18148"/>
                  <a:pt x="92669" y="18148"/>
                </a:cubicBezTo>
                <a:cubicBezTo>
                  <a:pt x="92600" y="18188"/>
                  <a:pt x="92534" y="18229"/>
                  <a:pt x="92473" y="18274"/>
                </a:cubicBezTo>
                <a:lnTo>
                  <a:pt x="92469" y="18274"/>
                </a:lnTo>
                <a:cubicBezTo>
                  <a:pt x="92457" y="18282"/>
                  <a:pt x="92449" y="18286"/>
                  <a:pt x="92440" y="18295"/>
                </a:cubicBezTo>
                <a:cubicBezTo>
                  <a:pt x="92383" y="18335"/>
                  <a:pt x="92330" y="18372"/>
                  <a:pt x="92277" y="18417"/>
                </a:cubicBezTo>
                <a:cubicBezTo>
                  <a:pt x="91857" y="18751"/>
                  <a:pt x="91521" y="19196"/>
                  <a:pt x="91309" y="19716"/>
                </a:cubicBezTo>
                <a:cubicBezTo>
                  <a:pt x="91101" y="19662"/>
                  <a:pt x="90884" y="19626"/>
                  <a:pt x="90668" y="19605"/>
                </a:cubicBezTo>
                <a:cubicBezTo>
                  <a:pt x="91011" y="18666"/>
                  <a:pt x="91705" y="17918"/>
                  <a:pt x="92567" y="17481"/>
                </a:cubicBezTo>
                <a:cubicBezTo>
                  <a:pt x="92653" y="17437"/>
                  <a:pt x="92743" y="17400"/>
                  <a:pt x="92832" y="17358"/>
                </a:cubicBezTo>
                <a:cubicBezTo>
                  <a:pt x="92922" y="17322"/>
                  <a:pt x="93016" y="17290"/>
                  <a:pt x="93110" y="17256"/>
                </a:cubicBezTo>
                <a:cubicBezTo>
                  <a:pt x="93482" y="17138"/>
                  <a:pt x="93878" y="17069"/>
                  <a:pt x="94283" y="17069"/>
                </a:cubicBezTo>
                <a:close/>
                <a:moveTo>
                  <a:pt x="15232" y="17775"/>
                </a:moveTo>
                <a:cubicBezTo>
                  <a:pt x="15243" y="17780"/>
                  <a:pt x="15260" y="17780"/>
                  <a:pt x="15272" y="17780"/>
                </a:cubicBezTo>
                <a:cubicBezTo>
                  <a:pt x="15305" y="17780"/>
                  <a:pt x="15341" y="17780"/>
                  <a:pt x="15375" y="17784"/>
                </a:cubicBezTo>
                <a:lnTo>
                  <a:pt x="15390" y="17784"/>
                </a:lnTo>
                <a:cubicBezTo>
                  <a:pt x="16395" y="17857"/>
                  <a:pt x="17311" y="18412"/>
                  <a:pt x="17845" y="19250"/>
                </a:cubicBezTo>
                <a:cubicBezTo>
                  <a:pt x="17845" y="19254"/>
                  <a:pt x="17845" y="19254"/>
                  <a:pt x="17850" y="19258"/>
                </a:cubicBezTo>
                <a:cubicBezTo>
                  <a:pt x="17865" y="19287"/>
                  <a:pt x="17882" y="19315"/>
                  <a:pt x="17903" y="19343"/>
                </a:cubicBezTo>
                <a:cubicBezTo>
                  <a:pt x="17903" y="19348"/>
                  <a:pt x="17907" y="19356"/>
                  <a:pt x="17911" y="19360"/>
                </a:cubicBezTo>
                <a:cubicBezTo>
                  <a:pt x="17927" y="19388"/>
                  <a:pt x="17943" y="19413"/>
                  <a:pt x="17956" y="19441"/>
                </a:cubicBezTo>
                <a:cubicBezTo>
                  <a:pt x="17960" y="19450"/>
                  <a:pt x="17964" y="19458"/>
                  <a:pt x="17967" y="19466"/>
                </a:cubicBezTo>
                <a:cubicBezTo>
                  <a:pt x="17984" y="19490"/>
                  <a:pt x="17997" y="19520"/>
                  <a:pt x="18009" y="19544"/>
                </a:cubicBezTo>
                <a:cubicBezTo>
                  <a:pt x="18013" y="19552"/>
                  <a:pt x="18021" y="19564"/>
                  <a:pt x="18025" y="19573"/>
                </a:cubicBezTo>
                <a:cubicBezTo>
                  <a:pt x="18037" y="19601"/>
                  <a:pt x="18050" y="19626"/>
                  <a:pt x="18062" y="19654"/>
                </a:cubicBezTo>
                <a:cubicBezTo>
                  <a:pt x="18065" y="19662"/>
                  <a:pt x="18070" y="19675"/>
                  <a:pt x="18074" y="19683"/>
                </a:cubicBezTo>
                <a:cubicBezTo>
                  <a:pt x="18078" y="19695"/>
                  <a:pt x="18086" y="19707"/>
                  <a:pt x="18090" y="19724"/>
                </a:cubicBezTo>
                <a:cubicBezTo>
                  <a:pt x="17878" y="19777"/>
                  <a:pt x="17669" y="19850"/>
                  <a:pt x="17469" y="19944"/>
                </a:cubicBezTo>
                <a:cubicBezTo>
                  <a:pt x="17070" y="19025"/>
                  <a:pt x="16171" y="18433"/>
                  <a:pt x="15166" y="18433"/>
                </a:cubicBezTo>
                <a:lnTo>
                  <a:pt x="15149" y="18433"/>
                </a:lnTo>
                <a:cubicBezTo>
                  <a:pt x="14141" y="18442"/>
                  <a:pt x="13247" y="19041"/>
                  <a:pt x="12855" y="19965"/>
                </a:cubicBezTo>
                <a:cubicBezTo>
                  <a:pt x="12655" y="19871"/>
                  <a:pt x="12446" y="19793"/>
                  <a:pt x="12233" y="19735"/>
                </a:cubicBezTo>
                <a:cubicBezTo>
                  <a:pt x="12491" y="19115"/>
                  <a:pt x="12924" y="18608"/>
                  <a:pt x="13463" y="18270"/>
                </a:cubicBezTo>
                <a:cubicBezTo>
                  <a:pt x="13528" y="18225"/>
                  <a:pt x="13594" y="18188"/>
                  <a:pt x="13663" y="18151"/>
                </a:cubicBezTo>
                <a:cubicBezTo>
                  <a:pt x="13733" y="18114"/>
                  <a:pt x="13801" y="18078"/>
                  <a:pt x="13871" y="18050"/>
                </a:cubicBezTo>
                <a:cubicBezTo>
                  <a:pt x="14014" y="17984"/>
                  <a:pt x="14161" y="17931"/>
                  <a:pt x="14312" y="17890"/>
                </a:cubicBezTo>
                <a:cubicBezTo>
                  <a:pt x="14390" y="17869"/>
                  <a:pt x="14468" y="17853"/>
                  <a:pt x="14545" y="17837"/>
                </a:cubicBezTo>
                <a:cubicBezTo>
                  <a:pt x="14742" y="17796"/>
                  <a:pt x="14941" y="17775"/>
                  <a:pt x="15145" y="17775"/>
                </a:cubicBezTo>
                <a:close/>
                <a:moveTo>
                  <a:pt x="31058" y="17775"/>
                </a:moveTo>
                <a:cubicBezTo>
                  <a:pt x="31074" y="17780"/>
                  <a:pt x="31087" y="17780"/>
                  <a:pt x="31102" y="17780"/>
                </a:cubicBezTo>
                <a:cubicBezTo>
                  <a:pt x="31136" y="17780"/>
                  <a:pt x="31168" y="17780"/>
                  <a:pt x="31200" y="17784"/>
                </a:cubicBezTo>
                <a:lnTo>
                  <a:pt x="31217" y="17784"/>
                </a:lnTo>
                <a:cubicBezTo>
                  <a:pt x="32144" y="17853"/>
                  <a:pt x="32989" y="18327"/>
                  <a:pt x="33537" y="19054"/>
                </a:cubicBezTo>
                <a:cubicBezTo>
                  <a:pt x="33537" y="19058"/>
                  <a:pt x="33541" y="19058"/>
                  <a:pt x="33541" y="19062"/>
                </a:cubicBezTo>
                <a:cubicBezTo>
                  <a:pt x="33562" y="19087"/>
                  <a:pt x="33582" y="19115"/>
                  <a:pt x="33602" y="19143"/>
                </a:cubicBezTo>
                <a:cubicBezTo>
                  <a:pt x="33607" y="19147"/>
                  <a:pt x="33607" y="19152"/>
                  <a:pt x="33611" y="19156"/>
                </a:cubicBezTo>
                <a:cubicBezTo>
                  <a:pt x="33631" y="19185"/>
                  <a:pt x="33647" y="19213"/>
                  <a:pt x="33664" y="19238"/>
                </a:cubicBezTo>
                <a:cubicBezTo>
                  <a:pt x="33668" y="19245"/>
                  <a:pt x="33672" y="19250"/>
                  <a:pt x="33676" y="19258"/>
                </a:cubicBezTo>
                <a:cubicBezTo>
                  <a:pt x="33692" y="19283"/>
                  <a:pt x="33709" y="19307"/>
                  <a:pt x="33725" y="19336"/>
                </a:cubicBezTo>
                <a:cubicBezTo>
                  <a:pt x="33729" y="19343"/>
                  <a:pt x="33733" y="19352"/>
                  <a:pt x="33741" y="19360"/>
                </a:cubicBezTo>
                <a:cubicBezTo>
                  <a:pt x="33754" y="19385"/>
                  <a:pt x="33766" y="19409"/>
                  <a:pt x="33782" y="19434"/>
                </a:cubicBezTo>
                <a:cubicBezTo>
                  <a:pt x="33786" y="19446"/>
                  <a:pt x="33794" y="19454"/>
                  <a:pt x="33798" y="19466"/>
                </a:cubicBezTo>
                <a:lnTo>
                  <a:pt x="33835" y="19539"/>
                </a:lnTo>
                <a:cubicBezTo>
                  <a:pt x="33843" y="19552"/>
                  <a:pt x="33847" y="19560"/>
                  <a:pt x="33852" y="19573"/>
                </a:cubicBezTo>
                <a:cubicBezTo>
                  <a:pt x="33864" y="19601"/>
                  <a:pt x="33876" y="19626"/>
                  <a:pt x="33888" y="19654"/>
                </a:cubicBezTo>
                <a:cubicBezTo>
                  <a:pt x="33892" y="19662"/>
                  <a:pt x="33901" y="19675"/>
                  <a:pt x="33905" y="19683"/>
                </a:cubicBezTo>
                <a:cubicBezTo>
                  <a:pt x="33909" y="19695"/>
                  <a:pt x="33913" y="19707"/>
                  <a:pt x="33921" y="19724"/>
                </a:cubicBezTo>
                <a:cubicBezTo>
                  <a:pt x="33705" y="19777"/>
                  <a:pt x="33496" y="19850"/>
                  <a:pt x="33296" y="19944"/>
                </a:cubicBezTo>
                <a:cubicBezTo>
                  <a:pt x="32896" y="19025"/>
                  <a:pt x="32001" y="18433"/>
                  <a:pt x="30993" y="18433"/>
                </a:cubicBezTo>
                <a:lnTo>
                  <a:pt x="30976" y="18433"/>
                </a:lnTo>
                <a:cubicBezTo>
                  <a:pt x="29971" y="18442"/>
                  <a:pt x="29073" y="19041"/>
                  <a:pt x="28681" y="19965"/>
                </a:cubicBezTo>
                <a:cubicBezTo>
                  <a:pt x="28480" y="19871"/>
                  <a:pt x="28276" y="19793"/>
                  <a:pt x="28064" y="19735"/>
                </a:cubicBezTo>
                <a:cubicBezTo>
                  <a:pt x="28318" y="19115"/>
                  <a:pt x="28750" y="18608"/>
                  <a:pt x="29289" y="18270"/>
                </a:cubicBezTo>
                <a:cubicBezTo>
                  <a:pt x="29355" y="18225"/>
                  <a:pt x="29424" y="18188"/>
                  <a:pt x="29490" y="18151"/>
                </a:cubicBezTo>
                <a:cubicBezTo>
                  <a:pt x="29559" y="18114"/>
                  <a:pt x="29628" y="18078"/>
                  <a:pt x="29702" y="18050"/>
                </a:cubicBezTo>
                <a:cubicBezTo>
                  <a:pt x="29845" y="17984"/>
                  <a:pt x="29992" y="17931"/>
                  <a:pt x="30143" y="17890"/>
                </a:cubicBezTo>
                <a:cubicBezTo>
                  <a:pt x="30216" y="17869"/>
                  <a:pt x="30294" y="17853"/>
                  <a:pt x="30372" y="17837"/>
                </a:cubicBezTo>
                <a:cubicBezTo>
                  <a:pt x="30568" y="17796"/>
                  <a:pt x="30768" y="17775"/>
                  <a:pt x="30972" y="17775"/>
                </a:cubicBezTo>
                <a:close/>
                <a:moveTo>
                  <a:pt x="46822" y="17775"/>
                </a:moveTo>
                <a:cubicBezTo>
                  <a:pt x="48093" y="17775"/>
                  <a:pt x="49256" y="18553"/>
                  <a:pt x="49747" y="19724"/>
                </a:cubicBezTo>
                <a:cubicBezTo>
                  <a:pt x="49536" y="19777"/>
                  <a:pt x="49327" y="19850"/>
                  <a:pt x="49127" y="19944"/>
                </a:cubicBezTo>
                <a:cubicBezTo>
                  <a:pt x="48727" y="19025"/>
                  <a:pt x="47828" y="18433"/>
                  <a:pt x="46823" y="18433"/>
                </a:cubicBezTo>
                <a:lnTo>
                  <a:pt x="46807" y="18433"/>
                </a:lnTo>
                <a:cubicBezTo>
                  <a:pt x="45798" y="18442"/>
                  <a:pt x="44904" y="19041"/>
                  <a:pt x="44507" y="19965"/>
                </a:cubicBezTo>
                <a:cubicBezTo>
                  <a:pt x="44311" y="19871"/>
                  <a:pt x="44103" y="19793"/>
                  <a:pt x="43890" y="19735"/>
                </a:cubicBezTo>
                <a:cubicBezTo>
                  <a:pt x="44148" y="19115"/>
                  <a:pt x="44581" y="18608"/>
                  <a:pt x="45120" y="18270"/>
                </a:cubicBezTo>
                <a:cubicBezTo>
                  <a:pt x="45185" y="18225"/>
                  <a:pt x="45251" y="18188"/>
                  <a:pt x="45321" y="18151"/>
                </a:cubicBezTo>
                <a:cubicBezTo>
                  <a:pt x="45389" y="18114"/>
                  <a:pt x="45459" y="18078"/>
                  <a:pt x="45528" y="18050"/>
                </a:cubicBezTo>
                <a:cubicBezTo>
                  <a:pt x="45672" y="17984"/>
                  <a:pt x="45819" y="17931"/>
                  <a:pt x="45969" y="17890"/>
                </a:cubicBezTo>
                <a:cubicBezTo>
                  <a:pt x="46047" y="17869"/>
                  <a:pt x="46124" y="17853"/>
                  <a:pt x="46203" y="17837"/>
                </a:cubicBezTo>
                <a:cubicBezTo>
                  <a:pt x="46399" y="17796"/>
                  <a:pt x="46599" y="17775"/>
                  <a:pt x="46803" y="17775"/>
                </a:cubicBezTo>
                <a:cubicBezTo>
                  <a:pt x="46809" y="17775"/>
                  <a:pt x="46815" y="17775"/>
                  <a:pt x="46822" y="17775"/>
                </a:cubicBezTo>
                <a:close/>
                <a:moveTo>
                  <a:pt x="62650" y="17775"/>
                </a:moveTo>
                <a:cubicBezTo>
                  <a:pt x="63920" y="17775"/>
                  <a:pt x="65084" y="18551"/>
                  <a:pt x="65578" y="19724"/>
                </a:cubicBezTo>
                <a:cubicBezTo>
                  <a:pt x="65361" y="19777"/>
                  <a:pt x="65153" y="19850"/>
                  <a:pt x="64953" y="19944"/>
                </a:cubicBezTo>
                <a:cubicBezTo>
                  <a:pt x="64553" y="19025"/>
                  <a:pt x="63659" y="18433"/>
                  <a:pt x="62650" y="18433"/>
                </a:cubicBezTo>
                <a:lnTo>
                  <a:pt x="62633" y="18433"/>
                </a:lnTo>
                <a:cubicBezTo>
                  <a:pt x="61629" y="18442"/>
                  <a:pt x="60730" y="19041"/>
                  <a:pt x="60338" y="19965"/>
                </a:cubicBezTo>
                <a:cubicBezTo>
                  <a:pt x="60138" y="19871"/>
                  <a:pt x="59934" y="19793"/>
                  <a:pt x="59721" y="19735"/>
                </a:cubicBezTo>
                <a:cubicBezTo>
                  <a:pt x="59975" y="19115"/>
                  <a:pt x="60407" y="18608"/>
                  <a:pt x="60946" y="18270"/>
                </a:cubicBezTo>
                <a:cubicBezTo>
                  <a:pt x="61012" y="18225"/>
                  <a:pt x="61082" y="18188"/>
                  <a:pt x="61146" y="18151"/>
                </a:cubicBezTo>
                <a:cubicBezTo>
                  <a:pt x="61216" y="18114"/>
                  <a:pt x="61285" y="18078"/>
                  <a:pt x="61359" y="18050"/>
                </a:cubicBezTo>
                <a:cubicBezTo>
                  <a:pt x="61502" y="17984"/>
                  <a:pt x="61649" y="17931"/>
                  <a:pt x="61800" y="17890"/>
                </a:cubicBezTo>
                <a:cubicBezTo>
                  <a:pt x="61878" y="17869"/>
                  <a:pt x="61951" y="17853"/>
                  <a:pt x="62028" y="17837"/>
                </a:cubicBezTo>
                <a:cubicBezTo>
                  <a:pt x="62225" y="17796"/>
                  <a:pt x="62425" y="17775"/>
                  <a:pt x="62629" y="17775"/>
                </a:cubicBezTo>
                <a:close/>
                <a:moveTo>
                  <a:pt x="78460" y="17775"/>
                </a:moveTo>
                <a:cubicBezTo>
                  <a:pt x="78541" y="17775"/>
                  <a:pt x="78624" y="17780"/>
                  <a:pt x="78701" y="17784"/>
                </a:cubicBezTo>
                <a:cubicBezTo>
                  <a:pt x="78782" y="17792"/>
                  <a:pt x="78864" y="17800"/>
                  <a:pt x="78942" y="17812"/>
                </a:cubicBezTo>
                <a:cubicBezTo>
                  <a:pt x="79024" y="17824"/>
                  <a:pt x="79101" y="17837"/>
                  <a:pt x="79178" y="17857"/>
                </a:cubicBezTo>
                <a:cubicBezTo>
                  <a:pt x="80163" y="18082"/>
                  <a:pt x="81005" y="18772"/>
                  <a:pt x="81405" y="19724"/>
                </a:cubicBezTo>
                <a:cubicBezTo>
                  <a:pt x="81192" y="19777"/>
                  <a:pt x="80984" y="19850"/>
                  <a:pt x="80784" y="19944"/>
                </a:cubicBezTo>
                <a:cubicBezTo>
                  <a:pt x="80383" y="19025"/>
                  <a:pt x="79485" y="18433"/>
                  <a:pt x="78481" y="18433"/>
                </a:cubicBezTo>
                <a:lnTo>
                  <a:pt x="78464" y="18433"/>
                </a:lnTo>
                <a:cubicBezTo>
                  <a:pt x="77455" y="18442"/>
                  <a:pt x="76560" y="19041"/>
                  <a:pt x="76168" y="19965"/>
                </a:cubicBezTo>
                <a:cubicBezTo>
                  <a:pt x="75968" y="19871"/>
                  <a:pt x="75760" y="19793"/>
                  <a:pt x="75548" y="19735"/>
                </a:cubicBezTo>
                <a:cubicBezTo>
                  <a:pt x="75806" y="19115"/>
                  <a:pt x="76238" y="18608"/>
                  <a:pt x="76777" y="18270"/>
                </a:cubicBezTo>
                <a:cubicBezTo>
                  <a:pt x="76843" y="18225"/>
                  <a:pt x="76908" y="18188"/>
                  <a:pt x="76977" y="18151"/>
                </a:cubicBezTo>
                <a:cubicBezTo>
                  <a:pt x="77047" y="18114"/>
                  <a:pt x="77116" y="18078"/>
                  <a:pt x="77186" y="18050"/>
                </a:cubicBezTo>
                <a:cubicBezTo>
                  <a:pt x="77329" y="17984"/>
                  <a:pt x="77476" y="17931"/>
                  <a:pt x="77627" y="17890"/>
                </a:cubicBezTo>
                <a:cubicBezTo>
                  <a:pt x="77704" y="17869"/>
                  <a:pt x="77782" y="17853"/>
                  <a:pt x="77859" y="17837"/>
                </a:cubicBezTo>
                <a:cubicBezTo>
                  <a:pt x="78055" y="17796"/>
                  <a:pt x="78256" y="17775"/>
                  <a:pt x="78460" y="17775"/>
                </a:cubicBezTo>
                <a:close/>
                <a:moveTo>
                  <a:pt x="94307" y="17775"/>
                </a:moveTo>
                <a:cubicBezTo>
                  <a:pt x="95577" y="17775"/>
                  <a:pt x="96741" y="18551"/>
                  <a:pt x="97235" y="19724"/>
                </a:cubicBezTo>
                <a:cubicBezTo>
                  <a:pt x="97019" y="19777"/>
                  <a:pt x="96811" y="19850"/>
                  <a:pt x="96611" y="19944"/>
                </a:cubicBezTo>
                <a:cubicBezTo>
                  <a:pt x="96210" y="19025"/>
                  <a:pt x="95316" y="18433"/>
                  <a:pt x="94307" y="18433"/>
                </a:cubicBezTo>
                <a:lnTo>
                  <a:pt x="94291" y="18433"/>
                </a:lnTo>
                <a:cubicBezTo>
                  <a:pt x="93286" y="18442"/>
                  <a:pt x="92387" y="19041"/>
                  <a:pt x="91995" y="19965"/>
                </a:cubicBezTo>
                <a:cubicBezTo>
                  <a:pt x="91795" y="19871"/>
                  <a:pt x="91591" y="19793"/>
                  <a:pt x="91378" y="19735"/>
                </a:cubicBezTo>
                <a:cubicBezTo>
                  <a:pt x="91631" y="19115"/>
                  <a:pt x="92065" y="18608"/>
                  <a:pt x="92604" y="18270"/>
                </a:cubicBezTo>
                <a:cubicBezTo>
                  <a:pt x="92669" y="18225"/>
                  <a:pt x="92739" y="18188"/>
                  <a:pt x="92804" y="18151"/>
                </a:cubicBezTo>
                <a:cubicBezTo>
                  <a:pt x="92873" y="18114"/>
                  <a:pt x="92943" y="18078"/>
                  <a:pt x="93016" y="18050"/>
                </a:cubicBezTo>
                <a:cubicBezTo>
                  <a:pt x="93159" y="17984"/>
                  <a:pt x="93306" y="17931"/>
                  <a:pt x="93457" y="17890"/>
                </a:cubicBezTo>
                <a:cubicBezTo>
                  <a:pt x="93535" y="17869"/>
                  <a:pt x="93608" y="17853"/>
                  <a:pt x="93686" y="17837"/>
                </a:cubicBezTo>
                <a:cubicBezTo>
                  <a:pt x="93882" y="17796"/>
                  <a:pt x="94082" y="17775"/>
                  <a:pt x="94287" y="17775"/>
                </a:cubicBezTo>
                <a:close/>
                <a:moveTo>
                  <a:pt x="7310" y="17069"/>
                </a:moveTo>
                <a:cubicBezTo>
                  <a:pt x="8935" y="17069"/>
                  <a:pt x="10383" y="18083"/>
                  <a:pt x="10943" y="19597"/>
                </a:cubicBezTo>
                <a:cubicBezTo>
                  <a:pt x="10723" y="19609"/>
                  <a:pt x="10506" y="19642"/>
                  <a:pt x="10293" y="19691"/>
                </a:cubicBezTo>
                <a:cubicBezTo>
                  <a:pt x="9787" y="18482"/>
                  <a:pt x="8623" y="17706"/>
                  <a:pt x="7308" y="17706"/>
                </a:cubicBezTo>
                <a:lnTo>
                  <a:pt x="7283" y="17706"/>
                </a:lnTo>
                <a:cubicBezTo>
                  <a:pt x="5980" y="17714"/>
                  <a:pt x="4813" y="18498"/>
                  <a:pt x="4310" y="19703"/>
                </a:cubicBezTo>
                <a:lnTo>
                  <a:pt x="4376" y="19732"/>
                </a:lnTo>
                <a:cubicBezTo>
                  <a:pt x="4866" y="18551"/>
                  <a:pt x="6009" y="17784"/>
                  <a:pt x="7288" y="17775"/>
                </a:cubicBezTo>
                <a:cubicBezTo>
                  <a:pt x="7295" y="17775"/>
                  <a:pt x="7301" y="17775"/>
                  <a:pt x="7308" y="17775"/>
                </a:cubicBezTo>
                <a:cubicBezTo>
                  <a:pt x="8590" y="17775"/>
                  <a:pt x="9724" y="18529"/>
                  <a:pt x="10224" y="19707"/>
                </a:cubicBezTo>
                <a:cubicBezTo>
                  <a:pt x="10012" y="19760"/>
                  <a:pt x="9799" y="19834"/>
                  <a:pt x="9599" y="19920"/>
                </a:cubicBezTo>
                <a:cubicBezTo>
                  <a:pt x="9194" y="19017"/>
                  <a:pt x="8300" y="18433"/>
                  <a:pt x="7304" y="18433"/>
                </a:cubicBezTo>
                <a:lnTo>
                  <a:pt x="7292" y="18433"/>
                </a:lnTo>
                <a:cubicBezTo>
                  <a:pt x="6274" y="18442"/>
                  <a:pt x="5372" y="19049"/>
                  <a:pt x="4984" y="19981"/>
                </a:cubicBezTo>
                <a:cubicBezTo>
                  <a:pt x="4572" y="19785"/>
                  <a:pt x="4127" y="19658"/>
                  <a:pt x="3661" y="19609"/>
                </a:cubicBezTo>
                <a:cubicBezTo>
                  <a:pt x="3971" y="18768"/>
                  <a:pt x="4555" y="18082"/>
                  <a:pt x="5290" y="17633"/>
                </a:cubicBezTo>
                <a:cubicBezTo>
                  <a:pt x="5878" y="17277"/>
                  <a:pt x="6565" y="17073"/>
                  <a:pt x="7279" y="17069"/>
                </a:cubicBezTo>
                <a:cubicBezTo>
                  <a:pt x="7289" y="17069"/>
                  <a:pt x="7299" y="17069"/>
                  <a:pt x="7310" y="17069"/>
                </a:cubicBezTo>
                <a:close/>
                <a:moveTo>
                  <a:pt x="23134" y="17069"/>
                </a:moveTo>
                <a:cubicBezTo>
                  <a:pt x="24755" y="17069"/>
                  <a:pt x="26210" y="18078"/>
                  <a:pt x="26774" y="19597"/>
                </a:cubicBezTo>
                <a:cubicBezTo>
                  <a:pt x="26553" y="19609"/>
                  <a:pt x="26337" y="19642"/>
                  <a:pt x="26124" y="19691"/>
                </a:cubicBezTo>
                <a:cubicBezTo>
                  <a:pt x="25616" y="18481"/>
                  <a:pt x="24450" y="17706"/>
                  <a:pt x="23136" y="17706"/>
                </a:cubicBezTo>
                <a:cubicBezTo>
                  <a:pt x="23128" y="17706"/>
                  <a:pt x="23121" y="17706"/>
                  <a:pt x="23114" y="17706"/>
                </a:cubicBezTo>
                <a:cubicBezTo>
                  <a:pt x="21807" y="17714"/>
                  <a:pt x="20639" y="18498"/>
                  <a:pt x="20141" y="19703"/>
                </a:cubicBezTo>
                <a:lnTo>
                  <a:pt x="20202" y="19732"/>
                </a:lnTo>
                <a:cubicBezTo>
                  <a:pt x="20692" y="18551"/>
                  <a:pt x="21835" y="17784"/>
                  <a:pt x="23114" y="17775"/>
                </a:cubicBezTo>
                <a:cubicBezTo>
                  <a:pt x="23120" y="17775"/>
                  <a:pt x="23127" y="17775"/>
                  <a:pt x="23134" y="17775"/>
                </a:cubicBezTo>
                <a:cubicBezTo>
                  <a:pt x="24416" y="17775"/>
                  <a:pt x="25555" y="18529"/>
                  <a:pt x="26054" y="19707"/>
                </a:cubicBezTo>
                <a:cubicBezTo>
                  <a:pt x="25839" y="19760"/>
                  <a:pt x="25630" y="19834"/>
                  <a:pt x="25430" y="19920"/>
                </a:cubicBezTo>
                <a:cubicBezTo>
                  <a:pt x="25021" y="19017"/>
                  <a:pt x="24127" y="18433"/>
                  <a:pt x="23134" y="18433"/>
                </a:cubicBezTo>
                <a:lnTo>
                  <a:pt x="23119" y="18433"/>
                </a:lnTo>
                <a:cubicBezTo>
                  <a:pt x="22105" y="18442"/>
                  <a:pt x="21202" y="19049"/>
                  <a:pt x="20815" y="19981"/>
                </a:cubicBezTo>
                <a:cubicBezTo>
                  <a:pt x="20402" y="19785"/>
                  <a:pt x="19952" y="19658"/>
                  <a:pt x="19492" y="19609"/>
                </a:cubicBezTo>
                <a:cubicBezTo>
                  <a:pt x="19801" y="18768"/>
                  <a:pt x="20382" y="18082"/>
                  <a:pt x="21121" y="17633"/>
                </a:cubicBezTo>
                <a:cubicBezTo>
                  <a:pt x="21705" y="17277"/>
                  <a:pt x="22391" y="17073"/>
                  <a:pt x="23110" y="17069"/>
                </a:cubicBezTo>
                <a:close/>
                <a:moveTo>
                  <a:pt x="38967" y="17069"/>
                </a:moveTo>
                <a:cubicBezTo>
                  <a:pt x="40592" y="17069"/>
                  <a:pt x="42040" y="18083"/>
                  <a:pt x="42600" y="19597"/>
                </a:cubicBezTo>
                <a:cubicBezTo>
                  <a:pt x="42380" y="19609"/>
                  <a:pt x="42163" y="19642"/>
                  <a:pt x="41951" y="19691"/>
                </a:cubicBezTo>
                <a:cubicBezTo>
                  <a:pt x="41444" y="18482"/>
                  <a:pt x="40280" y="17706"/>
                  <a:pt x="38965" y="17706"/>
                </a:cubicBezTo>
                <a:lnTo>
                  <a:pt x="38940" y="17706"/>
                </a:lnTo>
                <a:cubicBezTo>
                  <a:pt x="37638" y="17714"/>
                  <a:pt x="36469" y="18498"/>
                  <a:pt x="35967" y="19703"/>
                </a:cubicBezTo>
                <a:lnTo>
                  <a:pt x="36033" y="19732"/>
                </a:lnTo>
                <a:cubicBezTo>
                  <a:pt x="36523" y="18551"/>
                  <a:pt x="37666" y="17784"/>
                  <a:pt x="38944" y="17775"/>
                </a:cubicBezTo>
                <a:cubicBezTo>
                  <a:pt x="38951" y="17775"/>
                  <a:pt x="38957" y="17775"/>
                  <a:pt x="38964" y="17775"/>
                </a:cubicBezTo>
                <a:cubicBezTo>
                  <a:pt x="40247" y="17775"/>
                  <a:pt x="41382" y="18529"/>
                  <a:pt x="41881" y="19707"/>
                </a:cubicBezTo>
                <a:cubicBezTo>
                  <a:pt x="41669" y="19760"/>
                  <a:pt x="41457" y="19834"/>
                  <a:pt x="41257" y="19920"/>
                </a:cubicBezTo>
                <a:cubicBezTo>
                  <a:pt x="40852" y="19017"/>
                  <a:pt x="39958" y="18433"/>
                  <a:pt x="38961" y="18433"/>
                </a:cubicBezTo>
                <a:lnTo>
                  <a:pt x="38949" y="18433"/>
                </a:lnTo>
                <a:cubicBezTo>
                  <a:pt x="37932" y="18442"/>
                  <a:pt x="37029" y="19049"/>
                  <a:pt x="36641" y="19981"/>
                </a:cubicBezTo>
                <a:cubicBezTo>
                  <a:pt x="36229" y="19785"/>
                  <a:pt x="35783" y="19658"/>
                  <a:pt x="35317" y="19609"/>
                </a:cubicBezTo>
                <a:cubicBezTo>
                  <a:pt x="35628" y="18768"/>
                  <a:pt x="36212" y="18082"/>
                  <a:pt x="36948" y="17633"/>
                </a:cubicBezTo>
                <a:cubicBezTo>
                  <a:pt x="37536" y="17277"/>
                  <a:pt x="38222" y="17073"/>
                  <a:pt x="38936" y="17069"/>
                </a:cubicBezTo>
                <a:cubicBezTo>
                  <a:pt x="38947" y="17069"/>
                  <a:pt x="38957" y="17069"/>
                  <a:pt x="38967" y="17069"/>
                </a:cubicBezTo>
                <a:close/>
                <a:moveTo>
                  <a:pt x="54792" y="17069"/>
                </a:moveTo>
                <a:cubicBezTo>
                  <a:pt x="56413" y="17069"/>
                  <a:pt x="57867" y="18078"/>
                  <a:pt x="58431" y="19597"/>
                </a:cubicBezTo>
                <a:cubicBezTo>
                  <a:pt x="58211" y="19609"/>
                  <a:pt x="57994" y="19642"/>
                  <a:pt x="57781" y="19691"/>
                </a:cubicBezTo>
                <a:cubicBezTo>
                  <a:pt x="57270" y="18482"/>
                  <a:pt x="56107" y="17706"/>
                  <a:pt x="54792" y="17706"/>
                </a:cubicBezTo>
                <a:lnTo>
                  <a:pt x="54771" y="17706"/>
                </a:lnTo>
                <a:cubicBezTo>
                  <a:pt x="53996" y="17710"/>
                  <a:pt x="53268" y="17988"/>
                  <a:pt x="52701" y="18466"/>
                </a:cubicBezTo>
                <a:cubicBezTo>
                  <a:pt x="52313" y="18796"/>
                  <a:pt x="51998" y="19213"/>
                  <a:pt x="51798" y="19703"/>
                </a:cubicBezTo>
                <a:lnTo>
                  <a:pt x="51859" y="19732"/>
                </a:lnTo>
                <a:cubicBezTo>
                  <a:pt x="52060" y="19254"/>
                  <a:pt x="52365" y="18842"/>
                  <a:pt x="52746" y="18523"/>
                </a:cubicBezTo>
                <a:cubicBezTo>
                  <a:pt x="53301" y="18053"/>
                  <a:pt x="54011" y="17780"/>
                  <a:pt x="54771" y="17775"/>
                </a:cubicBezTo>
                <a:lnTo>
                  <a:pt x="54792" y="17775"/>
                </a:lnTo>
                <a:cubicBezTo>
                  <a:pt x="56074" y="17775"/>
                  <a:pt x="57210" y="18531"/>
                  <a:pt x="57712" y="19707"/>
                </a:cubicBezTo>
                <a:cubicBezTo>
                  <a:pt x="57495" y="19760"/>
                  <a:pt x="57287" y="19834"/>
                  <a:pt x="57087" y="19920"/>
                </a:cubicBezTo>
                <a:cubicBezTo>
                  <a:pt x="56680" y="19012"/>
                  <a:pt x="55782" y="18433"/>
                  <a:pt x="54785" y="18433"/>
                </a:cubicBezTo>
                <a:cubicBezTo>
                  <a:pt x="54782" y="18433"/>
                  <a:pt x="54778" y="18433"/>
                  <a:pt x="54775" y="18433"/>
                </a:cubicBezTo>
                <a:cubicBezTo>
                  <a:pt x="53762" y="18442"/>
                  <a:pt x="52859" y="19049"/>
                  <a:pt x="52471" y="19981"/>
                </a:cubicBezTo>
                <a:cubicBezTo>
                  <a:pt x="52060" y="19785"/>
                  <a:pt x="51610" y="19658"/>
                  <a:pt x="51148" y="19609"/>
                </a:cubicBezTo>
                <a:cubicBezTo>
                  <a:pt x="51459" y="18768"/>
                  <a:pt x="52039" y="18082"/>
                  <a:pt x="52778" y="17633"/>
                </a:cubicBezTo>
                <a:cubicBezTo>
                  <a:pt x="53362" y="17277"/>
                  <a:pt x="54048" y="17073"/>
                  <a:pt x="54767" y="17069"/>
                </a:cubicBezTo>
                <a:close/>
                <a:moveTo>
                  <a:pt x="70618" y="17069"/>
                </a:moveTo>
                <a:cubicBezTo>
                  <a:pt x="72243" y="17069"/>
                  <a:pt x="73693" y="18078"/>
                  <a:pt x="74257" y="19597"/>
                </a:cubicBezTo>
                <a:cubicBezTo>
                  <a:pt x="74036" y="19609"/>
                  <a:pt x="73821" y="19642"/>
                  <a:pt x="73608" y="19691"/>
                </a:cubicBezTo>
                <a:cubicBezTo>
                  <a:pt x="73101" y="18482"/>
                  <a:pt x="71938" y="17706"/>
                  <a:pt x="70622" y="17706"/>
                </a:cubicBezTo>
                <a:lnTo>
                  <a:pt x="70598" y="17706"/>
                </a:lnTo>
                <a:cubicBezTo>
                  <a:pt x="69295" y="17714"/>
                  <a:pt x="68126" y="18498"/>
                  <a:pt x="67625" y="19703"/>
                </a:cubicBezTo>
                <a:lnTo>
                  <a:pt x="67689" y="19732"/>
                </a:lnTo>
                <a:cubicBezTo>
                  <a:pt x="67881" y="19266"/>
                  <a:pt x="68175" y="18866"/>
                  <a:pt x="68539" y="18551"/>
                </a:cubicBezTo>
                <a:cubicBezTo>
                  <a:pt x="69099" y="18065"/>
                  <a:pt x="69826" y="17780"/>
                  <a:pt x="70602" y="17775"/>
                </a:cubicBezTo>
                <a:lnTo>
                  <a:pt x="70622" y="17775"/>
                </a:lnTo>
                <a:cubicBezTo>
                  <a:pt x="71904" y="17775"/>
                  <a:pt x="73040" y="18531"/>
                  <a:pt x="73538" y="19707"/>
                </a:cubicBezTo>
                <a:cubicBezTo>
                  <a:pt x="73326" y="19760"/>
                  <a:pt x="73114" y="19834"/>
                  <a:pt x="72914" y="19920"/>
                </a:cubicBezTo>
                <a:cubicBezTo>
                  <a:pt x="72509" y="19017"/>
                  <a:pt x="71615" y="18433"/>
                  <a:pt x="70622" y="18433"/>
                </a:cubicBezTo>
                <a:lnTo>
                  <a:pt x="70605" y="18433"/>
                </a:lnTo>
                <a:cubicBezTo>
                  <a:pt x="69589" y="18442"/>
                  <a:pt x="68690" y="19049"/>
                  <a:pt x="68298" y="19981"/>
                </a:cubicBezTo>
                <a:cubicBezTo>
                  <a:pt x="67885" y="19785"/>
                  <a:pt x="67440" y="19658"/>
                  <a:pt x="66975" y="19609"/>
                </a:cubicBezTo>
                <a:cubicBezTo>
                  <a:pt x="67285" y="18768"/>
                  <a:pt x="67870" y="18082"/>
                  <a:pt x="68605" y="17633"/>
                </a:cubicBezTo>
                <a:cubicBezTo>
                  <a:pt x="69193" y="17277"/>
                  <a:pt x="69879" y="17073"/>
                  <a:pt x="70594" y="17069"/>
                </a:cubicBezTo>
                <a:close/>
                <a:moveTo>
                  <a:pt x="86449" y="17069"/>
                </a:moveTo>
                <a:cubicBezTo>
                  <a:pt x="88074" y="17069"/>
                  <a:pt x="89524" y="18078"/>
                  <a:pt x="90087" y="19597"/>
                </a:cubicBezTo>
                <a:cubicBezTo>
                  <a:pt x="89867" y="19609"/>
                  <a:pt x="89651" y="19642"/>
                  <a:pt x="89438" y="19691"/>
                </a:cubicBezTo>
                <a:cubicBezTo>
                  <a:pt x="88928" y="18482"/>
                  <a:pt x="87764" y="17706"/>
                  <a:pt x="86449" y="17706"/>
                </a:cubicBezTo>
                <a:lnTo>
                  <a:pt x="86428" y="17706"/>
                </a:lnTo>
                <a:cubicBezTo>
                  <a:pt x="85652" y="17710"/>
                  <a:pt x="84926" y="17988"/>
                  <a:pt x="84358" y="18466"/>
                </a:cubicBezTo>
                <a:cubicBezTo>
                  <a:pt x="83970" y="18796"/>
                  <a:pt x="83655" y="19213"/>
                  <a:pt x="83455" y="19703"/>
                </a:cubicBezTo>
                <a:lnTo>
                  <a:pt x="83516" y="19732"/>
                </a:lnTo>
                <a:cubicBezTo>
                  <a:pt x="83716" y="19254"/>
                  <a:pt x="84023" y="18842"/>
                  <a:pt x="84402" y="18523"/>
                </a:cubicBezTo>
                <a:cubicBezTo>
                  <a:pt x="84958" y="18053"/>
                  <a:pt x="85669" y="17780"/>
                  <a:pt x="86428" y="17775"/>
                </a:cubicBezTo>
                <a:lnTo>
                  <a:pt x="86449" y="17775"/>
                </a:lnTo>
                <a:cubicBezTo>
                  <a:pt x="87731" y="17775"/>
                  <a:pt x="88871" y="18531"/>
                  <a:pt x="89369" y="19707"/>
                </a:cubicBezTo>
                <a:cubicBezTo>
                  <a:pt x="89152" y="19760"/>
                  <a:pt x="88944" y="19834"/>
                  <a:pt x="88744" y="19920"/>
                </a:cubicBezTo>
                <a:cubicBezTo>
                  <a:pt x="88336" y="19017"/>
                  <a:pt x="87441" y="18433"/>
                  <a:pt x="86449" y="18433"/>
                </a:cubicBezTo>
                <a:lnTo>
                  <a:pt x="86432" y="18433"/>
                </a:lnTo>
                <a:cubicBezTo>
                  <a:pt x="85420" y="18442"/>
                  <a:pt x="84517" y="19049"/>
                  <a:pt x="84129" y="19981"/>
                </a:cubicBezTo>
                <a:cubicBezTo>
                  <a:pt x="83716" y="19785"/>
                  <a:pt x="83267" y="19658"/>
                  <a:pt x="82805" y="19609"/>
                </a:cubicBezTo>
                <a:cubicBezTo>
                  <a:pt x="83116" y="18768"/>
                  <a:pt x="83696" y="18082"/>
                  <a:pt x="84435" y="17633"/>
                </a:cubicBezTo>
                <a:cubicBezTo>
                  <a:pt x="85020" y="17277"/>
                  <a:pt x="85706" y="17073"/>
                  <a:pt x="86424" y="17069"/>
                </a:cubicBezTo>
                <a:close/>
                <a:moveTo>
                  <a:pt x="15166" y="18506"/>
                </a:moveTo>
                <a:cubicBezTo>
                  <a:pt x="16146" y="18506"/>
                  <a:pt x="17017" y="19079"/>
                  <a:pt x="17404" y="19973"/>
                </a:cubicBezTo>
                <a:cubicBezTo>
                  <a:pt x="17217" y="20063"/>
                  <a:pt x="17036" y="20165"/>
                  <a:pt x="16865" y="20283"/>
                </a:cubicBezTo>
                <a:cubicBezTo>
                  <a:pt x="16591" y="19585"/>
                  <a:pt x="15918" y="19123"/>
                  <a:pt x="15166" y="19123"/>
                </a:cubicBezTo>
                <a:lnTo>
                  <a:pt x="15154" y="19123"/>
                </a:lnTo>
                <a:cubicBezTo>
                  <a:pt x="14395" y="19128"/>
                  <a:pt x="13716" y="19605"/>
                  <a:pt x="13454" y="20312"/>
                </a:cubicBezTo>
                <a:cubicBezTo>
                  <a:pt x="13283" y="20193"/>
                  <a:pt x="13104" y="20083"/>
                  <a:pt x="12915" y="19993"/>
                </a:cubicBezTo>
                <a:cubicBezTo>
                  <a:pt x="13300" y="19094"/>
                  <a:pt x="14169" y="18510"/>
                  <a:pt x="15149" y="18506"/>
                </a:cubicBezTo>
                <a:close/>
                <a:moveTo>
                  <a:pt x="30993" y="18506"/>
                </a:moveTo>
                <a:cubicBezTo>
                  <a:pt x="31973" y="18506"/>
                  <a:pt x="32842" y="19079"/>
                  <a:pt x="33234" y="19973"/>
                </a:cubicBezTo>
                <a:cubicBezTo>
                  <a:pt x="33047" y="20063"/>
                  <a:pt x="32863" y="20165"/>
                  <a:pt x="32691" y="20283"/>
                </a:cubicBezTo>
                <a:cubicBezTo>
                  <a:pt x="32419" y="19584"/>
                  <a:pt x="31745" y="19123"/>
                  <a:pt x="30990" y="19123"/>
                </a:cubicBezTo>
                <a:cubicBezTo>
                  <a:pt x="30986" y="19123"/>
                  <a:pt x="30983" y="19123"/>
                  <a:pt x="30980" y="19123"/>
                </a:cubicBezTo>
                <a:cubicBezTo>
                  <a:pt x="30225" y="19128"/>
                  <a:pt x="29547" y="19605"/>
                  <a:pt x="29281" y="20312"/>
                </a:cubicBezTo>
                <a:cubicBezTo>
                  <a:pt x="29114" y="20193"/>
                  <a:pt x="28930" y="20083"/>
                  <a:pt x="28746" y="19993"/>
                </a:cubicBezTo>
                <a:cubicBezTo>
                  <a:pt x="29126" y="19094"/>
                  <a:pt x="30000" y="18510"/>
                  <a:pt x="30976" y="18506"/>
                </a:cubicBezTo>
                <a:close/>
                <a:moveTo>
                  <a:pt x="46823" y="18506"/>
                </a:moveTo>
                <a:cubicBezTo>
                  <a:pt x="47803" y="18506"/>
                  <a:pt x="48673" y="19079"/>
                  <a:pt x="49061" y="19973"/>
                </a:cubicBezTo>
                <a:cubicBezTo>
                  <a:pt x="48874" y="20063"/>
                  <a:pt x="48694" y="20165"/>
                  <a:pt x="48522" y="20283"/>
                </a:cubicBezTo>
                <a:cubicBezTo>
                  <a:pt x="48250" y="19584"/>
                  <a:pt x="47576" y="19123"/>
                  <a:pt x="46820" y="19123"/>
                </a:cubicBezTo>
                <a:cubicBezTo>
                  <a:pt x="46817" y="19123"/>
                  <a:pt x="46814" y="19123"/>
                  <a:pt x="46811" y="19123"/>
                </a:cubicBezTo>
                <a:cubicBezTo>
                  <a:pt x="46051" y="19128"/>
                  <a:pt x="45374" y="19605"/>
                  <a:pt x="45112" y="20312"/>
                </a:cubicBezTo>
                <a:cubicBezTo>
                  <a:pt x="44940" y="20193"/>
                  <a:pt x="44761" y="20087"/>
                  <a:pt x="44573" y="19993"/>
                </a:cubicBezTo>
                <a:cubicBezTo>
                  <a:pt x="44953" y="19094"/>
                  <a:pt x="45826" y="18510"/>
                  <a:pt x="46807" y="18506"/>
                </a:cubicBezTo>
                <a:close/>
                <a:moveTo>
                  <a:pt x="62653" y="18506"/>
                </a:moveTo>
                <a:cubicBezTo>
                  <a:pt x="63629" y="18506"/>
                  <a:pt x="64502" y="19080"/>
                  <a:pt x="64892" y="19973"/>
                </a:cubicBezTo>
                <a:cubicBezTo>
                  <a:pt x="64705" y="20063"/>
                  <a:pt x="64520" y="20165"/>
                  <a:pt x="64349" y="20283"/>
                </a:cubicBezTo>
                <a:cubicBezTo>
                  <a:pt x="64076" y="19584"/>
                  <a:pt x="63403" y="19123"/>
                  <a:pt x="62647" y="19123"/>
                </a:cubicBezTo>
                <a:cubicBezTo>
                  <a:pt x="62644" y="19123"/>
                  <a:pt x="62640" y="19123"/>
                  <a:pt x="62637" y="19123"/>
                </a:cubicBezTo>
                <a:cubicBezTo>
                  <a:pt x="61881" y="19128"/>
                  <a:pt x="61204" y="19605"/>
                  <a:pt x="60938" y="20312"/>
                </a:cubicBezTo>
                <a:cubicBezTo>
                  <a:pt x="60771" y="20193"/>
                  <a:pt x="60588" y="20083"/>
                  <a:pt x="60403" y="19993"/>
                </a:cubicBezTo>
                <a:cubicBezTo>
                  <a:pt x="60784" y="19094"/>
                  <a:pt x="61657" y="18510"/>
                  <a:pt x="62633" y="18506"/>
                </a:cubicBezTo>
                <a:cubicBezTo>
                  <a:pt x="62640" y="18506"/>
                  <a:pt x="62647" y="18506"/>
                  <a:pt x="62653" y="18506"/>
                </a:cubicBezTo>
                <a:close/>
                <a:moveTo>
                  <a:pt x="78481" y="18506"/>
                </a:moveTo>
                <a:cubicBezTo>
                  <a:pt x="79461" y="18506"/>
                  <a:pt x="80330" y="19079"/>
                  <a:pt x="80718" y="19973"/>
                </a:cubicBezTo>
                <a:cubicBezTo>
                  <a:pt x="80530" y="20063"/>
                  <a:pt x="80351" y="20165"/>
                  <a:pt x="80179" y="20283"/>
                </a:cubicBezTo>
                <a:cubicBezTo>
                  <a:pt x="79906" y="19585"/>
                  <a:pt x="79231" y="19123"/>
                  <a:pt x="78481" y="19123"/>
                </a:cubicBezTo>
                <a:lnTo>
                  <a:pt x="78468" y="19123"/>
                </a:lnTo>
                <a:cubicBezTo>
                  <a:pt x="77708" y="19128"/>
                  <a:pt x="77031" y="19605"/>
                  <a:pt x="76769" y="20312"/>
                </a:cubicBezTo>
                <a:cubicBezTo>
                  <a:pt x="76598" y="20193"/>
                  <a:pt x="76418" y="20083"/>
                  <a:pt x="76230" y="19993"/>
                </a:cubicBezTo>
                <a:cubicBezTo>
                  <a:pt x="76614" y="19094"/>
                  <a:pt x="77484" y="18510"/>
                  <a:pt x="78464" y="18506"/>
                </a:cubicBezTo>
                <a:close/>
                <a:moveTo>
                  <a:pt x="94307" y="18506"/>
                </a:moveTo>
                <a:cubicBezTo>
                  <a:pt x="95287" y="18506"/>
                  <a:pt x="96157" y="19079"/>
                  <a:pt x="96549" y="19973"/>
                </a:cubicBezTo>
                <a:cubicBezTo>
                  <a:pt x="96361" y="20063"/>
                  <a:pt x="96178" y="20165"/>
                  <a:pt x="96006" y="20283"/>
                </a:cubicBezTo>
                <a:cubicBezTo>
                  <a:pt x="95734" y="19584"/>
                  <a:pt x="95060" y="19123"/>
                  <a:pt x="94304" y="19123"/>
                </a:cubicBezTo>
                <a:cubicBezTo>
                  <a:pt x="94301" y="19123"/>
                  <a:pt x="94298" y="19123"/>
                  <a:pt x="94295" y="19123"/>
                </a:cubicBezTo>
                <a:cubicBezTo>
                  <a:pt x="93539" y="19128"/>
                  <a:pt x="92861" y="19605"/>
                  <a:pt x="92596" y="20312"/>
                </a:cubicBezTo>
                <a:cubicBezTo>
                  <a:pt x="92428" y="20193"/>
                  <a:pt x="92244" y="20083"/>
                  <a:pt x="92061" y="19993"/>
                </a:cubicBezTo>
                <a:cubicBezTo>
                  <a:pt x="92440" y="19094"/>
                  <a:pt x="93314" y="18510"/>
                  <a:pt x="94291" y="18506"/>
                </a:cubicBezTo>
                <a:close/>
                <a:moveTo>
                  <a:pt x="7312" y="18506"/>
                </a:moveTo>
                <a:cubicBezTo>
                  <a:pt x="8271" y="18506"/>
                  <a:pt x="9140" y="19072"/>
                  <a:pt x="9534" y="19948"/>
                </a:cubicBezTo>
                <a:cubicBezTo>
                  <a:pt x="9346" y="20034"/>
                  <a:pt x="9166" y="20136"/>
                  <a:pt x="8991" y="20250"/>
                </a:cubicBezTo>
                <a:cubicBezTo>
                  <a:pt x="8710" y="19576"/>
                  <a:pt x="8037" y="19123"/>
                  <a:pt x="7305" y="19123"/>
                </a:cubicBezTo>
                <a:cubicBezTo>
                  <a:pt x="7302" y="19123"/>
                  <a:pt x="7299" y="19123"/>
                  <a:pt x="7296" y="19123"/>
                </a:cubicBezTo>
                <a:cubicBezTo>
                  <a:pt x="6519" y="19128"/>
                  <a:pt x="5842" y="19613"/>
                  <a:pt x="5584" y="20340"/>
                </a:cubicBezTo>
                <a:cubicBezTo>
                  <a:pt x="5413" y="20218"/>
                  <a:pt x="5233" y="20108"/>
                  <a:pt x="5049" y="20014"/>
                </a:cubicBezTo>
                <a:cubicBezTo>
                  <a:pt x="5425" y="19103"/>
                  <a:pt x="6303" y="18510"/>
                  <a:pt x="7292" y="18506"/>
                </a:cubicBezTo>
                <a:cubicBezTo>
                  <a:pt x="7298" y="18506"/>
                  <a:pt x="7305" y="18506"/>
                  <a:pt x="7312" y="18506"/>
                </a:cubicBezTo>
                <a:close/>
                <a:moveTo>
                  <a:pt x="23138" y="18506"/>
                </a:moveTo>
                <a:cubicBezTo>
                  <a:pt x="24102" y="18506"/>
                  <a:pt x="24971" y="19072"/>
                  <a:pt x="25364" y="19948"/>
                </a:cubicBezTo>
                <a:cubicBezTo>
                  <a:pt x="25177" y="20034"/>
                  <a:pt x="24993" y="20136"/>
                  <a:pt x="24821" y="20250"/>
                </a:cubicBezTo>
                <a:cubicBezTo>
                  <a:pt x="24540" y="19573"/>
                  <a:pt x="23869" y="19123"/>
                  <a:pt x="23134" y="19123"/>
                </a:cubicBezTo>
                <a:lnTo>
                  <a:pt x="23122" y="19123"/>
                </a:lnTo>
                <a:cubicBezTo>
                  <a:pt x="22350" y="19128"/>
                  <a:pt x="21668" y="19613"/>
                  <a:pt x="21415" y="20340"/>
                </a:cubicBezTo>
                <a:cubicBezTo>
                  <a:pt x="21358" y="20299"/>
                  <a:pt x="21305" y="20263"/>
                  <a:pt x="21247" y="20226"/>
                </a:cubicBezTo>
                <a:cubicBezTo>
                  <a:pt x="21129" y="20148"/>
                  <a:pt x="21002" y="20079"/>
                  <a:pt x="20876" y="20014"/>
                </a:cubicBezTo>
                <a:cubicBezTo>
                  <a:pt x="21251" y="19103"/>
                  <a:pt x="22129" y="18510"/>
                  <a:pt x="23119" y="18506"/>
                </a:cubicBezTo>
                <a:cubicBezTo>
                  <a:pt x="23125" y="18506"/>
                  <a:pt x="23132" y="18506"/>
                  <a:pt x="23138" y="18506"/>
                </a:cubicBezTo>
                <a:close/>
                <a:moveTo>
                  <a:pt x="38969" y="18506"/>
                </a:moveTo>
                <a:cubicBezTo>
                  <a:pt x="39929" y="18506"/>
                  <a:pt x="40798" y="19072"/>
                  <a:pt x="41191" y="19948"/>
                </a:cubicBezTo>
                <a:cubicBezTo>
                  <a:pt x="41003" y="20034"/>
                  <a:pt x="40823" y="20136"/>
                  <a:pt x="40648" y="20250"/>
                </a:cubicBezTo>
                <a:cubicBezTo>
                  <a:pt x="40370" y="19573"/>
                  <a:pt x="39696" y="19123"/>
                  <a:pt x="38961" y="19123"/>
                </a:cubicBezTo>
                <a:lnTo>
                  <a:pt x="38953" y="19123"/>
                </a:lnTo>
                <a:cubicBezTo>
                  <a:pt x="38177" y="19128"/>
                  <a:pt x="37498" y="19613"/>
                  <a:pt x="37242" y="20340"/>
                </a:cubicBezTo>
                <a:cubicBezTo>
                  <a:pt x="37185" y="20299"/>
                  <a:pt x="37127" y="20259"/>
                  <a:pt x="37070" y="20222"/>
                </a:cubicBezTo>
                <a:cubicBezTo>
                  <a:pt x="36951" y="20144"/>
                  <a:pt x="36829" y="20079"/>
                  <a:pt x="36706" y="20014"/>
                </a:cubicBezTo>
                <a:cubicBezTo>
                  <a:pt x="37082" y="19103"/>
                  <a:pt x="37960" y="18510"/>
                  <a:pt x="38949" y="18506"/>
                </a:cubicBezTo>
                <a:cubicBezTo>
                  <a:pt x="38956" y="18506"/>
                  <a:pt x="38962" y="18506"/>
                  <a:pt x="38969" y="18506"/>
                </a:cubicBezTo>
                <a:close/>
                <a:moveTo>
                  <a:pt x="54792" y="18506"/>
                </a:moveTo>
                <a:cubicBezTo>
                  <a:pt x="55755" y="18506"/>
                  <a:pt x="56626" y="19070"/>
                  <a:pt x="57022" y="19948"/>
                </a:cubicBezTo>
                <a:cubicBezTo>
                  <a:pt x="56833" y="20034"/>
                  <a:pt x="56650" y="20136"/>
                  <a:pt x="56478" y="20250"/>
                </a:cubicBezTo>
                <a:cubicBezTo>
                  <a:pt x="56196" y="19573"/>
                  <a:pt x="55527" y="19123"/>
                  <a:pt x="54792" y="19123"/>
                </a:cubicBezTo>
                <a:lnTo>
                  <a:pt x="54780" y="19123"/>
                </a:lnTo>
                <a:cubicBezTo>
                  <a:pt x="54007" y="19128"/>
                  <a:pt x="53325" y="19613"/>
                  <a:pt x="53072" y="20340"/>
                </a:cubicBezTo>
                <a:cubicBezTo>
                  <a:pt x="52901" y="20218"/>
                  <a:pt x="52721" y="20108"/>
                  <a:pt x="52533" y="20014"/>
                </a:cubicBezTo>
                <a:cubicBezTo>
                  <a:pt x="52912" y="19103"/>
                  <a:pt x="53787" y="18510"/>
                  <a:pt x="54775" y="18506"/>
                </a:cubicBezTo>
                <a:close/>
                <a:moveTo>
                  <a:pt x="70622" y="18506"/>
                </a:moveTo>
                <a:cubicBezTo>
                  <a:pt x="71586" y="18506"/>
                  <a:pt x="72456" y="19070"/>
                  <a:pt x="72848" y="19948"/>
                </a:cubicBezTo>
                <a:cubicBezTo>
                  <a:pt x="72660" y="20034"/>
                  <a:pt x="72481" y="20136"/>
                  <a:pt x="72305" y="20250"/>
                </a:cubicBezTo>
                <a:cubicBezTo>
                  <a:pt x="72027" y="19573"/>
                  <a:pt x="71353" y="19123"/>
                  <a:pt x="70618" y="19123"/>
                </a:cubicBezTo>
                <a:lnTo>
                  <a:pt x="70610" y="19123"/>
                </a:lnTo>
                <a:cubicBezTo>
                  <a:pt x="69834" y="19128"/>
                  <a:pt x="69156" y="19613"/>
                  <a:pt x="68899" y="20340"/>
                </a:cubicBezTo>
                <a:cubicBezTo>
                  <a:pt x="68727" y="20218"/>
                  <a:pt x="68547" y="20108"/>
                  <a:pt x="68364" y="20014"/>
                </a:cubicBezTo>
                <a:cubicBezTo>
                  <a:pt x="68739" y="19103"/>
                  <a:pt x="69617" y="18510"/>
                  <a:pt x="70605" y="18506"/>
                </a:cubicBezTo>
                <a:close/>
                <a:moveTo>
                  <a:pt x="86449" y="18506"/>
                </a:moveTo>
                <a:cubicBezTo>
                  <a:pt x="87412" y="18506"/>
                  <a:pt x="88283" y="19070"/>
                  <a:pt x="88679" y="19948"/>
                </a:cubicBezTo>
                <a:cubicBezTo>
                  <a:pt x="88491" y="20034"/>
                  <a:pt x="88307" y="20136"/>
                  <a:pt x="88136" y="20250"/>
                </a:cubicBezTo>
                <a:cubicBezTo>
                  <a:pt x="87853" y="19573"/>
                  <a:pt x="87184" y="19123"/>
                  <a:pt x="86449" y="19123"/>
                </a:cubicBezTo>
                <a:lnTo>
                  <a:pt x="86436" y="19123"/>
                </a:lnTo>
                <a:cubicBezTo>
                  <a:pt x="85665" y="19128"/>
                  <a:pt x="84982" y="19613"/>
                  <a:pt x="84729" y="20340"/>
                </a:cubicBezTo>
                <a:cubicBezTo>
                  <a:pt x="84558" y="20218"/>
                  <a:pt x="84378" y="20108"/>
                  <a:pt x="84190" y="20014"/>
                </a:cubicBezTo>
                <a:cubicBezTo>
                  <a:pt x="84570" y="19103"/>
                  <a:pt x="85444" y="18510"/>
                  <a:pt x="86432" y="18506"/>
                </a:cubicBezTo>
                <a:close/>
                <a:moveTo>
                  <a:pt x="15164" y="19192"/>
                </a:moveTo>
                <a:cubicBezTo>
                  <a:pt x="15895" y="19192"/>
                  <a:pt x="16547" y="19645"/>
                  <a:pt x="16804" y="20324"/>
                </a:cubicBezTo>
                <a:cubicBezTo>
                  <a:pt x="16689" y="20410"/>
                  <a:pt x="16576" y="20500"/>
                  <a:pt x="16469" y="20593"/>
                </a:cubicBezTo>
                <a:cubicBezTo>
                  <a:pt x="16432" y="20627"/>
                  <a:pt x="16395" y="20659"/>
                  <a:pt x="16359" y="20696"/>
                </a:cubicBezTo>
                <a:cubicBezTo>
                  <a:pt x="16240" y="20136"/>
                  <a:pt x="15737" y="19728"/>
                  <a:pt x="15166" y="19728"/>
                </a:cubicBezTo>
                <a:lnTo>
                  <a:pt x="15158" y="19728"/>
                </a:lnTo>
                <a:cubicBezTo>
                  <a:pt x="14561" y="19732"/>
                  <a:pt x="14063" y="20161"/>
                  <a:pt x="13961" y="20736"/>
                </a:cubicBezTo>
                <a:cubicBezTo>
                  <a:pt x="13822" y="20598"/>
                  <a:pt x="13671" y="20471"/>
                  <a:pt x="13512" y="20353"/>
                </a:cubicBezTo>
                <a:cubicBezTo>
                  <a:pt x="13761" y="19662"/>
                  <a:pt x="14419" y="19196"/>
                  <a:pt x="15154" y="19192"/>
                </a:cubicBezTo>
                <a:cubicBezTo>
                  <a:pt x="15157" y="19192"/>
                  <a:pt x="15161" y="19192"/>
                  <a:pt x="15164" y="19192"/>
                </a:cubicBezTo>
                <a:close/>
                <a:moveTo>
                  <a:pt x="30989" y="19192"/>
                </a:moveTo>
                <a:cubicBezTo>
                  <a:pt x="31721" y="19192"/>
                  <a:pt x="32374" y="19645"/>
                  <a:pt x="32635" y="20324"/>
                </a:cubicBezTo>
                <a:cubicBezTo>
                  <a:pt x="32475" y="20438"/>
                  <a:pt x="32328" y="20561"/>
                  <a:pt x="32190" y="20696"/>
                </a:cubicBezTo>
                <a:cubicBezTo>
                  <a:pt x="32071" y="20136"/>
                  <a:pt x="31568" y="19728"/>
                  <a:pt x="30993" y="19728"/>
                </a:cubicBezTo>
                <a:lnTo>
                  <a:pt x="30985" y="19728"/>
                </a:lnTo>
                <a:cubicBezTo>
                  <a:pt x="30388" y="19732"/>
                  <a:pt x="29890" y="20161"/>
                  <a:pt x="29792" y="20736"/>
                </a:cubicBezTo>
                <a:cubicBezTo>
                  <a:pt x="29649" y="20598"/>
                  <a:pt x="29502" y="20471"/>
                  <a:pt x="29343" y="20353"/>
                </a:cubicBezTo>
                <a:cubicBezTo>
                  <a:pt x="29592" y="19662"/>
                  <a:pt x="30245" y="19196"/>
                  <a:pt x="30980" y="19192"/>
                </a:cubicBezTo>
                <a:cubicBezTo>
                  <a:pt x="30983" y="19192"/>
                  <a:pt x="30986" y="19192"/>
                  <a:pt x="30989" y="19192"/>
                </a:cubicBezTo>
                <a:close/>
                <a:moveTo>
                  <a:pt x="46820" y="19192"/>
                </a:moveTo>
                <a:cubicBezTo>
                  <a:pt x="47551" y="19192"/>
                  <a:pt x="48205" y="19645"/>
                  <a:pt x="48461" y="20324"/>
                </a:cubicBezTo>
                <a:cubicBezTo>
                  <a:pt x="48305" y="20438"/>
                  <a:pt x="48154" y="20561"/>
                  <a:pt x="48016" y="20696"/>
                </a:cubicBezTo>
                <a:cubicBezTo>
                  <a:pt x="47898" y="20136"/>
                  <a:pt x="47395" y="19728"/>
                  <a:pt x="46823" y="19728"/>
                </a:cubicBezTo>
                <a:lnTo>
                  <a:pt x="46815" y="19728"/>
                </a:lnTo>
                <a:cubicBezTo>
                  <a:pt x="46218" y="19732"/>
                  <a:pt x="45721" y="20161"/>
                  <a:pt x="45619" y="20736"/>
                </a:cubicBezTo>
                <a:cubicBezTo>
                  <a:pt x="45479" y="20598"/>
                  <a:pt x="45328" y="20471"/>
                  <a:pt x="45169" y="20353"/>
                </a:cubicBezTo>
                <a:cubicBezTo>
                  <a:pt x="45419" y="19662"/>
                  <a:pt x="46075" y="19196"/>
                  <a:pt x="46811" y="19192"/>
                </a:cubicBezTo>
                <a:cubicBezTo>
                  <a:pt x="46814" y="19192"/>
                  <a:pt x="46817" y="19192"/>
                  <a:pt x="46820" y="19192"/>
                </a:cubicBezTo>
                <a:close/>
                <a:moveTo>
                  <a:pt x="62647" y="19192"/>
                </a:moveTo>
                <a:cubicBezTo>
                  <a:pt x="63378" y="19192"/>
                  <a:pt x="64031" y="19645"/>
                  <a:pt x="64292" y="20324"/>
                </a:cubicBezTo>
                <a:cubicBezTo>
                  <a:pt x="64173" y="20410"/>
                  <a:pt x="64059" y="20500"/>
                  <a:pt x="63953" y="20593"/>
                </a:cubicBezTo>
                <a:cubicBezTo>
                  <a:pt x="63915" y="20627"/>
                  <a:pt x="63879" y="20659"/>
                  <a:pt x="63847" y="20696"/>
                </a:cubicBezTo>
                <a:cubicBezTo>
                  <a:pt x="63728" y="20136"/>
                  <a:pt x="63225" y="19728"/>
                  <a:pt x="62650" y="19728"/>
                </a:cubicBezTo>
                <a:lnTo>
                  <a:pt x="62641" y="19728"/>
                </a:lnTo>
                <a:cubicBezTo>
                  <a:pt x="62045" y="19732"/>
                  <a:pt x="61547" y="20161"/>
                  <a:pt x="61449" y="20736"/>
                </a:cubicBezTo>
                <a:cubicBezTo>
                  <a:pt x="61306" y="20598"/>
                  <a:pt x="61159" y="20471"/>
                  <a:pt x="60999" y="20353"/>
                </a:cubicBezTo>
                <a:cubicBezTo>
                  <a:pt x="61249" y="19662"/>
                  <a:pt x="61902" y="19196"/>
                  <a:pt x="62637" y="19192"/>
                </a:cubicBezTo>
                <a:cubicBezTo>
                  <a:pt x="62640" y="19192"/>
                  <a:pt x="62644" y="19192"/>
                  <a:pt x="62647" y="19192"/>
                </a:cubicBezTo>
                <a:close/>
                <a:moveTo>
                  <a:pt x="78477" y="19192"/>
                </a:moveTo>
                <a:cubicBezTo>
                  <a:pt x="79209" y="19192"/>
                  <a:pt x="79862" y="19645"/>
                  <a:pt x="80119" y="20324"/>
                </a:cubicBezTo>
                <a:cubicBezTo>
                  <a:pt x="79963" y="20438"/>
                  <a:pt x="79812" y="20561"/>
                  <a:pt x="79673" y="20696"/>
                </a:cubicBezTo>
                <a:cubicBezTo>
                  <a:pt x="79555" y="20136"/>
                  <a:pt x="79052" y="19728"/>
                  <a:pt x="78481" y="19728"/>
                </a:cubicBezTo>
                <a:lnTo>
                  <a:pt x="78472" y="19728"/>
                </a:lnTo>
                <a:cubicBezTo>
                  <a:pt x="77876" y="19732"/>
                  <a:pt x="77378" y="20161"/>
                  <a:pt x="77276" y="20736"/>
                </a:cubicBezTo>
                <a:cubicBezTo>
                  <a:pt x="77137" y="20598"/>
                  <a:pt x="76986" y="20471"/>
                  <a:pt x="76826" y="20353"/>
                </a:cubicBezTo>
                <a:cubicBezTo>
                  <a:pt x="77075" y="19662"/>
                  <a:pt x="77733" y="19196"/>
                  <a:pt x="78468" y="19192"/>
                </a:cubicBezTo>
                <a:cubicBezTo>
                  <a:pt x="78471" y="19192"/>
                  <a:pt x="78474" y="19192"/>
                  <a:pt x="78477" y="19192"/>
                </a:cubicBezTo>
                <a:close/>
                <a:moveTo>
                  <a:pt x="94307" y="19192"/>
                </a:moveTo>
                <a:cubicBezTo>
                  <a:pt x="95038" y="19192"/>
                  <a:pt x="95691" y="19646"/>
                  <a:pt x="95949" y="20324"/>
                </a:cubicBezTo>
                <a:cubicBezTo>
                  <a:pt x="95789" y="20438"/>
                  <a:pt x="95642" y="20561"/>
                  <a:pt x="95503" y="20696"/>
                </a:cubicBezTo>
                <a:cubicBezTo>
                  <a:pt x="95386" y="20136"/>
                  <a:pt x="94883" y="19728"/>
                  <a:pt x="94307" y="19728"/>
                </a:cubicBezTo>
                <a:lnTo>
                  <a:pt x="94298" y="19728"/>
                </a:lnTo>
                <a:cubicBezTo>
                  <a:pt x="93702" y="19732"/>
                  <a:pt x="93205" y="20161"/>
                  <a:pt x="93106" y="20736"/>
                </a:cubicBezTo>
                <a:cubicBezTo>
                  <a:pt x="92963" y="20598"/>
                  <a:pt x="92816" y="20471"/>
                  <a:pt x="92657" y="20353"/>
                </a:cubicBezTo>
                <a:cubicBezTo>
                  <a:pt x="92906" y="19662"/>
                  <a:pt x="93563" y="19196"/>
                  <a:pt x="94298" y="19192"/>
                </a:cubicBezTo>
                <a:close/>
                <a:moveTo>
                  <a:pt x="7305" y="19192"/>
                </a:moveTo>
                <a:cubicBezTo>
                  <a:pt x="8012" y="19192"/>
                  <a:pt x="8665" y="19633"/>
                  <a:pt x="8934" y="20291"/>
                </a:cubicBezTo>
                <a:cubicBezTo>
                  <a:pt x="8778" y="20397"/>
                  <a:pt x="8627" y="20520"/>
                  <a:pt x="8489" y="20647"/>
                </a:cubicBezTo>
                <a:cubicBezTo>
                  <a:pt x="8353" y="20112"/>
                  <a:pt x="7863" y="19728"/>
                  <a:pt x="7304" y="19728"/>
                </a:cubicBezTo>
                <a:lnTo>
                  <a:pt x="7300" y="19728"/>
                </a:lnTo>
                <a:cubicBezTo>
                  <a:pt x="6687" y="19732"/>
                  <a:pt x="6176" y="20181"/>
                  <a:pt x="6095" y="20781"/>
                </a:cubicBezTo>
                <a:cubicBezTo>
                  <a:pt x="5956" y="20638"/>
                  <a:pt x="5805" y="20504"/>
                  <a:pt x="5646" y="20385"/>
                </a:cubicBezTo>
                <a:cubicBezTo>
                  <a:pt x="5882" y="19675"/>
                  <a:pt x="6544" y="19196"/>
                  <a:pt x="7296" y="19192"/>
                </a:cubicBezTo>
                <a:cubicBezTo>
                  <a:pt x="7299" y="19192"/>
                  <a:pt x="7302" y="19192"/>
                  <a:pt x="7305" y="19192"/>
                </a:cubicBezTo>
                <a:close/>
                <a:moveTo>
                  <a:pt x="23134" y="19192"/>
                </a:moveTo>
                <a:cubicBezTo>
                  <a:pt x="23845" y="19192"/>
                  <a:pt x="24495" y="19634"/>
                  <a:pt x="24760" y="20291"/>
                </a:cubicBezTo>
                <a:cubicBezTo>
                  <a:pt x="24605" y="20397"/>
                  <a:pt x="24458" y="20520"/>
                  <a:pt x="24319" y="20647"/>
                </a:cubicBezTo>
                <a:cubicBezTo>
                  <a:pt x="24180" y="20112"/>
                  <a:pt x="23694" y="19728"/>
                  <a:pt x="23134" y="19728"/>
                </a:cubicBezTo>
                <a:lnTo>
                  <a:pt x="23126" y="19728"/>
                </a:lnTo>
                <a:cubicBezTo>
                  <a:pt x="22518" y="19732"/>
                  <a:pt x="22007" y="20181"/>
                  <a:pt x="21926" y="20781"/>
                </a:cubicBezTo>
                <a:cubicBezTo>
                  <a:pt x="21831" y="20683"/>
                  <a:pt x="21733" y="20593"/>
                  <a:pt x="21632" y="20508"/>
                </a:cubicBezTo>
                <a:cubicBezTo>
                  <a:pt x="21579" y="20467"/>
                  <a:pt x="21526" y="20427"/>
                  <a:pt x="21472" y="20385"/>
                </a:cubicBezTo>
                <a:cubicBezTo>
                  <a:pt x="21713" y="19675"/>
                  <a:pt x="22371" y="19196"/>
                  <a:pt x="23122" y="19192"/>
                </a:cubicBezTo>
                <a:close/>
                <a:moveTo>
                  <a:pt x="38961" y="19192"/>
                </a:moveTo>
                <a:cubicBezTo>
                  <a:pt x="39672" y="19192"/>
                  <a:pt x="40325" y="19634"/>
                  <a:pt x="40591" y="20291"/>
                </a:cubicBezTo>
                <a:cubicBezTo>
                  <a:pt x="40435" y="20397"/>
                  <a:pt x="40284" y="20520"/>
                  <a:pt x="40145" y="20647"/>
                </a:cubicBezTo>
                <a:cubicBezTo>
                  <a:pt x="40011" y="20112"/>
                  <a:pt x="39521" y="19728"/>
                  <a:pt x="38961" y="19728"/>
                </a:cubicBezTo>
                <a:lnTo>
                  <a:pt x="38957" y="19728"/>
                </a:lnTo>
                <a:cubicBezTo>
                  <a:pt x="38344" y="19732"/>
                  <a:pt x="37834" y="20181"/>
                  <a:pt x="37752" y="20781"/>
                </a:cubicBezTo>
                <a:cubicBezTo>
                  <a:pt x="37743" y="20770"/>
                  <a:pt x="37732" y="20761"/>
                  <a:pt x="37724" y="20749"/>
                </a:cubicBezTo>
                <a:cubicBezTo>
                  <a:pt x="37609" y="20634"/>
                  <a:pt x="37487" y="20528"/>
                  <a:pt x="37360" y="20430"/>
                </a:cubicBezTo>
                <a:cubicBezTo>
                  <a:pt x="37340" y="20414"/>
                  <a:pt x="37319" y="20397"/>
                  <a:pt x="37302" y="20385"/>
                </a:cubicBezTo>
                <a:cubicBezTo>
                  <a:pt x="37540" y="19675"/>
                  <a:pt x="38201" y="19196"/>
                  <a:pt x="38953" y="19192"/>
                </a:cubicBezTo>
                <a:close/>
                <a:moveTo>
                  <a:pt x="54789" y="19192"/>
                </a:moveTo>
                <a:cubicBezTo>
                  <a:pt x="55500" y="19192"/>
                  <a:pt x="56153" y="19633"/>
                  <a:pt x="56417" y="20291"/>
                </a:cubicBezTo>
                <a:cubicBezTo>
                  <a:pt x="56262" y="20397"/>
                  <a:pt x="56115" y="20520"/>
                  <a:pt x="55976" y="20647"/>
                </a:cubicBezTo>
                <a:cubicBezTo>
                  <a:pt x="55837" y="20112"/>
                  <a:pt x="55351" y="19728"/>
                  <a:pt x="54792" y="19728"/>
                </a:cubicBezTo>
                <a:lnTo>
                  <a:pt x="54784" y="19728"/>
                </a:lnTo>
                <a:cubicBezTo>
                  <a:pt x="54175" y="19732"/>
                  <a:pt x="53664" y="20181"/>
                  <a:pt x="53583" y="20781"/>
                </a:cubicBezTo>
                <a:cubicBezTo>
                  <a:pt x="53489" y="20683"/>
                  <a:pt x="53391" y="20593"/>
                  <a:pt x="53289" y="20508"/>
                </a:cubicBezTo>
                <a:cubicBezTo>
                  <a:pt x="53236" y="20467"/>
                  <a:pt x="53182" y="20427"/>
                  <a:pt x="53129" y="20385"/>
                </a:cubicBezTo>
                <a:cubicBezTo>
                  <a:pt x="53370" y="19675"/>
                  <a:pt x="54028" y="19196"/>
                  <a:pt x="54780" y="19192"/>
                </a:cubicBezTo>
                <a:cubicBezTo>
                  <a:pt x="54783" y="19192"/>
                  <a:pt x="54786" y="19192"/>
                  <a:pt x="54789" y="19192"/>
                </a:cubicBezTo>
                <a:close/>
                <a:moveTo>
                  <a:pt x="70618" y="19192"/>
                </a:moveTo>
                <a:cubicBezTo>
                  <a:pt x="71329" y="19192"/>
                  <a:pt x="71983" y="19634"/>
                  <a:pt x="72247" y="20291"/>
                </a:cubicBezTo>
                <a:cubicBezTo>
                  <a:pt x="72092" y="20397"/>
                  <a:pt x="71941" y="20520"/>
                  <a:pt x="71802" y="20647"/>
                </a:cubicBezTo>
                <a:cubicBezTo>
                  <a:pt x="71668" y="20112"/>
                  <a:pt x="71178" y="19728"/>
                  <a:pt x="70618" y="19728"/>
                </a:cubicBezTo>
                <a:lnTo>
                  <a:pt x="70614" y="19728"/>
                </a:lnTo>
                <a:cubicBezTo>
                  <a:pt x="70002" y="19732"/>
                  <a:pt x="69491" y="20181"/>
                  <a:pt x="69410" y="20781"/>
                </a:cubicBezTo>
                <a:cubicBezTo>
                  <a:pt x="69287" y="20655"/>
                  <a:pt x="69160" y="20540"/>
                  <a:pt x="69025" y="20434"/>
                </a:cubicBezTo>
                <a:cubicBezTo>
                  <a:pt x="69005" y="20418"/>
                  <a:pt x="68980" y="20402"/>
                  <a:pt x="68960" y="20385"/>
                </a:cubicBezTo>
                <a:cubicBezTo>
                  <a:pt x="69197" y="19675"/>
                  <a:pt x="69859" y="19196"/>
                  <a:pt x="70610" y="19192"/>
                </a:cubicBezTo>
                <a:close/>
                <a:moveTo>
                  <a:pt x="86449" y="19192"/>
                </a:moveTo>
                <a:cubicBezTo>
                  <a:pt x="87159" y="19192"/>
                  <a:pt x="87808" y="19634"/>
                  <a:pt x="88074" y="20291"/>
                </a:cubicBezTo>
                <a:cubicBezTo>
                  <a:pt x="87919" y="20397"/>
                  <a:pt x="87772" y="20520"/>
                  <a:pt x="87633" y="20647"/>
                </a:cubicBezTo>
                <a:cubicBezTo>
                  <a:pt x="87495" y="20112"/>
                  <a:pt x="87009" y="19728"/>
                  <a:pt x="86449" y="19728"/>
                </a:cubicBezTo>
                <a:lnTo>
                  <a:pt x="86441" y="19728"/>
                </a:lnTo>
                <a:cubicBezTo>
                  <a:pt x="85832" y="19732"/>
                  <a:pt x="85322" y="20181"/>
                  <a:pt x="85240" y="20781"/>
                </a:cubicBezTo>
                <a:cubicBezTo>
                  <a:pt x="85097" y="20638"/>
                  <a:pt x="84946" y="20504"/>
                  <a:pt x="84786" y="20385"/>
                </a:cubicBezTo>
                <a:cubicBezTo>
                  <a:pt x="85027" y="19675"/>
                  <a:pt x="85685" y="19196"/>
                  <a:pt x="86436" y="19192"/>
                </a:cubicBezTo>
                <a:close/>
                <a:moveTo>
                  <a:pt x="38961" y="19797"/>
                </a:moveTo>
                <a:cubicBezTo>
                  <a:pt x="39504" y="19797"/>
                  <a:pt x="39973" y="20177"/>
                  <a:pt x="40088" y="20704"/>
                </a:cubicBezTo>
                <a:cubicBezTo>
                  <a:pt x="39900" y="20883"/>
                  <a:pt x="39728" y="21083"/>
                  <a:pt x="39577" y="21304"/>
                </a:cubicBezTo>
                <a:cubicBezTo>
                  <a:pt x="39371" y="21267"/>
                  <a:pt x="39158" y="21247"/>
                  <a:pt x="38941" y="21247"/>
                </a:cubicBezTo>
                <a:cubicBezTo>
                  <a:pt x="38922" y="21247"/>
                  <a:pt x="38903" y="21247"/>
                  <a:pt x="38883" y="21247"/>
                </a:cubicBezTo>
                <a:cubicBezTo>
                  <a:pt x="38648" y="21247"/>
                  <a:pt x="38417" y="21271"/>
                  <a:pt x="38189" y="21312"/>
                </a:cubicBezTo>
                <a:lnTo>
                  <a:pt x="38189" y="21312"/>
                </a:lnTo>
                <a:cubicBezTo>
                  <a:pt x="38070" y="21137"/>
                  <a:pt x="37939" y="20977"/>
                  <a:pt x="37797" y="20826"/>
                </a:cubicBezTo>
                <a:lnTo>
                  <a:pt x="37817" y="20826"/>
                </a:lnTo>
                <a:cubicBezTo>
                  <a:pt x="37879" y="20242"/>
                  <a:pt x="38369" y="19801"/>
                  <a:pt x="38957" y="19797"/>
                </a:cubicBezTo>
                <a:close/>
                <a:moveTo>
                  <a:pt x="7304" y="19797"/>
                </a:moveTo>
                <a:cubicBezTo>
                  <a:pt x="7847" y="19797"/>
                  <a:pt x="8317" y="20177"/>
                  <a:pt x="8431" y="20704"/>
                </a:cubicBezTo>
                <a:cubicBezTo>
                  <a:pt x="8244" y="20883"/>
                  <a:pt x="8072" y="21083"/>
                  <a:pt x="7920" y="21304"/>
                </a:cubicBezTo>
                <a:cubicBezTo>
                  <a:pt x="7705" y="21268"/>
                  <a:pt x="7479" y="21247"/>
                  <a:pt x="7251" y="21247"/>
                </a:cubicBezTo>
                <a:lnTo>
                  <a:pt x="7226" y="21247"/>
                </a:lnTo>
                <a:cubicBezTo>
                  <a:pt x="6990" y="21247"/>
                  <a:pt x="6759" y="21271"/>
                  <a:pt x="6532" y="21312"/>
                </a:cubicBezTo>
                <a:lnTo>
                  <a:pt x="6532" y="21312"/>
                </a:lnTo>
                <a:cubicBezTo>
                  <a:pt x="6413" y="21137"/>
                  <a:pt x="6283" y="20977"/>
                  <a:pt x="6140" y="20826"/>
                </a:cubicBezTo>
                <a:lnTo>
                  <a:pt x="6161" y="20826"/>
                </a:lnTo>
                <a:cubicBezTo>
                  <a:pt x="6221" y="20242"/>
                  <a:pt x="6712" y="19801"/>
                  <a:pt x="7300" y="19797"/>
                </a:cubicBezTo>
                <a:close/>
                <a:moveTo>
                  <a:pt x="70623" y="19797"/>
                </a:moveTo>
                <a:cubicBezTo>
                  <a:pt x="71158" y="19797"/>
                  <a:pt x="71631" y="20175"/>
                  <a:pt x="71745" y="20704"/>
                </a:cubicBezTo>
                <a:cubicBezTo>
                  <a:pt x="71557" y="20883"/>
                  <a:pt x="71386" y="21083"/>
                  <a:pt x="71235" y="21304"/>
                </a:cubicBezTo>
                <a:cubicBezTo>
                  <a:pt x="71018" y="21268"/>
                  <a:pt x="70794" y="21247"/>
                  <a:pt x="70565" y="21247"/>
                </a:cubicBezTo>
                <a:lnTo>
                  <a:pt x="70541" y="21247"/>
                </a:lnTo>
                <a:cubicBezTo>
                  <a:pt x="70305" y="21247"/>
                  <a:pt x="70074" y="21271"/>
                  <a:pt x="69845" y="21312"/>
                </a:cubicBezTo>
                <a:lnTo>
                  <a:pt x="69845" y="21312"/>
                </a:lnTo>
                <a:cubicBezTo>
                  <a:pt x="69728" y="21137"/>
                  <a:pt x="69597" y="20977"/>
                  <a:pt x="69454" y="20826"/>
                </a:cubicBezTo>
                <a:lnTo>
                  <a:pt x="69474" y="20826"/>
                </a:lnTo>
                <a:cubicBezTo>
                  <a:pt x="69536" y="20242"/>
                  <a:pt x="70026" y="19801"/>
                  <a:pt x="70614" y="19797"/>
                </a:cubicBezTo>
                <a:cubicBezTo>
                  <a:pt x="70617" y="19797"/>
                  <a:pt x="70620" y="19797"/>
                  <a:pt x="70623" y="19797"/>
                </a:cubicBezTo>
                <a:close/>
                <a:moveTo>
                  <a:pt x="23134" y="19797"/>
                </a:moveTo>
                <a:cubicBezTo>
                  <a:pt x="23673" y="19797"/>
                  <a:pt x="24143" y="20177"/>
                  <a:pt x="24258" y="20704"/>
                </a:cubicBezTo>
                <a:cubicBezTo>
                  <a:pt x="24074" y="20883"/>
                  <a:pt x="23903" y="21083"/>
                  <a:pt x="23751" y="21304"/>
                </a:cubicBezTo>
                <a:cubicBezTo>
                  <a:pt x="23530" y="21268"/>
                  <a:pt x="23306" y="21247"/>
                  <a:pt x="23077" y="21247"/>
                </a:cubicBezTo>
                <a:lnTo>
                  <a:pt x="23053" y="21247"/>
                </a:lnTo>
                <a:cubicBezTo>
                  <a:pt x="22816" y="21247"/>
                  <a:pt x="22583" y="21272"/>
                  <a:pt x="22359" y="21313"/>
                </a:cubicBezTo>
                <a:cubicBezTo>
                  <a:pt x="22240" y="21137"/>
                  <a:pt x="22109" y="20977"/>
                  <a:pt x="21967" y="20826"/>
                </a:cubicBezTo>
                <a:lnTo>
                  <a:pt x="21986" y="20826"/>
                </a:lnTo>
                <a:cubicBezTo>
                  <a:pt x="22048" y="20242"/>
                  <a:pt x="22538" y="19801"/>
                  <a:pt x="23126" y="19797"/>
                </a:cubicBezTo>
                <a:close/>
                <a:moveTo>
                  <a:pt x="54792" y="19797"/>
                </a:moveTo>
                <a:cubicBezTo>
                  <a:pt x="55331" y="19797"/>
                  <a:pt x="55804" y="20177"/>
                  <a:pt x="55915" y="20704"/>
                </a:cubicBezTo>
                <a:cubicBezTo>
                  <a:pt x="55731" y="20883"/>
                  <a:pt x="55559" y="21083"/>
                  <a:pt x="55408" y="21304"/>
                </a:cubicBezTo>
                <a:cubicBezTo>
                  <a:pt x="55188" y="21268"/>
                  <a:pt x="54963" y="21247"/>
                  <a:pt x="54735" y="21247"/>
                </a:cubicBezTo>
                <a:lnTo>
                  <a:pt x="54710" y="21247"/>
                </a:lnTo>
                <a:cubicBezTo>
                  <a:pt x="54473" y="21247"/>
                  <a:pt x="54241" y="21272"/>
                  <a:pt x="54015" y="21313"/>
                </a:cubicBezTo>
                <a:cubicBezTo>
                  <a:pt x="53898" y="21137"/>
                  <a:pt x="53766" y="20977"/>
                  <a:pt x="53623" y="20826"/>
                </a:cubicBezTo>
                <a:lnTo>
                  <a:pt x="53644" y="20826"/>
                </a:lnTo>
                <a:cubicBezTo>
                  <a:pt x="53705" y="20242"/>
                  <a:pt x="54196" y="19801"/>
                  <a:pt x="54784" y="19797"/>
                </a:cubicBezTo>
                <a:close/>
                <a:moveTo>
                  <a:pt x="86449" y="19797"/>
                </a:moveTo>
                <a:cubicBezTo>
                  <a:pt x="86989" y="19797"/>
                  <a:pt x="87458" y="20175"/>
                  <a:pt x="87572" y="20704"/>
                </a:cubicBezTo>
                <a:cubicBezTo>
                  <a:pt x="87388" y="20883"/>
                  <a:pt x="87216" y="21083"/>
                  <a:pt x="87065" y="21304"/>
                </a:cubicBezTo>
                <a:cubicBezTo>
                  <a:pt x="86837" y="21268"/>
                  <a:pt x="86604" y="21247"/>
                  <a:pt x="86367" y="21247"/>
                </a:cubicBezTo>
                <a:cubicBezTo>
                  <a:pt x="86130" y="21247"/>
                  <a:pt x="85897" y="21272"/>
                  <a:pt x="85672" y="21313"/>
                </a:cubicBezTo>
                <a:cubicBezTo>
                  <a:pt x="85554" y="21137"/>
                  <a:pt x="85423" y="20977"/>
                  <a:pt x="85280" y="20826"/>
                </a:cubicBezTo>
                <a:lnTo>
                  <a:pt x="85301" y="20826"/>
                </a:lnTo>
                <a:cubicBezTo>
                  <a:pt x="85363" y="20242"/>
                  <a:pt x="85853" y="19801"/>
                  <a:pt x="86441" y="19797"/>
                </a:cubicBezTo>
                <a:cubicBezTo>
                  <a:pt x="86444" y="19797"/>
                  <a:pt x="86447" y="19797"/>
                  <a:pt x="86449" y="19797"/>
                </a:cubicBezTo>
                <a:close/>
                <a:moveTo>
                  <a:pt x="15166" y="19797"/>
                </a:moveTo>
                <a:cubicBezTo>
                  <a:pt x="15722" y="19797"/>
                  <a:pt x="16208" y="20206"/>
                  <a:pt x="16297" y="20753"/>
                </a:cubicBezTo>
                <a:cubicBezTo>
                  <a:pt x="16269" y="20781"/>
                  <a:pt x="16240" y="20814"/>
                  <a:pt x="16212" y="20843"/>
                </a:cubicBezTo>
                <a:cubicBezTo>
                  <a:pt x="16159" y="20904"/>
                  <a:pt x="16105" y="20961"/>
                  <a:pt x="16052" y="21026"/>
                </a:cubicBezTo>
                <a:cubicBezTo>
                  <a:pt x="15979" y="21113"/>
                  <a:pt x="15914" y="21202"/>
                  <a:pt x="15848" y="21296"/>
                </a:cubicBezTo>
                <a:cubicBezTo>
                  <a:pt x="15639" y="21264"/>
                  <a:pt x="15432" y="21247"/>
                  <a:pt x="15219" y="21247"/>
                </a:cubicBezTo>
                <a:lnTo>
                  <a:pt x="15194" y="21247"/>
                </a:lnTo>
                <a:cubicBezTo>
                  <a:pt x="14929" y="21247"/>
                  <a:pt x="14668" y="21275"/>
                  <a:pt x="14414" y="21328"/>
                </a:cubicBezTo>
                <a:lnTo>
                  <a:pt x="14439" y="21313"/>
                </a:lnTo>
                <a:cubicBezTo>
                  <a:pt x="14316" y="21128"/>
                  <a:pt x="14174" y="20957"/>
                  <a:pt x="14022" y="20802"/>
                </a:cubicBezTo>
                <a:cubicBezTo>
                  <a:pt x="14096" y="20231"/>
                  <a:pt x="14578" y="19801"/>
                  <a:pt x="15158" y="19797"/>
                </a:cubicBezTo>
                <a:close/>
                <a:moveTo>
                  <a:pt x="30993" y="19797"/>
                </a:moveTo>
                <a:cubicBezTo>
                  <a:pt x="31548" y="19797"/>
                  <a:pt x="32034" y="20206"/>
                  <a:pt x="32128" y="20753"/>
                </a:cubicBezTo>
                <a:cubicBezTo>
                  <a:pt x="32099" y="20781"/>
                  <a:pt x="32067" y="20814"/>
                  <a:pt x="32039" y="20843"/>
                </a:cubicBezTo>
                <a:cubicBezTo>
                  <a:pt x="31907" y="20985"/>
                  <a:pt x="31785" y="21137"/>
                  <a:pt x="31675" y="21296"/>
                </a:cubicBezTo>
                <a:cubicBezTo>
                  <a:pt x="31470" y="21264"/>
                  <a:pt x="31262" y="21247"/>
                  <a:pt x="31050" y="21247"/>
                </a:cubicBezTo>
                <a:lnTo>
                  <a:pt x="31025" y="21247"/>
                </a:lnTo>
                <a:cubicBezTo>
                  <a:pt x="30759" y="21247"/>
                  <a:pt x="30499" y="21275"/>
                  <a:pt x="30241" y="21328"/>
                </a:cubicBezTo>
                <a:lnTo>
                  <a:pt x="30269" y="21313"/>
                </a:lnTo>
                <a:cubicBezTo>
                  <a:pt x="30143" y="21128"/>
                  <a:pt x="30005" y="20957"/>
                  <a:pt x="29853" y="20802"/>
                </a:cubicBezTo>
                <a:cubicBezTo>
                  <a:pt x="29926" y="20231"/>
                  <a:pt x="30408" y="19801"/>
                  <a:pt x="30985" y="19797"/>
                </a:cubicBezTo>
                <a:close/>
                <a:moveTo>
                  <a:pt x="46823" y="19797"/>
                </a:moveTo>
                <a:cubicBezTo>
                  <a:pt x="47379" y="19797"/>
                  <a:pt x="47864" y="20206"/>
                  <a:pt x="47954" y="20753"/>
                </a:cubicBezTo>
                <a:cubicBezTo>
                  <a:pt x="47845" y="20868"/>
                  <a:pt x="47734" y="20990"/>
                  <a:pt x="47636" y="21121"/>
                </a:cubicBezTo>
                <a:cubicBezTo>
                  <a:pt x="47591" y="21177"/>
                  <a:pt x="47546" y="21235"/>
                  <a:pt x="47506" y="21296"/>
                </a:cubicBezTo>
                <a:cubicBezTo>
                  <a:pt x="47297" y="21264"/>
                  <a:pt x="47089" y="21247"/>
                  <a:pt x="46876" y="21247"/>
                </a:cubicBezTo>
                <a:lnTo>
                  <a:pt x="46852" y="21247"/>
                </a:lnTo>
                <a:cubicBezTo>
                  <a:pt x="46586" y="21247"/>
                  <a:pt x="46325" y="21275"/>
                  <a:pt x="46071" y="21328"/>
                </a:cubicBezTo>
                <a:lnTo>
                  <a:pt x="46096" y="21313"/>
                </a:lnTo>
                <a:cubicBezTo>
                  <a:pt x="45973" y="21128"/>
                  <a:pt x="45830" y="20957"/>
                  <a:pt x="45679" y="20802"/>
                </a:cubicBezTo>
                <a:cubicBezTo>
                  <a:pt x="45753" y="20231"/>
                  <a:pt x="46235" y="19801"/>
                  <a:pt x="46815" y="19797"/>
                </a:cubicBezTo>
                <a:close/>
                <a:moveTo>
                  <a:pt x="62650" y="19797"/>
                </a:moveTo>
                <a:cubicBezTo>
                  <a:pt x="63205" y="19797"/>
                  <a:pt x="63691" y="20206"/>
                  <a:pt x="63785" y="20753"/>
                </a:cubicBezTo>
                <a:cubicBezTo>
                  <a:pt x="63757" y="20781"/>
                  <a:pt x="63724" y="20814"/>
                  <a:pt x="63695" y="20843"/>
                </a:cubicBezTo>
                <a:cubicBezTo>
                  <a:pt x="63642" y="20904"/>
                  <a:pt x="63589" y="20961"/>
                  <a:pt x="63540" y="21026"/>
                </a:cubicBezTo>
                <a:cubicBezTo>
                  <a:pt x="63466" y="21113"/>
                  <a:pt x="63397" y="21202"/>
                  <a:pt x="63332" y="21296"/>
                </a:cubicBezTo>
                <a:cubicBezTo>
                  <a:pt x="63127" y="21264"/>
                  <a:pt x="62920" y="21247"/>
                  <a:pt x="62707" y="21247"/>
                </a:cubicBezTo>
                <a:lnTo>
                  <a:pt x="62682" y="21247"/>
                </a:lnTo>
                <a:cubicBezTo>
                  <a:pt x="62417" y="21247"/>
                  <a:pt x="62156" y="21275"/>
                  <a:pt x="61898" y="21328"/>
                </a:cubicBezTo>
                <a:lnTo>
                  <a:pt x="61927" y="21313"/>
                </a:lnTo>
                <a:cubicBezTo>
                  <a:pt x="61800" y="21128"/>
                  <a:pt x="61661" y="20957"/>
                  <a:pt x="61510" y="20802"/>
                </a:cubicBezTo>
                <a:cubicBezTo>
                  <a:pt x="61583" y="20231"/>
                  <a:pt x="62066" y="19801"/>
                  <a:pt x="62641" y="19797"/>
                </a:cubicBezTo>
                <a:close/>
                <a:moveTo>
                  <a:pt x="78481" y="19797"/>
                </a:moveTo>
                <a:cubicBezTo>
                  <a:pt x="79035" y="19797"/>
                  <a:pt x="79522" y="20206"/>
                  <a:pt x="79616" y="20753"/>
                </a:cubicBezTo>
                <a:cubicBezTo>
                  <a:pt x="79448" y="20921"/>
                  <a:pt x="79297" y="21100"/>
                  <a:pt x="79163" y="21296"/>
                </a:cubicBezTo>
                <a:cubicBezTo>
                  <a:pt x="78958" y="21264"/>
                  <a:pt x="78746" y="21247"/>
                  <a:pt x="78534" y="21247"/>
                </a:cubicBezTo>
                <a:lnTo>
                  <a:pt x="78509" y="21247"/>
                </a:lnTo>
                <a:cubicBezTo>
                  <a:pt x="78243" y="21247"/>
                  <a:pt x="77982" y="21275"/>
                  <a:pt x="77729" y="21328"/>
                </a:cubicBezTo>
                <a:lnTo>
                  <a:pt x="77753" y="21313"/>
                </a:lnTo>
                <a:cubicBezTo>
                  <a:pt x="77631" y="21128"/>
                  <a:pt x="77488" y="20957"/>
                  <a:pt x="77337" y="20802"/>
                </a:cubicBezTo>
                <a:cubicBezTo>
                  <a:pt x="77410" y="20231"/>
                  <a:pt x="77892" y="19801"/>
                  <a:pt x="78472" y="19797"/>
                </a:cubicBezTo>
                <a:close/>
                <a:moveTo>
                  <a:pt x="94307" y="19797"/>
                </a:moveTo>
                <a:cubicBezTo>
                  <a:pt x="94862" y="19797"/>
                  <a:pt x="95348" y="20206"/>
                  <a:pt x="95442" y="20753"/>
                </a:cubicBezTo>
                <a:cubicBezTo>
                  <a:pt x="95279" y="20921"/>
                  <a:pt x="95124" y="21100"/>
                  <a:pt x="94989" y="21296"/>
                </a:cubicBezTo>
                <a:cubicBezTo>
                  <a:pt x="94785" y="21264"/>
                  <a:pt x="94577" y="21247"/>
                  <a:pt x="94364" y="21247"/>
                </a:cubicBezTo>
                <a:lnTo>
                  <a:pt x="94340" y="21247"/>
                </a:lnTo>
                <a:cubicBezTo>
                  <a:pt x="94074" y="21247"/>
                  <a:pt x="93812" y="21275"/>
                  <a:pt x="93555" y="21328"/>
                </a:cubicBezTo>
                <a:lnTo>
                  <a:pt x="93584" y="21313"/>
                </a:lnTo>
                <a:cubicBezTo>
                  <a:pt x="93457" y="21128"/>
                  <a:pt x="93318" y="20957"/>
                  <a:pt x="93167" y="20802"/>
                </a:cubicBezTo>
                <a:cubicBezTo>
                  <a:pt x="93241" y="20231"/>
                  <a:pt x="93723" y="19801"/>
                  <a:pt x="94298" y="19797"/>
                </a:cubicBezTo>
                <a:close/>
                <a:moveTo>
                  <a:pt x="19110" y="19662"/>
                </a:moveTo>
                <a:cubicBezTo>
                  <a:pt x="19943" y="19662"/>
                  <a:pt x="20742" y="19934"/>
                  <a:pt x="21394" y="20414"/>
                </a:cubicBezTo>
                <a:cubicBezTo>
                  <a:pt x="21428" y="20438"/>
                  <a:pt x="21460" y="20463"/>
                  <a:pt x="21488" y="20483"/>
                </a:cubicBezTo>
                <a:cubicBezTo>
                  <a:pt x="21554" y="20532"/>
                  <a:pt x="21611" y="20585"/>
                  <a:pt x="21673" y="20634"/>
                </a:cubicBezTo>
                <a:cubicBezTo>
                  <a:pt x="21901" y="20838"/>
                  <a:pt x="22105" y="21072"/>
                  <a:pt x="22285" y="21328"/>
                </a:cubicBezTo>
                <a:cubicBezTo>
                  <a:pt x="22060" y="21373"/>
                  <a:pt x="21844" y="21439"/>
                  <a:pt x="21635" y="21520"/>
                </a:cubicBezTo>
                <a:cubicBezTo>
                  <a:pt x="21014" y="20744"/>
                  <a:pt x="20092" y="20299"/>
                  <a:pt x="19092" y="20299"/>
                </a:cubicBezTo>
                <a:cubicBezTo>
                  <a:pt x="19088" y="20299"/>
                  <a:pt x="19083" y="20299"/>
                  <a:pt x="19079" y="20299"/>
                </a:cubicBezTo>
                <a:cubicBezTo>
                  <a:pt x="18107" y="20304"/>
                  <a:pt x="17200" y="20740"/>
                  <a:pt x="16587" y="21492"/>
                </a:cubicBezTo>
                <a:cubicBezTo>
                  <a:pt x="16375" y="21411"/>
                  <a:pt x="16150" y="21353"/>
                  <a:pt x="15922" y="21309"/>
                </a:cubicBezTo>
                <a:lnTo>
                  <a:pt x="16032" y="21162"/>
                </a:lnTo>
                <a:cubicBezTo>
                  <a:pt x="16081" y="21100"/>
                  <a:pt x="16130" y="21039"/>
                  <a:pt x="16183" y="20977"/>
                </a:cubicBezTo>
                <a:cubicBezTo>
                  <a:pt x="16208" y="20949"/>
                  <a:pt x="16236" y="20921"/>
                  <a:pt x="16261" y="20892"/>
                </a:cubicBezTo>
                <a:cubicBezTo>
                  <a:pt x="16767" y="20353"/>
                  <a:pt x="17409" y="19973"/>
                  <a:pt x="18119" y="19785"/>
                </a:cubicBezTo>
                <a:lnTo>
                  <a:pt x="18119" y="19797"/>
                </a:lnTo>
                <a:lnTo>
                  <a:pt x="18184" y="19769"/>
                </a:lnTo>
                <a:cubicBezTo>
                  <a:pt x="18397" y="19720"/>
                  <a:pt x="18613" y="19686"/>
                  <a:pt x="18830" y="19671"/>
                </a:cubicBezTo>
                <a:cubicBezTo>
                  <a:pt x="18830" y="19675"/>
                  <a:pt x="18834" y="19675"/>
                  <a:pt x="18834" y="19679"/>
                </a:cubicBezTo>
                <a:lnTo>
                  <a:pt x="18862" y="19667"/>
                </a:lnTo>
                <a:cubicBezTo>
                  <a:pt x="18932" y="19662"/>
                  <a:pt x="19002" y="19662"/>
                  <a:pt x="19075" y="19662"/>
                </a:cubicBezTo>
                <a:cubicBezTo>
                  <a:pt x="19087" y="19662"/>
                  <a:pt x="19099" y="19662"/>
                  <a:pt x="19110" y="19662"/>
                </a:cubicBezTo>
                <a:close/>
                <a:moveTo>
                  <a:pt x="34925" y="19662"/>
                </a:moveTo>
                <a:cubicBezTo>
                  <a:pt x="36131" y="19662"/>
                  <a:pt x="37253" y="20214"/>
                  <a:pt x="37989" y="21157"/>
                </a:cubicBezTo>
                <a:cubicBezTo>
                  <a:pt x="38034" y="21215"/>
                  <a:pt x="38075" y="21272"/>
                  <a:pt x="38116" y="21328"/>
                </a:cubicBezTo>
                <a:cubicBezTo>
                  <a:pt x="37890" y="21373"/>
                  <a:pt x="37675" y="21439"/>
                  <a:pt x="37462" y="21520"/>
                </a:cubicBezTo>
                <a:cubicBezTo>
                  <a:pt x="36842" y="20745"/>
                  <a:pt x="35922" y="20299"/>
                  <a:pt x="34925" y="20299"/>
                </a:cubicBezTo>
                <a:lnTo>
                  <a:pt x="34906" y="20299"/>
                </a:lnTo>
                <a:cubicBezTo>
                  <a:pt x="33937" y="20304"/>
                  <a:pt x="33031" y="20740"/>
                  <a:pt x="32414" y="21492"/>
                </a:cubicBezTo>
                <a:cubicBezTo>
                  <a:pt x="32201" y="21411"/>
                  <a:pt x="31981" y="21353"/>
                  <a:pt x="31752" y="21309"/>
                </a:cubicBezTo>
                <a:cubicBezTo>
                  <a:pt x="31834" y="21194"/>
                  <a:pt x="31920" y="21083"/>
                  <a:pt x="32014" y="20977"/>
                </a:cubicBezTo>
                <a:cubicBezTo>
                  <a:pt x="32063" y="20921"/>
                  <a:pt x="32116" y="20863"/>
                  <a:pt x="32173" y="20806"/>
                </a:cubicBezTo>
                <a:cubicBezTo>
                  <a:pt x="32226" y="20753"/>
                  <a:pt x="32284" y="20700"/>
                  <a:pt x="32340" y="20647"/>
                </a:cubicBezTo>
                <a:cubicBezTo>
                  <a:pt x="32401" y="20593"/>
                  <a:pt x="32459" y="20544"/>
                  <a:pt x="32520" y="20495"/>
                </a:cubicBezTo>
                <a:cubicBezTo>
                  <a:pt x="32614" y="20427"/>
                  <a:pt x="32708" y="20357"/>
                  <a:pt x="32806" y="20291"/>
                </a:cubicBezTo>
                <a:cubicBezTo>
                  <a:pt x="33153" y="20063"/>
                  <a:pt x="33541" y="19895"/>
                  <a:pt x="33945" y="19785"/>
                </a:cubicBezTo>
                <a:cubicBezTo>
                  <a:pt x="33945" y="19789"/>
                  <a:pt x="33950" y="19793"/>
                  <a:pt x="33950" y="19797"/>
                </a:cubicBezTo>
                <a:lnTo>
                  <a:pt x="34015" y="19769"/>
                </a:lnTo>
                <a:cubicBezTo>
                  <a:pt x="34223" y="19720"/>
                  <a:pt x="34440" y="19686"/>
                  <a:pt x="34661" y="19671"/>
                </a:cubicBezTo>
                <a:lnTo>
                  <a:pt x="34661" y="19679"/>
                </a:lnTo>
                <a:lnTo>
                  <a:pt x="34689" y="19667"/>
                </a:lnTo>
                <a:cubicBezTo>
                  <a:pt x="34759" y="19662"/>
                  <a:pt x="34832" y="19662"/>
                  <a:pt x="34901" y="19662"/>
                </a:cubicBezTo>
                <a:close/>
                <a:moveTo>
                  <a:pt x="50756" y="19662"/>
                </a:moveTo>
                <a:cubicBezTo>
                  <a:pt x="51997" y="19662"/>
                  <a:pt x="53158" y="20253"/>
                  <a:pt x="53889" y="21251"/>
                </a:cubicBezTo>
                <a:cubicBezTo>
                  <a:pt x="53909" y="21275"/>
                  <a:pt x="53926" y="21304"/>
                  <a:pt x="53942" y="21328"/>
                </a:cubicBezTo>
                <a:cubicBezTo>
                  <a:pt x="53717" y="21373"/>
                  <a:pt x="53501" y="21439"/>
                  <a:pt x="53293" y="21520"/>
                </a:cubicBezTo>
                <a:cubicBezTo>
                  <a:pt x="52672" y="20745"/>
                  <a:pt x="51749" y="20299"/>
                  <a:pt x="50756" y="20299"/>
                </a:cubicBezTo>
                <a:lnTo>
                  <a:pt x="50736" y="20299"/>
                </a:lnTo>
                <a:cubicBezTo>
                  <a:pt x="49764" y="20304"/>
                  <a:pt x="48857" y="20740"/>
                  <a:pt x="48245" y="21492"/>
                </a:cubicBezTo>
                <a:cubicBezTo>
                  <a:pt x="48032" y="21411"/>
                  <a:pt x="47807" y="21353"/>
                  <a:pt x="47579" y="21309"/>
                </a:cubicBezTo>
                <a:cubicBezTo>
                  <a:pt x="47800" y="20998"/>
                  <a:pt x="48056" y="20728"/>
                  <a:pt x="48350" y="20495"/>
                </a:cubicBezTo>
                <a:cubicBezTo>
                  <a:pt x="48771" y="20165"/>
                  <a:pt x="49253" y="19924"/>
                  <a:pt x="49776" y="19785"/>
                </a:cubicBezTo>
                <a:cubicBezTo>
                  <a:pt x="49776" y="19789"/>
                  <a:pt x="49776" y="19793"/>
                  <a:pt x="49781" y="19797"/>
                </a:cubicBezTo>
                <a:lnTo>
                  <a:pt x="49841" y="19769"/>
                </a:lnTo>
                <a:cubicBezTo>
                  <a:pt x="50054" y="19720"/>
                  <a:pt x="50271" y="19686"/>
                  <a:pt x="50486" y="19671"/>
                </a:cubicBezTo>
                <a:cubicBezTo>
                  <a:pt x="50486" y="19675"/>
                  <a:pt x="50491" y="19675"/>
                  <a:pt x="50491" y="19679"/>
                </a:cubicBezTo>
                <a:lnTo>
                  <a:pt x="50520" y="19667"/>
                </a:lnTo>
                <a:cubicBezTo>
                  <a:pt x="50589" y="19662"/>
                  <a:pt x="50658" y="19662"/>
                  <a:pt x="50731" y="19662"/>
                </a:cubicBezTo>
                <a:cubicBezTo>
                  <a:pt x="50740" y="19662"/>
                  <a:pt x="50748" y="19662"/>
                  <a:pt x="50756" y="19662"/>
                </a:cubicBezTo>
                <a:close/>
                <a:moveTo>
                  <a:pt x="66583" y="19662"/>
                </a:moveTo>
                <a:cubicBezTo>
                  <a:pt x="67465" y="19662"/>
                  <a:pt x="68307" y="19961"/>
                  <a:pt x="68980" y="20491"/>
                </a:cubicBezTo>
                <a:cubicBezTo>
                  <a:pt x="69103" y="20585"/>
                  <a:pt x="69221" y="20691"/>
                  <a:pt x="69331" y="20802"/>
                </a:cubicBezTo>
                <a:cubicBezTo>
                  <a:pt x="69389" y="20859"/>
                  <a:pt x="69442" y="20917"/>
                  <a:pt x="69495" y="20974"/>
                </a:cubicBezTo>
                <a:cubicBezTo>
                  <a:pt x="69593" y="21088"/>
                  <a:pt x="69687" y="21202"/>
                  <a:pt x="69772" y="21328"/>
                </a:cubicBezTo>
                <a:cubicBezTo>
                  <a:pt x="69548" y="21373"/>
                  <a:pt x="69331" y="21439"/>
                  <a:pt x="69119" y="21520"/>
                </a:cubicBezTo>
                <a:cubicBezTo>
                  <a:pt x="68497" y="20744"/>
                  <a:pt x="67575" y="20299"/>
                  <a:pt x="66575" y="20299"/>
                </a:cubicBezTo>
                <a:cubicBezTo>
                  <a:pt x="66571" y="20299"/>
                  <a:pt x="66566" y="20299"/>
                  <a:pt x="66562" y="20299"/>
                </a:cubicBezTo>
                <a:cubicBezTo>
                  <a:pt x="65595" y="20304"/>
                  <a:pt x="64688" y="20740"/>
                  <a:pt x="64071" y="21492"/>
                </a:cubicBezTo>
                <a:cubicBezTo>
                  <a:pt x="63859" y="21411"/>
                  <a:pt x="63638" y="21353"/>
                  <a:pt x="63410" y="21309"/>
                </a:cubicBezTo>
                <a:cubicBezTo>
                  <a:pt x="63581" y="21064"/>
                  <a:pt x="63781" y="20843"/>
                  <a:pt x="63998" y="20647"/>
                </a:cubicBezTo>
                <a:cubicBezTo>
                  <a:pt x="64459" y="20238"/>
                  <a:pt x="65010" y="19944"/>
                  <a:pt x="65602" y="19785"/>
                </a:cubicBezTo>
                <a:cubicBezTo>
                  <a:pt x="65602" y="19789"/>
                  <a:pt x="65606" y="19793"/>
                  <a:pt x="65606" y="19797"/>
                </a:cubicBezTo>
                <a:lnTo>
                  <a:pt x="65672" y="19769"/>
                </a:lnTo>
                <a:cubicBezTo>
                  <a:pt x="65881" y="19720"/>
                  <a:pt x="66096" y="19686"/>
                  <a:pt x="66317" y="19671"/>
                </a:cubicBezTo>
                <a:lnTo>
                  <a:pt x="66317" y="19679"/>
                </a:lnTo>
                <a:lnTo>
                  <a:pt x="66346" y="19667"/>
                </a:lnTo>
                <a:cubicBezTo>
                  <a:pt x="66420" y="19662"/>
                  <a:pt x="66489" y="19662"/>
                  <a:pt x="66558" y="19662"/>
                </a:cubicBezTo>
                <a:close/>
                <a:moveTo>
                  <a:pt x="82413" y="19662"/>
                </a:moveTo>
                <a:cubicBezTo>
                  <a:pt x="83687" y="19662"/>
                  <a:pt x="84872" y="20281"/>
                  <a:pt x="85599" y="21328"/>
                </a:cubicBezTo>
                <a:cubicBezTo>
                  <a:pt x="85374" y="21373"/>
                  <a:pt x="85158" y="21439"/>
                  <a:pt x="84950" y="21520"/>
                </a:cubicBezTo>
                <a:cubicBezTo>
                  <a:pt x="84327" y="20744"/>
                  <a:pt x="83405" y="20299"/>
                  <a:pt x="82406" y="20299"/>
                </a:cubicBezTo>
                <a:cubicBezTo>
                  <a:pt x="82401" y="20299"/>
                  <a:pt x="82397" y="20299"/>
                  <a:pt x="82393" y="20299"/>
                </a:cubicBezTo>
                <a:cubicBezTo>
                  <a:pt x="81421" y="20304"/>
                  <a:pt x="80515" y="20740"/>
                  <a:pt x="79902" y="21492"/>
                </a:cubicBezTo>
                <a:cubicBezTo>
                  <a:pt x="79689" y="21411"/>
                  <a:pt x="79465" y="21353"/>
                  <a:pt x="79236" y="21309"/>
                </a:cubicBezTo>
                <a:cubicBezTo>
                  <a:pt x="79771" y="20553"/>
                  <a:pt x="80551" y="20018"/>
                  <a:pt x="81433" y="19785"/>
                </a:cubicBezTo>
                <a:cubicBezTo>
                  <a:pt x="81433" y="19789"/>
                  <a:pt x="81433" y="19793"/>
                  <a:pt x="81437" y="19797"/>
                </a:cubicBezTo>
                <a:lnTo>
                  <a:pt x="81499" y="19769"/>
                </a:lnTo>
                <a:cubicBezTo>
                  <a:pt x="81711" y="19720"/>
                  <a:pt x="81927" y="19686"/>
                  <a:pt x="82144" y="19671"/>
                </a:cubicBezTo>
                <a:cubicBezTo>
                  <a:pt x="82144" y="19675"/>
                  <a:pt x="82148" y="19675"/>
                  <a:pt x="82148" y="19679"/>
                </a:cubicBezTo>
                <a:lnTo>
                  <a:pt x="82177" y="19667"/>
                </a:lnTo>
                <a:cubicBezTo>
                  <a:pt x="82246" y="19662"/>
                  <a:pt x="82315" y="19662"/>
                  <a:pt x="82389" y="19662"/>
                </a:cubicBezTo>
                <a:cubicBezTo>
                  <a:pt x="82397" y="19662"/>
                  <a:pt x="82405" y="19662"/>
                  <a:pt x="82413" y="19662"/>
                </a:cubicBezTo>
                <a:close/>
                <a:moveTo>
                  <a:pt x="11179" y="19662"/>
                </a:moveTo>
                <a:cubicBezTo>
                  <a:pt x="12453" y="19662"/>
                  <a:pt x="13647" y="20286"/>
                  <a:pt x="14374" y="21341"/>
                </a:cubicBezTo>
                <a:cubicBezTo>
                  <a:pt x="14153" y="21386"/>
                  <a:pt x="13937" y="21456"/>
                  <a:pt x="13728" y="21541"/>
                </a:cubicBezTo>
                <a:cubicBezTo>
                  <a:pt x="13107" y="20749"/>
                  <a:pt x="12180" y="20299"/>
                  <a:pt x="11179" y="20299"/>
                </a:cubicBezTo>
                <a:lnTo>
                  <a:pt x="11160" y="20299"/>
                </a:lnTo>
                <a:cubicBezTo>
                  <a:pt x="10184" y="20304"/>
                  <a:pt x="9274" y="20745"/>
                  <a:pt x="8656" y="21503"/>
                </a:cubicBezTo>
                <a:lnTo>
                  <a:pt x="8656" y="21503"/>
                </a:lnTo>
                <a:cubicBezTo>
                  <a:pt x="8445" y="21426"/>
                  <a:pt x="8226" y="21361"/>
                  <a:pt x="7999" y="21317"/>
                </a:cubicBezTo>
                <a:cubicBezTo>
                  <a:pt x="8542" y="20540"/>
                  <a:pt x="9350" y="19997"/>
                  <a:pt x="10253" y="19773"/>
                </a:cubicBezTo>
                <a:lnTo>
                  <a:pt x="10265" y="19769"/>
                </a:lnTo>
                <a:cubicBezTo>
                  <a:pt x="10551" y="19699"/>
                  <a:pt x="10849" y="19662"/>
                  <a:pt x="11155" y="19662"/>
                </a:cubicBezTo>
                <a:cubicBezTo>
                  <a:pt x="11163" y="19662"/>
                  <a:pt x="11171" y="19662"/>
                  <a:pt x="11179" y="19662"/>
                </a:cubicBezTo>
                <a:close/>
                <a:moveTo>
                  <a:pt x="27005" y="19662"/>
                </a:moveTo>
                <a:cubicBezTo>
                  <a:pt x="28284" y="19662"/>
                  <a:pt x="29478" y="20286"/>
                  <a:pt x="30205" y="21341"/>
                </a:cubicBezTo>
                <a:cubicBezTo>
                  <a:pt x="29980" y="21386"/>
                  <a:pt x="29763" y="21456"/>
                  <a:pt x="29559" y="21541"/>
                </a:cubicBezTo>
                <a:cubicBezTo>
                  <a:pt x="28937" y="20749"/>
                  <a:pt x="28007" y="20299"/>
                  <a:pt x="26999" y="20299"/>
                </a:cubicBezTo>
                <a:cubicBezTo>
                  <a:pt x="26994" y="20299"/>
                  <a:pt x="26990" y="20299"/>
                  <a:pt x="26985" y="20299"/>
                </a:cubicBezTo>
                <a:cubicBezTo>
                  <a:pt x="26010" y="20304"/>
                  <a:pt x="25099" y="20745"/>
                  <a:pt x="24486" y="21505"/>
                </a:cubicBezTo>
                <a:cubicBezTo>
                  <a:pt x="24274" y="21426"/>
                  <a:pt x="24054" y="21362"/>
                  <a:pt x="23824" y="21317"/>
                </a:cubicBezTo>
                <a:cubicBezTo>
                  <a:pt x="24372" y="20540"/>
                  <a:pt x="25177" y="19997"/>
                  <a:pt x="26084" y="19773"/>
                </a:cubicBezTo>
                <a:lnTo>
                  <a:pt x="26092" y="19769"/>
                </a:lnTo>
                <a:cubicBezTo>
                  <a:pt x="26382" y="19699"/>
                  <a:pt x="26680" y="19662"/>
                  <a:pt x="26982" y="19662"/>
                </a:cubicBezTo>
                <a:cubicBezTo>
                  <a:pt x="26990" y="19662"/>
                  <a:pt x="26998" y="19662"/>
                  <a:pt x="27005" y="19662"/>
                </a:cubicBezTo>
                <a:close/>
                <a:moveTo>
                  <a:pt x="42837" y="19662"/>
                </a:moveTo>
                <a:cubicBezTo>
                  <a:pt x="44111" y="19662"/>
                  <a:pt x="45304" y="20287"/>
                  <a:pt x="46031" y="21341"/>
                </a:cubicBezTo>
                <a:cubicBezTo>
                  <a:pt x="45811" y="21386"/>
                  <a:pt x="45594" y="21456"/>
                  <a:pt x="45385" y="21541"/>
                </a:cubicBezTo>
                <a:cubicBezTo>
                  <a:pt x="44766" y="20752"/>
                  <a:pt x="43842" y="20299"/>
                  <a:pt x="42842" y="20299"/>
                </a:cubicBezTo>
                <a:cubicBezTo>
                  <a:pt x="42833" y="20299"/>
                  <a:pt x="42825" y="20299"/>
                  <a:pt x="42816" y="20299"/>
                </a:cubicBezTo>
                <a:cubicBezTo>
                  <a:pt x="41841" y="20304"/>
                  <a:pt x="40929" y="20745"/>
                  <a:pt x="40313" y="21505"/>
                </a:cubicBezTo>
                <a:cubicBezTo>
                  <a:pt x="40101" y="21422"/>
                  <a:pt x="39880" y="21362"/>
                  <a:pt x="39655" y="21317"/>
                </a:cubicBezTo>
                <a:cubicBezTo>
                  <a:pt x="40203" y="20540"/>
                  <a:pt x="41008" y="19997"/>
                  <a:pt x="41909" y="19773"/>
                </a:cubicBezTo>
                <a:lnTo>
                  <a:pt x="41922" y="19769"/>
                </a:lnTo>
                <a:cubicBezTo>
                  <a:pt x="42208" y="19699"/>
                  <a:pt x="42506" y="19662"/>
                  <a:pt x="42812" y="19662"/>
                </a:cubicBezTo>
                <a:close/>
                <a:moveTo>
                  <a:pt x="58663" y="19662"/>
                </a:moveTo>
                <a:cubicBezTo>
                  <a:pt x="59942" y="19662"/>
                  <a:pt x="61135" y="20287"/>
                  <a:pt x="61862" y="21341"/>
                </a:cubicBezTo>
                <a:cubicBezTo>
                  <a:pt x="61636" y="21386"/>
                  <a:pt x="61421" y="21456"/>
                  <a:pt x="61216" y="21541"/>
                </a:cubicBezTo>
                <a:cubicBezTo>
                  <a:pt x="60594" y="20749"/>
                  <a:pt x="59660" y="20299"/>
                  <a:pt x="58656" y="20299"/>
                </a:cubicBezTo>
                <a:cubicBezTo>
                  <a:pt x="58652" y="20299"/>
                  <a:pt x="58647" y="20299"/>
                  <a:pt x="58643" y="20299"/>
                </a:cubicBezTo>
                <a:cubicBezTo>
                  <a:pt x="57667" y="20304"/>
                  <a:pt x="56756" y="20745"/>
                  <a:pt x="56143" y="21505"/>
                </a:cubicBezTo>
                <a:cubicBezTo>
                  <a:pt x="55932" y="21426"/>
                  <a:pt x="55711" y="21362"/>
                  <a:pt x="55482" y="21317"/>
                </a:cubicBezTo>
                <a:cubicBezTo>
                  <a:pt x="56030" y="20540"/>
                  <a:pt x="56833" y="19997"/>
                  <a:pt x="57740" y="19773"/>
                </a:cubicBezTo>
                <a:lnTo>
                  <a:pt x="57749" y="19769"/>
                </a:lnTo>
                <a:cubicBezTo>
                  <a:pt x="58039" y="19699"/>
                  <a:pt x="58337" y="19662"/>
                  <a:pt x="58639" y="19662"/>
                </a:cubicBezTo>
                <a:close/>
                <a:moveTo>
                  <a:pt x="74493" y="19662"/>
                </a:moveTo>
                <a:cubicBezTo>
                  <a:pt x="75771" y="19662"/>
                  <a:pt x="76962" y="20286"/>
                  <a:pt x="77688" y="21341"/>
                </a:cubicBezTo>
                <a:cubicBezTo>
                  <a:pt x="77467" y="21386"/>
                  <a:pt x="77251" y="21456"/>
                  <a:pt x="77043" y="21541"/>
                </a:cubicBezTo>
                <a:cubicBezTo>
                  <a:pt x="76421" y="20749"/>
                  <a:pt x="75490" y="20299"/>
                  <a:pt x="74486" y="20299"/>
                </a:cubicBezTo>
                <a:cubicBezTo>
                  <a:pt x="74482" y="20299"/>
                  <a:pt x="74478" y="20299"/>
                  <a:pt x="74473" y="20299"/>
                </a:cubicBezTo>
                <a:cubicBezTo>
                  <a:pt x="73498" y="20304"/>
                  <a:pt x="72587" y="20745"/>
                  <a:pt x="71971" y="21504"/>
                </a:cubicBezTo>
                <a:lnTo>
                  <a:pt x="71971" y="21504"/>
                </a:lnTo>
                <a:cubicBezTo>
                  <a:pt x="71760" y="21426"/>
                  <a:pt x="71540" y="21361"/>
                  <a:pt x="71312" y="21317"/>
                </a:cubicBezTo>
                <a:cubicBezTo>
                  <a:pt x="71860" y="20540"/>
                  <a:pt x="72664" y="19997"/>
                  <a:pt x="73567" y="19773"/>
                </a:cubicBezTo>
                <a:lnTo>
                  <a:pt x="73579" y="19769"/>
                </a:lnTo>
                <a:cubicBezTo>
                  <a:pt x="73865" y="19699"/>
                  <a:pt x="74164" y="19662"/>
                  <a:pt x="74469" y="19662"/>
                </a:cubicBezTo>
                <a:cubicBezTo>
                  <a:pt x="74477" y="19662"/>
                  <a:pt x="74485" y="19662"/>
                  <a:pt x="74493" y="19662"/>
                </a:cubicBezTo>
                <a:close/>
                <a:moveTo>
                  <a:pt x="90321" y="19662"/>
                </a:moveTo>
                <a:cubicBezTo>
                  <a:pt x="91599" y="19662"/>
                  <a:pt x="92792" y="20287"/>
                  <a:pt x="93518" y="21341"/>
                </a:cubicBezTo>
                <a:cubicBezTo>
                  <a:pt x="93294" y="21386"/>
                  <a:pt x="93082" y="21456"/>
                  <a:pt x="92873" y="21541"/>
                </a:cubicBezTo>
                <a:cubicBezTo>
                  <a:pt x="92253" y="20749"/>
                  <a:pt x="91325" y="20299"/>
                  <a:pt x="90321" y="20299"/>
                </a:cubicBezTo>
                <a:lnTo>
                  <a:pt x="90300" y="20299"/>
                </a:lnTo>
                <a:cubicBezTo>
                  <a:pt x="89324" y="20304"/>
                  <a:pt x="88413" y="20745"/>
                  <a:pt x="87801" y="21505"/>
                </a:cubicBezTo>
                <a:lnTo>
                  <a:pt x="87804" y="21509"/>
                </a:lnTo>
                <a:cubicBezTo>
                  <a:pt x="87588" y="21426"/>
                  <a:pt x="87367" y="21362"/>
                  <a:pt x="87139" y="21317"/>
                </a:cubicBezTo>
                <a:cubicBezTo>
                  <a:pt x="87686" y="20540"/>
                  <a:pt x="88491" y="19997"/>
                  <a:pt x="89397" y="19773"/>
                </a:cubicBezTo>
                <a:lnTo>
                  <a:pt x="89406" y="19769"/>
                </a:lnTo>
                <a:cubicBezTo>
                  <a:pt x="89695" y="19699"/>
                  <a:pt x="89994" y="19662"/>
                  <a:pt x="90296" y="19662"/>
                </a:cubicBezTo>
                <a:close/>
                <a:moveTo>
                  <a:pt x="19092" y="20369"/>
                </a:moveTo>
                <a:cubicBezTo>
                  <a:pt x="20059" y="20369"/>
                  <a:pt x="20956" y="20798"/>
                  <a:pt x="21566" y="21549"/>
                </a:cubicBezTo>
                <a:cubicBezTo>
                  <a:pt x="21358" y="21635"/>
                  <a:pt x="21158" y="21741"/>
                  <a:pt x="20966" y="21864"/>
                </a:cubicBezTo>
                <a:cubicBezTo>
                  <a:pt x="20488" y="21333"/>
                  <a:pt x="19814" y="21026"/>
                  <a:pt x="19100" y="21026"/>
                </a:cubicBezTo>
                <a:lnTo>
                  <a:pt x="19083" y="21026"/>
                </a:lnTo>
                <a:cubicBezTo>
                  <a:pt x="18866" y="21030"/>
                  <a:pt x="18650" y="21059"/>
                  <a:pt x="18446" y="21117"/>
                </a:cubicBezTo>
                <a:cubicBezTo>
                  <a:pt x="17997" y="21235"/>
                  <a:pt x="17588" y="21480"/>
                  <a:pt x="17270" y="21818"/>
                </a:cubicBezTo>
                <a:cubicBezTo>
                  <a:pt x="17073" y="21701"/>
                  <a:pt x="16870" y="21603"/>
                  <a:pt x="16657" y="21517"/>
                </a:cubicBezTo>
                <a:cubicBezTo>
                  <a:pt x="17257" y="20794"/>
                  <a:pt x="18135" y="20378"/>
                  <a:pt x="19079" y="20369"/>
                </a:cubicBezTo>
                <a:cubicBezTo>
                  <a:pt x="19083" y="20369"/>
                  <a:pt x="19088" y="20369"/>
                  <a:pt x="19092" y="20369"/>
                </a:cubicBezTo>
                <a:close/>
                <a:moveTo>
                  <a:pt x="34919" y="20369"/>
                </a:moveTo>
                <a:cubicBezTo>
                  <a:pt x="35889" y="20369"/>
                  <a:pt x="36787" y="20798"/>
                  <a:pt x="37393" y="21549"/>
                </a:cubicBezTo>
                <a:cubicBezTo>
                  <a:pt x="37185" y="21635"/>
                  <a:pt x="36984" y="21741"/>
                  <a:pt x="36797" y="21864"/>
                </a:cubicBezTo>
                <a:cubicBezTo>
                  <a:pt x="36317" y="21332"/>
                  <a:pt x="35637" y="21026"/>
                  <a:pt x="34923" y="21026"/>
                </a:cubicBezTo>
                <a:cubicBezTo>
                  <a:pt x="34919" y="21026"/>
                  <a:pt x="34914" y="21026"/>
                  <a:pt x="34910" y="21026"/>
                </a:cubicBezTo>
                <a:cubicBezTo>
                  <a:pt x="34305" y="21030"/>
                  <a:pt x="33717" y="21260"/>
                  <a:pt x="33264" y="21660"/>
                </a:cubicBezTo>
                <a:cubicBezTo>
                  <a:pt x="33206" y="21709"/>
                  <a:pt x="33149" y="21762"/>
                  <a:pt x="33096" y="21818"/>
                </a:cubicBezTo>
                <a:cubicBezTo>
                  <a:pt x="32904" y="21701"/>
                  <a:pt x="32700" y="21603"/>
                  <a:pt x="32484" y="21517"/>
                </a:cubicBezTo>
                <a:cubicBezTo>
                  <a:pt x="33083" y="20794"/>
                  <a:pt x="33966" y="20378"/>
                  <a:pt x="34906" y="20369"/>
                </a:cubicBezTo>
                <a:cubicBezTo>
                  <a:pt x="34910" y="20369"/>
                  <a:pt x="34915" y="20369"/>
                  <a:pt x="34919" y="20369"/>
                </a:cubicBezTo>
                <a:close/>
                <a:moveTo>
                  <a:pt x="50750" y="20369"/>
                </a:moveTo>
                <a:cubicBezTo>
                  <a:pt x="51716" y="20369"/>
                  <a:pt x="52613" y="20798"/>
                  <a:pt x="53223" y="21549"/>
                </a:cubicBezTo>
                <a:cubicBezTo>
                  <a:pt x="53015" y="21635"/>
                  <a:pt x="52814" y="21741"/>
                  <a:pt x="52623" y="21864"/>
                </a:cubicBezTo>
                <a:cubicBezTo>
                  <a:pt x="52145" y="21328"/>
                  <a:pt x="51463" y="21026"/>
                  <a:pt x="50740" y="21026"/>
                </a:cubicBezTo>
                <a:cubicBezTo>
                  <a:pt x="50054" y="21030"/>
                  <a:pt x="49396" y="21321"/>
                  <a:pt x="48927" y="21818"/>
                </a:cubicBezTo>
                <a:cubicBezTo>
                  <a:pt x="48731" y="21701"/>
                  <a:pt x="48526" y="21603"/>
                  <a:pt x="48314" y="21517"/>
                </a:cubicBezTo>
                <a:cubicBezTo>
                  <a:pt x="48914" y="20794"/>
                  <a:pt x="49792" y="20378"/>
                  <a:pt x="50736" y="20369"/>
                </a:cubicBezTo>
                <a:cubicBezTo>
                  <a:pt x="50741" y="20369"/>
                  <a:pt x="50745" y="20369"/>
                  <a:pt x="50750" y="20369"/>
                </a:cubicBezTo>
                <a:close/>
                <a:moveTo>
                  <a:pt x="66575" y="20369"/>
                </a:moveTo>
                <a:cubicBezTo>
                  <a:pt x="67547" y="20369"/>
                  <a:pt x="68444" y="20798"/>
                  <a:pt x="69050" y="21549"/>
                </a:cubicBezTo>
                <a:cubicBezTo>
                  <a:pt x="68841" y="21635"/>
                  <a:pt x="68641" y="21741"/>
                  <a:pt x="68454" y="21864"/>
                </a:cubicBezTo>
                <a:cubicBezTo>
                  <a:pt x="67975" y="21332"/>
                  <a:pt x="67294" y="21026"/>
                  <a:pt x="66581" y="21026"/>
                </a:cubicBezTo>
                <a:cubicBezTo>
                  <a:pt x="66576" y="21026"/>
                  <a:pt x="66571" y="21026"/>
                  <a:pt x="66567" y="21026"/>
                </a:cubicBezTo>
                <a:cubicBezTo>
                  <a:pt x="65885" y="21030"/>
                  <a:pt x="65223" y="21321"/>
                  <a:pt x="64754" y="21818"/>
                </a:cubicBezTo>
                <a:cubicBezTo>
                  <a:pt x="64561" y="21701"/>
                  <a:pt x="64357" y="21603"/>
                  <a:pt x="64141" y="21517"/>
                </a:cubicBezTo>
                <a:cubicBezTo>
                  <a:pt x="64741" y="20794"/>
                  <a:pt x="65623" y="20378"/>
                  <a:pt x="66562" y="20369"/>
                </a:cubicBezTo>
                <a:cubicBezTo>
                  <a:pt x="66566" y="20369"/>
                  <a:pt x="66571" y="20369"/>
                  <a:pt x="66575" y="20369"/>
                </a:cubicBezTo>
                <a:close/>
                <a:moveTo>
                  <a:pt x="82406" y="20369"/>
                </a:moveTo>
                <a:cubicBezTo>
                  <a:pt x="83373" y="20369"/>
                  <a:pt x="84271" y="20798"/>
                  <a:pt x="84880" y="21549"/>
                </a:cubicBezTo>
                <a:cubicBezTo>
                  <a:pt x="84672" y="21635"/>
                  <a:pt x="84472" y="21741"/>
                  <a:pt x="84280" y="21864"/>
                </a:cubicBezTo>
                <a:cubicBezTo>
                  <a:pt x="83805" y="21332"/>
                  <a:pt x="83125" y="21026"/>
                  <a:pt x="82411" y="21026"/>
                </a:cubicBezTo>
                <a:cubicBezTo>
                  <a:pt x="82407" y="21026"/>
                  <a:pt x="82402" y="21026"/>
                  <a:pt x="82398" y="21026"/>
                </a:cubicBezTo>
                <a:cubicBezTo>
                  <a:pt x="82311" y="21030"/>
                  <a:pt x="82221" y="21034"/>
                  <a:pt x="82136" y="21043"/>
                </a:cubicBezTo>
                <a:cubicBezTo>
                  <a:pt x="82054" y="21051"/>
                  <a:pt x="81968" y="21068"/>
                  <a:pt x="81883" y="21083"/>
                </a:cubicBezTo>
                <a:cubicBezTo>
                  <a:pt x="81842" y="21096"/>
                  <a:pt x="81801" y="21104"/>
                  <a:pt x="81760" y="21117"/>
                </a:cubicBezTo>
                <a:cubicBezTo>
                  <a:pt x="81310" y="21235"/>
                  <a:pt x="80903" y="21480"/>
                  <a:pt x="80584" y="21818"/>
                </a:cubicBezTo>
                <a:cubicBezTo>
                  <a:pt x="80388" y="21701"/>
                  <a:pt x="80183" y="21603"/>
                  <a:pt x="79971" y="21517"/>
                </a:cubicBezTo>
                <a:cubicBezTo>
                  <a:pt x="80571" y="20794"/>
                  <a:pt x="81450" y="20378"/>
                  <a:pt x="82393" y="20369"/>
                </a:cubicBezTo>
                <a:cubicBezTo>
                  <a:pt x="82397" y="20369"/>
                  <a:pt x="82401" y="20369"/>
                  <a:pt x="82406" y="20369"/>
                </a:cubicBezTo>
                <a:close/>
                <a:moveTo>
                  <a:pt x="11173" y="20369"/>
                </a:moveTo>
                <a:cubicBezTo>
                  <a:pt x="12152" y="20369"/>
                  <a:pt x="13053" y="20805"/>
                  <a:pt x="13663" y="21569"/>
                </a:cubicBezTo>
                <a:cubicBezTo>
                  <a:pt x="13454" y="21656"/>
                  <a:pt x="13255" y="21762"/>
                  <a:pt x="13066" y="21884"/>
                </a:cubicBezTo>
                <a:cubicBezTo>
                  <a:pt x="12588" y="21341"/>
                  <a:pt x="11903" y="21026"/>
                  <a:pt x="11177" y="21026"/>
                </a:cubicBezTo>
                <a:cubicBezTo>
                  <a:pt x="11173" y="21026"/>
                  <a:pt x="11168" y="21026"/>
                  <a:pt x="11164" y="21026"/>
                </a:cubicBezTo>
                <a:cubicBezTo>
                  <a:pt x="10469" y="21030"/>
                  <a:pt x="9799" y="21328"/>
                  <a:pt x="9330" y="21839"/>
                </a:cubicBezTo>
                <a:cubicBezTo>
                  <a:pt x="9138" y="21720"/>
                  <a:pt x="8938" y="21615"/>
                  <a:pt x="8725" y="21533"/>
                </a:cubicBezTo>
                <a:cubicBezTo>
                  <a:pt x="9326" y="20798"/>
                  <a:pt x="10212" y="20378"/>
                  <a:pt x="11160" y="20369"/>
                </a:cubicBezTo>
                <a:cubicBezTo>
                  <a:pt x="11164" y="20369"/>
                  <a:pt x="11169" y="20369"/>
                  <a:pt x="11173" y="20369"/>
                </a:cubicBezTo>
                <a:close/>
                <a:moveTo>
                  <a:pt x="27012" y="20369"/>
                </a:moveTo>
                <a:cubicBezTo>
                  <a:pt x="27987" y="20369"/>
                  <a:pt x="28887" y="20805"/>
                  <a:pt x="29490" y="21569"/>
                </a:cubicBezTo>
                <a:cubicBezTo>
                  <a:pt x="29285" y="21656"/>
                  <a:pt x="29085" y="21762"/>
                  <a:pt x="28897" y="21884"/>
                </a:cubicBezTo>
                <a:cubicBezTo>
                  <a:pt x="28419" y="21341"/>
                  <a:pt x="27729" y="21026"/>
                  <a:pt x="27004" y="21026"/>
                </a:cubicBezTo>
                <a:cubicBezTo>
                  <a:pt x="26999" y="21026"/>
                  <a:pt x="26995" y="21026"/>
                  <a:pt x="26990" y="21026"/>
                </a:cubicBezTo>
                <a:cubicBezTo>
                  <a:pt x="26295" y="21030"/>
                  <a:pt x="25630" y="21328"/>
                  <a:pt x="25160" y="21839"/>
                </a:cubicBezTo>
                <a:cubicBezTo>
                  <a:pt x="24968" y="21720"/>
                  <a:pt x="24764" y="21615"/>
                  <a:pt x="24552" y="21533"/>
                </a:cubicBezTo>
                <a:cubicBezTo>
                  <a:pt x="25152" y="20798"/>
                  <a:pt x="26039" y="20378"/>
                  <a:pt x="26985" y="20369"/>
                </a:cubicBezTo>
                <a:cubicBezTo>
                  <a:pt x="26994" y="20369"/>
                  <a:pt x="27003" y="20369"/>
                  <a:pt x="27012" y="20369"/>
                </a:cubicBezTo>
                <a:close/>
                <a:moveTo>
                  <a:pt x="42829" y="20369"/>
                </a:moveTo>
                <a:cubicBezTo>
                  <a:pt x="43809" y="20369"/>
                  <a:pt x="44711" y="20805"/>
                  <a:pt x="45321" y="21569"/>
                </a:cubicBezTo>
                <a:cubicBezTo>
                  <a:pt x="45112" y="21656"/>
                  <a:pt x="44912" y="21762"/>
                  <a:pt x="44724" y="21884"/>
                </a:cubicBezTo>
                <a:cubicBezTo>
                  <a:pt x="44245" y="21341"/>
                  <a:pt x="43556" y="21026"/>
                  <a:pt x="42834" y="21026"/>
                </a:cubicBezTo>
                <a:cubicBezTo>
                  <a:pt x="42830" y="21026"/>
                  <a:pt x="42825" y="21026"/>
                  <a:pt x="42821" y="21026"/>
                </a:cubicBezTo>
                <a:cubicBezTo>
                  <a:pt x="42126" y="21030"/>
                  <a:pt x="41460" y="21328"/>
                  <a:pt x="40987" y="21839"/>
                </a:cubicBezTo>
                <a:cubicBezTo>
                  <a:pt x="40795" y="21717"/>
                  <a:pt x="40595" y="21615"/>
                  <a:pt x="40382" y="21529"/>
                </a:cubicBezTo>
                <a:cubicBezTo>
                  <a:pt x="40983" y="20798"/>
                  <a:pt x="41869" y="20378"/>
                  <a:pt x="42816" y="20369"/>
                </a:cubicBezTo>
                <a:cubicBezTo>
                  <a:pt x="42820" y="20369"/>
                  <a:pt x="42825" y="20369"/>
                  <a:pt x="42829" y="20369"/>
                </a:cubicBezTo>
                <a:close/>
                <a:moveTo>
                  <a:pt x="58669" y="20369"/>
                </a:moveTo>
                <a:cubicBezTo>
                  <a:pt x="59643" y="20369"/>
                  <a:pt x="60544" y="20805"/>
                  <a:pt x="61146" y="21569"/>
                </a:cubicBezTo>
                <a:cubicBezTo>
                  <a:pt x="60942" y="21656"/>
                  <a:pt x="60742" y="21762"/>
                  <a:pt x="60554" y="21884"/>
                </a:cubicBezTo>
                <a:cubicBezTo>
                  <a:pt x="60076" y="21341"/>
                  <a:pt x="59387" y="21026"/>
                  <a:pt x="58660" y="21026"/>
                </a:cubicBezTo>
                <a:cubicBezTo>
                  <a:pt x="58656" y="21026"/>
                  <a:pt x="58651" y="21026"/>
                  <a:pt x="58647" y="21026"/>
                </a:cubicBezTo>
                <a:cubicBezTo>
                  <a:pt x="57953" y="21030"/>
                  <a:pt x="57287" y="21328"/>
                  <a:pt x="56818" y="21839"/>
                </a:cubicBezTo>
                <a:cubicBezTo>
                  <a:pt x="56626" y="21720"/>
                  <a:pt x="56422" y="21615"/>
                  <a:pt x="56209" y="21533"/>
                </a:cubicBezTo>
                <a:cubicBezTo>
                  <a:pt x="56814" y="20798"/>
                  <a:pt x="57696" y="20378"/>
                  <a:pt x="58643" y="20369"/>
                </a:cubicBezTo>
                <a:cubicBezTo>
                  <a:pt x="58651" y="20369"/>
                  <a:pt x="58660" y="20369"/>
                  <a:pt x="58669" y="20369"/>
                </a:cubicBezTo>
                <a:close/>
                <a:moveTo>
                  <a:pt x="74499" y="20369"/>
                </a:moveTo>
                <a:cubicBezTo>
                  <a:pt x="75470" y="20369"/>
                  <a:pt x="76370" y="20805"/>
                  <a:pt x="76977" y="21569"/>
                </a:cubicBezTo>
                <a:cubicBezTo>
                  <a:pt x="76769" y="21656"/>
                  <a:pt x="76569" y="21762"/>
                  <a:pt x="76381" y="21884"/>
                </a:cubicBezTo>
                <a:cubicBezTo>
                  <a:pt x="75902" y="21341"/>
                  <a:pt x="75217" y="21026"/>
                  <a:pt x="74491" y="21026"/>
                </a:cubicBezTo>
                <a:cubicBezTo>
                  <a:pt x="74486" y="21026"/>
                  <a:pt x="74482" y="21026"/>
                  <a:pt x="74477" y="21026"/>
                </a:cubicBezTo>
                <a:cubicBezTo>
                  <a:pt x="73783" y="21030"/>
                  <a:pt x="73114" y="21328"/>
                  <a:pt x="72644" y="21839"/>
                </a:cubicBezTo>
                <a:cubicBezTo>
                  <a:pt x="72452" y="21720"/>
                  <a:pt x="72252" y="21615"/>
                  <a:pt x="72040" y="21533"/>
                </a:cubicBezTo>
                <a:cubicBezTo>
                  <a:pt x="72639" y="20798"/>
                  <a:pt x="73527" y="20378"/>
                  <a:pt x="74473" y="20369"/>
                </a:cubicBezTo>
                <a:cubicBezTo>
                  <a:pt x="74482" y="20369"/>
                  <a:pt x="74491" y="20369"/>
                  <a:pt x="74499" y="20369"/>
                </a:cubicBezTo>
                <a:close/>
                <a:moveTo>
                  <a:pt x="90326" y="20369"/>
                </a:moveTo>
                <a:cubicBezTo>
                  <a:pt x="91300" y="20369"/>
                  <a:pt x="92200" y="20805"/>
                  <a:pt x="92804" y="21569"/>
                </a:cubicBezTo>
                <a:cubicBezTo>
                  <a:pt x="92600" y="21656"/>
                  <a:pt x="92400" y="21762"/>
                  <a:pt x="92212" y="21884"/>
                </a:cubicBezTo>
                <a:cubicBezTo>
                  <a:pt x="91734" y="21341"/>
                  <a:pt x="91048" y="21026"/>
                  <a:pt x="90321" y="21026"/>
                </a:cubicBezTo>
                <a:lnTo>
                  <a:pt x="90304" y="21026"/>
                </a:lnTo>
                <a:cubicBezTo>
                  <a:pt x="89610" y="21030"/>
                  <a:pt x="88944" y="21328"/>
                  <a:pt x="88475" y="21839"/>
                </a:cubicBezTo>
                <a:cubicBezTo>
                  <a:pt x="88283" y="21720"/>
                  <a:pt x="88078" y="21619"/>
                  <a:pt x="87866" y="21533"/>
                </a:cubicBezTo>
                <a:cubicBezTo>
                  <a:pt x="88466" y="20798"/>
                  <a:pt x="89352" y="20378"/>
                  <a:pt x="90300" y="20369"/>
                </a:cubicBezTo>
                <a:cubicBezTo>
                  <a:pt x="90309" y="20369"/>
                  <a:pt x="90317" y="20369"/>
                  <a:pt x="90326" y="20369"/>
                </a:cubicBezTo>
                <a:close/>
                <a:moveTo>
                  <a:pt x="19100" y="21100"/>
                </a:moveTo>
                <a:cubicBezTo>
                  <a:pt x="19790" y="21100"/>
                  <a:pt x="20443" y="21390"/>
                  <a:pt x="20908" y="21901"/>
                </a:cubicBezTo>
                <a:cubicBezTo>
                  <a:pt x="20733" y="22015"/>
                  <a:pt x="20570" y="22142"/>
                  <a:pt x="20418" y="22280"/>
                </a:cubicBezTo>
                <a:cubicBezTo>
                  <a:pt x="20074" y="21925"/>
                  <a:pt x="19599" y="21716"/>
                  <a:pt x="19101" y="21716"/>
                </a:cubicBezTo>
                <a:cubicBezTo>
                  <a:pt x="19096" y="21716"/>
                  <a:pt x="19091" y="21716"/>
                  <a:pt x="19087" y="21717"/>
                </a:cubicBezTo>
                <a:cubicBezTo>
                  <a:pt x="18613" y="21720"/>
                  <a:pt x="18168" y="21901"/>
                  <a:pt x="17829" y="22231"/>
                </a:cubicBezTo>
                <a:cubicBezTo>
                  <a:pt x="17673" y="22093"/>
                  <a:pt x="17507" y="21970"/>
                  <a:pt x="17330" y="21856"/>
                </a:cubicBezTo>
                <a:cubicBezTo>
                  <a:pt x="17477" y="21701"/>
                  <a:pt x="17649" y="21566"/>
                  <a:pt x="17833" y="21451"/>
                </a:cubicBezTo>
                <a:cubicBezTo>
                  <a:pt x="18209" y="21226"/>
                  <a:pt x="18638" y="21100"/>
                  <a:pt x="19083" y="21100"/>
                </a:cubicBezTo>
                <a:close/>
                <a:moveTo>
                  <a:pt x="34925" y="21100"/>
                </a:moveTo>
                <a:cubicBezTo>
                  <a:pt x="35616" y="21100"/>
                  <a:pt x="36273" y="21390"/>
                  <a:pt x="36735" y="21901"/>
                </a:cubicBezTo>
                <a:cubicBezTo>
                  <a:pt x="36563" y="22015"/>
                  <a:pt x="36401" y="22142"/>
                  <a:pt x="36245" y="22280"/>
                </a:cubicBezTo>
                <a:cubicBezTo>
                  <a:pt x="35902" y="21921"/>
                  <a:pt x="35424" y="21717"/>
                  <a:pt x="34925" y="21717"/>
                </a:cubicBezTo>
                <a:lnTo>
                  <a:pt x="34914" y="21717"/>
                </a:lnTo>
                <a:cubicBezTo>
                  <a:pt x="34440" y="21720"/>
                  <a:pt x="33999" y="21901"/>
                  <a:pt x="33656" y="22231"/>
                </a:cubicBezTo>
                <a:cubicBezTo>
                  <a:pt x="33500" y="22093"/>
                  <a:pt x="33332" y="21970"/>
                  <a:pt x="33157" y="21856"/>
                </a:cubicBezTo>
                <a:cubicBezTo>
                  <a:pt x="33234" y="21774"/>
                  <a:pt x="33317" y="21701"/>
                  <a:pt x="33406" y="21631"/>
                </a:cubicBezTo>
                <a:cubicBezTo>
                  <a:pt x="33831" y="21292"/>
                  <a:pt x="34362" y="21100"/>
                  <a:pt x="34910" y="21100"/>
                </a:cubicBezTo>
                <a:close/>
                <a:moveTo>
                  <a:pt x="50756" y="21100"/>
                </a:moveTo>
                <a:cubicBezTo>
                  <a:pt x="51447" y="21100"/>
                  <a:pt x="52100" y="21390"/>
                  <a:pt x="52565" y="21901"/>
                </a:cubicBezTo>
                <a:cubicBezTo>
                  <a:pt x="52390" y="22015"/>
                  <a:pt x="52226" y="22142"/>
                  <a:pt x="52075" y="22280"/>
                </a:cubicBezTo>
                <a:cubicBezTo>
                  <a:pt x="51732" y="21921"/>
                  <a:pt x="51255" y="21717"/>
                  <a:pt x="50756" y="21717"/>
                </a:cubicBezTo>
                <a:lnTo>
                  <a:pt x="50744" y="21717"/>
                </a:lnTo>
                <a:cubicBezTo>
                  <a:pt x="50271" y="21720"/>
                  <a:pt x="49825" y="21901"/>
                  <a:pt x="49487" y="22231"/>
                </a:cubicBezTo>
                <a:cubicBezTo>
                  <a:pt x="49331" y="22093"/>
                  <a:pt x="49163" y="21970"/>
                  <a:pt x="48988" y="21856"/>
                </a:cubicBezTo>
                <a:cubicBezTo>
                  <a:pt x="49441" y="21377"/>
                  <a:pt x="50079" y="21104"/>
                  <a:pt x="50740" y="21100"/>
                </a:cubicBezTo>
                <a:close/>
                <a:moveTo>
                  <a:pt x="66581" y="21100"/>
                </a:moveTo>
                <a:cubicBezTo>
                  <a:pt x="67274" y="21100"/>
                  <a:pt x="67930" y="21390"/>
                  <a:pt x="68392" y="21901"/>
                </a:cubicBezTo>
                <a:cubicBezTo>
                  <a:pt x="68221" y="22015"/>
                  <a:pt x="68057" y="22142"/>
                  <a:pt x="67902" y="22280"/>
                </a:cubicBezTo>
                <a:cubicBezTo>
                  <a:pt x="67559" y="21921"/>
                  <a:pt x="67082" y="21717"/>
                  <a:pt x="66583" y="21717"/>
                </a:cubicBezTo>
                <a:lnTo>
                  <a:pt x="66571" y="21717"/>
                </a:lnTo>
                <a:cubicBezTo>
                  <a:pt x="66268" y="21717"/>
                  <a:pt x="65979" y="21794"/>
                  <a:pt x="65717" y="21933"/>
                </a:cubicBezTo>
                <a:cubicBezTo>
                  <a:pt x="65574" y="22011"/>
                  <a:pt x="65435" y="22113"/>
                  <a:pt x="65317" y="22231"/>
                </a:cubicBezTo>
                <a:cubicBezTo>
                  <a:pt x="65157" y="22093"/>
                  <a:pt x="64990" y="21970"/>
                  <a:pt x="64814" y="21856"/>
                </a:cubicBezTo>
                <a:cubicBezTo>
                  <a:pt x="65272" y="21377"/>
                  <a:pt x="65909" y="21104"/>
                  <a:pt x="66567" y="21100"/>
                </a:cubicBezTo>
                <a:cubicBezTo>
                  <a:pt x="66572" y="21100"/>
                  <a:pt x="66576" y="21100"/>
                  <a:pt x="66581" y="21100"/>
                </a:cubicBezTo>
                <a:close/>
                <a:moveTo>
                  <a:pt x="82411" y="21100"/>
                </a:moveTo>
                <a:cubicBezTo>
                  <a:pt x="83100" y="21100"/>
                  <a:pt x="83756" y="21390"/>
                  <a:pt x="84223" y="21901"/>
                </a:cubicBezTo>
                <a:cubicBezTo>
                  <a:pt x="84047" y="22015"/>
                  <a:pt x="83884" y="22142"/>
                  <a:pt x="83733" y="22280"/>
                </a:cubicBezTo>
                <a:cubicBezTo>
                  <a:pt x="83390" y="21921"/>
                  <a:pt x="82912" y="21717"/>
                  <a:pt x="82413" y="21717"/>
                </a:cubicBezTo>
                <a:lnTo>
                  <a:pt x="82401" y="21717"/>
                </a:lnTo>
                <a:cubicBezTo>
                  <a:pt x="81927" y="21720"/>
                  <a:pt x="81482" y="21901"/>
                  <a:pt x="81143" y="22231"/>
                </a:cubicBezTo>
                <a:cubicBezTo>
                  <a:pt x="80988" y="22093"/>
                  <a:pt x="80820" y="21970"/>
                  <a:pt x="80645" y="21856"/>
                </a:cubicBezTo>
                <a:cubicBezTo>
                  <a:pt x="80809" y="21684"/>
                  <a:pt x="80996" y="21537"/>
                  <a:pt x="81201" y="21419"/>
                </a:cubicBezTo>
                <a:cubicBezTo>
                  <a:pt x="81564" y="21215"/>
                  <a:pt x="81976" y="21100"/>
                  <a:pt x="82398" y="21100"/>
                </a:cubicBezTo>
                <a:cubicBezTo>
                  <a:pt x="82402" y="21100"/>
                  <a:pt x="82407" y="21100"/>
                  <a:pt x="82411" y="21100"/>
                </a:cubicBezTo>
                <a:close/>
                <a:moveTo>
                  <a:pt x="19100" y="21786"/>
                </a:moveTo>
                <a:cubicBezTo>
                  <a:pt x="19577" y="21786"/>
                  <a:pt x="20035" y="21982"/>
                  <a:pt x="20365" y="22329"/>
                </a:cubicBezTo>
                <a:cubicBezTo>
                  <a:pt x="20235" y="22452"/>
                  <a:pt x="20116" y="22583"/>
                  <a:pt x="20001" y="22721"/>
                </a:cubicBezTo>
                <a:cubicBezTo>
                  <a:pt x="19772" y="22468"/>
                  <a:pt x="19446" y="22321"/>
                  <a:pt x="19104" y="22321"/>
                </a:cubicBezTo>
                <a:cubicBezTo>
                  <a:pt x="19100" y="22321"/>
                  <a:pt x="19095" y="22321"/>
                  <a:pt x="19091" y="22321"/>
                </a:cubicBezTo>
                <a:cubicBezTo>
                  <a:pt x="18772" y="22321"/>
                  <a:pt x="18478" y="22444"/>
                  <a:pt x="18250" y="22660"/>
                </a:cubicBezTo>
                <a:cubicBezTo>
                  <a:pt x="18135" y="22525"/>
                  <a:pt x="18013" y="22399"/>
                  <a:pt x="17882" y="22276"/>
                </a:cubicBezTo>
                <a:cubicBezTo>
                  <a:pt x="18209" y="21962"/>
                  <a:pt x="18634" y="21790"/>
                  <a:pt x="19087" y="21786"/>
                </a:cubicBezTo>
                <a:close/>
                <a:moveTo>
                  <a:pt x="34925" y="21786"/>
                </a:moveTo>
                <a:cubicBezTo>
                  <a:pt x="35404" y="21786"/>
                  <a:pt x="35865" y="21982"/>
                  <a:pt x="36196" y="22329"/>
                </a:cubicBezTo>
                <a:cubicBezTo>
                  <a:pt x="36065" y="22452"/>
                  <a:pt x="35943" y="22583"/>
                  <a:pt x="35832" y="22721"/>
                </a:cubicBezTo>
                <a:cubicBezTo>
                  <a:pt x="35599" y="22468"/>
                  <a:pt x="35277" y="22321"/>
                  <a:pt x="34931" y="22321"/>
                </a:cubicBezTo>
                <a:cubicBezTo>
                  <a:pt x="34927" y="22321"/>
                  <a:pt x="34922" y="22321"/>
                  <a:pt x="34917" y="22321"/>
                </a:cubicBezTo>
                <a:cubicBezTo>
                  <a:pt x="34603" y="22321"/>
                  <a:pt x="34305" y="22444"/>
                  <a:pt x="34080" y="22660"/>
                </a:cubicBezTo>
                <a:cubicBezTo>
                  <a:pt x="33966" y="22525"/>
                  <a:pt x="33839" y="22399"/>
                  <a:pt x="33709" y="22276"/>
                </a:cubicBezTo>
                <a:cubicBezTo>
                  <a:pt x="34035" y="21962"/>
                  <a:pt x="34460" y="21790"/>
                  <a:pt x="34917" y="21786"/>
                </a:cubicBezTo>
                <a:close/>
                <a:moveTo>
                  <a:pt x="50758" y="21786"/>
                </a:moveTo>
                <a:cubicBezTo>
                  <a:pt x="51235" y="21786"/>
                  <a:pt x="51695" y="21986"/>
                  <a:pt x="52022" y="22329"/>
                </a:cubicBezTo>
                <a:cubicBezTo>
                  <a:pt x="51892" y="22452"/>
                  <a:pt x="51773" y="22583"/>
                  <a:pt x="51659" y="22721"/>
                </a:cubicBezTo>
                <a:cubicBezTo>
                  <a:pt x="51429" y="22468"/>
                  <a:pt x="51104" y="22321"/>
                  <a:pt x="50762" y="22321"/>
                </a:cubicBezTo>
                <a:cubicBezTo>
                  <a:pt x="50757" y="22321"/>
                  <a:pt x="50753" y="22321"/>
                  <a:pt x="50748" y="22321"/>
                </a:cubicBezTo>
                <a:cubicBezTo>
                  <a:pt x="50430" y="22321"/>
                  <a:pt x="50135" y="22444"/>
                  <a:pt x="49907" y="22660"/>
                </a:cubicBezTo>
                <a:cubicBezTo>
                  <a:pt x="49792" y="22525"/>
                  <a:pt x="49670" y="22399"/>
                  <a:pt x="49539" y="22276"/>
                </a:cubicBezTo>
                <a:cubicBezTo>
                  <a:pt x="49866" y="21962"/>
                  <a:pt x="50290" y="21790"/>
                  <a:pt x="50744" y="21786"/>
                </a:cubicBezTo>
                <a:cubicBezTo>
                  <a:pt x="50749" y="21786"/>
                  <a:pt x="50753" y="21786"/>
                  <a:pt x="50758" y="21786"/>
                </a:cubicBezTo>
                <a:close/>
                <a:moveTo>
                  <a:pt x="66589" y="21786"/>
                </a:moveTo>
                <a:cubicBezTo>
                  <a:pt x="67061" y="21786"/>
                  <a:pt x="67521" y="21986"/>
                  <a:pt x="67853" y="22329"/>
                </a:cubicBezTo>
                <a:cubicBezTo>
                  <a:pt x="67723" y="22452"/>
                  <a:pt x="67600" y="22583"/>
                  <a:pt x="67489" y="22721"/>
                </a:cubicBezTo>
                <a:cubicBezTo>
                  <a:pt x="67257" y="22464"/>
                  <a:pt x="66930" y="22321"/>
                  <a:pt x="66583" y="22321"/>
                </a:cubicBezTo>
                <a:lnTo>
                  <a:pt x="66575" y="22321"/>
                </a:lnTo>
                <a:cubicBezTo>
                  <a:pt x="66260" y="22321"/>
                  <a:pt x="65962" y="22444"/>
                  <a:pt x="65738" y="22660"/>
                </a:cubicBezTo>
                <a:cubicBezTo>
                  <a:pt x="65623" y="22525"/>
                  <a:pt x="65497" y="22399"/>
                  <a:pt x="65366" y="22276"/>
                </a:cubicBezTo>
                <a:cubicBezTo>
                  <a:pt x="65631" y="22023"/>
                  <a:pt x="65958" y="21860"/>
                  <a:pt x="66313" y="21807"/>
                </a:cubicBezTo>
                <a:cubicBezTo>
                  <a:pt x="66399" y="21794"/>
                  <a:pt x="66485" y="21786"/>
                  <a:pt x="66575" y="21786"/>
                </a:cubicBezTo>
                <a:cubicBezTo>
                  <a:pt x="66579" y="21786"/>
                  <a:pt x="66584" y="21786"/>
                  <a:pt x="66589" y="21786"/>
                </a:cubicBezTo>
                <a:close/>
                <a:moveTo>
                  <a:pt x="82415" y="21786"/>
                </a:moveTo>
                <a:cubicBezTo>
                  <a:pt x="82892" y="21786"/>
                  <a:pt x="83352" y="21986"/>
                  <a:pt x="83680" y="22329"/>
                </a:cubicBezTo>
                <a:cubicBezTo>
                  <a:pt x="83549" y="22452"/>
                  <a:pt x="83431" y="22583"/>
                  <a:pt x="83316" y="22721"/>
                </a:cubicBezTo>
                <a:cubicBezTo>
                  <a:pt x="83087" y="22468"/>
                  <a:pt x="82761" y="22321"/>
                  <a:pt x="82419" y="22321"/>
                </a:cubicBezTo>
                <a:cubicBezTo>
                  <a:pt x="82414" y="22321"/>
                  <a:pt x="82410" y="22321"/>
                  <a:pt x="82405" y="22321"/>
                </a:cubicBezTo>
                <a:cubicBezTo>
                  <a:pt x="82087" y="22321"/>
                  <a:pt x="81793" y="22444"/>
                  <a:pt x="81564" y="22660"/>
                </a:cubicBezTo>
                <a:cubicBezTo>
                  <a:pt x="81450" y="22525"/>
                  <a:pt x="81327" y="22399"/>
                  <a:pt x="81197" y="22276"/>
                </a:cubicBezTo>
                <a:cubicBezTo>
                  <a:pt x="81523" y="21962"/>
                  <a:pt x="81948" y="21790"/>
                  <a:pt x="82401" y="21786"/>
                </a:cubicBezTo>
                <a:cubicBezTo>
                  <a:pt x="82406" y="21786"/>
                  <a:pt x="82411" y="21786"/>
                  <a:pt x="82415" y="21786"/>
                </a:cubicBezTo>
                <a:close/>
                <a:moveTo>
                  <a:pt x="19104" y="22391"/>
                </a:moveTo>
                <a:cubicBezTo>
                  <a:pt x="19431" y="22391"/>
                  <a:pt x="19740" y="22532"/>
                  <a:pt x="19957" y="22774"/>
                </a:cubicBezTo>
                <a:cubicBezTo>
                  <a:pt x="19707" y="23098"/>
                  <a:pt x="19507" y="23456"/>
                  <a:pt x="19364" y="23849"/>
                </a:cubicBezTo>
                <a:cubicBezTo>
                  <a:pt x="19266" y="23845"/>
                  <a:pt x="19168" y="23841"/>
                  <a:pt x="19066" y="23841"/>
                </a:cubicBezTo>
                <a:cubicBezTo>
                  <a:pt x="19021" y="23841"/>
                  <a:pt x="18977" y="23841"/>
                  <a:pt x="18932" y="23845"/>
                </a:cubicBezTo>
                <a:cubicBezTo>
                  <a:pt x="18781" y="23428"/>
                  <a:pt x="18564" y="23049"/>
                  <a:pt x="18295" y="22717"/>
                </a:cubicBezTo>
                <a:cubicBezTo>
                  <a:pt x="18511" y="22510"/>
                  <a:pt x="18789" y="22391"/>
                  <a:pt x="19091" y="22391"/>
                </a:cubicBezTo>
                <a:cubicBezTo>
                  <a:pt x="19095" y="22391"/>
                  <a:pt x="19100" y="22391"/>
                  <a:pt x="19104" y="22391"/>
                </a:cubicBezTo>
                <a:close/>
                <a:moveTo>
                  <a:pt x="34925" y="22391"/>
                </a:moveTo>
                <a:cubicBezTo>
                  <a:pt x="35257" y="22391"/>
                  <a:pt x="35567" y="22529"/>
                  <a:pt x="35788" y="22774"/>
                </a:cubicBezTo>
                <a:cubicBezTo>
                  <a:pt x="35538" y="23098"/>
                  <a:pt x="35334" y="23456"/>
                  <a:pt x="35191" y="23849"/>
                </a:cubicBezTo>
                <a:cubicBezTo>
                  <a:pt x="35093" y="23845"/>
                  <a:pt x="34995" y="23841"/>
                  <a:pt x="34897" y="23841"/>
                </a:cubicBezTo>
                <a:cubicBezTo>
                  <a:pt x="34852" y="23841"/>
                  <a:pt x="34808" y="23841"/>
                  <a:pt x="34763" y="23845"/>
                </a:cubicBezTo>
                <a:cubicBezTo>
                  <a:pt x="34607" y="23428"/>
                  <a:pt x="34391" y="23049"/>
                  <a:pt x="34125" y="22717"/>
                </a:cubicBezTo>
                <a:cubicBezTo>
                  <a:pt x="34337" y="22510"/>
                  <a:pt x="34619" y="22391"/>
                  <a:pt x="34917" y="22391"/>
                </a:cubicBezTo>
                <a:close/>
                <a:moveTo>
                  <a:pt x="50761" y="22391"/>
                </a:moveTo>
                <a:cubicBezTo>
                  <a:pt x="51088" y="22391"/>
                  <a:pt x="51396" y="22532"/>
                  <a:pt x="51614" y="22774"/>
                </a:cubicBezTo>
                <a:cubicBezTo>
                  <a:pt x="51365" y="23098"/>
                  <a:pt x="51165" y="23456"/>
                  <a:pt x="51022" y="23849"/>
                </a:cubicBezTo>
                <a:cubicBezTo>
                  <a:pt x="50932" y="23845"/>
                  <a:pt x="50842" y="23841"/>
                  <a:pt x="50748" y="23841"/>
                </a:cubicBezTo>
                <a:lnTo>
                  <a:pt x="50724" y="23841"/>
                </a:lnTo>
                <a:cubicBezTo>
                  <a:pt x="50678" y="23841"/>
                  <a:pt x="50633" y="23841"/>
                  <a:pt x="50589" y="23845"/>
                </a:cubicBezTo>
                <a:cubicBezTo>
                  <a:pt x="50437" y="23428"/>
                  <a:pt x="50222" y="23049"/>
                  <a:pt x="49952" y="22717"/>
                </a:cubicBezTo>
                <a:cubicBezTo>
                  <a:pt x="50168" y="22510"/>
                  <a:pt x="50446" y="22391"/>
                  <a:pt x="50748" y="22391"/>
                </a:cubicBezTo>
                <a:cubicBezTo>
                  <a:pt x="50753" y="22391"/>
                  <a:pt x="50757" y="22391"/>
                  <a:pt x="50761" y="22391"/>
                </a:cubicBezTo>
                <a:close/>
                <a:moveTo>
                  <a:pt x="66588" y="22391"/>
                </a:moveTo>
                <a:cubicBezTo>
                  <a:pt x="66918" y="22391"/>
                  <a:pt x="67227" y="22532"/>
                  <a:pt x="67444" y="22774"/>
                </a:cubicBezTo>
                <a:cubicBezTo>
                  <a:pt x="67195" y="23098"/>
                  <a:pt x="66991" y="23456"/>
                  <a:pt x="66848" y="23849"/>
                </a:cubicBezTo>
                <a:cubicBezTo>
                  <a:pt x="66758" y="23845"/>
                  <a:pt x="66669" y="23841"/>
                  <a:pt x="66579" y="23841"/>
                </a:cubicBezTo>
                <a:lnTo>
                  <a:pt x="66554" y="23841"/>
                </a:lnTo>
                <a:cubicBezTo>
                  <a:pt x="66509" y="23841"/>
                  <a:pt x="66464" y="23841"/>
                  <a:pt x="66420" y="23845"/>
                </a:cubicBezTo>
                <a:cubicBezTo>
                  <a:pt x="66264" y="23428"/>
                  <a:pt x="66047" y="23049"/>
                  <a:pt x="65783" y="22717"/>
                </a:cubicBezTo>
                <a:cubicBezTo>
                  <a:pt x="65994" y="22510"/>
                  <a:pt x="66277" y="22391"/>
                  <a:pt x="66575" y="22391"/>
                </a:cubicBezTo>
                <a:cubicBezTo>
                  <a:pt x="66579" y="22391"/>
                  <a:pt x="66584" y="22391"/>
                  <a:pt x="66588" y="22391"/>
                </a:cubicBezTo>
                <a:close/>
                <a:moveTo>
                  <a:pt x="82419" y="22391"/>
                </a:moveTo>
                <a:cubicBezTo>
                  <a:pt x="82744" y="22391"/>
                  <a:pt x="83053" y="22532"/>
                  <a:pt x="83271" y="22774"/>
                </a:cubicBezTo>
                <a:cubicBezTo>
                  <a:pt x="83022" y="23098"/>
                  <a:pt x="82822" y="23456"/>
                  <a:pt x="82679" y="23849"/>
                </a:cubicBezTo>
                <a:cubicBezTo>
                  <a:pt x="82589" y="23845"/>
                  <a:pt x="82499" y="23841"/>
                  <a:pt x="82405" y="23841"/>
                </a:cubicBezTo>
                <a:lnTo>
                  <a:pt x="82381" y="23841"/>
                </a:lnTo>
                <a:cubicBezTo>
                  <a:pt x="82336" y="23841"/>
                  <a:pt x="82291" y="23841"/>
                  <a:pt x="82246" y="23845"/>
                </a:cubicBezTo>
                <a:cubicBezTo>
                  <a:pt x="82095" y="23428"/>
                  <a:pt x="81878" y="23049"/>
                  <a:pt x="81608" y="22717"/>
                </a:cubicBezTo>
                <a:cubicBezTo>
                  <a:pt x="81825" y="22510"/>
                  <a:pt x="82103" y="22391"/>
                  <a:pt x="82405" y="22391"/>
                </a:cubicBezTo>
                <a:cubicBezTo>
                  <a:pt x="82410" y="22391"/>
                  <a:pt x="82414" y="22391"/>
                  <a:pt x="82419" y="22391"/>
                </a:cubicBezTo>
                <a:close/>
                <a:moveTo>
                  <a:pt x="11179" y="21100"/>
                </a:moveTo>
                <a:cubicBezTo>
                  <a:pt x="11882" y="21100"/>
                  <a:pt x="12544" y="21398"/>
                  <a:pt x="13009" y="21925"/>
                </a:cubicBezTo>
                <a:cubicBezTo>
                  <a:pt x="12331" y="22382"/>
                  <a:pt x="11797" y="23049"/>
                  <a:pt x="11503" y="23852"/>
                </a:cubicBezTo>
                <a:cubicBezTo>
                  <a:pt x="11388" y="23845"/>
                  <a:pt x="11273" y="23841"/>
                  <a:pt x="11160" y="23841"/>
                </a:cubicBezTo>
                <a:cubicBezTo>
                  <a:pt x="11094" y="23841"/>
                  <a:pt x="11028" y="23845"/>
                  <a:pt x="10964" y="23845"/>
                </a:cubicBezTo>
                <a:cubicBezTo>
                  <a:pt x="10817" y="23441"/>
                  <a:pt x="10604" y="23064"/>
                  <a:pt x="10342" y="22738"/>
                </a:cubicBezTo>
                <a:lnTo>
                  <a:pt x="10342" y="22738"/>
                </a:lnTo>
                <a:lnTo>
                  <a:pt x="10346" y="22742"/>
                </a:lnTo>
                <a:cubicBezTo>
                  <a:pt x="10567" y="22517"/>
                  <a:pt x="10857" y="22391"/>
                  <a:pt x="11172" y="22391"/>
                </a:cubicBezTo>
                <a:cubicBezTo>
                  <a:pt x="11176" y="22391"/>
                  <a:pt x="11180" y="22391"/>
                  <a:pt x="11184" y="22391"/>
                </a:cubicBezTo>
                <a:cubicBezTo>
                  <a:pt x="11519" y="22391"/>
                  <a:pt x="11840" y="22541"/>
                  <a:pt x="12058" y="22795"/>
                </a:cubicBezTo>
                <a:lnTo>
                  <a:pt x="12111" y="22750"/>
                </a:lnTo>
                <a:cubicBezTo>
                  <a:pt x="11877" y="22480"/>
                  <a:pt x="11543" y="22321"/>
                  <a:pt x="11185" y="22321"/>
                </a:cubicBezTo>
                <a:cubicBezTo>
                  <a:pt x="11180" y="22321"/>
                  <a:pt x="11176" y="22321"/>
                  <a:pt x="11172" y="22321"/>
                </a:cubicBezTo>
                <a:cubicBezTo>
                  <a:pt x="10841" y="22321"/>
                  <a:pt x="10534" y="22452"/>
                  <a:pt x="10306" y="22689"/>
                </a:cubicBezTo>
                <a:cubicBezTo>
                  <a:pt x="10191" y="22550"/>
                  <a:pt x="10069" y="22419"/>
                  <a:pt x="9938" y="22301"/>
                </a:cubicBezTo>
                <a:cubicBezTo>
                  <a:pt x="10265" y="21970"/>
                  <a:pt x="10702" y="21790"/>
                  <a:pt x="11168" y="21786"/>
                </a:cubicBezTo>
                <a:lnTo>
                  <a:pt x="11179" y="21786"/>
                </a:lnTo>
                <a:cubicBezTo>
                  <a:pt x="11666" y="21786"/>
                  <a:pt x="12135" y="21990"/>
                  <a:pt x="12470" y="22354"/>
                </a:cubicBezTo>
                <a:lnTo>
                  <a:pt x="12519" y="22305"/>
                </a:lnTo>
                <a:cubicBezTo>
                  <a:pt x="12175" y="21933"/>
                  <a:pt x="11687" y="21716"/>
                  <a:pt x="11181" y="21716"/>
                </a:cubicBezTo>
                <a:cubicBezTo>
                  <a:pt x="11177" y="21716"/>
                  <a:pt x="11172" y="21716"/>
                  <a:pt x="11168" y="21717"/>
                </a:cubicBezTo>
                <a:cubicBezTo>
                  <a:pt x="10681" y="21720"/>
                  <a:pt x="10229" y="21909"/>
                  <a:pt x="9885" y="22252"/>
                </a:cubicBezTo>
                <a:cubicBezTo>
                  <a:pt x="9730" y="22113"/>
                  <a:pt x="9567" y="21990"/>
                  <a:pt x="9390" y="21876"/>
                </a:cubicBezTo>
                <a:cubicBezTo>
                  <a:pt x="9848" y="21386"/>
                  <a:pt x="10493" y="21104"/>
                  <a:pt x="11164" y="21100"/>
                </a:cubicBezTo>
                <a:close/>
                <a:moveTo>
                  <a:pt x="27006" y="21100"/>
                </a:moveTo>
                <a:cubicBezTo>
                  <a:pt x="27709" y="21100"/>
                  <a:pt x="28374" y="21398"/>
                  <a:pt x="28836" y="21925"/>
                </a:cubicBezTo>
                <a:cubicBezTo>
                  <a:pt x="28158" y="22382"/>
                  <a:pt x="27623" y="23053"/>
                  <a:pt x="27333" y="23852"/>
                </a:cubicBezTo>
                <a:cubicBezTo>
                  <a:pt x="27219" y="23845"/>
                  <a:pt x="27104" y="23841"/>
                  <a:pt x="26985" y="23841"/>
                </a:cubicBezTo>
                <a:cubicBezTo>
                  <a:pt x="26921" y="23841"/>
                  <a:pt x="26855" y="23845"/>
                  <a:pt x="26794" y="23845"/>
                </a:cubicBezTo>
                <a:cubicBezTo>
                  <a:pt x="26642" y="23441"/>
                  <a:pt x="26435" y="23064"/>
                  <a:pt x="26173" y="22738"/>
                </a:cubicBezTo>
                <a:lnTo>
                  <a:pt x="26173" y="22738"/>
                </a:lnTo>
                <a:lnTo>
                  <a:pt x="26177" y="22742"/>
                </a:lnTo>
                <a:cubicBezTo>
                  <a:pt x="26393" y="22517"/>
                  <a:pt x="26688" y="22391"/>
                  <a:pt x="26998" y="22391"/>
                </a:cubicBezTo>
                <a:cubicBezTo>
                  <a:pt x="27003" y="22391"/>
                  <a:pt x="27007" y="22391"/>
                  <a:pt x="27011" y="22391"/>
                </a:cubicBezTo>
                <a:cubicBezTo>
                  <a:pt x="27349" y="22391"/>
                  <a:pt x="27667" y="22541"/>
                  <a:pt x="27884" y="22795"/>
                </a:cubicBezTo>
                <a:lnTo>
                  <a:pt x="27937" y="22750"/>
                </a:lnTo>
                <a:cubicBezTo>
                  <a:pt x="27708" y="22480"/>
                  <a:pt x="27370" y="22321"/>
                  <a:pt x="27011" y="22321"/>
                </a:cubicBezTo>
                <a:cubicBezTo>
                  <a:pt x="27007" y="22321"/>
                  <a:pt x="27003" y="22321"/>
                  <a:pt x="26998" y="22321"/>
                </a:cubicBezTo>
                <a:cubicBezTo>
                  <a:pt x="26672" y="22321"/>
                  <a:pt x="26361" y="22452"/>
                  <a:pt x="26133" y="22689"/>
                </a:cubicBezTo>
                <a:cubicBezTo>
                  <a:pt x="26018" y="22550"/>
                  <a:pt x="25895" y="22423"/>
                  <a:pt x="25765" y="22301"/>
                </a:cubicBezTo>
                <a:cubicBezTo>
                  <a:pt x="26095" y="21970"/>
                  <a:pt x="26533" y="21790"/>
                  <a:pt x="26994" y="21786"/>
                </a:cubicBezTo>
                <a:cubicBezTo>
                  <a:pt x="26999" y="21786"/>
                  <a:pt x="27003" y="21786"/>
                  <a:pt x="27008" y="21786"/>
                </a:cubicBezTo>
                <a:cubicBezTo>
                  <a:pt x="27497" y="21786"/>
                  <a:pt x="27965" y="21993"/>
                  <a:pt x="28297" y="22354"/>
                </a:cubicBezTo>
                <a:lnTo>
                  <a:pt x="28350" y="22305"/>
                </a:lnTo>
                <a:cubicBezTo>
                  <a:pt x="28003" y="21929"/>
                  <a:pt x="27509" y="21717"/>
                  <a:pt x="26994" y="21717"/>
                </a:cubicBezTo>
                <a:cubicBezTo>
                  <a:pt x="26512" y="21720"/>
                  <a:pt x="26054" y="21909"/>
                  <a:pt x="25716" y="22252"/>
                </a:cubicBezTo>
                <a:cubicBezTo>
                  <a:pt x="25560" y="22113"/>
                  <a:pt x="25393" y="21990"/>
                  <a:pt x="25221" y="21876"/>
                </a:cubicBezTo>
                <a:cubicBezTo>
                  <a:pt x="25675" y="21386"/>
                  <a:pt x="26320" y="21104"/>
                  <a:pt x="26990" y="21100"/>
                </a:cubicBezTo>
                <a:close/>
                <a:moveTo>
                  <a:pt x="42837" y="21100"/>
                </a:moveTo>
                <a:cubicBezTo>
                  <a:pt x="43540" y="21100"/>
                  <a:pt x="44201" y="21398"/>
                  <a:pt x="44667" y="21925"/>
                </a:cubicBezTo>
                <a:cubicBezTo>
                  <a:pt x="43988" y="22382"/>
                  <a:pt x="43453" y="23053"/>
                  <a:pt x="43159" y="23852"/>
                </a:cubicBezTo>
                <a:cubicBezTo>
                  <a:pt x="43045" y="23845"/>
                  <a:pt x="42931" y="23841"/>
                  <a:pt x="42816" y="23841"/>
                </a:cubicBezTo>
                <a:cubicBezTo>
                  <a:pt x="42751" y="23841"/>
                  <a:pt x="42686" y="23845"/>
                  <a:pt x="42620" y="23845"/>
                </a:cubicBezTo>
                <a:cubicBezTo>
                  <a:pt x="42473" y="23441"/>
                  <a:pt x="42261" y="23068"/>
                  <a:pt x="42004" y="22742"/>
                </a:cubicBezTo>
                <a:cubicBezTo>
                  <a:pt x="42224" y="22517"/>
                  <a:pt x="42514" y="22391"/>
                  <a:pt x="42829" y="22391"/>
                </a:cubicBezTo>
                <a:cubicBezTo>
                  <a:pt x="42833" y="22391"/>
                  <a:pt x="42837" y="22391"/>
                  <a:pt x="42842" y="22391"/>
                </a:cubicBezTo>
                <a:cubicBezTo>
                  <a:pt x="43176" y="22391"/>
                  <a:pt x="43497" y="22541"/>
                  <a:pt x="43715" y="22795"/>
                </a:cubicBezTo>
                <a:lnTo>
                  <a:pt x="43768" y="22750"/>
                </a:lnTo>
                <a:cubicBezTo>
                  <a:pt x="43535" y="22480"/>
                  <a:pt x="43201" y="22321"/>
                  <a:pt x="42842" y="22321"/>
                </a:cubicBezTo>
                <a:cubicBezTo>
                  <a:pt x="42838" y="22321"/>
                  <a:pt x="42833" y="22321"/>
                  <a:pt x="42829" y="22321"/>
                </a:cubicBezTo>
                <a:cubicBezTo>
                  <a:pt x="42498" y="22321"/>
                  <a:pt x="42192" y="22452"/>
                  <a:pt x="41963" y="22689"/>
                </a:cubicBezTo>
                <a:cubicBezTo>
                  <a:pt x="41849" y="22550"/>
                  <a:pt x="41726" y="22419"/>
                  <a:pt x="41596" y="22301"/>
                </a:cubicBezTo>
                <a:cubicBezTo>
                  <a:pt x="41922" y="21970"/>
                  <a:pt x="42359" y="21790"/>
                  <a:pt x="42825" y="21786"/>
                </a:cubicBezTo>
                <a:cubicBezTo>
                  <a:pt x="42829" y="21786"/>
                  <a:pt x="42834" y="21786"/>
                  <a:pt x="42839" y="21786"/>
                </a:cubicBezTo>
                <a:cubicBezTo>
                  <a:pt x="43324" y="21786"/>
                  <a:pt x="43796" y="21993"/>
                  <a:pt x="44128" y="22354"/>
                </a:cubicBezTo>
                <a:lnTo>
                  <a:pt x="44177" y="22305"/>
                </a:lnTo>
                <a:cubicBezTo>
                  <a:pt x="43834" y="21929"/>
                  <a:pt x="43343" y="21717"/>
                  <a:pt x="42837" y="21717"/>
                </a:cubicBezTo>
                <a:lnTo>
                  <a:pt x="42825" y="21717"/>
                </a:lnTo>
                <a:cubicBezTo>
                  <a:pt x="42339" y="21720"/>
                  <a:pt x="41885" y="21909"/>
                  <a:pt x="41542" y="22252"/>
                </a:cubicBezTo>
                <a:cubicBezTo>
                  <a:pt x="41387" y="22113"/>
                  <a:pt x="41223" y="21986"/>
                  <a:pt x="41048" y="21876"/>
                </a:cubicBezTo>
                <a:cubicBezTo>
                  <a:pt x="41506" y="21386"/>
                  <a:pt x="42151" y="21104"/>
                  <a:pt x="42821" y="21100"/>
                </a:cubicBezTo>
                <a:close/>
                <a:moveTo>
                  <a:pt x="58663" y="21100"/>
                </a:moveTo>
                <a:cubicBezTo>
                  <a:pt x="59366" y="21100"/>
                  <a:pt x="60032" y="21398"/>
                  <a:pt x="60493" y="21925"/>
                </a:cubicBezTo>
                <a:cubicBezTo>
                  <a:pt x="59815" y="22382"/>
                  <a:pt x="59280" y="23053"/>
                  <a:pt x="58990" y="23852"/>
                </a:cubicBezTo>
                <a:cubicBezTo>
                  <a:pt x="58884" y="23845"/>
                  <a:pt x="58778" y="23841"/>
                  <a:pt x="58671" y="23841"/>
                </a:cubicBezTo>
                <a:lnTo>
                  <a:pt x="58643" y="23841"/>
                </a:lnTo>
                <a:cubicBezTo>
                  <a:pt x="58578" y="23841"/>
                  <a:pt x="58512" y="23845"/>
                  <a:pt x="58451" y="23845"/>
                </a:cubicBezTo>
                <a:cubicBezTo>
                  <a:pt x="58300" y="23441"/>
                  <a:pt x="58092" y="23064"/>
                  <a:pt x="57830" y="22738"/>
                </a:cubicBezTo>
                <a:lnTo>
                  <a:pt x="57830" y="22738"/>
                </a:lnTo>
                <a:lnTo>
                  <a:pt x="57834" y="22742"/>
                </a:lnTo>
                <a:cubicBezTo>
                  <a:pt x="58051" y="22517"/>
                  <a:pt x="58345" y="22391"/>
                  <a:pt x="58656" y="22391"/>
                </a:cubicBezTo>
                <a:cubicBezTo>
                  <a:pt x="58660" y="22391"/>
                  <a:pt x="58664" y="22391"/>
                  <a:pt x="58669" y="22391"/>
                </a:cubicBezTo>
                <a:cubicBezTo>
                  <a:pt x="59007" y="22391"/>
                  <a:pt x="59324" y="22541"/>
                  <a:pt x="59542" y="22795"/>
                </a:cubicBezTo>
                <a:lnTo>
                  <a:pt x="59595" y="22750"/>
                </a:lnTo>
                <a:cubicBezTo>
                  <a:pt x="59365" y="22480"/>
                  <a:pt x="59027" y="22321"/>
                  <a:pt x="58669" y="22321"/>
                </a:cubicBezTo>
                <a:cubicBezTo>
                  <a:pt x="58664" y="22321"/>
                  <a:pt x="58660" y="22321"/>
                  <a:pt x="58656" y="22321"/>
                </a:cubicBezTo>
                <a:cubicBezTo>
                  <a:pt x="58328" y="22321"/>
                  <a:pt x="58018" y="22452"/>
                  <a:pt x="57789" y="22689"/>
                </a:cubicBezTo>
                <a:cubicBezTo>
                  <a:pt x="57675" y="22550"/>
                  <a:pt x="57553" y="22419"/>
                  <a:pt x="57421" y="22301"/>
                </a:cubicBezTo>
                <a:cubicBezTo>
                  <a:pt x="57753" y="21970"/>
                  <a:pt x="58190" y="21790"/>
                  <a:pt x="58656" y="21786"/>
                </a:cubicBezTo>
                <a:cubicBezTo>
                  <a:pt x="58660" y="21786"/>
                  <a:pt x="58665" y="21786"/>
                  <a:pt x="58669" y="21786"/>
                </a:cubicBezTo>
                <a:cubicBezTo>
                  <a:pt x="59154" y="21786"/>
                  <a:pt x="59622" y="21993"/>
                  <a:pt x="59954" y="22354"/>
                </a:cubicBezTo>
                <a:lnTo>
                  <a:pt x="60007" y="22305"/>
                </a:lnTo>
                <a:cubicBezTo>
                  <a:pt x="59660" y="21929"/>
                  <a:pt x="59174" y="21717"/>
                  <a:pt x="58663" y="21717"/>
                </a:cubicBezTo>
                <a:lnTo>
                  <a:pt x="58652" y="21717"/>
                </a:lnTo>
                <a:cubicBezTo>
                  <a:pt x="58169" y="21720"/>
                  <a:pt x="57712" y="21909"/>
                  <a:pt x="57372" y="22252"/>
                </a:cubicBezTo>
                <a:cubicBezTo>
                  <a:pt x="57218" y="22113"/>
                  <a:pt x="57050" y="21990"/>
                  <a:pt x="56878" y="21876"/>
                </a:cubicBezTo>
                <a:cubicBezTo>
                  <a:pt x="57332" y="21386"/>
                  <a:pt x="57977" y="21104"/>
                  <a:pt x="58647" y="21100"/>
                </a:cubicBezTo>
                <a:close/>
                <a:moveTo>
                  <a:pt x="74494" y="21100"/>
                </a:moveTo>
                <a:cubicBezTo>
                  <a:pt x="75197" y="21100"/>
                  <a:pt x="75858" y="21398"/>
                  <a:pt x="76324" y="21925"/>
                </a:cubicBezTo>
                <a:cubicBezTo>
                  <a:pt x="75646" y="22382"/>
                  <a:pt x="75111" y="23053"/>
                  <a:pt x="74816" y="23852"/>
                </a:cubicBezTo>
                <a:cubicBezTo>
                  <a:pt x="74715" y="23845"/>
                  <a:pt x="74605" y="23841"/>
                  <a:pt x="74498" y="23841"/>
                </a:cubicBezTo>
                <a:lnTo>
                  <a:pt x="74473" y="23841"/>
                </a:lnTo>
                <a:cubicBezTo>
                  <a:pt x="74409" y="23841"/>
                  <a:pt x="74343" y="23845"/>
                  <a:pt x="74277" y="23845"/>
                </a:cubicBezTo>
                <a:cubicBezTo>
                  <a:pt x="74130" y="23441"/>
                  <a:pt x="73919" y="23068"/>
                  <a:pt x="73657" y="22738"/>
                </a:cubicBezTo>
                <a:lnTo>
                  <a:pt x="73657" y="22738"/>
                </a:lnTo>
                <a:lnTo>
                  <a:pt x="73661" y="22742"/>
                </a:lnTo>
                <a:cubicBezTo>
                  <a:pt x="73881" y="22517"/>
                  <a:pt x="74172" y="22391"/>
                  <a:pt x="74486" y="22391"/>
                </a:cubicBezTo>
                <a:cubicBezTo>
                  <a:pt x="74491" y="22391"/>
                  <a:pt x="74495" y="22391"/>
                  <a:pt x="74499" y="22391"/>
                </a:cubicBezTo>
                <a:cubicBezTo>
                  <a:pt x="74837" y="22391"/>
                  <a:pt x="75155" y="22541"/>
                  <a:pt x="75372" y="22795"/>
                </a:cubicBezTo>
                <a:lnTo>
                  <a:pt x="75425" y="22750"/>
                </a:lnTo>
                <a:cubicBezTo>
                  <a:pt x="75191" y="22480"/>
                  <a:pt x="74858" y="22321"/>
                  <a:pt x="74499" y="22321"/>
                </a:cubicBezTo>
                <a:cubicBezTo>
                  <a:pt x="74495" y="22321"/>
                  <a:pt x="74491" y="22321"/>
                  <a:pt x="74486" y="22321"/>
                </a:cubicBezTo>
                <a:cubicBezTo>
                  <a:pt x="74155" y="22321"/>
                  <a:pt x="73849" y="22452"/>
                  <a:pt x="73620" y="22689"/>
                </a:cubicBezTo>
                <a:cubicBezTo>
                  <a:pt x="73506" y="22550"/>
                  <a:pt x="73383" y="22419"/>
                  <a:pt x="73252" y="22301"/>
                </a:cubicBezTo>
                <a:cubicBezTo>
                  <a:pt x="73579" y="21970"/>
                  <a:pt x="74017" y="21790"/>
                  <a:pt x="74482" y="21786"/>
                </a:cubicBezTo>
                <a:cubicBezTo>
                  <a:pt x="74487" y="21786"/>
                  <a:pt x="74491" y="21786"/>
                  <a:pt x="74496" y="21786"/>
                </a:cubicBezTo>
                <a:cubicBezTo>
                  <a:pt x="74985" y="21786"/>
                  <a:pt x="75453" y="21993"/>
                  <a:pt x="75785" y="22354"/>
                </a:cubicBezTo>
                <a:lnTo>
                  <a:pt x="75834" y="22305"/>
                </a:lnTo>
                <a:cubicBezTo>
                  <a:pt x="75491" y="21929"/>
                  <a:pt x="75001" y="21717"/>
                  <a:pt x="74494" y="21717"/>
                </a:cubicBezTo>
                <a:lnTo>
                  <a:pt x="74482" y="21717"/>
                </a:lnTo>
                <a:cubicBezTo>
                  <a:pt x="73996" y="21720"/>
                  <a:pt x="73542" y="21909"/>
                  <a:pt x="73199" y="22252"/>
                </a:cubicBezTo>
                <a:cubicBezTo>
                  <a:pt x="73044" y="22113"/>
                  <a:pt x="72881" y="21990"/>
                  <a:pt x="72705" y="21876"/>
                </a:cubicBezTo>
                <a:cubicBezTo>
                  <a:pt x="73163" y="21386"/>
                  <a:pt x="73808" y="21104"/>
                  <a:pt x="74477" y="21100"/>
                </a:cubicBezTo>
                <a:close/>
                <a:moveTo>
                  <a:pt x="90321" y="21100"/>
                </a:moveTo>
                <a:cubicBezTo>
                  <a:pt x="91024" y="21100"/>
                  <a:pt x="91689" y="21398"/>
                  <a:pt x="92151" y="21925"/>
                </a:cubicBezTo>
                <a:cubicBezTo>
                  <a:pt x="91472" y="22382"/>
                  <a:pt x="90937" y="23053"/>
                  <a:pt x="90647" y="23852"/>
                </a:cubicBezTo>
                <a:cubicBezTo>
                  <a:pt x="90541" y="23845"/>
                  <a:pt x="90435" y="23841"/>
                  <a:pt x="90329" y="23841"/>
                </a:cubicBezTo>
                <a:lnTo>
                  <a:pt x="90300" y="23841"/>
                </a:lnTo>
                <a:cubicBezTo>
                  <a:pt x="90234" y="23841"/>
                  <a:pt x="90170" y="23845"/>
                  <a:pt x="90108" y="23845"/>
                </a:cubicBezTo>
                <a:cubicBezTo>
                  <a:pt x="89957" y="23436"/>
                  <a:pt x="89744" y="23064"/>
                  <a:pt x="89484" y="22738"/>
                </a:cubicBezTo>
                <a:lnTo>
                  <a:pt x="89484" y="22738"/>
                </a:lnTo>
                <a:lnTo>
                  <a:pt x="89491" y="22742"/>
                </a:lnTo>
                <a:cubicBezTo>
                  <a:pt x="89708" y="22517"/>
                  <a:pt x="90002" y="22391"/>
                  <a:pt x="90313" y="22391"/>
                </a:cubicBezTo>
                <a:cubicBezTo>
                  <a:pt x="90317" y="22391"/>
                  <a:pt x="90322" y="22391"/>
                  <a:pt x="90326" y="22391"/>
                </a:cubicBezTo>
                <a:cubicBezTo>
                  <a:pt x="90664" y="22391"/>
                  <a:pt x="90981" y="22541"/>
                  <a:pt x="91199" y="22795"/>
                </a:cubicBezTo>
                <a:lnTo>
                  <a:pt x="91252" y="22750"/>
                </a:lnTo>
                <a:cubicBezTo>
                  <a:pt x="91019" y="22476"/>
                  <a:pt x="90680" y="22321"/>
                  <a:pt x="90321" y="22321"/>
                </a:cubicBezTo>
                <a:lnTo>
                  <a:pt x="90313" y="22321"/>
                </a:lnTo>
                <a:cubicBezTo>
                  <a:pt x="89985" y="22321"/>
                  <a:pt x="89676" y="22452"/>
                  <a:pt x="89446" y="22689"/>
                </a:cubicBezTo>
                <a:cubicBezTo>
                  <a:pt x="89333" y="22550"/>
                  <a:pt x="89210" y="22423"/>
                  <a:pt x="89079" y="22301"/>
                </a:cubicBezTo>
                <a:cubicBezTo>
                  <a:pt x="89410" y="21974"/>
                  <a:pt x="89847" y="21790"/>
                  <a:pt x="90313" y="21786"/>
                </a:cubicBezTo>
                <a:cubicBezTo>
                  <a:pt x="90317" y="21786"/>
                  <a:pt x="90322" y="21786"/>
                  <a:pt x="90326" y="21786"/>
                </a:cubicBezTo>
                <a:cubicBezTo>
                  <a:pt x="90812" y="21786"/>
                  <a:pt x="91280" y="21993"/>
                  <a:pt x="91612" y="22354"/>
                </a:cubicBezTo>
                <a:lnTo>
                  <a:pt x="91665" y="22305"/>
                </a:lnTo>
                <a:cubicBezTo>
                  <a:pt x="91318" y="21929"/>
                  <a:pt x="90831" y="21717"/>
                  <a:pt x="90321" y="21717"/>
                </a:cubicBezTo>
                <a:lnTo>
                  <a:pt x="90308" y="21717"/>
                </a:lnTo>
                <a:cubicBezTo>
                  <a:pt x="89827" y="21720"/>
                  <a:pt x="89369" y="21909"/>
                  <a:pt x="89030" y="22252"/>
                </a:cubicBezTo>
                <a:cubicBezTo>
                  <a:pt x="88875" y="22113"/>
                  <a:pt x="88707" y="21990"/>
                  <a:pt x="88532" y="21876"/>
                </a:cubicBezTo>
                <a:cubicBezTo>
                  <a:pt x="88990" y="21386"/>
                  <a:pt x="89635" y="21104"/>
                  <a:pt x="90304" y="21100"/>
                </a:cubicBezTo>
                <a:close/>
                <a:moveTo>
                  <a:pt x="7251" y="21317"/>
                </a:moveTo>
                <a:cubicBezTo>
                  <a:pt x="8876" y="21317"/>
                  <a:pt x="10327" y="22329"/>
                  <a:pt x="10890" y="23852"/>
                </a:cubicBezTo>
                <a:cubicBezTo>
                  <a:pt x="10670" y="23869"/>
                  <a:pt x="10457" y="23901"/>
                  <a:pt x="10244" y="23955"/>
                </a:cubicBezTo>
                <a:cubicBezTo>
                  <a:pt x="9745" y="22752"/>
                  <a:pt x="8549" y="21954"/>
                  <a:pt x="7249" y="21954"/>
                </a:cubicBezTo>
                <a:cubicBezTo>
                  <a:pt x="7243" y="21954"/>
                  <a:pt x="7236" y="21954"/>
                  <a:pt x="7230" y="21954"/>
                </a:cubicBezTo>
                <a:cubicBezTo>
                  <a:pt x="5911" y="21962"/>
                  <a:pt x="4751" y="22750"/>
                  <a:pt x="4253" y="23967"/>
                </a:cubicBezTo>
                <a:cubicBezTo>
                  <a:pt x="4040" y="23910"/>
                  <a:pt x="3828" y="23873"/>
                  <a:pt x="3607" y="23852"/>
                </a:cubicBezTo>
                <a:cubicBezTo>
                  <a:pt x="4167" y="22346"/>
                  <a:pt x="5613" y="21328"/>
                  <a:pt x="7226" y="21317"/>
                </a:cubicBezTo>
                <a:close/>
                <a:moveTo>
                  <a:pt x="23072" y="21317"/>
                </a:moveTo>
                <a:cubicBezTo>
                  <a:pt x="24702" y="21317"/>
                  <a:pt x="26154" y="22327"/>
                  <a:pt x="26721" y="23852"/>
                </a:cubicBezTo>
                <a:cubicBezTo>
                  <a:pt x="26500" y="23869"/>
                  <a:pt x="26284" y="23901"/>
                  <a:pt x="26075" y="23955"/>
                </a:cubicBezTo>
                <a:cubicBezTo>
                  <a:pt x="25575" y="22752"/>
                  <a:pt x="24384" y="21954"/>
                  <a:pt x="23076" y="21954"/>
                </a:cubicBezTo>
                <a:cubicBezTo>
                  <a:pt x="23070" y="21954"/>
                  <a:pt x="23063" y="21954"/>
                  <a:pt x="23057" y="21954"/>
                </a:cubicBezTo>
                <a:cubicBezTo>
                  <a:pt x="21741" y="21962"/>
                  <a:pt x="20578" y="22750"/>
                  <a:pt x="20080" y="23967"/>
                </a:cubicBezTo>
                <a:cubicBezTo>
                  <a:pt x="19871" y="23910"/>
                  <a:pt x="19654" y="23873"/>
                  <a:pt x="19438" y="23852"/>
                </a:cubicBezTo>
                <a:cubicBezTo>
                  <a:pt x="19994" y="22346"/>
                  <a:pt x="21443" y="21328"/>
                  <a:pt x="23053" y="21317"/>
                </a:cubicBezTo>
                <a:cubicBezTo>
                  <a:pt x="23059" y="21317"/>
                  <a:pt x="23065" y="21317"/>
                  <a:pt x="23072" y="21317"/>
                </a:cubicBezTo>
                <a:close/>
                <a:moveTo>
                  <a:pt x="38902" y="21317"/>
                </a:moveTo>
                <a:cubicBezTo>
                  <a:pt x="40533" y="21317"/>
                  <a:pt x="41985" y="22327"/>
                  <a:pt x="42547" y="23852"/>
                </a:cubicBezTo>
                <a:cubicBezTo>
                  <a:pt x="42326" y="23869"/>
                  <a:pt x="42114" y="23901"/>
                  <a:pt x="41902" y="23955"/>
                </a:cubicBezTo>
                <a:cubicBezTo>
                  <a:pt x="41404" y="22755"/>
                  <a:pt x="40211" y="21954"/>
                  <a:pt x="38908" y="21954"/>
                </a:cubicBezTo>
                <a:lnTo>
                  <a:pt x="38887" y="21954"/>
                </a:lnTo>
                <a:cubicBezTo>
                  <a:pt x="37568" y="21962"/>
                  <a:pt x="36408" y="22750"/>
                  <a:pt x="35910" y="23967"/>
                </a:cubicBezTo>
                <a:cubicBezTo>
                  <a:pt x="35698" y="23910"/>
                  <a:pt x="35485" y="23873"/>
                  <a:pt x="35264" y="23857"/>
                </a:cubicBezTo>
                <a:cubicBezTo>
                  <a:pt x="35824" y="22346"/>
                  <a:pt x="37270" y="21328"/>
                  <a:pt x="38883" y="21317"/>
                </a:cubicBezTo>
                <a:cubicBezTo>
                  <a:pt x="38890" y="21317"/>
                  <a:pt x="38896" y="21317"/>
                  <a:pt x="38902" y="21317"/>
                </a:cubicBezTo>
                <a:close/>
                <a:moveTo>
                  <a:pt x="54735" y="21317"/>
                </a:moveTo>
                <a:cubicBezTo>
                  <a:pt x="56364" y="21317"/>
                  <a:pt x="57814" y="22329"/>
                  <a:pt x="58377" y="23852"/>
                </a:cubicBezTo>
                <a:cubicBezTo>
                  <a:pt x="58157" y="23869"/>
                  <a:pt x="57941" y="23901"/>
                  <a:pt x="57732" y="23955"/>
                </a:cubicBezTo>
                <a:cubicBezTo>
                  <a:pt x="57232" y="22749"/>
                  <a:pt x="56031" y="21954"/>
                  <a:pt x="54724" y="21954"/>
                </a:cubicBezTo>
                <a:cubicBezTo>
                  <a:pt x="54720" y="21954"/>
                  <a:pt x="54717" y="21954"/>
                  <a:pt x="54714" y="21954"/>
                </a:cubicBezTo>
                <a:cubicBezTo>
                  <a:pt x="53399" y="21962"/>
                  <a:pt x="52235" y="22750"/>
                  <a:pt x="51736" y="23967"/>
                </a:cubicBezTo>
                <a:cubicBezTo>
                  <a:pt x="51528" y="23910"/>
                  <a:pt x="51312" y="23873"/>
                  <a:pt x="51095" y="23857"/>
                </a:cubicBezTo>
                <a:cubicBezTo>
                  <a:pt x="51651" y="22346"/>
                  <a:pt x="53101" y="21328"/>
                  <a:pt x="54710" y="21317"/>
                </a:cubicBezTo>
                <a:close/>
                <a:moveTo>
                  <a:pt x="70565" y="21317"/>
                </a:moveTo>
                <a:cubicBezTo>
                  <a:pt x="72190" y="21317"/>
                  <a:pt x="73644" y="22329"/>
                  <a:pt x="74204" y="23852"/>
                </a:cubicBezTo>
                <a:cubicBezTo>
                  <a:pt x="73987" y="23869"/>
                  <a:pt x="73772" y="23901"/>
                  <a:pt x="73559" y="23955"/>
                </a:cubicBezTo>
                <a:cubicBezTo>
                  <a:pt x="73058" y="22752"/>
                  <a:pt x="71867" y="21954"/>
                  <a:pt x="70564" y="21954"/>
                </a:cubicBezTo>
                <a:cubicBezTo>
                  <a:pt x="70557" y="21954"/>
                  <a:pt x="70551" y="21954"/>
                  <a:pt x="70545" y="21954"/>
                </a:cubicBezTo>
                <a:cubicBezTo>
                  <a:pt x="69225" y="21962"/>
                  <a:pt x="68066" y="22750"/>
                  <a:pt x="67567" y="23967"/>
                </a:cubicBezTo>
                <a:cubicBezTo>
                  <a:pt x="67355" y="23910"/>
                  <a:pt x="67142" y="23873"/>
                  <a:pt x="66922" y="23857"/>
                </a:cubicBezTo>
                <a:cubicBezTo>
                  <a:pt x="67481" y="22346"/>
                  <a:pt x="68927" y="21328"/>
                  <a:pt x="70541" y="21317"/>
                </a:cubicBezTo>
                <a:close/>
                <a:moveTo>
                  <a:pt x="86396" y="21317"/>
                </a:moveTo>
                <a:cubicBezTo>
                  <a:pt x="88021" y="21317"/>
                  <a:pt x="89471" y="22329"/>
                  <a:pt x="90034" y="23852"/>
                </a:cubicBezTo>
                <a:cubicBezTo>
                  <a:pt x="89814" y="23869"/>
                  <a:pt x="89597" y="23901"/>
                  <a:pt x="89389" y="23955"/>
                </a:cubicBezTo>
                <a:cubicBezTo>
                  <a:pt x="88889" y="22752"/>
                  <a:pt x="87694" y="21954"/>
                  <a:pt x="86390" y="21954"/>
                </a:cubicBezTo>
                <a:cubicBezTo>
                  <a:pt x="86384" y="21954"/>
                  <a:pt x="86378" y="21954"/>
                  <a:pt x="86371" y="21954"/>
                </a:cubicBezTo>
                <a:cubicBezTo>
                  <a:pt x="85056" y="21962"/>
                  <a:pt x="83892" y="22750"/>
                  <a:pt x="83393" y="23967"/>
                </a:cubicBezTo>
                <a:cubicBezTo>
                  <a:pt x="83186" y="23910"/>
                  <a:pt x="82969" y="23873"/>
                  <a:pt x="82752" y="23857"/>
                </a:cubicBezTo>
                <a:cubicBezTo>
                  <a:pt x="83308" y="22346"/>
                  <a:pt x="84758" y="21328"/>
                  <a:pt x="86371" y="21317"/>
                </a:cubicBezTo>
                <a:close/>
                <a:moveTo>
                  <a:pt x="7251" y="22027"/>
                </a:moveTo>
                <a:cubicBezTo>
                  <a:pt x="8521" y="22027"/>
                  <a:pt x="9685" y="22804"/>
                  <a:pt x="10175" y="23971"/>
                </a:cubicBezTo>
                <a:cubicBezTo>
                  <a:pt x="9963" y="24029"/>
                  <a:pt x="9754" y="24102"/>
                  <a:pt x="9554" y="24192"/>
                </a:cubicBezTo>
                <a:cubicBezTo>
                  <a:pt x="9154" y="23273"/>
                  <a:pt x="8259" y="22685"/>
                  <a:pt x="7251" y="22685"/>
                </a:cubicBezTo>
                <a:lnTo>
                  <a:pt x="7234" y="22685"/>
                </a:lnTo>
                <a:cubicBezTo>
                  <a:pt x="6229" y="22689"/>
                  <a:pt x="5331" y="23289"/>
                  <a:pt x="4939" y="24212"/>
                </a:cubicBezTo>
                <a:cubicBezTo>
                  <a:pt x="4739" y="24118"/>
                  <a:pt x="4531" y="24041"/>
                  <a:pt x="4318" y="23984"/>
                </a:cubicBezTo>
                <a:cubicBezTo>
                  <a:pt x="4808" y="22799"/>
                  <a:pt x="5944" y="22035"/>
                  <a:pt x="7230" y="22027"/>
                </a:cubicBezTo>
                <a:close/>
                <a:moveTo>
                  <a:pt x="23077" y="22027"/>
                </a:moveTo>
                <a:cubicBezTo>
                  <a:pt x="24352" y="22027"/>
                  <a:pt x="25515" y="22804"/>
                  <a:pt x="26005" y="23971"/>
                </a:cubicBezTo>
                <a:cubicBezTo>
                  <a:pt x="25790" y="24029"/>
                  <a:pt x="25581" y="24102"/>
                  <a:pt x="25381" y="24192"/>
                </a:cubicBezTo>
                <a:cubicBezTo>
                  <a:pt x="24981" y="23273"/>
                  <a:pt x="24086" y="22685"/>
                  <a:pt x="23081" y="22685"/>
                </a:cubicBezTo>
                <a:lnTo>
                  <a:pt x="23065" y="22685"/>
                </a:lnTo>
                <a:cubicBezTo>
                  <a:pt x="22056" y="22689"/>
                  <a:pt x="21162" y="23289"/>
                  <a:pt x="20766" y="24212"/>
                </a:cubicBezTo>
                <a:cubicBezTo>
                  <a:pt x="20570" y="24118"/>
                  <a:pt x="20361" y="24041"/>
                  <a:pt x="20148" y="23984"/>
                </a:cubicBezTo>
                <a:cubicBezTo>
                  <a:pt x="20639" y="22799"/>
                  <a:pt x="21775" y="22035"/>
                  <a:pt x="23061" y="22027"/>
                </a:cubicBezTo>
                <a:close/>
                <a:moveTo>
                  <a:pt x="38908" y="22027"/>
                </a:moveTo>
                <a:cubicBezTo>
                  <a:pt x="40178" y="22027"/>
                  <a:pt x="41342" y="22804"/>
                  <a:pt x="41832" y="23971"/>
                </a:cubicBezTo>
                <a:cubicBezTo>
                  <a:pt x="41620" y="24029"/>
                  <a:pt x="41411" y="24102"/>
                  <a:pt x="41211" y="24192"/>
                </a:cubicBezTo>
                <a:cubicBezTo>
                  <a:pt x="40812" y="23273"/>
                  <a:pt x="39917" y="22685"/>
                  <a:pt x="38908" y="22685"/>
                </a:cubicBezTo>
                <a:lnTo>
                  <a:pt x="38891" y="22685"/>
                </a:lnTo>
                <a:cubicBezTo>
                  <a:pt x="37887" y="22689"/>
                  <a:pt x="36989" y="23289"/>
                  <a:pt x="36597" y="24212"/>
                </a:cubicBezTo>
                <a:cubicBezTo>
                  <a:pt x="36396" y="24118"/>
                  <a:pt x="36188" y="24041"/>
                  <a:pt x="35975" y="23984"/>
                </a:cubicBezTo>
                <a:cubicBezTo>
                  <a:pt x="36465" y="22799"/>
                  <a:pt x="37601" y="22035"/>
                  <a:pt x="38887" y="22027"/>
                </a:cubicBezTo>
                <a:close/>
                <a:moveTo>
                  <a:pt x="54735" y="22027"/>
                </a:moveTo>
                <a:cubicBezTo>
                  <a:pt x="56009" y="22027"/>
                  <a:pt x="57172" y="22804"/>
                  <a:pt x="57663" y="23971"/>
                </a:cubicBezTo>
                <a:cubicBezTo>
                  <a:pt x="57446" y="24029"/>
                  <a:pt x="57242" y="24102"/>
                  <a:pt x="57038" y="24192"/>
                </a:cubicBezTo>
                <a:cubicBezTo>
                  <a:pt x="56637" y="23273"/>
                  <a:pt x="55743" y="22685"/>
                  <a:pt x="54739" y="22685"/>
                </a:cubicBezTo>
                <a:lnTo>
                  <a:pt x="54722" y="22685"/>
                </a:lnTo>
                <a:cubicBezTo>
                  <a:pt x="53713" y="22689"/>
                  <a:pt x="52819" y="23289"/>
                  <a:pt x="52422" y="24212"/>
                </a:cubicBezTo>
                <a:cubicBezTo>
                  <a:pt x="52226" y="24118"/>
                  <a:pt x="52018" y="24041"/>
                  <a:pt x="51806" y="23984"/>
                </a:cubicBezTo>
                <a:cubicBezTo>
                  <a:pt x="52296" y="22799"/>
                  <a:pt x="53432" y="22035"/>
                  <a:pt x="54718" y="22027"/>
                </a:cubicBezTo>
                <a:close/>
                <a:moveTo>
                  <a:pt x="70565" y="22027"/>
                </a:moveTo>
                <a:cubicBezTo>
                  <a:pt x="71836" y="22027"/>
                  <a:pt x="72999" y="22804"/>
                  <a:pt x="73489" y="23971"/>
                </a:cubicBezTo>
                <a:cubicBezTo>
                  <a:pt x="73277" y="24029"/>
                  <a:pt x="73069" y="24102"/>
                  <a:pt x="72869" y="24192"/>
                </a:cubicBezTo>
                <a:cubicBezTo>
                  <a:pt x="72468" y="23273"/>
                  <a:pt x="71574" y="22685"/>
                  <a:pt x="70565" y="22685"/>
                </a:cubicBezTo>
                <a:lnTo>
                  <a:pt x="70549" y="22685"/>
                </a:lnTo>
                <a:cubicBezTo>
                  <a:pt x="69544" y="22689"/>
                  <a:pt x="68645" y="23289"/>
                  <a:pt x="68253" y="24212"/>
                </a:cubicBezTo>
                <a:cubicBezTo>
                  <a:pt x="68053" y="24118"/>
                  <a:pt x="67845" y="24041"/>
                  <a:pt x="67632" y="23984"/>
                </a:cubicBezTo>
                <a:cubicBezTo>
                  <a:pt x="68123" y="22799"/>
                  <a:pt x="69258" y="22035"/>
                  <a:pt x="70545" y="22027"/>
                </a:cubicBezTo>
                <a:close/>
                <a:moveTo>
                  <a:pt x="86392" y="22027"/>
                </a:moveTo>
                <a:cubicBezTo>
                  <a:pt x="87666" y="22027"/>
                  <a:pt x="88830" y="22804"/>
                  <a:pt x="89320" y="23971"/>
                </a:cubicBezTo>
                <a:cubicBezTo>
                  <a:pt x="89103" y="24029"/>
                  <a:pt x="88899" y="24102"/>
                  <a:pt x="88695" y="24192"/>
                </a:cubicBezTo>
                <a:cubicBezTo>
                  <a:pt x="88295" y="23273"/>
                  <a:pt x="87401" y="22685"/>
                  <a:pt x="86396" y="22685"/>
                </a:cubicBezTo>
                <a:lnTo>
                  <a:pt x="86379" y="22685"/>
                </a:lnTo>
                <a:cubicBezTo>
                  <a:pt x="85371" y="22689"/>
                  <a:pt x="84476" y="23289"/>
                  <a:pt x="84080" y="24212"/>
                </a:cubicBezTo>
                <a:cubicBezTo>
                  <a:pt x="83884" y="24118"/>
                  <a:pt x="83676" y="24041"/>
                  <a:pt x="83463" y="23984"/>
                </a:cubicBezTo>
                <a:cubicBezTo>
                  <a:pt x="83953" y="22799"/>
                  <a:pt x="85088" y="22035"/>
                  <a:pt x="86375" y="22027"/>
                </a:cubicBezTo>
                <a:close/>
                <a:moveTo>
                  <a:pt x="15225" y="21316"/>
                </a:moveTo>
                <a:cubicBezTo>
                  <a:pt x="16850" y="21316"/>
                  <a:pt x="18294" y="22331"/>
                  <a:pt x="18858" y="23849"/>
                </a:cubicBezTo>
                <a:cubicBezTo>
                  <a:pt x="18638" y="23861"/>
                  <a:pt x="18421" y="23894"/>
                  <a:pt x="18209" y="23939"/>
                </a:cubicBezTo>
                <a:cubicBezTo>
                  <a:pt x="17698" y="22730"/>
                  <a:pt x="16534" y="21954"/>
                  <a:pt x="15219" y="21954"/>
                </a:cubicBezTo>
                <a:lnTo>
                  <a:pt x="15198" y="21954"/>
                </a:lnTo>
                <a:cubicBezTo>
                  <a:pt x="13892" y="21962"/>
                  <a:pt x="12728" y="22750"/>
                  <a:pt x="12225" y="23955"/>
                </a:cubicBezTo>
                <a:lnTo>
                  <a:pt x="12291" y="23980"/>
                </a:lnTo>
                <a:cubicBezTo>
                  <a:pt x="12781" y="22799"/>
                  <a:pt x="13920" y="22035"/>
                  <a:pt x="15198" y="22027"/>
                </a:cubicBezTo>
                <a:lnTo>
                  <a:pt x="15219" y="22027"/>
                </a:lnTo>
                <a:cubicBezTo>
                  <a:pt x="16502" y="22027"/>
                  <a:pt x="17641" y="22779"/>
                  <a:pt x="18139" y="23955"/>
                </a:cubicBezTo>
                <a:cubicBezTo>
                  <a:pt x="17923" y="24012"/>
                  <a:pt x="17715" y="24082"/>
                  <a:pt x="17515" y="24171"/>
                </a:cubicBezTo>
                <a:cubicBezTo>
                  <a:pt x="17106" y="23264"/>
                  <a:pt x="16212" y="22685"/>
                  <a:pt x="15219" y="22685"/>
                </a:cubicBezTo>
                <a:lnTo>
                  <a:pt x="15203" y="22685"/>
                </a:lnTo>
                <a:cubicBezTo>
                  <a:pt x="14190" y="22689"/>
                  <a:pt x="13287" y="23298"/>
                  <a:pt x="12900" y="24233"/>
                </a:cubicBezTo>
                <a:cubicBezTo>
                  <a:pt x="12487" y="24033"/>
                  <a:pt x="12042" y="23906"/>
                  <a:pt x="11576" y="23861"/>
                </a:cubicBezTo>
                <a:cubicBezTo>
                  <a:pt x="12131" y="22346"/>
                  <a:pt x="13577" y="21328"/>
                  <a:pt x="15194" y="21317"/>
                </a:cubicBezTo>
                <a:cubicBezTo>
                  <a:pt x="15205" y="21317"/>
                  <a:pt x="15215" y="21316"/>
                  <a:pt x="15225" y="21316"/>
                </a:cubicBezTo>
                <a:close/>
                <a:moveTo>
                  <a:pt x="31055" y="21316"/>
                </a:moveTo>
                <a:cubicBezTo>
                  <a:pt x="32677" y="21316"/>
                  <a:pt x="34125" y="22331"/>
                  <a:pt x="34689" y="23849"/>
                </a:cubicBezTo>
                <a:cubicBezTo>
                  <a:pt x="34469" y="23861"/>
                  <a:pt x="34248" y="23894"/>
                  <a:pt x="34035" y="23939"/>
                </a:cubicBezTo>
                <a:cubicBezTo>
                  <a:pt x="33528" y="22730"/>
                  <a:pt x="32365" y="21954"/>
                  <a:pt x="31050" y="21954"/>
                </a:cubicBezTo>
                <a:lnTo>
                  <a:pt x="31029" y="21954"/>
                </a:lnTo>
                <a:cubicBezTo>
                  <a:pt x="29722" y="21962"/>
                  <a:pt x="28554" y="22750"/>
                  <a:pt x="28052" y="23955"/>
                </a:cubicBezTo>
                <a:lnTo>
                  <a:pt x="28118" y="23980"/>
                </a:lnTo>
                <a:cubicBezTo>
                  <a:pt x="28608" y="22799"/>
                  <a:pt x="29751" y="22035"/>
                  <a:pt x="31029" y="22027"/>
                </a:cubicBezTo>
                <a:lnTo>
                  <a:pt x="31050" y="22027"/>
                </a:lnTo>
                <a:cubicBezTo>
                  <a:pt x="32333" y="22027"/>
                  <a:pt x="33468" y="22779"/>
                  <a:pt x="33970" y="23955"/>
                </a:cubicBezTo>
                <a:cubicBezTo>
                  <a:pt x="33754" y="24012"/>
                  <a:pt x="33545" y="24082"/>
                  <a:pt x="33341" y="24171"/>
                </a:cubicBezTo>
                <a:cubicBezTo>
                  <a:pt x="32936" y="23264"/>
                  <a:pt x="32042" y="22685"/>
                  <a:pt x="31050" y="22685"/>
                </a:cubicBezTo>
                <a:lnTo>
                  <a:pt x="31034" y="22685"/>
                </a:lnTo>
                <a:cubicBezTo>
                  <a:pt x="30020" y="22689"/>
                  <a:pt x="29117" y="23298"/>
                  <a:pt x="28725" y="24233"/>
                </a:cubicBezTo>
                <a:cubicBezTo>
                  <a:pt x="28318" y="24033"/>
                  <a:pt x="27868" y="23906"/>
                  <a:pt x="27407" y="23861"/>
                </a:cubicBezTo>
                <a:cubicBezTo>
                  <a:pt x="27962" y="22346"/>
                  <a:pt x="29404" y="21328"/>
                  <a:pt x="31025" y="21317"/>
                </a:cubicBezTo>
                <a:cubicBezTo>
                  <a:pt x="31035" y="21317"/>
                  <a:pt x="31045" y="21316"/>
                  <a:pt x="31055" y="21316"/>
                </a:cubicBezTo>
                <a:close/>
                <a:moveTo>
                  <a:pt x="46876" y="21317"/>
                </a:moveTo>
                <a:cubicBezTo>
                  <a:pt x="48501" y="21317"/>
                  <a:pt x="49952" y="22329"/>
                  <a:pt x="50516" y="23849"/>
                </a:cubicBezTo>
                <a:cubicBezTo>
                  <a:pt x="50295" y="23861"/>
                  <a:pt x="50079" y="23894"/>
                  <a:pt x="49866" y="23939"/>
                </a:cubicBezTo>
                <a:cubicBezTo>
                  <a:pt x="49359" y="22730"/>
                  <a:pt x="48192" y="21954"/>
                  <a:pt x="46876" y="21954"/>
                </a:cubicBezTo>
                <a:lnTo>
                  <a:pt x="46856" y="21954"/>
                </a:lnTo>
                <a:cubicBezTo>
                  <a:pt x="45549" y="21962"/>
                  <a:pt x="44384" y="22750"/>
                  <a:pt x="43883" y="23955"/>
                </a:cubicBezTo>
                <a:lnTo>
                  <a:pt x="43948" y="23980"/>
                </a:lnTo>
                <a:cubicBezTo>
                  <a:pt x="44438" y="22799"/>
                  <a:pt x="45577" y="22035"/>
                  <a:pt x="46856" y="22027"/>
                </a:cubicBezTo>
                <a:lnTo>
                  <a:pt x="46876" y="22027"/>
                </a:lnTo>
                <a:cubicBezTo>
                  <a:pt x="48163" y="22027"/>
                  <a:pt x="49298" y="22779"/>
                  <a:pt x="49796" y="23955"/>
                </a:cubicBezTo>
                <a:cubicBezTo>
                  <a:pt x="49580" y="24012"/>
                  <a:pt x="49372" y="24082"/>
                  <a:pt x="49172" y="24171"/>
                </a:cubicBezTo>
                <a:cubicBezTo>
                  <a:pt x="48763" y="23264"/>
                  <a:pt x="47869" y="22685"/>
                  <a:pt x="46876" y="22685"/>
                </a:cubicBezTo>
                <a:lnTo>
                  <a:pt x="46860" y="22685"/>
                </a:lnTo>
                <a:cubicBezTo>
                  <a:pt x="45847" y="22689"/>
                  <a:pt x="44944" y="23298"/>
                  <a:pt x="44556" y="24233"/>
                </a:cubicBezTo>
                <a:cubicBezTo>
                  <a:pt x="44144" y="24033"/>
                  <a:pt x="43698" y="23906"/>
                  <a:pt x="43233" y="23861"/>
                </a:cubicBezTo>
                <a:cubicBezTo>
                  <a:pt x="43788" y="22346"/>
                  <a:pt x="45234" y="21328"/>
                  <a:pt x="46852" y="21317"/>
                </a:cubicBezTo>
                <a:close/>
                <a:moveTo>
                  <a:pt x="62707" y="21317"/>
                </a:moveTo>
                <a:cubicBezTo>
                  <a:pt x="64328" y="21317"/>
                  <a:pt x="65783" y="22329"/>
                  <a:pt x="66346" y="23849"/>
                </a:cubicBezTo>
                <a:cubicBezTo>
                  <a:pt x="66126" y="23861"/>
                  <a:pt x="65905" y="23894"/>
                  <a:pt x="65693" y="23939"/>
                </a:cubicBezTo>
                <a:cubicBezTo>
                  <a:pt x="65186" y="22730"/>
                  <a:pt x="64022" y="21954"/>
                  <a:pt x="62707" y="21954"/>
                </a:cubicBezTo>
                <a:lnTo>
                  <a:pt x="62686" y="21954"/>
                </a:lnTo>
                <a:cubicBezTo>
                  <a:pt x="61380" y="21962"/>
                  <a:pt x="60211" y="22750"/>
                  <a:pt x="59709" y="23955"/>
                </a:cubicBezTo>
                <a:lnTo>
                  <a:pt x="59774" y="23980"/>
                </a:lnTo>
                <a:cubicBezTo>
                  <a:pt x="60264" y="22799"/>
                  <a:pt x="61408" y="22035"/>
                  <a:pt x="62686" y="22027"/>
                </a:cubicBezTo>
                <a:lnTo>
                  <a:pt x="62707" y="22027"/>
                </a:lnTo>
                <a:cubicBezTo>
                  <a:pt x="63989" y="22027"/>
                  <a:pt x="65125" y="22779"/>
                  <a:pt x="65627" y="23955"/>
                </a:cubicBezTo>
                <a:cubicBezTo>
                  <a:pt x="65410" y="24012"/>
                  <a:pt x="65202" y="24082"/>
                  <a:pt x="64999" y="24171"/>
                </a:cubicBezTo>
                <a:cubicBezTo>
                  <a:pt x="64594" y="23264"/>
                  <a:pt x="63700" y="22685"/>
                  <a:pt x="62707" y="22685"/>
                </a:cubicBezTo>
                <a:lnTo>
                  <a:pt x="62690" y="22685"/>
                </a:lnTo>
                <a:cubicBezTo>
                  <a:pt x="61678" y="22689"/>
                  <a:pt x="60775" y="23298"/>
                  <a:pt x="60387" y="24233"/>
                </a:cubicBezTo>
                <a:cubicBezTo>
                  <a:pt x="59975" y="24033"/>
                  <a:pt x="59525" y="23906"/>
                  <a:pt x="59063" y="23861"/>
                </a:cubicBezTo>
                <a:cubicBezTo>
                  <a:pt x="59619" y="22346"/>
                  <a:pt x="61065" y="21328"/>
                  <a:pt x="62682" y="21317"/>
                </a:cubicBezTo>
                <a:close/>
                <a:moveTo>
                  <a:pt x="78534" y="21317"/>
                </a:moveTo>
                <a:cubicBezTo>
                  <a:pt x="80159" y="21317"/>
                  <a:pt x="81608" y="22329"/>
                  <a:pt x="82172" y="23849"/>
                </a:cubicBezTo>
                <a:cubicBezTo>
                  <a:pt x="81952" y="23861"/>
                  <a:pt x="81736" y="23894"/>
                  <a:pt x="81523" y="23939"/>
                </a:cubicBezTo>
                <a:cubicBezTo>
                  <a:pt x="81016" y="22730"/>
                  <a:pt x="79849" y="21954"/>
                  <a:pt x="78534" y="21954"/>
                </a:cubicBezTo>
                <a:lnTo>
                  <a:pt x="78513" y="21954"/>
                </a:lnTo>
                <a:cubicBezTo>
                  <a:pt x="77206" y="21962"/>
                  <a:pt x="76042" y="22750"/>
                  <a:pt x="75540" y="23955"/>
                </a:cubicBezTo>
                <a:lnTo>
                  <a:pt x="75605" y="23980"/>
                </a:lnTo>
                <a:cubicBezTo>
                  <a:pt x="76095" y="22799"/>
                  <a:pt x="77235" y="22035"/>
                  <a:pt x="78513" y="22027"/>
                </a:cubicBezTo>
                <a:lnTo>
                  <a:pt x="78534" y="22027"/>
                </a:lnTo>
                <a:cubicBezTo>
                  <a:pt x="79820" y="22027"/>
                  <a:pt x="80956" y="22779"/>
                  <a:pt x="81454" y="23955"/>
                </a:cubicBezTo>
                <a:cubicBezTo>
                  <a:pt x="81237" y="24012"/>
                  <a:pt x="81029" y="24082"/>
                  <a:pt x="80829" y="24171"/>
                </a:cubicBezTo>
                <a:cubicBezTo>
                  <a:pt x="80423" y="23267"/>
                  <a:pt x="79531" y="22685"/>
                  <a:pt x="78539" y="22685"/>
                </a:cubicBezTo>
                <a:cubicBezTo>
                  <a:pt x="78532" y="22685"/>
                  <a:pt x="78524" y="22685"/>
                  <a:pt x="78517" y="22685"/>
                </a:cubicBezTo>
                <a:cubicBezTo>
                  <a:pt x="77504" y="22689"/>
                  <a:pt x="76601" y="23298"/>
                  <a:pt x="76213" y="24233"/>
                </a:cubicBezTo>
                <a:cubicBezTo>
                  <a:pt x="75801" y="24033"/>
                  <a:pt x="75356" y="23906"/>
                  <a:pt x="74890" y="23861"/>
                </a:cubicBezTo>
                <a:cubicBezTo>
                  <a:pt x="75446" y="22346"/>
                  <a:pt x="76892" y="21328"/>
                  <a:pt x="78509" y="21317"/>
                </a:cubicBezTo>
                <a:close/>
                <a:moveTo>
                  <a:pt x="94364" y="21317"/>
                </a:moveTo>
                <a:cubicBezTo>
                  <a:pt x="95985" y="21317"/>
                  <a:pt x="97439" y="22329"/>
                  <a:pt x="98003" y="23849"/>
                </a:cubicBezTo>
                <a:cubicBezTo>
                  <a:pt x="97782" y="23861"/>
                  <a:pt x="97562" y="23894"/>
                  <a:pt x="97350" y="23939"/>
                </a:cubicBezTo>
                <a:cubicBezTo>
                  <a:pt x="96843" y="22730"/>
                  <a:pt x="95680" y="21954"/>
                  <a:pt x="94364" y="21954"/>
                </a:cubicBezTo>
                <a:lnTo>
                  <a:pt x="94344" y="21954"/>
                </a:lnTo>
                <a:cubicBezTo>
                  <a:pt x="93037" y="21962"/>
                  <a:pt x="91868" y="22750"/>
                  <a:pt x="91367" y="23955"/>
                </a:cubicBezTo>
                <a:lnTo>
                  <a:pt x="91431" y="23980"/>
                </a:lnTo>
                <a:cubicBezTo>
                  <a:pt x="91921" y="22799"/>
                  <a:pt x="93065" y="22035"/>
                  <a:pt x="94344" y="22027"/>
                </a:cubicBezTo>
                <a:lnTo>
                  <a:pt x="94364" y="22027"/>
                </a:lnTo>
                <a:cubicBezTo>
                  <a:pt x="95646" y="22027"/>
                  <a:pt x="96782" y="22779"/>
                  <a:pt x="97284" y="23955"/>
                </a:cubicBezTo>
                <a:cubicBezTo>
                  <a:pt x="97068" y="24012"/>
                  <a:pt x="96860" y="24082"/>
                  <a:pt x="96655" y="24171"/>
                </a:cubicBezTo>
                <a:cubicBezTo>
                  <a:pt x="96251" y="23264"/>
                  <a:pt x="95356" y="22685"/>
                  <a:pt x="94364" y="22685"/>
                </a:cubicBezTo>
                <a:lnTo>
                  <a:pt x="94347" y="22685"/>
                </a:lnTo>
                <a:cubicBezTo>
                  <a:pt x="93335" y="22689"/>
                  <a:pt x="92432" y="23298"/>
                  <a:pt x="92044" y="24233"/>
                </a:cubicBezTo>
                <a:cubicBezTo>
                  <a:pt x="91631" y="24033"/>
                  <a:pt x="91182" y="23906"/>
                  <a:pt x="90721" y="23861"/>
                </a:cubicBezTo>
                <a:cubicBezTo>
                  <a:pt x="91276" y="22346"/>
                  <a:pt x="92722" y="21328"/>
                  <a:pt x="94340" y="21317"/>
                </a:cubicBezTo>
                <a:close/>
                <a:moveTo>
                  <a:pt x="23081" y="22755"/>
                </a:moveTo>
                <a:cubicBezTo>
                  <a:pt x="24058" y="22755"/>
                  <a:pt x="24932" y="23326"/>
                  <a:pt x="25319" y="24220"/>
                </a:cubicBezTo>
                <a:cubicBezTo>
                  <a:pt x="25132" y="24310"/>
                  <a:pt x="24952" y="24416"/>
                  <a:pt x="24780" y="24531"/>
                </a:cubicBezTo>
                <a:cubicBezTo>
                  <a:pt x="24507" y="23837"/>
                  <a:pt x="23833" y="23371"/>
                  <a:pt x="23077" y="23371"/>
                </a:cubicBezTo>
                <a:lnTo>
                  <a:pt x="23070" y="23371"/>
                </a:lnTo>
                <a:cubicBezTo>
                  <a:pt x="22310" y="23379"/>
                  <a:pt x="21632" y="23852"/>
                  <a:pt x="21370" y="24559"/>
                </a:cubicBezTo>
                <a:cubicBezTo>
                  <a:pt x="21198" y="24441"/>
                  <a:pt x="21019" y="24335"/>
                  <a:pt x="20831" y="24241"/>
                </a:cubicBezTo>
                <a:cubicBezTo>
                  <a:pt x="21211" y="23343"/>
                  <a:pt x="22084" y="22762"/>
                  <a:pt x="23065" y="22755"/>
                </a:cubicBezTo>
                <a:close/>
                <a:moveTo>
                  <a:pt x="38908" y="22755"/>
                </a:moveTo>
                <a:cubicBezTo>
                  <a:pt x="39888" y="22755"/>
                  <a:pt x="40758" y="23326"/>
                  <a:pt x="41146" y="24220"/>
                </a:cubicBezTo>
                <a:cubicBezTo>
                  <a:pt x="40959" y="24310"/>
                  <a:pt x="40778" y="24416"/>
                  <a:pt x="40607" y="24531"/>
                </a:cubicBezTo>
                <a:cubicBezTo>
                  <a:pt x="40334" y="23836"/>
                  <a:pt x="39661" y="23371"/>
                  <a:pt x="38905" y="23371"/>
                </a:cubicBezTo>
                <a:cubicBezTo>
                  <a:pt x="38902" y="23371"/>
                  <a:pt x="38898" y="23371"/>
                  <a:pt x="38895" y="23371"/>
                </a:cubicBezTo>
                <a:cubicBezTo>
                  <a:pt x="38140" y="23379"/>
                  <a:pt x="37462" y="23852"/>
                  <a:pt x="37196" y="24559"/>
                </a:cubicBezTo>
                <a:cubicBezTo>
                  <a:pt x="37025" y="24441"/>
                  <a:pt x="36846" y="24335"/>
                  <a:pt x="36657" y="24241"/>
                </a:cubicBezTo>
                <a:cubicBezTo>
                  <a:pt x="37042" y="23343"/>
                  <a:pt x="37911" y="22762"/>
                  <a:pt x="38891" y="22755"/>
                </a:cubicBezTo>
                <a:close/>
                <a:moveTo>
                  <a:pt x="54739" y="22755"/>
                </a:moveTo>
                <a:cubicBezTo>
                  <a:pt x="55715" y="22755"/>
                  <a:pt x="56588" y="23326"/>
                  <a:pt x="56976" y="24220"/>
                </a:cubicBezTo>
                <a:cubicBezTo>
                  <a:pt x="56789" y="24310"/>
                  <a:pt x="56609" y="24416"/>
                  <a:pt x="56437" y="24531"/>
                </a:cubicBezTo>
                <a:cubicBezTo>
                  <a:pt x="56164" y="23837"/>
                  <a:pt x="55490" y="23371"/>
                  <a:pt x="54735" y="23371"/>
                </a:cubicBezTo>
                <a:lnTo>
                  <a:pt x="54726" y="23371"/>
                </a:lnTo>
                <a:cubicBezTo>
                  <a:pt x="53966" y="23379"/>
                  <a:pt x="53289" y="23852"/>
                  <a:pt x="53027" y="24559"/>
                </a:cubicBezTo>
                <a:cubicBezTo>
                  <a:pt x="52856" y="24441"/>
                  <a:pt x="52676" y="24335"/>
                  <a:pt x="52488" y="24241"/>
                </a:cubicBezTo>
                <a:cubicBezTo>
                  <a:pt x="52868" y="23343"/>
                  <a:pt x="53742" y="22762"/>
                  <a:pt x="54722" y="22755"/>
                </a:cubicBezTo>
                <a:close/>
                <a:moveTo>
                  <a:pt x="70565" y="22755"/>
                </a:moveTo>
                <a:cubicBezTo>
                  <a:pt x="71545" y="22755"/>
                  <a:pt x="72415" y="23326"/>
                  <a:pt x="72803" y="24220"/>
                </a:cubicBezTo>
                <a:cubicBezTo>
                  <a:pt x="72615" y="24310"/>
                  <a:pt x="72436" y="24416"/>
                  <a:pt x="72264" y="24531"/>
                </a:cubicBezTo>
                <a:cubicBezTo>
                  <a:pt x="71991" y="23837"/>
                  <a:pt x="71316" y="23371"/>
                  <a:pt x="70565" y="23371"/>
                </a:cubicBezTo>
                <a:lnTo>
                  <a:pt x="70553" y="23371"/>
                </a:lnTo>
                <a:cubicBezTo>
                  <a:pt x="69797" y="23379"/>
                  <a:pt x="69119" y="23852"/>
                  <a:pt x="68854" y="24559"/>
                </a:cubicBezTo>
                <a:cubicBezTo>
                  <a:pt x="68682" y="24441"/>
                  <a:pt x="68503" y="24335"/>
                  <a:pt x="68315" y="24241"/>
                </a:cubicBezTo>
                <a:cubicBezTo>
                  <a:pt x="68699" y="23343"/>
                  <a:pt x="69568" y="22762"/>
                  <a:pt x="70549" y="22755"/>
                </a:cubicBezTo>
                <a:close/>
                <a:moveTo>
                  <a:pt x="86396" y="22755"/>
                </a:moveTo>
                <a:cubicBezTo>
                  <a:pt x="87372" y="22755"/>
                  <a:pt x="88246" y="23326"/>
                  <a:pt x="88634" y="24220"/>
                </a:cubicBezTo>
                <a:cubicBezTo>
                  <a:pt x="88446" y="24310"/>
                  <a:pt x="88266" y="24416"/>
                  <a:pt x="88095" y="24531"/>
                </a:cubicBezTo>
                <a:cubicBezTo>
                  <a:pt x="87821" y="23837"/>
                  <a:pt x="87147" y="23371"/>
                  <a:pt x="86392" y="23371"/>
                </a:cubicBezTo>
                <a:lnTo>
                  <a:pt x="86383" y="23371"/>
                </a:lnTo>
                <a:cubicBezTo>
                  <a:pt x="85623" y="23379"/>
                  <a:pt x="84946" y="23852"/>
                  <a:pt x="84684" y="24559"/>
                </a:cubicBezTo>
                <a:cubicBezTo>
                  <a:pt x="84513" y="24441"/>
                  <a:pt x="84333" y="24335"/>
                  <a:pt x="84145" y="24241"/>
                </a:cubicBezTo>
                <a:cubicBezTo>
                  <a:pt x="84525" y="23343"/>
                  <a:pt x="85399" y="22762"/>
                  <a:pt x="86379" y="22755"/>
                </a:cubicBezTo>
                <a:close/>
                <a:moveTo>
                  <a:pt x="7251" y="22755"/>
                </a:moveTo>
                <a:cubicBezTo>
                  <a:pt x="8231" y="22755"/>
                  <a:pt x="9101" y="23326"/>
                  <a:pt x="9489" y="24220"/>
                </a:cubicBezTo>
                <a:cubicBezTo>
                  <a:pt x="9301" y="24310"/>
                  <a:pt x="9121" y="24416"/>
                  <a:pt x="8949" y="24531"/>
                </a:cubicBezTo>
                <a:cubicBezTo>
                  <a:pt x="8677" y="23836"/>
                  <a:pt x="8004" y="23371"/>
                  <a:pt x="7248" y="23371"/>
                </a:cubicBezTo>
                <a:cubicBezTo>
                  <a:pt x="7245" y="23371"/>
                  <a:pt x="7242" y="23371"/>
                  <a:pt x="7239" y="23371"/>
                </a:cubicBezTo>
                <a:cubicBezTo>
                  <a:pt x="6483" y="23379"/>
                  <a:pt x="5805" y="23852"/>
                  <a:pt x="5539" y="24563"/>
                </a:cubicBezTo>
                <a:cubicBezTo>
                  <a:pt x="5368" y="24441"/>
                  <a:pt x="5188" y="24335"/>
                  <a:pt x="5000" y="24241"/>
                </a:cubicBezTo>
                <a:cubicBezTo>
                  <a:pt x="5384" y="23343"/>
                  <a:pt x="6254" y="22762"/>
                  <a:pt x="7234" y="22755"/>
                </a:cubicBezTo>
                <a:close/>
                <a:moveTo>
                  <a:pt x="15219" y="22755"/>
                </a:moveTo>
                <a:cubicBezTo>
                  <a:pt x="16187" y="22755"/>
                  <a:pt x="17057" y="23318"/>
                  <a:pt x="17449" y="24200"/>
                </a:cubicBezTo>
                <a:cubicBezTo>
                  <a:pt x="17262" y="24286"/>
                  <a:pt x="17077" y="24384"/>
                  <a:pt x="16906" y="24502"/>
                </a:cubicBezTo>
                <a:cubicBezTo>
                  <a:pt x="16626" y="23823"/>
                  <a:pt x="15956" y="23371"/>
                  <a:pt x="15217" y="23371"/>
                </a:cubicBezTo>
                <a:cubicBezTo>
                  <a:pt x="15214" y="23371"/>
                  <a:pt x="15210" y="23371"/>
                  <a:pt x="15207" y="23371"/>
                </a:cubicBezTo>
                <a:cubicBezTo>
                  <a:pt x="14435" y="23379"/>
                  <a:pt x="13752" y="23865"/>
                  <a:pt x="13500" y="24588"/>
                </a:cubicBezTo>
                <a:cubicBezTo>
                  <a:pt x="13328" y="24465"/>
                  <a:pt x="13149" y="24355"/>
                  <a:pt x="12960" y="24261"/>
                </a:cubicBezTo>
                <a:cubicBezTo>
                  <a:pt x="13341" y="23351"/>
                  <a:pt x="14218" y="22762"/>
                  <a:pt x="15203" y="22755"/>
                </a:cubicBezTo>
                <a:close/>
                <a:moveTo>
                  <a:pt x="31046" y="22755"/>
                </a:moveTo>
                <a:cubicBezTo>
                  <a:pt x="32013" y="22755"/>
                  <a:pt x="32885" y="23317"/>
                  <a:pt x="33280" y="24200"/>
                </a:cubicBezTo>
                <a:cubicBezTo>
                  <a:pt x="33087" y="24286"/>
                  <a:pt x="32908" y="24388"/>
                  <a:pt x="32736" y="24502"/>
                </a:cubicBezTo>
                <a:cubicBezTo>
                  <a:pt x="32455" y="23824"/>
                  <a:pt x="31781" y="23371"/>
                  <a:pt x="31050" y="23371"/>
                </a:cubicBezTo>
                <a:lnTo>
                  <a:pt x="31038" y="23371"/>
                </a:lnTo>
                <a:cubicBezTo>
                  <a:pt x="30261" y="23379"/>
                  <a:pt x="29583" y="23865"/>
                  <a:pt x="29326" y="24588"/>
                </a:cubicBezTo>
                <a:cubicBezTo>
                  <a:pt x="29159" y="24465"/>
                  <a:pt x="28979" y="24359"/>
                  <a:pt x="28791" y="24265"/>
                </a:cubicBezTo>
                <a:cubicBezTo>
                  <a:pt x="29166" y="23351"/>
                  <a:pt x="30045" y="22762"/>
                  <a:pt x="31034" y="22755"/>
                </a:cubicBezTo>
                <a:cubicBezTo>
                  <a:pt x="31038" y="22755"/>
                  <a:pt x="31042" y="22755"/>
                  <a:pt x="31046" y="22755"/>
                </a:cubicBezTo>
                <a:close/>
                <a:moveTo>
                  <a:pt x="46872" y="22755"/>
                </a:moveTo>
                <a:cubicBezTo>
                  <a:pt x="47839" y="22755"/>
                  <a:pt x="48712" y="23317"/>
                  <a:pt x="49106" y="24200"/>
                </a:cubicBezTo>
                <a:cubicBezTo>
                  <a:pt x="48918" y="24286"/>
                  <a:pt x="48735" y="24384"/>
                  <a:pt x="48563" y="24502"/>
                </a:cubicBezTo>
                <a:cubicBezTo>
                  <a:pt x="48282" y="23823"/>
                  <a:pt x="47609" y="23371"/>
                  <a:pt x="46874" y="23371"/>
                </a:cubicBezTo>
                <a:cubicBezTo>
                  <a:pt x="46871" y="23371"/>
                  <a:pt x="46868" y="23371"/>
                  <a:pt x="46864" y="23371"/>
                </a:cubicBezTo>
                <a:cubicBezTo>
                  <a:pt x="46092" y="23379"/>
                  <a:pt x="45410" y="23865"/>
                  <a:pt x="45157" y="24588"/>
                </a:cubicBezTo>
                <a:cubicBezTo>
                  <a:pt x="44985" y="24465"/>
                  <a:pt x="44806" y="24359"/>
                  <a:pt x="44618" y="24265"/>
                </a:cubicBezTo>
                <a:cubicBezTo>
                  <a:pt x="44997" y="23351"/>
                  <a:pt x="45875" y="22762"/>
                  <a:pt x="46860" y="22755"/>
                </a:cubicBezTo>
                <a:cubicBezTo>
                  <a:pt x="46864" y="22755"/>
                  <a:pt x="46868" y="22755"/>
                  <a:pt x="46872" y="22755"/>
                </a:cubicBezTo>
                <a:close/>
                <a:moveTo>
                  <a:pt x="62707" y="22755"/>
                </a:moveTo>
                <a:cubicBezTo>
                  <a:pt x="63670" y="22755"/>
                  <a:pt x="64541" y="23318"/>
                  <a:pt x="64937" y="24200"/>
                </a:cubicBezTo>
                <a:cubicBezTo>
                  <a:pt x="64745" y="24286"/>
                  <a:pt x="64565" y="24384"/>
                  <a:pt x="64394" y="24502"/>
                </a:cubicBezTo>
                <a:cubicBezTo>
                  <a:pt x="64111" y="23824"/>
                  <a:pt x="63438" y="23371"/>
                  <a:pt x="62707" y="23371"/>
                </a:cubicBezTo>
                <a:lnTo>
                  <a:pt x="62695" y="23371"/>
                </a:lnTo>
                <a:cubicBezTo>
                  <a:pt x="61919" y="23379"/>
                  <a:pt x="61240" y="23865"/>
                  <a:pt x="60984" y="24588"/>
                </a:cubicBezTo>
                <a:cubicBezTo>
                  <a:pt x="60816" y="24465"/>
                  <a:pt x="60637" y="24355"/>
                  <a:pt x="60448" y="24261"/>
                </a:cubicBezTo>
                <a:cubicBezTo>
                  <a:pt x="60824" y="23351"/>
                  <a:pt x="61702" y="22762"/>
                  <a:pt x="62690" y="22755"/>
                </a:cubicBezTo>
                <a:close/>
                <a:moveTo>
                  <a:pt x="78534" y="22755"/>
                </a:moveTo>
                <a:cubicBezTo>
                  <a:pt x="79501" y="22755"/>
                  <a:pt x="80371" y="23318"/>
                  <a:pt x="80764" y="24200"/>
                </a:cubicBezTo>
                <a:cubicBezTo>
                  <a:pt x="80575" y="24286"/>
                  <a:pt x="80396" y="24384"/>
                  <a:pt x="80220" y="24502"/>
                </a:cubicBezTo>
                <a:cubicBezTo>
                  <a:pt x="79942" y="23824"/>
                  <a:pt x="79269" y="23371"/>
                  <a:pt x="78534" y="23371"/>
                </a:cubicBezTo>
                <a:lnTo>
                  <a:pt x="78521" y="23371"/>
                </a:lnTo>
                <a:cubicBezTo>
                  <a:pt x="77749" y="23379"/>
                  <a:pt x="77067" y="23865"/>
                  <a:pt x="76814" y="24588"/>
                </a:cubicBezTo>
                <a:cubicBezTo>
                  <a:pt x="76643" y="24465"/>
                  <a:pt x="76462" y="24355"/>
                  <a:pt x="76275" y="24261"/>
                </a:cubicBezTo>
                <a:cubicBezTo>
                  <a:pt x="76654" y="23351"/>
                  <a:pt x="77533" y="22762"/>
                  <a:pt x="78517" y="22755"/>
                </a:cubicBezTo>
                <a:close/>
                <a:moveTo>
                  <a:pt x="94364" y="22755"/>
                </a:moveTo>
                <a:cubicBezTo>
                  <a:pt x="95328" y="22755"/>
                  <a:pt x="96198" y="23318"/>
                  <a:pt x="96594" y="24200"/>
                </a:cubicBezTo>
                <a:cubicBezTo>
                  <a:pt x="96402" y="24286"/>
                  <a:pt x="96223" y="24384"/>
                  <a:pt x="96051" y="24502"/>
                </a:cubicBezTo>
                <a:cubicBezTo>
                  <a:pt x="95770" y="23823"/>
                  <a:pt x="95097" y="23371"/>
                  <a:pt x="94361" y="23371"/>
                </a:cubicBezTo>
                <a:cubicBezTo>
                  <a:pt x="94358" y="23371"/>
                  <a:pt x="94355" y="23371"/>
                  <a:pt x="94351" y="23371"/>
                </a:cubicBezTo>
                <a:cubicBezTo>
                  <a:pt x="93576" y="23379"/>
                  <a:pt x="92898" y="23865"/>
                  <a:pt x="92641" y="24588"/>
                </a:cubicBezTo>
                <a:cubicBezTo>
                  <a:pt x="92473" y="24465"/>
                  <a:pt x="92293" y="24355"/>
                  <a:pt x="92106" y="24261"/>
                </a:cubicBezTo>
                <a:cubicBezTo>
                  <a:pt x="92481" y="23351"/>
                  <a:pt x="93359" y="22762"/>
                  <a:pt x="94347" y="22755"/>
                </a:cubicBezTo>
                <a:close/>
                <a:moveTo>
                  <a:pt x="7248" y="23445"/>
                </a:moveTo>
                <a:cubicBezTo>
                  <a:pt x="7980" y="23445"/>
                  <a:pt x="8632" y="23893"/>
                  <a:pt x="8893" y="24576"/>
                </a:cubicBezTo>
                <a:cubicBezTo>
                  <a:pt x="8734" y="24686"/>
                  <a:pt x="8587" y="24808"/>
                  <a:pt x="8444" y="24943"/>
                </a:cubicBezTo>
                <a:cubicBezTo>
                  <a:pt x="8325" y="24388"/>
                  <a:pt x="7827" y="23975"/>
                  <a:pt x="7251" y="23975"/>
                </a:cubicBezTo>
                <a:lnTo>
                  <a:pt x="7243" y="23975"/>
                </a:lnTo>
                <a:cubicBezTo>
                  <a:pt x="6646" y="23980"/>
                  <a:pt x="6148" y="24408"/>
                  <a:pt x="6046" y="24989"/>
                </a:cubicBezTo>
                <a:cubicBezTo>
                  <a:pt x="5907" y="24849"/>
                  <a:pt x="5756" y="24719"/>
                  <a:pt x="5601" y="24604"/>
                </a:cubicBezTo>
                <a:cubicBezTo>
                  <a:pt x="5846" y="23914"/>
                  <a:pt x="6504" y="23449"/>
                  <a:pt x="7239" y="23445"/>
                </a:cubicBezTo>
                <a:cubicBezTo>
                  <a:pt x="7242" y="23445"/>
                  <a:pt x="7245" y="23445"/>
                  <a:pt x="7248" y="23445"/>
                </a:cubicBezTo>
                <a:close/>
                <a:moveTo>
                  <a:pt x="23079" y="23445"/>
                </a:moveTo>
                <a:cubicBezTo>
                  <a:pt x="23810" y="23445"/>
                  <a:pt x="24463" y="23893"/>
                  <a:pt x="24719" y="24576"/>
                </a:cubicBezTo>
                <a:cubicBezTo>
                  <a:pt x="24564" y="24686"/>
                  <a:pt x="24412" y="24808"/>
                  <a:pt x="24274" y="24943"/>
                </a:cubicBezTo>
                <a:cubicBezTo>
                  <a:pt x="24156" y="24388"/>
                  <a:pt x="23653" y="23975"/>
                  <a:pt x="23077" y="23975"/>
                </a:cubicBezTo>
                <a:lnTo>
                  <a:pt x="23073" y="23975"/>
                </a:lnTo>
                <a:cubicBezTo>
                  <a:pt x="22476" y="23980"/>
                  <a:pt x="21975" y="24408"/>
                  <a:pt x="21877" y="24989"/>
                </a:cubicBezTo>
                <a:cubicBezTo>
                  <a:pt x="21733" y="24845"/>
                  <a:pt x="21586" y="24719"/>
                  <a:pt x="21428" y="24604"/>
                </a:cubicBezTo>
                <a:cubicBezTo>
                  <a:pt x="21677" y="23914"/>
                  <a:pt x="22334" y="23449"/>
                  <a:pt x="23070" y="23445"/>
                </a:cubicBezTo>
                <a:cubicBezTo>
                  <a:pt x="23073" y="23445"/>
                  <a:pt x="23076" y="23445"/>
                  <a:pt x="23079" y="23445"/>
                </a:cubicBezTo>
                <a:close/>
                <a:moveTo>
                  <a:pt x="38905" y="23445"/>
                </a:moveTo>
                <a:cubicBezTo>
                  <a:pt x="39636" y="23445"/>
                  <a:pt x="40289" y="23893"/>
                  <a:pt x="40550" y="24576"/>
                </a:cubicBezTo>
                <a:cubicBezTo>
                  <a:pt x="40390" y="24686"/>
                  <a:pt x="40243" y="24808"/>
                  <a:pt x="40101" y="24943"/>
                </a:cubicBezTo>
                <a:cubicBezTo>
                  <a:pt x="39982" y="24388"/>
                  <a:pt x="39483" y="23975"/>
                  <a:pt x="38908" y="23975"/>
                </a:cubicBezTo>
                <a:lnTo>
                  <a:pt x="38900" y="23975"/>
                </a:lnTo>
                <a:cubicBezTo>
                  <a:pt x="38303" y="23980"/>
                  <a:pt x="37805" y="24408"/>
                  <a:pt x="37703" y="24989"/>
                </a:cubicBezTo>
                <a:cubicBezTo>
                  <a:pt x="37564" y="24845"/>
                  <a:pt x="37413" y="24719"/>
                  <a:pt x="37258" y="24604"/>
                </a:cubicBezTo>
                <a:cubicBezTo>
                  <a:pt x="37503" y="23914"/>
                  <a:pt x="38160" y="23449"/>
                  <a:pt x="38895" y="23445"/>
                </a:cubicBezTo>
                <a:cubicBezTo>
                  <a:pt x="38898" y="23445"/>
                  <a:pt x="38902" y="23445"/>
                  <a:pt x="38905" y="23445"/>
                </a:cubicBezTo>
                <a:close/>
                <a:moveTo>
                  <a:pt x="54735" y="23445"/>
                </a:moveTo>
                <a:cubicBezTo>
                  <a:pt x="55466" y="23445"/>
                  <a:pt x="56119" y="23894"/>
                  <a:pt x="56377" y="24576"/>
                </a:cubicBezTo>
                <a:cubicBezTo>
                  <a:pt x="56221" y="24686"/>
                  <a:pt x="56070" y="24808"/>
                  <a:pt x="55932" y="24943"/>
                </a:cubicBezTo>
                <a:cubicBezTo>
                  <a:pt x="55813" y="24388"/>
                  <a:pt x="55310" y="23975"/>
                  <a:pt x="54735" y="23975"/>
                </a:cubicBezTo>
                <a:lnTo>
                  <a:pt x="54731" y="23975"/>
                </a:lnTo>
                <a:cubicBezTo>
                  <a:pt x="54134" y="23980"/>
                  <a:pt x="53632" y="24408"/>
                  <a:pt x="53534" y="24989"/>
                </a:cubicBezTo>
                <a:cubicBezTo>
                  <a:pt x="53391" y="24845"/>
                  <a:pt x="53244" y="24719"/>
                  <a:pt x="53084" y="24604"/>
                </a:cubicBezTo>
                <a:cubicBezTo>
                  <a:pt x="53334" y="23914"/>
                  <a:pt x="53991" y="23449"/>
                  <a:pt x="54726" y="23445"/>
                </a:cubicBezTo>
                <a:close/>
                <a:moveTo>
                  <a:pt x="70565" y="23445"/>
                </a:moveTo>
                <a:cubicBezTo>
                  <a:pt x="71297" y="23445"/>
                  <a:pt x="71945" y="23894"/>
                  <a:pt x="72207" y="24576"/>
                </a:cubicBezTo>
                <a:cubicBezTo>
                  <a:pt x="72047" y="24686"/>
                  <a:pt x="71900" y="24808"/>
                  <a:pt x="71757" y="24943"/>
                </a:cubicBezTo>
                <a:cubicBezTo>
                  <a:pt x="71640" y="24388"/>
                  <a:pt x="71141" y="23975"/>
                  <a:pt x="70565" y="23975"/>
                </a:cubicBezTo>
                <a:lnTo>
                  <a:pt x="70556" y="23975"/>
                </a:lnTo>
                <a:cubicBezTo>
                  <a:pt x="69960" y="23980"/>
                  <a:pt x="69463" y="24408"/>
                  <a:pt x="69361" y="24989"/>
                </a:cubicBezTo>
                <a:cubicBezTo>
                  <a:pt x="69221" y="24845"/>
                  <a:pt x="69070" y="24719"/>
                  <a:pt x="68915" y="24604"/>
                </a:cubicBezTo>
                <a:cubicBezTo>
                  <a:pt x="69160" y="23914"/>
                  <a:pt x="69817" y="23449"/>
                  <a:pt x="70553" y="23445"/>
                </a:cubicBezTo>
                <a:close/>
                <a:moveTo>
                  <a:pt x="86392" y="23445"/>
                </a:moveTo>
                <a:cubicBezTo>
                  <a:pt x="87122" y="23445"/>
                  <a:pt x="87776" y="23894"/>
                  <a:pt x="88034" y="24576"/>
                </a:cubicBezTo>
                <a:cubicBezTo>
                  <a:pt x="87878" y="24686"/>
                  <a:pt x="87727" y="24808"/>
                  <a:pt x="87588" y="24943"/>
                </a:cubicBezTo>
                <a:cubicBezTo>
                  <a:pt x="87470" y="24388"/>
                  <a:pt x="86967" y="23975"/>
                  <a:pt x="86392" y="23975"/>
                </a:cubicBezTo>
                <a:lnTo>
                  <a:pt x="86387" y="23975"/>
                </a:lnTo>
                <a:cubicBezTo>
                  <a:pt x="85791" y="23980"/>
                  <a:pt x="85289" y="24408"/>
                  <a:pt x="85191" y="24989"/>
                </a:cubicBezTo>
                <a:cubicBezTo>
                  <a:pt x="85052" y="24845"/>
                  <a:pt x="84901" y="24719"/>
                  <a:pt x="84741" y="24604"/>
                </a:cubicBezTo>
                <a:cubicBezTo>
                  <a:pt x="84990" y="23914"/>
                  <a:pt x="85648" y="23449"/>
                  <a:pt x="86383" y="23445"/>
                </a:cubicBezTo>
                <a:close/>
                <a:moveTo>
                  <a:pt x="15219" y="23445"/>
                </a:moveTo>
                <a:cubicBezTo>
                  <a:pt x="15930" y="23445"/>
                  <a:pt x="16579" y="23882"/>
                  <a:pt x="16849" y="24539"/>
                </a:cubicBezTo>
                <a:cubicBezTo>
                  <a:pt x="16689" y="24649"/>
                  <a:pt x="16542" y="24768"/>
                  <a:pt x="16404" y="24898"/>
                </a:cubicBezTo>
                <a:cubicBezTo>
                  <a:pt x="16269" y="24359"/>
                  <a:pt x="15779" y="23975"/>
                  <a:pt x="15219" y="23975"/>
                </a:cubicBezTo>
                <a:lnTo>
                  <a:pt x="15211" y="23975"/>
                </a:lnTo>
                <a:cubicBezTo>
                  <a:pt x="14602" y="23980"/>
                  <a:pt x="14092" y="24429"/>
                  <a:pt x="14010" y="25029"/>
                </a:cubicBezTo>
                <a:cubicBezTo>
                  <a:pt x="13867" y="24887"/>
                  <a:pt x="13716" y="24751"/>
                  <a:pt x="13556" y="24633"/>
                </a:cubicBezTo>
                <a:cubicBezTo>
                  <a:pt x="13798" y="23922"/>
                  <a:pt x="14455" y="23449"/>
                  <a:pt x="15207" y="23445"/>
                </a:cubicBezTo>
                <a:close/>
                <a:moveTo>
                  <a:pt x="31047" y="23445"/>
                </a:moveTo>
                <a:cubicBezTo>
                  <a:pt x="31758" y="23445"/>
                  <a:pt x="32411" y="23880"/>
                  <a:pt x="32676" y="24539"/>
                </a:cubicBezTo>
                <a:cubicBezTo>
                  <a:pt x="32520" y="24649"/>
                  <a:pt x="32373" y="24768"/>
                  <a:pt x="32230" y="24898"/>
                </a:cubicBezTo>
                <a:cubicBezTo>
                  <a:pt x="32095" y="24359"/>
                  <a:pt x="31605" y="23975"/>
                  <a:pt x="31050" y="23975"/>
                </a:cubicBezTo>
                <a:lnTo>
                  <a:pt x="31042" y="23975"/>
                </a:lnTo>
                <a:cubicBezTo>
                  <a:pt x="30429" y="23980"/>
                  <a:pt x="29918" y="24429"/>
                  <a:pt x="29837" y="25029"/>
                </a:cubicBezTo>
                <a:cubicBezTo>
                  <a:pt x="29698" y="24887"/>
                  <a:pt x="29547" y="24755"/>
                  <a:pt x="29387" y="24633"/>
                </a:cubicBezTo>
                <a:cubicBezTo>
                  <a:pt x="29628" y="23926"/>
                  <a:pt x="30286" y="23449"/>
                  <a:pt x="31038" y="23445"/>
                </a:cubicBezTo>
                <a:cubicBezTo>
                  <a:pt x="31041" y="23445"/>
                  <a:pt x="31044" y="23445"/>
                  <a:pt x="31047" y="23445"/>
                </a:cubicBezTo>
                <a:close/>
                <a:moveTo>
                  <a:pt x="46876" y="23445"/>
                </a:moveTo>
                <a:cubicBezTo>
                  <a:pt x="47587" y="23445"/>
                  <a:pt x="48237" y="23882"/>
                  <a:pt x="48506" y="24539"/>
                </a:cubicBezTo>
                <a:cubicBezTo>
                  <a:pt x="48347" y="24649"/>
                  <a:pt x="48200" y="24768"/>
                  <a:pt x="48060" y="24898"/>
                </a:cubicBezTo>
                <a:cubicBezTo>
                  <a:pt x="47926" y="24359"/>
                  <a:pt x="47436" y="23975"/>
                  <a:pt x="46876" y="23975"/>
                </a:cubicBezTo>
                <a:lnTo>
                  <a:pt x="46868" y="23975"/>
                </a:lnTo>
                <a:cubicBezTo>
                  <a:pt x="46260" y="23980"/>
                  <a:pt x="45749" y="24429"/>
                  <a:pt x="45668" y="25029"/>
                </a:cubicBezTo>
                <a:cubicBezTo>
                  <a:pt x="45524" y="24887"/>
                  <a:pt x="45374" y="24755"/>
                  <a:pt x="45214" y="24633"/>
                </a:cubicBezTo>
                <a:cubicBezTo>
                  <a:pt x="45455" y="23926"/>
                  <a:pt x="46113" y="23449"/>
                  <a:pt x="46864" y="23445"/>
                </a:cubicBezTo>
                <a:close/>
                <a:moveTo>
                  <a:pt x="62707" y="23445"/>
                </a:moveTo>
                <a:cubicBezTo>
                  <a:pt x="63417" y="23445"/>
                  <a:pt x="64067" y="23882"/>
                  <a:pt x="64332" y="24539"/>
                </a:cubicBezTo>
                <a:cubicBezTo>
                  <a:pt x="64177" y="24649"/>
                  <a:pt x="64030" y="24768"/>
                  <a:pt x="63887" y="24898"/>
                </a:cubicBezTo>
                <a:cubicBezTo>
                  <a:pt x="63753" y="24359"/>
                  <a:pt x="63263" y="23975"/>
                  <a:pt x="62707" y="23975"/>
                </a:cubicBezTo>
                <a:lnTo>
                  <a:pt x="62699" y="23975"/>
                </a:lnTo>
                <a:cubicBezTo>
                  <a:pt x="62086" y="23980"/>
                  <a:pt x="61576" y="24429"/>
                  <a:pt x="61494" y="25029"/>
                </a:cubicBezTo>
                <a:cubicBezTo>
                  <a:pt x="61355" y="24887"/>
                  <a:pt x="61204" y="24751"/>
                  <a:pt x="61044" y="24633"/>
                </a:cubicBezTo>
                <a:cubicBezTo>
                  <a:pt x="61285" y="23922"/>
                  <a:pt x="61943" y="23449"/>
                  <a:pt x="62695" y="23445"/>
                </a:cubicBezTo>
                <a:close/>
                <a:moveTo>
                  <a:pt x="78534" y="23445"/>
                </a:moveTo>
                <a:cubicBezTo>
                  <a:pt x="79244" y="23445"/>
                  <a:pt x="79893" y="23882"/>
                  <a:pt x="80163" y="24539"/>
                </a:cubicBezTo>
                <a:cubicBezTo>
                  <a:pt x="80004" y="24649"/>
                  <a:pt x="79857" y="24768"/>
                  <a:pt x="79718" y="24898"/>
                </a:cubicBezTo>
                <a:cubicBezTo>
                  <a:pt x="79583" y="24359"/>
                  <a:pt x="79093" y="23975"/>
                  <a:pt x="78534" y="23975"/>
                </a:cubicBezTo>
                <a:lnTo>
                  <a:pt x="78526" y="23975"/>
                </a:lnTo>
                <a:cubicBezTo>
                  <a:pt x="77917" y="23980"/>
                  <a:pt x="77406" y="24429"/>
                  <a:pt x="77325" y="25029"/>
                </a:cubicBezTo>
                <a:cubicBezTo>
                  <a:pt x="77182" y="24887"/>
                  <a:pt x="77031" y="24751"/>
                  <a:pt x="76871" y="24633"/>
                </a:cubicBezTo>
                <a:cubicBezTo>
                  <a:pt x="77112" y="23922"/>
                  <a:pt x="77770" y="23449"/>
                  <a:pt x="78526" y="23445"/>
                </a:cubicBezTo>
                <a:close/>
                <a:moveTo>
                  <a:pt x="94364" y="23445"/>
                </a:moveTo>
                <a:cubicBezTo>
                  <a:pt x="95075" y="23445"/>
                  <a:pt x="95724" y="23882"/>
                  <a:pt x="95989" y="24539"/>
                </a:cubicBezTo>
                <a:cubicBezTo>
                  <a:pt x="95834" y="24649"/>
                  <a:pt x="95687" y="24768"/>
                  <a:pt x="95544" y="24898"/>
                </a:cubicBezTo>
                <a:cubicBezTo>
                  <a:pt x="95410" y="24359"/>
                  <a:pt x="94920" y="23975"/>
                  <a:pt x="94364" y="23975"/>
                </a:cubicBezTo>
                <a:lnTo>
                  <a:pt x="94356" y="23975"/>
                </a:lnTo>
                <a:cubicBezTo>
                  <a:pt x="93744" y="23980"/>
                  <a:pt x="93237" y="24429"/>
                  <a:pt x="93151" y="25029"/>
                </a:cubicBezTo>
                <a:cubicBezTo>
                  <a:pt x="93012" y="24887"/>
                  <a:pt x="92861" y="24751"/>
                  <a:pt x="92702" y="24633"/>
                </a:cubicBezTo>
                <a:cubicBezTo>
                  <a:pt x="92943" y="23922"/>
                  <a:pt x="93601" y="23449"/>
                  <a:pt x="94351" y="23445"/>
                </a:cubicBezTo>
                <a:close/>
                <a:moveTo>
                  <a:pt x="15219" y="24045"/>
                </a:moveTo>
                <a:cubicBezTo>
                  <a:pt x="15758" y="24045"/>
                  <a:pt x="16232" y="24425"/>
                  <a:pt x="16346" y="24951"/>
                </a:cubicBezTo>
                <a:cubicBezTo>
                  <a:pt x="16159" y="25136"/>
                  <a:pt x="15987" y="25336"/>
                  <a:pt x="15835" y="25552"/>
                </a:cubicBezTo>
                <a:cubicBezTo>
                  <a:pt x="15615" y="25515"/>
                  <a:pt x="15390" y="25494"/>
                  <a:pt x="15166" y="25494"/>
                </a:cubicBezTo>
                <a:lnTo>
                  <a:pt x="15141" y="25494"/>
                </a:lnTo>
                <a:cubicBezTo>
                  <a:pt x="14904" y="25499"/>
                  <a:pt x="14672" y="25519"/>
                  <a:pt x="14444" y="25564"/>
                </a:cubicBezTo>
                <a:lnTo>
                  <a:pt x="14447" y="25560"/>
                </a:lnTo>
                <a:cubicBezTo>
                  <a:pt x="14329" y="25388"/>
                  <a:pt x="14194" y="25225"/>
                  <a:pt x="14055" y="25074"/>
                </a:cubicBezTo>
                <a:lnTo>
                  <a:pt x="14055" y="25074"/>
                </a:lnTo>
                <a:lnTo>
                  <a:pt x="14076" y="25078"/>
                </a:lnTo>
                <a:cubicBezTo>
                  <a:pt x="14133" y="24494"/>
                  <a:pt x="14623" y="24048"/>
                  <a:pt x="15211" y="24045"/>
                </a:cubicBezTo>
                <a:close/>
                <a:moveTo>
                  <a:pt x="31050" y="24045"/>
                </a:moveTo>
                <a:cubicBezTo>
                  <a:pt x="31589" y="24045"/>
                  <a:pt x="32058" y="24425"/>
                  <a:pt x="32173" y="24951"/>
                </a:cubicBezTo>
                <a:cubicBezTo>
                  <a:pt x="31985" y="25136"/>
                  <a:pt x="31813" y="25336"/>
                  <a:pt x="31666" y="25552"/>
                </a:cubicBezTo>
                <a:cubicBezTo>
                  <a:pt x="31446" y="25515"/>
                  <a:pt x="31221" y="25494"/>
                  <a:pt x="30993" y="25494"/>
                </a:cubicBezTo>
                <a:lnTo>
                  <a:pt x="30968" y="25494"/>
                </a:lnTo>
                <a:cubicBezTo>
                  <a:pt x="30731" y="25499"/>
                  <a:pt x="30499" y="25519"/>
                  <a:pt x="30269" y="25564"/>
                </a:cubicBezTo>
                <a:lnTo>
                  <a:pt x="30274" y="25560"/>
                </a:lnTo>
                <a:cubicBezTo>
                  <a:pt x="30156" y="25388"/>
                  <a:pt x="30024" y="25225"/>
                  <a:pt x="29882" y="25074"/>
                </a:cubicBezTo>
                <a:lnTo>
                  <a:pt x="29882" y="25074"/>
                </a:lnTo>
                <a:lnTo>
                  <a:pt x="29902" y="25078"/>
                </a:lnTo>
                <a:cubicBezTo>
                  <a:pt x="29963" y="24494"/>
                  <a:pt x="30454" y="24048"/>
                  <a:pt x="31042" y="24045"/>
                </a:cubicBezTo>
                <a:close/>
                <a:moveTo>
                  <a:pt x="46876" y="24045"/>
                </a:moveTo>
                <a:cubicBezTo>
                  <a:pt x="47415" y="24045"/>
                  <a:pt x="47889" y="24425"/>
                  <a:pt x="48003" y="24951"/>
                </a:cubicBezTo>
                <a:cubicBezTo>
                  <a:pt x="47815" y="25136"/>
                  <a:pt x="47644" y="25336"/>
                  <a:pt x="47493" y="25552"/>
                </a:cubicBezTo>
                <a:cubicBezTo>
                  <a:pt x="47272" y="25515"/>
                  <a:pt x="47052" y="25494"/>
                  <a:pt x="46823" y="25494"/>
                </a:cubicBezTo>
                <a:lnTo>
                  <a:pt x="46799" y="25494"/>
                </a:lnTo>
                <a:cubicBezTo>
                  <a:pt x="46562" y="25499"/>
                  <a:pt x="46329" y="25519"/>
                  <a:pt x="46100" y="25564"/>
                </a:cubicBezTo>
                <a:lnTo>
                  <a:pt x="46105" y="25560"/>
                </a:lnTo>
                <a:cubicBezTo>
                  <a:pt x="45986" y="25388"/>
                  <a:pt x="45851" y="25225"/>
                  <a:pt x="45713" y="25074"/>
                </a:cubicBezTo>
                <a:lnTo>
                  <a:pt x="45713" y="25074"/>
                </a:lnTo>
                <a:lnTo>
                  <a:pt x="45732" y="25078"/>
                </a:lnTo>
                <a:cubicBezTo>
                  <a:pt x="45790" y="24494"/>
                  <a:pt x="46280" y="24048"/>
                  <a:pt x="46868" y="24045"/>
                </a:cubicBezTo>
                <a:close/>
                <a:moveTo>
                  <a:pt x="62707" y="24045"/>
                </a:moveTo>
                <a:cubicBezTo>
                  <a:pt x="63243" y="24045"/>
                  <a:pt x="63716" y="24428"/>
                  <a:pt x="63830" y="24951"/>
                </a:cubicBezTo>
                <a:cubicBezTo>
                  <a:pt x="63642" y="25136"/>
                  <a:pt x="63470" y="25336"/>
                  <a:pt x="63323" y="25552"/>
                </a:cubicBezTo>
                <a:cubicBezTo>
                  <a:pt x="63103" y="25515"/>
                  <a:pt x="62878" y="25494"/>
                  <a:pt x="62650" y="25494"/>
                </a:cubicBezTo>
                <a:lnTo>
                  <a:pt x="62625" y="25494"/>
                </a:lnTo>
                <a:cubicBezTo>
                  <a:pt x="62388" y="25499"/>
                  <a:pt x="62156" y="25519"/>
                  <a:pt x="61927" y="25564"/>
                </a:cubicBezTo>
                <a:lnTo>
                  <a:pt x="61930" y="25560"/>
                </a:lnTo>
                <a:cubicBezTo>
                  <a:pt x="61813" y="25388"/>
                  <a:pt x="61681" y="25225"/>
                  <a:pt x="61538" y="25074"/>
                </a:cubicBezTo>
                <a:lnTo>
                  <a:pt x="61538" y="25074"/>
                </a:lnTo>
                <a:lnTo>
                  <a:pt x="61559" y="25078"/>
                </a:lnTo>
                <a:cubicBezTo>
                  <a:pt x="61621" y="24494"/>
                  <a:pt x="62111" y="24048"/>
                  <a:pt x="62699" y="24045"/>
                </a:cubicBezTo>
                <a:cubicBezTo>
                  <a:pt x="62702" y="24045"/>
                  <a:pt x="62704" y="24045"/>
                  <a:pt x="62707" y="24045"/>
                </a:cubicBezTo>
                <a:close/>
                <a:moveTo>
                  <a:pt x="78534" y="24045"/>
                </a:moveTo>
                <a:cubicBezTo>
                  <a:pt x="79074" y="24045"/>
                  <a:pt x="79547" y="24428"/>
                  <a:pt x="79661" y="24951"/>
                </a:cubicBezTo>
                <a:cubicBezTo>
                  <a:pt x="79473" y="25136"/>
                  <a:pt x="79301" y="25336"/>
                  <a:pt x="79150" y="25552"/>
                </a:cubicBezTo>
                <a:cubicBezTo>
                  <a:pt x="78930" y="25515"/>
                  <a:pt x="78709" y="25494"/>
                  <a:pt x="78481" y="25494"/>
                </a:cubicBezTo>
                <a:lnTo>
                  <a:pt x="78456" y="25494"/>
                </a:lnTo>
                <a:cubicBezTo>
                  <a:pt x="78219" y="25499"/>
                  <a:pt x="77987" y="25519"/>
                  <a:pt x="77757" y="25564"/>
                </a:cubicBezTo>
                <a:lnTo>
                  <a:pt x="77761" y="25560"/>
                </a:lnTo>
                <a:cubicBezTo>
                  <a:pt x="77643" y="25388"/>
                  <a:pt x="77508" y="25225"/>
                  <a:pt x="77369" y="25074"/>
                </a:cubicBezTo>
                <a:lnTo>
                  <a:pt x="77369" y="25074"/>
                </a:lnTo>
                <a:lnTo>
                  <a:pt x="77390" y="25078"/>
                </a:lnTo>
                <a:cubicBezTo>
                  <a:pt x="77451" y="24494"/>
                  <a:pt x="77938" y="24048"/>
                  <a:pt x="78526" y="24045"/>
                </a:cubicBezTo>
                <a:cubicBezTo>
                  <a:pt x="78528" y="24045"/>
                  <a:pt x="78531" y="24045"/>
                  <a:pt x="78534" y="24045"/>
                </a:cubicBezTo>
                <a:close/>
                <a:moveTo>
                  <a:pt x="94365" y="24045"/>
                </a:moveTo>
                <a:cubicBezTo>
                  <a:pt x="94904" y="24045"/>
                  <a:pt x="95373" y="24428"/>
                  <a:pt x="95487" y="24951"/>
                </a:cubicBezTo>
                <a:cubicBezTo>
                  <a:pt x="95299" y="25136"/>
                  <a:pt x="95128" y="25336"/>
                  <a:pt x="94981" y="25552"/>
                </a:cubicBezTo>
                <a:cubicBezTo>
                  <a:pt x="94760" y="25515"/>
                  <a:pt x="94536" y="25494"/>
                  <a:pt x="94307" y="25494"/>
                </a:cubicBezTo>
                <a:lnTo>
                  <a:pt x="94283" y="25494"/>
                </a:lnTo>
                <a:cubicBezTo>
                  <a:pt x="94046" y="25499"/>
                  <a:pt x="93812" y="25519"/>
                  <a:pt x="93584" y="25564"/>
                </a:cubicBezTo>
                <a:lnTo>
                  <a:pt x="93588" y="25560"/>
                </a:lnTo>
                <a:cubicBezTo>
                  <a:pt x="93469" y="25388"/>
                  <a:pt x="93339" y="25225"/>
                  <a:pt x="93196" y="25074"/>
                </a:cubicBezTo>
                <a:lnTo>
                  <a:pt x="93196" y="25074"/>
                </a:lnTo>
                <a:lnTo>
                  <a:pt x="93216" y="25078"/>
                </a:lnTo>
                <a:cubicBezTo>
                  <a:pt x="93278" y="24494"/>
                  <a:pt x="93768" y="24048"/>
                  <a:pt x="94356" y="24045"/>
                </a:cubicBezTo>
                <a:cubicBezTo>
                  <a:pt x="94359" y="24045"/>
                  <a:pt x="94362" y="24045"/>
                  <a:pt x="94365" y="24045"/>
                </a:cubicBezTo>
                <a:close/>
                <a:moveTo>
                  <a:pt x="7251" y="24045"/>
                </a:moveTo>
                <a:cubicBezTo>
                  <a:pt x="7806" y="24045"/>
                  <a:pt x="8293" y="24453"/>
                  <a:pt x="8386" y="25000"/>
                </a:cubicBezTo>
                <a:cubicBezTo>
                  <a:pt x="8219" y="25168"/>
                  <a:pt x="8067" y="25352"/>
                  <a:pt x="7933" y="25548"/>
                </a:cubicBezTo>
                <a:cubicBezTo>
                  <a:pt x="7729" y="25511"/>
                  <a:pt x="7516" y="25494"/>
                  <a:pt x="7304" y="25494"/>
                </a:cubicBezTo>
                <a:lnTo>
                  <a:pt x="7279" y="25494"/>
                </a:lnTo>
                <a:cubicBezTo>
                  <a:pt x="7013" y="25499"/>
                  <a:pt x="6753" y="25528"/>
                  <a:pt x="6499" y="25581"/>
                </a:cubicBezTo>
                <a:lnTo>
                  <a:pt x="6528" y="25560"/>
                </a:lnTo>
                <a:cubicBezTo>
                  <a:pt x="6401" y="25377"/>
                  <a:pt x="6263" y="25209"/>
                  <a:pt x="6107" y="25049"/>
                </a:cubicBezTo>
                <a:cubicBezTo>
                  <a:pt x="6180" y="24478"/>
                  <a:pt x="6663" y="24048"/>
                  <a:pt x="7243" y="24045"/>
                </a:cubicBezTo>
                <a:close/>
                <a:moveTo>
                  <a:pt x="23077" y="24045"/>
                </a:moveTo>
                <a:cubicBezTo>
                  <a:pt x="23637" y="24045"/>
                  <a:pt x="24118" y="24453"/>
                  <a:pt x="24212" y="25000"/>
                </a:cubicBezTo>
                <a:cubicBezTo>
                  <a:pt x="24050" y="25168"/>
                  <a:pt x="23898" y="25352"/>
                  <a:pt x="23760" y="25548"/>
                </a:cubicBezTo>
                <a:cubicBezTo>
                  <a:pt x="23555" y="25511"/>
                  <a:pt x="23347" y="25494"/>
                  <a:pt x="23134" y="25494"/>
                </a:cubicBezTo>
                <a:lnTo>
                  <a:pt x="23110" y="25494"/>
                </a:lnTo>
                <a:cubicBezTo>
                  <a:pt x="22844" y="25499"/>
                  <a:pt x="22583" y="25528"/>
                  <a:pt x="22329" y="25581"/>
                </a:cubicBezTo>
                <a:lnTo>
                  <a:pt x="22354" y="25560"/>
                </a:lnTo>
                <a:cubicBezTo>
                  <a:pt x="22227" y="25377"/>
                  <a:pt x="22089" y="25209"/>
                  <a:pt x="21937" y="25049"/>
                </a:cubicBezTo>
                <a:cubicBezTo>
                  <a:pt x="22011" y="24478"/>
                  <a:pt x="22493" y="24048"/>
                  <a:pt x="23073" y="24045"/>
                </a:cubicBezTo>
                <a:close/>
                <a:moveTo>
                  <a:pt x="38908" y="24045"/>
                </a:moveTo>
                <a:cubicBezTo>
                  <a:pt x="39464" y="24045"/>
                  <a:pt x="39949" y="24453"/>
                  <a:pt x="40043" y="25000"/>
                </a:cubicBezTo>
                <a:cubicBezTo>
                  <a:pt x="39875" y="25168"/>
                  <a:pt x="39724" y="25352"/>
                  <a:pt x="39590" y="25548"/>
                </a:cubicBezTo>
                <a:cubicBezTo>
                  <a:pt x="39377" y="25511"/>
                  <a:pt x="39157" y="25494"/>
                  <a:pt x="38936" y="25494"/>
                </a:cubicBezTo>
                <a:cubicBezTo>
                  <a:pt x="38671" y="25499"/>
                  <a:pt x="38410" y="25528"/>
                  <a:pt x="38156" y="25581"/>
                </a:cubicBezTo>
                <a:lnTo>
                  <a:pt x="38185" y="25560"/>
                </a:lnTo>
                <a:cubicBezTo>
                  <a:pt x="38058" y="25377"/>
                  <a:pt x="37920" y="25209"/>
                  <a:pt x="37768" y="25049"/>
                </a:cubicBezTo>
                <a:cubicBezTo>
                  <a:pt x="37838" y="24478"/>
                  <a:pt x="38320" y="24048"/>
                  <a:pt x="38900" y="24045"/>
                </a:cubicBezTo>
                <a:close/>
                <a:moveTo>
                  <a:pt x="54735" y="24045"/>
                </a:moveTo>
                <a:cubicBezTo>
                  <a:pt x="55294" y="24045"/>
                  <a:pt x="55776" y="24453"/>
                  <a:pt x="55870" y="25000"/>
                </a:cubicBezTo>
                <a:cubicBezTo>
                  <a:pt x="55706" y="25168"/>
                  <a:pt x="55555" y="25352"/>
                  <a:pt x="55417" y="25548"/>
                </a:cubicBezTo>
                <a:cubicBezTo>
                  <a:pt x="55212" y="25511"/>
                  <a:pt x="55004" y="25494"/>
                  <a:pt x="54792" y="25494"/>
                </a:cubicBezTo>
                <a:lnTo>
                  <a:pt x="54767" y="25494"/>
                </a:lnTo>
                <a:cubicBezTo>
                  <a:pt x="54501" y="25499"/>
                  <a:pt x="54241" y="25528"/>
                  <a:pt x="53987" y="25581"/>
                </a:cubicBezTo>
                <a:lnTo>
                  <a:pt x="54011" y="25560"/>
                </a:lnTo>
                <a:cubicBezTo>
                  <a:pt x="53885" y="25377"/>
                  <a:pt x="53746" y="25209"/>
                  <a:pt x="53595" y="25049"/>
                </a:cubicBezTo>
                <a:cubicBezTo>
                  <a:pt x="53668" y="24478"/>
                  <a:pt x="54150" y="24048"/>
                  <a:pt x="54731" y="24045"/>
                </a:cubicBezTo>
                <a:close/>
                <a:moveTo>
                  <a:pt x="70565" y="24045"/>
                </a:moveTo>
                <a:cubicBezTo>
                  <a:pt x="71120" y="24045"/>
                  <a:pt x="71606" y="24453"/>
                  <a:pt x="71700" y="25000"/>
                </a:cubicBezTo>
                <a:cubicBezTo>
                  <a:pt x="71533" y="25168"/>
                  <a:pt x="71382" y="25352"/>
                  <a:pt x="71247" y="25548"/>
                </a:cubicBezTo>
                <a:cubicBezTo>
                  <a:pt x="71043" y="25511"/>
                  <a:pt x="70831" y="25494"/>
                  <a:pt x="70618" y="25494"/>
                </a:cubicBezTo>
                <a:lnTo>
                  <a:pt x="70594" y="25494"/>
                </a:lnTo>
                <a:cubicBezTo>
                  <a:pt x="70328" y="25499"/>
                  <a:pt x="70066" y="25528"/>
                  <a:pt x="69813" y="25581"/>
                </a:cubicBezTo>
                <a:lnTo>
                  <a:pt x="69842" y="25560"/>
                </a:lnTo>
                <a:cubicBezTo>
                  <a:pt x="69715" y="25377"/>
                  <a:pt x="69576" y="25209"/>
                  <a:pt x="69425" y="25049"/>
                </a:cubicBezTo>
                <a:cubicBezTo>
                  <a:pt x="69495" y="24478"/>
                  <a:pt x="69977" y="24048"/>
                  <a:pt x="70556" y="24045"/>
                </a:cubicBezTo>
                <a:close/>
                <a:moveTo>
                  <a:pt x="86392" y="24045"/>
                </a:moveTo>
                <a:cubicBezTo>
                  <a:pt x="86951" y="24045"/>
                  <a:pt x="87433" y="24453"/>
                  <a:pt x="87527" y="25000"/>
                </a:cubicBezTo>
                <a:cubicBezTo>
                  <a:pt x="87363" y="25168"/>
                  <a:pt x="87212" y="25352"/>
                  <a:pt x="87073" y="25548"/>
                </a:cubicBezTo>
                <a:cubicBezTo>
                  <a:pt x="86869" y="25511"/>
                  <a:pt x="86662" y="25494"/>
                  <a:pt x="86449" y="25494"/>
                </a:cubicBezTo>
                <a:lnTo>
                  <a:pt x="86424" y="25494"/>
                </a:lnTo>
                <a:cubicBezTo>
                  <a:pt x="86159" y="25499"/>
                  <a:pt x="85897" y="25528"/>
                  <a:pt x="85644" y="25581"/>
                </a:cubicBezTo>
                <a:lnTo>
                  <a:pt x="85669" y="25560"/>
                </a:lnTo>
                <a:cubicBezTo>
                  <a:pt x="85542" y="25377"/>
                  <a:pt x="85403" y="25209"/>
                  <a:pt x="85252" y="25049"/>
                </a:cubicBezTo>
                <a:cubicBezTo>
                  <a:pt x="85325" y="24478"/>
                  <a:pt x="85808" y="24048"/>
                  <a:pt x="86387" y="24045"/>
                </a:cubicBezTo>
                <a:close/>
                <a:moveTo>
                  <a:pt x="11186" y="23910"/>
                </a:moveTo>
                <a:cubicBezTo>
                  <a:pt x="12455" y="23910"/>
                  <a:pt x="13644" y="24534"/>
                  <a:pt x="14370" y="25577"/>
                </a:cubicBezTo>
                <a:cubicBezTo>
                  <a:pt x="14149" y="25622"/>
                  <a:pt x="13929" y="25690"/>
                  <a:pt x="13720" y="25773"/>
                </a:cubicBezTo>
                <a:cubicBezTo>
                  <a:pt x="13100" y="24992"/>
                  <a:pt x="12180" y="24547"/>
                  <a:pt x="11184" y="24547"/>
                </a:cubicBezTo>
                <a:lnTo>
                  <a:pt x="11164" y="24547"/>
                </a:lnTo>
                <a:cubicBezTo>
                  <a:pt x="10195" y="24555"/>
                  <a:pt x="9289" y="24989"/>
                  <a:pt x="8672" y="25739"/>
                </a:cubicBezTo>
                <a:cubicBezTo>
                  <a:pt x="8459" y="25662"/>
                  <a:pt x="8235" y="25601"/>
                  <a:pt x="8010" y="25560"/>
                </a:cubicBezTo>
                <a:cubicBezTo>
                  <a:pt x="8542" y="24800"/>
                  <a:pt x="9326" y="24265"/>
                  <a:pt x="10204" y="24037"/>
                </a:cubicBezTo>
                <a:cubicBezTo>
                  <a:pt x="10204" y="24041"/>
                  <a:pt x="10204" y="24041"/>
                  <a:pt x="10208" y="24045"/>
                </a:cubicBezTo>
                <a:lnTo>
                  <a:pt x="10273" y="24020"/>
                </a:lnTo>
                <a:cubicBezTo>
                  <a:pt x="10481" y="23967"/>
                  <a:pt x="10698" y="23935"/>
                  <a:pt x="10915" y="23918"/>
                </a:cubicBezTo>
                <a:cubicBezTo>
                  <a:pt x="10919" y="23922"/>
                  <a:pt x="10919" y="23926"/>
                  <a:pt x="10919" y="23926"/>
                </a:cubicBezTo>
                <a:lnTo>
                  <a:pt x="10947" y="23918"/>
                </a:lnTo>
                <a:cubicBezTo>
                  <a:pt x="11017" y="23914"/>
                  <a:pt x="11090" y="23910"/>
                  <a:pt x="11160" y="23910"/>
                </a:cubicBezTo>
                <a:cubicBezTo>
                  <a:pt x="11169" y="23910"/>
                  <a:pt x="11178" y="23910"/>
                  <a:pt x="11186" y="23910"/>
                </a:cubicBezTo>
                <a:close/>
                <a:moveTo>
                  <a:pt x="27017" y="23910"/>
                </a:moveTo>
                <a:cubicBezTo>
                  <a:pt x="28285" y="23910"/>
                  <a:pt x="29474" y="24534"/>
                  <a:pt x="30201" y="25577"/>
                </a:cubicBezTo>
                <a:cubicBezTo>
                  <a:pt x="29975" y="25622"/>
                  <a:pt x="29760" y="25690"/>
                  <a:pt x="29551" y="25773"/>
                </a:cubicBezTo>
                <a:cubicBezTo>
                  <a:pt x="28930" y="24992"/>
                  <a:pt x="28007" y="24547"/>
                  <a:pt x="27015" y="24547"/>
                </a:cubicBezTo>
                <a:lnTo>
                  <a:pt x="26990" y="24547"/>
                </a:lnTo>
                <a:cubicBezTo>
                  <a:pt x="26022" y="24555"/>
                  <a:pt x="25115" y="24989"/>
                  <a:pt x="24503" y="25739"/>
                </a:cubicBezTo>
                <a:cubicBezTo>
                  <a:pt x="24286" y="25662"/>
                  <a:pt x="24065" y="25601"/>
                  <a:pt x="23837" y="25560"/>
                </a:cubicBezTo>
                <a:cubicBezTo>
                  <a:pt x="24372" y="24800"/>
                  <a:pt x="25152" y="24265"/>
                  <a:pt x="26030" y="24037"/>
                </a:cubicBezTo>
                <a:cubicBezTo>
                  <a:pt x="26035" y="24041"/>
                  <a:pt x="26035" y="24041"/>
                  <a:pt x="26035" y="24045"/>
                </a:cubicBezTo>
                <a:lnTo>
                  <a:pt x="26099" y="24020"/>
                </a:lnTo>
                <a:cubicBezTo>
                  <a:pt x="26312" y="23967"/>
                  <a:pt x="26525" y="23935"/>
                  <a:pt x="26745" y="23918"/>
                </a:cubicBezTo>
                <a:cubicBezTo>
                  <a:pt x="26745" y="23922"/>
                  <a:pt x="26745" y="23926"/>
                  <a:pt x="26749" y="23926"/>
                </a:cubicBezTo>
                <a:lnTo>
                  <a:pt x="26774" y="23918"/>
                </a:lnTo>
                <a:cubicBezTo>
                  <a:pt x="26847" y="23914"/>
                  <a:pt x="26917" y="23910"/>
                  <a:pt x="26990" y="23910"/>
                </a:cubicBezTo>
                <a:cubicBezTo>
                  <a:pt x="26999" y="23910"/>
                  <a:pt x="27008" y="23910"/>
                  <a:pt x="27017" y="23910"/>
                </a:cubicBezTo>
                <a:close/>
                <a:moveTo>
                  <a:pt x="42843" y="23910"/>
                </a:moveTo>
                <a:cubicBezTo>
                  <a:pt x="44116" y="23910"/>
                  <a:pt x="45301" y="24534"/>
                  <a:pt x="46026" y="25577"/>
                </a:cubicBezTo>
                <a:cubicBezTo>
                  <a:pt x="45806" y="25622"/>
                  <a:pt x="45585" y="25690"/>
                  <a:pt x="45377" y="25773"/>
                </a:cubicBezTo>
                <a:cubicBezTo>
                  <a:pt x="44757" y="24992"/>
                  <a:pt x="43838" y="24547"/>
                  <a:pt x="42841" y="24547"/>
                </a:cubicBezTo>
                <a:lnTo>
                  <a:pt x="42821" y="24547"/>
                </a:lnTo>
                <a:cubicBezTo>
                  <a:pt x="41853" y="24555"/>
                  <a:pt x="40946" y="24989"/>
                  <a:pt x="40329" y="25739"/>
                </a:cubicBezTo>
                <a:cubicBezTo>
                  <a:pt x="40117" y="25662"/>
                  <a:pt x="39892" y="25601"/>
                  <a:pt x="39668" y="25560"/>
                </a:cubicBezTo>
                <a:cubicBezTo>
                  <a:pt x="40199" y="24800"/>
                  <a:pt x="40983" y="24265"/>
                  <a:pt x="41860" y="24037"/>
                </a:cubicBezTo>
                <a:cubicBezTo>
                  <a:pt x="41860" y="24041"/>
                  <a:pt x="41860" y="24041"/>
                  <a:pt x="41865" y="24045"/>
                </a:cubicBezTo>
                <a:lnTo>
                  <a:pt x="41930" y="24020"/>
                </a:lnTo>
                <a:cubicBezTo>
                  <a:pt x="42139" y="23967"/>
                  <a:pt x="42355" y="23935"/>
                  <a:pt x="42571" y="23918"/>
                </a:cubicBezTo>
                <a:cubicBezTo>
                  <a:pt x="42576" y="23922"/>
                  <a:pt x="42576" y="23926"/>
                  <a:pt x="42576" y="23926"/>
                </a:cubicBezTo>
                <a:lnTo>
                  <a:pt x="42604" y="23918"/>
                </a:lnTo>
                <a:cubicBezTo>
                  <a:pt x="42674" y="23914"/>
                  <a:pt x="42747" y="23910"/>
                  <a:pt x="42816" y="23910"/>
                </a:cubicBezTo>
                <a:cubicBezTo>
                  <a:pt x="42825" y="23910"/>
                  <a:pt x="42834" y="23910"/>
                  <a:pt x="42843" y="23910"/>
                </a:cubicBezTo>
                <a:close/>
                <a:moveTo>
                  <a:pt x="58673" y="23910"/>
                </a:moveTo>
                <a:cubicBezTo>
                  <a:pt x="59943" y="23910"/>
                  <a:pt x="61132" y="24534"/>
                  <a:pt x="61857" y="25577"/>
                </a:cubicBezTo>
                <a:cubicBezTo>
                  <a:pt x="61632" y="25622"/>
                  <a:pt x="61416" y="25690"/>
                  <a:pt x="61208" y="25773"/>
                </a:cubicBezTo>
                <a:cubicBezTo>
                  <a:pt x="60585" y="24992"/>
                  <a:pt x="59660" y="24547"/>
                  <a:pt x="58665" y="24547"/>
                </a:cubicBezTo>
                <a:cubicBezTo>
                  <a:pt x="58660" y="24547"/>
                  <a:pt x="58656" y="24547"/>
                  <a:pt x="58652" y="24547"/>
                </a:cubicBezTo>
                <a:cubicBezTo>
                  <a:pt x="57679" y="24555"/>
                  <a:pt x="56773" y="24989"/>
                  <a:pt x="56160" y="25739"/>
                </a:cubicBezTo>
                <a:cubicBezTo>
                  <a:pt x="55943" y="25662"/>
                  <a:pt x="55723" y="25601"/>
                  <a:pt x="55494" y="25560"/>
                </a:cubicBezTo>
                <a:cubicBezTo>
                  <a:pt x="56030" y="24800"/>
                  <a:pt x="56809" y="24265"/>
                  <a:pt x="57687" y="24037"/>
                </a:cubicBezTo>
                <a:cubicBezTo>
                  <a:pt x="57691" y="24041"/>
                  <a:pt x="57691" y="24041"/>
                  <a:pt x="57691" y="24045"/>
                </a:cubicBezTo>
                <a:lnTo>
                  <a:pt x="57757" y="24020"/>
                </a:lnTo>
                <a:cubicBezTo>
                  <a:pt x="57969" y="23967"/>
                  <a:pt x="58181" y="23935"/>
                  <a:pt x="58402" y="23918"/>
                </a:cubicBezTo>
                <a:cubicBezTo>
                  <a:pt x="58402" y="23922"/>
                  <a:pt x="58402" y="23926"/>
                  <a:pt x="58407" y="23926"/>
                </a:cubicBezTo>
                <a:lnTo>
                  <a:pt x="58431" y="23918"/>
                </a:lnTo>
                <a:cubicBezTo>
                  <a:pt x="58505" y="23914"/>
                  <a:pt x="58573" y="23910"/>
                  <a:pt x="58647" y="23910"/>
                </a:cubicBezTo>
                <a:cubicBezTo>
                  <a:pt x="58656" y="23910"/>
                  <a:pt x="58665" y="23910"/>
                  <a:pt x="58673" y="23910"/>
                </a:cubicBezTo>
                <a:close/>
                <a:moveTo>
                  <a:pt x="74498" y="23910"/>
                </a:moveTo>
                <a:cubicBezTo>
                  <a:pt x="75772" y="23910"/>
                  <a:pt x="76957" y="24531"/>
                  <a:pt x="77684" y="25577"/>
                </a:cubicBezTo>
                <a:cubicBezTo>
                  <a:pt x="77463" y="25622"/>
                  <a:pt x="77243" y="25690"/>
                  <a:pt x="77035" y="25773"/>
                </a:cubicBezTo>
                <a:cubicBezTo>
                  <a:pt x="76413" y="24992"/>
                  <a:pt x="75495" y="24547"/>
                  <a:pt x="74498" y="24547"/>
                </a:cubicBezTo>
                <a:lnTo>
                  <a:pt x="74477" y="24547"/>
                </a:lnTo>
                <a:cubicBezTo>
                  <a:pt x="73510" y="24555"/>
                  <a:pt x="72603" y="24989"/>
                  <a:pt x="71987" y="25739"/>
                </a:cubicBezTo>
                <a:cubicBezTo>
                  <a:pt x="71774" y="25662"/>
                  <a:pt x="71549" y="25601"/>
                  <a:pt x="71325" y="25560"/>
                </a:cubicBezTo>
                <a:cubicBezTo>
                  <a:pt x="71855" y="24800"/>
                  <a:pt x="72639" y="24265"/>
                  <a:pt x="73518" y="24037"/>
                </a:cubicBezTo>
                <a:cubicBezTo>
                  <a:pt x="73518" y="24041"/>
                  <a:pt x="73518" y="24041"/>
                  <a:pt x="73522" y="24045"/>
                </a:cubicBezTo>
                <a:lnTo>
                  <a:pt x="73587" y="24020"/>
                </a:lnTo>
                <a:cubicBezTo>
                  <a:pt x="73796" y="23967"/>
                  <a:pt x="74012" y="23935"/>
                  <a:pt x="74228" y="23918"/>
                </a:cubicBezTo>
                <a:cubicBezTo>
                  <a:pt x="74232" y="23922"/>
                  <a:pt x="74232" y="23926"/>
                  <a:pt x="74232" y="23926"/>
                </a:cubicBezTo>
                <a:lnTo>
                  <a:pt x="74262" y="23918"/>
                </a:lnTo>
                <a:cubicBezTo>
                  <a:pt x="74330" y="23914"/>
                  <a:pt x="74404" y="23910"/>
                  <a:pt x="74473" y="23910"/>
                </a:cubicBezTo>
                <a:close/>
                <a:moveTo>
                  <a:pt x="90329" y="23910"/>
                </a:moveTo>
                <a:cubicBezTo>
                  <a:pt x="91599" y="23910"/>
                  <a:pt x="92788" y="24531"/>
                  <a:pt x="93514" y="25577"/>
                </a:cubicBezTo>
                <a:cubicBezTo>
                  <a:pt x="93290" y="25622"/>
                  <a:pt x="93073" y="25690"/>
                  <a:pt x="92865" y="25773"/>
                </a:cubicBezTo>
                <a:cubicBezTo>
                  <a:pt x="92243" y="24992"/>
                  <a:pt x="91317" y="24547"/>
                  <a:pt x="90321" y="24547"/>
                </a:cubicBezTo>
                <a:cubicBezTo>
                  <a:pt x="90317" y="24547"/>
                  <a:pt x="90312" y="24547"/>
                  <a:pt x="90308" y="24547"/>
                </a:cubicBezTo>
                <a:cubicBezTo>
                  <a:pt x="89337" y="24555"/>
                  <a:pt x="88430" y="24989"/>
                  <a:pt x="87817" y="25739"/>
                </a:cubicBezTo>
                <a:cubicBezTo>
                  <a:pt x="87601" y="25662"/>
                  <a:pt x="87380" y="25601"/>
                  <a:pt x="87152" y="25560"/>
                </a:cubicBezTo>
                <a:cubicBezTo>
                  <a:pt x="87686" y="24800"/>
                  <a:pt x="88466" y="24265"/>
                  <a:pt x="89344" y="24037"/>
                </a:cubicBezTo>
                <a:cubicBezTo>
                  <a:pt x="89348" y="24041"/>
                  <a:pt x="89348" y="24041"/>
                  <a:pt x="89348" y="24045"/>
                </a:cubicBezTo>
                <a:lnTo>
                  <a:pt x="89414" y="24020"/>
                </a:lnTo>
                <a:cubicBezTo>
                  <a:pt x="89627" y="23967"/>
                  <a:pt x="89838" y="23935"/>
                  <a:pt x="90059" y="23918"/>
                </a:cubicBezTo>
                <a:cubicBezTo>
                  <a:pt x="90059" y="23922"/>
                  <a:pt x="90059" y="23926"/>
                  <a:pt x="90063" y="23926"/>
                </a:cubicBezTo>
                <a:lnTo>
                  <a:pt x="90087" y="23918"/>
                </a:lnTo>
                <a:cubicBezTo>
                  <a:pt x="90161" y="23914"/>
                  <a:pt x="90231" y="23910"/>
                  <a:pt x="90304" y="23910"/>
                </a:cubicBezTo>
                <a:close/>
                <a:moveTo>
                  <a:pt x="19093" y="23910"/>
                </a:moveTo>
                <a:cubicBezTo>
                  <a:pt x="20370" y="23910"/>
                  <a:pt x="21563" y="24538"/>
                  <a:pt x="22289" y="25588"/>
                </a:cubicBezTo>
                <a:cubicBezTo>
                  <a:pt x="22069" y="25637"/>
                  <a:pt x="21852" y="25703"/>
                  <a:pt x="21643" y="25788"/>
                </a:cubicBezTo>
                <a:cubicBezTo>
                  <a:pt x="21023" y="25000"/>
                  <a:pt x="20096" y="24547"/>
                  <a:pt x="19095" y="24547"/>
                </a:cubicBezTo>
                <a:lnTo>
                  <a:pt x="19070" y="24547"/>
                </a:lnTo>
                <a:cubicBezTo>
                  <a:pt x="18830" y="24551"/>
                  <a:pt x="18589" y="24580"/>
                  <a:pt x="18356" y="24633"/>
                </a:cubicBezTo>
                <a:cubicBezTo>
                  <a:pt x="17658" y="24796"/>
                  <a:pt x="17032" y="25185"/>
                  <a:pt x="16571" y="25752"/>
                </a:cubicBezTo>
                <a:lnTo>
                  <a:pt x="16576" y="25756"/>
                </a:lnTo>
                <a:cubicBezTo>
                  <a:pt x="16359" y="25675"/>
                  <a:pt x="16138" y="25609"/>
                  <a:pt x="15914" y="25568"/>
                </a:cubicBezTo>
                <a:cubicBezTo>
                  <a:pt x="16457" y="24789"/>
                  <a:pt x="17262" y="24245"/>
                  <a:pt x="18168" y="24020"/>
                </a:cubicBezTo>
                <a:lnTo>
                  <a:pt x="18168" y="24024"/>
                </a:lnTo>
                <a:lnTo>
                  <a:pt x="18176" y="24020"/>
                </a:lnTo>
                <a:cubicBezTo>
                  <a:pt x="18466" y="23950"/>
                  <a:pt x="18764" y="23910"/>
                  <a:pt x="19066" y="23910"/>
                </a:cubicBezTo>
                <a:cubicBezTo>
                  <a:pt x="19075" y="23910"/>
                  <a:pt x="19084" y="23910"/>
                  <a:pt x="19093" y="23910"/>
                </a:cubicBezTo>
                <a:close/>
                <a:moveTo>
                  <a:pt x="34924" y="23910"/>
                </a:moveTo>
                <a:cubicBezTo>
                  <a:pt x="36201" y="23910"/>
                  <a:pt x="37390" y="24538"/>
                  <a:pt x="38116" y="25588"/>
                </a:cubicBezTo>
                <a:cubicBezTo>
                  <a:pt x="37895" y="25637"/>
                  <a:pt x="37679" y="25703"/>
                  <a:pt x="37470" y="25788"/>
                </a:cubicBezTo>
                <a:cubicBezTo>
                  <a:pt x="36853" y="25000"/>
                  <a:pt x="35922" y="24547"/>
                  <a:pt x="34921" y="24547"/>
                </a:cubicBezTo>
                <a:lnTo>
                  <a:pt x="34901" y="24547"/>
                </a:lnTo>
                <a:cubicBezTo>
                  <a:pt x="33925" y="24555"/>
                  <a:pt x="33014" y="24992"/>
                  <a:pt x="32397" y="25752"/>
                </a:cubicBezTo>
                <a:lnTo>
                  <a:pt x="32401" y="25756"/>
                </a:lnTo>
                <a:cubicBezTo>
                  <a:pt x="32190" y="25675"/>
                  <a:pt x="31969" y="25609"/>
                  <a:pt x="31740" y="25568"/>
                </a:cubicBezTo>
                <a:cubicBezTo>
                  <a:pt x="32288" y="24789"/>
                  <a:pt x="33092" y="24245"/>
                  <a:pt x="33994" y="24020"/>
                </a:cubicBezTo>
                <a:lnTo>
                  <a:pt x="33994" y="24024"/>
                </a:lnTo>
                <a:lnTo>
                  <a:pt x="34007" y="24020"/>
                </a:lnTo>
                <a:cubicBezTo>
                  <a:pt x="34297" y="23950"/>
                  <a:pt x="34595" y="23910"/>
                  <a:pt x="34897" y="23910"/>
                </a:cubicBezTo>
                <a:cubicBezTo>
                  <a:pt x="34906" y="23910"/>
                  <a:pt x="34915" y="23910"/>
                  <a:pt x="34924" y="23910"/>
                </a:cubicBezTo>
                <a:close/>
                <a:moveTo>
                  <a:pt x="50750" y="23910"/>
                </a:moveTo>
                <a:cubicBezTo>
                  <a:pt x="52027" y="23910"/>
                  <a:pt x="53220" y="24538"/>
                  <a:pt x="53947" y="25588"/>
                </a:cubicBezTo>
                <a:cubicBezTo>
                  <a:pt x="53726" y="25637"/>
                  <a:pt x="53509" y="25703"/>
                  <a:pt x="53301" y="25788"/>
                </a:cubicBezTo>
                <a:cubicBezTo>
                  <a:pt x="52679" y="24996"/>
                  <a:pt x="51749" y="24547"/>
                  <a:pt x="50741" y="24547"/>
                </a:cubicBezTo>
                <a:cubicBezTo>
                  <a:pt x="50736" y="24547"/>
                  <a:pt x="50732" y="24547"/>
                  <a:pt x="50727" y="24547"/>
                </a:cubicBezTo>
                <a:cubicBezTo>
                  <a:pt x="49756" y="24555"/>
                  <a:pt x="48841" y="24992"/>
                  <a:pt x="48228" y="25752"/>
                </a:cubicBezTo>
                <a:lnTo>
                  <a:pt x="48232" y="25756"/>
                </a:lnTo>
                <a:cubicBezTo>
                  <a:pt x="48016" y="25675"/>
                  <a:pt x="47796" y="25609"/>
                  <a:pt x="47570" y="25568"/>
                </a:cubicBezTo>
                <a:cubicBezTo>
                  <a:pt x="48114" y="24789"/>
                  <a:pt x="48918" y="24245"/>
                  <a:pt x="49825" y="24020"/>
                </a:cubicBezTo>
                <a:lnTo>
                  <a:pt x="49825" y="24024"/>
                </a:lnTo>
                <a:lnTo>
                  <a:pt x="49834" y="24020"/>
                </a:lnTo>
                <a:cubicBezTo>
                  <a:pt x="50009" y="23975"/>
                  <a:pt x="50188" y="23947"/>
                  <a:pt x="50369" y="23931"/>
                </a:cubicBezTo>
                <a:cubicBezTo>
                  <a:pt x="50486" y="23918"/>
                  <a:pt x="50605" y="23910"/>
                  <a:pt x="50724" y="23910"/>
                </a:cubicBezTo>
                <a:cubicBezTo>
                  <a:pt x="50732" y="23910"/>
                  <a:pt x="50741" y="23910"/>
                  <a:pt x="50750" y="23910"/>
                </a:cubicBezTo>
                <a:close/>
                <a:moveTo>
                  <a:pt x="66581" y="23910"/>
                </a:moveTo>
                <a:cubicBezTo>
                  <a:pt x="67858" y="23910"/>
                  <a:pt x="69047" y="24538"/>
                  <a:pt x="69772" y="25588"/>
                </a:cubicBezTo>
                <a:cubicBezTo>
                  <a:pt x="69552" y="25637"/>
                  <a:pt x="69336" y="25703"/>
                  <a:pt x="69127" y="25788"/>
                </a:cubicBezTo>
                <a:cubicBezTo>
                  <a:pt x="68511" y="25000"/>
                  <a:pt x="67580" y="24547"/>
                  <a:pt x="66579" y="24547"/>
                </a:cubicBezTo>
                <a:lnTo>
                  <a:pt x="66558" y="24547"/>
                </a:lnTo>
                <a:cubicBezTo>
                  <a:pt x="65582" y="24555"/>
                  <a:pt x="64671" y="24992"/>
                  <a:pt x="64055" y="25752"/>
                </a:cubicBezTo>
                <a:lnTo>
                  <a:pt x="64059" y="25756"/>
                </a:lnTo>
                <a:cubicBezTo>
                  <a:pt x="63847" y="25675"/>
                  <a:pt x="63626" y="25609"/>
                  <a:pt x="63397" y="25568"/>
                </a:cubicBezTo>
                <a:cubicBezTo>
                  <a:pt x="63945" y="24789"/>
                  <a:pt x="64749" y="24245"/>
                  <a:pt x="65651" y="24020"/>
                </a:cubicBezTo>
                <a:lnTo>
                  <a:pt x="65651" y="24024"/>
                </a:lnTo>
                <a:lnTo>
                  <a:pt x="65664" y="24020"/>
                </a:lnTo>
                <a:cubicBezTo>
                  <a:pt x="65954" y="23950"/>
                  <a:pt x="66252" y="23910"/>
                  <a:pt x="66554" y="23910"/>
                </a:cubicBezTo>
                <a:cubicBezTo>
                  <a:pt x="66563" y="23910"/>
                  <a:pt x="66572" y="23910"/>
                  <a:pt x="66581" y="23910"/>
                </a:cubicBezTo>
                <a:close/>
                <a:moveTo>
                  <a:pt x="82408" y="23910"/>
                </a:moveTo>
                <a:cubicBezTo>
                  <a:pt x="83684" y="23910"/>
                  <a:pt x="84878" y="24538"/>
                  <a:pt x="85603" y="25588"/>
                </a:cubicBezTo>
                <a:cubicBezTo>
                  <a:pt x="85382" y="25637"/>
                  <a:pt x="85167" y="25703"/>
                  <a:pt x="84958" y="25788"/>
                </a:cubicBezTo>
                <a:cubicBezTo>
                  <a:pt x="84336" y="24996"/>
                  <a:pt x="83405" y="24547"/>
                  <a:pt x="82398" y="24547"/>
                </a:cubicBezTo>
                <a:cubicBezTo>
                  <a:pt x="82394" y="24547"/>
                  <a:pt x="82389" y="24547"/>
                  <a:pt x="82385" y="24547"/>
                </a:cubicBezTo>
                <a:cubicBezTo>
                  <a:pt x="81412" y="24555"/>
                  <a:pt x="80498" y="24992"/>
                  <a:pt x="79885" y="25752"/>
                </a:cubicBezTo>
                <a:lnTo>
                  <a:pt x="79889" y="25756"/>
                </a:lnTo>
                <a:cubicBezTo>
                  <a:pt x="79673" y="25675"/>
                  <a:pt x="79452" y="25609"/>
                  <a:pt x="79227" y="25568"/>
                </a:cubicBezTo>
                <a:cubicBezTo>
                  <a:pt x="79771" y="24789"/>
                  <a:pt x="80575" y="24245"/>
                  <a:pt x="81482" y="24020"/>
                </a:cubicBezTo>
                <a:lnTo>
                  <a:pt x="81482" y="24024"/>
                </a:lnTo>
                <a:lnTo>
                  <a:pt x="81491" y="24020"/>
                </a:lnTo>
                <a:cubicBezTo>
                  <a:pt x="81780" y="23950"/>
                  <a:pt x="82079" y="23910"/>
                  <a:pt x="82381" y="23910"/>
                </a:cubicBezTo>
                <a:cubicBezTo>
                  <a:pt x="82390" y="23910"/>
                  <a:pt x="82399" y="23910"/>
                  <a:pt x="82408" y="23910"/>
                </a:cubicBezTo>
                <a:close/>
                <a:moveTo>
                  <a:pt x="11180" y="24617"/>
                </a:moveTo>
                <a:cubicBezTo>
                  <a:pt x="12145" y="24617"/>
                  <a:pt x="13045" y="25046"/>
                  <a:pt x="13651" y="25801"/>
                </a:cubicBezTo>
                <a:cubicBezTo>
                  <a:pt x="13443" y="25886"/>
                  <a:pt x="13243" y="25993"/>
                  <a:pt x="13055" y="26112"/>
                </a:cubicBezTo>
                <a:cubicBezTo>
                  <a:pt x="12576" y="25581"/>
                  <a:pt x="11897" y="25279"/>
                  <a:pt x="11185" y="25279"/>
                </a:cubicBezTo>
                <a:cubicBezTo>
                  <a:pt x="11179" y="25279"/>
                  <a:pt x="11173" y="25279"/>
                  <a:pt x="11168" y="25279"/>
                </a:cubicBezTo>
                <a:cubicBezTo>
                  <a:pt x="10481" y="25283"/>
                  <a:pt x="9824" y="25568"/>
                  <a:pt x="9354" y="26071"/>
                </a:cubicBezTo>
                <a:cubicBezTo>
                  <a:pt x="9158" y="25952"/>
                  <a:pt x="8954" y="25850"/>
                  <a:pt x="8742" y="25769"/>
                </a:cubicBezTo>
                <a:cubicBezTo>
                  <a:pt x="9341" y="25041"/>
                  <a:pt x="10224" y="24625"/>
                  <a:pt x="11164" y="24617"/>
                </a:cubicBezTo>
                <a:cubicBezTo>
                  <a:pt x="11169" y="24617"/>
                  <a:pt x="11175" y="24617"/>
                  <a:pt x="11180" y="24617"/>
                </a:cubicBezTo>
                <a:close/>
                <a:moveTo>
                  <a:pt x="27011" y="24617"/>
                </a:moveTo>
                <a:cubicBezTo>
                  <a:pt x="27976" y="24617"/>
                  <a:pt x="28872" y="25046"/>
                  <a:pt x="29481" y="25801"/>
                </a:cubicBezTo>
                <a:cubicBezTo>
                  <a:pt x="29273" y="25886"/>
                  <a:pt x="29073" y="25993"/>
                  <a:pt x="28881" y="26112"/>
                </a:cubicBezTo>
                <a:cubicBezTo>
                  <a:pt x="28403" y="25581"/>
                  <a:pt x="27728" y="25279"/>
                  <a:pt x="27015" y="25279"/>
                </a:cubicBezTo>
                <a:cubicBezTo>
                  <a:pt x="27010" y="25279"/>
                  <a:pt x="27004" y="25279"/>
                  <a:pt x="26998" y="25279"/>
                </a:cubicBezTo>
                <a:cubicBezTo>
                  <a:pt x="26312" y="25283"/>
                  <a:pt x="25650" y="25568"/>
                  <a:pt x="25181" y="26071"/>
                </a:cubicBezTo>
                <a:cubicBezTo>
                  <a:pt x="24989" y="25952"/>
                  <a:pt x="24785" y="25850"/>
                  <a:pt x="24572" y="25769"/>
                </a:cubicBezTo>
                <a:cubicBezTo>
                  <a:pt x="25172" y="25041"/>
                  <a:pt x="26050" y="24625"/>
                  <a:pt x="26994" y="24617"/>
                </a:cubicBezTo>
                <a:cubicBezTo>
                  <a:pt x="27000" y="24617"/>
                  <a:pt x="27005" y="24617"/>
                  <a:pt x="27011" y="24617"/>
                </a:cubicBezTo>
                <a:close/>
                <a:moveTo>
                  <a:pt x="42837" y="24617"/>
                </a:moveTo>
                <a:cubicBezTo>
                  <a:pt x="43803" y="24617"/>
                  <a:pt x="44703" y="25046"/>
                  <a:pt x="45308" y="25801"/>
                </a:cubicBezTo>
                <a:cubicBezTo>
                  <a:pt x="45100" y="25886"/>
                  <a:pt x="44899" y="25993"/>
                  <a:pt x="44712" y="26112"/>
                </a:cubicBezTo>
                <a:cubicBezTo>
                  <a:pt x="44234" y="25581"/>
                  <a:pt x="43556" y="25279"/>
                  <a:pt x="42841" y="25279"/>
                </a:cubicBezTo>
                <a:lnTo>
                  <a:pt x="42825" y="25279"/>
                </a:lnTo>
                <a:cubicBezTo>
                  <a:pt x="42139" y="25283"/>
                  <a:pt x="41481" y="25568"/>
                  <a:pt x="41012" y="26071"/>
                </a:cubicBezTo>
                <a:cubicBezTo>
                  <a:pt x="40815" y="25952"/>
                  <a:pt x="40611" y="25850"/>
                  <a:pt x="40399" y="25769"/>
                </a:cubicBezTo>
                <a:cubicBezTo>
                  <a:pt x="40999" y="25041"/>
                  <a:pt x="41881" y="24625"/>
                  <a:pt x="42821" y="24617"/>
                </a:cubicBezTo>
                <a:cubicBezTo>
                  <a:pt x="42826" y="24617"/>
                  <a:pt x="42832" y="24617"/>
                  <a:pt x="42837" y="24617"/>
                </a:cubicBezTo>
                <a:close/>
                <a:moveTo>
                  <a:pt x="58671" y="24617"/>
                </a:moveTo>
                <a:cubicBezTo>
                  <a:pt x="59636" y="24617"/>
                  <a:pt x="60530" y="25049"/>
                  <a:pt x="61138" y="25801"/>
                </a:cubicBezTo>
                <a:cubicBezTo>
                  <a:pt x="60931" y="25886"/>
                  <a:pt x="60730" y="25993"/>
                  <a:pt x="60539" y="26112"/>
                </a:cubicBezTo>
                <a:cubicBezTo>
                  <a:pt x="60060" y="25581"/>
                  <a:pt x="59385" y="25279"/>
                  <a:pt x="58673" y="25279"/>
                </a:cubicBezTo>
                <a:cubicBezTo>
                  <a:pt x="58667" y="25279"/>
                  <a:pt x="58661" y="25279"/>
                  <a:pt x="58656" y="25279"/>
                </a:cubicBezTo>
                <a:cubicBezTo>
                  <a:pt x="57969" y="25283"/>
                  <a:pt x="57308" y="25568"/>
                  <a:pt x="56838" y="26071"/>
                </a:cubicBezTo>
                <a:cubicBezTo>
                  <a:pt x="56646" y="25952"/>
                  <a:pt x="56441" y="25850"/>
                  <a:pt x="56229" y="25769"/>
                </a:cubicBezTo>
                <a:cubicBezTo>
                  <a:pt x="56829" y="25041"/>
                  <a:pt x="57708" y="24625"/>
                  <a:pt x="58652" y="24617"/>
                </a:cubicBezTo>
                <a:close/>
                <a:moveTo>
                  <a:pt x="74498" y="24617"/>
                </a:moveTo>
                <a:cubicBezTo>
                  <a:pt x="75466" y="24617"/>
                  <a:pt x="76360" y="25049"/>
                  <a:pt x="76965" y="25801"/>
                </a:cubicBezTo>
                <a:cubicBezTo>
                  <a:pt x="76756" y="25886"/>
                  <a:pt x="76556" y="25993"/>
                  <a:pt x="76369" y="26112"/>
                </a:cubicBezTo>
                <a:cubicBezTo>
                  <a:pt x="75891" y="25581"/>
                  <a:pt x="75213" y="25279"/>
                  <a:pt x="74498" y="25279"/>
                </a:cubicBezTo>
                <a:lnTo>
                  <a:pt x="74482" y="25279"/>
                </a:lnTo>
                <a:cubicBezTo>
                  <a:pt x="73796" y="25283"/>
                  <a:pt x="73138" y="25568"/>
                  <a:pt x="72669" y="26071"/>
                </a:cubicBezTo>
                <a:cubicBezTo>
                  <a:pt x="72473" y="25952"/>
                  <a:pt x="72268" y="25850"/>
                  <a:pt x="72056" y="25769"/>
                </a:cubicBezTo>
                <a:cubicBezTo>
                  <a:pt x="72656" y="25041"/>
                  <a:pt x="73538" y="24625"/>
                  <a:pt x="74477" y="24617"/>
                </a:cubicBezTo>
                <a:close/>
                <a:moveTo>
                  <a:pt x="90329" y="24617"/>
                </a:moveTo>
                <a:cubicBezTo>
                  <a:pt x="91293" y="24617"/>
                  <a:pt x="92187" y="25049"/>
                  <a:pt x="92796" y="25801"/>
                </a:cubicBezTo>
                <a:cubicBezTo>
                  <a:pt x="92587" y="25886"/>
                  <a:pt x="92387" y="25993"/>
                  <a:pt x="92195" y="26112"/>
                </a:cubicBezTo>
                <a:cubicBezTo>
                  <a:pt x="91717" y="25581"/>
                  <a:pt x="91042" y="25279"/>
                  <a:pt x="90330" y="25279"/>
                </a:cubicBezTo>
                <a:cubicBezTo>
                  <a:pt x="90324" y="25279"/>
                  <a:pt x="90319" y="25279"/>
                  <a:pt x="90313" y="25279"/>
                </a:cubicBezTo>
                <a:cubicBezTo>
                  <a:pt x="89627" y="25283"/>
                  <a:pt x="88965" y="25568"/>
                  <a:pt x="88495" y="26071"/>
                </a:cubicBezTo>
                <a:cubicBezTo>
                  <a:pt x="88303" y="25952"/>
                  <a:pt x="88099" y="25850"/>
                  <a:pt x="87887" y="25769"/>
                </a:cubicBezTo>
                <a:cubicBezTo>
                  <a:pt x="88487" y="25041"/>
                  <a:pt x="89365" y="24625"/>
                  <a:pt x="90308" y="24617"/>
                </a:cubicBezTo>
                <a:close/>
                <a:moveTo>
                  <a:pt x="19091" y="24617"/>
                </a:moveTo>
                <a:cubicBezTo>
                  <a:pt x="20065" y="24617"/>
                  <a:pt x="20969" y="25054"/>
                  <a:pt x="21575" y="25818"/>
                </a:cubicBezTo>
                <a:cubicBezTo>
                  <a:pt x="21370" y="25907"/>
                  <a:pt x="21170" y="26014"/>
                  <a:pt x="20982" y="26136"/>
                </a:cubicBezTo>
                <a:cubicBezTo>
                  <a:pt x="20504" y="25588"/>
                  <a:pt x="19818" y="25279"/>
                  <a:pt x="19091" y="25279"/>
                </a:cubicBezTo>
                <a:lnTo>
                  <a:pt x="19079" y="25279"/>
                </a:lnTo>
                <a:cubicBezTo>
                  <a:pt x="18384" y="25283"/>
                  <a:pt x="17715" y="25577"/>
                  <a:pt x="17245" y="26087"/>
                </a:cubicBezTo>
                <a:cubicBezTo>
                  <a:pt x="17053" y="25969"/>
                  <a:pt x="16849" y="25867"/>
                  <a:pt x="16640" y="25781"/>
                </a:cubicBezTo>
                <a:cubicBezTo>
                  <a:pt x="16861" y="25511"/>
                  <a:pt x="17122" y="25283"/>
                  <a:pt x="17413" y="25098"/>
                </a:cubicBezTo>
                <a:cubicBezTo>
                  <a:pt x="17903" y="24792"/>
                  <a:pt x="18474" y="24621"/>
                  <a:pt x="19075" y="24617"/>
                </a:cubicBezTo>
                <a:cubicBezTo>
                  <a:pt x="19081" y="24617"/>
                  <a:pt x="19086" y="24617"/>
                  <a:pt x="19091" y="24617"/>
                </a:cubicBezTo>
                <a:close/>
                <a:moveTo>
                  <a:pt x="34917" y="24617"/>
                </a:moveTo>
                <a:cubicBezTo>
                  <a:pt x="35896" y="24617"/>
                  <a:pt x="36796" y="25054"/>
                  <a:pt x="37405" y="25818"/>
                </a:cubicBezTo>
                <a:cubicBezTo>
                  <a:pt x="37196" y="25907"/>
                  <a:pt x="37000" y="26014"/>
                  <a:pt x="36812" y="26136"/>
                </a:cubicBezTo>
                <a:cubicBezTo>
                  <a:pt x="36335" y="25588"/>
                  <a:pt x="35649" y="25279"/>
                  <a:pt x="34921" y="25279"/>
                </a:cubicBezTo>
                <a:lnTo>
                  <a:pt x="34906" y="25279"/>
                </a:lnTo>
                <a:cubicBezTo>
                  <a:pt x="34689" y="25279"/>
                  <a:pt x="34472" y="25307"/>
                  <a:pt x="34269" y="25364"/>
                </a:cubicBezTo>
                <a:cubicBezTo>
                  <a:pt x="33815" y="25486"/>
                  <a:pt x="33398" y="25735"/>
                  <a:pt x="33072" y="26087"/>
                </a:cubicBezTo>
                <a:cubicBezTo>
                  <a:pt x="32880" y="25969"/>
                  <a:pt x="32680" y="25867"/>
                  <a:pt x="32467" y="25781"/>
                </a:cubicBezTo>
                <a:cubicBezTo>
                  <a:pt x="33068" y="25049"/>
                  <a:pt x="33954" y="24625"/>
                  <a:pt x="34901" y="24617"/>
                </a:cubicBezTo>
                <a:cubicBezTo>
                  <a:pt x="34906" y="24617"/>
                  <a:pt x="34912" y="24617"/>
                  <a:pt x="34917" y="24617"/>
                </a:cubicBezTo>
                <a:close/>
                <a:moveTo>
                  <a:pt x="50752" y="24617"/>
                </a:moveTo>
                <a:cubicBezTo>
                  <a:pt x="51724" y="24617"/>
                  <a:pt x="52627" y="25053"/>
                  <a:pt x="53231" y="25818"/>
                </a:cubicBezTo>
                <a:cubicBezTo>
                  <a:pt x="53027" y="25907"/>
                  <a:pt x="52827" y="26014"/>
                  <a:pt x="52639" y="26136"/>
                </a:cubicBezTo>
                <a:cubicBezTo>
                  <a:pt x="52161" y="25589"/>
                  <a:pt x="51473" y="25279"/>
                  <a:pt x="50753" y="25279"/>
                </a:cubicBezTo>
                <a:cubicBezTo>
                  <a:pt x="50748" y="25279"/>
                  <a:pt x="50742" y="25279"/>
                  <a:pt x="50736" y="25279"/>
                </a:cubicBezTo>
                <a:cubicBezTo>
                  <a:pt x="50041" y="25283"/>
                  <a:pt x="49372" y="25577"/>
                  <a:pt x="48902" y="26087"/>
                </a:cubicBezTo>
                <a:cubicBezTo>
                  <a:pt x="48710" y="25969"/>
                  <a:pt x="48506" y="25867"/>
                  <a:pt x="48298" y="25781"/>
                </a:cubicBezTo>
                <a:cubicBezTo>
                  <a:pt x="48898" y="25049"/>
                  <a:pt x="49785" y="24625"/>
                  <a:pt x="50731" y="24617"/>
                </a:cubicBezTo>
                <a:close/>
                <a:moveTo>
                  <a:pt x="66579" y="24617"/>
                </a:moveTo>
                <a:cubicBezTo>
                  <a:pt x="67555" y="24617"/>
                  <a:pt x="68454" y="25053"/>
                  <a:pt x="69062" y="25818"/>
                </a:cubicBezTo>
                <a:cubicBezTo>
                  <a:pt x="68854" y="25907"/>
                  <a:pt x="68658" y="26014"/>
                  <a:pt x="68470" y="26136"/>
                </a:cubicBezTo>
                <a:cubicBezTo>
                  <a:pt x="67992" y="25588"/>
                  <a:pt x="67306" y="25279"/>
                  <a:pt x="66579" y="25279"/>
                </a:cubicBezTo>
                <a:lnTo>
                  <a:pt x="66562" y="25279"/>
                </a:lnTo>
                <a:cubicBezTo>
                  <a:pt x="65868" y="25283"/>
                  <a:pt x="65202" y="25577"/>
                  <a:pt x="64729" y="26087"/>
                </a:cubicBezTo>
                <a:cubicBezTo>
                  <a:pt x="64537" y="25969"/>
                  <a:pt x="64337" y="25867"/>
                  <a:pt x="64124" y="25781"/>
                </a:cubicBezTo>
                <a:cubicBezTo>
                  <a:pt x="64724" y="25049"/>
                  <a:pt x="65611" y="24625"/>
                  <a:pt x="66558" y="24617"/>
                </a:cubicBezTo>
                <a:close/>
                <a:moveTo>
                  <a:pt x="82409" y="24617"/>
                </a:moveTo>
                <a:cubicBezTo>
                  <a:pt x="83382" y="24617"/>
                  <a:pt x="84284" y="25053"/>
                  <a:pt x="84888" y="25818"/>
                </a:cubicBezTo>
                <a:cubicBezTo>
                  <a:pt x="84684" y="25907"/>
                  <a:pt x="84484" y="26014"/>
                  <a:pt x="84296" y="26136"/>
                </a:cubicBezTo>
                <a:cubicBezTo>
                  <a:pt x="83818" y="25589"/>
                  <a:pt x="83131" y="25279"/>
                  <a:pt x="82410" y="25279"/>
                </a:cubicBezTo>
                <a:cubicBezTo>
                  <a:pt x="82404" y="25279"/>
                  <a:pt x="82398" y="25279"/>
                  <a:pt x="82393" y="25279"/>
                </a:cubicBezTo>
                <a:cubicBezTo>
                  <a:pt x="81699" y="25283"/>
                  <a:pt x="81029" y="25577"/>
                  <a:pt x="80560" y="26087"/>
                </a:cubicBezTo>
                <a:cubicBezTo>
                  <a:pt x="80367" y="25969"/>
                  <a:pt x="80163" y="25867"/>
                  <a:pt x="79955" y="25781"/>
                </a:cubicBezTo>
                <a:cubicBezTo>
                  <a:pt x="80555" y="25049"/>
                  <a:pt x="81442" y="24625"/>
                  <a:pt x="82389" y="24617"/>
                </a:cubicBezTo>
                <a:close/>
                <a:moveTo>
                  <a:pt x="11182" y="25347"/>
                </a:moveTo>
                <a:cubicBezTo>
                  <a:pt x="11874" y="25347"/>
                  <a:pt x="12530" y="25637"/>
                  <a:pt x="12993" y="26148"/>
                </a:cubicBezTo>
                <a:cubicBezTo>
                  <a:pt x="12821" y="26263"/>
                  <a:pt x="12655" y="26389"/>
                  <a:pt x="12503" y="26532"/>
                </a:cubicBezTo>
                <a:cubicBezTo>
                  <a:pt x="12160" y="26173"/>
                  <a:pt x="11682" y="25965"/>
                  <a:pt x="11184" y="25965"/>
                </a:cubicBezTo>
                <a:lnTo>
                  <a:pt x="11172" y="25965"/>
                </a:lnTo>
                <a:cubicBezTo>
                  <a:pt x="10698" y="25969"/>
                  <a:pt x="10253" y="26152"/>
                  <a:pt x="9914" y="26479"/>
                </a:cubicBezTo>
                <a:cubicBezTo>
                  <a:pt x="9758" y="26344"/>
                  <a:pt x="9591" y="26218"/>
                  <a:pt x="9415" y="26107"/>
                </a:cubicBezTo>
                <a:cubicBezTo>
                  <a:pt x="9869" y="25630"/>
                  <a:pt x="10506" y="25352"/>
                  <a:pt x="11168" y="25347"/>
                </a:cubicBezTo>
                <a:cubicBezTo>
                  <a:pt x="11172" y="25347"/>
                  <a:pt x="11177" y="25347"/>
                  <a:pt x="11182" y="25347"/>
                </a:cubicBezTo>
                <a:close/>
                <a:moveTo>
                  <a:pt x="27012" y="25347"/>
                </a:moveTo>
                <a:cubicBezTo>
                  <a:pt x="27701" y="25347"/>
                  <a:pt x="28357" y="25637"/>
                  <a:pt x="28819" y="26148"/>
                </a:cubicBezTo>
                <a:cubicBezTo>
                  <a:pt x="28648" y="26263"/>
                  <a:pt x="28485" y="26389"/>
                  <a:pt x="28329" y="26532"/>
                </a:cubicBezTo>
                <a:cubicBezTo>
                  <a:pt x="27986" y="26169"/>
                  <a:pt x="27505" y="25965"/>
                  <a:pt x="27002" y="25965"/>
                </a:cubicBezTo>
                <a:cubicBezTo>
                  <a:pt x="26529" y="25969"/>
                  <a:pt x="26084" y="26152"/>
                  <a:pt x="25745" y="26479"/>
                </a:cubicBezTo>
                <a:cubicBezTo>
                  <a:pt x="25585" y="26344"/>
                  <a:pt x="25417" y="26218"/>
                  <a:pt x="25242" y="26107"/>
                </a:cubicBezTo>
                <a:cubicBezTo>
                  <a:pt x="25699" y="25630"/>
                  <a:pt x="26337" y="25352"/>
                  <a:pt x="26998" y="25347"/>
                </a:cubicBezTo>
                <a:cubicBezTo>
                  <a:pt x="27003" y="25347"/>
                  <a:pt x="27008" y="25347"/>
                  <a:pt x="27012" y="25347"/>
                </a:cubicBezTo>
                <a:close/>
                <a:moveTo>
                  <a:pt x="42839" y="25347"/>
                </a:moveTo>
                <a:cubicBezTo>
                  <a:pt x="43528" y="25347"/>
                  <a:pt x="44188" y="25637"/>
                  <a:pt x="44650" y="26148"/>
                </a:cubicBezTo>
                <a:cubicBezTo>
                  <a:pt x="44479" y="26263"/>
                  <a:pt x="44311" y="26389"/>
                  <a:pt x="44160" y="26532"/>
                </a:cubicBezTo>
                <a:cubicBezTo>
                  <a:pt x="43817" y="26173"/>
                  <a:pt x="43340" y="25965"/>
                  <a:pt x="42841" y="25965"/>
                </a:cubicBezTo>
                <a:lnTo>
                  <a:pt x="42829" y="25965"/>
                </a:lnTo>
                <a:cubicBezTo>
                  <a:pt x="42355" y="25969"/>
                  <a:pt x="41909" y="26152"/>
                  <a:pt x="41571" y="26479"/>
                </a:cubicBezTo>
                <a:cubicBezTo>
                  <a:pt x="41415" y="26344"/>
                  <a:pt x="41248" y="26218"/>
                  <a:pt x="41072" y="26107"/>
                </a:cubicBezTo>
                <a:cubicBezTo>
                  <a:pt x="41526" y="25630"/>
                  <a:pt x="42163" y="25352"/>
                  <a:pt x="42825" y="25347"/>
                </a:cubicBezTo>
                <a:cubicBezTo>
                  <a:pt x="42830" y="25347"/>
                  <a:pt x="42834" y="25347"/>
                  <a:pt x="42839" y="25347"/>
                </a:cubicBezTo>
                <a:close/>
                <a:moveTo>
                  <a:pt x="58671" y="25347"/>
                </a:moveTo>
                <a:cubicBezTo>
                  <a:pt x="59362" y="25347"/>
                  <a:pt x="60015" y="25637"/>
                  <a:pt x="60477" y="26148"/>
                </a:cubicBezTo>
                <a:cubicBezTo>
                  <a:pt x="60305" y="26263"/>
                  <a:pt x="60142" y="26389"/>
                  <a:pt x="59987" y="26532"/>
                </a:cubicBezTo>
                <a:cubicBezTo>
                  <a:pt x="59644" y="26173"/>
                  <a:pt x="59166" y="25965"/>
                  <a:pt x="58667" y="25965"/>
                </a:cubicBezTo>
                <a:lnTo>
                  <a:pt x="58659" y="25965"/>
                </a:lnTo>
                <a:cubicBezTo>
                  <a:pt x="58186" y="25969"/>
                  <a:pt x="57740" y="26152"/>
                  <a:pt x="57402" y="26479"/>
                </a:cubicBezTo>
                <a:cubicBezTo>
                  <a:pt x="57242" y="26344"/>
                  <a:pt x="57074" y="26218"/>
                  <a:pt x="56899" y="26107"/>
                </a:cubicBezTo>
                <a:cubicBezTo>
                  <a:pt x="57357" y="25630"/>
                  <a:pt x="57994" y="25352"/>
                  <a:pt x="58656" y="25347"/>
                </a:cubicBezTo>
                <a:close/>
                <a:moveTo>
                  <a:pt x="74498" y="25347"/>
                </a:moveTo>
                <a:cubicBezTo>
                  <a:pt x="75188" y="25347"/>
                  <a:pt x="75842" y="25637"/>
                  <a:pt x="76307" y="26148"/>
                </a:cubicBezTo>
                <a:cubicBezTo>
                  <a:pt x="76136" y="26263"/>
                  <a:pt x="75972" y="26389"/>
                  <a:pt x="75817" y="26532"/>
                </a:cubicBezTo>
                <a:cubicBezTo>
                  <a:pt x="75474" y="26173"/>
                  <a:pt x="74997" y="25965"/>
                  <a:pt x="74498" y="25965"/>
                </a:cubicBezTo>
                <a:lnTo>
                  <a:pt x="74486" y="25965"/>
                </a:lnTo>
                <a:cubicBezTo>
                  <a:pt x="74012" y="25969"/>
                  <a:pt x="73567" y="26152"/>
                  <a:pt x="73228" y="26479"/>
                </a:cubicBezTo>
                <a:cubicBezTo>
                  <a:pt x="73073" y="26344"/>
                  <a:pt x="72905" y="26218"/>
                  <a:pt x="72730" y="26107"/>
                </a:cubicBezTo>
                <a:cubicBezTo>
                  <a:pt x="73183" y="25630"/>
                  <a:pt x="73821" y="25352"/>
                  <a:pt x="74482" y="25347"/>
                </a:cubicBezTo>
                <a:close/>
                <a:moveTo>
                  <a:pt x="90329" y="25347"/>
                </a:moveTo>
                <a:cubicBezTo>
                  <a:pt x="91019" y="25347"/>
                  <a:pt x="91672" y="25637"/>
                  <a:pt x="92134" y="26148"/>
                </a:cubicBezTo>
                <a:cubicBezTo>
                  <a:pt x="91963" y="26263"/>
                  <a:pt x="91799" y="26389"/>
                  <a:pt x="91644" y="26532"/>
                </a:cubicBezTo>
                <a:cubicBezTo>
                  <a:pt x="91301" y="26173"/>
                  <a:pt x="90823" y="25965"/>
                  <a:pt x="90325" y="25965"/>
                </a:cubicBezTo>
                <a:lnTo>
                  <a:pt x="90317" y="25965"/>
                </a:lnTo>
                <a:cubicBezTo>
                  <a:pt x="89842" y="25969"/>
                  <a:pt x="89397" y="26152"/>
                  <a:pt x="89058" y="26479"/>
                </a:cubicBezTo>
                <a:cubicBezTo>
                  <a:pt x="88899" y="26344"/>
                  <a:pt x="88732" y="26218"/>
                  <a:pt x="88556" y="26107"/>
                </a:cubicBezTo>
                <a:cubicBezTo>
                  <a:pt x="89014" y="25630"/>
                  <a:pt x="89651" y="25352"/>
                  <a:pt x="90313" y="25347"/>
                </a:cubicBezTo>
                <a:close/>
                <a:moveTo>
                  <a:pt x="11184" y="26033"/>
                </a:moveTo>
                <a:cubicBezTo>
                  <a:pt x="11662" y="26033"/>
                  <a:pt x="12119" y="26234"/>
                  <a:pt x="12450" y="26577"/>
                </a:cubicBezTo>
                <a:cubicBezTo>
                  <a:pt x="12323" y="26700"/>
                  <a:pt x="12201" y="26830"/>
                  <a:pt x="12086" y="26970"/>
                </a:cubicBezTo>
                <a:cubicBezTo>
                  <a:pt x="11858" y="26716"/>
                  <a:pt x="11531" y="26569"/>
                  <a:pt x="11184" y="26569"/>
                </a:cubicBezTo>
                <a:lnTo>
                  <a:pt x="11175" y="26569"/>
                </a:lnTo>
                <a:cubicBezTo>
                  <a:pt x="10857" y="26573"/>
                  <a:pt x="10563" y="26691"/>
                  <a:pt x="10334" y="26912"/>
                </a:cubicBezTo>
                <a:cubicBezTo>
                  <a:pt x="10220" y="26774"/>
                  <a:pt x="10097" y="26646"/>
                  <a:pt x="9967" y="26528"/>
                </a:cubicBezTo>
                <a:cubicBezTo>
                  <a:pt x="10293" y="26214"/>
                  <a:pt x="10719" y="26038"/>
                  <a:pt x="11172" y="26033"/>
                </a:cubicBezTo>
                <a:close/>
                <a:moveTo>
                  <a:pt x="27010" y="26033"/>
                </a:moveTo>
                <a:cubicBezTo>
                  <a:pt x="27488" y="26033"/>
                  <a:pt x="27950" y="26234"/>
                  <a:pt x="28280" y="26577"/>
                </a:cubicBezTo>
                <a:cubicBezTo>
                  <a:pt x="28150" y="26700"/>
                  <a:pt x="28027" y="26830"/>
                  <a:pt x="27917" y="26970"/>
                </a:cubicBezTo>
                <a:cubicBezTo>
                  <a:pt x="27684" y="26716"/>
                  <a:pt x="27358" y="26569"/>
                  <a:pt x="27010" y="26569"/>
                </a:cubicBezTo>
                <a:lnTo>
                  <a:pt x="27006" y="26569"/>
                </a:lnTo>
                <a:cubicBezTo>
                  <a:pt x="26688" y="26573"/>
                  <a:pt x="26390" y="26691"/>
                  <a:pt x="26165" y="26912"/>
                </a:cubicBezTo>
                <a:cubicBezTo>
                  <a:pt x="26050" y="26774"/>
                  <a:pt x="25928" y="26646"/>
                  <a:pt x="25797" y="26528"/>
                </a:cubicBezTo>
                <a:cubicBezTo>
                  <a:pt x="26120" y="26214"/>
                  <a:pt x="26549" y="26038"/>
                  <a:pt x="27002" y="26033"/>
                </a:cubicBezTo>
                <a:close/>
                <a:moveTo>
                  <a:pt x="42841" y="26033"/>
                </a:moveTo>
                <a:cubicBezTo>
                  <a:pt x="43319" y="26033"/>
                  <a:pt x="43777" y="26234"/>
                  <a:pt x="44107" y="26577"/>
                </a:cubicBezTo>
                <a:cubicBezTo>
                  <a:pt x="43981" y="26700"/>
                  <a:pt x="43858" y="26830"/>
                  <a:pt x="43743" y="26970"/>
                </a:cubicBezTo>
                <a:cubicBezTo>
                  <a:pt x="43515" y="26716"/>
                  <a:pt x="43189" y="26569"/>
                  <a:pt x="42841" y="26569"/>
                </a:cubicBezTo>
                <a:lnTo>
                  <a:pt x="42833" y="26569"/>
                </a:lnTo>
                <a:cubicBezTo>
                  <a:pt x="42518" y="26573"/>
                  <a:pt x="42220" y="26691"/>
                  <a:pt x="41992" y="26912"/>
                </a:cubicBezTo>
                <a:cubicBezTo>
                  <a:pt x="41877" y="26774"/>
                  <a:pt x="41755" y="26646"/>
                  <a:pt x="41624" y="26528"/>
                </a:cubicBezTo>
                <a:cubicBezTo>
                  <a:pt x="41951" y="26214"/>
                  <a:pt x="42375" y="26038"/>
                  <a:pt x="42829" y="26033"/>
                </a:cubicBezTo>
                <a:close/>
                <a:moveTo>
                  <a:pt x="58667" y="26033"/>
                </a:moveTo>
                <a:cubicBezTo>
                  <a:pt x="59150" y="26033"/>
                  <a:pt x="59607" y="26234"/>
                  <a:pt x="59938" y="26577"/>
                </a:cubicBezTo>
                <a:cubicBezTo>
                  <a:pt x="59807" y="26700"/>
                  <a:pt x="59685" y="26830"/>
                  <a:pt x="59574" y="26970"/>
                </a:cubicBezTo>
                <a:cubicBezTo>
                  <a:pt x="59342" y="26716"/>
                  <a:pt x="59014" y="26569"/>
                  <a:pt x="58667" y="26569"/>
                </a:cubicBezTo>
                <a:lnTo>
                  <a:pt x="58663" y="26569"/>
                </a:lnTo>
                <a:cubicBezTo>
                  <a:pt x="58345" y="26573"/>
                  <a:pt x="58047" y="26691"/>
                  <a:pt x="57822" y="26912"/>
                </a:cubicBezTo>
                <a:cubicBezTo>
                  <a:pt x="57708" y="26774"/>
                  <a:pt x="57585" y="26646"/>
                  <a:pt x="57455" y="26528"/>
                </a:cubicBezTo>
                <a:cubicBezTo>
                  <a:pt x="57777" y="26214"/>
                  <a:pt x="58206" y="26038"/>
                  <a:pt x="58659" y="26033"/>
                </a:cubicBezTo>
                <a:close/>
                <a:moveTo>
                  <a:pt x="74498" y="26033"/>
                </a:moveTo>
                <a:cubicBezTo>
                  <a:pt x="74976" y="26033"/>
                  <a:pt x="75438" y="26234"/>
                  <a:pt x="75764" y="26577"/>
                </a:cubicBezTo>
                <a:cubicBezTo>
                  <a:pt x="75638" y="26700"/>
                  <a:pt x="75515" y="26830"/>
                  <a:pt x="75401" y="26970"/>
                </a:cubicBezTo>
                <a:cubicBezTo>
                  <a:pt x="75168" y="26712"/>
                  <a:pt x="74837" y="26569"/>
                  <a:pt x="74490" y="26569"/>
                </a:cubicBezTo>
                <a:cubicBezTo>
                  <a:pt x="74175" y="26573"/>
                  <a:pt x="73877" y="26691"/>
                  <a:pt x="73649" y="26912"/>
                </a:cubicBezTo>
                <a:cubicBezTo>
                  <a:pt x="73534" y="26774"/>
                  <a:pt x="73412" y="26646"/>
                  <a:pt x="73281" y="26528"/>
                </a:cubicBezTo>
                <a:cubicBezTo>
                  <a:pt x="73608" y="26214"/>
                  <a:pt x="74032" y="26038"/>
                  <a:pt x="74486" y="26033"/>
                </a:cubicBezTo>
                <a:close/>
                <a:moveTo>
                  <a:pt x="90325" y="26033"/>
                </a:moveTo>
                <a:cubicBezTo>
                  <a:pt x="90807" y="26033"/>
                  <a:pt x="91264" y="26234"/>
                  <a:pt x="91595" y="26577"/>
                </a:cubicBezTo>
                <a:cubicBezTo>
                  <a:pt x="91465" y="26700"/>
                  <a:pt x="91342" y="26830"/>
                  <a:pt x="91231" y="26970"/>
                </a:cubicBezTo>
                <a:cubicBezTo>
                  <a:pt x="90999" y="26712"/>
                  <a:pt x="90668" y="26569"/>
                  <a:pt x="90321" y="26569"/>
                </a:cubicBezTo>
                <a:cubicBezTo>
                  <a:pt x="90002" y="26573"/>
                  <a:pt x="89704" y="26691"/>
                  <a:pt x="89480" y="26912"/>
                </a:cubicBezTo>
                <a:cubicBezTo>
                  <a:pt x="89365" y="26774"/>
                  <a:pt x="89242" y="26646"/>
                  <a:pt x="89112" y="26528"/>
                </a:cubicBezTo>
                <a:cubicBezTo>
                  <a:pt x="89435" y="26214"/>
                  <a:pt x="89863" y="26038"/>
                  <a:pt x="90317" y="26033"/>
                </a:cubicBezTo>
                <a:close/>
                <a:moveTo>
                  <a:pt x="11184" y="26638"/>
                </a:moveTo>
                <a:cubicBezTo>
                  <a:pt x="11515" y="26638"/>
                  <a:pt x="11825" y="26781"/>
                  <a:pt x="12046" y="27026"/>
                </a:cubicBezTo>
                <a:cubicBezTo>
                  <a:pt x="11797" y="27345"/>
                  <a:pt x="11592" y="27705"/>
                  <a:pt x="11449" y="28101"/>
                </a:cubicBezTo>
                <a:cubicBezTo>
                  <a:pt x="11360" y="28092"/>
                  <a:pt x="11270" y="28088"/>
                  <a:pt x="11179" y="28088"/>
                </a:cubicBezTo>
                <a:lnTo>
                  <a:pt x="11155" y="28088"/>
                </a:lnTo>
                <a:cubicBezTo>
                  <a:pt x="11106" y="28088"/>
                  <a:pt x="11062" y="28092"/>
                  <a:pt x="11017" y="28092"/>
                </a:cubicBezTo>
                <a:cubicBezTo>
                  <a:pt x="10866" y="27675"/>
                  <a:pt x="10649" y="27296"/>
                  <a:pt x="10380" y="26965"/>
                </a:cubicBezTo>
                <a:cubicBezTo>
                  <a:pt x="10596" y="26757"/>
                  <a:pt x="10877" y="26642"/>
                  <a:pt x="11175" y="26638"/>
                </a:cubicBezTo>
                <a:close/>
                <a:moveTo>
                  <a:pt x="27010" y="26638"/>
                </a:moveTo>
                <a:cubicBezTo>
                  <a:pt x="27341" y="26638"/>
                  <a:pt x="27652" y="26781"/>
                  <a:pt x="27873" y="27026"/>
                </a:cubicBezTo>
                <a:cubicBezTo>
                  <a:pt x="27623" y="27345"/>
                  <a:pt x="27423" y="27705"/>
                  <a:pt x="27280" y="28101"/>
                </a:cubicBezTo>
                <a:cubicBezTo>
                  <a:pt x="27190" y="28092"/>
                  <a:pt x="27096" y="28088"/>
                  <a:pt x="27006" y="28088"/>
                </a:cubicBezTo>
                <a:lnTo>
                  <a:pt x="26982" y="28088"/>
                </a:lnTo>
                <a:cubicBezTo>
                  <a:pt x="26936" y="28088"/>
                  <a:pt x="26892" y="28092"/>
                  <a:pt x="26847" y="28092"/>
                </a:cubicBezTo>
                <a:cubicBezTo>
                  <a:pt x="26696" y="27675"/>
                  <a:pt x="26480" y="27296"/>
                  <a:pt x="26210" y="26965"/>
                </a:cubicBezTo>
                <a:cubicBezTo>
                  <a:pt x="26422" y="26757"/>
                  <a:pt x="26704" y="26642"/>
                  <a:pt x="27006" y="26638"/>
                </a:cubicBezTo>
                <a:close/>
                <a:moveTo>
                  <a:pt x="42833" y="26638"/>
                </a:moveTo>
                <a:cubicBezTo>
                  <a:pt x="43168" y="26638"/>
                  <a:pt x="43483" y="26777"/>
                  <a:pt x="43703" y="27026"/>
                </a:cubicBezTo>
                <a:cubicBezTo>
                  <a:pt x="43453" y="27345"/>
                  <a:pt x="43249" y="27705"/>
                  <a:pt x="43106" y="28101"/>
                </a:cubicBezTo>
                <a:cubicBezTo>
                  <a:pt x="43008" y="28092"/>
                  <a:pt x="42910" y="28088"/>
                  <a:pt x="42812" y="28088"/>
                </a:cubicBezTo>
                <a:cubicBezTo>
                  <a:pt x="42763" y="28088"/>
                  <a:pt x="42718" y="28092"/>
                  <a:pt x="42674" y="28092"/>
                </a:cubicBezTo>
                <a:cubicBezTo>
                  <a:pt x="42522" y="27675"/>
                  <a:pt x="42306" y="27296"/>
                  <a:pt x="42037" y="26965"/>
                </a:cubicBezTo>
                <a:cubicBezTo>
                  <a:pt x="42252" y="26757"/>
                  <a:pt x="42535" y="26642"/>
                  <a:pt x="42833" y="26638"/>
                </a:cubicBezTo>
                <a:close/>
                <a:moveTo>
                  <a:pt x="58677" y="26638"/>
                </a:moveTo>
                <a:cubicBezTo>
                  <a:pt x="59007" y="26638"/>
                  <a:pt x="59311" y="26781"/>
                  <a:pt x="59529" y="27026"/>
                </a:cubicBezTo>
                <a:cubicBezTo>
                  <a:pt x="59280" y="27345"/>
                  <a:pt x="59080" y="27705"/>
                  <a:pt x="58937" y="28101"/>
                </a:cubicBezTo>
                <a:cubicBezTo>
                  <a:pt x="58848" y="28092"/>
                  <a:pt x="58757" y="28088"/>
                  <a:pt x="58663" y="28088"/>
                </a:cubicBezTo>
                <a:lnTo>
                  <a:pt x="58639" y="28088"/>
                </a:lnTo>
                <a:cubicBezTo>
                  <a:pt x="58594" y="28088"/>
                  <a:pt x="58549" y="28092"/>
                  <a:pt x="58505" y="28092"/>
                </a:cubicBezTo>
                <a:cubicBezTo>
                  <a:pt x="58353" y="27675"/>
                  <a:pt x="58137" y="27296"/>
                  <a:pt x="57867" y="26965"/>
                </a:cubicBezTo>
                <a:cubicBezTo>
                  <a:pt x="58079" y="26757"/>
                  <a:pt x="58361" y="26642"/>
                  <a:pt x="58663" y="26638"/>
                </a:cubicBezTo>
                <a:cubicBezTo>
                  <a:pt x="58668" y="26638"/>
                  <a:pt x="58672" y="26638"/>
                  <a:pt x="58677" y="26638"/>
                </a:cubicBezTo>
                <a:close/>
                <a:moveTo>
                  <a:pt x="74504" y="26638"/>
                </a:moveTo>
                <a:cubicBezTo>
                  <a:pt x="74834" y="26638"/>
                  <a:pt x="75142" y="26781"/>
                  <a:pt x="75360" y="27026"/>
                </a:cubicBezTo>
                <a:cubicBezTo>
                  <a:pt x="75111" y="27345"/>
                  <a:pt x="74907" y="27705"/>
                  <a:pt x="74764" y="28101"/>
                </a:cubicBezTo>
                <a:cubicBezTo>
                  <a:pt x="74673" y="28092"/>
                  <a:pt x="74584" y="28088"/>
                  <a:pt x="74494" y="28088"/>
                </a:cubicBezTo>
                <a:lnTo>
                  <a:pt x="74469" y="28088"/>
                </a:lnTo>
                <a:cubicBezTo>
                  <a:pt x="74420" y="28088"/>
                  <a:pt x="74375" y="28092"/>
                  <a:pt x="74330" y="28092"/>
                </a:cubicBezTo>
                <a:cubicBezTo>
                  <a:pt x="74179" y="27675"/>
                  <a:pt x="73963" y="27296"/>
                  <a:pt x="73693" y="26965"/>
                </a:cubicBezTo>
                <a:cubicBezTo>
                  <a:pt x="73910" y="26757"/>
                  <a:pt x="74192" y="26642"/>
                  <a:pt x="74490" y="26638"/>
                </a:cubicBezTo>
                <a:cubicBezTo>
                  <a:pt x="74495" y="26638"/>
                  <a:pt x="74499" y="26638"/>
                  <a:pt x="74504" y="26638"/>
                </a:cubicBezTo>
                <a:close/>
                <a:moveTo>
                  <a:pt x="90334" y="26638"/>
                </a:moveTo>
                <a:cubicBezTo>
                  <a:pt x="90659" y="26638"/>
                  <a:pt x="90969" y="26781"/>
                  <a:pt x="91186" y="27026"/>
                </a:cubicBezTo>
                <a:cubicBezTo>
                  <a:pt x="90937" y="27345"/>
                  <a:pt x="90737" y="27705"/>
                  <a:pt x="90594" y="28101"/>
                </a:cubicBezTo>
                <a:cubicBezTo>
                  <a:pt x="90504" y="28092"/>
                  <a:pt x="90415" y="28088"/>
                  <a:pt x="90321" y="28088"/>
                </a:cubicBezTo>
                <a:lnTo>
                  <a:pt x="90296" y="28088"/>
                </a:lnTo>
                <a:cubicBezTo>
                  <a:pt x="90251" y="28088"/>
                  <a:pt x="90206" y="28092"/>
                  <a:pt x="90161" y="28092"/>
                </a:cubicBezTo>
                <a:cubicBezTo>
                  <a:pt x="90010" y="27675"/>
                  <a:pt x="89793" y="27296"/>
                  <a:pt x="89524" y="26965"/>
                </a:cubicBezTo>
                <a:cubicBezTo>
                  <a:pt x="89736" y="26757"/>
                  <a:pt x="90019" y="26642"/>
                  <a:pt x="90321" y="26638"/>
                </a:cubicBezTo>
                <a:cubicBezTo>
                  <a:pt x="90325" y="26638"/>
                  <a:pt x="90330" y="26638"/>
                  <a:pt x="90334" y="26638"/>
                </a:cubicBezTo>
                <a:close/>
                <a:moveTo>
                  <a:pt x="19091" y="25347"/>
                </a:moveTo>
                <a:cubicBezTo>
                  <a:pt x="19794" y="25347"/>
                  <a:pt x="20459" y="25650"/>
                  <a:pt x="20925" y="26173"/>
                </a:cubicBezTo>
                <a:cubicBezTo>
                  <a:pt x="20243" y="26634"/>
                  <a:pt x="19707" y="27300"/>
                  <a:pt x="19418" y="28105"/>
                </a:cubicBezTo>
                <a:cubicBezTo>
                  <a:pt x="19311" y="28092"/>
                  <a:pt x="19205" y="28088"/>
                  <a:pt x="19100" y="28088"/>
                </a:cubicBezTo>
                <a:lnTo>
                  <a:pt x="19075" y="28088"/>
                </a:lnTo>
                <a:cubicBezTo>
                  <a:pt x="19009" y="28088"/>
                  <a:pt x="18944" y="28092"/>
                  <a:pt x="18879" y="28097"/>
                </a:cubicBezTo>
                <a:cubicBezTo>
                  <a:pt x="18727" y="27688"/>
                  <a:pt x="18519" y="27317"/>
                  <a:pt x="18258" y="26989"/>
                </a:cubicBezTo>
                <a:lnTo>
                  <a:pt x="18258" y="26989"/>
                </a:lnTo>
                <a:lnTo>
                  <a:pt x="18262" y="26994"/>
                </a:lnTo>
                <a:cubicBezTo>
                  <a:pt x="18335" y="26916"/>
                  <a:pt x="18421" y="26851"/>
                  <a:pt x="18511" y="26798"/>
                </a:cubicBezTo>
                <a:cubicBezTo>
                  <a:pt x="18683" y="26695"/>
                  <a:pt x="18879" y="26638"/>
                  <a:pt x="19087" y="26638"/>
                </a:cubicBezTo>
                <a:cubicBezTo>
                  <a:pt x="19426" y="26638"/>
                  <a:pt x="19749" y="26785"/>
                  <a:pt x="19969" y="27047"/>
                </a:cubicBezTo>
                <a:lnTo>
                  <a:pt x="20026" y="27002"/>
                </a:lnTo>
                <a:cubicBezTo>
                  <a:pt x="19793" y="26728"/>
                  <a:pt x="19459" y="26569"/>
                  <a:pt x="19100" y="26569"/>
                </a:cubicBezTo>
                <a:cubicBezTo>
                  <a:pt x="19096" y="26569"/>
                  <a:pt x="19091" y="26569"/>
                  <a:pt x="19087" y="26569"/>
                </a:cubicBezTo>
                <a:cubicBezTo>
                  <a:pt x="18960" y="26569"/>
                  <a:pt x="18838" y="26589"/>
                  <a:pt x="18723" y="26626"/>
                </a:cubicBezTo>
                <a:cubicBezTo>
                  <a:pt x="18536" y="26683"/>
                  <a:pt x="18360" y="26789"/>
                  <a:pt x="18217" y="26936"/>
                </a:cubicBezTo>
                <a:cubicBezTo>
                  <a:pt x="18107" y="26802"/>
                  <a:pt x="17984" y="26671"/>
                  <a:pt x="17854" y="26548"/>
                </a:cubicBezTo>
                <a:cubicBezTo>
                  <a:pt x="17939" y="26463"/>
                  <a:pt x="18037" y="26385"/>
                  <a:pt x="18139" y="26316"/>
                </a:cubicBezTo>
                <a:cubicBezTo>
                  <a:pt x="18417" y="26136"/>
                  <a:pt x="18744" y="26038"/>
                  <a:pt x="19083" y="26033"/>
                </a:cubicBezTo>
                <a:cubicBezTo>
                  <a:pt x="19573" y="26033"/>
                  <a:pt x="20050" y="26238"/>
                  <a:pt x="20382" y="26602"/>
                </a:cubicBezTo>
                <a:lnTo>
                  <a:pt x="20435" y="26553"/>
                </a:lnTo>
                <a:cubicBezTo>
                  <a:pt x="20088" y="26180"/>
                  <a:pt x="19601" y="25965"/>
                  <a:pt x="19091" y="25965"/>
                </a:cubicBezTo>
                <a:lnTo>
                  <a:pt x="19083" y="25965"/>
                </a:lnTo>
                <a:cubicBezTo>
                  <a:pt x="18597" y="25969"/>
                  <a:pt x="18144" y="26161"/>
                  <a:pt x="17801" y="26504"/>
                </a:cubicBezTo>
                <a:cubicBezTo>
                  <a:pt x="17645" y="26365"/>
                  <a:pt x="17477" y="26238"/>
                  <a:pt x="17306" y="26124"/>
                </a:cubicBezTo>
                <a:cubicBezTo>
                  <a:pt x="17764" y="25634"/>
                  <a:pt x="18409" y="25352"/>
                  <a:pt x="19079" y="25347"/>
                </a:cubicBezTo>
                <a:close/>
                <a:moveTo>
                  <a:pt x="34919" y="25347"/>
                </a:moveTo>
                <a:cubicBezTo>
                  <a:pt x="35620" y="25347"/>
                  <a:pt x="36289" y="25650"/>
                  <a:pt x="36751" y="26173"/>
                </a:cubicBezTo>
                <a:cubicBezTo>
                  <a:pt x="36073" y="26634"/>
                  <a:pt x="35538" y="27300"/>
                  <a:pt x="35249" y="28105"/>
                </a:cubicBezTo>
                <a:cubicBezTo>
                  <a:pt x="35142" y="28092"/>
                  <a:pt x="35036" y="28088"/>
                  <a:pt x="34925" y="28088"/>
                </a:cubicBezTo>
                <a:lnTo>
                  <a:pt x="34901" y="28088"/>
                </a:lnTo>
                <a:cubicBezTo>
                  <a:pt x="34836" y="28088"/>
                  <a:pt x="34770" y="28092"/>
                  <a:pt x="34705" y="28097"/>
                </a:cubicBezTo>
                <a:cubicBezTo>
                  <a:pt x="34558" y="27688"/>
                  <a:pt x="34346" y="27317"/>
                  <a:pt x="34088" y="26989"/>
                </a:cubicBezTo>
                <a:lnTo>
                  <a:pt x="34088" y="26989"/>
                </a:lnTo>
                <a:lnTo>
                  <a:pt x="34092" y="26994"/>
                </a:lnTo>
                <a:cubicBezTo>
                  <a:pt x="34309" y="26765"/>
                  <a:pt x="34599" y="26642"/>
                  <a:pt x="34914" y="26638"/>
                </a:cubicBezTo>
                <a:cubicBezTo>
                  <a:pt x="35257" y="26638"/>
                  <a:pt x="35579" y="26785"/>
                  <a:pt x="35800" y="27047"/>
                </a:cubicBezTo>
                <a:lnTo>
                  <a:pt x="35853" y="27002"/>
                </a:lnTo>
                <a:cubicBezTo>
                  <a:pt x="35620" y="26725"/>
                  <a:pt x="35277" y="26569"/>
                  <a:pt x="34914" y="26569"/>
                </a:cubicBezTo>
                <a:cubicBezTo>
                  <a:pt x="34582" y="26573"/>
                  <a:pt x="34276" y="26704"/>
                  <a:pt x="34048" y="26936"/>
                </a:cubicBezTo>
                <a:cubicBezTo>
                  <a:pt x="33933" y="26802"/>
                  <a:pt x="33811" y="26671"/>
                  <a:pt x="33680" y="26548"/>
                </a:cubicBezTo>
                <a:cubicBezTo>
                  <a:pt x="34011" y="26222"/>
                  <a:pt x="34444" y="26038"/>
                  <a:pt x="34910" y="26033"/>
                </a:cubicBezTo>
                <a:lnTo>
                  <a:pt x="34921" y="26033"/>
                </a:lnTo>
                <a:cubicBezTo>
                  <a:pt x="35412" y="26033"/>
                  <a:pt x="35881" y="26242"/>
                  <a:pt x="36212" y="26602"/>
                </a:cubicBezTo>
                <a:lnTo>
                  <a:pt x="36261" y="26553"/>
                </a:lnTo>
                <a:cubicBezTo>
                  <a:pt x="35914" y="26177"/>
                  <a:pt x="35424" y="25965"/>
                  <a:pt x="34910" y="25965"/>
                </a:cubicBezTo>
                <a:cubicBezTo>
                  <a:pt x="34427" y="25969"/>
                  <a:pt x="33970" y="26161"/>
                  <a:pt x="33631" y="26504"/>
                </a:cubicBezTo>
                <a:cubicBezTo>
                  <a:pt x="33476" y="26365"/>
                  <a:pt x="33308" y="26238"/>
                  <a:pt x="33132" y="26124"/>
                </a:cubicBezTo>
                <a:cubicBezTo>
                  <a:pt x="33390" y="25850"/>
                  <a:pt x="33705" y="25641"/>
                  <a:pt x="34048" y="25511"/>
                </a:cubicBezTo>
                <a:cubicBezTo>
                  <a:pt x="34166" y="25466"/>
                  <a:pt x="34284" y="25430"/>
                  <a:pt x="34407" y="25401"/>
                </a:cubicBezTo>
                <a:cubicBezTo>
                  <a:pt x="34489" y="25385"/>
                  <a:pt x="34570" y="25372"/>
                  <a:pt x="34656" y="25364"/>
                </a:cubicBezTo>
                <a:cubicBezTo>
                  <a:pt x="34738" y="25352"/>
                  <a:pt x="34823" y="25347"/>
                  <a:pt x="34906" y="25347"/>
                </a:cubicBezTo>
                <a:cubicBezTo>
                  <a:pt x="34910" y="25347"/>
                  <a:pt x="34915" y="25347"/>
                  <a:pt x="34919" y="25347"/>
                </a:cubicBezTo>
                <a:close/>
                <a:moveTo>
                  <a:pt x="50748" y="25347"/>
                </a:moveTo>
                <a:cubicBezTo>
                  <a:pt x="51451" y="25347"/>
                  <a:pt x="52116" y="25650"/>
                  <a:pt x="52582" y="26173"/>
                </a:cubicBezTo>
                <a:cubicBezTo>
                  <a:pt x="51900" y="26634"/>
                  <a:pt x="51365" y="27300"/>
                  <a:pt x="51074" y="28105"/>
                </a:cubicBezTo>
                <a:cubicBezTo>
                  <a:pt x="51006" y="28097"/>
                  <a:pt x="50932" y="28092"/>
                  <a:pt x="50859" y="28092"/>
                </a:cubicBezTo>
                <a:lnTo>
                  <a:pt x="50826" y="28092"/>
                </a:lnTo>
                <a:cubicBezTo>
                  <a:pt x="50805" y="28088"/>
                  <a:pt x="50780" y="28088"/>
                  <a:pt x="50756" y="28088"/>
                </a:cubicBezTo>
                <a:lnTo>
                  <a:pt x="50731" y="28088"/>
                </a:lnTo>
                <a:cubicBezTo>
                  <a:pt x="50667" y="28088"/>
                  <a:pt x="50601" y="28092"/>
                  <a:pt x="50535" y="28097"/>
                </a:cubicBezTo>
                <a:cubicBezTo>
                  <a:pt x="50384" y="27688"/>
                  <a:pt x="50177" y="27317"/>
                  <a:pt x="49915" y="26989"/>
                </a:cubicBezTo>
                <a:lnTo>
                  <a:pt x="49915" y="26989"/>
                </a:lnTo>
                <a:lnTo>
                  <a:pt x="49919" y="26994"/>
                </a:lnTo>
                <a:cubicBezTo>
                  <a:pt x="50135" y="26765"/>
                  <a:pt x="50430" y="26642"/>
                  <a:pt x="50744" y="26638"/>
                </a:cubicBezTo>
                <a:cubicBezTo>
                  <a:pt x="50748" y="26638"/>
                  <a:pt x="50753" y="26638"/>
                  <a:pt x="50757" y="26638"/>
                </a:cubicBezTo>
                <a:cubicBezTo>
                  <a:pt x="51091" y="26638"/>
                  <a:pt x="51409" y="26789"/>
                  <a:pt x="51630" y="27047"/>
                </a:cubicBezTo>
                <a:lnTo>
                  <a:pt x="51683" y="27002"/>
                </a:lnTo>
                <a:cubicBezTo>
                  <a:pt x="51447" y="26725"/>
                  <a:pt x="51104" y="26569"/>
                  <a:pt x="50744" y="26569"/>
                </a:cubicBezTo>
                <a:cubicBezTo>
                  <a:pt x="50413" y="26573"/>
                  <a:pt x="50107" y="26704"/>
                  <a:pt x="49874" y="26936"/>
                </a:cubicBezTo>
                <a:cubicBezTo>
                  <a:pt x="49764" y="26802"/>
                  <a:pt x="49641" y="26671"/>
                  <a:pt x="49511" y="26548"/>
                </a:cubicBezTo>
                <a:cubicBezTo>
                  <a:pt x="49837" y="26222"/>
                  <a:pt x="50275" y="26038"/>
                  <a:pt x="50740" y="26033"/>
                </a:cubicBezTo>
                <a:cubicBezTo>
                  <a:pt x="51234" y="26033"/>
                  <a:pt x="51708" y="26238"/>
                  <a:pt x="52039" y="26602"/>
                </a:cubicBezTo>
                <a:lnTo>
                  <a:pt x="52092" y="26553"/>
                </a:lnTo>
                <a:cubicBezTo>
                  <a:pt x="51745" y="26180"/>
                  <a:pt x="51259" y="25965"/>
                  <a:pt x="50748" y="25965"/>
                </a:cubicBezTo>
                <a:lnTo>
                  <a:pt x="50740" y="25965"/>
                </a:lnTo>
                <a:cubicBezTo>
                  <a:pt x="50254" y="25969"/>
                  <a:pt x="49800" y="26161"/>
                  <a:pt x="49457" y="26504"/>
                </a:cubicBezTo>
                <a:cubicBezTo>
                  <a:pt x="49302" y="26365"/>
                  <a:pt x="49139" y="26238"/>
                  <a:pt x="48963" y="26124"/>
                </a:cubicBezTo>
                <a:cubicBezTo>
                  <a:pt x="49421" y="25634"/>
                  <a:pt x="50066" y="25352"/>
                  <a:pt x="50736" y="25347"/>
                </a:cubicBezTo>
                <a:close/>
                <a:moveTo>
                  <a:pt x="66576" y="25347"/>
                </a:moveTo>
                <a:cubicBezTo>
                  <a:pt x="67281" y="25347"/>
                  <a:pt x="67946" y="25650"/>
                  <a:pt x="68409" y="26173"/>
                </a:cubicBezTo>
                <a:cubicBezTo>
                  <a:pt x="67730" y="26634"/>
                  <a:pt x="67195" y="27300"/>
                  <a:pt x="66905" y="28105"/>
                </a:cubicBezTo>
                <a:cubicBezTo>
                  <a:pt x="66799" y="28092"/>
                  <a:pt x="66693" y="28088"/>
                  <a:pt x="66583" y="28088"/>
                </a:cubicBezTo>
                <a:lnTo>
                  <a:pt x="66558" y="28088"/>
                </a:lnTo>
                <a:cubicBezTo>
                  <a:pt x="66493" y="28088"/>
                  <a:pt x="66428" y="28092"/>
                  <a:pt x="66362" y="28097"/>
                </a:cubicBezTo>
                <a:cubicBezTo>
                  <a:pt x="66215" y="27688"/>
                  <a:pt x="66003" y="27317"/>
                  <a:pt x="65746" y="26989"/>
                </a:cubicBezTo>
                <a:lnTo>
                  <a:pt x="65746" y="26989"/>
                </a:lnTo>
                <a:lnTo>
                  <a:pt x="65749" y="26994"/>
                </a:lnTo>
                <a:cubicBezTo>
                  <a:pt x="65966" y="26765"/>
                  <a:pt x="66256" y="26642"/>
                  <a:pt x="66571" y="26638"/>
                </a:cubicBezTo>
                <a:cubicBezTo>
                  <a:pt x="66575" y="26638"/>
                  <a:pt x="66580" y="26638"/>
                  <a:pt x="66584" y="26638"/>
                </a:cubicBezTo>
                <a:cubicBezTo>
                  <a:pt x="66922" y="26638"/>
                  <a:pt x="67239" y="26789"/>
                  <a:pt x="67457" y="27047"/>
                </a:cubicBezTo>
                <a:lnTo>
                  <a:pt x="67510" y="27002"/>
                </a:lnTo>
                <a:cubicBezTo>
                  <a:pt x="67278" y="26728"/>
                  <a:pt x="66938" y="26569"/>
                  <a:pt x="66579" y="26569"/>
                </a:cubicBezTo>
                <a:lnTo>
                  <a:pt x="66571" y="26569"/>
                </a:lnTo>
                <a:cubicBezTo>
                  <a:pt x="66240" y="26573"/>
                  <a:pt x="65934" y="26704"/>
                  <a:pt x="65704" y="26936"/>
                </a:cubicBezTo>
                <a:cubicBezTo>
                  <a:pt x="65591" y="26802"/>
                  <a:pt x="65468" y="26671"/>
                  <a:pt x="65337" y="26548"/>
                </a:cubicBezTo>
                <a:cubicBezTo>
                  <a:pt x="65668" y="26222"/>
                  <a:pt x="66101" y="26038"/>
                  <a:pt x="66567" y="26033"/>
                </a:cubicBezTo>
                <a:lnTo>
                  <a:pt x="66579" y="26033"/>
                </a:lnTo>
                <a:cubicBezTo>
                  <a:pt x="67069" y="26033"/>
                  <a:pt x="67538" y="26242"/>
                  <a:pt x="67870" y="26602"/>
                </a:cubicBezTo>
                <a:lnTo>
                  <a:pt x="67919" y="26553"/>
                </a:lnTo>
                <a:cubicBezTo>
                  <a:pt x="67576" y="26180"/>
                  <a:pt x="67085" y="25965"/>
                  <a:pt x="66579" y="25965"/>
                </a:cubicBezTo>
                <a:lnTo>
                  <a:pt x="66567" y="25965"/>
                </a:lnTo>
                <a:cubicBezTo>
                  <a:pt x="66085" y="25969"/>
                  <a:pt x="65627" y="26161"/>
                  <a:pt x="65288" y="26504"/>
                </a:cubicBezTo>
                <a:cubicBezTo>
                  <a:pt x="65133" y="26365"/>
                  <a:pt x="64965" y="26238"/>
                  <a:pt x="64790" y="26124"/>
                </a:cubicBezTo>
                <a:cubicBezTo>
                  <a:pt x="65248" y="25634"/>
                  <a:pt x="65893" y="25352"/>
                  <a:pt x="66562" y="25347"/>
                </a:cubicBezTo>
                <a:cubicBezTo>
                  <a:pt x="66567" y="25347"/>
                  <a:pt x="66571" y="25347"/>
                  <a:pt x="66576" y="25347"/>
                </a:cubicBezTo>
                <a:close/>
                <a:moveTo>
                  <a:pt x="82405" y="25347"/>
                </a:moveTo>
                <a:cubicBezTo>
                  <a:pt x="83108" y="25347"/>
                  <a:pt x="83774" y="25650"/>
                  <a:pt x="84239" y="26173"/>
                </a:cubicBezTo>
                <a:cubicBezTo>
                  <a:pt x="83561" y="26634"/>
                  <a:pt x="83022" y="27300"/>
                  <a:pt x="82732" y="28105"/>
                </a:cubicBezTo>
                <a:cubicBezTo>
                  <a:pt x="82626" y="28092"/>
                  <a:pt x="82520" y="28088"/>
                  <a:pt x="82413" y="28088"/>
                </a:cubicBezTo>
                <a:lnTo>
                  <a:pt x="82389" y="28088"/>
                </a:lnTo>
                <a:cubicBezTo>
                  <a:pt x="82324" y="28088"/>
                  <a:pt x="82258" y="28092"/>
                  <a:pt x="82193" y="28097"/>
                </a:cubicBezTo>
                <a:cubicBezTo>
                  <a:pt x="82042" y="27688"/>
                  <a:pt x="81834" y="27317"/>
                  <a:pt x="81572" y="26989"/>
                </a:cubicBezTo>
                <a:lnTo>
                  <a:pt x="81572" y="26989"/>
                </a:lnTo>
                <a:lnTo>
                  <a:pt x="81576" y="26994"/>
                </a:lnTo>
                <a:cubicBezTo>
                  <a:pt x="81793" y="26765"/>
                  <a:pt x="82087" y="26642"/>
                  <a:pt x="82401" y="26638"/>
                </a:cubicBezTo>
                <a:lnTo>
                  <a:pt x="82405" y="26638"/>
                </a:lnTo>
                <a:cubicBezTo>
                  <a:pt x="82745" y="26638"/>
                  <a:pt x="83067" y="26785"/>
                  <a:pt x="83288" y="27047"/>
                </a:cubicBezTo>
                <a:lnTo>
                  <a:pt x="83341" y="27002"/>
                </a:lnTo>
                <a:cubicBezTo>
                  <a:pt x="83108" y="26728"/>
                  <a:pt x="82765" y="26569"/>
                  <a:pt x="82405" y="26569"/>
                </a:cubicBezTo>
                <a:lnTo>
                  <a:pt x="82401" y="26569"/>
                </a:lnTo>
                <a:cubicBezTo>
                  <a:pt x="82070" y="26573"/>
                  <a:pt x="81764" y="26704"/>
                  <a:pt x="81531" y="26936"/>
                </a:cubicBezTo>
                <a:cubicBezTo>
                  <a:pt x="81421" y="26802"/>
                  <a:pt x="81299" y="26671"/>
                  <a:pt x="81167" y="26548"/>
                </a:cubicBezTo>
                <a:cubicBezTo>
                  <a:pt x="81290" y="26426"/>
                  <a:pt x="81425" y="26324"/>
                  <a:pt x="81576" y="26246"/>
                </a:cubicBezTo>
                <a:cubicBezTo>
                  <a:pt x="81825" y="26112"/>
                  <a:pt x="82103" y="26038"/>
                  <a:pt x="82398" y="26033"/>
                </a:cubicBezTo>
                <a:lnTo>
                  <a:pt x="82405" y="26033"/>
                </a:lnTo>
                <a:cubicBezTo>
                  <a:pt x="82895" y="26033"/>
                  <a:pt x="83365" y="26242"/>
                  <a:pt x="83696" y="26602"/>
                </a:cubicBezTo>
                <a:lnTo>
                  <a:pt x="83749" y="26553"/>
                </a:lnTo>
                <a:cubicBezTo>
                  <a:pt x="83406" y="26180"/>
                  <a:pt x="82916" y="25965"/>
                  <a:pt x="82405" y="25965"/>
                </a:cubicBezTo>
                <a:lnTo>
                  <a:pt x="82398" y="25965"/>
                </a:lnTo>
                <a:cubicBezTo>
                  <a:pt x="82246" y="25969"/>
                  <a:pt x="82095" y="25984"/>
                  <a:pt x="81952" y="26022"/>
                </a:cubicBezTo>
                <a:cubicBezTo>
                  <a:pt x="81638" y="26103"/>
                  <a:pt x="81352" y="26267"/>
                  <a:pt x="81114" y="26504"/>
                </a:cubicBezTo>
                <a:cubicBezTo>
                  <a:pt x="80960" y="26365"/>
                  <a:pt x="80796" y="26238"/>
                  <a:pt x="80620" y="26124"/>
                </a:cubicBezTo>
                <a:cubicBezTo>
                  <a:pt x="81078" y="25634"/>
                  <a:pt x="81723" y="25352"/>
                  <a:pt x="82393" y="25347"/>
                </a:cubicBezTo>
                <a:close/>
                <a:moveTo>
                  <a:pt x="15166" y="25564"/>
                </a:moveTo>
                <a:cubicBezTo>
                  <a:pt x="16791" y="25564"/>
                  <a:pt x="18242" y="26577"/>
                  <a:pt x="18806" y="28101"/>
                </a:cubicBezTo>
                <a:cubicBezTo>
                  <a:pt x="18585" y="28116"/>
                  <a:pt x="18368" y="28150"/>
                  <a:pt x="18160" y="28203"/>
                </a:cubicBezTo>
                <a:cubicBezTo>
                  <a:pt x="17662" y="27002"/>
                  <a:pt x="16469" y="26205"/>
                  <a:pt x="15166" y="26205"/>
                </a:cubicBezTo>
                <a:lnTo>
                  <a:pt x="15145" y="26205"/>
                </a:lnTo>
                <a:cubicBezTo>
                  <a:pt x="13826" y="26214"/>
                  <a:pt x="12662" y="27002"/>
                  <a:pt x="12165" y="28214"/>
                </a:cubicBezTo>
                <a:cubicBezTo>
                  <a:pt x="11956" y="28162"/>
                  <a:pt x="11739" y="28125"/>
                  <a:pt x="11522" y="28105"/>
                </a:cubicBezTo>
                <a:cubicBezTo>
                  <a:pt x="12078" y="26593"/>
                  <a:pt x="13528" y="25577"/>
                  <a:pt x="15141" y="25564"/>
                </a:cubicBezTo>
                <a:close/>
                <a:moveTo>
                  <a:pt x="30993" y="25564"/>
                </a:moveTo>
                <a:cubicBezTo>
                  <a:pt x="32622" y="25564"/>
                  <a:pt x="34073" y="26577"/>
                  <a:pt x="34631" y="28101"/>
                </a:cubicBezTo>
                <a:cubicBezTo>
                  <a:pt x="34416" y="28116"/>
                  <a:pt x="34199" y="28150"/>
                  <a:pt x="33986" y="28203"/>
                </a:cubicBezTo>
                <a:cubicBezTo>
                  <a:pt x="33487" y="27004"/>
                  <a:pt x="32295" y="26205"/>
                  <a:pt x="30991" y="26205"/>
                </a:cubicBezTo>
                <a:cubicBezTo>
                  <a:pt x="30985" y="26205"/>
                  <a:pt x="30978" y="26205"/>
                  <a:pt x="30972" y="26205"/>
                </a:cubicBezTo>
                <a:cubicBezTo>
                  <a:pt x="29657" y="26214"/>
                  <a:pt x="28493" y="27002"/>
                  <a:pt x="27995" y="28214"/>
                </a:cubicBezTo>
                <a:cubicBezTo>
                  <a:pt x="27786" y="28162"/>
                  <a:pt x="27570" y="28125"/>
                  <a:pt x="27349" y="28105"/>
                </a:cubicBezTo>
                <a:cubicBezTo>
                  <a:pt x="27909" y="26593"/>
                  <a:pt x="29359" y="25577"/>
                  <a:pt x="30968" y="25564"/>
                </a:cubicBezTo>
                <a:close/>
                <a:moveTo>
                  <a:pt x="46823" y="25564"/>
                </a:moveTo>
                <a:cubicBezTo>
                  <a:pt x="48448" y="25564"/>
                  <a:pt x="49898" y="26577"/>
                  <a:pt x="50462" y="28101"/>
                </a:cubicBezTo>
                <a:cubicBezTo>
                  <a:pt x="50241" y="28116"/>
                  <a:pt x="50026" y="28150"/>
                  <a:pt x="49817" y="28203"/>
                </a:cubicBezTo>
                <a:cubicBezTo>
                  <a:pt x="49317" y="27004"/>
                  <a:pt x="48121" y="26205"/>
                  <a:pt x="46822" y="26205"/>
                </a:cubicBezTo>
                <a:cubicBezTo>
                  <a:pt x="46815" y="26205"/>
                  <a:pt x="46809" y="26205"/>
                  <a:pt x="46803" y="26205"/>
                </a:cubicBezTo>
                <a:cubicBezTo>
                  <a:pt x="45483" y="26214"/>
                  <a:pt x="44320" y="27002"/>
                  <a:pt x="43821" y="28214"/>
                </a:cubicBezTo>
                <a:cubicBezTo>
                  <a:pt x="43613" y="28162"/>
                  <a:pt x="43396" y="28125"/>
                  <a:pt x="43180" y="28105"/>
                </a:cubicBezTo>
                <a:cubicBezTo>
                  <a:pt x="43736" y="26593"/>
                  <a:pt x="45185" y="25577"/>
                  <a:pt x="46799" y="25564"/>
                </a:cubicBezTo>
                <a:close/>
                <a:moveTo>
                  <a:pt x="62650" y="25564"/>
                </a:moveTo>
                <a:cubicBezTo>
                  <a:pt x="64279" y="25564"/>
                  <a:pt x="65729" y="26577"/>
                  <a:pt x="66289" y="28101"/>
                </a:cubicBezTo>
                <a:cubicBezTo>
                  <a:pt x="66072" y="28116"/>
                  <a:pt x="65856" y="28150"/>
                  <a:pt x="65644" y="28203"/>
                </a:cubicBezTo>
                <a:cubicBezTo>
                  <a:pt x="65146" y="27002"/>
                  <a:pt x="63953" y="26205"/>
                  <a:pt x="62650" y="26205"/>
                </a:cubicBezTo>
                <a:lnTo>
                  <a:pt x="62629" y="26205"/>
                </a:lnTo>
                <a:cubicBezTo>
                  <a:pt x="61314" y="26214"/>
                  <a:pt x="60150" y="27002"/>
                  <a:pt x="59651" y="28214"/>
                </a:cubicBezTo>
                <a:cubicBezTo>
                  <a:pt x="59444" y="28162"/>
                  <a:pt x="59227" y="28125"/>
                  <a:pt x="59010" y="28105"/>
                </a:cubicBezTo>
                <a:cubicBezTo>
                  <a:pt x="59566" y="26593"/>
                  <a:pt x="61016" y="25577"/>
                  <a:pt x="62625" y="25564"/>
                </a:cubicBezTo>
                <a:close/>
                <a:moveTo>
                  <a:pt x="78481" y="25564"/>
                </a:moveTo>
                <a:cubicBezTo>
                  <a:pt x="80106" y="25564"/>
                  <a:pt x="81556" y="26577"/>
                  <a:pt x="82119" y="28101"/>
                </a:cubicBezTo>
                <a:cubicBezTo>
                  <a:pt x="81899" y="28116"/>
                  <a:pt x="81682" y="28150"/>
                  <a:pt x="81474" y="28203"/>
                </a:cubicBezTo>
                <a:cubicBezTo>
                  <a:pt x="80974" y="27004"/>
                  <a:pt x="79782" y="26205"/>
                  <a:pt x="78479" y="26205"/>
                </a:cubicBezTo>
                <a:cubicBezTo>
                  <a:pt x="78473" y="26205"/>
                  <a:pt x="78466" y="26205"/>
                  <a:pt x="78460" y="26205"/>
                </a:cubicBezTo>
                <a:cubicBezTo>
                  <a:pt x="77141" y="26214"/>
                  <a:pt x="75981" y="27002"/>
                  <a:pt x="75478" y="28214"/>
                </a:cubicBezTo>
                <a:cubicBezTo>
                  <a:pt x="75270" y="28162"/>
                  <a:pt x="75058" y="28125"/>
                  <a:pt x="74837" y="28105"/>
                </a:cubicBezTo>
                <a:cubicBezTo>
                  <a:pt x="75393" y="26593"/>
                  <a:pt x="76843" y="25577"/>
                  <a:pt x="78456" y="25564"/>
                </a:cubicBezTo>
                <a:close/>
                <a:moveTo>
                  <a:pt x="94307" y="25564"/>
                </a:moveTo>
                <a:cubicBezTo>
                  <a:pt x="95936" y="25564"/>
                  <a:pt x="97386" y="26577"/>
                  <a:pt x="97946" y="28101"/>
                </a:cubicBezTo>
                <a:cubicBezTo>
                  <a:pt x="97729" y="28116"/>
                  <a:pt x="97513" y="28150"/>
                  <a:pt x="97301" y="28203"/>
                </a:cubicBezTo>
                <a:cubicBezTo>
                  <a:pt x="96802" y="27002"/>
                  <a:pt x="95610" y="26205"/>
                  <a:pt x="94307" y="26205"/>
                </a:cubicBezTo>
                <a:lnTo>
                  <a:pt x="94287" y="26205"/>
                </a:lnTo>
                <a:cubicBezTo>
                  <a:pt x="92971" y="26214"/>
                  <a:pt x="91808" y="27002"/>
                  <a:pt x="91309" y="28214"/>
                </a:cubicBezTo>
                <a:cubicBezTo>
                  <a:pt x="91101" y="28162"/>
                  <a:pt x="90884" y="28125"/>
                  <a:pt x="90668" y="28105"/>
                </a:cubicBezTo>
                <a:cubicBezTo>
                  <a:pt x="91223" y="26593"/>
                  <a:pt x="92673" y="25577"/>
                  <a:pt x="94283" y="25564"/>
                </a:cubicBezTo>
                <a:close/>
                <a:moveTo>
                  <a:pt x="15164" y="26275"/>
                </a:moveTo>
                <a:cubicBezTo>
                  <a:pt x="16435" y="26275"/>
                  <a:pt x="17598" y="27053"/>
                  <a:pt x="18090" y="28219"/>
                </a:cubicBezTo>
                <a:cubicBezTo>
                  <a:pt x="17878" y="28276"/>
                  <a:pt x="17669" y="28350"/>
                  <a:pt x="17469" y="28444"/>
                </a:cubicBezTo>
                <a:cubicBezTo>
                  <a:pt x="17070" y="27520"/>
                  <a:pt x="16171" y="26932"/>
                  <a:pt x="15166" y="26932"/>
                </a:cubicBezTo>
                <a:lnTo>
                  <a:pt x="15149" y="26932"/>
                </a:lnTo>
                <a:cubicBezTo>
                  <a:pt x="14141" y="26940"/>
                  <a:pt x="13247" y="27537"/>
                  <a:pt x="12855" y="28460"/>
                </a:cubicBezTo>
                <a:cubicBezTo>
                  <a:pt x="12655" y="28370"/>
                  <a:pt x="12446" y="28293"/>
                  <a:pt x="12233" y="28231"/>
                </a:cubicBezTo>
                <a:cubicBezTo>
                  <a:pt x="12723" y="27051"/>
                  <a:pt x="13859" y="26283"/>
                  <a:pt x="15145" y="26275"/>
                </a:cubicBezTo>
                <a:cubicBezTo>
                  <a:pt x="15152" y="26275"/>
                  <a:pt x="15158" y="26275"/>
                  <a:pt x="15164" y="26275"/>
                </a:cubicBezTo>
                <a:close/>
                <a:moveTo>
                  <a:pt x="30991" y="26275"/>
                </a:moveTo>
                <a:cubicBezTo>
                  <a:pt x="32266" y="26275"/>
                  <a:pt x="33429" y="27053"/>
                  <a:pt x="33921" y="28219"/>
                </a:cubicBezTo>
                <a:cubicBezTo>
                  <a:pt x="33705" y="28276"/>
                  <a:pt x="33496" y="28350"/>
                  <a:pt x="33296" y="28440"/>
                </a:cubicBezTo>
                <a:cubicBezTo>
                  <a:pt x="32896" y="27520"/>
                  <a:pt x="32001" y="26932"/>
                  <a:pt x="30993" y="26932"/>
                </a:cubicBezTo>
                <a:lnTo>
                  <a:pt x="30976" y="26932"/>
                </a:lnTo>
                <a:cubicBezTo>
                  <a:pt x="29971" y="26940"/>
                  <a:pt x="29073" y="27537"/>
                  <a:pt x="28681" y="28460"/>
                </a:cubicBezTo>
                <a:cubicBezTo>
                  <a:pt x="28480" y="28370"/>
                  <a:pt x="28276" y="28293"/>
                  <a:pt x="28064" y="28231"/>
                </a:cubicBezTo>
                <a:cubicBezTo>
                  <a:pt x="28554" y="27051"/>
                  <a:pt x="29686" y="26283"/>
                  <a:pt x="30972" y="26275"/>
                </a:cubicBezTo>
                <a:cubicBezTo>
                  <a:pt x="30978" y="26275"/>
                  <a:pt x="30985" y="26275"/>
                  <a:pt x="30991" y="26275"/>
                </a:cubicBezTo>
                <a:close/>
                <a:moveTo>
                  <a:pt x="62650" y="26275"/>
                </a:moveTo>
                <a:cubicBezTo>
                  <a:pt x="63920" y="26275"/>
                  <a:pt x="65084" y="27051"/>
                  <a:pt x="65578" y="28219"/>
                </a:cubicBezTo>
                <a:cubicBezTo>
                  <a:pt x="65361" y="28276"/>
                  <a:pt x="65153" y="28350"/>
                  <a:pt x="64953" y="28440"/>
                </a:cubicBezTo>
                <a:cubicBezTo>
                  <a:pt x="64553" y="27520"/>
                  <a:pt x="63659" y="26932"/>
                  <a:pt x="62650" y="26932"/>
                </a:cubicBezTo>
                <a:lnTo>
                  <a:pt x="62633" y="26932"/>
                </a:lnTo>
                <a:cubicBezTo>
                  <a:pt x="61629" y="26940"/>
                  <a:pt x="60730" y="27537"/>
                  <a:pt x="60338" y="28460"/>
                </a:cubicBezTo>
                <a:cubicBezTo>
                  <a:pt x="60138" y="28370"/>
                  <a:pt x="59934" y="28293"/>
                  <a:pt x="59721" y="28231"/>
                </a:cubicBezTo>
                <a:cubicBezTo>
                  <a:pt x="60211" y="27051"/>
                  <a:pt x="61342" y="26283"/>
                  <a:pt x="62629" y="26275"/>
                </a:cubicBezTo>
                <a:close/>
                <a:moveTo>
                  <a:pt x="78479" y="26275"/>
                </a:moveTo>
                <a:cubicBezTo>
                  <a:pt x="79750" y="26275"/>
                  <a:pt x="80913" y="27053"/>
                  <a:pt x="81405" y="28219"/>
                </a:cubicBezTo>
                <a:cubicBezTo>
                  <a:pt x="81192" y="28276"/>
                  <a:pt x="80984" y="28350"/>
                  <a:pt x="80784" y="28444"/>
                </a:cubicBezTo>
                <a:cubicBezTo>
                  <a:pt x="80383" y="27520"/>
                  <a:pt x="79485" y="26932"/>
                  <a:pt x="78481" y="26932"/>
                </a:cubicBezTo>
                <a:lnTo>
                  <a:pt x="78464" y="26932"/>
                </a:lnTo>
                <a:cubicBezTo>
                  <a:pt x="77455" y="26940"/>
                  <a:pt x="76560" y="27537"/>
                  <a:pt x="76168" y="28460"/>
                </a:cubicBezTo>
                <a:cubicBezTo>
                  <a:pt x="75968" y="28370"/>
                  <a:pt x="75760" y="28293"/>
                  <a:pt x="75548" y="28231"/>
                </a:cubicBezTo>
                <a:cubicBezTo>
                  <a:pt x="76038" y="27051"/>
                  <a:pt x="77173" y="26283"/>
                  <a:pt x="78460" y="26275"/>
                </a:cubicBezTo>
                <a:cubicBezTo>
                  <a:pt x="78466" y="26275"/>
                  <a:pt x="78473" y="26275"/>
                  <a:pt x="78479" y="26275"/>
                </a:cubicBezTo>
                <a:close/>
                <a:moveTo>
                  <a:pt x="94307" y="26275"/>
                </a:moveTo>
                <a:cubicBezTo>
                  <a:pt x="95577" y="26275"/>
                  <a:pt x="96741" y="27051"/>
                  <a:pt x="97235" y="28219"/>
                </a:cubicBezTo>
                <a:cubicBezTo>
                  <a:pt x="97019" y="28276"/>
                  <a:pt x="96811" y="28350"/>
                  <a:pt x="96611" y="28440"/>
                </a:cubicBezTo>
                <a:cubicBezTo>
                  <a:pt x="96210" y="27520"/>
                  <a:pt x="95316" y="26932"/>
                  <a:pt x="94307" y="26932"/>
                </a:cubicBezTo>
                <a:lnTo>
                  <a:pt x="94291" y="26932"/>
                </a:lnTo>
                <a:cubicBezTo>
                  <a:pt x="93286" y="26940"/>
                  <a:pt x="92387" y="27537"/>
                  <a:pt x="91995" y="28460"/>
                </a:cubicBezTo>
                <a:cubicBezTo>
                  <a:pt x="91795" y="28370"/>
                  <a:pt x="91591" y="28293"/>
                  <a:pt x="91378" y="28231"/>
                </a:cubicBezTo>
                <a:cubicBezTo>
                  <a:pt x="91868" y="27051"/>
                  <a:pt x="93000" y="26283"/>
                  <a:pt x="94287" y="26275"/>
                </a:cubicBezTo>
                <a:close/>
                <a:moveTo>
                  <a:pt x="46822" y="26275"/>
                </a:moveTo>
                <a:cubicBezTo>
                  <a:pt x="48093" y="26275"/>
                  <a:pt x="49256" y="27053"/>
                  <a:pt x="49747" y="28219"/>
                </a:cubicBezTo>
                <a:cubicBezTo>
                  <a:pt x="49536" y="28276"/>
                  <a:pt x="49327" y="28350"/>
                  <a:pt x="49127" y="28440"/>
                </a:cubicBezTo>
                <a:cubicBezTo>
                  <a:pt x="48727" y="27520"/>
                  <a:pt x="47828" y="26932"/>
                  <a:pt x="46823" y="26932"/>
                </a:cubicBezTo>
                <a:lnTo>
                  <a:pt x="46807" y="26932"/>
                </a:lnTo>
                <a:cubicBezTo>
                  <a:pt x="45798" y="26940"/>
                  <a:pt x="44904" y="27537"/>
                  <a:pt x="44507" y="28464"/>
                </a:cubicBezTo>
                <a:cubicBezTo>
                  <a:pt x="44311" y="28370"/>
                  <a:pt x="44103" y="28293"/>
                  <a:pt x="43890" y="28235"/>
                </a:cubicBezTo>
                <a:cubicBezTo>
                  <a:pt x="44381" y="27051"/>
                  <a:pt x="45517" y="26283"/>
                  <a:pt x="46803" y="26275"/>
                </a:cubicBezTo>
                <a:cubicBezTo>
                  <a:pt x="46809" y="26275"/>
                  <a:pt x="46815" y="26275"/>
                  <a:pt x="46822" y="26275"/>
                </a:cubicBezTo>
                <a:close/>
                <a:moveTo>
                  <a:pt x="7298" y="25564"/>
                </a:moveTo>
                <a:cubicBezTo>
                  <a:pt x="8928" y="25564"/>
                  <a:pt x="10382" y="26575"/>
                  <a:pt x="10943" y="28097"/>
                </a:cubicBezTo>
                <a:cubicBezTo>
                  <a:pt x="10723" y="28109"/>
                  <a:pt x="10506" y="28141"/>
                  <a:pt x="10293" y="28190"/>
                </a:cubicBezTo>
                <a:cubicBezTo>
                  <a:pt x="9787" y="26981"/>
                  <a:pt x="8623" y="26205"/>
                  <a:pt x="7308" y="26205"/>
                </a:cubicBezTo>
                <a:lnTo>
                  <a:pt x="7283" y="26205"/>
                </a:lnTo>
                <a:cubicBezTo>
                  <a:pt x="5980" y="26214"/>
                  <a:pt x="4813" y="26998"/>
                  <a:pt x="4310" y="28203"/>
                </a:cubicBezTo>
                <a:lnTo>
                  <a:pt x="4376" y="28231"/>
                </a:lnTo>
                <a:cubicBezTo>
                  <a:pt x="4866" y="27051"/>
                  <a:pt x="6009" y="26283"/>
                  <a:pt x="7288" y="26275"/>
                </a:cubicBezTo>
                <a:lnTo>
                  <a:pt x="7308" y="26275"/>
                </a:lnTo>
                <a:cubicBezTo>
                  <a:pt x="8591" y="26275"/>
                  <a:pt x="9726" y="27030"/>
                  <a:pt x="10224" y="28207"/>
                </a:cubicBezTo>
                <a:cubicBezTo>
                  <a:pt x="10012" y="28260"/>
                  <a:pt x="9799" y="28329"/>
                  <a:pt x="9599" y="28419"/>
                </a:cubicBezTo>
                <a:cubicBezTo>
                  <a:pt x="9194" y="27513"/>
                  <a:pt x="8300" y="26932"/>
                  <a:pt x="7304" y="26932"/>
                </a:cubicBezTo>
                <a:lnTo>
                  <a:pt x="7292" y="26932"/>
                </a:lnTo>
                <a:cubicBezTo>
                  <a:pt x="6274" y="26940"/>
                  <a:pt x="5376" y="27545"/>
                  <a:pt x="4984" y="28480"/>
                </a:cubicBezTo>
                <a:cubicBezTo>
                  <a:pt x="4572" y="28284"/>
                  <a:pt x="4127" y="28154"/>
                  <a:pt x="3661" y="28109"/>
                </a:cubicBezTo>
                <a:cubicBezTo>
                  <a:pt x="4216" y="26593"/>
                  <a:pt x="5662" y="25577"/>
                  <a:pt x="7279" y="25564"/>
                </a:cubicBezTo>
                <a:cubicBezTo>
                  <a:pt x="7285" y="25564"/>
                  <a:pt x="7292" y="25564"/>
                  <a:pt x="7298" y="25564"/>
                </a:cubicBezTo>
                <a:close/>
                <a:moveTo>
                  <a:pt x="23134" y="25564"/>
                </a:moveTo>
                <a:cubicBezTo>
                  <a:pt x="24755" y="25564"/>
                  <a:pt x="26210" y="26577"/>
                  <a:pt x="26774" y="28097"/>
                </a:cubicBezTo>
                <a:cubicBezTo>
                  <a:pt x="26553" y="28109"/>
                  <a:pt x="26337" y="28141"/>
                  <a:pt x="26124" y="28190"/>
                </a:cubicBezTo>
                <a:cubicBezTo>
                  <a:pt x="25617" y="26983"/>
                  <a:pt x="24454" y="26205"/>
                  <a:pt x="23143" y="26205"/>
                </a:cubicBezTo>
                <a:cubicBezTo>
                  <a:pt x="23133" y="26205"/>
                  <a:pt x="23123" y="26205"/>
                  <a:pt x="23114" y="26205"/>
                </a:cubicBezTo>
                <a:cubicBezTo>
                  <a:pt x="21807" y="26214"/>
                  <a:pt x="20639" y="26998"/>
                  <a:pt x="20141" y="28203"/>
                </a:cubicBezTo>
                <a:lnTo>
                  <a:pt x="20202" y="28231"/>
                </a:lnTo>
                <a:cubicBezTo>
                  <a:pt x="20692" y="27051"/>
                  <a:pt x="21835" y="26283"/>
                  <a:pt x="23114" y="26275"/>
                </a:cubicBezTo>
                <a:lnTo>
                  <a:pt x="23134" y="26275"/>
                </a:lnTo>
                <a:cubicBezTo>
                  <a:pt x="24417" y="26275"/>
                  <a:pt x="25552" y="27030"/>
                  <a:pt x="26054" y="28207"/>
                </a:cubicBezTo>
                <a:cubicBezTo>
                  <a:pt x="25839" y="28260"/>
                  <a:pt x="25630" y="28329"/>
                  <a:pt x="25430" y="28419"/>
                </a:cubicBezTo>
                <a:cubicBezTo>
                  <a:pt x="25021" y="27513"/>
                  <a:pt x="24127" y="26932"/>
                  <a:pt x="23134" y="26932"/>
                </a:cubicBezTo>
                <a:lnTo>
                  <a:pt x="23119" y="26932"/>
                </a:lnTo>
                <a:cubicBezTo>
                  <a:pt x="22105" y="26940"/>
                  <a:pt x="21202" y="27545"/>
                  <a:pt x="20815" y="28480"/>
                </a:cubicBezTo>
                <a:cubicBezTo>
                  <a:pt x="20402" y="28284"/>
                  <a:pt x="19952" y="28154"/>
                  <a:pt x="19492" y="28109"/>
                </a:cubicBezTo>
                <a:cubicBezTo>
                  <a:pt x="20046" y="26593"/>
                  <a:pt x="21492" y="25577"/>
                  <a:pt x="23110" y="25564"/>
                </a:cubicBezTo>
                <a:close/>
                <a:moveTo>
                  <a:pt x="38955" y="25564"/>
                </a:moveTo>
                <a:cubicBezTo>
                  <a:pt x="40586" y="25564"/>
                  <a:pt x="42039" y="26575"/>
                  <a:pt x="42600" y="28097"/>
                </a:cubicBezTo>
                <a:cubicBezTo>
                  <a:pt x="42380" y="28109"/>
                  <a:pt x="42163" y="28141"/>
                  <a:pt x="41951" y="28190"/>
                </a:cubicBezTo>
                <a:cubicBezTo>
                  <a:pt x="41444" y="26981"/>
                  <a:pt x="40280" y="26205"/>
                  <a:pt x="38965" y="26205"/>
                </a:cubicBezTo>
                <a:lnTo>
                  <a:pt x="38940" y="26205"/>
                </a:lnTo>
                <a:cubicBezTo>
                  <a:pt x="37638" y="26214"/>
                  <a:pt x="36469" y="26998"/>
                  <a:pt x="35967" y="28203"/>
                </a:cubicBezTo>
                <a:lnTo>
                  <a:pt x="36033" y="28231"/>
                </a:lnTo>
                <a:cubicBezTo>
                  <a:pt x="36523" y="27051"/>
                  <a:pt x="37666" y="26283"/>
                  <a:pt x="38944" y="26275"/>
                </a:cubicBezTo>
                <a:lnTo>
                  <a:pt x="38965" y="26275"/>
                </a:lnTo>
                <a:cubicBezTo>
                  <a:pt x="40248" y="26275"/>
                  <a:pt x="41383" y="27030"/>
                  <a:pt x="41881" y="28207"/>
                </a:cubicBezTo>
                <a:cubicBezTo>
                  <a:pt x="41669" y="28260"/>
                  <a:pt x="41457" y="28329"/>
                  <a:pt x="41257" y="28419"/>
                </a:cubicBezTo>
                <a:cubicBezTo>
                  <a:pt x="40852" y="27513"/>
                  <a:pt x="39958" y="26932"/>
                  <a:pt x="38961" y="26932"/>
                </a:cubicBezTo>
                <a:lnTo>
                  <a:pt x="38949" y="26932"/>
                </a:lnTo>
                <a:cubicBezTo>
                  <a:pt x="37932" y="26940"/>
                  <a:pt x="37033" y="27545"/>
                  <a:pt x="36641" y="28480"/>
                </a:cubicBezTo>
                <a:cubicBezTo>
                  <a:pt x="36229" y="28284"/>
                  <a:pt x="35783" y="28154"/>
                  <a:pt x="35317" y="28109"/>
                </a:cubicBezTo>
                <a:cubicBezTo>
                  <a:pt x="35873" y="26593"/>
                  <a:pt x="37319" y="25577"/>
                  <a:pt x="38936" y="25564"/>
                </a:cubicBezTo>
                <a:cubicBezTo>
                  <a:pt x="38943" y="25564"/>
                  <a:pt x="38949" y="25564"/>
                  <a:pt x="38955" y="25564"/>
                </a:cubicBezTo>
                <a:close/>
                <a:moveTo>
                  <a:pt x="54792" y="25564"/>
                </a:moveTo>
                <a:cubicBezTo>
                  <a:pt x="56413" y="25564"/>
                  <a:pt x="57867" y="26577"/>
                  <a:pt x="58431" y="28097"/>
                </a:cubicBezTo>
                <a:cubicBezTo>
                  <a:pt x="58211" y="28109"/>
                  <a:pt x="57994" y="28141"/>
                  <a:pt x="57781" y="28190"/>
                </a:cubicBezTo>
                <a:cubicBezTo>
                  <a:pt x="57270" y="26981"/>
                  <a:pt x="56107" y="26205"/>
                  <a:pt x="54792" y="26205"/>
                </a:cubicBezTo>
                <a:lnTo>
                  <a:pt x="54771" y="26205"/>
                </a:lnTo>
                <a:cubicBezTo>
                  <a:pt x="53464" y="26214"/>
                  <a:pt x="52296" y="26998"/>
                  <a:pt x="51798" y="28203"/>
                </a:cubicBezTo>
                <a:lnTo>
                  <a:pt x="51859" y="28231"/>
                </a:lnTo>
                <a:cubicBezTo>
                  <a:pt x="52349" y="27051"/>
                  <a:pt x="53493" y="26283"/>
                  <a:pt x="54771" y="26275"/>
                </a:cubicBezTo>
                <a:lnTo>
                  <a:pt x="54792" y="26275"/>
                </a:lnTo>
                <a:cubicBezTo>
                  <a:pt x="56074" y="26275"/>
                  <a:pt x="57210" y="27030"/>
                  <a:pt x="57712" y="28207"/>
                </a:cubicBezTo>
                <a:cubicBezTo>
                  <a:pt x="57495" y="28260"/>
                  <a:pt x="57287" y="28329"/>
                  <a:pt x="57087" y="28419"/>
                </a:cubicBezTo>
                <a:cubicBezTo>
                  <a:pt x="56678" y="27513"/>
                  <a:pt x="55784" y="26932"/>
                  <a:pt x="54792" y="26932"/>
                </a:cubicBezTo>
                <a:lnTo>
                  <a:pt x="54775" y="26932"/>
                </a:lnTo>
                <a:cubicBezTo>
                  <a:pt x="53762" y="26940"/>
                  <a:pt x="52859" y="27545"/>
                  <a:pt x="52471" y="28480"/>
                </a:cubicBezTo>
                <a:cubicBezTo>
                  <a:pt x="52060" y="28284"/>
                  <a:pt x="51610" y="28154"/>
                  <a:pt x="51148" y="28109"/>
                </a:cubicBezTo>
                <a:cubicBezTo>
                  <a:pt x="51704" y="26593"/>
                  <a:pt x="53150" y="25577"/>
                  <a:pt x="54767" y="25564"/>
                </a:cubicBezTo>
                <a:close/>
                <a:moveTo>
                  <a:pt x="70618" y="25564"/>
                </a:moveTo>
                <a:cubicBezTo>
                  <a:pt x="72243" y="25564"/>
                  <a:pt x="73693" y="26577"/>
                  <a:pt x="74257" y="28097"/>
                </a:cubicBezTo>
                <a:cubicBezTo>
                  <a:pt x="74036" y="28109"/>
                  <a:pt x="73821" y="28141"/>
                  <a:pt x="73608" y="28190"/>
                </a:cubicBezTo>
                <a:cubicBezTo>
                  <a:pt x="73101" y="26981"/>
                  <a:pt x="71938" y="26205"/>
                  <a:pt x="70622" y="26205"/>
                </a:cubicBezTo>
                <a:lnTo>
                  <a:pt x="70598" y="26205"/>
                </a:lnTo>
                <a:cubicBezTo>
                  <a:pt x="69295" y="26214"/>
                  <a:pt x="68126" y="26998"/>
                  <a:pt x="67625" y="28203"/>
                </a:cubicBezTo>
                <a:lnTo>
                  <a:pt x="67689" y="28231"/>
                </a:lnTo>
                <a:cubicBezTo>
                  <a:pt x="68179" y="27051"/>
                  <a:pt x="69323" y="26283"/>
                  <a:pt x="70602" y="26275"/>
                </a:cubicBezTo>
                <a:lnTo>
                  <a:pt x="70622" y="26275"/>
                </a:lnTo>
                <a:cubicBezTo>
                  <a:pt x="71904" y="26275"/>
                  <a:pt x="73040" y="27030"/>
                  <a:pt x="73538" y="28207"/>
                </a:cubicBezTo>
                <a:cubicBezTo>
                  <a:pt x="73326" y="28260"/>
                  <a:pt x="73114" y="28329"/>
                  <a:pt x="72914" y="28419"/>
                </a:cubicBezTo>
                <a:cubicBezTo>
                  <a:pt x="72509" y="27513"/>
                  <a:pt x="71615" y="26932"/>
                  <a:pt x="70618" y="26932"/>
                </a:cubicBezTo>
                <a:lnTo>
                  <a:pt x="70605" y="26932"/>
                </a:lnTo>
                <a:cubicBezTo>
                  <a:pt x="69589" y="26940"/>
                  <a:pt x="68690" y="27545"/>
                  <a:pt x="68298" y="28480"/>
                </a:cubicBezTo>
                <a:cubicBezTo>
                  <a:pt x="67885" y="28284"/>
                  <a:pt x="67440" y="28154"/>
                  <a:pt x="66975" y="28109"/>
                </a:cubicBezTo>
                <a:cubicBezTo>
                  <a:pt x="67534" y="26593"/>
                  <a:pt x="68976" y="25577"/>
                  <a:pt x="70594" y="25564"/>
                </a:cubicBezTo>
                <a:close/>
                <a:moveTo>
                  <a:pt x="86449" y="25564"/>
                </a:moveTo>
                <a:cubicBezTo>
                  <a:pt x="88074" y="25564"/>
                  <a:pt x="89524" y="26577"/>
                  <a:pt x="90087" y="28097"/>
                </a:cubicBezTo>
                <a:cubicBezTo>
                  <a:pt x="89867" y="28109"/>
                  <a:pt x="89651" y="28141"/>
                  <a:pt x="89438" y="28190"/>
                </a:cubicBezTo>
                <a:cubicBezTo>
                  <a:pt x="88928" y="26981"/>
                  <a:pt x="87764" y="26205"/>
                  <a:pt x="86449" y="26205"/>
                </a:cubicBezTo>
                <a:lnTo>
                  <a:pt x="86428" y="26205"/>
                </a:lnTo>
                <a:cubicBezTo>
                  <a:pt x="85122" y="26214"/>
                  <a:pt x="83953" y="26998"/>
                  <a:pt x="83455" y="28203"/>
                </a:cubicBezTo>
                <a:lnTo>
                  <a:pt x="83516" y="28231"/>
                </a:lnTo>
                <a:cubicBezTo>
                  <a:pt x="84010" y="27051"/>
                  <a:pt x="85150" y="26283"/>
                  <a:pt x="86428" y="26275"/>
                </a:cubicBezTo>
                <a:lnTo>
                  <a:pt x="86449" y="26275"/>
                </a:lnTo>
                <a:cubicBezTo>
                  <a:pt x="87731" y="26275"/>
                  <a:pt x="88871" y="27030"/>
                  <a:pt x="89369" y="28207"/>
                </a:cubicBezTo>
                <a:cubicBezTo>
                  <a:pt x="89152" y="28260"/>
                  <a:pt x="88944" y="28329"/>
                  <a:pt x="88744" y="28419"/>
                </a:cubicBezTo>
                <a:cubicBezTo>
                  <a:pt x="88336" y="27513"/>
                  <a:pt x="87441" y="26932"/>
                  <a:pt x="86449" y="26932"/>
                </a:cubicBezTo>
                <a:lnTo>
                  <a:pt x="86432" y="26932"/>
                </a:lnTo>
                <a:cubicBezTo>
                  <a:pt x="85420" y="26940"/>
                  <a:pt x="84517" y="27545"/>
                  <a:pt x="84129" y="28480"/>
                </a:cubicBezTo>
                <a:cubicBezTo>
                  <a:pt x="83716" y="28284"/>
                  <a:pt x="83267" y="28154"/>
                  <a:pt x="82805" y="28109"/>
                </a:cubicBezTo>
                <a:cubicBezTo>
                  <a:pt x="83361" y="26593"/>
                  <a:pt x="84807" y="25577"/>
                  <a:pt x="86424" y="25564"/>
                </a:cubicBezTo>
                <a:close/>
                <a:moveTo>
                  <a:pt x="15166" y="27002"/>
                </a:moveTo>
                <a:cubicBezTo>
                  <a:pt x="16146" y="27002"/>
                  <a:pt x="17017" y="27577"/>
                  <a:pt x="17404" y="28472"/>
                </a:cubicBezTo>
                <a:cubicBezTo>
                  <a:pt x="17217" y="28562"/>
                  <a:pt x="17036" y="28664"/>
                  <a:pt x="16865" y="28783"/>
                </a:cubicBezTo>
                <a:cubicBezTo>
                  <a:pt x="16591" y="28084"/>
                  <a:pt x="15918" y="27622"/>
                  <a:pt x="15166" y="27622"/>
                </a:cubicBezTo>
                <a:lnTo>
                  <a:pt x="15154" y="27622"/>
                </a:lnTo>
                <a:cubicBezTo>
                  <a:pt x="14395" y="27626"/>
                  <a:pt x="13716" y="28105"/>
                  <a:pt x="13454" y="28811"/>
                </a:cubicBezTo>
                <a:cubicBezTo>
                  <a:pt x="13283" y="28689"/>
                  <a:pt x="13104" y="28582"/>
                  <a:pt x="12915" y="28493"/>
                </a:cubicBezTo>
                <a:cubicBezTo>
                  <a:pt x="13300" y="27594"/>
                  <a:pt x="14169" y="27010"/>
                  <a:pt x="15149" y="27002"/>
                </a:cubicBezTo>
                <a:close/>
                <a:moveTo>
                  <a:pt x="30993" y="27002"/>
                </a:moveTo>
                <a:cubicBezTo>
                  <a:pt x="31973" y="27002"/>
                  <a:pt x="32842" y="27577"/>
                  <a:pt x="33234" y="28472"/>
                </a:cubicBezTo>
                <a:cubicBezTo>
                  <a:pt x="33047" y="28562"/>
                  <a:pt x="32863" y="28664"/>
                  <a:pt x="32691" y="28783"/>
                </a:cubicBezTo>
                <a:cubicBezTo>
                  <a:pt x="32422" y="28084"/>
                  <a:pt x="31748" y="27622"/>
                  <a:pt x="30993" y="27622"/>
                </a:cubicBezTo>
                <a:lnTo>
                  <a:pt x="30980" y="27622"/>
                </a:lnTo>
                <a:cubicBezTo>
                  <a:pt x="30225" y="27626"/>
                  <a:pt x="29547" y="28105"/>
                  <a:pt x="29281" y="28811"/>
                </a:cubicBezTo>
                <a:cubicBezTo>
                  <a:pt x="29114" y="28689"/>
                  <a:pt x="28930" y="28582"/>
                  <a:pt x="28746" y="28493"/>
                </a:cubicBezTo>
                <a:cubicBezTo>
                  <a:pt x="29126" y="27594"/>
                  <a:pt x="30000" y="27010"/>
                  <a:pt x="30976" y="27002"/>
                </a:cubicBezTo>
                <a:close/>
                <a:moveTo>
                  <a:pt x="46823" y="27002"/>
                </a:moveTo>
                <a:cubicBezTo>
                  <a:pt x="47803" y="27002"/>
                  <a:pt x="48673" y="27577"/>
                  <a:pt x="49061" y="28472"/>
                </a:cubicBezTo>
                <a:cubicBezTo>
                  <a:pt x="48874" y="28562"/>
                  <a:pt x="48694" y="28664"/>
                  <a:pt x="48522" y="28783"/>
                </a:cubicBezTo>
                <a:cubicBezTo>
                  <a:pt x="48249" y="28084"/>
                  <a:pt x="47575" y="27622"/>
                  <a:pt x="46823" y="27622"/>
                </a:cubicBezTo>
                <a:lnTo>
                  <a:pt x="46811" y="27622"/>
                </a:lnTo>
                <a:cubicBezTo>
                  <a:pt x="46051" y="27626"/>
                  <a:pt x="45374" y="28105"/>
                  <a:pt x="45112" y="28811"/>
                </a:cubicBezTo>
                <a:cubicBezTo>
                  <a:pt x="44940" y="28693"/>
                  <a:pt x="44761" y="28582"/>
                  <a:pt x="44573" y="28493"/>
                </a:cubicBezTo>
                <a:cubicBezTo>
                  <a:pt x="44953" y="27594"/>
                  <a:pt x="45826" y="27010"/>
                  <a:pt x="46807" y="27002"/>
                </a:cubicBezTo>
                <a:close/>
                <a:moveTo>
                  <a:pt x="62650" y="27002"/>
                </a:moveTo>
                <a:cubicBezTo>
                  <a:pt x="63630" y="27002"/>
                  <a:pt x="64500" y="27577"/>
                  <a:pt x="64892" y="28472"/>
                </a:cubicBezTo>
                <a:cubicBezTo>
                  <a:pt x="64705" y="28562"/>
                  <a:pt x="64520" y="28664"/>
                  <a:pt x="64349" y="28783"/>
                </a:cubicBezTo>
                <a:cubicBezTo>
                  <a:pt x="64079" y="28084"/>
                  <a:pt x="63406" y="27622"/>
                  <a:pt x="62650" y="27622"/>
                </a:cubicBezTo>
                <a:lnTo>
                  <a:pt x="62637" y="27622"/>
                </a:lnTo>
                <a:cubicBezTo>
                  <a:pt x="61881" y="27626"/>
                  <a:pt x="61204" y="28105"/>
                  <a:pt x="60938" y="28811"/>
                </a:cubicBezTo>
                <a:cubicBezTo>
                  <a:pt x="60771" y="28689"/>
                  <a:pt x="60588" y="28582"/>
                  <a:pt x="60403" y="28493"/>
                </a:cubicBezTo>
                <a:cubicBezTo>
                  <a:pt x="60784" y="27594"/>
                  <a:pt x="61657" y="27010"/>
                  <a:pt x="62633" y="27002"/>
                </a:cubicBezTo>
                <a:close/>
                <a:moveTo>
                  <a:pt x="78481" y="27002"/>
                </a:moveTo>
                <a:cubicBezTo>
                  <a:pt x="79461" y="27002"/>
                  <a:pt x="80330" y="27577"/>
                  <a:pt x="80718" y="28472"/>
                </a:cubicBezTo>
                <a:cubicBezTo>
                  <a:pt x="80530" y="28562"/>
                  <a:pt x="80351" y="28664"/>
                  <a:pt x="80179" y="28783"/>
                </a:cubicBezTo>
                <a:cubicBezTo>
                  <a:pt x="79906" y="28084"/>
                  <a:pt x="79231" y="27622"/>
                  <a:pt x="78481" y="27622"/>
                </a:cubicBezTo>
                <a:lnTo>
                  <a:pt x="78468" y="27622"/>
                </a:lnTo>
                <a:cubicBezTo>
                  <a:pt x="77708" y="27626"/>
                  <a:pt x="77031" y="28105"/>
                  <a:pt x="76769" y="28811"/>
                </a:cubicBezTo>
                <a:cubicBezTo>
                  <a:pt x="76598" y="28689"/>
                  <a:pt x="76418" y="28582"/>
                  <a:pt x="76230" y="28493"/>
                </a:cubicBezTo>
                <a:cubicBezTo>
                  <a:pt x="76614" y="27594"/>
                  <a:pt x="77484" y="27010"/>
                  <a:pt x="78464" y="27002"/>
                </a:cubicBezTo>
                <a:close/>
                <a:moveTo>
                  <a:pt x="94307" y="27002"/>
                </a:moveTo>
                <a:cubicBezTo>
                  <a:pt x="95287" y="27002"/>
                  <a:pt x="96157" y="27577"/>
                  <a:pt x="96549" y="28472"/>
                </a:cubicBezTo>
                <a:cubicBezTo>
                  <a:pt x="96361" y="28562"/>
                  <a:pt x="96178" y="28664"/>
                  <a:pt x="96006" y="28783"/>
                </a:cubicBezTo>
                <a:cubicBezTo>
                  <a:pt x="95736" y="28084"/>
                  <a:pt x="95062" y="27622"/>
                  <a:pt x="94307" y="27622"/>
                </a:cubicBezTo>
                <a:lnTo>
                  <a:pt x="94295" y="27622"/>
                </a:lnTo>
                <a:cubicBezTo>
                  <a:pt x="93539" y="27626"/>
                  <a:pt x="92861" y="28105"/>
                  <a:pt x="92596" y="28811"/>
                </a:cubicBezTo>
                <a:cubicBezTo>
                  <a:pt x="92428" y="28689"/>
                  <a:pt x="92244" y="28582"/>
                  <a:pt x="92061" y="28493"/>
                </a:cubicBezTo>
                <a:cubicBezTo>
                  <a:pt x="92440" y="27594"/>
                  <a:pt x="93314" y="27010"/>
                  <a:pt x="94291" y="27002"/>
                </a:cubicBezTo>
                <a:close/>
                <a:moveTo>
                  <a:pt x="7304" y="27002"/>
                </a:moveTo>
                <a:cubicBezTo>
                  <a:pt x="8272" y="27002"/>
                  <a:pt x="9142" y="27569"/>
                  <a:pt x="9534" y="28448"/>
                </a:cubicBezTo>
                <a:cubicBezTo>
                  <a:pt x="9346" y="28533"/>
                  <a:pt x="9166" y="28636"/>
                  <a:pt x="8991" y="28750"/>
                </a:cubicBezTo>
                <a:cubicBezTo>
                  <a:pt x="8713" y="28072"/>
                  <a:pt x="8039" y="27622"/>
                  <a:pt x="7304" y="27622"/>
                </a:cubicBezTo>
                <a:lnTo>
                  <a:pt x="7296" y="27622"/>
                </a:lnTo>
                <a:cubicBezTo>
                  <a:pt x="6519" y="27626"/>
                  <a:pt x="5842" y="28113"/>
                  <a:pt x="5584" y="28840"/>
                </a:cubicBezTo>
                <a:cubicBezTo>
                  <a:pt x="5413" y="28717"/>
                  <a:pt x="5233" y="28607"/>
                  <a:pt x="5049" y="28513"/>
                </a:cubicBezTo>
                <a:cubicBezTo>
                  <a:pt x="5425" y="27602"/>
                  <a:pt x="6303" y="27010"/>
                  <a:pt x="7292" y="27002"/>
                </a:cubicBezTo>
                <a:close/>
                <a:moveTo>
                  <a:pt x="23134" y="27002"/>
                </a:moveTo>
                <a:cubicBezTo>
                  <a:pt x="24099" y="27002"/>
                  <a:pt x="24968" y="27569"/>
                  <a:pt x="25364" y="28448"/>
                </a:cubicBezTo>
                <a:cubicBezTo>
                  <a:pt x="25177" y="28533"/>
                  <a:pt x="24993" y="28636"/>
                  <a:pt x="24821" y="28750"/>
                </a:cubicBezTo>
                <a:cubicBezTo>
                  <a:pt x="24540" y="28072"/>
                  <a:pt x="23869" y="27622"/>
                  <a:pt x="23134" y="27622"/>
                </a:cubicBezTo>
                <a:lnTo>
                  <a:pt x="23122" y="27622"/>
                </a:lnTo>
                <a:cubicBezTo>
                  <a:pt x="22350" y="27626"/>
                  <a:pt x="21668" y="28113"/>
                  <a:pt x="21415" y="28840"/>
                </a:cubicBezTo>
                <a:cubicBezTo>
                  <a:pt x="21243" y="28717"/>
                  <a:pt x="21064" y="28607"/>
                  <a:pt x="20876" y="28513"/>
                </a:cubicBezTo>
                <a:cubicBezTo>
                  <a:pt x="21251" y="27602"/>
                  <a:pt x="22129" y="27010"/>
                  <a:pt x="23119" y="27002"/>
                </a:cubicBezTo>
                <a:close/>
                <a:moveTo>
                  <a:pt x="38961" y="27002"/>
                </a:moveTo>
                <a:cubicBezTo>
                  <a:pt x="39929" y="27002"/>
                  <a:pt x="40799" y="27569"/>
                  <a:pt x="41191" y="28448"/>
                </a:cubicBezTo>
                <a:cubicBezTo>
                  <a:pt x="41003" y="28533"/>
                  <a:pt x="40823" y="28636"/>
                  <a:pt x="40648" y="28750"/>
                </a:cubicBezTo>
                <a:cubicBezTo>
                  <a:pt x="40370" y="28072"/>
                  <a:pt x="39696" y="27622"/>
                  <a:pt x="38961" y="27622"/>
                </a:cubicBezTo>
                <a:lnTo>
                  <a:pt x="38953" y="27622"/>
                </a:lnTo>
                <a:cubicBezTo>
                  <a:pt x="38177" y="27626"/>
                  <a:pt x="37498" y="28113"/>
                  <a:pt x="37242" y="28840"/>
                </a:cubicBezTo>
                <a:cubicBezTo>
                  <a:pt x="37221" y="28823"/>
                  <a:pt x="37196" y="28807"/>
                  <a:pt x="37176" y="28791"/>
                </a:cubicBezTo>
                <a:cubicBezTo>
                  <a:pt x="37025" y="28689"/>
                  <a:pt x="36870" y="28595"/>
                  <a:pt x="36706" y="28513"/>
                </a:cubicBezTo>
                <a:cubicBezTo>
                  <a:pt x="37082" y="27602"/>
                  <a:pt x="37960" y="27010"/>
                  <a:pt x="38949" y="27002"/>
                </a:cubicBezTo>
                <a:close/>
                <a:moveTo>
                  <a:pt x="54792" y="27002"/>
                </a:moveTo>
                <a:cubicBezTo>
                  <a:pt x="55755" y="27002"/>
                  <a:pt x="56626" y="27569"/>
                  <a:pt x="57022" y="28448"/>
                </a:cubicBezTo>
                <a:cubicBezTo>
                  <a:pt x="56833" y="28533"/>
                  <a:pt x="56650" y="28636"/>
                  <a:pt x="56478" y="28750"/>
                </a:cubicBezTo>
                <a:cubicBezTo>
                  <a:pt x="56196" y="28072"/>
                  <a:pt x="55527" y="27622"/>
                  <a:pt x="54792" y="27622"/>
                </a:cubicBezTo>
                <a:lnTo>
                  <a:pt x="54780" y="27622"/>
                </a:lnTo>
                <a:cubicBezTo>
                  <a:pt x="54007" y="27626"/>
                  <a:pt x="53325" y="28113"/>
                  <a:pt x="53072" y="28840"/>
                </a:cubicBezTo>
                <a:cubicBezTo>
                  <a:pt x="52901" y="28717"/>
                  <a:pt x="52721" y="28607"/>
                  <a:pt x="52533" y="28513"/>
                </a:cubicBezTo>
                <a:cubicBezTo>
                  <a:pt x="52912" y="27602"/>
                  <a:pt x="53791" y="27010"/>
                  <a:pt x="54775" y="27002"/>
                </a:cubicBezTo>
                <a:close/>
                <a:moveTo>
                  <a:pt x="70618" y="27002"/>
                </a:moveTo>
                <a:cubicBezTo>
                  <a:pt x="71586" y="27002"/>
                  <a:pt x="72456" y="27569"/>
                  <a:pt x="72848" y="28448"/>
                </a:cubicBezTo>
                <a:cubicBezTo>
                  <a:pt x="72660" y="28533"/>
                  <a:pt x="72481" y="28636"/>
                  <a:pt x="72305" y="28750"/>
                </a:cubicBezTo>
                <a:cubicBezTo>
                  <a:pt x="72027" y="28072"/>
                  <a:pt x="71353" y="27622"/>
                  <a:pt x="70618" y="27622"/>
                </a:cubicBezTo>
                <a:lnTo>
                  <a:pt x="70610" y="27622"/>
                </a:lnTo>
                <a:cubicBezTo>
                  <a:pt x="69834" y="27626"/>
                  <a:pt x="69156" y="28113"/>
                  <a:pt x="68899" y="28840"/>
                </a:cubicBezTo>
                <a:cubicBezTo>
                  <a:pt x="68727" y="28717"/>
                  <a:pt x="68547" y="28607"/>
                  <a:pt x="68364" y="28513"/>
                </a:cubicBezTo>
                <a:cubicBezTo>
                  <a:pt x="68739" y="27602"/>
                  <a:pt x="69617" y="27010"/>
                  <a:pt x="70605" y="27002"/>
                </a:cubicBezTo>
                <a:close/>
                <a:moveTo>
                  <a:pt x="86449" y="27002"/>
                </a:moveTo>
                <a:cubicBezTo>
                  <a:pt x="87412" y="27002"/>
                  <a:pt x="88283" y="27569"/>
                  <a:pt x="88679" y="28448"/>
                </a:cubicBezTo>
                <a:cubicBezTo>
                  <a:pt x="88491" y="28533"/>
                  <a:pt x="88307" y="28636"/>
                  <a:pt x="88136" y="28750"/>
                </a:cubicBezTo>
                <a:cubicBezTo>
                  <a:pt x="87853" y="28072"/>
                  <a:pt x="87184" y="27622"/>
                  <a:pt x="86449" y="27622"/>
                </a:cubicBezTo>
                <a:lnTo>
                  <a:pt x="86436" y="27622"/>
                </a:lnTo>
                <a:cubicBezTo>
                  <a:pt x="85665" y="27626"/>
                  <a:pt x="84982" y="28113"/>
                  <a:pt x="84729" y="28840"/>
                </a:cubicBezTo>
                <a:cubicBezTo>
                  <a:pt x="84558" y="28717"/>
                  <a:pt x="84378" y="28607"/>
                  <a:pt x="84190" y="28513"/>
                </a:cubicBezTo>
                <a:cubicBezTo>
                  <a:pt x="84570" y="27602"/>
                  <a:pt x="85448" y="27010"/>
                  <a:pt x="86432" y="27002"/>
                </a:cubicBezTo>
                <a:close/>
                <a:moveTo>
                  <a:pt x="15166" y="27692"/>
                </a:moveTo>
                <a:cubicBezTo>
                  <a:pt x="15893" y="27692"/>
                  <a:pt x="16546" y="28146"/>
                  <a:pt x="16804" y="28823"/>
                </a:cubicBezTo>
                <a:cubicBezTo>
                  <a:pt x="16649" y="28934"/>
                  <a:pt x="16497" y="29060"/>
                  <a:pt x="16359" y="29195"/>
                </a:cubicBezTo>
                <a:cubicBezTo>
                  <a:pt x="16240" y="28636"/>
                  <a:pt x="15737" y="28227"/>
                  <a:pt x="15166" y="28227"/>
                </a:cubicBezTo>
                <a:lnTo>
                  <a:pt x="15158" y="28227"/>
                </a:lnTo>
                <a:cubicBezTo>
                  <a:pt x="14561" y="28227"/>
                  <a:pt x="14063" y="28656"/>
                  <a:pt x="13961" y="29236"/>
                </a:cubicBezTo>
                <a:cubicBezTo>
                  <a:pt x="13822" y="29097"/>
                  <a:pt x="13671" y="28970"/>
                  <a:pt x="13512" y="28852"/>
                </a:cubicBezTo>
                <a:cubicBezTo>
                  <a:pt x="13761" y="28162"/>
                  <a:pt x="14419" y="27696"/>
                  <a:pt x="15154" y="27692"/>
                </a:cubicBezTo>
                <a:close/>
                <a:moveTo>
                  <a:pt x="30993" y="27692"/>
                </a:moveTo>
                <a:cubicBezTo>
                  <a:pt x="31724" y="27692"/>
                  <a:pt x="32377" y="28146"/>
                  <a:pt x="32635" y="28823"/>
                </a:cubicBezTo>
                <a:cubicBezTo>
                  <a:pt x="32475" y="28934"/>
                  <a:pt x="32328" y="29060"/>
                  <a:pt x="32190" y="29195"/>
                </a:cubicBezTo>
                <a:cubicBezTo>
                  <a:pt x="32071" y="28636"/>
                  <a:pt x="31568" y="28227"/>
                  <a:pt x="30993" y="28227"/>
                </a:cubicBezTo>
                <a:lnTo>
                  <a:pt x="30985" y="28227"/>
                </a:lnTo>
                <a:cubicBezTo>
                  <a:pt x="30388" y="28227"/>
                  <a:pt x="29890" y="28656"/>
                  <a:pt x="29792" y="29236"/>
                </a:cubicBezTo>
                <a:cubicBezTo>
                  <a:pt x="29649" y="29097"/>
                  <a:pt x="29502" y="28970"/>
                  <a:pt x="29343" y="28852"/>
                </a:cubicBezTo>
                <a:cubicBezTo>
                  <a:pt x="29592" y="28162"/>
                  <a:pt x="30245" y="27696"/>
                  <a:pt x="30980" y="27692"/>
                </a:cubicBezTo>
                <a:close/>
                <a:moveTo>
                  <a:pt x="46823" y="27692"/>
                </a:moveTo>
                <a:cubicBezTo>
                  <a:pt x="47551" y="27692"/>
                  <a:pt x="48203" y="28146"/>
                  <a:pt x="48461" y="28823"/>
                </a:cubicBezTo>
                <a:cubicBezTo>
                  <a:pt x="48305" y="28934"/>
                  <a:pt x="48154" y="29060"/>
                  <a:pt x="48016" y="29195"/>
                </a:cubicBezTo>
                <a:cubicBezTo>
                  <a:pt x="47898" y="28636"/>
                  <a:pt x="47395" y="28227"/>
                  <a:pt x="46823" y="28227"/>
                </a:cubicBezTo>
                <a:lnTo>
                  <a:pt x="46815" y="28227"/>
                </a:lnTo>
                <a:cubicBezTo>
                  <a:pt x="46218" y="28227"/>
                  <a:pt x="45721" y="28656"/>
                  <a:pt x="45619" y="29236"/>
                </a:cubicBezTo>
                <a:cubicBezTo>
                  <a:pt x="45479" y="29097"/>
                  <a:pt x="45328" y="28970"/>
                  <a:pt x="45169" y="28852"/>
                </a:cubicBezTo>
                <a:cubicBezTo>
                  <a:pt x="45419" y="28162"/>
                  <a:pt x="46075" y="27696"/>
                  <a:pt x="46811" y="27692"/>
                </a:cubicBezTo>
                <a:close/>
                <a:moveTo>
                  <a:pt x="62650" y="27692"/>
                </a:moveTo>
                <a:cubicBezTo>
                  <a:pt x="63381" y="27692"/>
                  <a:pt x="64034" y="28146"/>
                  <a:pt x="64292" y="28823"/>
                </a:cubicBezTo>
                <a:cubicBezTo>
                  <a:pt x="64132" y="28934"/>
                  <a:pt x="63985" y="29060"/>
                  <a:pt x="63847" y="29195"/>
                </a:cubicBezTo>
                <a:cubicBezTo>
                  <a:pt x="63728" y="28636"/>
                  <a:pt x="63225" y="28227"/>
                  <a:pt x="62650" y="28227"/>
                </a:cubicBezTo>
                <a:lnTo>
                  <a:pt x="62641" y="28227"/>
                </a:lnTo>
                <a:cubicBezTo>
                  <a:pt x="62045" y="28227"/>
                  <a:pt x="61547" y="28656"/>
                  <a:pt x="61449" y="29236"/>
                </a:cubicBezTo>
                <a:cubicBezTo>
                  <a:pt x="61306" y="29097"/>
                  <a:pt x="61159" y="28970"/>
                  <a:pt x="60999" y="28852"/>
                </a:cubicBezTo>
                <a:cubicBezTo>
                  <a:pt x="61249" y="28162"/>
                  <a:pt x="61902" y="27696"/>
                  <a:pt x="62637" y="27692"/>
                </a:cubicBezTo>
                <a:close/>
                <a:moveTo>
                  <a:pt x="78481" y="27692"/>
                </a:moveTo>
                <a:cubicBezTo>
                  <a:pt x="79212" y="27692"/>
                  <a:pt x="79861" y="28146"/>
                  <a:pt x="80119" y="28823"/>
                </a:cubicBezTo>
                <a:cubicBezTo>
                  <a:pt x="79963" y="28934"/>
                  <a:pt x="79812" y="29060"/>
                  <a:pt x="79673" y="29195"/>
                </a:cubicBezTo>
                <a:cubicBezTo>
                  <a:pt x="79555" y="28636"/>
                  <a:pt x="79052" y="28227"/>
                  <a:pt x="78481" y="28227"/>
                </a:cubicBezTo>
                <a:lnTo>
                  <a:pt x="78472" y="28227"/>
                </a:lnTo>
                <a:cubicBezTo>
                  <a:pt x="77876" y="28227"/>
                  <a:pt x="77378" y="28656"/>
                  <a:pt x="77276" y="29236"/>
                </a:cubicBezTo>
                <a:cubicBezTo>
                  <a:pt x="77137" y="29097"/>
                  <a:pt x="76986" y="28970"/>
                  <a:pt x="76826" y="28852"/>
                </a:cubicBezTo>
                <a:cubicBezTo>
                  <a:pt x="77075" y="28162"/>
                  <a:pt x="77733" y="27696"/>
                  <a:pt x="78468" y="27692"/>
                </a:cubicBezTo>
                <a:close/>
                <a:moveTo>
                  <a:pt x="94307" y="27692"/>
                </a:moveTo>
                <a:cubicBezTo>
                  <a:pt x="95038" y="27692"/>
                  <a:pt x="95691" y="28146"/>
                  <a:pt x="95949" y="28823"/>
                </a:cubicBezTo>
                <a:cubicBezTo>
                  <a:pt x="95789" y="28934"/>
                  <a:pt x="95642" y="29060"/>
                  <a:pt x="95503" y="29195"/>
                </a:cubicBezTo>
                <a:cubicBezTo>
                  <a:pt x="95386" y="28636"/>
                  <a:pt x="94883" y="28227"/>
                  <a:pt x="94307" y="28227"/>
                </a:cubicBezTo>
                <a:lnTo>
                  <a:pt x="94298" y="28227"/>
                </a:lnTo>
                <a:cubicBezTo>
                  <a:pt x="93702" y="28227"/>
                  <a:pt x="93205" y="28656"/>
                  <a:pt x="93106" y="29236"/>
                </a:cubicBezTo>
                <a:cubicBezTo>
                  <a:pt x="92963" y="29097"/>
                  <a:pt x="92816" y="28970"/>
                  <a:pt x="92657" y="28852"/>
                </a:cubicBezTo>
                <a:cubicBezTo>
                  <a:pt x="92906" y="28162"/>
                  <a:pt x="93563" y="27696"/>
                  <a:pt x="94298" y="27692"/>
                </a:cubicBezTo>
                <a:close/>
                <a:moveTo>
                  <a:pt x="7305" y="27692"/>
                </a:moveTo>
                <a:cubicBezTo>
                  <a:pt x="8016" y="27692"/>
                  <a:pt x="8665" y="28132"/>
                  <a:pt x="8934" y="28791"/>
                </a:cubicBezTo>
                <a:cubicBezTo>
                  <a:pt x="8778" y="28897"/>
                  <a:pt x="8627" y="29015"/>
                  <a:pt x="8489" y="29146"/>
                </a:cubicBezTo>
                <a:cubicBezTo>
                  <a:pt x="8353" y="28611"/>
                  <a:pt x="7863" y="28227"/>
                  <a:pt x="7304" y="28227"/>
                </a:cubicBezTo>
                <a:lnTo>
                  <a:pt x="7300" y="28227"/>
                </a:lnTo>
                <a:cubicBezTo>
                  <a:pt x="6687" y="28227"/>
                  <a:pt x="6176" y="28680"/>
                  <a:pt x="6095" y="29281"/>
                </a:cubicBezTo>
                <a:cubicBezTo>
                  <a:pt x="5956" y="29134"/>
                  <a:pt x="5805" y="29004"/>
                  <a:pt x="5646" y="28881"/>
                </a:cubicBezTo>
                <a:cubicBezTo>
                  <a:pt x="5882" y="28174"/>
                  <a:pt x="6544" y="27696"/>
                  <a:pt x="7296" y="27692"/>
                </a:cubicBezTo>
                <a:cubicBezTo>
                  <a:pt x="7299" y="27692"/>
                  <a:pt x="7302" y="27692"/>
                  <a:pt x="7305" y="27692"/>
                </a:cubicBezTo>
                <a:close/>
                <a:moveTo>
                  <a:pt x="23132" y="27692"/>
                </a:moveTo>
                <a:cubicBezTo>
                  <a:pt x="23843" y="27692"/>
                  <a:pt x="24496" y="28132"/>
                  <a:pt x="24760" y="28791"/>
                </a:cubicBezTo>
                <a:cubicBezTo>
                  <a:pt x="24605" y="28897"/>
                  <a:pt x="24458" y="29015"/>
                  <a:pt x="24319" y="29146"/>
                </a:cubicBezTo>
                <a:cubicBezTo>
                  <a:pt x="24180" y="28611"/>
                  <a:pt x="23694" y="28227"/>
                  <a:pt x="23134" y="28227"/>
                </a:cubicBezTo>
                <a:lnTo>
                  <a:pt x="23126" y="28227"/>
                </a:lnTo>
                <a:cubicBezTo>
                  <a:pt x="22518" y="28227"/>
                  <a:pt x="22007" y="28680"/>
                  <a:pt x="21926" y="29281"/>
                </a:cubicBezTo>
                <a:cubicBezTo>
                  <a:pt x="21782" y="29134"/>
                  <a:pt x="21632" y="29004"/>
                  <a:pt x="21472" y="28881"/>
                </a:cubicBezTo>
                <a:cubicBezTo>
                  <a:pt x="21713" y="28174"/>
                  <a:pt x="22371" y="27696"/>
                  <a:pt x="23122" y="27692"/>
                </a:cubicBezTo>
                <a:cubicBezTo>
                  <a:pt x="23126" y="27692"/>
                  <a:pt x="23129" y="27692"/>
                  <a:pt x="23132" y="27692"/>
                </a:cubicBezTo>
                <a:close/>
                <a:moveTo>
                  <a:pt x="38963" y="27692"/>
                </a:moveTo>
                <a:cubicBezTo>
                  <a:pt x="39673" y="27692"/>
                  <a:pt x="40323" y="28132"/>
                  <a:pt x="40591" y="28791"/>
                </a:cubicBezTo>
                <a:cubicBezTo>
                  <a:pt x="40435" y="28897"/>
                  <a:pt x="40284" y="29015"/>
                  <a:pt x="40145" y="29146"/>
                </a:cubicBezTo>
                <a:cubicBezTo>
                  <a:pt x="40011" y="28611"/>
                  <a:pt x="39521" y="28227"/>
                  <a:pt x="38961" y="28227"/>
                </a:cubicBezTo>
                <a:lnTo>
                  <a:pt x="38957" y="28227"/>
                </a:lnTo>
                <a:cubicBezTo>
                  <a:pt x="38344" y="28227"/>
                  <a:pt x="37834" y="28680"/>
                  <a:pt x="37752" y="29281"/>
                </a:cubicBezTo>
                <a:cubicBezTo>
                  <a:pt x="37687" y="29211"/>
                  <a:pt x="37621" y="29146"/>
                  <a:pt x="37552" y="29085"/>
                </a:cubicBezTo>
                <a:cubicBezTo>
                  <a:pt x="37491" y="29032"/>
                  <a:pt x="37430" y="28983"/>
                  <a:pt x="37368" y="28934"/>
                </a:cubicBezTo>
                <a:cubicBezTo>
                  <a:pt x="37344" y="28917"/>
                  <a:pt x="37323" y="28901"/>
                  <a:pt x="37302" y="28881"/>
                </a:cubicBezTo>
                <a:cubicBezTo>
                  <a:pt x="37540" y="28174"/>
                  <a:pt x="38201" y="27696"/>
                  <a:pt x="38953" y="27692"/>
                </a:cubicBezTo>
                <a:cubicBezTo>
                  <a:pt x="38956" y="27692"/>
                  <a:pt x="38959" y="27692"/>
                  <a:pt x="38963" y="27692"/>
                </a:cubicBezTo>
                <a:close/>
                <a:moveTo>
                  <a:pt x="54792" y="27692"/>
                </a:moveTo>
                <a:cubicBezTo>
                  <a:pt x="55502" y="27692"/>
                  <a:pt x="56152" y="28133"/>
                  <a:pt x="56417" y="28791"/>
                </a:cubicBezTo>
                <a:cubicBezTo>
                  <a:pt x="56262" y="28897"/>
                  <a:pt x="56115" y="29015"/>
                  <a:pt x="55976" y="29146"/>
                </a:cubicBezTo>
                <a:cubicBezTo>
                  <a:pt x="55837" y="28611"/>
                  <a:pt x="55351" y="28227"/>
                  <a:pt x="54792" y="28227"/>
                </a:cubicBezTo>
                <a:lnTo>
                  <a:pt x="54784" y="28227"/>
                </a:lnTo>
                <a:cubicBezTo>
                  <a:pt x="54175" y="28227"/>
                  <a:pt x="53664" y="28680"/>
                  <a:pt x="53583" y="29281"/>
                </a:cubicBezTo>
                <a:cubicBezTo>
                  <a:pt x="53440" y="29134"/>
                  <a:pt x="53289" y="29004"/>
                  <a:pt x="53129" y="28881"/>
                </a:cubicBezTo>
                <a:cubicBezTo>
                  <a:pt x="53370" y="28174"/>
                  <a:pt x="54028" y="27696"/>
                  <a:pt x="54780" y="27692"/>
                </a:cubicBezTo>
                <a:close/>
                <a:moveTo>
                  <a:pt x="70618" y="27692"/>
                </a:moveTo>
                <a:cubicBezTo>
                  <a:pt x="71329" y="27692"/>
                  <a:pt x="71983" y="28133"/>
                  <a:pt x="72247" y="28791"/>
                </a:cubicBezTo>
                <a:cubicBezTo>
                  <a:pt x="72092" y="28897"/>
                  <a:pt x="71941" y="29015"/>
                  <a:pt x="71802" y="29146"/>
                </a:cubicBezTo>
                <a:cubicBezTo>
                  <a:pt x="71668" y="28611"/>
                  <a:pt x="71178" y="28227"/>
                  <a:pt x="70618" y="28227"/>
                </a:cubicBezTo>
                <a:lnTo>
                  <a:pt x="70614" y="28227"/>
                </a:lnTo>
                <a:cubicBezTo>
                  <a:pt x="70002" y="28227"/>
                  <a:pt x="69491" y="28680"/>
                  <a:pt x="69410" y="29281"/>
                </a:cubicBezTo>
                <a:cubicBezTo>
                  <a:pt x="69287" y="29154"/>
                  <a:pt x="69160" y="29040"/>
                  <a:pt x="69025" y="28934"/>
                </a:cubicBezTo>
                <a:cubicBezTo>
                  <a:pt x="69005" y="28917"/>
                  <a:pt x="68980" y="28901"/>
                  <a:pt x="68960" y="28881"/>
                </a:cubicBezTo>
                <a:cubicBezTo>
                  <a:pt x="69197" y="28174"/>
                  <a:pt x="69859" y="27696"/>
                  <a:pt x="70610" y="27692"/>
                </a:cubicBezTo>
                <a:close/>
                <a:moveTo>
                  <a:pt x="86449" y="27692"/>
                </a:moveTo>
                <a:cubicBezTo>
                  <a:pt x="87159" y="27692"/>
                  <a:pt x="87808" y="28133"/>
                  <a:pt x="88074" y="28791"/>
                </a:cubicBezTo>
                <a:cubicBezTo>
                  <a:pt x="87919" y="28897"/>
                  <a:pt x="87772" y="29015"/>
                  <a:pt x="87633" y="29146"/>
                </a:cubicBezTo>
                <a:cubicBezTo>
                  <a:pt x="87495" y="28611"/>
                  <a:pt x="87009" y="28227"/>
                  <a:pt x="86449" y="28227"/>
                </a:cubicBezTo>
                <a:lnTo>
                  <a:pt x="86441" y="28227"/>
                </a:lnTo>
                <a:cubicBezTo>
                  <a:pt x="85832" y="28227"/>
                  <a:pt x="85322" y="28680"/>
                  <a:pt x="85240" y="29281"/>
                </a:cubicBezTo>
                <a:cubicBezTo>
                  <a:pt x="85097" y="29134"/>
                  <a:pt x="84946" y="29004"/>
                  <a:pt x="84786" y="28881"/>
                </a:cubicBezTo>
                <a:cubicBezTo>
                  <a:pt x="85027" y="28174"/>
                  <a:pt x="85685" y="27696"/>
                  <a:pt x="86436" y="27692"/>
                </a:cubicBezTo>
                <a:close/>
                <a:moveTo>
                  <a:pt x="38961" y="28297"/>
                </a:moveTo>
                <a:cubicBezTo>
                  <a:pt x="39504" y="28297"/>
                  <a:pt x="39973" y="28676"/>
                  <a:pt x="40088" y="29204"/>
                </a:cubicBezTo>
                <a:cubicBezTo>
                  <a:pt x="39900" y="29383"/>
                  <a:pt x="39728" y="29583"/>
                  <a:pt x="39577" y="29803"/>
                </a:cubicBezTo>
                <a:cubicBezTo>
                  <a:pt x="39361" y="29767"/>
                  <a:pt x="39136" y="29747"/>
                  <a:pt x="38908" y="29747"/>
                </a:cubicBezTo>
                <a:lnTo>
                  <a:pt x="38883" y="29747"/>
                </a:lnTo>
                <a:cubicBezTo>
                  <a:pt x="38648" y="29747"/>
                  <a:pt x="38417" y="29771"/>
                  <a:pt x="38189" y="29811"/>
                </a:cubicBezTo>
                <a:lnTo>
                  <a:pt x="38189" y="29811"/>
                </a:lnTo>
                <a:cubicBezTo>
                  <a:pt x="38070" y="29635"/>
                  <a:pt x="37939" y="29477"/>
                  <a:pt x="37797" y="29326"/>
                </a:cubicBezTo>
                <a:lnTo>
                  <a:pt x="37817" y="29326"/>
                </a:lnTo>
                <a:cubicBezTo>
                  <a:pt x="37879" y="28742"/>
                  <a:pt x="38369" y="28301"/>
                  <a:pt x="38957" y="28297"/>
                </a:cubicBezTo>
                <a:close/>
                <a:moveTo>
                  <a:pt x="7304" y="28297"/>
                </a:moveTo>
                <a:cubicBezTo>
                  <a:pt x="7847" y="28297"/>
                  <a:pt x="8317" y="28676"/>
                  <a:pt x="8431" y="29204"/>
                </a:cubicBezTo>
                <a:cubicBezTo>
                  <a:pt x="8244" y="29383"/>
                  <a:pt x="8072" y="29583"/>
                  <a:pt x="7920" y="29803"/>
                </a:cubicBezTo>
                <a:cubicBezTo>
                  <a:pt x="7705" y="29767"/>
                  <a:pt x="7479" y="29747"/>
                  <a:pt x="7251" y="29747"/>
                </a:cubicBezTo>
                <a:lnTo>
                  <a:pt x="7226" y="29747"/>
                </a:lnTo>
                <a:cubicBezTo>
                  <a:pt x="6990" y="29747"/>
                  <a:pt x="6759" y="29771"/>
                  <a:pt x="6532" y="29812"/>
                </a:cubicBezTo>
                <a:lnTo>
                  <a:pt x="6532" y="29812"/>
                </a:lnTo>
                <a:cubicBezTo>
                  <a:pt x="6413" y="29635"/>
                  <a:pt x="6283" y="29477"/>
                  <a:pt x="6140" y="29326"/>
                </a:cubicBezTo>
                <a:lnTo>
                  <a:pt x="6161" y="29326"/>
                </a:lnTo>
                <a:cubicBezTo>
                  <a:pt x="6221" y="28742"/>
                  <a:pt x="6712" y="28301"/>
                  <a:pt x="7300" y="28297"/>
                </a:cubicBezTo>
                <a:close/>
                <a:moveTo>
                  <a:pt x="70623" y="28297"/>
                </a:moveTo>
                <a:cubicBezTo>
                  <a:pt x="71158" y="28297"/>
                  <a:pt x="71631" y="28675"/>
                  <a:pt x="71745" y="29204"/>
                </a:cubicBezTo>
                <a:cubicBezTo>
                  <a:pt x="71557" y="29383"/>
                  <a:pt x="71386" y="29583"/>
                  <a:pt x="71235" y="29803"/>
                </a:cubicBezTo>
                <a:cubicBezTo>
                  <a:pt x="71018" y="29767"/>
                  <a:pt x="70794" y="29747"/>
                  <a:pt x="70565" y="29747"/>
                </a:cubicBezTo>
                <a:lnTo>
                  <a:pt x="70541" y="29747"/>
                </a:lnTo>
                <a:cubicBezTo>
                  <a:pt x="70305" y="29747"/>
                  <a:pt x="70074" y="29771"/>
                  <a:pt x="69845" y="29812"/>
                </a:cubicBezTo>
                <a:lnTo>
                  <a:pt x="69845" y="29812"/>
                </a:lnTo>
                <a:cubicBezTo>
                  <a:pt x="69728" y="29635"/>
                  <a:pt x="69597" y="29477"/>
                  <a:pt x="69454" y="29326"/>
                </a:cubicBezTo>
                <a:lnTo>
                  <a:pt x="69474" y="29326"/>
                </a:lnTo>
                <a:cubicBezTo>
                  <a:pt x="69536" y="28742"/>
                  <a:pt x="70026" y="28301"/>
                  <a:pt x="70614" y="28297"/>
                </a:cubicBezTo>
                <a:cubicBezTo>
                  <a:pt x="70617" y="28297"/>
                  <a:pt x="70620" y="28297"/>
                  <a:pt x="70623" y="28297"/>
                </a:cubicBezTo>
                <a:close/>
                <a:moveTo>
                  <a:pt x="23134" y="28297"/>
                </a:moveTo>
                <a:cubicBezTo>
                  <a:pt x="23673" y="28297"/>
                  <a:pt x="24143" y="28676"/>
                  <a:pt x="24258" y="29204"/>
                </a:cubicBezTo>
                <a:cubicBezTo>
                  <a:pt x="24074" y="29383"/>
                  <a:pt x="23903" y="29583"/>
                  <a:pt x="23751" y="29803"/>
                </a:cubicBezTo>
                <a:cubicBezTo>
                  <a:pt x="23530" y="29767"/>
                  <a:pt x="23306" y="29747"/>
                  <a:pt x="23077" y="29747"/>
                </a:cubicBezTo>
                <a:lnTo>
                  <a:pt x="23053" y="29747"/>
                </a:lnTo>
                <a:cubicBezTo>
                  <a:pt x="22816" y="29747"/>
                  <a:pt x="22583" y="29771"/>
                  <a:pt x="22359" y="29812"/>
                </a:cubicBezTo>
                <a:cubicBezTo>
                  <a:pt x="22240" y="29636"/>
                  <a:pt x="22109" y="29477"/>
                  <a:pt x="21967" y="29326"/>
                </a:cubicBezTo>
                <a:lnTo>
                  <a:pt x="21986" y="29326"/>
                </a:lnTo>
                <a:cubicBezTo>
                  <a:pt x="22048" y="28742"/>
                  <a:pt x="22538" y="28301"/>
                  <a:pt x="23126" y="28297"/>
                </a:cubicBezTo>
                <a:close/>
                <a:moveTo>
                  <a:pt x="54792" y="28297"/>
                </a:moveTo>
                <a:cubicBezTo>
                  <a:pt x="55331" y="28297"/>
                  <a:pt x="55804" y="28676"/>
                  <a:pt x="55915" y="29204"/>
                </a:cubicBezTo>
                <a:cubicBezTo>
                  <a:pt x="55731" y="29383"/>
                  <a:pt x="55559" y="29583"/>
                  <a:pt x="55408" y="29803"/>
                </a:cubicBezTo>
                <a:cubicBezTo>
                  <a:pt x="55188" y="29767"/>
                  <a:pt x="54963" y="29747"/>
                  <a:pt x="54735" y="29747"/>
                </a:cubicBezTo>
                <a:lnTo>
                  <a:pt x="54710" y="29747"/>
                </a:lnTo>
                <a:cubicBezTo>
                  <a:pt x="54473" y="29747"/>
                  <a:pt x="54241" y="29771"/>
                  <a:pt x="54015" y="29812"/>
                </a:cubicBezTo>
                <a:cubicBezTo>
                  <a:pt x="53996" y="29775"/>
                  <a:pt x="53971" y="29743"/>
                  <a:pt x="53947" y="29709"/>
                </a:cubicBezTo>
                <a:cubicBezTo>
                  <a:pt x="53938" y="29701"/>
                  <a:pt x="53934" y="29694"/>
                  <a:pt x="53926" y="29681"/>
                </a:cubicBezTo>
                <a:cubicBezTo>
                  <a:pt x="53909" y="29656"/>
                  <a:pt x="53889" y="29636"/>
                  <a:pt x="53873" y="29611"/>
                </a:cubicBezTo>
                <a:cubicBezTo>
                  <a:pt x="53864" y="29603"/>
                  <a:pt x="53860" y="29596"/>
                  <a:pt x="53852" y="29587"/>
                </a:cubicBezTo>
                <a:cubicBezTo>
                  <a:pt x="53832" y="29562"/>
                  <a:pt x="53815" y="29543"/>
                  <a:pt x="53795" y="29518"/>
                </a:cubicBezTo>
                <a:cubicBezTo>
                  <a:pt x="53791" y="29509"/>
                  <a:pt x="53783" y="29505"/>
                  <a:pt x="53779" y="29498"/>
                </a:cubicBezTo>
                <a:cubicBezTo>
                  <a:pt x="53758" y="29473"/>
                  <a:pt x="53738" y="29449"/>
                  <a:pt x="53717" y="29424"/>
                </a:cubicBezTo>
                <a:cubicBezTo>
                  <a:pt x="53713" y="29420"/>
                  <a:pt x="53709" y="29415"/>
                  <a:pt x="53705" y="29411"/>
                </a:cubicBezTo>
                <a:cubicBezTo>
                  <a:pt x="53681" y="29387"/>
                  <a:pt x="53660" y="29358"/>
                  <a:pt x="53636" y="29334"/>
                </a:cubicBezTo>
                <a:cubicBezTo>
                  <a:pt x="53632" y="29334"/>
                  <a:pt x="53632" y="29330"/>
                  <a:pt x="53632" y="29330"/>
                </a:cubicBezTo>
                <a:cubicBezTo>
                  <a:pt x="53628" y="29330"/>
                  <a:pt x="53628" y="29326"/>
                  <a:pt x="53623" y="29326"/>
                </a:cubicBezTo>
                <a:lnTo>
                  <a:pt x="53644" y="29326"/>
                </a:lnTo>
                <a:cubicBezTo>
                  <a:pt x="53705" y="28742"/>
                  <a:pt x="54196" y="28301"/>
                  <a:pt x="54784" y="28297"/>
                </a:cubicBezTo>
                <a:close/>
                <a:moveTo>
                  <a:pt x="86449" y="28297"/>
                </a:moveTo>
                <a:cubicBezTo>
                  <a:pt x="86989" y="28297"/>
                  <a:pt x="87458" y="28675"/>
                  <a:pt x="87572" y="29204"/>
                </a:cubicBezTo>
                <a:cubicBezTo>
                  <a:pt x="87388" y="29383"/>
                  <a:pt x="87216" y="29583"/>
                  <a:pt x="87065" y="29803"/>
                </a:cubicBezTo>
                <a:cubicBezTo>
                  <a:pt x="86845" y="29767"/>
                  <a:pt x="86620" y="29747"/>
                  <a:pt x="86396" y="29747"/>
                </a:cubicBezTo>
                <a:lnTo>
                  <a:pt x="86367" y="29747"/>
                </a:lnTo>
                <a:cubicBezTo>
                  <a:pt x="86130" y="29747"/>
                  <a:pt x="85897" y="29771"/>
                  <a:pt x="85672" y="29812"/>
                </a:cubicBezTo>
                <a:cubicBezTo>
                  <a:pt x="85554" y="29636"/>
                  <a:pt x="85423" y="29477"/>
                  <a:pt x="85280" y="29326"/>
                </a:cubicBezTo>
                <a:lnTo>
                  <a:pt x="85301" y="29326"/>
                </a:lnTo>
                <a:cubicBezTo>
                  <a:pt x="85363" y="28742"/>
                  <a:pt x="85853" y="28301"/>
                  <a:pt x="86441" y="28297"/>
                </a:cubicBezTo>
                <a:cubicBezTo>
                  <a:pt x="86444" y="28297"/>
                  <a:pt x="86447" y="28297"/>
                  <a:pt x="86449" y="28297"/>
                </a:cubicBezTo>
                <a:close/>
                <a:moveTo>
                  <a:pt x="15166" y="28297"/>
                </a:moveTo>
                <a:cubicBezTo>
                  <a:pt x="15722" y="28297"/>
                  <a:pt x="16208" y="28705"/>
                  <a:pt x="16297" y="29253"/>
                </a:cubicBezTo>
                <a:cubicBezTo>
                  <a:pt x="16212" y="29338"/>
                  <a:pt x="16130" y="29428"/>
                  <a:pt x="16052" y="29522"/>
                </a:cubicBezTo>
                <a:cubicBezTo>
                  <a:pt x="15979" y="29611"/>
                  <a:pt x="15914" y="29701"/>
                  <a:pt x="15848" y="29796"/>
                </a:cubicBezTo>
                <a:cubicBezTo>
                  <a:pt x="15639" y="29763"/>
                  <a:pt x="15432" y="29747"/>
                  <a:pt x="15219" y="29747"/>
                </a:cubicBezTo>
                <a:lnTo>
                  <a:pt x="15194" y="29747"/>
                </a:lnTo>
                <a:cubicBezTo>
                  <a:pt x="14929" y="29747"/>
                  <a:pt x="14668" y="29775"/>
                  <a:pt x="14414" y="29828"/>
                </a:cubicBezTo>
                <a:lnTo>
                  <a:pt x="14439" y="29812"/>
                </a:lnTo>
                <a:cubicBezTo>
                  <a:pt x="14316" y="29628"/>
                  <a:pt x="14174" y="29456"/>
                  <a:pt x="14022" y="29298"/>
                </a:cubicBezTo>
                <a:cubicBezTo>
                  <a:pt x="14096" y="28729"/>
                  <a:pt x="14578" y="28301"/>
                  <a:pt x="15158" y="28297"/>
                </a:cubicBezTo>
                <a:close/>
                <a:moveTo>
                  <a:pt x="30993" y="28297"/>
                </a:moveTo>
                <a:cubicBezTo>
                  <a:pt x="31548" y="28297"/>
                  <a:pt x="32034" y="28703"/>
                  <a:pt x="32128" y="29253"/>
                </a:cubicBezTo>
                <a:cubicBezTo>
                  <a:pt x="31960" y="29415"/>
                  <a:pt x="31809" y="29600"/>
                  <a:pt x="31675" y="29796"/>
                </a:cubicBezTo>
                <a:cubicBezTo>
                  <a:pt x="31470" y="29763"/>
                  <a:pt x="31262" y="29747"/>
                  <a:pt x="31050" y="29747"/>
                </a:cubicBezTo>
                <a:lnTo>
                  <a:pt x="31025" y="29747"/>
                </a:lnTo>
                <a:cubicBezTo>
                  <a:pt x="30759" y="29747"/>
                  <a:pt x="30499" y="29775"/>
                  <a:pt x="30241" y="29828"/>
                </a:cubicBezTo>
                <a:lnTo>
                  <a:pt x="30269" y="29812"/>
                </a:lnTo>
                <a:cubicBezTo>
                  <a:pt x="30143" y="29628"/>
                  <a:pt x="30005" y="29456"/>
                  <a:pt x="29853" y="29298"/>
                </a:cubicBezTo>
                <a:cubicBezTo>
                  <a:pt x="29926" y="28729"/>
                  <a:pt x="30408" y="28301"/>
                  <a:pt x="30985" y="28297"/>
                </a:cubicBezTo>
                <a:cubicBezTo>
                  <a:pt x="30987" y="28297"/>
                  <a:pt x="30990" y="28297"/>
                  <a:pt x="30993" y="28297"/>
                </a:cubicBezTo>
                <a:close/>
                <a:moveTo>
                  <a:pt x="46823" y="28297"/>
                </a:moveTo>
                <a:cubicBezTo>
                  <a:pt x="47379" y="28297"/>
                  <a:pt x="47864" y="28705"/>
                  <a:pt x="47954" y="29253"/>
                </a:cubicBezTo>
                <a:cubicBezTo>
                  <a:pt x="47845" y="29366"/>
                  <a:pt x="47734" y="29489"/>
                  <a:pt x="47636" y="29616"/>
                </a:cubicBezTo>
                <a:cubicBezTo>
                  <a:pt x="47591" y="29677"/>
                  <a:pt x="47546" y="29734"/>
                  <a:pt x="47506" y="29796"/>
                </a:cubicBezTo>
                <a:cubicBezTo>
                  <a:pt x="47297" y="29763"/>
                  <a:pt x="47089" y="29747"/>
                  <a:pt x="46876" y="29747"/>
                </a:cubicBezTo>
                <a:lnTo>
                  <a:pt x="46852" y="29747"/>
                </a:lnTo>
                <a:cubicBezTo>
                  <a:pt x="46586" y="29747"/>
                  <a:pt x="46325" y="29775"/>
                  <a:pt x="46071" y="29828"/>
                </a:cubicBezTo>
                <a:lnTo>
                  <a:pt x="46096" y="29812"/>
                </a:lnTo>
                <a:cubicBezTo>
                  <a:pt x="45973" y="29628"/>
                  <a:pt x="45830" y="29456"/>
                  <a:pt x="45679" y="29302"/>
                </a:cubicBezTo>
                <a:cubicBezTo>
                  <a:pt x="45753" y="28729"/>
                  <a:pt x="46235" y="28301"/>
                  <a:pt x="46815" y="28297"/>
                </a:cubicBezTo>
                <a:close/>
                <a:moveTo>
                  <a:pt x="62649" y="28297"/>
                </a:moveTo>
                <a:cubicBezTo>
                  <a:pt x="63206" y="28297"/>
                  <a:pt x="63691" y="28703"/>
                  <a:pt x="63785" y="29253"/>
                </a:cubicBezTo>
                <a:cubicBezTo>
                  <a:pt x="63700" y="29338"/>
                  <a:pt x="63617" y="29428"/>
                  <a:pt x="63540" y="29522"/>
                </a:cubicBezTo>
                <a:cubicBezTo>
                  <a:pt x="63466" y="29611"/>
                  <a:pt x="63397" y="29701"/>
                  <a:pt x="63332" y="29796"/>
                </a:cubicBezTo>
                <a:cubicBezTo>
                  <a:pt x="63127" y="29763"/>
                  <a:pt x="62920" y="29747"/>
                  <a:pt x="62707" y="29747"/>
                </a:cubicBezTo>
                <a:lnTo>
                  <a:pt x="62682" y="29747"/>
                </a:lnTo>
                <a:cubicBezTo>
                  <a:pt x="62417" y="29747"/>
                  <a:pt x="62156" y="29775"/>
                  <a:pt x="61898" y="29828"/>
                </a:cubicBezTo>
                <a:lnTo>
                  <a:pt x="61927" y="29812"/>
                </a:lnTo>
                <a:cubicBezTo>
                  <a:pt x="61800" y="29628"/>
                  <a:pt x="61661" y="29456"/>
                  <a:pt x="61510" y="29298"/>
                </a:cubicBezTo>
                <a:cubicBezTo>
                  <a:pt x="61583" y="28729"/>
                  <a:pt x="62066" y="28301"/>
                  <a:pt x="62641" y="28297"/>
                </a:cubicBezTo>
                <a:cubicBezTo>
                  <a:pt x="62644" y="28297"/>
                  <a:pt x="62646" y="28297"/>
                  <a:pt x="62649" y="28297"/>
                </a:cubicBezTo>
                <a:close/>
                <a:moveTo>
                  <a:pt x="78480" y="28297"/>
                </a:moveTo>
                <a:cubicBezTo>
                  <a:pt x="79036" y="28297"/>
                  <a:pt x="79522" y="28703"/>
                  <a:pt x="79616" y="29253"/>
                </a:cubicBezTo>
                <a:cubicBezTo>
                  <a:pt x="79448" y="29415"/>
                  <a:pt x="79297" y="29600"/>
                  <a:pt x="79163" y="29796"/>
                </a:cubicBezTo>
                <a:cubicBezTo>
                  <a:pt x="78958" y="29763"/>
                  <a:pt x="78746" y="29747"/>
                  <a:pt x="78534" y="29747"/>
                </a:cubicBezTo>
                <a:lnTo>
                  <a:pt x="78509" y="29747"/>
                </a:lnTo>
                <a:cubicBezTo>
                  <a:pt x="78243" y="29747"/>
                  <a:pt x="77982" y="29775"/>
                  <a:pt x="77729" y="29828"/>
                </a:cubicBezTo>
                <a:lnTo>
                  <a:pt x="77753" y="29812"/>
                </a:lnTo>
                <a:cubicBezTo>
                  <a:pt x="77631" y="29628"/>
                  <a:pt x="77488" y="29456"/>
                  <a:pt x="77337" y="29298"/>
                </a:cubicBezTo>
                <a:cubicBezTo>
                  <a:pt x="77410" y="28729"/>
                  <a:pt x="77892" y="28301"/>
                  <a:pt x="78472" y="28297"/>
                </a:cubicBezTo>
                <a:cubicBezTo>
                  <a:pt x="78474" y="28297"/>
                  <a:pt x="78477" y="28297"/>
                  <a:pt x="78480" y="28297"/>
                </a:cubicBezTo>
                <a:close/>
                <a:moveTo>
                  <a:pt x="94306" y="28297"/>
                </a:moveTo>
                <a:cubicBezTo>
                  <a:pt x="94867" y="28297"/>
                  <a:pt x="95349" y="28703"/>
                  <a:pt x="95442" y="29253"/>
                </a:cubicBezTo>
                <a:cubicBezTo>
                  <a:pt x="95279" y="29415"/>
                  <a:pt x="95124" y="29600"/>
                  <a:pt x="94989" y="29796"/>
                </a:cubicBezTo>
                <a:cubicBezTo>
                  <a:pt x="94785" y="29763"/>
                  <a:pt x="94577" y="29747"/>
                  <a:pt x="94364" y="29747"/>
                </a:cubicBezTo>
                <a:lnTo>
                  <a:pt x="94340" y="29747"/>
                </a:lnTo>
                <a:cubicBezTo>
                  <a:pt x="94074" y="29747"/>
                  <a:pt x="93812" y="29775"/>
                  <a:pt x="93555" y="29828"/>
                </a:cubicBezTo>
                <a:lnTo>
                  <a:pt x="93584" y="29812"/>
                </a:lnTo>
                <a:cubicBezTo>
                  <a:pt x="93457" y="29628"/>
                  <a:pt x="93318" y="29456"/>
                  <a:pt x="93167" y="29298"/>
                </a:cubicBezTo>
                <a:cubicBezTo>
                  <a:pt x="93241" y="28729"/>
                  <a:pt x="93723" y="28301"/>
                  <a:pt x="94298" y="28297"/>
                </a:cubicBezTo>
                <a:cubicBezTo>
                  <a:pt x="94301" y="28297"/>
                  <a:pt x="94304" y="28297"/>
                  <a:pt x="94306" y="28297"/>
                </a:cubicBezTo>
                <a:close/>
                <a:moveTo>
                  <a:pt x="19075" y="28158"/>
                </a:moveTo>
                <a:cubicBezTo>
                  <a:pt x="19104" y="28158"/>
                  <a:pt x="19136" y="28158"/>
                  <a:pt x="19164" y="28162"/>
                </a:cubicBezTo>
                <a:lnTo>
                  <a:pt x="19202" y="28162"/>
                </a:lnTo>
                <a:cubicBezTo>
                  <a:pt x="19238" y="28162"/>
                  <a:pt x="19275" y="28162"/>
                  <a:pt x="19311" y="28165"/>
                </a:cubicBezTo>
                <a:lnTo>
                  <a:pt x="19315" y="28165"/>
                </a:lnTo>
                <a:cubicBezTo>
                  <a:pt x="20390" y="28227"/>
                  <a:pt x="21386" y="28729"/>
                  <a:pt x="22077" y="29551"/>
                </a:cubicBezTo>
                <a:cubicBezTo>
                  <a:pt x="22080" y="29554"/>
                  <a:pt x="22080" y="29558"/>
                  <a:pt x="22084" y="29562"/>
                </a:cubicBezTo>
                <a:cubicBezTo>
                  <a:pt x="22105" y="29587"/>
                  <a:pt x="22126" y="29611"/>
                  <a:pt x="22146" y="29641"/>
                </a:cubicBezTo>
                <a:cubicBezTo>
                  <a:pt x="22150" y="29645"/>
                  <a:pt x="22154" y="29649"/>
                  <a:pt x="22158" y="29656"/>
                </a:cubicBezTo>
                <a:cubicBezTo>
                  <a:pt x="22178" y="29681"/>
                  <a:pt x="22199" y="29705"/>
                  <a:pt x="22216" y="29730"/>
                </a:cubicBezTo>
                <a:cubicBezTo>
                  <a:pt x="22224" y="29739"/>
                  <a:pt x="22227" y="29747"/>
                  <a:pt x="22231" y="29750"/>
                </a:cubicBezTo>
                <a:cubicBezTo>
                  <a:pt x="22252" y="29775"/>
                  <a:pt x="22269" y="29799"/>
                  <a:pt x="22285" y="29828"/>
                </a:cubicBezTo>
                <a:cubicBezTo>
                  <a:pt x="22060" y="29873"/>
                  <a:pt x="21844" y="29939"/>
                  <a:pt x="21635" y="30020"/>
                </a:cubicBezTo>
                <a:cubicBezTo>
                  <a:pt x="21016" y="29243"/>
                  <a:pt x="20100" y="28799"/>
                  <a:pt x="19105" y="28799"/>
                </a:cubicBezTo>
                <a:cubicBezTo>
                  <a:pt x="19096" y="28799"/>
                  <a:pt x="19088" y="28799"/>
                  <a:pt x="19079" y="28799"/>
                </a:cubicBezTo>
                <a:cubicBezTo>
                  <a:pt x="18107" y="28803"/>
                  <a:pt x="17200" y="29240"/>
                  <a:pt x="16587" y="29988"/>
                </a:cubicBezTo>
                <a:cubicBezTo>
                  <a:pt x="16375" y="29910"/>
                  <a:pt x="16150" y="29848"/>
                  <a:pt x="15922" y="29807"/>
                </a:cubicBezTo>
                <a:cubicBezTo>
                  <a:pt x="16097" y="29562"/>
                  <a:pt x="16293" y="29342"/>
                  <a:pt x="16514" y="29146"/>
                </a:cubicBezTo>
                <a:cubicBezTo>
                  <a:pt x="16689" y="28991"/>
                  <a:pt x="16877" y="28852"/>
                  <a:pt x="17073" y="28729"/>
                </a:cubicBezTo>
                <a:cubicBezTo>
                  <a:pt x="17106" y="28709"/>
                  <a:pt x="17139" y="28689"/>
                  <a:pt x="17175" y="28672"/>
                </a:cubicBezTo>
                <a:cubicBezTo>
                  <a:pt x="17469" y="28501"/>
                  <a:pt x="17788" y="28374"/>
                  <a:pt x="18119" y="28284"/>
                </a:cubicBezTo>
                <a:lnTo>
                  <a:pt x="18119" y="28293"/>
                </a:lnTo>
                <a:lnTo>
                  <a:pt x="18184" y="28268"/>
                </a:lnTo>
                <a:cubicBezTo>
                  <a:pt x="18397" y="28219"/>
                  <a:pt x="18613" y="28182"/>
                  <a:pt x="18830" y="28170"/>
                </a:cubicBezTo>
                <a:cubicBezTo>
                  <a:pt x="18830" y="28170"/>
                  <a:pt x="18834" y="28174"/>
                  <a:pt x="18834" y="28178"/>
                </a:cubicBezTo>
                <a:lnTo>
                  <a:pt x="18862" y="28165"/>
                </a:lnTo>
                <a:cubicBezTo>
                  <a:pt x="18932" y="28162"/>
                  <a:pt x="19002" y="28158"/>
                  <a:pt x="19075" y="28158"/>
                </a:cubicBezTo>
                <a:close/>
                <a:moveTo>
                  <a:pt x="34925" y="28158"/>
                </a:moveTo>
                <a:cubicBezTo>
                  <a:pt x="35808" y="28158"/>
                  <a:pt x="36650" y="28456"/>
                  <a:pt x="37323" y="28987"/>
                </a:cubicBezTo>
                <a:cubicBezTo>
                  <a:pt x="37626" y="29224"/>
                  <a:pt x="37890" y="29505"/>
                  <a:pt x="38116" y="29828"/>
                </a:cubicBezTo>
                <a:cubicBezTo>
                  <a:pt x="37890" y="29873"/>
                  <a:pt x="37675" y="29939"/>
                  <a:pt x="37462" y="30020"/>
                </a:cubicBezTo>
                <a:cubicBezTo>
                  <a:pt x="36842" y="29244"/>
                  <a:pt x="35922" y="28799"/>
                  <a:pt x="34925" y="28799"/>
                </a:cubicBezTo>
                <a:lnTo>
                  <a:pt x="34906" y="28799"/>
                </a:lnTo>
                <a:cubicBezTo>
                  <a:pt x="33937" y="28803"/>
                  <a:pt x="33031" y="29240"/>
                  <a:pt x="32414" y="29988"/>
                </a:cubicBezTo>
                <a:cubicBezTo>
                  <a:pt x="32201" y="29910"/>
                  <a:pt x="31981" y="29848"/>
                  <a:pt x="31752" y="29807"/>
                </a:cubicBezTo>
                <a:cubicBezTo>
                  <a:pt x="31834" y="29694"/>
                  <a:pt x="31920" y="29583"/>
                  <a:pt x="32014" y="29477"/>
                </a:cubicBezTo>
                <a:cubicBezTo>
                  <a:pt x="32063" y="29420"/>
                  <a:pt x="32116" y="29362"/>
                  <a:pt x="32173" y="29305"/>
                </a:cubicBezTo>
                <a:cubicBezTo>
                  <a:pt x="32226" y="29253"/>
                  <a:pt x="32284" y="29195"/>
                  <a:pt x="32340" y="29146"/>
                </a:cubicBezTo>
                <a:cubicBezTo>
                  <a:pt x="32401" y="29093"/>
                  <a:pt x="32459" y="29044"/>
                  <a:pt x="32520" y="28995"/>
                </a:cubicBezTo>
                <a:cubicBezTo>
                  <a:pt x="32614" y="28921"/>
                  <a:pt x="32708" y="28857"/>
                  <a:pt x="32806" y="28791"/>
                </a:cubicBezTo>
                <a:cubicBezTo>
                  <a:pt x="33153" y="28562"/>
                  <a:pt x="33541" y="28391"/>
                  <a:pt x="33945" y="28284"/>
                </a:cubicBezTo>
                <a:cubicBezTo>
                  <a:pt x="33945" y="28288"/>
                  <a:pt x="33950" y="28293"/>
                  <a:pt x="33950" y="28293"/>
                </a:cubicBezTo>
                <a:lnTo>
                  <a:pt x="34015" y="28268"/>
                </a:lnTo>
                <a:cubicBezTo>
                  <a:pt x="34223" y="28219"/>
                  <a:pt x="34440" y="28182"/>
                  <a:pt x="34661" y="28170"/>
                </a:cubicBezTo>
                <a:lnTo>
                  <a:pt x="34661" y="28178"/>
                </a:lnTo>
                <a:lnTo>
                  <a:pt x="34689" y="28165"/>
                </a:lnTo>
                <a:cubicBezTo>
                  <a:pt x="34763" y="28162"/>
                  <a:pt x="34832" y="28158"/>
                  <a:pt x="34901" y="28158"/>
                </a:cubicBezTo>
                <a:close/>
                <a:moveTo>
                  <a:pt x="50745" y="28158"/>
                </a:moveTo>
                <a:cubicBezTo>
                  <a:pt x="51867" y="28158"/>
                  <a:pt x="52928" y="28639"/>
                  <a:pt x="53664" y="29473"/>
                </a:cubicBezTo>
                <a:cubicBezTo>
                  <a:pt x="53762" y="29583"/>
                  <a:pt x="53856" y="29701"/>
                  <a:pt x="53942" y="29828"/>
                </a:cubicBezTo>
                <a:cubicBezTo>
                  <a:pt x="53717" y="29873"/>
                  <a:pt x="53501" y="29939"/>
                  <a:pt x="53293" y="30020"/>
                </a:cubicBezTo>
                <a:cubicBezTo>
                  <a:pt x="52672" y="29244"/>
                  <a:pt x="51749" y="28799"/>
                  <a:pt x="50756" y="28799"/>
                </a:cubicBezTo>
                <a:lnTo>
                  <a:pt x="50736" y="28799"/>
                </a:lnTo>
                <a:cubicBezTo>
                  <a:pt x="49764" y="28803"/>
                  <a:pt x="48857" y="29240"/>
                  <a:pt x="48245" y="29988"/>
                </a:cubicBezTo>
                <a:cubicBezTo>
                  <a:pt x="48032" y="29910"/>
                  <a:pt x="47807" y="29848"/>
                  <a:pt x="47579" y="29807"/>
                </a:cubicBezTo>
                <a:lnTo>
                  <a:pt x="47689" y="29660"/>
                </a:lnTo>
                <a:cubicBezTo>
                  <a:pt x="48220" y="28979"/>
                  <a:pt x="48955" y="28501"/>
                  <a:pt x="49776" y="28284"/>
                </a:cubicBezTo>
                <a:cubicBezTo>
                  <a:pt x="49776" y="28288"/>
                  <a:pt x="49776" y="28293"/>
                  <a:pt x="49781" y="28293"/>
                </a:cubicBezTo>
                <a:lnTo>
                  <a:pt x="49841" y="28268"/>
                </a:lnTo>
                <a:cubicBezTo>
                  <a:pt x="50054" y="28219"/>
                  <a:pt x="50271" y="28182"/>
                  <a:pt x="50486" y="28170"/>
                </a:cubicBezTo>
                <a:cubicBezTo>
                  <a:pt x="50486" y="28170"/>
                  <a:pt x="50491" y="28174"/>
                  <a:pt x="50491" y="28178"/>
                </a:cubicBezTo>
                <a:lnTo>
                  <a:pt x="50520" y="28165"/>
                </a:lnTo>
                <a:cubicBezTo>
                  <a:pt x="50589" y="28162"/>
                  <a:pt x="50658" y="28158"/>
                  <a:pt x="50731" y="28158"/>
                </a:cubicBezTo>
                <a:cubicBezTo>
                  <a:pt x="50736" y="28158"/>
                  <a:pt x="50741" y="28158"/>
                  <a:pt x="50745" y="28158"/>
                </a:cubicBezTo>
                <a:close/>
                <a:moveTo>
                  <a:pt x="66583" y="28158"/>
                </a:moveTo>
                <a:cubicBezTo>
                  <a:pt x="67787" y="28158"/>
                  <a:pt x="68911" y="28713"/>
                  <a:pt x="69646" y="29656"/>
                </a:cubicBezTo>
                <a:cubicBezTo>
                  <a:pt x="69691" y="29709"/>
                  <a:pt x="69732" y="29767"/>
                  <a:pt x="69772" y="29828"/>
                </a:cubicBezTo>
                <a:cubicBezTo>
                  <a:pt x="69548" y="29873"/>
                  <a:pt x="69331" y="29939"/>
                  <a:pt x="69119" y="30020"/>
                </a:cubicBezTo>
                <a:cubicBezTo>
                  <a:pt x="68499" y="29243"/>
                  <a:pt x="67583" y="28799"/>
                  <a:pt x="66588" y="28799"/>
                </a:cubicBezTo>
                <a:cubicBezTo>
                  <a:pt x="66579" y="28799"/>
                  <a:pt x="66571" y="28799"/>
                  <a:pt x="66562" y="28799"/>
                </a:cubicBezTo>
                <a:cubicBezTo>
                  <a:pt x="65595" y="28803"/>
                  <a:pt x="64688" y="29240"/>
                  <a:pt x="64071" y="29988"/>
                </a:cubicBezTo>
                <a:cubicBezTo>
                  <a:pt x="63859" y="29910"/>
                  <a:pt x="63638" y="29848"/>
                  <a:pt x="63410" y="29807"/>
                </a:cubicBezTo>
                <a:cubicBezTo>
                  <a:pt x="63581" y="29562"/>
                  <a:pt x="63781" y="29342"/>
                  <a:pt x="63998" y="29146"/>
                </a:cubicBezTo>
                <a:cubicBezTo>
                  <a:pt x="64459" y="28738"/>
                  <a:pt x="65010" y="28440"/>
                  <a:pt x="65602" y="28284"/>
                </a:cubicBezTo>
                <a:cubicBezTo>
                  <a:pt x="65602" y="28288"/>
                  <a:pt x="65606" y="28293"/>
                  <a:pt x="65606" y="28293"/>
                </a:cubicBezTo>
                <a:lnTo>
                  <a:pt x="65672" y="28268"/>
                </a:lnTo>
                <a:cubicBezTo>
                  <a:pt x="65881" y="28219"/>
                  <a:pt x="66096" y="28182"/>
                  <a:pt x="66317" y="28170"/>
                </a:cubicBezTo>
                <a:lnTo>
                  <a:pt x="66317" y="28178"/>
                </a:lnTo>
                <a:lnTo>
                  <a:pt x="66346" y="28165"/>
                </a:lnTo>
                <a:cubicBezTo>
                  <a:pt x="66420" y="28162"/>
                  <a:pt x="66489" y="28158"/>
                  <a:pt x="66558" y="28158"/>
                </a:cubicBezTo>
                <a:close/>
                <a:moveTo>
                  <a:pt x="82401" y="28158"/>
                </a:moveTo>
                <a:cubicBezTo>
                  <a:pt x="83679" y="28158"/>
                  <a:pt x="84870" y="28777"/>
                  <a:pt x="85599" y="29828"/>
                </a:cubicBezTo>
                <a:cubicBezTo>
                  <a:pt x="85374" y="29873"/>
                  <a:pt x="85158" y="29939"/>
                  <a:pt x="84950" y="30020"/>
                </a:cubicBezTo>
                <a:cubicBezTo>
                  <a:pt x="84330" y="29243"/>
                  <a:pt x="83413" y="28799"/>
                  <a:pt x="82419" y="28799"/>
                </a:cubicBezTo>
                <a:cubicBezTo>
                  <a:pt x="82410" y="28799"/>
                  <a:pt x="82401" y="28799"/>
                  <a:pt x="82393" y="28799"/>
                </a:cubicBezTo>
                <a:cubicBezTo>
                  <a:pt x="81421" y="28803"/>
                  <a:pt x="80515" y="29240"/>
                  <a:pt x="79902" y="29988"/>
                </a:cubicBezTo>
                <a:cubicBezTo>
                  <a:pt x="79689" y="29910"/>
                  <a:pt x="79465" y="29848"/>
                  <a:pt x="79236" y="29807"/>
                </a:cubicBezTo>
                <a:cubicBezTo>
                  <a:pt x="79771" y="29048"/>
                  <a:pt x="80551" y="28517"/>
                  <a:pt x="81433" y="28284"/>
                </a:cubicBezTo>
                <a:cubicBezTo>
                  <a:pt x="81433" y="28288"/>
                  <a:pt x="81433" y="28293"/>
                  <a:pt x="81437" y="28293"/>
                </a:cubicBezTo>
                <a:lnTo>
                  <a:pt x="81499" y="28268"/>
                </a:lnTo>
                <a:cubicBezTo>
                  <a:pt x="81711" y="28219"/>
                  <a:pt x="81927" y="28182"/>
                  <a:pt x="82144" y="28170"/>
                </a:cubicBezTo>
                <a:cubicBezTo>
                  <a:pt x="82144" y="28170"/>
                  <a:pt x="82148" y="28174"/>
                  <a:pt x="82148" y="28178"/>
                </a:cubicBezTo>
                <a:lnTo>
                  <a:pt x="82177" y="28165"/>
                </a:lnTo>
                <a:cubicBezTo>
                  <a:pt x="82246" y="28162"/>
                  <a:pt x="82315" y="28158"/>
                  <a:pt x="82389" y="28158"/>
                </a:cubicBezTo>
                <a:cubicBezTo>
                  <a:pt x="82393" y="28158"/>
                  <a:pt x="82397" y="28158"/>
                  <a:pt x="82401" y="28158"/>
                </a:cubicBezTo>
                <a:close/>
                <a:moveTo>
                  <a:pt x="11167" y="28158"/>
                </a:moveTo>
                <a:cubicBezTo>
                  <a:pt x="12446" y="28158"/>
                  <a:pt x="13645" y="28781"/>
                  <a:pt x="14374" y="29837"/>
                </a:cubicBezTo>
                <a:cubicBezTo>
                  <a:pt x="14153" y="29886"/>
                  <a:pt x="13937" y="29954"/>
                  <a:pt x="13728" y="30037"/>
                </a:cubicBezTo>
                <a:cubicBezTo>
                  <a:pt x="13107" y="29249"/>
                  <a:pt x="12180" y="28799"/>
                  <a:pt x="11179" y="28799"/>
                </a:cubicBezTo>
                <a:lnTo>
                  <a:pt x="11160" y="28799"/>
                </a:lnTo>
                <a:cubicBezTo>
                  <a:pt x="10184" y="28803"/>
                  <a:pt x="9274" y="29243"/>
                  <a:pt x="8656" y="30002"/>
                </a:cubicBezTo>
                <a:lnTo>
                  <a:pt x="8656" y="30002"/>
                </a:lnTo>
                <a:cubicBezTo>
                  <a:pt x="8445" y="29921"/>
                  <a:pt x="8226" y="29861"/>
                  <a:pt x="7999" y="29816"/>
                </a:cubicBezTo>
                <a:cubicBezTo>
                  <a:pt x="8542" y="29036"/>
                  <a:pt x="9350" y="28493"/>
                  <a:pt x="10253" y="28272"/>
                </a:cubicBezTo>
                <a:lnTo>
                  <a:pt x="10265" y="28268"/>
                </a:lnTo>
                <a:cubicBezTo>
                  <a:pt x="10551" y="28199"/>
                  <a:pt x="10849" y="28162"/>
                  <a:pt x="11155" y="28158"/>
                </a:cubicBezTo>
                <a:cubicBezTo>
                  <a:pt x="11159" y="28158"/>
                  <a:pt x="11163" y="28158"/>
                  <a:pt x="11167" y="28158"/>
                </a:cubicBezTo>
                <a:close/>
                <a:moveTo>
                  <a:pt x="26994" y="28158"/>
                </a:moveTo>
                <a:cubicBezTo>
                  <a:pt x="28276" y="28158"/>
                  <a:pt x="29476" y="28781"/>
                  <a:pt x="30205" y="29837"/>
                </a:cubicBezTo>
                <a:cubicBezTo>
                  <a:pt x="29980" y="29886"/>
                  <a:pt x="29763" y="29954"/>
                  <a:pt x="29559" y="30037"/>
                </a:cubicBezTo>
                <a:cubicBezTo>
                  <a:pt x="28940" y="29250"/>
                  <a:pt x="28015" y="28799"/>
                  <a:pt x="27011" y="28799"/>
                </a:cubicBezTo>
                <a:cubicBezTo>
                  <a:pt x="27003" y="28799"/>
                  <a:pt x="26994" y="28799"/>
                  <a:pt x="26985" y="28799"/>
                </a:cubicBezTo>
                <a:cubicBezTo>
                  <a:pt x="26010" y="28803"/>
                  <a:pt x="25099" y="29244"/>
                  <a:pt x="24486" y="30003"/>
                </a:cubicBezTo>
                <a:cubicBezTo>
                  <a:pt x="24274" y="29922"/>
                  <a:pt x="24054" y="29861"/>
                  <a:pt x="23824" y="29816"/>
                </a:cubicBezTo>
                <a:cubicBezTo>
                  <a:pt x="24372" y="29036"/>
                  <a:pt x="25177" y="28493"/>
                  <a:pt x="26084" y="28272"/>
                </a:cubicBezTo>
                <a:lnTo>
                  <a:pt x="26092" y="28268"/>
                </a:lnTo>
                <a:cubicBezTo>
                  <a:pt x="26382" y="28199"/>
                  <a:pt x="26680" y="28162"/>
                  <a:pt x="26982" y="28158"/>
                </a:cubicBezTo>
                <a:cubicBezTo>
                  <a:pt x="26986" y="28158"/>
                  <a:pt x="26990" y="28158"/>
                  <a:pt x="26994" y="28158"/>
                </a:cubicBezTo>
                <a:close/>
                <a:moveTo>
                  <a:pt x="42837" y="28158"/>
                </a:moveTo>
                <a:cubicBezTo>
                  <a:pt x="44111" y="28158"/>
                  <a:pt x="45304" y="28787"/>
                  <a:pt x="46031" y="29837"/>
                </a:cubicBezTo>
                <a:cubicBezTo>
                  <a:pt x="45811" y="29886"/>
                  <a:pt x="45594" y="29954"/>
                  <a:pt x="45385" y="30037"/>
                </a:cubicBezTo>
                <a:cubicBezTo>
                  <a:pt x="44765" y="29249"/>
                  <a:pt x="43838" y="28799"/>
                  <a:pt x="42837" y="28799"/>
                </a:cubicBezTo>
                <a:lnTo>
                  <a:pt x="42816" y="28799"/>
                </a:lnTo>
                <a:cubicBezTo>
                  <a:pt x="41841" y="28803"/>
                  <a:pt x="40930" y="29243"/>
                  <a:pt x="40314" y="30002"/>
                </a:cubicBezTo>
                <a:lnTo>
                  <a:pt x="40314" y="30002"/>
                </a:lnTo>
                <a:cubicBezTo>
                  <a:pt x="40103" y="29921"/>
                  <a:pt x="39883" y="29861"/>
                  <a:pt x="39655" y="29816"/>
                </a:cubicBezTo>
                <a:cubicBezTo>
                  <a:pt x="40203" y="29036"/>
                  <a:pt x="41008" y="28493"/>
                  <a:pt x="41909" y="28272"/>
                </a:cubicBezTo>
                <a:lnTo>
                  <a:pt x="41922" y="28268"/>
                </a:lnTo>
                <a:cubicBezTo>
                  <a:pt x="42208" y="28199"/>
                  <a:pt x="42506" y="28162"/>
                  <a:pt x="42812" y="28158"/>
                </a:cubicBezTo>
                <a:close/>
                <a:moveTo>
                  <a:pt x="58663" y="28158"/>
                </a:moveTo>
                <a:cubicBezTo>
                  <a:pt x="59942" y="28158"/>
                  <a:pt x="61135" y="28787"/>
                  <a:pt x="61862" y="29837"/>
                </a:cubicBezTo>
                <a:cubicBezTo>
                  <a:pt x="61636" y="29886"/>
                  <a:pt x="61421" y="29954"/>
                  <a:pt x="61216" y="30037"/>
                </a:cubicBezTo>
                <a:cubicBezTo>
                  <a:pt x="60595" y="29249"/>
                  <a:pt x="59668" y="28799"/>
                  <a:pt x="58663" y="28799"/>
                </a:cubicBezTo>
                <a:lnTo>
                  <a:pt x="58643" y="28799"/>
                </a:lnTo>
                <a:cubicBezTo>
                  <a:pt x="57667" y="28803"/>
                  <a:pt x="56756" y="29244"/>
                  <a:pt x="56143" y="30003"/>
                </a:cubicBezTo>
                <a:cubicBezTo>
                  <a:pt x="55932" y="29922"/>
                  <a:pt x="55711" y="29861"/>
                  <a:pt x="55482" y="29816"/>
                </a:cubicBezTo>
                <a:cubicBezTo>
                  <a:pt x="56030" y="29036"/>
                  <a:pt x="56833" y="28493"/>
                  <a:pt x="57740" y="28272"/>
                </a:cubicBezTo>
                <a:lnTo>
                  <a:pt x="57749" y="28268"/>
                </a:lnTo>
                <a:cubicBezTo>
                  <a:pt x="58039" y="28199"/>
                  <a:pt x="58337" y="28162"/>
                  <a:pt x="58639" y="28158"/>
                </a:cubicBezTo>
                <a:close/>
                <a:moveTo>
                  <a:pt x="74482" y="28158"/>
                </a:moveTo>
                <a:cubicBezTo>
                  <a:pt x="75764" y="28158"/>
                  <a:pt x="76960" y="28781"/>
                  <a:pt x="77688" y="29837"/>
                </a:cubicBezTo>
                <a:cubicBezTo>
                  <a:pt x="77467" y="29886"/>
                  <a:pt x="77251" y="29954"/>
                  <a:pt x="77043" y="30037"/>
                </a:cubicBezTo>
                <a:cubicBezTo>
                  <a:pt x="76423" y="29250"/>
                  <a:pt x="75498" y="28799"/>
                  <a:pt x="74499" y="28799"/>
                </a:cubicBezTo>
                <a:cubicBezTo>
                  <a:pt x="74491" y="28799"/>
                  <a:pt x="74482" y="28799"/>
                  <a:pt x="74473" y="28799"/>
                </a:cubicBezTo>
                <a:cubicBezTo>
                  <a:pt x="73498" y="28803"/>
                  <a:pt x="72587" y="29243"/>
                  <a:pt x="71971" y="30002"/>
                </a:cubicBezTo>
                <a:lnTo>
                  <a:pt x="71971" y="30002"/>
                </a:lnTo>
                <a:cubicBezTo>
                  <a:pt x="71760" y="29921"/>
                  <a:pt x="71540" y="29861"/>
                  <a:pt x="71312" y="29816"/>
                </a:cubicBezTo>
                <a:cubicBezTo>
                  <a:pt x="71860" y="29036"/>
                  <a:pt x="72664" y="28493"/>
                  <a:pt x="73567" y="28272"/>
                </a:cubicBezTo>
                <a:lnTo>
                  <a:pt x="73579" y="28268"/>
                </a:lnTo>
                <a:cubicBezTo>
                  <a:pt x="73865" y="28199"/>
                  <a:pt x="74164" y="28162"/>
                  <a:pt x="74469" y="28158"/>
                </a:cubicBezTo>
                <a:cubicBezTo>
                  <a:pt x="74474" y="28158"/>
                  <a:pt x="74478" y="28158"/>
                  <a:pt x="74482" y="28158"/>
                </a:cubicBezTo>
                <a:close/>
                <a:moveTo>
                  <a:pt x="90321" y="28158"/>
                </a:moveTo>
                <a:cubicBezTo>
                  <a:pt x="91599" y="28158"/>
                  <a:pt x="92792" y="28787"/>
                  <a:pt x="93518" y="29837"/>
                </a:cubicBezTo>
                <a:cubicBezTo>
                  <a:pt x="93294" y="29886"/>
                  <a:pt x="93082" y="29954"/>
                  <a:pt x="92873" y="30037"/>
                </a:cubicBezTo>
                <a:cubicBezTo>
                  <a:pt x="92253" y="29249"/>
                  <a:pt x="91325" y="28799"/>
                  <a:pt x="90321" y="28799"/>
                </a:cubicBezTo>
                <a:lnTo>
                  <a:pt x="90300" y="28799"/>
                </a:lnTo>
                <a:cubicBezTo>
                  <a:pt x="89324" y="28803"/>
                  <a:pt x="88413" y="29244"/>
                  <a:pt x="87801" y="30003"/>
                </a:cubicBezTo>
                <a:cubicBezTo>
                  <a:pt x="87588" y="29922"/>
                  <a:pt x="87367" y="29861"/>
                  <a:pt x="87139" y="29816"/>
                </a:cubicBezTo>
                <a:cubicBezTo>
                  <a:pt x="87686" y="29036"/>
                  <a:pt x="88491" y="28493"/>
                  <a:pt x="89397" y="28272"/>
                </a:cubicBezTo>
                <a:lnTo>
                  <a:pt x="89406" y="28268"/>
                </a:lnTo>
                <a:cubicBezTo>
                  <a:pt x="89695" y="28199"/>
                  <a:pt x="89994" y="28162"/>
                  <a:pt x="90296" y="28158"/>
                </a:cubicBezTo>
                <a:close/>
                <a:moveTo>
                  <a:pt x="19092" y="28868"/>
                </a:moveTo>
                <a:cubicBezTo>
                  <a:pt x="20059" y="28868"/>
                  <a:pt x="20956" y="29296"/>
                  <a:pt x="21566" y="30048"/>
                </a:cubicBezTo>
                <a:cubicBezTo>
                  <a:pt x="21358" y="30135"/>
                  <a:pt x="21158" y="30241"/>
                  <a:pt x="20966" y="30359"/>
                </a:cubicBezTo>
                <a:cubicBezTo>
                  <a:pt x="20488" y="29828"/>
                  <a:pt x="19814" y="29526"/>
                  <a:pt x="19100" y="29526"/>
                </a:cubicBezTo>
                <a:lnTo>
                  <a:pt x="19083" y="29526"/>
                </a:lnTo>
                <a:cubicBezTo>
                  <a:pt x="18907" y="29526"/>
                  <a:pt x="18736" y="29547"/>
                  <a:pt x="18568" y="29583"/>
                </a:cubicBezTo>
                <a:cubicBezTo>
                  <a:pt x="18074" y="29690"/>
                  <a:pt x="17620" y="29947"/>
                  <a:pt x="17270" y="30318"/>
                </a:cubicBezTo>
                <a:cubicBezTo>
                  <a:pt x="17073" y="30199"/>
                  <a:pt x="16870" y="30097"/>
                  <a:pt x="16657" y="30016"/>
                </a:cubicBezTo>
                <a:cubicBezTo>
                  <a:pt x="17257" y="29293"/>
                  <a:pt x="18135" y="28872"/>
                  <a:pt x="19079" y="28868"/>
                </a:cubicBezTo>
                <a:cubicBezTo>
                  <a:pt x="19083" y="28868"/>
                  <a:pt x="19088" y="28868"/>
                  <a:pt x="19092" y="28868"/>
                </a:cubicBezTo>
                <a:close/>
                <a:moveTo>
                  <a:pt x="34919" y="28868"/>
                </a:moveTo>
                <a:cubicBezTo>
                  <a:pt x="35889" y="28868"/>
                  <a:pt x="36787" y="29296"/>
                  <a:pt x="37393" y="30048"/>
                </a:cubicBezTo>
                <a:cubicBezTo>
                  <a:pt x="37185" y="30135"/>
                  <a:pt x="36984" y="30241"/>
                  <a:pt x="36797" y="30359"/>
                </a:cubicBezTo>
                <a:cubicBezTo>
                  <a:pt x="36318" y="29828"/>
                  <a:pt x="35641" y="29526"/>
                  <a:pt x="34925" y="29526"/>
                </a:cubicBezTo>
                <a:lnTo>
                  <a:pt x="34910" y="29526"/>
                </a:lnTo>
                <a:cubicBezTo>
                  <a:pt x="34346" y="29530"/>
                  <a:pt x="33798" y="29726"/>
                  <a:pt x="33362" y="30073"/>
                </a:cubicBezTo>
                <a:cubicBezTo>
                  <a:pt x="33268" y="30146"/>
                  <a:pt x="33178" y="30229"/>
                  <a:pt x="33096" y="30318"/>
                </a:cubicBezTo>
                <a:cubicBezTo>
                  <a:pt x="32904" y="30199"/>
                  <a:pt x="32700" y="30097"/>
                  <a:pt x="32484" y="30016"/>
                </a:cubicBezTo>
                <a:cubicBezTo>
                  <a:pt x="33083" y="29293"/>
                  <a:pt x="33966" y="28872"/>
                  <a:pt x="34906" y="28868"/>
                </a:cubicBezTo>
                <a:cubicBezTo>
                  <a:pt x="34910" y="28868"/>
                  <a:pt x="34915" y="28868"/>
                  <a:pt x="34919" y="28868"/>
                </a:cubicBezTo>
                <a:close/>
                <a:moveTo>
                  <a:pt x="50750" y="28868"/>
                </a:moveTo>
                <a:cubicBezTo>
                  <a:pt x="51716" y="28868"/>
                  <a:pt x="52613" y="29296"/>
                  <a:pt x="53223" y="30048"/>
                </a:cubicBezTo>
                <a:cubicBezTo>
                  <a:pt x="53015" y="30135"/>
                  <a:pt x="52814" y="30241"/>
                  <a:pt x="52623" y="30359"/>
                </a:cubicBezTo>
                <a:cubicBezTo>
                  <a:pt x="52145" y="29828"/>
                  <a:pt x="51471" y="29526"/>
                  <a:pt x="50756" y="29526"/>
                </a:cubicBezTo>
                <a:lnTo>
                  <a:pt x="50740" y="29526"/>
                </a:lnTo>
                <a:cubicBezTo>
                  <a:pt x="50054" y="29530"/>
                  <a:pt x="49396" y="29820"/>
                  <a:pt x="48927" y="30318"/>
                </a:cubicBezTo>
                <a:cubicBezTo>
                  <a:pt x="48731" y="30199"/>
                  <a:pt x="48526" y="30097"/>
                  <a:pt x="48314" y="30016"/>
                </a:cubicBezTo>
                <a:cubicBezTo>
                  <a:pt x="48914" y="29293"/>
                  <a:pt x="49792" y="28872"/>
                  <a:pt x="50736" y="28868"/>
                </a:cubicBezTo>
                <a:cubicBezTo>
                  <a:pt x="50741" y="28868"/>
                  <a:pt x="50745" y="28868"/>
                  <a:pt x="50750" y="28868"/>
                </a:cubicBezTo>
                <a:close/>
                <a:moveTo>
                  <a:pt x="66575" y="28868"/>
                </a:moveTo>
                <a:cubicBezTo>
                  <a:pt x="67547" y="28868"/>
                  <a:pt x="68444" y="29296"/>
                  <a:pt x="69050" y="30048"/>
                </a:cubicBezTo>
                <a:cubicBezTo>
                  <a:pt x="68841" y="30135"/>
                  <a:pt x="68641" y="30241"/>
                  <a:pt x="68454" y="30359"/>
                </a:cubicBezTo>
                <a:cubicBezTo>
                  <a:pt x="67975" y="29827"/>
                  <a:pt x="67294" y="29526"/>
                  <a:pt x="66581" y="29526"/>
                </a:cubicBezTo>
                <a:cubicBezTo>
                  <a:pt x="66576" y="29526"/>
                  <a:pt x="66572" y="29526"/>
                  <a:pt x="66567" y="29526"/>
                </a:cubicBezTo>
                <a:cubicBezTo>
                  <a:pt x="65885" y="29530"/>
                  <a:pt x="65223" y="29820"/>
                  <a:pt x="64754" y="30318"/>
                </a:cubicBezTo>
                <a:cubicBezTo>
                  <a:pt x="64561" y="30199"/>
                  <a:pt x="64357" y="30097"/>
                  <a:pt x="64141" y="30016"/>
                </a:cubicBezTo>
                <a:cubicBezTo>
                  <a:pt x="64741" y="29293"/>
                  <a:pt x="65623" y="28872"/>
                  <a:pt x="66562" y="28868"/>
                </a:cubicBezTo>
                <a:cubicBezTo>
                  <a:pt x="66566" y="28868"/>
                  <a:pt x="66571" y="28868"/>
                  <a:pt x="66575" y="28868"/>
                </a:cubicBezTo>
                <a:close/>
                <a:moveTo>
                  <a:pt x="82406" y="28868"/>
                </a:moveTo>
                <a:cubicBezTo>
                  <a:pt x="83373" y="28868"/>
                  <a:pt x="84271" y="29296"/>
                  <a:pt x="84880" y="30048"/>
                </a:cubicBezTo>
                <a:cubicBezTo>
                  <a:pt x="84672" y="30135"/>
                  <a:pt x="84472" y="30241"/>
                  <a:pt x="84280" y="30359"/>
                </a:cubicBezTo>
                <a:cubicBezTo>
                  <a:pt x="83805" y="29827"/>
                  <a:pt x="83125" y="29526"/>
                  <a:pt x="82411" y="29526"/>
                </a:cubicBezTo>
                <a:cubicBezTo>
                  <a:pt x="82407" y="29526"/>
                  <a:pt x="82402" y="29526"/>
                  <a:pt x="82398" y="29526"/>
                </a:cubicBezTo>
                <a:cubicBezTo>
                  <a:pt x="82311" y="29526"/>
                  <a:pt x="82221" y="29534"/>
                  <a:pt x="82136" y="29543"/>
                </a:cubicBezTo>
                <a:cubicBezTo>
                  <a:pt x="82054" y="29551"/>
                  <a:pt x="81968" y="29567"/>
                  <a:pt x="81883" y="29583"/>
                </a:cubicBezTo>
                <a:cubicBezTo>
                  <a:pt x="81842" y="29592"/>
                  <a:pt x="81801" y="29603"/>
                  <a:pt x="81760" y="29616"/>
                </a:cubicBezTo>
                <a:cubicBezTo>
                  <a:pt x="81310" y="29734"/>
                  <a:pt x="80903" y="29979"/>
                  <a:pt x="80584" y="30318"/>
                </a:cubicBezTo>
                <a:cubicBezTo>
                  <a:pt x="80388" y="30199"/>
                  <a:pt x="80183" y="30097"/>
                  <a:pt x="79971" y="30016"/>
                </a:cubicBezTo>
                <a:cubicBezTo>
                  <a:pt x="80571" y="29293"/>
                  <a:pt x="81450" y="28872"/>
                  <a:pt x="82393" y="28868"/>
                </a:cubicBezTo>
                <a:cubicBezTo>
                  <a:pt x="82397" y="28868"/>
                  <a:pt x="82401" y="28868"/>
                  <a:pt x="82406" y="28868"/>
                </a:cubicBezTo>
                <a:close/>
                <a:moveTo>
                  <a:pt x="11173" y="28868"/>
                </a:moveTo>
                <a:cubicBezTo>
                  <a:pt x="12152" y="28868"/>
                  <a:pt x="13053" y="29301"/>
                  <a:pt x="13663" y="30065"/>
                </a:cubicBezTo>
                <a:cubicBezTo>
                  <a:pt x="13454" y="30155"/>
                  <a:pt x="13255" y="30261"/>
                  <a:pt x="13066" y="30384"/>
                </a:cubicBezTo>
                <a:cubicBezTo>
                  <a:pt x="12588" y="29840"/>
                  <a:pt x="11903" y="29526"/>
                  <a:pt x="11177" y="29526"/>
                </a:cubicBezTo>
                <a:cubicBezTo>
                  <a:pt x="11173" y="29526"/>
                  <a:pt x="11168" y="29526"/>
                  <a:pt x="11164" y="29526"/>
                </a:cubicBezTo>
                <a:cubicBezTo>
                  <a:pt x="10469" y="29530"/>
                  <a:pt x="9799" y="29828"/>
                  <a:pt x="9330" y="30339"/>
                </a:cubicBezTo>
                <a:cubicBezTo>
                  <a:pt x="9138" y="30216"/>
                  <a:pt x="8938" y="30114"/>
                  <a:pt x="8725" y="30028"/>
                </a:cubicBezTo>
                <a:cubicBezTo>
                  <a:pt x="9326" y="29298"/>
                  <a:pt x="10212" y="28872"/>
                  <a:pt x="11160" y="28868"/>
                </a:cubicBezTo>
                <a:cubicBezTo>
                  <a:pt x="11164" y="28868"/>
                  <a:pt x="11169" y="28868"/>
                  <a:pt x="11173" y="28868"/>
                </a:cubicBezTo>
                <a:close/>
                <a:moveTo>
                  <a:pt x="27012" y="28868"/>
                </a:moveTo>
                <a:cubicBezTo>
                  <a:pt x="27987" y="28868"/>
                  <a:pt x="28887" y="29304"/>
                  <a:pt x="29490" y="30065"/>
                </a:cubicBezTo>
                <a:cubicBezTo>
                  <a:pt x="29285" y="30155"/>
                  <a:pt x="29085" y="30261"/>
                  <a:pt x="28897" y="30384"/>
                </a:cubicBezTo>
                <a:cubicBezTo>
                  <a:pt x="28420" y="29841"/>
                  <a:pt x="27733" y="29526"/>
                  <a:pt x="27006" y="29526"/>
                </a:cubicBezTo>
                <a:lnTo>
                  <a:pt x="26990" y="29526"/>
                </a:lnTo>
                <a:cubicBezTo>
                  <a:pt x="26295" y="29530"/>
                  <a:pt x="25630" y="29828"/>
                  <a:pt x="25160" y="30339"/>
                </a:cubicBezTo>
                <a:cubicBezTo>
                  <a:pt x="24968" y="30216"/>
                  <a:pt x="24764" y="30114"/>
                  <a:pt x="24552" y="30033"/>
                </a:cubicBezTo>
                <a:cubicBezTo>
                  <a:pt x="25152" y="29298"/>
                  <a:pt x="26039" y="28872"/>
                  <a:pt x="26985" y="28868"/>
                </a:cubicBezTo>
                <a:cubicBezTo>
                  <a:pt x="26994" y="28868"/>
                  <a:pt x="27003" y="28868"/>
                  <a:pt x="27012" y="28868"/>
                </a:cubicBezTo>
                <a:close/>
                <a:moveTo>
                  <a:pt x="42829" y="28868"/>
                </a:moveTo>
                <a:cubicBezTo>
                  <a:pt x="43809" y="28868"/>
                  <a:pt x="44711" y="29301"/>
                  <a:pt x="45321" y="30065"/>
                </a:cubicBezTo>
                <a:cubicBezTo>
                  <a:pt x="45112" y="30155"/>
                  <a:pt x="44912" y="30261"/>
                  <a:pt x="44724" y="30384"/>
                </a:cubicBezTo>
                <a:cubicBezTo>
                  <a:pt x="44246" y="29841"/>
                  <a:pt x="43560" y="29526"/>
                  <a:pt x="42837" y="29526"/>
                </a:cubicBezTo>
                <a:lnTo>
                  <a:pt x="42821" y="29526"/>
                </a:lnTo>
                <a:cubicBezTo>
                  <a:pt x="42126" y="29530"/>
                  <a:pt x="41457" y="29828"/>
                  <a:pt x="40987" y="30339"/>
                </a:cubicBezTo>
                <a:cubicBezTo>
                  <a:pt x="40795" y="30216"/>
                  <a:pt x="40595" y="30114"/>
                  <a:pt x="40382" y="30033"/>
                </a:cubicBezTo>
                <a:cubicBezTo>
                  <a:pt x="40983" y="29298"/>
                  <a:pt x="41869" y="28872"/>
                  <a:pt x="42816" y="28868"/>
                </a:cubicBezTo>
                <a:cubicBezTo>
                  <a:pt x="42821" y="28868"/>
                  <a:pt x="42825" y="28868"/>
                  <a:pt x="42829" y="28868"/>
                </a:cubicBezTo>
                <a:close/>
                <a:moveTo>
                  <a:pt x="58669" y="28868"/>
                </a:moveTo>
                <a:cubicBezTo>
                  <a:pt x="59643" y="28868"/>
                  <a:pt x="60544" y="29304"/>
                  <a:pt x="61146" y="30065"/>
                </a:cubicBezTo>
                <a:cubicBezTo>
                  <a:pt x="60942" y="30155"/>
                  <a:pt x="60742" y="30261"/>
                  <a:pt x="60554" y="30384"/>
                </a:cubicBezTo>
                <a:cubicBezTo>
                  <a:pt x="60076" y="29840"/>
                  <a:pt x="59387" y="29526"/>
                  <a:pt x="58660" y="29526"/>
                </a:cubicBezTo>
                <a:cubicBezTo>
                  <a:pt x="58656" y="29526"/>
                  <a:pt x="58651" y="29526"/>
                  <a:pt x="58647" y="29526"/>
                </a:cubicBezTo>
                <a:cubicBezTo>
                  <a:pt x="57953" y="29530"/>
                  <a:pt x="57287" y="29828"/>
                  <a:pt x="56818" y="30339"/>
                </a:cubicBezTo>
                <a:cubicBezTo>
                  <a:pt x="56626" y="30216"/>
                  <a:pt x="56422" y="30114"/>
                  <a:pt x="56209" y="30033"/>
                </a:cubicBezTo>
                <a:cubicBezTo>
                  <a:pt x="56809" y="29298"/>
                  <a:pt x="57696" y="28872"/>
                  <a:pt x="58643" y="28868"/>
                </a:cubicBezTo>
                <a:cubicBezTo>
                  <a:pt x="58651" y="28868"/>
                  <a:pt x="58660" y="28868"/>
                  <a:pt x="58669" y="28868"/>
                </a:cubicBezTo>
                <a:close/>
                <a:moveTo>
                  <a:pt x="74499" y="28868"/>
                </a:moveTo>
                <a:cubicBezTo>
                  <a:pt x="75470" y="28868"/>
                  <a:pt x="76370" y="29304"/>
                  <a:pt x="76977" y="30065"/>
                </a:cubicBezTo>
                <a:cubicBezTo>
                  <a:pt x="76769" y="30155"/>
                  <a:pt x="76569" y="30261"/>
                  <a:pt x="76381" y="30384"/>
                </a:cubicBezTo>
                <a:cubicBezTo>
                  <a:pt x="75902" y="29840"/>
                  <a:pt x="75217" y="29526"/>
                  <a:pt x="74491" y="29526"/>
                </a:cubicBezTo>
                <a:cubicBezTo>
                  <a:pt x="74486" y="29526"/>
                  <a:pt x="74482" y="29526"/>
                  <a:pt x="74477" y="29526"/>
                </a:cubicBezTo>
                <a:cubicBezTo>
                  <a:pt x="73783" y="29530"/>
                  <a:pt x="73114" y="29828"/>
                  <a:pt x="72644" y="30339"/>
                </a:cubicBezTo>
                <a:cubicBezTo>
                  <a:pt x="72452" y="30216"/>
                  <a:pt x="72252" y="30114"/>
                  <a:pt x="72040" y="30028"/>
                </a:cubicBezTo>
                <a:cubicBezTo>
                  <a:pt x="72639" y="29298"/>
                  <a:pt x="73527" y="28872"/>
                  <a:pt x="74473" y="28868"/>
                </a:cubicBezTo>
                <a:cubicBezTo>
                  <a:pt x="74482" y="28868"/>
                  <a:pt x="74491" y="28868"/>
                  <a:pt x="74499" y="28868"/>
                </a:cubicBezTo>
                <a:close/>
                <a:moveTo>
                  <a:pt x="90326" y="28868"/>
                </a:moveTo>
                <a:cubicBezTo>
                  <a:pt x="91300" y="28868"/>
                  <a:pt x="92200" y="29304"/>
                  <a:pt x="92804" y="30065"/>
                </a:cubicBezTo>
                <a:cubicBezTo>
                  <a:pt x="92600" y="30155"/>
                  <a:pt x="92400" y="30261"/>
                  <a:pt x="92212" y="30384"/>
                </a:cubicBezTo>
                <a:cubicBezTo>
                  <a:pt x="91734" y="29841"/>
                  <a:pt x="91048" y="29526"/>
                  <a:pt x="90321" y="29526"/>
                </a:cubicBezTo>
                <a:lnTo>
                  <a:pt x="90304" y="29526"/>
                </a:lnTo>
                <a:cubicBezTo>
                  <a:pt x="89610" y="29530"/>
                  <a:pt x="88944" y="29828"/>
                  <a:pt x="88475" y="30339"/>
                </a:cubicBezTo>
                <a:cubicBezTo>
                  <a:pt x="88283" y="30216"/>
                  <a:pt x="88078" y="30114"/>
                  <a:pt x="87866" y="30033"/>
                </a:cubicBezTo>
                <a:cubicBezTo>
                  <a:pt x="88470" y="29298"/>
                  <a:pt x="89352" y="28872"/>
                  <a:pt x="90300" y="28868"/>
                </a:cubicBezTo>
                <a:cubicBezTo>
                  <a:pt x="90309" y="28868"/>
                  <a:pt x="90317" y="28868"/>
                  <a:pt x="90326" y="28868"/>
                </a:cubicBezTo>
                <a:close/>
                <a:moveTo>
                  <a:pt x="19100" y="29596"/>
                </a:moveTo>
                <a:cubicBezTo>
                  <a:pt x="19790" y="29596"/>
                  <a:pt x="20443" y="29890"/>
                  <a:pt x="20908" y="30400"/>
                </a:cubicBezTo>
                <a:cubicBezTo>
                  <a:pt x="20733" y="30514"/>
                  <a:pt x="20570" y="30641"/>
                  <a:pt x="20418" y="30780"/>
                </a:cubicBezTo>
                <a:cubicBezTo>
                  <a:pt x="20075" y="30420"/>
                  <a:pt x="19598" y="30216"/>
                  <a:pt x="19100" y="30216"/>
                </a:cubicBezTo>
                <a:lnTo>
                  <a:pt x="19087" y="30216"/>
                </a:lnTo>
                <a:cubicBezTo>
                  <a:pt x="18613" y="30216"/>
                  <a:pt x="18168" y="30400"/>
                  <a:pt x="17829" y="30731"/>
                </a:cubicBezTo>
                <a:cubicBezTo>
                  <a:pt x="17673" y="30592"/>
                  <a:pt x="17507" y="30465"/>
                  <a:pt x="17330" y="30355"/>
                </a:cubicBezTo>
                <a:cubicBezTo>
                  <a:pt x="17494" y="30184"/>
                  <a:pt x="17682" y="30037"/>
                  <a:pt x="17886" y="29918"/>
                </a:cubicBezTo>
                <a:cubicBezTo>
                  <a:pt x="18250" y="29714"/>
                  <a:pt x="18662" y="29600"/>
                  <a:pt x="19083" y="29596"/>
                </a:cubicBezTo>
                <a:close/>
                <a:moveTo>
                  <a:pt x="34923" y="29596"/>
                </a:moveTo>
                <a:cubicBezTo>
                  <a:pt x="35612" y="29596"/>
                  <a:pt x="36272" y="29889"/>
                  <a:pt x="36735" y="30400"/>
                </a:cubicBezTo>
                <a:cubicBezTo>
                  <a:pt x="36563" y="30514"/>
                  <a:pt x="36401" y="30641"/>
                  <a:pt x="36245" y="30780"/>
                </a:cubicBezTo>
                <a:cubicBezTo>
                  <a:pt x="35902" y="30420"/>
                  <a:pt x="35424" y="30216"/>
                  <a:pt x="34925" y="30216"/>
                </a:cubicBezTo>
                <a:lnTo>
                  <a:pt x="34914" y="30216"/>
                </a:lnTo>
                <a:cubicBezTo>
                  <a:pt x="34440" y="30216"/>
                  <a:pt x="33999" y="30400"/>
                  <a:pt x="33656" y="30731"/>
                </a:cubicBezTo>
                <a:cubicBezTo>
                  <a:pt x="33500" y="30592"/>
                  <a:pt x="33332" y="30465"/>
                  <a:pt x="33157" y="30355"/>
                </a:cubicBezTo>
                <a:cubicBezTo>
                  <a:pt x="33234" y="30273"/>
                  <a:pt x="33317" y="30199"/>
                  <a:pt x="33406" y="30131"/>
                </a:cubicBezTo>
                <a:cubicBezTo>
                  <a:pt x="33831" y="29792"/>
                  <a:pt x="34362" y="29600"/>
                  <a:pt x="34910" y="29596"/>
                </a:cubicBezTo>
                <a:cubicBezTo>
                  <a:pt x="34914" y="29596"/>
                  <a:pt x="34919" y="29596"/>
                  <a:pt x="34923" y="29596"/>
                </a:cubicBezTo>
                <a:close/>
                <a:moveTo>
                  <a:pt x="50756" y="29596"/>
                </a:moveTo>
                <a:cubicBezTo>
                  <a:pt x="51447" y="29596"/>
                  <a:pt x="52100" y="29890"/>
                  <a:pt x="52565" y="30400"/>
                </a:cubicBezTo>
                <a:cubicBezTo>
                  <a:pt x="52390" y="30514"/>
                  <a:pt x="52226" y="30641"/>
                  <a:pt x="52075" y="30780"/>
                </a:cubicBezTo>
                <a:cubicBezTo>
                  <a:pt x="51732" y="30420"/>
                  <a:pt x="51255" y="30216"/>
                  <a:pt x="50756" y="30216"/>
                </a:cubicBezTo>
                <a:lnTo>
                  <a:pt x="50744" y="30216"/>
                </a:lnTo>
                <a:cubicBezTo>
                  <a:pt x="50271" y="30216"/>
                  <a:pt x="49825" y="30400"/>
                  <a:pt x="49487" y="30731"/>
                </a:cubicBezTo>
                <a:cubicBezTo>
                  <a:pt x="49331" y="30592"/>
                  <a:pt x="49163" y="30465"/>
                  <a:pt x="48988" y="30355"/>
                </a:cubicBezTo>
                <a:cubicBezTo>
                  <a:pt x="49441" y="29877"/>
                  <a:pt x="50079" y="29600"/>
                  <a:pt x="50740" y="29596"/>
                </a:cubicBezTo>
                <a:close/>
                <a:moveTo>
                  <a:pt x="66581" y="29596"/>
                </a:moveTo>
                <a:cubicBezTo>
                  <a:pt x="67274" y="29596"/>
                  <a:pt x="67930" y="29889"/>
                  <a:pt x="68392" y="30400"/>
                </a:cubicBezTo>
                <a:cubicBezTo>
                  <a:pt x="68221" y="30514"/>
                  <a:pt x="68057" y="30641"/>
                  <a:pt x="67902" y="30780"/>
                </a:cubicBezTo>
                <a:cubicBezTo>
                  <a:pt x="67559" y="30420"/>
                  <a:pt x="67082" y="30216"/>
                  <a:pt x="66583" y="30216"/>
                </a:cubicBezTo>
                <a:lnTo>
                  <a:pt x="66571" y="30216"/>
                </a:lnTo>
                <a:cubicBezTo>
                  <a:pt x="66420" y="30216"/>
                  <a:pt x="66273" y="30237"/>
                  <a:pt x="66130" y="30273"/>
                </a:cubicBezTo>
                <a:cubicBezTo>
                  <a:pt x="65823" y="30351"/>
                  <a:pt x="65546" y="30506"/>
                  <a:pt x="65317" y="30731"/>
                </a:cubicBezTo>
                <a:cubicBezTo>
                  <a:pt x="65157" y="30592"/>
                  <a:pt x="64990" y="30465"/>
                  <a:pt x="64814" y="30355"/>
                </a:cubicBezTo>
                <a:cubicBezTo>
                  <a:pt x="65272" y="29877"/>
                  <a:pt x="65909" y="29600"/>
                  <a:pt x="66567" y="29596"/>
                </a:cubicBezTo>
                <a:cubicBezTo>
                  <a:pt x="66572" y="29596"/>
                  <a:pt x="66576" y="29596"/>
                  <a:pt x="66581" y="29596"/>
                </a:cubicBezTo>
                <a:close/>
                <a:moveTo>
                  <a:pt x="82411" y="29596"/>
                </a:moveTo>
                <a:cubicBezTo>
                  <a:pt x="83100" y="29596"/>
                  <a:pt x="83756" y="29889"/>
                  <a:pt x="84223" y="30400"/>
                </a:cubicBezTo>
                <a:cubicBezTo>
                  <a:pt x="84047" y="30514"/>
                  <a:pt x="83884" y="30641"/>
                  <a:pt x="83733" y="30780"/>
                </a:cubicBezTo>
                <a:cubicBezTo>
                  <a:pt x="83390" y="30420"/>
                  <a:pt x="82912" y="30216"/>
                  <a:pt x="82413" y="30216"/>
                </a:cubicBezTo>
                <a:lnTo>
                  <a:pt x="82401" y="30216"/>
                </a:lnTo>
                <a:cubicBezTo>
                  <a:pt x="81927" y="30216"/>
                  <a:pt x="81482" y="30400"/>
                  <a:pt x="81143" y="30731"/>
                </a:cubicBezTo>
                <a:cubicBezTo>
                  <a:pt x="80988" y="30592"/>
                  <a:pt x="80820" y="30465"/>
                  <a:pt x="80645" y="30355"/>
                </a:cubicBezTo>
                <a:cubicBezTo>
                  <a:pt x="80956" y="30028"/>
                  <a:pt x="81348" y="29799"/>
                  <a:pt x="81776" y="29681"/>
                </a:cubicBezTo>
                <a:cubicBezTo>
                  <a:pt x="81817" y="29669"/>
                  <a:pt x="81858" y="29660"/>
                  <a:pt x="81899" y="29652"/>
                </a:cubicBezTo>
                <a:cubicBezTo>
                  <a:pt x="81981" y="29636"/>
                  <a:pt x="82062" y="29620"/>
                  <a:pt x="82144" y="29611"/>
                </a:cubicBezTo>
                <a:cubicBezTo>
                  <a:pt x="82230" y="29603"/>
                  <a:pt x="82311" y="29596"/>
                  <a:pt x="82398" y="29596"/>
                </a:cubicBezTo>
                <a:cubicBezTo>
                  <a:pt x="82402" y="29596"/>
                  <a:pt x="82407" y="29596"/>
                  <a:pt x="82411" y="29596"/>
                </a:cubicBezTo>
                <a:close/>
                <a:moveTo>
                  <a:pt x="19100" y="30286"/>
                </a:moveTo>
                <a:cubicBezTo>
                  <a:pt x="19577" y="30286"/>
                  <a:pt x="20035" y="30482"/>
                  <a:pt x="20365" y="30829"/>
                </a:cubicBezTo>
                <a:cubicBezTo>
                  <a:pt x="20235" y="30951"/>
                  <a:pt x="20116" y="31082"/>
                  <a:pt x="20001" y="31221"/>
                </a:cubicBezTo>
                <a:cubicBezTo>
                  <a:pt x="19769" y="30964"/>
                  <a:pt x="19443" y="30817"/>
                  <a:pt x="19100" y="30817"/>
                </a:cubicBezTo>
                <a:lnTo>
                  <a:pt x="19091" y="30817"/>
                </a:lnTo>
                <a:cubicBezTo>
                  <a:pt x="18772" y="30821"/>
                  <a:pt x="18478" y="30943"/>
                  <a:pt x="18250" y="31160"/>
                </a:cubicBezTo>
                <a:cubicBezTo>
                  <a:pt x="18135" y="31025"/>
                  <a:pt x="18013" y="30894"/>
                  <a:pt x="17882" y="30776"/>
                </a:cubicBezTo>
                <a:cubicBezTo>
                  <a:pt x="18209" y="30461"/>
                  <a:pt x="18634" y="30290"/>
                  <a:pt x="19087" y="30286"/>
                </a:cubicBezTo>
                <a:close/>
                <a:moveTo>
                  <a:pt x="34925" y="30286"/>
                </a:moveTo>
                <a:cubicBezTo>
                  <a:pt x="35404" y="30286"/>
                  <a:pt x="35865" y="30482"/>
                  <a:pt x="36196" y="30829"/>
                </a:cubicBezTo>
                <a:cubicBezTo>
                  <a:pt x="36065" y="30951"/>
                  <a:pt x="35943" y="31082"/>
                  <a:pt x="35832" y="31221"/>
                </a:cubicBezTo>
                <a:cubicBezTo>
                  <a:pt x="35600" y="30964"/>
                  <a:pt x="35273" y="30817"/>
                  <a:pt x="34925" y="30817"/>
                </a:cubicBezTo>
                <a:lnTo>
                  <a:pt x="34917" y="30817"/>
                </a:lnTo>
                <a:cubicBezTo>
                  <a:pt x="34876" y="30821"/>
                  <a:pt x="34836" y="30821"/>
                  <a:pt x="34795" y="30825"/>
                </a:cubicBezTo>
                <a:cubicBezTo>
                  <a:pt x="34525" y="30853"/>
                  <a:pt x="34276" y="30972"/>
                  <a:pt x="34080" y="31160"/>
                </a:cubicBezTo>
                <a:cubicBezTo>
                  <a:pt x="33966" y="31025"/>
                  <a:pt x="33839" y="30894"/>
                  <a:pt x="33709" y="30776"/>
                </a:cubicBezTo>
                <a:cubicBezTo>
                  <a:pt x="34035" y="30461"/>
                  <a:pt x="34460" y="30290"/>
                  <a:pt x="34917" y="30286"/>
                </a:cubicBezTo>
                <a:close/>
                <a:moveTo>
                  <a:pt x="50756" y="30286"/>
                </a:moveTo>
                <a:cubicBezTo>
                  <a:pt x="51234" y="30286"/>
                  <a:pt x="51692" y="30482"/>
                  <a:pt x="52022" y="30829"/>
                </a:cubicBezTo>
                <a:cubicBezTo>
                  <a:pt x="51892" y="30951"/>
                  <a:pt x="51773" y="31082"/>
                  <a:pt x="51659" y="31221"/>
                </a:cubicBezTo>
                <a:cubicBezTo>
                  <a:pt x="51426" y="30964"/>
                  <a:pt x="51099" y="30817"/>
                  <a:pt x="50756" y="30817"/>
                </a:cubicBezTo>
                <a:lnTo>
                  <a:pt x="50748" y="30817"/>
                </a:lnTo>
                <a:cubicBezTo>
                  <a:pt x="50430" y="30821"/>
                  <a:pt x="50135" y="30943"/>
                  <a:pt x="49907" y="31160"/>
                </a:cubicBezTo>
                <a:cubicBezTo>
                  <a:pt x="49792" y="31025"/>
                  <a:pt x="49670" y="30894"/>
                  <a:pt x="49539" y="30776"/>
                </a:cubicBezTo>
                <a:cubicBezTo>
                  <a:pt x="49866" y="30461"/>
                  <a:pt x="50290" y="30290"/>
                  <a:pt x="50744" y="30286"/>
                </a:cubicBezTo>
                <a:close/>
                <a:moveTo>
                  <a:pt x="66589" y="30286"/>
                </a:moveTo>
                <a:cubicBezTo>
                  <a:pt x="67061" y="30286"/>
                  <a:pt x="67521" y="30485"/>
                  <a:pt x="67853" y="30829"/>
                </a:cubicBezTo>
                <a:cubicBezTo>
                  <a:pt x="67723" y="30951"/>
                  <a:pt x="67600" y="31082"/>
                  <a:pt x="67489" y="31221"/>
                </a:cubicBezTo>
                <a:cubicBezTo>
                  <a:pt x="67257" y="30964"/>
                  <a:pt x="66930" y="30817"/>
                  <a:pt x="66583" y="30817"/>
                </a:cubicBezTo>
                <a:lnTo>
                  <a:pt x="66575" y="30817"/>
                </a:lnTo>
                <a:cubicBezTo>
                  <a:pt x="66260" y="30821"/>
                  <a:pt x="65962" y="30943"/>
                  <a:pt x="65738" y="31160"/>
                </a:cubicBezTo>
                <a:cubicBezTo>
                  <a:pt x="65623" y="31025"/>
                  <a:pt x="65497" y="30894"/>
                  <a:pt x="65366" y="30776"/>
                </a:cubicBezTo>
                <a:cubicBezTo>
                  <a:pt x="65484" y="30665"/>
                  <a:pt x="65611" y="30567"/>
                  <a:pt x="65753" y="30493"/>
                </a:cubicBezTo>
                <a:cubicBezTo>
                  <a:pt x="66003" y="30359"/>
                  <a:pt x="66281" y="30286"/>
                  <a:pt x="66575" y="30286"/>
                </a:cubicBezTo>
                <a:cubicBezTo>
                  <a:pt x="66579" y="30286"/>
                  <a:pt x="66584" y="30286"/>
                  <a:pt x="66589" y="30286"/>
                </a:cubicBezTo>
                <a:close/>
                <a:moveTo>
                  <a:pt x="82415" y="30286"/>
                </a:moveTo>
                <a:cubicBezTo>
                  <a:pt x="82892" y="30286"/>
                  <a:pt x="83352" y="30485"/>
                  <a:pt x="83680" y="30829"/>
                </a:cubicBezTo>
                <a:cubicBezTo>
                  <a:pt x="83549" y="30951"/>
                  <a:pt x="83431" y="31082"/>
                  <a:pt x="83316" y="31221"/>
                </a:cubicBezTo>
                <a:cubicBezTo>
                  <a:pt x="83084" y="30964"/>
                  <a:pt x="82756" y="30817"/>
                  <a:pt x="82413" y="30817"/>
                </a:cubicBezTo>
                <a:lnTo>
                  <a:pt x="82405" y="30817"/>
                </a:lnTo>
                <a:cubicBezTo>
                  <a:pt x="82087" y="30821"/>
                  <a:pt x="81793" y="30943"/>
                  <a:pt x="81564" y="31160"/>
                </a:cubicBezTo>
                <a:cubicBezTo>
                  <a:pt x="81450" y="31025"/>
                  <a:pt x="81327" y="30894"/>
                  <a:pt x="81197" y="30776"/>
                </a:cubicBezTo>
                <a:cubicBezTo>
                  <a:pt x="81523" y="30461"/>
                  <a:pt x="81948" y="30290"/>
                  <a:pt x="82401" y="30286"/>
                </a:cubicBezTo>
                <a:cubicBezTo>
                  <a:pt x="82406" y="30286"/>
                  <a:pt x="82411" y="30286"/>
                  <a:pt x="82415" y="30286"/>
                </a:cubicBezTo>
                <a:close/>
                <a:moveTo>
                  <a:pt x="19100" y="30890"/>
                </a:moveTo>
                <a:cubicBezTo>
                  <a:pt x="19426" y="30890"/>
                  <a:pt x="19741" y="31029"/>
                  <a:pt x="19957" y="31274"/>
                </a:cubicBezTo>
                <a:cubicBezTo>
                  <a:pt x="19707" y="31596"/>
                  <a:pt x="19507" y="31956"/>
                  <a:pt x="19364" y="32348"/>
                </a:cubicBezTo>
                <a:cubicBezTo>
                  <a:pt x="19266" y="32340"/>
                  <a:pt x="19168" y="32340"/>
                  <a:pt x="19066" y="32340"/>
                </a:cubicBezTo>
                <a:lnTo>
                  <a:pt x="18932" y="32340"/>
                </a:lnTo>
                <a:cubicBezTo>
                  <a:pt x="18781" y="31928"/>
                  <a:pt x="18564" y="31547"/>
                  <a:pt x="18295" y="31217"/>
                </a:cubicBezTo>
                <a:cubicBezTo>
                  <a:pt x="18511" y="31004"/>
                  <a:pt x="18789" y="30890"/>
                  <a:pt x="19091" y="30890"/>
                </a:cubicBezTo>
                <a:close/>
                <a:moveTo>
                  <a:pt x="34934" y="30890"/>
                </a:moveTo>
                <a:cubicBezTo>
                  <a:pt x="35259" y="30890"/>
                  <a:pt x="35571" y="31033"/>
                  <a:pt x="35788" y="31274"/>
                </a:cubicBezTo>
                <a:cubicBezTo>
                  <a:pt x="35538" y="31596"/>
                  <a:pt x="35334" y="31956"/>
                  <a:pt x="35191" y="32348"/>
                </a:cubicBezTo>
                <a:cubicBezTo>
                  <a:pt x="35093" y="32340"/>
                  <a:pt x="34995" y="32340"/>
                  <a:pt x="34897" y="32340"/>
                </a:cubicBezTo>
                <a:lnTo>
                  <a:pt x="34763" y="32340"/>
                </a:lnTo>
                <a:cubicBezTo>
                  <a:pt x="34607" y="31928"/>
                  <a:pt x="34391" y="31547"/>
                  <a:pt x="34125" y="31217"/>
                </a:cubicBezTo>
                <a:cubicBezTo>
                  <a:pt x="34337" y="31004"/>
                  <a:pt x="34619" y="30890"/>
                  <a:pt x="34917" y="30890"/>
                </a:cubicBezTo>
                <a:cubicBezTo>
                  <a:pt x="34923" y="30890"/>
                  <a:pt x="34928" y="30890"/>
                  <a:pt x="34934" y="30890"/>
                </a:cubicBezTo>
                <a:close/>
                <a:moveTo>
                  <a:pt x="50765" y="30890"/>
                </a:moveTo>
                <a:cubicBezTo>
                  <a:pt x="51090" y="30890"/>
                  <a:pt x="51397" y="31033"/>
                  <a:pt x="51614" y="31274"/>
                </a:cubicBezTo>
                <a:cubicBezTo>
                  <a:pt x="51365" y="31592"/>
                  <a:pt x="51165" y="31956"/>
                  <a:pt x="51022" y="32348"/>
                </a:cubicBezTo>
                <a:cubicBezTo>
                  <a:pt x="50932" y="32340"/>
                  <a:pt x="50842" y="32340"/>
                  <a:pt x="50748" y="32340"/>
                </a:cubicBezTo>
                <a:lnTo>
                  <a:pt x="50589" y="32340"/>
                </a:lnTo>
                <a:cubicBezTo>
                  <a:pt x="50437" y="31928"/>
                  <a:pt x="50222" y="31547"/>
                  <a:pt x="49952" y="31217"/>
                </a:cubicBezTo>
                <a:cubicBezTo>
                  <a:pt x="50168" y="31004"/>
                  <a:pt x="50446" y="30890"/>
                  <a:pt x="50748" y="30890"/>
                </a:cubicBezTo>
                <a:cubicBezTo>
                  <a:pt x="50754" y="30890"/>
                  <a:pt x="50759" y="30890"/>
                  <a:pt x="50765" y="30890"/>
                </a:cubicBezTo>
                <a:close/>
                <a:moveTo>
                  <a:pt x="66591" y="30890"/>
                </a:moveTo>
                <a:cubicBezTo>
                  <a:pt x="66920" y="30890"/>
                  <a:pt x="67227" y="31033"/>
                  <a:pt x="67444" y="31274"/>
                </a:cubicBezTo>
                <a:cubicBezTo>
                  <a:pt x="67195" y="31592"/>
                  <a:pt x="66991" y="31956"/>
                  <a:pt x="66848" y="32348"/>
                </a:cubicBezTo>
                <a:cubicBezTo>
                  <a:pt x="66750" y="32340"/>
                  <a:pt x="66652" y="32340"/>
                  <a:pt x="66554" y="32340"/>
                </a:cubicBezTo>
                <a:lnTo>
                  <a:pt x="66420" y="32340"/>
                </a:lnTo>
                <a:cubicBezTo>
                  <a:pt x="66264" y="31928"/>
                  <a:pt x="66047" y="31547"/>
                  <a:pt x="65783" y="31217"/>
                </a:cubicBezTo>
                <a:cubicBezTo>
                  <a:pt x="65994" y="31004"/>
                  <a:pt x="66277" y="30890"/>
                  <a:pt x="66575" y="30890"/>
                </a:cubicBezTo>
                <a:cubicBezTo>
                  <a:pt x="66580" y="30890"/>
                  <a:pt x="66586" y="30890"/>
                  <a:pt x="66591" y="30890"/>
                </a:cubicBezTo>
                <a:close/>
                <a:moveTo>
                  <a:pt x="82422" y="30890"/>
                </a:moveTo>
                <a:cubicBezTo>
                  <a:pt x="82746" y="30890"/>
                  <a:pt x="83054" y="31033"/>
                  <a:pt x="83271" y="31274"/>
                </a:cubicBezTo>
                <a:cubicBezTo>
                  <a:pt x="83022" y="31592"/>
                  <a:pt x="82822" y="31956"/>
                  <a:pt x="82679" y="32348"/>
                </a:cubicBezTo>
                <a:cubicBezTo>
                  <a:pt x="82589" y="32340"/>
                  <a:pt x="82499" y="32340"/>
                  <a:pt x="82405" y="32340"/>
                </a:cubicBezTo>
                <a:lnTo>
                  <a:pt x="82246" y="32340"/>
                </a:lnTo>
                <a:cubicBezTo>
                  <a:pt x="82095" y="31928"/>
                  <a:pt x="81878" y="31547"/>
                  <a:pt x="81608" y="31217"/>
                </a:cubicBezTo>
                <a:cubicBezTo>
                  <a:pt x="81825" y="31004"/>
                  <a:pt x="82103" y="30890"/>
                  <a:pt x="82405" y="30890"/>
                </a:cubicBezTo>
                <a:cubicBezTo>
                  <a:pt x="82411" y="30890"/>
                  <a:pt x="82416" y="30890"/>
                  <a:pt x="82422" y="30890"/>
                </a:cubicBezTo>
                <a:close/>
                <a:moveTo>
                  <a:pt x="11179" y="29596"/>
                </a:moveTo>
                <a:cubicBezTo>
                  <a:pt x="11882" y="29596"/>
                  <a:pt x="12544" y="29898"/>
                  <a:pt x="13009" y="30425"/>
                </a:cubicBezTo>
                <a:cubicBezTo>
                  <a:pt x="12331" y="30882"/>
                  <a:pt x="11797" y="31547"/>
                  <a:pt x="11503" y="32352"/>
                </a:cubicBezTo>
                <a:cubicBezTo>
                  <a:pt x="11388" y="32344"/>
                  <a:pt x="11273" y="32340"/>
                  <a:pt x="11160" y="32340"/>
                </a:cubicBezTo>
                <a:cubicBezTo>
                  <a:pt x="11094" y="32340"/>
                  <a:pt x="11028" y="32340"/>
                  <a:pt x="10964" y="32344"/>
                </a:cubicBezTo>
                <a:cubicBezTo>
                  <a:pt x="10817" y="31935"/>
                  <a:pt x="10604" y="31564"/>
                  <a:pt x="10342" y="31237"/>
                </a:cubicBezTo>
                <a:lnTo>
                  <a:pt x="10342" y="31237"/>
                </a:lnTo>
                <a:lnTo>
                  <a:pt x="10346" y="31241"/>
                </a:lnTo>
                <a:cubicBezTo>
                  <a:pt x="10567" y="31017"/>
                  <a:pt x="10857" y="30890"/>
                  <a:pt x="11172" y="30890"/>
                </a:cubicBezTo>
                <a:cubicBezTo>
                  <a:pt x="11177" y="30890"/>
                  <a:pt x="11183" y="30890"/>
                  <a:pt x="11188" y="30890"/>
                </a:cubicBezTo>
                <a:cubicBezTo>
                  <a:pt x="11521" y="30890"/>
                  <a:pt x="11841" y="31037"/>
                  <a:pt x="12058" y="31294"/>
                </a:cubicBezTo>
                <a:lnTo>
                  <a:pt x="12111" y="31249"/>
                </a:lnTo>
                <a:cubicBezTo>
                  <a:pt x="11878" y="30976"/>
                  <a:pt x="11539" y="30817"/>
                  <a:pt x="11179" y="30817"/>
                </a:cubicBezTo>
                <a:lnTo>
                  <a:pt x="11172" y="30817"/>
                </a:lnTo>
                <a:cubicBezTo>
                  <a:pt x="10841" y="30821"/>
                  <a:pt x="10534" y="30951"/>
                  <a:pt x="10306" y="31188"/>
                </a:cubicBezTo>
                <a:cubicBezTo>
                  <a:pt x="10191" y="31049"/>
                  <a:pt x="10069" y="30919"/>
                  <a:pt x="9938" y="30800"/>
                </a:cubicBezTo>
                <a:cubicBezTo>
                  <a:pt x="10265" y="30469"/>
                  <a:pt x="10702" y="30290"/>
                  <a:pt x="11168" y="30286"/>
                </a:cubicBezTo>
                <a:lnTo>
                  <a:pt x="11179" y="30286"/>
                </a:lnTo>
                <a:cubicBezTo>
                  <a:pt x="11666" y="30286"/>
                  <a:pt x="12135" y="30490"/>
                  <a:pt x="12470" y="30849"/>
                </a:cubicBezTo>
                <a:lnTo>
                  <a:pt x="12519" y="30804"/>
                </a:lnTo>
                <a:cubicBezTo>
                  <a:pt x="12176" y="30429"/>
                  <a:pt x="11686" y="30216"/>
                  <a:pt x="11179" y="30216"/>
                </a:cubicBezTo>
                <a:lnTo>
                  <a:pt x="11168" y="30216"/>
                </a:lnTo>
                <a:cubicBezTo>
                  <a:pt x="10681" y="30220"/>
                  <a:pt x="10229" y="30408"/>
                  <a:pt x="9885" y="30751"/>
                </a:cubicBezTo>
                <a:cubicBezTo>
                  <a:pt x="9730" y="30612"/>
                  <a:pt x="9567" y="30486"/>
                  <a:pt x="9390" y="30376"/>
                </a:cubicBezTo>
                <a:cubicBezTo>
                  <a:pt x="9848" y="29886"/>
                  <a:pt x="10493" y="29600"/>
                  <a:pt x="11164" y="29596"/>
                </a:cubicBezTo>
                <a:close/>
                <a:moveTo>
                  <a:pt x="27006" y="29596"/>
                </a:moveTo>
                <a:cubicBezTo>
                  <a:pt x="27709" y="29596"/>
                  <a:pt x="28374" y="29898"/>
                  <a:pt x="28836" y="30425"/>
                </a:cubicBezTo>
                <a:cubicBezTo>
                  <a:pt x="28158" y="30882"/>
                  <a:pt x="27623" y="31547"/>
                  <a:pt x="27333" y="32352"/>
                </a:cubicBezTo>
                <a:cubicBezTo>
                  <a:pt x="27219" y="32344"/>
                  <a:pt x="27104" y="32340"/>
                  <a:pt x="26985" y="32340"/>
                </a:cubicBezTo>
                <a:cubicBezTo>
                  <a:pt x="26921" y="32340"/>
                  <a:pt x="26855" y="32340"/>
                  <a:pt x="26789" y="32344"/>
                </a:cubicBezTo>
                <a:cubicBezTo>
                  <a:pt x="26642" y="31935"/>
                  <a:pt x="26435" y="31564"/>
                  <a:pt x="26173" y="31237"/>
                </a:cubicBezTo>
                <a:lnTo>
                  <a:pt x="26173" y="31237"/>
                </a:lnTo>
                <a:lnTo>
                  <a:pt x="26177" y="31241"/>
                </a:lnTo>
                <a:cubicBezTo>
                  <a:pt x="26393" y="31017"/>
                  <a:pt x="26688" y="30890"/>
                  <a:pt x="26998" y="30890"/>
                </a:cubicBezTo>
                <a:cubicBezTo>
                  <a:pt x="27004" y="30890"/>
                  <a:pt x="27009" y="30890"/>
                  <a:pt x="27015" y="30890"/>
                </a:cubicBezTo>
                <a:cubicBezTo>
                  <a:pt x="27352" y="30890"/>
                  <a:pt x="27667" y="31037"/>
                  <a:pt x="27884" y="31294"/>
                </a:cubicBezTo>
                <a:lnTo>
                  <a:pt x="27937" y="31249"/>
                </a:lnTo>
                <a:cubicBezTo>
                  <a:pt x="27705" y="30976"/>
                  <a:pt x="27366" y="30817"/>
                  <a:pt x="27006" y="30817"/>
                </a:cubicBezTo>
                <a:lnTo>
                  <a:pt x="26998" y="30817"/>
                </a:lnTo>
                <a:cubicBezTo>
                  <a:pt x="26672" y="30821"/>
                  <a:pt x="26361" y="30951"/>
                  <a:pt x="26133" y="31188"/>
                </a:cubicBezTo>
                <a:cubicBezTo>
                  <a:pt x="26018" y="31049"/>
                  <a:pt x="25895" y="30919"/>
                  <a:pt x="25765" y="30800"/>
                </a:cubicBezTo>
                <a:cubicBezTo>
                  <a:pt x="26095" y="30469"/>
                  <a:pt x="26533" y="30290"/>
                  <a:pt x="26994" y="30286"/>
                </a:cubicBezTo>
                <a:lnTo>
                  <a:pt x="27006" y="30286"/>
                </a:lnTo>
                <a:cubicBezTo>
                  <a:pt x="27496" y="30286"/>
                  <a:pt x="27966" y="30490"/>
                  <a:pt x="28297" y="30849"/>
                </a:cubicBezTo>
                <a:lnTo>
                  <a:pt x="28350" y="30804"/>
                </a:lnTo>
                <a:cubicBezTo>
                  <a:pt x="28003" y="30429"/>
                  <a:pt x="27517" y="30216"/>
                  <a:pt x="27006" y="30216"/>
                </a:cubicBezTo>
                <a:lnTo>
                  <a:pt x="26994" y="30216"/>
                </a:lnTo>
                <a:cubicBezTo>
                  <a:pt x="26512" y="30220"/>
                  <a:pt x="26054" y="30408"/>
                  <a:pt x="25716" y="30751"/>
                </a:cubicBezTo>
                <a:cubicBezTo>
                  <a:pt x="25560" y="30612"/>
                  <a:pt x="25393" y="30486"/>
                  <a:pt x="25221" y="30376"/>
                </a:cubicBezTo>
                <a:cubicBezTo>
                  <a:pt x="25675" y="29886"/>
                  <a:pt x="26320" y="29600"/>
                  <a:pt x="26990" y="29596"/>
                </a:cubicBezTo>
                <a:close/>
                <a:moveTo>
                  <a:pt x="42837" y="29596"/>
                </a:moveTo>
                <a:cubicBezTo>
                  <a:pt x="43540" y="29596"/>
                  <a:pt x="44201" y="29898"/>
                  <a:pt x="44667" y="30425"/>
                </a:cubicBezTo>
                <a:cubicBezTo>
                  <a:pt x="43988" y="30882"/>
                  <a:pt x="43453" y="31547"/>
                  <a:pt x="43159" y="32352"/>
                </a:cubicBezTo>
                <a:cubicBezTo>
                  <a:pt x="43045" y="32344"/>
                  <a:pt x="42931" y="32340"/>
                  <a:pt x="42816" y="32340"/>
                </a:cubicBezTo>
                <a:cubicBezTo>
                  <a:pt x="42751" y="32340"/>
                  <a:pt x="42686" y="32340"/>
                  <a:pt x="42620" y="32344"/>
                </a:cubicBezTo>
                <a:cubicBezTo>
                  <a:pt x="42473" y="31935"/>
                  <a:pt x="42261" y="31564"/>
                  <a:pt x="42000" y="31237"/>
                </a:cubicBezTo>
                <a:lnTo>
                  <a:pt x="42000" y="31237"/>
                </a:lnTo>
                <a:lnTo>
                  <a:pt x="42004" y="31241"/>
                </a:lnTo>
                <a:cubicBezTo>
                  <a:pt x="42224" y="31017"/>
                  <a:pt x="42514" y="30890"/>
                  <a:pt x="42829" y="30890"/>
                </a:cubicBezTo>
                <a:lnTo>
                  <a:pt x="42837" y="30890"/>
                </a:lnTo>
                <a:cubicBezTo>
                  <a:pt x="43176" y="30890"/>
                  <a:pt x="43494" y="31038"/>
                  <a:pt x="43715" y="31294"/>
                </a:cubicBezTo>
                <a:lnTo>
                  <a:pt x="43768" y="31249"/>
                </a:lnTo>
                <a:cubicBezTo>
                  <a:pt x="43536" y="30976"/>
                  <a:pt x="43196" y="30817"/>
                  <a:pt x="42837" y="30817"/>
                </a:cubicBezTo>
                <a:lnTo>
                  <a:pt x="42829" y="30817"/>
                </a:lnTo>
                <a:cubicBezTo>
                  <a:pt x="42498" y="30821"/>
                  <a:pt x="42192" y="30951"/>
                  <a:pt x="41963" y="31188"/>
                </a:cubicBezTo>
                <a:cubicBezTo>
                  <a:pt x="41849" y="31049"/>
                  <a:pt x="41726" y="30919"/>
                  <a:pt x="41596" y="30800"/>
                </a:cubicBezTo>
                <a:cubicBezTo>
                  <a:pt x="41922" y="30469"/>
                  <a:pt x="42359" y="30290"/>
                  <a:pt x="42825" y="30286"/>
                </a:cubicBezTo>
                <a:lnTo>
                  <a:pt x="42837" y="30286"/>
                </a:lnTo>
                <a:cubicBezTo>
                  <a:pt x="43323" y="30286"/>
                  <a:pt x="43792" y="30490"/>
                  <a:pt x="44128" y="30849"/>
                </a:cubicBezTo>
                <a:lnTo>
                  <a:pt x="44177" y="30804"/>
                </a:lnTo>
                <a:cubicBezTo>
                  <a:pt x="43834" y="30429"/>
                  <a:pt x="43343" y="30216"/>
                  <a:pt x="42837" y="30216"/>
                </a:cubicBezTo>
                <a:lnTo>
                  <a:pt x="42825" y="30216"/>
                </a:lnTo>
                <a:cubicBezTo>
                  <a:pt x="42339" y="30220"/>
                  <a:pt x="41885" y="30408"/>
                  <a:pt x="41542" y="30751"/>
                </a:cubicBezTo>
                <a:cubicBezTo>
                  <a:pt x="41387" y="30612"/>
                  <a:pt x="41223" y="30486"/>
                  <a:pt x="41048" y="30376"/>
                </a:cubicBezTo>
                <a:cubicBezTo>
                  <a:pt x="41506" y="29886"/>
                  <a:pt x="42151" y="29600"/>
                  <a:pt x="42821" y="29596"/>
                </a:cubicBezTo>
                <a:close/>
                <a:moveTo>
                  <a:pt x="58663" y="29596"/>
                </a:moveTo>
                <a:cubicBezTo>
                  <a:pt x="59366" y="29596"/>
                  <a:pt x="60032" y="29898"/>
                  <a:pt x="60493" y="30425"/>
                </a:cubicBezTo>
                <a:cubicBezTo>
                  <a:pt x="59815" y="30882"/>
                  <a:pt x="59280" y="31547"/>
                  <a:pt x="58990" y="32352"/>
                </a:cubicBezTo>
                <a:cubicBezTo>
                  <a:pt x="58884" y="32344"/>
                  <a:pt x="58778" y="32340"/>
                  <a:pt x="58671" y="32340"/>
                </a:cubicBezTo>
                <a:lnTo>
                  <a:pt x="58643" y="32340"/>
                </a:lnTo>
                <a:cubicBezTo>
                  <a:pt x="58578" y="32340"/>
                  <a:pt x="58512" y="32340"/>
                  <a:pt x="58451" y="32344"/>
                </a:cubicBezTo>
                <a:cubicBezTo>
                  <a:pt x="58300" y="31935"/>
                  <a:pt x="58092" y="31564"/>
                  <a:pt x="57830" y="31237"/>
                </a:cubicBezTo>
                <a:lnTo>
                  <a:pt x="57830" y="31237"/>
                </a:lnTo>
                <a:lnTo>
                  <a:pt x="57834" y="31241"/>
                </a:lnTo>
                <a:cubicBezTo>
                  <a:pt x="58051" y="31017"/>
                  <a:pt x="58345" y="30890"/>
                  <a:pt x="58656" y="30890"/>
                </a:cubicBezTo>
                <a:cubicBezTo>
                  <a:pt x="58661" y="30890"/>
                  <a:pt x="58667" y="30890"/>
                  <a:pt x="58672" y="30890"/>
                </a:cubicBezTo>
                <a:cubicBezTo>
                  <a:pt x="59009" y="30890"/>
                  <a:pt x="59325" y="31037"/>
                  <a:pt x="59542" y="31294"/>
                </a:cubicBezTo>
                <a:lnTo>
                  <a:pt x="59595" y="31249"/>
                </a:lnTo>
                <a:cubicBezTo>
                  <a:pt x="59362" y="30976"/>
                  <a:pt x="59023" y="30817"/>
                  <a:pt x="58663" y="30817"/>
                </a:cubicBezTo>
                <a:lnTo>
                  <a:pt x="58656" y="30817"/>
                </a:lnTo>
                <a:cubicBezTo>
                  <a:pt x="58328" y="30821"/>
                  <a:pt x="58018" y="30951"/>
                  <a:pt x="57789" y="31188"/>
                </a:cubicBezTo>
                <a:cubicBezTo>
                  <a:pt x="57675" y="31049"/>
                  <a:pt x="57553" y="30919"/>
                  <a:pt x="57421" y="30800"/>
                </a:cubicBezTo>
                <a:cubicBezTo>
                  <a:pt x="57753" y="30469"/>
                  <a:pt x="58190" y="30290"/>
                  <a:pt x="58656" y="30286"/>
                </a:cubicBezTo>
                <a:cubicBezTo>
                  <a:pt x="58660" y="30286"/>
                  <a:pt x="58665" y="30286"/>
                  <a:pt x="58669" y="30286"/>
                </a:cubicBezTo>
                <a:cubicBezTo>
                  <a:pt x="59154" y="30286"/>
                  <a:pt x="59622" y="30493"/>
                  <a:pt x="59954" y="30849"/>
                </a:cubicBezTo>
                <a:lnTo>
                  <a:pt x="60007" y="30804"/>
                </a:lnTo>
                <a:cubicBezTo>
                  <a:pt x="59660" y="30429"/>
                  <a:pt x="59174" y="30216"/>
                  <a:pt x="58663" y="30216"/>
                </a:cubicBezTo>
                <a:lnTo>
                  <a:pt x="58652" y="30216"/>
                </a:lnTo>
                <a:cubicBezTo>
                  <a:pt x="58169" y="30220"/>
                  <a:pt x="57712" y="30408"/>
                  <a:pt x="57372" y="30751"/>
                </a:cubicBezTo>
                <a:cubicBezTo>
                  <a:pt x="57218" y="30612"/>
                  <a:pt x="57050" y="30486"/>
                  <a:pt x="56878" y="30376"/>
                </a:cubicBezTo>
                <a:cubicBezTo>
                  <a:pt x="57332" y="29886"/>
                  <a:pt x="57977" y="29600"/>
                  <a:pt x="58647" y="29596"/>
                </a:cubicBezTo>
                <a:close/>
                <a:moveTo>
                  <a:pt x="74494" y="29596"/>
                </a:moveTo>
                <a:cubicBezTo>
                  <a:pt x="75197" y="29596"/>
                  <a:pt x="75858" y="29898"/>
                  <a:pt x="76324" y="30425"/>
                </a:cubicBezTo>
                <a:cubicBezTo>
                  <a:pt x="75646" y="30882"/>
                  <a:pt x="75111" y="31547"/>
                  <a:pt x="74816" y="32352"/>
                </a:cubicBezTo>
                <a:cubicBezTo>
                  <a:pt x="74715" y="32344"/>
                  <a:pt x="74605" y="32340"/>
                  <a:pt x="74498" y="32340"/>
                </a:cubicBezTo>
                <a:lnTo>
                  <a:pt x="74473" y="32340"/>
                </a:lnTo>
                <a:cubicBezTo>
                  <a:pt x="74409" y="32340"/>
                  <a:pt x="74343" y="32340"/>
                  <a:pt x="74277" y="32344"/>
                </a:cubicBezTo>
                <a:cubicBezTo>
                  <a:pt x="74130" y="31935"/>
                  <a:pt x="73919" y="31564"/>
                  <a:pt x="73657" y="31237"/>
                </a:cubicBezTo>
                <a:lnTo>
                  <a:pt x="73657" y="31237"/>
                </a:lnTo>
                <a:lnTo>
                  <a:pt x="73661" y="31241"/>
                </a:lnTo>
                <a:cubicBezTo>
                  <a:pt x="73881" y="31017"/>
                  <a:pt x="74172" y="30890"/>
                  <a:pt x="74486" y="30890"/>
                </a:cubicBezTo>
                <a:cubicBezTo>
                  <a:pt x="74492" y="30890"/>
                  <a:pt x="74497" y="30890"/>
                  <a:pt x="74503" y="30890"/>
                </a:cubicBezTo>
                <a:cubicBezTo>
                  <a:pt x="74840" y="30890"/>
                  <a:pt x="75155" y="31037"/>
                  <a:pt x="75372" y="31294"/>
                </a:cubicBezTo>
                <a:lnTo>
                  <a:pt x="75425" y="31249"/>
                </a:lnTo>
                <a:cubicBezTo>
                  <a:pt x="75193" y="30976"/>
                  <a:pt x="74854" y="30817"/>
                  <a:pt x="74494" y="30817"/>
                </a:cubicBezTo>
                <a:lnTo>
                  <a:pt x="74486" y="30817"/>
                </a:lnTo>
                <a:cubicBezTo>
                  <a:pt x="74155" y="30821"/>
                  <a:pt x="73849" y="30951"/>
                  <a:pt x="73620" y="31188"/>
                </a:cubicBezTo>
                <a:cubicBezTo>
                  <a:pt x="73506" y="31049"/>
                  <a:pt x="73383" y="30919"/>
                  <a:pt x="73252" y="30800"/>
                </a:cubicBezTo>
                <a:cubicBezTo>
                  <a:pt x="73579" y="30469"/>
                  <a:pt x="74017" y="30290"/>
                  <a:pt x="74482" y="30286"/>
                </a:cubicBezTo>
                <a:cubicBezTo>
                  <a:pt x="74487" y="30286"/>
                  <a:pt x="74491" y="30286"/>
                  <a:pt x="74496" y="30286"/>
                </a:cubicBezTo>
                <a:cubicBezTo>
                  <a:pt x="74985" y="30286"/>
                  <a:pt x="75453" y="30493"/>
                  <a:pt x="75785" y="30849"/>
                </a:cubicBezTo>
                <a:lnTo>
                  <a:pt x="75834" y="30804"/>
                </a:lnTo>
                <a:cubicBezTo>
                  <a:pt x="75491" y="30429"/>
                  <a:pt x="75001" y="30216"/>
                  <a:pt x="74494" y="30216"/>
                </a:cubicBezTo>
                <a:lnTo>
                  <a:pt x="74482" y="30216"/>
                </a:lnTo>
                <a:cubicBezTo>
                  <a:pt x="73996" y="30220"/>
                  <a:pt x="73542" y="30408"/>
                  <a:pt x="73199" y="30751"/>
                </a:cubicBezTo>
                <a:cubicBezTo>
                  <a:pt x="73044" y="30612"/>
                  <a:pt x="72881" y="30486"/>
                  <a:pt x="72705" y="30376"/>
                </a:cubicBezTo>
                <a:cubicBezTo>
                  <a:pt x="73163" y="29886"/>
                  <a:pt x="73808" y="29600"/>
                  <a:pt x="74477" y="29596"/>
                </a:cubicBezTo>
                <a:close/>
                <a:moveTo>
                  <a:pt x="90321" y="29596"/>
                </a:moveTo>
                <a:cubicBezTo>
                  <a:pt x="91024" y="29596"/>
                  <a:pt x="91689" y="29898"/>
                  <a:pt x="92151" y="30425"/>
                </a:cubicBezTo>
                <a:cubicBezTo>
                  <a:pt x="91472" y="30882"/>
                  <a:pt x="90937" y="31547"/>
                  <a:pt x="90647" y="32352"/>
                </a:cubicBezTo>
                <a:cubicBezTo>
                  <a:pt x="90541" y="32344"/>
                  <a:pt x="90435" y="32340"/>
                  <a:pt x="90329" y="32340"/>
                </a:cubicBezTo>
                <a:lnTo>
                  <a:pt x="90300" y="32340"/>
                </a:lnTo>
                <a:cubicBezTo>
                  <a:pt x="90234" y="32340"/>
                  <a:pt x="90170" y="32340"/>
                  <a:pt x="90108" y="32344"/>
                </a:cubicBezTo>
                <a:cubicBezTo>
                  <a:pt x="89957" y="31935"/>
                  <a:pt x="89749" y="31564"/>
                  <a:pt x="89488" y="31237"/>
                </a:cubicBezTo>
                <a:lnTo>
                  <a:pt x="89488" y="31237"/>
                </a:lnTo>
                <a:lnTo>
                  <a:pt x="89491" y="31241"/>
                </a:lnTo>
                <a:cubicBezTo>
                  <a:pt x="89708" y="31017"/>
                  <a:pt x="90002" y="30890"/>
                  <a:pt x="90313" y="30890"/>
                </a:cubicBezTo>
                <a:cubicBezTo>
                  <a:pt x="90318" y="30890"/>
                  <a:pt x="90324" y="30890"/>
                  <a:pt x="90329" y="30890"/>
                </a:cubicBezTo>
                <a:cubicBezTo>
                  <a:pt x="90666" y="30890"/>
                  <a:pt x="90982" y="31037"/>
                  <a:pt x="91199" y="31294"/>
                </a:cubicBezTo>
                <a:lnTo>
                  <a:pt x="91252" y="31249"/>
                </a:lnTo>
                <a:cubicBezTo>
                  <a:pt x="91019" y="30976"/>
                  <a:pt x="90680" y="30817"/>
                  <a:pt x="90321" y="30817"/>
                </a:cubicBezTo>
                <a:lnTo>
                  <a:pt x="90313" y="30817"/>
                </a:lnTo>
                <a:cubicBezTo>
                  <a:pt x="89985" y="30821"/>
                  <a:pt x="89676" y="30951"/>
                  <a:pt x="89446" y="31188"/>
                </a:cubicBezTo>
                <a:cubicBezTo>
                  <a:pt x="89333" y="31049"/>
                  <a:pt x="89210" y="30919"/>
                  <a:pt x="89079" y="30800"/>
                </a:cubicBezTo>
                <a:cubicBezTo>
                  <a:pt x="89410" y="30469"/>
                  <a:pt x="89847" y="30290"/>
                  <a:pt x="90313" y="30286"/>
                </a:cubicBezTo>
                <a:lnTo>
                  <a:pt x="90321" y="30286"/>
                </a:lnTo>
                <a:cubicBezTo>
                  <a:pt x="90811" y="30286"/>
                  <a:pt x="91280" y="30490"/>
                  <a:pt x="91612" y="30849"/>
                </a:cubicBezTo>
                <a:lnTo>
                  <a:pt x="91665" y="30804"/>
                </a:lnTo>
                <a:cubicBezTo>
                  <a:pt x="91318" y="30429"/>
                  <a:pt x="90831" y="30216"/>
                  <a:pt x="90321" y="30216"/>
                </a:cubicBezTo>
                <a:lnTo>
                  <a:pt x="90308" y="30216"/>
                </a:lnTo>
                <a:cubicBezTo>
                  <a:pt x="89827" y="30220"/>
                  <a:pt x="89369" y="30408"/>
                  <a:pt x="89030" y="30751"/>
                </a:cubicBezTo>
                <a:cubicBezTo>
                  <a:pt x="88875" y="30612"/>
                  <a:pt x="88707" y="30486"/>
                  <a:pt x="88536" y="30376"/>
                </a:cubicBezTo>
                <a:cubicBezTo>
                  <a:pt x="88990" y="29886"/>
                  <a:pt x="89635" y="29600"/>
                  <a:pt x="90304" y="29596"/>
                </a:cubicBezTo>
                <a:close/>
                <a:moveTo>
                  <a:pt x="7251" y="29816"/>
                </a:moveTo>
                <a:cubicBezTo>
                  <a:pt x="8876" y="29816"/>
                  <a:pt x="10327" y="30829"/>
                  <a:pt x="10890" y="32348"/>
                </a:cubicBezTo>
                <a:cubicBezTo>
                  <a:pt x="10670" y="32365"/>
                  <a:pt x="10457" y="32401"/>
                  <a:pt x="10244" y="32450"/>
                </a:cubicBezTo>
                <a:cubicBezTo>
                  <a:pt x="9746" y="31253"/>
                  <a:pt x="8553" y="30453"/>
                  <a:pt x="7251" y="30453"/>
                </a:cubicBezTo>
                <a:lnTo>
                  <a:pt x="7230" y="30453"/>
                </a:lnTo>
                <a:cubicBezTo>
                  <a:pt x="5911" y="30461"/>
                  <a:pt x="4751" y="31249"/>
                  <a:pt x="4253" y="32463"/>
                </a:cubicBezTo>
                <a:cubicBezTo>
                  <a:pt x="4040" y="32410"/>
                  <a:pt x="3828" y="32373"/>
                  <a:pt x="3607" y="32352"/>
                </a:cubicBezTo>
                <a:cubicBezTo>
                  <a:pt x="4167" y="30845"/>
                  <a:pt x="5613" y="29824"/>
                  <a:pt x="7226" y="29816"/>
                </a:cubicBezTo>
                <a:close/>
                <a:moveTo>
                  <a:pt x="23083" y="29816"/>
                </a:moveTo>
                <a:cubicBezTo>
                  <a:pt x="24709" y="29816"/>
                  <a:pt x="26156" y="30830"/>
                  <a:pt x="26721" y="32348"/>
                </a:cubicBezTo>
                <a:cubicBezTo>
                  <a:pt x="26500" y="32365"/>
                  <a:pt x="26284" y="32401"/>
                  <a:pt x="26075" y="32450"/>
                </a:cubicBezTo>
                <a:cubicBezTo>
                  <a:pt x="25573" y="31253"/>
                  <a:pt x="24380" y="30453"/>
                  <a:pt x="23077" y="30453"/>
                </a:cubicBezTo>
                <a:lnTo>
                  <a:pt x="23057" y="30453"/>
                </a:lnTo>
                <a:cubicBezTo>
                  <a:pt x="21741" y="30461"/>
                  <a:pt x="20578" y="31249"/>
                  <a:pt x="20080" y="32463"/>
                </a:cubicBezTo>
                <a:cubicBezTo>
                  <a:pt x="19871" y="32410"/>
                  <a:pt x="19654" y="32373"/>
                  <a:pt x="19438" y="32352"/>
                </a:cubicBezTo>
                <a:cubicBezTo>
                  <a:pt x="19994" y="30845"/>
                  <a:pt x="21443" y="29824"/>
                  <a:pt x="23053" y="29816"/>
                </a:cubicBezTo>
                <a:cubicBezTo>
                  <a:pt x="23063" y="29816"/>
                  <a:pt x="23073" y="29816"/>
                  <a:pt x="23083" y="29816"/>
                </a:cubicBezTo>
                <a:close/>
                <a:moveTo>
                  <a:pt x="54735" y="29816"/>
                </a:moveTo>
                <a:cubicBezTo>
                  <a:pt x="56364" y="29816"/>
                  <a:pt x="57814" y="30829"/>
                  <a:pt x="58377" y="32348"/>
                </a:cubicBezTo>
                <a:cubicBezTo>
                  <a:pt x="58157" y="32365"/>
                  <a:pt x="57941" y="32401"/>
                  <a:pt x="57732" y="32450"/>
                </a:cubicBezTo>
                <a:cubicBezTo>
                  <a:pt x="57233" y="31252"/>
                  <a:pt x="56038" y="30453"/>
                  <a:pt x="54736" y="30453"/>
                </a:cubicBezTo>
                <a:cubicBezTo>
                  <a:pt x="54728" y="30453"/>
                  <a:pt x="54721" y="30453"/>
                  <a:pt x="54714" y="30453"/>
                </a:cubicBezTo>
                <a:cubicBezTo>
                  <a:pt x="53399" y="30461"/>
                  <a:pt x="52235" y="31249"/>
                  <a:pt x="51736" y="32463"/>
                </a:cubicBezTo>
                <a:cubicBezTo>
                  <a:pt x="51528" y="32410"/>
                  <a:pt x="51312" y="32373"/>
                  <a:pt x="51095" y="32352"/>
                </a:cubicBezTo>
                <a:cubicBezTo>
                  <a:pt x="51651" y="30845"/>
                  <a:pt x="53101" y="29824"/>
                  <a:pt x="54710" y="29816"/>
                </a:cubicBezTo>
                <a:close/>
                <a:moveTo>
                  <a:pt x="70565" y="29816"/>
                </a:moveTo>
                <a:cubicBezTo>
                  <a:pt x="72190" y="29816"/>
                  <a:pt x="73644" y="30829"/>
                  <a:pt x="74204" y="32348"/>
                </a:cubicBezTo>
                <a:cubicBezTo>
                  <a:pt x="73987" y="32365"/>
                  <a:pt x="73772" y="32401"/>
                  <a:pt x="73559" y="32450"/>
                </a:cubicBezTo>
                <a:cubicBezTo>
                  <a:pt x="73061" y="31253"/>
                  <a:pt x="71868" y="30453"/>
                  <a:pt x="70565" y="30453"/>
                </a:cubicBezTo>
                <a:lnTo>
                  <a:pt x="70545" y="30453"/>
                </a:lnTo>
                <a:cubicBezTo>
                  <a:pt x="69225" y="30461"/>
                  <a:pt x="68066" y="31249"/>
                  <a:pt x="67567" y="32463"/>
                </a:cubicBezTo>
                <a:cubicBezTo>
                  <a:pt x="67355" y="32410"/>
                  <a:pt x="67142" y="32373"/>
                  <a:pt x="66922" y="32352"/>
                </a:cubicBezTo>
                <a:cubicBezTo>
                  <a:pt x="67481" y="30845"/>
                  <a:pt x="68927" y="29824"/>
                  <a:pt x="70541" y="29816"/>
                </a:cubicBezTo>
                <a:close/>
                <a:moveTo>
                  <a:pt x="86396" y="29816"/>
                </a:moveTo>
                <a:cubicBezTo>
                  <a:pt x="88021" y="29816"/>
                  <a:pt x="89471" y="30829"/>
                  <a:pt x="90034" y="32348"/>
                </a:cubicBezTo>
                <a:cubicBezTo>
                  <a:pt x="89814" y="32365"/>
                  <a:pt x="89597" y="32401"/>
                  <a:pt x="89389" y="32450"/>
                </a:cubicBezTo>
                <a:cubicBezTo>
                  <a:pt x="88887" y="31253"/>
                  <a:pt x="87695" y="30453"/>
                  <a:pt x="86392" y="30453"/>
                </a:cubicBezTo>
                <a:lnTo>
                  <a:pt x="86371" y="30453"/>
                </a:lnTo>
                <a:cubicBezTo>
                  <a:pt x="85056" y="30461"/>
                  <a:pt x="83892" y="31249"/>
                  <a:pt x="83393" y="32463"/>
                </a:cubicBezTo>
                <a:cubicBezTo>
                  <a:pt x="83186" y="32410"/>
                  <a:pt x="82969" y="32373"/>
                  <a:pt x="82752" y="32352"/>
                </a:cubicBezTo>
                <a:cubicBezTo>
                  <a:pt x="83308" y="30845"/>
                  <a:pt x="84758" y="29824"/>
                  <a:pt x="86371" y="29816"/>
                </a:cubicBezTo>
                <a:close/>
                <a:moveTo>
                  <a:pt x="38914" y="29816"/>
                </a:moveTo>
                <a:cubicBezTo>
                  <a:pt x="40539" y="29816"/>
                  <a:pt x="41986" y="30830"/>
                  <a:pt x="42547" y="32348"/>
                </a:cubicBezTo>
                <a:cubicBezTo>
                  <a:pt x="42326" y="32365"/>
                  <a:pt x="42114" y="32401"/>
                  <a:pt x="41902" y="32450"/>
                </a:cubicBezTo>
                <a:cubicBezTo>
                  <a:pt x="41404" y="31253"/>
                  <a:pt x="40211" y="30453"/>
                  <a:pt x="38908" y="30453"/>
                </a:cubicBezTo>
                <a:lnTo>
                  <a:pt x="38887" y="30453"/>
                </a:lnTo>
                <a:cubicBezTo>
                  <a:pt x="37568" y="30461"/>
                  <a:pt x="36408" y="31249"/>
                  <a:pt x="35910" y="32467"/>
                </a:cubicBezTo>
                <a:cubicBezTo>
                  <a:pt x="35698" y="32410"/>
                  <a:pt x="35485" y="32373"/>
                  <a:pt x="35264" y="32352"/>
                </a:cubicBezTo>
                <a:cubicBezTo>
                  <a:pt x="35824" y="30845"/>
                  <a:pt x="37270" y="29824"/>
                  <a:pt x="38883" y="29816"/>
                </a:cubicBezTo>
                <a:cubicBezTo>
                  <a:pt x="38894" y="29816"/>
                  <a:pt x="38904" y="29816"/>
                  <a:pt x="38914" y="29816"/>
                </a:cubicBezTo>
                <a:close/>
                <a:moveTo>
                  <a:pt x="7251" y="30523"/>
                </a:moveTo>
                <a:cubicBezTo>
                  <a:pt x="8521" y="30523"/>
                  <a:pt x="9685" y="31302"/>
                  <a:pt x="10175" y="32471"/>
                </a:cubicBezTo>
                <a:cubicBezTo>
                  <a:pt x="9963" y="32527"/>
                  <a:pt x="9754" y="32601"/>
                  <a:pt x="9554" y="32691"/>
                </a:cubicBezTo>
                <a:cubicBezTo>
                  <a:pt x="9154" y="31773"/>
                  <a:pt x="8259" y="31185"/>
                  <a:pt x="7251" y="31185"/>
                </a:cubicBezTo>
                <a:lnTo>
                  <a:pt x="7234" y="31185"/>
                </a:lnTo>
                <a:cubicBezTo>
                  <a:pt x="6229" y="31188"/>
                  <a:pt x="5331" y="31788"/>
                  <a:pt x="4939" y="32712"/>
                </a:cubicBezTo>
                <a:cubicBezTo>
                  <a:pt x="4739" y="32618"/>
                  <a:pt x="4531" y="32540"/>
                  <a:pt x="4318" y="32483"/>
                </a:cubicBezTo>
                <a:cubicBezTo>
                  <a:pt x="4808" y="31298"/>
                  <a:pt x="5944" y="30531"/>
                  <a:pt x="7230" y="30523"/>
                </a:cubicBezTo>
                <a:close/>
                <a:moveTo>
                  <a:pt x="23077" y="30523"/>
                </a:moveTo>
                <a:cubicBezTo>
                  <a:pt x="24352" y="30523"/>
                  <a:pt x="25515" y="31302"/>
                  <a:pt x="26005" y="32471"/>
                </a:cubicBezTo>
                <a:cubicBezTo>
                  <a:pt x="25790" y="32527"/>
                  <a:pt x="25581" y="32601"/>
                  <a:pt x="25381" y="32691"/>
                </a:cubicBezTo>
                <a:cubicBezTo>
                  <a:pt x="24981" y="31773"/>
                  <a:pt x="24086" y="31185"/>
                  <a:pt x="23081" y="31185"/>
                </a:cubicBezTo>
                <a:lnTo>
                  <a:pt x="23065" y="31185"/>
                </a:lnTo>
                <a:cubicBezTo>
                  <a:pt x="22056" y="31188"/>
                  <a:pt x="21162" y="31788"/>
                  <a:pt x="20766" y="32712"/>
                </a:cubicBezTo>
                <a:cubicBezTo>
                  <a:pt x="20570" y="32618"/>
                  <a:pt x="20361" y="32540"/>
                  <a:pt x="20148" y="32483"/>
                </a:cubicBezTo>
                <a:cubicBezTo>
                  <a:pt x="20639" y="31298"/>
                  <a:pt x="21775" y="30531"/>
                  <a:pt x="23061" y="30523"/>
                </a:cubicBezTo>
                <a:close/>
                <a:moveTo>
                  <a:pt x="38908" y="30523"/>
                </a:moveTo>
                <a:cubicBezTo>
                  <a:pt x="40178" y="30523"/>
                  <a:pt x="41342" y="31302"/>
                  <a:pt x="41832" y="32471"/>
                </a:cubicBezTo>
                <a:cubicBezTo>
                  <a:pt x="41620" y="32527"/>
                  <a:pt x="41411" y="32601"/>
                  <a:pt x="41211" y="32691"/>
                </a:cubicBezTo>
                <a:cubicBezTo>
                  <a:pt x="40812" y="31773"/>
                  <a:pt x="39917" y="31185"/>
                  <a:pt x="38908" y="31185"/>
                </a:cubicBezTo>
                <a:lnTo>
                  <a:pt x="38891" y="31185"/>
                </a:lnTo>
                <a:cubicBezTo>
                  <a:pt x="37887" y="31188"/>
                  <a:pt x="36989" y="31788"/>
                  <a:pt x="36597" y="32712"/>
                </a:cubicBezTo>
                <a:cubicBezTo>
                  <a:pt x="36396" y="32618"/>
                  <a:pt x="36188" y="32540"/>
                  <a:pt x="35975" y="32483"/>
                </a:cubicBezTo>
                <a:cubicBezTo>
                  <a:pt x="36465" y="31298"/>
                  <a:pt x="37601" y="30531"/>
                  <a:pt x="38887" y="30523"/>
                </a:cubicBezTo>
                <a:close/>
                <a:moveTo>
                  <a:pt x="54735" y="30523"/>
                </a:moveTo>
                <a:cubicBezTo>
                  <a:pt x="56009" y="30523"/>
                  <a:pt x="57172" y="31302"/>
                  <a:pt x="57663" y="32471"/>
                </a:cubicBezTo>
                <a:cubicBezTo>
                  <a:pt x="57446" y="32527"/>
                  <a:pt x="57242" y="32601"/>
                  <a:pt x="57038" y="32691"/>
                </a:cubicBezTo>
                <a:cubicBezTo>
                  <a:pt x="56637" y="31773"/>
                  <a:pt x="55743" y="31185"/>
                  <a:pt x="54739" y="31185"/>
                </a:cubicBezTo>
                <a:lnTo>
                  <a:pt x="54722" y="31185"/>
                </a:lnTo>
                <a:cubicBezTo>
                  <a:pt x="53713" y="31188"/>
                  <a:pt x="52819" y="31788"/>
                  <a:pt x="52422" y="32712"/>
                </a:cubicBezTo>
                <a:cubicBezTo>
                  <a:pt x="52226" y="32618"/>
                  <a:pt x="52018" y="32540"/>
                  <a:pt x="51806" y="32483"/>
                </a:cubicBezTo>
                <a:cubicBezTo>
                  <a:pt x="52296" y="31298"/>
                  <a:pt x="53432" y="30531"/>
                  <a:pt x="54718" y="30523"/>
                </a:cubicBezTo>
                <a:close/>
                <a:moveTo>
                  <a:pt x="70565" y="30523"/>
                </a:moveTo>
                <a:cubicBezTo>
                  <a:pt x="71836" y="30523"/>
                  <a:pt x="72999" y="31302"/>
                  <a:pt x="73489" y="32471"/>
                </a:cubicBezTo>
                <a:cubicBezTo>
                  <a:pt x="73277" y="32527"/>
                  <a:pt x="73069" y="32601"/>
                  <a:pt x="72869" y="32691"/>
                </a:cubicBezTo>
                <a:cubicBezTo>
                  <a:pt x="72468" y="31773"/>
                  <a:pt x="71574" y="31185"/>
                  <a:pt x="70565" y="31185"/>
                </a:cubicBezTo>
                <a:lnTo>
                  <a:pt x="70549" y="31185"/>
                </a:lnTo>
                <a:cubicBezTo>
                  <a:pt x="69544" y="31188"/>
                  <a:pt x="68645" y="31788"/>
                  <a:pt x="68253" y="32712"/>
                </a:cubicBezTo>
                <a:cubicBezTo>
                  <a:pt x="68053" y="32618"/>
                  <a:pt x="67849" y="32540"/>
                  <a:pt x="67632" y="32483"/>
                </a:cubicBezTo>
                <a:cubicBezTo>
                  <a:pt x="68123" y="31298"/>
                  <a:pt x="69258" y="30531"/>
                  <a:pt x="70545" y="30523"/>
                </a:cubicBezTo>
                <a:close/>
                <a:moveTo>
                  <a:pt x="86387" y="30523"/>
                </a:moveTo>
                <a:cubicBezTo>
                  <a:pt x="87661" y="30523"/>
                  <a:pt x="88827" y="31298"/>
                  <a:pt x="89320" y="32471"/>
                </a:cubicBezTo>
                <a:cubicBezTo>
                  <a:pt x="89103" y="32527"/>
                  <a:pt x="88899" y="32601"/>
                  <a:pt x="88695" y="32691"/>
                </a:cubicBezTo>
                <a:cubicBezTo>
                  <a:pt x="88295" y="31773"/>
                  <a:pt x="87401" y="31185"/>
                  <a:pt x="86396" y="31185"/>
                </a:cubicBezTo>
                <a:lnTo>
                  <a:pt x="86379" y="31185"/>
                </a:lnTo>
                <a:cubicBezTo>
                  <a:pt x="85371" y="31188"/>
                  <a:pt x="84476" y="31788"/>
                  <a:pt x="84080" y="32712"/>
                </a:cubicBezTo>
                <a:cubicBezTo>
                  <a:pt x="83884" y="32618"/>
                  <a:pt x="83676" y="32540"/>
                  <a:pt x="83463" y="32483"/>
                </a:cubicBezTo>
                <a:cubicBezTo>
                  <a:pt x="83953" y="31298"/>
                  <a:pt x="85088" y="30531"/>
                  <a:pt x="86375" y="30523"/>
                </a:cubicBezTo>
                <a:cubicBezTo>
                  <a:pt x="86379" y="30523"/>
                  <a:pt x="86383" y="30523"/>
                  <a:pt x="86387" y="30523"/>
                </a:cubicBezTo>
                <a:close/>
                <a:moveTo>
                  <a:pt x="15219" y="29816"/>
                </a:moveTo>
                <a:cubicBezTo>
                  <a:pt x="16845" y="29816"/>
                  <a:pt x="18295" y="30829"/>
                  <a:pt x="18858" y="32344"/>
                </a:cubicBezTo>
                <a:cubicBezTo>
                  <a:pt x="18638" y="32361"/>
                  <a:pt x="18421" y="32389"/>
                  <a:pt x="18209" y="32438"/>
                </a:cubicBezTo>
                <a:cubicBezTo>
                  <a:pt x="17698" y="31229"/>
                  <a:pt x="16534" y="30453"/>
                  <a:pt x="15219" y="30453"/>
                </a:cubicBezTo>
                <a:lnTo>
                  <a:pt x="15198" y="30453"/>
                </a:lnTo>
                <a:cubicBezTo>
                  <a:pt x="13892" y="30461"/>
                  <a:pt x="12728" y="31245"/>
                  <a:pt x="12225" y="32454"/>
                </a:cubicBezTo>
                <a:lnTo>
                  <a:pt x="12291" y="32478"/>
                </a:lnTo>
                <a:cubicBezTo>
                  <a:pt x="12781" y="31298"/>
                  <a:pt x="13920" y="30531"/>
                  <a:pt x="15198" y="30523"/>
                </a:cubicBezTo>
                <a:cubicBezTo>
                  <a:pt x="15203" y="30523"/>
                  <a:pt x="15207" y="30523"/>
                  <a:pt x="15211" y="30523"/>
                </a:cubicBezTo>
                <a:cubicBezTo>
                  <a:pt x="16501" y="30523"/>
                  <a:pt x="17639" y="31274"/>
                  <a:pt x="18139" y="32454"/>
                </a:cubicBezTo>
                <a:cubicBezTo>
                  <a:pt x="17923" y="32508"/>
                  <a:pt x="17715" y="32581"/>
                  <a:pt x="17515" y="32667"/>
                </a:cubicBezTo>
                <a:cubicBezTo>
                  <a:pt x="17106" y="31764"/>
                  <a:pt x="16212" y="31185"/>
                  <a:pt x="15219" y="31185"/>
                </a:cubicBezTo>
                <a:lnTo>
                  <a:pt x="15203" y="31185"/>
                </a:lnTo>
                <a:cubicBezTo>
                  <a:pt x="14190" y="31188"/>
                  <a:pt x="13287" y="31797"/>
                  <a:pt x="12900" y="32732"/>
                </a:cubicBezTo>
                <a:cubicBezTo>
                  <a:pt x="12487" y="32532"/>
                  <a:pt x="12042" y="32405"/>
                  <a:pt x="11576" y="32361"/>
                </a:cubicBezTo>
                <a:cubicBezTo>
                  <a:pt x="12131" y="30845"/>
                  <a:pt x="13577" y="29824"/>
                  <a:pt x="15194" y="29816"/>
                </a:cubicBezTo>
                <a:close/>
                <a:moveTo>
                  <a:pt x="31050" y="29816"/>
                </a:moveTo>
                <a:cubicBezTo>
                  <a:pt x="32671" y="29816"/>
                  <a:pt x="34125" y="30829"/>
                  <a:pt x="34689" y="32344"/>
                </a:cubicBezTo>
                <a:cubicBezTo>
                  <a:pt x="34469" y="32361"/>
                  <a:pt x="34248" y="32389"/>
                  <a:pt x="34035" y="32438"/>
                </a:cubicBezTo>
                <a:cubicBezTo>
                  <a:pt x="33528" y="31229"/>
                  <a:pt x="32365" y="30453"/>
                  <a:pt x="31050" y="30453"/>
                </a:cubicBezTo>
                <a:lnTo>
                  <a:pt x="31029" y="30453"/>
                </a:lnTo>
                <a:cubicBezTo>
                  <a:pt x="29722" y="30461"/>
                  <a:pt x="28554" y="31245"/>
                  <a:pt x="28052" y="32454"/>
                </a:cubicBezTo>
                <a:lnTo>
                  <a:pt x="28118" y="32478"/>
                </a:lnTo>
                <a:cubicBezTo>
                  <a:pt x="28608" y="31298"/>
                  <a:pt x="29751" y="30531"/>
                  <a:pt x="31029" y="30523"/>
                </a:cubicBezTo>
                <a:lnTo>
                  <a:pt x="31050" y="30523"/>
                </a:lnTo>
                <a:cubicBezTo>
                  <a:pt x="32333" y="30523"/>
                  <a:pt x="33468" y="31278"/>
                  <a:pt x="33970" y="32454"/>
                </a:cubicBezTo>
                <a:cubicBezTo>
                  <a:pt x="33754" y="32508"/>
                  <a:pt x="33545" y="32581"/>
                  <a:pt x="33341" y="32667"/>
                </a:cubicBezTo>
                <a:cubicBezTo>
                  <a:pt x="32936" y="31764"/>
                  <a:pt x="32042" y="31185"/>
                  <a:pt x="31050" y="31185"/>
                </a:cubicBezTo>
                <a:lnTo>
                  <a:pt x="31034" y="31185"/>
                </a:lnTo>
                <a:cubicBezTo>
                  <a:pt x="30020" y="31188"/>
                  <a:pt x="29117" y="31797"/>
                  <a:pt x="28725" y="32732"/>
                </a:cubicBezTo>
                <a:cubicBezTo>
                  <a:pt x="28318" y="32532"/>
                  <a:pt x="27868" y="32405"/>
                  <a:pt x="27407" y="32361"/>
                </a:cubicBezTo>
                <a:cubicBezTo>
                  <a:pt x="27962" y="30845"/>
                  <a:pt x="29404" y="29824"/>
                  <a:pt x="31025" y="29816"/>
                </a:cubicBezTo>
                <a:close/>
                <a:moveTo>
                  <a:pt x="46876" y="29816"/>
                </a:moveTo>
                <a:cubicBezTo>
                  <a:pt x="48501" y="29816"/>
                  <a:pt x="49952" y="30829"/>
                  <a:pt x="50516" y="32344"/>
                </a:cubicBezTo>
                <a:cubicBezTo>
                  <a:pt x="50426" y="32352"/>
                  <a:pt x="50335" y="32361"/>
                  <a:pt x="50246" y="32373"/>
                </a:cubicBezTo>
                <a:cubicBezTo>
                  <a:pt x="50115" y="32389"/>
                  <a:pt x="49988" y="32410"/>
                  <a:pt x="49866" y="32438"/>
                </a:cubicBezTo>
                <a:cubicBezTo>
                  <a:pt x="49358" y="31232"/>
                  <a:pt x="48192" y="30453"/>
                  <a:pt x="46878" y="30453"/>
                </a:cubicBezTo>
                <a:cubicBezTo>
                  <a:pt x="46870" y="30453"/>
                  <a:pt x="46863" y="30453"/>
                  <a:pt x="46856" y="30453"/>
                </a:cubicBezTo>
                <a:cubicBezTo>
                  <a:pt x="45549" y="30461"/>
                  <a:pt x="44384" y="31245"/>
                  <a:pt x="43883" y="32454"/>
                </a:cubicBezTo>
                <a:lnTo>
                  <a:pt x="43948" y="32478"/>
                </a:lnTo>
                <a:cubicBezTo>
                  <a:pt x="44438" y="31298"/>
                  <a:pt x="45577" y="30531"/>
                  <a:pt x="46856" y="30523"/>
                </a:cubicBezTo>
                <a:lnTo>
                  <a:pt x="46876" y="30523"/>
                </a:lnTo>
                <a:cubicBezTo>
                  <a:pt x="48163" y="30523"/>
                  <a:pt x="49298" y="31278"/>
                  <a:pt x="49796" y="32454"/>
                </a:cubicBezTo>
                <a:cubicBezTo>
                  <a:pt x="49580" y="32508"/>
                  <a:pt x="49372" y="32581"/>
                  <a:pt x="49172" y="32667"/>
                </a:cubicBezTo>
                <a:cubicBezTo>
                  <a:pt x="48763" y="31764"/>
                  <a:pt x="47869" y="31185"/>
                  <a:pt x="46876" y="31185"/>
                </a:cubicBezTo>
                <a:lnTo>
                  <a:pt x="46860" y="31185"/>
                </a:lnTo>
                <a:cubicBezTo>
                  <a:pt x="45847" y="31188"/>
                  <a:pt x="44944" y="31797"/>
                  <a:pt x="44556" y="32732"/>
                </a:cubicBezTo>
                <a:cubicBezTo>
                  <a:pt x="44144" y="32532"/>
                  <a:pt x="43698" y="32405"/>
                  <a:pt x="43233" y="32361"/>
                </a:cubicBezTo>
                <a:cubicBezTo>
                  <a:pt x="43788" y="30845"/>
                  <a:pt x="45234" y="29824"/>
                  <a:pt x="46852" y="29816"/>
                </a:cubicBezTo>
                <a:close/>
                <a:moveTo>
                  <a:pt x="62707" y="29816"/>
                </a:moveTo>
                <a:cubicBezTo>
                  <a:pt x="64328" y="29816"/>
                  <a:pt x="65783" y="30829"/>
                  <a:pt x="66346" y="32344"/>
                </a:cubicBezTo>
                <a:cubicBezTo>
                  <a:pt x="66126" y="32361"/>
                  <a:pt x="65905" y="32389"/>
                  <a:pt x="65693" y="32438"/>
                </a:cubicBezTo>
                <a:cubicBezTo>
                  <a:pt x="65186" y="31229"/>
                  <a:pt x="64022" y="30453"/>
                  <a:pt x="62707" y="30453"/>
                </a:cubicBezTo>
                <a:lnTo>
                  <a:pt x="62686" y="30453"/>
                </a:lnTo>
                <a:cubicBezTo>
                  <a:pt x="61380" y="30461"/>
                  <a:pt x="60211" y="31245"/>
                  <a:pt x="59709" y="32454"/>
                </a:cubicBezTo>
                <a:lnTo>
                  <a:pt x="59774" y="32478"/>
                </a:lnTo>
                <a:cubicBezTo>
                  <a:pt x="60264" y="31298"/>
                  <a:pt x="61408" y="30531"/>
                  <a:pt x="62686" y="30523"/>
                </a:cubicBezTo>
                <a:lnTo>
                  <a:pt x="62707" y="30523"/>
                </a:lnTo>
                <a:cubicBezTo>
                  <a:pt x="63989" y="30523"/>
                  <a:pt x="65125" y="31278"/>
                  <a:pt x="65627" y="32454"/>
                </a:cubicBezTo>
                <a:cubicBezTo>
                  <a:pt x="65410" y="32508"/>
                  <a:pt x="65202" y="32581"/>
                  <a:pt x="64999" y="32667"/>
                </a:cubicBezTo>
                <a:cubicBezTo>
                  <a:pt x="64594" y="31764"/>
                  <a:pt x="63700" y="31185"/>
                  <a:pt x="62707" y="31185"/>
                </a:cubicBezTo>
                <a:lnTo>
                  <a:pt x="62690" y="31185"/>
                </a:lnTo>
                <a:cubicBezTo>
                  <a:pt x="61678" y="31188"/>
                  <a:pt x="60775" y="31797"/>
                  <a:pt x="60387" y="32732"/>
                </a:cubicBezTo>
                <a:cubicBezTo>
                  <a:pt x="59975" y="32532"/>
                  <a:pt x="59525" y="32405"/>
                  <a:pt x="59063" y="32356"/>
                </a:cubicBezTo>
                <a:cubicBezTo>
                  <a:pt x="59619" y="30845"/>
                  <a:pt x="61065" y="29824"/>
                  <a:pt x="62682" y="29816"/>
                </a:cubicBezTo>
                <a:close/>
                <a:moveTo>
                  <a:pt x="78534" y="29816"/>
                </a:moveTo>
                <a:cubicBezTo>
                  <a:pt x="80159" y="29816"/>
                  <a:pt x="81608" y="30829"/>
                  <a:pt x="82172" y="32344"/>
                </a:cubicBezTo>
                <a:cubicBezTo>
                  <a:pt x="81952" y="32361"/>
                  <a:pt x="81736" y="32389"/>
                  <a:pt x="81523" y="32438"/>
                </a:cubicBezTo>
                <a:cubicBezTo>
                  <a:pt x="81016" y="31229"/>
                  <a:pt x="79849" y="30453"/>
                  <a:pt x="78534" y="30453"/>
                </a:cubicBezTo>
                <a:lnTo>
                  <a:pt x="78513" y="30453"/>
                </a:lnTo>
                <a:cubicBezTo>
                  <a:pt x="77206" y="30461"/>
                  <a:pt x="76042" y="31245"/>
                  <a:pt x="75540" y="32454"/>
                </a:cubicBezTo>
                <a:lnTo>
                  <a:pt x="75605" y="32478"/>
                </a:lnTo>
                <a:cubicBezTo>
                  <a:pt x="76095" y="31298"/>
                  <a:pt x="77235" y="30531"/>
                  <a:pt x="78513" y="30523"/>
                </a:cubicBezTo>
                <a:cubicBezTo>
                  <a:pt x="78517" y="30523"/>
                  <a:pt x="78521" y="30523"/>
                  <a:pt x="78525" y="30523"/>
                </a:cubicBezTo>
                <a:cubicBezTo>
                  <a:pt x="79811" y="30523"/>
                  <a:pt x="80953" y="31274"/>
                  <a:pt x="81454" y="32454"/>
                </a:cubicBezTo>
                <a:cubicBezTo>
                  <a:pt x="81237" y="32508"/>
                  <a:pt x="81029" y="32581"/>
                  <a:pt x="80829" y="32667"/>
                </a:cubicBezTo>
                <a:cubicBezTo>
                  <a:pt x="80420" y="31764"/>
                  <a:pt x="79525" y="31185"/>
                  <a:pt x="78534" y="31185"/>
                </a:cubicBezTo>
                <a:lnTo>
                  <a:pt x="78517" y="31185"/>
                </a:lnTo>
                <a:cubicBezTo>
                  <a:pt x="77504" y="31188"/>
                  <a:pt x="76601" y="31797"/>
                  <a:pt x="76213" y="32732"/>
                </a:cubicBezTo>
                <a:cubicBezTo>
                  <a:pt x="75801" y="32532"/>
                  <a:pt x="75356" y="32405"/>
                  <a:pt x="74890" y="32356"/>
                </a:cubicBezTo>
                <a:cubicBezTo>
                  <a:pt x="75446" y="30845"/>
                  <a:pt x="76892" y="29824"/>
                  <a:pt x="78509" y="29816"/>
                </a:cubicBezTo>
                <a:close/>
                <a:moveTo>
                  <a:pt x="94364" y="29816"/>
                </a:moveTo>
                <a:cubicBezTo>
                  <a:pt x="95985" y="29816"/>
                  <a:pt x="97439" y="30829"/>
                  <a:pt x="98003" y="32344"/>
                </a:cubicBezTo>
                <a:cubicBezTo>
                  <a:pt x="97782" y="32361"/>
                  <a:pt x="97562" y="32389"/>
                  <a:pt x="97350" y="32438"/>
                </a:cubicBezTo>
                <a:cubicBezTo>
                  <a:pt x="96843" y="31229"/>
                  <a:pt x="95680" y="30453"/>
                  <a:pt x="94364" y="30453"/>
                </a:cubicBezTo>
                <a:lnTo>
                  <a:pt x="94344" y="30453"/>
                </a:lnTo>
                <a:cubicBezTo>
                  <a:pt x="93037" y="30461"/>
                  <a:pt x="91868" y="31245"/>
                  <a:pt x="91367" y="32454"/>
                </a:cubicBezTo>
                <a:lnTo>
                  <a:pt x="91431" y="32478"/>
                </a:lnTo>
                <a:cubicBezTo>
                  <a:pt x="91921" y="31298"/>
                  <a:pt x="93065" y="30531"/>
                  <a:pt x="94344" y="30523"/>
                </a:cubicBezTo>
                <a:lnTo>
                  <a:pt x="94364" y="30523"/>
                </a:lnTo>
                <a:cubicBezTo>
                  <a:pt x="95646" y="30523"/>
                  <a:pt x="96782" y="31278"/>
                  <a:pt x="97284" y="32454"/>
                </a:cubicBezTo>
                <a:cubicBezTo>
                  <a:pt x="97068" y="32508"/>
                  <a:pt x="96860" y="32581"/>
                  <a:pt x="96655" y="32667"/>
                </a:cubicBezTo>
                <a:cubicBezTo>
                  <a:pt x="96251" y="31764"/>
                  <a:pt x="95356" y="31185"/>
                  <a:pt x="94364" y="31185"/>
                </a:cubicBezTo>
                <a:lnTo>
                  <a:pt x="94347" y="31185"/>
                </a:lnTo>
                <a:cubicBezTo>
                  <a:pt x="93335" y="31188"/>
                  <a:pt x="92432" y="31797"/>
                  <a:pt x="92044" y="32732"/>
                </a:cubicBezTo>
                <a:cubicBezTo>
                  <a:pt x="91631" y="32532"/>
                  <a:pt x="91182" y="32405"/>
                  <a:pt x="90721" y="32356"/>
                </a:cubicBezTo>
                <a:cubicBezTo>
                  <a:pt x="91276" y="30845"/>
                  <a:pt x="92722" y="29824"/>
                  <a:pt x="94340" y="29816"/>
                </a:cubicBezTo>
                <a:close/>
                <a:moveTo>
                  <a:pt x="7251" y="31253"/>
                </a:moveTo>
                <a:cubicBezTo>
                  <a:pt x="8231" y="31253"/>
                  <a:pt x="9101" y="31826"/>
                  <a:pt x="9489" y="32720"/>
                </a:cubicBezTo>
                <a:cubicBezTo>
                  <a:pt x="9301" y="32810"/>
                  <a:pt x="9121" y="32912"/>
                  <a:pt x="8949" y="33030"/>
                </a:cubicBezTo>
                <a:cubicBezTo>
                  <a:pt x="8676" y="32331"/>
                  <a:pt x="8002" y="31871"/>
                  <a:pt x="7251" y="31871"/>
                </a:cubicBezTo>
                <a:lnTo>
                  <a:pt x="7239" y="31871"/>
                </a:lnTo>
                <a:cubicBezTo>
                  <a:pt x="6483" y="31875"/>
                  <a:pt x="5805" y="32352"/>
                  <a:pt x="5539" y="33059"/>
                </a:cubicBezTo>
                <a:cubicBezTo>
                  <a:pt x="5368" y="32940"/>
                  <a:pt x="5188" y="32834"/>
                  <a:pt x="5000" y="32740"/>
                </a:cubicBezTo>
                <a:cubicBezTo>
                  <a:pt x="5384" y="31841"/>
                  <a:pt x="6254" y="31258"/>
                  <a:pt x="7234" y="31253"/>
                </a:cubicBezTo>
                <a:close/>
                <a:moveTo>
                  <a:pt x="23081" y="31253"/>
                </a:moveTo>
                <a:cubicBezTo>
                  <a:pt x="24058" y="31253"/>
                  <a:pt x="24932" y="31826"/>
                  <a:pt x="25319" y="32720"/>
                </a:cubicBezTo>
                <a:cubicBezTo>
                  <a:pt x="25132" y="32810"/>
                  <a:pt x="24952" y="32912"/>
                  <a:pt x="24780" y="33030"/>
                </a:cubicBezTo>
                <a:cubicBezTo>
                  <a:pt x="24507" y="32331"/>
                  <a:pt x="23833" y="31871"/>
                  <a:pt x="23077" y="31871"/>
                </a:cubicBezTo>
                <a:lnTo>
                  <a:pt x="23070" y="31871"/>
                </a:lnTo>
                <a:cubicBezTo>
                  <a:pt x="22310" y="31875"/>
                  <a:pt x="21632" y="32352"/>
                  <a:pt x="21370" y="33059"/>
                </a:cubicBezTo>
                <a:cubicBezTo>
                  <a:pt x="21198" y="32940"/>
                  <a:pt x="21019" y="32834"/>
                  <a:pt x="20831" y="32740"/>
                </a:cubicBezTo>
                <a:cubicBezTo>
                  <a:pt x="21211" y="31841"/>
                  <a:pt x="22084" y="31258"/>
                  <a:pt x="23065" y="31253"/>
                </a:cubicBezTo>
                <a:close/>
                <a:moveTo>
                  <a:pt x="38908" y="31253"/>
                </a:moveTo>
                <a:cubicBezTo>
                  <a:pt x="39888" y="31253"/>
                  <a:pt x="40758" y="31826"/>
                  <a:pt x="41146" y="32720"/>
                </a:cubicBezTo>
                <a:cubicBezTo>
                  <a:pt x="40959" y="32810"/>
                  <a:pt x="40778" y="32912"/>
                  <a:pt x="40607" y="33030"/>
                </a:cubicBezTo>
                <a:cubicBezTo>
                  <a:pt x="40333" y="32331"/>
                  <a:pt x="39660" y="31871"/>
                  <a:pt x="38908" y="31871"/>
                </a:cubicBezTo>
                <a:lnTo>
                  <a:pt x="38895" y="31871"/>
                </a:lnTo>
                <a:cubicBezTo>
                  <a:pt x="38140" y="31875"/>
                  <a:pt x="37462" y="32352"/>
                  <a:pt x="37196" y="33059"/>
                </a:cubicBezTo>
                <a:cubicBezTo>
                  <a:pt x="37025" y="32940"/>
                  <a:pt x="36846" y="32834"/>
                  <a:pt x="36657" y="32740"/>
                </a:cubicBezTo>
                <a:cubicBezTo>
                  <a:pt x="37042" y="31841"/>
                  <a:pt x="37911" y="31258"/>
                  <a:pt x="38891" y="31253"/>
                </a:cubicBezTo>
                <a:close/>
                <a:moveTo>
                  <a:pt x="54739" y="31253"/>
                </a:moveTo>
                <a:cubicBezTo>
                  <a:pt x="55715" y="31253"/>
                  <a:pt x="56588" y="31826"/>
                  <a:pt x="56976" y="32720"/>
                </a:cubicBezTo>
                <a:cubicBezTo>
                  <a:pt x="56789" y="32810"/>
                  <a:pt x="56609" y="32912"/>
                  <a:pt x="56437" y="33030"/>
                </a:cubicBezTo>
                <a:cubicBezTo>
                  <a:pt x="56165" y="32335"/>
                  <a:pt x="55493" y="31871"/>
                  <a:pt x="54738" y="31871"/>
                </a:cubicBezTo>
                <a:cubicBezTo>
                  <a:pt x="54734" y="31871"/>
                  <a:pt x="54730" y="31871"/>
                  <a:pt x="54726" y="31871"/>
                </a:cubicBezTo>
                <a:cubicBezTo>
                  <a:pt x="53966" y="31875"/>
                  <a:pt x="53289" y="32352"/>
                  <a:pt x="53027" y="33059"/>
                </a:cubicBezTo>
                <a:cubicBezTo>
                  <a:pt x="52856" y="32940"/>
                  <a:pt x="52676" y="32834"/>
                  <a:pt x="52488" y="32740"/>
                </a:cubicBezTo>
                <a:cubicBezTo>
                  <a:pt x="52868" y="31841"/>
                  <a:pt x="53742" y="31258"/>
                  <a:pt x="54722" y="31253"/>
                </a:cubicBezTo>
                <a:close/>
                <a:moveTo>
                  <a:pt x="70565" y="31253"/>
                </a:moveTo>
                <a:cubicBezTo>
                  <a:pt x="71545" y="31253"/>
                  <a:pt x="72415" y="31826"/>
                  <a:pt x="72803" y="32720"/>
                </a:cubicBezTo>
                <a:cubicBezTo>
                  <a:pt x="72615" y="32810"/>
                  <a:pt x="72436" y="32912"/>
                  <a:pt x="72264" y="33030"/>
                </a:cubicBezTo>
                <a:cubicBezTo>
                  <a:pt x="71991" y="32331"/>
                  <a:pt x="71316" y="31871"/>
                  <a:pt x="70565" y="31871"/>
                </a:cubicBezTo>
                <a:lnTo>
                  <a:pt x="70553" y="31871"/>
                </a:lnTo>
                <a:cubicBezTo>
                  <a:pt x="69797" y="31875"/>
                  <a:pt x="69119" y="32352"/>
                  <a:pt x="68854" y="33059"/>
                </a:cubicBezTo>
                <a:cubicBezTo>
                  <a:pt x="68682" y="32940"/>
                  <a:pt x="68503" y="32834"/>
                  <a:pt x="68315" y="32740"/>
                </a:cubicBezTo>
                <a:cubicBezTo>
                  <a:pt x="68699" y="31841"/>
                  <a:pt x="69568" y="31258"/>
                  <a:pt x="70549" y="31253"/>
                </a:cubicBezTo>
                <a:close/>
                <a:moveTo>
                  <a:pt x="86396" y="31253"/>
                </a:moveTo>
                <a:cubicBezTo>
                  <a:pt x="87372" y="31253"/>
                  <a:pt x="88246" y="31826"/>
                  <a:pt x="88634" y="32720"/>
                </a:cubicBezTo>
                <a:cubicBezTo>
                  <a:pt x="88446" y="32810"/>
                  <a:pt x="88266" y="32912"/>
                  <a:pt x="88095" y="33030"/>
                </a:cubicBezTo>
                <a:cubicBezTo>
                  <a:pt x="87821" y="32331"/>
                  <a:pt x="87147" y="31871"/>
                  <a:pt x="86396" y="31871"/>
                </a:cubicBezTo>
                <a:lnTo>
                  <a:pt x="86383" y="31871"/>
                </a:lnTo>
                <a:cubicBezTo>
                  <a:pt x="85623" y="31875"/>
                  <a:pt x="84946" y="32352"/>
                  <a:pt x="84684" y="33059"/>
                </a:cubicBezTo>
                <a:cubicBezTo>
                  <a:pt x="84513" y="32940"/>
                  <a:pt x="84333" y="32834"/>
                  <a:pt x="84145" y="32740"/>
                </a:cubicBezTo>
                <a:cubicBezTo>
                  <a:pt x="84525" y="31841"/>
                  <a:pt x="85399" y="31258"/>
                  <a:pt x="86379" y="31253"/>
                </a:cubicBezTo>
                <a:close/>
                <a:moveTo>
                  <a:pt x="15219" y="31253"/>
                </a:moveTo>
                <a:cubicBezTo>
                  <a:pt x="16187" y="31253"/>
                  <a:pt x="17057" y="31817"/>
                  <a:pt x="17449" y="32695"/>
                </a:cubicBezTo>
                <a:cubicBezTo>
                  <a:pt x="17262" y="32781"/>
                  <a:pt x="17077" y="32883"/>
                  <a:pt x="16906" y="32998"/>
                </a:cubicBezTo>
                <a:cubicBezTo>
                  <a:pt x="16628" y="32324"/>
                  <a:pt x="15954" y="31871"/>
                  <a:pt x="15219" y="31871"/>
                </a:cubicBezTo>
                <a:lnTo>
                  <a:pt x="15207" y="31871"/>
                </a:lnTo>
                <a:cubicBezTo>
                  <a:pt x="14435" y="31875"/>
                  <a:pt x="13752" y="32365"/>
                  <a:pt x="13500" y="33087"/>
                </a:cubicBezTo>
                <a:cubicBezTo>
                  <a:pt x="13328" y="32965"/>
                  <a:pt x="13149" y="32855"/>
                  <a:pt x="12960" y="32761"/>
                </a:cubicBezTo>
                <a:cubicBezTo>
                  <a:pt x="13341" y="31850"/>
                  <a:pt x="14218" y="31258"/>
                  <a:pt x="15203" y="31253"/>
                </a:cubicBezTo>
                <a:close/>
                <a:moveTo>
                  <a:pt x="31050" y="31253"/>
                </a:moveTo>
                <a:cubicBezTo>
                  <a:pt x="32014" y="31253"/>
                  <a:pt x="32884" y="31817"/>
                  <a:pt x="33280" y="32695"/>
                </a:cubicBezTo>
                <a:cubicBezTo>
                  <a:pt x="33087" y="32781"/>
                  <a:pt x="32908" y="32883"/>
                  <a:pt x="32736" y="32998"/>
                </a:cubicBezTo>
                <a:cubicBezTo>
                  <a:pt x="32455" y="32324"/>
                  <a:pt x="31781" y="31871"/>
                  <a:pt x="31050" y="31871"/>
                </a:cubicBezTo>
                <a:lnTo>
                  <a:pt x="31038" y="31871"/>
                </a:lnTo>
                <a:cubicBezTo>
                  <a:pt x="30261" y="31875"/>
                  <a:pt x="29583" y="32365"/>
                  <a:pt x="29326" y="33087"/>
                </a:cubicBezTo>
                <a:cubicBezTo>
                  <a:pt x="29159" y="32965"/>
                  <a:pt x="28979" y="32855"/>
                  <a:pt x="28791" y="32761"/>
                </a:cubicBezTo>
                <a:cubicBezTo>
                  <a:pt x="29166" y="31850"/>
                  <a:pt x="30045" y="31258"/>
                  <a:pt x="31034" y="31253"/>
                </a:cubicBezTo>
                <a:close/>
                <a:moveTo>
                  <a:pt x="46876" y="31253"/>
                </a:moveTo>
                <a:cubicBezTo>
                  <a:pt x="47845" y="31253"/>
                  <a:pt x="48714" y="31817"/>
                  <a:pt x="49106" y="32695"/>
                </a:cubicBezTo>
                <a:cubicBezTo>
                  <a:pt x="48918" y="32781"/>
                  <a:pt x="48735" y="32883"/>
                  <a:pt x="48563" y="32998"/>
                </a:cubicBezTo>
                <a:cubicBezTo>
                  <a:pt x="48286" y="32324"/>
                  <a:pt x="47611" y="31871"/>
                  <a:pt x="46876" y="31871"/>
                </a:cubicBezTo>
                <a:lnTo>
                  <a:pt x="46864" y="31871"/>
                </a:lnTo>
                <a:cubicBezTo>
                  <a:pt x="46092" y="31875"/>
                  <a:pt x="45410" y="32365"/>
                  <a:pt x="45157" y="33087"/>
                </a:cubicBezTo>
                <a:cubicBezTo>
                  <a:pt x="44985" y="32965"/>
                  <a:pt x="44806" y="32855"/>
                  <a:pt x="44618" y="32761"/>
                </a:cubicBezTo>
                <a:cubicBezTo>
                  <a:pt x="44997" y="31850"/>
                  <a:pt x="45875" y="31258"/>
                  <a:pt x="46860" y="31253"/>
                </a:cubicBezTo>
                <a:close/>
                <a:moveTo>
                  <a:pt x="62707" y="31253"/>
                </a:moveTo>
                <a:cubicBezTo>
                  <a:pt x="63670" y="31253"/>
                  <a:pt x="64541" y="31817"/>
                  <a:pt x="64937" y="32695"/>
                </a:cubicBezTo>
                <a:cubicBezTo>
                  <a:pt x="64745" y="32781"/>
                  <a:pt x="64565" y="32883"/>
                  <a:pt x="64394" y="32998"/>
                </a:cubicBezTo>
                <a:cubicBezTo>
                  <a:pt x="64111" y="32324"/>
                  <a:pt x="63438" y="31871"/>
                  <a:pt x="62707" y="31871"/>
                </a:cubicBezTo>
                <a:lnTo>
                  <a:pt x="62695" y="31871"/>
                </a:lnTo>
                <a:cubicBezTo>
                  <a:pt x="61919" y="31875"/>
                  <a:pt x="61240" y="32365"/>
                  <a:pt x="60984" y="33087"/>
                </a:cubicBezTo>
                <a:cubicBezTo>
                  <a:pt x="60816" y="32965"/>
                  <a:pt x="60637" y="32855"/>
                  <a:pt x="60448" y="32761"/>
                </a:cubicBezTo>
                <a:cubicBezTo>
                  <a:pt x="60824" y="31850"/>
                  <a:pt x="61702" y="31258"/>
                  <a:pt x="62690" y="31253"/>
                </a:cubicBezTo>
                <a:close/>
                <a:moveTo>
                  <a:pt x="78534" y="31253"/>
                </a:moveTo>
                <a:cubicBezTo>
                  <a:pt x="79501" y="31253"/>
                  <a:pt x="80371" y="31817"/>
                  <a:pt x="80764" y="32695"/>
                </a:cubicBezTo>
                <a:cubicBezTo>
                  <a:pt x="80575" y="32781"/>
                  <a:pt x="80396" y="32883"/>
                  <a:pt x="80220" y="32998"/>
                </a:cubicBezTo>
                <a:cubicBezTo>
                  <a:pt x="79942" y="32324"/>
                  <a:pt x="79269" y="31871"/>
                  <a:pt x="78534" y="31871"/>
                </a:cubicBezTo>
                <a:lnTo>
                  <a:pt x="78521" y="31871"/>
                </a:lnTo>
                <a:cubicBezTo>
                  <a:pt x="77749" y="31875"/>
                  <a:pt x="77067" y="32365"/>
                  <a:pt x="76814" y="33087"/>
                </a:cubicBezTo>
                <a:cubicBezTo>
                  <a:pt x="76643" y="32965"/>
                  <a:pt x="76462" y="32855"/>
                  <a:pt x="76275" y="32761"/>
                </a:cubicBezTo>
                <a:cubicBezTo>
                  <a:pt x="76654" y="31850"/>
                  <a:pt x="77533" y="31258"/>
                  <a:pt x="78517" y="31253"/>
                </a:cubicBezTo>
                <a:close/>
                <a:moveTo>
                  <a:pt x="94364" y="31253"/>
                </a:moveTo>
                <a:cubicBezTo>
                  <a:pt x="95328" y="31253"/>
                  <a:pt x="96198" y="31817"/>
                  <a:pt x="96594" y="32695"/>
                </a:cubicBezTo>
                <a:cubicBezTo>
                  <a:pt x="96402" y="32781"/>
                  <a:pt x="96223" y="32883"/>
                  <a:pt x="96051" y="32998"/>
                </a:cubicBezTo>
                <a:cubicBezTo>
                  <a:pt x="95770" y="32323"/>
                  <a:pt x="95094" y="31871"/>
                  <a:pt x="94363" y="31871"/>
                </a:cubicBezTo>
                <a:cubicBezTo>
                  <a:pt x="94359" y="31871"/>
                  <a:pt x="94355" y="31871"/>
                  <a:pt x="94351" y="31871"/>
                </a:cubicBezTo>
                <a:cubicBezTo>
                  <a:pt x="93576" y="31875"/>
                  <a:pt x="92898" y="32365"/>
                  <a:pt x="92641" y="33087"/>
                </a:cubicBezTo>
                <a:cubicBezTo>
                  <a:pt x="92473" y="32965"/>
                  <a:pt x="92293" y="32855"/>
                  <a:pt x="92106" y="32761"/>
                </a:cubicBezTo>
                <a:cubicBezTo>
                  <a:pt x="92481" y="31850"/>
                  <a:pt x="93359" y="31258"/>
                  <a:pt x="94347" y="31253"/>
                </a:cubicBezTo>
                <a:close/>
                <a:moveTo>
                  <a:pt x="7251" y="31939"/>
                </a:moveTo>
                <a:cubicBezTo>
                  <a:pt x="7982" y="31939"/>
                  <a:pt x="8631" y="32393"/>
                  <a:pt x="8893" y="33071"/>
                </a:cubicBezTo>
                <a:cubicBezTo>
                  <a:pt x="8734" y="33185"/>
                  <a:pt x="8587" y="33308"/>
                  <a:pt x="8444" y="33443"/>
                </a:cubicBezTo>
                <a:cubicBezTo>
                  <a:pt x="8325" y="32887"/>
                  <a:pt x="7827" y="32475"/>
                  <a:pt x="7251" y="32475"/>
                </a:cubicBezTo>
                <a:lnTo>
                  <a:pt x="7243" y="32475"/>
                </a:lnTo>
                <a:cubicBezTo>
                  <a:pt x="6646" y="32478"/>
                  <a:pt x="6148" y="32908"/>
                  <a:pt x="6046" y="33483"/>
                </a:cubicBezTo>
                <a:cubicBezTo>
                  <a:pt x="5907" y="33345"/>
                  <a:pt x="5756" y="33219"/>
                  <a:pt x="5601" y="33104"/>
                </a:cubicBezTo>
                <a:cubicBezTo>
                  <a:pt x="5846" y="32414"/>
                  <a:pt x="6504" y="31948"/>
                  <a:pt x="7239" y="31939"/>
                </a:cubicBezTo>
                <a:close/>
                <a:moveTo>
                  <a:pt x="23077" y="31939"/>
                </a:moveTo>
                <a:cubicBezTo>
                  <a:pt x="23809" y="31939"/>
                  <a:pt x="24461" y="32393"/>
                  <a:pt x="24719" y="33071"/>
                </a:cubicBezTo>
                <a:cubicBezTo>
                  <a:pt x="24564" y="33185"/>
                  <a:pt x="24412" y="33308"/>
                  <a:pt x="24274" y="33443"/>
                </a:cubicBezTo>
                <a:cubicBezTo>
                  <a:pt x="24156" y="32887"/>
                  <a:pt x="23653" y="32475"/>
                  <a:pt x="23077" y="32475"/>
                </a:cubicBezTo>
                <a:lnTo>
                  <a:pt x="23073" y="32475"/>
                </a:lnTo>
                <a:cubicBezTo>
                  <a:pt x="22476" y="32478"/>
                  <a:pt x="21975" y="32908"/>
                  <a:pt x="21877" y="33483"/>
                </a:cubicBezTo>
                <a:cubicBezTo>
                  <a:pt x="21733" y="33345"/>
                  <a:pt x="21586" y="33219"/>
                  <a:pt x="21428" y="33104"/>
                </a:cubicBezTo>
                <a:cubicBezTo>
                  <a:pt x="21677" y="32414"/>
                  <a:pt x="22334" y="31948"/>
                  <a:pt x="23070" y="31939"/>
                </a:cubicBezTo>
                <a:close/>
                <a:moveTo>
                  <a:pt x="38908" y="31939"/>
                </a:moveTo>
                <a:cubicBezTo>
                  <a:pt x="39639" y="31939"/>
                  <a:pt x="40288" y="32393"/>
                  <a:pt x="40550" y="33071"/>
                </a:cubicBezTo>
                <a:cubicBezTo>
                  <a:pt x="40390" y="33185"/>
                  <a:pt x="40243" y="33308"/>
                  <a:pt x="40101" y="33443"/>
                </a:cubicBezTo>
                <a:cubicBezTo>
                  <a:pt x="39982" y="32887"/>
                  <a:pt x="39483" y="32475"/>
                  <a:pt x="38908" y="32475"/>
                </a:cubicBezTo>
                <a:lnTo>
                  <a:pt x="38900" y="32475"/>
                </a:lnTo>
                <a:cubicBezTo>
                  <a:pt x="38303" y="32478"/>
                  <a:pt x="37805" y="32908"/>
                  <a:pt x="37703" y="33483"/>
                </a:cubicBezTo>
                <a:cubicBezTo>
                  <a:pt x="37564" y="33345"/>
                  <a:pt x="37413" y="33219"/>
                  <a:pt x="37258" y="33104"/>
                </a:cubicBezTo>
                <a:cubicBezTo>
                  <a:pt x="37503" y="32414"/>
                  <a:pt x="38160" y="31948"/>
                  <a:pt x="38895" y="31939"/>
                </a:cubicBezTo>
                <a:close/>
                <a:moveTo>
                  <a:pt x="54735" y="31939"/>
                </a:moveTo>
                <a:cubicBezTo>
                  <a:pt x="55466" y="31939"/>
                  <a:pt x="56119" y="32393"/>
                  <a:pt x="56377" y="33071"/>
                </a:cubicBezTo>
                <a:cubicBezTo>
                  <a:pt x="56221" y="33185"/>
                  <a:pt x="56070" y="33308"/>
                  <a:pt x="55932" y="33443"/>
                </a:cubicBezTo>
                <a:cubicBezTo>
                  <a:pt x="55813" y="32887"/>
                  <a:pt x="55310" y="32475"/>
                  <a:pt x="54735" y="32475"/>
                </a:cubicBezTo>
                <a:lnTo>
                  <a:pt x="54731" y="32475"/>
                </a:lnTo>
                <a:cubicBezTo>
                  <a:pt x="54134" y="32478"/>
                  <a:pt x="53632" y="32908"/>
                  <a:pt x="53534" y="33483"/>
                </a:cubicBezTo>
                <a:cubicBezTo>
                  <a:pt x="53391" y="33345"/>
                  <a:pt x="53244" y="33219"/>
                  <a:pt x="53084" y="33104"/>
                </a:cubicBezTo>
                <a:cubicBezTo>
                  <a:pt x="53334" y="32414"/>
                  <a:pt x="53991" y="31948"/>
                  <a:pt x="54726" y="31939"/>
                </a:cubicBezTo>
                <a:close/>
                <a:moveTo>
                  <a:pt x="70565" y="31939"/>
                </a:moveTo>
                <a:cubicBezTo>
                  <a:pt x="71297" y="31939"/>
                  <a:pt x="71945" y="32393"/>
                  <a:pt x="72207" y="33071"/>
                </a:cubicBezTo>
                <a:cubicBezTo>
                  <a:pt x="72047" y="33185"/>
                  <a:pt x="71900" y="33308"/>
                  <a:pt x="71757" y="33443"/>
                </a:cubicBezTo>
                <a:cubicBezTo>
                  <a:pt x="71640" y="32887"/>
                  <a:pt x="71141" y="32475"/>
                  <a:pt x="70565" y="32475"/>
                </a:cubicBezTo>
                <a:lnTo>
                  <a:pt x="70556" y="32475"/>
                </a:lnTo>
                <a:cubicBezTo>
                  <a:pt x="69960" y="32478"/>
                  <a:pt x="69463" y="32908"/>
                  <a:pt x="69361" y="33483"/>
                </a:cubicBezTo>
                <a:cubicBezTo>
                  <a:pt x="69221" y="33345"/>
                  <a:pt x="69070" y="33219"/>
                  <a:pt x="68915" y="33100"/>
                </a:cubicBezTo>
                <a:cubicBezTo>
                  <a:pt x="69160" y="32414"/>
                  <a:pt x="69817" y="31948"/>
                  <a:pt x="70553" y="31939"/>
                </a:cubicBezTo>
                <a:close/>
                <a:moveTo>
                  <a:pt x="86396" y="31939"/>
                </a:moveTo>
                <a:cubicBezTo>
                  <a:pt x="87122" y="31939"/>
                  <a:pt x="87776" y="32393"/>
                  <a:pt x="88034" y="33071"/>
                </a:cubicBezTo>
                <a:cubicBezTo>
                  <a:pt x="87878" y="33185"/>
                  <a:pt x="87727" y="33308"/>
                  <a:pt x="87588" y="33443"/>
                </a:cubicBezTo>
                <a:cubicBezTo>
                  <a:pt x="87470" y="32887"/>
                  <a:pt x="86967" y="32475"/>
                  <a:pt x="86392" y="32475"/>
                </a:cubicBezTo>
                <a:lnTo>
                  <a:pt x="86387" y="32475"/>
                </a:lnTo>
                <a:cubicBezTo>
                  <a:pt x="85791" y="32478"/>
                  <a:pt x="85289" y="32908"/>
                  <a:pt x="85191" y="33483"/>
                </a:cubicBezTo>
                <a:cubicBezTo>
                  <a:pt x="85052" y="33345"/>
                  <a:pt x="84901" y="33219"/>
                  <a:pt x="84741" y="33104"/>
                </a:cubicBezTo>
                <a:cubicBezTo>
                  <a:pt x="84990" y="32414"/>
                  <a:pt x="85648" y="31948"/>
                  <a:pt x="86383" y="31939"/>
                </a:cubicBezTo>
                <a:close/>
                <a:moveTo>
                  <a:pt x="15217" y="31939"/>
                </a:moveTo>
                <a:cubicBezTo>
                  <a:pt x="15928" y="31939"/>
                  <a:pt x="16581" y="32379"/>
                  <a:pt x="16849" y="33038"/>
                </a:cubicBezTo>
                <a:cubicBezTo>
                  <a:pt x="16689" y="33149"/>
                  <a:pt x="16542" y="33268"/>
                  <a:pt x="16404" y="33398"/>
                </a:cubicBezTo>
                <a:cubicBezTo>
                  <a:pt x="16265" y="32858"/>
                  <a:pt x="15776" y="32474"/>
                  <a:pt x="15220" y="32474"/>
                </a:cubicBezTo>
                <a:cubicBezTo>
                  <a:pt x="15217" y="32474"/>
                  <a:pt x="15214" y="32475"/>
                  <a:pt x="15211" y="32475"/>
                </a:cubicBezTo>
                <a:cubicBezTo>
                  <a:pt x="14602" y="32478"/>
                  <a:pt x="14092" y="32928"/>
                  <a:pt x="14010" y="33528"/>
                </a:cubicBezTo>
                <a:cubicBezTo>
                  <a:pt x="13867" y="33385"/>
                  <a:pt x="13716" y="33251"/>
                  <a:pt x="13556" y="33132"/>
                </a:cubicBezTo>
                <a:cubicBezTo>
                  <a:pt x="13798" y="32422"/>
                  <a:pt x="14455" y="31948"/>
                  <a:pt x="15207" y="31939"/>
                </a:cubicBezTo>
                <a:cubicBezTo>
                  <a:pt x="15210" y="31939"/>
                  <a:pt x="15213" y="31939"/>
                  <a:pt x="15217" y="31939"/>
                </a:cubicBezTo>
                <a:close/>
                <a:moveTo>
                  <a:pt x="31050" y="31939"/>
                </a:moveTo>
                <a:cubicBezTo>
                  <a:pt x="31760" y="31939"/>
                  <a:pt x="32410" y="32380"/>
                  <a:pt x="32676" y="33038"/>
                </a:cubicBezTo>
                <a:cubicBezTo>
                  <a:pt x="32520" y="33149"/>
                  <a:pt x="32373" y="33268"/>
                  <a:pt x="32230" y="33398"/>
                </a:cubicBezTo>
                <a:cubicBezTo>
                  <a:pt x="32095" y="32859"/>
                  <a:pt x="31605" y="32475"/>
                  <a:pt x="31050" y="32475"/>
                </a:cubicBezTo>
                <a:lnTo>
                  <a:pt x="31042" y="32475"/>
                </a:lnTo>
                <a:cubicBezTo>
                  <a:pt x="30429" y="32478"/>
                  <a:pt x="29918" y="32928"/>
                  <a:pt x="29837" y="33528"/>
                </a:cubicBezTo>
                <a:cubicBezTo>
                  <a:pt x="29698" y="33385"/>
                  <a:pt x="29547" y="33251"/>
                  <a:pt x="29387" y="33132"/>
                </a:cubicBezTo>
                <a:cubicBezTo>
                  <a:pt x="29628" y="32422"/>
                  <a:pt x="30286" y="31948"/>
                  <a:pt x="31038" y="31939"/>
                </a:cubicBezTo>
                <a:close/>
                <a:moveTo>
                  <a:pt x="46876" y="31939"/>
                </a:moveTo>
                <a:cubicBezTo>
                  <a:pt x="47587" y="31939"/>
                  <a:pt x="48237" y="32380"/>
                  <a:pt x="48506" y="33038"/>
                </a:cubicBezTo>
                <a:cubicBezTo>
                  <a:pt x="48347" y="33149"/>
                  <a:pt x="48200" y="33268"/>
                  <a:pt x="48060" y="33398"/>
                </a:cubicBezTo>
                <a:cubicBezTo>
                  <a:pt x="47923" y="32858"/>
                  <a:pt x="47437" y="32474"/>
                  <a:pt x="46877" y="32474"/>
                </a:cubicBezTo>
                <a:cubicBezTo>
                  <a:pt x="46874" y="32474"/>
                  <a:pt x="46871" y="32475"/>
                  <a:pt x="46868" y="32475"/>
                </a:cubicBezTo>
                <a:cubicBezTo>
                  <a:pt x="46260" y="32478"/>
                  <a:pt x="45749" y="32928"/>
                  <a:pt x="45668" y="33528"/>
                </a:cubicBezTo>
                <a:cubicBezTo>
                  <a:pt x="45524" y="33385"/>
                  <a:pt x="45374" y="33251"/>
                  <a:pt x="45214" y="33132"/>
                </a:cubicBezTo>
                <a:cubicBezTo>
                  <a:pt x="45455" y="32422"/>
                  <a:pt x="46113" y="31948"/>
                  <a:pt x="46864" y="31939"/>
                </a:cubicBezTo>
                <a:close/>
                <a:moveTo>
                  <a:pt x="62707" y="31939"/>
                </a:moveTo>
                <a:cubicBezTo>
                  <a:pt x="63417" y="31939"/>
                  <a:pt x="64067" y="32380"/>
                  <a:pt x="64332" y="33038"/>
                </a:cubicBezTo>
                <a:cubicBezTo>
                  <a:pt x="64177" y="33149"/>
                  <a:pt x="64030" y="33268"/>
                  <a:pt x="63887" y="33398"/>
                </a:cubicBezTo>
                <a:cubicBezTo>
                  <a:pt x="63753" y="32859"/>
                  <a:pt x="63263" y="32475"/>
                  <a:pt x="62707" y="32475"/>
                </a:cubicBezTo>
                <a:lnTo>
                  <a:pt x="62699" y="32475"/>
                </a:lnTo>
                <a:cubicBezTo>
                  <a:pt x="62086" y="32478"/>
                  <a:pt x="61576" y="32928"/>
                  <a:pt x="61494" y="33528"/>
                </a:cubicBezTo>
                <a:cubicBezTo>
                  <a:pt x="61355" y="33385"/>
                  <a:pt x="61204" y="33251"/>
                  <a:pt x="61044" y="33132"/>
                </a:cubicBezTo>
                <a:cubicBezTo>
                  <a:pt x="61285" y="32422"/>
                  <a:pt x="61943" y="31948"/>
                  <a:pt x="62695" y="31939"/>
                </a:cubicBezTo>
                <a:close/>
                <a:moveTo>
                  <a:pt x="78534" y="31939"/>
                </a:moveTo>
                <a:cubicBezTo>
                  <a:pt x="79244" y="31939"/>
                  <a:pt x="79893" y="32380"/>
                  <a:pt x="80163" y="33038"/>
                </a:cubicBezTo>
                <a:cubicBezTo>
                  <a:pt x="80004" y="33149"/>
                  <a:pt x="79857" y="33268"/>
                  <a:pt x="79718" y="33398"/>
                </a:cubicBezTo>
                <a:cubicBezTo>
                  <a:pt x="79583" y="32859"/>
                  <a:pt x="79093" y="32475"/>
                  <a:pt x="78534" y="32475"/>
                </a:cubicBezTo>
                <a:lnTo>
                  <a:pt x="78526" y="32475"/>
                </a:lnTo>
                <a:cubicBezTo>
                  <a:pt x="77917" y="32478"/>
                  <a:pt x="77406" y="32928"/>
                  <a:pt x="77325" y="33528"/>
                </a:cubicBezTo>
                <a:cubicBezTo>
                  <a:pt x="77182" y="33385"/>
                  <a:pt x="77031" y="33251"/>
                  <a:pt x="76871" y="33132"/>
                </a:cubicBezTo>
                <a:cubicBezTo>
                  <a:pt x="77112" y="32422"/>
                  <a:pt x="77770" y="31948"/>
                  <a:pt x="78526" y="31939"/>
                </a:cubicBezTo>
                <a:close/>
                <a:moveTo>
                  <a:pt x="94364" y="31939"/>
                </a:moveTo>
                <a:cubicBezTo>
                  <a:pt x="95075" y="31939"/>
                  <a:pt x="95724" y="32380"/>
                  <a:pt x="95989" y="33038"/>
                </a:cubicBezTo>
                <a:cubicBezTo>
                  <a:pt x="95834" y="33149"/>
                  <a:pt x="95687" y="33268"/>
                  <a:pt x="95544" y="33398"/>
                </a:cubicBezTo>
                <a:cubicBezTo>
                  <a:pt x="95410" y="32859"/>
                  <a:pt x="94920" y="32475"/>
                  <a:pt x="94364" y="32475"/>
                </a:cubicBezTo>
                <a:lnTo>
                  <a:pt x="94356" y="32475"/>
                </a:lnTo>
                <a:cubicBezTo>
                  <a:pt x="93744" y="32478"/>
                  <a:pt x="93237" y="32928"/>
                  <a:pt x="93151" y="33528"/>
                </a:cubicBezTo>
                <a:cubicBezTo>
                  <a:pt x="93012" y="33385"/>
                  <a:pt x="92861" y="33251"/>
                  <a:pt x="92702" y="33132"/>
                </a:cubicBezTo>
                <a:cubicBezTo>
                  <a:pt x="92943" y="32422"/>
                  <a:pt x="93601" y="31948"/>
                  <a:pt x="94351" y="31939"/>
                </a:cubicBezTo>
                <a:close/>
                <a:moveTo>
                  <a:pt x="15219" y="32544"/>
                </a:moveTo>
                <a:cubicBezTo>
                  <a:pt x="15758" y="32544"/>
                  <a:pt x="16232" y="32924"/>
                  <a:pt x="16346" y="33451"/>
                </a:cubicBezTo>
                <a:cubicBezTo>
                  <a:pt x="16159" y="33630"/>
                  <a:pt x="15987" y="33835"/>
                  <a:pt x="15835" y="34052"/>
                </a:cubicBezTo>
                <a:cubicBezTo>
                  <a:pt x="15615" y="34014"/>
                  <a:pt x="15390" y="33994"/>
                  <a:pt x="15166" y="33994"/>
                </a:cubicBezTo>
                <a:lnTo>
                  <a:pt x="15141" y="33994"/>
                </a:lnTo>
                <a:cubicBezTo>
                  <a:pt x="14904" y="33994"/>
                  <a:pt x="14672" y="34018"/>
                  <a:pt x="14444" y="34063"/>
                </a:cubicBezTo>
                <a:lnTo>
                  <a:pt x="14447" y="34060"/>
                </a:lnTo>
                <a:cubicBezTo>
                  <a:pt x="14329" y="33888"/>
                  <a:pt x="14194" y="33724"/>
                  <a:pt x="14055" y="33573"/>
                </a:cubicBezTo>
                <a:lnTo>
                  <a:pt x="14055" y="33573"/>
                </a:lnTo>
                <a:lnTo>
                  <a:pt x="14076" y="33577"/>
                </a:lnTo>
                <a:cubicBezTo>
                  <a:pt x="14133" y="32993"/>
                  <a:pt x="14623" y="32548"/>
                  <a:pt x="15211" y="32544"/>
                </a:cubicBezTo>
                <a:close/>
                <a:moveTo>
                  <a:pt x="31050" y="32544"/>
                </a:moveTo>
                <a:cubicBezTo>
                  <a:pt x="31589" y="32544"/>
                  <a:pt x="32058" y="32924"/>
                  <a:pt x="32173" y="33451"/>
                </a:cubicBezTo>
                <a:cubicBezTo>
                  <a:pt x="31985" y="33630"/>
                  <a:pt x="31813" y="33835"/>
                  <a:pt x="31666" y="34052"/>
                </a:cubicBezTo>
                <a:cubicBezTo>
                  <a:pt x="31446" y="34014"/>
                  <a:pt x="31221" y="33994"/>
                  <a:pt x="30993" y="33994"/>
                </a:cubicBezTo>
                <a:lnTo>
                  <a:pt x="30968" y="33994"/>
                </a:lnTo>
                <a:cubicBezTo>
                  <a:pt x="30915" y="33994"/>
                  <a:pt x="30866" y="33998"/>
                  <a:pt x="30813" y="33998"/>
                </a:cubicBezTo>
                <a:cubicBezTo>
                  <a:pt x="30629" y="34007"/>
                  <a:pt x="30450" y="34031"/>
                  <a:pt x="30269" y="34063"/>
                </a:cubicBezTo>
                <a:lnTo>
                  <a:pt x="30274" y="34060"/>
                </a:lnTo>
                <a:cubicBezTo>
                  <a:pt x="30156" y="33888"/>
                  <a:pt x="30024" y="33724"/>
                  <a:pt x="29882" y="33573"/>
                </a:cubicBezTo>
                <a:lnTo>
                  <a:pt x="29882" y="33573"/>
                </a:lnTo>
                <a:lnTo>
                  <a:pt x="29902" y="33577"/>
                </a:lnTo>
                <a:cubicBezTo>
                  <a:pt x="29963" y="32993"/>
                  <a:pt x="30454" y="32548"/>
                  <a:pt x="31042" y="32544"/>
                </a:cubicBezTo>
                <a:close/>
                <a:moveTo>
                  <a:pt x="46876" y="32544"/>
                </a:moveTo>
                <a:cubicBezTo>
                  <a:pt x="47415" y="32544"/>
                  <a:pt x="47889" y="32924"/>
                  <a:pt x="48003" y="33451"/>
                </a:cubicBezTo>
                <a:cubicBezTo>
                  <a:pt x="47840" y="33606"/>
                  <a:pt x="47689" y="33777"/>
                  <a:pt x="47555" y="33962"/>
                </a:cubicBezTo>
                <a:cubicBezTo>
                  <a:pt x="47534" y="33994"/>
                  <a:pt x="47513" y="34022"/>
                  <a:pt x="47493" y="34052"/>
                </a:cubicBezTo>
                <a:cubicBezTo>
                  <a:pt x="47272" y="34014"/>
                  <a:pt x="47052" y="33994"/>
                  <a:pt x="46823" y="33994"/>
                </a:cubicBezTo>
                <a:lnTo>
                  <a:pt x="46799" y="33994"/>
                </a:lnTo>
                <a:cubicBezTo>
                  <a:pt x="46562" y="33994"/>
                  <a:pt x="46329" y="34018"/>
                  <a:pt x="46100" y="34063"/>
                </a:cubicBezTo>
                <a:lnTo>
                  <a:pt x="46105" y="34060"/>
                </a:lnTo>
                <a:cubicBezTo>
                  <a:pt x="45986" y="33888"/>
                  <a:pt x="45851" y="33724"/>
                  <a:pt x="45713" y="33573"/>
                </a:cubicBezTo>
                <a:lnTo>
                  <a:pt x="45713" y="33573"/>
                </a:lnTo>
                <a:lnTo>
                  <a:pt x="45732" y="33577"/>
                </a:lnTo>
                <a:cubicBezTo>
                  <a:pt x="45790" y="32993"/>
                  <a:pt x="46280" y="32548"/>
                  <a:pt x="46868" y="32544"/>
                </a:cubicBezTo>
                <a:close/>
                <a:moveTo>
                  <a:pt x="62707" y="32544"/>
                </a:moveTo>
                <a:cubicBezTo>
                  <a:pt x="63246" y="32544"/>
                  <a:pt x="63715" y="32924"/>
                  <a:pt x="63830" y="33451"/>
                </a:cubicBezTo>
                <a:cubicBezTo>
                  <a:pt x="63642" y="33630"/>
                  <a:pt x="63470" y="33835"/>
                  <a:pt x="63323" y="34052"/>
                </a:cubicBezTo>
                <a:cubicBezTo>
                  <a:pt x="63103" y="34014"/>
                  <a:pt x="62878" y="33994"/>
                  <a:pt x="62650" y="33994"/>
                </a:cubicBezTo>
                <a:lnTo>
                  <a:pt x="62625" y="33994"/>
                </a:lnTo>
                <a:cubicBezTo>
                  <a:pt x="62388" y="33994"/>
                  <a:pt x="62156" y="34018"/>
                  <a:pt x="61927" y="34063"/>
                </a:cubicBezTo>
                <a:lnTo>
                  <a:pt x="61930" y="34060"/>
                </a:lnTo>
                <a:cubicBezTo>
                  <a:pt x="61813" y="33888"/>
                  <a:pt x="61681" y="33724"/>
                  <a:pt x="61538" y="33573"/>
                </a:cubicBezTo>
                <a:lnTo>
                  <a:pt x="61538" y="33573"/>
                </a:lnTo>
                <a:lnTo>
                  <a:pt x="61559" y="33577"/>
                </a:lnTo>
                <a:cubicBezTo>
                  <a:pt x="61621" y="32993"/>
                  <a:pt x="62111" y="32548"/>
                  <a:pt x="62699" y="32544"/>
                </a:cubicBezTo>
                <a:close/>
                <a:moveTo>
                  <a:pt x="78534" y="32544"/>
                </a:moveTo>
                <a:cubicBezTo>
                  <a:pt x="79073" y="32544"/>
                  <a:pt x="79546" y="32924"/>
                  <a:pt x="79661" y="33451"/>
                </a:cubicBezTo>
                <a:cubicBezTo>
                  <a:pt x="79473" y="33630"/>
                  <a:pt x="79301" y="33835"/>
                  <a:pt x="79150" y="34052"/>
                </a:cubicBezTo>
                <a:cubicBezTo>
                  <a:pt x="78930" y="34014"/>
                  <a:pt x="78709" y="33994"/>
                  <a:pt x="78481" y="33994"/>
                </a:cubicBezTo>
                <a:lnTo>
                  <a:pt x="78456" y="33994"/>
                </a:lnTo>
                <a:cubicBezTo>
                  <a:pt x="78219" y="33994"/>
                  <a:pt x="77987" y="34018"/>
                  <a:pt x="77757" y="34063"/>
                </a:cubicBezTo>
                <a:lnTo>
                  <a:pt x="77761" y="34060"/>
                </a:lnTo>
                <a:cubicBezTo>
                  <a:pt x="77643" y="33888"/>
                  <a:pt x="77508" y="33724"/>
                  <a:pt x="77369" y="33573"/>
                </a:cubicBezTo>
                <a:lnTo>
                  <a:pt x="77369" y="33573"/>
                </a:lnTo>
                <a:lnTo>
                  <a:pt x="77390" y="33577"/>
                </a:lnTo>
                <a:cubicBezTo>
                  <a:pt x="77451" y="32993"/>
                  <a:pt x="77938" y="32548"/>
                  <a:pt x="78526" y="32544"/>
                </a:cubicBezTo>
                <a:close/>
                <a:moveTo>
                  <a:pt x="94364" y="32544"/>
                </a:moveTo>
                <a:cubicBezTo>
                  <a:pt x="94903" y="32544"/>
                  <a:pt x="95373" y="32924"/>
                  <a:pt x="95487" y="33451"/>
                </a:cubicBezTo>
                <a:cubicBezTo>
                  <a:pt x="95299" y="33630"/>
                  <a:pt x="95128" y="33835"/>
                  <a:pt x="94981" y="34052"/>
                </a:cubicBezTo>
                <a:cubicBezTo>
                  <a:pt x="94760" y="34014"/>
                  <a:pt x="94536" y="33994"/>
                  <a:pt x="94307" y="33994"/>
                </a:cubicBezTo>
                <a:lnTo>
                  <a:pt x="94283" y="33994"/>
                </a:lnTo>
                <a:cubicBezTo>
                  <a:pt x="94046" y="33994"/>
                  <a:pt x="93812" y="34018"/>
                  <a:pt x="93584" y="34063"/>
                </a:cubicBezTo>
                <a:lnTo>
                  <a:pt x="93588" y="34060"/>
                </a:lnTo>
                <a:cubicBezTo>
                  <a:pt x="93469" y="33888"/>
                  <a:pt x="93339" y="33724"/>
                  <a:pt x="93196" y="33573"/>
                </a:cubicBezTo>
                <a:lnTo>
                  <a:pt x="93196" y="33573"/>
                </a:lnTo>
                <a:lnTo>
                  <a:pt x="93216" y="33577"/>
                </a:lnTo>
                <a:cubicBezTo>
                  <a:pt x="93278" y="32993"/>
                  <a:pt x="93768" y="32548"/>
                  <a:pt x="94356" y="32544"/>
                </a:cubicBezTo>
                <a:close/>
                <a:moveTo>
                  <a:pt x="7251" y="32544"/>
                </a:moveTo>
                <a:cubicBezTo>
                  <a:pt x="7806" y="32544"/>
                  <a:pt x="8293" y="32953"/>
                  <a:pt x="8386" y="33500"/>
                </a:cubicBezTo>
                <a:cubicBezTo>
                  <a:pt x="8219" y="33667"/>
                  <a:pt x="8067" y="33847"/>
                  <a:pt x="7933" y="34043"/>
                </a:cubicBezTo>
                <a:cubicBezTo>
                  <a:pt x="7729" y="34011"/>
                  <a:pt x="7516" y="33994"/>
                  <a:pt x="7304" y="33994"/>
                </a:cubicBezTo>
                <a:lnTo>
                  <a:pt x="7279" y="33994"/>
                </a:lnTo>
                <a:cubicBezTo>
                  <a:pt x="7013" y="33998"/>
                  <a:pt x="6753" y="34027"/>
                  <a:pt x="6499" y="34080"/>
                </a:cubicBezTo>
                <a:lnTo>
                  <a:pt x="6528" y="34060"/>
                </a:lnTo>
                <a:cubicBezTo>
                  <a:pt x="6401" y="33875"/>
                  <a:pt x="6263" y="33704"/>
                  <a:pt x="6107" y="33549"/>
                </a:cubicBezTo>
                <a:cubicBezTo>
                  <a:pt x="6180" y="32977"/>
                  <a:pt x="6663" y="32548"/>
                  <a:pt x="7243" y="32544"/>
                </a:cubicBezTo>
                <a:close/>
                <a:moveTo>
                  <a:pt x="23077" y="32544"/>
                </a:moveTo>
                <a:cubicBezTo>
                  <a:pt x="23637" y="32544"/>
                  <a:pt x="24118" y="32953"/>
                  <a:pt x="24212" y="33500"/>
                </a:cubicBezTo>
                <a:cubicBezTo>
                  <a:pt x="24050" y="33667"/>
                  <a:pt x="23898" y="33847"/>
                  <a:pt x="23760" y="34043"/>
                </a:cubicBezTo>
                <a:cubicBezTo>
                  <a:pt x="23555" y="34011"/>
                  <a:pt x="23347" y="33994"/>
                  <a:pt x="23134" y="33994"/>
                </a:cubicBezTo>
                <a:lnTo>
                  <a:pt x="23110" y="33994"/>
                </a:lnTo>
                <a:cubicBezTo>
                  <a:pt x="22844" y="33998"/>
                  <a:pt x="22583" y="34027"/>
                  <a:pt x="22329" y="34080"/>
                </a:cubicBezTo>
                <a:lnTo>
                  <a:pt x="22354" y="34060"/>
                </a:lnTo>
                <a:cubicBezTo>
                  <a:pt x="22227" y="33875"/>
                  <a:pt x="22089" y="33704"/>
                  <a:pt x="21937" y="33549"/>
                </a:cubicBezTo>
                <a:cubicBezTo>
                  <a:pt x="22011" y="32977"/>
                  <a:pt x="22493" y="32548"/>
                  <a:pt x="23073" y="32544"/>
                </a:cubicBezTo>
                <a:close/>
                <a:moveTo>
                  <a:pt x="38908" y="32544"/>
                </a:moveTo>
                <a:cubicBezTo>
                  <a:pt x="39464" y="32544"/>
                  <a:pt x="39949" y="32953"/>
                  <a:pt x="40043" y="33500"/>
                </a:cubicBezTo>
                <a:cubicBezTo>
                  <a:pt x="39875" y="33667"/>
                  <a:pt x="39724" y="33847"/>
                  <a:pt x="39590" y="34043"/>
                </a:cubicBezTo>
                <a:cubicBezTo>
                  <a:pt x="39385" y="34011"/>
                  <a:pt x="39174" y="33994"/>
                  <a:pt x="38961" y="33994"/>
                </a:cubicBezTo>
                <a:lnTo>
                  <a:pt x="38936" y="33994"/>
                </a:lnTo>
                <a:cubicBezTo>
                  <a:pt x="38671" y="33998"/>
                  <a:pt x="38410" y="34027"/>
                  <a:pt x="38156" y="34080"/>
                </a:cubicBezTo>
                <a:lnTo>
                  <a:pt x="38185" y="34060"/>
                </a:lnTo>
                <a:cubicBezTo>
                  <a:pt x="38058" y="33875"/>
                  <a:pt x="37920" y="33704"/>
                  <a:pt x="37764" y="33549"/>
                </a:cubicBezTo>
                <a:cubicBezTo>
                  <a:pt x="37838" y="32977"/>
                  <a:pt x="38320" y="32548"/>
                  <a:pt x="38900" y="32544"/>
                </a:cubicBezTo>
                <a:close/>
                <a:moveTo>
                  <a:pt x="54735" y="32544"/>
                </a:moveTo>
                <a:cubicBezTo>
                  <a:pt x="55294" y="32544"/>
                  <a:pt x="55776" y="32953"/>
                  <a:pt x="55870" y="33500"/>
                </a:cubicBezTo>
                <a:cubicBezTo>
                  <a:pt x="55706" y="33667"/>
                  <a:pt x="55555" y="33847"/>
                  <a:pt x="55417" y="34043"/>
                </a:cubicBezTo>
                <a:cubicBezTo>
                  <a:pt x="55212" y="34011"/>
                  <a:pt x="55004" y="33994"/>
                  <a:pt x="54792" y="33994"/>
                </a:cubicBezTo>
                <a:lnTo>
                  <a:pt x="54767" y="33994"/>
                </a:lnTo>
                <a:cubicBezTo>
                  <a:pt x="54501" y="33998"/>
                  <a:pt x="54241" y="34027"/>
                  <a:pt x="53987" y="34080"/>
                </a:cubicBezTo>
                <a:lnTo>
                  <a:pt x="54011" y="34060"/>
                </a:lnTo>
                <a:cubicBezTo>
                  <a:pt x="53885" y="33875"/>
                  <a:pt x="53746" y="33704"/>
                  <a:pt x="53595" y="33549"/>
                </a:cubicBezTo>
                <a:cubicBezTo>
                  <a:pt x="53668" y="32977"/>
                  <a:pt x="54150" y="32548"/>
                  <a:pt x="54731" y="32544"/>
                </a:cubicBezTo>
                <a:close/>
                <a:moveTo>
                  <a:pt x="70565" y="32544"/>
                </a:moveTo>
                <a:cubicBezTo>
                  <a:pt x="71120" y="32544"/>
                  <a:pt x="71606" y="32953"/>
                  <a:pt x="71700" y="33500"/>
                </a:cubicBezTo>
                <a:cubicBezTo>
                  <a:pt x="71533" y="33667"/>
                  <a:pt x="71382" y="33847"/>
                  <a:pt x="71247" y="34043"/>
                </a:cubicBezTo>
                <a:cubicBezTo>
                  <a:pt x="71043" y="34011"/>
                  <a:pt x="70831" y="33994"/>
                  <a:pt x="70618" y="33994"/>
                </a:cubicBezTo>
                <a:lnTo>
                  <a:pt x="70594" y="33994"/>
                </a:lnTo>
                <a:cubicBezTo>
                  <a:pt x="70328" y="33998"/>
                  <a:pt x="70066" y="34027"/>
                  <a:pt x="69813" y="34080"/>
                </a:cubicBezTo>
                <a:lnTo>
                  <a:pt x="69842" y="34060"/>
                </a:lnTo>
                <a:cubicBezTo>
                  <a:pt x="69715" y="33875"/>
                  <a:pt x="69576" y="33704"/>
                  <a:pt x="69425" y="33549"/>
                </a:cubicBezTo>
                <a:cubicBezTo>
                  <a:pt x="69495" y="32977"/>
                  <a:pt x="69977" y="32548"/>
                  <a:pt x="70556" y="32544"/>
                </a:cubicBezTo>
                <a:close/>
                <a:moveTo>
                  <a:pt x="86392" y="32544"/>
                </a:moveTo>
                <a:cubicBezTo>
                  <a:pt x="86951" y="32544"/>
                  <a:pt x="87433" y="32953"/>
                  <a:pt x="87527" y="33500"/>
                </a:cubicBezTo>
                <a:cubicBezTo>
                  <a:pt x="87363" y="33667"/>
                  <a:pt x="87212" y="33847"/>
                  <a:pt x="87073" y="34043"/>
                </a:cubicBezTo>
                <a:cubicBezTo>
                  <a:pt x="86869" y="34011"/>
                  <a:pt x="86662" y="33994"/>
                  <a:pt x="86449" y="33994"/>
                </a:cubicBezTo>
                <a:lnTo>
                  <a:pt x="86424" y="33994"/>
                </a:lnTo>
                <a:cubicBezTo>
                  <a:pt x="86159" y="33998"/>
                  <a:pt x="85897" y="34027"/>
                  <a:pt x="85644" y="34080"/>
                </a:cubicBezTo>
                <a:lnTo>
                  <a:pt x="85669" y="34060"/>
                </a:lnTo>
                <a:cubicBezTo>
                  <a:pt x="85542" y="33875"/>
                  <a:pt x="85403" y="33704"/>
                  <a:pt x="85252" y="33549"/>
                </a:cubicBezTo>
                <a:cubicBezTo>
                  <a:pt x="85325" y="32977"/>
                  <a:pt x="85808" y="32548"/>
                  <a:pt x="86387" y="32544"/>
                </a:cubicBezTo>
                <a:close/>
                <a:moveTo>
                  <a:pt x="11184" y="32410"/>
                </a:moveTo>
                <a:cubicBezTo>
                  <a:pt x="12459" y="32410"/>
                  <a:pt x="13643" y="33030"/>
                  <a:pt x="14370" y="34076"/>
                </a:cubicBezTo>
                <a:cubicBezTo>
                  <a:pt x="14149" y="34120"/>
                  <a:pt x="13929" y="34186"/>
                  <a:pt x="13720" y="34272"/>
                </a:cubicBezTo>
                <a:cubicBezTo>
                  <a:pt x="13100" y="33492"/>
                  <a:pt x="12180" y="33047"/>
                  <a:pt x="11184" y="33047"/>
                </a:cubicBezTo>
                <a:lnTo>
                  <a:pt x="11164" y="33047"/>
                </a:lnTo>
                <a:cubicBezTo>
                  <a:pt x="10195" y="33055"/>
                  <a:pt x="9289" y="33488"/>
                  <a:pt x="8672" y="34239"/>
                </a:cubicBezTo>
                <a:cubicBezTo>
                  <a:pt x="8459" y="34161"/>
                  <a:pt x="8235" y="34101"/>
                  <a:pt x="8010" y="34060"/>
                </a:cubicBezTo>
                <a:cubicBezTo>
                  <a:pt x="8542" y="33300"/>
                  <a:pt x="9326" y="32765"/>
                  <a:pt x="10204" y="32536"/>
                </a:cubicBezTo>
                <a:cubicBezTo>
                  <a:pt x="10204" y="32536"/>
                  <a:pt x="10204" y="32540"/>
                  <a:pt x="10208" y="32544"/>
                </a:cubicBezTo>
                <a:lnTo>
                  <a:pt x="10273" y="32520"/>
                </a:lnTo>
                <a:cubicBezTo>
                  <a:pt x="10481" y="32467"/>
                  <a:pt x="10698" y="32434"/>
                  <a:pt x="10915" y="32418"/>
                </a:cubicBezTo>
                <a:cubicBezTo>
                  <a:pt x="10919" y="32422"/>
                  <a:pt x="10919" y="32422"/>
                  <a:pt x="10919" y="32426"/>
                </a:cubicBezTo>
                <a:lnTo>
                  <a:pt x="10947" y="32418"/>
                </a:lnTo>
                <a:cubicBezTo>
                  <a:pt x="11017" y="32414"/>
                  <a:pt x="11090" y="32410"/>
                  <a:pt x="11160" y="32410"/>
                </a:cubicBezTo>
                <a:close/>
                <a:moveTo>
                  <a:pt x="27015" y="32410"/>
                </a:moveTo>
                <a:cubicBezTo>
                  <a:pt x="28284" y="32410"/>
                  <a:pt x="29473" y="33030"/>
                  <a:pt x="30201" y="34076"/>
                </a:cubicBezTo>
                <a:cubicBezTo>
                  <a:pt x="29975" y="34120"/>
                  <a:pt x="29760" y="34186"/>
                  <a:pt x="29551" y="34272"/>
                </a:cubicBezTo>
                <a:cubicBezTo>
                  <a:pt x="28930" y="33492"/>
                  <a:pt x="28007" y="33047"/>
                  <a:pt x="27015" y="33047"/>
                </a:cubicBezTo>
                <a:lnTo>
                  <a:pt x="26990" y="33047"/>
                </a:lnTo>
                <a:cubicBezTo>
                  <a:pt x="26022" y="33055"/>
                  <a:pt x="25115" y="33488"/>
                  <a:pt x="24503" y="34239"/>
                </a:cubicBezTo>
                <a:cubicBezTo>
                  <a:pt x="24286" y="34161"/>
                  <a:pt x="24065" y="34101"/>
                  <a:pt x="23837" y="34060"/>
                </a:cubicBezTo>
                <a:cubicBezTo>
                  <a:pt x="24372" y="33300"/>
                  <a:pt x="25152" y="32765"/>
                  <a:pt x="26030" y="32536"/>
                </a:cubicBezTo>
                <a:cubicBezTo>
                  <a:pt x="26035" y="32536"/>
                  <a:pt x="26035" y="32540"/>
                  <a:pt x="26035" y="32544"/>
                </a:cubicBezTo>
                <a:lnTo>
                  <a:pt x="26099" y="32520"/>
                </a:lnTo>
                <a:cubicBezTo>
                  <a:pt x="26312" y="32467"/>
                  <a:pt x="26525" y="32434"/>
                  <a:pt x="26745" y="32418"/>
                </a:cubicBezTo>
                <a:cubicBezTo>
                  <a:pt x="26745" y="32422"/>
                  <a:pt x="26745" y="32422"/>
                  <a:pt x="26749" y="32426"/>
                </a:cubicBezTo>
                <a:lnTo>
                  <a:pt x="26774" y="32418"/>
                </a:lnTo>
                <a:cubicBezTo>
                  <a:pt x="26847" y="32414"/>
                  <a:pt x="26917" y="32410"/>
                  <a:pt x="26990" y="32410"/>
                </a:cubicBezTo>
                <a:close/>
                <a:moveTo>
                  <a:pt x="42841" y="32410"/>
                </a:moveTo>
                <a:cubicBezTo>
                  <a:pt x="44115" y="32410"/>
                  <a:pt x="45300" y="33030"/>
                  <a:pt x="46026" y="34076"/>
                </a:cubicBezTo>
                <a:cubicBezTo>
                  <a:pt x="45806" y="34120"/>
                  <a:pt x="45585" y="34186"/>
                  <a:pt x="45377" y="34272"/>
                </a:cubicBezTo>
                <a:cubicBezTo>
                  <a:pt x="44757" y="33492"/>
                  <a:pt x="43838" y="33047"/>
                  <a:pt x="42841" y="33047"/>
                </a:cubicBezTo>
                <a:lnTo>
                  <a:pt x="42821" y="33047"/>
                </a:lnTo>
                <a:cubicBezTo>
                  <a:pt x="41853" y="33055"/>
                  <a:pt x="40946" y="33488"/>
                  <a:pt x="40329" y="34239"/>
                </a:cubicBezTo>
                <a:cubicBezTo>
                  <a:pt x="40117" y="34161"/>
                  <a:pt x="39892" y="34101"/>
                  <a:pt x="39668" y="34060"/>
                </a:cubicBezTo>
                <a:cubicBezTo>
                  <a:pt x="40199" y="33300"/>
                  <a:pt x="40983" y="32765"/>
                  <a:pt x="41860" y="32536"/>
                </a:cubicBezTo>
                <a:cubicBezTo>
                  <a:pt x="41860" y="32536"/>
                  <a:pt x="41860" y="32540"/>
                  <a:pt x="41865" y="32544"/>
                </a:cubicBezTo>
                <a:lnTo>
                  <a:pt x="41930" y="32520"/>
                </a:lnTo>
                <a:cubicBezTo>
                  <a:pt x="42139" y="32467"/>
                  <a:pt x="42355" y="32434"/>
                  <a:pt x="42571" y="32418"/>
                </a:cubicBezTo>
                <a:cubicBezTo>
                  <a:pt x="42576" y="32422"/>
                  <a:pt x="42576" y="32422"/>
                  <a:pt x="42576" y="32426"/>
                </a:cubicBezTo>
                <a:lnTo>
                  <a:pt x="42604" y="32418"/>
                </a:lnTo>
                <a:cubicBezTo>
                  <a:pt x="42674" y="32414"/>
                  <a:pt x="42747" y="32410"/>
                  <a:pt x="42816" y="32410"/>
                </a:cubicBezTo>
                <a:close/>
                <a:moveTo>
                  <a:pt x="58671" y="32410"/>
                </a:moveTo>
                <a:cubicBezTo>
                  <a:pt x="59942" y="32410"/>
                  <a:pt x="61131" y="33030"/>
                  <a:pt x="61857" y="34076"/>
                </a:cubicBezTo>
                <a:cubicBezTo>
                  <a:pt x="61632" y="34120"/>
                  <a:pt x="61416" y="34186"/>
                  <a:pt x="61208" y="34272"/>
                </a:cubicBezTo>
                <a:cubicBezTo>
                  <a:pt x="60588" y="33492"/>
                  <a:pt x="59664" y="33047"/>
                  <a:pt x="58671" y="33047"/>
                </a:cubicBezTo>
                <a:lnTo>
                  <a:pt x="58652" y="33047"/>
                </a:lnTo>
                <a:cubicBezTo>
                  <a:pt x="57679" y="33055"/>
                  <a:pt x="56773" y="33488"/>
                  <a:pt x="56160" y="34239"/>
                </a:cubicBezTo>
                <a:cubicBezTo>
                  <a:pt x="55943" y="34161"/>
                  <a:pt x="55723" y="34101"/>
                  <a:pt x="55494" y="34060"/>
                </a:cubicBezTo>
                <a:cubicBezTo>
                  <a:pt x="56030" y="33300"/>
                  <a:pt x="56809" y="32765"/>
                  <a:pt x="57687" y="32536"/>
                </a:cubicBezTo>
                <a:cubicBezTo>
                  <a:pt x="57691" y="32536"/>
                  <a:pt x="57691" y="32540"/>
                  <a:pt x="57691" y="32544"/>
                </a:cubicBezTo>
                <a:lnTo>
                  <a:pt x="57757" y="32520"/>
                </a:lnTo>
                <a:cubicBezTo>
                  <a:pt x="57969" y="32467"/>
                  <a:pt x="58181" y="32434"/>
                  <a:pt x="58402" y="32418"/>
                </a:cubicBezTo>
                <a:cubicBezTo>
                  <a:pt x="58402" y="32422"/>
                  <a:pt x="58402" y="32422"/>
                  <a:pt x="58407" y="32426"/>
                </a:cubicBezTo>
                <a:lnTo>
                  <a:pt x="58431" y="32418"/>
                </a:lnTo>
                <a:cubicBezTo>
                  <a:pt x="58505" y="32414"/>
                  <a:pt x="58573" y="32410"/>
                  <a:pt x="58647" y="32410"/>
                </a:cubicBezTo>
                <a:close/>
                <a:moveTo>
                  <a:pt x="74498" y="32410"/>
                </a:moveTo>
                <a:cubicBezTo>
                  <a:pt x="75772" y="32410"/>
                  <a:pt x="76957" y="33030"/>
                  <a:pt x="77684" y="34076"/>
                </a:cubicBezTo>
                <a:cubicBezTo>
                  <a:pt x="77463" y="34120"/>
                  <a:pt x="77243" y="34186"/>
                  <a:pt x="77035" y="34272"/>
                </a:cubicBezTo>
                <a:cubicBezTo>
                  <a:pt x="76413" y="33492"/>
                  <a:pt x="75495" y="33047"/>
                  <a:pt x="74498" y="33047"/>
                </a:cubicBezTo>
                <a:lnTo>
                  <a:pt x="74477" y="33047"/>
                </a:lnTo>
                <a:cubicBezTo>
                  <a:pt x="73510" y="33055"/>
                  <a:pt x="72603" y="33488"/>
                  <a:pt x="71987" y="34239"/>
                </a:cubicBezTo>
                <a:cubicBezTo>
                  <a:pt x="71774" y="34161"/>
                  <a:pt x="71549" y="34101"/>
                  <a:pt x="71325" y="34060"/>
                </a:cubicBezTo>
                <a:cubicBezTo>
                  <a:pt x="71855" y="33300"/>
                  <a:pt x="72639" y="32765"/>
                  <a:pt x="73518" y="32536"/>
                </a:cubicBezTo>
                <a:cubicBezTo>
                  <a:pt x="73518" y="32536"/>
                  <a:pt x="73518" y="32540"/>
                  <a:pt x="73522" y="32544"/>
                </a:cubicBezTo>
                <a:lnTo>
                  <a:pt x="73587" y="32520"/>
                </a:lnTo>
                <a:cubicBezTo>
                  <a:pt x="73796" y="32467"/>
                  <a:pt x="74012" y="32434"/>
                  <a:pt x="74228" y="32418"/>
                </a:cubicBezTo>
                <a:cubicBezTo>
                  <a:pt x="74232" y="32422"/>
                  <a:pt x="74232" y="32422"/>
                  <a:pt x="74232" y="32426"/>
                </a:cubicBezTo>
                <a:lnTo>
                  <a:pt x="74262" y="32418"/>
                </a:lnTo>
                <a:cubicBezTo>
                  <a:pt x="74330" y="32414"/>
                  <a:pt x="74404" y="32410"/>
                  <a:pt x="74473" y="32410"/>
                </a:cubicBezTo>
                <a:close/>
                <a:moveTo>
                  <a:pt x="90329" y="32410"/>
                </a:moveTo>
                <a:cubicBezTo>
                  <a:pt x="91599" y="32410"/>
                  <a:pt x="92788" y="33030"/>
                  <a:pt x="93514" y="34076"/>
                </a:cubicBezTo>
                <a:cubicBezTo>
                  <a:pt x="93290" y="34120"/>
                  <a:pt x="93073" y="34186"/>
                  <a:pt x="92865" y="34272"/>
                </a:cubicBezTo>
                <a:cubicBezTo>
                  <a:pt x="92244" y="33492"/>
                  <a:pt x="91321" y="33047"/>
                  <a:pt x="90329" y="33047"/>
                </a:cubicBezTo>
                <a:lnTo>
                  <a:pt x="90308" y="33047"/>
                </a:lnTo>
                <a:cubicBezTo>
                  <a:pt x="89337" y="33055"/>
                  <a:pt x="88430" y="33488"/>
                  <a:pt x="87817" y="34239"/>
                </a:cubicBezTo>
                <a:cubicBezTo>
                  <a:pt x="87601" y="34161"/>
                  <a:pt x="87380" y="34101"/>
                  <a:pt x="87152" y="34060"/>
                </a:cubicBezTo>
                <a:cubicBezTo>
                  <a:pt x="87686" y="33300"/>
                  <a:pt x="88466" y="32765"/>
                  <a:pt x="89344" y="32536"/>
                </a:cubicBezTo>
                <a:cubicBezTo>
                  <a:pt x="89348" y="32536"/>
                  <a:pt x="89348" y="32540"/>
                  <a:pt x="89348" y="32544"/>
                </a:cubicBezTo>
                <a:lnTo>
                  <a:pt x="89414" y="32520"/>
                </a:lnTo>
                <a:cubicBezTo>
                  <a:pt x="89627" y="32467"/>
                  <a:pt x="89838" y="32434"/>
                  <a:pt x="90059" y="32418"/>
                </a:cubicBezTo>
                <a:cubicBezTo>
                  <a:pt x="90059" y="32422"/>
                  <a:pt x="90059" y="32422"/>
                  <a:pt x="90063" y="32426"/>
                </a:cubicBezTo>
                <a:lnTo>
                  <a:pt x="90092" y="32418"/>
                </a:lnTo>
                <a:cubicBezTo>
                  <a:pt x="90161" y="32414"/>
                  <a:pt x="90231" y="32410"/>
                  <a:pt x="90304" y="32410"/>
                </a:cubicBezTo>
                <a:close/>
                <a:moveTo>
                  <a:pt x="19091" y="32410"/>
                </a:moveTo>
                <a:cubicBezTo>
                  <a:pt x="20369" y="32410"/>
                  <a:pt x="21562" y="33034"/>
                  <a:pt x="22289" y="34088"/>
                </a:cubicBezTo>
                <a:cubicBezTo>
                  <a:pt x="22069" y="34137"/>
                  <a:pt x="21852" y="34203"/>
                  <a:pt x="21643" y="34288"/>
                </a:cubicBezTo>
                <a:cubicBezTo>
                  <a:pt x="21025" y="33500"/>
                  <a:pt x="20102" y="33047"/>
                  <a:pt x="19099" y="33047"/>
                </a:cubicBezTo>
                <a:cubicBezTo>
                  <a:pt x="19090" y="33047"/>
                  <a:pt x="19080" y="33047"/>
                  <a:pt x="19070" y="33047"/>
                </a:cubicBezTo>
                <a:cubicBezTo>
                  <a:pt x="18708" y="33051"/>
                  <a:pt x="18348" y="33112"/>
                  <a:pt x="18013" y="33230"/>
                </a:cubicBezTo>
                <a:cubicBezTo>
                  <a:pt x="17453" y="33426"/>
                  <a:pt x="16955" y="33777"/>
                  <a:pt x="16571" y="34252"/>
                </a:cubicBezTo>
                <a:lnTo>
                  <a:pt x="16576" y="34256"/>
                </a:lnTo>
                <a:cubicBezTo>
                  <a:pt x="16359" y="34174"/>
                  <a:pt x="16138" y="34109"/>
                  <a:pt x="15914" y="34067"/>
                </a:cubicBezTo>
                <a:cubicBezTo>
                  <a:pt x="16457" y="33287"/>
                  <a:pt x="17262" y="32744"/>
                  <a:pt x="18168" y="32520"/>
                </a:cubicBezTo>
                <a:lnTo>
                  <a:pt x="18168" y="32524"/>
                </a:lnTo>
                <a:lnTo>
                  <a:pt x="18176" y="32520"/>
                </a:lnTo>
                <a:cubicBezTo>
                  <a:pt x="18466" y="32450"/>
                  <a:pt x="18764" y="32410"/>
                  <a:pt x="19066" y="32410"/>
                </a:cubicBezTo>
                <a:close/>
                <a:moveTo>
                  <a:pt x="34921" y="32410"/>
                </a:moveTo>
                <a:cubicBezTo>
                  <a:pt x="36200" y="32410"/>
                  <a:pt x="37389" y="33034"/>
                  <a:pt x="38116" y="34088"/>
                </a:cubicBezTo>
                <a:cubicBezTo>
                  <a:pt x="37895" y="34137"/>
                  <a:pt x="37679" y="34203"/>
                  <a:pt x="37470" y="34288"/>
                </a:cubicBezTo>
                <a:cubicBezTo>
                  <a:pt x="36853" y="33500"/>
                  <a:pt x="35922" y="33047"/>
                  <a:pt x="34921" y="33047"/>
                </a:cubicBezTo>
                <a:lnTo>
                  <a:pt x="34901" y="33047"/>
                </a:lnTo>
                <a:cubicBezTo>
                  <a:pt x="33925" y="33055"/>
                  <a:pt x="33014" y="33492"/>
                  <a:pt x="32397" y="34252"/>
                </a:cubicBezTo>
                <a:lnTo>
                  <a:pt x="32401" y="34256"/>
                </a:lnTo>
                <a:cubicBezTo>
                  <a:pt x="32190" y="34174"/>
                  <a:pt x="31969" y="34109"/>
                  <a:pt x="31740" y="34067"/>
                </a:cubicBezTo>
                <a:cubicBezTo>
                  <a:pt x="32288" y="33287"/>
                  <a:pt x="33092" y="32744"/>
                  <a:pt x="33994" y="32520"/>
                </a:cubicBezTo>
                <a:lnTo>
                  <a:pt x="33994" y="32524"/>
                </a:lnTo>
                <a:lnTo>
                  <a:pt x="34007" y="32520"/>
                </a:lnTo>
                <a:cubicBezTo>
                  <a:pt x="34297" y="32450"/>
                  <a:pt x="34595" y="32410"/>
                  <a:pt x="34897" y="32410"/>
                </a:cubicBezTo>
                <a:close/>
                <a:moveTo>
                  <a:pt x="50748" y="32410"/>
                </a:moveTo>
                <a:cubicBezTo>
                  <a:pt x="52026" y="32410"/>
                  <a:pt x="53219" y="33034"/>
                  <a:pt x="53947" y="34088"/>
                </a:cubicBezTo>
                <a:cubicBezTo>
                  <a:pt x="53726" y="34137"/>
                  <a:pt x="53509" y="34203"/>
                  <a:pt x="53301" y="34288"/>
                </a:cubicBezTo>
                <a:cubicBezTo>
                  <a:pt x="52680" y="33500"/>
                  <a:pt x="51753" y="33047"/>
                  <a:pt x="50752" y="33047"/>
                </a:cubicBezTo>
                <a:lnTo>
                  <a:pt x="50727" y="33047"/>
                </a:lnTo>
                <a:cubicBezTo>
                  <a:pt x="49756" y="33055"/>
                  <a:pt x="48841" y="33492"/>
                  <a:pt x="48228" y="34252"/>
                </a:cubicBezTo>
                <a:lnTo>
                  <a:pt x="48232" y="34256"/>
                </a:lnTo>
                <a:cubicBezTo>
                  <a:pt x="48016" y="34174"/>
                  <a:pt x="47796" y="34109"/>
                  <a:pt x="47570" y="34067"/>
                </a:cubicBezTo>
                <a:cubicBezTo>
                  <a:pt x="48114" y="33287"/>
                  <a:pt x="48918" y="32744"/>
                  <a:pt x="49825" y="32520"/>
                </a:cubicBezTo>
                <a:lnTo>
                  <a:pt x="49825" y="32524"/>
                </a:lnTo>
                <a:lnTo>
                  <a:pt x="49834" y="32520"/>
                </a:lnTo>
                <a:cubicBezTo>
                  <a:pt x="49935" y="32495"/>
                  <a:pt x="50033" y="32475"/>
                  <a:pt x="50135" y="32459"/>
                </a:cubicBezTo>
                <a:cubicBezTo>
                  <a:pt x="50331" y="32426"/>
                  <a:pt x="50528" y="32410"/>
                  <a:pt x="50724" y="32410"/>
                </a:cubicBezTo>
                <a:close/>
                <a:moveTo>
                  <a:pt x="66579" y="32410"/>
                </a:moveTo>
                <a:cubicBezTo>
                  <a:pt x="67857" y="32410"/>
                  <a:pt x="69046" y="33034"/>
                  <a:pt x="69772" y="34088"/>
                </a:cubicBezTo>
                <a:cubicBezTo>
                  <a:pt x="69552" y="34137"/>
                  <a:pt x="69336" y="34203"/>
                  <a:pt x="69127" y="34288"/>
                </a:cubicBezTo>
                <a:cubicBezTo>
                  <a:pt x="68511" y="33500"/>
                  <a:pt x="67580" y="33047"/>
                  <a:pt x="66579" y="33047"/>
                </a:cubicBezTo>
                <a:lnTo>
                  <a:pt x="66558" y="33047"/>
                </a:lnTo>
                <a:cubicBezTo>
                  <a:pt x="65582" y="33055"/>
                  <a:pt x="64671" y="33492"/>
                  <a:pt x="64055" y="34252"/>
                </a:cubicBezTo>
                <a:lnTo>
                  <a:pt x="64059" y="34256"/>
                </a:lnTo>
                <a:cubicBezTo>
                  <a:pt x="63847" y="34174"/>
                  <a:pt x="63626" y="34109"/>
                  <a:pt x="63397" y="34067"/>
                </a:cubicBezTo>
                <a:cubicBezTo>
                  <a:pt x="63945" y="33287"/>
                  <a:pt x="64749" y="32744"/>
                  <a:pt x="65651" y="32520"/>
                </a:cubicBezTo>
                <a:lnTo>
                  <a:pt x="65651" y="32524"/>
                </a:lnTo>
                <a:lnTo>
                  <a:pt x="65664" y="32520"/>
                </a:lnTo>
                <a:cubicBezTo>
                  <a:pt x="65954" y="32450"/>
                  <a:pt x="66252" y="32410"/>
                  <a:pt x="66554" y="32410"/>
                </a:cubicBezTo>
                <a:close/>
                <a:moveTo>
                  <a:pt x="82405" y="32410"/>
                </a:moveTo>
                <a:cubicBezTo>
                  <a:pt x="83684" y="32410"/>
                  <a:pt x="84877" y="33034"/>
                  <a:pt x="85603" y="34088"/>
                </a:cubicBezTo>
                <a:cubicBezTo>
                  <a:pt x="85382" y="34137"/>
                  <a:pt x="85167" y="34203"/>
                  <a:pt x="84958" y="34288"/>
                </a:cubicBezTo>
                <a:cubicBezTo>
                  <a:pt x="84337" y="33500"/>
                  <a:pt x="83410" y="33047"/>
                  <a:pt x="82409" y="33047"/>
                </a:cubicBezTo>
                <a:lnTo>
                  <a:pt x="82385" y="33047"/>
                </a:lnTo>
                <a:cubicBezTo>
                  <a:pt x="81412" y="33055"/>
                  <a:pt x="80498" y="33492"/>
                  <a:pt x="79885" y="34252"/>
                </a:cubicBezTo>
                <a:lnTo>
                  <a:pt x="79889" y="34256"/>
                </a:lnTo>
                <a:cubicBezTo>
                  <a:pt x="79673" y="34174"/>
                  <a:pt x="79452" y="34109"/>
                  <a:pt x="79227" y="34067"/>
                </a:cubicBezTo>
                <a:cubicBezTo>
                  <a:pt x="79771" y="33287"/>
                  <a:pt x="80575" y="32744"/>
                  <a:pt x="81482" y="32520"/>
                </a:cubicBezTo>
                <a:lnTo>
                  <a:pt x="81482" y="32524"/>
                </a:lnTo>
                <a:lnTo>
                  <a:pt x="81491" y="32520"/>
                </a:lnTo>
                <a:cubicBezTo>
                  <a:pt x="81780" y="32450"/>
                  <a:pt x="82079" y="32410"/>
                  <a:pt x="82381" y="32410"/>
                </a:cubicBezTo>
                <a:close/>
                <a:moveTo>
                  <a:pt x="11177" y="33116"/>
                </a:moveTo>
                <a:cubicBezTo>
                  <a:pt x="12148" y="33116"/>
                  <a:pt x="13045" y="33544"/>
                  <a:pt x="13651" y="34297"/>
                </a:cubicBezTo>
                <a:cubicBezTo>
                  <a:pt x="13443" y="34386"/>
                  <a:pt x="13243" y="34488"/>
                  <a:pt x="13055" y="34610"/>
                </a:cubicBezTo>
                <a:cubicBezTo>
                  <a:pt x="12576" y="34080"/>
                  <a:pt x="11899" y="33777"/>
                  <a:pt x="11184" y="33777"/>
                </a:cubicBezTo>
                <a:lnTo>
                  <a:pt x="11168" y="33777"/>
                </a:lnTo>
                <a:cubicBezTo>
                  <a:pt x="10481" y="33782"/>
                  <a:pt x="9824" y="34067"/>
                  <a:pt x="9354" y="34566"/>
                </a:cubicBezTo>
                <a:cubicBezTo>
                  <a:pt x="9158" y="34448"/>
                  <a:pt x="8954" y="34350"/>
                  <a:pt x="8742" y="34263"/>
                </a:cubicBezTo>
                <a:cubicBezTo>
                  <a:pt x="9341" y="33541"/>
                  <a:pt x="10224" y="33124"/>
                  <a:pt x="11164" y="33116"/>
                </a:cubicBezTo>
                <a:cubicBezTo>
                  <a:pt x="11168" y="33116"/>
                  <a:pt x="11173" y="33116"/>
                  <a:pt x="11177" y="33116"/>
                </a:cubicBezTo>
                <a:close/>
                <a:moveTo>
                  <a:pt x="27015" y="33116"/>
                </a:moveTo>
                <a:cubicBezTo>
                  <a:pt x="27978" y="33116"/>
                  <a:pt x="28872" y="33545"/>
                  <a:pt x="29481" y="34297"/>
                </a:cubicBezTo>
                <a:cubicBezTo>
                  <a:pt x="29273" y="34386"/>
                  <a:pt x="29073" y="34488"/>
                  <a:pt x="28881" y="34610"/>
                </a:cubicBezTo>
                <a:cubicBezTo>
                  <a:pt x="28405" y="34083"/>
                  <a:pt x="27734" y="33777"/>
                  <a:pt x="27025" y="33777"/>
                </a:cubicBezTo>
                <a:cubicBezTo>
                  <a:pt x="27016" y="33777"/>
                  <a:pt x="27007" y="33777"/>
                  <a:pt x="26998" y="33777"/>
                </a:cubicBezTo>
                <a:cubicBezTo>
                  <a:pt x="26312" y="33782"/>
                  <a:pt x="25650" y="34067"/>
                  <a:pt x="25181" y="34566"/>
                </a:cubicBezTo>
                <a:cubicBezTo>
                  <a:pt x="24989" y="34448"/>
                  <a:pt x="24785" y="34350"/>
                  <a:pt x="24572" y="34263"/>
                </a:cubicBezTo>
                <a:cubicBezTo>
                  <a:pt x="25172" y="33541"/>
                  <a:pt x="26050" y="33124"/>
                  <a:pt x="26994" y="33116"/>
                </a:cubicBezTo>
                <a:close/>
                <a:moveTo>
                  <a:pt x="42841" y="33116"/>
                </a:moveTo>
                <a:cubicBezTo>
                  <a:pt x="43809" y="33116"/>
                  <a:pt x="44703" y="33545"/>
                  <a:pt x="45308" y="34297"/>
                </a:cubicBezTo>
                <a:cubicBezTo>
                  <a:pt x="45100" y="34386"/>
                  <a:pt x="44899" y="34488"/>
                  <a:pt x="44712" y="34610"/>
                </a:cubicBezTo>
                <a:cubicBezTo>
                  <a:pt x="44234" y="34080"/>
                  <a:pt x="43556" y="33777"/>
                  <a:pt x="42841" y="33777"/>
                </a:cubicBezTo>
                <a:lnTo>
                  <a:pt x="42825" y="33777"/>
                </a:lnTo>
                <a:cubicBezTo>
                  <a:pt x="42139" y="33782"/>
                  <a:pt x="41481" y="34067"/>
                  <a:pt x="41012" y="34566"/>
                </a:cubicBezTo>
                <a:cubicBezTo>
                  <a:pt x="40815" y="34448"/>
                  <a:pt x="40611" y="34350"/>
                  <a:pt x="40399" y="34263"/>
                </a:cubicBezTo>
                <a:cubicBezTo>
                  <a:pt x="40999" y="33541"/>
                  <a:pt x="41881" y="33124"/>
                  <a:pt x="42821" y="33116"/>
                </a:cubicBezTo>
                <a:close/>
                <a:moveTo>
                  <a:pt x="58671" y="33116"/>
                </a:moveTo>
                <a:cubicBezTo>
                  <a:pt x="59636" y="33116"/>
                  <a:pt x="60530" y="33545"/>
                  <a:pt x="61138" y="34297"/>
                </a:cubicBezTo>
                <a:cubicBezTo>
                  <a:pt x="60931" y="34386"/>
                  <a:pt x="60730" y="34488"/>
                  <a:pt x="60539" y="34610"/>
                </a:cubicBezTo>
                <a:cubicBezTo>
                  <a:pt x="60060" y="34080"/>
                  <a:pt x="59387" y="33777"/>
                  <a:pt x="58671" y="33777"/>
                </a:cubicBezTo>
                <a:lnTo>
                  <a:pt x="58656" y="33777"/>
                </a:lnTo>
                <a:cubicBezTo>
                  <a:pt x="57969" y="33782"/>
                  <a:pt x="57308" y="34067"/>
                  <a:pt x="56838" y="34566"/>
                </a:cubicBezTo>
                <a:cubicBezTo>
                  <a:pt x="56646" y="34448"/>
                  <a:pt x="56441" y="34350"/>
                  <a:pt x="56229" y="34263"/>
                </a:cubicBezTo>
                <a:cubicBezTo>
                  <a:pt x="56829" y="33541"/>
                  <a:pt x="57708" y="33124"/>
                  <a:pt x="58652" y="33116"/>
                </a:cubicBezTo>
                <a:close/>
                <a:moveTo>
                  <a:pt x="74498" y="33116"/>
                </a:moveTo>
                <a:cubicBezTo>
                  <a:pt x="75466" y="33116"/>
                  <a:pt x="76360" y="33545"/>
                  <a:pt x="76965" y="34297"/>
                </a:cubicBezTo>
                <a:cubicBezTo>
                  <a:pt x="76756" y="34386"/>
                  <a:pt x="76556" y="34488"/>
                  <a:pt x="76369" y="34610"/>
                </a:cubicBezTo>
                <a:cubicBezTo>
                  <a:pt x="75890" y="34080"/>
                  <a:pt x="75213" y="33777"/>
                  <a:pt x="74496" y="33777"/>
                </a:cubicBezTo>
                <a:cubicBezTo>
                  <a:pt x="74491" y="33777"/>
                  <a:pt x="74487" y="33777"/>
                  <a:pt x="74482" y="33777"/>
                </a:cubicBezTo>
                <a:cubicBezTo>
                  <a:pt x="73796" y="33782"/>
                  <a:pt x="73138" y="34067"/>
                  <a:pt x="72669" y="34566"/>
                </a:cubicBezTo>
                <a:cubicBezTo>
                  <a:pt x="72473" y="34448"/>
                  <a:pt x="72268" y="34350"/>
                  <a:pt x="72056" y="34263"/>
                </a:cubicBezTo>
                <a:cubicBezTo>
                  <a:pt x="72656" y="33541"/>
                  <a:pt x="73538" y="33124"/>
                  <a:pt x="74477" y="33116"/>
                </a:cubicBezTo>
                <a:close/>
                <a:moveTo>
                  <a:pt x="90334" y="33115"/>
                </a:moveTo>
                <a:cubicBezTo>
                  <a:pt x="91296" y="33115"/>
                  <a:pt x="92189" y="33548"/>
                  <a:pt x="92796" y="34297"/>
                </a:cubicBezTo>
                <a:cubicBezTo>
                  <a:pt x="92587" y="34386"/>
                  <a:pt x="92387" y="34488"/>
                  <a:pt x="92195" y="34610"/>
                </a:cubicBezTo>
                <a:cubicBezTo>
                  <a:pt x="91718" y="34080"/>
                  <a:pt x="91043" y="33777"/>
                  <a:pt x="90329" y="33777"/>
                </a:cubicBezTo>
                <a:lnTo>
                  <a:pt x="90313" y="33777"/>
                </a:lnTo>
                <a:cubicBezTo>
                  <a:pt x="89627" y="33782"/>
                  <a:pt x="88965" y="34067"/>
                  <a:pt x="88495" y="34566"/>
                </a:cubicBezTo>
                <a:cubicBezTo>
                  <a:pt x="88303" y="34448"/>
                  <a:pt x="88099" y="34350"/>
                  <a:pt x="87887" y="34263"/>
                </a:cubicBezTo>
                <a:cubicBezTo>
                  <a:pt x="88487" y="33541"/>
                  <a:pt x="89365" y="33124"/>
                  <a:pt x="90308" y="33116"/>
                </a:cubicBezTo>
                <a:cubicBezTo>
                  <a:pt x="90317" y="33116"/>
                  <a:pt x="90325" y="33115"/>
                  <a:pt x="90334" y="33115"/>
                </a:cubicBezTo>
                <a:close/>
                <a:moveTo>
                  <a:pt x="19101" y="33115"/>
                </a:moveTo>
                <a:cubicBezTo>
                  <a:pt x="20071" y="33115"/>
                  <a:pt x="20971" y="33556"/>
                  <a:pt x="21575" y="34316"/>
                </a:cubicBezTo>
                <a:cubicBezTo>
                  <a:pt x="21370" y="34407"/>
                  <a:pt x="21170" y="34512"/>
                  <a:pt x="20982" y="34635"/>
                </a:cubicBezTo>
                <a:cubicBezTo>
                  <a:pt x="20504" y="34088"/>
                  <a:pt x="19818" y="33777"/>
                  <a:pt x="19091" y="33777"/>
                </a:cubicBezTo>
                <a:lnTo>
                  <a:pt x="19079" y="33777"/>
                </a:lnTo>
                <a:cubicBezTo>
                  <a:pt x="18384" y="33782"/>
                  <a:pt x="17715" y="34076"/>
                  <a:pt x="17245" y="34586"/>
                </a:cubicBezTo>
                <a:cubicBezTo>
                  <a:pt x="17053" y="34468"/>
                  <a:pt x="16849" y="34365"/>
                  <a:pt x="16640" y="34280"/>
                </a:cubicBezTo>
                <a:cubicBezTo>
                  <a:pt x="17012" y="33822"/>
                  <a:pt x="17498" y="33488"/>
                  <a:pt x="18037" y="33296"/>
                </a:cubicBezTo>
                <a:cubicBezTo>
                  <a:pt x="18364" y="33181"/>
                  <a:pt x="18715" y="33120"/>
                  <a:pt x="19075" y="33116"/>
                </a:cubicBezTo>
                <a:cubicBezTo>
                  <a:pt x="19084" y="33116"/>
                  <a:pt x="19092" y="33115"/>
                  <a:pt x="19101" y="33115"/>
                </a:cubicBezTo>
                <a:close/>
                <a:moveTo>
                  <a:pt x="34921" y="33116"/>
                </a:moveTo>
                <a:cubicBezTo>
                  <a:pt x="35898" y="33116"/>
                  <a:pt x="36797" y="33553"/>
                  <a:pt x="37405" y="34316"/>
                </a:cubicBezTo>
                <a:cubicBezTo>
                  <a:pt x="37196" y="34407"/>
                  <a:pt x="37000" y="34512"/>
                  <a:pt x="36812" y="34635"/>
                </a:cubicBezTo>
                <a:cubicBezTo>
                  <a:pt x="36788" y="34607"/>
                  <a:pt x="36763" y="34578"/>
                  <a:pt x="36735" y="34550"/>
                </a:cubicBezTo>
                <a:cubicBezTo>
                  <a:pt x="36331" y="34125"/>
                  <a:pt x="35792" y="33860"/>
                  <a:pt x="35212" y="33794"/>
                </a:cubicBezTo>
                <a:cubicBezTo>
                  <a:pt x="35208" y="33794"/>
                  <a:pt x="35200" y="33790"/>
                  <a:pt x="35191" y="33790"/>
                </a:cubicBezTo>
                <a:cubicBezTo>
                  <a:pt x="35159" y="33786"/>
                  <a:pt x="35130" y="33786"/>
                  <a:pt x="35097" y="33782"/>
                </a:cubicBezTo>
                <a:lnTo>
                  <a:pt x="35053" y="33782"/>
                </a:lnTo>
                <a:cubicBezTo>
                  <a:pt x="35028" y="33777"/>
                  <a:pt x="35004" y="33777"/>
                  <a:pt x="34974" y="33777"/>
                </a:cubicBezTo>
                <a:lnTo>
                  <a:pt x="34906" y="33777"/>
                </a:lnTo>
                <a:cubicBezTo>
                  <a:pt x="34819" y="33777"/>
                  <a:pt x="34734" y="33782"/>
                  <a:pt x="34648" y="33790"/>
                </a:cubicBezTo>
                <a:cubicBezTo>
                  <a:pt x="34563" y="33802"/>
                  <a:pt x="34476" y="33814"/>
                  <a:pt x="34391" y="33835"/>
                </a:cubicBezTo>
                <a:cubicBezTo>
                  <a:pt x="34269" y="33860"/>
                  <a:pt x="34141" y="33896"/>
                  <a:pt x="34024" y="33941"/>
                </a:cubicBezTo>
                <a:cubicBezTo>
                  <a:pt x="33664" y="34080"/>
                  <a:pt x="33337" y="34301"/>
                  <a:pt x="33072" y="34586"/>
                </a:cubicBezTo>
                <a:cubicBezTo>
                  <a:pt x="32880" y="34468"/>
                  <a:pt x="32680" y="34365"/>
                  <a:pt x="32467" y="34280"/>
                </a:cubicBezTo>
                <a:cubicBezTo>
                  <a:pt x="33068" y="33545"/>
                  <a:pt x="33954" y="33124"/>
                  <a:pt x="34901" y="33116"/>
                </a:cubicBezTo>
                <a:close/>
                <a:moveTo>
                  <a:pt x="50752" y="33116"/>
                </a:moveTo>
                <a:cubicBezTo>
                  <a:pt x="51724" y="33116"/>
                  <a:pt x="52627" y="33553"/>
                  <a:pt x="53231" y="34316"/>
                </a:cubicBezTo>
                <a:cubicBezTo>
                  <a:pt x="53027" y="34407"/>
                  <a:pt x="52827" y="34512"/>
                  <a:pt x="52639" y="34635"/>
                </a:cubicBezTo>
                <a:cubicBezTo>
                  <a:pt x="52162" y="34088"/>
                  <a:pt x="51475" y="33777"/>
                  <a:pt x="50748" y="33777"/>
                </a:cubicBezTo>
                <a:lnTo>
                  <a:pt x="50736" y="33777"/>
                </a:lnTo>
                <a:cubicBezTo>
                  <a:pt x="50041" y="33782"/>
                  <a:pt x="49372" y="34076"/>
                  <a:pt x="48902" y="34586"/>
                </a:cubicBezTo>
                <a:cubicBezTo>
                  <a:pt x="48710" y="34468"/>
                  <a:pt x="48506" y="34365"/>
                  <a:pt x="48298" y="34280"/>
                </a:cubicBezTo>
                <a:cubicBezTo>
                  <a:pt x="48898" y="33545"/>
                  <a:pt x="49785" y="33124"/>
                  <a:pt x="50731" y="33116"/>
                </a:cubicBezTo>
                <a:close/>
                <a:moveTo>
                  <a:pt x="66579" y="33116"/>
                </a:moveTo>
                <a:cubicBezTo>
                  <a:pt x="67555" y="33116"/>
                  <a:pt x="68454" y="33553"/>
                  <a:pt x="69062" y="34316"/>
                </a:cubicBezTo>
                <a:cubicBezTo>
                  <a:pt x="68854" y="34407"/>
                  <a:pt x="68658" y="34512"/>
                  <a:pt x="68470" y="34635"/>
                </a:cubicBezTo>
                <a:cubicBezTo>
                  <a:pt x="67992" y="34088"/>
                  <a:pt x="67306" y="33777"/>
                  <a:pt x="66579" y="33777"/>
                </a:cubicBezTo>
                <a:lnTo>
                  <a:pt x="66562" y="33777"/>
                </a:lnTo>
                <a:cubicBezTo>
                  <a:pt x="65868" y="33782"/>
                  <a:pt x="65202" y="34076"/>
                  <a:pt x="64729" y="34586"/>
                </a:cubicBezTo>
                <a:cubicBezTo>
                  <a:pt x="64537" y="34468"/>
                  <a:pt x="64337" y="34365"/>
                  <a:pt x="64124" y="34280"/>
                </a:cubicBezTo>
                <a:cubicBezTo>
                  <a:pt x="64724" y="33545"/>
                  <a:pt x="65611" y="33124"/>
                  <a:pt x="66558" y="33116"/>
                </a:cubicBezTo>
                <a:close/>
                <a:moveTo>
                  <a:pt x="82409" y="33116"/>
                </a:moveTo>
                <a:cubicBezTo>
                  <a:pt x="83382" y="33116"/>
                  <a:pt x="84284" y="33553"/>
                  <a:pt x="84888" y="34316"/>
                </a:cubicBezTo>
                <a:cubicBezTo>
                  <a:pt x="84684" y="34407"/>
                  <a:pt x="84484" y="34512"/>
                  <a:pt x="84296" y="34635"/>
                </a:cubicBezTo>
                <a:cubicBezTo>
                  <a:pt x="83819" y="34088"/>
                  <a:pt x="83133" y="33777"/>
                  <a:pt x="82409" y="33777"/>
                </a:cubicBezTo>
                <a:lnTo>
                  <a:pt x="82393" y="33777"/>
                </a:lnTo>
                <a:cubicBezTo>
                  <a:pt x="81699" y="33782"/>
                  <a:pt x="81029" y="34076"/>
                  <a:pt x="80560" y="34586"/>
                </a:cubicBezTo>
                <a:cubicBezTo>
                  <a:pt x="80367" y="34468"/>
                  <a:pt x="80163" y="34365"/>
                  <a:pt x="79955" y="34280"/>
                </a:cubicBezTo>
                <a:cubicBezTo>
                  <a:pt x="80555" y="33545"/>
                  <a:pt x="81442" y="33124"/>
                  <a:pt x="82389" y="33116"/>
                </a:cubicBezTo>
                <a:close/>
                <a:moveTo>
                  <a:pt x="11195" y="33847"/>
                </a:moveTo>
                <a:cubicBezTo>
                  <a:pt x="11879" y="33847"/>
                  <a:pt x="12529" y="34140"/>
                  <a:pt x="12993" y="34648"/>
                </a:cubicBezTo>
                <a:cubicBezTo>
                  <a:pt x="12821" y="34762"/>
                  <a:pt x="12655" y="34889"/>
                  <a:pt x="12503" y="35027"/>
                </a:cubicBezTo>
                <a:cubicBezTo>
                  <a:pt x="12159" y="34672"/>
                  <a:pt x="11683" y="34463"/>
                  <a:pt x="11185" y="34463"/>
                </a:cubicBezTo>
                <a:cubicBezTo>
                  <a:pt x="11181" y="34463"/>
                  <a:pt x="11176" y="34463"/>
                  <a:pt x="11172" y="34463"/>
                </a:cubicBezTo>
                <a:cubicBezTo>
                  <a:pt x="10698" y="34468"/>
                  <a:pt x="10253" y="34652"/>
                  <a:pt x="9914" y="34978"/>
                </a:cubicBezTo>
                <a:cubicBezTo>
                  <a:pt x="9758" y="34840"/>
                  <a:pt x="9591" y="34717"/>
                  <a:pt x="9415" y="34607"/>
                </a:cubicBezTo>
                <a:cubicBezTo>
                  <a:pt x="9869" y="34125"/>
                  <a:pt x="10506" y="33851"/>
                  <a:pt x="11168" y="33847"/>
                </a:cubicBezTo>
                <a:cubicBezTo>
                  <a:pt x="11177" y="33847"/>
                  <a:pt x="11186" y="33847"/>
                  <a:pt x="11195" y="33847"/>
                </a:cubicBezTo>
                <a:close/>
                <a:moveTo>
                  <a:pt x="27025" y="33847"/>
                </a:moveTo>
                <a:cubicBezTo>
                  <a:pt x="27709" y="33847"/>
                  <a:pt x="28360" y="34140"/>
                  <a:pt x="28819" y="34648"/>
                </a:cubicBezTo>
                <a:cubicBezTo>
                  <a:pt x="28648" y="34762"/>
                  <a:pt x="28485" y="34889"/>
                  <a:pt x="28329" y="35027"/>
                </a:cubicBezTo>
                <a:cubicBezTo>
                  <a:pt x="27989" y="34672"/>
                  <a:pt x="27514" y="34463"/>
                  <a:pt x="27016" y="34463"/>
                </a:cubicBezTo>
                <a:cubicBezTo>
                  <a:pt x="27011" y="34463"/>
                  <a:pt x="27007" y="34463"/>
                  <a:pt x="27002" y="34463"/>
                </a:cubicBezTo>
                <a:cubicBezTo>
                  <a:pt x="26529" y="34468"/>
                  <a:pt x="26084" y="34652"/>
                  <a:pt x="25745" y="34978"/>
                </a:cubicBezTo>
                <a:cubicBezTo>
                  <a:pt x="25585" y="34840"/>
                  <a:pt x="25417" y="34717"/>
                  <a:pt x="25242" y="34607"/>
                </a:cubicBezTo>
                <a:cubicBezTo>
                  <a:pt x="25699" y="34125"/>
                  <a:pt x="26337" y="33851"/>
                  <a:pt x="26998" y="33847"/>
                </a:cubicBezTo>
                <a:cubicBezTo>
                  <a:pt x="27007" y="33847"/>
                  <a:pt x="27016" y="33847"/>
                  <a:pt x="27025" y="33847"/>
                </a:cubicBezTo>
                <a:close/>
                <a:moveTo>
                  <a:pt x="42852" y="33847"/>
                </a:moveTo>
                <a:cubicBezTo>
                  <a:pt x="43540" y="33847"/>
                  <a:pt x="44191" y="34140"/>
                  <a:pt x="44650" y="34648"/>
                </a:cubicBezTo>
                <a:cubicBezTo>
                  <a:pt x="44479" y="34762"/>
                  <a:pt x="44311" y="34889"/>
                  <a:pt x="44160" y="35027"/>
                </a:cubicBezTo>
                <a:cubicBezTo>
                  <a:pt x="43816" y="34672"/>
                  <a:pt x="43340" y="34463"/>
                  <a:pt x="42843" y="34463"/>
                </a:cubicBezTo>
                <a:cubicBezTo>
                  <a:pt x="42838" y="34463"/>
                  <a:pt x="42833" y="34463"/>
                  <a:pt x="42829" y="34463"/>
                </a:cubicBezTo>
                <a:cubicBezTo>
                  <a:pt x="42355" y="34468"/>
                  <a:pt x="41909" y="34652"/>
                  <a:pt x="41571" y="34978"/>
                </a:cubicBezTo>
                <a:cubicBezTo>
                  <a:pt x="41415" y="34840"/>
                  <a:pt x="41248" y="34717"/>
                  <a:pt x="41072" y="34607"/>
                </a:cubicBezTo>
                <a:cubicBezTo>
                  <a:pt x="41526" y="34125"/>
                  <a:pt x="42163" y="33851"/>
                  <a:pt x="42825" y="33847"/>
                </a:cubicBezTo>
                <a:cubicBezTo>
                  <a:pt x="42834" y="33847"/>
                  <a:pt x="42843" y="33847"/>
                  <a:pt x="42852" y="33847"/>
                </a:cubicBezTo>
                <a:close/>
                <a:moveTo>
                  <a:pt x="58671" y="33847"/>
                </a:moveTo>
                <a:cubicBezTo>
                  <a:pt x="59362" y="33847"/>
                  <a:pt x="60015" y="34137"/>
                  <a:pt x="60477" y="34648"/>
                </a:cubicBezTo>
                <a:cubicBezTo>
                  <a:pt x="60305" y="34762"/>
                  <a:pt x="60142" y="34889"/>
                  <a:pt x="59987" y="35027"/>
                </a:cubicBezTo>
                <a:cubicBezTo>
                  <a:pt x="59644" y="34668"/>
                  <a:pt x="59166" y="34463"/>
                  <a:pt x="58667" y="34463"/>
                </a:cubicBezTo>
                <a:lnTo>
                  <a:pt x="58659" y="34463"/>
                </a:lnTo>
                <a:cubicBezTo>
                  <a:pt x="58186" y="34468"/>
                  <a:pt x="57740" y="34652"/>
                  <a:pt x="57402" y="34978"/>
                </a:cubicBezTo>
                <a:cubicBezTo>
                  <a:pt x="57242" y="34840"/>
                  <a:pt x="57074" y="34717"/>
                  <a:pt x="56899" y="34607"/>
                </a:cubicBezTo>
                <a:cubicBezTo>
                  <a:pt x="57357" y="34125"/>
                  <a:pt x="57994" y="33851"/>
                  <a:pt x="58656" y="33847"/>
                </a:cubicBezTo>
                <a:close/>
                <a:moveTo>
                  <a:pt x="74498" y="33847"/>
                </a:moveTo>
                <a:cubicBezTo>
                  <a:pt x="75188" y="33847"/>
                  <a:pt x="75842" y="34137"/>
                  <a:pt x="76307" y="34648"/>
                </a:cubicBezTo>
                <a:cubicBezTo>
                  <a:pt x="76136" y="34762"/>
                  <a:pt x="75972" y="34889"/>
                  <a:pt x="75817" y="35027"/>
                </a:cubicBezTo>
                <a:cubicBezTo>
                  <a:pt x="75474" y="34668"/>
                  <a:pt x="74997" y="34463"/>
                  <a:pt x="74498" y="34463"/>
                </a:cubicBezTo>
                <a:lnTo>
                  <a:pt x="74486" y="34463"/>
                </a:lnTo>
                <a:cubicBezTo>
                  <a:pt x="74012" y="34468"/>
                  <a:pt x="73567" y="34652"/>
                  <a:pt x="73228" y="34978"/>
                </a:cubicBezTo>
                <a:cubicBezTo>
                  <a:pt x="73073" y="34840"/>
                  <a:pt x="72905" y="34717"/>
                  <a:pt x="72730" y="34607"/>
                </a:cubicBezTo>
                <a:cubicBezTo>
                  <a:pt x="73183" y="34125"/>
                  <a:pt x="73821" y="33851"/>
                  <a:pt x="74482" y="33847"/>
                </a:cubicBezTo>
                <a:close/>
                <a:moveTo>
                  <a:pt x="90329" y="33847"/>
                </a:moveTo>
                <a:cubicBezTo>
                  <a:pt x="91019" y="33847"/>
                  <a:pt x="91672" y="34137"/>
                  <a:pt x="92134" y="34648"/>
                </a:cubicBezTo>
                <a:cubicBezTo>
                  <a:pt x="91963" y="34762"/>
                  <a:pt x="91799" y="34889"/>
                  <a:pt x="91644" y="35027"/>
                </a:cubicBezTo>
                <a:cubicBezTo>
                  <a:pt x="91301" y="34668"/>
                  <a:pt x="90823" y="34463"/>
                  <a:pt x="90325" y="34463"/>
                </a:cubicBezTo>
                <a:lnTo>
                  <a:pt x="90317" y="34463"/>
                </a:lnTo>
                <a:cubicBezTo>
                  <a:pt x="89842" y="34468"/>
                  <a:pt x="89397" y="34652"/>
                  <a:pt x="89058" y="34978"/>
                </a:cubicBezTo>
                <a:cubicBezTo>
                  <a:pt x="88899" y="34840"/>
                  <a:pt x="88732" y="34717"/>
                  <a:pt x="88556" y="34607"/>
                </a:cubicBezTo>
                <a:cubicBezTo>
                  <a:pt x="89014" y="34125"/>
                  <a:pt x="89651" y="33851"/>
                  <a:pt x="90313" y="33847"/>
                </a:cubicBezTo>
                <a:close/>
                <a:moveTo>
                  <a:pt x="11184" y="34533"/>
                </a:moveTo>
                <a:cubicBezTo>
                  <a:pt x="11662" y="34533"/>
                  <a:pt x="12119" y="34733"/>
                  <a:pt x="12450" y="35076"/>
                </a:cubicBezTo>
                <a:cubicBezTo>
                  <a:pt x="12323" y="35199"/>
                  <a:pt x="12201" y="35330"/>
                  <a:pt x="12086" y="35468"/>
                </a:cubicBezTo>
                <a:cubicBezTo>
                  <a:pt x="12082" y="35460"/>
                  <a:pt x="12078" y="35456"/>
                  <a:pt x="12070" y="35449"/>
                </a:cubicBezTo>
                <a:cubicBezTo>
                  <a:pt x="11841" y="35207"/>
                  <a:pt x="11522" y="35068"/>
                  <a:pt x="11184" y="35068"/>
                </a:cubicBezTo>
                <a:lnTo>
                  <a:pt x="11175" y="35068"/>
                </a:lnTo>
                <a:cubicBezTo>
                  <a:pt x="10857" y="35068"/>
                  <a:pt x="10563" y="35191"/>
                  <a:pt x="10334" y="35411"/>
                </a:cubicBezTo>
                <a:cubicBezTo>
                  <a:pt x="10220" y="35272"/>
                  <a:pt x="10097" y="35146"/>
                  <a:pt x="9967" y="35027"/>
                </a:cubicBezTo>
                <a:cubicBezTo>
                  <a:pt x="10293" y="34713"/>
                  <a:pt x="10719" y="34537"/>
                  <a:pt x="11172" y="34533"/>
                </a:cubicBezTo>
                <a:close/>
                <a:moveTo>
                  <a:pt x="27010" y="34533"/>
                </a:moveTo>
                <a:cubicBezTo>
                  <a:pt x="27488" y="34533"/>
                  <a:pt x="27950" y="34733"/>
                  <a:pt x="28280" y="35076"/>
                </a:cubicBezTo>
                <a:cubicBezTo>
                  <a:pt x="28150" y="35199"/>
                  <a:pt x="28027" y="35330"/>
                  <a:pt x="27917" y="35468"/>
                </a:cubicBezTo>
                <a:cubicBezTo>
                  <a:pt x="27909" y="35460"/>
                  <a:pt x="27905" y="35456"/>
                  <a:pt x="27901" y="35449"/>
                </a:cubicBezTo>
                <a:cubicBezTo>
                  <a:pt x="27668" y="35207"/>
                  <a:pt x="27349" y="35068"/>
                  <a:pt x="27015" y="35068"/>
                </a:cubicBezTo>
                <a:lnTo>
                  <a:pt x="27006" y="35068"/>
                </a:lnTo>
                <a:cubicBezTo>
                  <a:pt x="26688" y="35068"/>
                  <a:pt x="26390" y="35191"/>
                  <a:pt x="26165" y="35411"/>
                </a:cubicBezTo>
                <a:cubicBezTo>
                  <a:pt x="26050" y="35272"/>
                  <a:pt x="25928" y="35146"/>
                  <a:pt x="25797" y="35027"/>
                </a:cubicBezTo>
                <a:cubicBezTo>
                  <a:pt x="26120" y="34713"/>
                  <a:pt x="26549" y="34537"/>
                  <a:pt x="27002" y="34533"/>
                </a:cubicBezTo>
                <a:close/>
                <a:moveTo>
                  <a:pt x="42841" y="34533"/>
                </a:moveTo>
                <a:cubicBezTo>
                  <a:pt x="43319" y="34533"/>
                  <a:pt x="43777" y="34733"/>
                  <a:pt x="44107" y="35076"/>
                </a:cubicBezTo>
                <a:cubicBezTo>
                  <a:pt x="43981" y="35199"/>
                  <a:pt x="43858" y="35330"/>
                  <a:pt x="43743" y="35468"/>
                </a:cubicBezTo>
                <a:cubicBezTo>
                  <a:pt x="43739" y="35460"/>
                  <a:pt x="43736" y="35456"/>
                  <a:pt x="43728" y="35449"/>
                </a:cubicBezTo>
                <a:cubicBezTo>
                  <a:pt x="43498" y="35207"/>
                  <a:pt x="43180" y="35068"/>
                  <a:pt x="42841" y="35068"/>
                </a:cubicBezTo>
                <a:lnTo>
                  <a:pt x="42833" y="35068"/>
                </a:lnTo>
                <a:cubicBezTo>
                  <a:pt x="42514" y="35068"/>
                  <a:pt x="42220" y="35191"/>
                  <a:pt x="41992" y="35411"/>
                </a:cubicBezTo>
                <a:cubicBezTo>
                  <a:pt x="41877" y="35272"/>
                  <a:pt x="41755" y="35146"/>
                  <a:pt x="41624" y="35027"/>
                </a:cubicBezTo>
                <a:cubicBezTo>
                  <a:pt x="41951" y="34713"/>
                  <a:pt x="42375" y="34537"/>
                  <a:pt x="42829" y="34533"/>
                </a:cubicBezTo>
                <a:close/>
                <a:moveTo>
                  <a:pt x="58673" y="34533"/>
                </a:moveTo>
                <a:cubicBezTo>
                  <a:pt x="59151" y="34533"/>
                  <a:pt x="59606" y="34732"/>
                  <a:pt x="59938" y="35076"/>
                </a:cubicBezTo>
                <a:cubicBezTo>
                  <a:pt x="59807" y="35199"/>
                  <a:pt x="59685" y="35330"/>
                  <a:pt x="59574" y="35468"/>
                </a:cubicBezTo>
                <a:cubicBezTo>
                  <a:pt x="59553" y="35444"/>
                  <a:pt x="59534" y="35424"/>
                  <a:pt x="59509" y="35403"/>
                </a:cubicBezTo>
                <a:cubicBezTo>
                  <a:pt x="59284" y="35187"/>
                  <a:pt x="58986" y="35068"/>
                  <a:pt x="58671" y="35068"/>
                </a:cubicBezTo>
                <a:lnTo>
                  <a:pt x="58663" y="35068"/>
                </a:lnTo>
                <a:cubicBezTo>
                  <a:pt x="58345" y="35068"/>
                  <a:pt x="58047" y="35191"/>
                  <a:pt x="57822" y="35411"/>
                </a:cubicBezTo>
                <a:cubicBezTo>
                  <a:pt x="57708" y="35272"/>
                  <a:pt x="57585" y="35146"/>
                  <a:pt x="57455" y="35027"/>
                </a:cubicBezTo>
                <a:cubicBezTo>
                  <a:pt x="57777" y="34713"/>
                  <a:pt x="58206" y="34537"/>
                  <a:pt x="58659" y="34533"/>
                </a:cubicBezTo>
                <a:cubicBezTo>
                  <a:pt x="58664" y="34533"/>
                  <a:pt x="58669" y="34533"/>
                  <a:pt x="58673" y="34533"/>
                </a:cubicBezTo>
                <a:close/>
                <a:moveTo>
                  <a:pt x="74498" y="34533"/>
                </a:moveTo>
                <a:cubicBezTo>
                  <a:pt x="74976" y="34533"/>
                  <a:pt x="75438" y="34733"/>
                  <a:pt x="75764" y="35076"/>
                </a:cubicBezTo>
                <a:cubicBezTo>
                  <a:pt x="75638" y="35199"/>
                  <a:pt x="75515" y="35330"/>
                  <a:pt x="75401" y="35468"/>
                </a:cubicBezTo>
                <a:cubicBezTo>
                  <a:pt x="75172" y="35215"/>
                  <a:pt x="74845" y="35068"/>
                  <a:pt x="74498" y="35068"/>
                </a:cubicBezTo>
                <a:lnTo>
                  <a:pt x="74490" y="35068"/>
                </a:lnTo>
                <a:cubicBezTo>
                  <a:pt x="74175" y="35068"/>
                  <a:pt x="73877" y="35191"/>
                  <a:pt x="73649" y="35411"/>
                </a:cubicBezTo>
                <a:cubicBezTo>
                  <a:pt x="73534" y="35272"/>
                  <a:pt x="73412" y="35146"/>
                  <a:pt x="73281" y="35027"/>
                </a:cubicBezTo>
                <a:cubicBezTo>
                  <a:pt x="73608" y="34713"/>
                  <a:pt x="74032" y="34537"/>
                  <a:pt x="74486" y="34533"/>
                </a:cubicBezTo>
                <a:close/>
                <a:moveTo>
                  <a:pt x="90331" y="34533"/>
                </a:moveTo>
                <a:cubicBezTo>
                  <a:pt x="90807" y="34533"/>
                  <a:pt x="91263" y="34732"/>
                  <a:pt x="91595" y="35076"/>
                </a:cubicBezTo>
                <a:cubicBezTo>
                  <a:pt x="91465" y="35199"/>
                  <a:pt x="91342" y="35330"/>
                  <a:pt x="91231" y="35468"/>
                </a:cubicBezTo>
                <a:cubicBezTo>
                  <a:pt x="90999" y="35215"/>
                  <a:pt x="90672" y="35068"/>
                  <a:pt x="90329" y="35068"/>
                </a:cubicBezTo>
                <a:lnTo>
                  <a:pt x="90321" y="35068"/>
                </a:lnTo>
                <a:cubicBezTo>
                  <a:pt x="90002" y="35068"/>
                  <a:pt x="89704" y="35191"/>
                  <a:pt x="89480" y="35411"/>
                </a:cubicBezTo>
                <a:cubicBezTo>
                  <a:pt x="89365" y="35272"/>
                  <a:pt x="89242" y="35146"/>
                  <a:pt x="89112" y="35027"/>
                </a:cubicBezTo>
                <a:cubicBezTo>
                  <a:pt x="89435" y="34713"/>
                  <a:pt x="89863" y="34537"/>
                  <a:pt x="90317" y="34533"/>
                </a:cubicBezTo>
                <a:cubicBezTo>
                  <a:pt x="90321" y="34533"/>
                  <a:pt x="90326" y="34533"/>
                  <a:pt x="90331" y="34533"/>
                </a:cubicBezTo>
                <a:close/>
                <a:moveTo>
                  <a:pt x="11184" y="35138"/>
                </a:moveTo>
                <a:cubicBezTo>
                  <a:pt x="11503" y="35138"/>
                  <a:pt x="11801" y="35268"/>
                  <a:pt x="12021" y="35498"/>
                </a:cubicBezTo>
                <a:cubicBezTo>
                  <a:pt x="12029" y="35505"/>
                  <a:pt x="12037" y="35513"/>
                  <a:pt x="12046" y="35526"/>
                </a:cubicBezTo>
                <a:cubicBezTo>
                  <a:pt x="11797" y="35845"/>
                  <a:pt x="11592" y="36203"/>
                  <a:pt x="11449" y="36595"/>
                </a:cubicBezTo>
                <a:cubicBezTo>
                  <a:pt x="11351" y="36591"/>
                  <a:pt x="11253" y="36588"/>
                  <a:pt x="11155" y="36588"/>
                </a:cubicBezTo>
                <a:cubicBezTo>
                  <a:pt x="11106" y="36588"/>
                  <a:pt x="11062" y="36588"/>
                  <a:pt x="11017" y="36591"/>
                </a:cubicBezTo>
                <a:cubicBezTo>
                  <a:pt x="10866" y="36175"/>
                  <a:pt x="10649" y="35796"/>
                  <a:pt x="10380" y="35464"/>
                </a:cubicBezTo>
                <a:cubicBezTo>
                  <a:pt x="10596" y="35256"/>
                  <a:pt x="10877" y="35138"/>
                  <a:pt x="11175" y="35138"/>
                </a:cubicBezTo>
                <a:close/>
                <a:moveTo>
                  <a:pt x="27010" y="35138"/>
                </a:moveTo>
                <a:cubicBezTo>
                  <a:pt x="27329" y="35138"/>
                  <a:pt x="27631" y="35268"/>
                  <a:pt x="27848" y="35498"/>
                </a:cubicBezTo>
                <a:cubicBezTo>
                  <a:pt x="27856" y="35505"/>
                  <a:pt x="27864" y="35513"/>
                  <a:pt x="27873" y="35526"/>
                </a:cubicBezTo>
                <a:cubicBezTo>
                  <a:pt x="27713" y="35730"/>
                  <a:pt x="27570" y="35950"/>
                  <a:pt x="27456" y="36188"/>
                </a:cubicBezTo>
                <a:cubicBezTo>
                  <a:pt x="27390" y="36318"/>
                  <a:pt x="27329" y="36457"/>
                  <a:pt x="27280" y="36595"/>
                </a:cubicBezTo>
                <a:cubicBezTo>
                  <a:pt x="27182" y="36591"/>
                  <a:pt x="27080" y="36588"/>
                  <a:pt x="26982" y="36588"/>
                </a:cubicBezTo>
                <a:cubicBezTo>
                  <a:pt x="26936" y="36588"/>
                  <a:pt x="26892" y="36588"/>
                  <a:pt x="26847" y="36591"/>
                </a:cubicBezTo>
                <a:cubicBezTo>
                  <a:pt x="26696" y="36175"/>
                  <a:pt x="26480" y="35796"/>
                  <a:pt x="26210" y="35464"/>
                </a:cubicBezTo>
                <a:cubicBezTo>
                  <a:pt x="26422" y="35256"/>
                  <a:pt x="26704" y="35138"/>
                  <a:pt x="27006" y="35138"/>
                </a:cubicBezTo>
                <a:close/>
                <a:moveTo>
                  <a:pt x="42857" y="35138"/>
                </a:moveTo>
                <a:cubicBezTo>
                  <a:pt x="43168" y="35142"/>
                  <a:pt x="43462" y="35272"/>
                  <a:pt x="43679" y="35498"/>
                </a:cubicBezTo>
                <a:cubicBezTo>
                  <a:pt x="43687" y="35505"/>
                  <a:pt x="43694" y="35513"/>
                  <a:pt x="43703" y="35526"/>
                </a:cubicBezTo>
                <a:cubicBezTo>
                  <a:pt x="43453" y="35845"/>
                  <a:pt x="43249" y="36203"/>
                  <a:pt x="43106" y="36595"/>
                </a:cubicBezTo>
                <a:cubicBezTo>
                  <a:pt x="43008" y="36591"/>
                  <a:pt x="42910" y="36588"/>
                  <a:pt x="42812" y="36588"/>
                </a:cubicBezTo>
                <a:cubicBezTo>
                  <a:pt x="42763" y="36588"/>
                  <a:pt x="42718" y="36588"/>
                  <a:pt x="42674" y="36591"/>
                </a:cubicBezTo>
                <a:cubicBezTo>
                  <a:pt x="42522" y="36175"/>
                  <a:pt x="42306" y="35796"/>
                  <a:pt x="42037" y="35464"/>
                </a:cubicBezTo>
                <a:cubicBezTo>
                  <a:pt x="42252" y="35256"/>
                  <a:pt x="42535" y="35138"/>
                  <a:pt x="42833" y="35138"/>
                </a:cubicBezTo>
                <a:close/>
                <a:moveTo>
                  <a:pt x="58667" y="35138"/>
                </a:moveTo>
                <a:cubicBezTo>
                  <a:pt x="58999" y="35138"/>
                  <a:pt x="59313" y="35277"/>
                  <a:pt x="59529" y="35526"/>
                </a:cubicBezTo>
                <a:cubicBezTo>
                  <a:pt x="59280" y="35845"/>
                  <a:pt x="59080" y="36203"/>
                  <a:pt x="58937" y="36595"/>
                </a:cubicBezTo>
                <a:cubicBezTo>
                  <a:pt x="58848" y="36591"/>
                  <a:pt x="58757" y="36588"/>
                  <a:pt x="58663" y="36588"/>
                </a:cubicBezTo>
                <a:lnTo>
                  <a:pt x="58639" y="36588"/>
                </a:lnTo>
                <a:cubicBezTo>
                  <a:pt x="58594" y="36588"/>
                  <a:pt x="58549" y="36588"/>
                  <a:pt x="58505" y="36591"/>
                </a:cubicBezTo>
                <a:cubicBezTo>
                  <a:pt x="58353" y="36175"/>
                  <a:pt x="58137" y="35796"/>
                  <a:pt x="57867" y="35464"/>
                </a:cubicBezTo>
                <a:cubicBezTo>
                  <a:pt x="58079" y="35256"/>
                  <a:pt x="58361" y="35138"/>
                  <a:pt x="58663" y="35138"/>
                </a:cubicBezTo>
                <a:close/>
                <a:moveTo>
                  <a:pt x="74498" y="35138"/>
                </a:moveTo>
                <a:cubicBezTo>
                  <a:pt x="74816" y="35138"/>
                  <a:pt x="75114" y="35268"/>
                  <a:pt x="75335" y="35498"/>
                </a:cubicBezTo>
                <a:cubicBezTo>
                  <a:pt x="75344" y="35505"/>
                  <a:pt x="75352" y="35513"/>
                  <a:pt x="75360" y="35526"/>
                </a:cubicBezTo>
                <a:cubicBezTo>
                  <a:pt x="75111" y="35845"/>
                  <a:pt x="74907" y="36203"/>
                  <a:pt x="74764" y="36595"/>
                </a:cubicBezTo>
                <a:cubicBezTo>
                  <a:pt x="74673" y="36591"/>
                  <a:pt x="74584" y="36588"/>
                  <a:pt x="74494" y="36588"/>
                </a:cubicBezTo>
                <a:lnTo>
                  <a:pt x="74469" y="36588"/>
                </a:lnTo>
                <a:cubicBezTo>
                  <a:pt x="74420" y="36588"/>
                  <a:pt x="74375" y="36588"/>
                  <a:pt x="74330" y="36591"/>
                </a:cubicBezTo>
                <a:cubicBezTo>
                  <a:pt x="74179" y="36175"/>
                  <a:pt x="73963" y="35796"/>
                  <a:pt x="73693" y="35464"/>
                </a:cubicBezTo>
                <a:cubicBezTo>
                  <a:pt x="73910" y="35256"/>
                  <a:pt x="74192" y="35138"/>
                  <a:pt x="74490" y="35138"/>
                </a:cubicBezTo>
                <a:close/>
                <a:moveTo>
                  <a:pt x="90321" y="35138"/>
                </a:moveTo>
                <a:cubicBezTo>
                  <a:pt x="90651" y="35138"/>
                  <a:pt x="90966" y="35277"/>
                  <a:pt x="91186" y="35526"/>
                </a:cubicBezTo>
                <a:cubicBezTo>
                  <a:pt x="90937" y="35845"/>
                  <a:pt x="90737" y="36203"/>
                  <a:pt x="90594" y="36595"/>
                </a:cubicBezTo>
                <a:cubicBezTo>
                  <a:pt x="90504" y="36591"/>
                  <a:pt x="90415" y="36588"/>
                  <a:pt x="90321" y="36588"/>
                </a:cubicBezTo>
                <a:lnTo>
                  <a:pt x="90296" y="36588"/>
                </a:lnTo>
                <a:cubicBezTo>
                  <a:pt x="90251" y="36588"/>
                  <a:pt x="90206" y="36588"/>
                  <a:pt x="90161" y="36591"/>
                </a:cubicBezTo>
                <a:cubicBezTo>
                  <a:pt x="90010" y="36175"/>
                  <a:pt x="89793" y="35796"/>
                  <a:pt x="89524" y="35464"/>
                </a:cubicBezTo>
                <a:cubicBezTo>
                  <a:pt x="89736" y="35256"/>
                  <a:pt x="90019" y="35138"/>
                  <a:pt x="90321" y="35138"/>
                </a:cubicBezTo>
                <a:close/>
                <a:moveTo>
                  <a:pt x="19106" y="33847"/>
                </a:moveTo>
                <a:cubicBezTo>
                  <a:pt x="19803" y="33847"/>
                  <a:pt x="20461" y="34148"/>
                  <a:pt x="20925" y="34672"/>
                </a:cubicBezTo>
                <a:cubicBezTo>
                  <a:pt x="20246" y="35130"/>
                  <a:pt x="19707" y="35799"/>
                  <a:pt x="19418" y="36600"/>
                </a:cubicBezTo>
                <a:cubicBezTo>
                  <a:pt x="19303" y="36591"/>
                  <a:pt x="19189" y="36588"/>
                  <a:pt x="19075" y="36588"/>
                </a:cubicBezTo>
                <a:cubicBezTo>
                  <a:pt x="19009" y="36588"/>
                  <a:pt x="18944" y="36591"/>
                  <a:pt x="18879" y="36595"/>
                </a:cubicBezTo>
                <a:cubicBezTo>
                  <a:pt x="18727" y="36188"/>
                  <a:pt x="18519" y="35816"/>
                  <a:pt x="18258" y="35489"/>
                </a:cubicBezTo>
                <a:lnTo>
                  <a:pt x="18258" y="35489"/>
                </a:lnTo>
                <a:lnTo>
                  <a:pt x="18262" y="35493"/>
                </a:lnTo>
                <a:cubicBezTo>
                  <a:pt x="18384" y="35362"/>
                  <a:pt x="18531" y="35268"/>
                  <a:pt x="18691" y="35211"/>
                </a:cubicBezTo>
                <a:cubicBezTo>
                  <a:pt x="18708" y="35203"/>
                  <a:pt x="18727" y="35195"/>
                  <a:pt x="18744" y="35191"/>
                </a:cubicBezTo>
                <a:cubicBezTo>
                  <a:pt x="18801" y="35174"/>
                  <a:pt x="18855" y="35162"/>
                  <a:pt x="18911" y="35150"/>
                </a:cubicBezTo>
                <a:cubicBezTo>
                  <a:pt x="18968" y="35142"/>
                  <a:pt x="19026" y="35138"/>
                  <a:pt x="19087" y="35138"/>
                </a:cubicBezTo>
                <a:lnTo>
                  <a:pt x="19107" y="35138"/>
                </a:lnTo>
                <a:cubicBezTo>
                  <a:pt x="19418" y="35142"/>
                  <a:pt x="19716" y="35272"/>
                  <a:pt x="19928" y="35498"/>
                </a:cubicBezTo>
                <a:cubicBezTo>
                  <a:pt x="19945" y="35513"/>
                  <a:pt x="19957" y="35530"/>
                  <a:pt x="19969" y="35547"/>
                </a:cubicBezTo>
                <a:lnTo>
                  <a:pt x="20026" y="35501"/>
                </a:lnTo>
                <a:cubicBezTo>
                  <a:pt x="19965" y="35432"/>
                  <a:pt x="19899" y="35370"/>
                  <a:pt x="19830" y="35317"/>
                </a:cubicBezTo>
                <a:cubicBezTo>
                  <a:pt x="19622" y="35154"/>
                  <a:pt x="19360" y="35068"/>
                  <a:pt x="19091" y="35068"/>
                </a:cubicBezTo>
                <a:lnTo>
                  <a:pt x="19087" y="35068"/>
                </a:lnTo>
                <a:cubicBezTo>
                  <a:pt x="18879" y="35068"/>
                  <a:pt x="18678" y="35121"/>
                  <a:pt x="18503" y="35219"/>
                </a:cubicBezTo>
                <a:cubicBezTo>
                  <a:pt x="18397" y="35277"/>
                  <a:pt x="18303" y="35351"/>
                  <a:pt x="18217" y="35436"/>
                </a:cubicBezTo>
                <a:cubicBezTo>
                  <a:pt x="18107" y="35297"/>
                  <a:pt x="17984" y="35170"/>
                  <a:pt x="17854" y="35048"/>
                </a:cubicBezTo>
                <a:cubicBezTo>
                  <a:pt x="17915" y="34987"/>
                  <a:pt x="17976" y="34934"/>
                  <a:pt x="18046" y="34880"/>
                </a:cubicBezTo>
                <a:cubicBezTo>
                  <a:pt x="18344" y="34659"/>
                  <a:pt x="18703" y="34537"/>
                  <a:pt x="19083" y="34533"/>
                </a:cubicBezTo>
                <a:lnTo>
                  <a:pt x="19091" y="34533"/>
                </a:lnTo>
                <a:cubicBezTo>
                  <a:pt x="19581" y="34533"/>
                  <a:pt x="20050" y="34742"/>
                  <a:pt x="20382" y="35101"/>
                </a:cubicBezTo>
                <a:lnTo>
                  <a:pt x="20435" y="35052"/>
                </a:lnTo>
                <a:cubicBezTo>
                  <a:pt x="20091" y="34679"/>
                  <a:pt x="19602" y="34463"/>
                  <a:pt x="19097" y="34463"/>
                </a:cubicBezTo>
                <a:cubicBezTo>
                  <a:pt x="19092" y="34463"/>
                  <a:pt x="19087" y="34463"/>
                  <a:pt x="19083" y="34463"/>
                </a:cubicBezTo>
                <a:cubicBezTo>
                  <a:pt x="18687" y="34468"/>
                  <a:pt x="18315" y="34595"/>
                  <a:pt x="18005" y="34823"/>
                </a:cubicBezTo>
                <a:cubicBezTo>
                  <a:pt x="17931" y="34876"/>
                  <a:pt x="17865" y="34938"/>
                  <a:pt x="17801" y="35003"/>
                </a:cubicBezTo>
                <a:cubicBezTo>
                  <a:pt x="17645" y="34864"/>
                  <a:pt x="17477" y="34738"/>
                  <a:pt x="17306" y="34623"/>
                </a:cubicBezTo>
                <a:cubicBezTo>
                  <a:pt x="17764" y="34133"/>
                  <a:pt x="18409" y="33851"/>
                  <a:pt x="19079" y="33847"/>
                </a:cubicBezTo>
                <a:cubicBezTo>
                  <a:pt x="19088" y="33847"/>
                  <a:pt x="19097" y="33847"/>
                  <a:pt x="19106" y="33847"/>
                </a:cubicBezTo>
                <a:close/>
                <a:moveTo>
                  <a:pt x="34933" y="33847"/>
                </a:moveTo>
                <a:cubicBezTo>
                  <a:pt x="35629" y="33847"/>
                  <a:pt x="36292" y="34148"/>
                  <a:pt x="36751" y="34672"/>
                </a:cubicBezTo>
                <a:cubicBezTo>
                  <a:pt x="36073" y="35130"/>
                  <a:pt x="35538" y="35799"/>
                  <a:pt x="35249" y="36600"/>
                </a:cubicBezTo>
                <a:cubicBezTo>
                  <a:pt x="35134" y="36591"/>
                  <a:pt x="35019" y="36588"/>
                  <a:pt x="34901" y="36588"/>
                </a:cubicBezTo>
                <a:cubicBezTo>
                  <a:pt x="34836" y="36588"/>
                  <a:pt x="34770" y="36591"/>
                  <a:pt x="34705" y="36595"/>
                </a:cubicBezTo>
                <a:cubicBezTo>
                  <a:pt x="34558" y="36188"/>
                  <a:pt x="34346" y="35816"/>
                  <a:pt x="34088" y="35489"/>
                </a:cubicBezTo>
                <a:lnTo>
                  <a:pt x="34088" y="35489"/>
                </a:lnTo>
                <a:lnTo>
                  <a:pt x="34092" y="35493"/>
                </a:lnTo>
                <a:cubicBezTo>
                  <a:pt x="34309" y="35264"/>
                  <a:pt x="34599" y="35138"/>
                  <a:pt x="34914" y="35138"/>
                </a:cubicBezTo>
                <a:cubicBezTo>
                  <a:pt x="35257" y="35138"/>
                  <a:pt x="35579" y="35285"/>
                  <a:pt x="35800" y="35547"/>
                </a:cubicBezTo>
                <a:lnTo>
                  <a:pt x="35853" y="35501"/>
                </a:lnTo>
                <a:cubicBezTo>
                  <a:pt x="35837" y="35481"/>
                  <a:pt x="35824" y="35464"/>
                  <a:pt x="35808" y="35449"/>
                </a:cubicBezTo>
                <a:cubicBezTo>
                  <a:pt x="35800" y="35440"/>
                  <a:pt x="35792" y="35432"/>
                  <a:pt x="35779" y="35424"/>
                </a:cubicBezTo>
                <a:cubicBezTo>
                  <a:pt x="35775" y="35415"/>
                  <a:pt x="35767" y="35407"/>
                  <a:pt x="35759" y="35403"/>
                </a:cubicBezTo>
                <a:cubicBezTo>
                  <a:pt x="35751" y="35391"/>
                  <a:pt x="35739" y="35383"/>
                  <a:pt x="35726" y="35370"/>
                </a:cubicBezTo>
                <a:cubicBezTo>
                  <a:pt x="35722" y="35366"/>
                  <a:pt x="35718" y="35362"/>
                  <a:pt x="35709" y="35358"/>
                </a:cubicBezTo>
                <a:cubicBezTo>
                  <a:pt x="35702" y="35351"/>
                  <a:pt x="35690" y="35342"/>
                  <a:pt x="35681" y="35334"/>
                </a:cubicBezTo>
                <a:cubicBezTo>
                  <a:pt x="35673" y="35326"/>
                  <a:pt x="35665" y="35321"/>
                  <a:pt x="35660" y="35317"/>
                </a:cubicBezTo>
                <a:cubicBezTo>
                  <a:pt x="35653" y="35309"/>
                  <a:pt x="35641" y="35305"/>
                  <a:pt x="35632" y="35297"/>
                </a:cubicBezTo>
                <a:cubicBezTo>
                  <a:pt x="35624" y="35289"/>
                  <a:pt x="35616" y="35285"/>
                  <a:pt x="35604" y="35277"/>
                </a:cubicBezTo>
                <a:cubicBezTo>
                  <a:pt x="35600" y="35272"/>
                  <a:pt x="35596" y="35268"/>
                  <a:pt x="35587" y="35264"/>
                </a:cubicBezTo>
                <a:cubicBezTo>
                  <a:pt x="35575" y="35256"/>
                  <a:pt x="35562" y="35248"/>
                  <a:pt x="35551" y="35240"/>
                </a:cubicBezTo>
                <a:cubicBezTo>
                  <a:pt x="35547" y="35240"/>
                  <a:pt x="35547" y="35240"/>
                  <a:pt x="35543" y="35236"/>
                </a:cubicBezTo>
                <a:cubicBezTo>
                  <a:pt x="35359" y="35130"/>
                  <a:pt x="35142" y="35068"/>
                  <a:pt x="34921" y="35068"/>
                </a:cubicBezTo>
                <a:lnTo>
                  <a:pt x="34914" y="35068"/>
                </a:lnTo>
                <a:cubicBezTo>
                  <a:pt x="34582" y="35068"/>
                  <a:pt x="34276" y="35199"/>
                  <a:pt x="34048" y="35436"/>
                </a:cubicBezTo>
                <a:cubicBezTo>
                  <a:pt x="33933" y="35297"/>
                  <a:pt x="33811" y="35170"/>
                  <a:pt x="33680" y="35048"/>
                </a:cubicBezTo>
                <a:cubicBezTo>
                  <a:pt x="34011" y="34721"/>
                  <a:pt x="34444" y="34537"/>
                  <a:pt x="34910" y="34533"/>
                </a:cubicBezTo>
                <a:lnTo>
                  <a:pt x="34921" y="34533"/>
                </a:lnTo>
                <a:cubicBezTo>
                  <a:pt x="35412" y="34533"/>
                  <a:pt x="35881" y="34742"/>
                  <a:pt x="36212" y="35101"/>
                </a:cubicBezTo>
                <a:lnTo>
                  <a:pt x="36261" y="35052"/>
                </a:lnTo>
                <a:cubicBezTo>
                  <a:pt x="35917" y="34679"/>
                  <a:pt x="35433" y="34463"/>
                  <a:pt x="34923" y="34463"/>
                </a:cubicBezTo>
                <a:cubicBezTo>
                  <a:pt x="34919" y="34463"/>
                  <a:pt x="34914" y="34463"/>
                  <a:pt x="34910" y="34463"/>
                </a:cubicBezTo>
                <a:cubicBezTo>
                  <a:pt x="34427" y="34468"/>
                  <a:pt x="33970" y="34659"/>
                  <a:pt x="33631" y="35003"/>
                </a:cubicBezTo>
                <a:cubicBezTo>
                  <a:pt x="33476" y="34864"/>
                  <a:pt x="33308" y="34738"/>
                  <a:pt x="33132" y="34623"/>
                </a:cubicBezTo>
                <a:cubicBezTo>
                  <a:pt x="33304" y="34444"/>
                  <a:pt x="33496" y="34288"/>
                  <a:pt x="33709" y="34169"/>
                </a:cubicBezTo>
                <a:cubicBezTo>
                  <a:pt x="34073" y="33962"/>
                  <a:pt x="34484" y="33847"/>
                  <a:pt x="34906" y="33847"/>
                </a:cubicBezTo>
                <a:cubicBezTo>
                  <a:pt x="34915" y="33847"/>
                  <a:pt x="34924" y="33847"/>
                  <a:pt x="34933" y="33847"/>
                </a:cubicBezTo>
                <a:close/>
                <a:moveTo>
                  <a:pt x="50748" y="33847"/>
                </a:moveTo>
                <a:cubicBezTo>
                  <a:pt x="51451" y="33847"/>
                  <a:pt x="52116" y="34145"/>
                  <a:pt x="52582" y="34672"/>
                </a:cubicBezTo>
                <a:cubicBezTo>
                  <a:pt x="51904" y="35130"/>
                  <a:pt x="51365" y="35799"/>
                  <a:pt x="51074" y="36600"/>
                </a:cubicBezTo>
                <a:cubicBezTo>
                  <a:pt x="50969" y="36591"/>
                  <a:pt x="50863" y="36588"/>
                  <a:pt x="50756" y="36588"/>
                </a:cubicBezTo>
                <a:lnTo>
                  <a:pt x="50731" y="36588"/>
                </a:lnTo>
                <a:cubicBezTo>
                  <a:pt x="50667" y="36588"/>
                  <a:pt x="50601" y="36591"/>
                  <a:pt x="50535" y="36595"/>
                </a:cubicBezTo>
                <a:cubicBezTo>
                  <a:pt x="50384" y="36188"/>
                  <a:pt x="50177" y="35816"/>
                  <a:pt x="49915" y="35489"/>
                </a:cubicBezTo>
                <a:lnTo>
                  <a:pt x="49915" y="35489"/>
                </a:lnTo>
                <a:lnTo>
                  <a:pt x="49919" y="35493"/>
                </a:lnTo>
                <a:cubicBezTo>
                  <a:pt x="50135" y="35264"/>
                  <a:pt x="50430" y="35138"/>
                  <a:pt x="50744" y="35138"/>
                </a:cubicBezTo>
                <a:cubicBezTo>
                  <a:pt x="51063" y="35138"/>
                  <a:pt x="51365" y="35264"/>
                  <a:pt x="51585" y="35498"/>
                </a:cubicBezTo>
                <a:cubicBezTo>
                  <a:pt x="51602" y="35513"/>
                  <a:pt x="51614" y="35530"/>
                  <a:pt x="51630" y="35547"/>
                </a:cubicBezTo>
                <a:lnTo>
                  <a:pt x="51683" y="35501"/>
                </a:lnTo>
                <a:cubicBezTo>
                  <a:pt x="51668" y="35481"/>
                  <a:pt x="51651" y="35464"/>
                  <a:pt x="51638" y="35449"/>
                </a:cubicBezTo>
                <a:cubicBezTo>
                  <a:pt x="51455" y="35256"/>
                  <a:pt x="51214" y="35130"/>
                  <a:pt x="50957" y="35085"/>
                </a:cubicBezTo>
                <a:lnTo>
                  <a:pt x="50948" y="35085"/>
                </a:lnTo>
                <a:cubicBezTo>
                  <a:pt x="50932" y="35081"/>
                  <a:pt x="50916" y="35081"/>
                  <a:pt x="50899" y="35076"/>
                </a:cubicBezTo>
                <a:lnTo>
                  <a:pt x="50883" y="35076"/>
                </a:lnTo>
                <a:cubicBezTo>
                  <a:pt x="50871" y="35072"/>
                  <a:pt x="50859" y="35072"/>
                  <a:pt x="50842" y="35072"/>
                </a:cubicBezTo>
                <a:cubicBezTo>
                  <a:pt x="50834" y="35072"/>
                  <a:pt x="50826" y="35068"/>
                  <a:pt x="50814" y="35068"/>
                </a:cubicBezTo>
                <a:lnTo>
                  <a:pt x="50744" y="35068"/>
                </a:lnTo>
                <a:cubicBezTo>
                  <a:pt x="50413" y="35068"/>
                  <a:pt x="50107" y="35199"/>
                  <a:pt x="49874" y="35436"/>
                </a:cubicBezTo>
                <a:cubicBezTo>
                  <a:pt x="49764" y="35297"/>
                  <a:pt x="49641" y="35170"/>
                  <a:pt x="49511" y="35048"/>
                </a:cubicBezTo>
                <a:cubicBezTo>
                  <a:pt x="49837" y="34721"/>
                  <a:pt x="50275" y="34537"/>
                  <a:pt x="50740" y="34533"/>
                </a:cubicBezTo>
                <a:cubicBezTo>
                  <a:pt x="50745" y="34533"/>
                  <a:pt x="50749" y="34533"/>
                  <a:pt x="50754" y="34533"/>
                </a:cubicBezTo>
                <a:cubicBezTo>
                  <a:pt x="51243" y="34533"/>
                  <a:pt x="51711" y="34741"/>
                  <a:pt x="52039" y="35101"/>
                </a:cubicBezTo>
                <a:lnTo>
                  <a:pt x="52092" y="35052"/>
                </a:lnTo>
                <a:cubicBezTo>
                  <a:pt x="51745" y="34680"/>
                  <a:pt x="51259" y="34463"/>
                  <a:pt x="50748" y="34463"/>
                </a:cubicBezTo>
                <a:lnTo>
                  <a:pt x="50740" y="34463"/>
                </a:lnTo>
                <a:cubicBezTo>
                  <a:pt x="50254" y="34468"/>
                  <a:pt x="49800" y="34659"/>
                  <a:pt x="49457" y="35003"/>
                </a:cubicBezTo>
                <a:cubicBezTo>
                  <a:pt x="49302" y="34864"/>
                  <a:pt x="49139" y="34738"/>
                  <a:pt x="48963" y="34623"/>
                </a:cubicBezTo>
                <a:cubicBezTo>
                  <a:pt x="49421" y="34133"/>
                  <a:pt x="50066" y="33851"/>
                  <a:pt x="50736" y="33847"/>
                </a:cubicBezTo>
                <a:close/>
                <a:moveTo>
                  <a:pt x="66579" y="33847"/>
                </a:moveTo>
                <a:cubicBezTo>
                  <a:pt x="67282" y="33847"/>
                  <a:pt x="67943" y="34145"/>
                  <a:pt x="68409" y="34672"/>
                </a:cubicBezTo>
                <a:cubicBezTo>
                  <a:pt x="67730" y="35130"/>
                  <a:pt x="67195" y="35799"/>
                  <a:pt x="66905" y="36600"/>
                </a:cubicBezTo>
                <a:cubicBezTo>
                  <a:pt x="66799" y="36591"/>
                  <a:pt x="66693" y="36588"/>
                  <a:pt x="66583" y="36588"/>
                </a:cubicBezTo>
                <a:lnTo>
                  <a:pt x="66558" y="36588"/>
                </a:lnTo>
                <a:cubicBezTo>
                  <a:pt x="66493" y="36588"/>
                  <a:pt x="66428" y="36591"/>
                  <a:pt x="66362" y="36595"/>
                </a:cubicBezTo>
                <a:cubicBezTo>
                  <a:pt x="66215" y="36188"/>
                  <a:pt x="66003" y="35816"/>
                  <a:pt x="65746" y="35489"/>
                </a:cubicBezTo>
                <a:lnTo>
                  <a:pt x="65746" y="35489"/>
                </a:lnTo>
                <a:lnTo>
                  <a:pt x="65749" y="35493"/>
                </a:lnTo>
                <a:cubicBezTo>
                  <a:pt x="65966" y="35264"/>
                  <a:pt x="66256" y="35138"/>
                  <a:pt x="66571" y="35138"/>
                </a:cubicBezTo>
                <a:cubicBezTo>
                  <a:pt x="66828" y="35138"/>
                  <a:pt x="67073" y="35219"/>
                  <a:pt x="67269" y="35370"/>
                </a:cubicBezTo>
                <a:lnTo>
                  <a:pt x="67273" y="35370"/>
                </a:lnTo>
                <a:cubicBezTo>
                  <a:pt x="67285" y="35383"/>
                  <a:pt x="67302" y="35391"/>
                  <a:pt x="67314" y="35403"/>
                </a:cubicBezTo>
                <a:cubicBezTo>
                  <a:pt x="67318" y="35407"/>
                  <a:pt x="67318" y="35407"/>
                  <a:pt x="67322" y="35411"/>
                </a:cubicBezTo>
                <a:cubicBezTo>
                  <a:pt x="67334" y="35419"/>
                  <a:pt x="67342" y="35428"/>
                  <a:pt x="67355" y="35440"/>
                </a:cubicBezTo>
                <a:cubicBezTo>
                  <a:pt x="67359" y="35444"/>
                  <a:pt x="67363" y="35449"/>
                  <a:pt x="67371" y="35452"/>
                </a:cubicBezTo>
                <a:cubicBezTo>
                  <a:pt x="67380" y="35460"/>
                  <a:pt x="67387" y="35473"/>
                  <a:pt x="67400" y="35481"/>
                </a:cubicBezTo>
                <a:cubicBezTo>
                  <a:pt x="67404" y="35485"/>
                  <a:pt x="67408" y="35493"/>
                  <a:pt x="67416" y="35498"/>
                </a:cubicBezTo>
                <a:cubicBezTo>
                  <a:pt x="67429" y="35513"/>
                  <a:pt x="67444" y="35530"/>
                  <a:pt x="67457" y="35547"/>
                </a:cubicBezTo>
                <a:lnTo>
                  <a:pt x="67510" y="35501"/>
                </a:lnTo>
                <a:cubicBezTo>
                  <a:pt x="67322" y="35277"/>
                  <a:pt x="67065" y="35130"/>
                  <a:pt x="66779" y="35085"/>
                </a:cubicBezTo>
                <a:cubicBezTo>
                  <a:pt x="66763" y="35081"/>
                  <a:pt x="66746" y="35081"/>
                  <a:pt x="66726" y="35076"/>
                </a:cubicBezTo>
                <a:lnTo>
                  <a:pt x="66709" y="35076"/>
                </a:lnTo>
                <a:cubicBezTo>
                  <a:pt x="66697" y="35072"/>
                  <a:pt x="66685" y="35072"/>
                  <a:pt x="66673" y="35072"/>
                </a:cubicBezTo>
                <a:cubicBezTo>
                  <a:pt x="66660" y="35072"/>
                  <a:pt x="66652" y="35068"/>
                  <a:pt x="66644" y="35068"/>
                </a:cubicBezTo>
                <a:lnTo>
                  <a:pt x="66571" y="35068"/>
                </a:lnTo>
                <a:cubicBezTo>
                  <a:pt x="66240" y="35068"/>
                  <a:pt x="65934" y="35199"/>
                  <a:pt x="65704" y="35436"/>
                </a:cubicBezTo>
                <a:cubicBezTo>
                  <a:pt x="65591" y="35297"/>
                  <a:pt x="65468" y="35170"/>
                  <a:pt x="65337" y="35048"/>
                </a:cubicBezTo>
                <a:cubicBezTo>
                  <a:pt x="65668" y="34721"/>
                  <a:pt x="66101" y="34537"/>
                  <a:pt x="66567" y="34533"/>
                </a:cubicBezTo>
                <a:lnTo>
                  <a:pt x="66579" y="34533"/>
                </a:lnTo>
                <a:cubicBezTo>
                  <a:pt x="67069" y="34533"/>
                  <a:pt x="67538" y="34742"/>
                  <a:pt x="67870" y="35101"/>
                </a:cubicBezTo>
                <a:lnTo>
                  <a:pt x="67919" y="35052"/>
                </a:lnTo>
                <a:cubicBezTo>
                  <a:pt x="67576" y="34680"/>
                  <a:pt x="67085" y="34463"/>
                  <a:pt x="66579" y="34463"/>
                </a:cubicBezTo>
                <a:lnTo>
                  <a:pt x="66567" y="34463"/>
                </a:lnTo>
                <a:cubicBezTo>
                  <a:pt x="66085" y="34468"/>
                  <a:pt x="65627" y="34659"/>
                  <a:pt x="65288" y="35003"/>
                </a:cubicBezTo>
                <a:cubicBezTo>
                  <a:pt x="65133" y="34864"/>
                  <a:pt x="64965" y="34738"/>
                  <a:pt x="64790" y="34623"/>
                </a:cubicBezTo>
                <a:cubicBezTo>
                  <a:pt x="65248" y="34133"/>
                  <a:pt x="65893" y="33851"/>
                  <a:pt x="66562" y="33847"/>
                </a:cubicBezTo>
                <a:close/>
                <a:moveTo>
                  <a:pt x="82409" y="33847"/>
                </a:moveTo>
                <a:cubicBezTo>
                  <a:pt x="83108" y="33847"/>
                  <a:pt x="83774" y="34145"/>
                  <a:pt x="84239" y="34672"/>
                </a:cubicBezTo>
                <a:cubicBezTo>
                  <a:pt x="83561" y="35130"/>
                  <a:pt x="83022" y="35799"/>
                  <a:pt x="82732" y="36600"/>
                </a:cubicBezTo>
                <a:cubicBezTo>
                  <a:pt x="82626" y="36591"/>
                  <a:pt x="82520" y="36588"/>
                  <a:pt x="82413" y="36588"/>
                </a:cubicBezTo>
                <a:lnTo>
                  <a:pt x="82389" y="36588"/>
                </a:lnTo>
                <a:cubicBezTo>
                  <a:pt x="82324" y="36588"/>
                  <a:pt x="82258" y="36591"/>
                  <a:pt x="82193" y="36595"/>
                </a:cubicBezTo>
                <a:cubicBezTo>
                  <a:pt x="82042" y="36188"/>
                  <a:pt x="81834" y="35816"/>
                  <a:pt x="81572" y="35489"/>
                </a:cubicBezTo>
                <a:lnTo>
                  <a:pt x="81572" y="35489"/>
                </a:lnTo>
                <a:lnTo>
                  <a:pt x="81576" y="35493"/>
                </a:lnTo>
                <a:cubicBezTo>
                  <a:pt x="81793" y="35264"/>
                  <a:pt x="82087" y="35138"/>
                  <a:pt x="82401" y="35138"/>
                </a:cubicBezTo>
                <a:cubicBezTo>
                  <a:pt x="82741" y="35138"/>
                  <a:pt x="83063" y="35285"/>
                  <a:pt x="83288" y="35547"/>
                </a:cubicBezTo>
                <a:lnTo>
                  <a:pt x="83341" y="35501"/>
                </a:lnTo>
                <a:cubicBezTo>
                  <a:pt x="83324" y="35481"/>
                  <a:pt x="83308" y="35464"/>
                  <a:pt x="83295" y="35449"/>
                </a:cubicBezTo>
                <a:cubicBezTo>
                  <a:pt x="83063" y="35207"/>
                  <a:pt x="82745" y="35068"/>
                  <a:pt x="82405" y="35068"/>
                </a:cubicBezTo>
                <a:lnTo>
                  <a:pt x="82401" y="35068"/>
                </a:lnTo>
                <a:cubicBezTo>
                  <a:pt x="82070" y="35068"/>
                  <a:pt x="81764" y="35199"/>
                  <a:pt x="81531" y="35436"/>
                </a:cubicBezTo>
                <a:cubicBezTo>
                  <a:pt x="81421" y="35297"/>
                  <a:pt x="81299" y="35170"/>
                  <a:pt x="81167" y="35048"/>
                </a:cubicBezTo>
                <a:cubicBezTo>
                  <a:pt x="81290" y="34925"/>
                  <a:pt x="81425" y="34823"/>
                  <a:pt x="81576" y="34742"/>
                </a:cubicBezTo>
                <a:cubicBezTo>
                  <a:pt x="81825" y="34607"/>
                  <a:pt x="82103" y="34537"/>
                  <a:pt x="82398" y="34533"/>
                </a:cubicBezTo>
                <a:cubicBezTo>
                  <a:pt x="82402" y="34533"/>
                  <a:pt x="82407" y="34533"/>
                  <a:pt x="82411" y="34533"/>
                </a:cubicBezTo>
                <a:cubicBezTo>
                  <a:pt x="82896" y="34533"/>
                  <a:pt x="83368" y="34741"/>
                  <a:pt x="83696" y="35101"/>
                </a:cubicBezTo>
                <a:lnTo>
                  <a:pt x="83749" y="35052"/>
                </a:lnTo>
                <a:cubicBezTo>
                  <a:pt x="83406" y="34680"/>
                  <a:pt x="82916" y="34463"/>
                  <a:pt x="82405" y="34463"/>
                </a:cubicBezTo>
                <a:lnTo>
                  <a:pt x="82398" y="34463"/>
                </a:lnTo>
                <a:cubicBezTo>
                  <a:pt x="82246" y="34463"/>
                  <a:pt x="82095" y="34484"/>
                  <a:pt x="81952" y="34521"/>
                </a:cubicBezTo>
                <a:cubicBezTo>
                  <a:pt x="81638" y="34603"/>
                  <a:pt x="81352" y="34766"/>
                  <a:pt x="81114" y="35003"/>
                </a:cubicBezTo>
                <a:cubicBezTo>
                  <a:pt x="80960" y="34864"/>
                  <a:pt x="80796" y="34738"/>
                  <a:pt x="80620" y="34623"/>
                </a:cubicBezTo>
                <a:cubicBezTo>
                  <a:pt x="81078" y="34133"/>
                  <a:pt x="81723" y="33851"/>
                  <a:pt x="82393" y="33847"/>
                </a:cubicBezTo>
                <a:close/>
                <a:moveTo>
                  <a:pt x="15166" y="34063"/>
                </a:moveTo>
                <a:cubicBezTo>
                  <a:pt x="16791" y="34063"/>
                  <a:pt x="18242" y="35076"/>
                  <a:pt x="18806" y="36600"/>
                </a:cubicBezTo>
                <a:cubicBezTo>
                  <a:pt x="18585" y="36616"/>
                  <a:pt x="18368" y="36649"/>
                  <a:pt x="18160" y="36702"/>
                </a:cubicBezTo>
                <a:cubicBezTo>
                  <a:pt x="18152" y="36686"/>
                  <a:pt x="18148" y="36669"/>
                  <a:pt x="18139" y="36653"/>
                </a:cubicBezTo>
                <a:cubicBezTo>
                  <a:pt x="17792" y="35856"/>
                  <a:pt x="17139" y="35244"/>
                  <a:pt x="16355" y="34934"/>
                </a:cubicBezTo>
                <a:cubicBezTo>
                  <a:pt x="16326" y="34921"/>
                  <a:pt x="16293" y="34909"/>
                  <a:pt x="16265" y="34897"/>
                </a:cubicBezTo>
                <a:cubicBezTo>
                  <a:pt x="16257" y="34897"/>
                  <a:pt x="16248" y="34893"/>
                  <a:pt x="16244" y="34889"/>
                </a:cubicBezTo>
                <a:cubicBezTo>
                  <a:pt x="15901" y="34770"/>
                  <a:pt x="15537" y="34705"/>
                  <a:pt x="15166" y="34705"/>
                </a:cubicBezTo>
                <a:lnTo>
                  <a:pt x="15145" y="34705"/>
                </a:lnTo>
                <a:cubicBezTo>
                  <a:pt x="13826" y="34713"/>
                  <a:pt x="12662" y="35498"/>
                  <a:pt x="12165" y="36714"/>
                </a:cubicBezTo>
                <a:cubicBezTo>
                  <a:pt x="11956" y="36657"/>
                  <a:pt x="11739" y="36620"/>
                  <a:pt x="11522" y="36604"/>
                </a:cubicBezTo>
                <a:cubicBezTo>
                  <a:pt x="11556" y="36518"/>
                  <a:pt x="11588" y="36437"/>
                  <a:pt x="11625" y="36355"/>
                </a:cubicBezTo>
                <a:cubicBezTo>
                  <a:pt x="11686" y="36216"/>
                  <a:pt x="11756" y="36086"/>
                  <a:pt x="11833" y="35958"/>
                </a:cubicBezTo>
                <a:cubicBezTo>
                  <a:pt x="11858" y="35914"/>
                  <a:pt x="11882" y="35873"/>
                  <a:pt x="11911" y="35832"/>
                </a:cubicBezTo>
                <a:cubicBezTo>
                  <a:pt x="12610" y="34757"/>
                  <a:pt x="13822" y="34071"/>
                  <a:pt x="15141" y="34063"/>
                </a:cubicBezTo>
                <a:close/>
                <a:moveTo>
                  <a:pt x="30993" y="34063"/>
                </a:moveTo>
                <a:cubicBezTo>
                  <a:pt x="32622" y="34063"/>
                  <a:pt x="34073" y="35076"/>
                  <a:pt x="34631" y="36600"/>
                </a:cubicBezTo>
                <a:cubicBezTo>
                  <a:pt x="34416" y="36616"/>
                  <a:pt x="34199" y="36649"/>
                  <a:pt x="33986" y="36702"/>
                </a:cubicBezTo>
                <a:cubicBezTo>
                  <a:pt x="33966" y="36649"/>
                  <a:pt x="33941" y="36591"/>
                  <a:pt x="33917" y="36539"/>
                </a:cubicBezTo>
                <a:cubicBezTo>
                  <a:pt x="33590" y="35865"/>
                  <a:pt x="33038" y="35330"/>
                  <a:pt x="32377" y="35019"/>
                </a:cubicBezTo>
                <a:cubicBezTo>
                  <a:pt x="31952" y="34815"/>
                  <a:pt x="31479" y="34705"/>
                  <a:pt x="30993" y="34705"/>
                </a:cubicBezTo>
                <a:lnTo>
                  <a:pt x="30972" y="34705"/>
                </a:lnTo>
                <a:cubicBezTo>
                  <a:pt x="29657" y="34713"/>
                  <a:pt x="28493" y="35498"/>
                  <a:pt x="27995" y="36714"/>
                </a:cubicBezTo>
                <a:cubicBezTo>
                  <a:pt x="27786" y="36657"/>
                  <a:pt x="27570" y="36620"/>
                  <a:pt x="27353" y="36604"/>
                </a:cubicBezTo>
                <a:cubicBezTo>
                  <a:pt x="27909" y="35093"/>
                  <a:pt x="29359" y="34076"/>
                  <a:pt x="30968" y="34063"/>
                </a:cubicBezTo>
                <a:close/>
                <a:moveTo>
                  <a:pt x="46823" y="34063"/>
                </a:moveTo>
                <a:cubicBezTo>
                  <a:pt x="48448" y="34063"/>
                  <a:pt x="49898" y="35076"/>
                  <a:pt x="50462" y="36600"/>
                </a:cubicBezTo>
                <a:cubicBezTo>
                  <a:pt x="50241" y="36616"/>
                  <a:pt x="50026" y="36649"/>
                  <a:pt x="49817" y="36702"/>
                </a:cubicBezTo>
                <a:cubicBezTo>
                  <a:pt x="49560" y="36090"/>
                  <a:pt x="49127" y="35583"/>
                  <a:pt x="48588" y="35232"/>
                </a:cubicBezTo>
                <a:cubicBezTo>
                  <a:pt x="48575" y="35223"/>
                  <a:pt x="48563" y="35215"/>
                  <a:pt x="48547" y="35207"/>
                </a:cubicBezTo>
                <a:cubicBezTo>
                  <a:pt x="48543" y="35203"/>
                  <a:pt x="48539" y="35199"/>
                  <a:pt x="48531" y="35195"/>
                </a:cubicBezTo>
                <a:cubicBezTo>
                  <a:pt x="48501" y="35179"/>
                  <a:pt x="48473" y="35162"/>
                  <a:pt x="48445" y="35142"/>
                </a:cubicBezTo>
                <a:cubicBezTo>
                  <a:pt x="47958" y="34860"/>
                  <a:pt x="47404" y="34705"/>
                  <a:pt x="46823" y="34705"/>
                </a:cubicBezTo>
                <a:lnTo>
                  <a:pt x="46803" y="34705"/>
                </a:lnTo>
                <a:cubicBezTo>
                  <a:pt x="45483" y="34713"/>
                  <a:pt x="44324" y="35498"/>
                  <a:pt x="43821" y="36714"/>
                </a:cubicBezTo>
                <a:cubicBezTo>
                  <a:pt x="43613" y="36657"/>
                  <a:pt x="43400" y="36620"/>
                  <a:pt x="43180" y="36604"/>
                </a:cubicBezTo>
                <a:cubicBezTo>
                  <a:pt x="43213" y="36518"/>
                  <a:pt x="43245" y="36437"/>
                  <a:pt x="43282" y="36355"/>
                </a:cubicBezTo>
                <a:cubicBezTo>
                  <a:pt x="43343" y="36216"/>
                  <a:pt x="43413" y="36086"/>
                  <a:pt x="43491" y="35958"/>
                </a:cubicBezTo>
                <a:cubicBezTo>
                  <a:pt x="43515" y="35914"/>
                  <a:pt x="43540" y="35873"/>
                  <a:pt x="43568" y="35832"/>
                </a:cubicBezTo>
                <a:cubicBezTo>
                  <a:pt x="44271" y="34757"/>
                  <a:pt x="45479" y="34071"/>
                  <a:pt x="46799" y="34063"/>
                </a:cubicBezTo>
                <a:close/>
                <a:moveTo>
                  <a:pt x="62650" y="34063"/>
                </a:moveTo>
                <a:cubicBezTo>
                  <a:pt x="64279" y="34063"/>
                  <a:pt x="65729" y="35076"/>
                  <a:pt x="66289" y="36600"/>
                </a:cubicBezTo>
                <a:cubicBezTo>
                  <a:pt x="66072" y="36616"/>
                  <a:pt x="65856" y="36649"/>
                  <a:pt x="65644" y="36702"/>
                </a:cubicBezTo>
                <a:cubicBezTo>
                  <a:pt x="65146" y="35501"/>
                  <a:pt x="63953" y="34705"/>
                  <a:pt x="62650" y="34705"/>
                </a:cubicBezTo>
                <a:lnTo>
                  <a:pt x="62629" y="34705"/>
                </a:lnTo>
                <a:cubicBezTo>
                  <a:pt x="61583" y="34708"/>
                  <a:pt x="60637" y="35207"/>
                  <a:pt x="60040" y="36016"/>
                </a:cubicBezTo>
                <a:cubicBezTo>
                  <a:pt x="59885" y="36228"/>
                  <a:pt x="59754" y="36461"/>
                  <a:pt x="59651" y="36714"/>
                </a:cubicBezTo>
                <a:cubicBezTo>
                  <a:pt x="59444" y="36661"/>
                  <a:pt x="59227" y="36620"/>
                  <a:pt x="59010" y="36604"/>
                </a:cubicBezTo>
                <a:cubicBezTo>
                  <a:pt x="59566" y="35093"/>
                  <a:pt x="61016" y="34076"/>
                  <a:pt x="62625" y="34063"/>
                </a:cubicBezTo>
                <a:close/>
                <a:moveTo>
                  <a:pt x="78481" y="34063"/>
                </a:moveTo>
                <a:cubicBezTo>
                  <a:pt x="80106" y="34063"/>
                  <a:pt x="81556" y="35076"/>
                  <a:pt x="82119" y="36600"/>
                </a:cubicBezTo>
                <a:cubicBezTo>
                  <a:pt x="81899" y="36616"/>
                  <a:pt x="81682" y="36649"/>
                  <a:pt x="81474" y="36702"/>
                </a:cubicBezTo>
                <a:cubicBezTo>
                  <a:pt x="81466" y="36686"/>
                  <a:pt x="81461" y="36669"/>
                  <a:pt x="81454" y="36653"/>
                </a:cubicBezTo>
                <a:cubicBezTo>
                  <a:pt x="81446" y="36633"/>
                  <a:pt x="81437" y="36616"/>
                  <a:pt x="81429" y="36595"/>
                </a:cubicBezTo>
                <a:cubicBezTo>
                  <a:pt x="81421" y="36580"/>
                  <a:pt x="81408" y="36559"/>
                  <a:pt x="81401" y="36539"/>
                </a:cubicBezTo>
                <a:lnTo>
                  <a:pt x="81363" y="36465"/>
                </a:lnTo>
                <a:cubicBezTo>
                  <a:pt x="81356" y="36453"/>
                  <a:pt x="81352" y="36441"/>
                  <a:pt x="81348" y="36433"/>
                </a:cubicBezTo>
                <a:cubicBezTo>
                  <a:pt x="81331" y="36399"/>
                  <a:pt x="81314" y="36371"/>
                  <a:pt x="81295" y="36339"/>
                </a:cubicBezTo>
                <a:cubicBezTo>
                  <a:pt x="81295" y="36335"/>
                  <a:pt x="81290" y="36331"/>
                  <a:pt x="81286" y="36322"/>
                </a:cubicBezTo>
                <a:cubicBezTo>
                  <a:pt x="81265" y="36290"/>
                  <a:pt x="81246" y="36257"/>
                  <a:pt x="81225" y="36224"/>
                </a:cubicBezTo>
                <a:lnTo>
                  <a:pt x="81225" y="36220"/>
                </a:lnTo>
                <a:cubicBezTo>
                  <a:pt x="80682" y="35362"/>
                  <a:pt x="79751" y="34791"/>
                  <a:pt x="78726" y="34713"/>
                </a:cubicBezTo>
                <a:cubicBezTo>
                  <a:pt x="78692" y="34708"/>
                  <a:pt x="78656" y="34708"/>
                  <a:pt x="78619" y="34705"/>
                </a:cubicBezTo>
                <a:lnTo>
                  <a:pt x="78460" y="34705"/>
                </a:lnTo>
                <a:cubicBezTo>
                  <a:pt x="77414" y="34708"/>
                  <a:pt x="76467" y="35207"/>
                  <a:pt x="75870" y="36016"/>
                </a:cubicBezTo>
                <a:cubicBezTo>
                  <a:pt x="75715" y="36228"/>
                  <a:pt x="75585" y="36461"/>
                  <a:pt x="75478" y="36714"/>
                </a:cubicBezTo>
                <a:cubicBezTo>
                  <a:pt x="75270" y="36661"/>
                  <a:pt x="75058" y="36620"/>
                  <a:pt x="74837" y="36604"/>
                </a:cubicBezTo>
                <a:cubicBezTo>
                  <a:pt x="75393" y="35093"/>
                  <a:pt x="76843" y="34076"/>
                  <a:pt x="78456" y="34063"/>
                </a:cubicBezTo>
                <a:close/>
                <a:moveTo>
                  <a:pt x="94307" y="34063"/>
                </a:moveTo>
                <a:cubicBezTo>
                  <a:pt x="95936" y="34063"/>
                  <a:pt x="97386" y="35076"/>
                  <a:pt x="97946" y="36600"/>
                </a:cubicBezTo>
                <a:cubicBezTo>
                  <a:pt x="97729" y="36616"/>
                  <a:pt x="97513" y="36649"/>
                  <a:pt x="97301" y="36702"/>
                </a:cubicBezTo>
                <a:cubicBezTo>
                  <a:pt x="96802" y="35501"/>
                  <a:pt x="95610" y="34705"/>
                  <a:pt x="94307" y="34705"/>
                </a:cubicBezTo>
                <a:lnTo>
                  <a:pt x="94287" y="34705"/>
                </a:lnTo>
                <a:cubicBezTo>
                  <a:pt x="93241" y="34708"/>
                  <a:pt x="92293" y="35207"/>
                  <a:pt x="91697" y="36016"/>
                </a:cubicBezTo>
                <a:cubicBezTo>
                  <a:pt x="91542" y="36228"/>
                  <a:pt x="91411" y="36461"/>
                  <a:pt x="91309" y="36714"/>
                </a:cubicBezTo>
                <a:cubicBezTo>
                  <a:pt x="91101" y="36661"/>
                  <a:pt x="90884" y="36620"/>
                  <a:pt x="90668" y="36604"/>
                </a:cubicBezTo>
                <a:cubicBezTo>
                  <a:pt x="91223" y="35093"/>
                  <a:pt x="92673" y="34076"/>
                  <a:pt x="94283" y="34063"/>
                </a:cubicBezTo>
                <a:close/>
                <a:moveTo>
                  <a:pt x="15166" y="34774"/>
                </a:moveTo>
                <a:cubicBezTo>
                  <a:pt x="15652" y="34774"/>
                  <a:pt x="16122" y="34889"/>
                  <a:pt x="16546" y="35093"/>
                </a:cubicBezTo>
                <a:cubicBezTo>
                  <a:pt x="17217" y="35419"/>
                  <a:pt x="17767" y="35979"/>
                  <a:pt x="18074" y="36682"/>
                </a:cubicBezTo>
                <a:cubicBezTo>
                  <a:pt x="18078" y="36693"/>
                  <a:pt x="18086" y="36706"/>
                  <a:pt x="18090" y="36718"/>
                </a:cubicBezTo>
                <a:cubicBezTo>
                  <a:pt x="17878" y="36776"/>
                  <a:pt x="17669" y="36849"/>
                  <a:pt x="17469" y="36938"/>
                </a:cubicBezTo>
                <a:cubicBezTo>
                  <a:pt x="17070" y="36020"/>
                  <a:pt x="16171" y="35432"/>
                  <a:pt x="15166" y="35432"/>
                </a:cubicBezTo>
                <a:lnTo>
                  <a:pt x="15149" y="35432"/>
                </a:lnTo>
                <a:cubicBezTo>
                  <a:pt x="14141" y="35440"/>
                  <a:pt x="13247" y="36037"/>
                  <a:pt x="12855" y="36959"/>
                </a:cubicBezTo>
                <a:cubicBezTo>
                  <a:pt x="12655" y="36865"/>
                  <a:pt x="12446" y="36791"/>
                  <a:pt x="12233" y="36731"/>
                </a:cubicBezTo>
                <a:cubicBezTo>
                  <a:pt x="12319" y="36527"/>
                  <a:pt x="12421" y="36335"/>
                  <a:pt x="12544" y="36154"/>
                </a:cubicBezTo>
                <a:cubicBezTo>
                  <a:pt x="12589" y="36090"/>
                  <a:pt x="12634" y="36024"/>
                  <a:pt x="12683" y="35963"/>
                </a:cubicBezTo>
                <a:cubicBezTo>
                  <a:pt x="12757" y="35873"/>
                  <a:pt x="12834" y="35783"/>
                  <a:pt x="12915" y="35701"/>
                </a:cubicBezTo>
                <a:cubicBezTo>
                  <a:pt x="13496" y="35121"/>
                  <a:pt x="14288" y="34778"/>
                  <a:pt x="15145" y="34774"/>
                </a:cubicBezTo>
                <a:close/>
                <a:moveTo>
                  <a:pt x="30993" y="34774"/>
                </a:moveTo>
                <a:cubicBezTo>
                  <a:pt x="31438" y="34774"/>
                  <a:pt x="31871" y="34868"/>
                  <a:pt x="32267" y="35044"/>
                </a:cubicBezTo>
                <a:cubicBezTo>
                  <a:pt x="32271" y="35048"/>
                  <a:pt x="32279" y="35048"/>
                  <a:pt x="32284" y="35052"/>
                </a:cubicBezTo>
                <a:cubicBezTo>
                  <a:pt x="32316" y="35064"/>
                  <a:pt x="32344" y="35081"/>
                  <a:pt x="32373" y="35093"/>
                </a:cubicBezTo>
                <a:cubicBezTo>
                  <a:pt x="33047" y="35419"/>
                  <a:pt x="33598" y="35979"/>
                  <a:pt x="33905" y="36682"/>
                </a:cubicBezTo>
                <a:cubicBezTo>
                  <a:pt x="33909" y="36693"/>
                  <a:pt x="33913" y="36706"/>
                  <a:pt x="33921" y="36718"/>
                </a:cubicBezTo>
                <a:cubicBezTo>
                  <a:pt x="33705" y="36776"/>
                  <a:pt x="33496" y="36849"/>
                  <a:pt x="33296" y="36938"/>
                </a:cubicBezTo>
                <a:cubicBezTo>
                  <a:pt x="32896" y="36020"/>
                  <a:pt x="32001" y="35432"/>
                  <a:pt x="30993" y="35432"/>
                </a:cubicBezTo>
                <a:lnTo>
                  <a:pt x="30976" y="35432"/>
                </a:lnTo>
                <a:cubicBezTo>
                  <a:pt x="29971" y="35440"/>
                  <a:pt x="29073" y="36037"/>
                  <a:pt x="28681" y="36959"/>
                </a:cubicBezTo>
                <a:cubicBezTo>
                  <a:pt x="28480" y="36865"/>
                  <a:pt x="28276" y="36788"/>
                  <a:pt x="28064" y="36731"/>
                </a:cubicBezTo>
                <a:cubicBezTo>
                  <a:pt x="28146" y="36527"/>
                  <a:pt x="28252" y="36335"/>
                  <a:pt x="28371" y="36154"/>
                </a:cubicBezTo>
                <a:cubicBezTo>
                  <a:pt x="28951" y="35305"/>
                  <a:pt x="29910" y="34778"/>
                  <a:pt x="30972" y="34774"/>
                </a:cubicBezTo>
                <a:close/>
                <a:moveTo>
                  <a:pt x="46823" y="34774"/>
                </a:moveTo>
                <a:cubicBezTo>
                  <a:pt x="47309" y="34774"/>
                  <a:pt x="47779" y="34889"/>
                  <a:pt x="48203" y="35093"/>
                </a:cubicBezTo>
                <a:cubicBezTo>
                  <a:pt x="48829" y="35395"/>
                  <a:pt x="49347" y="35901"/>
                  <a:pt x="49662" y="36535"/>
                </a:cubicBezTo>
                <a:cubicBezTo>
                  <a:pt x="49687" y="36584"/>
                  <a:pt x="49711" y="36633"/>
                  <a:pt x="49732" y="36682"/>
                </a:cubicBezTo>
                <a:cubicBezTo>
                  <a:pt x="49739" y="36693"/>
                  <a:pt x="49743" y="36706"/>
                  <a:pt x="49747" y="36718"/>
                </a:cubicBezTo>
                <a:cubicBezTo>
                  <a:pt x="49536" y="36776"/>
                  <a:pt x="49327" y="36849"/>
                  <a:pt x="49127" y="36938"/>
                </a:cubicBezTo>
                <a:cubicBezTo>
                  <a:pt x="48727" y="36020"/>
                  <a:pt x="47828" y="35432"/>
                  <a:pt x="46823" y="35432"/>
                </a:cubicBezTo>
                <a:lnTo>
                  <a:pt x="46807" y="35432"/>
                </a:lnTo>
                <a:cubicBezTo>
                  <a:pt x="45798" y="35440"/>
                  <a:pt x="44904" y="36037"/>
                  <a:pt x="44512" y="36959"/>
                </a:cubicBezTo>
                <a:cubicBezTo>
                  <a:pt x="44311" y="36865"/>
                  <a:pt x="44103" y="36788"/>
                  <a:pt x="43890" y="36731"/>
                </a:cubicBezTo>
                <a:cubicBezTo>
                  <a:pt x="43977" y="36527"/>
                  <a:pt x="44079" y="36335"/>
                  <a:pt x="44201" y="36154"/>
                </a:cubicBezTo>
                <a:cubicBezTo>
                  <a:pt x="44246" y="36090"/>
                  <a:pt x="44291" y="36024"/>
                  <a:pt x="44340" y="35963"/>
                </a:cubicBezTo>
                <a:cubicBezTo>
                  <a:pt x="44414" y="35873"/>
                  <a:pt x="44491" y="35783"/>
                  <a:pt x="44573" y="35701"/>
                </a:cubicBezTo>
                <a:cubicBezTo>
                  <a:pt x="45153" y="35121"/>
                  <a:pt x="45945" y="34778"/>
                  <a:pt x="46803" y="34774"/>
                </a:cubicBezTo>
                <a:close/>
                <a:moveTo>
                  <a:pt x="62650" y="34774"/>
                </a:moveTo>
                <a:cubicBezTo>
                  <a:pt x="63136" y="34774"/>
                  <a:pt x="63610" y="34889"/>
                  <a:pt x="64030" y="35093"/>
                </a:cubicBezTo>
                <a:cubicBezTo>
                  <a:pt x="64655" y="35395"/>
                  <a:pt x="65174" y="35901"/>
                  <a:pt x="65493" y="36535"/>
                </a:cubicBezTo>
                <a:cubicBezTo>
                  <a:pt x="65517" y="36584"/>
                  <a:pt x="65538" y="36633"/>
                  <a:pt x="65562" y="36682"/>
                </a:cubicBezTo>
                <a:cubicBezTo>
                  <a:pt x="65566" y="36693"/>
                  <a:pt x="65570" y="36706"/>
                  <a:pt x="65578" y="36718"/>
                </a:cubicBezTo>
                <a:cubicBezTo>
                  <a:pt x="65361" y="36776"/>
                  <a:pt x="65153" y="36849"/>
                  <a:pt x="64953" y="36938"/>
                </a:cubicBezTo>
                <a:cubicBezTo>
                  <a:pt x="64553" y="36020"/>
                  <a:pt x="63659" y="35432"/>
                  <a:pt x="62650" y="35432"/>
                </a:cubicBezTo>
                <a:lnTo>
                  <a:pt x="62633" y="35432"/>
                </a:lnTo>
                <a:cubicBezTo>
                  <a:pt x="61629" y="35440"/>
                  <a:pt x="60730" y="36037"/>
                  <a:pt x="60338" y="36959"/>
                </a:cubicBezTo>
                <a:cubicBezTo>
                  <a:pt x="60138" y="36865"/>
                  <a:pt x="59934" y="36791"/>
                  <a:pt x="59721" y="36731"/>
                </a:cubicBezTo>
                <a:cubicBezTo>
                  <a:pt x="60211" y="35547"/>
                  <a:pt x="61342" y="34782"/>
                  <a:pt x="62629" y="34774"/>
                </a:cubicBezTo>
                <a:close/>
                <a:moveTo>
                  <a:pt x="78586" y="34774"/>
                </a:moveTo>
                <a:cubicBezTo>
                  <a:pt x="79636" y="34811"/>
                  <a:pt x="80604" y="35379"/>
                  <a:pt x="81160" y="36252"/>
                </a:cubicBezTo>
                <a:lnTo>
                  <a:pt x="81163" y="36252"/>
                </a:lnTo>
                <a:cubicBezTo>
                  <a:pt x="81180" y="36286"/>
                  <a:pt x="81201" y="36314"/>
                  <a:pt x="81216" y="36346"/>
                </a:cubicBezTo>
                <a:cubicBezTo>
                  <a:pt x="81221" y="36350"/>
                  <a:pt x="81225" y="36355"/>
                  <a:pt x="81225" y="36359"/>
                </a:cubicBezTo>
                <a:cubicBezTo>
                  <a:pt x="81241" y="36388"/>
                  <a:pt x="81258" y="36416"/>
                  <a:pt x="81274" y="36444"/>
                </a:cubicBezTo>
                <a:cubicBezTo>
                  <a:pt x="81278" y="36448"/>
                  <a:pt x="81282" y="36457"/>
                  <a:pt x="81282" y="36461"/>
                </a:cubicBezTo>
                <a:cubicBezTo>
                  <a:pt x="81299" y="36490"/>
                  <a:pt x="81310" y="36518"/>
                  <a:pt x="81327" y="36546"/>
                </a:cubicBezTo>
                <a:cubicBezTo>
                  <a:pt x="81331" y="36555"/>
                  <a:pt x="81335" y="36563"/>
                  <a:pt x="81339" y="36571"/>
                </a:cubicBezTo>
                <a:cubicBezTo>
                  <a:pt x="81352" y="36600"/>
                  <a:pt x="81363" y="36629"/>
                  <a:pt x="81376" y="36657"/>
                </a:cubicBezTo>
                <a:cubicBezTo>
                  <a:pt x="81380" y="36665"/>
                  <a:pt x="81384" y="36674"/>
                  <a:pt x="81388" y="36682"/>
                </a:cubicBezTo>
                <a:cubicBezTo>
                  <a:pt x="81393" y="36693"/>
                  <a:pt x="81401" y="36706"/>
                  <a:pt x="81405" y="36718"/>
                </a:cubicBezTo>
                <a:cubicBezTo>
                  <a:pt x="81192" y="36776"/>
                  <a:pt x="80984" y="36849"/>
                  <a:pt x="80784" y="36938"/>
                </a:cubicBezTo>
                <a:cubicBezTo>
                  <a:pt x="80383" y="36020"/>
                  <a:pt x="79485" y="35432"/>
                  <a:pt x="78481" y="35432"/>
                </a:cubicBezTo>
                <a:lnTo>
                  <a:pt x="78464" y="35432"/>
                </a:lnTo>
                <a:cubicBezTo>
                  <a:pt x="77455" y="35440"/>
                  <a:pt x="76560" y="36037"/>
                  <a:pt x="76168" y="36959"/>
                </a:cubicBezTo>
                <a:cubicBezTo>
                  <a:pt x="75968" y="36865"/>
                  <a:pt x="75760" y="36791"/>
                  <a:pt x="75548" y="36731"/>
                </a:cubicBezTo>
                <a:cubicBezTo>
                  <a:pt x="76038" y="35547"/>
                  <a:pt x="77173" y="34782"/>
                  <a:pt x="78460" y="34774"/>
                </a:cubicBezTo>
                <a:close/>
                <a:moveTo>
                  <a:pt x="94307" y="34774"/>
                </a:moveTo>
                <a:cubicBezTo>
                  <a:pt x="94792" y="34774"/>
                  <a:pt x="95267" y="34889"/>
                  <a:pt x="95687" y="35093"/>
                </a:cubicBezTo>
                <a:cubicBezTo>
                  <a:pt x="96312" y="35395"/>
                  <a:pt x="96831" y="35901"/>
                  <a:pt x="97150" y="36535"/>
                </a:cubicBezTo>
                <a:cubicBezTo>
                  <a:pt x="97174" y="36584"/>
                  <a:pt x="97194" y="36633"/>
                  <a:pt x="97219" y="36682"/>
                </a:cubicBezTo>
                <a:cubicBezTo>
                  <a:pt x="97223" y="36693"/>
                  <a:pt x="97227" y="36706"/>
                  <a:pt x="97235" y="36718"/>
                </a:cubicBezTo>
                <a:cubicBezTo>
                  <a:pt x="97019" y="36776"/>
                  <a:pt x="96811" y="36849"/>
                  <a:pt x="96611" y="36938"/>
                </a:cubicBezTo>
                <a:cubicBezTo>
                  <a:pt x="96210" y="36020"/>
                  <a:pt x="95316" y="35432"/>
                  <a:pt x="94307" y="35432"/>
                </a:cubicBezTo>
                <a:lnTo>
                  <a:pt x="94291" y="35432"/>
                </a:lnTo>
                <a:cubicBezTo>
                  <a:pt x="93286" y="35440"/>
                  <a:pt x="92387" y="36037"/>
                  <a:pt x="91995" y="36959"/>
                </a:cubicBezTo>
                <a:cubicBezTo>
                  <a:pt x="91795" y="36865"/>
                  <a:pt x="91591" y="36791"/>
                  <a:pt x="91378" y="36731"/>
                </a:cubicBezTo>
                <a:cubicBezTo>
                  <a:pt x="91868" y="35547"/>
                  <a:pt x="93000" y="34782"/>
                  <a:pt x="94287" y="34774"/>
                </a:cubicBezTo>
                <a:close/>
                <a:moveTo>
                  <a:pt x="7304" y="34063"/>
                </a:moveTo>
                <a:cubicBezTo>
                  <a:pt x="8930" y="34063"/>
                  <a:pt x="10380" y="35076"/>
                  <a:pt x="10943" y="36595"/>
                </a:cubicBezTo>
                <a:cubicBezTo>
                  <a:pt x="10723" y="36608"/>
                  <a:pt x="10506" y="36640"/>
                  <a:pt x="10293" y="36690"/>
                </a:cubicBezTo>
                <a:cubicBezTo>
                  <a:pt x="10278" y="36644"/>
                  <a:pt x="10257" y="36604"/>
                  <a:pt x="10236" y="36563"/>
                </a:cubicBezTo>
                <a:cubicBezTo>
                  <a:pt x="10232" y="36546"/>
                  <a:pt x="10224" y="36531"/>
                  <a:pt x="10216" y="36518"/>
                </a:cubicBezTo>
                <a:cubicBezTo>
                  <a:pt x="10208" y="36502"/>
                  <a:pt x="10199" y="36486"/>
                  <a:pt x="10191" y="36465"/>
                </a:cubicBezTo>
                <a:cubicBezTo>
                  <a:pt x="10183" y="36448"/>
                  <a:pt x="10171" y="36429"/>
                  <a:pt x="10163" y="36408"/>
                </a:cubicBezTo>
                <a:cubicBezTo>
                  <a:pt x="10155" y="36392"/>
                  <a:pt x="10146" y="36380"/>
                  <a:pt x="10138" y="36367"/>
                </a:cubicBezTo>
                <a:cubicBezTo>
                  <a:pt x="10126" y="36343"/>
                  <a:pt x="10114" y="36322"/>
                  <a:pt x="10101" y="36301"/>
                </a:cubicBezTo>
                <a:cubicBezTo>
                  <a:pt x="10093" y="36290"/>
                  <a:pt x="10085" y="36277"/>
                  <a:pt x="10082" y="36265"/>
                </a:cubicBezTo>
                <a:cubicBezTo>
                  <a:pt x="10065" y="36241"/>
                  <a:pt x="10052" y="36220"/>
                  <a:pt x="10036" y="36195"/>
                </a:cubicBezTo>
                <a:cubicBezTo>
                  <a:pt x="10033" y="36188"/>
                  <a:pt x="10024" y="36179"/>
                  <a:pt x="10020" y="36167"/>
                </a:cubicBezTo>
                <a:cubicBezTo>
                  <a:pt x="10003" y="36143"/>
                  <a:pt x="9987" y="36118"/>
                  <a:pt x="9971" y="36094"/>
                </a:cubicBezTo>
                <a:cubicBezTo>
                  <a:pt x="9963" y="36086"/>
                  <a:pt x="9959" y="36081"/>
                  <a:pt x="9954" y="36073"/>
                </a:cubicBezTo>
                <a:cubicBezTo>
                  <a:pt x="9935" y="36045"/>
                  <a:pt x="9918" y="36020"/>
                  <a:pt x="9897" y="35995"/>
                </a:cubicBezTo>
                <a:cubicBezTo>
                  <a:pt x="9893" y="35988"/>
                  <a:pt x="9889" y="35983"/>
                  <a:pt x="9885" y="35975"/>
                </a:cubicBezTo>
                <a:cubicBezTo>
                  <a:pt x="9865" y="35950"/>
                  <a:pt x="9844" y="35926"/>
                  <a:pt x="9824" y="35897"/>
                </a:cubicBezTo>
                <a:cubicBezTo>
                  <a:pt x="9820" y="35894"/>
                  <a:pt x="9816" y="35890"/>
                  <a:pt x="9812" y="35885"/>
                </a:cubicBezTo>
                <a:cubicBezTo>
                  <a:pt x="9791" y="35856"/>
                  <a:pt x="9771" y="35832"/>
                  <a:pt x="9746" y="35807"/>
                </a:cubicBezTo>
                <a:cubicBezTo>
                  <a:pt x="9742" y="35803"/>
                  <a:pt x="9738" y="35799"/>
                  <a:pt x="9734" y="35796"/>
                </a:cubicBezTo>
                <a:cubicBezTo>
                  <a:pt x="9714" y="35771"/>
                  <a:pt x="9689" y="35743"/>
                  <a:pt x="9665" y="35718"/>
                </a:cubicBezTo>
                <a:cubicBezTo>
                  <a:pt x="9665" y="35713"/>
                  <a:pt x="9660" y="35709"/>
                  <a:pt x="9656" y="35709"/>
                </a:cubicBezTo>
                <a:cubicBezTo>
                  <a:pt x="9632" y="35681"/>
                  <a:pt x="9607" y="35656"/>
                  <a:pt x="9583" y="35632"/>
                </a:cubicBezTo>
                <a:cubicBezTo>
                  <a:pt x="9579" y="35628"/>
                  <a:pt x="9575" y="35624"/>
                  <a:pt x="9575" y="35624"/>
                </a:cubicBezTo>
                <a:cubicBezTo>
                  <a:pt x="9546" y="35599"/>
                  <a:pt x="9522" y="35575"/>
                  <a:pt x="9493" y="35550"/>
                </a:cubicBezTo>
                <a:cubicBezTo>
                  <a:pt x="9493" y="35547"/>
                  <a:pt x="9489" y="35542"/>
                  <a:pt x="9485" y="35542"/>
                </a:cubicBezTo>
                <a:cubicBezTo>
                  <a:pt x="9460" y="35517"/>
                  <a:pt x="9432" y="35493"/>
                  <a:pt x="9407" y="35468"/>
                </a:cubicBezTo>
                <a:cubicBezTo>
                  <a:pt x="9403" y="35468"/>
                  <a:pt x="9399" y="35464"/>
                  <a:pt x="9395" y="35464"/>
                </a:cubicBezTo>
                <a:cubicBezTo>
                  <a:pt x="9371" y="35440"/>
                  <a:pt x="9341" y="35415"/>
                  <a:pt x="9313" y="35395"/>
                </a:cubicBezTo>
                <a:cubicBezTo>
                  <a:pt x="9309" y="35391"/>
                  <a:pt x="9305" y="35391"/>
                  <a:pt x="9305" y="35387"/>
                </a:cubicBezTo>
                <a:cubicBezTo>
                  <a:pt x="9277" y="35366"/>
                  <a:pt x="9248" y="35342"/>
                  <a:pt x="9219" y="35321"/>
                </a:cubicBezTo>
                <a:cubicBezTo>
                  <a:pt x="9215" y="35321"/>
                  <a:pt x="9211" y="35317"/>
                  <a:pt x="9207" y="35313"/>
                </a:cubicBezTo>
                <a:cubicBezTo>
                  <a:pt x="9179" y="35293"/>
                  <a:pt x="9150" y="35272"/>
                  <a:pt x="9121" y="35252"/>
                </a:cubicBezTo>
                <a:cubicBezTo>
                  <a:pt x="9117" y="35252"/>
                  <a:pt x="9113" y="35248"/>
                  <a:pt x="9109" y="35244"/>
                </a:cubicBezTo>
                <a:cubicBezTo>
                  <a:pt x="9081" y="35228"/>
                  <a:pt x="9052" y="35207"/>
                  <a:pt x="9019" y="35191"/>
                </a:cubicBezTo>
                <a:cubicBezTo>
                  <a:pt x="9015" y="35187"/>
                  <a:pt x="9011" y="35183"/>
                  <a:pt x="9007" y="35179"/>
                </a:cubicBezTo>
                <a:cubicBezTo>
                  <a:pt x="8979" y="35162"/>
                  <a:pt x="8945" y="35146"/>
                  <a:pt x="8917" y="35130"/>
                </a:cubicBezTo>
                <a:cubicBezTo>
                  <a:pt x="8913" y="35125"/>
                  <a:pt x="8905" y="35121"/>
                  <a:pt x="8900" y="35117"/>
                </a:cubicBezTo>
                <a:cubicBezTo>
                  <a:pt x="8872" y="35101"/>
                  <a:pt x="8844" y="35085"/>
                  <a:pt x="8815" y="35072"/>
                </a:cubicBezTo>
                <a:cubicBezTo>
                  <a:pt x="8807" y="35068"/>
                  <a:pt x="8798" y="35064"/>
                  <a:pt x="8795" y="35060"/>
                </a:cubicBezTo>
                <a:cubicBezTo>
                  <a:pt x="8766" y="35048"/>
                  <a:pt x="8738" y="35032"/>
                  <a:pt x="8709" y="35019"/>
                </a:cubicBezTo>
                <a:cubicBezTo>
                  <a:pt x="8700" y="35015"/>
                  <a:pt x="8693" y="35011"/>
                  <a:pt x="8685" y="35007"/>
                </a:cubicBezTo>
                <a:cubicBezTo>
                  <a:pt x="8655" y="34995"/>
                  <a:pt x="8627" y="34983"/>
                  <a:pt x="8598" y="34970"/>
                </a:cubicBezTo>
                <a:cubicBezTo>
                  <a:pt x="8591" y="34966"/>
                  <a:pt x="8578" y="34962"/>
                  <a:pt x="8570" y="34958"/>
                </a:cubicBezTo>
                <a:cubicBezTo>
                  <a:pt x="8542" y="34946"/>
                  <a:pt x="8517" y="34934"/>
                  <a:pt x="8489" y="34921"/>
                </a:cubicBezTo>
                <a:cubicBezTo>
                  <a:pt x="8476" y="34917"/>
                  <a:pt x="8468" y="34917"/>
                  <a:pt x="8455" y="34913"/>
                </a:cubicBezTo>
                <a:cubicBezTo>
                  <a:pt x="8427" y="34901"/>
                  <a:pt x="8402" y="34893"/>
                  <a:pt x="8374" y="34880"/>
                </a:cubicBezTo>
                <a:cubicBezTo>
                  <a:pt x="8361" y="34876"/>
                  <a:pt x="8349" y="34872"/>
                  <a:pt x="8337" y="34868"/>
                </a:cubicBezTo>
                <a:cubicBezTo>
                  <a:pt x="8312" y="34860"/>
                  <a:pt x="8288" y="34852"/>
                  <a:pt x="8259" y="34844"/>
                </a:cubicBezTo>
                <a:cubicBezTo>
                  <a:pt x="8248" y="34840"/>
                  <a:pt x="8235" y="34836"/>
                  <a:pt x="8219" y="34831"/>
                </a:cubicBezTo>
                <a:cubicBezTo>
                  <a:pt x="8195" y="34827"/>
                  <a:pt x="8170" y="34819"/>
                  <a:pt x="8146" y="34811"/>
                </a:cubicBezTo>
                <a:cubicBezTo>
                  <a:pt x="8129" y="34806"/>
                  <a:pt x="8116" y="34803"/>
                  <a:pt x="8101" y="34799"/>
                </a:cubicBezTo>
                <a:cubicBezTo>
                  <a:pt x="8076" y="34795"/>
                  <a:pt x="8051" y="34791"/>
                  <a:pt x="8027" y="34782"/>
                </a:cubicBezTo>
                <a:cubicBezTo>
                  <a:pt x="8010" y="34778"/>
                  <a:pt x="7994" y="34774"/>
                  <a:pt x="7978" y="34774"/>
                </a:cubicBezTo>
                <a:cubicBezTo>
                  <a:pt x="7953" y="34766"/>
                  <a:pt x="7933" y="34762"/>
                  <a:pt x="7908" y="34757"/>
                </a:cubicBezTo>
                <a:cubicBezTo>
                  <a:pt x="7892" y="34754"/>
                  <a:pt x="7871" y="34754"/>
                  <a:pt x="7855" y="34750"/>
                </a:cubicBezTo>
                <a:cubicBezTo>
                  <a:pt x="7831" y="34746"/>
                  <a:pt x="7810" y="34742"/>
                  <a:pt x="7790" y="34738"/>
                </a:cubicBezTo>
                <a:cubicBezTo>
                  <a:pt x="7769" y="34738"/>
                  <a:pt x="7749" y="34733"/>
                  <a:pt x="7729" y="34729"/>
                </a:cubicBezTo>
                <a:cubicBezTo>
                  <a:pt x="7708" y="34729"/>
                  <a:pt x="7688" y="34725"/>
                  <a:pt x="7667" y="34725"/>
                </a:cubicBezTo>
                <a:cubicBezTo>
                  <a:pt x="7647" y="34721"/>
                  <a:pt x="7626" y="34721"/>
                  <a:pt x="7602" y="34717"/>
                </a:cubicBezTo>
                <a:cubicBezTo>
                  <a:pt x="7586" y="34717"/>
                  <a:pt x="7565" y="34713"/>
                  <a:pt x="7545" y="34713"/>
                </a:cubicBezTo>
                <a:cubicBezTo>
                  <a:pt x="7524" y="34708"/>
                  <a:pt x="7500" y="34708"/>
                  <a:pt x="7475" y="34708"/>
                </a:cubicBezTo>
                <a:cubicBezTo>
                  <a:pt x="7459" y="34708"/>
                  <a:pt x="7443" y="34705"/>
                  <a:pt x="7422" y="34705"/>
                </a:cubicBezTo>
                <a:lnTo>
                  <a:pt x="7283" y="34705"/>
                </a:lnTo>
                <a:cubicBezTo>
                  <a:pt x="6021" y="34713"/>
                  <a:pt x="4886" y="35449"/>
                  <a:pt x="4359" y="36591"/>
                </a:cubicBezTo>
                <a:cubicBezTo>
                  <a:pt x="4342" y="36629"/>
                  <a:pt x="4327" y="36665"/>
                  <a:pt x="4310" y="36702"/>
                </a:cubicBezTo>
                <a:lnTo>
                  <a:pt x="4376" y="36731"/>
                </a:lnTo>
                <a:cubicBezTo>
                  <a:pt x="4400" y="36674"/>
                  <a:pt x="4425" y="36616"/>
                  <a:pt x="4449" y="36563"/>
                </a:cubicBezTo>
                <a:cubicBezTo>
                  <a:pt x="4759" y="35922"/>
                  <a:pt x="5266" y="35419"/>
                  <a:pt x="5882" y="35109"/>
                </a:cubicBezTo>
                <a:cubicBezTo>
                  <a:pt x="6308" y="34897"/>
                  <a:pt x="6785" y="34778"/>
                  <a:pt x="7288" y="34774"/>
                </a:cubicBezTo>
                <a:lnTo>
                  <a:pt x="7422" y="34774"/>
                </a:lnTo>
                <a:cubicBezTo>
                  <a:pt x="7435" y="34774"/>
                  <a:pt x="7451" y="34778"/>
                  <a:pt x="7463" y="34778"/>
                </a:cubicBezTo>
                <a:cubicBezTo>
                  <a:pt x="7492" y="34778"/>
                  <a:pt x="7516" y="34778"/>
                  <a:pt x="7545" y="34782"/>
                </a:cubicBezTo>
                <a:cubicBezTo>
                  <a:pt x="7553" y="34782"/>
                  <a:pt x="7561" y="34782"/>
                  <a:pt x="7573" y="34787"/>
                </a:cubicBezTo>
                <a:cubicBezTo>
                  <a:pt x="7606" y="34787"/>
                  <a:pt x="7635" y="34791"/>
                  <a:pt x="7667" y="34795"/>
                </a:cubicBezTo>
                <a:lnTo>
                  <a:pt x="7680" y="34795"/>
                </a:lnTo>
                <a:cubicBezTo>
                  <a:pt x="8591" y="34901"/>
                  <a:pt x="9399" y="35391"/>
                  <a:pt x="9914" y="36135"/>
                </a:cubicBezTo>
                <a:cubicBezTo>
                  <a:pt x="9914" y="36139"/>
                  <a:pt x="9914" y="36139"/>
                  <a:pt x="9918" y="36143"/>
                </a:cubicBezTo>
                <a:cubicBezTo>
                  <a:pt x="9938" y="36171"/>
                  <a:pt x="9959" y="36203"/>
                  <a:pt x="9979" y="36237"/>
                </a:cubicBezTo>
                <a:cubicBezTo>
                  <a:pt x="9984" y="36241"/>
                  <a:pt x="9987" y="36248"/>
                  <a:pt x="9991" y="36257"/>
                </a:cubicBezTo>
                <a:cubicBezTo>
                  <a:pt x="10008" y="36282"/>
                  <a:pt x="10024" y="36310"/>
                  <a:pt x="10040" y="36335"/>
                </a:cubicBezTo>
                <a:cubicBezTo>
                  <a:pt x="10048" y="36350"/>
                  <a:pt x="10057" y="36363"/>
                  <a:pt x="10065" y="36380"/>
                </a:cubicBezTo>
                <a:cubicBezTo>
                  <a:pt x="10077" y="36399"/>
                  <a:pt x="10089" y="36420"/>
                  <a:pt x="10097" y="36441"/>
                </a:cubicBezTo>
                <a:cubicBezTo>
                  <a:pt x="10114" y="36465"/>
                  <a:pt x="10126" y="36490"/>
                  <a:pt x="10138" y="36514"/>
                </a:cubicBezTo>
                <a:cubicBezTo>
                  <a:pt x="10142" y="36527"/>
                  <a:pt x="10150" y="36539"/>
                  <a:pt x="10155" y="36546"/>
                </a:cubicBezTo>
                <a:cubicBezTo>
                  <a:pt x="10180" y="36600"/>
                  <a:pt x="10204" y="36653"/>
                  <a:pt x="10224" y="36706"/>
                </a:cubicBezTo>
                <a:cubicBezTo>
                  <a:pt x="10012" y="36759"/>
                  <a:pt x="9799" y="36829"/>
                  <a:pt x="9599" y="36919"/>
                </a:cubicBezTo>
                <a:cubicBezTo>
                  <a:pt x="9194" y="36012"/>
                  <a:pt x="8300" y="35432"/>
                  <a:pt x="7304" y="35432"/>
                </a:cubicBezTo>
                <a:lnTo>
                  <a:pt x="7292" y="35432"/>
                </a:lnTo>
                <a:cubicBezTo>
                  <a:pt x="6274" y="35440"/>
                  <a:pt x="5376" y="36045"/>
                  <a:pt x="4984" y="36980"/>
                </a:cubicBezTo>
                <a:cubicBezTo>
                  <a:pt x="4572" y="36780"/>
                  <a:pt x="4127" y="36653"/>
                  <a:pt x="3661" y="36608"/>
                </a:cubicBezTo>
                <a:cubicBezTo>
                  <a:pt x="4216" y="35093"/>
                  <a:pt x="5662" y="34076"/>
                  <a:pt x="7279" y="34063"/>
                </a:cubicBezTo>
                <a:close/>
                <a:moveTo>
                  <a:pt x="23134" y="34063"/>
                </a:moveTo>
                <a:cubicBezTo>
                  <a:pt x="24755" y="34063"/>
                  <a:pt x="26210" y="35076"/>
                  <a:pt x="26774" y="36595"/>
                </a:cubicBezTo>
                <a:cubicBezTo>
                  <a:pt x="26553" y="36608"/>
                  <a:pt x="26337" y="36640"/>
                  <a:pt x="26124" y="36690"/>
                </a:cubicBezTo>
                <a:cubicBezTo>
                  <a:pt x="26099" y="36633"/>
                  <a:pt x="26075" y="36571"/>
                  <a:pt x="26046" y="36518"/>
                </a:cubicBezTo>
                <a:cubicBezTo>
                  <a:pt x="26035" y="36497"/>
                  <a:pt x="26026" y="36473"/>
                  <a:pt x="26014" y="36453"/>
                </a:cubicBezTo>
                <a:cubicBezTo>
                  <a:pt x="26005" y="36441"/>
                  <a:pt x="25997" y="36424"/>
                  <a:pt x="25990" y="36408"/>
                </a:cubicBezTo>
                <a:cubicBezTo>
                  <a:pt x="25973" y="36375"/>
                  <a:pt x="25952" y="36343"/>
                  <a:pt x="25937" y="36310"/>
                </a:cubicBezTo>
                <a:cubicBezTo>
                  <a:pt x="25932" y="36310"/>
                  <a:pt x="25932" y="36306"/>
                  <a:pt x="25932" y="36301"/>
                </a:cubicBezTo>
                <a:cubicBezTo>
                  <a:pt x="25417" y="35419"/>
                  <a:pt x="24527" y="34840"/>
                  <a:pt x="23511" y="34725"/>
                </a:cubicBezTo>
                <a:lnTo>
                  <a:pt x="23506" y="34725"/>
                </a:lnTo>
                <a:cubicBezTo>
                  <a:pt x="23469" y="34721"/>
                  <a:pt x="23437" y="34717"/>
                  <a:pt x="23400" y="34713"/>
                </a:cubicBezTo>
                <a:lnTo>
                  <a:pt x="23379" y="34713"/>
                </a:lnTo>
                <a:cubicBezTo>
                  <a:pt x="23351" y="34708"/>
                  <a:pt x="23322" y="34708"/>
                  <a:pt x="23294" y="34708"/>
                </a:cubicBezTo>
                <a:cubicBezTo>
                  <a:pt x="23277" y="34705"/>
                  <a:pt x="23266" y="34705"/>
                  <a:pt x="23253" y="34705"/>
                </a:cubicBezTo>
                <a:lnTo>
                  <a:pt x="23114" y="34705"/>
                </a:lnTo>
                <a:cubicBezTo>
                  <a:pt x="21807" y="34713"/>
                  <a:pt x="20639" y="35498"/>
                  <a:pt x="20141" y="36702"/>
                </a:cubicBezTo>
                <a:lnTo>
                  <a:pt x="20202" y="36731"/>
                </a:lnTo>
                <a:cubicBezTo>
                  <a:pt x="20227" y="36674"/>
                  <a:pt x="20251" y="36616"/>
                  <a:pt x="20280" y="36563"/>
                </a:cubicBezTo>
                <a:cubicBezTo>
                  <a:pt x="20312" y="36493"/>
                  <a:pt x="20349" y="36424"/>
                  <a:pt x="20390" y="36355"/>
                </a:cubicBezTo>
                <a:cubicBezTo>
                  <a:pt x="20414" y="36314"/>
                  <a:pt x="20439" y="36269"/>
                  <a:pt x="20467" y="36228"/>
                </a:cubicBezTo>
                <a:cubicBezTo>
                  <a:pt x="20774" y="35747"/>
                  <a:pt x="21207" y="35362"/>
                  <a:pt x="21709" y="35109"/>
                </a:cubicBezTo>
                <a:cubicBezTo>
                  <a:pt x="22138" y="34897"/>
                  <a:pt x="22616" y="34778"/>
                  <a:pt x="23114" y="34774"/>
                </a:cubicBezTo>
                <a:lnTo>
                  <a:pt x="23249" y="34774"/>
                </a:lnTo>
                <a:cubicBezTo>
                  <a:pt x="23266" y="34774"/>
                  <a:pt x="23277" y="34778"/>
                  <a:pt x="23294" y="34778"/>
                </a:cubicBezTo>
                <a:cubicBezTo>
                  <a:pt x="23318" y="34778"/>
                  <a:pt x="23347" y="34778"/>
                  <a:pt x="23371" y="34782"/>
                </a:cubicBezTo>
                <a:cubicBezTo>
                  <a:pt x="23383" y="34782"/>
                  <a:pt x="23392" y="34782"/>
                  <a:pt x="23404" y="34787"/>
                </a:cubicBezTo>
                <a:cubicBezTo>
                  <a:pt x="23432" y="34787"/>
                  <a:pt x="23466" y="34791"/>
                  <a:pt x="23494" y="34795"/>
                </a:cubicBezTo>
                <a:lnTo>
                  <a:pt x="23511" y="34795"/>
                </a:lnTo>
                <a:cubicBezTo>
                  <a:pt x="23547" y="34799"/>
                  <a:pt x="23579" y="34803"/>
                  <a:pt x="23616" y="34811"/>
                </a:cubicBezTo>
                <a:lnTo>
                  <a:pt x="23620" y="34811"/>
                </a:lnTo>
                <a:cubicBezTo>
                  <a:pt x="24368" y="34925"/>
                  <a:pt x="25038" y="35297"/>
                  <a:pt x="25524" y="35856"/>
                </a:cubicBezTo>
                <a:cubicBezTo>
                  <a:pt x="25528" y="35856"/>
                  <a:pt x="25528" y="35860"/>
                  <a:pt x="25532" y="35865"/>
                </a:cubicBezTo>
                <a:cubicBezTo>
                  <a:pt x="25556" y="35890"/>
                  <a:pt x="25577" y="35918"/>
                  <a:pt x="25601" y="35946"/>
                </a:cubicBezTo>
                <a:cubicBezTo>
                  <a:pt x="25605" y="35950"/>
                  <a:pt x="25609" y="35954"/>
                  <a:pt x="25613" y="35963"/>
                </a:cubicBezTo>
                <a:cubicBezTo>
                  <a:pt x="25634" y="35988"/>
                  <a:pt x="25654" y="36012"/>
                  <a:pt x="25671" y="36041"/>
                </a:cubicBezTo>
                <a:cubicBezTo>
                  <a:pt x="25679" y="36048"/>
                  <a:pt x="25683" y="36056"/>
                  <a:pt x="25692" y="36065"/>
                </a:cubicBezTo>
                <a:cubicBezTo>
                  <a:pt x="25707" y="36090"/>
                  <a:pt x="25724" y="36110"/>
                  <a:pt x="25741" y="36135"/>
                </a:cubicBezTo>
                <a:cubicBezTo>
                  <a:pt x="25748" y="36146"/>
                  <a:pt x="25756" y="36159"/>
                  <a:pt x="25765" y="36171"/>
                </a:cubicBezTo>
                <a:cubicBezTo>
                  <a:pt x="25781" y="36192"/>
                  <a:pt x="25794" y="36212"/>
                  <a:pt x="25805" y="36233"/>
                </a:cubicBezTo>
                <a:cubicBezTo>
                  <a:pt x="25818" y="36248"/>
                  <a:pt x="25826" y="36269"/>
                  <a:pt x="25839" y="36286"/>
                </a:cubicBezTo>
                <a:cubicBezTo>
                  <a:pt x="25846" y="36301"/>
                  <a:pt x="25858" y="36318"/>
                  <a:pt x="25871" y="36335"/>
                </a:cubicBezTo>
                <a:cubicBezTo>
                  <a:pt x="25883" y="36359"/>
                  <a:pt x="25895" y="36380"/>
                  <a:pt x="25907" y="36404"/>
                </a:cubicBezTo>
                <a:cubicBezTo>
                  <a:pt x="25916" y="36416"/>
                  <a:pt x="25920" y="36429"/>
                  <a:pt x="25928" y="36441"/>
                </a:cubicBezTo>
                <a:cubicBezTo>
                  <a:pt x="25945" y="36469"/>
                  <a:pt x="25961" y="36502"/>
                  <a:pt x="25973" y="36531"/>
                </a:cubicBezTo>
                <a:cubicBezTo>
                  <a:pt x="25977" y="36535"/>
                  <a:pt x="25981" y="36542"/>
                  <a:pt x="25981" y="36546"/>
                </a:cubicBezTo>
                <a:cubicBezTo>
                  <a:pt x="26010" y="36600"/>
                  <a:pt x="26030" y="36653"/>
                  <a:pt x="26054" y="36706"/>
                </a:cubicBezTo>
                <a:cubicBezTo>
                  <a:pt x="25839" y="36759"/>
                  <a:pt x="25630" y="36829"/>
                  <a:pt x="25430" y="36919"/>
                </a:cubicBezTo>
                <a:cubicBezTo>
                  <a:pt x="25021" y="36012"/>
                  <a:pt x="24127" y="35432"/>
                  <a:pt x="23134" y="35432"/>
                </a:cubicBezTo>
                <a:lnTo>
                  <a:pt x="23119" y="35432"/>
                </a:lnTo>
                <a:cubicBezTo>
                  <a:pt x="22105" y="35440"/>
                  <a:pt x="21202" y="36045"/>
                  <a:pt x="20815" y="36980"/>
                </a:cubicBezTo>
                <a:cubicBezTo>
                  <a:pt x="20402" y="36780"/>
                  <a:pt x="19952" y="36653"/>
                  <a:pt x="19492" y="36608"/>
                </a:cubicBezTo>
                <a:cubicBezTo>
                  <a:pt x="20046" y="35093"/>
                  <a:pt x="21492" y="34076"/>
                  <a:pt x="23110" y="34063"/>
                </a:cubicBezTo>
                <a:close/>
                <a:moveTo>
                  <a:pt x="38961" y="34063"/>
                </a:moveTo>
                <a:cubicBezTo>
                  <a:pt x="40586" y="34063"/>
                  <a:pt x="42037" y="35076"/>
                  <a:pt x="42600" y="36595"/>
                </a:cubicBezTo>
                <a:cubicBezTo>
                  <a:pt x="42380" y="36608"/>
                  <a:pt x="42163" y="36640"/>
                  <a:pt x="41951" y="36690"/>
                </a:cubicBezTo>
                <a:cubicBezTo>
                  <a:pt x="41575" y="35787"/>
                  <a:pt x="40831" y="35130"/>
                  <a:pt x="39937" y="34852"/>
                </a:cubicBezTo>
                <a:cubicBezTo>
                  <a:pt x="39933" y="34848"/>
                  <a:pt x="39929" y="34848"/>
                  <a:pt x="39929" y="34848"/>
                </a:cubicBezTo>
                <a:cubicBezTo>
                  <a:pt x="39892" y="34836"/>
                  <a:pt x="39860" y="34827"/>
                  <a:pt x="39826" y="34819"/>
                </a:cubicBezTo>
                <a:cubicBezTo>
                  <a:pt x="39823" y="34819"/>
                  <a:pt x="39815" y="34815"/>
                  <a:pt x="39811" y="34815"/>
                </a:cubicBezTo>
                <a:cubicBezTo>
                  <a:pt x="39777" y="34806"/>
                  <a:pt x="39749" y="34799"/>
                  <a:pt x="39717" y="34791"/>
                </a:cubicBezTo>
                <a:cubicBezTo>
                  <a:pt x="39709" y="34791"/>
                  <a:pt x="39700" y="34787"/>
                  <a:pt x="39692" y="34787"/>
                </a:cubicBezTo>
                <a:cubicBezTo>
                  <a:pt x="39664" y="34778"/>
                  <a:pt x="39635" y="34774"/>
                  <a:pt x="39606" y="34766"/>
                </a:cubicBezTo>
                <a:cubicBezTo>
                  <a:pt x="39594" y="34766"/>
                  <a:pt x="39581" y="34762"/>
                  <a:pt x="39574" y="34757"/>
                </a:cubicBezTo>
                <a:cubicBezTo>
                  <a:pt x="39545" y="34754"/>
                  <a:pt x="39517" y="34750"/>
                  <a:pt x="39492" y="34746"/>
                </a:cubicBezTo>
                <a:cubicBezTo>
                  <a:pt x="39476" y="34746"/>
                  <a:pt x="39464" y="34742"/>
                  <a:pt x="39451" y="34738"/>
                </a:cubicBezTo>
                <a:cubicBezTo>
                  <a:pt x="39426" y="34738"/>
                  <a:pt x="39398" y="34733"/>
                  <a:pt x="39374" y="34729"/>
                </a:cubicBezTo>
                <a:cubicBezTo>
                  <a:pt x="39357" y="34729"/>
                  <a:pt x="39345" y="34725"/>
                  <a:pt x="39328" y="34725"/>
                </a:cubicBezTo>
                <a:cubicBezTo>
                  <a:pt x="39304" y="34721"/>
                  <a:pt x="39279" y="34717"/>
                  <a:pt x="39255" y="34717"/>
                </a:cubicBezTo>
                <a:cubicBezTo>
                  <a:pt x="39238" y="34717"/>
                  <a:pt x="39223" y="34713"/>
                  <a:pt x="39206" y="34713"/>
                </a:cubicBezTo>
                <a:cubicBezTo>
                  <a:pt x="39181" y="34708"/>
                  <a:pt x="39157" y="34708"/>
                  <a:pt x="39132" y="34708"/>
                </a:cubicBezTo>
                <a:cubicBezTo>
                  <a:pt x="39116" y="34708"/>
                  <a:pt x="39096" y="34705"/>
                  <a:pt x="39080" y="34705"/>
                </a:cubicBezTo>
                <a:lnTo>
                  <a:pt x="38940" y="34705"/>
                </a:lnTo>
                <a:cubicBezTo>
                  <a:pt x="37638" y="34713"/>
                  <a:pt x="36469" y="35498"/>
                  <a:pt x="35967" y="36702"/>
                </a:cubicBezTo>
                <a:lnTo>
                  <a:pt x="36033" y="36731"/>
                </a:lnTo>
                <a:cubicBezTo>
                  <a:pt x="36057" y="36674"/>
                  <a:pt x="36082" y="36616"/>
                  <a:pt x="36106" y="36563"/>
                </a:cubicBezTo>
                <a:cubicBezTo>
                  <a:pt x="36143" y="36493"/>
                  <a:pt x="36180" y="36424"/>
                  <a:pt x="36216" y="36355"/>
                </a:cubicBezTo>
                <a:cubicBezTo>
                  <a:pt x="36241" y="36314"/>
                  <a:pt x="36269" y="36269"/>
                  <a:pt x="36294" y="36228"/>
                </a:cubicBezTo>
                <a:cubicBezTo>
                  <a:pt x="36604" y="35747"/>
                  <a:pt x="37038" y="35362"/>
                  <a:pt x="37540" y="35109"/>
                </a:cubicBezTo>
                <a:cubicBezTo>
                  <a:pt x="37964" y="34897"/>
                  <a:pt x="38442" y="34778"/>
                  <a:pt x="38944" y="34774"/>
                </a:cubicBezTo>
                <a:lnTo>
                  <a:pt x="38965" y="34774"/>
                </a:lnTo>
                <a:cubicBezTo>
                  <a:pt x="40182" y="34774"/>
                  <a:pt x="41272" y="35456"/>
                  <a:pt x="41804" y="36535"/>
                </a:cubicBezTo>
                <a:cubicBezTo>
                  <a:pt x="41832" y="36591"/>
                  <a:pt x="41856" y="36649"/>
                  <a:pt x="41881" y="36706"/>
                </a:cubicBezTo>
                <a:cubicBezTo>
                  <a:pt x="41669" y="36759"/>
                  <a:pt x="41457" y="36829"/>
                  <a:pt x="41257" y="36919"/>
                </a:cubicBezTo>
                <a:cubicBezTo>
                  <a:pt x="40852" y="36012"/>
                  <a:pt x="39958" y="35432"/>
                  <a:pt x="38961" y="35432"/>
                </a:cubicBezTo>
                <a:lnTo>
                  <a:pt x="38949" y="35432"/>
                </a:lnTo>
                <a:cubicBezTo>
                  <a:pt x="37932" y="35440"/>
                  <a:pt x="37033" y="36045"/>
                  <a:pt x="36641" y="36980"/>
                </a:cubicBezTo>
                <a:cubicBezTo>
                  <a:pt x="36229" y="36780"/>
                  <a:pt x="35783" y="36653"/>
                  <a:pt x="35317" y="36608"/>
                </a:cubicBezTo>
                <a:cubicBezTo>
                  <a:pt x="35877" y="35093"/>
                  <a:pt x="37319" y="34076"/>
                  <a:pt x="38936" y="34063"/>
                </a:cubicBezTo>
                <a:close/>
                <a:moveTo>
                  <a:pt x="54792" y="34063"/>
                </a:moveTo>
                <a:cubicBezTo>
                  <a:pt x="56417" y="34063"/>
                  <a:pt x="57867" y="35076"/>
                  <a:pt x="58431" y="36595"/>
                </a:cubicBezTo>
                <a:cubicBezTo>
                  <a:pt x="58211" y="36608"/>
                  <a:pt x="57994" y="36640"/>
                  <a:pt x="57781" y="36690"/>
                </a:cubicBezTo>
                <a:cubicBezTo>
                  <a:pt x="57270" y="35477"/>
                  <a:pt x="56107" y="34705"/>
                  <a:pt x="54792" y="34705"/>
                </a:cubicBezTo>
                <a:lnTo>
                  <a:pt x="54771" y="34705"/>
                </a:lnTo>
                <a:cubicBezTo>
                  <a:pt x="53791" y="34708"/>
                  <a:pt x="52888" y="35154"/>
                  <a:pt x="52288" y="35881"/>
                </a:cubicBezTo>
                <a:cubicBezTo>
                  <a:pt x="52264" y="35914"/>
                  <a:pt x="52239" y="35943"/>
                  <a:pt x="52214" y="35975"/>
                </a:cubicBezTo>
                <a:cubicBezTo>
                  <a:pt x="52165" y="36037"/>
                  <a:pt x="52120" y="36101"/>
                  <a:pt x="52079" y="36167"/>
                </a:cubicBezTo>
                <a:cubicBezTo>
                  <a:pt x="51969" y="36335"/>
                  <a:pt x="51875" y="36514"/>
                  <a:pt x="51798" y="36702"/>
                </a:cubicBezTo>
                <a:lnTo>
                  <a:pt x="51859" y="36731"/>
                </a:lnTo>
                <a:cubicBezTo>
                  <a:pt x="52165" y="35992"/>
                  <a:pt x="52729" y="35415"/>
                  <a:pt x="53419" y="35085"/>
                </a:cubicBezTo>
                <a:cubicBezTo>
                  <a:pt x="53832" y="34885"/>
                  <a:pt x="54294" y="34778"/>
                  <a:pt x="54771" y="34774"/>
                </a:cubicBezTo>
                <a:lnTo>
                  <a:pt x="54792" y="34774"/>
                </a:lnTo>
                <a:cubicBezTo>
                  <a:pt x="56074" y="34774"/>
                  <a:pt x="57210" y="35526"/>
                  <a:pt x="57712" y="36706"/>
                </a:cubicBezTo>
                <a:cubicBezTo>
                  <a:pt x="57495" y="36759"/>
                  <a:pt x="57287" y="36829"/>
                  <a:pt x="57087" y="36919"/>
                </a:cubicBezTo>
                <a:cubicBezTo>
                  <a:pt x="56678" y="36012"/>
                  <a:pt x="55784" y="35432"/>
                  <a:pt x="54792" y="35432"/>
                </a:cubicBezTo>
                <a:lnTo>
                  <a:pt x="54775" y="35432"/>
                </a:lnTo>
                <a:cubicBezTo>
                  <a:pt x="53762" y="35440"/>
                  <a:pt x="52859" y="36045"/>
                  <a:pt x="52471" y="36980"/>
                </a:cubicBezTo>
                <a:cubicBezTo>
                  <a:pt x="52060" y="36780"/>
                  <a:pt x="51610" y="36653"/>
                  <a:pt x="51148" y="36608"/>
                </a:cubicBezTo>
                <a:cubicBezTo>
                  <a:pt x="51704" y="35093"/>
                  <a:pt x="53150" y="34076"/>
                  <a:pt x="54767" y="34063"/>
                </a:cubicBezTo>
                <a:close/>
                <a:moveTo>
                  <a:pt x="70618" y="34063"/>
                </a:moveTo>
                <a:cubicBezTo>
                  <a:pt x="72243" y="34063"/>
                  <a:pt x="73693" y="35076"/>
                  <a:pt x="74257" y="36595"/>
                </a:cubicBezTo>
                <a:cubicBezTo>
                  <a:pt x="74036" y="36608"/>
                  <a:pt x="73821" y="36640"/>
                  <a:pt x="73608" y="36690"/>
                </a:cubicBezTo>
                <a:cubicBezTo>
                  <a:pt x="73101" y="35477"/>
                  <a:pt x="71938" y="34705"/>
                  <a:pt x="70622" y="34705"/>
                </a:cubicBezTo>
                <a:lnTo>
                  <a:pt x="70598" y="34705"/>
                </a:lnTo>
                <a:cubicBezTo>
                  <a:pt x="69621" y="34708"/>
                  <a:pt x="68719" y="35154"/>
                  <a:pt x="68119" y="35881"/>
                </a:cubicBezTo>
                <a:cubicBezTo>
                  <a:pt x="68094" y="35914"/>
                  <a:pt x="68070" y="35943"/>
                  <a:pt x="68045" y="35975"/>
                </a:cubicBezTo>
                <a:cubicBezTo>
                  <a:pt x="67996" y="36037"/>
                  <a:pt x="67951" y="36101"/>
                  <a:pt x="67906" y="36167"/>
                </a:cubicBezTo>
                <a:cubicBezTo>
                  <a:pt x="67796" y="36335"/>
                  <a:pt x="67702" y="36514"/>
                  <a:pt x="67625" y="36702"/>
                </a:cubicBezTo>
                <a:lnTo>
                  <a:pt x="67689" y="36731"/>
                </a:lnTo>
                <a:cubicBezTo>
                  <a:pt x="67996" y="35992"/>
                  <a:pt x="68556" y="35415"/>
                  <a:pt x="69246" y="35085"/>
                </a:cubicBezTo>
                <a:cubicBezTo>
                  <a:pt x="69662" y="34885"/>
                  <a:pt x="70120" y="34778"/>
                  <a:pt x="70602" y="34774"/>
                </a:cubicBezTo>
                <a:lnTo>
                  <a:pt x="70622" y="34774"/>
                </a:lnTo>
                <a:cubicBezTo>
                  <a:pt x="71904" y="34774"/>
                  <a:pt x="73040" y="35526"/>
                  <a:pt x="73538" y="36706"/>
                </a:cubicBezTo>
                <a:cubicBezTo>
                  <a:pt x="73326" y="36759"/>
                  <a:pt x="73114" y="36829"/>
                  <a:pt x="72914" y="36919"/>
                </a:cubicBezTo>
                <a:cubicBezTo>
                  <a:pt x="72509" y="36012"/>
                  <a:pt x="71615" y="35432"/>
                  <a:pt x="70618" y="35432"/>
                </a:cubicBezTo>
                <a:lnTo>
                  <a:pt x="70605" y="35432"/>
                </a:lnTo>
                <a:cubicBezTo>
                  <a:pt x="69589" y="35440"/>
                  <a:pt x="68690" y="36045"/>
                  <a:pt x="68298" y="36980"/>
                </a:cubicBezTo>
                <a:cubicBezTo>
                  <a:pt x="67885" y="36780"/>
                  <a:pt x="67440" y="36653"/>
                  <a:pt x="66975" y="36608"/>
                </a:cubicBezTo>
                <a:cubicBezTo>
                  <a:pt x="67534" y="35093"/>
                  <a:pt x="68976" y="34076"/>
                  <a:pt x="70594" y="34063"/>
                </a:cubicBezTo>
                <a:close/>
                <a:moveTo>
                  <a:pt x="86449" y="34063"/>
                </a:moveTo>
                <a:cubicBezTo>
                  <a:pt x="88074" y="34063"/>
                  <a:pt x="89524" y="35076"/>
                  <a:pt x="90087" y="36595"/>
                </a:cubicBezTo>
                <a:cubicBezTo>
                  <a:pt x="89867" y="36608"/>
                  <a:pt x="89651" y="36640"/>
                  <a:pt x="89438" y="36690"/>
                </a:cubicBezTo>
                <a:cubicBezTo>
                  <a:pt x="88928" y="35477"/>
                  <a:pt x="87764" y="34705"/>
                  <a:pt x="86449" y="34705"/>
                </a:cubicBezTo>
                <a:lnTo>
                  <a:pt x="86428" y="34705"/>
                </a:lnTo>
                <a:cubicBezTo>
                  <a:pt x="85448" y="34708"/>
                  <a:pt x="84545" y="35154"/>
                  <a:pt x="83945" y="35881"/>
                </a:cubicBezTo>
                <a:cubicBezTo>
                  <a:pt x="83921" y="35914"/>
                  <a:pt x="83896" y="35943"/>
                  <a:pt x="83872" y="35975"/>
                </a:cubicBezTo>
                <a:cubicBezTo>
                  <a:pt x="83823" y="36037"/>
                  <a:pt x="83778" y="36101"/>
                  <a:pt x="83737" y="36167"/>
                </a:cubicBezTo>
                <a:cubicBezTo>
                  <a:pt x="83627" y="36335"/>
                  <a:pt x="83533" y="36514"/>
                  <a:pt x="83455" y="36702"/>
                </a:cubicBezTo>
                <a:lnTo>
                  <a:pt x="83516" y="36731"/>
                </a:lnTo>
                <a:cubicBezTo>
                  <a:pt x="83823" y="35992"/>
                  <a:pt x="84386" y="35415"/>
                  <a:pt x="85076" y="35085"/>
                </a:cubicBezTo>
                <a:cubicBezTo>
                  <a:pt x="85489" y="34885"/>
                  <a:pt x="85951" y="34778"/>
                  <a:pt x="86428" y="34774"/>
                </a:cubicBezTo>
                <a:lnTo>
                  <a:pt x="86449" y="34774"/>
                </a:lnTo>
                <a:cubicBezTo>
                  <a:pt x="87731" y="34774"/>
                  <a:pt x="88871" y="35526"/>
                  <a:pt x="89369" y="36706"/>
                </a:cubicBezTo>
                <a:cubicBezTo>
                  <a:pt x="89152" y="36759"/>
                  <a:pt x="88944" y="36829"/>
                  <a:pt x="88744" y="36919"/>
                </a:cubicBezTo>
                <a:cubicBezTo>
                  <a:pt x="88336" y="36012"/>
                  <a:pt x="87441" y="35432"/>
                  <a:pt x="86449" y="35432"/>
                </a:cubicBezTo>
                <a:lnTo>
                  <a:pt x="86432" y="35432"/>
                </a:lnTo>
                <a:cubicBezTo>
                  <a:pt x="85420" y="35440"/>
                  <a:pt x="84517" y="36045"/>
                  <a:pt x="84129" y="36980"/>
                </a:cubicBezTo>
                <a:cubicBezTo>
                  <a:pt x="83716" y="36780"/>
                  <a:pt x="83267" y="36653"/>
                  <a:pt x="82805" y="36608"/>
                </a:cubicBezTo>
                <a:cubicBezTo>
                  <a:pt x="83361" y="35093"/>
                  <a:pt x="84807" y="34076"/>
                  <a:pt x="86424" y="34063"/>
                </a:cubicBezTo>
                <a:close/>
                <a:moveTo>
                  <a:pt x="15159" y="35501"/>
                </a:moveTo>
                <a:cubicBezTo>
                  <a:pt x="16140" y="35501"/>
                  <a:pt x="17013" y="36072"/>
                  <a:pt x="17404" y="36972"/>
                </a:cubicBezTo>
                <a:cubicBezTo>
                  <a:pt x="17217" y="37057"/>
                  <a:pt x="17036" y="37164"/>
                  <a:pt x="16865" y="37282"/>
                </a:cubicBezTo>
                <a:cubicBezTo>
                  <a:pt x="16591" y="36584"/>
                  <a:pt x="15918" y="36122"/>
                  <a:pt x="15166" y="36122"/>
                </a:cubicBezTo>
                <a:lnTo>
                  <a:pt x="15154" y="36122"/>
                </a:lnTo>
                <a:cubicBezTo>
                  <a:pt x="14395" y="36126"/>
                  <a:pt x="13716" y="36600"/>
                  <a:pt x="13454" y="37311"/>
                </a:cubicBezTo>
                <a:cubicBezTo>
                  <a:pt x="13283" y="37188"/>
                  <a:pt x="13104" y="37082"/>
                  <a:pt x="12915" y="36992"/>
                </a:cubicBezTo>
                <a:cubicBezTo>
                  <a:pt x="13300" y="36090"/>
                  <a:pt x="14169" y="35509"/>
                  <a:pt x="15149" y="35501"/>
                </a:cubicBezTo>
                <a:cubicBezTo>
                  <a:pt x="15153" y="35501"/>
                  <a:pt x="15156" y="35501"/>
                  <a:pt x="15159" y="35501"/>
                </a:cubicBezTo>
                <a:close/>
                <a:moveTo>
                  <a:pt x="30993" y="35501"/>
                </a:moveTo>
                <a:cubicBezTo>
                  <a:pt x="31973" y="35501"/>
                  <a:pt x="32842" y="36073"/>
                  <a:pt x="33234" y="36972"/>
                </a:cubicBezTo>
                <a:cubicBezTo>
                  <a:pt x="33047" y="37057"/>
                  <a:pt x="32863" y="37164"/>
                  <a:pt x="32691" y="37282"/>
                </a:cubicBezTo>
                <a:cubicBezTo>
                  <a:pt x="32422" y="36584"/>
                  <a:pt x="31748" y="36122"/>
                  <a:pt x="30993" y="36122"/>
                </a:cubicBezTo>
                <a:lnTo>
                  <a:pt x="30980" y="36122"/>
                </a:lnTo>
                <a:cubicBezTo>
                  <a:pt x="30225" y="36126"/>
                  <a:pt x="29547" y="36600"/>
                  <a:pt x="29281" y="37311"/>
                </a:cubicBezTo>
                <a:cubicBezTo>
                  <a:pt x="29114" y="37188"/>
                  <a:pt x="28930" y="37082"/>
                  <a:pt x="28746" y="36987"/>
                </a:cubicBezTo>
                <a:cubicBezTo>
                  <a:pt x="29126" y="36090"/>
                  <a:pt x="30000" y="35509"/>
                  <a:pt x="30976" y="35501"/>
                </a:cubicBezTo>
                <a:close/>
                <a:moveTo>
                  <a:pt x="46817" y="35501"/>
                </a:moveTo>
                <a:cubicBezTo>
                  <a:pt x="47797" y="35501"/>
                  <a:pt x="48670" y="36072"/>
                  <a:pt x="49061" y="36972"/>
                </a:cubicBezTo>
                <a:cubicBezTo>
                  <a:pt x="48874" y="37057"/>
                  <a:pt x="48694" y="37164"/>
                  <a:pt x="48522" y="37282"/>
                </a:cubicBezTo>
                <a:cubicBezTo>
                  <a:pt x="48249" y="36584"/>
                  <a:pt x="47575" y="36122"/>
                  <a:pt x="46823" y="36122"/>
                </a:cubicBezTo>
                <a:lnTo>
                  <a:pt x="46811" y="36122"/>
                </a:lnTo>
                <a:cubicBezTo>
                  <a:pt x="46051" y="36126"/>
                  <a:pt x="45374" y="36600"/>
                  <a:pt x="45112" y="37311"/>
                </a:cubicBezTo>
                <a:cubicBezTo>
                  <a:pt x="44940" y="37188"/>
                  <a:pt x="44761" y="37082"/>
                  <a:pt x="44573" y="36987"/>
                </a:cubicBezTo>
                <a:cubicBezTo>
                  <a:pt x="44957" y="36090"/>
                  <a:pt x="45826" y="35509"/>
                  <a:pt x="46807" y="35501"/>
                </a:cubicBezTo>
                <a:cubicBezTo>
                  <a:pt x="46810" y="35501"/>
                  <a:pt x="46813" y="35501"/>
                  <a:pt x="46817" y="35501"/>
                </a:cubicBezTo>
                <a:close/>
                <a:moveTo>
                  <a:pt x="62643" y="35501"/>
                </a:moveTo>
                <a:cubicBezTo>
                  <a:pt x="63623" y="35501"/>
                  <a:pt x="64501" y="36072"/>
                  <a:pt x="64892" y="36972"/>
                </a:cubicBezTo>
                <a:cubicBezTo>
                  <a:pt x="64705" y="37057"/>
                  <a:pt x="64520" y="37164"/>
                  <a:pt x="64349" y="37282"/>
                </a:cubicBezTo>
                <a:cubicBezTo>
                  <a:pt x="64079" y="36584"/>
                  <a:pt x="63406" y="36122"/>
                  <a:pt x="62650" y="36122"/>
                </a:cubicBezTo>
                <a:lnTo>
                  <a:pt x="62637" y="36122"/>
                </a:lnTo>
                <a:cubicBezTo>
                  <a:pt x="61881" y="36126"/>
                  <a:pt x="61204" y="36600"/>
                  <a:pt x="60938" y="37311"/>
                </a:cubicBezTo>
                <a:cubicBezTo>
                  <a:pt x="60771" y="37188"/>
                  <a:pt x="60588" y="37082"/>
                  <a:pt x="60403" y="36987"/>
                </a:cubicBezTo>
                <a:cubicBezTo>
                  <a:pt x="60784" y="36090"/>
                  <a:pt x="61657" y="35509"/>
                  <a:pt x="62633" y="35501"/>
                </a:cubicBezTo>
                <a:cubicBezTo>
                  <a:pt x="62637" y="35501"/>
                  <a:pt x="62640" y="35501"/>
                  <a:pt x="62643" y="35501"/>
                </a:cubicBezTo>
                <a:close/>
                <a:moveTo>
                  <a:pt x="78481" y="35501"/>
                </a:moveTo>
                <a:cubicBezTo>
                  <a:pt x="79461" y="35501"/>
                  <a:pt x="80330" y="36073"/>
                  <a:pt x="80718" y="36972"/>
                </a:cubicBezTo>
                <a:cubicBezTo>
                  <a:pt x="80530" y="37057"/>
                  <a:pt x="80351" y="37164"/>
                  <a:pt x="80179" y="37282"/>
                </a:cubicBezTo>
                <a:cubicBezTo>
                  <a:pt x="79906" y="36584"/>
                  <a:pt x="79231" y="36122"/>
                  <a:pt x="78481" y="36122"/>
                </a:cubicBezTo>
                <a:lnTo>
                  <a:pt x="78468" y="36122"/>
                </a:lnTo>
                <a:cubicBezTo>
                  <a:pt x="77708" y="36126"/>
                  <a:pt x="77031" y="36600"/>
                  <a:pt x="76769" y="37311"/>
                </a:cubicBezTo>
                <a:cubicBezTo>
                  <a:pt x="76598" y="37188"/>
                  <a:pt x="76418" y="37082"/>
                  <a:pt x="76230" y="36987"/>
                </a:cubicBezTo>
                <a:cubicBezTo>
                  <a:pt x="76614" y="36090"/>
                  <a:pt x="77484" y="35509"/>
                  <a:pt x="78464" y="35501"/>
                </a:cubicBezTo>
                <a:close/>
                <a:moveTo>
                  <a:pt x="94307" y="35501"/>
                </a:moveTo>
                <a:cubicBezTo>
                  <a:pt x="95287" y="35501"/>
                  <a:pt x="96157" y="36073"/>
                  <a:pt x="96549" y="36972"/>
                </a:cubicBezTo>
                <a:cubicBezTo>
                  <a:pt x="96361" y="37057"/>
                  <a:pt x="96178" y="37164"/>
                  <a:pt x="96006" y="37282"/>
                </a:cubicBezTo>
                <a:cubicBezTo>
                  <a:pt x="95736" y="36584"/>
                  <a:pt x="95062" y="36122"/>
                  <a:pt x="94307" y="36122"/>
                </a:cubicBezTo>
                <a:lnTo>
                  <a:pt x="94295" y="36122"/>
                </a:lnTo>
                <a:cubicBezTo>
                  <a:pt x="93539" y="36126"/>
                  <a:pt x="92861" y="36600"/>
                  <a:pt x="92596" y="37311"/>
                </a:cubicBezTo>
                <a:cubicBezTo>
                  <a:pt x="92428" y="37188"/>
                  <a:pt x="92244" y="37082"/>
                  <a:pt x="92061" y="36987"/>
                </a:cubicBezTo>
                <a:cubicBezTo>
                  <a:pt x="92440" y="36090"/>
                  <a:pt x="93314" y="35509"/>
                  <a:pt x="94291" y="35501"/>
                </a:cubicBezTo>
                <a:close/>
                <a:moveTo>
                  <a:pt x="7304" y="35501"/>
                </a:moveTo>
                <a:cubicBezTo>
                  <a:pt x="8272" y="35501"/>
                  <a:pt x="9142" y="36065"/>
                  <a:pt x="9534" y="36947"/>
                </a:cubicBezTo>
                <a:cubicBezTo>
                  <a:pt x="9346" y="37033"/>
                  <a:pt x="9166" y="37135"/>
                  <a:pt x="8991" y="37249"/>
                </a:cubicBezTo>
                <a:cubicBezTo>
                  <a:pt x="8713" y="36571"/>
                  <a:pt x="8039" y="36122"/>
                  <a:pt x="7304" y="36122"/>
                </a:cubicBezTo>
                <a:lnTo>
                  <a:pt x="7296" y="36122"/>
                </a:lnTo>
                <a:cubicBezTo>
                  <a:pt x="6519" y="36126"/>
                  <a:pt x="5842" y="36612"/>
                  <a:pt x="5584" y="37339"/>
                </a:cubicBezTo>
                <a:cubicBezTo>
                  <a:pt x="5413" y="37213"/>
                  <a:pt x="5233" y="37106"/>
                  <a:pt x="5049" y="37012"/>
                </a:cubicBezTo>
                <a:cubicBezTo>
                  <a:pt x="5425" y="36101"/>
                  <a:pt x="6303" y="35509"/>
                  <a:pt x="7292" y="35501"/>
                </a:cubicBezTo>
                <a:close/>
                <a:moveTo>
                  <a:pt x="23134" y="35501"/>
                </a:moveTo>
                <a:cubicBezTo>
                  <a:pt x="24099" y="35501"/>
                  <a:pt x="24968" y="36065"/>
                  <a:pt x="25364" y="36947"/>
                </a:cubicBezTo>
                <a:cubicBezTo>
                  <a:pt x="25177" y="37033"/>
                  <a:pt x="24993" y="37135"/>
                  <a:pt x="24821" y="37249"/>
                </a:cubicBezTo>
                <a:cubicBezTo>
                  <a:pt x="24540" y="36571"/>
                  <a:pt x="23869" y="36122"/>
                  <a:pt x="23134" y="36122"/>
                </a:cubicBezTo>
                <a:lnTo>
                  <a:pt x="23122" y="36122"/>
                </a:lnTo>
                <a:cubicBezTo>
                  <a:pt x="22350" y="36126"/>
                  <a:pt x="21668" y="36612"/>
                  <a:pt x="21415" y="37339"/>
                </a:cubicBezTo>
                <a:cubicBezTo>
                  <a:pt x="21243" y="37213"/>
                  <a:pt x="21064" y="37106"/>
                  <a:pt x="20876" y="37012"/>
                </a:cubicBezTo>
                <a:cubicBezTo>
                  <a:pt x="21256" y="36101"/>
                  <a:pt x="22129" y="35509"/>
                  <a:pt x="23119" y="35501"/>
                </a:cubicBezTo>
                <a:close/>
                <a:moveTo>
                  <a:pt x="38961" y="35501"/>
                </a:moveTo>
                <a:cubicBezTo>
                  <a:pt x="39929" y="35501"/>
                  <a:pt x="40799" y="36065"/>
                  <a:pt x="41191" y="36947"/>
                </a:cubicBezTo>
                <a:cubicBezTo>
                  <a:pt x="41003" y="37033"/>
                  <a:pt x="40823" y="37135"/>
                  <a:pt x="40648" y="37249"/>
                </a:cubicBezTo>
                <a:cubicBezTo>
                  <a:pt x="40367" y="36570"/>
                  <a:pt x="39698" y="36122"/>
                  <a:pt x="38963" y="36122"/>
                </a:cubicBezTo>
                <a:cubicBezTo>
                  <a:pt x="38959" y="36122"/>
                  <a:pt x="38956" y="36122"/>
                  <a:pt x="38953" y="36122"/>
                </a:cubicBezTo>
                <a:cubicBezTo>
                  <a:pt x="38177" y="36126"/>
                  <a:pt x="37498" y="36612"/>
                  <a:pt x="37242" y="37339"/>
                </a:cubicBezTo>
                <a:cubicBezTo>
                  <a:pt x="37087" y="37225"/>
                  <a:pt x="36927" y="37127"/>
                  <a:pt x="36759" y="37037"/>
                </a:cubicBezTo>
                <a:cubicBezTo>
                  <a:pt x="36739" y="37029"/>
                  <a:pt x="36723" y="37021"/>
                  <a:pt x="36706" y="37012"/>
                </a:cubicBezTo>
                <a:cubicBezTo>
                  <a:pt x="37082" y="36101"/>
                  <a:pt x="37960" y="35509"/>
                  <a:pt x="38949" y="35501"/>
                </a:cubicBezTo>
                <a:close/>
                <a:moveTo>
                  <a:pt x="54792" y="35501"/>
                </a:moveTo>
                <a:cubicBezTo>
                  <a:pt x="55755" y="35501"/>
                  <a:pt x="56626" y="36065"/>
                  <a:pt x="57022" y="36947"/>
                </a:cubicBezTo>
                <a:cubicBezTo>
                  <a:pt x="56833" y="37033"/>
                  <a:pt x="56650" y="37135"/>
                  <a:pt x="56478" y="37249"/>
                </a:cubicBezTo>
                <a:cubicBezTo>
                  <a:pt x="56196" y="36571"/>
                  <a:pt x="55527" y="36122"/>
                  <a:pt x="54792" y="36122"/>
                </a:cubicBezTo>
                <a:lnTo>
                  <a:pt x="54780" y="36122"/>
                </a:lnTo>
                <a:cubicBezTo>
                  <a:pt x="54007" y="36126"/>
                  <a:pt x="53325" y="36612"/>
                  <a:pt x="53072" y="37339"/>
                </a:cubicBezTo>
                <a:cubicBezTo>
                  <a:pt x="52901" y="37213"/>
                  <a:pt x="52721" y="37106"/>
                  <a:pt x="52533" y="37012"/>
                </a:cubicBezTo>
                <a:cubicBezTo>
                  <a:pt x="52912" y="36101"/>
                  <a:pt x="53787" y="35509"/>
                  <a:pt x="54775" y="35501"/>
                </a:cubicBezTo>
                <a:close/>
                <a:moveTo>
                  <a:pt x="70618" y="35501"/>
                </a:moveTo>
                <a:cubicBezTo>
                  <a:pt x="71586" y="35501"/>
                  <a:pt x="72456" y="36065"/>
                  <a:pt x="72848" y="36947"/>
                </a:cubicBezTo>
                <a:cubicBezTo>
                  <a:pt x="72660" y="37033"/>
                  <a:pt x="72481" y="37135"/>
                  <a:pt x="72305" y="37249"/>
                </a:cubicBezTo>
                <a:cubicBezTo>
                  <a:pt x="72027" y="36571"/>
                  <a:pt x="71353" y="36122"/>
                  <a:pt x="70618" y="36122"/>
                </a:cubicBezTo>
                <a:lnTo>
                  <a:pt x="70610" y="36122"/>
                </a:lnTo>
                <a:cubicBezTo>
                  <a:pt x="69834" y="36126"/>
                  <a:pt x="69156" y="36612"/>
                  <a:pt x="68899" y="37339"/>
                </a:cubicBezTo>
                <a:cubicBezTo>
                  <a:pt x="68727" y="37213"/>
                  <a:pt x="68547" y="37106"/>
                  <a:pt x="68364" y="37012"/>
                </a:cubicBezTo>
                <a:cubicBezTo>
                  <a:pt x="68739" y="36101"/>
                  <a:pt x="69617" y="35509"/>
                  <a:pt x="70605" y="35501"/>
                </a:cubicBezTo>
                <a:close/>
                <a:moveTo>
                  <a:pt x="86449" y="35501"/>
                </a:moveTo>
                <a:cubicBezTo>
                  <a:pt x="87412" y="35501"/>
                  <a:pt x="88283" y="36065"/>
                  <a:pt x="88679" y="36947"/>
                </a:cubicBezTo>
                <a:cubicBezTo>
                  <a:pt x="88491" y="37033"/>
                  <a:pt x="88307" y="37135"/>
                  <a:pt x="88136" y="37249"/>
                </a:cubicBezTo>
                <a:cubicBezTo>
                  <a:pt x="87853" y="36571"/>
                  <a:pt x="87184" y="36122"/>
                  <a:pt x="86449" y="36122"/>
                </a:cubicBezTo>
                <a:lnTo>
                  <a:pt x="86436" y="36122"/>
                </a:lnTo>
                <a:cubicBezTo>
                  <a:pt x="85665" y="36126"/>
                  <a:pt x="84982" y="36612"/>
                  <a:pt x="84729" y="37339"/>
                </a:cubicBezTo>
                <a:cubicBezTo>
                  <a:pt x="84558" y="37213"/>
                  <a:pt x="84378" y="37106"/>
                  <a:pt x="84190" y="37012"/>
                </a:cubicBezTo>
                <a:cubicBezTo>
                  <a:pt x="84570" y="36101"/>
                  <a:pt x="85448" y="35509"/>
                  <a:pt x="86432" y="35501"/>
                </a:cubicBezTo>
                <a:close/>
                <a:moveTo>
                  <a:pt x="15164" y="36192"/>
                </a:moveTo>
                <a:cubicBezTo>
                  <a:pt x="15895" y="36192"/>
                  <a:pt x="16547" y="36643"/>
                  <a:pt x="16804" y="37323"/>
                </a:cubicBezTo>
                <a:cubicBezTo>
                  <a:pt x="16649" y="37433"/>
                  <a:pt x="16497" y="37560"/>
                  <a:pt x="16359" y="37690"/>
                </a:cubicBezTo>
                <a:cubicBezTo>
                  <a:pt x="16240" y="37135"/>
                  <a:pt x="15737" y="36723"/>
                  <a:pt x="15166" y="36723"/>
                </a:cubicBezTo>
                <a:lnTo>
                  <a:pt x="15158" y="36723"/>
                </a:lnTo>
                <a:cubicBezTo>
                  <a:pt x="14561" y="36727"/>
                  <a:pt x="14063" y="37155"/>
                  <a:pt x="13961" y="37735"/>
                </a:cubicBezTo>
                <a:cubicBezTo>
                  <a:pt x="13822" y="37596"/>
                  <a:pt x="13671" y="37466"/>
                  <a:pt x="13512" y="37351"/>
                </a:cubicBezTo>
                <a:cubicBezTo>
                  <a:pt x="13761" y="36661"/>
                  <a:pt x="14419" y="36195"/>
                  <a:pt x="15154" y="36192"/>
                </a:cubicBezTo>
                <a:cubicBezTo>
                  <a:pt x="15157" y="36192"/>
                  <a:pt x="15161" y="36192"/>
                  <a:pt x="15164" y="36192"/>
                </a:cubicBezTo>
                <a:close/>
                <a:moveTo>
                  <a:pt x="30989" y="36192"/>
                </a:moveTo>
                <a:cubicBezTo>
                  <a:pt x="31721" y="36192"/>
                  <a:pt x="32374" y="36643"/>
                  <a:pt x="32635" y="37323"/>
                </a:cubicBezTo>
                <a:cubicBezTo>
                  <a:pt x="32475" y="37433"/>
                  <a:pt x="32328" y="37560"/>
                  <a:pt x="32190" y="37690"/>
                </a:cubicBezTo>
                <a:cubicBezTo>
                  <a:pt x="32071" y="37135"/>
                  <a:pt x="31568" y="36723"/>
                  <a:pt x="30993" y="36723"/>
                </a:cubicBezTo>
                <a:lnTo>
                  <a:pt x="30985" y="36723"/>
                </a:lnTo>
                <a:cubicBezTo>
                  <a:pt x="30388" y="36727"/>
                  <a:pt x="29890" y="37155"/>
                  <a:pt x="29792" y="37735"/>
                </a:cubicBezTo>
                <a:cubicBezTo>
                  <a:pt x="29649" y="37596"/>
                  <a:pt x="29502" y="37466"/>
                  <a:pt x="29343" y="37351"/>
                </a:cubicBezTo>
                <a:cubicBezTo>
                  <a:pt x="29592" y="36661"/>
                  <a:pt x="30245" y="36195"/>
                  <a:pt x="30980" y="36192"/>
                </a:cubicBezTo>
                <a:cubicBezTo>
                  <a:pt x="30983" y="36192"/>
                  <a:pt x="30986" y="36192"/>
                  <a:pt x="30989" y="36192"/>
                </a:cubicBezTo>
                <a:close/>
                <a:moveTo>
                  <a:pt x="46820" y="36192"/>
                </a:moveTo>
                <a:cubicBezTo>
                  <a:pt x="47551" y="36192"/>
                  <a:pt x="48205" y="36643"/>
                  <a:pt x="48461" y="37323"/>
                </a:cubicBezTo>
                <a:cubicBezTo>
                  <a:pt x="48305" y="37433"/>
                  <a:pt x="48154" y="37560"/>
                  <a:pt x="48016" y="37690"/>
                </a:cubicBezTo>
                <a:cubicBezTo>
                  <a:pt x="47898" y="37135"/>
                  <a:pt x="47395" y="36723"/>
                  <a:pt x="46823" y="36723"/>
                </a:cubicBezTo>
                <a:lnTo>
                  <a:pt x="46815" y="36723"/>
                </a:lnTo>
                <a:cubicBezTo>
                  <a:pt x="46218" y="36727"/>
                  <a:pt x="45721" y="37155"/>
                  <a:pt x="45619" y="37735"/>
                </a:cubicBezTo>
                <a:cubicBezTo>
                  <a:pt x="45479" y="37596"/>
                  <a:pt x="45328" y="37466"/>
                  <a:pt x="45169" y="37351"/>
                </a:cubicBezTo>
                <a:cubicBezTo>
                  <a:pt x="45419" y="36661"/>
                  <a:pt x="46075" y="36195"/>
                  <a:pt x="46811" y="36192"/>
                </a:cubicBezTo>
                <a:cubicBezTo>
                  <a:pt x="46814" y="36192"/>
                  <a:pt x="46817" y="36192"/>
                  <a:pt x="46820" y="36192"/>
                </a:cubicBezTo>
                <a:close/>
                <a:moveTo>
                  <a:pt x="62650" y="36192"/>
                </a:moveTo>
                <a:cubicBezTo>
                  <a:pt x="63381" y="36192"/>
                  <a:pt x="64034" y="36640"/>
                  <a:pt x="64292" y="37323"/>
                </a:cubicBezTo>
                <a:cubicBezTo>
                  <a:pt x="64132" y="37433"/>
                  <a:pt x="63985" y="37560"/>
                  <a:pt x="63847" y="37690"/>
                </a:cubicBezTo>
                <a:cubicBezTo>
                  <a:pt x="63728" y="37135"/>
                  <a:pt x="63225" y="36723"/>
                  <a:pt x="62650" y="36723"/>
                </a:cubicBezTo>
                <a:lnTo>
                  <a:pt x="62641" y="36723"/>
                </a:lnTo>
                <a:cubicBezTo>
                  <a:pt x="62045" y="36727"/>
                  <a:pt x="61547" y="37155"/>
                  <a:pt x="61449" y="37735"/>
                </a:cubicBezTo>
                <a:cubicBezTo>
                  <a:pt x="61306" y="37596"/>
                  <a:pt x="61159" y="37466"/>
                  <a:pt x="60999" y="37351"/>
                </a:cubicBezTo>
                <a:cubicBezTo>
                  <a:pt x="61249" y="36661"/>
                  <a:pt x="61902" y="36195"/>
                  <a:pt x="62637" y="36192"/>
                </a:cubicBezTo>
                <a:close/>
                <a:moveTo>
                  <a:pt x="78481" y="36192"/>
                </a:moveTo>
                <a:cubicBezTo>
                  <a:pt x="79212" y="36192"/>
                  <a:pt x="79861" y="36640"/>
                  <a:pt x="80119" y="37323"/>
                </a:cubicBezTo>
                <a:cubicBezTo>
                  <a:pt x="79963" y="37433"/>
                  <a:pt x="79812" y="37560"/>
                  <a:pt x="79673" y="37690"/>
                </a:cubicBezTo>
                <a:cubicBezTo>
                  <a:pt x="79555" y="37135"/>
                  <a:pt x="79052" y="36723"/>
                  <a:pt x="78481" y="36723"/>
                </a:cubicBezTo>
                <a:lnTo>
                  <a:pt x="78472" y="36723"/>
                </a:lnTo>
                <a:cubicBezTo>
                  <a:pt x="77876" y="36727"/>
                  <a:pt x="77378" y="37155"/>
                  <a:pt x="77276" y="37735"/>
                </a:cubicBezTo>
                <a:cubicBezTo>
                  <a:pt x="77137" y="37596"/>
                  <a:pt x="76986" y="37466"/>
                  <a:pt x="76826" y="37351"/>
                </a:cubicBezTo>
                <a:cubicBezTo>
                  <a:pt x="77075" y="36661"/>
                  <a:pt x="77733" y="36195"/>
                  <a:pt x="78468" y="36192"/>
                </a:cubicBezTo>
                <a:close/>
                <a:moveTo>
                  <a:pt x="94307" y="36192"/>
                </a:moveTo>
                <a:cubicBezTo>
                  <a:pt x="95038" y="36192"/>
                  <a:pt x="95691" y="36640"/>
                  <a:pt x="95949" y="37323"/>
                </a:cubicBezTo>
                <a:cubicBezTo>
                  <a:pt x="95789" y="37433"/>
                  <a:pt x="95642" y="37560"/>
                  <a:pt x="95503" y="37690"/>
                </a:cubicBezTo>
                <a:cubicBezTo>
                  <a:pt x="95386" y="37135"/>
                  <a:pt x="94883" y="36723"/>
                  <a:pt x="94307" y="36723"/>
                </a:cubicBezTo>
                <a:lnTo>
                  <a:pt x="94298" y="36723"/>
                </a:lnTo>
                <a:cubicBezTo>
                  <a:pt x="93702" y="36727"/>
                  <a:pt x="93205" y="37155"/>
                  <a:pt x="93106" y="37735"/>
                </a:cubicBezTo>
                <a:cubicBezTo>
                  <a:pt x="92963" y="37596"/>
                  <a:pt x="92816" y="37466"/>
                  <a:pt x="92657" y="37351"/>
                </a:cubicBezTo>
                <a:cubicBezTo>
                  <a:pt x="92906" y="36661"/>
                  <a:pt x="93563" y="36195"/>
                  <a:pt x="94298" y="36192"/>
                </a:cubicBezTo>
                <a:close/>
                <a:moveTo>
                  <a:pt x="23134" y="36192"/>
                </a:moveTo>
                <a:cubicBezTo>
                  <a:pt x="23845" y="36192"/>
                  <a:pt x="24495" y="36629"/>
                  <a:pt x="24760" y="37290"/>
                </a:cubicBezTo>
                <a:cubicBezTo>
                  <a:pt x="24605" y="37396"/>
                  <a:pt x="24458" y="37515"/>
                  <a:pt x="24319" y="37645"/>
                </a:cubicBezTo>
                <a:cubicBezTo>
                  <a:pt x="24180" y="37106"/>
                  <a:pt x="23694" y="36723"/>
                  <a:pt x="23134" y="36723"/>
                </a:cubicBezTo>
                <a:lnTo>
                  <a:pt x="23126" y="36723"/>
                </a:lnTo>
                <a:cubicBezTo>
                  <a:pt x="22518" y="36727"/>
                  <a:pt x="22007" y="37180"/>
                  <a:pt x="21926" y="37777"/>
                </a:cubicBezTo>
                <a:cubicBezTo>
                  <a:pt x="21803" y="37654"/>
                  <a:pt x="21673" y="37535"/>
                  <a:pt x="21533" y="37425"/>
                </a:cubicBezTo>
                <a:cubicBezTo>
                  <a:pt x="21513" y="37413"/>
                  <a:pt x="21492" y="37396"/>
                  <a:pt x="21472" y="37380"/>
                </a:cubicBezTo>
                <a:cubicBezTo>
                  <a:pt x="21713" y="36674"/>
                  <a:pt x="22371" y="36195"/>
                  <a:pt x="23122" y="36192"/>
                </a:cubicBezTo>
                <a:close/>
                <a:moveTo>
                  <a:pt x="54792" y="36192"/>
                </a:moveTo>
                <a:cubicBezTo>
                  <a:pt x="55502" y="36192"/>
                  <a:pt x="56152" y="36629"/>
                  <a:pt x="56417" y="37290"/>
                </a:cubicBezTo>
                <a:cubicBezTo>
                  <a:pt x="56262" y="37396"/>
                  <a:pt x="56115" y="37515"/>
                  <a:pt x="55976" y="37645"/>
                </a:cubicBezTo>
                <a:cubicBezTo>
                  <a:pt x="55837" y="37106"/>
                  <a:pt x="55351" y="36723"/>
                  <a:pt x="54792" y="36723"/>
                </a:cubicBezTo>
                <a:lnTo>
                  <a:pt x="54784" y="36723"/>
                </a:lnTo>
                <a:cubicBezTo>
                  <a:pt x="54175" y="36727"/>
                  <a:pt x="53664" y="37180"/>
                  <a:pt x="53583" y="37777"/>
                </a:cubicBezTo>
                <a:cubicBezTo>
                  <a:pt x="53489" y="37682"/>
                  <a:pt x="53391" y="37592"/>
                  <a:pt x="53289" y="37507"/>
                </a:cubicBezTo>
                <a:cubicBezTo>
                  <a:pt x="53236" y="37462"/>
                  <a:pt x="53182" y="37421"/>
                  <a:pt x="53129" y="37380"/>
                </a:cubicBezTo>
                <a:cubicBezTo>
                  <a:pt x="53370" y="36674"/>
                  <a:pt x="54028" y="36195"/>
                  <a:pt x="54780" y="36192"/>
                </a:cubicBezTo>
                <a:close/>
                <a:moveTo>
                  <a:pt x="70618" y="36192"/>
                </a:moveTo>
                <a:cubicBezTo>
                  <a:pt x="71329" y="36192"/>
                  <a:pt x="71983" y="36629"/>
                  <a:pt x="72247" y="37290"/>
                </a:cubicBezTo>
                <a:cubicBezTo>
                  <a:pt x="72092" y="37396"/>
                  <a:pt x="71941" y="37515"/>
                  <a:pt x="71802" y="37645"/>
                </a:cubicBezTo>
                <a:cubicBezTo>
                  <a:pt x="71668" y="37106"/>
                  <a:pt x="71178" y="36723"/>
                  <a:pt x="70618" y="36723"/>
                </a:cubicBezTo>
                <a:lnTo>
                  <a:pt x="70614" y="36723"/>
                </a:lnTo>
                <a:cubicBezTo>
                  <a:pt x="70002" y="36727"/>
                  <a:pt x="69491" y="37180"/>
                  <a:pt x="69410" y="37777"/>
                </a:cubicBezTo>
                <a:cubicBezTo>
                  <a:pt x="69287" y="37654"/>
                  <a:pt x="69160" y="37539"/>
                  <a:pt x="69025" y="37433"/>
                </a:cubicBezTo>
                <a:cubicBezTo>
                  <a:pt x="69005" y="37413"/>
                  <a:pt x="68980" y="37396"/>
                  <a:pt x="68960" y="37380"/>
                </a:cubicBezTo>
                <a:cubicBezTo>
                  <a:pt x="69197" y="36674"/>
                  <a:pt x="69859" y="36195"/>
                  <a:pt x="70610" y="36192"/>
                </a:cubicBezTo>
                <a:close/>
                <a:moveTo>
                  <a:pt x="86449" y="36192"/>
                </a:moveTo>
                <a:cubicBezTo>
                  <a:pt x="87159" y="36192"/>
                  <a:pt x="87808" y="36629"/>
                  <a:pt x="88074" y="37290"/>
                </a:cubicBezTo>
                <a:cubicBezTo>
                  <a:pt x="87919" y="37396"/>
                  <a:pt x="87772" y="37515"/>
                  <a:pt x="87633" y="37645"/>
                </a:cubicBezTo>
                <a:cubicBezTo>
                  <a:pt x="87495" y="37106"/>
                  <a:pt x="87009" y="36723"/>
                  <a:pt x="86449" y="36723"/>
                </a:cubicBezTo>
                <a:lnTo>
                  <a:pt x="86441" y="36723"/>
                </a:lnTo>
                <a:cubicBezTo>
                  <a:pt x="85832" y="36727"/>
                  <a:pt x="85322" y="37180"/>
                  <a:pt x="85240" y="37777"/>
                </a:cubicBezTo>
                <a:cubicBezTo>
                  <a:pt x="85097" y="37633"/>
                  <a:pt x="84946" y="37502"/>
                  <a:pt x="84786" y="37380"/>
                </a:cubicBezTo>
                <a:cubicBezTo>
                  <a:pt x="85027" y="36674"/>
                  <a:pt x="85685" y="36195"/>
                  <a:pt x="86436" y="36192"/>
                </a:cubicBezTo>
                <a:close/>
                <a:moveTo>
                  <a:pt x="7314" y="36191"/>
                </a:moveTo>
                <a:cubicBezTo>
                  <a:pt x="8022" y="36191"/>
                  <a:pt x="8666" y="36634"/>
                  <a:pt x="8934" y="37290"/>
                </a:cubicBezTo>
                <a:cubicBezTo>
                  <a:pt x="8778" y="37396"/>
                  <a:pt x="8627" y="37515"/>
                  <a:pt x="8489" y="37645"/>
                </a:cubicBezTo>
                <a:cubicBezTo>
                  <a:pt x="8353" y="37106"/>
                  <a:pt x="7863" y="36723"/>
                  <a:pt x="7304" y="36723"/>
                </a:cubicBezTo>
                <a:lnTo>
                  <a:pt x="7300" y="36723"/>
                </a:lnTo>
                <a:cubicBezTo>
                  <a:pt x="6687" y="36727"/>
                  <a:pt x="6176" y="37180"/>
                  <a:pt x="6095" y="37780"/>
                </a:cubicBezTo>
                <a:cubicBezTo>
                  <a:pt x="5956" y="37633"/>
                  <a:pt x="5805" y="37502"/>
                  <a:pt x="5646" y="37380"/>
                </a:cubicBezTo>
                <a:cubicBezTo>
                  <a:pt x="5882" y="36674"/>
                  <a:pt x="6544" y="36195"/>
                  <a:pt x="7296" y="36192"/>
                </a:cubicBezTo>
                <a:cubicBezTo>
                  <a:pt x="7302" y="36191"/>
                  <a:pt x="7308" y="36191"/>
                  <a:pt x="7314" y="36191"/>
                </a:cubicBezTo>
                <a:close/>
                <a:moveTo>
                  <a:pt x="38961" y="36192"/>
                </a:moveTo>
                <a:cubicBezTo>
                  <a:pt x="39672" y="36192"/>
                  <a:pt x="40325" y="36629"/>
                  <a:pt x="40591" y="37290"/>
                </a:cubicBezTo>
                <a:cubicBezTo>
                  <a:pt x="40435" y="37396"/>
                  <a:pt x="40284" y="37515"/>
                  <a:pt x="40145" y="37645"/>
                </a:cubicBezTo>
                <a:cubicBezTo>
                  <a:pt x="40011" y="37106"/>
                  <a:pt x="39521" y="36723"/>
                  <a:pt x="38961" y="36723"/>
                </a:cubicBezTo>
                <a:lnTo>
                  <a:pt x="38957" y="36723"/>
                </a:lnTo>
                <a:cubicBezTo>
                  <a:pt x="38344" y="36727"/>
                  <a:pt x="37834" y="37180"/>
                  <a:pt x="37752" y="37780"/>
                </a:cubicBezTo>
                <a:cubicBezTo>
                  <a:pt x="37613" y="37633"/>
                  <a:pt x="37462" y="37502"/>
                  <a:pt x="37302" y="37380"/>
                </a:cubicBezTo>
                <a:cubicBezTo>
                  <a:pt x="37540" y="36674"/>
                  <a:pt x="38201" y="36195"/>
                  <a:pt x="38953" y="36192"/>
                </a:cubicBezTo>
                <a:close/>
                <a:moveTo>
                  <a:pt x="38961" y="36791"/>
                </a:moveTo>
                <a:cubicBezTo>
                  <a:pt x="39504" y="36791"/>
                  <a:pt x="39973" y="37176"/>
                  <a:pt x="40088" y="37698"/>
                </a:cubicBezTo>
                <a:cubicBezTo>
                  <a:pt x="39900" y="37882"/>
                  <a:pt x="39728" y="38082"/>
                  <a:pt x="39577" y="38303"/>
                </a:cubicBezTo>
                <a:cubicBezTo>
                  <a:pt x="39361" y="38262"/>
                  <a:pt x="39136" y="38246"/>
                  <a:pt x="38908" y="38246"/>
                </a:cubicBezTo>
                <a:lnTo>
                  <a:pt x="38883" y="38246"/>
                </a:lnTo>
                <a:cubicBezTo>
                  <a:pt x="38648" y="38246"/>
                  <a:pt x="38417" y="38270"/>
                  <a:pt x="38189" y="38310"/>
                </a:cubicBezTo>
                <a:lnTo>
                  <a:pt x="38189" y="38310"/>
                </a:lnTo>
                <a:cubicBezTo>
                  <a:pt x="38070" y="38135"/>
                  <a:pt x="37939" y="37972"/>
                  <a:pt x="37797" y="37826"/>
                </a:cubicBezTo>
                <a:lnTo>
                  <a:pt x="37817" y="37826"/>
                </a:lnTo>
                <a:cubicBezTo>
                  <a:pt x="37879" y="37241"/>
                  <a:pt x="38369" y="36796"/>
                  <a:pt x="38957" y="36791"/>
                </a:cubicBezTo>
                <a:close/>
                <a:moveTo>
                  <a:pt x="7304" y="36791"/>
                </a:moveTo>
                <a:cubicBezTo>
                  <a:pt x="7847" y="36791"/>
                  <a:pt x="8317" y="37176"/>
                  <a:pt x="8431" y="37698"/>
                </a:cubicBezTo>
                <a:cubicBezTo>
                  <a:pt x="8244" y="37882"/>
                  <a:pt x="8072" y="38082"/>
                  <a:pt x="7920" y="38303"/>
                </a:cubicBezTo>
                <a:cubicBezTo>
                  <a:pt x="7705" y="38262"/>
                  <a:pt x="7479" y="38246"/>
                  <a:pt x="7251" y="38246"/>
                </a:cubicBezTo>
                <a:lnTo>
                  <a:pt x="7226" y="38246"/>
                </a:lnTo>
                <a:cubicBezTo>
                  <a:pt x="6990" y="38246"/>
                  <a:pt x="6759" y="38270"/>
                  <a:pt x="6532" y="38310"/>
                </a:cubicBezTo>
                <a:lnTo>
                  <a:pt x="6532" y="38310"/>
                </a:lnTo>
                <a:cubicBezTo>
                  <a:pt x="6413" y="38135"/>
                  <a:pt x="6283" y="37972"/>
                  <a:pt x="6140" y="37826"/>
                </a:cubicBezTo>
                <a:lnTo>
                  <a:pt x="6161" y="37826"/>
                </a:lnTo>
                <a:cubicBezTo>
                  <a:pt x="6221" y="37241"/>
                  <a:pt x="6712" y="36796"/>
                  <a:pt x="7300" y="36791"/>
                </a:cubicBezTo>
                <a:close/>
                <a:moveTo>
                  <a:pt x="70618" y="36791"/>
                </a:moveTo>
                <a:cubicBezTo>
                  <a:pt x="71161" y="36791"/>
                  <a:pt x="71631" y="37176"/>
                  <a:pt x="71745" y="37698"/>
                </a:cubicBezTo>
                <a:cubicBezTo>
                  <a:pt x="71557" y="37882"/>
                  <a:pt x="71386" y="38082"/>
                  <a:pt x="71235" y="38303"/>
                </a:cubicBezTo>
                <a:cubicBezTo>
                  <a:pt x="71029" y="38265"/>
                  <a:pt x="70816" y="38246"/>
                  <a:pt x="70600" y="38246"/>
                </a:cubicBezTo>
                <a:cubicBezTo>
                  <a:pt x="70580" y="38246"/>
                  <a:pt x="70561" y="38246"/>
                  <a:pt x="70541" y="38246"/>
                </a:cubicBezTo>
                <a:cubicBezTo>
                  <a:pt x="70305" y="38246"/>
                  <a:pt x="70074" y="38270"/>
                  <a:pt x="69845" y="38310"/>
                </a:cubicBezTo>
                <a:lnTo>
                  <a:pt x="69845" y="38310"/>
                </a:lnTo>
                <a:cubicBezTo>
                  <a:pt x="69728" y="38135"/>
                  <a:pt x="69597" y="37972"/>
                  <a:pt x="69454" y="37826"/>
                </a:cubicBezTo>
                <a:lnTo>
                  <a:pt x="69474" y="37826"/>
                </a:lnTo>
                <a:cubicBezTo>
                  <a:pt x="69536" y="37241"/>
                  <a:pt x="70026" y="36796"/>
                  <a:pt x="70614" y="36791"/>
                </a:cubicBezTo>
                <a:close/>
                <a:moveTo>
                  <a:pt x="23134" y="36791"/>
                </a:moveTo>
                <a:cubicBezTo>
                  <a:pt x="23673" y="36791"/>
                  <a:pt x="24143" y="37176"/>
                  <a:pt x="24258" y="37698"/>
                </a:cubicBezTo>
                <a:cubicBezTo>
                  <a:pt x="24074" y="37882"/>
                  <a:pt x="23903" y="38082"/>
                  <a:pt x="23751" y="38303"/>
                </a:cubicBezTo>
                <a:cubicBezTo>
                  <a:pt x="23530" y="38262"/>
                  <a:pt x="23306" y="38246"/>
                  <a:pt x="23077" y="38246"/>
                </a:cubicBezTo>
                <a:lnTo>
                  <a:pt x="23053" y="38246"/>
                </a:lnTo>
                <a:cubicBezTo>
                  <a:pt x="22816" y="38246"/>
                  <a:pt x="22583" y="38271"/>
                  <a:pt x="22359" y="38311"/>
                </a:cubicBezTo>
                <a:cubicBezTo>
                  <a:pt x="22240" y="38135"/>
                  <a:pt x="22109" y="37973"/>
                  <a:pt x="21967" y="37826"/>
                </a:cubicBezTo>
                <a:lnTo>
                  <a:pt x="21986" y="37826"/>
                </a:lnTo>
                <a:cubicBezTo>
                  <a:pt x="22048" y="37241"/>
                  <a:pt x="22538" y="36796"/>
                  <a:pt x="23126" y="36791"/>
                </a:cubicBezTo>
                <a:close/>
                <a:moveTo>
                  <a:pt x="54792" y="36791"/>
                </a:moveTo>
                <a:cubicBezTo>
                  <a:pt x="55331" y="36791"/>
                  <a:pt x="55804" y="37176"/>
                  <a:pt x="55915" y="37698"/>
                </a:cubicBezTo>
                <a:cubicBezTo>
                  <a:pt x="55731" y="37882"/>
                  <a:pt x="55559" y="38082"/>
                  <a:pt x="55408" y="38303"/>
                </a:cubicBezTo>
                <a:cubicBezTo>
                  <a:pt x="55188" y="38262"/>
                  <a:pt x="54963" y="38246"/>
                  <a:pt x="54735" y="38246"/>
                </a:cubicBezTo>
                <a:lnTo>
                  <a:pt x="54710" y="38246"/>
                </a:lnTo>
                <a:cubicBezTo>
                  <a:pt x="54473" y="38246"/>
                  <a:pt x="54241" y="38271"/>
                  <a:pt x="54015" y="38311"/>
                </a:cubicBezTo>
                <a:cubicBezTo>
                  <a:pt x="53898" y="38135"/>
                  <a:pt x="53766" y="37973"/>
                  <a:pt x="53623" y="37826"/>
                </a:cubicBezTo>
                <a:lnTo>
                  <a:pt x="53644" y="37826"/>
                </a:lnTo>
                <a:cubicBezTo>
                  <a:pt x="53705" y="37241"/>
                  <a:pt x="54196" y="36796"/>
                  <a:pt x="54784" y="36791"/>
                </a:cubicBezTo>
                <a:close/>
                <a:moveTo>
                  <a:pt x="86441" y="36791"/>
                </a:moveTo>
                <a:cubicBezTo>
                  <a:pt x="86984" y="36791"/>
                  <a:pt x="87457" y="37172"/>
                  <a:pt x="87572" y="37698"/>
                </a:cubicBezTo>
                <a:cubicBezTo>
                  <a:pt x="87388" y="37882"/>
                  <a:pt x="87216" y="38082"/>
                  <a:pt x="87065" y="38303"/>
                </a:cubicBezTo>
                <a:cubicBezTo>
                  <a:pt x="86856" y="38265"/>
                  <a:pt x="86643" y="38246"/>
                  <a:pt x="86427" y="38246"/>
                </a:cubicBezTo>
                <a:cubicBezTo>
                  <a:pt x="86407" y="38246"/>
                  <a:pt x="86387" y="38246"/>
                  <a:pt x="86367" y="38246"/>
                </a:cubicBezTo>
                <a:cubicBezTo>
                  <a:pt x="86130" y="38246"/>
                  <a:pt x="85897" y="38271"/>
                  <a:pt x="85672" y="38311"/>
                </a:cubicBezTo>
                <a:cubicBezTo>
                  <a:pt x="85554" y="38135"/>
                  <a:pt x="85423" y="37973"/>
                  <a:pt x="85280" y="37826"/>
                </a:cubicBezTo>
                <a:lnTo>
                  <a:pt x="85301" y="37826"/>
                </a:lnTo>
                <a:cubicBezTo>
                  <a:pt x="85363" y="37241"/>
                  <a:pt x="85853" y="36796"/>
                  <a:pt x="86441" y="36791"/>
                </a:cubicBezTo>
                <a:close/>
                <a:moveTo>
                  <a:pt x="15166" y="36791"/>
                </a:moveTo>
                <a:cubicBezTo>
                  <a:pt x="15722" y="36791"/>
                  <a:pt x="16208" y="37204"/>
                  <a:pt x="16297" y="37752"/>
                </a:cubicBezTo>
                <a:cubicBezTo>
                  <a:pt x="16212" y="37837"/>
                  <a:pt x="16130" y="37928"/>
                  <a:pt x="16052" y="38022"/>
                </a:cubicBezTo>
                <a:cubicBezTo>
                  <a:pt x="15979" y="38111"/>
                  <a:pt x="15914" y="38201"/>
                  <a:pt x="15848" y="38295"/>
                </a:cubicBezTo>
                <a:cubicBezTo>
                  <a:pt x="15639" y="38262"/>
                  <a:pt x="15432" y="38246"/>
                  <a:pt x="15219" y="38246"/>
                </a:cubicBezTo>
                <a:lnTo>
                  <a:pt x="15194" y="38246"/>
                </a:lnTo>
                <a:cubicBezTo>
                  <a:pt x="14929" y="38246"/>
                  <a:pt x="14668" y="38275"/>
                  <a:pt x="14414" y="38327"/>
                </a:cubicBezTo>
                <a:lnTo>
                  <a:pt x="14439" y="38311"/>
                </a:lnTo>
                <a:cubicBezTo>
                  <a:pt x="14316" y="38127"/>
                  <a:pt x="14174" y="37956"/>
                  <a:pt x="14022" y="37796"/>
                </a:cubicBezTo>
                <a:cubicBezTo>
                  <a:pt x="14096" y="37229"/>
                  <a:pt x="14578" y="36796"/>
                  <a:pt x="15158" y="36791"/>
                </a:cubicBezTo>
                <a:close/>
                <a:moveTo>
                  <a:pt x="30993" y="36791"/>
                </a:moveTo>
                <a:cubicBezTo>
                  <a:pt x="31548" y="36791"/>
                  <a:pt x="32034" y="37204"/>
                  <a:pt x="32128" y="37752"/>
                </a:cubicBezTo>
                <a:cubicBezTo>
                  <a:pt x="31960" y="37915"/>
                  <a:pt x="31809" y="38099"/>
                  <a:pt x="31675" y="38295"/>
                </a:cubicBezTo>
                <a:cubicBezTo>
                  <a:pt x="31470" y="38262"/>
                  <a:pt x="31262" y="38246"/>
                  <a:pt x="31050" y="38246"/>
                </a:cubicBezTo>
                <a:lnTo>
                  <a:pt x="31025" y="38246"/>
                </a:lnTo>
                <a:cubicBezTo>
                  <a:pt x="30759" y="38246"/>
                  <a:pt x="30499" y="38275"/>
                  <a:pt x="30241" y="38327"/>
                </a:cubicBezTo>
                <a:lnTo>
                  <a:pt x="30269" y="38311"/>
                </a:lnTo>
                <a:cubicBezTo>
                  <a:pt x="30143" y="38127"/>
                  <a:pt x="30005" y="37956"/>
                  <a:pt x="29853" y="37796"/>
                </a:cubicBezTo>
                <a:cubicBezTo>
                  <a:pt x="29926" y="37229"/>
                  <a:pt x="30408" y="36796"/>
                  <a:pt x="30985" y="36791"/>
                </a:cubicBezTo>
                <a:close/>
                <a:moveTo>
                  <a:pt x="46823" y="36791"/>
                </a:moveTo>
                <a:cubicBezTo>
                  <a:pt x="47379" y="36791"/>
                  <a:pt x="47864" y="37204"/>
                  <a:pt x="47954" y="37752"/>
                </a:cubicBezTo>
                <a:cubicBezTo>
                  <a:pt x="47845" y="37866"/>
                  <a:pt x="47734" y="37988"/>
                  <a:pt x="47636" y="38115"/>
                </a:cubicBezTo>
                <a:cubicBezTo>
                  <a:pt x="47591" y="38173"/>
                  <a:pt x="47546" y="38233"/>
                  <a:pt x="47506" y="38295"/>
                </a:cubicBezTo>
                <a:cubicBezTo>
                  <a:pt x="47310" y="38262"/>
                  <a:pt x="47115" y="38246"/>
                  <a:pt x="46917" y="38246"/>
                </a:cubicBezTo>
                <a:cubicBezTo>
                  <a:pt x="46896" y="38246"/>
                  <a:pt x="46874" y="38246"/>
                  <a:pt x="46852" y="38246"/>
                </a:cubicBezTo>
                <a:cubicBezTo>
                  <a:pt x="46586" y="38246"/>
                  <a:pt x="46325" y="38275"/>
                  <a:pt x="46071" y="38327"/>
                </a:cubicBezTo>
                <a:lnTo>
                  <a:pt x="46096" y="38311"/>
                </a:lnTo>
                <a:cubicBezTo>
                  <a:pt x="45973" y="38127"/>
                  <a:pt x="45830" y="37956"/>
                  <a:pt x="45679" y="37796"/>
                </a:cubicBezTo>
                <a:cubicBezTo>
                  <a:pt x="45753" y="37229"/>
                  <a:pt x="46235" y="36796"/>
                  <a:pt x="46815" y="36791"/>
                </a:cubicBezTo>
                <a:close/>
                <a:moveTo>
                  <a:pt x="62650" y="36791"/>
                </a:moveTo>
                <a:cubicBezTo>
                  <a:pt x="63205" y="36791"/>
                  <a:pt x="63691" y="37204"/>
                  <a:pt x="63785" y="37752"/>
                </a:cubicBezTo>
                <a:cubicBezTo>
                  <a:pt x="63700" y="37837"/>
                  <a:pt x="63617" y="37928"/>
                  <a:pt x="63540" y="38022"/>
                </a:cubicBezTo>
                <a:cubicBezTo>
                  <a:pt x="63466" y="38111"/>
                  <a:pt x="63397" y="38201"/>
                  <a:pt x="63332" y="38295"/>
                </a:cubicBezTo>
                <a:cubicBezTo>
                  <a:pt x="63127" y="38262"/>
                  <a:pt x="62920" y="38246"/>
                  <a:pt x="62707" y="38246"/>
                </a:cubicBezTo>
                <a:lnTo>
                  <a:pt x="62682" y="38246"/>
                </a:lnTo>
                <a:cubicBezTo>
                  <a:pt x="62417" y="38246"/>
                  <a:pt x="62156" y="38275"/>
                  <a:pt x="61898" y="38327"/>
                </a:cubicBezTo>
                <a:lnTo>
                  <a:pt x="61927" y="38311"/>
                </a:lnTo>
                <a:cubicBezTo>
                  <a:pt x="61800" y="38127"/>
                  <a:pt x="61661" y="37956"/>
                  <a:pt x="61510" y="37796"/>
                </a:cubicBezTo>
                <a:cubicBezTo>
                  <a:pt x="61583" y="37229"/>
                  <a:pt x="62066" y="36796"/>
                  <a:pt x="62641" y="36791"/>
                </a:cubicBezTo>
                <a:close/>
                <a:moveTo>
                  <a:pt x="78481" y="36791"/>
                </a:moveTo>
                <a:cubicBezTo>
                  <a:pt x="79035" y="36791"/>
                  <a:pt x="79522" y="37204"/>
                  <a:pt x="79616" y="37752"/>
                </a:cubicBezTo>
                <a:cubicBezTo>
                  <a:pt x="79448" y="37915"/>
                  <a:pt x="79297" y="38099"/>
                  <a:pt x="79163" y="38295"/>
                </a:cubicBezTo>
                <a:cubicBezTo>
                  <a:pt x="78958" y="38262"/>
                  <a:pt x="78746" y="38246"/>
                  <a:pt x="78534" y="38246"/>
                </a:cubicBezTo>
                <a:lnTo>
                  <a:pt x="78509" y="38246"/>
                </a:lnTo>
                <a:cubicBezTo>
                  <a:pt x="78243" y="38246"/>
                  <a:pt x="77982" y="38275"/>
                  <a:pt x="77729" y="38327"/>
                </a:cubicBezTo>
                <a:lnTo>
                  <a:pt x="77753" y="38311"/>
                </a:lnTo>
                <a:cubicBezTo>
                  <a:pt x="77631" y="38127"/>
                  <a:pt x="77488" y="37956"/>
                  <a:pt x="77337" y="37796"/>
                </a:cubicBezTo>
                <a:cubicBezTo>
                  <a:pt x="77410" y="37229"/>
                  <a:pt x="77892" y="36796"/>
                  <a:pt x="78472" y="36791"/>
                </a:cubicBezTo>
                <a:close/>
                <a:moveTo>
                  <a:pt x="94307" y="36791"/>
                </a:moveTo>
                <a:cubicBezTo>
                  <a:pt x="94862" y="36791"/>
                  <a:pt x="95348" y="37204"/>
                  <a:pt x="95442" y="37752"/>
                </a:cubicBezTo>
                <a:cubicBezTo>
                  <a:pt x="95279" y="37915"/>
                  <a:pt x="95124" y="38099"/>
                  <a:pt x="94989" y="38295"/>
                </a:cubicBezTo>
                <a:cubicBezTo>
                  <a:pt x="94785" y="38262"/>
                  <a:pt x="94577" y="38246"/>
                  <a:pt x="94364" y="38246"/>
                </a:cubicBezTo>
                <a:lnTo>
                  <a:pt x="94340" y="38246"/>
                </a:lnTo>
                <a:cubicBezTo>
                  <a:pt x="94074" y="38246"/>
                  <a:pt x="93812" y="38275"/>
                  <a:pt x="93555" y="38327"/>
                </a:cubicBezTo>
                <a:lnTo>
                  <a:pt x="93584" y="38311"/>
                </a:lnTo>
                <a:cubicBezTo>
                  <a:pt x="93457" y="38127"/>
                  <a:pt x="93318" y="37956"/>
                  <a:pt x="93167" y="37796"/>
                </a:cubicBezTo>
                <a:cubicBezTo>
                  <a:pt x="93241" y="37229"/>
                  <a:pt x="93723" y="36796"/>
                  <a:pt x="94298" y="36791"/>
                </a:cubicBezTo>
                <a:close/>
                <a:moveTo>
                  <a:pt x="19168" y="36657"/>
                </a:moveTo>
                <a:cubicBezTo>
                  <a:pt x="19177" y="36657"/>
                  <a:pt x="19189" y="36657"/>
                  <a:pt x="19202" y="36661"/>
                </a:cubicBezTo>
                <a:cubicBezTo>
                  <a:pt x="20320" y="36690"/>
                  <a:pt x="21366" y="37200"/>
                  <a:pt x="22080" y="38054"/>
                </a:cubicBezTo>
                <a:cubicBezTo>
                  <a:pt x="22080" y="38058"/>
                  <a:pt x="22084" y="38058"/>
                  <a:pt x="22084" y="38062"/>
                </a:cubicBezTo>
                <a:cubicBezTo>
                  <a:pt x="22105" y="38086"/>
                  <a:pt x="22126" y="38111"/>
                  <a:pt x="22146" y="38139"/>
                </a:cubicBezTo>
                <a:cubicBezTo>
                  <a:pt x="22150" y="38144"/>
                  <a:pt x="22154" y="38148"/>
                  <a:pt x="22158" y="38156"/>
                </a:cubicBezTo>
                <a:cubicBezTo>
                  <a:pt x="22178" y="38180"/>
                  <a:pt x="22199" y="38205"/>
                  <a:pt x="22216" y="38229"/>
                </a:cubicBezTo>
                <a:cubicBezTo>
                  <a:pt x="22224" y="38237"/>
                  <a:pt x="22227" y="38242"/>
                  <a:pt x="22231" y="38250"/>
                </a:cubicBezTo>
                <a:cubicBezTo>
                  <a:pt x="22252" y="38275"/>
                  <a:pt x="22269" y="38299"/>
                  <a:pt x="22285" y="38324"/>
                </a:cubicBezTo>
                <a:cubicBezTo>
                  <a:pt x="22060" y="38373"/>
                  <a:pt x="21844" y="38438"/>
                  <a:pt x="21635" y="38520"/>
                </a:cubicBezTo>
                <a:cubicBezTo>
                  <a:pt x="21015" y="37739"/>
                  <a:pt x="20092" y="37298"/>
                  <a:pt x="19100" y="37298"/>
                </a:cubicBezTo>
                <a:lnTo>
                  <a:pt x="19079" y="37298"/>
                </a:lnTo>
                <a:cubicBezTo>
                  <a:pt x="18107" y="37302"/>
                  <a:pt x="17200" y="37735"/>
                  <a:pt x="16587" y="38487"/>
                </a:cubicBezTo>
                <a:cubicBezTo>
                  <a:pt x="16375" y="38409"/>
                  <a:pt x="16150" y="38348"/>
                  <a:pt x="15922" y="38307"/>
                </a:cubicBezTo>
                <a:cubicBezTo>
                  <a:pt x="16097" y="38062"/>
                  <a:pt x="16293" y="37841"/>
                  <a:pt x="16514" y="37645"/>
                </a:cubicBezTo>
                <a:cubicBezTo>
                  <a:pt x="16689" y="37486"/>
                  <a:pt x="16877" y="37347"/>
                  <a:pt x="17073" y="37229"/>
                </a:cubicBezTo>
                <a:cubicBezTo>
                  <a:pt x="17106" y="37208"/>
                  <a:pt x="17139" y="37188"/>
                  <a:pt x="17175" y="37168"/>
                </a:cubicBezTo>
                <a:cubicBezTo>
                  <a:pt x="17469" y="37000"/>
                  <a:pt x="17788" y="36870"/>
                  <a:pt x="18119" y="36784"/>
                </a:cubicBezTo>
                <a:lnTo>
                  <a:pt x="18119" y="36791"/>
                </a:lnTo>
                <a:lnTo>
                  <a:pt x="18184" y="36767"/>
                </a:lnTo>
                <a:cubicBezTo>
                  <a:pt x="18397" y="36714"/>
                  <a:pt x="18613" y="36682"/>
                  <a:pt x="18830" y="36665"/>
                </a:cubicBezTo>
                <a:cubicBezTo>
                  <a:pt x="18830" y="36669"/>
                  <a:pt x="18834" y="36674"/>
                  <a:pt x="18834" y="36674"/>
                </a:cubicBezTo>
                <a:lnTo>
                  <a:pt x="18862" y="36665"/>
                </a:lnTo>
                <a:cubicBezTo>
                  <a:pt x="18932" y="36661"/>
                  <a:pt x="19002" y="36657"/>
                  <a:pt x="19075" y="36657"/>
                </a:cubicBezTo>
                <a:close/>
                <a:moveTo>
                  <a:pt x="34925" y="36657"/>
                </a:moveTo>
                <a:cubicBezTo>
                  <a:pt x="35808" y="36657"/>
                  <a:pt x="36650" y="36955"/>
                  <a:pt x="37323" y="37486"/>
                </a:cubicBezTo>
                <a:cubicBezTo>
                  <a:pt x="37626" y="37723"/>
                  <a:pt x="37890" y="38005"/>
                  <a:pt x="38116" y="38324"/>
                </a:cubicBezTo>
                <a:cubicBezTo>
                  <a:pt x="37890" y="38373"/>
                  <a:pt x="37675" y="38438"/>
                  <a:pt x="37462" y="38520"/>
                </a:cubicBezTo>
                <a:cubicBezTo>
                  <a:pt x="36842" y="37739"/>
                  <a:pt x="35922" y="37298"/>
                  <a:pt x="34925" y="37298"/>
                </a:cubicBezTo>
                <a:lnTo>
                  <a:pt x="34906" y="37298"/>
                </a:lnTo>
                <a:cubicBezTo>
                  <a:pt x="33937" y="37302"/>
                  <a:pt x="33031" y="37735"/>
                  <a:pt x="32414" y="38487"/>
                </a:cubicBezTo>
                <a:cubicBezTo>
                  <a:pt x="32201" y="38409"/>
                  <a:pt x="31981" y="38348"/>
                  <a:pt x="31752" y="38307"/>
                </a:cubicBezTo>
                <a:cubicBezTo>
                  <a:pt x="31834" y="38193"/>
                  <a:pt x="31920" y="38082"/>
                  <a:pt x="32014" y="37977"/>
                </a:cubicBezTo>
                <a:cubicBezTo>
                  <a:pt x="32063" y="37919"/>
                  <a:pt x="32116" y="37862"/>
                  <a:pt x="32173" y="37805"/>
                </a:cubicBezTo>
                <a:cubicBezTo>
                  <a:pt x="32226" y="37747"/>
                  <a:pt x="32284" y="37694"/>
                  <a:pt x="32340" y="37645"/>
                </a:cubicBezTo>
                <a:cubicBezTo>
                  <a:pt x="32401" y="37592"/>
                  <a:pt x="32459" y="37543"/>
                  <a:pt x="32520" y="37494"/>
                </a:cubicBezTo>
                <a:cubicBezTo>
                  <a:pt x="32614" y="37421"/>
                  <a:pt x="32708" y="37355"/>
                  <a:pt x="32806" y="37290"/>
                </a:cubicBezTo>
                <a:cubicBezTo>
                  <a:pt x="33153" y="37061"/>
                  <a:pt x="33541" y="36889"/>
                  <a:pt x="33945" y="36784"/>
                </a:cubicBezTo>
                <a:cubicBezTo>
                  <a:pt x="33945" y="36788"/>
                  <a:pt x="33950" y="36791"/>
                  <a:pt x="33950" y="36791"/>
                </a:cubicBezTo>
                <a:lnTo>
                  <a:pt x="34015" y="36767"/>
                </a:lnTo>
                <a:cubicBezTo>
                  <a:pt x="34223" y="36714"/>
                  <a:pt x="34440" y="36682"/>
                  <a:pt x="34661" y="36665"/>
                </a:cubicBezTo>
                <a:lnTo>
                  <a:pt x="34661" y="36674"/>
                </a:lnTo>
                <a:lnTo>
                  <a:pt x="34689" y="36665"/>
                </a:lnTo>
                <a:cubicBezTo>
                  <a:pt x="34763" y="36661"/>
                  <a:pt x="34832" y="36657"/>
                  <a:pt x="34901" y="36657"/>
                </a:cubicBezTo>
                <a:close/>
                <a:moveTo>
                  <a:pt x="50756" y="36657"/>
                </a:moveTo>
                <a:cubicBezTo>
                  <a:pt x="52026" y="36657"/>
                  <a:pt x="53215" y="37278"/>
                  <a:pt x="53942" y="38324"/>
                </a:cubicBezTo>
                <a:cubicBezTo>
                  <a:pt x="53717" y="38373"/>
                  <a:pt x="53501" y="38438"/>
                  <a:pt x="53293" y="38520"/>
                </a:cubicBezTo>
                <a:cubicBezTo>
                  <a:pt x="52672" y="37739"/>
                  <a:pt x="51749" y="37298"/>
                  <a:pt x="50756" y="37298"/>
                </a:cubicBezTo>
                <a:lnTo>
                  <a:pt x="50736" y="37298"/>
                </a:lnTo>
                <a:cubicBezTo>
                  <a:pt x="49764" y="37302"/>
                  <a:pt x="48857" y="37735"/>
                  <a:pt x="48245" y="38487"/>
                </a:cubicBezTo>
                <a:cubicBezTo>
                  <a:pt x="48028" y="38409"/>
                  <a:pt x="47807" y="38348"/>
                  <a:pt x="47579" y="38307"/>
                </a:cubicBezTo>
                <a:lnTo>
                  <a:pt x="47689" y="38160"/>
                </a:lnTo>
                <a:cubicBezTo>
                  <a:pt x="48220" y="37478"/>
                  <a:pt x="48955" y="37000"/>
                  <a:pt x="49776" y="36784"/>
                </a:cubicBezTo>
                <a:cubicBezTo>
                  <a:pt x="49776" y="36788"/>
                  <a:pt x="49776" y="36791"/>
                  <a:pt x="49781" y="36791"/>
                </a:cubicBezTo>
                <a:lnTo>
                  <a:pt x="49841" y="36767"/>
                </a:lnTo>
                <a:cubicBezTo>
                  <a:pt x="50054" y="36714"/>
                  <a:pt x="50271" y="36682"/>
                  <a:pt x="50486" y="36665"/>
                </a:cubicBezTo>
                <a:cubicBezTo>
                  <a:pt x="50486" y="36669"/>
                  <a:pt x="50491" y="36674"/>
                  <a:pt x="50491" y="36674"/>
                </a:cubicBezTo>
                <a:lnTo>
                  <a:pt x="50520" y="36665"/>
                </a:lnTo>
                <a:cubicBezTo>
                  <a:pt x="50589" y="36661"/>
                  <a:pt x="50658" y="36657"/>
                  <a:pt x="50731" y="36657"/>
                </a:cubicBezTo>
                <a:close/>
                <a:moveTo>
                  <a:pt x="66583" y="36657"/>
                </a:moveTo>
                <a:cubicBezTo>
                  <a:pt x="67787" y="36657"/>
                  <a:pt x="68911" y="37213"/>
                  <a:pt x="69646" y="38156"/>
                </a:cubicBezTo>
                <a:cubicBezTo>
                  <a:pt x="69691" y="38209"/>
                  <a:pt x="69732" y="38267"/>
                  <a:pt x="69772" y="38324"/>
                </a:cubicBezTo>
                <a:cubicBezTo>
                  <a:pt x="69548" y="38373"/>
                  <a:pt x="69331" y="38438"/>
                  <a:pt x="69119" y="38520"/>
                </a:cubicBezTo>
                <a:cubicBezTo>
                  <a:pt x="68498" y="37739"/>
                  <a:pt x="67580" y="37298"/>
                  <a:pt x="66583" y="37298"/>
                </a:cubicBezTo>
                <a:lnTo>
                  <a:pt x="66562" y="37298"/>
                </a:lnTo>
                <a:cubicBezTo>
                  <a:pt x="65595" y="37302"/>
                  <a:pt x="64688" y="37735"/>
                  <a:pt x="64071" y="38487"/>
                </a:cubicBezTo>
                <a:cubicBezTo>
                  <a:pt x="63859" y="38409"/>
                  <a:pt x="63638" y="38348"/>
                  <a:pt x="63410" y="38307"/>
                </a:cubicBezTo>
                <a:cubicBezTo>
                  <a:pt x="63581" y="38062"/>
                  <a:pt x="63781" y="37841"/>
                  <a:pt x="63998" y="37645"/>
                </a:cubicBezTo>
                <a:cubicBezTo>
                  <a:pt x="64459" y="37233"/>
                  <a:pt x="65010" y="36938"/>
                  <a:pt x="65602" y="36784"/>
                </a:cubicBezTo>
                <a:cubicBezTo>
                  <a:pt x="65602" y="36788"/>
                  <a:pt x="65606" y="36791"/>
                  <a:pt x="65606" y="36791"/>
                </a:cubicBezTo>
                <a:lnTo>
                  <a:pt x="65672" y="36767"/>
                </a:lnTo>
                <a:cubicBezTo>
                  <a:pt x="65881" y="36714"/>
                  <a:pt x="66096" y="36682"/>
                  <a:pt x="66317" y="36665"/>
                </a:cubicBezTo>
                <a:lnTo>
                  <a:pt x="66317" y="36674"/>
                </a:lnTo>
                <a:lnTo>
                  <a:pt x="66346" y="36665"/>
                </a:lnTo>
                <a:cubicBezTo>
                  <a:pt x="66420" y="36661"/>
                  <a:pt x="66489" y="36657"/>
                  <a:pt x="66558" y="36657"/>
                </a:cubicBezTo>
                <a:close/>
                <a:moveTo>
                  <a:pt x="82413" y="36657"/>
                </a:moveTo>
                <a:cubicBezTo>
                  <a:pt x="83684" y="36657"/>
                  <a:pt x="84873" y="37278"/>
                  <a:pt x="85599" y="38324"/>
                </a:cubicBezTo>
                <a:cubicBezTo>
                  <a:pt x="85374" y="38373"/>
                  <a:pt x="85158" y="38438"/>
                  <a:pt x="84950" y="38520"/>
                </a:cubicBezTo>
                <a:cubicBezTo>
                  <a:pt x="84329" y="37739"/>
                  <a:pt x="83406" y="37298"/>
                  <a:pt x="82413" y="37298"/>
                </a:cubicBezTo>
                <a:lnTo>
                  <a:pt x="82393" y="37298"/>
                </a:lnTo>
                <a:cubicBezTo>
                  <a:pt x="81421" y="37302"/>
                  <a:pt x="80515" y="37735"/>
                  <a:pt x="79902" y="38487"/>
                </a:cubicBezTo>
                <a:cubicBezTo>
                  <a:pt x="79689" y="38409"/>
                  <a:pt x="79465" y="38348"/>
                  <a:pt x="79236" y="38307"/>
                </a:cubicBezTo>
                <a:cubicBezTo>
                  <a:pt x="79771" y="37547"/>
                  <a:pt x="80551" y="37012"/>
                  <a:pt x="81433" y="36784"/>
                </a:cubicBezTo>
                <a:cubicBezTo>
                  <a:pt x="81433" y="36788"/>
                  <a:pt x="81433" y="36791"/>
                  <a:pt x="81437" y="36791"/>
                </a:cubicBezTo>
                <a:lnTo>
                  <a:pt x="81499" y="36767"/>
                </a:lnTo>
                <a:cubicBezTo>
                  <a:pt x="81711" y="36714"/>
                  <a:pt x="81927" y="36682"/>
                  <a:pt x="82144" y="36665"/>
                </a:cubicBezTo>
                <a:cubicBezTo>
                  <a:pt x="82144" y="36669"/>
                  <a:pt x="82148" y="36674"/>
                  <a:pt x="82148" y="36674"/>
                </a:cubicBezTo>
                <a:lnTo>
                  <a:pt x="82177" y="36665"/>
                </a:lnTo>
                <a:cubicBezTo>
                  <a:pt x="82246" y="36661"/>
                  <a:pt x="82315" y="36657"/>
                  <a:pt x="82389" y="36657"/>
                </a:cubicBezTo>
                <a:close/>
                <a:moveTo>
                  <a:pt x="11167" y="36657"/>
                </a:moveTo>
                <a:cubicBezTo>
                  <a:pt x="12446" y="36657"/>
                  <a:pt x="13645" y="37281"/>
                  <a:pt x="14374" y="38335"/>
                </a:cubicBezTo>
                <a:cubicBezTo>
                  <a:pt x="14153" y="38384"/>
                  <a:pt x="13937" y="38454"/>
                  <a:pt x="13728" y="38536"/>
                </a:cubicBezTo>
                <a:cubicBezTo>
                  <a:pt x="13107" y="37747"/>
                  <a:pt x="12180" y="37298"/>
                  <a:pt x="11179" y="37298"/>
                </a:cubicBezTo>
                <a:lnTo>
                  <a:pt x="11160" y="37298"/>
                </a:lnTo>
                <a:cubicBezTo>
                  <a:pt x="10184" y="37302"/>
                  <a:pt x="9274" y="37743"/>
                  <a:pt x="8656" y="38501"/>
                </a:cubicBezTo>
                <a:lnTo>
                  <a:pt x="8656" y="38501"/>
                </a:lnTo>
                <a:cubicBezTo>
                  <a:pt x="8445" y="38421"/>
                  <a:pt x="8226" y="38360"/>
                  <a:pt x="7999" y="38316"/>
                </a:cubicBezTo>
                <a:cubicBezTo>
                  <a:pt x="8542" y="37535"/>
                  <a:pt x="9350" y="36992"/>
                  <a:pt x="10253" y="36772"/>
                </a:cubicBezTo>
                <a:lnTo>
                  <a:pt x="10265" y="36767"/>
                </a:lnTo>
                <a:cubicBezTo>
                  <a:pt x="10551" y="36698"/>
                  <a:pt x="10849" y="36661"/>
                  <a:pt x="11155" y="36657"/>
                </a:cubicBezTo>
                <a:cubicBezTo>
                  <a:pt x="11159" y="36657"/>
                  <a:pt x="11163" y="36657"/>
                  <a:pt x="11167" y="36657"/>
                </a:cubicBezTo>
                <a:close/>
                <a:moveTo>
                  <a:pt x="26994" y="36657"/>
                </a:moveTo>
                <a:cubicBezTo>
                  <a:pt x="28276" y="36657"/>
                  <a:pt x="29476" y="37281"/>
                  <a:pt x="30205" y="38335"/>
                </a:cubicBezTo>
                <a:cubicBezTo>
                  <a:pt x="29980" y="38384"/>
                  <a:pt x="29763" y="38454"/>
                  <a:pt x="29559" y="38536"/>
                </a:cubicBezTo>
                <a:cubicBezTo>
                  <a:pt x="28940" y="37750"/>
                  <a:pt x="28015" y="37298"/>
                  <a:pt x="27011" y="37298"/>
                </a:cubicBezTo>
                <a:cubicBezTo>
                  <a:pt x="27003" y="37298"/>
                  <a:pt x="26994" y="37298"/>
                  <a:pt x="26985" y="37298"/>
                </a:cubicBezTo>
                <a:cubicBezTo>
                  <a:pt x="26010" y="37302"/>
                  <a:pt x="25099" y="37743"/>
                  <a:pt x="24486" y="38503"/>
                </a:cubicBezTo>
                <a:cubicBezTo>
                  <a:pt x="24274" y="38422"/>
                  <a:pt x="24054" y="38360"/>
                  <a:pt x="23824" y="38316"/>
                </a:cubicBezTo>
                <a:cubicBezTo>
                  <a:pt x="24372" y="37535"/>
                  <a:pt x="25177" y="36992"/>
                  <a:pt x="26084" y="36772"/>
                </a:cubicBezTo>
                <a:lnTo>
                  <a:pt x="26092" y="36767"/>
                </a:lnTo>
                <a:cubicBezTo>
                  <a:pt x="26382" y="36698"/>
                  <a:pt x="26680" y="36661"/>
                  <a:pt x="26982" y="36657"/>
                </a:cubicBezTo>
                <a:cubicBezTo>
                  <a:pt x="26986" y="36657"/>
                  <a:pt x="26990" y="36657"/>
                  <a:pt x="26994" y="36657"/>
                </a:cubicBezTo>
                <a:close/>
                <a:moveTo>
                  <a:pt x="42837" y="36657"/>
                </a:moveTo>
                <a:cubicBezTo>
                  <a:pt x="44111" y="36657"/>
                  <a:pt x="45304" y="37282"/>
                  <a:pt x="46031" y="38335"/>
                </a:cubicBezTo>
                <a:cubicBezTo>
                  <a:pt x="45811" y="38384"/>
                  <a:pt x="45594" y="38454"/>
                  <a:pt x="45385" y="38536"/>
                </a:cubicBezTo>
                <a:cubicBezTo>
                  <a:pt x="44765" y="37747"/>
                  <a:pt x="43838" y="37298"/>
                  <a:pt x="42837" y="37298"/>
                </a:cubicBezTo>
                <a:lnTo>
                  <a:pt x="42816" y="37298"/>
                </a:lnTo>
                <a:cubicBezTo>
                  <a:pt x="41841" y="37302"/>
                  <a:pt x="40930" y="37743"/>
                  <a:pt x="40314" y="38502"/>
                </a:cubicBezTo>
                <a:lnTo>
                  <a:pt x="40314" y="38502"/>
                </a:lnTo>
                <a:cubicBezTo>
                  <a:pt x="40103" y="38421"/>
                  <a:pt x="39883" y="38360"/>
                  <a:pt x="39655" y="38316"/>
                </a:cubicBezTo>
                <a:cubicBezTo>
                  <a:pt x="40203" y="37535"/>
                  <a:pt x="41008" y="36992"/>
                  <a:pt x="41909" y="36772"/>
                </a:cubicBezTo>
                <a:lnTo>
                  <a:pt x="41922" y="36767"/>
                </a:lnTo>
                <a:cubicBezTo>
                  <a:pt x="42208" y="36698"/>
                  <a:pt x="42506" y="36661"/>
                  <a:pt x="42812" y="36657"/>
                </a:cubicBezTo>
                <a:close/>
                <a:moveTo>
                  <a:pt x="58663" y="36657"/>
                </a:moveTo>
                <a:cubicBezTo>
                  <a:pt x="59942" y="36657"/>
                  <a:pt x="61135" y="37282"/>
                  <a:pt x="61862" y="38335"/>
                </a:cubicBezTo>
                <a:cubicBezTo>
                  <a:pt x="61636" y="38384"/>
                  <a:pt x="61421" y="38454"/>
                  <a:pt x="61216" y="38536"/>
                </a:cubicBezTo>
                <a:cubicBezTo>
                  <a:pt x="60595" y="37747"/>
                  <a:pt x="59668" y="37298"/>
                  <a:pt x="58663" y="37298"/>
                </a:cubicBezTo>
                <a:lnTo>
                  <a:pt x="58643" y="37298"/>
                </a:lnTo>
                <a:cubicBezTo>
                  <a:pt x="57667" y="37302"/>
                  <a:pt x="56756" y="37743"/>
                  <a:pt x="56143" y="38503"/>
                </a:cubicBezTo>
                <a:cubicBezTo>
                  <a:pt x="55932" y="38422"/>
                  <a:pt x="55711" y="38360"/>
                  <a:pt x="55482" y="38316"/>
                </a:cubicBezTo>
                <a:cubicBezTo>
                  <a:pt x="56030" y="37535"/>
                  <a:pt x="56833" y="36992"/>
                  <a:pt x="57740" y="36772"/>
                </a:cubicBezTo>
                <a:lnTo>
                  <a:pt x="57749" y="36767"/>
                </a:lnTo>
                <a:cubicBezTo>
                  <a:pt x="58039" y="36698"/>
                  <a:pt x="58337" y="36661"/>
                  <a:pt x="58639" y="36657"/>
                </a:cubicBezTo>
                <a:close/>
                <a:moveTo>
                  <a:pt x="74494" y="36657"/>
                </a:moveTo>
                <a:cubicBezTo>
                  <a:pt x="75768" y="36657"/>
                  <a:pt x="76961" y="37282"/>
                  <a:pt x="77688" y="38335"/>
                </a:cubicBezTo>
                <a:cubicBezTo>
                  <a:pt x="77467" y="38384"/>
                  <a:pt x="77251" y="38454"/>
                  <a:pt x="77043" y="38536"/>
                </a:cubicBezTo>
                <a:cubicBezTo>
                  <a:pt x="76422" y="37747"/>
                  <a:pt x="75495" y="37298"/>
                  <a:pt x="74494" y="37298"/>
                </a:cubicBezTo>
                <a:lnTo>
                  <a:pt x="74473" y="37298"/>
                </a:lnTo>
                <a:cubicBezTo>
                  <a:pt x="73498" y="37302"/>
                  <a:pt x="72587" y="37743"/>
                  <a:pt x="71971" y="38502"/>
                </a:cubicBezTo>
                <a:lnTo>
                  <a:pt x="71971" y="38502"/>
                </a:lnTo>
                <a:cubicBezTo>
                  <a:pt x="71760" y="38421"/>
                  <a:pt x="71540" y="38360"/>
                  <a:pt x="71312" y="38316"/>
                </a:cubicBezTo>
                <a:cubicBezTo>
                  <a:pt x="71860" y="37535"/>
                  <a:pt x="72664" y="36992"/>
                  <a:pt x="73567" y="36772"/>
                </a:cubicBezTo>
                <a:lnTo>
                  <a:pt x="73579" y="36767"/>
                </a:lnTo>
                <a:cubicBezTo>
                  <a:pt x="73865" y="36698"/>
                  <a:pt x="74164" y="36661"/>
                  <a:pt x="74469" y="36657"/>
                </a:cubicBezTo>
                <a:close/>
                <a:moveTo>
                  <a:pt x="90321" y="36657"/>
                </a:moveTo>
                <a:cubicBezTo>
                  <a:pt x="91599" y="36657"/>
                  <a:pt x="92792" y="37282"/>
                  <a:pt x="93518" y="38335"/>
                </a:cubicBezTo>
                <a:cubicBezTo>
                  <a:pt x="93294" y="38384"/>
                  <a:pt x="93082" y="38454"/>
                  <a:pt x="92873" y="38536"/>
                </a:cubicBezTo>
                <a:cubicBezTo>
                  <a:pt x="92253" y="37747"/>
                  <a:pt x="91325" y="37298"/>
                  <a:pt x="90321" y="37298"/>
                </a:cubicBezTo>
                <a:lnTo>
                  <a:pt x="90300" y="37298"/>
                </a:lnTo>
                <a:cubicBezTo>
                  <a:pt x="89324" y="37302"/>
                  <a:pt x="88414" y="37743"/>
                  <a:pt x="87801" y="38502"/>
                </a:cubicBezTo>
                <a:lnTo>
                  <a:pt x="87801" y="38502"/>
                </a:lnTo>
                <a:cubicBezTo>
                  <a:pt x="87586" y="38421"/>
                  <a:pt x="87366" y="38360"/>
                  <a:pt x="87139" y="38316"/>
                </a:cubicBezTo>
                <a:cubicBezTo>
                  <a:pt x="87686" y="37535"/>
                  <a:pt x="88491" y="36992"/>
                  <a:pt x="89397" y="36772"/>
                </a:cubicBezTo>
                <a:lnTo>
                  <a:pt x="89406" y="36767"/>
                </a:lnTo>
                <a:cubicBezTo>
                  <a:pt x="89695" y="36698"/>
                  <a:pt x="89994" y="36661"/>
                  <a:pt x="90296" y="36657"/>
                </a:cubicBezTo>
                <a:close/>
                <a:moveTo>
                  <a:pt x="19105" y="37368"/>
                </a:moveTo>
                <a:cubicBezTo>
                  <a:pt x="20067" y="37368"/>
                  <a:pt x="20963" y="37795"/>
                  <a:pt x="21566" y="38548"/>
                </a:cubicBezTo>
                <a:cubicBezTo>
                  <a:pt x="21358" y="38634"/>
                  <a:pt x="21158" y="38740"/>
                  <a:pt x="20966" y="38859"/>
                </a:cubicBezTo>
                <a:cubicBezTo>
                  <a:pt x="20491" y="38327"/>
                  <a:pt x="19814" y="38026"/>
                  <a:pt x="19097" y="38026"/>
                </a:cubicBezTo>
                <a:cubicBezTo>
                  <a:pt x="19092" y="38026"/>
                  <a:pt x="19088" y="38026"/>
                  <a:pt x="19083" y="38026"/>
                </a:cubicBezTo>
                <a:cubicBezTo>
                  <a:pt x="18997" y="38026"/>
                  <a:pt x="18907" y="38029"/>
                  <a:pt x="18821" y="38041"/>
                </a:cubicBezTo>
                <a:cubicBezTo>
                  <a:pt x="18233" y="38107"/>
                  <a:pt x="17678" y="38380"/>
                  <a:pt x="17270" y="38818"/>
                </a:cubicBezTo>
                <a:cubicBezTo>
                  <a:pt x="17073" y="38699"/>
                  <a:pt x="16870" y="38597"/>
                  <a:pt x="16657" y="38516"/>
                </a:cubicBezTo>
                <a:cubicBezTo>
                  <a:pt x="17257" y="37792"/>
                  <a:pt x="18135" y="37372"/>
                  <a:pt x="19079" y="37368"/>
                </a:cubicBezTo>
                <a:cubicBezTo>
                  <a:pt x="19088" y="37368"/>
                  <a:pt x="19096" y="37368"/>
                  <a:pt x="19105" y="37368"/>
                </a:cubicBezTo>
                <a:close/>
                <a:moveTo>
                  <a:pt x="34925" y="37368"/>
                </a:moveTo>
                <a:cubicBezTo>
                  <a:pt x="35894" y="37368"/>
                  <a:pt x="36788" y="37796"/>
                  <a:pt x="37393" y="38548"/>
                </a:cubicBezTo>
                <a:cubicBezTo>
                  <a:pt x="37185" y="38634"/>
                  <a:pt x="36984" y="38740"/>
                  <a:pt x="36797" y="38859"/>
                </a:cubicBezTo>
                <a:cubicBezTo>
                  <a:pt x="36317" y="38327"/>
                  <a:pt x="35641" y="38026"/>
                  <a:pt x="34924" y="38026"/>
                </a:cubicBezTo>
                <a:cubicBezTo>
                  <a:pt x="34919" y="38026"/>
                  <a:pt x="34914" y="38026"/>
                  <a:pt x="34910" y="38026"/>
                </a:cubicBezTo>
                <a:cubicBezTo>
                  <a:pt x="34346" y="38029"/>
                  <a:pt x="33798" y="38226"/>
                  <a:pt x="33362" y="38573"/>
                </a:cubicBezTo>
                <a:cubicBezTo>
                  <a:pt x="33268" y="38646"/>
                  <a:pt x="33178" y="38727"/>
                  <a:pt x="33096" y="38818"/>
                </a:cubicBezTo>
                <a:cubicBezTo>
                  <a:pt x="32904" y="38699"/>
                  <a:pt x="32700" y="38597"/>
                  <a:pt x="32484" y="38516"/>
                </a:cubicBezTo>
                <a:cubicBezTo>
                  <a:pt x="33083" y="37792"/>
                  <a:pt x="33966" y="37372"/>
                  <a:pt x="34906" y="37368"/>
                </a:cubicBezTo>
                <a:close/>
                <a:moveTo>
                  <a:pt x="50750" y="37368"/>
                </a:moveTo>
                <a:cubicBezTo>
                  <a:pt x="51716" y="37368"/>
                  <a:pt x="52613" y="37796"/>
                  <a:pt x="53223" y="38548"/>
                </a:cubicBezTo>
                <a:cubicBezTo>
                  <a:pt x="53015" y="38634"/>
                  <a:pt x="52814" y="38740"/>
                  <a:pt x="52623" y="38859"/>
                </a:cubicBezTo>
                <a:cubicBezTo>
                  <a:pt x="52145" y="38327"/>
                  <a:pt x="51471" y="38026"/>
                  <a:pt x="50756" y="38026"/>
                </a:cubicBezTo>
                <a:lnTo>
                  <a:pt x="50740" y="38026"/>
                </a:lnTo>
                <a:cubicBezTo>
                  <a:pt x="50054" y="38029"/>
                  <a:pt x="49396" y="38320"/>
                  <a:pt x="48927" y="38818"/>
                </a:cubicBezTo>
                <a:cubicBezTo>
                  <a:pt x="48731" y="38699"/>
                  <a:pt x="48526" y="38597"/>
                  <a:pt x="48314" y="38516"/>
                </a:cubicBezTo>
                <a:cubicBezTo>
                  <a:pt x="48914" y="37792"/>
                  <a:pt x="49792" y="37372"/>
                  <a:pt x="50736" y="37368"/>
                </a:cubicBezTo>
                <a:cubicBezTo>
                  <a:pt x="50741" y="37368"/>
                  <a:pt x="50745" y="37368"/>
                  <a:pt x="50750" y="37368"/>
                </a:cubicBezTo>
                <a:close/>
                <a:moveTo>
                  <a:pt x="66583" y="37368"/>
                </a:moveTo>
                <a:cubicBezTo>
                  <a:pt x="67551" y="37368"/>
                  <a:pt x="68445" y="37796"/>
                  <a:pt x="69050" y="38548"/>
                </a:cubicBezTo>
                <a:cubicBezTo>
                  <a:pt x="68841" y="38634"/>
                  <a:pt x="68641" y="38740"/>
                  <a:pt x="68454" y="38859"/>
                </a:cubicBezTo>
                <a:cubicBezTo>
                  <a:pt x="67975" y="38327"/>
                  <a:pt x="67298" y="38026"/>
                  <a:pt x="66581" y="38026"/>
                </a:cubicBezTo>
                <a:cubicBezTo>
                  <a:pt x="66576" y="38026"/>
                  <a:pt x="66572" y="38026"/>
                  <a:pt x="66567" y="38026"/>
                </a:cubicBezTo>
                <a:cubicBezTo>
                  <a:pt x="65885" y="38029"/>
                  <a:pt x="65223" y="38320"/>
                  <a:pt x="64754" y="38818"/>
                </a:cubicBezTo>
                <a:cubicBezTo>
                  <a:pt x="64561" y="38699"/>
                  <a:pt x="64357" y="38597"/>
                  <a:pt x="64141" y="38516"/>
                </a:cubicBezTo>
                <a:cubicBezTo>
                  <a:pt x="64741" y="37792"/>
                  <a:pt x="65623" y="37372"/>
                  <a:pt x="66562" y="37368"/>
                </a:cubicBezTo>
                <a:close/>
                <a:moveTo>
                  <a:pt x="82413" y="37368"/>
                </a:moveTo>
                <a:cubicBezTo>
                  <a:pt x="83378" y="37368"/>
                  <a:pt x="84276" y="37796"/>
                  <a:pt x="84880" y="38548"/>
                </a:cubicBezTo>
                <a:cubicBezTo>
                  <a:pt x="84672" y="38634"/>
                  <a:pt x="84472" y="38740"/>
                  <a:pt x="84280" y="38859"/>
                </a:cubicBezTo>
                <a:cubicBezTo>
                  <a:pt x="83805" y="38327"/>
                  <a:pt x="83129" y="38026"/>
                  <a:pt x="82411" y="38026"/>
                </a:cubicBezTo>
                <a:cubicBezTo>
                  <a:pt x="82407" y="38026"/>
                  <a:pt x="82402" y="38026"/>
                  <a:pt x="82398" y="38026"/>
                </a:cubicBezTo>
                <a:cubicBezTo>
                  <a:pt x="82181" y="38026"/>
                  <a:pt x="81964" y="38058"/>
                  <a:pt x="81760" y="38111"/>
                </a:cubicBezTo>
                <a:cubicBezTo>
                  <a:pt x="81310" y="38233"/>
                  <a:pt x="80903" y="38474"/>
                  <a:pt x="80584" y="38818"/>
                </a:cubicBezTo>
                <a:cubicBezTo>
                  <a:pt x="80388" y="38699"/>
                  <a:pt x="80183" y="38597"/>
                  <a:pt x="79971" y="38516"/>
                </a:cubicBezTo>
                <a:cubicBezTo>
                  <a:pt x="80571" y="37792"/>
                  <a:pt x="81450" y="37372"/>
                  <a:pt x="82393" y="37368"/>
                </a:cubicBezTo>
                <a:close/>
                <a:moveTo>
                  <a:pt x="11179" y="37368"/>
                </a:moveTo>
                <a:cubicBezTo>
                  <a:pt x="12152" y="37368"/>
                  <a:pt x="13055" y="37805"/>
                  <a:pt x="13663" y="38565"/>
                </a:cubicBezTo>
                <a:cubicBezTo>
                  <a:pt x="13454" y="38654"/>
                  <a:pt x="13255" y="38761"/>
                  <a:pt x="13066" y="38883"/>
                </a:cubicBezTo>
                <a:cubicBezTo>
                  <a:pt x="12589" y="38335"/>
                  <a:pt x="11903" y="38026"/>
                  <a:pt x="11179" y="38026"/>
                </a:cubicBezTo>
                <a:lnTo>
                  <a:pt x="11164" y="38026"/>
                </a:lnTo>
                <a:cubicBezTo>
                  <a:pt x="10469" y="38029"/>
                  <a:pt x="9799" y="38324"/>
                  <a:pt x="9330" y="38834"/>
                </a:cubicBezTo>
                <a:cubicBezTo>
                  <a:pt x="9138" y="38716"/>
                  <a:pt x="8938" y="38614"/>
                  <a:pt x="8725" y="38527"/>
                </a:cubicBezTo>
                <a:cubicBezTo>
                  <a:pt x="9326" y="37796"/>
                  <a:pt x="10212" y="37372"/>
                  <a:pt x="11160" y="37368"/>
                </a:cubicBezTo>
                <a:close/>
                <a:moveTo>
                  <a:pt x="27006" y="37368"/>
                </a:moveTo>
                <a:cubicBezTo>
                  <a:pt x="27982" y="37368"/>
                  <a:pt x="28885" y="37805"/>
                  <a:pt x="29490" y="38565"/>
                </a:cubicBezTo>
                <a:cubicBezTo>
                  <a:pt x="29281" y="38654"/>
                  <a:pt x="29085" y="38761"/>
                  <a:pt x="28897" y="38883"/>
                </a:cubicBezTo>
                <a:cubicBezTo>
                  <a:pt x="28420" y="38335"/>
                  <a:pt x="27733" y="38026"/>
                  <a:pt x="27006" y="38026"/>
                </a:cubicBezTo>
                <a:lnTo>
                  <a:pt x="26990" y="38026"/>
                </a:lnTo>
                <a:cubicBezTo>
                  <a:pt x="26295" y="38029"/>
                  <a:pt x="25630" y="38324"/>
                  <a:pt x="25160" y="38834"/>
                </a:cubicBezTo>
                <a:cubicBezTo>
                  <a:pt x="24968" y="38716"/>
                  <a:pt x="24764" y="38614"/>
                  <a:pt x="24552" y="38527"/>
                </a:cubicBezTo>
                <a:cubicBezTo>
                  <a:pt x="25152" y="37796"/>
                  <a:pt x="26039" y="37372"/>
                  <a:pt x="26985" y="37368"/>
                </a:cubicBezTo>
                <a:close/>
                <a:moveTo>
                  <a:pt x="42842" y="37368"/>
                </a:moveTo>
                <a:cubicBezTo>
                  <a:pt x="43812" y="37368"/>
                  <a:pt x="44713" y="37803"/>
                  <a:pt x="45321" y="38565"/>
                </a:cubicBezTo>
                <a:cubicBezTo>
                  <a:pt x="45112" y="38654"/>
                  <a:pt x="44912" y="38761"/>
                  <a:pt x="44724" y="38883"/>
                </a:cubicBezTo>
                <a:cubicBezTo>
                  <a:pt x="44246" y="38335"/>
                  <a:pt x="43560" y="38026"/>
                  <a:pt x="42837" y="38026"/>
                </a:cubicBezTo>
                <a:lnTo>
                  <a:pt x="42821" y="38026"/>
                </a:lnTo>
                <a:cubicBezTo>
                  <a:pt x="42126" y="38029"/>
                  <a:pt x="41457" y="38324"/>
                  <a:pt x="40987" y="38834"/>
                </a:cubicBezTo>
                <a:cubicBezTo>
                  <a:pt x="40795" y="38716"/>
                  <a:pt x="40595" y="38614"/>
                  <a:pt x="40382" y="38527"/>
                </a:cubicBezTo>
                <a:cubicBezTo>
                  <a:pt x="40983" y="37796"/>
                  <a:pt x="41869" y="37372"/>
                  <a:pt x="42816" y="37368"/>
                </a:cubicBezTo>
                <a:cubicBezTo>
                  <a:pt x="42825" y="37368"/>
                  <a:pt x="42833" y="37368"/>
                  <a:pt x="42842" y="37368"/>
                </a:cubicBezTo>
                <a:close/>
                <a:moveTo>
                  <a:pt x="58656" y="37368"/>
                </a:moveTo>
                <a:cubicBezTo>
                  <a:pt x="59631" y="37368"/>
                  <a:pt x="60541" y="37800"/>
                  <a:pt x="61146" y="38565"/>
                </a:cubicBezTo>
                <a:cubicBezTo>
                  <a:pt x="60942" y="38654"/>
                  <a:pt x="60742" y="38761"/>
                  <a:pt x="60554" y="38883"/>
                </a:cubicBezTo>
                <a:cubicBezTo>
                  <a:pt x="60077" y="38335"/>
                  <a:pt x="59391" y="38026"/>
                  <a:pt x="58663" y="38026"/>
                </a:cubicBezTo>
                <a:lnTo>
                  <a:pt x="58647" y="38026"/>
                </a:lnTo>
                <a:cubicBezTo>
                  <a:pt x="57953" y="38029"/>
                  <a:pt x="57287" y="38324"/>
                  <a:pt x="56818" y="38834"/>
                </a:cubicBezTo>
                <a:cubicBezTo>
                  <a:pt x="56626" y="38716"/>
                  <a:pt x="56422" y="38614"/>
                  <a:pt x="56209" y="38527"/>
                </a:cubicBezTo>
                <a:cubicBezTo>
                  <a:pt x="56809" y="37796"/>
                  <a:pt x="57696" y="37372"/>
                  <a:pt x="58643" y="37368"/>
                </a:cubicBezTo>
                <a:cubicBezTo>
                  <a:pt x="58647" y="37368"/>
                  <a:pt x="58652" y="37368"/>
                  <a:pt x="58656" y="37368"/>
                </a:cubicBezTo>
                <a:close/>
                <a:moveTo>
                  <a:pt x="74487" y="37368"/>
                </a:moveTo>
                <a:cubicBezTo>
                  <a:pt x="75462" y="37368"/>
                  <a:pt x="76367" y="37800"/>
                  <a:pt x="76977" y="38565"/>
                </a:cubicBezTo>
                <a:cubicBezTo>
                  <a:pt x="76769" y="38654"/>
                  <a:pt x="76569" y="38761"/>
                  <a:pt x="76381" y="38883"/>
                </a:cubicBezTo>
                <a:cubicBezTo>
                  <a:pt x="75902" y="38335"/>
                  <a:pt x="75217" y="38026"/>
                  <a:pt x="74491" y="38026"/>
                </a:cubicBezTo>
                <a:cubicBezTo>
                  <a:pt x="74486" y="38026"/>
                  <a:pt x="74482" y="38026"/>
                  <a:pt x="74477" y="38026"/>
                </a:cubicBezTo>
                <a:cubicBezTo>
                  <a:pt x="73783" y="38029"/>
                  <a:pt x="73114" y="38324"/>
                  <a:pt x="72644" y="38834"/>
                </a:cubicBezTo>
                <a:cubicBezTo>
                  <a:pt x="72452" y="38716"/>
                  <a:pt x="72247" y="38614"/>
                  <a:pt x="72040" y="38527"/>
                </a:cubicBezTo>
                <a:cubicBezTo>
                  <a:pt x="72639" y="37796"/>
                  <a:pt x="73527" y="37372"/>
                  <a:pt x="74473" y="37368"/>
                </a:cubicBezTo>
                <a:cubicBezTo>
                  <a:pt x="74478" y="37368"/>
                  <a:pt x="74482" y="37368"/>
                  <a:pt x="74487" y="37368"/>
                </a:cubicBezTo>
                <a:close/>
                <a:moveTo>
                  <a:pt x="90313" y="37368"/>
                </a:moveTo>
                <a:cubicBezTo>
                  <a:pt x="91289" y="37368"/>
                  <a:pt x="92198" y="37800"/>
                  <a:pt x="92804" y="38565"/>
                </a:cubicBezTo>
                <a:cubicBezTo>
                  <a:pt x="92600" y="38654"/>
                  <a:pt x="92400" y="38761"/>
                  <a:pt x="92212" y="38883"/>
                </a:cubicBezTo>
                <a:cubicBezTo>
                  <a:pt x="91734" y="38335"/>
                  <a:pt x="91048" y="38026"/>
                  <a:pt x="90321" y="38026"/>
                </a:cubicBezTo>
                <a:lnTo>
                  <a:pt x="90304" y="38026"/>
                </a:lnTo>
                <a:cubicBezTo>
                  <a:pt x="89610" y="38029"/>
                  <a:pt x="88944" y="38324"/>
                  <a:pt x="88475" y="38834"/>
                </a:cubicBezTo>
                <a:cubicBezTo>
                  <a:pt x="88283" y="38716"/>
                  <a:pt x="88078" y="38614"/>
                  <a:pt x="87866" y="38527"/>
                </a:cubicBezTo>
                <a:cubicBezTo>
                  <a:pt x="88466" y="37796"/>
                  <a:pt x="89352" y="37372"/>
                  <a:pt x="90300" y="37368"/>
                </a:cubicBezTo>
                <a:cubicBezTo>
                  <a:pt x="90305" y="37368"/>
                  <a:pt x="90309" y="37368"/>
                  <a:pt x="90313" y="37368"/>
                </a:cubicBezTo>
                <a:close/>
                <a:moveTo>
                  <a:pt x="19100" y="38095"/>
                </a:moveTo>
                <a:cubicBezTo>
                  <a:pt x="19790" y="38095"/>
                  <a:pt x="20443" y="38389"/>
                  <a:pt x="20908" y="38899"/>
                </a:cubicBezTo>
                <a:cubicBezTo>
                  <a:pt x="20733" y="39010"/>
                  <a:pt x="20570" y="39140"/>
                  <a:pt x="20418" y="39279"/>
                </a:cubicBezTo>
                <a:cubicBezTo>
                  <a:pt x="20075" y="38920"/>
                  <a:pt x="19598" y="38716"/>
                  <a:pt x="19100" y="38716"/>
                </a:cubicBezTo>
                <a:lnTo>
                  <a:pt x="19087" y="38716"/>
                </a:lnTo>
                <a:cubicBezTo>
                  <a:pt x="18613" y="38716"/>
                  <a:pt x="18168" y="38899"/>
                  <a:pt x="17829" y="39226"/>
                </a:cubicBezTo>
                <a:cubicBezTo>
                  <a:pt x="17673" y="39091"/>
                  <a:pt x="17507" y="38965"/>
                  <a:pt x="17330" y="38855"/>
                </a:cubicBezTo>
                <a:cubicBezTo>
                  <a:pt x="17609" y="38561"/>
                  <a:pt x="17960" y="38340"/>
                  <a:pt x="18344" y="38218"/>
                </a:cubicBezTo>
                <a:cubicBezTo>
                  <a:pt x="18580" y="38139"/>
                  <a:pt x="18830" y="38099"/>
                  <a:pt x="19083" y="38095"/>
                </a:cubicBezTo>
                <a:close/>
                <a:moveTo>
                  <a:pt x="34925" y="38095"/>
                </a:moveTo>
                <a:cubicBezTo>
                  <a:pt x="35616" y="38095"/>
                  <a:pt x="36273" y="38389"/>
                  <a:pt x="36735" y="38899"/>
                </a:cubicBezTo>
                <a:cubicBezTo>
                  <a:pt x="36563" y="39010"/>
                  <a:pt x="36401" y="39140"/>
                  <a:pt x="36245" y="39279"/>
                </a:cubicBezTo>
                <a:cubicBezTo>
                  <a:pt x="35902" y="38920"/>
                  <a:pt x="35424" y="38716"/>
                  <a:pt x="34925" y="38716"/>
                </a:cubicBezTo>
                <a:lnTo>
                  <a:pt x="34914" y="38716"/>
                </a:lnTo>
                <a:cubicBezTo>
                  <a:pt x="34440" y="38716"/>
                  <a:pt x="33999" y="38899"/>
                  <a:pt x="33656" y="39226"/>
                </a:cubicBezTo>
                <a:cubicBezTo>
                  <a:pt x="33500" y="39091"/>
                  <a:pt x="33332" y="38965"/>
                  <a:pt x="33157" y="38855"/>
                </a:cubicBezTo>
                <a:cubicBezTo>
                  <a:pt x="33251" y="38757"/>
                  <a:pt x="33349" y="38671"/>
                  <a:pt x="33455" y="38589"/>
                </a:cubicBezTo>
                <a:cubicBezTo>
                  <a:pt x="33872" y="38275"/>
                  <a:pt x="34382" y="38099"/>
                  <a:pt x="34910" y="38095"/>
                </a:cubicBezTo>
                <a:close/>
                <a:moveTo>
                  <a:pt x="50756" y="38095"/>
                </a:moveTo>
                <a:cubicBezTo>
                  <a:pt x="51447" y="38095"/>
                  <a:pt x="52100" y="38389"/>
                  <a:pt x="52565" y="38899"/>
                </a:cubicBezTo>
                <a:cubicBezTo>
                  <a:pt x="52390" y="39010"/>
                  <a:pt x="52226" y="39140"/>
                  <a:pt x="52075" y="39279"/>
                </a:cubicBezTo>
                <a:cubicBezTo>
                  <a:pt x="51732" y="38920"/>
                  <a:pt x="51255" y="38716"/>
                  <a:pt x="50756" y="38716"/>
                </a:cubicBezTo>
                <a:lnTo>
                  <a:pt x="50744" y="38716"/>
                </a:lnTo>
                <a:cubicBezTo>
                  <a:pt x="50271" y="38716"/>
                  <a:pt x="49825" y="38899"/>
                  <a:pt x="49487" y="39226"/>
                </a:cubicBezTo>
                <a:cubicBezTo>
                  <a:pt x="49331" y="39091"/>
                  <a:pt x="49163" y="38965"/>
                  <a:pt x="48988" y="38855"/>
                </a:cubicBezTo>
                <a:cubicBezTo>
                  <a:pt x="49441" y="38376"/>
                  <a:pt x="50079" y="38099"/>
                  <a:pt x="50740" y="38095"/>
                </a:cubicBezTo>
                <a:close/>
                <a:moveTo>
                  <a:pt x="66583" y="38095"/>
                </a:moveTo>
                <a:cubicBezTo>
                  <a:pt x="67273" y="38095"/>
                  <a:pt x="67930" y="38389"/>
                  <a:pt x="68392" y="38899"/>
                </a:cubicBezTo>
                <a:cubicBezTo>
                  <a:pt x="68221" y="39010"/>
                  <a:pt x="68057" y="39140"/>
                  <a:pt x="67902" y="39279"/>
                </a:cubicBezTo>
                <a:cubicBezTo>
                  <a:pt x="67559" y="38920"/>
                  <a:pt x="67082" y="38716"/>
                  <a:pt x="66583" y="38716"/>
                </a:cubicBezTo>
                <a:lnTo>
                  <a:pt x="66571" y="38716"/>
                </a:lnTo>
                <a:cubicBezTo>
                  <a:pt x="66420" y="38716"/>
                  <a:pt x="66273" y="38736"/>
                  <a:pt x="66130" y="38769"/>
                </a:cubicBezTo>
                <a:cubicBezTo>
                  <a:pt x="65823" y="38850"/>
                  <a:pt x="65546" y="39006"/>
                  <a:pt x="65317" y="39226"/>
                </a:cubicBezTo>
                <a:cubicBezTo>
                  <a:pt x="65157" y="39091"/>
                  <a:pt x="64990" y="38965"/>
                  <a:pt x="64814" y="38855"/>
                </a:cubicBezTo>
                <a:cubicBezTo>
                  <a:pt x="65272" y="38376"/>
                  <a:pt x="65909" y="38099"/>
                  <a:pt x="66567" y="38095"/>
                </a:cubicBezTo>
                <a:close/>
                <a:moveTo>
                  <a:pt x="82413" y="38095"/>
                </a:moveTo>
                <a:cubicBezTo>
                  <a:pt x="83103" y="38095"/>
                  <a:pt x="83757" y="38389"/>
                  <a:pt x="84223" y="38899"/>
                </a:cubicBezTo>
                <a:cubicBezTo>
                  <a:pt x="84047" y="39010"/>
                  <a:pt x="83884" y="39140"/>
                  <a:pt x="83733" y="39279"/>
                </a:cubicBezTo>
                <a:cubicBezTo>
                  <a:pt x="83390" y="38920"/>
                  <a:pt x="82912" y="38716"/>
                  <a:pt x="82413" y="38716"/>
                </a:cubicBezTo>
                <a:lnTo>
                  <a:pt x="82401" y="38716"/>
                </a:lnTo>
                <a:cubicBezTo>
                  <a:pt x="81927" y="38716"/>
                  <a:pt x="81482" y="38899"/>
                  <a:pt x="81143" y="39226"/>
                </a:cubicBezTo>
                <a:cubicBezTo>
                  <a:pt x="80988" y="39091"/>
                  <a:pt x="80820" y="38965"/>
                  <a:pt x="80645" y="38855"/>
                </a:cubicBezTo>
                <a:cubicBezTo>
                  <a:pt x="80984" y="38499"/>
                  <a:pt x="81421" y="38254"/>
                  <a:pt x="81899" y="38152"/>
                </a:cubicBezTo>
                <a:cubicBezTo>
                  <a:pt x="82062" y="38115"/>
                  <a:pt x="82230" y="38095"/>
                  <a:pt x="82398" y="38095"/>
                </a:cubicBezTo>
                <a:close/>
                <a:moveTo>
                  <a:pt x="19100" y="38785"/>
                </a:moveTo>
                <a:cubicBezTo>
                  <a:pt x="19577" y="38785"/>
                  <a:pt x="20035" y="38981"/>
                  <a:pt x="20365" y="39324"/>
                </a:cubicBezTo>
                <a:cubicBezTo>
                  <a:pt x="20235" y="39447"/>
                  <a:pt x="20116" y="39577"/>
                  <a:pt x="20001" y="39716"/>
                </a:cubicBezTo>
                <a:cubicBezTo>
                  <a:pt x="19769" y="39463"/>
                  <a:pt x="19443" y="39316"/>
                  <a:pt x="19100" y="39316"/>
                </a:cubicBezTo>
                <a:lnTo>
                  <a:pt x="19091" y="39316"/>
                </a:lnTo>
                <a:cubicBezTo>
                  <a:pt x="18772" y="39320"/>
                  <a:pt x="18478" y="39438"/>
                  <a:pt x="18250" y="39659"/>
                </a:cubicBezTo>
                <a:cubicBezTo>
                  <a:pt x="18135" y="39524"/>
                  <a:pt x="18013" y="39394"/>
                  <a:pt x="17882" y="39275"/>
                </a:cubicBezTo>
                <a:cubicBezTo>
                  <a:pt x="18209" y="38961"/>
                  <a:pt x="18634" y="38785"/>
                  <a:pt x="19087" y="38785"/>
                </a:cubicBezTo>
                <a:close/>
                <a:moveTo>
                  <a:pt x="34925" y="38785"/>
                </a:moveTo>
                <a:cubicBezTo>
                  <a:pt x="35404" y="38785"/>
                  <a:pt x="35865" y="38981"/>
                  <a:pt x="36196" y="39324"/>
                </a:cubicBezTo>
                <a:cubicBezTo>
                  <a:pt x="36065" y="39447"/>
                  <a:pt x="35943" y="39577"/>
                  <a:pt x="35832" y="39716"/>
                </a:cubicBezTo>
                <a:cubicBezTo>
                  <a:pt x="35600" y="39463"/>
                  <a:pt x="35273" y="39316"/>
                  <a:pt x="34925" y="39316"/>
                </a:cubicBezTo>
                <a:lnTo>
                  <a:pt x="34917" y="39316"/>
                </a:lnTo>
                <a:cubicBezTo>
                  <a:pt x="34603" y="39320"/>
                  <a:pt x="34305" y="39438"/>
                  <a:pt x="34080" y="39659"/>
                </a:cubicBezTo>
                <a:cubicBezTo>
                  <a:pt x="33966" y="39524"/>
                  <a:pt x="33839" y="39394"/>
                  <a:pt x="33709" y="39275"/>
                </a:cubicBezTo>
                <a:cubicBezTo>
                  <a:pt x="34035" y="38961"/>
                  <a:pt x="34460" y="38785"/>
                  <a:pt x="34917" y="38785"/>
                </a:cubicBezTo>
                <a:close/>
                <a:moveTo>
                  <a:pt x="50758" y="38785"/>
                </a:moveTo>
                <a:cubicBezTo>
                  <a:pt x="51236" y="38785"/>
                  <a:pt x="51695" y="38981"/>
                  <a:pt x="52022" y="39328"/>
                </a:cubicBezTo>
                <a:cubicBezTo>
                  <a:pt x="51892" y="39447"/>
                  <a:pt x="51773" y="39577"/>
                  <a:pt x="51659" y="39716"/>
                </a:cubicBezTo>
                <a:cubicBezTo>
                  <a:pt x="51426" y="39463"/>
                  <a:pt x="51095" y="39316"/>
                  <a:pt x="50748" y="39316"/>
                </a:cubicBezTo>
                <a:cubicBezTo>
                  <a:pt x="50430" y="39320"/>
                  <a:pt x="50135" y="39438"/>
                  <a:pt x="49907" y="39659"/>
                </a:cubicBezTo>
                <a:cubicBezTo>
                  <a:pt x="49792" y="39524"/>
                  <a:pt x="49670" y="39394"/>
                  <a:pt x="49539" y="39275"/>
                </a:cubicBezTo>
                <a:cubicBezTo>
                  <a:pt x="49866" y="38961"/>
                  <a:pt x="50290" y="38785"/>
                  <a:pt x="50744" y="38785"/>
                </a:cubicBezTo>
                <a:cubicBezTo>
                  <a:pt x="50749" y="38785"/>
                  <a:pt x="50754" y="38785"/>
                  <a:pt x="50758" y="38785"/>
                </a:cubicBezTo>
                <a:close/>
                <a:moveTo>
                  <a:pt x="66605" y="38785"/>
                </a:moveTo>
                <a:cubicBezTo>
                  <a:pt x="67072" y="38785"/>
                  <a:pt x="67525" y="38985"/>
                  <a:pt x="67853" y="39328"/>
                </a:cubicBezTo>
                <a:cubicBezTo>
                  <a:pt x="67723" y="39447"/>
                  <a:pt x="67600" y="39577"/>
                  <a:pt x="67489" y="39716"/>
                </a:cubicBezTo>
                <a:cubicBezTo>
                  <a:pt x="67257" y="39463"/>
                  <a:pt x="66930" y="39316"/>
                  <a:pt x="66583" y="39316"/>
                </a:cubicBezTo>
                <a:lnTo>
                  <a:pt x="66575" y="39316"/>
                </a:lnTo>
                <a:cubicBezTo>
                  <a:pt x="66260" y="39320"/>
                  <a:pt x="65962" y="39438"/>
                  <a:pt x="65738" y="39659"/>
                </a:cubicBezTo>
                <a:cubicBezTo>
                  <a:pt x="65623" y="39524"/>
                  <a:pt x="65497" y="39394"/>
                  <a:pt x="65366" y="39275"/>
                </a:cubicBezTo>
                <a:cubicBezTo>
                  <a:pt x="65484" y="39161"/>
                  <a:pt x="65611" y="39067"/>
                  <a:pt x="65753" y="38993"/>
                </a:cubicBezTo>
                <a:cubicBezTo>
                  <a:pt x="66003" y="38859"/>
                  <a:pt x="66281" y="38785"/>
                  <a:pt x="66575" y="38785"/>
                </a:cubicBezTo>
                <a:cubicBezTo>
                  <a:pt x="66585" y="38785"/>
                  <a:pt x="66595" y="38785"/>
                  <a:pt x="66605" y="38785"/>
                </a:cubicBezTo>
                <a:close/>
                <a:moveTo>
                  <a:pt x="82413" y="38785"/>
                </a:moveTo>
                <a:cubicBezTo>
                  <a:pt x="82892" y="38785"/>
                  <a:pt x="83348" y="38981"/>
                  <a:pt x="83680" y="39324"/>
                </a:cubicBezTo>
                <a:cubicBezTo>
                  <a:pt x="83549" y="39447"/>
                  <a:pt x="83431" y="39577"/>
                  <a:pt x="83316" y="39716"/>
                </a:cubicBezTo>
                <a:cubicBezTo>
                  <a:pt x="83084" y="39459"/>
                  <a:pt x="82752" y="39316"/>
                  <a:pt x="82405" y="39316"/>
                </a:cubicBezTo>
                <a:cubicBezTo>
                  <a:pt x="82087" y="39320"/>
                  <a:pt x="81793" y="39438"/>
                  <a:pt x="81564" y="39659"/>
                </a:cubicBezTo>
                <a:cubicBezTo>
                  <a:pt x="81450" y="39524"/>
                  <a:pt x="81327" y="39394"/>
                  <a:pt x="81197" y="39275"/>
                </a:cubicBezTo>
                <a:cubicBezTo>
                  <a:pt x="81523" y="38961"/>
                  <a:pt x="81948" y="38785"/>
                  <a:pt x="82401" y="38785"/>
                </a:cubicBezTo>
                <a:close/>
                <a:moveTo>
                  <a:pt x="19100" y="39385"/>
                </a:moveTo>
                <a:cubicBezTo>
                  <a:pt x="19426" y="39385"/>
                  <a:pt x="19741" y="39528"/>
                  <a:pt x="19957" y="39773"/>
                </a:cubicBezTo>
                <a:cubicBezTo>
                  <a:pt x="19707" y="40092"/>
                  <a:pt x="19507" y="40456"/>
                  <a:pt x="19364" y="40848"/>
                </a:cubicBezTo>
                <a:cubicBezTo>
                  <a:pt x="19275" y="40840"/>
                  <a:pt x="19185" y="40835"/>
                  <a:pt x="19091" y="40835"/>
                </a:cubicBezTo>
                <a:lnTo>
                  <a:pt x="19066" y="40835"/>
                </a:lnTo>
                <a:cubicBezTo>
                  <a:pt x="19021" y="40840"/>
                  <a:pt x="18977" y="40840"/>
                  <a:pt x="18932" y="40840"/>
                </a:cubicBezTo>
                <a:cubicBezTo>
                  <a:pt x="18781" y="40423"/>
                  <a:pt x="18564" y="40047"/>
                  <a:pt x="18295" y="39713"/>
                </a:cubicBezTo>
                <a:cubicBezTo>
                  <a:pt x="18511" y="39504"/>
                  <a:pt x="18789" y="39389"/>
                  <a:pt x="19091" y="39385"/>
                </a:cubicBezTo>
                <a:close/>
                <a:moveTo>
                  <a:pt x="34925" y="39385"/>
                </a:moveTo>
                <a:cubicBezTo>
                  <a:pt x="35257" y="39385"/>
                  <a:pt x="35567" y="39528"/>
                  <a:pt x="35788" y="39773"/>
                </a:cubicBezTo>
                <a:cubicBezTo>
                  <a:pt x="35538" y="40092"/>
                  <a:pt x="35334" y="40456"/>
                  <a:pt x="35191" y="40848"/>
                </a:cubicBezTo>
                <a:cubicBezTo>
                  <a:pt x="35102" y="40840"/>
                  <a:pt x="35012" y="40835"/>
                  <a:pt x="34921" y="40835"/>
                </a:cubicBezTo>
                <a:lnTo>
                  <a:pt x="34897" y="40835"/>
                </a:lnTo>
                <a:cubicBezTo>
                  <a:pt x="34852" y="40840"/>
                  <a:pt x="34808" y="40840"/>
                  <a:pt x="34763" y="40840"/>
                </a:cubicBezTo>
                <a:cubicBezTo>
                  <a:pt x="34607" y="40423"/>
                  <a:pt x="34391" y="40047"/>
                  <a:pt x="34125" y="39713"/>
                </a:cubicBezTo>
                <a:cubicBezTo>
                  <a:pt x="34337" y="39504"/>
                  <a:pt x="34619" y="39389"/>
                  <a:pt x="34917" y="39385"/>
                </a:cubicBezTo>
                <a:close/>
                <a:moveTo>
                  <a:pt x="50756" y="39385"/>
                </a:moveTo>
                <a:cubicBezTo>
                  <a:pt x="51083" y="39385"/>
                  <a:pt x="51398" y="39528"/>
                  <a:pt x="51614" y="39773"/>
                </a:cubicBezTo>
                <a:cubicBezTo>
                  <a:pt x="51365" y="40092"/>
                  <a:pt x="51165" y="40456"/>
                  <a:pt x="51022" y="40848"/>
                </a:cubicBezTo>
                <a:cubicBezTo>
                  <a:pt x="50932" y="40840"/>
                  <a:pt x="50842" y="40835"/>
                  <a:pt x="50748" y="40835"/>
                </a:cubicBezTo>
                <a:lnTo>
                  <a:pt x="50724" y="40835"/>
                </a:lnTo>
                <a:cubicBezTo>
                  <a:pt x="50678" y="40840"/>
                  <a:pt x="50633" y="40840"/>
                  <a:pt x="50589" y="40840"/>
                </a:cubicBezTo>
                <a:cubicBezTo>
                  <a:pt x="50437" y="40423"/>
                  <a:pt x="50222" y="40047"/>
                  <a:pt x="49952" y="39713"/>
                </a:cubicBezTo>
                <a:cubicBezTo>
                  <a:pt x="50168" y="39504"/>
                  <a:pt x="50446" y="39389"/>
                  <a:pt x="50748" y="39385"/>
                </a:cubicBezTo>
                <a:close/>
                <a:moveTo>
                  <a:pt x="66583" y="39385"/>
                </a:moveTo>
                <a:cubicBezTo>
                  <a:pt x="66914" y="39385"/>
                  <a:pt x="67224" y="39528"/>
                  <a:pt x="67444" y="39773"/>
                </a:cubicBezTo>
                <a:cubicBezTo>
                  <a:pt x="67195" y="40092"/>
                  <a:pt x="66991" y="40456"/>
                  <a:pt x="66848" y="40848"/>
                </a:cubicBezTo>
                <a:cubicBezTo>
                  <a:pt x="66758" y="40840"/>
                  <a:pt x="66669" y="40835"/>
                  <a:pt x="66579" y="40835"/>
                </a:cubicBezTo>
                <a:lnTo>
                  <a:pt x="66554" y="40835"/>
                </a:lnTo>
                <a:cubicBezTo>
                  <a:pt x="66509" y="40840"/>
                  <a:pt x="66464" y="40840"/>
                  <a:pt x="66420" y="40840"/>
                </a:cubicBezTo>
                <a:cubicBezTo>
                  <a:pt x="66264" y="40423"/>
                  <a:pt x="66047" y="40047"/>
                  <a:pt x="65783" y="39713"/>
                </a:cubicBezTo>
                <a:cubicBezTo>
                  <a:pt x="65994" y="39504"/>
                  <a:pt x="66277" y="39389"/>
                  <a:pt x="66575" y="39385"/>
                </a:cubicBezTo>
                <a:close/>
                <a:moveTo>
                  <a:pt x="82413" y="39385"/>
                </a:moveTo>
                <a:cubicBezTo>
                  <a:pt x="82741" y="39385"/>
                  <a:pt x="83054" y="39528"/>
                  <a:pt x="83271" y="39773"/>
                </a:cubicBezTo>
                <a:cubicBezTo>
                  <a:pt x="83022" y="40092"/>
                  <a:pt x="82822" y="40456"/>
                  <a:pt x="82679" y="40848"/>
                </a:cubicBezTo>
                <a:cubicBezTo>
                  <a:pt x="82589" y="40840"/>
                  <a:pt x="82499" y="40835"/>
                  <a:pt x="82405" y="40835"/>
                </a:cubicBezTo>
                <a:lnTo>
                  <a:pt x="82381" y="40835"/>
                </a:lnTo>
                <a:cubicBezTo>
                  <a:pt x="82336" y="40840"/>
                  <a:pt x="82291" y="40840"/>
                  <a:pt x="82246" y="40840"/>
                </a:cubicBezTo>
                <a:cubicBezTo>
                  <a:pt x="82095" y="40423"/>
                  <a:pt x="81878" y="40047"/>
                  <a:pt x="81608" y="39713"/>
                </a:cubicBezTo>
                <a:cubicBezTo>
                  <a:pt x="81646" y="39675"/>
                  <a:pt x="81687" y="39643"/>
                  <a:pt x="81727" y="39614"/>
                </a:cubicBezTo>
                <a:cubicBezTo>
                  <a:pt x="81923" y="39467"/>
                  <a:pt x="82156" y="39389"/>
                  <a:pt x="82405" y="39385"/>
                </a:cubicBezTo>
                <a:close/>
                <a:moveTo>
                  <a:pt x="11179" y="38095"/>
                </a:moveTo>
                <a:cubicBezTo>
                  <a:pt x="11882" y="38095"/>
                  <a:pt x="12544" y="38397"/>
                  <a:pt x="13009" y="38923"/>
                </a:cubicBezTo>
                <a:cubicBezTo>
                  <a:pt x="12331" y="39381"/>
                  <a:pt x="11797" y="40047"/>
                  <a:pt x="11503" y="40852"/>
                </a:cubicBezTo>
                <a:cubicBezTo>
                  <a:pt x="11396" y="40844"/>
                  <a:pt x="11290" y="40835"/>
                  <a:pt x="11184" y="40835"/>
                </a:cubicBezTo>
                <a:lnTo>
                  <a:pt x="11160" y="40835"/>
                </a:lnTo>
                <a:cubicBezTo>
                  <a:pt x="11094" y="40840"/>
                  <a:pt x="11028" y="40840"/>
                  <a:pt x="10964" y="40844"/>
                </a:cubicBezTo>
                <a:cubicBezTo>
                  <a:pt x="10817" y="40435"/>
                  <a:pt x="10604" y="40063"/>
                  <a:pt x="10342" y="39737"/>
                </a:cubicBezTo>
                <a:lnTo>
                  <a:pt x="10342" y="39737"/>
                </a:lnTo>
                <a:lnTo>
                  <a:pt x="10346" y="39741"/>
                </a:lnTo>
                <a:cubicBezTo>
                  <a:pt x="10567" y="39516"/>
                  <a:pt x="10857" y="39389"/>
                  <a:pt x="11172" y="39385"/>
                </a:cubicBezTo>
                <a:lnTo>
                  <a:pt x="11179" y="39385"/>
                </a:lnTo>
                <a:cubicBezTo>
                  <a:pt x="11519" y="39385"/>
                  <a:pt x="11837" y="39536"/>
                  <a:pt x="12058" y="39794"/>
                </a:cubicBezTo>
                <a:lnTo>
                  <a:pt x="12111" y="39749"/>
                </a:lnTo>
                <a:cubicBezTo>
                  <a:pt x="11878" y="39475"/>
                  <a:pt x="11539" y="39316"/>
                  <a:pt x="11179" y="39316"/>
                </a:cubicBezTo>
                <a:lnTo>
                  <a:pt x="11172" y="39316"/>
                </a:lnTo>
                <a:cubicBezTo>
                  <a:pt x="10841" y="39320"/>
                  <a:pt x="10534" y="39451"/>
                  <a:pt x="10306" y="39688"/>
                </a:cubicBezTo>
                <a:cubicBezTo>
                  <a:pt x="10191" y="39549"/>
                  <a:pt x="10069" y="39418"/>
                  <a:pt x="9938" y="39300"/>
                </a:cubicBezTo>
                <a:cubicBezTo>
                  <a:pt x="10265" y="38969"/>
                  <a:pt x="10702" y="38785"/>
                  <a:pt x="11168" y="38785"/>
                </a:cubicBezTo>
                <a:lnTo>
                  <a:pt x="11179" y="38785"/>
                </a:lnTo>
                <a:cubicBezTo>
                  <a:pt x="11666" y="38785"/>
                  <a:pt x="12135" y="38989"/>
                  <a:pt x="12470" y="39349"/>
                </a:cubicBezTo>
                <a:lnTo>
                  <a:pt x="12519" y="39304"/>
                </a:lnTo>
                <a:cubicBezTo>
                  <a:pt x="12176" y="38928"/>
                  <a:pt x="11686" y="38716"/>
                  <a:pt x="11179" y="38716"/>
                </a:cubicBezTo>
                <a:lnTo>
                  <a:pt x="11168" y="38716"/>
                </a:lnTo>
                <a:cubicBezTo>
                  <a:pt x="10681" y="38716"/>
                  <a:pt x="10229" y="38908"/>
                  <a:pt x="9885" y="39251"/>
                </a:cubicBezTo>
                <a:cubicBezTo>
                  <a:pt x="9730" y="39112"/>
                  <a:pt x="9567" y="38985"/>
                  <a:pt x="9390" y="38874"/>
                </a:cubicBezTo>
                <a:cubicBezTo>
                  <a:pt x="9848" y="38384"/>
                  <a:pt x="10493" y="38099"/>
                  <a:pt x="11164" y="38095"/>
                </a:cubicBezTo>
                <a:close/>
                <a:moveTo>
                  <a:pt x="27006" y="38095"/>
                </a:moveTo>
                <a:cubicBezTo>
                  <a:pt x="27709" y="38095"/>
                  <a:pt x="28374" y="38397"/>
                  <a:pt x="28836" y="38923"/>
                </a:cubicBezTo>
                <a:cubicBezTo>
                  <a:pt x="28158" y="39381"/>
                  <a:pt x="27623" y="40047"/>
                  <a:pt x="27333" y="40852"/>
                </a:cubicBezTo>
                <a:cubicBezTo>
                  <a:pt x="27227" y="40844"/>
                  <a:pt x="27121" y="40835"/>
                  <a:pt x="27015" y="40835"/>
                </a:cubicBezTo>
                <a:lnTo>
                  <a:pt x="26985" y="40835"/>
                </a:lnTo>
                <a:cubicBezTo>
                  <a:pt x="26921" y="40840"/>
                  <a:pt x="26855" y="40840"/>
                  <a:pt x="26789" y="40844"/>
                </a:cubicBezTo>
                <a:cubicBezTo>
                  <a:pt x="26642" y="40435"/>
                  <a:pt x="26435" y="40063"/>
                  <a:pt x="26173" y="39737"/>
                </a:cubicBezTo>
                <a:lnTo>
                  <a:pt x="26173" y="39737"/>
                </a:lnTo>
                <a:lnTo>
                  <a:pt x="26177" y="39741"/>
                </a:lnTo>
                <a:cubicBezTo>
                  <a:pt x="26393" y="39516"/>
                  <a:pt x="26688" y="39389"/>
                  <a:pt x="26998" y="39385"/>
                </a:cubicBezTo>
                <a:lnTo>
                  <a:pt x="27006" y="39385"/>
                </a:lnTo>
                <a:cubicBezTo>
                  <a:pt x="27345" y="39385"/>
                  <a:pt x="27664" y="39536"/>
                  <a:pt x="27884" y="39794"/>
                </a:cubicBezTo>
                <a:lnTo>
                  <a:pt x="27937" y="39749"/>
                </a:lnTo>
                <a:cubicBezTo>
                  <a:pt x="27705" y="39471"/>
                  <a:pt x="27362" y="39316"/>
                  <a:pt x="26998" y="39316"/>
                </a:cubicBezTo>
                <a:cubicBezTo>
                  <a:pt x="26672" y="39320"/>
                  <a:pt x="26361" y="39451"/>
                  <a:pt x="26133" y="39688"/>
                </a:cubicBezTo>
                <a:cubicBezTo>
                  <a:pt x="26018" y="39549"/>
                  <a:pt x="25895" y="39418"/>
                  <a:pt x="25765" y="39300"/>
                </a:cubicBezTo>
                <a:cubicBezTo>
                  <a:pt x="26095" y="38969"/>
                  <a:pt x="26533" y="38785"/>
                  <a:pt x="26994" y="38785"/>
                </a:cubicBezTo>
                <a:lnTo>
                  <a:pt x="27006" y="38785"/>
                </a:lnTo>
                <a:cubicBezTo>
                  <a:pt x="27496" y="38785"/>
                  <a:pt x="27966" y="38989"/>
                  <a:pt x="28297" y="39349"/>
                </a:cubicBezTo>
                <a:lnTo>
                  <a:pt x="28350" y="39304"/>
                </a:lnTo>
                <a:cubicBezTo>
                  <a:pt x="28003" y="38928"/>
                  <a:pt x="27517" y="38716"/>
                  <a:pt x="27006" y="38716"/>
                </a:cubicBezTo>
                <a:lnTo>
                  <a:pt x="26994" y="38716"/>
                </a:lnTo>
                <a:cubicBezTo>
                  <a:pt x="26512" y="38716"/>
                  <a:pt x="26054" y="38908"/>
                  <a:pt x="25716" y="39251"/>
                </a:cubicBezTo>
                <a:cubicBezTo>
                  <a:pt x="25560" y="39112"/>
                  <a:pt x="25393" y="38985"/>
                  <a:pt x="25221" y="38874"/>
                </a:cubicBezTo>
                <a:cubicBezTo>
                  <a:pt x="25675" y="38384"/>
                  <a:pt x="26320" y="38099"/>
                  <a:pt x="26990" y="38095"/>
                </a:cubicBezTo>
                <a:close/>
                <a:moveTo>
                  <a:pt x="42837" y="38095"/>
                </a:moveTo>
                <a:cubicBezTo>
                  <a:pt x="43540" y="38095"/>
                  <a:pt x="44201" y="38397"/>
                  <a:pt x="44667" y="38923"/>
                </a:cubicBezTo>
                <a:cubicBezTo>
                  <a:pt x="43988" y="39381"/>
                  <a:pt x="43453" y="40047"/>
                  <a:pt x="43159" y="40852"/>
                </a:cubicBezTo>
                <a:cubicBezTo>
                  <a:pt x="43057" y="40844"/>
                  <a:pt x="42947" y="40835"/>
                  <a:pt x="42841" y="40835"/>
                </a:cubicBezTo>
                <a:lnTo>
                  <a:pt x="42816" y="40835"/>
                </a:lnTo>
                <a:cubicBezTo>
                  <a:pt x="42751" y="40840"/>
                  <a:pt x="42686" y="40840"/>
                  <a:pt x="42620" y="40844"/>
                </a:cubicBezTo>
                <a:cubicBezTo>
                  <a:pt x="42473" y="40435"/>
                  <a:pt x="42261" y="40063"/>
                  <a:pt x="42000" y="39737"/>
                </a:cubicBezTo>
                <a:lnTo>
                  <a:pt x="42000" y="39737"/>
                </a:lnTo>
                <a:lnTo>
                  <a:pt x="42004" y="39741"/>
                </a:lnTo>
                <a:cubicBezTo>
                  <a:pt x="42224" y="39516"/>
                  <a:pt x="42514" y="39389"/>
                  <a:pt x="42829" y="39385"/>
                </a:cubicBezTo>
                <a:lnTo>
                  <a:pt x="42837" y="39385"/>
                </a:lnTo>
                <a:cubicBezTo>
                  <a:pt x="43176" y="39385"/>
                  <a:pt x="43494" y="39536"/>
                  <a:pt x="43715" y="39794"/>
                </a:cubicBezTo>
                <a:lnTo>
                  <a:pt x="43768" y="39749"/>
                </a:lnTo>
                <a:cubicBezTo>
                  <a:pt x="43532" y="39471"/>
                  <a:pt x="43193" y="39316"/>
                  <a:pt x="42829" y="39316"/>
                </a:cubicBezTo>
                <a:cubicBezTo>
                  <a:pt x="42498" y="39320"/>
                  <a:pt x="42192" y="39451"/>
                  <a:pt x="41963" y="39688"/>
                </a:cubicBezTo>
                <a:cubicBezTo>
                  <a:pt x="41849" y="39549"/>
                  <a:pt x="41726" y="39418"/>
                  <a:pt x="41596" y="39300"/>
                </a:cubicBezTo>
                <a:cubicBezTo>
                  <a:pt x="41922" y="38969"/>
                  <a:pt x="42359" y="38785"/>
                  <a:pt x="42825" y="38785"/>
                </a:cubicBezTo>
                <a:lnTo>
                  <a:pt x="42837" y="38785"/>
                </a:lnTo>
                <a:cubicBezTo>
                  <a:pt x="43323" y="38785"/>
                  <a:pt x="43792" y="38989"/>
                  <a:pt x="44128" y="39349"/>
                </a:cubicBezTo>
                <a:lnTo>
                  <a:pt x="44177" y="39304"/>
                </a:lnTo>
                <a:cubicBezTo>
                  <a:pt x="43834" y="38928"/>
                  <a:pt x="43343" y="38716"/>
                  <a:pt x="42837" y="38716"/>
                </a:cubicBezTo>
                <a:lnTo>
                  <a:pt x="42825" y="38716"/>
                </a:lnTo>
                <a:cubicBezTo>
                  <a:pt x="42339" y="38716"/>
                  <a:pt x="41885" y="38908"/>
                  <a:pt x="41542" y="39251"/>
                </a:cubicBezTo>
                <a:cubicBezTo>
                  <a:pt x="41387" y="39112"/>
                  <a:pt x="41223" y="38985"/>
                  <a:pt x="41048" y="38874"/>
                </a:cubicBezTo>
                <a:cubicBezTo>
                  <a:pt x="41506" y="38384"/>
                  <a:pt x="42151" y="38099"/>
                  <a:pt x="42821" y="38095"/>
                </a:cubicBezTo>
                <a:close/>
                <a:moveTo>
                  <a:pt x="58663" y="38095"/>
                </a:moveTo>
                <a:cubicBezTo>
                  <a:pt x="59366" y="38095"/>
                  <a:pt x="60032" y="38397"/>
                  <a:pt x="60493" y="38923"/>
                </a:cubicBezTo>
                <a:cubicBezTo>
                  <a:pt x="59815" y="39381"/>
                  <a:pt x="59280" y="40047"/>
                  <a:pt x="58990" y="40852"/>
                </a:cubicBezTo>
                <a:cubicBezTo>
                  <a:pt x="58884" y="40844"/>
                  <a:pt x="58778" y="40835"/>
                  <a:pt x="58671" y="40835"/>
                </a:cubicBezTo>
                <a:lnTo>
                  <a:pt x="58643" y="40835"/>
                </a:lnTo>
                <a:cubicBezTo>
                  <a:pt x="58578" y="40840"/>
                  <a:pt x="58512" y="40840"/>
                  <a:pt x="58451" y="40844"/>
                </a:cubicBezTo>
                <a:cubicBezTo>
                  <a:pt x="58300" y="40435"/>
                  <a:pt x="58092" y="40063"/>
                  <a:pt x="57830" y="39737"/>
                </a:cubicBezTo>
                <a:lnTo>
                  <a:pt x="57830" y="39737"/>
                </a:lnTo>
                <a:lnTo>
                  <a:pt x="57834" y="39741"/>
                </a:lnTo>
                <a:cubicBezTo>
                  <a:pt x="58051" y="39516"/>
                  <a:pt x="58345" y="39389"/>
                  <a:pt x="58656" y="39385"/>
                </a:cubicBezTo>
                <a:lnTo>
                  <a:pt x="58663" y="39385"/>
                </a:lnTo>
                <a:cubicBezTo>
                  <a:pt x="59003" y="39385"/>
                  <a:pt x="59321" y="39536"/>
                  <a:pt x="59542" y="39794"/>
                </a:cubicBezTo>
                <a:lnTo>
                  <a:pt x="59595" y="39749"/>
                </a:lnTo>
                <a:cubicBezTo>
                  <a:pt x="59362" y="39475"/>
                  <a:pt x="59023" y="39316"/>
                  <a:pt x="58663" y="39316"/>
                </a:cubicBezTo>
                <a:lnTo>
                  <a:pt x="58656" y="39316"/>
                </a:lnTo>
                <a:cubicBezTo>
                  <a:pt x="58328" y="39320"/>
                  <a:pt x="58018" y="39451"/>
                  <a:pt x="57789" y="39688"/>
                </a:cubicBezTo>
                <a:cubicBezTo>
                  <a:pt x="57675" y="39549"/>
                  <a:pt x="57553" y="39418"/>
                  <a:pt x="57421" y="39300"/>
                </a:cubicBezTo>
                <a:cubicBezTo>
                  <a:pt x="57753" y="38969"/>
                  <a:pt x="58190" y="38785"/>
                  <a:pt x="58656" y="38785"/>
                </a:cubicBezTo>
                <a:lnTo>
                  <a:pt x="58663" y="38785"/>
                </a:lnTo>
                <a:cubicBezTo>
                  <a:pt x="59154" y="38785"/>
                  <a:pt x="59623" y="38989"/>
                  <a:pt x="59954" y="39349"/>
                </a:cubicBezTo>
                <a:lnTo>
                  <a:pt x="60007" y="39304"/>
                </a:lnTo>
                <a:cubicBezTo>
                  <a:pt x="59660" y="38928"/>
                  <a:pt x="59174" y="38716"/>
                  <a:pt x="58663" y="38716"/>
                </a:cubicBezTo>
                <a:lnTo>
                  <a:pt x="58652" y="38716"/>
                </a:lnTo>
                <a:cubicBezTo>
                  <a:pt x="58169" y="38716"/>
                  <a:pt x="57712" y="38908"/>
                  <a:pt x="57372" y="39251"/>
                </a:cubicBezTo>
                <a:cubicBezTo>
                  <a:pt x="57218" y="39112"/>
                  <a:pt x="57050" y="38985"/>
                  <a:pt x="56878" y="38874"/>
                </a:cubicBezTo>
                <a:cubicBezTo>
                  <a:pt x="57332" y="38384"/>
                  <a:pt x="57977" y="38099"/>
                  <a:pt x="58647" y="38095"/>
                </a:cubicBezTo>
                <a:close/>
                <a:moveTo>
                  <a:pt x="74494" y="38095"/>
                </a:moveTo>
                <a:cubicBezTo>
                  <a:pt x="75197" y="38095"/>
                  <a:pt x="75858" y="38397"/>
                  <a:pt x="76324" y="38923"/>
                </a:cubicBezTo>
                <a:cubicBezTo>
                  <a:pt x="75646" y="39381"/>
                  <a:pt x="75111" y="40047"/>
                  <a:pt x="74820" y="40852"/>
                </a:cubicBezTo>
                <a:cubicBezTo>
                  <a:pt x="74707" y="40840"/>
                  <a:pt x="74588" y="40835"/>
                  <a:pt x="74473" y="40835"/>
                </a:cubicBezTo>
                <a:cubicBezTo>
                  <a:pt x="74409" y="40840"/>
                  <a:pt x="74343" y="40840"/>
                  <a:pt x="74277" y="40844"/>
                </a:cubicBezTo>
                <a:cubicBezTo>
                  <a:pt x="74130" y="40435"/>
                  <a:pt x="73919" y="40063"/>
                  <a:pt x="73657" y="39737"/>
                </a:cubicBezTo>
                <a:lnTo>
                  <a:pt x="73657" y="39737"/>
                </a:lnTo>
                <a:lnTo>
                  <a:pt x="73661" y="39741"/>
                </a:lnTo>
                <a:cubicBezTo>
                  <a:pt x="73881" y="39516"/>
                  <a:pt x="74172" y="39389"/>
                  <a:pt x="74486" y="39385"/>
                </a:cubicBezTo>
                <a:lnTo>
                  <a:pt x="74494" y="39385"/>
                </a:lnTo>
                <a:cubicBezTo>
                  <a:pt x="74833" y="39385"/>
                  <a:pt x="75152" y="39536"/>
                  <a:pt x="75372" y="39794"/>
                </a:cubicBezTo>
                <a:lnTo>
                  <a:pt x="75425" y="39749"/>
                </a:lnTo>
                <a:cubicBezTo>
                  <a:pt x="75193" y="39475"/>
                  <a:pt x="74854" y="39316"/>
                  <a:pt x="74494" y="39316"/>
                </a:cubicBezTo>
                <a:lnTo>
                  <a:pt x="74486" y="39316"/>
                </a:lnTo>
                <a:cubicBezTo>
                  <a:pt x="74155" y="39320"/>
                  <a:pt x="73849" y="39451"/>
                  <a:pt x="73620" y="39688"/>
                </a:cubicBezTo>
                <a:cubicBezTo>
                  <a:pt x="73506" y="39549"/>
                  <a:pt x="73383" y="39418"/>
                  <a:pt x="73252" y="39300"/>
                </a:cubicBezTo>
                <a:cubicBezTo>
                  <a:pt x="73579" y="38969"/>
                  <a:pt x="74017" y="38785"/>
                  <a:pt x="74482" y="38785"/>
                </a:cubicBezTo>
                <a:cubicBezTo>
                  <a:pt x="74492" y="38785"/>
                  <a:pt x="74502" y="38785"/>
                  <a:pt x="74512" y="38785"/>
                </a:cubicBezTo>
                <a:cubicBezTo>
                  <a:pt x="74995" y="38785"/>
                  <a:pt x="75457" y="38993"/>
                  <a:pt x="75785" y="39349"/>
                </a:cubicBezTo>
                <a:lnTo>
                  <a:pt x="75834" y="39304"/>
                </a:lnTo>
                <a:cubicBezTo>
                  <a:pt x="75491" y="38928"/>
                  <a:pt x="75001" y="38716"/>
                  <a:pt x="74494" y="38716"/>
                </a:cubicBezTo>
                <a:lnTo>
                  <a:pt x="74482" y="38716"/>
                </a:lnTo>
                <a:cubicBezTo>
                  <a:pt x="73996" y="38716"/>
                  <a:pt x="73542" y="38908"/>
                  <a:pt x="73199" y="39251"/>
                </a:cubicBezTo>
                <a:cubicBezTo>
                  <a:pt x="73044" y="39112"/>
                  <a:pt x="72881" y="38985"/>
                  <a:pt x="72705" y="38874"/>
                </a:cubicBezTo>
                <a:cubicBezTo>
                  <a:pt x="73163" y="38384"/>
                  <a:pt x="73808" y="38099"/>
                  <a:pt x="74477" y="38095"/>
                </a:cubicBezTo>
                <a:close/>
                <a:moveTo>
                  <a:pt x="90321" y="38095"/>
                </a:moveTo>
                <a:cubicBezTo>
                  <a:pt x="91024" y="38095"/>
                  <a:pt x="91689" y="38397"/>
                  <a:pt x="92151" y="38923"/>
                </a:cubicBezTo>
                <a:cubicBezTo>
                  <a:pt x="91472" y="39381"/>
                  <a:pt x="90937" y="40047"/>
                  <a:pt x="90647" y="40852"/>
                </a:cubicBezTo>
                <a:cubicBezTo>
                  <a:pt x="90541" y="40844"/>
                  <a:pt x="90435" y="40835"/>
                  <a:pt x="90329" y="40835"/>
                </a:cubicBezTo>
                <a:lnTo>
                  <a:pt x="90300" y="40835"/>
                </a:lnTo>
                <a:cubicBezTo>
                  <a:pt x="90234" y="40840"/>
                  <a:pt x="90170" y="40840"/>
                  <a:pt x="90108" y="40844"/>
                </a:cubicBezTo>
                <a:cubicBezTo>
                  <a:pt x="89957" y="40435"/>
                  <a:pt x="89744" y="40063"/>
                  <a:pt x="89488" y="39737"/>
                </a:cubicBezTo>
                <a:lnTo>
                  <a:pt x="89488" y="39737"/>
                </a:lnTo>
                <a:lnTo>
                  <a:pt x="89491" y="39741"/>
                </a:lnTo>
                <a:cubicBezTo>
                  <a:pt x="89708" y="39516"/>
                  <a:pt x="90002" y="39389"/>
                  <a:pt x="90313" y="39385"/>
                </a:cubicBezTo>
                <a:lnTo>
                  <a:pt x="90321" y="39385"/>
                </a:lnTo>
                <a:cubicBezTo>
                  <a:pt x="90660" y="39385"/>
                  <a:pt x="90978" y="39536"/>
                  <a:pt x="91199" y="39794"/>
                </a:cubicBezTo>
                <a:lnTo>
                  <a:pt x="91252" y="39749"/>
                </a:lnTo>
                <a:cubicBezTo>
                  <a:pt x="91019" y="39475"/>
                  <a:pt x="90680" y="39316"/>
                  <a:pt x="90321" y="39316"/>
                </a:cubicBezTo>
                <a:lnTo>
                  <a:pt x="90313" y="39316"/>
                </a:lnTo>
                <a:cubicBezTo>
                  <a:pt x="89985" y="39320"/>
                  <a:pt x="89676" y="39451"/>
                  <a:pt x="89446" y="39688"/>
                </a:cubicBezTo>
                <a:cubicBezTo>
                  <a:pt x="89333" y="39549"/>
                  <a:pt x="89210" y="39418"/>
                  <a:pt x="89079" y="39300"/>
                </a:cubicBezTo>
                <a:cubicBezTo>
                  <a:pt x="89410" y="38969"/>
                  <a:pt x="89847" y="38785"/>
                  <a:pt x="90313" y="38785"/>
                </a:cubicBezTo>
                <a:lnTo>
                  <a:pt x="90321" y="38785"/>
                </a:lnTo>
                <a:cubicBezTo>
                  <a:pt x="90811" y="38785"/>
                  <a:pt x="91280" y="38989"/>
                  <a:pt x="91612" y="39349"/>
                </a:cubicBezTo>
                <a:lnTo>
                  <a:pt x="91665" y="39304"/>
                </a:lnTo>
                <a:cubicBezTo>
                  <a:pt x="91318" y="38928"/>
                  <a:pt x="90831" y="38716"/>
                  <a:pt x="90321" y="38716"/>
                </a:cubicBezTo>
                <a:lnTo>
                  <a:pt x="90308" y="38716"/>
                </a:lnTo>
                <a:cubicBezTo>
                  <a:pt x="89827" y="38716"/>
                  <a:pt x="89369" y="38908"/>
                  <a:pt x="89030" y="39251"/>
                </a:cubicBezTo>
                <a:cubicBezTo>
                  <a:pt x="88875" y="39112"/>
                  <a:pt x="88707" y="38985"/>
                  <a:pt x="88536" y="38874"/>
                </a:cubicBezTo>
                <a:cubicBezTo>
                  <a:pt x="88990" y="38384"/>
                  <a:pt x="89635" y="38099"/>
                  <a:pt x="90304" y="38095"/>
                </a:cubicBezTo>
                <a:close/>
                <a:moveTo>
                  <a:pt x="7251" y="38316"/>
                </a:moveTo>
                <a:cubicBezTo>
                  <a:pt x="8876" y="38316"/>
                  <a:pt x="10327" y="39328"/>
                  <a:pt x="10890" y="40848"/>
                </a:cubicBezTo>
                <a:cubicBezTo>
                  <a:pt x="10670" y="40864"/>
                  <a:pt x="10457" y="40901"/>
                  <a:pt x="10244" y="40950"/>
                </a:cubicBezTo>
                <a:cubicBezTo>
                  <a:pt x="9745" y="39751"/>
                  <a:pt x="8555" y="38953"/>
                  <a:pt x="7252" y="38953"/>
                </a:cubicBezTo>
                <a:cubicBezTo>
                  <a:pt x="7244" y="38953"/>
                  <a:pt x="7237" y="38953"/>
                  <a:pt x="7230" y="38953"/>
                </a:cubicBezTo>
                <a:cubicBezTo>
                  <a:pt x="5911" y="38961"/>
                  <a:pt x="4751" y="39749"/>
                  <a:pt x="4253" y="40962"/>
                </a:cubicBezTo>
                <a:cubicBezTo>
                  <a:pt x="4040" y="40908"/>
                  <a:pt x="3828" y="40872"/>
                  <a:pt x="3607" y="40852"/>
                </a:cubicBezTo>
                <a:cubicBezTo>
                  <a:pt x="4167" y="39345"/>
                  <a:pt x="5613" y="38324"/>
                  <a:pt x="7226" y="38316"/>
                </a:cubicBezTo>
                <a:close/>
                <a:moveTo>
                  <a:pt x="23077" y="38316"/>
                </a:moveTo>
                <a:cubicBezTo>
                  <a:pt x="24706" y="38316"/>
                  <a:pt x="26157" y="39328"/>
                  <a:pt x="26721" y="40848"/>
                </a:cubicBezTo>
                <a:cubicBezTo>
                  <a:pt x="26500" y="40864"/>
                  <a:pt x="26284" y="40901"/>
                  <a:pt x="26075" y="40950"/>
                </a:cubicBezTo>
                <a:cubicBezTo>
                  <a:pt x="25573" y="39749"/>
                  <a:pt x="24380" y="38953"/>
                  <a:pt x="23077" y="38953"/>
                </a:cubicBezTo>
                <a:lnTo>
                  <a:pt x="23057" y="38953"/>
                </a:lnTo>
                <a:cubicBezTo>
                  <a:pt x="21741" y="38961"/>
                  <a:pt x="20578" y="39749"/>
                  <a:pt x="20080" y="40962"/>
                </a:cubicBezTo>
                <a:cubicBezTo>
                  <a:pt x="19871" y="40908"/>
                  <a:pt x="19654" y="40872"/>
                  <a:pt x="19438" y="40852"/>
                </a:cubicBezTo>
                <a:cubicBezTo>
                  <a:pt x="19994" y="39345"/>
                  <a:pt x="21443" y="38324"/>
                  <a:pt x="23053" y="38316"/>
                </a:cubicBezTo>
                <a:close/>
                <a:moveTo>
                  <a:pt x="38908" y="38316"/>
                </a:moveTo>
                <a:cubicBezTo>
                  <a:pt x="40533" y="38316"/>
                  <a:pt x="41983" y="39328"/>
                  <a:pt x="42547" y="40848"/>
                </a:cubicBezTo>
                <a:cubicBezTo>
                  <a:pt x="42326" y="40864"/>
                  <a:pt x="42114" y="40901"/>
                  <a:pt x="41902" y="40950"/>
                </a:cubicBezTo>
                <a:cubicBezTo>
                  <a:pt x="41404" y="39749"/>
                  <a:pt x="40211" y="38953"/>
                  <a:pt x="38908" y="38953"/>
                </a:cubicBezTo>
                <a:lnTo>
                  <a:pt x="38887" y="38953"/>
                </a:lnTo>
                <a:cubicBezTo>
                  <a:pt x="37568" y="38961"/>
                  <a:pt x="36408" y="39749"/>
                  <a:pt x="35910" y="40962"/>
                </a:cubicBezTo>
                <a:cubicBezTo>
                  <a:pt x="35698" y="40908"/>
                  <a:pt x="35485" y="40872"/>
                  <a:pt x="35264" y="40852"/>
                </a:cubicBezTo>
                <a:cubicBezTo>
                  <a:pt x="35824" y="39345"/>
                  <a:pt x="37270" y="38324"/>
                  <a:pt x="38883" y="38316"/>
                </a:cubicBezTo>
                <a:close/>
                <a:moveTo>
                  <a:pt x="54735" y="38316"/>
                </a:moveTo>
                <a:cubicBezTo>
                  <a:pt x="56364" y="38316"/>
                  <a:pt x="57814" y="39328"/>
                  <a:pt x="58377" y="40848"/>
                </a:cubicBezTo>
                <a:cubicBezTo>
                  <a:pt x="58157" y="40864"/>
                  <a:pt x="57941" y="40901"/>
                  <a:pt x="57732" y="40950"/>
                </a:cubicBezTo>
                <a:cubicBezTo>
                  <a:pt x="57230" y="39749"/>
                  <a:pt x="56037" y="38953"/>
                  <a:pt x="54735" y="38953"/>
                </a:cubicBezTo>
                <a:lnTo>
                  <a:pt x="54714" y="38953"/>
                </a:lnTo>
                <a:cubicBezTo>
                  <a:pt x="53399" y="38961"/>
                  <a:pt x="52235" y="39749"/>
                  <a:pt x="51736" y="40962"/>
                </a:cubicBezTo>
                <a:cubicBezTo>
                  <a:pt x="51528" y="40908"/>
                  <a:pt x="51312" y="40872"/>
                  <a:pt x="51095" y="40852"/>
                </a:cubicBezTo>
                <a:cubicBezTo>
                  <a:pt x="51651" y="39345"/>
                  <a:pt x="53101" y="38324"/>
                  <a:pt x="54710" y="38316"/>
                </a:cubicBezTo>
                <a:close/>
                <a:moveTo>
                  <a:pt x="70565" y="38316"/>
                </a:moveTo>
                <a:cubicBezTo>
                  <a:pt x="72190" y="38316"/>
                  <a:pt x="73644" y="39328"/>
                  <a:pt x="74204" y="40848"/>
                </a:cubicBezTo>
                <a:cubicBezTo>
                  <a:pt x="73987" y="40864"/>
                  <a:pt x="73772" y="40901"/>
                  <a:pt x="73559" y="40950"/>
                </a:cubicBezTo>
                <a:cubicBezTo>
                  <a:pt x="73061" y="39749"/>
                  <a:pt x="71868" y="38953"/>
                  <a:pt x="70565" y="38953"/>
                </a:cubicBezTo>
                <a:lnTo>
                  <a:pt x="70545" y="38953"/>
                </a:lnTo>
                <a:cubicBezTo>
                  <a:pt x="69225" y="38961"/>
                  <a:pt x="68066" y="39749"/>
                  <a:pt x="67567" y="40962"/>
                </a:cubicBezTo>
                <a:cubicBezTo>
                  <a:pt x="67355" y="40908"/>
                  <a:pt x="67142" y="40872"/>
                  <a:pt x="66922" y="40852"/>
                </a:cubicBezTo>
                <a:cubicBezTo>
                  <a:pt x="67481" y="39345"/>
                  <a:pt x="68927" y="38324"/>
                  <a:pt x="70541" y="38316"/>
                </a:cubicBezTo>
                <a:close/>
                <a:moveTo>
                  <a:pt x="86396" y="38316"/>
                </a:moveTo>
                <a:cubicBezTo>
                  <a:pt x="88021" y="38316"/>
                  <a:pt x="89471" y="39328"/>
                  <a:pt x="90034" y="40848"/>
                </a:cubicBezTo>
                <a:cubicBezTo>
                  <a:pt x="89814" y="40864"/>
                  <a:pt x="89597" y="40901"/>
                  <a:pt x="89389" y="40950"/>
                </a:cubicBezTo>
                <a:cubicBezTo>
                  <a:pt x="88888" y="39749"/>
                  <a:pt x="87689" y="38953"/>
                  <a:pt x="86383" y="38953"/>
                </a:cubicBezTo>
                <a:cubicBezTo>
                  <a:pt x="86379" y="38953"/>
                  <a:pt x="86375" y="38953"/>
                  <a:pt x="86371" y="38953"/>
                </a:cubicBezTo>
                <a:cubicBezTo>
                  <a:pt x="85056" y="38961"/>
                  <a:pt x="83892" y="39749"/>
                  <a:pt x="83393" y="40962"/>
                </a:cubicBezTo>
                <a:cubicBezTo>
                  <a:pt x="83186" y="40908"/>
                  <a:pt x="82969" y="40872"/>
                  <a:pt x="82752" y="40852"/>
                </a:cubicBezTo>
                <a:cubicBezTo>
                  <a:pt x="83308" y="39345"/>
                  <a:pt x="84758" y="38324"/>
                  <a:pt x="86371" y="38316"/>
                </a:cubicBezTo>
                <a:close/>
                <a:moveTo>
                  <a:pt x="7251" y="39021"/>
                </a:moveTo>
                <a:cubicBezTo>
                  <a:pt x="8521" y="39021"/>
                  <a:pt x="9685" y="39798"/>
                  <a:pt x="10175" y="40970"/>
                </a:cubicBezTo>
                <a:cubicBezTo>
                  <a:pt x="9963" y="41023"/>
                  <a:pt x="9754" y="41097"/>
                  <a:pt x="9554" y="41191"/>
                </a:cubicBezTo>
                <a:cubicBezTo>
                  <a:pt x="9154" y="40271"/>
                  <a:pt x="8259" y="39679"/>
                  <a:pt x="7251" y="39679"/>
                </a:cubicBezTo>
                <a:cubicBezTo>
                  <a:pt x="7247" y="39679"/>
                  <a:pt x="7239" y="39679"/>
                  <a:pt x="7234" y="39683"/>
                </a:cubicBezTo>
                <a:cubicBezTo>
                  <a:pt x="6229" y="39688"/>
                  <a:pt x="5331" y="40288"/>
                  <a:pt x="4939" y="41211"/>
                </a:cubicBezTo>
                <a:cubicBezTo>
                  <a:pt x="4739" y="41117"/>
                  <a:pt x="4531" y="41040"/>
                  <a:pt x="4318" y="40982"/>
                </a:cubicBezTo>
                <a:cubicBezTo>
                  <a:pt x="4808" y="39798"/>
                  <a:pt x="5944" y="39030"/>
                  <a:pt x="7230" y="39021"/>
                </a:cubicBezTo>
                <a:close/>
                <a:moveTo>
                  <a:pt x="23077" y="39021"/>
                </a:moveTo>
                <a:cubicBezTo>
                  <a:pt x="24352" y="39021"/>
                  <a:pt x="25515" y="39798"/>
                  <a:pt x="26005" y="40970"/>
                </a:cubicBezTo>
                <a:cubicBezTo>
                  <a:pt x="25790" y="41023"/>
                  <a:pt x="25581" y="41097"/>
                  <a:pt x="25381" y="41191"/>
                </a:cubicBezTo>
                <a:cubicBezTo>
                  <a:pt x="24981" y="40271"/>
                  <a:pt x="24086" y="39679"/>
                  <a:pt x="23081" y="39679"/>
                </a:cubicBezTo>
                <a:cubicBezTo>
                  <a:pt x="23073" y="39679"/>
                  <a:pt x="23070" y="39679"/>
                  <a:pt x="23065" y="39683"/>
                </a:cubicBezTo>
                <a:cubicBezTo>
                  <a:pt x="22056" y="39688"/>
                  <a:pt x="21162" y="40288"/>
                  <a:pt x="20766" y="41211"/>
                </a:cubicBezTo>
                <a:cubicBezTo>
                  <a:pt x="20570" y="41117"/>
                  <a:pt x="20361" y="41040"/>
                  <a:pt x="20148" y="40982"/>
                </a:cubicBezTo>
                <a:cubicBezTo>
                  <a:pt x="20639" y="39798"/>
                  <a:pt x="21775" y="39030"/>
                  <a:pt x="23061" y="39021"/>
                </a:cubicBezTo>
                <a:close/>
                <a:moveTo>
                  <a:pt x="38908" y="39021"/>
                </a:moveTo>
                <a:cubicBezTo>
                  <a:pt x="40178" y="39021"/>
                  <a:pt x="41342" y="39798"/>
                  <a:pt x="41832" y="40970"/>
                </a:cubicBezTo>
                <a:cubicBezTo>
                  <a:pt x="41620" y="41023"/>
                  <a:pt x="41411" y="41097"/>
                  <a:pt x="41211" y="41191"/>
                </a:cubicBezTo>
                <a:cubicBezTo>
                  <a:pt x="40812" y="40271"/>
                  <a:pt x="39917" y="39679"/>
                  <a:pt x="38908" y="39679"/>
                </a:cubicBezTo>
                <a:cubicBezTo>
                  <a:pt x="38904" y="39679"/>
                  <a:pt x="38895" y="39679"/>
                  <a:pt x="38891" y="39683"/>
                </a:cubicBezTo>
                <a:cubicBezTo>
                  <a:pt x="37887" y="39688"/>
                  <a:pt x="36989" y="40288"/>
                  <a:pt x="36597" y="41211"/>
                </a:cubicBezTo>
                <a:cubicBezTo>
                  <a:pt x="36396" y="41117"/>
                  <a:pt x="36188" y="41040"/>
                  <a:pt x="35975" y="40982"/>
                </a:cubicBezTo>
                <a:cubicBezTo>
                  <a:pt x="36465" y="39798"/>
                  <a:pt x="37601" y="39030"/>
                  <a:pt x="38887" y="39021"/>
                </a:cubicBezTo>
                <a:close/>
                <a:moveTo>
                  <a:pt x="54735" y="39021"/>
                </a:moveTo>
                <a:cubicBezTo>
                  <a:pt x="56009" y="39021"/>
                  <a:pt x="57172" y="39798"/>
                  <a:pt x="57663" y="40970"/>
                </a:cubicBezTo>
                <a:cubicBezTo>
                  <a:pt x="57446" y="41023"/>
                  <a:pt x="57242" y="41097"/>
                  <a:pt x="57038" y="41191"/>
                </a:cubicBezTo>
                <a:cubicBezTo>
                  <a:pt x="56641" y="40272"/>
                  <a:pt x="55753" y="39683"/>
                  <a:pt x="54752" y="39683"/>
                </a:cubicBezTo>
                <a:cubicBezTo>
                  <a:pt x="54742" y="39683"/>
                  <a:pt x="54732" y="39683"/>
                  <a:pt x="54722" y="39683"/>
                </a:cubicBezTo>
                <a:cubicBezTo>
                  <a:pt x="53713" y="39688"/>
                  <a:pt x="52819" y="40288"/>
                  <a:pt x="52422" y="41211"/>
                </a:cubicBezTo>
                <a:cubicBezTo>
                  <a:pt x="52226" y="41117"/>
                  <a:pt x="52018" y="41040"/>
                  <a:pt x="51806" y="40982"/>
                </a:cubicBezTo>
                <a:cubicBezTo>
                  <a:pt x="52296" y="39798"/>
                  <a:pt x="53432" y="39030"/>
                  <a:pt x="54718" y="39021"/>
                </a:cubicBezTo>
                <a:close/>
                <a:moveTo>
                  <a:pt x="70565" y="39021"/>
                </a:moveTo>
                <a:cubicBezTo>
                  <a:pt x="71836" y="39021"/>
                  <a:pt x="72999" y="39798"/>
                  <a:pt x="73489" y="40970"/>
                </a:cubicBezTo>
                <a:cubicBezTo>
                  <a:pt x="73277" y="41023"/>
                  <a:pt x="73069" y="41097"/>
                  <a:pt x="72869" y="41191"/>
                </a:cubicBezTo>
                <a:cubicBezTo>
                  <a:pt x="72468" y="40271"/>
                  <a:pt x="71574" y="39679"/>
                  <a:pt x="70565" y="39679"/>
                </a:cubicBezTo>
                <a:cubicBezTo>
                  <a:pt x="70561" y="39679"/>
                  <a:pt x="70553" y="39679"/>
                  <a:pt x="70549" y="39683"/>
                </a:cubicBezTo>
                <a:cubicBezTo>
                  <a:pt x="69544" y="39688"/>
                  <a:pt x="68645" y="40288"/>
                  <a:pt x="68253" y="41211"/>
                </a:cubicBezTo>
                <a:cubicBezTo>
                  <a:pt x="68053" y="41117"/>
                  <a:pt x="67845" y="41040"/>
                  <a:pt x="67632" y="40982"/>
                </a:cubicBezTo>
                <a:cubicBezTo>
                  <a:pt x="68123" y="39798"/>
                  <a:pt x="69258" y="39030"/>
                  <a:pt x="70545" y="39021"/>
                </a:cubicBezTo>
                <a:close/>
                <a:moveTo>
                  <a:pt x="86392" y="39021"/>
                </a:moveTo>
                <a:cubicBezTo>
                  <a:pt x="87666" y="39021"/>
                  <a:pt x="88830" y="39798"/>
                  <a:pt x="89320" y="40970"/>
                </a:cubicBezTo>
                <a:cubicBezTo>
                  <a:pt x="89103" y="41023"/>
                  <a:pt x="88899" y="41097"/>
                  <a:pt x="88695" y="41191"/>
                </a:cubicBezTo>
                <a:cubicBezTo>
                  <a:pt x="88295" y="40271"/>
                  <a:pt x="87401" y="39679"/>
                  <a:pt x="86396" y="39679"/>
                </a:cubicBezTo>
                <a:cubicBezTo>
                  <a:pt x="86387" y="39679"/>
                  <a:pt x="86383" y="39679"/>
                  <a:pt x="86379" y="39683"/>
                </a:cubicBezTo>
                <a:cubicBezTo>
                  <a:pt x="85371" y="39688"/>
                  <a:pt x="84476" y="40288"/>
                  <a:pt x="84080" y="41211"/>
                </a:cubicBezTo>
                <a:cubicBezTo>
                  <a:pt x="83884" y="41117"/>
                  <a:pt x="83676" y="41040"/>
                  <a:pt x="83463" y="40982"/>
                </a:cubicBezTo>
                <a:cubicBezTo>
                  <a:pt x="83953" y="39798"/>
                  <a:pt x="85088" y="39030"/>
                  <a:pt x="86375" y="39021"/>
                </a:cubicBezTo>
                <a:close/>
                <a:moveTo>
                  <a:pt x="15219" y="38316"/>
                </a:moveTo>
                <a:cubicBezTo>
                  <a:pt x="16845" y="38316"/>
                  <a:pt x="18295" y="39324"/>
                  <a:pt x="18858" y="40844"/>
                </a:cubicBezTo>
                <a:cubicBezTo>
                  <a:pt x="18638" y="40855"/>
                  <a:pt x="18421" y="40889"/>
                  <a:pt x="18209" y="40938"/>
                </a:cubicBezTo>
                <a:cubicBezTo>
                  <a:pt x="17698" y="39728"/>
                  <a:pt x="16534" y="38953"/>
                  <a:pt x="15219" y="38953"/>
                </a:cubicBezTo>
                <a:lnTo>
                  <a:pt x="15198" y="38953"/>
                </a:lnTo>
                <a:cubicBezTo>
                  <a:pt x="13892" y="38961"/>
                  <a:pt x="12728" y="39745"/>
                  <a:pt x="12225" y="40950"/>
                </a:cubicBezTo>
                <a:lnTo>
                  <a:pt x="12291" y="40978"/>
                </a:lnTo>
                <a:cubicBezTo>
                  <a:pt x="12781" y="39798"/>
                  <a:pt x="13920" y="39030"/>
                  <a:pt x="15198" y="39021"/>
                </a:cubicBezTo>
                <a:lnTo>
                  <a:pt x="15219" y="39021"/>
                </a:lnTo>
                <a:cubicBezTo>
                  <a:pt x="16506" y="39021"/>
                  <a:pt x="17641" y="39777"/>
                  <a:pt x="18139" y="40953"/>
                </a:cubicBezTo>
                <a:cubicBezTo>
                  <a:pt x="17923" y="41006"/>
                  <a:pt x="17715" y="41080"/>
                  <a:pt x="17515" y="41166"/>
                </a:cubicBezTo>
                <a:cubicBezTo>
                  <a:pt x="17106" y="40263"/>
                  <a:pt x="16212" y="39679"/>
                  <a:pt x="15219" y="39679"/>
                </a:cubicBezTo>
                <a:cubicBezTo>
                  <a:pt x="15215" y="39679"/>
                  <a:pt x="15211" y="39679"/>
                  <a:pt x="15203" y="39683"/>
                </a:cubicBezTo>
                <a:cubicBezTo>
                  <a:pt x="14190" y="39688"/>
                  <a:pt x="13287" y="40296"/>
                  <a:pt x="12900" y="41227"/>
                </a:cubicBezTo>
                <a:cubicBezTo>
                  <a:pt x="12487" y="41031"/>
                  <a:pt x="12042" y="40904"/>
                  <a:pt x="11576" y="40855"/>
                </a:cubicBezTo>
                <a:cubicBezTo>
                  <a:pt x="12131" y="39345"/>
                  <a:pt x="13577" y="38324"/>
                  <a:pt x="15194" y="38316"/>
                </a:cubicBezTo>
                <a:close/>
                <a:moveTo>
                  <a:pt x="31050" y="38316"/>
                </a:moveTo>
                <a:cubicBezTo>
                  <a:pt x="32671" y="38316"/>
                  <a:pt x="34125" y="39324"/>
                  <a:pt x="34689" y="40844"/>
                </a:cubicBezTo>
                <a:cubicBezTo>
                  <a:pt x="34469" y="40855"/>
                  <a:pt x="34248" y="40889"/>
                  <a:pt x="34035" y="40938"/>
                </a:cubicBezTo>
                <a:cubicBezTo>
                  <a:pt x="33528" y="39728"/>
                  <a:pt x="32365" y="38953"/>
                  <a:pt x="31050" y="38953"/>
                </a:cubicBezTo>
                <a:lnTo>
                  <a:pt x="31029" y="38953"/>
                </a:lnTo>
                <a:cubicBezTo>
                  <a:pt x="29722" y="38961"/>
                  <a:pt x="28554" y="39745"/>
                  <a:pt x="28052" y="40950"/>
                </a:cubicBezTo>
                <a:lnTo>
                  <a:pt x="28118" y="40978"/>
                </a:lnTo>
                <a:cubicBezTo>
                  <a:pt x="28608" y="39798"/>
                  <a:pt x="29751" y="39030"/>
                  <a:pt x="31029" y="39021"/>
                </a:cubicBezTo>
                <a:cubicBezTo>
                  <a:pt x="31036" y="39021"/>
                  <a:pt x="31042" y="39021"/>
                  <a:pt x="31049" y="39021"/>
                </a:cubicBezTo>
                <a:cubicBezTo>
                  <a:pt x="32332" y="39021"/>
                  <a:pt x="33470" y="39775"/>
                  <a:pt x="33970" y="40953"/>
                </a:cubicBezTo>
                <a:cubicBezTo>
                  <a:pt x="33754" y="41006"/>
                  <a:pt x="33545" y="41080"/>
                  <a:pt x="33341" y="41166"/>
                </a:cubicBezTo>
                <a:cubicBezTo>
                  <a:pt x="32936" y="40263"/>
                  <a:pt x="32042" y="39679"/>
                  <a:pt x="31050" y="39679"/>
                </a:cubicBezTo>
                <a:cubicBezTo>
                  <a:pt x="31042" y="39679"/>
                  <a:pt x="31038" y="39679"/>
                  <a:pt x="31034" y="39683"/>
                </a:cubicBezTo>
                <a:cubicBezTo>
                  <a:pt x="30020" y="39688"/>
                  <a:pt x="29117" y="40296"/>
                  <a:pt x="28725" y="41227"/>
                </a:cubicBezTo>
                <a:cubicBezTo>
                  <a:pt x="28318" y="41031"/>
                  <a:pt x="27868" y="40904"/>
                  <a:pt x="27407" y="40855"/>
                </a:cubicBezTo>
                <a:cubicBezTo>
                  <a:pt x="27962" y="39345"/>
                  <a:pt x="29404" y="38324"/>
                  <a:pt x="31025" y="38316"/>
                </a:cubicBezTo>
                <a:close/>
                <a:moveTo>
                  <a:pt x="46876" y="38316"/>
                </a:moveTo>
                <a:cubicBezTo>
                  <a:pt x="48501" y="38316"/>
                  <a:pt x="49952" y="39324"/>
                  <a:pt x="50516" y="40844"/>
                </a:cubicBezTo>
                <a:cubicBezTo>
                  <a:pt x="50426" y="40852"/>
                  <a:pt x="50335" y="40859"/>
                  <a:pt x="50246" y="40868"/>
                </a:cubicBezTo>
                <a:cubicBezTo>
                  <a:pt x="50115" y="40884"/>
                  <a:pt x="49988" y="40908"/>
                  <a:pt x="49866" y="40938"/>
                </a:cubicBezTo>
                <a:cubicBezTo>
                  <a:pt x="49359" y="39728"/>
                  <a:pt x="48192" y="38953"/>
                  <a:pt x="46876" y="38953"/>
                </a:cubicBezTo>
                <a:lnTo>
                  <a:pt x="46856" y="38953"/>
                </a:lnTo>
                <a:cubicBezTo>
                  <a:pt x="45549" y="38961"/>
                  <a:pt x="44384" y="39745"/>
                  <a:pt x="43883" y="40950"/>
                </a:cubicBezTo>
                <a:lnTo>
                  <a:pt x="43948" y="40978"/>
                </a:lnTo>
                <a:cubicBezTo>
                  <a:pt x="44438" y="39798"/>
                  <a:pt x="45577" y="39030"/>
                  <a:pt x="46856" y="39021"/>
                </a:cubicBezTo>
                <a:cubicBezTo>
                  <a:pt x="46862" y="39021"/>
                  <a:pt x="46869" y="39021"/>
                  <a:pt x="46876" y="39021"/>
                </a:cubicBezTo>
                <a:cubicBezTo>
                  <a:pt x="48162" y="39021"/>
                  <a:pt x="49297" y="39775"/>
                  <a:pt x="49796" y="40953"/>
                </a:cubicBezTo>
                <a:cubicBezTo>
                  <a:pt x="49580" y="41006"/>
                  <a:pt x="49372" y="41080"/>
                  <a:pt x="49172" y="41166"/>
                </a:cubicBezTo>
                <a:cubicBezTo>
                  <a:pt x="48763" y="40263"/>
                  <a:pt x="47869" y="39679"/>
                  <a:pt x="46876" y="39679"/>
                </a:cubicBezTo>
                <a:cubicBezTo>
                  <a:pt x="46872" y="39679"/>
                  <a:pt x="46868" y="39679"/>
                  <a:pt x="46860" y="39683"/>
                </a:cubicBezTo>
                <a:cubicBezTo>
                  <a:pt x="45847" y="39688"/>
                  <a:pt x="44944" y="40296"/>
                  <a:pt x="44556" y="41227"/>
                </a:cubicBezTo>
                <a:cubicBezTo>
                  <a:pt x="44144" y="41031"/>
                  <a:pt x="43698" y="40904"/>
                  <a:pt x="43233" y="40855"/>
                </a:cubicBezTo>
                <a:cubicBezTo>
                  <a:pt x="43788" y="39345"/>
                  <a:pt x="45234" y="38324"/>
                  <a:pt x="46852" y="38316"/>
                </a:cubicBezTo>
                <a:close/>
                <a:moveTo>
                  <a:pt x="62707" y="38316"/>
                </a:moveTo>
                <a:cubicBezTo>
                  <a:pt x="64328" y="38316"/>
                  <a:pt x="65783" y="39324"/>
                  <a:pt x="66346" y="40844"/>
                </a:cubicBezTo>
                <a:cubicBezTo>
                  <a:pt x="66126" y="40855"/>
                  <a:pt x="65905" y="40889"/>
                  <a:pt x="65693" y="40938"/>
                </a:cubicBezTo>
                <a:cubicBezTo>
                  <a:pt x="65186" y="39728"/>
                  <a:pt x="64022" y="38953"/>
                  <a:pt x="62707" y="38953"/>
                </a:cubicBezTo>
                <a:lnTo>
                  <a:pt x="62686" y="38953"/>
                </a:lnTo>
                <a:cubicBezTo>
                  <a:pt x="61380" y="38961"/>
                  <a:pt x="60211" y="39745"/>
                  <a:pt x="59709" y="40950"/>
                </a:cubicBezTo>
                <a:lnTo>
                  <a:pt x="59774" y="40978"/>
                </a:lnTo>
                <a:cubicBezTo>
                  <a:pt x="60264" y="39798"/>
                  <a:pt x="61408" y="39030"/>
                  <a:pt x="62686" y="39021"/>
                </a:cubicBezTo>
                <a:lnTo>
                  <a:pt x="62707" y="39021"/>
                </a:lnTo>
                <a:cubicBezTo>
                  <a:pt x="63989" y="39021"/>
                  <a:pt x="65125" y="39777"/>
                  <a:pt x="65627" y="40953"/>
                </a:cubicBezTo>
                <a:cubicBezTo>
                  <a:pt x="65410" y="41006"/>
                  <a:pt x="65202" y="41080"/>
                  <a:pt x="64999" y="41166"/>
                </a:cubicBezTo>
                <a:cubicBezTo>
                  <a:pt x="64594" y="40263"/>
                  <a:pt x="63700" y="39679"/>
                  <a:pt x="62707" y="39679"/>
                </a:cubicBezTo>
                <a:cubicBezTo>
                  <a:pt x="62699" y="39679"/>
                  <a:pt x="62695" y="39679"/>
                  <a:pt x="62690" y="39683"/>
                </a:cubicBezTo>
                <a:cubicBezTo>
                  <a:pt x="61678" y="39688"/>
                  <a:pt x="60775" y="40296"/>
                  <a:pt x="60387" y="41227"/>
                </a:cubicBezTo>
                <a:cubicBezTo>
                  <a:pt x="59975" y="41031"/>
                  <a:pt x="59525" y="40904"/>
                  <a:pt x="59063" y="40855"/>
                </a:cubicBezTo>
                <a:cubicBezTo>
                  <a:pt x="59619" y="39345"/>
                  <a:pt x="61065" y="38324"/>
                  <a:pt x="62682" y="38316"/>
                </a:cubicBezTo>
                <a:close/>
                <a:moveTo>
                  <a:pt x="78534" y="38316"/>
                </a:moveTo>
                <a:cubicBezTo>
                  <a:pt x="80159" y="38316"/>
                  <a:pt x="81608" y="39324"/>
                  <a:pt x="82172" y="40844"/>
                </a:cubicBezTo>
                <a:cubicBezTo>
                  <a:pt x="81952" y="40855"/>
                  <a:pt x="81736" y="40889"/>
                  <a:pt x="81523" y="40938"/>
                </a:cubicBezTo>
                <a:cubicBezTo>
                  <a:pt x="81016" y="39728"/>
                  <a:pt x="79849" y="38953"/>
                  <a:pt x="78534" y="38953"/>
                </a:cubicBezTo>
                <a:lnTo>
                  <a:pt x="78513" y="38953"/>
                </a:lnTo>
                <a:cubicBezTo>
                  <a:pt x="77206" y="38961"/>
                  <a:pt x="76042" y="39745"/>
                  <a:pt x="75540" y="40950"/>
                </a:cubicBezTo>
                <a:lnTo>
                  <a:pt x="75605" y="40978"/>
                </a:lnTo>
                <a:cubicBezTo>
                  <a:pt x="76095" y="39798"/>
                  <a:pt x="77235" y="39030"/>
                  <a:pt x="78513" y="39021"/>
                </a:cubicBezTo>
                <a:lnTo>
                  <a:pt x="78534" y="39021"/>
                </a:lnTo>
                <a:cubicBezTo>
                  <a:pt x="79820" y="39021"/>
                  <a:pt x="80956" y="39777"/>
                  <a:pt x="81454" y="40953"/>
                </a:cubicBezTo>
                <a:cubicBezTo>
                  <a:pt x="81237" y="41006"/>
                  <a:pt x="81029" y="41080"/>
                  <a:pt x="80829" y="41166"/>
                </a:cubicBezTo>
                <a:cubicBezTo>
                  <a:pt x="80420" y="40263"/>
                  <a:pt x="79525" y="39679"/>
                  <a:pt x="78534" y="39679"/>
                </a:cubicBezTo>
                <a:cubicBezTo>
                  <a:pt x="78530" y="39679"/>
                  <a:pt x="78526" y="39679"/>
                  <a:pt x="78517" y="39683"/>
                </a:cubicBezTo>
                <a:cubicBezTo>
                  <a:pt x="77504" y="39688"/>
                  <a:pt x="76601" y="40296"/>
                  <a:pt x="76213" y="41227"/>
                </a:cubicBezTo>
                <a:cubicBezTo>
                  <a:pt x="75801" y="41031"/>
                  <a:pt x="75356" y="40901"/>
                  <a:pt x="74890" y="40855"/>
                </a:cubicBezTo>
                <a:cubicBezTo>
                  <a:pt x="75446" y="39345"/>
                  <a:pt x="76892" y="38324"/>
                  <a:pt x="78509" y="38316"/>
                </a:cubicBezTo>
                <a:close/>
                <a:moveTo>
                  <a:pt x="94364" y="38316"/>
                </a:moveTo>
                <a:cubicBezTo>
                  <a:pt x="95985" y="38316"/>
                  <a:pt x="97439" y="39324"/>
                  <a:pt x="98003" y="40844"/>
                </a:cubicBezTo>
                <a:cubicBezTo>
                  <a:pt x="97782" y="40855"/>
                  <a:pt x="97562" y="40889"/>
                  <a:pt x="97350" y="40938"/>
                </a:cubicBezTo>
                <a:cubicBezTo>
                  <a:pt x="96843" y="39728"/>
                  <a:pt x="95680" y="38953"/>
                  <a:pt x="94364" y="38953"/>
                </a:cubicBezTo>
                <a:lnTo>
                  <a:pt x="94344" y="38953"/>
                </a:lnTo>
                <a:cubicBezTo>
                  <a:pt x="93037" y="38961"/>
                  <a:pt x="91868" y="39745"/>
                  <a:pt x="91367" y="40950"/>
                </a:cubicBezTo>
                <a:lnTo>
                  <a:pt x="91431" y="40978"/>
                </a:lnTo>
                <a:cubicBezTo>
                  <a:pt x="91921" y="39798"/>
                  <a:pt x="93065" y="39030"/>
                  <a:pt x="94344" y="39021"/>
                </a:cubicBezTo>
                <a:lnTo>
                  <a:pt x="94364" y="39021"/>
                </a:lnTo>
                <a:cubicBezTo>
                  <a:pt x="95646" y="39021"/>
                  <a:pt x="96782" y="39777"/>
                  <a:pt x="97284" y="40953"/>
                </a:cubicBezTo>
                <a:cubicBezTo>
                  <a:pt x="97068" y="41006"/>
                  <a:pt x="96860" y="41080"/>
                  <a:pt x="96655" y="41166"/>
                </a:cubicBezTo>
                <a:cubicBezTo>
                  <a:pt x="96251" y="40263"/>
                  <a:pt x="95356" y="39679"/>
                  <a:pt x="94364" y="39679"/>
                </a:cubicBezTo>
                <a:cubicBezTo>
                  <a:pt x="94356" y="39679"/>
                  <a:pt x="94351" y="39679"/>
                  <a:pt x="94347" y="39683"/>
                </a:cubicBezTo>
                <a:cubicBezTo>
                  <a:pt x="93335" y="39688"/>
                  <a:pt x="92432" y="40296"/>
                  <a:pt x="92044" y="41227"/>
                </a:cubicBezTo>
                <a:cubicBezTo>
                  <a:pt x="91631" y="41031"/>
                  <a:pt x="91182" y="40904"/>
                  <a:pt x="90721" y="40855"/>
                </a:cubicBezTo>
                <a:cubicBezTo>
                  <a:pt x="91276" y="39345"/>
                  <a:pt x="92722" y="38324"/>
                  <a:pt x="94340" y="38316"/>
                </a:cubicBezTo>
                <a:close/>
                <a:moveTo>
                  <a:pt x="7254" y="39753"/>
                </a:moveTo>
                <a:cubicBezTo>
                  <a:pt x="8235" y="39753"/>
                  <a:pt x="9104" y="40326"/>
                  <a:pt x="9489" y="41219"/>
                </a:cubicBezTo>
                <a:cubicBezTo>
                  <a:pt x="9301" y="41309"/>
                  <a:pt x="9121" y="41411"/>
                  <a:pt x="8949" y="41530"/>
                </a:cubicBezTo>
                <a:cubicBezTo>
                  <a:pt x="8676" y="40831"/>
                  <a:pt x="8002" y="40369"/>
                  <a:pt x="7251" y="40369"/>
                </a:cubicBezTo>
                <a:lnTo>
                  <a:pt x="7239" y="40369"/>
                </a:lnTo>
                <a:cubicBezTo>
                  <a:pt x="6483" y="40374"/>
                  <a:pt x="5805" y="40852"/>
                  <a:pt x="5539" y="41558"/>
                </a:cubicBezTo>
                <a:cubicBezTo>
                  <a:pt x="5368" y="41440"/>
                  <a:pt x="5188" y="41330"/>
                  <a:pt x="5000" y="41240"/>
                </a:cubicBezTo>
                <a:cubicBezTo>
                  <a:pt x="5384" y="40341"/>
                  <a:pt x="6254" y="39757"/>
                  <a:pt x="7234" y="39753"/>
                </a:cubicBezTo>
                <a:cubicBezTo>
                  <a:pt x="7241" y="39753"/>
                  <a:pt x="7247" y="39753"/>
                  <a:pt x="7254" y="39753"/>
                </a:cubicBezTo>
                <a:close/>
                <a:moveTo>
                  <a:pt x="23081" y="39753"/>
                </a:moveTo>
                <a:cubicBezTo>
                  <a:pt x="24058" y="39753"/>
                  <a:pt x="24932" y="40325"/>
                  <a:pt x="25319" y="41219"/>
                </a:cubicBezTo>
                <a:cubicBezTo>
                  <a:pt x="25132" y="41309"/>
                  <a:pt x="24952" y="41411"/>
                  <a:pt x="24780" y="41530"/>
                </a:cubicBezTo>
                <a:cubicBezTo>
                  <a:pt x="24507" y="40831"/>
                  <a:pt x="23833" y="40369"/>
                  <a:pt x="23077" y="40369"/>
                </a:cubicBezTo>
                <a:lnTo>
                  <a:pt x="23070" y="40369"/>
                </a:lnTo>
                <a:cubicBezTo>
                  <a:pt x="22310" y="40374"/>
                  <a:pt x="21632" y="40852"/>
                  <a:pt x="21370" y="41558"/>
                </a:cubicBezTo>
                <a:cubicBezTo>
                  <a:pt x="21198" y="41440"/>
                  <a:pt x="21019" y="41330"/>
                  <a:pt x="20831" y="41240"/>
                </a:cubicBezTo>
                <a:cubicBezTo>
                  <a:pt x="21211" y="40341"/>
                  <a:pt x="22084" y="39757"/>
                  <a:pt x="23065" y="39753"/>
                </a:cubicBezTo>
                <a:close/>
                <a:moveTo>
                  <a:pt x="38908" y="39753"/>
                </a:moveTo>
                <a:cubicBezTo>
                  <a:pt x="39888" y="39753"/>
                  <a:pt x="40758" y="40325"/>
                  <a:pt x="41146" y="41219"/>
                </a:cubicBezTo>
                <a:cubicBezTo>
                  <a:pt x="40959" y="41309"/>
                  <a:pt x="40778" y="41411"/>
                  <a:pt x="40607" y="41530"/>
                </a:cubicBezTo>
                <a:cubicBezTo>
                  <a:pt x="40333" y="40831"/>
                  <a:pt x="39660" y="40369"/>
                  <a:pt x="38908" y="40369"/>
                </a:cubicBezTo>
                <a:lnTo>
                  <a:pt x="38895" y="40369"/>
                </a:lnTo>
                <a:cubicBezTo>
                  <a:pt x="38140" y="40374"/>
                  <a:pt x="37462" y="40852"/>
                  <a:pt x="37196" y="41558"/>
                </a:cubicBezTo>
                <a:cubicBezTo>
                  <a:pt x="37025" y="41440"/>
                  <a:pt x="36846" y="41330"/>
                  <a:pt x="36657" y="41240"/>
                </a:cubicBezTo>
                <a:cubicBezTo>
                  <a:pt x="37042" y="40341"/>
                  <a:pt x="37911" y="39757"/>
                  <a:pt x="38891" y="39753"/>
                </a:cubicBezTo>
                <a:close/>
                <a:moveTo>
                  <a:pt x="54742" y="39753"/>
                </a:moveTo>
                <a:cubicBezTo>
                  <a:pt x="55718" y="39753"/>
                  <a:pt x="56587" y="40326"/>
                  <a:pt x="56976" y="41219"/>
                </a:cubicBezTo>
                <a:cubicBezTo>
                  <a:pt x="56789" y="41309"/>
                  <a:pt x="56609" y="41411"/>
                  <a:pt x="56437" y="41530"/>
                </a:cubicBezTo>
                <a:cubicBezTo>
                  <a:pt x="56164" y="40831"/>
                  <a:pt x="55490" y="40369"/>
                  <a:pt x="54735" y="40369"/>
                </a:cubicBezTo>
                <a:lnTo>
                  <a:pt x="54726" y="40369"/>
                </a:lnTo>
                <a:cubicBezTo>
                  <a:pt x="53966" y="40374"/>
                  <a:pt x="53289" y="40852"/>
                  <a:pt x="53027" y="41558"/>
                </a:cubicBezTo>
                <a:cubicBezTo>
                  <a:pt x="52856" y="41440"/>
                  <a:pt x="52676" y="41330"/>
                  <a:pt x="52488" y="41240"/>
                </a:cubicBezTo>
                <a:cubicBezTo>
                  <a:pt x="52868" y="40341"/>
                  <a:pt x="53742" y="39757"/>
                  <a:pt x="54722" y="39753"/>
                </a:cubicBezTo>
                <a:cubicBezTo>
                  <a:pt x="54729" y="39753"/>
                  <a:pt x="54735" y="39753"/>
                  <a:pt x="54742" y="39753"/>
                </a:cubicBezTo>
                <a:close/>
                <a:moveTo>
                  <a:pt x="70565" y="39753"/>
                </a:moveTo>
                <a:cubicBezTo>
                  <a:pt x="71545" y="39753"/>
                  <a:pt x="72415" y="40325"/>
                  <a:pt x="72803" y="41219"/>
                </a:cubicBezTo>
                <a:cubicBezTo>
                  <a:pt x="72615" y="41309"/>
                  <a:pt x="72436" y="41411"/>
                  <a:pt x="72264" y="41530"/>
                </a:cubicBezTo>
                <a:cubicBezTo>
                  <a:pt x="71991" y="40831"/>
                  <a:pt x="71316" y="40369"/>
                  <a:pt x="70565" y="40369"/>
                </a:cubicBezTo>
                <a:lnTo>
                  <a:pt x="70553" y="40369"/>
                </a:lnTo>
                <a:cubicBezTo>
                  <a:pt x="69797" y="40374"/>
                  <a:pt x="69119" y="40852"/>
                  <a:pt x="68854" y="41558"/>
                </a:cubicBezTo>
                <a:cubicBezTo>
                  <a:pt x="68682" y="41440"/>
                  <a:pt x="68503" y="41330"/>
                  <a:pt x="68315" y="41240"/>
                </a:cubicBezTo>
                <a:cubicBezTo>
                  <a:pt x="68699" y="40341"/>
                  <a:pt x="69568" y="39757"/>
                  <a:pt x="70549" y="39753"/>
                </a:cubicBezTo>
                <a:close/>
                <a:moveTo>
                  <a:pt x="86396" y="39753"/>
                </a:moveTo>
                <a:cubicBezTo>
                  <a:pt x="87372" y="39753"/>
                  <a:pt x="88246" y="40325"/>
                  <a:pt x="88634" y="41219"/>
                </a:cubicBezTo>
                <a:cubicBezTo>
                  <a:pt x="88446" y="41309"/>
                  <a:pt x="88266" y="41411"/>
                  <a:pt x="88095" y="41530"/>
                </a:cubicBezTo>
                <a:cubicBezTo>
                  <a:pt x="87822" y="40830"/>
                  <a:pt x="87145" y="40369"/>
                  <a:pt x="86393" y="40369"/>
                </a:cubicBezTo>
                <a:cubicBezTo>
                  <a:pt x="86390" y="40369"/>
                  <a:pt x="86386" y="40369"/>
                  <a:pt x="86383" y="40369"/>
                </a:cubicBezTo>
                <a:cubicBezTo>
                  <a:pt x="85623" y="40374"/>
                  <a:pt x="84946" y="40852"/>
                  <a:pt x="84684" y="41558"/>
                </a:cubicBezTo>
                <a:cubicBezTo>
                  <a:pt x="84513" y="41440"/>
                  <a:pt x="84333" y="41330"/>
                  <a:pt x="84145" y="41240"/>
                </a:cubicBezTo>
                <a:cubicBezTo>
                  <a:pt x="84525" y="40341"/>
                  <a:pt x="85399" y="39757"/>
                  <a:pt x="86379" y="39753"/>
                </a:cubicBezTo>
                <a:close/>
                <a:moveTo>
                  <a:pt x="15219" y="39753"/>
                </a:moveTo>
                <a:cubicBezTo>
                  <a:pt x="16187" y="39753"/>
                  <a:pt x="17057" y="40316"/>
                  <a:pt x="17449" y="41195"/>
                </a:cubicBezTo>
                <a:cubicBezTo>
                  <a:pt x="17262" y="41281"/>
                  <a:pt x="17077" y="41383"/>
                  <a:pt x="16906" y="41497"/>
                </a:cubicBezTo>
                <a:cubicBezTo>
                  <a:pt x="16628" y="40819"/>
                  <a:pt x="15954" y="40369"/>
                  <a:pt x="15219" y="40369"/>
                </a:cubicBezTo>
                <a:lnTo>
                  <a:pt x="15207" y="40369"/>
                </a:lnTo>
                <a:cubicBezTo>
                  <a:pt x="14435" y="40374"/>
                  <a:pt x="13752" y="40859"/>
                  <a:pt x="13500" y="41587"/>
                </a:cubicBezTo>
                <a:cubicBezTo>
                  <a:pt x="13328" y="41464"/>
                  <a:pt x="13149" y="41354"/>
                  <a:pt x="12960" y="41260"/>
                </a:cubicBezTo>
                <a:cubicBezTo>
                  <a:pt x="13341" y="40350"/>
                  <a:pt x="14218" y="39757"/>
                  <a:pt x="15203" y="39753"/>
                </a:cubicBezTo>
                <a:close/>
                <a:moveTo>
                  <a:pt x="31050" y="39753"/>
                </a:moveTo>
                <a:cubicBezTo>
                  <a:pt x="32014" y="39753"/>
                  <a:pt x="32884" y="40316"/>
                  <a:pt x="33280" y="41195"/>
                </a:cubicBezTo>
                <a:cubicBezTo>
                  <a:pt x="33087" y="41281"/>
                  <a:pt x="32908" y="41383"/>
                  <a:pt x="32736" y="41497"/>
                </a:cubicBezTo>
                <a:cubicBezTo>
                  <a:pt x="32455" y="40819"/>
                  <a:pt x="31781" y="40369"/>
                  <a:pt x="31050" y="40369"/>
                </a:cubicBezTo>
                <a:lnTo>
                  <a:pt x="31038" y="40369"/>
                </a:lnTo>
                <a:cubicBezTo>
                  <a:pt x="30261" y="40374"/>
                  <a:pt x="29583" y="40859"/>
                  <a:pt x="29326" y="41587"/>
                </a:cubicBezTo>
                <a:cubicBezTo>
                  <a:pt x="29159" y="41464"/>
                  <a:pt x="28979" y="41354"/>
                  <a:pt x="28791" y="41260"/>
                </a:cubicBezTo>
                <a:cubicBezTo>
                  <a:pt x="29166" y="40350"/>
                  <a:pt x="30045" y="39757"/>
                  <a:pt x="31034" y="39753"/>
                </a:cubicBezTo>
                <a:close/>
                <a:moveTo>
                  <a:pt x="46876" y="39753"/>
                </a:moveTo>
                <a:cubicBezTo>
                  <a:pt x="47845" y="39753"/>
                  <a:pt x="48714" y="40316"/>
                  <a:pt x="49106" y="41195"/>
                </a:cubicBezTo>
                <a:cubicBezTo>
                  <a:pt x="48918" y="41281"/>
                  <a:pt x="48735" y="41383"/>
                  <a:pt x="48563" y="41497"/>
                </a:cubicBezTo>
                <a:cubicBezTo>
                  <a:pt x="48282" y="40822"/>
                  <a:pt x="47609" y="40369"/>
                  <a:pt x="46874" y="40369"/>
                </a:cubicBezTo>
                <a:cubicBezTo>
                  <a:pt x="46871" y="40369"/>
                  <a:pt x="46868" y="40369"/>
                  <a:pt x="46864" y="40369"/>
                </a:cubicBezTo>
                <a:cubicBezTo>
                  <a:pt x="46092" y="40374"/>
                  <a:pt x="45410" y="40859"/>
                  <a:pt x="45157" y="41587"/>
                </a:cubicBezTo>
                <a:cubicBezTo>
                  <a:pt x="44985" y="41464"/>
                  <a:pt x="44806" y="41354"/>
                  <a:pt x="44618" y="41260"/>
                </a:cubicBezTo>
                <a:cubicBezTo>
                  <a:pt x="44997" y="40350"/>
                  <a:pt x="45875" y="39757"/>
                  <a:pt x="46860" y="39753"/>
                </a:cubicBezTo>
                <a:close/>
                <a:moveTo>
                  <a:pt x="62707" y="39753"/>
                </a:moveTo>
                <a:cubicBezTo>
                  <a:pt x="63670" y="39753"/>
                  <a:pt x="64541" y="40316"/>
                  <a:pt x="64937" y="41195"/>
                </a:cubicBezTo>
                <a:cubicBezTo>
                  <a:pt x="64745" y="41281"/>
                  <a:pt x="64565" y="41383"/>
                  <a:pt x="64394" y="41497"/>
                </a:cubicBezTo>
                <a:cubicBezTo>
                  <a:pt x="64111" y="40819"/>
                  <a:pt x="63438" y="40369"/>
                  <a:pt x="62707" y="40369"/>
                </a:cubicBezTo>
                <a:lnTo>
                  <a:pt x="62695" y="40369"/>
                </a:lnTo>
                <a:cubicBezTo>
                  <a:pt x="61919" y="40374"/>
                  <a:pt x="61240" y="40859"/>
                  <a:pt x="60984" y="41587"/>
                </a:cubicBezTo>
                <a:cubicBezTo>
                  <a:pt x="60816" y="41464"/>
                  <a:pt x="60637" y="41354"/>
                  <a:pt x="60448" y="41260"/>
                </a:cubicBezTo>
                <a:cubicBezTo>
                  <a:pt x="60824" y="40350"/>
                  <a:pt x="61702" y="39757"/>
                  <a:pt x="62690" y="39753"/>
                </a:cubicBezTo>
                <a:close/>
                <a:moveTo>
                  <a:pt x="78534" y="39753"/>
                </a:moveTo>
                <a:cubicBezTo>
                  <a:pt x="79501" y="39753"/>
                  <a:pt x="80371" y="40316"/>
                  <a:pt x="80764" y="41195"/>
                </a:cubicBezTo>
                <a:cubicBezTo>
                  <a:pt x="80575" y="41281"/>
                  <a:pt x="80396" y="41383"/>
                  <a:pt x="80220" y="41497"/>
                </a:cubicBezTo>
                <a:cubicBezTo>
                  <a:pt x="79942" y="40819"/>
                  <a:pt x="79269" y="40369"/>
                  <a:pt x="78534" y="40369"/>
                </a:cubicBezTo>
                <a:lnTo>
                  <a:pt x="78521" y="40369"/>
                </a:lnTo>
                <a:cubicBezTo>
                  <a:pt x="77749" y="40374"/>
                  <a:pt x="77071" y="40859"/>
                  <a:pt x="76814" y="41587"/>
                </a:cubicBezTo>
                <a:cubicBezTo>
                  <a:pt x="76643" y="41464"/>
                  <a:pt x="76462" y="41354"/>
                  <a:pt x="76275" y="41260"/>
                </a:cubicBezTo>
                <a:cubicBezTo>
                  <a:pt x="76654" y="40350"/>
                  <a:pt x="77533" y="39757"/>
                  <a:pt x="78517" y="39753"/>
                </a:cubicBezTo>
                <a:close/>
                <a:moveTo>
                  <a:pt x="94364" y="39753"/>
                </a:moveTo>
                <a:cubicBezTo>
                  <a:pt x="95328" y="39753"/>
                  <a:pt x="96198" y="40316"/>
                  <a:pt x="96594" y="41195"/>
                </a:cubicBezTo>
                <a:cubicBezTo>
                  <a:pt x="96402" y="41281"/>
                  <a:pt x="96223" y="41383"/>
                  <a:pt x="96051" y="41497"/>
                </a:cubicBezTo>
                <a:cubicBezTo>
                  <a:pt x="95769" y="40819"/>
                  <a:pt x="95095" y="40369"/>
                  <a:pt x="94364" y="40369"/>
                </a:cubicBezTo>
                <a:lnTo>
                  <a:pt x="94351" y="40369"/>
                </a:lnTo>
                <a:cubicBezTo>
                  <a:pt x="93576" y="40374"/>
                  <a:pt x="92898" y="40859"/>
                  <a:pt x="92641" y="41587"/>
                </a:cubicBezTo>
                <a:cubicBezTo>
                  <a:pt x="92473" y="41464"/>
                  <a:pt x="92293" y="41354"/>
                  <a:pt x="92106" y="41260"/>
                </a:cubicBezTo>
                <a:cubicBezTo>
                  <a:pt x="92481" y="40350"/>
                  <a:pt x="93359" y="39757"/>
                  <a:pt x="94347" y="39753"/>
                </a:cubicBezTo>
                <a:close/>
                <a:moveTo>
                  <a:pt x="7251" y="40439"/>
                </a:moveTo>
                <a:cubicBezTo>
                  <a:pt x="7982" y="40439"/>
                  <a:pt x="8631" y="40893"/>
                  <a:pt x="8893" y="41570"/>
                </a:cubicBezTo>
                <a:cubicBezTo>
                  <a:pt x="8734" y="41685"/>
                  <a:pt x="8587" y="41807"/>
                  <a:pt x="8444" y="41943"/>
                </a:cubicBezTo>
                <a:cubicBezTo>
                  <a:pt x="8326" y="41385"/>
                  <a:pt x="7823" y="40974"/>
                  <a:pt x="7251" y="40974"/>
                </a:cubicBezTo>
                <a:cubicBezTo>
                  <a:pt x="7248" y="40974"/>
                  <a:pt x="7246" y="40974"/>
                  <a:pt x="7243" y="40974"/>
                </a:cubicBezTo>
                <a:cubicBezTo>
                  <a:pt x="6646" y="40978"/>
                  <a:pt x="6148" y="41407"/>
                  <a:pt x="6046" y="41983"/>
                </a:cubicBezTo>
                <a:cubicBezTo>
                  <a:pt x="5907" y="41845"/>
                  <a:pt x="5756" y="41717"/>
                  <a:pt x="5601" y="41599"/>
                </a:cubicBezTo>
                <a:cubicBezTo>
                  <a:pt x="5846" y="40908"/>
                  <a:pt x="6504" y="40443"/>
                  <a:pt x="7239" y="40439"/>
                </a:cubicBezTo>
                <a:close/>
                <a:moveTo>
                  <a:pt x="23077" y="40439"/>
                </a:moveTo>
                <a:cubicBezTo>
                  <a:pt x="23809" y="40439"/>
                  <a:pt x="24461" y="40893"/>
                  <a:pt x="24719" y="41570"/>
                </a:cubicBezTo>
                <a:cubicBezTo>
                  <a:pt x="24564" y="41685"/>
                  <a:pt x="24412" y="41807"/>
                  <a:pt x="24274" y="41943"/>
                </a:cubicBezTo>
                <a:cubicBezTo>
                  <a:pt x="24156" y="41385"/>
                  <a:pt x="23654" y="40974"/>
                  <a:pt x="23082" y="40974"/>
                </a:cubicBezTo>
                <a:cubicBezTo>
                  <a:pt x="23079" y="40974"/>
                  <a:pt x="23076" y="40974"/>
                  <a:pt x="23073" y="40974"/>
                </a:cubicBezTo>
                <a:cubicBezTo>
                  <a:pt x="22476" y="40978"/>
                  <a:pt x="21975" y="41407"/>
                  <a:pt x="21877" y="41983"/>
                </a:cubicBezTo>
                <a:cubicBezTo>
                  <a:pt x="21733" y="41845"/>
                  <a:pt x="21586" y="41717"/>
                  <a:pt x="21428" y="41599"/>
                </a:cubicBezTo>
                <a:cubicBezTo>
                  <a:pt x="21677" y="40908"/>
                  <a:pt x="22334" y="40443"/>
                  <a:pt x="23070" y="40439"/>
                </a:cubicBezTo>
                <a:close/>
                <a:moveTo>
                  <a:pt x="38908" y="40439"/>
                </a:moveTo>
                <a:cubicBezTo>
                  <a:pt x="39639" y="40439"/>
                  <a:pt x="40288" y="40893"/>
                  <a:pt x="40550" y="41570"/>
                </a:cubicBezTo>
                <a:cubicBezTo>
                  <a:pt x="40390" y="41685"/>
                  <a:pt x="40243" y="41807"/>
                  <a:pt x="40101" y="41943"/>
                </a:cubicBezTo>
                <a:cubicBezTo>
                  <a:pt x="39983" y="41385"/>
                  <a:pt x="39480" y="40974"/>
                  <a:pt x="38908" y="40974"/>
                </a:cubicBezTo>
                <a:cubicBezTo>
                  <a:pt x="38906" y="40974"/>
                  <a:pt x="38903" y="40974"/>
                  <a:pt x="38900" y="40974"/>
                </a:cubicBezTo>
                <a:cubicBezTo>
                  <a:pt x="38303" y="40978"/>
                  <a:pt x="37805" y="41407"/>
                  <a:pt x="37703" y="41983"/>
                </a:cubicBezTo>
                <a:cubicBezTo>
                  <a:pt x="37564" y="41845"/>
                  <a:pt x="37413" y="41717"/>
                  <a:pt x="37258" y="41599"/>
                </a:cubicBezTo>
                <a:cubicBezTo>
                  <a:pt x="37503" y="40908"/>
                  <a:pt x="38160" y="40443"/>
                  <a:pt x="38895" y="40439"/>
                </a:cubicBezTo>
                <a:close/>
                <a:moveTo>
                  <a:pt x="54735" y="40439"/>
                </a:moveTo>
                <a:cubicBezTo>
                  <a:pt x="55466" y="40439"/>
                  <a:pt x="56119" y="40893"/>
                  <a:pt x="56377" y="41570"/>
                </a:cubicBezTo>
                <a:cubicBezTo>
                  <a:pt x="56221" y="41685"/>
                  <a:pt x="56070" y="41807"/>
                  <a:pt x="55932" y="41943"/>
                </a:cubicBezTo>
                <a:cubicBezTo>
                  <a:pt x="55813" y="41387"/>
                  <a:pt x="55310" y="40974"/>
                  <a:pt x="54735" y="40974"/>
                </a:cubicBezTo>
                <a:lnTo>
                  <a:pt x="54731" y="40974"/>
                </a:lnTo>
                <a:cubicBezTo>
                  <a:pt x="54134" y="40978"/>
                  <a:pt x="53632" y="41407"/>
                  <a:pt x="53534" y="41983"/>
                </a:cubicBezTo>
                <a:cubicBezTo>
                  <a:pt x="53391" y="41845"/>
                  <a:pt x="53244" y="41717"/>
                  <a:pt x="53084" y="41599"/>
                </a:cubicBezTo>
                <a:cubicBezTo>
                  <a:pt x="53334" y="40908"/>
                  <a:pt x="53991" y="40443"/>
                  <a:pt x="54726" y="40439"/>
                </a:cubicBezTo>
                <a:close/>
                <a:moveTo>
                  <a:pt x="70565" y="40439"/>
                </a:moveTo>
                <a:cubicBezTo>
                  <a:pt x="71297" y="40439"/>
                  <a:pt x="71945" y="40893"/>
                  <a:pt x="72207" y="41570"/>
                </a:cubicBezTo>
                <a:cubicBezTo>
                  <a:pt x="72047" y="41685"/>
                  <a:pt x="71900" y="41807"/>
                  <a:pt x="71757" y="41943"/>
                </a:cubicBezTo>
                <a:cubicBezTo>
                  <a:pt x="71640" y="41387"/>
                  <a:pt x="71141" y="40974"/>
                  <a:pt x="70565" y="40974"/>
                </a:cubicBezTo>
                <a:lnTo>
                  <a:pt x="70556" y="40974"/>
                </a:lnTo>
                <a:cubicBezTo>
                  <a:pt x="69960" y="40978"/>
                  <a:pt x="69463" y="41407"/>
                  <a:pt x="69361" y="41983"/>
                </a:cubicBezTo>
                <a:cubicBezTo>
                  <a:pt x="69221" y="41845"/>
                  <a:pt x="69070" y="41717"/>
                  <a:pt x="68915" y="41599"/>
                </a:cubicBezTo>
                <a:cubicBezTo>
                  <a:pt x="69160" y="40908"/>
                  <a:pt x="69817" y="40443"/>
                  <a:pt x="70553" y="40439"/>
                </a:cubicBezTo>
                <a:close/>
                <a:moveTo>
                  <a:pt x="86396" y="40439"/>
                </a:moveTo>
                <a:cubicBezTo>
                  <a:pt x="87122" y="40439"/>
                  <a:pt x="87776" y="40893"/>
                  <a:pt x="88034" y="41570"/>
                </a:cubicBezTo>
                <a:cubicBezTo>
                  <a:pt x="87878" y="41685"/>
                  <a:pt x="87727" y="41807"/>
                  <a:pt x="87588" y="41943"/>
                </a:cubicBezTo>
                <a:cubicBezTo>
                  <a:pt x="87470" y="41387"/>
                  <a:pt x="86967" y="40974"/>
                  <a:pt x="86392" y="40974"/>
                </a:cubicBezTo>
                <a:lnTo>
                  <a:pt x="86387" y="40974"/>
                </a:lnTo>
                <a:cubicBezTo>
                  <a:pt x="85791" y="40978"/>
                  <a:pt x="85289" y="41407"/>
                  <a:pt x="85191" y="41983"/>
                </a:cubicBezTo>
                <a:cubicBezTo>
                  <a:pt x="85052" y="41845"/>
                  <a:pt x="84901" y="41717"/>
                  <a:pt x="84741" y="41599"/>
                </a:cubicBezTo>
                <a:cubicBezTo>
                  <a:pt x="84990" y="40908"/>
                  <a:pt x="85648" y="40443"/>
                  <a:pt x="86383" y="40439"/>
                </a:cubicBezTo>
                <a:close/>
                <a:moveTo>
                  <a:pt x="15217" y="40439"/>
                </a:moveTo>
                <a:cubicBezTo>
                  <a:pt x="15928" y="40439"/>
                  <a:pt x="16581" y="40879"/>
                  <a:pt x="16849" y="41538"/>
                </a:cubicBezTo>
                <a:cubicBezTo>
                  <a:pt x="16689" y="41644"/>
                  <a:pt x="16542" y="41766"/>
                  <a:pt x="16404" y="41894"/>
                </a:cubicBezTo>
                <a:cubicBezTo>
                  <a:pt x="16269" y="41358"/>
                  <a:pt x="15779" y="40974"/>
                  <a:pt x="15219" y="40974"/>
                </a:cubicBezTo>
                <a:lnTo>
                  <a:pt x="15211" y="40974"/>
                </a:lnTo>
                <a:cubicBezTo>
                  <a:pt x="14602" y="40978"/>
                  <a:pt x="14092" y="41428"/>
                  <a:pt x="14010" y="42028"/>
                </a:cubicBezTo>
                <a:cubicBezTo>
                  <a:pt x="13867" y="41885"/>
                  <a:pt x="13716" y="41750"/>
                  <a:pt x="13556" y="41632"/>
                </a:cubicBezTo>
                <a:cubicBezTo>
                  <a:pt x="13798" y="40921"/>
                  <a:pt x="14455" y="40443"/>
                  <a:pt x="15207" y="40439"/>
                </a:cubicBezTo>
                <a:cubicBezTo>
                  <a:pt x="15210" y="40439"/>
                  <a:pt x="15213" y="40439"/>
                  <a:pt x="15217" y="40439"/>
                </a:cubicBezTo>
                <a:close/>
                <a:moveTo>
                  <a:pt x="31050" y="40439"/>
                </a:moveTo>
                <a:cubicBezTo>
                  <a:pt x="31760" y="40439"/>
                  <a:pt x="32410" y="40880"/>
                  <a:pt x="32676" y="41538"/>
                </a:cubicBezTo>
                <a:cubicBezTo>
                  <a:pt x="32520" y="41644"/>
                  <a:pt x="32373" y="41766"/>
                  <a:pt x="32230" y="41894"/>
                </a:cubicBezTo>
                <a:cubicBezTo>
                  <a:pt x="32095" y="41358"/>
                  <a:pt x="31605" y="40974"/>
                  <a:pt x="31050" y="40974"/>
                </a:cubicBezTo>
                <a:lnTo>
                  <a:pt x="31042" y="40974"/>
                </a:lnTo>
                <a:cubicBezTo>
                  <a:pt x="30429" y="40978"/>
                  <a:pt x="29918" y="41428"/>
                  <a:pt x="29837" y="42028"/>
                </a:cubicBezTo>
                <a:cubicBezTo>
                  <a:pt x="29698" y="41885"/>
                  <a:pt x="29547" y="41750"/>
                  <a:pt x="29387" y="41632"/>
                </a:cubicBezTo>
                <a:cubicBezTo>
                  <a:pt x="29628" y="40921"/>
                  <a:pt x="30286" y="40443"/>
                  <a:pt x="31038" y="40439"/>
                </a:cubicBezTo>
                <a:close/>
                <a:moveTo>
                  <a:pt x="46876" y="40439"/>
                </a:moveTo>
                <a:cubicBezTo>
                  <a:pt x="47587" y="40439"/>
                  <a:pt x="48237" y="40880"/>
                  <a:pt x="48506" y="41538"/>
                </a:cubicBezTo>
                <a:cubicBezTo>
                  <a:pt x="48347" y="41644"/>
                  <a:pt x="48200" y="41766"/>
                  <a:pt x="48060" y="41894"/>
                </a:cubicBezTo>
                <a:cubicBezTo>
                  <a:pt x="47926" y="41358"/>
                  <a:pt x="47436" y="40974"/>
                  <a:pt x="46876" y="40974"/>
                </a:cubicBezTo>
                <a:lnTo>
                  <a:pt x="46868" y="40974"/>
                </a:lnTo>
                <a:cubicBezTo>
                  <a:pt x="46260" y="40978"/>
                  <a:pt x="45749" y="41428"/>
                  <a:pt x="45668" y="42028"/>
                </a:cubicBezTo>
                <a:cubicBezTo>
                  <a:pt x="45524" y="41885"/>
                  <a:pt x="45374" y="41750"/>
                  <a:pt x="45214" y="41632"/>
                </a:cubicBezTo>
                <a:cubicBezTo>
                  <a:pt x="45455" y="40921"/>
                  <a:pt x="46113" y="40443"/>
                  <a:pt x="46864" y="40439"/>
                </a:cubicBezTo>
                <a:close/>
                <a:moveTo>
                  <a:pt x="62707" y="40439"/>
                </a:moveTo>
                <a:cubicBezTo>
                  <a:pt x="63417" y="40439"/>
                  <a:pt x="64067" y="40880"/>
                  <a:pt x="64332" y="41538"/>
                </a:cubicBezTo>
                <a:cubicBezTo>
                  <a:pt x="64177" y="41644"/>
                  <a:pt x="64030" y="41766"/>
                  <a:pt x="63887" y="41894"/>
                </a:cubicBezTo>
                <a:cubicBezTo>
                  <a:pt x="63753" y="41358"/>
                  <a:pt x="63263" y="40974"/>
                  <a:pt x="62707" y="40974"/>
                </a:cubicBezTo>
                <a:lnTo>
                  <a:pt x="62699" y="40974"/>
                </a:lnTo>
                <a:cubicBezTo>
                  <a:pt x="62086" y="40978"/>
                  <a:pt x="61576" y="41428"/>
                  <a:pt x="61494" y="42028"/>
                </a:cubicBezTo>
                <a:cubicBezTo>
                  <a:pt x="61355" y="41885"/>
                  <a:pt x="61204" y="41750"/>
                  <a:pt x="61044" y="41632"/>
                </a:cubicBezTo>
                <a:cubicBezTo>
                  <a:pt x="61285" y="40921"/>
                  <a:pt x="61943" y="40443"/>
                  <a:pt x="62695" y="40439"/>
                </a:cubicBezTo>
                <a:close/>
                <a:moveTo>
                  <a:pt x="78534" y="40439"/>
                </a:moveTo>
                <a:cubicBezTo>
                  <a:pt x="79244" y="40439"/>
                  <a:pt x="79893" y="40880"/>
                  <a:pt x="80163" y="41538"/>
                </a:cubicBezTo>
                <a:cubicBezTo>
                  <a:pt x="80004" y="41644"/>
                  <a:pt x="79857" y="41766"/>
                  <a:pt x="79718" y="41894"/>
                </a:cubicBezTo>
                <a:cubicBezTo>
                  <a:pt x="79583" y="41358"/>
                  <a:pt x="79093" y="40974"/>
                  <a:pt x="78534" y="40974"/>
                </a:cubicBezTo>
                <a:lnTo>
                  <a:pt x="78526" y="40974"/>
                </a:lnTo>
                <a:cubicBezTo>
                  <a:pt x="77917" y="40978"/>
                  <a:pt x="77406" y="41428"/>
                  <a:pt x="77325" y="42028"/>
                </a:cubicBezTo>
                <a:cubicBezTo>
                  <a:pt x="77182" y="41885"/>
                  <a:pt x="77031" y="41750"/>
                  <a:pt x="76871" y="41632"/>
                </a:cubicBezTo>
                <a:cubicBezTo>
                  <a:pt x="77112" y="40921"/>
                  <a:pt x="77770" y="40443"/>
                  <a:pt x="78526" y="40439"/>
                </a:cubicBezTo>
                <a:close/>
                <a:moveTo>
                  <a:pt x="94364" y="40439"/>
                </a:moveTo>
                <a:cubicBezTo>
                  <a:pt x="95075" y="40439"/>
                  <a:pt x="95724" y="40880"/>
                  <a:pt x="95989" y="41538"/>
                </a:cubicBezTo>
                <a:cubicBezTo>
                  <a:pt x="95834" y="41644"/>
                  <a:pt x="95687" y="41766"/>
                  <a:pt x="95544" y="41894"/>
                </a:cubicBezTo>
                <a:cubicBezTo>
                  <a:pt x="95410" y="41358"/>
                  <a:pt x="94920" y="40974"/>
                  <a:pt x="94364" y="40974"/>
                </a:cubicBezTo>
                <a:lnTo>
                  <a:pt x="94356" y="40974"/>
                </a:lnTo>
                <a:cubicBezTo>
                  <a:pt x="93744" y="40978"/>
                  <a:pt x="93237" y="41428"/>
                  <a:pt x="93151" y="42028"/>
                </a:cubicBezTo>
                <a:cubicBezTo>
                  <a:pt x="93012" y="41885"/>
                  <a:pt x="92861" y="41750"/>
                  <a:pt x="92702" y="41632"/>
                </a:cubicBezTo>
                <a:cubicBezTo>
                  <a:pt x="92943" y="40921"/>
                  <a:pt x="93601" y="40443"/>
                  <a:pt x="94351" y="40439"/>
                </a:cubicBezTo>
                <a:close/>
                <a:moveTo>
                  <a:pt x="15219" y="41044"/>
                </a:moveTo>
                <a:cubicBezTo>
                  <a:pt x="15758" y="41044"/>
                  <a:pt x="16232" y="41423"/>
                  <a:pt x="16346" y="41950"/>
                </a:cubicBezTo>
                <a:cubicBezTo>
                  <a:pt x="16159" y="42130"/>
                  <a:pt x="15987" y="42330"/>
                  <a:pt x="15835" y="42550"/>
                </a:cubicBezTo>
                <a:cubicBezTo>
                  <a:pt x="15615" y="42514"/>
                  <a:pt x="15390" y="42493"/>
                  <a:pt x="15166" y="42493"/>
                </a:cubicBezTo>
                <a:lnTo>
                  <a:pt x="15141" y="42493"/>
                </a:lnTo>
                <a:cubicBezTo>
                  <a:pt x="14904" y="42493"/>
                  <a:pt x="14672" y="42518"/>
                  <a:pt x="14444" y="42563"/>
                </a:cubicBezTo>
                <a:lnTo>
                  <a:pt x="14447" y="42559"/>
                </a:lnTo>
                <a:cubicBezTo>
                  <a:pt x="14329" y="42384"/>
                  <a:pt x="14194" y="42224"/>
                  <a:pt x="14055" y="42073"/>
                </a:cubicBezTo>
                <a:lnTo>
                  <a:pt x="14055" y="42073"/>
                </a:lnTo>
                <a:lnTo>
                  <a:pt x="14076" y="42077"/>
                </a:lnTo>
                <a:cubicBezTo>
                  <a:pt x="14133" y="41489"/>
                  <a:pt x="14623" y="41048"/>
                  <a:pt x="15211" y="41044"/>
                </a:cubicBezTo>
                <a:close/>
                <a:moveTo>
                  <a:pt x="31050" y="41044"/>
                </a:moveTo>
                <a:cubicBezTo>
                  <a:pt x="31589" y="41044"/>
                  <a:pt x="32058" y="41423"/>
                  <a:pt x="32173" y="41950"/>
                </a:cubicBezTo>
                <a:cubicBezTo>
                  <a:pt x="31985" y="42130"/>
                  <a:pt x="31813" y="42330"/>
                  <a:pt x="31666" y="42550"/>
                </a:cubicBezTo>
                <a:cubicBezTo>
                  <a:pt x="31446" y="42514"/>
                  <a:pt x="31221" y="42493"/>
                  <a:pt x="30993" y="42493"/>
                </a:cubicBezTo>
                <a:lnTo>
                  <a:pt x="30968" y="42493"/>
                </a:lnTo>
                <a:cubicBezTo>
                  <a:pt x="30731" y="42493"/>
                  <a:pt x="30499" y="42518"/>
                  <a:pt x="30269" y="42563"/>
                </a:cubicBezTo>
                <a:lnTo>
                  <a:pt x="30274" y="42559"/>
                </a:lnTo>
                <a:cubicBezTo>
                  <a:pt x="30156" y="42384"/>
                  <a:pt x="30024" y="42224"/>
                  <a:pt x="29882" y="42073"/>
                </a:cubicBezTo>
                <a:lnTo>
                  <a:pt x="29882" y="42073"/>
                </a:lnTo>
                <a:lnTo>
                  <a:pt x="29902" y="42077"/>
                </a:lnTo>
                <a:cubicBezTo>
                  <a:pt x="29963" y="41489"/>
                  <a:pt x="30454" y="41048"/>
                  <a:pt x="31042" y="41044"/>
                </a:cubicBezTo>
                <a:close/>
                <a:moveTo>
                  <a:pt x="46868" y="41044"/>
                </a:moveTo>
                <a:cubicBezTo>
                  <a:pt x="47411" y="41044"/>
                  <a:pt x="47889" y="41419"/>
                  <a:pt x="48003" y="41950"/>
                </a:cubicBezTo>
                <a:cubicBezTo>
                  <a:pt x="47840" y="42105"/>
                  <a:pt x="47689" y="42277"/>
                  <a:pt x="47555" y="42461"/>
                </a:cubicBezTo>
                <a:cubicBezTo>
                  <a:pt x="47534" y="42490"/>
                  <a:pt x="47513" y="42522"/>
                  <a:pt x="47493" y="42550"/>
                </a:cubicBezTo>
                <a:cubicBezTo>
                  <a:pt x="47272" y="42514"/>
                  <a:pt x="47052" y="42493"/>
                  <a:pt x="46823" y="42493"/>
                </a:cubicBezTo>
                <a:lnTo>
                  <a:pt x="46799" y="42493"/>
                </a:lnTo>
                <a:cubicBezTo>
                  <a:pt x="46562" y="42493"/>
                  <a:pt x="46329" y="42518"/>
                  <a:pt x="46100" y="42563"/>
                </a:cubicBezTo>
                <a:lnTo>
                  <a:pt x="46105" y="42559"/>
                </a:lnTo>
                <a:cubicBezTo>
                  <a:pt x="45986" y="42384"/>
                  <a:pt x="45851" y="42224"/>
                  <a:pt x="45713" y="42073"/>
                </a:cubicBezTo>
                <a:lnTo>
                  <a:pt x="45713" y="42073"/>
                </a:lnTo>
                <a:lnTo>
                  <a:pt x="45732" y="42077"/>
                </a:lnTo>
                <a:cubicBezTo>
                  <a:pt x="45790" y="41489"/>
                  <a:pt x="46280" y="41048"/>
                  <a:pt x="46868" y="41044"/>
                </a:cubicBezTo>
                <a:close/>
                <a:moveTo>
                  <a:pt x="62707" y="41044"/>
                </a:moveTo>
                <a:cubicBezTo>
                  <a:pt x="63246" y="41044"/>
                  <a:pt x="63715" y="41423"/>
                  <a:pt x="63830" y="41950"/>
                </a:cubicBezTo>
                <a:cubicBezTo>
                  <a:pt x="63642" y="42130"/>
                  <a:pt x="63470" y="42330"/>
                  <a:pt x="63323" y="42550"/>
                </a:cubicBezTo>
                <a:cubicBezTo>
                  <a:pt x="63103" y="42514"/>
                  <a:pt x="62878" y="42493"/>
                  <a:pt x="62650" y="42493"/>
                </a:cubicBezTo>
                <a:lnTo>
                  <a:pt x="62625" y="42493"/>
                </a:lnTo>
                <a:cubicBezTo>
                  <a:pt x="62388" y="42493"/>
                  <a:pt x="62156" y="42518"/>
                  <a:pt x="61927" y="42563"/>
                </a:cubicBezTo>
                <a:lnTo>
                  <a:pt x="61930" y="42559"/>
                </a:lnTo>
                <a:cubicBezTo>
                  <a:pt x="61813" y="42384"/>
                  <a:pt x="61681" y="42224"/>
                  <a:pt x="61538" y="42073"/>
                </a:cubicBezTo>
                <a:lnTo>
                  <a:pt x="61538" y="42073"/>
                </a:lnTo>
                <a:lnTo>
                  <a:pt x="61559" y="42077"/>
                </a:lnTo>
                <a:cubicBezTo>
                  <a:pt x="61621" y="41489"/>
                  <a:pt x="62111" y="41048"/>
                  <a:pt x="62699" y="41044"/>
                </a:cubicBezTo>
                <a:close/>
                <a:moveTo>
                  <a:pt x="78534" y="41044"/>
                </a:moveTo>
                <a:cubicBezTo>
                  <a:pt x="79073" y="41044"/>
                  <a:pt x="79546" y="41423"/>
                  <a:pt x="79661" y="41950"/>
                </a:cubicBezTo>
                <a:cubicBezTo>
                  <a:pt x="79473" y="42130"/>
                  <a:pt x="79301" y="42330"/>
                  <a:pt x="79150" y="42550"/>
                </a:cubicBezTo>
                <a:cubicBezTo>
                  <a:pt x="78930" y="42514"/>
                  <a:pt x="78709" y="42493"/>
                  <a:pt x="78481" y="42493"/>
                </a:cubicBezTo>
                <a:lnTo>
                  <a:pt x="78456" y="42493"/>
                </a:lnTo>
                <a:cubicBezTo>
                  <a:pt x="78219" y="42493"/>
                  <a:pt x="77987" y="42518"/>
                  <a:pt x="77757" y="42563"/>
                </a:cubicBezTo>
                <a:lnTo>
                  <a:pt x="77761" y="42559"/>
                </a:lnTo>
                <a:cubicBezTo>
                  <a:pt x="77643" y="42384"/>
                  <a:pt x="77508" y="42224"/>
                  <a:pt x="77369" y="42073"/>
                </a:cubicBezTo>
                <a:lnTo>
                  <a:pt x="77369" y="42073"/>
                </a:lnTo>
                <a:lnTo>
                  <a:pt x="77390" y="42077"/>
                </a:lnTo>
                <a:cubicBezTo>
                  <a:pt x="77451" y="41489"/>
                  <a:pt x="77938" y="41048"/>
                  <a:pt x="78526" y="41044"/>
                </a:cubicBezTo>
                <a:close/>
                <a:moveTo>
                  <a:pt x="94364" y="41044"/>
                </a:moveTo>
                <a:cubicBezTo>
                  <a:pt x="94903" y="41044"/>
                  <a:pt x="95373" y="41423"/>
                  <a:pt x="95487" y="41950"/>
                </a:cubicBezTo>
                <a:cubicBezTo>
                  <a:pt x="95299" y="42130"/>
                  <a:pt x="95128" y="42330"/>
                  <a:pt x="94981" y="42550"/>
                </a:cubicBezTo>
                <a:cubicBezTo>
                  <a:pt x="94760" y="42514"/>
                  <a:pt x="94536" y="42493"/>
                  <a:pt x="94307" y="42493"/>
                </a:cubicBezTo>
                <a:lnTo>
                  <a:pt x="94283" y="42493"/>
                </a:lnTo>
                <a:cubicBezTo>
                  <a:pt x="94046" y="42493"/>
                  <a:pt x="93812" y="42518"/>
                  <a:pt x="93584" y="42563"/>
                </a:cubicBezTo>
                <a:lnTo>
                  <a:pt x="93588" y="42559"/>
                </a:lnTo>
                <a:cubicBezTo>
                  <a:pt x="93469" y="42384"/>
                  <a:pt x="93339" y="42224"/>
                  <a:pt x="93196" y="42073"/>
                </a:cubicBezTo>
                <a:lnTo>
                  <a:pt x="93196" y="42073"/>
                </a:lnTo>
                <a:lnTo>
                  <a:pt x="93216" y="42077"/>
                </a:lnTo>
                <a:cubicBezTo>
                  <a:pt x="93278" y="41489"/>
                  <a:pt x="93768" y="41048"/>
                  <a:pt x="94356" y="41044"/>
                </a:cubicBezTo>
                <a:close/>
                <a:moveTo>
                  <a:pt x="7251" y="41044"/>
                </a:moveTo>
                <a:cubicBezTo>
                  <a:pt x="7806" y="41044"/>
                  <a:pt x="8293" y="41452"/>
                  <a:pt x="8386" y="41999"/>
                </a:cubicBezTo>
                <a:cubicBezTo>
                  <a:pt x="8219" y="42167"/>
                  <a:pt x="8067" y="42346"/>
                  <a:pt x="7933" y="42542"/>
                </a:cubicBezTo>
                <a:cubicBezTo>
                  <a:pt x="7729" y="42510"/>
                  <a:pt x="7516" y="42493"/>
                  <a:pt x="7304" y="42493"/>
                </a:cubicBezTo>
                <a:lnTo>
                  <a:pt x="7279" y="42493"/>
                </a:lnTo>
                <a:cubicBezTo>
                  <a:pt x="7013" y="42493"/>
                  <a:pt x="6753" y="42522"/>
                  <a:pt x="6499" y="42575"/>
                </a:cubicBezTo>
                <a:lnTo>
                  <a:pt x="6528" y="42559"/>
                </a:lnTo>
                <a:cubicBezTo>
                  <a:pt x="6401" y="42375"/>
                  <a:pt x="6263" y="42203"/>
                  <a:pt x="6107" y="42048"/>
                </a:cubicBezTo>
                <a:cubicBezTo>
                  <a:pt x="6180" y="41477"/>
                  <a:pt x="6663" y="41048"/>
                  <a:pt x="7243" y="41044"/>
                </a:cubicBezTo>
                <a:close/>
                <a:moveTo>
                  <a:pt x="23077" y="41044"/>
                </a:moveTo>
                <a:cubicBezTo>
                  <a:pt x="23637" y="41044"/>
                  <a:pt x="24118" y="41452"/>
                  <a:pt x="24212" y="41999"/>
                </a:cubicBezTo>
                <a:cubicBezTo>
                  <a:pt x="24050" y="42167"/>
                  <a:pt x="23898" y="42346"/>
                  <a:pt x="23760" y="42542"/>
                </a:cubicBezTo>
                <a:cubicBezTo>
                  <a:pt x="23555" y="42510"/>
                  <a:pt x="23347" y="42493"/>
                  <a:pt x="23134" y="42493"/>
                </a:cubicBezTo>
                <a:lnTo>
                  <a:pt x="23110" y="42493"/>
                </a:lnTo>
                <a:cubicBezTo>
                  <a:pt x="22844" y="42493"/>
                  <a:pt x="22583" y="42522"/>
                  <a:pt x="22329" y="42575"/>
                </a:cubicBezTo>
                <a:lnTo>
                  <a:pt x="22354" y="42559"/>
                </a:lnTo>
                <a:cubicBezTo>
                  <a:pt x="22227" y="42375"/>
                  <a:pt x="22089" y="42203"/>
                  <a:pt x="21937" y="42048"/>
                </a:cubicBezTo>
                <a:cubicBezTo>
                  <a:pt x="22011" y="41477"/>
                  <a:pt x="22493" y="41048"/>
                  <a:pt x="23073" y="41044"/>
                </a:cubicBezTo>
                <a:close/>
                <a:moveTo>
                  <a:pt x="38908" y="41044"/>
                </a:moveTo>
                <a:cubicBezTo>
                  <a:pt x="39464" y="41044"/>
                  <a:pt x="39949" y="41452"/>
                  <a:pt x="40043" y="41999"/>
                </a:cubicBezTo>
                <a:cubicBezTo>
                  <a:pt x="39875" y="42167"/>
                  <a:pt x="39724" y="42346"/>
                  <a:pt x="39590" y="42542"/>
                </a:cubicBezTo>
                <a:cubicBezTo>
                  <a:pt x="39385" y="42510"/>
                  <a:pt x="39174" y="42493"/>
                  <a:pt x="38961" y="42493"/>
                </a:cubicBezTo>
                <a:lnTo>
                  <a:pt x="38936" y="42493"/>
                </a:lnTo>
                <a:cubicBezTo>
                  <a:pt x="38671" y="42493"/>
                  <a:pt x="38410" y="42522"/>
                  <a:pt x="38156" y="42575"/>
                </a:cubicBezTo>
                <a:lnTo>
                  <a:pt x="38185" y="42559"/>
                </a:lnTo>
                <a:cubicBezTo>
                  <a:pt x="38058" y="42375"/>
                  <a:pt x="37920" y="42203"/>
                  <a:pt x="37768" y="42048"/>
                </a:cubicBezTo>
                <a:cubicBezTo>
                  <a:pt x="37838" y="41477"/>
                  <a:pt x="38320" y="41048"/>
                  <a:pt x="38900" y="41044"/>
                </a:cubicBezTo>
                <a:close/>
                <a:moveTo>
                  <a:pt x="54735" y="41044"/>
                </a:moveTo>
                <a:cubicBezTo>
                  <a:pt x="55294" y="41044"/>
                  <a:pt x="55776" y="41452"/>
                  <a:pt x="55870" y="41999"/>
                </a:cubicBezTo>
                <a:cubicBezTo>
                  <a:pt x="55706" y="42167"/>
                  <a:pt x="55555" y="42346"/>
                  <a:pt x="55417" y="42542"/>
                </a:cubicBezTo>
                <a:cubicBezTo>
                  <a:pt x="55212" y="42510"/>
                  <a:pt x="55004" y="42493"/>
                  <a:pt x="54792" y="42493"/>
                </a:cubicBezTo>
                <a:lnTo>
                  <a:pt x="54767" y="42493"/>
                </a:lnTo>
                <a:cubicBezTo>
                  <a:pt x="54501" y="42493"/>
                  <a:pt x="54241" y="42522"/>
                  <a:pt x="53987" y="42575"/>
                </a:cubicBezTo>
                <a:lnTo>
                  <a:pt x="54011" y="42559"/>
                </a:lnTo>
                <a:cubicBezTo>
                  <a:pt x="53885" y="42375"/>
                  <a:pt x="53746" y="42203"/>
                  <a:pt x="53595" y="42048"/>
                </a:cubicBezTo>
                <a:cubicBezTo>
                  <a:pt x="53668" y="41477"/>
                  <a:pt x="54150" y="41048"/>
                  <a:pt x="54731" y="41044"/>
                </a:cubicBezTo>
                <a:close/>
                <a:moveTo>
                  <a:pt x="70565" y="41044"/>
                </a:moveTo>
                <a:cubicBezTo>
                  <a:pt x="71120" y="41044"/>
                  <a:pt x="71606" y="41452"/>
                  <a:pt x="71700" y="41999"/>
                </a:cubicBezTo>
                <a:cubicBezTo>
                  <a:pt x="71533" y="42167"/>
                  <a:pt x="71382" y="42346"/>
                  <a:pt x="71247" y="42542"/>
                </a:cubicBezTo>
                <a:cubicBezTo>
                  <a:pt x="71043" y="42510"/>
                  <a:pt x="70831" y="42493"/>
                  <a:pt x="70618" y="42493"/>
                </a:cubicBezTo>
                <a:lnTo>
                  <a:pt x="70594" y="42493"/>
                </a:lnTo>
                <a:cubicBezTo>
                  <a:pt x="70328" y="42493"/>
                  <a:pt x="70066" y="42522"/>
                  <a:pt x="69813" y="42575"/>
                </a:cubicBezTo>
                <a:lnTo>
                  <a:pt x="69842" y="42559"/>
                </a:lnTo>
                <a:cubicBezTo>
                  <a:pt x="69715" y="42375"/>
                  <a:pt x="69576" y="42203"/>
                  <a:pt x="69425" y="42048"/>
                </a:cubicBezTo>
                <a:cubicBezTo>
                  <a:pt x="69495" y="41477"/>
                  <a:pt x="69977" y="41048"/>
                  <a:pt x="70556" y="41044"/>
                </a:cubicBezTo>
                <a:close/>
                <a:moveTo>
                  <a:pt x="86392" y="41044"/>
                </a:moveTo>
                <a:cubicBezTo>
                  <a:pt x="86951" y="41044"/>
                  <a:pt x="87433" y="41452"/>
                  <a:pt x="87527" y="41999"/>
                </a:cubicBezTo>
                <a:cubicBezTo>
                  <a:pt x="87363" y="42167"/>
                  <a:pt x="87212" y="42346"/>
                  <a:pt x="87073" y="42542"/>
                </a:cubicBezTo>
                <a:cubicBezTo>
                  <a:pt x="86869" y="42510"/>
                  <a:pt x="86662" y="42493"/>
                  <a:pt x="86449" y="42493"/>
                </a:cubicBezTo>
                <a:lnTo>
                  <a:pt x="86424" y="42493"/>
                </a:lnTo>
                <a:cubicBezTo>
                  <a:pt x="86159" y="42493"/>
                  <a:pt x="85897" y="42522"/>
                  <a:pt x="85644" y="42575"/>
                </a:cubicBezTo>
                <a:lnTo>
                  <a:pt x="85669" y="42559"/>
                </a:lnTo>
                <a:cubicBezTo>
                  <a:pt x="85542" y="42375"/>
                  <a:pt x="85403" y="42203"/>
                  <a:pt x="85252" y="42048"/>
                </a:cubicBezTo>
                <a:cubicBezTo>
                  <a:pt x="85325" y="41477"/>
                  <a:pt x="85808" y="41048"/>
                  <a:pt x="86387" y="41044"/>
                </a:cubicBezTo>
                <a:close/>
                <a:moveTo>
                  <a:pt x="11184" y="40908"/>
                </a:moveTo>
                <a:cubicBezTo>
                  <a:pt x="12453" y="40908"/>
                  <a:pt x="13643" y="41528"/>
                  <a:pt x="14370" y="42575"/>
                </a:cubicBezTo>
                <a:cubicBezTo>
                  <a:pt x="14149" y="42620"/>
                  <a:pt x="13929" y="42686"/>
                  <a:pt x="13720" y="42767"/>
                </a:cubicBezTo>
                <a:cubicBezTo>
                  <a:pt x="13100" y="41992"/>
                  <a:pt x="12180" y="41546"/>
                  <a:pt x="11184" y="41546"/>
                </a:cubicBezTo>
                <a:lnTo>
                  <a:pt x="11164" y="41546"/>
                </a:lnTo>
                <a:cubicBezTo>
                  <a:pt x="10195" y="41550"/>
                  <a:pt x="9289" y="41987"/>
                  <a:pt x="8672" y="42738"/>
                </a:cubicBezTo>
                <a:cubicBezTo>
                  <a:pt x="8459" y="42657"/>
                  <a:pt x="8235" y="42599"/>
                  <a:pt x="8010" y="42555"/>
                </a:cubicBezTo>
                <a:cubicBezTo>
                  <a:pt x="8542" y="41799"/>
                  <a:pt x="9326" y="41264"/>
                  <a:pt x="10204" y="41036"/>
                </a:cubicBezTo>
                <a:cubicBezTo>
                  <a:pt x="10204" y="41036"/>
                  <a:pt x="10204" y="41040"/>
                  <a:pt x="10208" y="41044"/>
                </a:cubicBezTo>
                <a:lnTo>
                  <a:pt x="10273" y="41015"/>
                </a:lnTo>
                <a:cubicBezTo>
                  <a:pt x="10481" y="40966"/>
                  <a:pt x="10698" y="40933"/>
                  <a:pt x="10915" y="40917"/>
                </a:cubicBezTo>
                <a:cubicBezTo>
                  <a:pt x="10919" y="40921"/>
                  <a:pt x="10919" y="40921"/>
                  <a:pt x="10919" y="40925"/>
                </a:cubicBezTo>
                <a:lnTo>
                  <a:pt x="10947" y="40913"/>
                </a:lnTo>
                <a:cubicBezTo>
                  <a:pt x="11017" y="40908"/>
                  <a:pt x="11090" y="40908"/>
                  <a:pt x="11160" y="40908"/>
                </a:cubicBezTo>
                <a:cubicBezTo>
                  <a:pt x="11168" y="40908"/>
                  <a:pt x="11176" y="40908"/>
                  <a:pt x="11184" y="40908"/>
                </a:cubicBezTo>
                <a:close/>
                <a:moveTo>
                  <a:pt x="27014" y="40908"/>
                </a:moveTo>
                <a:cubicBezTo>
                  <a:pt x="28284" y="40908"/>
                  <a:pt x="29474" y="41528"/>
                  <a:pt x="30201" y="42575"/>
                </a:cubicBezTo>
                <a:cubicBezTo>
                  <a:pt x="29975" y="42620"/>
                  <a:pt x="29760" y="42686"/>
                  <a:pt x="29551" y="42767"/>
                </a:cubicBezTo>
                <a:cubicBezTo>
                  <a:pt x="28930" y="41992"/>
                  <a:pt x="28007" y="41546"/>
                  <a:pt x="27015" y="41546"/>
                </a:cubicBezTo>
                <a:lnTo>
                  <a:pt x="26990" y="41546"/>
                </a:lnTo>
                <a:cubicBezTo>
                  <a:pt x="26022" y="41550"/>
                  <a:pt x="25115" y="41987"/>
                  <a:pt x="24503" y="42738"/>
                </a:cubicBezTo>
                <a:cubicBezTo>
                  <a:pt x="24286" y="42657"/>
                  <a:pt x="24065" y="42599"/>
                  <a:pt x="23837" y="42555"/>
                </a:cubicBezTo>
                <a:cubicBezTo>
                  <a:pt x="24372" y="41799"/>
                  <a:pt x="25152" y="41264"/>
                  <a:pt x="26030" y="41036"/>
                </a:cubicBezTo>
                <a:cubicBezTo>
                  <a:pt x="26035" y="41036"/>
                  <a:pt x="26035" y="41040"/>
                  <a:pt x="26035" y="41044"/>
                </a:cubicBezTo>
                <a:lnTo>
                  <a:pt x="26099" y="41015"/>
                </a:lnTo>
                <a:cubicBezTo>
                  <a:pt x="26312" y="40966"/>
                  <a:pt x="26525" y="40933"/>
                  <a:pt x="26745" y="40917"/>
                </a:cubicBezTo>
                <a:cubicBezTo>
                  <a:pt x="26745" y="40921"/>
                  <a:pt x="26745" y="40921"/>
                  <a:pt x="26749" y="40925"/>
                </a:cubicBezTo>
                <a:lnTo>
                  <a:pt x="26774" y="40913"/>
                </a:lnTo>
                <a:cubicBezTo>
                  <a:pt x="26847" y="40908"/>
                  <a:pt x="26917" y="40908"/>
                  <a:pt x="26990" y="40908"/>
                </a:cubicBezTo>
                <a:cubicBezTo>
                  <a:pt x="26998" y="40908"/>
                  <a:pt x="27006" y="40908"/>
                  <a:pt x="27014" y="40908"/>
                </a:cubicBezTo>
                <a:close/>
                <a:moveTo>
                  <a:pt x="42840" y="40908"/>
                </a:moveTo>
                <a:cubicBezTo>
                  <a:pt x="44114" y="40908"/>
                  <a:pt x="45301" y="41528"/>
                  <a:pt x="46026" y="42575"/>
                </a:cubicBezTo>
                <a:cubicBezTo>
                  <a:pt x="45806" y="42620"/>
                  <a:pt x="45585" y="42686"/>
                  <a:pt x="45377" y="42767"/>
                </a:cubicBezTo>
                <a:cubicBezTo>
                  <a:pt x="44757" y="41992"/>
                  <a:pt x="43838" y="41546"/>
                  <a:pt x="42841" y="41546"/>
                </a:cubicBezTo>
                <a:lnTo>
                  <a:pt x="42821" y="41546"/>
                </a:lnTo>
                <a:cubicBezTo>
                  <a:pt x="41853" y="41550"/>
                  <a:pt x="40946" y="41987"/>
                  <a:pt x="40329" y="42738"/>
                </a:cubicBezTo>
                <a:cubicBezTo>
                  <a:pt x="40117" y="42657"/>
                  <a:pt x="39892" y="42599"/>
                  <a:pt x="39668" y="42555"/>
                </a:cubicBezTo>
                <a:cubicBezTo>
                  <a:pt x="40199" y="41799"/>
                  <a:pt x="40983" y="41264"/>
                  <a:pt x="41860" y="41036"/>
                </a:cubicBezTo>
                <a:cubicBezTo>
                  <a:pt x="41860" y="41036"/>
                  <a:pt x="41860" y="41040"/>
                  <a:pt x="41865" y="41044"/>
                </a:cubicBezTo>
                <a:lnTo>
                  <a:pt x="41930" y="41015"/>
                </a:lnTo>
                <a:cubicBezTo>
                  <a:pt x="42139" y="40966"/>
                  <a:pt x="42355" y="40933"/>
                  <a:pt x="42571" y="40917"/>
                </a:cubicBezTo>
                <a:cubicBezTo>
                  <a:pt x="42576" y="40921"/>
                  <a:pt x="42576" y="40921"/>
                  <a:pt x="42576" y="40925"/>
                </a:cubicBezTo>
                <a:lnTo>
                  <a:pt x="42604" y="40913"/>
                </a:lnTo>
                <a:cubicBezTo>
                  <a:pt x="42674" y="40908"/>
                  <a:pt x="42747" y="40908"/>
                  <a:pt x="42816" y="40908"/>
                </a:cubicBezTo>
                <a:cubicBezTo>
                  <a:pt x="42824" y="40908"/>
                  <a:pt x="42832" y="40908"/>
                  <a:pt x="42840" y="40908"/>
                </a:cubicBezTo>
                <a:close/>
                <a:moveTo>
                  <a:pt x="58671" y="40908"/>
                </a:moveTo>
                <a:cubicBezTo>
                  <a:pt x="59942" y="40908"/>
                  <a:pt x="61131" y="41530"/>
                  <a:pt x="61857" y="42575"/>
                </a:cubicBezTo>
                <a:cubicBezTo>
                  <a:pt x="61632" y="42620"/>
                  <a:pt x="61416" y="42686"/>
                  <a:pt x="61208" y="42767"/>
                </a:cubicBezTo>
                <a:cubicBezTo>
                  <a:pt x="60588" y="41992"/>
                  <a:pt x="59664" y="41546"/>
                  <a:pt x="58671" y="41546"/>
                </a:cubicBezTo>
                <a:lnTo>
                  <a:pt x="58652" y="41546"/>
                </a:lnTo>
                <a:cubicBezTo>
                  <a:pt x="57679" y="41550"/>
                  <a:pt x="56773" y="41987"/>
                  <a:pt x="56160" y="42738"/>
                </a:cubicBezTo>
                <a:cubicBezTo>
                  <a:pt x="55943" y="42657"/>
                  <a:pt x="55723" y="42599"/>
                  <a:pt x="55494" y="42555"/>
                </a:cubicBezTo>
                <a:cubicBezTo>
                  <a:pt x="56030" y="41799"/>
                  <a:pt x="56809" y="41264"/>
                  <a:pt x="57687" y="41036"/>
                </a:cubicBezTo>
                <a:cubicBezTo>
                  <a:pt x="57691" y="41036"/>
                  <a:pt x="57691" y="41040"/>
                  <a:pt x="57691" y="41044"/>
                </a:cubicBezTo>
                <a:lnTo>
                  <a:pt x="57757" y="41015"/>
                </a:lnTo>
                <a:cubicBezTo>
                  <a:pt x="57969" y="40966"/>
                  <a:pt x="58181" y="40933"/>
                  <a:pt x="58402" y="40917"/>
                </a:cubicBezTo>
                <a:cubicBezTo>
                  <a:pt x="58402" y="40921"/>
                  <a:pt x="58402" y="40921"/>
                  <a:pt x="58407" y="40925"/>
                </a:cubicBezTo>
                <a:lnTo>
                  <a:pt x="58431" y="40913"/>
                </a:lnTo>
                <a:cubicBezTo>
                  <a:pt x="58505" y="40908"/>
                  <a:pt x="58573" y="40908"/>
                  <a:pt x="58647" y="40908"/>
                </a:cubicBezTo>
                <a:close/>
                <a:moveTo>
                  <a:pt x="74498" y="40908"/>
                </a:moveTo>
                <a:cubicBezTo>
                  <a:pt x="75772" y="40908"/>
                  <a:pt x="76957" y="41530"/>
                  <a:pt x="77684" y="42575"/>
                </a:cubicBezTo>
                <a:cubicBezTo>
                  <a:pt x="77463" y="42620"/>
                  <a:pt x="77243" y="42686"/>
                  <a:pt x="77035" y="42767"/>
                </a:cubicBezTo>
                <a:cubicBezTo>
                  <a:pt x="76413" y="41992"/>
                  <a:pt x="75495" y="41546"/>
                  <a:pt x="74498" y="41546"/>
                </a:cubicBezTo>
                <a:lnTo>
                  <a:pt x="74477" y="41546"/>
                </a:lnTo>
                <a:cubicBezTo>
                  <a:pt x="73510" y="41550"/>
                  <a:pt x="72603" y="41987"/>
                  <a:pt x="71987" y="42738"/>
                </a:cubicBezTo>
                <a:cubicBezTo>
                  <a:pt x="71774" y="42657"/>
                  <a:pt x="71549" y="42599"/>
                  <a:pt x="71325" y="42555"/>
                </a:cubicBezTo>
                <a:cubicBezTo>
                  <a:pt x="71855" y="41799"/>
                  <a:pt x="72639" y="41264"/>
                  <a:pt x="73518" y="41036"/>
                </a:cubicBezTo>
                <a:cubicBezTo>
                  <a:pt x="73518" y="41036"/>
                  <a:pt x="73518" y="41040"/>
                  <a:pt x="73522" y="41044"/>
                </a:cubicBezTo>
                <a:lnTo>
                  <a:pt x="73587" y="41015"/>
                </a:lnTo>
                <a:cubicBezTo>
                  <a:pt x="73796" y="40966"/>
                  <a:pt x="74012" y="40933"/>
                  <a:pt x="74228" y="40917"/>
                </a:cubicBezTo>
                <a:cubicBezTo>
                  <a:pt x="74232" y="40921"/>
                  <a:pt x="74232" y="40921"/>
                  <a:pt x="74232" y="40925"/>
                </a:cubicBezTo>
                <a:lnTo>
                  <a:pt x="74262" y="40913"/>
                </a:lnTo>
                <a:cubicBezTo>
                  <a:pt x="74330" y="40908"/>
                  <a:pt x="74404" y="40908"/>
                  <a:pt x="74473" y="40908"/>
                </a:cubicBezTo>
                <a:close/>
                <a:moveTo>
                  <a:pt x="90329" y="40908"/>
                </a:moveTo>
                <a:cubicBezTo>
                  <a:pt x="91599" y="40908"/>
                  <a:pt x="92788" y="41530"/>
                  <a:pt x="93514" y="42575"/>
                </a:cubicBezTo>
                <a:cubicBezTo>
                  <a:pt x="93290" y="42620"/>
                  <a:pt x="93073" y="42686"/>
                  <a:pt x="92865" y="42767"/>
                </a:cubicBezTo>
                <a:cubicBezTo>
                  <a:pt x="92244" y="41992"/>
                  <a:pt x="91321" y="41546"/>
                  <a:pt x="90329" y="41546"/>
                </a:cubicBezTo>
                <a:lnTo>
                  <a:pt x="90308" y="41546"/>
                </a:lnTo>
                <a:cubicBezTo>
                  <a:pt x="89337" y="41550"/>
                  <a:pt x="88430" y="41987"/>
                  <a:pt x="87817" y="42738"/>
                </a:cubicBezTo>
                <a:cubicBezTo>
                  <a:pt x="87601" y="42657"/>
                  <a:pt x="87380" y="42599"/>
                  <a:pt x="87152" y="42555"/>
                </a:cubicBezTo>
                <a:cubicBezTo>
                  <a:pt x="87686" y="41799"/>
                  <a:pt x="88466" y="41264"/>
                  <a:pt x="89344" y="41036"/>
                </a:cubicBezTo>
                <a:cubicBezTo>
                  <a:pt x="89348" y="41036"/>
                  <a:pt x="89348" y="41040"/>
                  <a:pt x="89348" y="41044"/>
                </a:cubicBezTo>
                <a:lnTo>
                  <a:pt x="89414" y="41015"/>
                </a:lnTo>
                <a:cubicBezTo>
                  <a:pt x="89627" y="40966"/>
                  <a:pt x="89838" y="40933"/>
                  <a:pt x="90059" y="40917"/>
                </a:cubicBezTo>
                <a:cubicBezTo>
                  <a:pt x="90059" y="40921"/>
                  <a:pt x="90059" y="40921"/>
                  <a:pt x="90063" y="40925"/>
                </a:cubicBezTo>
                <a:lnTo>
                  <a:pt x="90092" y="40913"/>
                </a:lnTo>
                <a:cubicBezTo>
                  <a:pt x="90161" y="40908"/>
                  <a:pt x="90231" y="40908"/>
                  <a:pt x="90304" y="40908"/>
                </a:cubicBezTo>
                <a:close/>
                <a:moveTo>
                  <a:pt x="19090" y="40908"/>
                </a:moveTo>
                <a:cubicBezTo>
                  <a:pt x="20368" y="40908"/>
                  <a:pt x="21563" y="41533"/>
                  <a:pt x="22289" y="42588"/>
                </a:cubicBezTo>
                <a:cubicBezTo>
                  <a:pt x="22069" y="42633"/>
                  <a:pt x="21852" y="42702"/>
                  <a:pt x="21643" y="42787"/>
                </a:cubicBezTo>
                <a:cubicBezTo>
                  <a:pt x="21023" y="41995"/>
                  <a:pt x="20096" y="41546"/>
                  <a:pt x="19095" y="41546"/>
                </a:cubicBezTo>
                <a:lnTo>
                  <a:pt x="19070" y="41546"/>
                </a:lnTo>
                <a:cubicBezTo>
                  <a:pt x="18708" y="41550"/>
                  <a:pt x="18348" y="41611"/>
                  <a:pt x="18013" y="41730"/>
                </a:cubicBezTo>
                <a:cubicBezTo>
                  <a:pt x="17453" y="41926"/>
                  <a:pt x="16956" y="42276"/>
                  <a:pt x="16572" y="42750"/>
                </a:cubicBezTo>
                <a:lnTo>
                  <a:pt x="16572" y="42750"/>
                </a:lnTo>
                <a:cubicBezTo>
                  <a:pt x="16356" y="42672"/>
                  <a:pt x="16137" y="42608"/>
                  <a:pt x="15914" y="42563"/>
                </a:cubicBezTo>
                <a:cubicBezTo>
                  <a:pt x="16457" y="41787"/>
                  <a:pt x="17262" y="41244"/>
                  <a:pt x="18168" y="41019"/>
                </a:cubicBezTo>
                <a:lnTo>
                  <a:pt x="18176" y="41019"/>
                </a:lnTo>
                <a:cubicBezTo>
                  <a:pt x="18466" y="40946"/>
                  <a:pt x="18764" y="40908"/>
                  <a:pt x="19066" y="40908"/>
                </a:cubicBezTo>
                <a:cubicBezTo>
                  <a:pt x="19074" y="40908"/>
                  <a:pt x="19082" y="40908"/>
                  <a:pt x="19090" y="40908"/>
                </a:cubicBezTo>
                <a:close/>
                <a:moveTo>
                  <a:pt x="34921" y="40908"/>
                </a:moveTo>
                <a:cubicBezTo>
                  <a:pt x="36199" y="40908"/>
                  <a:pt x="37389" y="41533"/>
                  <a:pt x="38116" y="42588"/>
                </a:cubicBezTo>
                <a:cubicBezTo>
                  <a:pt x="37895" y="42633"/>
                  <a:pt x="37679" y="42702"/>
                  <a:pt x="37470" y="42787"/>
                </a:cubicBezTo>
                <a:cubicBezTo>
                  <a:pt x="36853" y="41995"/>
                  <a:pt x="35922" y="41546"/>
                  <a:pt x="34921" y="41546"/>
                </a:cubicBezTo>
                <a:lnTo>
                  <a:pt x="34901" y="41546"/>
                </a:lnTo>
                <a:cubicBezTo>
                  <a:pt x="33926" y="41550"/>
                  <a:pt x="33015" y="41991"/>
                  <a:pt x="32398" y="42750"/>
                </a:cubicBezTo>
                <a:lnTo>
                  <a:pt x="32398" y="42750"/>
                </a:lnTo>
                <a:cubicBezTo>
                  <a:pt x="32187" y="42672"/>
                  <a:pt x="31968" y="42608"/>
                  <a:pt x="31740" y="42563"/>
                </a:cubicBezTo>
                <a:cubicBezTo>
                  <a:pt x="32288" y="41787"/>
                  <a:pt x="33092" y="41244"/>
                  <a:pt x="33994" y="41019"/>
                </a:cubicBezTo>
                <a:lnTo>
                  <a:pt x="34007" y="41019"/>
                </a:lnTo>
                <a:cubicBezTo>
                  <a:pt x="34297" y="40946"/>
                  <a:pt x="34595" y="40908"/>
                  <a:pt x="34897" y="40908"/>
                </a:cubicBezTo>
                <a:cubicBezTo>
                  <a:pt x="34905" y="40908"/>
                  <a:pt x="34913" y="40908"/>
                  <a:pt x="34921" y="40908"/>
                </a:cubicBezTo>
                <a:close/>
                <a:moveTo>
                  <a:pt x="50748" y="40908"/>
                </a:moveTo>
                <a:cubicBezTo>
                  <a:pt x="52026" y="40908"/>
                  <a:pt x="53219" y="41534"/>
                  <a:pt x="53947" y="42588"/>
                </a:cubicBezTo>
                <a:cubicBezTo>
                  <a:pt x="53726" y="42633"/>
                  <a:pt x="53509" y="42702"/>
                  <a:pt x="53301" y="42787"/>
                </a:cubicBezTo>
                <a:cubicBezTo>
                  <a:pt x="52680" y="41995"/>
                  <a:pt x="51753" y="41546"/>
                  <a:pt x="50752" y="41546"/>
                </a:cubicBezTo>
                <a:lnTo>
                  <a:pt x="50727" y="41546"/>
                </a:lnTo>
                <a:cubicBezTo>
                  <a:pt x="49757" y="41550"/>
                  <a:pt x="48841" y="41991"/>
                  <a:pt x="48229" y="42750"/>
                </a:cubicBezTo>
                <a:lnTo>
                  <a:pt x="48229" y="42750"/>
                </a:lnTo>
                <a:cubicBezTo>
                  <a:pt x="48014" y="42672"/>
                  <a:pt x="47795" y="42608"/>
                  <a:pt x="47570" y="42563"/>
                </a:cubicBezTo>
                <a:cubicBezTo>
                  <a:pt x="48114" y="41787"/>
                  <a:pt x="48918" y="41244"/>
                  <a:pt x="49825" y="41019"/>
                </a:cubicBezTo>
                <a:lnTo>
                  <a:pt x="49834" y="41019"/>
                </a:lnTo>
                <a:cubicBezTo>
                  <a:pt x="49935" y="40995"/>
                  <a:pt x="50033" y="40974"/>
                  <a:pt x="50135" y="40957"/>
                </a:cubicBezTo>
                <a:cubicBezTo>
                  <a:pt x="50331" y="40925"/>
                  <a:pt x="50528" y="40908"/>
                  <a:pt x="50724" y="40908"/>
                </a:cubicBezTo>
                <a:close/>
                <a:moveTo>
                  <a:pt x="66579" y="40908"/>
                </a:moveTo>
                <a:cubicBezTo>
                  <a:pt x="67857" y="40908"/>
                  <a:pt x="69046" y="41534"/>
                  <a:pt x="69772" y="42588"/>
                </a:cubicBezTo>
                <a:cubicBezTo>
                  <a:pt x="69552" y="42633"/>
                  <a:pt x="69336" y="42702"/>
                  <a:pt x="69127" y="42787"/>
                </a:cubicBezTo>
                <a:cubicBezTo>
                  <a:pt x="68511" y="41995"/>
                  <a:pt x="67580" y="41546"/>
                  <a:pt x="66579" y="41546"/>
                </a:cubicBezTo>
                <a:lnTo>
                  <a:pt x="66558" y="41546"/>
                </a:lnTo>
                <a:cubicBezTo>
                  <a:pt x="65582" y="41550"/>
                  <a:pt x="64672" y="41991"/>
                  <a:pt x="64056" y="42750"/>
                </a:cubicBezTo>
                <a:lnTo>
                  <a:pt x="64056" y="42750"/>
                </a:lnTo>
                <a:cubicBezTo>
                  <a:pt x="63845" y="42672"/>
                  <a:pt x="63625" y="42608"/>
                  <a:pt x="63397" y="42563"/>
                </a:cubicBezTo>
                <a:cubicBezTo>
                  <a:pt x="63945" y="41787"/>
                  <a:pt x="64749" y="41244"/>
                  <a:pt x="65651" y="41019"/>
                </a:cubicBezTo>
                <a:lnTo>
                  <a:pt x="65664" y="41019"/>
                </a:lnTo>
                <a:cubicBezTo>
                  <a:pt x="65954" y="40946"/>
                  <a:pt x="66252" y="40908"/>
                  <a:pt x="66554" y="40908"/>
                </a:cubicBezTo>
                <a:close/>
                <a:moveTo>
                  <a:pt x="82405" y="40908"/>
                </a:moveTo>
                <a:cubicBezTo>
                  <a:pt x="83684" y="40908"/>
                  <a:pt x="84877" y="41534"/>
                  <a:pt x="85603" y="42588"/>
                </a:cubicBezTo>
                <a:cubicBezTo>
                  <a:pt x="85382" y="42633"/>
                  <a:pt x="85167" y="42702"/>
                  <a:pt x="84958" y="42787"/>
                </a:cubicBezTo>
                <a:cubicBezTo>
                  <a:pt x="84337" y="41995"/>
                  <a:pt x="83410" y="41546"/>
                  <a:pt x="82409" y="41546"/>
                </a:cubicBezTo>
                <a:lnTo>
                  <a:pt x="82385" y="41546"/>
                </a:lnTo>
                <a:cubicBezTo>
                  <a:pt x="81413" y="41550"/>
                  <a:pt x="80499" y="41991"/>
                  <a:pt x="79886" y="42750"/>
                </a:cubicBezTo>
                <a:lnTo>
                  <a:pt x="79886" y="42750"/>
                </a:lnTo>
                <a:cubicBezTo>
                  <a:pt x="79670" y="42672"/>
                  <a:pt x="79451" y="42608"/>
                  <a:pt x="79227" y="42563"/>
                </a:cubicBezTo>
                <a:cubicBezTo>
                  <a:pt x="79771" y="41787"/>
                  <a:pt x="80575" y="41244"/>
                  <a:pt x="81482" y="41019"/>
                </a:cubicBezTo>
                <a:lnTo>
                  <a:pt x="81491" y="41019"/>
                </a:lnTo>
                <a:cubicBezTo>
                  <a:pt x="81780" y="40946"/>
                  <a:pt x="82079" y="40908"/>
                  <a:pt x="82381" y="40908"/>
                </a:cubicBezTo>
                <a:close/>
                <a:moveTo>
                  <a:pt x="11177" y="41615"/>
                </a:moveTo>
                <a:cubicBezTo>
                  <a:pt x="12143" y="41615"/>
                  <a:pt x="13045" y="42044"/>
                  <a:pt x="13651" y="42795"/>
                </a:cubicBezTo>
                <a:cubicBezTo>
                  <a:pt x="13443" y="42882"/>
                  <a:pt x="13243" y="42987"/>
                  <a:pt x="13055" y="43110"/>
                </a:cubicBezTo>
                <a:cubicBezTo>
                  <a:pt x="12575" y="42578"/>
                  <a:pt x="11899" y="42273"/>
                  <a:pt x="11181" y="42273"/>
                </a:cubicBezTo>
                <a:cubicBezTo>
                  <a:pt x="11177" y="42273"/>
                  <a:pt x="11172" y="42273"/>
                  <a:pt x="11168" y="42273"/>
                </a:cubicBezTo>
                <a:cubicBezTo>
                  <a:pt x="10481" y="42277"/>
                  <a:pt x="9824" y="42567"/>
                  <a:pt x="9354" y="43065"/>
                </a:cubicBezTo>
                <a:cubicBezTo>
                  <a:pt x="9158" y="42947"/>
                  <a:pt x="8954" y="42849"/>
                  <a:pt x="8742" y="42763"/>
                </a:cubicBezTo>
                <a:cubicBezTo>
                  <a:pt x="9341" y="42041"/>
                  <a:pt x="10224" y="41624"/>
                  <a:pt x="11164" y="41615"/>
                </a:cubicBezTo>
                <a:cubicBezTo>
                  <a:pt x="11168" y="41615"/>
                  <a:pt x="11173" y="41615"/>
                  <a:pt x="11177" y="41615"/>
                </a:cubicBezTo>
                <a:close/>
                <a:moveTo>
                  <a:pt x="27008" y="41615"/>
                </a:moveTo>
                <a:cubicBezTo>
                  <a:pt x="27974" y="41615"/>
                  <a:pt x="28871" y="42044"/>
                  <a:pt x="29481" y="42795"/>
                </a:cubicBezTo>
                <a:cubicBezTo>
                  <a:pt x="29273" y="42882"/>
                  <a:pt x="29073" y="42987"/>
                  <a:pt x="28881" y="43110"/>
                </a:cubicBezTo>
                <a:cubicBezTo>
                  <a:pt x="28403" y="42580"/>
                  <a:pt x="27726" y="42273"/>
                  <a:pt x="27010" y="42273"/>
                </a:cubicBezTo>
                <a:lnTo>
                  <a:pt x="26998" y="42273"/>
                </a:lnTo>
                <a:cubicBezTo>
                  <a:pt x="26312" y="42277"/>
                  <a:pt x="25650" y="42567"/>
                  <a:pt x="25181" y="43065"/>
                </a:cubicBezTo>
                <a:cubicBezTo>
                  <a:pt x="24989" y="42947"/>
                  <a:pt x="24785" y="42849"/>
                  <a:pt x="24572" y="42763"/>
                </a:cubicBezTo>
                <a:cubicBezTo>
                  <a:pt x="25172" y="42041"/>
                  <a:pt x="26050" y="41624"/>
                  <a:pt x="26994" y="41615"/>
                </a:cubicBezTo>
                <a:cubicBezTo>
                  <a:pt x="26999" y="41615"/>
                  <a:pt x="27003" y="41615"/>
                  <a:pt x="27008" y="41615"/>
                </a:cubicBezTo>
                <a:close/>
                <a:moveTo>
                  <a:pt x="42834" y="41615"/>
                </a:moveTo>
                <a:cubicBezTo>
                  <a:pt x="43805" y="41615"/>
                  <a:pt x="44702" y="42044"/>
                  <a:pt x="45308" y="42795"/>
                </a:cubicBezTo>
                <a:cubicBezTo>
                  <a:pt x="45100" y="42882"/>
                  <a:pt x="44899" y="42987"/>
                  <a:pt x="44712" y="43110"/>
                </a:cubicBezTo>
                <a:cubicBezTo>
                  <a:pt x="44233" y="42578"/>
                  <a:pt x="43552" y="42273"/>
                  <a:pt x="42839" y="42273"/>
                </a:cubicBezTo>
                <a:cubicBezTo>
                  <a:pt x="42834" y="42273"/>
                  <a:pt x="42829" y="42273"/>
                  <a:pt x="42825" y="42273"/>
                </a:cubicBezTo>
                <a:cubicBezTo>
                  <a:pt x="42139" y="42277"/>
                  <a:pt x="41481" y="42567"/>
                  <a:pt x="41012" y="43065"/>
                </a:cubicBezTo>
                <a:cubicBezTo>
                  <a:pt x="40815" y="42947"/>
                  <a:pt x="40611" y="42849"/>
                  <a:pt x="40399" y="42763"/>
                </a:cubicBezTo>
                <a:cubicBezTo>
                  <a:pt x="40999" y="42041"/>
                  <a:pt x="41881" y="41624"/>
                  <a:pt x="42821" y="41615"/>
                </a:cubicBezTo>
                <a:cubicBezTo>
                  <a:pt x="42825" y="41615"/>
                  <a:pt x="42830" y="41615"/>
                  <a:pt x="42834" y="41615"/>
                </a:cubicBezTo>
                <a:close/>
                <a:moveTo>
                  <a:pt x="58671" y="41615"/>
                </a:moveTo>
                <a:cubicBezTo>
                  <a:pt x="59636" y="41615"/>
                  <a:pt x="60530" y="42044"/>
                  <a:pt x="61138" y="42795"/>
                </a:cubicBezTo>
                <a:cubicBezTo>
                  <a:pt x="60931" y="42882"/>
                  <a:pt x="60730" y="42987"/>
                  <a:pt x="60539" y="43110"/>
                </a:cubicBezTo>
                <a:cubicBezTo>
                  <a:pt x="60060" y="42580"/>
                  <a:pt x="59387" y="42273"/>
                  <a:pt x="58671" y="42273"/>
                </a:cubicBezTo>
                <a:lnTo>
                  <a:pt x="58656" y="42273"/>
                </a:lnTo>
                <a:cubicBezTo>
                  <a:pt x="57969" y="42277"/>
                  <a:pt x="57308" y="42567"/>
                  <a:pt x="56838" y="43065"/>
                </a:cubicBezTo>
                <a:cubicBezTo>
                  <a:pt x="56646" y="42947"/>
                  <a:pt x="56441" y="42849"/>
                  <a:pt x="56229" y="42763"/>
                </a:cubicBezTo>
                <a:cubicBezTo>
                  <a:pt x="56829" y="42041"/>
                  <a:pt x="57708" y="41624"/>
                  <a:pt x="58652" y="41615"/>
                </a:cubicBezTo>
                <a:close/>
                <a:moveTo>
                  <a:pt x="74491" y="41615"/>
                </a:moveTo>
                <a:cubicBezTo>
                  <a:pt x="75462" y="41615"/>
                  <a:pt x="76359" y="42044"/>
                  <a:pt x="76965" y="42795"/>
                </a:cubicBezTo>
                <a:cubicBezTo>
                  <a:pt x="76756" y="42882"/>
                  <a:pt x="76556" y="42987"/>
                  <a:pt x="76369" y="43110"/>
                </a:cubicBezTo>
                <a:cubicBezTo>
                  <a:pt x="75890" y="42578"/>
                  <a:pt x="75213" y="42273"/>
                  <a:pt x="74496" y="42273"/>
                </a:cubicBezTo>
                <a:cubicBezTo>
                  <a:pt x="74491" y="42273"/>
                  <a:pt x="74487" y="42273"/>
                  <a:pt x="74482" y="42273"/>
                </a:cubicBezTo>
                <a:cubicBezTo>
                  <a:pt x="73796" y="42277"/>
                  <a:pt x="73138" y="42567"/>
                  <a:pt x="72669" y="43065"/>
                </a:cubicBezTo>
                <a:cubicBezTo>
                  <a:pt x="72473" y="42947"/>
                  <a:pt x="72268" y="42849"/>
                  <a:pt x="72056" y="42763"/>
                </a:cubicBezTo>
                <a:cubicBezTo>
                  <a:pt x="72656" y="42041"/>
                  <a:pt x="73538" y="41624"/>
                  <a:pt x="74477" y="41615"/>
                </a:cubicBezTo>
                <a:cubicBezTo>
                  <a:pt x="74482" y="41615"/>
                  <a:pt x="74486" y="41615"/>
                  <a:pt x="74491" y="41615"/>
                </a:cubicBezTo>
                <a:close/>
                <a:moveTo>
                  <a:pt x="90329" y="41615"/>
                </a:moveTo>
                <a:cubicBezTo>
                  <a:pt x="91293" y="41615"/>
                  <a:pt x="92187" y="42044"/>
                  <a:pt x="92796" y="42795"/>
                </a:cubicBezTo>
                <a:cubicBezTo>
                  <a:pt x="92587" y="42882"/>
                  <a:pt x="92387" y="42987"/>
                  <a:pt x="92195" y="43110"/>
                </a:cubicBezTo>
                <a:cubicBezTo>
                  <a:pt x="91718" y="42580"/>
                  <a:pt x="91043" y="42273"/>
                  <a:pt x="90329" y="42273"/>
                </a:cubicBezTo>
                <a:lnTo>
                  <a:pt x="90313" y="42273"/>
                </a:lnTo>
                <a:cubicBezTo>
                  <a:pt x="89627" y="42277"/>
                  <a:pt x="88965" y="42567"/>
                  <a:pt x="88499" y="43065"/>
                </a:cubicBezTo>
                <a:cubicBezTo>
                  <a:pt x="88303" y="42947"/>
                  <a:pt x="88099" y="42849"/>
                  <a:pt x="87887" y="42763"/>
                </a:cubicBezTo>
                <a:cubicBezTo>
                  <a:pt x="88487" y="42041"/>
                  <a:pt x="89365" y="41624"/>
                  <a:pt x="90308" y="41615"/>
                </a:cubicBezTo>
                <a:close/>
                <a:moveTo>
                  <a:pt x="19095" y="41615"/>
                </a:moveTo>
                <a:cubicBezTo>
                  <a:pt x="20067" y="41615"/>
                  <a:pt x="20970" y="42052"/>
                  <a:pt x="21575" y="42816"/>
                </a:cubicBezTo>
                <a:cubicBezTo>
                  <a:pt x="21370" y="42902"/>
                  <a:pt x="21170" y="43008"/>
                  <a:pt x="20982" y="43131"/>
                </a:cubicBezTo>
                <a:cubicBezTo>
                  <a:pt x="20503" y="42587"/>
                  <a:pt x="19814" y="42273"/>
                  <a:pt x="19092" y="42273"/>
                </a:cubicBezTo>
                <a:cubicBezTo>
                  <a:pt x="19088" y="42273"/>
                  <a:pt x="19083" y="42273"/>
                  <a:pt x="19079" y="42273"/>
                </a:cubicBezTo>
                <a:cubicBezTo>
                  <a:pt x="18384" y="42281"/>
                  <a:pt x="17715" y="42575"/>
                  <a:pt x="17245" y="43085"/>
                </a:cubicBezTo>
                <a:cubicBezTo>
                  <a:pt x="17053" y="42967"/>
                  <a:pt x="16849" y="42861"/>
                  <a:pt x="16640" y="42780"/>
                </a:cubicBezTo>
                <a:cubicBezTo>
                  <a:pt x="17012" y="42322"/>
                  <a:pt x="17498" y="41987"/>
                  <a:pt x="18037" y="41796"/>
                </a:cubicBezTo>
                <a:cubicBezTo>
                  <a:pt x="18364" y="41681"/>
                  <a:pt x="18715" y="41619"/>
                  <a:pt x="19075" y="41615"/>
                </a:cubicBezTo>
                <a:close/>
                <a:moveTo>
                  <a:pt x="34921" y="41615"/>
                </a:moveTo>
                <a:cubicBezTo>
                  <a:pt x="35898" y="41615"/>
                  <a:pt x="36797" y="42052"/>
                  <a:pt x="37405" y="42816"/>
                </a:cubicBezTo>
                <a:cubicBezTo>
                  <a:pt x="37196" y="42902"/>
                  <a:pt x="37000" y="43008"/>
                  <a:pt x="36812" y="43131"/>
                </a:cubicBezTo>
                <a:cubicBezTo>
                  <a:pt x="36335" y="42588"/>
                  <a:pt x="35649" y="42273"/>
                  <a:pt x="34921" y="42273"/>
                </a:cubicBezTo>
                <a:lnTo>
                  <a:pt x="34906" y="42273"/>
                </a:lnTo>
                <a:cubicBezTo>
                  <a:pt x="34472" y="42277"/>
                  <a:pt x="34048" y="42395"/>
                  <a:pt x="33676" y="42608"/>
                </a:cubicBezTo>
                <a:cubicBezTo>
                  <a:pt x="33451" y="42735"/>
                  <a:pt x="33251" y="42893"/>
                  <a:pt x="33072" y="43085"/>
                </a:cubicBezTo>
                <a:cubicBezTo>
                  <a:pt x="32880" y="42967"/>
                  <a:pt x="32680" y="42861"/>
                  <a:pt x="32467" y="42780"/>
                </a:cubicBezTo>
                <a:cubicBezTo>
                  <a:pt x="33068" y="42044"/>
                  <a:pt x="33954" y="41624"/>
                  <a:pt x="34901" y="41615"/>
                </a:cubicBezTo>
                <a:close/>
                <a:moveTo>
                  <a:pt x="50752" y="41615"/>
                </a:moveTo>
                <a:cubicBezTo>
                  <a:pt x="51724" y="41615"/>
                  <a:pt x="52627" y="42052"/>
                  <a:pt x="53231" y="42816"/>
                </a:cubicBezTo>
                <a:cubicBezTo>
                  <a:pt x="53027" y="42902"/>
                  <a:pt x="52827" y="43008"/>
                  <a:pt x="52639" y="43131"/>
                </a:cubicBezTo>
                <a:cubicBezTo>
                  <a:pt x="52162" y="42588"/>
                  <a:pt x="51475" y="42273"/>
                  <a:pt x="50748" y="42273"/>
                </a:cubicBezTo>
                <a:lnTo>
                  <a:pt x="50736" y="42273"/>
                </a:lnTo>
                <a:cubicBezTo>
                  <a:pt x="50041" y="42281"/>
                  <a:pt x="49372" y="42575"/>
                  <a:pt x="48902" y="43085"/>
                </a:cubicBezTo>
                <a:cubicBezTo>
                  <a:pt x="48710" y="42967"/>
                  <a:pt x="48506" y="42861"/>
                  <a:pt x="48298" y="42780"/>
                </a:cubicBezTo>
                <a:cubicBezTo>
                  <a:pt x="48898" y="42044"/>
                  <a:pt x="49785" y="41624"/>
                  <a:pt x="50731" y="41615"/>
                </a:cubicBezTo>
                <a:close/>
                <a:moveTo>
                  <a:pt x="66579" y="41615"/>
                </a:moveTo>
                <a:cubicBezTo>
                  <a:pt x="67555" y="41615"/>
                  <a:pt x="68454" y="42052"/>
                  <a:pt x="69062" y="42816"/>
                </a:cubicBezTo>
                <a:cubicBezTo>
                  <a:pt x="68854" y="42902"/>
                  <a:pt x="68658" y="43008"/>
                  <a:pt x="68470" y="43131"/>
                </a:cubicBezTo>
                <a:cubicBezTo>
                  <a:pt x="67991" y="42587"/>
                  <a:pt x="67302" y="42273"/>
                  <a:pt x="66576" y="42273"/>
                </a:cubicBezTo>
                <a:cubicBezTo>
                  <a:pt x="66571" y="42273"/>
                  <a:pt x="66567" y="42273"/>
                  <a:pt x="66562" y="42273"/>
                </a:cubicBezTo>
                <a:cubicBezTo>
                  <a:pt x="65868" y="42281"/>
                  <a:pt x="65202" y="42575"/>
                  <a:pt x="64729" y="43085"/>
                </a:cubicBezTo>
                <a:cubicBezTo>
                  <a:pt x="64537" y="42967"/>
                  <a:pt x="64337" y="42861"/>
                  <a:pt x="64124" y="42780"/>
                </a:cubicBezTo>
                <a:cubicBezTo>
                  <a:pt x="64724" y="42044"/>
                  <a:pt x="65611" y="41624"/>
                  <a:pt x="66558" y="41615"/>
                </a:cubicBezTo>
                <a:close/>
                <a:moveTo>
                  <a:pt x="82409" y="41615"/>
                </a:moveTo>
                <a:cubicBezTo>
                  <a:pt x="83382" y="41615"/>
                  <a:pt x="84284" y="42052"/>
                  <a:pt x="84888" y="42816"/>
                </a:cubicBezTo>
                <a:cubicBezTo>
                  <a:pt x="84684" y="42902"/>
                  <a:pt x="84484" y="43008"/>
                  <a:pt x="84296" y="43131"/>
                </a:cubicBezTo>
                <a:cubicBezTo>
                  <a:pt x="83819" y="42588"/>
                  <a:pt x="83133" y="42273"/>
                  <a:pt x="82405" y="42273"/>
                </a:cubicBezTo>
                <a:lnTo>
                  <a:pt x="82393" y="42273"/>
                </a:lnTo>
                <a:cubicBezTo>
                  <a:pt x="81699" y="42281"/>
                  <a:pt x="81029" y="42575"/>
                  <a:pt x="80560" y="43085"/>
                </a:cubicBezTo>
                <a:cubicBezTo>
                  <a:pt x="80367" y="42967"/>
                  <a:pt x="80163" y="42861"/>
                  <a:pt x="79955" y="42780"/>
                </a:cubicBezTo>
                <a:cubicBezTo>
                  <a:pt x="80555" y="42044"/>
                  <a:pt x="81442" y="41624"/>
                  <a:pt x="82389" y="41615"/>
                </a:cubicBezTo>
                <a:close/>
                <a:moveTo>
                  <a:pt x="11184" y="42346"/>
                </a:moveTo>
                <a:cubicBezTo>
                  <a:pt x="11874" y="42346"/>
                  <a:pt x="12527" y="42637"/>
                  <a:pt x="12993" y="43147"/>
                </a:cubicBezTo>
                <a:cubicBezTo>
                  <a:pt x="12821" y="43261"/>
                  <a:pt x="12655" y="43388"/>
                  <a:pt x="12503" y="43527"/>
                </a:cubicBezTo>
                <a:cubicBezTo>
                  <a:pt x="12160" y="43168"/>
                  <a:pt x="11682" y="42963"/>
                  <a:pt x="11184" y="42963"/>
                </a:cubicBezTo>
                <a:lnTo>
                  <a:pt x="11172" y="42963"/>
                </a:lnTo>
                <a:cubicBezTo>
                  <a:pt x="10698" y="42967"/>
                  <a:pt x="10253" y="43147"/>
                  <a:pt x="9914" y="43478"/>
                </a:cubicBezTo>
                <a:cubicBezTo>
                  <a:pt x="9758" y="43339"/>
                  <a:pt x="9591" y="43217"/>
                  <a:pt x="9415" y="43102"/>
                </a:cubicBezTo>
                <a:cubicBezTo>
                  <a:pt x="9869" y="42624"/>
                  <a:pt x="10506" y="42350"/>
                  <a:pt x="11168" y="42346"/>
                </a:cubicBezTo>
                <a:close/>
                <a:moveTo>
                  <a:pt x="27010" y="42346"/>
                </a:moveTo>
                <a:cubicBezTo>
                  <a:pt x="27705" y="42346"/>
                  <a:pt x="28358" y="42637"/>
                  <a:pt x="28819" y="43147"/>
                </a:cubicBezTo>
                <a:cubicBezTo>
                  <a:pt x="28648" y="43261"/>
                  <a:pt x="28485" y="43388"/>
                  <a:pt x="28329" y="43527"/>
                </a:cubicBezTo>
                <a:cubicBezTo>
                  <a:pt x="27986" y="43168"/>
                  <a:pt x="27509" y="42963"/>
                  <a:pt x="27010" y="42963"/>
                </a:cubicBezTo>
                <a:lnTo>
                  <a:pt x="27002" y="42963"/>
                </a:lnTo>
                <a:cubicBezTo>
                  <a:pt x="26529" y="42967"/>
                  <a:pt x="26084" y="43147"/>
                  <a:pt x="25745" y="43478"/>
                </a:cubicBezTo>
                <a:cubicBezTo>
                  <a:pt x="25585" y="43339"/>
                  <a:pt x="25417" y="43217"/>
                  <a:pt x="25242" y="43102"/>
                </a:cubicBezTo>
                <a:cubicBezTo>
                  <a:pt x="25699" y="42624"/>
                  <a:pt x="26337" y="42350"/>
                  <a:pt x="26998" y="42346"/>
                </a:cubicBezTo>
                <a:close/>
                <a:moveTo>
                  <a:pt x="42841" y="42346"/>
                </a:moveTo>
                <a:cubicBezTo>
                  <a:pt x="43532" y="42346"/>
                  <a:pt x="44185" y="42637"/>
                  <a:pt x="44650" y="43147"/>
                </a:cubicBezTo>
                <a:cubicBezTo>
                  <a:pt x="44479" y="43261"/>
                  <a:pt x="44311" y="43388"/>
                  <a:pt x="44160" y="43527"/>
                </a:cubicBezTo>
                <a:cubicBezTo>
                  <a:pt x="43817" y="43168"/>
                  <a:pt x="43340" y="42963"/>
                  <a:pt x="42841" y="42963"/>
                </a:cubicBezTo>
                <a:lnTo>
                  <a:pt x="42829" y="42963"/>
                </a:lnTo>
                <a:cubicBezTo>
                  <a:pt x="42355" y="42967"/>
                  <a:pt x="41909" y="43147"/>
                  <a:pt x="41571" y="43478"/>
                </a:cubicBezTo>
                <a:cubicBezTo>
                  <a:pt x="41415" y="43339"/>
                  <a:pt x="41248" y="43217"/>
                  <a:pt x="41072" y="43102"/>
                </a:cubicBezTo>
                <a:cubicBezTo>
                  <a:pt x="41526" y="42624"/>
                  <a:pt x="42163" y="42350"/>
                  <a:pt x="42825" y="42346"/>
                </a:cubicBezTo>
                <a:close/>
                <a:moveTo>
                  <a:pt x="58671" y="42346"/>
                </a:moveTo>
                <a:cubicBezTo>
                  <a:pt x="59362" y="42346"/>
                  <a:pt x="60015" y="42637"/>
                  <a:pt x="60477" y="43147"/>
                </a:cubicBezTo>
                <a:cubicBezTo>
                  <a:pt x="60305" y="43261"/>
                  <a:pt x="60142" y="43388"/>
                  <a:pt x="59987" y="43527"/>
                </a:cubicBezTo>
                <a:cubicBezTo>
                  <a:pt x="59644" y="43168"/>
                  <a:pt x="59166" y="42963"/>
                  <a:pt x="58667" y="42963"/>
                </a:cubicBezTo>
                <a:lnTo>
                  <a:pt x="58659" y="42963"/>
                </a:lnTo>
                <a:cubicBezTo>
                  <a:pt x="58186" y="42967"/>
                  <a:pt x="57740" y="43147"/>
                  <a:pt x="57402" y="43478"/>
                </a:cubicBezTo>
                <a:cubicBezTo>
                  <a:pt x="57242" y="43339"/>
                  <a:pt x="57074" y="43217"/>
                  <a:pt x="56899" y="43102"/>
                </a:cubicBezTo>
                <a:cubicBezTo>
                  <a:pt x="57357" y="42624"/>
                  <a:pt x="57994" y="42350"/>
                  <a:pt x="58656" y="42346"/>
                </a:cubicBezTo>
                <a:close/>
                <a:moveTo>
                  <a:pt x="74498" y="42346"/>
                </a:moveTo>
                <a:cubicBezTo>
                  <a:pt x="75188" y="42346"/>
                  <a:pt x="75842" y="42637"/>
                  <a:pt x="76307" y="43147"/>
                </a:cubicBezTo>
                <a:cubicBezTo>
                  <a:pt x="76136" y="43261"/>
                  <a:pt x="75972" y="43388"/>
                  <a:pt x="75817" y="43527"/>
                </a:cubicBezTo>
                <a:cubicBezTo>
                  <a:pt x="75474" y="43168"/>
                  <a:pt x="74997" y="42963"/>
                  <a:pt x="74498" y="42963"/>
                </a:cubicBezTo>
                <a:lnTo>
                  <a:pt x="74486" y="42963"/>
                </a:lnTo>
                <a:cubicBezTo>
                  <a:pt x="74012" y="42967"/>
                  <a:pt x="73567" y="43147"/>
                  <a:pt x="73228" y="43478"/>
                </a:cubicBezTo>
                <a:cubicBezTo>
                  <a:pt x="73073" y="43339"/>
                  <a:pt x="72905" y="43217"/>
                  <a:pt x="72730" y="43102"/>
                </a:cubicBezTo>
                <a:cubicBezTo>
                  <a:pt x="73183" y="42624"/>
                  <a:pt x="73821" y="42350"/>
                  <a:pt x="74482" y="42346"/>
                </a:cubicBezTo>
                <a:close/>
                <a:moveTo>
                  <a:pt x="90329" y="42346"/>
                </a:moveTo>
                <a:cubicBezTo>
                  <a:pt x="91019" y="42346"/>
                  <a:pt x="91672" y="42637"/>
                  <a:pt x="92134" y="43147"/>
                </a:cubicBezTo>
                <a:cubicBezTo>
                  <a:pt x="91963" y="43261"/>
                  <a:pt x="91799" y="43388"/>
                  <a:pt x="91644" y="43527"/>
                </a:cubicBezTo>
                <a:cubicBezTo>
                  <a:pt x="91301" y="43168"/>
                  <a:pt x="90823" y="42963"/>
                  <a:pt x="90329" y="42963"/>
                </a:cubicBezTo>
                <a:lnTo>
                  <a:pt x="90317" y="42963"/>
                </a:lnTo>
                <a:cubicBezTo>
                  <a:pt x="89842" y="42967"/>
                  <a:pt x="89397" y="43147"/>
                  <a:pt x="89058" y="43478"/>
                </a:cubicBezTo>
                <a:cubicBezTo>
                  <a:pt x="88899" y="43339"/>
                  <a:pt x="88732" y="43217"/>
                  <a:pt x="88556" y="43102"/>
                </a:cubicBezTo>
                <a:cubicBezTo>
                  <a:pt x="89014" y="42624"/>
                  <a:pt x="89651" y="42350"/>
                  <a:pt x="90313" y="42346"/>
                </a:cubicBezTo>
                <a:close/>
                <a:moveTo>
                  <a:pt x="11184" y="43033"/>
                </a:moveTo>
                <a:cubicBezTo>
                  <a:pt x="11662" y="43033"/>
                  <a:pt x="12119" y="43229"/>
                  <a:pt x="12450" y="43576"/>
                </a:cubicBezTo>
                <a:cubicBezTo>
                  <a:pt x="12323" y="43698"/>
                  <a:pt x="12201" y="43829"/>
                  <a:pt x="12086" y="43968"/>
                </a:cubicBezTo>
                <a:cubicBezTo>
                  <a:pt x="11858" y="43711"/>
                  <a:pt x="11531" y="43568"/>
                  <a:pt x="11184" y="43568"/>
                </a:cubicBezTo>
                <a:lnTo>
                  <a:pt x="11175" y="43568"/>
                </a:lnTo>
                <a:cubicBezTo>
                  <a:pt x="10857" y="43568"/>
                  <a:pt x="10563" y="43690"/>
                  <a:pt x="10334" y="43907"/>
                </a:cubicBezTo>
                <a:cubicBezTo>
                  <a:pt x="10220" y="43772"/>
                  <a:pt x="10097" y="43645"/>
                  <a:pt x="9967" y="43523"/>
                </a:cubicBezTo>
                <a:cubicBezTo>
                  <a:pt x="10293" y="43212"/>
                  <a:pt x="10719" y="43036"/>
                  <a:pt x="11172" y="43033"/>
                </a:cubicBezTo>
                <a:close/>
                <a:moveTo>
                  <a:pt x="27010" y="43033"/>
                </a:moveTo>
                <a:cubicBezTo>
                  <a:pt x="27488" y="43033"/>
                  <a:pt x="27950" y="43229"/>
                  <a:pt x="28280" y="43576"/>
                </a:cubicBezTo>
                <a:cubicBezTo>
                  <a:pt x="28150" y="43698"/>
                  <a:pt x="28027" y="43829"/>
                  <a:pt x="27917" y="43968"/>
                </a:cubicBezTo>
                <a:cubicBezTo>
                  <a:pt x="27684" y="43711"/>
                  <a:pt x="27358" y="43568"/>
                  <a:pt x="27010" y="43568"/>
                </a:cubicBezTo>
                <a:lnTo>
                  <a:pt x="27006" y="43568"/>
                </a:lnTo>
                <a:cubicBezTo>
                  <a:pt x="26688" y="43568"/>
                  <a:pt x="26390" y="43690"/>
                  <a:pt x="26165" y="43907"/>
                </a:cubicBezTo>
                <a:cubicBezTo>
                  <a:pt x="26050" y="43772"/>
                  <a:pt x="25928" y="43645"/>
                  <a:pt x="25797" y="43523"/>
                </a:cubicBezTo>
                <a:cubicBezTo>
                  <a:pt x="26120" y="43212"/>
                  <a:pt x="26549" y="43036"/>
                  <a:pt x="27002" y="43033"/>
                </a:cubicBezTo>
                <a:close/>
                <a:moveTo>
                  <a:pt x="42841" y="43033"/>
                </a:moveTo>
                <a:cubicBezTo>
                  <a:pt x="43319" y="43033"/>
                  <a:pt x="43777" y="43229"/>
                  <a:pt x="44107" y="43576"/>
                </a:cubicBezTo>
                <a:cubicBezTo>
                  <a:pt x="43981" y="43698"/>
                  <a:pt x="43858" y="43829"/>
                  <a:pt x="43743" y="43968"/>
                </a:cubicBezTo>
                <a:cubicBezTo>
                  <a:pt x="43515" y="43711"/>
                  <a:pt x="43189" y="43568"/>
                  <a:pt x="42841" y="43568"/>
                </a:cubicBezTo>
                <a:lnTo>
                  <a:pt x="42833" y="43568"/>
                </a:lnTo>
                <a:cubicBezTo>
                  <a:pt x="42514" y="43568"/>
                  <a:pt x="42220" y="43690"/>
                  <a:pt x="41992" y="43907"/>
                </a:cubicBezTo>
                <a:cubicBezTo>
                  <a:pt x="41877" y="43772"/>
                  <a:pt x="41755" y="43645"/>
                  <a:pt x="41624" y="43523"/>
                </a:cubicBezTo>
                <a:cubicBezTo>
                  <a:pt x="41951" y="43212"/>
                  <a:pt x="42375" y="43036"/>
                  <a:pt x="42829" y="43033"/>
                </a:cubicBezTo>
                <a:close/>
                <a:moveTo>
                  <a:pt x="58667" y="43033"/>
                </a:moveTo>
                <a:cubicBezTo>
                  <a:pt x="59150" y="43033"/>
                  <a:pt x="59607" y="43229"/>
                  <a:pt x="59938" y="43576"/>
                </a:cubicBezTo>
                <a:cubicBezTo>
                  <a:pt x="59807" y="43698"/>
                  <a:pt x="59685" y="43829"/>
                  <a:pt x="59574" y="43968"/>
                </a:cubicBezTo>
                <a:cubicBezTo>
                  <a:pt x="59342" y="43711"/>
                  <a:pt x="59014" y="43568"/>
                  <a:pt x="58667" y="43568"/>
                </a:cubicBezTo>
                <a:lnTo>
                  <a:pt x="58663" y="43568"/>
                </a:lnTo>
                <a:cubicBezTo>
                  <a:pt x="58345" y="43568"/>
                  <a:pt x="58047" y="43690"/>
                  <a:pt x="57822" y="43907"/>
                </a:cubicBezTo>
                <a:cubicBezTo>
                  <a:pt x="57708" y="43772"/>
                  <a:pt x="57585" y="43645"/>
                  <a:pt x="57455" y="43523"/>
                </a:cubicBezTo>
                <a:cubicBezTo>
                  <a:pt x="57777" y="43212"/>
                  <a:pt x="58206" y="43036"/>
                  <a:pt x="58659" y="43033"/>
                </a:cubicBezTo>
                <a:close/>
                <a:moveTo>
                  <a:pt x="74498" y="43033"/>
                </a:moveTo>
                <a:cubicBezTo>
                  <a:pt x="74976" y="43033"/>
                  <a:pt x="75438" y="43229"/>
                  <a:pt x="75764" y="43576"/>
                </a:cubicBezTo>
                <a:cubicBezTo>
                  <a:pt x="75638" y="43698"/>
                  <a:pt x="75515" y="43829"/>
                  <a:pt x="75401" y="43968"/>
                </a:cubicBezTo>
                <a:cubicBezTo>
                  <a:pt x="75171" y="43714"/>
                  <a:pt x="74846" y="43568"/>
                  <a:pt x="74504" y="43568"/>
                </a:cubicBezTo>
                <a:cubicBezTo>
                  <a:pt x="74499" y="43568"/>
                  <a:pt x="74495" y="43568"/>
                  <a:pt x="74490" y="43568"/>
                </a:cubicBezTo>
                <a:cubicBezTo>
                  <a:pt x="74175" y="43568"/>
                  <a:pt x="73877" y="43690"/>
                  <a:pt x="73649" y="43907"/>
                </a:cubicBezTo>
                <a:cubicBezTo>
                  <a:pt x="73534" y="43772"/>
                  <a:pt x="73412" y="43645"/>
                  <a:pt x="73281" y="43523"/>
                </a:cubicBezTo>
                <a:cubicBezTo>
                  <a:pt x="73608" y="43212"/>
                  <a:pt x="74032" y="43036"/>
                  <a:pt x="74486" y="43033"/>
                </a:cubicBezTo>
                <a:close/>
                <a:moveTo>
                  <a:pt x="90329" y="43033"/>
                </a:moveTo>
                <a:cubicBezTo>
                  <a:pt x="90807" y="43033"/>
                  <a:pt x="91264" y="43229"/>
                  <a:pt x="91595" y="43576"/>
                </a:cubicBezTo>
                <a:cubicBezTo>
                  <a:pt x="91465" y="43698"/>
                  <a:pt x="91342" y="43829"/>
                  <a:pt x="91231" y="43968"/>
                </a:cubicBezTo>
                <a:cubicBezTo>
                  <a:pt x="90999" y="43711"/>
                  <a:pt x="90672" y="43568"/>
                  <a:pt x="90329" y="43568"/>
                </a:cubicBezTo>
                <a:lnTo>
                  <a:pt x="90321" y="43568"/>
                </a:lnTo>
                <a:cubicBezTo>
                  <a:pt x="90002" y="43568"/>
                  <a:pt x="89704" y="43690"/>
                  <a:pt x="89480" y="43907"/>
                </a:cubicBezTo>
                <a:cubicBezTo>
                  <a:pt x="89365" y="43772"/>
                  <a:pt x="89242" y="43645"/>
                  <a:pt x="89112" y="43523"/>
                </a:cubicBezTo>
                <a:cubicBezTo>
                  <a:pt x="89435" y="43212"/>
                  <a:pt x="89863" y="43036"/>
                  <a:pt x="90317" y="43033"/>
                </a:cubicBezTo>
                <a:close/>
                <a:moveTo>
                  <a:pt x="11184" y="43637"/>
                </a:moveTo>
                <a:cubicBezTo>
                  <a:pt x="11515" y="43637"/>
                  <a:pt x="11825" y="43776"/>
                  <a:pt x="12046" y="44021"/>
                </a:cubicBezTo>
                <a:cubicBezTo>
                  <a:pt x="11797" y="44344"/>
                  <a:pt x="11592" y="44703"/>
                  <a:pt x="11449" y="45095"/>
                </a:cubicBezTo>
                <a:cubicBezTo>
                  <a:pt x="11360" y="45091"/>
                  <a:pt x="11270" y="45087"/>
                  <a:pt x="11179" y="45087"/>
                </a:cubicBezTo>
                <a:lnTo>
                  <a:pt x="11155" y="45087"/>
                </a:lnTo>
                <a:cubicBezTo>
                  <a:pt x="11106" y="45087"/>
                  <a:pt x="11062" y="45087"/>
                  <a:pt x="11017" y="45091"/>
                </a:cubicBezTo>
                <a:cubicBezTo>
                  <a:pt x="10866" y="44674"/>
                  <a:pt x="10649" y="44295"/>
                  <a:pt x="10380" y="43964"/>
                </a:cubicBezTo>
                <a:cubicBezTo>
                  <a:pt x="10596" y="43756"/>
                  <a:pt x="10877" y="43637"/>
                  <a:pt x="11175" y="43637"/>
                </a:cubicBezTo>
                <a:close/>
                <a:moveTo>
                  <a:pt x="27010" y="43637"/>
                </a:moveTo>
                <a:cubicBezTo>
                  <a:pt x="27341" y="43637"/>
                  <a:pt x="27652" y="43776"/>
                  <a:pt x="27873" y="44021"/>
                </a:cubicBezTo>
                <a:cubicBezTo>
                  <a:pt x="27623" y="44344"/>
                  <a:pt x="27423" y="44703"/>
                  <a:pt x="27280" y="45095"/>
                </a:cubicBezTo>
                <a:cubicBezTo>
                  <a:pt x="27190" y="45091"/>
                  <a:pt x="27096" y="45087"/>
                  <a:pt x="27006" y="45087"/>
                </a:cubicBezTo>
                <a:lnTo>
                  <a:pt x="26982" y="45087"/>
                </a:lnTo>
                <a:cubicBezTo>
                  <a:pt x="26936" y="45087"/>
                  <a:pt x="26892" y="45087"/>
                  <a:pt x="26847" y="45091"/>
                </a:cubicBezTo>
                <a:cubicBezTo>
                  <a:pt x="26696" y="44674"/>
                  <a:pt x="26480" y="44295"/>
                  <a:pt x="26210" y="43964"/>
                </a:cubicBezTo>
                <a:cubicBezTo>
                  <a:pt x="26422" y="43756"/>
                  <a:pt x="26704" y="43637"/>
                  <a:pt x="27006" y="43637"/>
                </a:cubicBezTo>
                <a:close/>
                <a:moveTo>
                  <a:pt x="42841" y="43637"/>
                </a:moveTo>
                <a:cubicBezTo>
                  <a:pt x="43172" y="43637"/>
                  <a:pt x="43483" y="43776"/>
                  <a:pt x="43703" y="44021"/>
                </a:cubicBezTo>
                <a:cubicBezTo>
                  <a:pt x="43453" y="44344"/>
                  <a:pt x="43249" y="44703"/>
                  <a:pt x="43106" y="45095"/>
                </a:cubicBezTo>
                <a:cubicBezTo>
                  <a:pt x="43017" y="45091"/>
                  <a:pt x="42927" y="45087"/>
                  <a:pt x="42837" y="45087"/>
                </a:cubicBezTo>
                <a:lnTo>
                  <a:pt x="42812" y="45087"/>
                </a:lnTo>
                <a:cubicBezTo>
                  <a:pt x="42763" y="45087"/>
                  <a:pt x="42718" y="45087"/>
                  <a:pt x="42674" y="45091"/>
                </a:cubicBezTo>
                <a:cubicBezTo>
                  <a:pt x="42522" y="44674"/>
                  <a:pt x="42306" y="44295"/>
                  <a:pt x="42037" y="43964"/>
                </a:cubicBezTo>
                <a:cubicBezTo>
                  <a:pt x="42252" y="43756"/>
                  <a:pt x="42535" y="43637"/>
                  <a:pt x="42833" y="43637"/>
                </a:cubicBezTo>
                <a:close/>
                <a:moveTo>
                  <a:pt x="58667" y="43637"/>
                </a:moveTo>
                <a:cubicBezTo>
                  <a:pt x="58999" y="43637"/>
                  <a:pt x="59313" y="43776"/>
                  <a:pt x="59529" y="44021"/>
                </a:cubicBezTo>
                <a:cubicBezTo>
                  <a:pt x="59280" y="44344"/>
                  <a:pt x="59080" y="44703"/>
                  <a:pt x="58937" y="45095"/>
                </a:cubicBezTo>
                <a:cubicBezTo>
                  <a:pt x="58848" y="45091"/>
                  <a:pt x="58757" y="45087"/>
                  <a:pt x="58663" y="45087"/>
                </a:cubicBezTo>
                <a:lnTo>
                  <a:pt x="58639" y="45087"/>
                </a:lnTo>
                <a:cubicBezTo>
                  <a:pt x="58594" y="45087"/>
                  <a:pt x="58549" y="45087"/>
                  <a:pt x="58505" y="45091"/>
                </a:cubicBezTo>
                <a:cubicBezTo>
                  <a:pt x="58353" y="44674"/>
                  <a:pt x="58137" y="44295"/>
                  <a:pt x="57867" y="43964"/>
                </a:cubicBezTo>
                <a:cubicBezTo>
                  <a:pt x="58079" y="43756"/>
                  <a:pt x="58361" y="43637"/>
                  <a:pt x="58663" y="43637"/>
                </a:cubicBezTo>
                <a:close/>
                <a:moveTo>
                  <a:pt x="74498" y="43637"/>
                </a:moveTo>
                <a:cubicBezTo>
                  <a:pt x="74829" y="43637"/>
                  <a:pt x="75139" y="43776"/>
                  <a:pt x="75360" y="44021"/>
                </a:cubicBezTo>
                <a:cubicBezTo>
                  <a:pt x="75111" y="44344"/>
                  <a:pt x="74907" y="44703"/>
                  <a:pt x="74764" y="45095"/>
                </a:cubicBezTo>
                <a:cubicBezTo>
                  <a:pt x="74673" y="45091"/>
                  <a:pt x="74584" y="45087"/>
                  <a:pt x="74494" y="45087"/>
                </a:cubicBezTo>
                <a:lnTo>
                  <a:pt x="74469" y="45087"/>
                </a:lnTo>
                <a:cubicBezTo>
                  <a:pt x="74420" y="45087"/>
                  <a:pt x="74375" y="45087"/>
                  <a:pt x="74330" y="45091"/>
                </a:cubicBezTo>
                <a:cubicBezTo>
                  <a:pt x="74179" y="44674"/>
                  <a:pt x="73963" y="44295"/>
                  <a:pt x="73693" y="43964"/>
                </a:cubicBezTo>
                <a:cubicBezTo>
                  <a:pt x="73910" y="43756"/>
                  <a:pt x="74192" y="43637"/>
                  <a:pt x="74490" y="43637"/>
                </a:cubicBezTo>
                <a:close/>
                <a:moveTo>
                  <a:pt x="90329" y="43637"/>
                </a:moveTo>
                <a:cubicBezTo>
                  <a:pt x="90656" y="43637"/>
                  <a:pt x="90970" y="43776"/>
                  <a:pt x="91186" y="44021"/>
                </a:cubicBezTo>
                <a:cubicBezTo>
                  <a:pt x="90937" y="44344"/>
                  <a:pt x="90737" y="44703"/>
                  <a:pt x="90594" y="45095"/>
                </a:cubicBezTo>
                <a:cubicBezTo>
                  <a:pt x="90496" y="45091"/>
                  <a:pt x="90394" y="45087"/>
                  <a:pt x="90296" y="45087"/>
                </a:cubicBezTo>
                <a:cubicBezTo>
                  <a:pt x="90251" y="45087"/>
                  <a:pt x="90206" y="45087"/>
                  <a:pt x="90161" y="45091"/>
                </a:cubicBezTo>
                <a:cubicBezTo>
                  <a:pt x="90010" y="44674"/>
                  <a:pt x="89793" y="44295"/>
                  <a:pt x="89524" y="43964"/>
                </a:cubicBezTo>
                <a:cubicBezTo>
                  <a:pt x="89736" y="43756"/>
                  <a:pt x="90019" y="43637"/>
                  <a:pt x="90321" y="43637"/>
                </a:cubicBezTo>
                <a:close/>
                <a:moveTo>
                  <a:pt x="19091" y="42346"/>
                </a:moveTo>
                <a:cubicBezTo>
                  <a:pt x="19794" y="42346"/>
                  <a:pt x="20459" y="42644"/>
                  <a:pt x="20925" y="43172"/>
                </a:cubicBezTo>
                <a:cubicBezTo>
                  <a:pt x="20246" y="43629"/>
                  <a:pt x="19707" y="44295"/>
                  <a:pt x="19418" y="45099"/>
                </a:cubicBezTo>
                <a:cubicBezTo>
                  <a:pt x="19405" y="45099"/>
                  <a:pt x="19389" y="45099"/>
                  <a:pt x="19373" y="45095"/>
                </a:cubicBezTo>
                <a:lnTo>
                  <a:pt x="19332" y="45095"/>
                </a:lnTo>
                <a:cubicBezTo>
                  <a:pt x="19311" y="45091"/>
                  <a:pt x="19287" y="45091"/>
                  <a:pt x="19262" y="45091"/>
                </a:cubicBezTo>
                <a:cubicBezTo>
                  <a:pt x="19242" y="45091"/>
                  <a:pt x="19226" y="45087"/>
                  <a:pt x="19209" y="45087"/>
                </a:cubicBezTo>
                <a:lnTo>
                  <a:pt x="19075" y="45087"/>
                </a:lnTo>
                <a:cubicBezTo>
                  <a:pt x="19009" y="45087"/>
                  <a:pt x="18944" y="45091"/>
                  <a:pt x="18879" y="45091"/>
                </a:cubicBezTo>
                <a:cubicBezTo>
                  <a:pt x="18727" y="44687"/>
                  <a:pt x="18519" y="44315"/>
                  <a:pt x="18258" y="43984"/>
                </a:cubicBezTo>
                <a:lnTo>
                  <a:pt x="18258" y="43984"/>
                </a:lnTo>
                <a:lnTo>
                  <a:pt x="18262" y="43988"/>
                </a:lnTo>
                <a:cubicBezTo>
                  <a:pt x="18384" y="43862"/>
                  <a:pt x="18531" y="43768"/>
                  <a:pt x="18691" y="43707"/>
                </a:cubicBezTo>
                <a:cubicBezTo>
                  <a:pt x="18708" y="43702"/>
                  <a:pt x="18727" y="43694"/>
                  <a:pt x="18744" y="43690"/>
                </a:cubicBezTo>
                <a:cubicBezTo>
                  <a:pt x="18801" y="43674"/>
                  <a:pt x="18855" y="43658"/>
                  <a:pt x="18911" y="43649"/>
                </a:cubicBezTo>
                <a:cubicBezTo>
                  <a:pt x="18968" y="43641"/>
                  <a:pt x="19026" y="43637"/>
                  <a:pt x="19087" y="43637"/>
                </a:cubicBezTo>
                <a:lnTo>
                  <a:pt x="19091" y="43637"/>
                </a:lnTo>
                <a:cubicBezTo>
                  <a:pt x="19430" y="43637"/>
                  <a:pt x="19752" y="43784"/>
                  <a:pt x="19969" y="44041"/>
                </a:cubicBezTo>
                <a:lnTo>
                  <a:pt x="20026" y="43996"/>
                </a:lnTo>
                <a:cubicBezTo>
                  <a:pt x="19794" y="43723"/>
                  <a:pt x="19451" y="43568"/>
                  <a:pt x="19091" y="43568"/>
                </a:cubicBezTo>
                <a:lnTo>
                  <a:pt x="19087" y="43568"/>
                </a:lnTo>
                <a:cubicBezTo>
                  <a:pt x="18879" y="43568"/>
                  <a:pt x="18678" y="43621"/>
                  <a:pt x="18503" y="43719"/>
                </a:cubicBezTo>
                <a:cubicBezTo>
                  <a:pt x="18397" y="43776"/>
                  <a:pt x="18303" y="43849"/>
                  <a:pt x="18217" y="43935"/>
                </a:cubicBezTo>
                <a:cubicBezTo>
                  <a:pt x="18107" y="43796"/>
                  <a:pt x="17984" y="43670"/>
                  <a:pt x="17854" y="43547"/>
                </a:cubicBezTo>
                <a:cubicBezTo>
                  <a:pt x="17915" y="43486"/>
                  <a:pt x="17976" y="43429"/>
                  <a:pt x="18046" y="43380"/>
                </a:cubicBezTo>
                <a:cubicBezTo>
                  <a:pt x="18344" y="43155"/>
                  <a:pt x="18703" y="43036"/>
                  <a:pt x="19083" y="43033"/>
                </a:cubicBezTo>
                <a:lnTo>
                  <a:pt x="19091" y="43033"/>
                </a:lnTo>
                <a:cubicBezTo>
                  <a:pt x="19581" y="43033"/>
                  <a:pt x="20050" y="43236"/>
                  <a:pt x="20382" y="43600"/>
                </a:cubicBezTo>
                <a:lnTo>
                  <a:pt x="20435" y="43551"/>
                </a:lnTo>
                <a:cubicBezTo>
                  <a:pt x="20088" y="43176"/>
                  <a:pt x="19601" y="42963"/>
                  <a:pt x="19091" y="42963"/>
                </a:cubicBezTo>
                <a:lnTo>
                  <a:pt x="19083" y="42963"/>
                </a:lnTo>
                <a:cubicBezTo>
                  <a:pt x="18687" y="42967"/>
                  <a:pt x="18315" y="43094"/>
                  <a:pt x="18005" y="43323"/>
                </a:cubicBezTo>
                <a:cubicBezTo>
                  <a:pt x="17931" y="43376"/>
                  <a:pt x="17865" y="43437"/>
                  <a:pt x="17801" y="43498"/>
                </a:cubicBezTo>
                <a:cubicBezTo>
                  <a:pt x="17645" y="43359"/>
                  <a:pt x="17482" y="43236"/>
                  <a:pt x="17306" y="43123"/>
                </a:cubicBezTo>
                <a:cubicBezTo>
                  <a:pt x="17764" y="42633"/>
                  <a:pt x="18409" y="42350"/>
                  <a:pt x="19079" y="42346"/>
                </a:cubicBezTo>
                <a:close/>
                <a:moveTo>
                  <a:pt x="34921" y="42346"/>
                </a:moveTo>
                <a:cubicBezTo>
                  <a:pt x="35624" y="42346"/>
                  <a:pt x="36286" y="42644"/>
                  <a:pt x="36751" y="43172"/>
                </a:cubicBezTo>
                <a:cubicBezTo>
                  <a:pt x="36073" y="43629"/>
                  <a:pt x="35538" y="44299"/>
                  <a:pt x="35249" y="45099"/>
                </a:cubicBezTo>
                <a:cubicBezTo>
                  <a:pt x="35142" y="45091"/>
                  <a:pt x="35036" y="45087"/>
                  <a:pt x="34925" y="45087"/>
                </a:cubicBezTo>
                <a:lnTo>
                  <a:pt x="34901" y="45087"/>
                </a:lnTo>
                <a:cubicBezTo>
                  <a:pt x="34836" y="45087"/>
                  <a:pt x="34770" y="45091"/>
                  <a:pt x="34705" y="45091"/>
                </a:cubicBezTo>
                <a:cubicBezTo>
                  <a:pt x="34558" y="44687"/>
                  <a:pt x="34346" y="44315"/>
                  <a:pt x="34088" y="43984"/>
                </a:cubicBezTo>
                <a:lnTo>
                  <a:pt x="34088" y="43984"/>
                </a:lnTo>
                <a:lnTo>
                  <a:pt x="34092" y="43988"/>
                </a:lnTo>
                <a:cubicBezTo>
                  <a:pt x="34309" y="43764"/>
                  <a:pt x="34599" y="43637"/>
                  <a:pt x="34914" y="43637"/>
                </a:cubicBezTo>
                <a:cubicBezTo>
                  <a:pt x="35257" y="43637"/>
                  <a:pt x="35579" y="43784"/>
                  <a:pt x="35800" y="44041"/>
                </a:cubicBezTo>
                <a:lnTo>
                  <a:pt x="35853" y="43996"/>
                </a:lnTo>
                <a:cubicBezTo>
                  <a:pt x="35620" y="43723"/>
                  <a:pt x="35281" y="43568"/>
                  <a:pt x="34921" y="43568"/>
                </a:cubicBezTo>
                <a:lnTo>
                  <a:pt x="34914" y="43568"/>
                </a:lnTo>
                <a:cubicBezTo>
                  <a:pt x="34582" y="43568"/>
                  <a:pt x="34276" y="43698"/>
                  <a:pt x="34048" y="43935"/>
                </a:cubicBezTo>
                <a:cubicBezTo>
                  <a:pt x="33933" y="43796"/>
                  <a:pt x="33811" y="43670"/>
                  <a:pt x="33680" y="43547"/>
                </a:cubicBezTo>
                <a:cubicBezTo>
                  <a:pt x="34011" y="43221"/>
                  <a:pt x="34444" y="43036"/>
                  <a:pt x="34910" y="43033"/>
                </a:cubicBezTo>
                <a:lnTo>
                  <a:pt x="34921" y="43033"/>
                </a:lnTo>
                <a:cubicBezTo>
                  <a:pt x="35412" y="43033"/>
                  <a:pt x="35881" y="43236"/>
                  <a:pt x="36212" y="43600"/>
                </a:cubicBezTo>
                <a:lnTo>
                  <a:pt x="36261" y="43551"/>
                </a:lnTo>
                <a:cubicBezTo>
                  <a:pt x="35918" y="43176"/>
                  <a:pt x="35428" y="42963"/>
                  <a:pt x="34921" y="42963"/>
                </a:cubicBezTo>
                <a:lnTo>
                  <a:pt x="34910" y="42963"/>
                </a:lnTo>
                <a:cubicBezTo>
                  <a:pt x="34427" y="42967"/>
                  <a:pt x="33970" y="43155"/>
                  <a:pt x="33631" y="43498"/>
                </a:cubicBezTo>
                <a:cubicBezTo>
                  <a:pt x="33476" y="43359"/>
                  <a:pt x="33308" y="43236"/>
                  <a:pt x="33132" y="43123"/>
                </a:cubicBezTo>
                <a:cubicBezTo>
                  <a:pt x="33247" y="43004"/>
                  <a:pt x="33370" y="42893"/>
                  <a:pt x="33500" y="42800"/>
                </a:cubicBezTo>
                <a:cubicBezTo>
                  <a:pt x="33872" y="42535"/>
                  <a:pt x="34318" y="42375"/>
                  <a:pt x="34778" y="42350"/>
                </a:cubicBezTo>
                <a:cubicBezTo>
                  <a:pt x="34823" y="42346"/>
                  <a:pt x="34865" y="42346"/>
                  <a:pt x="34906" y="42346"/>
                </a:cubicBezTo>
                <a:close/>
                <a:moveTo>
                  <a:pt x="50748" y="42346"/>
                </a:moveTo>
                <a:cubicBezTo>
                  <a:pt x="51451" y="42346"/>
                  <a:pt x="52116" y="42644"/>
                  <a:pt x="52582" y="43172"/>
                </a:cubicBezTo>
                <a:cubicBezTo>
                  <a:pt x="51904" y="43629"/>
                  <a:pt x="51365" y="44295"/>
                  <a:pt x="51074" y="45099"/>
                </a:cubicBezTo>
                <a:cubicBezTo>
                  <a:pt x="50961" y="45091"/>
                  <a:pt x="50846" y="45087"/>
                  <a:pt x="50731" y="45087"/>
                </a:cubicBezTo>
                <a:cubicBezTo>
                  <a:pt x="50667" y="45087"/>
                  <a:pt x="50601" y="45091"/>
                  <a:pt x="50535" y="45091"/>
                </a:cubicBezTo>
                <a:cubicBezTo>
                  <a:pt x="50384" y="44687"/>
                  <a:pt x="50177" y="44315"/>
                  <a:pt x="49915" y="43984"/>
                </a:cubicBezTo>
                <a:lnTo>
                  <a:pt x="49915" y="43984"/>
                </a:lnTo>
                <a:lnTo>
                  <a:pt x="49919" y="43988"/>
                </a:lnTo>
                <a:cubicBezTo>
                  <a:pt x="50135" y="43764"/>
                  <a:pt x="50430" y="43637"/>
                  <a:pt x="50744" y="43637"/>
                </a:cubicBezTo>
                <a:lnTo>
                  <a:pt x="50748" y="43637"/>
                </a:lnTo>
                <a:cubicBezTo>
                  <a:pt x="51087" y="43637"/>
                  <a:pt x="51410" y="43784"/>
                  <a:pt x="51630" y="44041"/>
                </a:cubicBezTo>
                <a:lnTo>
                  <a:pt x="51683" y="43996"/>
                </a:lnTo>
                <a:cubicBezTo>
                  <a:pt x="51450" y="43726"/>
                  <a:pt x="51112" y="43568"/>
                  <a:pt x="50757" y="43568"/>
                </a:cubicBezTo>
                <a:cubicBezTo>
                  <a:pt x="50753" y="43568"/>
                  <a:pt x="50749" y="43568"/>
                  <a:pt x="50744" y="43568"/>
                </a:cubicBezTo>
                <a:cubicBezTo>
                  <a:pt x="50413" y="43568"/>
                  <a:pt x="50107" y="43698"/>
                  <a:pt x="49874" y="43935"/>
                </a:cubicBezTo>
                <a:cubicBezTo>
                  <a:pt x="49764" y="43796"/>
                  <a:pt x="49641" y="43670"/>
                  <a:pt x="49511" y="43547"/>
                </a:cubicBezTo>
                <a:cubicBezTo>
                  <a:pt x="49837" y="43221"/>
                  <a:pt x="50275" y="43036"/>
                  <a:pt x="50740" y="43033"/>
                </a:cubicBezTo>
                <a:lnTo>
                  <a:pt x="50748" y="43033"/>
                </a:lnTo>
                <a:cubicBezTo>
                  <a:pt x="51238" y="43033"/>
                  <a:pt x="51708" y="43236"/>
                  <a:pt x="52039" y="43600"/>
                </a:cubicBezTo>
                <a:lnTo>
                  <a:pt x="52092" y="43551"/>
                </a:lnTo>
                <a:cubicBezTo>
                  <a:pt x="51745" y="43176"/>
                  <a:pt x="51259" y="42963"/>
                  <a:pt x="50748" y="42963"/>
                </a:cubicBezTo>
                <a:lnTo>
                  <a:pt x="50740" y="42963"/>
                </a:lnTo>
                <a:cubicBezTo>
                  <a:pt x="50254" y="42967"/>
                  <a:pt x="49800" y="43155"/>
                  <a:pt x="49457" y="43498"/>
                </a:cubicBezTo>
                <a:cubicBezTo>
                  <a:pt x="49302" y="43359"/>
                  <a:pt x="49139" y="43236"/>
                  <a:pt x="48963" y="43123"/>
                </a:cubicBezTo>
                <a:cubicBezTo>
                  <a:pt x="49421" y="42633"/>
                  <a:pt x="50066" y="42350"/>
                  <a:pt x="50736" y="42346"/>
                </a:cubicBezTo>
                <a:close/>
                <a:moveTo>
                  <a:pt x="66589" y="42346"/>
                </a:moveTo>
                <a:cubicBezTo>
                  <a:pt x="67286" y="42346"/>
                  <a:pt x="67949" y="42647"/>
                  <a:pt x="68409" y="43172"/>
                </a:cubicBezTo>
                <a:cubicBezTo>
                  <a:pt x="67730" y="43629"/>
                  <a:pt x="67195" y="44299"/>
                  <a:pt x="66905" y="45099"/>
                </a:cubicBezTo>
                <a:cubicBezTo>
                  <a:pt x="66799" y="45091"/>
                  <a:pt x="66693" y="45087"/>
                  <a:pt x="66583" y="45087"/>
                </a:cubicBezTo>
                <a:lnTo>
                  <a:pt x="66558" y="45087"/>
                </a:lnTo>
                <a:cubicBezTo>
                  <a:pt x="66493" y="45087"/>
                  <a:pt x="66428" y="45091"/>
                  <a:pt x="66362" y="45091"/>
                </a:cubicBezTo>
                <a:cubicBezTo>
                  <a:pt x="66215" y="44687"/>
                  <a:pt x="66003" y="44311"/>
                  <a:pt x="65746" y="43984"/>
                </a:cubicBezTo>
                <a:lnTo>
                  <a:pt x="65746" y="43984"/>
                </a:lnTo>
                <a:lnTo>
                  <a:pt x="65749" y="43988"/>
                </a:lnTo>
                <a:cubicBezTo>
                  <a:pt x="65966" y="43764"/>
                  <a:pt x="66256" y="43637"/>
                  <a:pt x="66571" y="43637"/>
                </a:cubicBezTo>
                <a:lnTo>
                  <a:pt x="66579" y="43637"/>
                </a:lnTo>
                <a:cubicBezTo>
                  <a:pt x="66918" y="43637"/>
                  <a:pt x="67236" y="43784"/>
                  <a:pt x="67457" y="44041"/>
                </a:cubicBezTo>
                <a:lnTo>
                  <a:pt x="67510" y="43996"/>
                </a:lnTo>
                <a:cubicBezTo>
                  <a:pt x="67278" y="43723"/>
                  <a:pt x="66938" y="43568"/>
                  <a:pt x="66579" y="43568"/>
                </a:cubicBezTo>
                <a:lnTo>
                  <a:pt x="66571" y="43568"/>
                </a:lnTo>
                <a:cubicBezTo>
                  <a:pt x="66240" y="43568"/>
                  <a:pt x="65934" y="43698"/>
                  <a:pt x="65704" y="43935"/>
                </a:cubicBezTo>
                <a:cubicBezTo>
                  <a:pt x="65591" y="43796"/>
                  <a:pt x="65468" y="43670"/>
                  <a:pt x="65337" y="43547"/>
                </a:cubicBezTo>
                <a:cubicBezTo>
                  <a:pt x="65668" y="43221"/>
                  <a:pt x="66101" y="43036"/>
                  <a:pt x="66567" y="43033"/>
                </a:cubicBezTo>
                <a:lnTo>
                  <a:pt x="66579" y="43033"/>
                </a:lnTo>
                <a:cubicBezTo>
                  <a:pt x="67069" y="43033"/>
                  <a:pt x="67538" y="43236"/>
                  <a:pt x="67870" y="43600"/>
                </a:cubicBezTo>
                <a:lnTo>
                  <a:pt x="67919" y="43551"/>
                </a:lnTo>
                <a:cubicBezTo>
                  <a:pt x="67576" y="43176"/>
                  <a:pt x="67085" y="42963"/>
                  <a:pt x="66579" y="42963"/>
                </a:cubicBezTo>
                <a:lnTo>
                  <a:pt x="66567" y="42963"/>
                </a:lnTo>
                <a:cubicBezTo>
                  <a:pt x="66085" y="42967"/>
                  <a:pt x="65627" y="43155"/>
                  <a:pt x="65288" y="43498"/>
                </a:cubicBezTo>
                <a:cubicBezTo>
                  <a:pt x="65133" y="43359"/>
                  <a:pt x="64965" y="43236"/>
                  <a:pt x="64790" y="43123"/>
                </a:cubicBezTo>
                <a:cubicBezTo>
                  <a:pt x="65248" y="42633"/>
                  <a:pt x="65893" y="42350"/>
                  <a:pt x="66562" y="42346"/>
                </a:cubicBezTo>
                <a:cubicBezTo>
                  <a:pt x="66571" y="42346"/>
                  <a:pt x="66580" y="42346"/>
                  <a:pt x="66589" y="42346"/>
                </a:cubicBezTo>
                <a:close/>
                <a:moveTo>
                  <a:pt x="82405" y="42346"/>
                </a:moveTo>
                <a:cubicBezTo>
                  <a:pt x="83108" y="42346"/>
                  <a:pt x="83774" y="42644"/>
                  <a:pt x="84239" y="43172"/>
                </a:cubicBezTo>
                <a:cubicBezTo>
                  <a:pt x="83561" y="43629"/>
                  <a:pt x="83022" y="44299"/>
                  <a:pt x="82732" y="45099"/>
                </a:cubicBezTo>
                <a:cubicBezTo>
                  <a:pt x="82626" y="45091"/>
                  <a:pt x="82520" y="45087"/>
                  <a:pt x="82413" y="45087"/>
                </a:cubicBezTo>
                <a:lnTo>
                  <a:pt x="82389" y="45087"/>
                </a:lnTo>
                <a:cubicBezTo>
                  <a:pt x="82324" y="45087"/>
                  <a:pt x="82258" y="45091"/>
                  <a:pt x="82193" y="45091"/>
                </a:cubicBezTo>
                <a:cubicBezTo>
                  <a:pt x="82042" y="44687"/>
                  <a:pt x="81834" y="44311"/>
                  <a:pt x="81572" y="43984"/>
                </a:cubicBezTo>
                <a:lnTo>
                  <a:pt x="81572" y="43984"/>
                </a:lnTo>
                <a:lnTo>
                  <a:pt x="81576" y="43988"/>
                </a:lnTo>
                <a:cubicBezTo>
                  <a:pt x="81793" y="43764"/>
                  <a:pt x="82087" y="43637"/>
                  <a:pt x="82401" y="43637"/>
                </a:cubicBezTo>
                <a:lnTo>
                  <a:pt x="82405" y="43637"/>
                </a:lnTo>
                <a:cubicBezTo>
                  <a:pt x="82745" y="43637"/>
                  <a:pt x="83067" y="43784"/>
                  <a:pt x="83288" y="44041"/>
                </a:cubicBezTo>
                <a:lnTo>
                  <a:pt x="83341" y="43996"/>
                </a:lnTo>
                <a:cubicBezTo>
                  <a:pt x="83108" y="43723"/>
                  <a:pt x="82765" y="43568"/>
                  <a:pt x="82405" y="43568"/>
                </a:cubicBezTo>
                <a:lnTo>
                  <a:pt x="82401" y="43568"/>
                </a:lnTo>
                <a:cubicBezTo>
                  <a:pt x="82070" y="43568"/>
                  <a:pt x="81764" y="43698"/>
                  <a:pt x="81531" y="43935"/>
                </a:cubicBezTo>
                <a:cubicBezTo>
                  <a:pt x="81421" y="43796"/>
                  <a:pt x="81299" y="43670"/>
                  <a:pt x="81167" y="43547"/>
                </a:cubicBezTo>
                <a:cubicBezTo>
                  <a:pt x="81433" y="43282"/>
                  <a:pt x="81772" y="43110"/>
                  <a:pt x="82136" y="43053"/>
                </a:cubicBezTo>
                <a:cubicBezTo>
                  <a:pt x="82221" y="43040"/>
                  <a:pt x="82307" y="43033"/>
                  <a:pt x="82398" y="43033"/>
                </a:cubicBezTo>
                <a:lnTo>
                  <a:pt x="82405" y="43033"/>
                </a:lnTo>
                <a:cubicBezTo>
                  <a:pt x="82895" y="43033"/>
                  <a:pt x="83365" y="43236"/>
                  <a:pt x="83696" y="43600"/>
                </a:cubicBezTo>
                <a:lnTo>
                  <a:pt x="83749" y="43551"/>
                </a:lnTo>
                <a:cubicBezTo>
                  <a:pt x="83406" y="43176"/>
                  <a:pt x="82916" y="42963"/>
                  <a:pt x="82405" y="42963"/>
                </a:cubicBezTo>
                <a:lnTo>
                  <a:pt x="82398" y="42963"/>
                </a:lnTo>
                <a:cubicBezTo>
                  <a:pt x="82246" y="42963"/>
                  <a:pt x="82095" y="42984"/>
                  <a:pt x="81952" y="43021"/>
                </a:cubicBezTo>
                <a:cubicBezTo>
                  <a:pt x="81638" y="43102"/>
                  <a:pt x="81352" y="43266"/>
                  <a:pt x="81114" y="43498"/>
                </a:cubicBezTo>
                <a:cubicBezTo>
                  <a:pt x="80960" y="43359"/>
                  <a:pt x="80796" y="43236"/>
                  <a:pt x="80620" y="43123"/>
                </a:cubicBezTo>
                <a:cubicBezTo>
                  <a:pt x="81078" y="42633"/>
                  <a:pt x="81723" y="42350"/>
                  <a:pt x="82393" y="42346"/>
                </a:cubicBezTo>
                <a:close/>
                <a:moveTo>
                  <a:pt x="94307" y="42563"/>
                </a:moveTo>
                <a:cubicBezTo>
                  <a:pt x="95936" y="42563"/>
                  <a:pt x="97386" y="43576"/>
                  <a:pt x="97946" y="45099"/>
                </a:cubicBezTo>
                <a:cubicBezTo>
                  <a:pt x="97729" y="45116"/>
                  <a:pt x="97513" y="45148"/>
                  <a:pt x="97301" y="45202"/>
                </a:cubicBezTo>
                <a:cubicBezTo>
                  <a:pt x="96802" y="44001"/>
                  <a:pt x="95610" y="43200"/>
                  <a:pt x="94307" y="43200"/>
                </a:cubicBezTo>
                <a:lnTo>
                  <a:pt x="94287" y="43200"/>
                </a:lnTo>
                <a:cubicBezTo>
                  <a:pt x="92971" y="43208"/>
                  <a:pt x="91808" y="43996"/>
                  <a:pt x="91309" y="45210"/>
                </a:cubicBezTo>
                <a:cubicBezTo>
                  <a:pt x="91101" y="45157"/>
                  <a:pt x="90884" y="45119"/>
                  <a:pt x="90668" y="45099"/>
                </a:cubicBezTo>
                <a:cubicBezTo>
                  <a:pt x="91223" y="43592"/>
                  <a:pt x="92673" y="42575"/>
                  <a:pt x="94283" y="42563"/>
                </a:cubicBezTo>
                <a:close/>
                <a:moveTo>
                  <a:pt x="15166" y="42563"/>
                </a:moveTo>
                <a:cubicBezTo>
                  <a:pt x="16791" y="42563"/>
                  <a:pt x="18242" y="43576"/>
                  <a:pt x="18806" y="45099"/>
                </a:cubicBezTo>
                <a:cubicBezTo>
                  <a:pt x="18585" y="45116"/>
                  <a:pt x="18368" y="45148"/>
                  <a:pt x="18160" y="45202"/>
                </a:cubicBezTo>
                <a:cubicBezTo>
                  <a:pt x="17662" y="44001"/>
                  <a:pt x="16469" y="43200"/>
                  <a:pt x="15166" y="43200"/>
                </a:cubicBezTo>
                <a:lnTo>
                  <a:pt x="15145" y="43200"/>
                </a:lnTo>
                <a:cubicBezTo>
                  <a:pt x="13826" y="43208"/>
                  <a:pt x="12662" y="43996"/>
                  <a:pt x="12165" y="45214"/>
                </a:cubicBezTo>
                <a:cubicBezTo>
                  <a:pt x="11956" y="45157"/>
                  <a:pt x="11739" y="45119"/>
                  <a:pt x="11522" y="45104"/>
                </a:cubicBezTo>
                <a:cubicBezTo>
                  <a:pt x="12078" y="43592"/>
                  <a:pt x="13528" y="42575"/>
                  <a:pt x="15141" y="42563"/>
                </a:cubicBezTo>
                <a:close/>
                <a:moveTo>
                  <a:pt x="30987" y="42563"/>
                </a:moveTo>
                <a:cubicBezTo>
                  <a:pt x="32617" y="42563"/>
                  <a:pt x="34070" y="43574"/>
                  <a:pt x="34631" y="45099"/>
                </a:cubicBezTo>
                <a:cubicBezTo>
                  <a:pt x="34416" y="45116"/>
                  <a:pt x="34199" y="45148"/>
                  <a:pt x="33986" y="45202"/>
                </a:cubicBezTo>
                <a:cubicBezTo>
                  <a:pt x="33488" y="44001"/>
                  <a:pt x="32295" y="43200"/>
                  <a:pt x="30993" y="43200"/>
                </a:cubicBezTo>
                <a:lnTo>
                  <a:pt x="30972" y="43200"/>
                </a:lnTo>
                <a:cubicBezTo>
                  <a:pt x="29657" y="43208"/>
                  <a:pt x="28493" y="43996"/>
                  <a:pt x="27995" y="45214"/>
                </a:cubicBezTo>
                <a:cubicBezTo>
                  <a:pt x="27786" y="45157"/>
                  <a:pt x="27570" y="45119"/>
                  <a:pt x="27349" y="45104"/>
                </a:cubicBezTo>
                <a:cubicBezTo>
                  <a:pt x="27909" y="43592"/>
                  <a:pt x="29359" y="42575"/>
                  <a:pt x="30968" y="42563"/>
                </a:cubicBezTo>
                <a:cubicBezTo>
                  <a:pt x="30974" y="42563"/>
                  <a:pt x="30981" y="42563"/>
                  <a:pt x="30987" y="42563"/>
                </a:cubicBezTo>
                <a:close/>
                <a:moveTo>
                  <a:pt x="46823" y="42563"/>
                </a:moveTo>
                <a:cubicBezTo>
                  <a:pt x="48448" y="42563"/>
                  <a:pt x="49898" y="43576"/>
                  <a:pt x="50462" y="45099"/>
                </a:cubicBezTo>
                <a:cubicBezTo>
                  <a:pt x="50241" y="45116"/>
                  <a:pt x="50026" y="45148"/>
                  <a:pt x="49817" y="45202"/>
                </a:cubicBezTo>
                <a:cubicBezTo>
                  <a:pt x="49319" y="44001"/>
                  <a:pt x="48126" y="43200"/>
                  <a:pt x="46823" y="43200"/>
                </a:cubicBezTo>
                <a:lnTo>
                  <a:pt x="46803" y="43200"/>
                </a:lnTo>
                <a:cubicBezTo>
                  <a:pt x="45483" y="43208"/>
                  <a:pt x="44324" y="43996"/>
                  <a:pt x="43821" y="45214"/>
                </a:cubicBezTo>
                <a:cubicBezTo>
                  <a:pt x="43613" y="45157"/>
                  <a:pt x="43396" y="45119"/>
                  <a:pt x="43180" y="45104"/>
                </a:cubicBezTo>
                <a:cubicBezTo>
                  <a:pt x="43736" y="43592"/>
                  <a:pt x="45185" y="42575"/>
                  <a:pt x="46799" y="42563"/>
                </a:cubicBezTo>
                <a:close/>
                <a:moveTo>
                  <a:pt x="62650" y="42563"/>
                </a:moveTo>
                <a:cubicBezTo>
                  <a:pt x="64279" y="42563"/>
                  <a:pt x="65729" y="43576"/>
                  <a:pt x="66289" y="45099"/>
                </a:cubicBezTo>
                <a:cubicBezTo>
                  <a:pt x="66072" y="45116"/>
                  <a:pt x="65856" y="45148"/>
                  <a:pt x="65644" y="45202"/>
                </a:cubicBezTo>
                <a:cubicBezTo>
                  <a:pt x="65146" y="44001"/>
                  <a:pt x="63953" y="43200"/>
                  <a:pt x="62650" y="43200"/>
                </a:cubicBezTo>
                <a:lnTo>
                  <a:pt x="62629" y="43200"/>
                </a:lnTo>
                <a:cubicBezTo>
                  <a:pt x="61314" y="43208"/>
                  <a:pt x="60150" y="43996"/>
                  <a:pt x="59651" y="45214"/>
                </a:cubicBezTo>
                <a:cubicBezTo>
                  <a:pt x="59444" y="45157"/>
                  <a:pt x="59227" y="45119"/>
                  <a:pt x="59010" y="45104"/>
                </a:cubicBezTo>
                <a:cubicBezTo>
                  <a:pt x="59566" y="43592"/>
                  <a:pt x="61016" y="42575"/>
                  <a:pt x="62625" y="42563"/>
                </a:cubicBezTo>
                <a:close/>
                <a:moveTo>
                  <a:pt x="78481" y="42563"/>
                </a:moveTo>
                <a:cubicBezTo>
                  <a:pt x="80106" y="42563"/>
                  <a:pt x="81556" y="43576"/>
                  <a:pt x="82119" y="45099"/>
                </a:cubicBezTo>
                <a:cubicBezTo>
                  <a:pt x="81899" y="45116"/>
                  <a:pt x="81682" y="45148"/>
                  <a:pt x="81474" y="45202"/>
                </a:cubicBezTo>
                <a:cubicBezTo>
                  <a:pt x="80976" y="44001"/>
                  <a:pt x="79783" y="43200"/>
                  <a:pt x="78481" y="43200"/>
                </a:cubicBezTo>
                <a:lnTo>
                  <a:pt x="78460" y="43200"/>
                </a:lnTo>
                <a:cubicBezTo>
                  <a:pt x="77141" y="43208"/>
                  <a:pt x="75981" y="43996"/>
                  <a:pt x="75478" y="45214"/>
                </a:cubicBezTo>
                <a:cubicBezTo>
                  <a:pt x="75270" y="45157"/>
                  <a:pt x="75058" y="45119"/>
                  <a:pt x="74837" y="45104"/>
                </a:cubicBezTo>
                <a:cubicBezTo>
                  <a:pt x="75393" y="43592"/>
                  <a:pt x="76843" y="42575"/>
                  <a:pt x="78456" y="42563"/>
                </a:cubicBezTo>
                <a:close/>
                <a:moveTo>
                  <a:pt x="15166" y="43274"/>
                </a:moveTo>
                <a:cubicBezTo>
                  <a:pt x="16436" y="43274"/>
                  <a:pt x="17600" y="44050"/>
                  <a:pt x="18090" y="45217"/>
                </a:cubicBezTo>
                <a:cubicBezTo>
                  <a:pt x="17878" y="45275"/>
                  <a:pt x="17669" y="45349"/>
                  <a:pt x="17469" y="45438"/>
                </a:cubicBezTo>
                <a:cubicBezTo>
                  <a:pt x="17070" y="44520"/>
                  <a:pt x="16171" y="43931"/>
                  <a:pt x="15166" y="43931"/>
                </a:cubicBezTo>
                <a:lnTo>
                  <a:pt x="15149" y="43931"/>
                </a:lnTo>
                <a:cubicBezTo>
                  <a:pt x="14141" y="43935"/>
                  <a:pt x="13247" y="44535"/>
                  <a:pt x="12855" y="45459"/>
                </a:cubicBezTo>
                <a:cubicBezTo>
                  <a:pt x="12655" y="45365"/>
                  <a:pt x="12446" y="45287"/>
                  <a:pt x="12233" y="45230"/>
                </a:cubicBezTo>
                <a:cubicBezTo>
                  <a:pt x="12723" y="44045"/>
                  <a:pt x="13859" y="43282"/>
                  <a:pt x="15145" y="43274"/>
                </a:cubicBezTo>
                <a:close/>
                <a:moveTo>
                  <a:pt x="30993" y="43274"/>
                </a:moveTo>
                <a:cubicBezTo>
                  <a:pt x="32263" y="43274"/>
                  <a:pt x="33427" y="44050"/>
                  <a:pt x="33921" y="45217"/>
                </a:cubicBezTo>
                <a:cubicBezTo>
                  <a:pt x="33705" y="45275"/>
                  <a:pt x="33496" y="45349"/>
                  <a:pt x="33296" y="45438"/>
                </a:cubicBezTo>
                <a:cubicBezTo>
                  <a:pt x="32896" y="44520"/>
                  <a:pt x="32001" y="43931"/>
                  <a:pt x="30993" y="43931"/>
                </a:cubicBezTo>
                <a:lnTo>
                  <a:pt x="30976" y="43931"/>
                </a:lnTo>
                <a:cubicBezTo>
                  <a:pt x="29971" y="43935"/>
                  <a:pt x="29073" y="44535"/>
                  <a:pt x="28681" y="45459"/>
                </a:cubicBezTo>
                <a:cubicBezTo>
                  <a:pt x="28480" y="45365"/>
                  <a:pt x="28276" y="45287"/>
                  <a:pt x="28064" y="45230"/>
                </a:cubicBezTo>
                <a:cubicBezTo>
                  <a:pt x="28554" y="44045"/>
                  <a:pt x="29686" y="43282"/>
                  <a:pt x="30972" y="43274"/>
                </a:cubicBezTo>
                <a:close/>
                <a:moveTo>
                  <a:pt x="46822" y="43274"/>
                </a:moveTo>
                <a:cubicBezTo>
                  <a:pt x="48093" y="43274"/>
                  <a:pt x="49256" y="44047"/>
                  <a:pt x="49747" y="45217"/>
                </a:cubicBezTo>
                <a:cubicBezTo>
                  <a:pt x="49536" y="45275"/>
                  <a:pt x="49327" y="45349"/>
                  <a:pt x="49127" y="45438"/>
                </a:cubicBezTo>
                <a:cubicBezTo>
                  <a:pt x="48725" y="44522"/>
                  <a:pt x="47833" y="43931"/>
                  <a:pt x="46829" y="43931"/>
                </a:cubicBezTo>
                <a:cubicBezTo>
                  <a:pt x="46821" y="43931"/>
                  <a:pt x="46814" y="43931"/>
                  <a:pt x="46807" y="43931"/>
                </a:cubicBezTo>
                <a:cubicBezTo>
                  <a:pt x="45798" y="43935"/>
                  <a:pt x="44904" y="44535"/>
                  <a:pt x="44512" y="45459"/>
                </a:cubicBezTo>
                <a:cubicBezTo>
                  <a:pt x="44311" y="45365"/>
                  <a:pt x="44103" y="45287"/>
                  <a:pt x="43890" y="45230"/>
                </a:cubicBezTo>
                <a:cubicBezTo>
                  <a:pt x="44381" y="44045"/>
                  <a:pt x="45517" y="43282"/>
                  <a:pt x="46803" y="43274"/>
                </a:cubicBezTo>
                <a:cubicBezTo>
                  <a:pt x="46809" y="43274"/>
                  <a:pt x="46815" y="43274"/>
                  <a:pt x="46822" y="43274"/>
                </a:cubicBezTo>
                <a:close/>
                <a:moveTo>
                  <a:pt x="62650" y="43274"/>
                </a:moveTo>
                <a:cubicBezTo>
                  <a:pt x="63920" y="43274"/>
                  <a:pt x="65084" y="44050"/>
                  <a:pt x="65578" y="45217"/>
                </a:cubicBezTo>
                <a:cubicBezTo>
                  <a:pt x="65361" y="45275"/>
                  <a:pt x="65153" y="45349"/>
                  <a:pt x="64953" y="45438"/>
                </a:cubicBezTo>
                <a:cubicBezTo>
                  <a:pt x="64556" y="44522"/>
                  <a:pt x="63664" y="43931"/>
                  <a:pt x="62656" y="43931"/>
                </a:cubicBezTo>
                <a:cubicBezTo>
                  <a:pt x="62648" y="43931"/>
                  <a:pt x="62641" y="43931"/>
                  <a:pt x="62633" y="43931"/>
                </a:cubicBezTo>
                <a:cubicBezTo>
                  <a:pt x="61629" y="43935"/>
                  <a:pt x="60730" y="44535"/>
                  <a:pt x="60338" y="45459"/>
                </a:cubicBezTo>
                <a:cubicBezTo>
                  <a:pt x="60138" y="45365"/>
                  <a:pt x="59934" y="45287"/>
                  <a:pt x="59721" y="45230"/>
                </a:cubicBezTo>
                <a:cubicBezTo>
                  <a:pt x="60211" y="44045"/>
                  <a:pt x="61342" y="43282"/>
                  <a:pt x="62629" y="43274"/>
                </a:cubicBezTo>
                <a:close/>
                <a:moveTo>
                  <a:pt x="78481" y="43274"/>
                </a:moveTo>
                <a:cubicBezTo>
                  <a:pt x="79751" y="43274"/>
                  <a:pt x="80914" y="44050"/>
                  <a:pt x="81405" y="45217"/>
                </a:cubicBezTo>
                <a:cubicBezTo>
                  <a:pt x="81192" y="45275"/>
                  <a:pt x="80984" y="45349"/>
                  <a:pt x="80784" y="45438"/>
                </a:cubicBezTo>
                <a:cubicBezTo>
                  <a:pt x="80382" y="44522"/>
                  <a:pt x="79495" y="43931"/>
                  <a:pt x="78486" y="43931"/>
                </a:cubicBezTo>
                <a:cubicBezTo>
                  <a:pt x="78479" y="43931"/>
                  <a:pt x="78471" y="43931"/>
                  <a:pt x="78464" y="43931"/>
                </a:cubicBezTo>
                <a:cubicBezTo>
                  <a:pt x="77455" y="43935"/>
                  <a:pt x="76560" y="44535"/>
                  <a:pt x="76168" y="45459"/>
                </a:cubicBezTo>
                <a:cubicBezTo>
                  <a:pt x="75968" y="45365"/>
                  <a:pt x="75760" y="45287"/>
                  <a:pt x="75548" y="45230"/>
                </a:cubicBezTo>
                <a:cubicBezTo>
                  <a:pt x="76038" y="44045"/>
                  <a:pt x="77173" y="43282"/>
                  <a:pt x="78460" y="43274"/>
                </a:cubicBezTo>
                <a:close/>
                <a:moveTo>
                  <a:pt x="94307" y="43274"/>
                </a:moveTo>
                <a:cubicBezTo>
                  <a:pt x="95577" y="43274"/>
                  <a:pt x="96741" y="44050"/>
                  <a:pt x="97235" y="45217"/>
                </a:cubicBezTo>
                <a:cubicBezTo>
                  <a:pt x="97019" y="45275"/>
                  <a:pt x="96811" y="45349"/>
                  <a:pt x="96611" y="45438"/>
                </a:cubicBezTo>
                <a:cubicBezTo>
                  <a:pt x="96210" y="44520"/>
                  <a:pt x="95316" y="43931"/>
                  <a:pt x="94307" y="43931"/>
                </a:cubicBezTo>
                <a:lnTo>
                  <a:pt x="94291" y="43931"/>
                </a:lnTo>
                <a:cubicBezTo>
                  <a:pt x="93286" y="43935"/>
                  <a:pt x="92391" y="44535"/>
                  <a:pt x="91995" y="45459"/>
                </a:cubicBezTo>
                <a:cubicBezTo>
                  <a:pt x="91795" y="45365"/>
                  <a:pt x="91591" y="45287"/>
                  <a:pt x="91378" y="45230"/>
                </a:cubicBezTo>
                <a:cubicBezTo>
                  <a:pt x="91868" y="44045"/>
                  <a:pt x="93004" y="43282"/>
                  <a:pt x="94287" y="43274"/>
                </a:cubicBezTo>
                <a:close/>
                <a:moveTo>
                  <a:pt x="7304" y="42563"/>
                </a:moveTo>
                <a:cubicBezTo>
                  <a:pt x="8930" y="42563"/>
                  <a:pt x="10380" y="43576"/>
                  <a:pt x="10943" y="45095"/>
                </a:cubicBezTo>
                <a:cubicBezTo>
                  <a:pt x="10723" y="45108"/>
                  <a:pt x="10506" y="45140"/>
                  <a:pt x="10293" y="45185"/>
                </a:cubicBezTo>
                <a:cubicBezTo>
                  <a:pt x="9787" y="43977"/>
                  <a:pt x="8623" y="43200"/>
                  <a:pt x="7308" y="43200"/>
                </a:cubicBezTo>
                <a:lnTo>
                  <a:pt x="7283" y="43200"/>
                </a:lnTo>
                <a:cubicBezTo>
                  <a:pt x="5980" y="43208"/>
                  <a:pt x="4813" y="43996"/>
                  <a:pt x="4310" y="45202"/>
                </a:cubicBezTo>
                <a:lnTo>
                  <a:pt x="4376" y="45226"/>
                </a:lnTo>
                <a:cubicBezTo>
                  <a:pt x="4866" y="44045"/>
                  <a:pt x="6009" y="43282"/>
                  <a:pt x="7288" y="43274"/>
                </a:cubicBezTo>
                <a:lnTo>
                  <a:pt x="7308" y="43274"/>
                </a:lnTo>
                <a:cubicBezTo>
                  <a:pt x="8591" y="43274"/>
                  <a:pt x="9726" y="44026"/>
                  <a:pt x="10224" y="45206"/>
                </a:cubicBezTo>
                <a:cubicBezTo>
                  <a:pt x="10012" y="45259"/>
                  <a:pt x="9799" y="45328"/>
                  <a:pt x="9599" y="45417"/>
                </a:cubicBezTo>
                <a:cubicBezTo>
                  <a:pt x="9194" y="44511"/>
                  <a:pt x="8300" y="43931"/>
                  <a:pt x="7304" y="43931"/>
                </a:cubicBezTo>
                <a:lnTo>
                  <a:pt x="7292" y="43931"/>
                </a:lnTo>
                <a:cubicBezTo>
                  <a:pt x="6274" y="43935"/>
                  <a:pt x="5372" y="44544"/>
                  <a:pt x="4984" y="45479"/>
                </a:cubicBezTo>
                <a:cubicBezTo>
                  <a:pt x="4572" y="45279"/>
                  <a:pt x="4127" y="45153"/>
                  <a:pt x="3661" y="45108"/>
                </a:cubicBezTo>
                <a:cubicBezTo>
                  <a:pt x="4216" y="43592"/>
                  <a:pt x="5662" y="42575"/>
                  <a:pt x="7279" y="42563"/>
                </a:cubicBezTo>
                <a:close/>
                <a:moveTo>
                  <a:pt x="23134" y="42563"/>
                </a:moveTo>
                <a:cubicBezTo>
                  <a:pt x="24755" y="42563"/>
                  <a:pt x="26210" y="43576"/>
                  <a:pt x="26774" y="45095"/>
                </a:cubicBezTo>
                <a:cubicBezTo>
                  <a:pt x="26553" y="45108"/>
                  <a:pt x="26337" y="45140"/>
                  <a:pt x="26124" y="45185"/>
                </a:cubicBezTo>
                <a:cubicBezTo>
                  <a:pt x="25616" y="43978"/>
                  <a:pt x="24449" y="43200"/>
                  <a:pt x="23133" y="43200"/>
                </a:cubicBezTo>
                <a:cubicBezTo>
                  <a:pt x="23127" y="43200"/>
                  <a:pt x="23120" y="43200"/>
                  <a:pt x="23114" y="43200"/>
                </a:cubicBezTo>
                <a:cubicBezTo>
                  <a:pt x="21807" y="43208"/>
                  <a:pt x="20639" y="43996"/>
                  <a:pt x="20141" y="45202"/>
                </a:cubicBezTo>
                <a:lnTo>
                  <a:pt x="20202" y="45226"/>
                </a:lnTo>
                <a:cubicBezTo>
                  <a:pt x="20692" y="44045"/>
                  <a:pt x="21835" y="43282"/>
                  <a:pt x="23114" y="43274"/>
                </a:cubicBezTo>
                <a:cubicBezTo>
                  <a:pt x="23120" y="43274"/>
                  <a:pt x="23127" y="43274"/>
                  <a:pt x="23134" y="43274"/>
                </a:cubicBezTo>
                <a:cubicBezTo>
                  <a:pt x="24416" y="43274"/>
                  <a:pt x="25555" y="44027"/>
                  <a:pt x="26054" y="45206"/>
                </a:cubicBezTo>
                <a:cubicBezTo>
                  <a:pt x="25839" y="45259"/>
                  <a:pt x="25630" y="45328"/>
                  <a:pt x="25430" y="45417"/>
                </a:cubicBezTo>
                <a:cubicBezTo>
                  <a:pt x="25021" y="44511"/>
                  <a:pt x="24127" y="43931"/>
                  <a:pt x="23134" y="43931"/>
                </a:cubicBezTo>
                <a:lnTo>
                  <a:pt x="23119" y="43931"/>
                </a:lnTo>
                <a:cubicBezTo>
                  <a:pt x="22105" y="43935"/>
                  <a:pt x="21202" y="44544"/>
                  <a:pt x="20815" y="45479"/>
                </a:cubicBezTo>
                <a:cubicBezTo>
                  <a:pt x="20467" y="45312"/>
                  <a:pt x="20096" y="45193"/>
                  <a:pt x="19707" y="45132"/>
                </a:cubicBezTo>
                <a:lnTo>
                  <a:pt x="19699" y="45132"/>
                </a:lnTo>
                <a:cubicBezTo>
                  <a:pt x="19667" y="45128"/>
                  <a:pt x="19630" y="45123"/>
                  <a:pt x="19598" y="45119"/>
                </a:cubicBezTo>
                <a:cubicBezTo>
                  <a:pt x="19594" y="45116"/>
                  <a:pt x="19585" y="45116"/>
                  <a:pt x="19581" y="45116"/>
                </a:cubicBezTo>
                <a:cubicBezTo>
                  <a:pt x="19549" y="45112"/>
                  <a:pt x="19520" y="45108"/>
                  <a:pt x="19492" y="45108"/>
                </a:cubicBezTo>
                <a:cubicBezTo>
                  <a:pt x="20046" y="43592"/>
                  <a:pt x="21492" y="42575"/>
                  <a:pt x="23110" y="42563"/>
                </a:cubicBezTo>
                <a:close/>
                <a:moveTo>
                  <a:pt x="38961" y="42563"/>
                </a:moveTo>
                <a:cubicBezTo>
                  <a:pt x="40586" y="42563"/>
                  <a:pt x="42037" y="43576"/>
                  <a:pt x="42600" y="45095"/>
                </a:cubicBezTo>
                <a:cubicBezTo>
                  <a:pt x="42380" y="45108"/>
                  <a:pt x="42163" y="45140"/>
                  <a:pt x="41951" y="45185"/>
                </a:cubicBezTo>
                <a:cubicBezTo>
                  <a:pt x="41444" y="43977"/>
                  <a:pt x="40280" y="43200"/>
                  <a:pt x="38965" y="43200"/>
                </a:cubicBezTo>
                <a:lnTo>
                  <a:pt x="38940" y="43200"/>
                </a:lnTo>
                <a:cubicBezTo>
                  <a:pt x="37638" y="43208"/>
                  <a:pt x="36469" y="43996"/>
                  <a:pt x="35967" y="45202"/>
                </a:cubicBezTo>
                <a:lnTo>
                  <a:pt x="36033" y="45226"/>
                </a:lnTo>
                <a:cubicBezTo>
                  <a:pt x="36523" y="44045"/>
                  <a:pt x="37666" y="43282"/>
                  <a:pt x="38944" y="43274"/>
                </a:cubicBezTo>
                <a:cubicBezTo>
                  <a:pt x="38951" y="43274"/>
                  <a:pt x="38958" y="43274"/>
                  <a:pt x="38964" y="43274"/>
                </a:cubicBezTo>
                <a:cubicBezTo>
                  <a:pt x="40247" y="43274"/>
                  <a:pt x="41382" y="44027"/>
                  <a:pt x="41881" y="45206"/>
                </a:cubicBezTo>
                <a:cubicBezTo>
                  <a:pt x="41669" y="45259"/>
                  <a:pt x="41457" y="45328"/>
                  <a:pt x="41257" y="45417"/>
                </a:cubicBezTo>
                <a:cubicBezTo>
                  <a:pt x="40852" y="44511"/>
                  <a:pt x="39958" y="43931"/>
                  <a:pt x="38961" y="43931"/>
                </a:cubicBezTo>
                <a:lnTo>
                  <a:pt x="38949" y="43931"/>
                </a:lnTo>
                <a:cubicBezTo>
                  <a:pt x="37932" y="43935"/>
                  <a:pt x="37033" y="44544"/>
                  <a:pt x="36641" y="45479"/>
                </a:cubicBezTo>
                <a:cubicBezTo>
                  <a:pt x="36229" y="45279"/>
                  <a:pt x="35783" y="45153"/>
                  <a:pt x="35317" y="45108"/>
                </a:cubicBezTo>
                <a:cubicBezTo>
                  <a:pt x="35873" y="43592"/>
                  <a:pt x="37319" y="42575"/>
                  <a:pt x="38936" y="42563"/>
                </a:cubicBezTo>
                <a:close/>
                <a:moveTo>
                  <a:pt x="54792" y="42563"/>
                </a:moveTo>
                <a:cubicBezTo>
                  <a:pt x="56413" y="42563"/>
                  <a:pt x="57867" y="43576"/>
                  <a:pt x="58431" y="45095"/>
                </a:cubicBezTo>
                <a:cubicBezTo>
                  <a:pt x="58211" y="45108"/>
                  <a:pt x="57994" y="45140"/>
                  <a:pt x="57781" y="45185"/>
                </a:cubicBezTo>
                <a:cubicBezTo>
                  <a:pt x="57270" y="43977"/>
                  <a:pt x="56107" y="43200"/>
                  <a:pt x="54792" y="43200"/>
                </a:cubicBezTo>
                <a:lnTo>
                  <a:pt x="54771" y="43200"/>
                </a:lnTo>
                <a:cubicBezTo>
                  <a:pt x="53464" y="43208"/>
                  <a:pt x="52296" y="43996"/>
                  <a:pt x="51798" y="45202"/>
                </a:cubicBezTo>
                <a:lnTo>
                  <a:pt x="51859" y="45226"/>
                </a:lnTo>
                <a:cubicBezTo>
                  <a:pt x="52349" y="44045"/>
                  <a:pt x="53493" y="43282"/>
                  <a:pt x="54771" y="43274"/>
                </a:cubicBezTo>
                <a:cubicBezTo>
                  <a:pt x="54778" y="43274"/>
                  <a:pt x="54784" y="43274"/>
                  <a:pt x="54791" y="43274"/>
                </a:cubicBezTo>
                <a:cubicBezTo>
                  <a:pt x="56078" y="43274"/>
                  <a:pt x="57212" y="44027"/>
                  <a:pt x="57712" y="45206"/>
                </a:cubicBezTo>
                <a:cubicBezTo>
                  <a:pt x="57495" y="45259"/>
                  <a:pt x="57287" y="45328"/>
                  <a:pt x="57087" y="45417"/>
                </a:cubicBezTo>
                <a:cubicBezTo>
                  <a:pt x="56678" y="44511"/>
                  <a:pt x="55784" y="43931"/>
                  <a:pt x="54792" y="43931"/>
                </a:cubicBezTo>
                <a:lnTo>
                  <a:pt x="54775" y="43931"/>
                </a:lnTo>
                <a:cubicBezTo>
                  <a:pt x="53762" y="43935"/>
                  <a:pt x="52859" y="44544"/>
                  <a:pt x="52471" y="45479"/>
                </a:cubicBezTo>
                <a:cubicBezTo>
                  <a:pt x="52060" y="45279"/>
                  <a:pt x="51610" y="45153"/>
                  <a:pt x="51148" y="45108"/>
                </a:cubicBezTo>
                <a:cubicBezTo>
                  <a:pt x="51704" y="43592"/>
                  <a:pt x="53150" y="42575"/>
                  <a:pt x="54767" y="42563"/>
                </a:cubicBezTo>
                <a:close/>
                <a:moveTo>
                  <a:pt x="70618" y="42563"/>
                </a:moveTo>
                <a:cubicBezTo>
                  <a:pt x="72243" y="42563"/>
                  <a:pt x="73693" y="43576"/>
                  <a:pt x="74257" y="45095"/>
                </a:cubicBezTo>
                <a:cubicBezTo>
                  <a:pt x="74036" y="45108"/>
                  <a:pt x="73821" y="45140"/>
                  <a:pt x="73608" y="45185"/>
                </a:cubicBezTo>
                <a:cubicBezTo>
                  <a:pt x="73101" y="43977"/>
                  <a:pt x="71938" y="43200"/>
                  <a:pt x="70622" y="43200"/>
                </a:cubicBezTo>
                <a:lnTo>
                  <a:pt x="70598" y="43200"/>
                </a:lnTo>
                <a:cubicBezTo>
                  <a:pt x="69295" y="43208"/>
                  <a:pt x="68126" y="43996"/>
                  <a:pt x="67625" y="45202"/>
                </a:cubicBezTo>
                <a:lnTo>
                  <a:pt x="67689" y="45226"/>
                </a:lnTo>
                <a:cubicBezTo>
                  <a:pt x="68179" y="44045"/>
                  <a:pt x="69323" y="43282"/>
                  <a:pt x="70602" y="43274"/>
                </a:cubicBezTo>
                <a:lnTo>
                  <a:pt x="70622" y="43274"/>
                </a:lnTo>
                <a:cubicBezTo>
                  <a:pt x="71904" y="43274"/>
                  <a:pt x="73040" y="44026"/>
                  <a:pt x="73538" y="45206"/>
                </a:cubicBezTo>
                <a:cubicBezTo>
                  <a:pt x="73326" y="45259"/>
                  <a:pt x="73114" y="45328"/>
                  <a:pt x="72914" y="45417"/>
                </a:cubicBezTo>
                <a:cubicBezTo>
                  <a:pt x="72509" y="44511"/>
                  <a:pt x="71615" y="43931"/>
                  <a:pt x="70618" y="43931"/>
                </a:cubicBezTo>
                <a:lnTo>
                  <a:pt x="70605" y="43931"/>
                </a:lnTo>
                <a:cubicBezTo>
                  <a:pt x="69589" y="43935"/>
                  <a:pt x="68690" y="44544"/>
                  <a:pt x="68298" y="45479"/>
                </a:cubicBezTo>
                <a:cubicBezTo>
                  <a:pt x="67885" y="45279"/>
                  <a:pt x="67440" y="45153"/>
                  <a:pt x="66975" y="45108"/>
                </a:cubicBezTo>
                <a:cubicBezTo>
                  <a:pt x="67534" y="43592"/>
                  <a:pt x="68976" y="42575"/>
                  <a:pt x="70594" y="42563"/>
                </a:cubicBezTo>
                <a:close/>
                <a:moveTo>
                  <a:pt x="86449" y="42563"/>
                </a:moveTo>
                <a:cubicBezTo>
                  <a:pt x="88074" y="42563"/>
                  <a:pt x="89524" y="43576"/>
                  <a:pt x="90087" y="45095"/>
                </a:cubicBezTo>
                <a:cubicBezTo>
                  <a:pt x="89867" y="45108"/>
                  <a:pt x="89651" y="45140"/>
                  <a:pt x="89438" y="45185"/>
                </a:cubicBezTo>
                <a:cubicBezTo>
                  <a:pt x="88928" y="43977"/>
                  <a:pt x="87764" y="43200"/>
                  <a:pt x="86449" y="43200"/>
                </a:cubicBezTo>
                <a:lnTo>
                  <a:pt x="86428" y="43200"/>
                </a:lnTo>
                <a:cubicBezTo>
                  <a:pt x="85122" y="43208"/>
                  <a:pt x="83953" y="43996"/>
                  <a:pt x="83455" y="45202"/>
                </a:cubicBezTo>
                <a:lnTo>
                  <a:pt x="83516" y="45226"/>
                </a:lnTo>
                <a:cubicBezTo>
                  <a:pt x="84010" y="44045"/>
                  <a:pt x="85150" y="43282"/>
                  <a:pt x="86428" y="43274"/>
                </a:cubicBezTo>
                <a:lnTo>
                  <a:pt x="86449" y="43274"/>
                </a:lnTo>
                <a:cubicBezTo>
                  <a:pt x="87731" y="43274"/>
                  <a:pt x="88871" y="44026"/>
                  <a:pt x="89369" y="45206"/>
                </a:cubicBezTo>
                <a:cubicBezTo>
                  <a:pt x="89152" y="45259"/>
                  <a:pt x="88944" y="45328"/>
                  <a:pt x="88744" y="45417"/>
                </a:cubicBezTo>
                <a:cubicBezTo>
                  <a:pt x="88336" y="44511"/>
                  <a:pt x="87441" y="43931"/>
                  <a:pt x="86449" y="43931"/>
                </a:cubicBezTo>
                <a:lnTo>
                  <a:pt x="86432" y="43931"/>
                </a:lnTo>
                <a:cubicBezTo>
                  <a:pt x="85420" y="43935"/>
                  <a:pt x="84517" y="44544"/>
                  <a:pt x="84129" y="45479"/>
                </a:cubicBezTo>
                <a:cubicBezTo>
                  <a:pt x="83716" y="45279"/>
                  <a:pt x="83267" y="45153"/>
                  <a:pt x="82805" y="45108"/>
                </a:cubicBezTo>
                <a:cubicBezTo>
                  <a:pt x="83361" y="43592"/>
                  <a:pt x="84807" y="42575"/>
                  <a:pt x="86424" y="42563"/>
                </a:cubicBezTo>
                <a:close/>
                <a:moveTo>
                  <a:pt x="15166" y="44001"/>
                </a:moveTo>
                <a:cubicBezTo>
                  <a:pt x="16146" y="44001"/>
                  <a:pt x="17017" y="44572"/>
                  <a:pt x="17404" y="45466"/>
                </a:cubicBezTo>
                <a:cubicBezTo>
                  <a:pt x="17217" y="45557"/>
                  <a:pt x="17036" y="45662"/>
                  <a:pt x="16865" y="45777"/>
                </a:cubicBezTo>
                <a:cubicBezTo>
                  <a:pt x="16591" y="45083"/>
                  <a:pt x="15918" y="44618"/>
                  <a:pt x="15166" y="44618"/>
                </a:cubicBezTo>
                <a:lnTo>
                  <a:pt x="15154" y="44618"/>
                </a:lnTo>
                <a:cubicBezTo>
                  <a:pt x="14395" y="44625"/>
                  <a:pt x="13716" y="45099"/>
                  <a:pt x="13454" y="45806"/>
                </a:cubicBezTo>
                <a:cubicBezTo>
                  <a:pt x="13283" y="45687"/>
                  <a:pt x="13104" y="45581"/>
                  <a:pt x="12915" y="45487"/>
                </a:cubicBezTo>
                <a:cubicBezTo>
                  <a:pt x="13300" y="44589"/>
                  <a:pt x="14169" y="44009"/>
                  <a:pt x="15149" y="44001"/>
                </a:cubicBezTo>
                <a:close/>
                <a:moveTo>
                  <a:pt x="30993" y="44001"/>
                </a:moveTo>
                <a:cubicBezTo>
                  <a:pt x="31973" y="44001"/>
                  <a:pt x="32842" y="44572"/>
                  <a:pt x="33234" y="45466"/>
                </a:cubicBezTo>
                <a:cubicBezTo>
                  <a:pt x="33047" y="45557"/>
                  <a:pt x="32863" y="45662"/>
                  <a:pt x="32691" y="45777"/>
                </a:cubicBezTo>
                <a:cubicBezTo>
                  <a:pt x="32422" y="45083"/>
                  <a:pt x="31748" y="44618"/>
                  <a:pt x="30993" y="44618"/>
                </a:cubicBezTo>
                <a:lnTo>
                  <a:pt x="30980" y="44618"/>
                </a:lnTo>
                <a:cubicBezTo>
                  <a:pt x="30225" y="44625"/>
                  <a:pt x="29547" y="45099"/>
                  <a:pt x="29281" y="45806"/>
                </a:cubicBezTo>
                <a:cubicBezTo>
                  <a:pt x="29114" y="45687"/>
                  <a:pt x="28930" y="45581"/>
                  <a:pt x="28746" y="45487"/>
                </a:cubicBezTo>
                <a:cubicBezTo>
                  <a:pt x="29126" y="44589"/>
                  <a:pt x="30000" y="44009"/>
                  <a:pt x="30976" y="44001"/>
                </a:cubicBezTo>
                <a:close/>
                <a:moveTo>
                  <a:pt x="46823" y="44001"/>
                </a:moveTo>
                <a:cubicBezTo>
                  <a:pt x="47803" y="44001"/>
                  <a:pt x="48673" y="44572"/>
                  <a:pt x="49061" y="45466"/>
                </a:cubicBezTo>
                <a:cubicBezTo>
                  <a:pt x="48874" y="45557"/>
                  <a:pt x="48694" y="45662"/>
                  <a:pt x="48522" y="45777"/>
                </a:cubicBezTo>
                <a:cubicBezTo>
                  <a:pt x="48249" y="45083"/>
                  <a:pt x="47575" y="44618"/>
                  <a:pt x="46823" y="44618"/>
                </a:cubicBezTo>
                <a:lnTo>
                  <a:pt x="46811" y="44618"/>
                </a:lnTo>
                <a:cubicBezTo>
                  <a:pt x="46051" y="44625"/>
                  <a:pt x="45374" y="45099"/>
                  <a:pt x="45112" y="45806"/>
                </a:cubicBezTo>
                <a:cubicBezTo>
                  <a:pt x="44940" y="45687"/>
                  <a:pt x="44761" y="45581"/>
                  <a:pt x="44573" y="45487"/>
                </a:cubicBezTo>
                <a:cubicBezTo>
                  <a:pt x="44957" y="44589"/>
                  <a:pt x="45826" y="44009"/>
                  <a:pt x="46807" y="44001"/>
                </a:cubicBezTo>
                <a:close/>
                <a:moveTo>
                  <a:pt x="62650" y="44001"/>
                </a:moveTo>
                <a:cubicBezTo>
                  <a:pt x="63630" y="44001"/>
                  <a:pt x="64500" y="44572"/>
                  <a:pt x="64892" y="45466"/>
                </a:cubicBezTo>
                <a:cubicBezTo>
                  <a:pt x="64705" y="45557"/>
                  <a:pt x="64520" y="45662"/>
                  <a:pt x="64349" y="45777"/>
                </a:cubicBezTo>
                <a:cubicBezTo>
                  <a:pt x="64079" y="45083"/>
                  <a:pt x="63406" y="44618"/>
                  <a:pt x="62650" y="44618"/>
                </a:cubicBezTo>
                <a:lnTo>
                  <a:pt x="62637" y="44618"/>
                </a:lnTo>
                <a:cubicBezTo>
                  <a:pt x="61881" y="44625"/>
                  <a:pt x="61204" y="45099"/>
                  <a:pt x="60938" y="45806"/>
                </a:cubicBezTo>
                <a:cubicBezTo>
                  <a:pt x="60771" y="45687"/>
                  <a:pt x="60588" y="45581"/>
                  <a:pt x="60403" y="45487"/>
                </a:cubicBezTo>
                <a:cubicBezTo>
                  <a:pt x="60784" y="44589"/>
                  <a:pt x="61657" y="44009"/>
                  <a:pt x="62633" y="44001"/>
                </a:cubicBezTo>
                <a:close/>
                <a:moveTo>
                  <a:pt x="78481" y="44001"/>
                </a:moveTo>
                <a:cubicBezTo>
                  <a:pt x="79461" y="44001"/>
                  <a:pt x="80330" y="44572"/>
                  <a:pt x="80718" y="45466"/>
                </a:cubicBezTo>
                <a:cubicBezTo>
                  <a:pt x="80530" y="45557"/>
                  <a:pt x="80351" y="45662"/>
                  <a:pt x="80179" y="45777"/>
                </a:cubicBezTo>
                <a:cubicBezTo>
                  <a:pt x="79906" y="45083"/>
                  <a:pt x="79231" y="44618"/>
                  <a:pt x="78481" y="44618"/>
                </a:cubicBezTo>
                <a:lnTo>
                  <a:pt x="78468" y="44618"/>
                </a:lnTo>
                <a:cubicBezTo>
                  <a:pt x="77708" y="44625"/>
                  <a:pt x="77031" y="45099"/>
                  <a:pt x="76769" y="45806"/>
                </a:cubicBezTo>
                <a:cubicBezTo>
                  <a:pt x="76598" y="45687"/>
                  <a:pt x="76418" y="45581"/>
                  <a:pt x="76230" y="45487"/>
                </a:cubicBezTo>
                <a:cubicBezTo>
                  <a:pt x="76614" y="44589"/>
                  <a:pt x="77484" y="44009"/>
                  <a:pt x="78464" y="44001"/>
                </a:cubicBezTo>
                <a:close/>
                <a:moveTo>
                  <a:pt x="94303" y="44001"/>
                </a:moveTo>
                <a:cubicBezTo>
                  <a:pt x="95286" y="44001"/>
                  <a:pt x="96159" y="44572"/>
                  <a:pt x="96549" y="45466"/>
                </a:cubicBezTo>
                <a:cubicBezTo>
                  <a:pt x="96361" y="45557"/>
                  <a:pt x="96178" y="45662"/>
                  <a:pt x="96006" y="45777"/>
                </a:cubicBezTo>
                <a:cubicBezTo>
                  <a:pt x="95736" y="45083"/>
                  <a:pt x="95062" y="44618"/>
                  <a:pt x="94307" y="44618"/>
                </a:cubicBezTo>
                <a:lnTo>
                  <a:pt x="94295" y="44618"/>
                </a:lnTo>
                <a:cubicBezTo>
                  <a:pt x="93539" y="44625"/>
                  <a:pt x="92861" y="45099"/>
                  <a:pt x="92596" y="45806"/>
                </a:cubicBezTo>
                <a:cubicBezTo>
                  <a:pt x="92428" y="45687"/>
                  <a:pt x="92249" y="45581"/>
                  <a:pt x="92061" y="45487"/>
                </a:cubicBezTo>
                <a:cubicBezTo>
                  <a:pt x="92440" y="44589"/>
                  <a:pt x="93314" y="44009"/>
                  <a:pt x="94291" y="44001"/>
                </a:cubicBezTo>
                <a:cubicBezTo>
                  <a:pt x="94295" y="44001"/>
                  <a:pt x="94299" y="44001"/>
                  <a:pt x="94303" y="44001"/>
                </a:cubicBezTo>
                <a:close/>
                <a:moveTo>
                  <a:pt x="7304" y="44001"/>
                </a:moveTo>
                <a:cubicBezTo>
                  <a:pt x="8272" y="44001"/>
                  <a:pt x="9142" y="44565"/>
                  <a:pt x="9534" y="45447"/>
                </a:cubicBezTo>
                <a:cubicBezTo>
                  <a:pt x="9346" y="45532"/>
                  <a:pt x="9166" y="45634"/>
                  <a:pt x="8991" y="45749"/>
                </a:cubicBezTo>
                <a:cubicBezTo>
                  <a:pt x="8713" y="45070"/>
                  <a:pt x="8039" y="44618"/>
                  <a:pt x="7304" y="44618"/>
                </a:cubicBezTo>
                <a:lnTo>
                  <a:pt x="7296" y="44618"/>
                </a:lnTo>
                <a:cubicBezTo>
                  <a:pt x="6519" y="44625"/>
                  <a:pt x="5842" y="45112"/>
                  <a:pt x="5584" y="45834"/>
                </a:cubicBezTo>
                <a:cubicBezTo>
                  <a:pt x="5413" y="45712"/>
                  <a:pt x="5233" y="45602"/>
                  <a:pt x="5049" y="45508"/>
                </a:cubicBezTo>
                <a:cubicBezTo>
                  <a:pt x="5425" y="44597"/>
                  <a:pt x="6303" y="44009"/>
                  <a:pt x="7292" y="44001"/>
                </a:cubicBezTo>
                <a:close/>
                <a:moveTo>
                  <a:pt x="23134" y="44001"/>
                </a:moveTo>
                <a:cubicBezTo>
                  <a:pt x="24099" y="44001"/>
                  <a:pt x="24968" y="44565"/>
                  <a:pt x="25364" y="45447"/>
                </a:cubicBezTo>
                <a:cubicBezTo>
                  <a:pt x="25177" y="45532"/>
                  <a:pt x="24993" y="45634"/>
                  <a:pt x="24821" y="45749"/>
                </a:cubicBezTo>
                <a:cubicBezTo>
                  <a:pt x="24540" y="45070"/>
                  <a:pt x="23869" y="44618"/>
                  <a:pt x="23134" y="44618"/>
                </a:cubicBezTo>
                <a:lnTo>
                  <a:pt x="23122" y="44618"/>
                </a:lnTo>
                <a:cubicBezTo>
                  <a:pt x="22350" y="44625"/>
                  <a:pt x="21668" y="45112"/>
                  <a:pt x="21415" y="45834"/>
                </a:cubicBezTo>
                <a:cubicBezTo>
                  <a:pt x="21243" y="45712"/>
                  <a:pt x="21064" y="45602"/>
                  <a:pt x="20876" y="45508"/>
                </a:cubicBezTo>
                <a:cubicBezTo>
                  <a:pt x="21256" y="44597"/>
                  <a:pt x="22133" y="44009"/>
                  <a:pt x="23119" y="44001"/>
                </a:cubicBezTo>
                <a:close/>
                <a:moveTo>
                  <a:pt x="38961" y="44001"/>
                </a:moveTo>
                <a:cubicBezTo>
                  <a:pt x="39929" y="44001"/>
                  <a:pt x="40799" y="44565"/>
                  <a:pt x="41191" y="45447"/>
                </a:cubicBezTo>
                <a:cubicBezTo>
                  <a:pt x="41003" y="45532"/>
                  <a:pt x="40823" y="45634"/>
                  <a:pt x="40648" y="45749"/>
                </a:cubicBezTo>
                <a:cubicBezTo>
                  <a:pt x="40370" y="45070"/>
                  <a:pt x="39696" y="44618"/>
                  <a:pt x="38961" y="44618"/>
                </a:cubicBezTo>
                <a:lnTo>
                  <a:pt x="38953" y="44618"/>
                </a:lnTo>
                <a:cubicBezTo>
                  <a:pt x="38177" y="44625"/>
                  <a:pt x="37498" y="45112"/>
                  <a:pt x="37242" y="45834"/>
                </a:cubicBezTo>
                <a:cubicBezTo>
                  <a:pt x="37221" y="45822"/>
                  <a:pt x="37196" y="45806"/>
                  <a:pt x="37176" y="45790"/>
                </a:cubicBezTo>
                <a:cubicBezTo>
                  <a:pt x="37025" y="45683"/>
                  <a:pt x="36870" y="45594"/>
                  <a:pt x="36706" y="45508"/>
                </a:cubicBezTo>
                <a:cubicBezTo>
                  <a:pt x="37082" y="44597"/>
                  <a:pt x="37960" y="44009"/>
                  <a:pt x="38949" y="44001"/>
                </a:cubicBezTo>
                <a:close/>
                <a:moveTo>
                  <a:pt x="54792" y="44001"/>
                </a:moveTo>
                <a:cubicBezTo>
                  <a:pt x="55755" y="44001"/>
                  <a:pt x="56626" y="44565"/>
                  <a:pt x="57022" y="45447"/>
                </a:cubicBezTo>
                <a:cubicBezTo>
                  <a:pt x="56833" y="45532"/>
                  <a:pt x="56650" y="45634"/>
                  <a:pt x="56478" y="45749"/>
                </a:cubicBezTo>
                <a:cubicBezTo>
                  <a:pt x="56196" y="45070"/>
                  <a:pt x="55527" y="44618"/>
                  <a:pt x="54792" y="44618"/>
                </a:cubicBezTo>
                <a:lnTo>
                  <a:pt x="54780" y="44618"/>
                </a:lnTo>
                <a:cubicBezTo>
                  <a:pt x="54007" y="44625"/>
                  <a:pt x="53325" y="45112"/>
                  <a:pt x="53072" y="45834"/>
                </a:cubicBezTo>
                <a:cubicBezTo>
                  <a:pt x="52917" y="45724"/>
                  <a:pt x="52758" y="45626"/>
                  <a:pt x="52590" y="45536"/>
                </a:cubicBezTo>
                <a:cubicBezTo>
                  <a:pt x="52569" y="45528"/>
                  <a:pt x="52554" y="45520"/>
                  <a:pt x="52533" y="45508"/>
                </a:cubicBezTo>
                <a:cubicBezTo>
                  <a:pt x="52912" y="44597"/>
                  <a:pt x="53791" y="44009"/>
                  <a:pt x="54775" y="44001"/>
                </a:cubicBezTo>
                <a:close/>
                <a:moveTo>
                  <a:pt x="70618" y="44001"/>
                </a:moveTo>
                <a:cubicBezTo>
                  <a:pt x="71586" y="44001"/>
                  <a:pt x="72456" y="44565"/>
                  <a:pt x="72848" y="45447"/>
                </a:cubicBezTo>
                <a:cubicBezTo>
                  <a:pt x="72660" y="45532"/>
                  <a:pt x="72481" y="45634"/>
                  <a:pt x="72305" y="45749"/>
                </a:cubicBezTo>
                <a:cubicBezTo>
                  <a:pt x="72024" y="45069"/>
                  <a:pt x="71351" y="44618"/>
                  <a:pt x="70620" y="44618"/>
                </a:cubicBezTo>
                <a:cubicBezTo>
                  <a:pt x="70617" y="44618"/>
                  <a:pt x="70614" y="44618"/>
                  <a:pt x="70610" y="44618"/>
                </a:cubicBezTo>
                <a:cubicBezTo>
                  <a:pt x="69834" y="44625"/>
                  <a:pt x="69156" y="45112"/>
                  <a:pt x="68899" y="45834"/>
                </a:cubicBezTo>
                <a:cubicBezTo>
                  <a:pt x="68727" y="45712"/>
                  <a:pt x="68547" y="45602"/>
                  <a:pt x="68364" y="45508"/>
                </a:cubicBezTo>
                <a:cubicBezTo>
                  <a:pt x="68739" y="44597"/>
                  <a:pt x="69617" y="44009"/>
                  <a:pt x="70605" y="44001"/>
                </a:cubicBezTo>
                <a:close/>
                <a:moveTo>
                  <a:pt x="86449" y="44001"/>
                </a:moveTo>
                <a:cubicBezTo>
                  <a:pt x="87412" y="44001"/>
                  <a:pt x="88283" y="44565"/>
                  <a:pt x="88679" y="45447"/>
                </a:cubicBezTo>
                <a:cubicBezTo>
                  <a:pt x="88491" y="45532"/>
                  <a:pt x="88307" y="45634"/>
                  <a:pt x="88136" y="45749"/>
                </a:cubicBezTo>
                <a:cubicBezTo>
                  <a:pt x="87853" y="45070"/>
                  <a:pt x="87184" y="44618"/>
                  <a:pt x="86449" y="44618"/>
                </a:cubicBezTo>
                <a:lnTo>
                  <a:pt x="86436" y="44618"/>
                </a:lnTo>
                <a:cubicBezTo>
                  <a:pt x="85665" y="44625"/>
                  <a:pt x="84982" y="45112"/>
                  <a:pt x="84729" y="45834"/>
                </a:cubicBezTo>
                <a:cubicBezTo>
                  <a:pt x="84558" y="45712"/>
                  <a:pt x="84378" y="45602"/>
                  <a:pt x="84190" y="45508"/>
                </a:cubicBezTo>
                <a:cubicBezTo>
                  <a:pt x="84570" y="44597"/>
                  <a:pt x="85448" y="44009"/>
                  <a:pt x="86432" y="44001"/>
                </a:cubicBezTo>
                <a:close/>
                <a:moveTo>
                  <a:pt x="15166" y="44691"/>
                </a:moveTo>
                <a:cubicBezTo>
                  <a:pt x="15893" y="44691"/>
                  <a:pt x="16546" y="45140"/>
                  <a:pt x="16804" y="45822"/>
                </a:cubicBezTo>
                <a:cubicBezTo>
                  <a:pt x="16649" y="45932"/>
                  <a:pt x="16497" y="46055"/>
                  <a:pt x="16359" y="46190"/>
                </a:cubicBezTo>
                <a:cubicBezTo>
                  <a:pt x="16240" y="45634"/>
                  <a:pt x="15737" y="45221"/>
                  <a:pt x="15166" y="45221"/>
                </a:cubicBezTo>
                <a:lnTo>
                  <a:pt x="15158" y="45221"/>
                </a:lnTo>
                <a:cubicBezTo>
                  <a:pt x="14561" y="45226"/>
                  <a:pt x="14063" y="45655"/>
                  <a:pt x="13961" y="46235"/>
                </a:cubicBezTo>
                <a:cubicBezTo>
                  <a:pt x="13822" y="46096"/>
                  <a:pt x="13671" y="45965"/>
                  <a:pt x="13512" y="45851"/>
                </a:cubicBezTo>
                <a:cubicBezTo>
                  <a:pt x="13761" y="45161"/>
                  <a:pt x="14419" y="44695"/>
                  <a:pt x="15154" y="44691"/>
                </a:cubicBezTo>
                <a:close/>
                <a:moveTo>
                  <a:pt x="30993" y="44691"/>
                </a:moveTo>
                <a:cubicBezTo>
                  <a:pt x="31724" y="44691"/>
                  <a:pt x="32377" y="45140"/>
                  <a:pt x="32635" y="45822"/>
                </a:cubicBezTo>
                <a:cubicBezTo>
                  <a:pt x="32475" y="45932"/>
                  <a:pt x="32328" y="46055"/>
                  <a:pt x="32190" y="46190"/>
                </a:cubicBezTo>
                <a:cubicBezTo>
                  <a:pt x="32071" y="45630"/>
                  <a:pt x="31564" y="45221"/>
                  <a:pt x="30985" y="45221"/>
                </a:cubicBezTo>
                <a:cubicBezTo>
                  <a:pt x="30388" y="45226"/>
                  <a:pt x="29890" y="45655"/>
                  <a:pt x="29792" y="46235"/>
                </a:cubicBezTo>
                <a:cubicBezTo>
                  <a:pt x="29649" y="46096"/>
                  <a:pt x="29502" y="45965"/>
                  <a:pt x="29343" y="45851"/>
                </a:cubicBezTo>
                <a:cubicBezTo>
                  <a:pt x="29592" y="45161"/>
                  <a:pt x="30245" y="44695"/>
                  <a:pt x="30980" y="44691"/>
                </a:cubicBezTo>
                <a:close/>
                <a:moveTo>
                  <a:pt x="46823" y="44691"/>
                </a:moveTo>
                <a:cubicBezTo>
                  <a:pt x="47551" y="44691"/>
                  <a:pt x="48203" y="45140"/>
                  <a:pt x="48461" y="45822"/>
                </a:cubicBezTo>
                <a:cubicBezTo>
                  <a:pt x="48305" y="45932"/>
                  <a:pt x="48154" y="46055"/>
                  <a:pt x="48016" y="46190"/>
                </a:cubicBezTo>
                <a:cubicBezTo>
                  <a:pt x="47898" y="45630"/>
                  <a:pt x="47391" y="45221"/>
                  <a:pt x="46815" y="45221"/>
                </a:cubicBezTo>
                <a:cubicBezTo>
                  <a:pt x="46218" y="45226"/>
                  <a:pt x="45721" y="45655"/>
                  <a:pt x="45619" y="46235"/>
                </a:cubicBezTo>
                <a:cubicBezTo>
                  <a:pt x="45479" y="46096"/>
                  <a:pt x="45328" y="45965"/>
                  <a:pt x="45169" y="45851"/>
                </a:cubicBezTo>
                <a:cubicBezTo>
                  <a:pt x="45419" y="45161"/>
                  <a:pt x="46075" y="44695"/>
                  <a:pt x="46811" y="44691"/>
                </a:cubicBezTo>
                <a:close/>
                <a:moveTo>
                  <a:pt x="62650" y="44691"/>
                </a:moveTo>
                <a:cubicBezTo>
                  <a:pt x="63381" y="44691"/>
                  <a:pt x="64034" y="45140"/>
                  <a:pt x="64292" y="45822"/>
                </a:cubicBezTo>
                <a:cubicBezTo>
                  <a:pt x="64132" y="45932"/>
                  <a:pt x="63985" y="46055"/>
                  <a:pt x="63847" y="46190"/>
                </a:cubicBezTo>
                <a:cubicBezTo>
                  <a:pt x="63728" y="45634"/>
                  <a:pt x="63225" y="45221"/>
                  <a:pt x="62650" y="45221"/>
                </a:cubicBezTo>
                <a:lnTo>
                  <a:pt x="62641" y="45221"/>
                </a:lnTo>
                <a:cubicBezTo>
                  <a:pt x="62045" y="45226"/>
                  <a:pt x="61547" y="45655"/>
                  <a:pt x="61449" y="46235"/>
                </a:cubicBezTo>
                <a:cubicBezTo>
                  <a:pt x="61306" y="46096"/>
                  <a:pt x="61159" y="45965"/>
                  <a:pt x="60999" y="45851"/>
                </a:cubicBezTo>
                <a:cubicBezTo>
                  <a:pt x="61249" y="45161"/>
                  <a:pt x="61902" y="44695"/>
                  <a:pt x="62637" y="44691"/>
                </a:cubicBezTo>
                <a:close/>
                <a:moveTo>
                  <a:pt x="78481" y="44691"/>
                </a:moveTo>
                <a:cubicBezTo>
                  <a:pt x="79207" y="44691"/>
                  <a:pt x="79861" y="45140"/>
                  <a:pt x="80119" y="45822"/>
                </a:cubicBezTo>
                <a:cubicBezTo>
                  <a:pt x="79963" y="45932"/>
                  <a:pt x="79812" y="46055"/>
                  <a:pt x="79673" y="46190"/>
                </a:cubicBezTo>
                <a:cubicBezTo>
                  <a:pt x="79555" y="45634"/>
                  <a:pt x="79052" y="45221"/>
                  <a:pt x="78481" y="45221"/>
                </a:cubicBezTo>
                <a:lnTo>
                  <a:pt x="78472" y="45221"/>
                </a:lnTo>
                <a:cubicBezTo>
                  <a:pt x="77876" y="45226"/>
                  <a:pt x="77378" y="45655"/>
                  <a:pt x="77276" y="46235"/>
                </a:cubicBezTo>
                <a:cubicBezTo>
                  <a:pt x="77137" y="46096"/>
                  <a:pt x="76986" y="45965"/>
                  <a:pt x="76826" y="45851"/>
                </a:cubicBezTo>
                <a:cubicBezTo>
                  <a:pt x="77075" y="45161"/>
                  <a:pt x="77733" y="44695"/>
                  <a:pt x="78468" y="44691"/>
                </a:cubicBezTo>
                <a:close/>
                <a:moveTo>
                  <a:pt x="94307" y="44691"/>
                </a:moveTo>
                <a:cubicBezTo>
                  <a:pt x="95038" y="44691"/>
                  <a:pt x="95691" y="45140"/>
                  <a:pt x="95949" y="45822"/>
                </a:cubicBezTo>
                <a:cubicBezTo>
                  <a:pt x="95789" y="45932"/>
                  <a:pt x="95642" y="46055"/>
                  <a:pt x="95503" y="46190"/>
                </a:cubicBezTo>
                <a:cubicBezTo>
                  <a:pt x="95386" y="45634"/>
                  <a:pt x="94883" y="45221"/>
                  <a:pt x="94307" y="45221"/>
                </a:cubicBezTo>
                <a:lnTo>
                  <a:pt x="94298" y="45221"/>
                </a:lnTo>
                <a:cubicBezTo>
                  <a:pt x="93702" y="45226"/>
                  <a:pt x="93205" y="45655"/>
                  <a:pt x="93106" y="46235"/>
                </a:cubicBezTo>
                <a:cubicBezTo>
                  <a:pt x="92963" y="46092"/>
                  <a:pt x="92816" y="45965"/>
                  <a:pt x="92657" y="45851"/>
                </a:cubicBezTo>
                <a:cubicBezTo>
                  <a:pt x="92906" y="45161"/>
                  <a:pt x="93563" y="44695"/>
                  <a:pt x="94298" y="44691"/>
                </a:cubicBezTo>
                <a:close/>
                <a:moveTo>
                  <a:pt x="7317" y="44691"/>
                </a:moveTo>
                <a:cubicBezTo>
                  <a:pt x="8023" y="44691"/>
                  <a:pt x="8667" y="45130"/>
                  <a:pt x="8934" y="45785"/>
                </a:cubicBezTo>
                <a:cubicBezTo>
                  <a:pt x="8778" y="45896"/>
                  <a:pt x="8627" y="46014"/>
                  <a:pt x="8489" y="46145"/>
                </a:cubicBezTo>
                <a:cubicBezTo>
                  <a:pt x="8353" y="45606"/>
                  <a:pt x="7863" y="45221"/>
                  <a:pt x="7304" y="45221"/>
                </a:cubicBezTo>
                <a:lnTo>
                  <a:pt x="7300" y="45221"/>
                </a:lnTo>
                <a:cubicBezTo>
                  <a:pt x="6687" y="45226"/>
                  <a:pt x="6176" y="45675"/>
                  <a:pt x="6095" y="46275"/>
                </a:cubicBezTo>
                <a:cubicBezTo>
                  <a:pt x="5956" y="46133"/>
                  <a:pt x="5805" y="45998"/>
                  <a:pt x="5646" y="45879"/>
                </a:cubicBezTo>
                <a:cubicBezTo>
                  <a:pt x="5882" y="45172"/>
                  <a:pt x="6544" y="44695"/>
                  <a:pt x="7296" y="44691"/>
                </a:cubicBezTo>
                <a:cubicBezTo>
                  <a:pt x="7303" y="44691"/>
                  <a:pt x="7310" y="44691"/>
                  <a:pt x="7317" y="44691"/>
                </a:cubicBezTo>
                <a:close/>
                <a:moveTo>
                  <a:pt x="23134" y="44691"/>
                </a:moveTo>
                <a:cubicBezTo>
                  <a:pt x="23845" y="44691"/>
                  <a:pt x="24495" y="45128"/>
                  <a:pt x="24760" y="45785"/>
                </a:cubicBezTo>
                <a:cubicBezTo>
                  <a:pt x="24605" y="45896"/>
                  <a:pt x="24458" y="46014"/>
                  <a:pt x="24319" y="46145"/>
                </a:cubicBezTo>
                <a:cubicBezTo>
                  <a:pt x="24180" y="45606"/>
                  <a:pt x="23694" y="45221"/>
                  <a:pt x="23134" y="45221"/>
                </a:cubicBezTo>
                <a:lnTo>
                  <a:pt x="23126" y="45221"/>
                </a:lnTo>
                <a:cubicBezTo>
                  <a:pt x="22518" y="45226"/>
                  <a:pt x="22007" y="45675"/>
                  <a:pt x="21926" y="46275"/>
                </a:cubicBezTo>
                <a:cubicBezTo>
                  <a:pt x="21782" y="46133"/>
                  <a:pt x="21632" y="45998"/>
                  <a:pt x="21472" y="45879"/>
                </a:cubicBezTo>
                <a:cubicBezTo>
                  <a:pt x="21713" y="45168"/>
                  <a:pt x="22371" y="44695"/>
                  <a:pt x="23122" y="44691"/>
                </a:cubicBezTo>
                <a:close/>
                <a:moveTo>
                  <a:pt x="38961" y="44691"/>
                </a:moveTo>
                <a:cubicBezTo>
                  <a:pt x="39672" y="44691"/>
                  <a:pt x="40325" y="45128"/>
                  <a:pt x="40591" y="45785"/>
                </a:cubicBezTo>
                <a:cubicBezTo>
                  <a:pt x="40435" y="45896"/>
                  <a:pt x="40284" y="46014"/>
                  <a:pt x="40145" y="46145"/>
                </a:cubicBezTo>
                <a:cubicBezTo>
                  <a:pt x="40011" y="45606"/>
                  <a:pt x="39521" y="45221"/>
                  <a:pt x="38961" y="45221"/>
                </a:cubicBezTo>
                <a:lnTo>
                  <a:pt x="38957" y="45221"/>
                </a:lnTo>
                <a:cubicBezTo>
                  <a:pt x="38344" y="45226"/>
                  <a:pt x="37834" y="45675"/>
                  <a:pt x="37752" y="46275"/>
                </a:cubicBezTo>
                <a:cubicBezTo>
                  <a:pt x="37687" y="46210"/>
                  <a:pt x="37621" y="46145"/>
                  <a:pt x="37552" y="46084"/>
                </a:cubicBezTo>
                <a:cubicBezTo>
                  <a:pt x="37491" y="46030"/>
                  <a:pt x="37430" y="45981"/>
                  <a:pt x="37368" y="45928"/>
                </a:cubicBezTo>
                <a:cubicBezTo>
                  <a:pt x="37344" y="45912"/>
                  <a:pt x="37323" y="45896"/>
                  <a:pt x="37302" y="45879"/>
                </a:cubicBezTo>
                <a:cubicBezTo>
                  <a:pt x="37540" y="45172"/>
                  <a:pt x="38201" y="44695"/>
                  <a:pt x="38953" y="44691"/>
                </a:cubicBezTo>
                <a:close/>
                <a:moveTo>
                  <a:pt x="54792" y="44691"/>
                </a:moveTo>
                <a:cubicBezTo>
                  <a:pt x="55502" y="44691"/>
                  <a:pt x="56152" y="45128"/>
                  <a:pt x="56417" y="45785"/>
                </a:cubicBezTo>
                <a:cubicBezTo>
                  <a:pt x="56262" y="45896"/>
                  <a:pt x="56115" y="46014"/>
                  <a:pt x="55976" y="46145"/>
                </a:cubicBezTo>
                <a:cubicBezTo>
                  <a:pt x="55837" y="45606"/>
                  <a:pt x="55351" y="45221"/>
                  <a:pt x="54792" y="45221"/>
                </a:cubicBezTo>
                <a:lnTo>
                  <a:pt x="54784" y="45221"/>
                </a:lnTo>
                <a:cubicBezTo>
                  <a:pt x="54175" y="45226"/>
                  <a:pt x="53664" y="45675"/>
                  <a:pt x="53583" y="46275"/>
                </a:cubicBezTo>
                <a:cubicBezTo>
                  <a:pt x="53440" y="46133"/>
                  <a:pt x="53289" y="45998"/>
                  <a:pt x="53129" y="45879"/>
                </a:cubicBezTo>
                <a:cubicBezTo>
                  <a:pt x="53370" y="45168"/>
                  <a:pt x="54028" y="44695"/>
                  <a:pt x="54780" y="44691"/>
                </a:cubicBezTo>
                <a:close/>
                <a:moveTo>
                  <a:pt x="70618" y="44691"/>
                </a:moveTo>
                <a:cubicBezTo>
                  <a:pt x="71329" y="44691"/>
                  <a:pt x="71983" y="45128"/>
                  <a:pt x="72247" y="45785"/>
                </a:cubicBezTo>
                <a:cubicBezTo>
                  <a:pt x="72092" y="45896"/>
                  <a:pt x="71941" y="46014"/>
                  <a:pt x="71802" y="46145"/>
                </a:cubicBezTo>
                <a:cubicBezTo>
                  <a:pt x="71668" y="45606"/>
                  <a:pt x="71178" y="45221"/>
                  <a:pt x="70618" y="45221"/>
                </a:cubicBezTo>
                <a:lnTo>
                  <a:pt x="70614" y="45221"/>
                </a:lnTo>
                <a:cubicBezTo>
                  <a:pt x="70002" y="45226"/>
                  <a:pt x="69491" y="45675"/>
                  <a:pt x="69410" y="46275"/>
                </a:cubicBezTo>
                <a:cubicBezTo>
                  <a:pt x="69287" y="46153"/>
                  <a:pt x="69160" y="46039"/>
                  <a:pt x="69025" y="45928"/>
                </a:cubicBezTo>
                <a:cubicBezTo>
                  <a:pt x="69005" y="45912"/>
                  <a:pt x="68980" y="45896"/>
                  <a:pt x="68960" y="45879"/>
                </a:cubicBezTo>
                <a:cubicBezTo>
                  <a:pt x="69197" y="45172"/>
                  <a:pt x="69859" y="44695"/>
                  <a:pt x="70610" y="44691"/>
                </a:cubicBezTo>
                <a:close/>
                <a:moveTo>
                  <a:pt x="86449" y="44691"/>
                </a:moveTo>
                <a:cubicBezTo>
                  <a:pt x="87159" y="44691"/>
                  <a:pt x="87808" y="45128"/>
                  <a:pt x="88074" y="45785"/>
                </a:cubicBezTo>
                <a:cubicBezTo>
                  <a:pt x="87919" y="45896"/>
                  <a:pt x="87772" y="46014"/>
                  <a:pt x="87633" y="46145"/>
                </a:cubicBezTo>
                <a:cubicBezTo>
                  <a:pt x="87495" y="45606"/>
                  <a:pt x="87009" y="45221"/>
                  <a:pt x="86449" y="45221"/>
                </a:cubicBezTo>
                <a:lnTo>
                  <a:pt x="86441" y="45221"/>
                </a:lnTo>
                <a:cubicBezTo>
                  <a:pt x="85832" y="45226"/>
                  <a:pt x="85322" y="45675"/>
                  <a:pt x="85240" y="46275"/>
                </a:cubicBezTo>
                <a:cubicBezTo>
                  <a:pt x="85097" y="46133"/>
                  <a:pt x="84946" y="45998"/>
                  <a:pt x="84786" y="45879"/>
                </a:cubicBezTo>
                <a:cubicBezTo>
                  <a:pt x="85027" y="45172"/>
                  <a:pt x="85685" y="44695"/>
                  <a:pt x="86436" y="44691"/>
                </a:cubicBezTo>
                <a:close/>
                <a:moveTo>
                  <a:pt x="7300" y="45291"/>
                </a:moveTo>
                <a:cubicBezTo>
                  <a:pt x="7839" y="45291"/>
                  <a:pt x="8317" y="45671"/>
                  <a:pt x="8431" y="46198"/>
                </a:cubicBezTo>
                <a:cubicBezTo>
                  <a:pt x="8244" y="46382"/>
                  <a:pt x="8072" y="46582"/>
                  <a:pt x="7920" y="46799"/>
                </a:cubicBezTo>
                <a:cubicBezTo>
                  <a:pt x="7705" y="46761"/>
                  <a:pt x="7479" y="46741"/>
                  <a:pt x="7251" y="46741"/>
                </a:cubicBezTo>
                <a:lnTo>
                  <a:pt x="7226" y="46741"/>
                </a:lnTo>
                <a:cubicBezTo>
                  <a:pt x="6989" y="46746"/>
                  <a:pt x="6757" y="46765"/>
                  <a:pt x="6528" y="46810"/>
                </a:cubicBezTo>
                <a:lnTo>
                  <a:pt x="6532" y="46806"/>
                </a:lnTo>
                <a:cubicBezTo>
                  <a:pt x="6414" y="46635"/>
                  <a:pt x="6283" y="46471"/>
                  <a:pt x="6140" y="46320"/>
                </a:cubicBezTo>
                <a:lnTo>
                  <a:pt x="6140" y="46320"/>
                </a:lnTo>
                <a:lnTo>
                  <a:pt x="6161" y="46324"/>
                </a:lnTo>
                <a:cubicBezTo>
                  <a:pt x="6221" y="45741"/>
                  <a:pt x="6712" y="45295"/>
                  <a:pt x="7300" y="45291"/>
                </a:cubicBezTo>
                <a:close/>
                <a:moveTo>
                  <a:pt x="23134" y="45291"/>
                </a:moveTo>
                <a:cubicBezTo>
                  <a:pt x="23673" y="45291"/>
                  <a:pt x="24143" y="45671"/>
                  <a:pt x="24258" y="46198"/>
                </a:cubicBezTo>
                <a:cubicBezTo>
                  <a:pt x="24074" y="46382"/>
                  <a:pt x="23903" y="46582"/>
                  <a:pt x="23751" y="46799"/>
                </a:cubicBezTo>
                <a:cubicBezTo>
                  <a:pt x="23530" y="46761"/>
                  <a:pt x="23306" y="46741"/>
                  <a:pt x="23077" y="46741"/>
                </a:cubicBezTo>
                <a:lnTo>
                  <a:pt x="23053" y="46741"/>
                </a:lnTo>
                <a:cubicBezTo>
                  <a:pt x="22816" y="46746"/>
                  <a:pt x="22583" y="46765"/>
                  <a:pt x="22359" y="46810"/>
                </a:cubicBezTo>
                <a:lnTo>
                  <a:pt x="22359" y="46806"/>
                </a:lnTo>
                <a:cubicBezTo>
                  <a:pt x="22338" y="46774"/>
                  <a:pt x="22314" y="46741"/>
                  <a:pt x="22289" y="46708"/>
                </a:cubicBezTo>
                <a:cubicBezTo>
                  <a:pt x="22273" y="46688"/>
                  <a:pt x="22261" y="46667"/>
                  <a:pt x="22244" y="46648"/>
                </a:cubicBezTo>
                <a:cubicBezTo>
                  <a:pt x="22236" y="46635"/>
                  <a:pt x="22224" y="46623"/>
                  <a:pt x="22216" y="46610"/>
                </a:cubicBezTo>
                <a:cubicBezTo>
                  <a:pt x="22191" y="46582"/>
                  <a:pt x="22167" y="46550"/>
                  <a:pt x="22146" y="46520"/>
                </a:cubicBezTo>
                <a:cubicBezTo>
                  <a:pt x="22142" y="46520"/>
                  <a:pt x="22142" y="46516"/>
                  <a:pt x="22142" y="46516"/>
                </a:cubicBezTo>
                <a:cubicBezTo>
                  <a:pt x="22084" y="46452"/>
                  <a:pt x="22028" y="46386"/>
                  <a:pt x="21967" y="46320"/>
                </a:cubicBezTo>
                <a:lnTo>
                  <a:pt x="21967" y="46320"/>
                </a:lnTo>
                <a:lnTo>
                  <a:pt x="21986" y="46324"/>
                </a:lnTo>
                <a:cubicBezTo>
                  <a:pt x="22048" y="45741"/>
                  <a:pt x="22538" y="45295"/>
                  <a:pt x="23126" y="45291"/>
                </a:cubicBezTo>
                <a:close/>
                <a:moveTo>
                  <a:pt x="38957" y="45291"/>
                </a:moveTo>
                <a:cubicBezTo>
                  <a:pt x="39500" y="45291"/>
                  <a:pt x="39973" y="45671"/>
                  <a:pt x="40088" y="46198"/>
                </a:cubicBezTo>
                <a:cubicBezTo>
                  <a:pt x="39900" y="46382"/>
                  <a:pt x="39728" y="46582"/>
                  <a:pt x="39577" y="46799"/>
                </a:cubicBezTo>
                <a:cubicBezTo>
                  <a:pt x="39361" y="46761"/>
                  <a:pt x="39136" y="46741"/>
                  <a:pt x="38908" y="46741"/>
                </a:cubicBezTo>
                <a:lnTo>
                  <a:pt x="38883" y="46741"/>
                </a:lnTo>
                <a:cubicBezTo>
                  <a:pt x="38646" y="46746"/>
                  <a:pt x="38414" y="46765"/>
                  <a:pt x="38185" y="46810"/>
                </a:cubicBezTo>
                <a:lnTo>
                  <a:pt x="38189" y="46806"/>
                </a:lnTo>
                <a:cubicBezTo>
                  <a:pt x="38071" y="46635"/>
                  <a:pt x="37940" y="46471"/>
                  <a:pt x="37797" y="46320"/>
                </a:cubicBezTo>
                <a:lnTo>
                  <a:pt x="37797" y="46320"/>
                </a:lnTo>
                <a:lnTo>
                  <a:pt x="37817" y="46324"/>
                </a:lnTo>
                <a:cubicBezTo>
                  <a:pt x="37879" y="45741"/>
                  <a:pt x="38369" y="45295"/>
                  <a:pt x="38957" y="45291"/>
                </a:cubicBezTo>
                <a:close/>
                <a:moveTo>
                  <a:pt x="54792" y="45291"/>
                </a:moveTo>
                <a:cubicBezTo>
                  <a:pt x="55331" y="45291"/>
                  <a:pt x="55804" y="45671"/>
                  <a:pt x="55915" y="46198"/>
                </a:cubicBezTo>
                <a:cubicBezTo>
                  <a:pt x="55731" y="46382"/>
                  <a:pt x="55559" y="46582"/>
                  <a:pt x="55408" y="46799"/>
                </a:cubicBezTo>
                <a:cubicBezTo>
                  <a:pt x="55188" y="46761"/>
                  <a:pt x="54963" y="46741"/>
                  <a:pt x="54735" y="46741"/>
                </a:cubicBezTo>
                <a:lnTo>
                  <a:pt x="54710" y="46741"/>
                </a:lnTo>
                <a:cubicBezTo>
                  <a:pt x="54473" y="46746"/>
                  <a:pt x="54241" y="46765"/>
                  <a:pt x="54015" y="46810"/>
                </a:cubicBezTo>
                <a:lnTo>
                  <a:pt x="54015" y="46806"/>
                </a:lnTo>
                <a:cubicBezTo>
                  <a:pt x="53898" y="46635"/>
                  <a:pt x="53766" y="46471"/>
                  <a:pt x="53623" y="46320"/>
                </a:cubicBezTo>
                <a:lnTo>
                  <a:pt x="53623" y="46320"/>
                </a:lnTo>
                <a:lnTo>
                  <a:pt x="53644" y="46324"/>
                </a:lnTo>
                <a:cubicBezTo>
                  <a:pt x="53705" y="45741"/>
                  <a:pt x="54196" y="45295"/>
                  <a:pt x="54784" y="45291"/>
                </a:cubicBezTo>
                <a:close/>
                <a:moveTo>
                  <a:pt x="70618" y="45291"/>
                </a:moveTo>
                <a:cubicBezTo>
                  <a:pt x="71161" y="45291"/>
                  <a:pt x="71631" y="45671"/>
                  <a:pt x="71745" y="46198"/>
                </a:cubicBezTo>
                <a:cubicBezTo>
                  <a:pt x="71557" y="46382"/>
                  <a:pt x="71386" y="46582"/>
                  <a:pt x="71235" y="46799"/>
                </a:cubicBezTo>
                <a:cubicBezTo>
                  <a:pt x="71018" y="46761"/>
                  <a:pt x="70794" y="46741"/>
                  <a:pt x="70565" y="46741"/>
                </a:cubicBezTo>
                <a:lnTo>
                  <a:pt x="70541" y="46741"/>
                </a:lnTo>
                <a:cubicBezTo>
                  <a:pt x="70304" y="46746"/>
                  <a:pt x="70071" y="46765"/>
                  <a:pt x="69842" y="46810"/>
                </a:cubicBezTo>
                <a:lnTo>
                  <a:pt x="69846" y="46806"/>
                </a:lnTo>
                <a:cubicBezTo>
                  <a:pt x="69728" y="46635"/>
                  <a:pt x="69597" y="46471"/>
                  <a:pt x="69454" y="46320"/>
                </a:cubicBezTo>
                <a:lnTo>
                  <a:pt x="69454" y="46320"/>
                </a:lnTo>
                <a:lnTo>
                  <a:pt x="69474" y="46324"/>
                </a:lnTo>
                <a:cubicBezTo>
                  <a:pt x="69536" y="45741"/>
                  <a:pt x="70026" y="45295"/>
                  <a:pt x="70614" y="45291"/>
                </a:cubicBezTo>
                <a:close/>
                <a:moveTo>
                  <a:pt x="86449" y="45291"/>
                </a:moveTo>
                <a:cubicBezTo>
                  <a:pt x="86988" y="45291"/>
                  <a:pt x="87461" y="45671"/>
                  <a:pt x="87572" y="46198"/>
                </a:cubicBezTo>
                <a:cubicBezTo>
                  <a:pt x="87388" y="46382"/>
                  <a:pt x="87216" y="46582"/>
                  <a:pt x="87065" y="46799"/>
                </a:cubicBezTo>
                <a:cubicBezTo>
                  <a:pt x="86845" y="46761"/>
                  <a:pt x="86620" y="46741"/>
                  <a:pt x="86396" y="46741"/>
                </a:cubicBezTo>
                <a:lnTo>
                  <a:pt x="86367" y="46741"/>
                </a:lnTo>
                <a:cubicBezTo>
                  <a:pt x="86130" y="46746"/>
                  <a:pt x="85897" y="46765"/>
                  <a:pt x="85672" y="46810"/>
                </a:cubicBezTo>
                <a:lnTo>
                  <a:pt x="85672" y="46806"/>
                </a:lnTo>
                <a:cubicBezTo>
                  <a:pt x="85554" y="46635"/>
                  <a:pt x="85423" y="46471"/>
                  <a:pt x="85280" y="46320"/>
                </a:cubicBezTo>
                <a:lnTo>
                  <a:pt x="85280" y="46320"/>
                </a:lnTo>
                <a:lnTo>
                  <a:pt x="85301" y="46324"/>
                </a:lnTo>
                <a:cubicBezTo>
                  <a:pt x="85363" y="45741"/>
                  <a:pt x="85853" y="45295"/>
                  <a:pt x="86441" y="45291"/>
                </a:cubicBezTo>
                <a:close/>
                <a:moveTo>
                  <a:pt x="15166" y="45291"/>
                </a:moveTo>
                <a:cubicBezTo>
                  <a:pt x="15722" y="45291"/>
                  <a:pt x="16203" y="45702"/>
                  <a:pt x="16297" y="46247"/>
                </a:cubicBezTo>
                <a:cubicBezTo>
                  <a:pt x="16212" y="46337"/>
                  <a:pt x="16130" y="46427"/>
                  <a:pt x="16052" y="46520"/>
                </a:cubicBezTo>
                <a:cubicBezTo>
                  <a:pt x="15979" y="46606"/>
                  <a:pt x="15914" y="46701"/>
                  <a:pt x="15848" y="46795"/>
                </a:cubicBezTo>
                <a:cubicBezTo>
                  <a:pt x="15639" y="46761"/>
                  <a:pt x="15432" y="46741"/>
                  <a:pt x="15219" y="46741"/>
                </a:cubicBezTo>
                <a:lnTo>
                  <a:pt x="15194" y="46741"/>
                </a:lnTo>
                <a:cubicBezTo>
                  <a:pt x="14929" y="46746"/>
                  <a:pt x="14668" y="46774"/>
                  <a:pt x="14414" y="46827"/>
                </a:cubicBezTo>
                <a:lnTo>
                  <a:pt x="14439" y="46806"/>
                </a:lnTo>
                <a:cubicBezTo>
                  <a:pt x="14316" y="46623"/>
                  <a:pt x="14174" y="46456"/>
                  <a:pt x="14022" y="46296"/>
                </a:cubicBezTo>
                <a:cubicBezTo>
                  <a:pt x="14096" y="45724"/>
                  <a:pt x="14578" y="45295"/>
                  <a:pt x="15158" y="45291"/>
                </a:cubicBezTo>
                <a:cubicBezTo>
                  <a:pt x="15161" y="45291"/>
                  <a:pt x="15163" y="45291"/>
                  <a:pt x="15166" y="45291"/>
                </a:cubicBezTo>
                <a:close/>
                <a:moveTo>
                  <a:pt x="30993" y="45291"/>
                </a:moveTo>
                <a:cubicBezTo>
                  <a:pt x="31548" y="45291"/>
                  <a:pt x="32034" y="45704"/>
                  <a:pt x="32128" y="46247"/>
                </a:cubicBezTo>
                <a:cubicBezTo>
                  <a:pt x="31960" y="46414"/>
                  <a:pt x="31809" y="46599"/>
                  <a:pt x="31675" y="46795"/>
                </a:cubicBezTo>
                <a:cubicBezTo>
                  <a:pt x="31470" y="46761"/>
                  <a:pt x="31262" y="46741"/>
                  <a:pt x="31050" y="46741"/>
                </a:cubicBezTo>
                <a:lnTo>
                  <a:pt x="31025" y="46741"/>
                </a:lnTo>
                <a:cubicBezTo>
                  <a:pt x="30759" y="46746"/>
                  <a:pt x="30499" y="46774"/>
                  <a:pt x="30241" y="46827"/>
                </a:cubicBezTo>
                <a:lnTo>
                  <a:pt x="30269" y="46806"/>
                </a:lnTo>
                <a:cubicBezTo>
                  <a:pt x="30143" y="46623"/>
                  <a:pt x="30005" y="46456"/>
                  <a:pt x="29853" y="46296"/>
                </a:cubicBezTo>
                <a:cubicBezTo>
                  <a:pt x="29926" y="45724"/>
                  <a:pt x="30408" y="45295"/>
                  <a:pt x="30985" y="45291"/>
                </a:cubicBezTo>
                <a:close/>
                <a:moveTo>
                  <a:pt x="46823" y="45291"/>
                </a:moveTo>
                <a:cubicBezTo>
                  <a:pt x="47379" y="45291"/>
                  <a:pt x="47865" y="45702"/>
                  <a:pt x="47954" y="46247"/>
                </a:cubicBezTo>
                <a:cubicBezTo>
                  <a:pt x="47845" y="46365"/>
                  <a:pt x="47734" y="46484"/>
                  <a:pt x="47636" y="46614"/>
                </a:cubicBezTo>
                <a:cubicBezTo>
                  <a:pt x="47591" y="46672"/>
                  <a:pt x="47546" y="46733"/>
                  <a:pt x="47506" y="46795"/>
                </a:cubicBezTo>
                <a:cubicBezTo>
                  <a:pt x="47289" y="46757"/>
                  <a:pt x="47072" y="46741"/>
                  <a:pt x="46852" y="46741"/>
                </a:cubicBezTo>
                <a:cubicBezTo>
                  <a:pt x="46586" y="46746"/>
                  <a:pt x="46325" y="46774"/>
                  <a:pt x="46071" y="46827"/>
                </a:cubicBezTo>
                <a:lnTo>
                  <a:pt x="46096" y="46806"/>
                </a:lnTo>
                <a:cubicBezTo>
                  <a:pt x="45973" y="46623"/>
                  <a:pt x="45830" y="46456"/>
                  <a:pt x="45679" y="46296"/>
                </a:cubicBezTo>
                <a:cubicBezTo>
                  <a:pt x="45753" y="45724"/>
                  <a:pt x="46235" y="45295"/>
                  <a:pt x="46815" y="45291"/>
                </a:cubicBezTo>
                <a:cubicBezTo>
                  <a:pt x="46818" y="45291"/>
                  <a:pt x="46821" y="45291"/>
                  <a:pt x="46823" y="45291"/>
                </a:cubicBezTo>
                <a:close/>
                <a:moveTo>
                  <a:pt x="62649" y="45291"/>
                </a:moveTo>
                <a:cubicBezTo>
                  <a:pt x="63205" y="45291"/>
                  <a:pt x="63691" y="45702"/>
                  <a:pt x="63785" y="46247"/>
                </a:cubicBezTo>
                <a:cubicBezTo>
                  <a:pt x="63700" y="46337"/>
                  <a:pt x="63617" y="46427"/>
                  <a:pt x="63540" y="46520"/>
                </a:cubicBezTo>
                <a:cubicBezTo>
                  <a:pt x="63466" y="46606"/>
                  <a:pt x="63397" y="46701"/>
                  <a:pt x="63332" y="46795"/>
                </a:cubicBezTo>
                <a:cubicBezTo>
                  <a:pt x="63127" y="46761"/>
                  <a:pt x="62920" y="46741"/>
                  <a:pt x="62707" y="46741"/>
                </a:cubicBezTo>
                <a:lnTo>
                  <a:pt x="62682" y="46741"/>
                </a:lnTo>
                <a:cubicBezTo>
                  <a:pt x="62417" y="46746"/>
                  <a:pt x="62156" y="46774"/>
                  <a:pt x="61898" y="46827"/>
                </a:cubicBezTo>
                <a:lnTo>
                  <a:pt x="61927" y="46806"/>
                </a:lnTo>
                <a:cubicBezTo>
                  <a:pt x="61800" y="46623"/>
                  <a:pt x="61661" y="46456"/>
                  <a:pt x="61510" y="46296"/>
                </a:cubicBezTo>
                <a:cubicBezTo>
                  <a:pt x="61583" y="45724"/>
                  <a:pt x="62066" y="45295"/>
                  <a:pt x="62641" y="45291"/>
                </a:cubicBezTo>
                <a:cubicBezTo>
                  <a:pt x="62644" y="45291"/>
                  <a:pt x="62646" y="45291"/>
                  <a:pt x="62649" y="45291"/>
                </a:cubicBezTo>
                <a:close/>
                <a:moveTo>
                  <a:pt x="78480" y="45291"/>
                </a:moveTo>
                <a:cubicBezTo>
                  <a:pt x="79036" y="45291"/>
                  <a:pt x="79522" y="45702"/>
                  <a:pt x="79616" y="46247"/>
                </a:cubicBezTo>
                <a:cubicBezTo>
                  <a:pt x="79448" y="46414"/>
                  <a:pt x="79297" y="46599"/>
                  <a:pt x="79163" y="46795"/>
                </a:cubicBezTo>
                <a:cubicBezTo>
                  <a:pt x="78958" y="46761"/>
                  <a:pt x="78746" y="46741"/>
                  <a:pt x="78534" y="46741"/>
                </a:cubicBezTo>
                <a:lnTo>
                  <a:pt x="78509" y="46741"/>
                </a:lnTo>
                <a:cubicBezTo>
                  <a:pt x="78243" y="46746"/>
                  <a:pt x="77982" y="46774"/>
                  <a:pt x="77729" y="46827"/>
                </a:cubicBezTo>
                <a:lnTo>
                  <a:pt x="77753" y="46806"/>
                </a:lnTo>
                <a:cubicBezTo>
                  <a:pt x="77631" y="46623"/>
                  <a:pt x="77488" y="46456"/>
                  <a:pt x="77337" y="46296"/>
                </a:cubicBezTo>
                <a:cubicBezTo>
                  <a:pt x="77410" y="45724"/>
                  <a:pt x="77892" y="45295"/>
                  <a:pt x="78472" y="45291"/>
                </a:cubicBezTo>
                <a:cubicBezTo>
                  <a:pt x="78474" y="45291"/>
                  <a:pt x="78477" y="45291"/>
                  <a:pt x="78480" y="45291"/>
                </a:cubicBezTo>
                <a:close/>
                <a:moveTo>
                  <a:pt x="94307" y="45291"/>
                </a:moveTo>
                <a:cubicBezTo>
                  <a:pt x="94862" y="45291"/>
                  <a:pt x="95348" y="45704"/>
                  <a:pt x="95442" y="46247"/>
                </a:cubicBezTo>
                <a:cubicBezTo>
                  <a:pt x="95279" y="46414"/>
                  <a:pt x="95124" y="46599"/>
                  <a:pt x="94989" y="46795"/>
                </a:cubicBezTo>
                <a:cubicBezTo>
                  <a:pt x="94785" y="46761"/>
                  <a:pt x="94577" y="46741"/>
                  <a:pt x="94364" y="46741"/>
                </a:cubicBezTo>
                <a:lnTo>
                  <a:pt x="94340" y="46741"/>
                </a:lnTo>
                <a:cubicBezTo>
                  <a:pt x="94074" y="46746"/>
                  <a:pt x="93812" y="46774"/>
                  <a:pt x="93555" y="46827"/>
                </a:cubicBezTo>
                <a:lnTo>
                  <a:pt x="93584" y="46806"/>
                </a:lnTo>
                <a:cubicBezTo>
                  <a:pt x="93457" y="46623"/>
                  <a:pt x="93318" y="46456"/>
                  <a:pt x="93167" y="46296"/>
                </a:cubicBezTo>
                <a:cubicBezTo>
                  <a:pt x="93241" y="45724"/>
                  <a:pt x="93723" y="45295"/>
                  <a:pt x="94298" y="45291"/>
                </a:cubicBezTo>
                <a:close/>
                <a:moveTo>
                  <a:pt x="19093" y="45157"/>
                </a:moveTo>
                <a:cubicBezTo>
                  <a:pt x="19936" y="45157"/>
                  <a:pt x="20737" y="45426"/>
                  <a:pt x="21394" y="45908"/>
                </a:cubicBezTo>
                <a:cubicBezTo>
                  <a:pt x="21709" y="46141"/>
                  <a:pt x="21986" y="46418"/>
                  <a:pt x="22224" y="46737"/>
                </a:cubicBezTo>
                <a:cubicBezTo>
                  <a:pt x="22244" y="46765"/>
                  <a:pt x="22265" y="46795"/>
                  <a:pt x="22285" y="46823"/>
                </a:cubicBezTo>
                <a:cubicBezTo>
                  <a:pt x="22060" y="46872"/>
                  <a:pt x="21844" y="46937"/>
                  <a:pt x="21635" y="47019"/>
                </a:cubicBezTo>
                <a:cubicBezTo>
                  <a:pt x="21015" y="46239"/>
                  <a:pt x="20092" y="45794"/>
                  <a:pt x="19100" y="45794"/>
                </a:cubicBezTo>
                <a:lnTo>
                  <a:pt x="19079" y="45794"/>
                </a:lnTo>
                <a:cubicBezTo>
                  <a:pt x="18107" y="45802"/>
                  <a:pt x="17200" y="46235"/>
                  <a:pt x="16587" y="46986"/>
                </a:cubicBezTo>
                <a:cubicBezTo>
                  <a:pt x="16375" y="46908"/>
                  <a:pt x="16150" y="46848"/>
                  <a:pt x="15922" y="46806"/>
                </a:cubicBezTo>
                <a:cubicBezTo>
                  <a:pt x="16097" y="46561"/>
                  <a:pt x="16293" y="46337"/>
                  <a:pt x="16514" y="46141"/>
                </a:cubicBezTo>
                <a:cubicBezTo>
                  <a:pt x="16689" y="45986"/>
                  <a:pt x="16877" y="45847"/>
                  <a:pt x="17073" y="45728"/>
                </a:cubicBezTo>
                <a:cubicBezTo>
                  <a:pt x="17106" y="45708"/>
                  <a:pt x="17139" y="45687"/>
                  <a:pt x="17175" y="45667"/>
                </a:cubicBezTo>
                <a:cubicBezTo>
                  <a:pt x="17469" y="45500"/>
                  <a:pt x="17788" y="45368"/>
                  <a:pt x="18119" y="45283"/>
                </a:cubicBezTo>
                <a:lnTo>
                  <a:pt x="18119" y="45291"/>
                </a:lnTo>
                <a:lnTo>
                  <a:pt x="18184" y="45266"/>
                </a:lnTo>
                <a:cubicBezTo>
                  <a:pt x="18397" y="45214"/>
                  <a:pt x="18613" y="45181"/>
                  <a:pt x="18830" y="45165"/>
                </a:cubicBezTo>
                <a:cubicBezTo>
                  <a:pt x="18830" y="45168"/>
                  <a:pt x="18834" y="45172"/>
                  <a:pt x="18834" y="45172"/>
                </a:cubicBezTo>
                <a:lnTo>
                  <a:pt x="18862" y="45165"/>
                </a:lnTo>
                <a:cubicBezTo>
                  <a:pt x="18932" y="45161"/>
                  <a:pt x="19002" y="45157"/>
                  <a:pt x="19075" y="45157"/>
                </a:cubicBezTo>
                <a:cubicBezTo>
                  <a:pt x="19081" y="45157"/>
                  <a:pt x="19087" y="45157"/>
                  <a:pt x="19093" y="45157"/>
                </a:cubicBezTo>
                <a:close/>
                <a:moveTo>
                  <a:pt x="34925" y="45157"/>
                </a:moveTo>
                <a:cubicBezTo>
                  <a:pt x="35808" y="45157"/>
                  <a:pt x="36650" y="45455"/>
                  <a:pt x="37323" y="45986"/>
                </a:cubicBezTo>
                <a:cubicBezTo>
                  <a:pt x="37626" y="46222"/>
                  <a:pt x="37890" y="46505"/>
                  <a:pt x="38116" y="46823"/>
                </a:cubicBezTo>
                <a:cubicBezTo>
                  <a:pt x="37890" y="46872"/>
                  <a:pt x="37675" y="46937"/>
                  <a:pt x="37462" y="47019"/>
                </a:cubicBezTo>
                <a:cubicBezTo>
                  <a:pt x="36842" y="46239"/>
                  <a:pt x="35922" y="45794"/>
                  <a:pt x="34925" y="45794"/>
                </a:cubicBezTo>
                <a:lnTo>
                  <a:pt x="34906" y="45794"/>
                </a:lnTo>
                <a:cubicBezTo>
                  <a:pt x="33937" y="45802"/>
                  <a:pt x="33031" y="46235"/>
                  <a:pt x="32414" y="46986"/>
                </a:cubicBezTo>
                <a:cubicBezTo>
                  <a:pt x="32201" y="46908"/>
                  <a:pt x="31981" y="46848"/>
                  <a:pt x="31752" y="46806"/>
                </a:cubicBezTo>
                <a:cubicBezTo>
                  <a:pt x="31834" y="46692"/>
                  <a:pt x="31920" y="46582"/>
                  <a:pt x="32014" y="46476"/>
                </a:cubicBezTo>
                <a:cubicBezTo>
                  <a:pt x="32063" y="46414"/>
                  <a:pt x="32116" y="46357"/>
                  <a:pt x="32173" y="46305"/>
                </a:cubicBezTo>
                <a:cubicBezTo>
                  <a:pt x="32226" y="46247"/>
                  <a:pt x="32284" y="46194"/>
                  <a:pt x="32340" y="46141"/>
                </a:cubicBezTo>
                <a:cubicBezTo>
                  <a:pt x="32401" y="46092"/>
                  <a:pt x="32459" y="46039"/>
                  <a:pt x="32520" y="45994"/>
                </a:cubicBezTo>
                <a:cubicBezTo>
                  <a:pt x="32614" y="45920"/>
                  <a:pt x="32708" y="45851"/>
                  <a:pt x="32806" y="45790"/>
                </a:cubicBezTo>
                <a:cubicBezTo>
                  <a:pt x="33153" y="45561"/>
                  <a:pt x="33541" y="45389"/>
                  <a:pt x="33945" y="45283"/>
                </a:cubicBezTo>
                <a:cubicBezTo>
                  <a:pt x="33945" y="45287"/>
                  <a:pt x="33950" y="45287"/>
                  <a:pt x="33950" y="45291"/>
                </a:cubicBezTo>
                <a:lnTo>
                  <a:pt x="34015" y="45266"/>
                </a:lnTo>
                <a:cubicBezTo>
                  <a:pt x="34223" y="45214"/>
                  <a:pt x="34440" y="45181"/>
                  <a:pt x="34661" y="45165"/>
                </a:cubicBezTo>
                <a:lnTo>
                  <a:pt x="34661" y="45172"/>
                </a:lnTo>
                <a:lnTo>
                  <a:pt x="34689" y="45165"/>
                </a:lnTo>
                <a:cubicBezTo>
                  <a:pt x="34763" y="45161"/>
                  <a:pt x="34832" y="45157"/>
                  <a:pt x="34901" y="45157"/>
                </a:cubicBezTo>
                <a:close/>
                <a:moveTo>
                  <a:pt x="50756" y="45157"/>
                </a:moveTo>
                <a:cubicBezTo>
                  <a:pt x="52026" y="45157"/>
                  <a:pt x="53215" y="45777"/>
                  <a:pt x="53942" y="46823"/>
                </a:cubicBezTo>
                <a:cubicBezTo>
                  <a:pt x="53717" y="46872"/>
                  <a:pt x="53501" y="46937"/>
                  <a:pt x="53293" y="47019"/>
                </a:cubicBezTo>
                <a:cubicBezTo>
                  <a:pt x="52672" y="46239"/>
                  <a:pt x="51749" y="45794"/>
                  <a:pt x="50756" y="45794"/>
                </a:cubicBezTo>
                <a:lnTo>
                  <a:pt x="50736" y="45794"/>
                </a:lnTo>
                <a:cubicBezTo>
                  <a:pt x="49764" y="45802"/>
                  <a:pt x="48857" y="46235"/>
                  <a:pt x="48245" y="46986"/>
                </a:cubicBezTo>
                <a:cubicBezTo>
                  <a:pt x="48028" y="46908"/>
                  <a:pt x="47807" y="46848"/>
                  <a:pt x="47579" y="46806"/>
                </a:cubicBezTo>
                <a:cubicBezTo>
                  <a:pt x="47615" y="46757"/>
                  <a:pt x="47653" y="46704"/>
                  <a:pt x="47689" y="46659"/>
                </a:cubicBezTo>
                <a:cubicBezTo>
                  <a:pt x="48220" y="45977"/>
                  <a:pt x="48955" y="45496"/>
                  <a:pt x="49776" y="45283"/>
                </a:cubicBezTo>
                <a:cubicBezTo>
                  <a:pt x="49776" y="45287"/>
                  <a:pt x="49776" y="45287"/>
                  <a:pt x="49781" y="45291"/>
                </a:cubicBezTo>
                <a:lnTo>
                  <a:pt x="49841" y="45266"/>
                </a:lnTo>
                <a:cubicBezTo>
                  <a:pt x="50054" y="45214"/>
                  <a:pt x="50271" y="45181"/>
                  <a:pt x="50486" y="45165"/>
                </a:cubicBezTo>
                <a:cubicBezTo>
                  <a:pt x="50486" y="45168"/>
                  <a:pt x="50491" y="45172"/>
                  <a:pt x="50491" y="45172"/>
                </a:cubicBezTo>
                <a:lnTo>
                  <a:pt x="50520" y="45165"/>
                </a:lnTo>
                <a:cubicBezTo>
                  <a:pt x="50589" y="45161"/>
                  <a:pt x="50658" y="45157"/>
                  <a:pt x="50731" y="45157"/>
                </a:cubicBezTo>
                <a:close/>
                <a:moveTo>
                  <a:pt x="66583" y="45157"/>
                </a:moveTo>
                <a:cubicBezTo>
                  <a:pt x="67787" y="45157"/>
                  <a:pt x="68911" y="45712"/>
                  <a:pt x="69646" y="46655"/>
                </a:cubicBezTo>
                <a:cubicBezTo>
                  <a:pt x="69691" y="46708"/>
                  <a:pt x="69732" y="46765"/>
                  <a:pt x="69772" y="46823"/>
                </a:cubicBezTo>
                <a:cubicBezTo>
                  <a:pt x="69548" y="46872"/>
                  <a:pt x="69331" y="46937"/>
                  <a:pt x="69119" y="47019"/>
                </a:cubicBezTo>
                <a:cubicBezTo>
                  <a:pt x="68498" y="46239"/>
                  <a:pt x="67580" y="45794"/>
                  <a:pt x="66583" y="45794"/>
                </a:cubicBezTo>
                <a:lnTo>
                  <a:pt x="66562" y="45794"/>
                </a:lnTo>
                <a:cubicBezTo>
                  <a:pt x="65595" y="45802"/>
                  <a:pt x="64688" y="46235"/>
                  <a:pt x="64071" y="46986"/>
                </a:cubicBezTo>
                <a:cubicBezTo>
                  <a:pt x="63859" y="46908"/>
                  <a:pt x="63638" y="46848"/>
                  <a:pt x="63410" y="46806"/>
                </a:cubicBezTo>
                <a:cubicBezTo>
                  <a:pt x="63581" y="46561"/>
                  <a:pt x="63781" y="46337"/>
                  <a:pt x="63998" y="46141"/>
                </a:cubicBezTo>
                <a:cubicBezTo>
                  <a:pt x="64459" y="45732"/>
                  <a:pt x="65010" y="45438"/>
                  <a:pt x="65602" y="45283"/>
                </a:cubicBezTo>
                <a:cubicBezTo>
                  <a:pt x="65602" y="45287"/>
                  <a:pt x="65606" y="45287"/>
                  <a:pt x="65606" y="45291"/>
                </a:cubicBezTo>
                <a:lnTo>
                  <a:pt x="65672" y="45266"/>
                </a:lnTo>
                <a:cubicBezTo>
                  <a:pt x="65881" y="45214"/>
                  <a:pt x="66096" y="45181"/>
                  <a:pt x="66317" y="45165"/>
                </a:cubicBezTo>
                <a:lnTo>
                  <a:pt x="66317" y="45172"/>
                </a:lnTo>
                <a:lnTo>
                  <a:pt x="66346" y="45165"/>
                </a:lnTo>
                <a:cubicBezTo>
                  <a:pt x="66420" y="45161"/>
                  <a:pt x="66489" y="45157"/>
                  <a:pt x="66558" y="45157"/>
                </a:cubicBezTo>
                <a:close/>
                <a:moveTo>
                  <a:pt x="82389" y="45157"/>
                </a:moveTo>
                <a:cubicBezTo>
                  <a:pt x="82520" y="45157"/>
                  <a:pt x="82650" y="45161"/>
                  <a:pt x="82781" y="45172"/>
                </a:cubicBezTo>
                <a:cubicBezTo>
                  <a:pt x="83912" y="45279"/>
                  <a:pt x="84941" y="45879"/>
                  <a:pt x="85599" y="46823"/>
                </a:cubicBezTo>
                <a:cubicBezTo>
                  <a:pt x="85374" y="46872"/>
                  <a:pt x="85158" y="46937"/>
                  <a:pt x="84950" y="47019"/>
                </a:cubicBezTo>
                <a:cubicBezTo>
                  <a:pt x="84329" y="46239"/>
                  <a:pt x="83406" y="45794"/>
                  <a:pt x="82413" y="45794"/>
                </a:cubicBezTo>
                <a:lnTo>
                  <a:pt x="82393" y="45794"/>
                </a:lnTo>
                <a:cubicBezTo>
                  <a:pt x="81421" y="45802"/>
                  <a:pt x="80515" y="46235"/>
                  <a:pt x="79902" y="46986"/>
                </a:cubicBezTo>
                <a:cubicBezTo>
                  <a:pt x="79689" y="46908"/>
                  <a:pt x="79465" y="46848"/>
                  <a:pt x="79236" y="46806"/>
                </a:cubicBezTo>
                <a:cubicBezTo>
                  <a:pt x="79771" y="46047"/>
                  <a:pt x="80551" y="45512"/>
                  <a:pt x="81433" y="45283"/>
                </a:cubicBezTo>
                <a:cubicBezTo>
                  <a:pt x="81433" y="45287"/>
                  <a:pt x="81433" y="45287"/>
                  <a:pt x="81437" y="45291"/>
                </a:cubicBezTo>
                <a:lnTo>
                  <a:pt x="81499" y="45266"/>
                </a:lnTo>
                <a:cubicBezTo>
                  <a:pt x="81711" y="45214"/>
                  <a:pt x="81927" y="45181"/>
                  <a:pt x="82144" y="45165"/>
                </a:cubicBezTo>
                <a:cubicBezTo>
                  <a:pt x="82144" y="45168"/>
                  <a:pt x="82148" y="45172"/>
                  <a:pt x="82148" y="45172"/>
                </a:cubicBezTo>
                <a:lnTo>
                  <a:pt x="82177" y="45165"/>
                </a:lnTo>
                <a:cubicBezTo>
                  <a:pt x="82246" y="45161"/>
                  <a:pt x="82315" y="45157"/>
                  <a:pt x="82389" y="45157"/>
                </a:cubicBezTo>
                <a:close/>
                <a:moveTo>
                  <a:pt x="11182" y="45157"/>
                </a:moveTo>
                <a:cubicBezTo>
                  <a:pt x="12455" y="45157"/>
                  <a:pt x="13648" y="45785"/>
                  <a:pt x="14374" y="46835"/>
                </a:cubicBezTo>
                <a:cubicBezTo>
                  <a:pt x="14153" y="46884"/>
                  <a:pt x="13937" y="46950"/>
                  <a:pt x="13728" y="47035"/>
                </a:cubicBezTo>
                <a:cubicBezTo>
                  <a:pt x="13106" y="46246"/>
                  <a:pt x="12176" y="45794"/>
                  <a:pt x="11173" y="45794"/>
                </a:cubicBezTo>
                <a:cubicBezTo>
                  <a:pt x="11168" y="45794"/>
                  <a:pt x="11164" y="45794"/>
                  <a:pt x="11160" y="45794"/>
                </a:cubicBezTo>
                <a:cubicBezTo>
                  <a:pt x="10183" y="45802"/>
                  <a:pt x="9273" y="46239"/>
                  <a:pt x="8655" y="46999"/>
                </a:cubicBezTo>
                <a:lnTo>
                  <a:pt x="8660" y="47002"/>
                </a:lnTo>
                <a:cubicBezTo>
                  <a:pt x="8448" y="46921"/>
                  <a:pt x="8227" y="46855"/>
                  <a:pt x="7999" y="46814"/>
                </a:cubicBezTo>
                <a:cubicBezTo>
                  <a:pt x="8542" y="46035"/>
                  <a:pt x="9350" y="45491"/>
                  <a:pt x="10253" y="45270"/>
                </a:cubicBezTo>
                <a:lnTo>
                  <a:pt x="10265" y="45266"/>
                </a:lnTo>
                <a:cubicBezTo>
                  <a:pt x="10551" y="45197"/>
                  <a:pt x="10849" y="45157"/>
                  <a:pt x="11155" y="45157"/>
                </a:cubicBezTo>
                <a:cubicBezTo>
                  <a:pt x="11164" y="45157"/>
                  <a:pt x="11173" y="45157"/>
                  <a:pt x="11182" y="45157"/>
                </a:cubicBezTo>
                <a:close/>
                <a:moveTo>
                  <a:pt x="27008" y="45157"/>
                </a:moveTo>
                <a:cubicBezTo>
                  <a:pt x="28285" y="45157"/>
                  <a:pt x="29478" y="45785"/>
                  <a:pt x="30205" y="46835"/>
                </a:cubicBezTo>
                <a:cubicBezTo>
                  <a:pt x="29980" y="46884"/>
                  <a:pt x="29763" y="46950"/>
                  <a:pt x="29559" y="47035"/>
                </a:cubicBezTo>
                <a:cubicBezTo>
                  <a:pt x="28938" y="46247"/>
                  <a:pt x="28011" y="45794"/>
                  <a:pt x="27006" y="45794"/>
                </a:cubicBezTo>
                <a:lnTo>
                  <a:pt x="26985" y="45794"/>
                </a:lnTo>
                <a:cubicBezTo>
                  <a:pt x="26010" y="45802"/>
                  <a:pt x="25099" y="46239"/>
                  <a:pt x="24486" y="46999"/>
                </a:cubicBezTo>
                <a:lnTo>
                  <a:pt x="24486" y="47002"/>
                </a:lnTo>
                <a:cubicBezTo>
                  <a:pt x="24274" y="46921"/>
                  <a:pt x="24054" y="46855"/>
                  <a:pt x="23824" y="46814"/>
                </a:cubicBezTo>
                <a:cubicBezTo>
                  <a:pt x="24372" y="46035"/>
                  <a:pt x="25177" y="45491"/>
                  <a:pt x="26084" y="45270"/>
                </a:cubicBezTo>
                <a:lnTo>
                  <a:pt x="26092" y="45266"/>
                </a:lnTo>
                <a:cubicBezTo>
                  <a:pt x="26382" y="45197"/>
                  <a:pt x="26680" y="45157"/>
                  <a:pt x="26982" y="45157"/>
                </a:cubicBezTo>
                <a:cubicBezTo>
                  <a:pt x="26990" y="45157"/>
                  <a:pt x="26999" y="45157"/>
                  <a:pt x="27008" y="45157"/>
                </a:cubicBezTo>
                <a:close/>
                <a:moveTo>
                  <a:pt x="42837" y="45157"/>
                </a:moveTo>
                <a:cubicBezTo>
                  <a:pt x="44111" y="45157"/>
                  <a:pt x="45304" y="45781"/>
                  <a:pt x="46031" y="46835"/>
                </a:cubicBezTo>
                <a:cubicBezTo>
                  <a:pt x="45811" y="46884"/>
                  <a:pt x="45594" y="46950"/>
                  <a:pt x="45385" y="47035"/>
                </a:cubicBezTo>
                <a:cubicBezTo>
                  <a:pt x="44764" y="46246"/>
                  <a:pt x="43834" y="45794"/>
                  <a:pt x="42829" y="45794"/>
                </a:cubicBezTo>
                <a:cubicBezTo>
                  <a:pt x="42825" y="45794"/>
                  <a:pt x="42820" y="45794"/>
                  <a:pt x="42816" y="45794"/>
                </a:cubicBezTo>
                <a:cubicBezTo>
                  <a:pt x="41841" y="45802"/>
                  <a:pt x="40929" y="46239"/>
                  <a:pt x="40313" y="46999"/>
                </a:cubicBezTo>
                <a:lnTo>
                  <a:pt x="40317" y="47002"/>
                </a:lnTo>
                <a:cubicBezTo>
                  <a:pt x="40105" y="46921"/>
                  <a:pt x="39884" y="46855"/>
                  <a:pt x="39655" y="46814"/>
                </a:cubicBezTo>
                <a:cubicBezTo>
                  <a:pt x="40203" y="46035"/>
                  <a:pt x="41008" y="45491"/>
                  <a:pt x="41909" y="45270"/>
                </a:cubicBezTo>
                <a:lnTo>
                  <a:pt x="41922" y="45266"/>
                </a:lnTo>
                <a:cubicBezTo>
                  <a:pt x="42208" y="45197"/>
                  <a:pt x="42506" y="45157"/>
                  <a:pt x="42812" y="45157"/>
                </a:cubicBezTo>
                <a:close/>
                <a:moveTo>
                  <a:pt x="58663" y="45157"/>
                </a:moveTo>
                <a:cubicBezTo>
                  <a:pt x="59942" y="45157"/>
                  <a:pt x="61135" y="45781"/>
                  <a:pt x="61862" y="46835"/>
                </a:cubicBezTo>
                <a:cubicBezTo>
                  <a:pt x="61636" y="46884"/>
                  <a:pt x="61421" y="46950"/>
                  <a:pt x="61216" y="47035"/>
                </a:cubicBezTo>
                <a:cubicBezTo>
                  <a:pt x="60595" y="46247"/>
                  <a:pt x="59668" y="45794"/>
                  <a:pt x="58663" y="45794"/>
                </a:cubicBezTo>
                <a:lnTo>
                  <a:pt x="58643" y="45794"/>
                </a:lnTo>
                <a:cubicBezTo>
                  <a:pt x="57667" y="45802"/>
                  <a:pt x="56756" y="46239"/>
                  <a:pt x="56143" y="46999"/>
                </a:cubicBezTo>
                <a:lnTo>
                  <a:pt x="56143" y="47002"/>
                </a:lnTo>
                <a:cubicBezTo>
                  <a:pt x="55932" y="46921"/>
                  <a:pt x="55711" y="46855"/>
                  <a:pt x="55482" y="46814"/>
                </a:cubicBezTo>
                <a:cubicBezTo>
                  <a:pt x="56030" y="46035"/>
                  <a:pt x="56833" y="45491"/>
                  <a:pt x="57740" y="45270"/>
                </a:cubicBezTo>
                <a:lnTo>
                  <a:pt x="57749" y="45266"/>
                </a:lnTo>
                <a:cubicBezTo>
                  <a:pt x="58039" y="45197"/>
                  <a:pt x="58337" y="45157"/>
                  <a:pt x="58639" y="45157"/>
                </a:cubicBezTo>
                <a:close/>
                <a:moveTo>
                  <a:pt x="74496" y="45157"/>
                </a:moveTo>
                <a:cubicBezTo>
                  <a:pt x="75773" y="45157"/>
                  <a:pt x="76962" y="45785"/>
                  <a:pt x="77688" y="46835"/>
                </a:cubicBezTo>
                <a:cubicBezTo>
                  <a:pt x="77467" y="46884"/>
                  <a:pt x="77251" y="46950"/>
                  <a:pt x="77043" y="47035"/>
                </a:cubicBezTo>
                <a:cubicBezTo>
                  <a:pt x="76422" y="46247"/>
                  <a:pt x="75495" y="45794"/>
                  <a:pt x="74494" y="45794"/>
                </a:cubicBezTo>
                <a:lnTo>
                  <a:pt x="74473" y="45794"/>
                </a:lnTo>
                <a:cubicBezTo>
                  <a:pt x="73497" y="45802"/>
                  <a:pt x="72586" y="46239"/>
                  <a:pt x="71970" y="46999"/>
                </a:cubicBezTo>
                <a:lnTo>
                  <a:pt x="71974" y="47002"/>
                </a:lnTo>
                <a:cubicBezTo>
                  <a:pt x="71762" y="46921"/>
                  <a:pt x="71542" y="46855"/>
                  <a:pt x="71312" y="46814"/>
                </a:cubicBezTo>
                <a:cubicBezTo>
                  <a:pt x="71860" y="46035"/>
                  <a:pt x="72664" y="45491"/>
                  <a:pt x="73567" y="45270"/>
                </a:cubicBezTo>
                <a:lnTo>
                  <a:pt x="73579" y="45266"/>
                </a:lnTo>
                <a:cubicBezTo>
                  <a:pt x="73865" y="45197"/>
                  <a:pt x="74164" y="45157"/>
                  <a:pt x="74469" y="45157"/>
                </a:cubicBezTo>
                <a:cubicBezTo>
                  <a:pt x="74478" y="45157"/>
                  <a:pt x="74487" y="45157"/>
                  <a:pt x="74496" y="45157"/>
                </a:cubicBezTo>
                <a:close/>
                <a:moveTo>
                  <a:pt x="90321" y="45157"/>
                </a:moveTo>
                <a:cubicBezTo>
                  <a:pt x="91599" y="45157"/>
                  <a:pt x="92792" y="45781"/>
                  <a:pt x="93518" y="46835"/>
                </a:cubicBezTo>
                <a:cubicBezTo>
                  <a:pt x="93294" y="46884"/>
                  <a:pt x="93082" y="46950"/>
                  <a:pt x="92873" y="47035"/>
                </a:cubicBezTo>
                <a:cubicBezTo>
                  <a:pt x="92253" y="46247"/>
                  <a:pt x="91325" y="45794"/>
                  <a:pt x="90321" y="45794"/>
                </a:cubicBezTo>
                <a:lnTo>
                  <a:pt x="90300" y="45794"/>
                </a:lnTo>
                <a:cubicBezTo>
                  <a:pt x="89324" y="45802"/>
                  <a:pt x="88413" y="46239"/>
                  <a:pt x="87801" y="46999"/>
                </a:cubicBezTo>
                <a:lnTo>
                  <a:pt x="87801" y="47002"/>
                </a:lnTo>
                <a:cubicBezTo>
                  <a:pt x="87588" y="46921"/>
                  <a:pt x="87367" y="46855"/>
                  <a:pt x="87139" y="46814"/>
                </a:cubicBezTo>
                <a:cubicBezTo>
                  <a:pt x="87686" y="46035"/>
                  <a:pt x="88491" y="45491"/>
                  <a:pt x="89397" y="45270"/>
                </a:cubicBezTo>
                <a:lnTo>
                  <a:pt x="89406" y="45266"/>
                </a:lnTo>
                <a:cubicBezTo>
                  <a:pt x="89695" y="45197"/>
                  <a:pt x="89994" y="45157"/>
                  <a:pt x="90296" y="45157"/>
                </a:cubicBezTo>
                <a:close/>
                <a:moveTo>
                  <a:pt x="19100" y="45867"/>
                </a:moveTo>
                <a:cubicBezTo>
                  <a:pt x="20063" y="45867"/>
                  <a:pt x="20957" y="46296"/>
                  <a:pt x="21566" y="47048"/>
                </a:cubicBezTo>
                <a:cubicBezTo>
                  <a:pt x="21358" y="47133"/>
                  <a:pt x="21158" y="47240"/>
                  <a:pt x="20966" y="47358"/>
                </a:cubicBezTo>
                <a:cubicBezTo>
                  <a:pt x="20491" y="46827"/>
                  <a:pt x="19812" y="46525"/>
                  <a:pt x="19100" y="46525"/>
                </a:cubicBezTo>
                <a:cubicBezTo>
                  <a:pt x="19094" y="46525"/>
                  <a:pt x="19089" y="46525"/>
                  <a:pt x="19083" y="46525"/>
                </a:cubicBezTo>
                <a:cubicBezTo>
                  <a:pt x="18821" y="46525"/>
                  <a:pt x="18564" y="46569"/>
                  <a:pt x="18319" y="46648"/>
                </a:cubicBezTo>
                <a:cubicBezTo>
                  <a:pt x="17923" y="46778"/>
                  <a:pt x="17560" y="47006"/>
                  <a:pt x="17270" y="47317"/>
                </a:cubicBezTo>
                <a:cubicBezTo>
                  <a:pt x="17073" y="47199"/>
                  <a:pt x="16870" y="47097"/>
                  <a:pt x="16657" y="47015"/>
                </a:cubicBezTo>
                <a:cubicBezTo>
                  <a:pt x="17257" y="46288"/>
                  <a:pt x="18135" y="45871"/>
                  <a:pt x="19079" y="45867"/>
                </a:cubicBezTo>
                <a:close/>
                <a:moveTo>
                  <a:pt x="34935" y="45867"/>
                </a:moveTo>
                <a:cubicBezTo>
                  <a:pt x="35899" y="45867"/>
                  <a:pt x="36790" y="46296"/>
                  <a:pt x="37396" y="47048"/>
                </a:cubicBezTo>
                <a:cubicBezTo>
                  <a:pt x="37185" y="47133"/>
                  <a:pt x="36984" y="47240"/>
                  <a:pt x="36797" y="47358"/>
                </a:cubicBezTo>
                <a:cubicBezTo>
                  <a:pt x="36318" y="46827"/>
                  <a:pt x="35643" y="46525"/>
                  <a:pt x="34927" y="46525"/>
                </a:cubicBezTo>
                <a:cubicBezTo>
                  <a:pt x="34921" y="46525"/>
                  <a:pt x="34915" y="46525"/>
                  <a:pt x="34910" y="46525"/>
                </a:cubicBezTo>
                <a:cubicBezTo>
                  <a:pt x="34367" y="46529"/>
                  <a:pt x="33843" y="46708"/>
                  <a:pt x="33415" y="47031"/>
                </a:cubicBezTo>
                <a:cubicBezTo>
                  <a:pt x="33300" y="47117"/>
                  <a:pt x="33194" y="47211"/>
                  <a:pt x="33096" y="47317"/>
                </a:cubicBezTo>
                <a:cubicBezTo>
                  <a:pt x="32904" y="47199"/>
                  <a:pt x="32700" y="47097"/>
                  <a:pt x="32484" y="47015"/>
                </a:cubicBezTo>
                <a:cubicBezTo>
                  <a:pt x="33083" y="46288"/>
                  <a:pt x="33966" y="45871"/>
                  <a:pt x="34906" y="45867"/>
                </a:cubicBezTo>
                <a:cubicBezTo>
                  <a:pt x="34916" y="45867"/>
                  <a:pt x="34925" y="45867"/>
                  <a:pt x="34935" y="45867"/>
                </a:cubicBezTo>
                <a:close/>
                <a:moveTo>
                  <a:pt x="50766" y="45867"/>
                </a:moveTo>
                <a:cubicBezTo>
                  <a:pt x="51726" y="45867"/>
                  <a:pt x="52621" y="46296"/>
                  <a:pt x="53223" y="47048"/>
                </a:cubicBezTo>
                <a:cubicBezTo>
                  <a:pt x="53015" y="47133"/>
                  <a:pt x="52814" y="47240"/>
                  <a:pt x="52623" y="47358"/>
                </a:cubicBezTo>
                <a:cubicBezTo>
                  <a:pt x="52149" y="46827"/>
                  <a:pt x="51474" y="46525"/>
                  <a:pt x="50758" y="46525"/>
                </a:cubicBezTo>
                <a:cubicBezTo>
                  <a:pt x="50752" y="46525"/>
                  <a:pt x="50746" y="46525"/>
                  <a:pt x="50740" y="46525"/>
                </a:cubicBezTo>
                <a:cubicBezTo>
                  <a:pt x="50054" y="46529"/>
                  <a:pt x="49396" y="46819"/>
                  <a:pt x="48927" y="47317"/>
                </a:cubicBezTo>
                <a:cubicBezTo>
                  <a:pt x="48731" y="47199"/>
                  <a:pt x="48526" y="47097"/>
                  <a:pt x="48314" y="47015"/>
                </a:cubicBezTo>
                <a:cubicBezTo>
                  <a:pt x="48914" y="46288"/>
                  <a:pt x="49792" y="45871"/>
                  <a:pt x="50736" y="45867"/>
                </a:cubicBezTo>
                <a:cubicBezTo>
                  <a:pt x="50746" y="45867"/>
                  <a:pt x="50756" y="45867"/>
                  <a:pt x="50766" y="45867"/>
                </a:cubicBezTo>
                <a:close/>
                <a:moveTo>
                  <a:pt x="66592" y="45867"/>
                </a:moveTo>
                <a:cubicBezTo>
                  <a:pt x="67557" y="45867"/>
                  <a:pt x="68447" y="46296"/>
                  <a:pt x="69050" y="47048"/>
                </a:cubicBezTo>
                <a:cubicBezTo>
                  <a:pt x="68841" y="47133"/>
                  <a:pt x="68641" y="47240"/>
                  <a:pt x="68454" y="47358"/>
                </a:cubicBezTo>
                <a:cubicBezTo>
                  <a:pt x="67975" y="46827"/>
                  <a:pt x="67296" y="46525"/>
                  <a:pt x="66584" y="46525"/>
                </a:cubicBezTo>
                <a:cubicBezTo>
                  <a:pt x="66578" y="46525"/>
                  <a:pt x="66573" y="46525"/>
                  <a:pt x="66567" y="46525"/>
                </a:cubicBezTo>
                <a:cubicBezTo>
                  <a:pt x="65885" y="46529"/>
                  <a:pt x="65223" y="46814"/>
                  <a:pt x="64754" y="47317"/>
                </a:cubicBezTo>
                <a:cubicBezTo>
                  <a:pt x="64561" y="47199"/>
                  <a:pt x="64357" y="47097"/>
                  <a:pt x="64141" y="47015"/>
                </a:cubicBezTo>
                <a:cubicBezTo>
                  <a:pt x="64741" y="46288"/>
                  <a:pt x="65623" y="45871"/>
                  <a:pt x="66562" y="45867"/>
                </a:cubicBezTo>
                <a:cubicBezTo>
                  <a:pt x="66572" y="45867"/>
                  <a:pt x="66582" y="45867"/>
                  <a:pt x="66592" y="45867"/>
                </a:cubicBezTo>
                <a:close/>
                <a:moveTo>
                  <a:pt x="82413" y="45867"/>
                </a:moveTo>
                <a:cubicBezTo>
                  <a:pt x="83378" y="45867"/>
                  <a:pt x="84272" y="46296"/>
                  <a:pt x="84880" y="47048"/>
                </a:cubicBezTo>
                <a:cubicBezTo>
                  <a:pt x="84672" y="47133"/>
                  <a:pt x="84472" y="47240"/>
                  <a:pt x="84280" y="47358"/>
                </a:cubicBezTo>
                <a:cubicBezTo>
                  <a:pt x="83806" y="46827"/>
                  <a:pt x="83127" y="46525"/>
                  <a:pt x="82415" y="46525"/>
                </a:cubicBezTo>
                <a:cubicBezTo>
                  <a:pt x="82409" y="46525"/>
                  <a:pt x="82403" y="46525"/>
                  <a:pt x="82398" y="46525"/>
                </a:cubicBezTo>
                <a:cubicBezTo>
                  <a:pt x="81964" y="46529"/>
                  <a:pt x="81540" y="46643"/>
                  <a:pt x="81167" y="46855"/>
                </a:cubicBezTo>
                <a:cubicBezTo>
                  <a:pt x="80952" y="46978"/>
                  <a:pt x="80756" y="47133"/>
                  <a:pt x="80584" y="47317"/>
                </a:cubicBezTo>
                <a:cubicBezTo>
                  <a:pt x="80388" y="47199"/>
                  <a:pt x="80183" y="47097"/>
                  <a:pt x="79971" y="47015"/>
                </a:cubicBezTo>
                <a:cubicBezTo>
                  <a:pt x="80571" y="46288"/>
                  <a:pt x="81450" y="45871"/>
                  <a:pt x="82393" y="45867"/>
                </a:cubicBezTo>
                <a:close/>
                <a:moveTo>
                  <a:pt x="11189" y="45867"/>
                </a:moveTo>
                <a:cubicBezTo>
                  <a:pt x="12158" y="45867"/>
                  <a:pt x="13057" y="46303"/>
                  <a:pt x="13663" y="47064"/>
                </a:cubicBezTo>
                <a:cubicBezTo>
                  <a:pt x="13454" y="47153"/>
                  <a:pt x="13255" y="47260"/>
                  <a:pt x="13066" y="47383"/>
                </a:cubicBezTo>
                <a:cubicBezTo>
                  <a:pt x="12589" y="46835"/>
                  <a:pt x="11903" y="46525"/>
                  <a:pt x="11179" y="46525"/>
                </a:cubicBezTo>
                <a:lnTo>
                  <a:pt x="11164" y="46525"/>
                </a:lnTo>
                <a:cubicBezTo>
                  <a:pt x="10469" y="46529"/>
                  <a:pt x="9799" y="46823"/>
                  <a:pt x="9330" y="47334"/>
                </a:cubicBezTo>
                <a:cubicBezTo>
                  <a:pt x="9138" y="47215"/>
                  <a:pt x="8938" y="47113"/>
                  <a:pt x="8725" y="47027"/>
                </a:cubicBezTo>
                <a:cubicBezTo>
                  <a:pt x="9326" y="46296"/>
                  <a:pt x="10212" y="45871"/>
                  <a:pt x="11160" y="45867"/>
                </a:cubicBezTo>
                <a:cubicBezTo>
                  <a:pt x="11169" y="45867"/>
                  <a:pt x="11179" y="45867"/>
                  <a:pt x="11189" y="45867"/>
                </a:cubicBezTo>
                <a:close/>
                <a:moveTo>
                  <a:pt x="27015" y="45867"/>
                </a:moveTo>
                <a:cubicBezTo>
                  <a:pt x="27989" y="45867"/>
                  <a:pt x="28887" y="46303"/>
                  <a:pt x="29490" y="47064"/>
                </a:cubicBezTo>
                <a:cubicBezTo>
                  <a:pt x="29281" y="47153"/>
                  <a:pt x="29085" y="47260"/>
                  <a:pt x="28897" y="47383"/>
                </a:cubicBezTo>
                <a:cubicBezTo>
                  <a:pt x="28419" y="46835"/>
                  <a:pt x="27736" y="46525"/>
                  <a:pt x="27008" y="46525"/>
                </a:cubicBezTo>
                <a:cubicBezTo>
                  <a:pt x="27002" y="46525"/>
                  <a:pt x="26996" y="46525"/>
                  <a:pt x="26990" y="46525"/>
                </a:cubicBezTo>
                <a:cubicBezTo>
                  <a:pt x="26295" y="46529"/>
                  <a:pt x="25630" y="46823"/>
                  <a:pt x="25160" y="47334"/>
                </a:cubicBezTo>
                <a:cubicBezTo>
                  <a:pt x="24968" y="47215"/>
                  <a:pt x="24764" y="47113"/>
                  <a:pt x="24552" y="47027"/>
                </a:cubicBezTo>
                <a:cubicBezTo>
                  <a:pt x="25152" y="46296"/>
                  <a:pt x="26039" y="45871"/>
                  <a:pt x="26985" y="45867"/>
                </a:cubicBezTo>
                <a:cubicBezTo>
                  <a:pt x="26995" y="45867"/>
                  <a:pt x="27005" y="45867"/>
                  <a:pt x="27015" y="45867"/>
                </a:cubicBezTo>
                <a:close/>
                <a:moveTo>
                  <a:pt x="42845" y="45867"/>
                </a:moveTo>
                <a:cubicBezTo>
                  <a:pt x="43814" y="45867"/>
                  <a:pt x="44714" y="46303"/>
                  <a:pt x="45321" y="47064"/>
                </a:cubicBezTo>
                <a:cubicBezTo>
                  <a:pt x="45112" y="47153"/>
                  <a:pt x="44912" y="47260"/>
                  <a:pt x="44724" y="47383"/>
                </a:cubicBezTo>
                <a:cubicBezTo>
                  <a:pt x="44246" y="46835"/>
                  <a:pt x="43562" y="46525"/>
                  <a:pt x="42838" y="46525"/>
                </a:cubicBezTo>
                <a:cubicBezTo>
                  <a:pt x="42832" y="46525"/>
                  <a:pt x="42827" y="46525"/>
                  <a:pt x="42821" y="46525"/>
                </a:cubicBezTo>
                <a:cubicBezTo>
                  <a:pt x="42126" y="46529"/>
                  <a:pt x="41457" y="46823"/>
                  <a:pt x="40987" y="47334"/>
                </a:cubicBezTo>
                <a:cubicBezTo>
                  <a:pt x="40795" y="47215"/>
                  <a:pt x="40595" y="47113"/>
                  <a:pt x="40382" y="47027"/>
                </a:cubicBezTo>
                <a:cubicBezTo>
                  <a:pt x="40983" y="46296"/>
                  <a:pt x="41869" y="45871"/>
                  <a:pt x="42816" y="45867"/>
                </a:cubicBezTo>
                <a:cubicBezTo>
                  <a:pt x="42826" y="45867"/>
                  <a:pt x="42836" y="45867"/>
                  <a:pt x="42845" y="45867"/>
                </a:cubicBezTo>
                <a:close/>
                <a:moveTo>
                  <a:pt x="58672" y="45867"/>
                </a:moveTo>
                <a:cubicBezTo>
                  <a:pt x="59645" y="45867"/>
                  <a:pt x="60545" y="46303"/>
                  <a:pt x="61146" y="47064"/>
                </a:cubicBezTo>
                <a:cubicBezTo>
                  <a:pt x="60942" y="47153"/>
                  <a:pt x="60742" y="47260"/>
                  <a:pt x="60554" y="47383"/>
                </a:cubicBezTo>
                <a:cubicBezTo>
                  <a:pt x="60077" y="46835"/>
                  <a:pt x="59389" y="46525"/>
                  <a:pt x="58664" y="46525"/>
                </a:cubicBezTo>
                <a:cubicBezTo>
                  <a:pt x="58658" y="46525"/>
                  <a:pt x="58652" y="46525"/>
                  <a:pt x="58647" y="46525"/>
                </a:cubicBezTo>
                <a:cubicBezTo>
                  <a:pt x="57953" y="46529"/>
                  <a:pt x="57287" y="46823"/>
                  <a:pt x="56818" y="47334"/>
                </a:cubicBezTo>
                <a:cubicBezTo>
                  <a:pt x="56626" y="47215"/>
                  <a:pt x="56422" y="47113"/>
                  <a:pt x="56209" y="47027"/>
                </a:cubicBezTo>
                <a:cubicBezTo>
                  <a:pt x="56814" y="46296"/>
                  <a:pt x="57696" y="45871"/>
                  <a:pt x="58643" y="45867"/>
                </a:cubicBezTo>
                <a:cubicBezTo>
                  <a:pt x="58653" y="45867"/>
                  <a:pt x="58662" y="45867"/>
                  <a:pt x="58672" y="45867"/>
                </a:cubicBezTo>
                <a:close/>
                <a:moveTo>
                  <a:pt x="74503" y="45867"/>
                </a:moveTo>
                <a:cubicBezTo>
                  <a:pt x="75472" y="45867"/>
                  <a:pt x="76370" y="46303"/>
                  <a:pt x="76977" y="47064"/>
                </a:cubicBezTo>
                <a:cubicBezTo>
                  <a:pt x="76769" y="47153"/>
                  <a:pt x="76569" y="47260"/>
                  <a:pt x="76381" y="47383"/>
                </a:cubicBezTo>
                <a:cubicBezTo>
                  <a:pt x="75902" y="46835"/>
                  <a:pt x="75219" y="46525"/>
                  <a:pt x="74494" y="46525"/>
                </a:cubicBezTo>
                <a:cubicBezTo>
                  <a:pt x="74489" y="46525"/>
                  <a:pt x="74483" y="46525"/>
                  <a:pt x="74477" y="46525"/>
                </a:cubicBezTo>
                <a:cubicBezTo>
                  <a:pt x="73783" y="46529"/>
                  <a:pt x="73114" y="46823"/>
                  <a:pt x="72644" y="47334"/>
                </a:cubicBezTo>
                <a:cubicBezTo>
                  <a:pt x="72452" y="47215"/>
                  <a:pt x="72252" y="47113"/>
                  <a:pt x="72040" y="47027"/>
                </a:cubicBezTo>
                <a:cubicBezTo>
                  <a:pt x="72639" y="46296"/>
                  <a:pt x="73527" y="45871"/>
                  <a:pt x="74473" y="45867"/>
                </a:cubicBezTo>
                <a:cubicBezTo>
                  <a:pt x="74483" y="45867"/>
                  <a:pt x="74493" y="45867"/>
                  <a:pt x="74503" y="45867"/>
                </a:cubicBezTo>
                <a:close/>
                <a:moveTo>
                  <a:pt x="90329" y="45867"/>
                </a:moveTo>
                <a:cubicBezTo>
                  <a:pt x="91298" y="45867"/>
                  <a:pt x="92201" y="46303"/>
                  <a:pt x="92804" y="47064"/>
                </a:cubicBezTo>
                <a:cubicBezTo>
                  <a:pt x="92600" y="47153"/>
                  <a:pt x="92400" y="47260"/>
                  <a:pt x="92212" y="47383"/>
                </a:cubicBezTo>
                <a:cubicBezTo>
                  <a:pt x="91733" y="46835"/>
                  <a:pt x="91046" y="46525"/>
                  <a:pt x="90321" y="46525"/>
                </a:cubicBezTo>
                <a:cubicBezTo>
                  <a:pt x="90315" y="46525"/>
                  <a:pt x="90310" y="46525"/>
                  <a:pt x="90304" y="46525"/>
                </a:cubicBezTo>
                <a:cubicBezTo>
                  <a:pt x="89610" y="46529"/>
                  <a:pt x="88944" y="46823"/>
                  <a:pt x="88475" y="47334"/>
                </a:cubicBezTo>
                <a:cubicBezTo>
                  <a:pt x="88283" y="47215"/>
                  <a:pt x="88078" y="47113"/>
                  <a:pt x="87866" y="47027"/>
                </a:cubicBezTo>
                <a:cubicBezTo>
                  <a:pt x="88470" y="46296"/>
                  <a:pt x="89352" y="45871"/>
                  <a:pt x="90300" y="45867"/>
                </a:cubicBezTo>
                <a:cubicBezTo>
                  <a:pt x="90310" y="45867"/>
                  <a:pt x="90320" y="45867"/>
                  <a:pt x="90329" y="45867"/>
                </a:cubicBezTo>
                <a:close/>
                <a:moveTo>
                  <a:pt x="19100" y="46594"/>
                </a:moveTo>
                <a:cubicBezTo>
                  <a:pt x="19790" y="46594"/>
                  <a:pt x="20443" y="46884"/>
                  <a:pt x="20908" y="47395"/>
                </a:cubicBezTo>
                <a:cubicBezTo>
                  <a:pt x="20733" y="47509"/>
                  <a:pt x="20570" y="47640"/>
                  <a:pt x="20418" y="47779"/>
                </a:cubicBezTo>
                <a:cubicBezTo>
                  <a:pt x="20075" y="47419"/>
                  <a:pt x="19598" y="47211"/>
                  <a:pt x="19100" y="47211"/>
                </a:cubicBezTo>
                <a:lnTo>
                  <a:pt x="19087" y="47211"/>
                </a:lnTo>
                <a:cubicBezTo>
                  <a:pt x="18613" y="47215"/>
                  <a:pt x="18168" y="47398"/>
                  <a:pt x="17829" y="47726"/>
                </a:cubicBezTo>
                <a:cubicBezTo>
                  <a:pt x="17673" y="47591"/>
                  <a:pt x="17507" y="47464"/>
                  <a:pt x="17330" y="47353"/>
                </a:cubicBezTo>
                <a:cubicBezTo>
                  <a:pt x="17420" y="47255"/>
                  <a:pt x="17522" y="47166"/>
                  <a:pt x="17624" y="47089"/>
                </a:cubicBezTo>
                <a:cubicBezTo>
                  <a:pt x="18046" y="46774"/>
                  <a:pt x="18556" y="46599"/>
                  <a:pt x="19083" y="46594"/>
                </a:cubicBezTo>
                <a:close/>
                <a:moveTo>
                  <a:pt x="34925" y="46594"/>
                </a:moveTo>
                <a:cubicBezTo>
                  <a:pt x="35616" y="46594"/>
                  <a:pt x="36273" y="46884"/>
                  <a:pt x="36735" y="47395"/>
                </a:cubicBezTo>
                <a:cubicBezTo>
                  <a:pt x="36563" y="47509"/>
                  <a:pt x="36401" y="47640"/>
                  <a:pt x="36245" y="47779"/>
                </a:cubicBezTo>
                <a:cubicBezTo>
                  <a:pt x="35902" y="47419"/>
                  <a:pt x="35424" y="47211"/>
                  <a:pt x="34925" y="47211"/>
                </a:cubicBezTo>
                <a:lnTo>
                  <a:pt x="34914" y="47211"/>
                </a:lnTo>
                <a:cubicBezTo>
                  <a:pt x="34440" y="47215"/>
                  <a:pt x="33999" y="47398"/>
                  <a:pt x="33656" y="47726"/>
                </a:cubicBezTo>
                <a:cubicBezTo>
                  <a:pt x="33500" y="47591"/>
                  <a:pt x="33332" y="47464"/>
                  <a:pt x="33157" y="47353"/>
                </a:cubicBezTo>
                <a:cubicBezTo>
                  <a:pt x="33215" y="47293"/>
                  <a:pt x="33272" y="47240"/>
                  <a:pt x="33332" y="47187"/>
                </a:cubicBezTo>
                <a:cubicBezTo>
                  <a:pt x="33770" y="46810"/>
                  <a:pt x="34329" y="46599"/>
                  <a:pt x="34910" y="46594"/>
                </a:cubicBezTo>
                <a:close/>
                <a:moveTo>
                  <a:pt x="50756" y="46594"/>
                </a:moveTo>
                <a:cubicBezTo>
                  <a:pt x="51447" y="46594"/>
                  <a:pt x="52100" y="46884"/>
                  <a:pt x="52565" y="47395"/>
                </a:cubicBezTo>
                <a:cubicBezTo>
                  <a:pt x="52390" y="47509"/>
                  <a:pt x="52226" y="47640"/>
                  <a:pt x="52075" y="47779"/>
                </a:cubicBezTo>
                <a:cubicBezTo>
                  <a:pt x="51732" y="47419"/>
                  <a:pt x="51255" y="47211"/>
                  <a:pt x="50756" y="47211"/>
                </a:cubicBezTo>
                <a:lnTo>
                  <a:pt x="50744" y="47211"/>
                </a:lnTo>
                <a:cubicBezTo>
                  <a:pt x="50271" y="47215"/>
                  <a:pt x="49825" y="47398"/>
                  <a:pt x="49487" y="47726"/>
                </a:cubicBezTo>
                <a:cubicBezTo>
                  <a:pt x="49331" y="47591"/>
                  <a:pt x="49163" y="47464"/>
                  <a:pt x="48984" y="47353"/>
                </a:cubicBezTo>
                <a:cubicBezTo>
                  <a:pt x="49441" y="46876"/>
                  <a:pt x="50079" y="46599"/>
                  <a:pt x="50740" y="46594"/>
                </a:cubicBezTo>
                <a:close/>
                <a:moveTo>
                  <a:pt x="66583" y="46594"/>
                </a:moveTo>
                <a:cubicBezTo>
                  <a:pt x="67273" y="46594"/>
                  <a:pt x="67930" y="46884"/>
                  <a:pt x="68392" y="47395"/>
                </a:cubicBezTo>
                <a:cubicBezTo>
                  <a:pt x="68221" y="47509"/>
                  <a:pt x="68057" y="47640"/>
                  <a:pt x="67902" y="47779"/>
                </a:cubicBezTo>
                <a:cubicBezTo>
                  <a:pt x="67559" y="47419"/>
                  <a:pt x="67082" y="47211"/>
                  <a:pt x="66583" y="47211"/>
                </a:cubicBezTo>
                <a:lnTo>
                  <a:pt x="66571" y="47211"/>
                </a:lnTo>
                <a:cubicBezTo>
                  <a:pt x="66420" y="47215"/>
                  <a:pt x="66273" y="47231"/>
                  <a:pt x="66130" y="47268"/>
                </a:cubicBezTo>
                <a:cubicBezTo>
                  <a:pt x="65823" y="47346"/>
                  <a:pt x="65546" y="47505"/>
                  <a:pt x="65317" y="47726"/>
                </a:cubicBezTo>
                <a:cubicBezTo>
                  <a:pt x="65157" y="47591"/>
                  <a:pt x="64990" y="47464"/>
                  <a:pt x="64814" y="47353"/>
                </a:cubicBezTo>
                <a:cubicBezTo>
                  <a:pt x="65272" y="46876"/>
                  <a:pt x="65909" y="46599"/>
                  <a:pt x="66567" y="46594"/>
                </a:cubicBezTo>
                <a:close/>
                <a:moveTo>
                  <a:pt x="82413" y="46594"/>
                </a:moveTo>
                <a:cubicBezTo>
                  <a:pt x="83103" y="46594"/>
                  <a:pt x="83757" y="46884"/>
                  <a:pt x="84223" y="47395"/>
                </a:cubicBezTo>
                <a:cubicBezTo>
                  <a:pt x="84047" y="47509"/>
                  <a:pt x="83884" y="47640"/>
                  <a:pt x="83733" y="47779"/>
                </a:cubicBezTo>
                <a:cubicBezTo>
                  <a:pt x="83390" y="47419"/>
                  <a:pt x="82912" y="47211"/>
                  <a:pt x="82413" y="47211"/>
                </a:cubicBezTo>
                <a:lnTo>
                  <a:pt x="82401" y="47211"/>
                </a:lnTo>
                <a:cubicBezTo>
                  <a:pt x="81927" y="47215"/>
                  <a:pt x="81482" y="47398"/>
                  <a:pt x="81143" y="47726"/>
                </a:cubicBezTo>
                <a:cubicBezTo>
                  <a:pt x="80988" y="47591"/>
                  <a:pt x="80820" y="47464"/>
                  <a:pt x="80645" y="47353"/>
                </a:cubicBezTo>
                <a:cubicBezTo>
                  <a:pt x="80984" y="46999"/>
                  <a:pt x="81421" y="46753"/>
                  <a:pt x="81899" y="46648"/>
                </a:cubicBezTo>
                <a:cubicBezTo>
                  <a:pt x="82062" y="46614"/>
                  <a:pt x="82230" y="46594"/>
                  <a:pt x="82398" y="46594"/>
                </a:cubicBezTo>
                <a:close/>
                <a:moveTo>
                  <a:pt x="19100" y="47285"/>
                </a:moveTo>
                <a:cubicBezTo>
                  <a:pt x="19577" y="47285"/>
                  <a:pt x="20035" y="47481"/>
                  <a:pt x="20365" y="47824"/>
                </a:cubicBezTo>
                <a:cubicBezTo>
                  <a:pt x="20235" y="47946"/>
                  <a:pt x="20116" y="48077"/>
                  <a:pt x="20001" y="48216"/>
                </a:cubicBezTo>
                <a:cubicBezTo>
                  <a:pt x="19769" y="47962"/>
                  <a:pt x="19443" y="47815"/>
                  <a:pt x="19100" y="47815"/>
                </a:cubicBezTo>
                <a:lnTo>
                  <a:pt x="19091" y="47815"/>
                </a:lnTo>
                <a:cubicBezTo>
                  <a:pt x="18772" y="47819"/>
                  <a:pt x="18478" y="47938"/>
                  <a:pt x="18250" y="48158"/>
                </a:cubicBezTo>
                <a:cubicBezTo>
                  <a:pt x="18135" y="48020"/>
                  <a:pt x="18013" y="47893"/>
                  <a:pt x="17882" y="47775"/>
                </a:cubicBezTo>
                <a:cubicBezTo>
                  <a:pt x="18209" y="47460"/>
                  <a:pt x="18634" y="47285"/>
                  <a:pt x="19087" y="47285"/>
                </a:cubicBezTo>
                <a:close/>
                <a:moveTo>
                  <a:pt x="34925" y="47285"/>
                </a:moveTo>
                <a:cubicBezTo>
                  <a:pt x="35404" y="47285"/>
                  <a:pt x="35865" y="47481"/>
                  <a:pt x="36196" y="47824"/>
                </a:cubicBezTo>
                <a:cubicBezTo>
                  <a:pt x="36065" y="47946"/>
                  <a:pt x="35943" y="48077"/>
                  <a:pt x="35832" y="48216"/>
                </a:cubicBezTo>
                <a:cubicBezTo>
                  <a:pt x="35600" y="47962"/>
                  <a:pt x="35273" y="47815"/>
                  <a:pt x="34925" y="47815"/>
                </a:cubicBezTo>
                <a:lnTo>
                  <a:pt x="34917" y="47815"/>
                </a:lnTo>
                <a:cubicBezTo>
                  <a:pt x="34603" y="47819"/>
                  <a:pt x="34305" y="47938"/>
                  <a:pt x="34080" y="48158"/>
                </a:cubicBezTo>
                <a:cubicBezTo>
                  <a:pt x="33966" y="48020"/>
                  <a:pt x="33839" y="47893"/>
                  <a:pt x="33709" y="47775"/>
                </a:cubicBezTo>
                <a:cubicBezTo>
                  <a:pt x="34035" y="47460"/>
                  <a:pt x="34460" y="47285"/>
                  <a:pt x="34917" y="47285"/>
                </a:cubicBezTo>
                <a:close/>
                <a:moveTo>
                  <a:pt x="50756" y="47285"/>
                </a:moveTo>
                <a:cubicBezTo>
                  <a:pt x="51234" y="47285"/>
                  <a:pt x="51692" y="47481"/>
                  <a:pt x="52022" y="47824"/>
                </a:cubicBezTo>
                <a:cubicBezTo>
                  <a:pt x="51892" y="47946"/>
                  <a:pt x="51773" y="48077"/>
                  <a:pt x="51659" y="48216"/>
                </a:cubicBezTo>
                <a:cubicBezTo>
                  <a:pt x="51426" y="47962"/>
                  <a:pt x="51099" y="47815"/>
                  <a:pt x="50756" y="47815"/>
                </a:cubicBezTo>
                <a:lnTo>
                  <a:pt x="50748" y="47815"/>
                </a:lnTo>
                <a:cubicBezTo>
                  <a:pt x="50430" y="47819"/>
                  <a:pt x="50135" y="47938"/>
                  <a:pt x="49907" y="48158"/>
                </a:cubicBezTo>
                <a:cubicBezTo>
                  <a:pt x="49792" y="48020"/>
                  <a:pt x="49670" y="47893"/>
                  <a:pt x="49539" y="47775"/>
                </a:cubicBezTo>
                <a:cubicBezTo>
                  <a:pt x="49862" y="47460"/>
                  <a:pt x="50290" y="47285"/>
                  <a:pt x="50744" y="47285"/>
                </a:cubicBezTo>
                <a:close/>
                <a:moveTo>
                  <a:pt x="66583" y="47285"/>
                </a:moveTo>
                <a:cubicBezTo>
                  <a:pt x="67061" y="47285"/>
                  <a:pt x="67523" y="47481"/>
                  <a:pt x="67853" y="47824"/>
                </a:cubicBezTo>
                <a:cubicBezTo>
                  <a:pt x="67723" y="47946"/>
                  <a:pt x="67600" y="48077"/>
                  <a:pt x="67489" y="48216"/>
                </a:cubicBezTo>
                <a:cubicBezTo>
                  <a:pt x="67257" y="47962"/>
                  <a:pt x="66930" y="47815"/>
                  <a:pt x="66583" y="47815"/>
                </a:cubicBezTo>
                <a:lnTo>
                  <a:pt x="66575" y="47815"/>
                </a:lnTo>
                <a:cubicBezTo>
                  <a:pt x="66260" y="47819"/>
                  <a:pt x="65962" y="47938"/>
                  <a:pt x="65738" y="48158"/>
                </a:cubicBezTo>
                <a:cubicBezTo>
                  <a:pt x="65623" y="48020"/>
                  <a:pt x="65497" y="47893"/>
                  <a:pt x="65366" y="47775"/>
                </a:cubicBezTo>
                <a:cubicBezTo>
                  <a:pt x="65631" y="47521"/>
                  <a:pt x="65958" y="47358"/>
                  <a:pt x="66313" y="47304"/>
                </a:cubicBezTo>
                <a:cubicBezTo>
                  <a:pt x="66399" y="47289"/>
                  <a:pt x="66485" y="47285"/>
                  <a:pt x="66575" y="47285"/>
                </a:cubicBezTo>
                <a:close/>
                <a:moveTo>
                  <a:pt x="82413" y="47285"/>
                </a:moveTo>
                <a:cubicBezTo>
                  <a:pt x="82892" y="47285"/>
                  <a:pt x="83348" y="47481"/>
                  <a:pt x="83680" y="47824"/>
                </a:cubicBezTo>
                <a:cubicBezTo>
                  <a:pt x="83549" y="47946"/>
                  <a:pt x="83431" y="48077"/>
                  <a:pt x="83316" y="48216"/>
                </a:cubicBezTo>
                <a:cubicBezTo>
                  <a:pt x="83084" y="47962"/>
                  <a:pt x="82756" y="47815"/>
                  <a:pt x="82413" y="47815"/>
                </a:cubicBezTo>
                <a:lnTo>
                  <a:pt x="82405" y="47815"/>
                </a:lnTo>
                <a:cubicBezTo>
                  <a:pt x="82087" y="47819"/>
                  <a:pt x="81793" y="47938"/>
                  <a:pt x="81564" y="48158"/>
                </a:cubicBezTo>
                <a:cubicBezTo>
                  <a:pt x="81450" y="48020"/>
                  <a:pt x="81327" y="47893"/>
                  <a:pt x="81197" y="47775"/>
                </a:cubicBezTo>
                <a:cubicBezTo>
                  <a:pt x="81523" y="47460"/>
                  <a:pt x="81948" y="47285"/>
                  <a:pt x="82401" y="47285"/>
                </a:cubicBezTo>
                <a:close/>
                <a:moveTo>
                  <a:pt x="19100" y="47885"/>
                </a:moveTo>
                <a:cubicBezTo>
                  <a:pt x="19426" y="47885"/>
                  <a:pt x="19741" y="48028"/>
                  <a:pt x="19957" y="48273"/>
                </a:cubicBezTo>
                <a:cubicBezTo>
                  <a:pt x="19707" y="48591"/>
                  <a:pt x="19507" y="48951"/>
                  <a:pt x="19364" y="49347"/>
                </a:cubicBezTo>
                <a:cubicBezTo>
                  <a:pt x="19266" y="49338"/>
                  <a:pt x="19168" y="49334"/>
                  <a:pt x="19066" y="49334"/>
                </a:cubicBezTo>
                <a:cubicBezTo>
                  <a:pt x="19021" y="49334"/>
                  <a:pt x="18977" y="49338"/>
                  <a:pt x="18932" y="49338"/>
                </a:cubicBezTo>
                <a:cubicBezTo>
                  <a:pt x="18781" y="48922"/>
                  <a:pt x="18564" y="48542"/>
                  <a:pt x="18295" y="48211"/>
                </a:cubicBezTo>
                <a:cubicBezTo>
                  <a:pt x="18511" y="48003"/>
                  <a:pt x="18789" y="47889"/>
                  <a:pt x="19091" y="47885"/>
                </a:cubicBezTo>
                <a:close/>
                <a:moveTo>
                  <a:pt x="34925" y="47885"/>
                </a:moveTo>
                <a:cubicBezTo>
                  <a:pt x="35257" y="47885"/>
                  <a:pt x="35567" y="48028"/>
                  <a:pt x="35788" y="48273"/>
                </a:cubicBezTo>
                <a:cubicBezTo>
                  <a:pt x="35538" y="48591"/>
                  <a:pt x="35334" y="48951"/>
                  <a:pt x="35191" y="49347"/>
                </a:cubicBezTo>
                <a:cubicBezTo>
                  <a:pt x="35093" y="49338"/>
                  <a:pt x="34995" y="49334"/>
                  <a:pt x="34897" y="49334"/>
                </a:cubicBezTo>
                <a:cubicBezTo>
                  <a:pt x="34852" y="49334"/>
                  <a:pt x="34808" y="49338"/>
                  <a:pt x="34763" y="49338"/>
                </a:cubicBezTo>
                <a:cubicBezTo>
                  <a:pt x="34607" y="48922"/>
                  <a:pt x="34391" y="48546"/>
                  <a:pt x="34125" y="48211"/>
                </a:cubicBezTo>
                <a:cubicBezTo>
                  <a:pt x="34337" y="48003"/>
                  <a:pt x="34619" y="47889"/>
                  <a:pt x="34917" y="47885"/>
                </a:cubicBezTo>
                <a:close/>
                <a:moveTo>
                  <a:pt x="50756" y="47885"/>
                </a:moveTo>
                <a:cubicBezTo>
                  <a:pt x="51083" y="47885"/>
                  <a:pt x="51398" y="48028"/>
                  <a:pt x="51614" y="48273"/>
                </a:cubicBezTo>
                <a:cubicBezTo>
                  <a:pt x="51365" y="48591"/>
                  <a:pt x="51165" y="48951"/>
                  <a:pt x="51022" y="49347"/>
                </a:cubicBezTo>
                <a:cubicBezTo>
                  <a:pt x="50932" y="49338"/>
                  <a:pt x="50842" y="49334"/>
                  <a:pt x="50748" y="49334"/>
                </a:cubicBezTo>
                <a:lnTo>
                  <a:pt x="50724" y="49334"/>
                </a:lnTo>
                <a:cubicBezTo>
                  <a:pt x="50678" y="49334"/>
                  <a:pt x="50633" y="49338"/>
                  <a:pt x="50589" y="49338"/>
                </a:cubicBezTo>
                <a:cubicBezTo>
                  <a:pt x="50437" y="48922"/>
                  <a:pt x="50222" y="48546"/>
                  <a:pt x="49952" y="48211"/>
                </a:cubicBezTo>
                <a:cubicBezTo>
                  <a:pt x="50164" y="48003"/>
                  <a:pt x="50446" y="47889"/>
                  <a:pt x="50748" y="47885"/>
                </a:cubicBezTo>
                <a:close/>
                <a:moveTo>
                  <a:pt x="66583" y="47885"/>
                </a:moveTo>
                <a:cubicBezTo>
                  <a:pt x="66914" y="47885"/>
                  <a:pt x="67224" y="48028"/>
                  <a:pt x="67444" y="48273"/>
                </a:cubicBezTo>
                <a:cubicBezTo>
                  <a:pt x="67195" y="48591"/>
                  <a:pt x="66991" y="48951"/>
                  <a:pt x="66848" y="49347"/>
                </a:cubicBezTo>
                <a:cubicBezTo>
                  <a:pt x="66758" y="49338"/>
                  <a:pt x="66669" y="49334"/>
                  <a:pt x="66579" y="49334"/>
                </a:cubicBezTo>
                <a:lnTo>
                  <a:pt x="66554" y="49334"/>
                </a:lnTo>
                <a:cubicBezTo>
                  <a:pt x="66509" y="49334"/>
                  <a:pt x="66464" y="49338"/>
                  <a:pt x="66420" y="49338"/>
                </a:cubicBezTo>
                <a:cubicBezTo>
                  <a:pt x="66264" y="48922"/>
                  <a:pt x="66047" y="48546"/>
                  <a:pt x="65783" y="48211"/>
                </a:cubicBezTo>
                <a:cubicBezTo>
                  <a:pt x="65994" y="48003"/>
                  <a:pt x="66277" y="47889"/>
                  <a:pt x="66575" y="47885"/>
                </a:cubicBezTo>
                <a:close/>
                <a:moveTo>
                  <a:pt x="82413" y="47885"/>
                </a:moveTo>
                <a:cubicBezTo>
                  <a:pt x="82741" y="47885"/>
                  <a:pt x="83054" y="48028"/>
                  <a:pt x="83271" y="48273"/>
                </a:cubicBezTo>
                <a:cubicBezTo>
                  <a:pt x="83022" y="48591"/>
                  <a:pt x="82822" y="48951"/>
                  <a:pt x="82679" y="49347"/>
                </a:cubicBezTo>
                <a:cubicBezTo>
                  <a:pt x="82589" y="49338"/>
                  <a:pt x="82499" y="49334"/>
                  <a:pt x="82405" y="49334"/>
                </a:cubicBezTo>
                <a:lnTo>
                  <a:pt x="82381" y="49334"/>
                </a:lnTo>
                <a:cubicBezTo>
                  <a:pt x="82336" y="49334"/>
                  <a:pt x="82291" y="49338"/>
                  <a:pt x="82246" y="49338"/>
                </a:cubicBezTo>
                <a:cubicBezTo>
                  <a:pt x="82095" y="48922"/>
                  <a:pt x="81878" y="48542"/>
                  <a:pt x="81608" y="48211"/>
                </a:cubicBezTo>
                <a:cubicBezTo>
                  <a:pt x="81646" y="48175"/>
                  <a:pt x="81687" y="48142"/>
                  <a:pt x="81727" y="48109"/>
                </a:cubicBezTo>
                <a:cubicBezTo>
                  <a:pt x="81923" y="47966"/>
                  <a:pt x="82156" y="47889"/>
                  <a:pt x="82405" y="47885"/>
                </a:cubicBezTo>
                <a:close/>
                <a:moveTo>
                  <a:pt x="11179" y="46594"/>
                </a:moveTo>
                <a:cubicBezTo>
                  <a:pt x="11882" y="46594"/>
                  <a:pt x="12544" y="46897"/>
                  <a:pt x="13009" y="47419"/>
                </a:cubicBezTo>
                <a:cubicBezTo>
                  <a:pt x="12331" y="47881"/>
                  <a:pt x="11797" y="48546"/>
                  <a:pt x="11503" y="49351"/>
                </a:cubicBezTo>
                <a:cubicBezTo>
                  <a:pt x="11388" y="49338"/>
                  <a:pt x="11273" y="49334"/>
                  <a:pt x="11160" y="49334"/>
                </a:cubicBezTo>
                <a:cubicBezTo>
                  <a:pt x="11094" y="49334"/>
                  <a:pt x="11028" y="49338"/>
                  <a:pt x="10964" y="49343"/>
                </a:cubicBezTo>
                <a:cubicBezTo>
                  <a:pt x="10817" y="48934"/>
                  <a:pt x="10604" y="48563"/>
                  <a:pt x="10342" y="48236"/>
                </a:cubicBezTo>
                <a:lnTo>
                  <a:pt x="10342" y="48236"/>
                </a:lnTo>
                <a:lnTo>
                  <a:pt x="10346" y="48240"/>
                </a:lnTo>
                <a:cubicBezTo>
                  <a:pt x="10567" y="48011"/>
                  <a:pt x="10857" y="47889"/>
                  <a:pt x="11172" y="47885"/>
                </a:cubicBezTo>
                <a:lnTo>
                  <a:pt x="11179" y="47885"/>
                </a:lnTo>
                <a:cubicBezTo>
                  <a:pt x="11519" y="47885"/>
                  <a:pt x="11837" y="48032"/>
                  <a:pt x="12058" y="48293"/>
                </a:cubicBezTo>
                <a:lnTo>
                  <a:pt x="12111" y="48248"/>
                </a:lnTo>
                <a:cubicBezTo>
                  <a:pt x="11878" y="47975"/>
                  <a:pt x="11539" y="47815"/>
                  <a:pt x="11179" y="47815"/>
                </a:cubicBezTo>
                <a:lnTo>
                  <a:pt x="11172" y="47815"/>
                </a:lnTo>
                <a:cubicBezTo>
                  <a:pt x="10841" y="47819"/>
                  <a:pt x="10534" y="47950"/>
                  <a:pt x="10306" y="48183"/>
                </a:cubicBezTo>
                <a:cubicBezTo>
                  <a:pt x="10191" y="48048"/>
                  <a:pt x="10069" y="47917"/>
                  <a:pt x="9938" y="47794"/>
                </a:cubicBezTo>
                <a:cubicBezTo>
                  <a:pt x="10265" y="47468"/>
                  <a:pt x="10702" y="47285"/>
                  <a:pt x="11168" y="47285"/>
                </a:cubicBezTo>
                <a:lnTo>
                  <a:pt x="11179" y="47285"/>
                </a:lnTo>
                <a:cubicBezTo>
                  <a:pt x="11666" y="47285"/>
                  <a:pt x="12135" y="47489"/>
                  <a:pt x="12470" y="47848"/>
                </a:cubicBezTo>
                <a:lnTo>
                  <a:pt x="12519" y="47799"/>
                </a:lnTo>
                <a:cubicBezTo>
                  <a:pt x="12176" y="47427"/>
                  <a:pt x="11686" y="47211"/>
                  <a:pt x="11179" y="47211"/>
                </a:cubicBezTo>
                <a:lnTo>
                  <a:pt x="11168" y="47211"/>
                </a:lnTo>
                <a:cubicBezTo>
                  <a:pt x="10681" y="47215"/>
                  <a:pt x="10229" y="47407"/>
                  <a:pt x="9885" y="47750"/>
                </a:cubicBezTo>
                <a:cubicBezTo>
                  <a:pt x="9730" y="47611"/>
                  <a:pt x="9567" y="47485"/>
                  <a:pt x="9390" y="47370"/>
                </a:cubicBezTo>
                <a:cubicBezTo>
                  <a:pt x="9848" y="46880"/>
                  <a:pt x="10493" y="46599"/>
                  <a:pt x="11164" y="46594"/>
                </a:cubicBezTo>
                <a:close/>
                <a:moveTo>
                  <a:pt x="27006" y="46594"/>
                </a:moveTo>
                <a:cubicBezTo>
                  <a:pt x="27709" y="46594"/>
                  <a:pt x="28374" y="46897"/>
                  <a:pt x="28836" y="47419"/>
                </a:cubicBezTo>
                <a:cubicBezTo>
                  <a:pt x="28158" y="47881"/>
                  <a:pt x="27623" y="48546"/>
                  <a:pt x="27333" y="49351"/>
                </a:cubicBezTo>
                <a:cubicBezTo>
                  <a:pt x="27219" y="49338"/>
                  <a:pt x="27104" y="49334"/>
                  <a:pt x="26985" y="49334"/>
                </a:cubicBezTo>
                <a:cubicBezTo>
                  <a:pt x="26921" y="49334"/>
                  <a:pt x="26855" y="49338"/>
                  <a:pt x="26794" y="49343"/>
                </a:cubicBezTo>
                <a:cubicBezTo>
                  <a:pt x="26642" y="48935"/>
                  <a:pt x="26435" y="48563"/>
                  <a:pt x="26173" y="48236"/>
                </a:cubicBezTo>
                <a:lnTo>
                  <a:pt x="26173" y="48236"/>
                </a:lnTo>
                <a:lnTo>
                  <a:pt x="26177" y="48240"/>
                </a:lnTo>
                <a:cubicBezTo>
                  <a:pt x="26393" y="48011"/>
                  <a:pt x="26688" y="47889"/>
                  <a:pt x="26998" y="47885"/>
                </a:cubicBezTo>
                <a:lnTo>
                  <a:pt x="27006" y="47885"/>
                </a:lnTo>
                <a:cubicBezTo>
                  <a:pt x="27345" y="47885"/>
                  <a:pt x="27664" y="48032"/>
                  <a:pt x="27884" y="48293"/>
                </a:cubicBezTo>
                <a:lnTo>
                  <a:pt x="27937" y="48248"/>
                </a:lnTo>
                <a:cubicBezTo>
                  <a:pt x="27708" y="47974"/>
                  <a:pt x="27370" y="47815"/>
                  <a:pt x="27011" y="47815"/>
                </a:cubicBezTo>
                <a:cubicBezTo>
                  <a:pt x="27007" y="47815"/>
                  <a:pt x="27003" y="47815"/>
                  <a:pt x="26998" y="47815"/>
                </a:cubicBezTo>
                <a:cubicBezTo>
                  <a:pt x="26672" y="47819"/>
                  <a:pt x="26361" y="47950"/>
                  <a:pt x="26133" y="48183"/>
                </a:cubicBezTo>
                <a:cubicBezTo>
                  <a:pt x="26018" y="48048"/>
                  <a:pt x="25895" y="47917"/>
                  <a:pt x="25765" y="47794"/>
                </a:cubicBezTo>
                <a:cubicBezTo>
                  <a:pt x="26095" y="47468"/>
                  <a:pt x="26533" y="47285"/>
                  <a:pt x="26994" y="47285"/>
                </a:cubicBezTo>
                <a:lnTo>
                  <a:pt x="27006" y="47285"/>
                </a:lnTo>
                <a:cubicBezTo>
                  <a:pt x="27496" y="47285"/>
                  <a:pt x="27966" y="47489"/>
                  <a:pt x="28297" y="47848"/>
                </a:cubicBezTo>
                <a:lnTo>
                  <a:pt x="28350" y="47799"/>
                </a:lnTo>
                <a:cubicBezTo>
                  <a:pt x="28003" y="47427"/>
                  <a:pt x="27517" y="47211"/>
                  <a:pt x="27006" y="47211"/>
                </a:cubicBezTo>
                <a:lnTo>
                  <a:pt x="26994" y="47211"/>
                </a:lnTo>
                <a:cubicBezTo>
                  <a:pt x="26512" y="47215"/>
                  <a:pt x="26054" y="47407"/>
                  <a:pt x="25716" y="47750"/>
                </a:cubicBezTo>
                <a:cubicBezTo>
                  <a:pt x="25560" y="47611"/>
                  <a:pt x="25393" y="47485"/>
                  <a:pt x="25221" y="47370"/>
                </a:cubicBezTo>
                <a:cubicBezTo>
                  <a:pt x="25675" y="46880"/>
                  <a:pt x="26320" y="46599"/>
                  <a:pt x="26990" y="46594"/>
                </a:cubicBezTo>
                <a:close/>
                <a:moveTo>
                  <a:pt x="42837" y="46594"/>
                </a:moveTo>
                <a:cubicBezTo>
                  <a:pt x="43540" y="46594"/>
                  <a:pt x="44201" y="46897"/>
                  <a:pt x="44667" y="47419"/>
                </a:cubicBezTo>
                <a:cubicBezTo>
                  <a:pt x="43988" y="47881"/>
                  <a:pt x="43453" y="48546"/>
                  <a:pt x="43159" y="49351"/>
                </a:cubicBezTo>
                <a:cubicBezTo>
                  <a:pt x="43053" y="49338"/>
                  <a:pt x="42947" y="49334"/>
                  <a:pt x="42841" y="49334"/>
                </a:cubicBezTo>
                <a:lnTo>
                  <a:pt x="42816" y="49334"/>
                </a:lnTo>
                <a:cubicBezTo>
                  <a:pt x="42751" y="49334"/>
                  <a:pt x="42686" y="49338"/>
                  <a:pt x="42620" y="49343"/>
                </a:cubicBezTo>
                <a:cubicBezTo>
                  <a:pt x="42473" y="48935"/>
                  <a:pt x="42261" y="48563"/>
                  <a:pt x="42000" y="48236"/>
                </a:cubicBezTo>
                <a:lnTo>
                  <a:pt x="42000" y="48236"/>
                </a:lnTo>
                <a:lnTo>
                  <a:pt x="42004" y="48240"/>
                </a:lnTo>
                <a:cubicBezTo>
                  <a:pt x="42224" y="48011"/>
                  <a:pt x="42514" y="47889"/>
                  <a:pt x="42829" y="47885"/>
                </a:cubicBezTo>
                <a:lnTo>
                  <a:pt x="42837" y="47885"/>
                </a:lnTo>
                <a:cubicBezTo>
                  <a:pt x="43176" y="47885"/>
                  <a:pt x="43494" y="48032"/>
                  <a:pt x="43715" y="48293"/>
                </a:cubicBezTo>
                <a:lnTo>
                  <a:pt x="43768" y="48248"/>
                </a:lnTo>
                <a:cubicBezTo>
                  <a:pt x="43536" y="47975"/>
                  <a:pt x="43196" y="47815"/>
                  <a:pt x="42837" y="47815"/>
                </a:cubicBezTo>
                <a:lnTo>
                  <a:pt x="42829" y="47815"/>
                </a:lnTo>
                <a:cubicBezTo>
                  <a:pt x="42498" y="47819"/>
                  <a:pt x="42192" y="47950"/>
                  <a:pt x="41963" y="48183"/>
                </a:cubicBezTo>
                <a:cubicBezTo>
                  <a:pt x="41849" y="48048"/>
                  <a:pt x="41726" y="47917"/>
                  <a:pt x="41596" y="47794"/>
                </a:cubicBezTo>
                <a:cubicBezTo>
                  <a:pt x="41922" y="47468"/>
                  <a:pt x="42359" y="47285"/>
                  <a:pt x="42825" y="47285"/>
                </a:cubicBezTo>
                <a:lnTo>
                  <a:pt x="42837" y="47285"/>
                </a:lnTo>
                <a:cubicBezTo>
                  <a:pt x="43323" y="47285"/>
                  <a:pt x="43792" y="47489"/>
                  <a:pt x="44128" y="47848"/>
                </a:cubicBezTo>
                <a:lnTo>
                  <a:pt x="44177" y="47799"/>
                </a:lnTo>
                <a:cubicBezTo>
                  <a:pt x="43834" y="47427"/>
                  <a:pt x="43343" y="47211"/>
                  <a:pt x="42837" y="47211"/>
                </a:cubicBezTo>
                <a:lnTo>
                  <a:pt x="42825" y="47211"/>
                </a:lnTo>
                <a:cubicBezTo>
                  <a:pt x="42339" y="47215"/>
                  <a:pt x="41885" y="47407"/>
                  <a:pt x="41542" y="47750"/>
                </a:cubicBezTo>
                <a:cubicBezTo>
                  <a:pt x="41387" y="47611"/>
                  <a:pt x="41223" y="47485"/>
                  <a:pt x="41048" y="47370"/>
                </a:cubicBezTo>
                <a:cubicBezTo>
                  <a:pt x="41506" y="46880"/>
                  <a:pt x="42151" y="46599"/>
                  <a:pt x="42821" y="46594"/>
                </a:cubicBezTo>
                <a:close/>
                <a:moveTo>
                  <a:pt x="58660" y="46594"/>
                </a:moveTo>
                <a:cubicBezTo>
                  <a:pt x="59362" y="46594"/>
                  <a:pt x="60031" y="46896"/>
                  <a:pt x="60493" y="47419"/>
                </a:cubicBezTo>
                <a:cubicBezTo>
                  <a:pt x="59815" y="47881"/>
                  <a:pt x="59280" y="48546"/>
                  <a:pt x="58990" y="49351"/>
                </a:cubicBezTo>
                <a:cubicBezTo>
                  <a:pt x="58884" y="49338"/>
                  <a:pt x="58778" y="49334"/>
                  <a:pt x="58671" y="49334"/>
                </a:cubicBezTo>
                <a:lnTo>
                  <a:pt x="58643" y="49334"/>
                </a:lnTo>
                <a:cubicBezTo>
                  <a:pt x="58578" y="49334"/>
                  <a:pt x="58512" y="49338"/>
                  <a:pt x="58451" y="49343"/>
                </a:cubicBezTo>
                <a:cubicBezTo>
                  <a:pt x="58300" y="48935"/>
                  <a:pt x="58092" y="48563"/>
                  <a:pt x="57830" y="48236"/>
                </a:cubicBezTo>
                <a:lnTo>
                  <a:pt x="57830" y="48236"/>
                </a:lnTo>
                <a:lnTo>
                  <a:pt x="57834" y="48240"/>
                </a:lnTo>
                <a:cubicBezTo>
                  <a:pt x="58051" y="48011"/>
                  <a:pt x="58345" y="47889"/>
                  <a:pt x="58656" y="47885"/>
                </a:cubicBezTo>
                <a:cubicBezTo>
                  <a:pt x="58999" y="47885"/>
                  <a:pt x="59321" y="48032"/>
                  <a:pt x="59542" y="48293"/>
                </a:cubicBezTo>
                <a:lnTo>
                  <a:pt x="59595" y="48248"/>
                </a:lnTo>
                <a:cubicBezTo>
                  <a:pt x="59362" y="47975"/>
                  <a:pt x="59023" y="47815"/>
                  <a:pt x="58663" y="47815"/>
                </a:cubicBezTo>
                <a:lnTo>
                  <a:pt x="58656" y="47815"/>
                </a:lnTo>
                <a:cubicBezTo>
                  <a:pt x="58328" y="47819"/>
                  <a:pt x="58018" y="47950"/>
                  <a:pt x="57789" y="48183"/>
                </a:cubicBezTo>
                <a:cubicBezTo>
                  <a:pt x="57675" y="48048"/>
                  <a:pt x="57553" y="47917"/>
                  <a:pt x="57421" y="47794"/>
                </a:cubicBezTo>
                <a:cubicBezTo>
                  <a:pt x="57753" y="47468"/>
                  <a:pt x="58190" y="47285"/>
                  <a:pt x="58656" y="47285"/>
                </a:cubicBezTo>
                <a:lnTo>
                  <a:pt x="58663" y="47285"/>
                </a:lnTo>
                <a:cubicBezTo>
                  <a:pt x="59154" y="47285"/>
                  <a:pt x="59623" y="47489"/>
                  <a:pt x="59954" y="47848"/>
                </a:cubicBezTo>
                <a:lnTo>
                  <a:pt x="60007" y="47799"/>
                </a:lnTo>
                <a:cubicBezTo>
                  <a:pt x="59660" y="47427"/>
                  <a:pt x="59174" y="47211"/>
                  <a:pt x="58663" y="47211"/>
                </a:cubicBezTo>
                <a:lnTo>
                  <a:pt x="58652" y="47211"/>
                </a:lnTo>
                <a:cubicBezTo>
                  <a:pt x="58169" y="47215"/>
                  <a:pt x="57712" y="47407"/>
                  <a:pt x="57372" y="47750"/>
                </a:cubicBezTo>
                <a:cubicBezTo>
                  <a:pt x="57218" y="47611"/>
                  <a:pt x="57050" y="47485"/>
                  <a:pt x="56878" y="47370"/>
                </a:cubicBezTo>
                <a:cubicBezTo>
                  <a:pt x="57332" y="46880"/>
                  <a:pt x="57977" y="46599"/>
                  <a:pt x="58647" y="46594"/>
                </a:cubicBezTo>
                <a:cubicBezTo>
                  <a:pt x="58651" y="46594"/>
                  <a:pt x="58656" y="46594"/>
                  <a:pt x="58660" y="46594"/>
                </a:cubicBezTo>
                <a:close/>
                <a:moveTo>
                  <a:pt x="74494" y="46594"/>
                </a:moveTo>
                <a:cubicBezTo>
                  <a:pt x="75197" y="46594"/>
                  <a:pt x="75858" y="46897"/>
                  <a:pt x="76324" y="47419"/>
                </a:cubicBezTo>
                <a:cubicBezTo>
                  <a:pt x="75646" y="47881"/>
                  <a:pt x="75111" y="48546"/>
                  <a:pt x="74816" y="49351"/>
                </a:cubicBezTo>
                <a:cubicBezTo>
                  <a:pt x="74715" y="49338"/>
                  <a:pt x="74605" y="49334"/>
                  <a:pt x="74498" y="49334"/>
                </a:cubicBezTo>
                <a:lnTo>
                  <a:pt x="74473" y="49334"/>
                </a:lnTo>
                <a:cubicBezTo>
                  <a:pt x="74409" y="49334"/>
                  <a:pt x="74343" y="49338"/>
                  <a:pt x="74277" y="49343"/>
                </a:cubicBezTo>
                <a:cubicBezTo>
                  <a:pt x="74130" y="48935"/>
                  <a:pt x="73919" y="48563"/>
                  <a:pt x="73657" y="48236"/>
                </a:cubicBezTo>
                <a:lnTo>
                  <a:pt x="73657" y="48236"/>
                </a:lnTo>
                <a:lnTo>
                  <a:pt x="73661" y="48240"/>
                </a:lnTo>
                <a:cubicBezTo>
                  <a:pt x="73881" y="48011"/>
                  <a:pt x="74172" y="47889"/>
                  <a:pt x="74486" y="47885"/>
                </a:cubicBezTo>
                <a:lnTo>
                  <a:pt x="74494" y="47885"/>
                </a:lnTo>
                <a:cubicBezTo>
                  <a:pt x="74833" y="47885"/>
                  <a:pt x="75152" y="48032"/>
                  <a:pt x="75372" y="48293"/>
                </a:cubicBezTo>
                <a:lnTo>
                  <a:pt x="75425" y="48248"/>
                </a:lnTo>
                <a:cubicBezTo>
                  <a:pt x="75193" y="47975"/>
                  <a:pt x="74854" y="47815"/>
                  <a:pt x="74494" y="47815"/>
                </a:cubicBezTo>
                <a:lnTo>
                  <a:pt x="74486" y="47815"/>
                </a:lnTo>
                <a:cubicBezTo>
                  <a:pt x="74155" y="47819"/>
                  <a:pt x="73849" y="47950"/>
                  <a:pt x="73620" y="48183"/>
                </a:cubicBezTo>
                <a:cubicBezTo>
                  <a:pt x="73506" y="48048"/>
                  <a:pt x="73383" y="47917"/>
                  <a:pt x="73252" y="47794"/>
                </a:cubicBezTo>
                <a:cubicBezTo>
                  <a:pt x="73579" y="47468"/>
                  <a:pt x="74017" y="47285"/>
                  <a:pt x="74482" y="47285"/>
                </a:cubicBezTo>
                <a:lnTo>
                  <a:pt x="74494" y="47285"/>
                </a:lnTo>
                <a:cubicBezTo>
                  <a:pt x="74980" y="47285"/>
                  <a:pt x="75450" y="47489"/>
                  <a:pt x="75785" y="47848"/>
                </a:cubicBezTo>
                <a:lnTo>
                  <a:pt x="75834" y="47799"/>
                </a:lnTo>
                <a:cubicBezTo>
                  <a:pt x="75491" y="47427"/>
                  <a:pt x="75001" y="47211"/>
                  <a:pt x="74494" y="47211"/>
                </a:cubicBezTo>
                <a:lnTo>
                  <a:pt x="74482" y="47211"/>
                </a:lnTo>
                <a:cubicBezTo>
                  <a:pt x="73996" y="47215"/>
                  <a:pt x="73542" y="47407"/>
                  <a:pt x="73199" y="47750"/>
                </a:cubicBezTo>
                <a:cubicBezTo>
                  <a:pt x="73044" y="47611"/>
                  <a:pt x="72881" y="47485"/>
                  <a:pt x="72705" y="47370"/>
                </a:cubicBezTo>
                <a:cubicBezTo>
                  <a:pt x="73163" y="46880"/>
                  <a:pt x="73808" y="46599"/>
                  <a:pt x="74477" y="46594"/>
                </a:cubicBezTo>
                <a:close/>
                <a:moveTo>
                  <a:pt x="90321" y="46594"/>
                </a:moveTo>
                <a:cubicBezTo>
                  <a:pt x="91024" y="46594"/>
                  <a:pt x="91689" y="46897"/>
                  <a:pt x="92151" y="47419"/>
                </a:cubicBezTo>
                <a:cubicBezTo>
                  <a:pt x="91472" y="47881"/>
                  <a:pt x="90937" y="48546"/>
                  <a:pt x="90647" y="49351"/>
                </a:cubicBezTo>
                <a:cubicBezTo>
                  <a:pt x="90541" y="49338"/>
                  <a:pt x="90435" y="49334"/>
                  <a:pt x="90329" y="49334"/>
                </a:cubicBezTo>
                <a:lnTo>
                  <a:pt x="90300" y="49334"/>
                </a:lnTo>
                <a:cubicBezTo>
                  <a:pt x="90234" y="49334"/>
                  <a:pt x="90170" y="49338"/>
                  <a:pt x="90108" y="49343"/>
                </a:cubicBezTo>
                <a:cubicBezTo>
                  <a:pt x="89957" y="48935"/>
                  <a:pt x="89749" y="48563"/>
                  <a:pt x="89488" y="48236"/>
                </a:cubicBezTo>
                <a:lnTo>
                  <a:pt x="89488" y="48236"/>
                </a:lnTo>
                <a:lnTo>
                  <a:pt x="89491" y="48240"/>
                </a:lnTo>
                <a:cubicBezTo>
                  <a:pt x="89708" y="48011"/>
                  <a:pt x="90002" y="47889"/>
                  <a:pt x="90313" y="47885"/>
                </a:cubicBezTo>
                <a:lnTo>
                  <a:pt x="90321" y="47885"/>
                </a:lnTo>
                <a:cubicBezTo>
                  <a:pt x="90660" y="47885"/>
                  <a:pt x="90978" y="48032"/>
                  <a:pt x="91199" y="48293"/>
                </a:cubicBezTo>
                <a:lnTo>
                  <a:pt x="91252" y="48248"/>
                </a:lnTo>
                <a:cubicBezTo>
                  <a:pt x="91019" y="47975"/>
                  <a:pt x="90680" y="47815"/>
                  <a:pt x="90321" y="47815"/>
                </a:cubicBezTo>
                <a:lnTo>
                  <a:pt x="90313" y="47815"/>
                </a:lnTo>
                <a:cubicBezTo>
                  <a:pt x="89985" y="47819"/>
                  <a:pt x="89676" y="47950"/>
                  <a:pt x="89446" y="48183"/>
                </a:cubicBezTo>
                <a:cubicBezTo>
                  <a:pt x="89333" y="48048"/>
                  <a:pt x="89210" y="47917"/>
                  <a:pt x="89079" y="47794"/>
                </a:cubicBezTo>
                <a:cubicBezTo>
                  <a:pt x="89410" y="47468"/>
                  <a:pt x="89847" y="47285"/>
                  <a:pt x="90313" y="47285"/>
                </a:cubicBezTo>
                <a:lnTo>
                  <a:pt x="90321" y="47285"/>
                </a:lnTo>
                <a:cubicBezTo>
                  <a:pt x="90811" y="47285"/>
                  <a:pt x="91280" y="47489"/>
                  <a:pt x="91612" y="47848"/>
                </a:cubicBezTo>
                <a:lnTo>
                  <a:pt x="91665" y="47799"/>
                </a:lnTo>
                <a:cubicBezTo>
                  <a:pt x="91318" y="47427"/>
                  <a:pt x="90831" y="47211"/>
                  <a:pt x="90321" y="47211"/>
                </a:cubicBezTo>
                <a:lnTo>
                  <a:pt x="90308" y="47211"/>
                </a:lnTo>
                <a:cubicBezTo>
                  <a:pt x="89827" y="47215"/>
                  <a:pt x="89369" y="47407"/>
                  <a:pt x="89030" y="47750"/>
                </a:cubicBezTo>
                <a:cubicBezTo>
                  <a:pt x="88875" y="47611"/>
                  <a:pt x="88707" y="47485"/>
                  <a:pt x="88536" y="47370"/>
                </a:cubicBezTo>
                <a:cubicBezTo>
                  <a:pt x="88990" y="46880"/>
                  <a:pt x="89635" y="46599"/>
                  <a:pt x="90304" y="46594"/>
                </a:cubicBezTo>
                <a:close/>
                <a:moveTo>
                  <a:pt x="7251" y="46810"/>
                </a:moveTo>
                <a:cubicBezTo>
                  <a:pt x="8876" y="46810"/>
                  <a:pt x="10327" y="47824"/>
                  <a:pt x="10890" y="49347"/>
                </a:cubicBezTo>
                <a:cubicBezTo>
                  <a:pt x="10670" y="49363"/>
                  <a:pt x="10457" y="49396"/>
                  <a:pt x="10244" y="49449"/>
                </a:cubicBezTo>
                <a:cubicBezTo>
                  <a:pt x="9745" y="48250"/>
                  <a:pt x="8549" y="47451"/>
                  <a:pt x="7249" y="47451"/>
                </a:cubicBezTo>
                <a:cubicBezTo>
                  <a:pt x="7243" y="47451"/>
                  <a:pt x="7236" y="47451"/>
                  <a:pt x="7230" y="47451"/>
                </a:cubicBezTo>
                <a:cubicBezTo>
                  <a:pt x="5911" y="47460"/>
                  <a:pt x="4751" y="48248"/>
                  <a:pt x="4253" y="49461"/>
                </a:cubicBezTo>
                <a:cubicBezTo>
                  <a:pt x="4040" y="49408"/>
                  <a:pt x="3828" y="49372"/>
                  <a:pt x="3607" y="49351"/>
                </a:cubicBezTo>
                <a:cubicBezTo>
                  <a:pt x="4167" y="47840"/>
                  <a:pt x="5613" y="46823"/>
                  <a:pt x="7226" y="46810"/>
                </a:cubicBezTo>
                <a:close/>
                <a:moveTo>
                  <a:pt x="23077" y="46810"/>
                </a:moveTo>
                <a:cubicBezTo>
                  <a:pt x="24706" y="46810"/>
                  <a:pt x="26157" y="47824"/>
                  <a:pt x="26721" y="49347"/>
                </a:cubicBezTo>
                <a:cubicBezTo>
                  <a:pt x="26500" y="49363"/>
                  <a:pt x="26284" y="49396"/>
                  <a:pt x="26075" y="49449"/>
                </a:cubicBezTo>
                <a:cubicBezTo>
                  <a:pt x="25575" y="48250"/>
                  <a:pt x="24384" y="47451"/>
                  <a:pt x="23076" y="47451"/>
                </a:cubicBezTo>
                <a:cubicBezTo>
                  <a:pt x="23070" y="47451"/>
                  <a:pt x="23063" y="47451"/>
                  <a:pt x="23057" y="47451"/>
                </a:cubicBezTo>
                <a:cubicBezTo>
                  <a:pt x="21741" y="47460"/>
                  <a:pt x="20578" y="48248"/>
                  <a:pt x="20080" y="49461"/>
                </a:cubicBezTo>
                <a:cubicBezTo>
                  <a:pt x="19871" y="49408"/>
                  <a:pt x="19654" y="49372"/>
                  <a:pt x="19438" y="49351"/>
                </a:cubicBezTo>
                <a:cubicBezTo>
                  <a:pt x="19994" y="47840"/>
                  <a:pt x="21443" y="46823"/>
                  <a:pt x="23053" y="46810"/>
                </a:cubicBezTo>
                <a:close/>
                <a:moveTo>
                  <a:pt x="38908" y="46810"/>
                </a:moveTo>
                <a:cubicBezTo>
                  <a:pt x="40533" y="46810"/>
                  <a:pt x="41983" y="47824"/>
                  <a:pt x="42547" y="49347"/>
                </a:cubicBezTo>
                <a:cubicBezTo>
                  <a:pt x="42326" y="49363"/>
                  <a:pt x="42114" y="49396"/>
                  <a:pt x="41902" y="49449"/>
                </a:cubicBezTo>
                <a:cubicBezTo>
                  <a:pt x="41402" y="48250"/>
                  <a:pt x="40211" y="47451"/>
                  <a:pt x="38906" y="47451"/>
                </a:cubicBezTo>
                <a:cubicBezTo>
                  <a:pt x="38900" y="47451"/>
                  <a:pt x="38894" y="47451"/>
                  <a:pt x="38887" y="47451"/>
                </a:cubicBezTo>
                <a:cubicBezTo>
                  <a:pt x="37568" y="47460"/>
                  <a:pt x="36408" y="48248"/>
                  <a:pt x="35910" y="49461"/>
                </a:cubicBezTo>
                <a:cubicBezTo>
                  <a:pt x="35698" y="49408"/>
                  <a:pt x="35485" y="49372"/>
                  <a:pt x="35264" y="49351"/>
                </a:cubicBezTo>
                <a:cubicBezTo>
                  <a:pt x="35824" y="47840"/>
                  <a:pt x="37270" y="46823"/>
                  <a:pt x="38883" y="46810"/>
                </a:cubicBezTo>
                <a:close/>
                <a:moveTo>
                  <a:pt x="54735" y="46810"/>
                </a:moveTo>
                <a:cubicBezTo>
                  <a:pt x="56364" y="46810"/>
                  <a:pt x="57814" y="47824"/>
                  <a:pt x="58377" y="49347"/>
                </a:cubicBezTo>
                <a:cubicBezTo>
                  <a:pt x="58157" y="49363"/>
                  <a:pt x="57941" y="49396"/>
                  <a:pt x="57732" y="49449"/>
                </a:cubicBezTo>
                <a:cubicBezTo>
                  <a:pt x="57230" y="48248"/>
                  <a:pt x="56037" y="47451"/>
                  <a:pt x="54735" y="47451"/>
                </a:cubicBezTo>
                <a:lnTo>
                  <a:pt x="54714" y="47451"/>
                </a:lnTo>
                <a:cubicBezTo>
                  <a:pt x="53399" y="47460"/>
                  <a:pt x="52235" y="48248"/>
                  <a:pt x="51736" y="49461"/>
                </a:cubicBezTo>
                <a:cubicBezTo>
                  <a:pt x="51528" y="49408"/>
                  <a:pt x="51312" y="49372"/>
                  <a:pt x="51095" y="49351"/>
                </a:cubicBezTo>
                <a:cubicBezTo>
                  <a:pt x="51651" y="47840"/>
                  <a:pt x="53101" y="46823"/>
                  <a:pt x="54710" y="46810"/>
                </a:cubicBezTo>
                <a:close/>
                <a:moveTo>
                  <a:pt x="70565" y="46810"/>
                </a:moveTo>
                <a:cubicBezTo>
                  <a:pt x="72190" y="46810"/>
                  <a:pt x="73644" y="47824"/>
                  <a:pt x="74204" y="49347"/>
                </a:cubicBezTo>
                <a:cubicBezTo>
                  <a:pt x="73987" y="49363"/>
                  <a:pt x="73772" y="49396"/>
                  <a:pt x="73559" y="49449"/>
                </a:cubicBezTo>
                <a:cubicBezTo>
                  <a:pt x="73058" y="48250"/>
                  <a:pt x="71867" y="47451"/>
                  <a:pt x="70564" y="47451"/>
                </a:cubicBezTo>
                <a:cubicBezTo>
                  <a:pt x="70557" y="47451"/>
                  <a:pt x="70551" y="47451"/>
                  <a:pt x="70545" y="47451"/>
                </a:cubicBezTo>
                <a:cubicBezTo>
                  <a:pt x="69225" y="47460"/>
                  <a:pt x="68066" y="48248"/>
                  <a:pt x="67567" y="49461"/>
                </a:cubicBezTo>
                <a:cubicBezTo>
                  <a:pt x="67355" y="49408"/>
                  <a:pt x="67142" y="49372"/>
                  <a:pt x="66922" y="49351"/>
                </a:cubicBezTo>
                <a:cubicBezTo>
                  <a:pt x="67481" y="47840"/>
                  <a:pt x="68927" y="46823"/>
                  <a:pt x="70541" y="46810"/>
                </a:cubicBezTo>
                <a:close/>
                <a:moveTo>
                  <a:pt x="86396" y="46810"/>
                </a:moveTo>
                <a:cubicBezTo>
                  <a:pt x="88021" y="46810"/>
                  <a:pt x="89471" y="47824"/>
                  <a:pt x="90034" y="49347"/>
                </a:cubicBezTo>
                <a:cubicBezTo>
                  <a:pt x="89814" y="49363"/>
                  <a:pt x="89597" y="49396"/>
                  <a:pt x="89389" y="49449"/>
                </a:cubicBezTo>
                <a:cubicBezTo>
                  <a:pt x="88889" y="48250"/>
                  <a:pt x="87694" y="47451"/>
                  <a:pt x="86390" y="47451"/>
                </a:cubicBezTo>
                <a:cubicBezTo>
                  <a:pt x="86384" y="47451"/>
                  <a:pt x="86378" y="47451"/>
                  <a:pt x="86371" y="47451"/>
                </a:cubicBezTo>
                <a:cubicBezTo>
                  <a:pt x="85056" y="47460"/>
                  <a:pt x="83892" y="48248"/>
                  <a:pt x="83393" y="49461"/>
                </a:cubicBezTo>
                <a:cubicBezTo>
                  <a:pt x="83186" y="49408"/>
                  <a:pt x="82969" y="49372"/>
                  <a:pt x="82752" y="49351"/>
                </a:cubicBezTo>
                <a:cubicBezTo>
                  <a:pt x="83308" y="47840"/>
                  <a:pt x="84758" y="46823"/>
                  <a:pt x="86371" y="46810"/>
                </a:cubicBezTo>
                <a:close/>
                <a:moveTo>
                  <a:pt x="38908" y="47521"/>
                </a:moveTo>
                <a:cubicBezTo>
                  <a:pt x="40178" y="47521"/>
                  <a:pt x="41342" y="48297"/>
                  <a:pt x="41832" y="49466"/>
                </a:cubicBezTo>
                <a:cubicBezTo>
                  <a:pt x="41620" y="49523"/>
                  <a:pt x="41411" y="49596"/>
                  <a:pt x="41211" y="49690"/>
                </a:cubicBezTo>
                <a:cubicBezTo>
                  <a:pt x="40812" y="48767"/>
                  <a:pt x="39917" y="48179"/>
                  <a:pt x="38908" y="48179"/>
                </a:cubicBezTo>
                <a:lnTo>
                  <a:pt x="38891" y="48179"/>
                </a:lnTo>
                <a:cubicBezTo>
                  <a:pt x="37887" y="48187"/>
                  <a:pt x="36989" y="48784"/>
                  <a:pt x="36597" y="49706"/>
                </a:cubicBezTo>
                <a:cubicBezTo>
                  <a:pt x="36396" y="49617"/>
                  <a:pt x="36188" y="49539"/>
                  <a:pt x="35975" y="49478"/>
                </a:cubicBezTo>
                <a:cubicBezTo>
                  <a:pt x="36465" y="48297"/>
                  <a:pt x="37601" y="47530"/>
                  <a:pt x="38887" y="47521"/>
                </a:cubicBezTo>
                <a:close/>
                <a:moveTo>
                  <a:pt x="54735" y="47521"/>
                </a:moveTo>
                <a:cubicBezTo>
                  <a:pt x="56009" y="47521"/>
                  <a:pt x="57172" y="48297"/>
                  <a:pt x="57663" y="49466"/>
                </a:cubicBezTo>
                <a:cubicBezTo>
                  <a:pt x="57446" y="49523"/>
                  <a:pt x="57242" y="49596"/>
                  <a:pt x="57038" y="49690"/>
                </a:cubicBezTo>
                <a:cubicBezTo>
                  <a:pt x="56639" y="48766"/>
                  <a:pt x="55741" y="48179"/>
                  <a:pt x="54732" y="48179"/>
                </a:cubicBezTo>
                <a:cubicBezTo>
                  <a:pt x="54729" y="48179"/>
                  <a:pt x="54725" y="48179"/>
                  <a:pt x="54722" y="48179"/>
                </a:cubicBezTo>
                <a:cubicBezTo>
                  <a:pt x="53713" y="48187"/>
                  <a:pt x="52819" y="48784"/>
                  <a:pt x="52422" y="49706"/>
                </a:cubicBezTo>
                <a:cubicBezTo>
                  <a:pt x="52226" y="49617"/>
                  <a:pt x="52018" y="49539"/>
                  <a:pt x="51806" y="49478"/>
                </a:cubicBezTo>
                <a:cubicBezTo>
                  <a:pt x="52296" y="48297"/>
                  <a:pt x="53432" y="47530"/>
                  <a:pt x="54718" y="47521"/>
                </a:cubicBezTo>
                <a:close/>
                <a:moveTo>
                  <a:pt x="70565" y="47521"/>
                </a:moveTo>
                <a:cubicBezTo>
                  <a:pt x="71836" y="47521"/>
                  <a:pt x="72999" y="48297"/>
                  <a:pt x="73489" y="49466"/>
                </a:cubicBezTo>
                <a:cubicBezTo>
                  <a:pt x="73277" y="49523"/>
                  <a:pt x="73069" y="49596"/>
                  <a:pt x="72869" y="49690"/>
                </a:cubicBezTo>
                <a:cubicBezTo>
                  <a:pt x="72468" y="48767"/>
                  <a:pt x="71574" y="48179"/>
                  <a:pt x="70565" y="48179"/>
                </a:cubicBezTo>
                <a:lnTo>
                  <a:pt x="70549" y="48179"/>
                </a:lnTo>
                <a:cubicBezTo>
                  <a:pt x="69544" y="48187"/>
                  <a:pt x="68645" y="48784"/>
                  <a:pt x="68253" y="49706"/>
                </a:cubicBezTo>
                <a:cubicBezTo>
                  <a:pt x="68053" y="49617"/>
                  <a:pt x="67845" y="49539"/>
                  <a:pt x="67632" y="49478"/>
                </a:cubicBezTo>
                <a:cubicBezTo>
                  <a:pt x="68123" y="48297"/>
                  <a:pt x="69258" y="47530"/>
                  <a:pt x="70545" y="47521"/>
                </a:cubicBezTo>
                <a:close/>
                <a:moveTo>
                  <a:pt x="86392" y="47521"/>
                </a:moveTo>
                <a:cubicBezTo>
                  <a:pt x="87666" y="47521"/>
                  <a:pt x="88830" y="48297"/>
                  <a:pt x="89320" y="49466"/>
                </a:cubicBezTo>
                <a:cubicBezTo>
                  <a:pt x="89103" y="49523"/>
                  <a:pt x="88899" y="49596"/>
                  <a:pt x="88695" y="49690"/>
                </a:cubicBezTo>
                <a:cubicBezTo>
                  <a:pt x="88295" y="48767"/>
                  <a:pt x="87401" y="48179"/>
                  <a:pt x="86396" y="48179"/>
                </a:cubicBezTo>
                <a:lnTo>
                  <a:pt x="86379" y="48179"/>
                </a:lnTo>
                <a:cubicBezTo>
                  <a:pt x="85371" y="48187"/>
                  <a:pt x="84476" y="48784"/>
                  <a:pt x="84080" y="49706"/>
                </a:cubicBezTo>
                <a:cubicBezTo>
                  <a:pt x="83884" y="49617"/>
                  <a:pt x="83676" y="49539"/>
                  <a:pt x="83463" y="49478"/>
                </a:cubicBezTo>
                <a:cubicBezTo>
                  <a:pt x="83953" y="48297"/>
                  <a:pt x="85088" y="47530"/>
                  <a:pt x="86375" y="47521"/>
                </a:cubicBezTo>
                <a:close/>
                <a:moveTo>
                  <a:pt x="7251" y="47521"/>
                </a:moveTo>
                <a:cubicBezTo>
                  <a:pt x="8521" y="47521"/>
                  <a:pt x="9685" y="48297"/>
                  <a:pt x="10175" y="49466"/>
                </a:cubicBezTo>
                <a:cubicBezTo>
                  <a:pt x="9963" y="49523"/>
                  <a:pt x="9754" y="49596"/>
                  <a:pt x="9554" y="49690"/>
                </a:cubicBezTo>
                <a:cubicBezTo>
                  <a:pt x="9154" y="48767"/>
                  <a:pt x="8259" y="48179"/>
                  <a:pt x="7251" y="48179"/>
                </a:cubicBezTo>
                <a:lnTo>
                  <a:pt x="7234" y="48179"/>
                </a:lnTo>
                <a:cubicBezTo>
                  <a:pt x="6229" y="48187"/>
                  <a:pt x="5331" y="48784"/>
                  <a:pt x="4939" y="49711"/>
                </a:cubicBezTo>
                <a:cubicBezTo>
                  <a:pt x="4739" y="49617"/>
                  <a:pt x="4531" y="49539"/>
                  <a:pt x="4318" y="49478"/>
                </a:cubicBezTo>
                <a:cubicBezTo>
                  <a:pt x="4808" y="48297"/>
                  <a:pt x="5944" y="47530"/>
                  <a:pt x="7230" y="47521"/>
                </a:cubicBezTo>
                <a:close/>
                <a:moveTo>
                  <a:pt x="23077" y="47521"/>
                </a:moveTo>
                <a:cubicBezTo>
                  <a:pt x="24352" y="47521"/>
                  <a:pt x="25515" y="48297"/>
                  <a:pt x="26005" y="49466"/>
                </a:cubicBezTo>
                <a:cubicBezTo>
                  <a:pt x="25790" y="49523"/>
                  <a:pt x="25581" y="49596"/>
                  <a:pt x="25381" y="49690"/>
                </a:cubicBezTo>
                <a:cubicBezTo>
                  <a:pt x="24981" y="48767"/>
                  <a:pt x="24086" y="48179"/>
                  <a:pt x="23081" y="48179"/>
                </a:cubicBezTo>
                <a:lnTo>
                  <a:pt x="23065" y="48179"/>
                </a:lnTo>
                <a:cubicBezTo>
                  <a:pt x="22056" y="48187"/>
                  <a:pt x="21162" y="48784"/>
                  <a:pt x="20766" y="49711"/>
                </a:cubicBezTo>
                <a:cubicBezTo>
                  <a:pt x="20565" y="49617"/>
                  <a:pt x="20361" y="49539"/>
                  <a:pt x="20148" y="49478"/>
                </a:cubicBezTo>
                <a:cubicBezTo>
                  <a:pt x="20639" y="48297"/>
                  <a:pt x="21775" y="47530"/>
                  <a:pt x="23061" y="47521"/>
                </a:cubicBezTo>
                <a:close/>
                <a:moveTo>
                  <a:pt x="15219" y="46810"/>
                </a:moveTo>
                <a:cubicBezTo>
                  <a:pt x="16845" y="46810"/>
                  <a:pt x="18295" y="47824"/>
                  <a:pt x="18858" y="49343"/>
                </a:cubicBezTo>
                <a:cubicBezTo>
                  <a:pt x="18638" y="49355"/>
                  <a:pt x="18421" y="49387"/>
                  <a:pt x="18209" y="49436"/>
                </a:cubicBezTo>
                <a:cubicBezTo>
                  <a:pt x="17698" y="48228"/>
                  <a:pt x="16534" y="47451"/>
                  <a:pt x="15219" y="47451"/>
                </a:cubicBezTo>
                <a:lnTo>
                  <a:pt x="15198" y="47451"/>
                </a:lnTo>
                <a:cubicBezTo>
                  <a:pt x="13892" y="47460"/>
                  <a:pt x="12728" y="48244"/>
                  <a:pt x="12225" y="49449"/>
                </a:cubicBezTo>
                <a:lnTo>
                  <a:pt x="12291" y="49478"/>
                </a:lnTo>
                <a:cubicBezTo>
                  <a:pt x="12781" y="48297"/>
                  <a:pt x="13920" y="47530"/>
                  <a:pt x="15198" y="47521"/>
                </a:cubicBezTo>
                <a:lnTo>
                  <a:pt x="15219" y="47521"/>
                </a:lnTo>
                <a:cubicBezTo>
                  <a:pt x="16506" y="47521"/>
                  <a:pt x="17641" y="48277"/>
                  <a:pt x="18139" y="49453"/>
                </a:cubicBezTo>
                <a:cubicBezTo>
                  <a:pt x="17923" y="49506"/>
                  <a:pt x="17715" y="49579"/>
                  <a:pt x="17515" y="49666"/>
                </a:cubicBezTo>
                <a:cubicBezTo>
                  <a:pt x="17106" y="48759"/>
                  <a:pt x="16212" y="48179"/>
                  <a:pt x="15219" y="48179"/>
                </a:cubicBezTo>
                <a:lnTo>
                  <a:pt x="15203" y="48179"/>
                </a:lnTo>
                <a:cubicBezTo>
                  <a:pt x="14190" y="48187"/>
                  <a:pt x="13287" y="48791"/>
                  <a:pt x="12900" y="49727"/>
                </a:cubicBezTo>
                <a:cubicBezTo>
                  <a:pt x="12487" y="49530"/>
                  <a:pt x="12042" y="49404"/>
                  <a:pt x="11576" y="49355"/>
                </a:cubicBezTo>
                <a:cubicBezTo>
                  <a:pt x="12131" y="47844"/>
                  <a:pt x="13577" y="46823"/>
                  <a:pt x="15194" y="46810"/>
                </a:cubicBezTo>
                <a:close/>
                <a:moveTo>
                  <a:pt x="31044" y="46810"/>
                </a:moveTo>
                <a:cubicBezTo>
                  <a:pt x="32666" y="46810"/>
                  <a:pt x="34124" y="47821"/>
                  <a:pt x="34689" y="49343"/>
                </a:cubicBezTo>
                <a:cubicBezTo>
                  <a:pt x="34469" y="49355"/>
                  <a:pt x="34248" y="49387"/>
                  <a:pt x="34035" y="49436"/>
                </a:cubicBezTo>
                <a:cubicBezTo>
                  <a:pt x="33528" y="48228"/>
                  <a:pt x="32365" y="47451"/>
                  <a:pt x="31050" y="47451"/>
                </a:cubicBezTo>
                <a:lnTo>
                  <a:pt x="31029" y="47451"/>
                </a:lnTo>
                <a:cubicBezTo>
                  <a:pt x="29722" y="47460"/>
                  <a:pt x="28554" y="48244"/>
                  <a:pt x="28052" y="49449"/>
                </a:cubicBezTo>
                <a:lnTo>
                  <a:pt x="28118" y="49478"/>
                </a:lnTo>
                <a:cubicBezTo>
                  <a:pt x="28608" y="48297"/>
                  <a:pt x="29751" y="47530"/>
                  <a:pt x="31029" y="47521"/>
                </a:cubicBezTo>
                <a:lnTo>
                  <a:pt x="31050" y="47521"/>
                </a:lnTo>
                <a:cubicBezTo>
                  <a:pt x="32333" y="47521"/>
                  <a:pt x="33468" y="48277"/>
                  <a:pt x="33970" y="49453"/>
                </a:cubicBezTo>
                <a:cubicBezTo>
                  <a:pt x="33754" y="49506"/>
                  <a:pt x="33545" y="49579"/>
                  <a:pt x="33341" y="49666"/>
                </a:cubicBezTo>
                <a:cubicBezTo>
                  <a:pt x="32936" y="48759"/>
                  <a:pt x="32042" y="48179"/>
                  <a:pt x="31050" y="48179"/>
                </a:cubicBezTo>
                <a:lnTo>
                  <a:pt x="31034" y="48179"/>
                </a:lnTo>
                <a:cubicBezTo>
                  <a:pt x="30020" y="48187"/>
                  <a:pt x="29117" y="48791"/>
                  <a:pt x="28725" y="49727"/>
                </a:cubicBezTo>
                <a:cubicBezTo>
                  <a:pt x="28318" y="49530"/>
                  <a:pt x="27868" y="49404"/>
                  <a:pt x="27407" y="49355"/>
                </a:cubicBezTo>
                <a:cubicBezTo>
                  <a:pt x="27962" y="47844"/>
                  <a:pt x="29404" y="46823"/>
                  <a:pt x="31025" y="46810"/>
                </a:cubicBezTo>
                <a:cubicBezTo>
                  <a:pt x="31031" y="46810"/>
                  <a:pt x="31038" y="46810"/>
                  <a:pt x="31044" y="46810"/>
                </a:cubicBezTo>
                <a:close/>
                <a:moveTo>
                  <a:pt x="46876" y="46810"/>
                </a:moveTo>
                <a:cubicBezTo>
                  <a:pt x="48501" y="46810"/>
                  <a:pt x="49952" y="47824"/>
                  <a:pt x="50516" y="49343"/>
                </a:cubicBezTo>
                <a:lnTo>
                  <a:pt x="50482" y="49343"/>
                </a:lnTo>
                <a:cubicBezTo>
                  <a:pt x="50405" y="49351"/>
                  <a:pt x="50324" y="49359"/>
                  <a:pt x="50246" y="49368"/>
                </a:cubicBezTo>
                <a:cubicBezTo>
                  <a:pt x="50205" y="49372"/>
                  <a:pt x="50164" y="49380"/>
                  <a:pt x="50128" y="49383"/>
                </a:cubicBezTo>
                <a:cubicBezTo>
                  <a:pt x="50037" y="49400"/>
                  <a:pt x="49952" y="49417"/>
                  <a:pt x="49866" y="49436"/>
                </a:cubicBezTo>
                <a:cubicBezTo>
                  <a:pt x="49359" y="48228"/>
                  <a:pt x="48192" y="47451"/>
                  <a:pt x="46876" y="47451"/>
                </a:cubicBezTo>
                <a:lnTo>
                  <a:pt x="46856" y="47451"/>
                </a:lnTo>
                <a:cubicBezTo>
                  <a:pt x="45549" y="47460"/>
                  <a:pt x="44384" y="48244"/>
                  <a:pt x="43883" y="49449"/>
                </a:cubicBezTo>
                <a:lnTo>
                  <a:pt x="43948" y="49478"/>
                </a:lnTo>
                <a:cubicBezTo>
                  <a:pt x="44438" y="48297"/>
                  <a:pt x="45577" y="47530"/>
                  <a:pt x="46856" y="47521"/>
                </a:cubicBezTo>
                <a:cubicBezTo>
                  <a:pt x="46862" y="47521"/>
                  <a:pt x="46869" y="47521"/>
                  <a:pt x="46876" y="47521"/>
                </a:cubicBezTo>
                <a:cubicBezTo>
                  <a:pt x="48162" y="47521"/>
                  <a:pt x="49297" y="48275"/>
                  <a:pt x="49796" y="49453"/>
                </a:cubicBezTo>
                <a:cubicBezTo>
                  <a:pt x="49580" y="49506"/>
                  <a:pt x="49372" y="49579"/>
                  <a:pt x="49172" y="49666"/>
                </a:cubicBezTo>
                <a:cubicBezTo>
                  <a:pt x="48763" y="48759"/>
                  <a:pt x="47869" y="48179"/>
                  <a:pt x="46876" y="48179"/>
                </a:cubicBezTo>
                <a:lnTo>
                  <a:pt x="46860" y="48179"/>
                </a:lnTo>
                <a:cubicBezTo>
                  <a:pt x="45847" y="48187"/>
                  <a:pt x="44944" y="48791"/>
                  <a:pt x="44556" y="49727"/>
                </a:cubicBezTo>
                <a:cubicBezTo>
                  <a:pt x="44144" y="49530"/>
                  <a:pt x="43698" y="49400"/>
                  <a:pt x="43233" y="49355"/>
                </a:cubicBezTo>
                <a:cubicBezTo>
                  <a:pt x="43788" y="47840"/>
                  <a:pt x="45234" y="46823"/>
                  <a:pt x="46852" y="46810"/>
                </a:cubicBezTo>
                <a:close/>
                <a:moveTo>
                  <a:pt x="62707" y="46810"/>
                </a:moveTo>
                <a:cubicBezTo>
                  <a:pt x="64328" y="46810"/>
                  <a:pt x="65783" y="47824"/>
                  <a:pt x="66346" y="49343"/>
                </a:cubicBezTo>
                <a:cubicBezTo>
                  <a:pt x="66126" y="49355"/>
                  <a:pt x="65905" y="49387"/>
                  <a:pt x="65693" y="49436"/>
                </a:cubicBezTo>
                <a:cubicBezTo>
                  <a:pt x="65186" y="48228"/>
                  <a:pt x="64022" y="47451"/>
                  <a:pt x="62707" y="47451"/>
                </a:cubicBezTo>
                <a:lnTo>
                  <a:pt x="62686" y="47451"/>
                </a:lnTo>
                <a:cubicBezTo>
                  <a:pt x="61380" y="47460"/>
                  <a:pt x="60211" y="48244"/>
                  <a:pt x="59709" y="49449"/>
                </a:cubicBezTo>
                <a:lnTo>
                  <a:pt x="59774" y="49478"/>
                </a:lnTo>
                <a:cubicBezTo>
                  <a:pt x="60264" y="48297"/>
                  <a:pt x="61408" y="47530"/>
                  <a:pt x="62686" y="47521"/>
                </a:cubicBezTo>
                <a:lnTo>
                  <a:pt x="62707" y="47521"/>
                </a:lnTo>
                <a:cubicBezTo>
                  <a:pt x="63989" y="47521"/>
                  <a:pt x="65125" y="48277"/>
                  <a:pt x="65627" y="49453"/>
                </a:cubicBezTo>
                <a:cubicBezTo>
                  <a:pt x="65410" y="49506"/>
                  <a:pt x="65202" y="49579"/>
                  <a:pt x="64999" y="49666"/>
                </a:cubicBezTo>
                <a:cubicBezTo>
                  <a:pt x="64594" y="48759"/>
                  <a:pt x="63700" y="48179"/>
                  <a:pt x="62707" y="48179"/>
                </a:cubicBezTo>
                <a:lnTo>
                  <a:pt x="62690" y="48179"/>
                </a:lnTo>
                <a:cubicBezTo>
                  <a:pt x="61678" y="48187"/>
                  <a:pt x="60775" y="48791"/>
                  <a:pt x="60387" y="49727"/>
                </a:cubicBezTo>
                <a:cubicBezTo>
                  <a:pt x="59975" y="49530"/>
                  <a:pt x="59525" y="49400"/>
                  <a:pt x="59063" y="49355"/>
                </a:cubicBezTo>
                <a:cubicBezTo>
                  <a:pt x="59619" y="47840"/>
                  <a:pt x="61065" y="46823"/>
                  <a:pt x="62682" y="46810"/>
                </a:cubicBezTo>
                <a:close/>
                <a:moveTo>
                  <a:pt x="78534" y="46810"/>
                </a:moveTo>
                <a:cubicBezTo>
                  <a:pt x="80159" y="46810"/>
                  <a:pt x="81608" y="47824"/>
                  <a:pt x="82172" y="49343"/>
                </a:cubicBezTo>
                <a:cubicBezTo>
                  <a:pt x="81952" y="49355"/>
                  <a:pt x="81736" y="49387"/>
                  <a:pt x="81523" y="49436"/>
                </a:cubicBezTo>
                <a:cubicBezTo>
                  <a:pt x="81015" y="48226"/>
                  <a:pt x="79848" y="47451"/>
                  <a:pt x="78533" y="47451"/>
                </a:cubicBezTo>
                <a:cubicBezTo>
                  <a:pt x="78526" y="47451"/>
                  <a:pt x="78520" y="47451"/>
                  <a:pt x="78513" y="47451"/>
                </a:cubicBezTo>
                <a:cubicBezTo>
                  <a:pt x="77206" y="47460"/>
                  <a:pt x="76042" y="48244"/>
                  <a:pt x="75540" y="49449"/>
                </a:cubicBezTo>
                <a:lnTo>
                  <a:pt x="75605" y="49478"/>
                </a:lnTo>
                <a:cubicBezTo>
                  <a:pt x="76095" y="48297"/>
                  <a:pt x="77235" y="47530"/>
                  <a:pt x="78513" y="47521"/>
                </a:cubicBezTo>
                <a:lnTo>
                  <a:pt x="78534" y="47521"/>
                </a:lnTo>
                <a:cubicBezTo>
                  <a:pt x="79820" y="47521"/>
                  <a:pt x="80956" y="48277"/>
                  <a:pt x="81454" y="49453"/>
                </a:cubicBezTo>
                <a:cubicBezTo>
                  <a:pt x="81237" y="49506"/>
                  <a:pt x="81029" y="49579"/>
                  <a:pt x="80829" y="49666"/>
                </a:cubicBezTo>
                <a:cubicBezTo>
                  <a:pt x="80423" y="48761"/>
                  <a:pt x="79530" y="48179"/>
                  <a:pt x="78537" y="48179"/>
                </a:cubicBezTo>
                <a:cubicBezTo>
                  <a:pt x="78530" y="48179"/>
                  <a:pt x="78523" y="48179"/>
                  <a:pt x="78517" y="48179"/>
                </a:cubicBezTo>
                <a:cubicBezTo>
                  <a:pt x="77504" y="48187"/>
                  <a:pt x="76601" y="48791"/>
                  <a:pt x="76213" y="49727"/>
                </a:cubicBezTo>
                <a:cubicBezTo>
                  <a:pt x="75801" y="49530"/>
                  <a:pt x="75356" y="49400"/>
                  <a:pt x="74890" y="49355"/>
                </a:cubicBezTo>
                <a:cubicBezTo>
                  <a:pt x="75446" y="47840"/>
                  <a:pt x="76892" y="46823"/>
                  <a:pt x="78509" y="46810"/>
                </a:cubicBezTo>
                <a:close/>
                <a:moveTo>
                  <a:pt x="94364" y="46810"/>
                </a:moveTo>
                <a:cubicBezTo>
                  <a:pt x="95985" y="46810"/>
                  <a:pt x="97439" y="47824"/>
                  <a:pt x="98003" y="49343"/>
                </a:cubicBezTo>
                <a:cubicBezTo>
                  <a:pt x="97782" y="49355"/>
                  <a:pt x="97562" y="49387"/>
                  <a:pt x="97350" y="49436"/>
                </a:cubicBezTo>
                <a:cubicBezTo>
                  <a:pt x="96843" y="48228"/>
                  <a:pt x="95680" y="47451"/>
                  <a:pt x="94364" y="47451"/>
                </a:cubicBezTo>
                <a:lnTo>
                  <a:pt x="94344" y="47451"/>
                </a:lnTo>
                <a:cubicBezTo>
                  <a:pt x="93037" y="47460"/>
                  <a:pt x="91868" y="48244"/>
                  <a:pt x="91367" y="49449"/>
                </a:cubicBezTo>
                <a:lnTo>
                  <a:pt x="91431" y="49478"/>
                </a:lnTo>
                <a:cubicBezTo>
                  <a:pt x="91921" y="48297"/>
                  <a:pt x="93065" y="47530"/>
                  <a:pt x="94344" y="47521"/>
                </a:cubicBezTo>
                <a:lnTo>
                  <a:pt x="94364" y="47521"/>
                </a:lnTo>
                <a:cubicBezTo>
                  <a:pt x="95646" y="47521"/>
                  <a:pt x="96782" y="48277"/>
                  <a:pt x="97284" y="49453"/>
                </a:cubicBezTo>
                <a:cubicBezTo>
                  <a:pt x="97068" y="49506"/>
                  <a:pt x="96860" y="49579"/>
                  <a:pt x="96655" y="49666"/>
                </a:cubicBezTo>
                <a:cubicBezTo>
                  <a:pt x="96251" y="48759"/>
                  <a:pt x="95356" y="48179"/>
                  <a:pt x="94364" y="48179"/>
                </a:cubicBezTo>
                <a:lnTo>
                  <a:pt x="94347" y="48179"/>
                </a:lnTo>
                <a:cubicBezTo>
                  <a:pt x="93335" y="48187"/>
                  <a:pt x="92432" y="48791"/>
                  <a:pt x="92044" y="49727"/>
                </a:cubicBezTo>
                <a:cubicBezTo>
                  <a:pt x="91631" y="49530"/>
                  <a:pt x="91182" y="49400"/>
                  <a:pt x="90721" y="49355"/>
                </a:cubicBezTo>
                <a:cubicBezTo>
                  <a:pt x="91276" y="47840"/>
                  <a:pt x="92722" y="46823"/>
                  <a:pt x="94340" y="46810"/>
                </a:cubicBezTo>
                <a:close/>
                <a:moveTo>
                  <a:pt x="7244" y="48248"/>
                </a:moveTo>
                <a:cubicBezTo>
                  <a:pt x="8225" y="48248"/>
                  <a:pt x="9103" y="48819"/>
                  <a:pt x="9489" y="49719"/>
                </a:cubicBezTo>
                <a:cubicBezTo>
                  <a:pt x="9301" y="49809"/>
                  <a:pt x="9121" y="49911"/>
                  <a:pt x="8949" y="50029"/>
                </a:cubicBezTo>
                <a:cubicBezTo>
                  <a:pt x="8676" y="49331"/>
                  <a:pt x="8002" y="48869"/>
                  <a:pt x="7251" y="48869"/>
                </a:cubicBezTo>
                <a:lnTo>
                  <a:pt x="7239" y="48869"/>
                </a:lnTo>
                <a:cubicBezTo>
                  <a:pt x="6479" y="48873"/>
                  <a:pt x="5801" y="49351"/>
                  <a:pt x="5539" y="50058"/>
                </a:cubicBezTo>
                <a:cubicBezTo>
                  <a:pt x="5368" y="49939"/>
                  <a:pt x="5188" y="49828"/>
                  <a:pt x="5000" y="49739"/>
                </a:cubicBezTo>
                <a:cubicBezTo>
                  <a:pt x="5384" y="48840"/>
                  <a:pt x="6254" y="48256"/>
                  <a:pt x="7234" y="48248"/>
                </a:cubicBezTo>
                <a:cubicBezTo>
                  <a:pt x="7237" y="48248"/>
                  <a:pt x="7241" y="48248"/>
                  <a:pt x="7244" y="48248"/>
                </a:cubicBezTo>
                <a:close/>
                <a:moveTo>
                  <a:pt x="23081" y="48248"/>
                </a:moveTo>
                <a:cubicBezTo>
                  <a:pt x="24058" y="48248"/>
                  <a:pt x="24932" y="48824"/>
                  <a:pt x="25319" y="49719"/>
                </a:cubicBezTo>
                <a:cubicBezTo>
                  <a:pt x="25132" y="49809"/>
                  <a:pt x="24952" y="49911"/>
                  <a:pt x="24780" y="50029"/>
                </a:cubicBezTo>
                <a:cubicBezTo>
                  <a:pt x="24507" y="49331"/>
                  <a:pt x="23833" y="48869"/>
                  <a:pt x="23077" y="48869"/>
                </a:cubicBezTo>
                <a:lnTo>
                  <a:pt x="23070" y="48869"/>
                </a:lnTo>
                <a:cubicBezTo>
                  <a:pt x="22310" y="48873"/>
                  <a:pt x="21632" y="49351"/>
                  <a:pt x="21370" y="50058"/>
                </a:cubicBezTo>
                <a:cubicBezTo>
                  <a:pt x="21198" y="49939"/>
                  <a:pt x="21019" y="49828"/>
                  <a:pt x="20831" y="49739"/>
                </a:cubicBezTo>
                <a:cubicBezTo>
                  <a:pt x="21211" y="48840"/>
                  <a:pt x="22084" y="48256"/>
                  <a:pt x="23065" y="48248"/>
                </a:cubicBezTo>
                <a:close/>
                <a:moveTo>
                  <a:pt x="38901" y="48248"/>
                </a:moveTo>
                <a:cubicBezTo>
                  <a:pt x="39881" y="48248"/>
                  <a:pt x="40759" y="48819"/>
                  <a:pt x="41146" y="49719"/>
                </a:cubicBezTo>
                <a:cubicBezTo>
                  <a:pt x="40959" y="49809"/>
                  <a:pt x="40778" y="49911"/>
                  <a:pt x="40607" y="50029"/>
                </a:cubicBezTo>
                <a:cubicBezTo>
                  <a:pt x="40333" y="49331"/>
                  <a:pt x="39660" y="48869"/>
                  <a:pt x="38908" y="48869"/>
                </a:cubicBezTo>
                <a:lnTo>
                  <a:pt x="38895" y="48869"/>
                </a:lnTo>
                <a:cubicBezTo>
                  <a:pt x="38140" y="48873"/>
                  <a:pt x="37462" y="49351"/>
                  <a:pt x="37196" y="50058"/>
                </a:cubicBezTo>
                <a:cubicBezTo>
                  <a:pt x="37025" y="49935"/>
                  <a:pt x="36846" y="49828"/>
                  <a:pt x="36657" y="49739"/>
                </a:cubicBezTo>
                <a:cubicBezTo>
                  <a:pt x="37042" y="48840"/>
                  <a:pt x="37911" y="48256"/>
                  <a:pt x="38891" y="48248"/>
                </a:cubicBezTo>
                <a:cubicBezTo>
                  <a:pt x="38895" y="48248"/>
                  <a:pt x="38898" y="48248"/>
                  <a:pt x="38901" y="48248"/>
                </a:cubicBezTo>
                <a:close/>
                <a:moveTo>
                  <a:pt x="54739" y="48248"/>
                </a:moveTo>
                <a:cubicBezTo>
                  <a:pt x="55715" y="48248"/>
                  <a:pt x="56588" y="48824"/>
                  <a:pt x="56976" y="49719"/>
                </a:cubicBezTo>
                <a:cubicBezTo>
                  <a:pt x="56789" y="49809"/>
                  <a:pt x="56609" y="49911"/>
                  <a:pt x="56437" y="50029"/>
                </a:cubicBezTo>
                <a:cubicBezTo>
                  <a:pt x="56164" y="49331"/>
                  <a:pt x="55490" y="48869"/>
                  <a:pt x="54735" y="48869"/>
                </a:cubicBezTo>
                <a:lnTo>
                  <a:pt x="54726" y="48869"/>
                </a:lnTo>
                <a:cubicBezTo>
                  <a:pt x="53966" y="48873"/>
                  <a:pt x="53289" y="49351"/>
                  <a:pt x="53027" y="50058"/>
                </a:cubicBezTo>
                <a:cubicBezTo>
                  <a:pt x="52856" y="49935"/>
                  <a:pt x="52676" y="49828"/>
                  <a:pt x="52488" y="49739"/>
                </a:cubicBezTo>
                <a:cubicBezTo>
                  <a:pt x="52868" y="48840"/>
                  <a:pt x="53742" y="48256"/>
                  <a:pt x="54722" y="48248"/>
                </a:cubicBezTo>
                <a:close/>
                <a:moveTo>
                  <a:pt x="70565" y="48248"/>
                </a:moveTo>
                <a:cubicBezTo>
                  <a:pt x="71545" y="48248"/>
                  <a:pt x="72415" y="48824"/>
                  <a:pt x="72803" y="49719"/>
                </a:cubicBezTo>
                <a:cubicBezTo>
                  <a:pt x="72615" y="49809"/>
                  <a:pt x="72436" y="49911"/>
                  <a:pt x="72264" y="50029"/>
                </a:cubicBezTo>
                <a:cubicBezTo>
                  <a:pt x="71991" y="49331"/>
                  <a:pt x="71316" y="48869"/>
                  <a:pt x="70565" y="48869"/>
                </a:cubicBezTo>
                <a:lnTo>
                  <a:pt x="70553" y="48869"/>
                </a:lnTo>
                <a:cubicBezTo>
                  <a:pt x="69797" y="48873"/>
                  <a:pt x="69119" y="49351"/>
                  <a:pt x="68854" y="50058"/>
                </a:cubicBezTo>
                <a:cubicBezTo>
                  <a:pt x="68682" y="49935"/>
                  <a:pt x="68503" y="49828"/>
                  <a:pt x="68315" y="49739"/>
                </a:cubicBezTo>
                <a:cubicBezTo>
                  <a:pt x="68699" y="48840"/>
                  <a:pt x="69568" y="48256"/>
                  <a:pt x="70549" y="48248"/>
                </a:cubicBezTo>
                <a:close/>
                <a:moveTo>
                  <a:pt x="86396" y="48248"/>
                </a:moveTo>
                <a:cubicBezTo>
                  <a:pt x="87372" y="48248"/>
                  <a:pt x="88246" y="48824"/>
                  <a:pt x="88634" y="49719"/>
                </a:cubicBezTo>
                <a:cubicBezTo>
                  <a:pt x="88446" y="49809"/>
                  <a:pt x="88266" y="49911"/>
                  <a:pt x="88095" y="50029"/>
                </a:cubicBezTo>
                <a:cubicBezTo>
                  <a:pt x="87821" y="49331"/>
                  <a:pt x="87147" y="48869"/>
                  <a:pt x="86392" y="48869"/>
                </a:cubicBezTo>
                <a:lnTo>
                  <a:pt x="86383" y="48869"/>
                </a:lnTo>
                <a:cubicBezTo>
                  <a:pt x="85623" y="48873"/>
                  <a:pt x="84946" y="49351"/>
                  <a:pt x="84684" y="50058"/>
                </a:cubicBezTo>
                <a:cubicBezTo>
                  <a:pt x="84513" y="49935"/>
                  <a:pt x="84333" y="49828"/>
                  <a:pt x="84145" y="49739"/>
                </a:cubicBezTo>
                <a:cubicBezTo>
                  <a:pt x="84525" y="48840"/>
                  <a:pt x="85399" y="48256"/>
                  <a:pt x="86379" y="48248"/>
                </a:cubicBezTo>
                <a:close/>
                <a:moveTo>
                  <a:pt x="15219" y="48248"/>
                </a:moveTo>
                <a:cubicBezTo>
                  <a:pt x="16187" y="48248"/>
                  <a:pt x="17057" y="48816"/>
                  <a:pt x="17449" y="49694"/>
                </a:cubicBezTo>
                <a:cubicBezTo>
                  <a:pt x="17262" y="49779"/>
                  <a:pt x="17077" y="49882"/>
                  <a:pt x="16906" y="49996"/>
                </a:cubicBezTo>
                <a:cubicBezTo>
                  <a:pt x="16628" y="49319"/>
                  <a:pt x="15954" y="48869"/>
                  <a:pt x="15219" y="48869"/>
                </a:cubicBezTo>
                <a:lnTo>
                  <a:pt x="15207" y="48869"/>
                </a:lnTo>
                <a:cubicBezTo>
                  <a:pt x="14435" y="48873"/>
                  <a:pt x="13752" y="49359"/>
                  <a:pt x="13500" y="50086"/>
                </a:cubicBezTo>
                <a:cubicBezTo>
                  <a:pt x="13328" y="49964"/>
                  <a:pt x="13149" y="49853"/>
                  <a:pt x="12960" y="49760"/>
                </a:cubicBezTo>
                <a:cubicBezTo>
                  <a:pt x="13341" y="48848"/>
                  <a:pt x="14218" y="48256"/>
                  <a:pt x="15203" y="48248"/>
                </a:cubicBezTo>
                <a:close/>
                <a:moveTo>
                  <a:pt x="31050" y="48248"/>
                </a:moveTo>
                <a:cubicBezTo>
                  <a:pt x="32014" y="48248"/>
                  <a:pt x="32884" y="48816"/>
                  <a:pt x="33280" y="49694"/>
                </a:cubicBezTo>
                <a:cubicBezTo>
                  <a:pt x="33087" y="49779"/>
                  <a:pt x="32908" y="49882"/>
                  <a:pt x="32736" y="49996"/>
                </a:cubicBezTo>
                <a:cubicBezTo>
                  <a:pt x="32455" y="49319"/>
                  <a:pt x="31781" y="48869"/>
                  <a:pt x="31050" y="48869"/>
                </a:cubicBezTo>
                <a:lnTo>
                  <a:pt x="31038" y="48869"/>
                </a:lnTo>
                <a:cubicBezTo>
                  <a:pt x="30261" y="48873"/>
                  <a:pt x="29583" y="49359"/>
                  <a:pt x="29326" y="50086"/>
                </a:cubicBezTo>
                <a:cubicBezTo>
                  <a:pt x="29159" y="49964"/>
                  <a:pt x="28979" y="49853"/>
                  <a:pt x="28791" y="49760"/>
                </a:cubicBezTo>
                <a:cubicBezTo>
                  <a:pt x="29166" y="48848"/>
                  <a:pt x="30045" y="48256"/>
                  <a:pt x="31034" y="48248"/>
                </a:cubicBezTo>
                <a:close/>
                <a:moveTo>
                  <a:pt x="46876" y="48248"/>
                </a:moveTo>
                <a:cubicBezTo>
                  <a:pt x="47845" y="48248"/>
                  <a:pt x="48714" y="48816"/>
                  <a:pt x="49106" y="49694"/>
                </a:cubicBezTo>
                <a:cubicBezTo>
                  <a:pt x="48918" y="49779"/>
                  <a:pt x="48739" y="49882"/>
                  <a:pt x="48563" y="49996"/>
                </a:cubicBezTo>
                <a:cubicBezTo>
                  <a:pt x="48286" y="49319"/>
                  <a:pt x="47611" y="48869"/>
                  <a:pt x="46876" y="48869"/>
                </a:cubicBezTo>
                <a:lnTo>
                  <a:pt x="46864" y="48869"/>
                </a:lnTo>
                <a:cubicBezTo>
                  <a:pt x="46092" y="48873"/>
                  <a:pt x="45410" y="49359"/>
                  <a:pt x="45157" y="50086"/>
                </a:cubicBezTo>
                <a:cubicBezTo>
                  <a:pt x="44985" y="49964"/>
                  <a:pt x="44806" y="49853"/>
                  <a:pt x="44618" y="49760"/>
                </a:cubicBezTo>
                <a:cubicBezTo>
                  <a:pt x="44997" y="48848"/>
                  <a:pt x="45875" y="48256"/>
                  <a:pt x="46860" y="48248"/>
                </a:cubicBezTo>
                <a:close/>
                <a:moveTo>
                  <a:pt x="62707" y="48248"/>
                </a:moveTo>
                <a:cubicBezTo>
                  <a:pt x="63670" y="48248"/>
                  <a:pt x="64541" y="48816"/>
                  <a:pt x="64937" y="49694"/>
                </a:cubicBezTo>
                <a:cubicBezTo>
                  <a:pt x="64745" y="49779"/>
                  <a:pt x="64565" y="49882"/>
                  <a:pt x="64394" y="49996"/>
                </a:cubicBezTo>
                <a:cubicBezTo>
                  <a:pt x="64111" y="49319"/>
                  <a:pt x="63438" y="48869"/>
                  <a:pt x="62707" y="48869"/>
                </a:cubicBezTo>
                <a:lnTo>
                  <a:pt x="62695" y="48869"/>
                </a:lnTo>
                <a:cubicBezTo>
                  <a:pt x="61919" y="48873"/>
                  <a:pt x="61240" y="49359"/>
                  <a:pt x="60984" y="50086"/>
                </a:cubicBezTo>
                <a:cubicBezTo>
                  <a:pt x="60816" y="49964"/>
                  <a:pt x="60637" y="49853"/>
                  <a:pt x="60448" y="49760"/>
                </a:cubicBezTo>
                <a:cubicBezTo>
                  <a:pt x="60824" y="48848"/>
                  <a:pt x="61702" y="48256"/>
                  <a:pt x="62690" y="48248"/>
                </a:cubicBezTo>
                <a:close/>
                <a:moveTo>
                  <a:pt x="78534" y="48248"/>
                </a:moveTo>
                <a:cubicBezTo>
                  <a:pt x="79501" y="48248"/>
                  <a:pt x="80371" y="48816"/>
                  <a:pt x="80764" y="49694"/>
                </a:cubicBezTo>
                <a:cubicBezTo>
                  <a:pt x="80575" y="49779"/>
                  <a:pt x="80396" y="49882"/>
                  <a:pt x="80220" y="49996"/>
                </a:cubicBezTo>
                <a:cubicBezTo>
                  <a:pt x="79942" y="49319"/>
                  <a:pt x="79269" y="48869"/>
                  <a:pt x="78534" y="48869"/>
                </a:cubicBezTo>
                <a:lnTo>
                  <a:pt x="78521" y="48869"/>
                </a:lnTo>
                <a:cubicBezTo>
                  <a:pt x="77749" y="48873"/>
                  <a:pt x="77067" y="49359"/>
                  <a:pt x="76814" y="50086"/>
                </a:cubicBezTo>
                <a:cubicBezTo>
                  <a:pt x="76643" y="49964"/>
                  <a:pt x="76462" y="49853"/>
                  <a:pt x="76275" y="49760"/>
                </a:cubicBezTo>
                <a:cubicBezTo>
                  <a:pt x="76654" y="48848"/>
                  <a:pt x="77533" y="48256"/>
                  <a:pt x="78517" y="48248"/>
                </a:cubicBezTo>
                <a:close/>
                <a:moveTo>
                  <a:pt x="94364" y="48248"/>
                </a:moveTo>
                <a:cubicBezTo>
                  <a:pt x="95328" y="48248"/>
                  <a:pt x="96198" y="48816"/>
                  <a:pt x="96594" y="49694"/>
                </a:cubicBezTo>
                <a:cubicBezTo>
                  <a:pt x="96402" y="49779"/>
                  <a:pt x="96223" y="49882"/>
                  <a:pt x="96051" y="49996"/>
                </a:cubicBezTo>
                <a:cubicBezTo>
                  <a:pt x="95769" y="49319"/>
                  <a:pt x="95095" y="48869"/>
                  <a:pt x="94364" y="48869"/>
                </a:cubicBezTo>
                <a:lnTo>
                  <a:pt x="94351" y="48869"/>
                </a:lnTo>
                <a:cubicBezTo>
                  <a:pt x="93576" y="48873"/>
                  <a:pt x="92898" y="49359"/>
                  <a:pt x="92641" y="50086"/>
                </a:cubicBezTo>
                <a:cubicBezTo>
                  <a:pt x="92473" y="49964"/>
                  <a:pt x="92293" y="49853"/>
                  <a:pt x="92106" y="49760"/>
                </a:cubicBezTo>
                <a:cubicBezTo>
                  <a:pt x="92481" y="48848"/>
                  <a:pt x="93359" y="48256"/>
                  <a:pt x="94347" y="48248"/>
                </a:cubicBezTo>
                <a:close/>
                <a:moveTo>
                  <a:pt x="7251" y="48938"/>
                </a:moveTo>
                <a:cubicBezTo>
                  <a:pt x="7982" y="48938"/>
                  <a:pt x="8631" y="49392"/>
                  <a:pt x="8893" y="50070"/>
                </a:cubicBezTo>
                <a:cubicBezTo>
                  <a:pt x="8734" y="50180"/>
                  <a:pt x="8587" y="50307"/>
                  <a:pt x="8444" y="50441"/>
                </a:cubicBezTo>
                <a:cubicBezTo>
                  <a:pt x="8325" y="49882"/>
                  <a:pt x="7827" y="49474"/>
                  <a:pt x="7251" y="49474"/>
                </a:cubicBezTo>
                <a:lnTo>
                  <a:pt x="7243" y="49474"/>
                </a:lnTo>
                <a:cubicBezTo>
                  <a:pt x="6646" y="49474"/>
                  <a:pt x="6148" y="49902"/>
                  <a:pt x="6046" y="50482"/>
                </a:cubicBezTo>
                <a:cubicBezTo>
                  <a:pt x="5907" y="50343"/>
                  <a:pt x="5756" y="50217"/>
                  <a:pt x="5601" y="50098"/>
                </a:cubicBezTo>
                <a:cubicBezTo>
                  <a:pt x="5846" y="49408"/>
                  <a:pt x="6504" y="48942"/>
                  <a:pt x="7239" y="48938"/>
                </a:cubicBezTo>
                <a:close/>
                <a:moveTo>
                  <a:pt x="23077" y="48938"/>
                </a:moveTo>
                <a:cubicBezTo>
                  <a:pt x="23809" y="48938"/>
                  <a:pt x="24461" y="49392"/>
                  <a:pt x="24719" y="50070"/>
                </a:cubicBezTo>
                <a:cubicBezTo>
                  <a:pt x="24564" y="50180"/>
                  <a:pt x="24412" y="50307"/>
                  <a:pt x="24274" y="50441"/>
                </a:cubicBezTo>
                <a:cubicBezTo>
                  <a:pt x="24156" y="49882"/>
                  <a:pt x="23653" y="49474"/>
                  <a:pt x="23077" y="49474"/>
                </a:cubicBezTo>
                <a:lnTo>
                  <a:pt x="23073" y="49474"/>
                </a:lnTo>
                <a:cubicBezTo>
                  <a:pt x="22476" y="49474"/>
                  <a:pt x="21975" y="49902"/>
                  <a:pt x="21877" y="50482"/>
                </a:cubicBezTo>
                <a:cubicBezTo>
                  <a:pt x="21733" y="50343"/>
                  <a:pt x="21586" y="50217"/>
                  <a:pt x="21428" y="50098"/>
                </a:cubicBezTo>
                <a:cubicBezTo>
                  <a:pt x="21677" y="49408"/>
                  <a:pt x="22334" y="48942"/>
                  <a:pt x="23070" y="48938"/>
                </a:cubicBezTo>
                <a:close/>
                <a:moveTo>
                  <a:pt x="38908" y="48938"/>
                </a:moveTo>
                <a:cubicBezTo>
                  <a:pt x="39639" y="48938"/>
                  <a:pt x="40288" y="49392"/>
                  <a:pt x="40550" y="50070"/>
                </a:cubicBezTo>
                <a:cubicBezTo>
                  <a:pt x="40390" y="50180"/>
                  <a:pt x="40243" y="50307"/>
                  <a:pt x="40101" y="50441"/>
                </a:cubicBezTo>
                <a:cubicBezTo>
                  <a:pt x="39982" y="49882"/>
                  <a:pt x="39483" y="49474"/>
                  <a:pt x="38908" y="49474"/>
                </a:cubicBezTo>
                <a:lnTo>
                  <a:pt x="38900" y="49474"/>
                </a:lnTo>
                <a:cubicBezTo>
                  <a:pt x="38303" y="49474"/>
                  <a:pt x="37805" y="49902"/>
                  <a:pt x="37703" y="50482"/>
                </a:cubicBezTo>
                <a:cubicBezTo>
                  <a:pt x="37564" y="50343"/>
                  <a:pt x="37413" y="50217"/>
                  <a:pt x="37258" y="50098"/>
                </a:cubicBezTo>
                <a:cubicBezTo>
                  <a:pt x="37503" y="49408"/>
                  <a:pt x="38160" y="48942"/>
                  <a:pt x="38895" y="48938"/>
                </a:cubicBezTo>
                <a:close/>
                <a:moveTo>
                  <a:pt x="54735" y="48938"/>
                </a:moveTo>
                <a:cubicBezTo>
                  <a:pt x="55466" y="48938"/>
                  <a:pt x="56119" y="49392"/>
                  <a:pt x="56377" y="50070"/>
                </a:cubicBezTo>
                <a:cubicBezTo>
                  <a:pt x="56221" y="50180"/>
                  <a:pt x="56070" y="50307"/>
                  <a:pt x="55932" y="50441"/>
                </a:cubicBezTo>
                <a:cubicBezTo>
                  <a:pt x="55813" y="49882"/>
                  <a:pt x="55310" y="49474"/>
                  <a:pt x="54735" y="49474"/>
                </a:cubicBezTo>
                <a:lnTo>
                  <a:pt x="54731" y="49474"/>
                </a:lnTo>
                <a:cubicBezTo>
                  <a:pt x="54134" y="49474"/>
                  <a:pt x="53632" y="49902"/>
                  <a:pt x="53534" y="50482"/>
                </a:cubicBezTo>
                <a:cubicBezTo>
                  <a:pt x="53391" y="50343"/>
                  <a:pt x="53244" y="50217"/>
                  <a:pt x="53084" y="50098"/>
                </a:cubicBezTo>
                <a:cubicBezTo>
                  <a:pt x="53334" y="49408"/>
                  <a:pt x="53991" y="48942"/>
                  <a:pt x="54726" y="48938"/>
                </a:cubicBezTo>
                <a:close/>
                <a:moveTo>
                  <a:pt x="70565" y="48938"/>
                </a:moveTo>
                <a:cubicBezTo>
                  <a:pt x="71297" y="48938"/>
                  <a:pt x="71945" y="49392"/>
                  <a:pt x="72207" y="50070"/>
                </a:cubicBezTo>
                <a:cubicBezTo>
                  <a:pt x="72047" y="50180"/>
                  <a:pt x="71900" y="50307"/>
                  <a:pt x="71757" y="50441"/>
                </a:cubicBezTo>
                <a:cubicBezTo>
                  <a:pt x="71640" y="49882"/>
                  <a:pt x="71141" y="49474"/>
                  <a:pt x="70565" y="49474"/>
                </a:cubicBezTo>
                <a:lnTo>
                  <a:pt x="70556" y="49474"/>
                </a:lnTo>
                <a:cubicBezTo>
                  <a:pt x="69960" y="49474"/>
                  <a:pt x="69463" y="49902"/>
                  <a:pt x="69361" y="50482"/>
                </a:cubicBezTo>
                <a:cubicBezTo>
                  <a:pt x="69221" y="50343"/>
                  <a:pt x="69070" y="50217"/>
                  <a:pt x="68915" y="50098"/>
                </a:cubicBezTo>
                <a:cubicBezTo>
                  <a:pt x="69160" y="49408"/>
                  <a:pt x="69817" y="48942"/>
                  <a:pt x="70553" y="48938"/>
                </a:cubicBezTo>
                <a:close/>
                <a:moveTo>
                  <a:pt x="86392" y="48938"/>
                </a:moveTo>
                <a:cubicBezTo>
                  <a:pt x="87122" y="48938"/>
                  <a:pt x="87776" y="49392"/>
                  <a:pt x="88034" y="50070"/>
                </a:cubicBezTo>
                <a:cubicBezTo>
                  <a:pt x="87878" y="50180"/>
                  <a:pt x="87727" y="50307"/>
                  <a:pt x="87588" y="50441"/>
                </a:cubicBezTo>
                <a:cubicBezTo>
                  <a:pt x="87470" y="49882"/>
                  <a:pt x="86967" y="49474"/>
                  <a:pt x="86392" y="49474"/>
                </a:cubicBezTo>
                <a:lnTo>
                  <a:pt x="86387" y="49474"/>
                </a:lnTo>
                <a:cubicBezTo>
                  <a:pt x="85791" y="49474"/>
                  <a:pt x="85289" y="49902"/>
                  <a:pt x="85191" y="50482"/>
                </a:cubicBezTo>
                <a:cubicBezTo>
                  <a:pt x="85052" y="50343"/>
                  <a:pt x="84901" y="50217"/>
                  <a:pt x="84741" y="50098"/>
                </a:cubicBezTo>
                <a:cubicBezTo>
                  <a:pt x="84990" y="49408"/>
                  <a:pt x="85648" y="48942"/>
                  <a:pt x="86383" y="48938"/>
                </a:cubicBezTo>
                <a:close/>
                <a:moveTo>
                  <a:pt x="15219" y="48938"/>
                </a:moveTo>
                <a:cubicBezTo>
                  <a:pt x="15930" y="48938"/>
                  <a:pt x="16579" y="49380"/>
                  <a:pt x="16849" y="50037"/>
                </a:cubicBezTo>
                <a:cubicBezTo>
                  <a:pt x="16689" y="50143"/>
                  <a:pt x="16542" y="50262"/>
                  <a:pt x="16404" y="50392"/>
                </a:cubicBezTo>
                <a:cubicBezTo>
                  <a:pt x="16269" y="49858"/>
                  <a:pt x="15779" y="49474"/>
                  <a:pt x="15219" y="49474"/>
                </a:cubicBezTo>
                <a:lnTo>
                  <a:pt x="15211" y="49474"/>
                </a:lnTo>
                <a:cubicBezTo>
                  <a:pt x="14602" y="49474"/>
                  <a:pt x="14092" y="49926"/>
                  <a:pt x="14010" y="50527"/>
                </a:cubicBezTo>
                <a:cubicBezTo>
                  <a:pt x="13867" y="50380"/>
                  <a:pt x="13716" y="50250"/>
                  <a:pt x="13556" y="50131"/>
                </a:cubicBezTo>
                <a:cubicBezTo>
                  <a:pt x="13798" y="49421"/>
                  <a:pt x="14455" y="48942"/>
                  <a:pt x="15207" y="48938"/>
                </a:cubicBezTo>
                <a:close/>
                <a:moveTo>
                  <a:pt x="31050" y="48938"/>
                </a:moveTo>
                <a:cubicBezTo>
                  <a:pt x="31760" y="48938"/>
                  <a:pt x="32410" y="49380"/>
                  <a:pt x="32676" y="50037"/>
                </a:cubicBezTo>
                <a:cubicBezTo>
                  <a:pt x="32520" y="50143"/>
                  <a:pt x="32373" y="50262"/>
                  <a:pt x="32230" y="50392"/>
                </a:cubicBezTo>
                <a:cubicBezTo>
                  <a:pt x="32095" y="49858"/>
                  <a:pt x="31605" y="49474"/>
                  <a:pt x="31050" y="49474"/>
                </a:cubicBezTo>
                <a:lnTo>
                  <a:pt x="31042" y="49474"/>
                </a:lnTo>
                <a:cubicBezTo>
                  <a:pt x="30429" y="49474"/>
                  <a:pt x="29918" y="49926"/>
                  <a:pt x="29837" y="50527"/>
                </a:cubicBezTo>
                <a:cubicBezTo>
                  <a:pt x="29698" y="50380"/>
                  <a:pt x="29547" y="50250"/>
                  <a:pt x="29387" y="50131"/>
                </a:cubicBezTo>
                <a:cubicBezTo>
                  <a:pt x="29628" y="49421"/>
                  <a:pt x="30286" y="48942"/>
                  <a:pt x="31038" y="48938"/>
                </a:cubicBezTo>
                <a:close/>
                <a:moveTo>
                  <a:pt x="46876" y="48938"/>
                </a:moveTo>
                <a:cubicBezTo>
                  <a:pt x="47587" y="48938"/>
                  <a:pt x="48237" y="49380"/>
                  <a:pt x="48506" y="50037"/>
                </a:cubicBezTo>
                <a:cubicBezTo>
                  <a:pt x="48347" y="50143"/>
                  <a:pt x="48200" y="50262"/>
                  <a:pt x="48060" y="50392"/>
                </a:cubicBezTo>
                <a:cubicBezTo>
                  <a:pt x="47926" y="49858"/>
                  <a:pt x="47436" y="49474"/>
                  <a:pt x="46876" y="49474"/>
                </a:cubicBezTo>
                <a:lnTo>
                  <a:pt x="46868" y="49474"/>
                </a:lnTo>
                <a:cubicBezTo>
                  <a:pt x="46260" y="49474"/>
                  <a:pt x="45749" y="49926"/>
                  <a:pt x="45668" y="50527"/>
                </a:cubicBezTo>
                <a:cubicBezTo>
                  <a:pt x="45524" y="50380"/>
                  <a:pt x="45374" y="50250"/>
                  <a:pt x="45214" y="50127"/>
                </a:cubicBezTo>
                <a:cubicBezTo>
                  <a:pt x="45455" y="49421"/>
                  <a:pt x="46113" y="48942"/>
                  <a:pt x="46864" y="48938"/>
                </a:cubicBezTo>
                <a:close/>
                <a:moveTo>
                  <a:pt x="62707" y="48938"/>
                </a:moveTo>
                <a:cubicBezTo>
                  <a:pt x="63417" y="48938"/>
                  <a:pt x="64067" y="49380"/>
                  <a:pt x="64332" y="50037"/>
                </a:cubicBezTo>
                <a:cubicBezTo>
                  <a:pt x="64177" y="50143"/>
                  <a:pt x="64030" y="50262"/>
                  <a:pt x="63887" y="50392"/>
                </a:cubicBezTo>
                <a:cubicBezTo>
                  <a:pt x="63753" y="49858"/>
                  <a:pt x="63263" y="49474"/>
                  <a:pt x="62707" y="49474"/>
                </a:cubicBezTo>
                <a:lnTo>
                  <a:pt x="62699" y="49474"/>
                </a:lnTo>
                <a:cubicBezTo>
                  <a:pt x="62086" y="49474"/>
                  <a:pt x="61576" y="49926"/>
                  <a:pt x="61494" y="50527"/>
                </a:cubicBezTo>
                <a:cubicBezTo>
                  <a:pt x="61355" y="50380"/>
                  <a:pt x="61204" y="50250"/>
                  <a:pt x="61044" y="50127"/>
                </a:cubicBezTo>
                <a:cubicBezTo>
                  <a:pt x="61285" y="49421"/>
                  <a:pt x="61943" y="48942"/>
                  <a:pt x="62695" y="48938"/>
                </a:cubicBezTo>
                <a:close/>
                <a:moveTo>
                  <a:pt x="78534" y="48938"/>
                </a:moveTo>
                <a:cubicBezTo>
                  <a:pt x="79244" y="48938"/>
                  <a:pt x="79893" y="49380"/>
                  <a:pt x="80163" y="50037"/>
                </a:cubicBezTo>
                <a:cubicBezTo>
                  <a:pt x="80004" y="50143"/>
                  <a:pt x="79857" y="50262"/>
                  <a:pt x="79718" y="50392"/>
                </a:cubicBezTo>
                <a:cubicBezTo>
                  <a:pt x="79583" y="49858"/>
                  <a:pt x="79093" y="49474"/>
                  <a:pt x="78534" y="49474"/>
                </a:cubicBezTo>
                <a:lnTo>
                  <a:pt x="78526" y="49474"/>
                </a:lnTo>
                <a:cubicBezTo>
                  <a:pt x="77917" y="49474"/>
                  <a:pt x="77406" y="49926"/>
                  <a:pt x="77325" y="50527"/>
                </a:cubicBezTo>
                <a:cubicBezTo>
                  <a:pt x="77182" y="50380"/>
                  <a:pt x="77031" y="50250"/>
                  <a:pt x="76871" y="50127"/>
                </a:cubicBezTo>
                <a:cubicBezTo>
                  <a:pt x="77112" y="49421"/>
                  <a:pt x="77770" y="48942"/>
                  <a:pt x="78526" y="48938"/>
                </a:cubicBezTo>
                <a:close/>
                <a:moveTo>
                  <a:pt x="94364" y="48938"/>
                </a:moveTo>
                <a:cubicBezTo>
                  <a:pt x="95075" y="48938"/>
                  <a:pt x="95724" y="49380"/>
                  <a:pt x="95989" y="50037"/>
                </a:cubicBezTo>
                <a:cubicBezTo>
                  <a:pt x="95834" y="50143"/>
                  <a:pt x="95687" y="50262"/>
                  <a:pt x="95544" y="50392"/>
                </a:cubicBezTo>
                <a:cubicBezTo>
                  <a:pt x="95410" y="49858"/>
                  <a:pt x="94920" y="49474"/>
                  <a:pt x="94364" y="49474"/>
                </a:cubicBezTo>
                <a:lnTo>
                  <a:pt x="94356" y="49474"/>
                </a:lnTo>
                <a:cubicBezTo>
                  <a:pt x="93744" y="49474"/>
                  <a:pt x="93237" y="49926"/>
                  <a:pt x="93151" y="50527"/>
                </a:cubicBezTo>
                <a:cubicBezTo>
                  <a:pt x="93012" y="50380"/>
                  <a:pt x="92861" y="50250"/>
                  <a:pt x="92702" y="50127"/>
                </a:cubicBezTo>
                <a:cubicBezTo>
                  <a:pt x="92943" y="49421"/>
                  <a:pt x="93601" y="48942"/>
                  <a:pt x="94351" y="48938"/>
                </a:cubicBezTo>
                <a:close/>
                <a:moveTo>
                  <a:pt x="31050" y="49543"/>
                </a:moveTo>
                <a:cubicBezTo>
                  <a:pt x="31589" y="49543"/>
                  <a:pt x="32058" y="49923"/>
                  <a:pt x="32173" y="50450"/>
                </a:cubicBezTo>
                <a:cubicBezTo>
                  <a:pt x="31985" y="50629"/>
                  <a:pt x="31813" y="50829"/>
                  <a:pt x="31666" y="51050"/>
                </a:cubicBezTo>
                <a:cubicBezTo>
                  <a:pt x="31446" y="51014"/>
                  <a:pt x="31221" y="50993"/>
                  <a:pt x="30993" y="50993"/>
                </a:cubicBezTo>
                <a:lnTo>
                  <a:pt x="30968" y="50993"/>
                </a:lnTo>
                <a:cubicBezTo>
                  <a:pt x="30732" y="50993"/>
                  <a:pt x="30502" y="51017"/>
                  <a:pt x="30274" y="51058"/>
                </a:cubicBezTo>
                <a:lnTo>
                  <a:pt x="30274" y="51058"/>
                </a:lnTo>
                <a:cubicBezTo>
                  <a:pt x="30155" y="50882"/>
                  <a:pt x="30024" y="50723"/>
                  <a:pt x="29882" y="50572"/>
                </a:cubicBezTo>
                <a:lnTo>
                  <a:pt x="29902" y="50572"/>
                </a:lnTo>
                <a:cubicBezTo>
                  <a:pt x="29963" y="49988"/>
                  <a:pt x="30454" y="49547"/>
                  <a:pt x="31042" y="49543"/>
                </a:cubicBezTo>
                <a:close/>
                <a:moveTo>
                  <a:pt x="46876" y="49543"/>
                </a:moveTo>
                <a:cubicBezTo>
                  <a:pt x="47415" y="49543"/>
                  <a:pt x="47889" y="49923"/>
                  <a:pt x="48003" y="50450"/>
                </a:cubicBezTo>
                <a:cubicBezTo>
                  <a:pt x="47815" y="50629"/>
                  <a:pt x="47644" y="50829"/>
                  <a:pt x="47493" y="51050"/>
                </a:cubicBezTo>
                <a:cubicBezTo>
                  <a:pt x="47272" y="51014"/>
                  <a:pt x="47052" y="50993"/>
                  <a:pt x="46823" y="50993"/>
                </a:cubicBezTo>
                <a:lnTo>
                  <a:pt x="46799" y="50993"/>
                </a:lnTo>
                <a:cubicBezTo>
                  <a:pt x="46563" y="50993"/>
                  <a:pt x="46332" y="51017"/>
                  <a:pt x="46104" y="51058"/>
                </a:cubicBezTo>
                <a:lnTo>
                  <a:pt x="46104" y="51058"/>
                </a:lnTo>
                <a:cubicBezTo>
                  <a:pt x="45986" y="50882"/>
                  <a:pt x="45851" y="50723"/>
                  <a:pt x="45713" y="50572"/>
                </a:cubicBezTo>
                <a:lnTo>
                  <a:pt x="45732" y="50572"/>
                </a:lnTo>
                <a:cubicBezTo>
                  <a:pt x="45790" y="49988"/>
                  <a:pt x="46280" y="49547"/>
                  <a:pt x="46868" y="49543"/>
                </a:cubicBezTo>
                <a:close/>
                <a:moveTo>
                  <a:pt x="15219" y="49543"/>
                </a:moveTo>
                <a:cubicBezTo>
                  <a:pt x="15758" y="49543"/>
                  <a:pt x="16232" y="49923"/>
                  <a:pt x="16346" y="50450"/>
                </a:cubicBezTo>
                <a:cubicBezTo>
                  <a:pt x="16159" y="50629"/>
                  <a:pt x="15987" y="50829"/>
                  <a:pt x="15835" y="51050"/>
                </a:cubicBezTo>
                <a:cubicBezTo>
                  <a:pt x="15625" y="51013"/>
                  <a:pt x="15412" y="50993"/>
                  <a:pt x="15198" y="50993"/>
                </a:cubicBezTo>
                <a:cubicBezTo>
                  <a:pt x="15179" y="50993"/>
                  <a:pt x="15160" y="50993"/>
                  <a:pt x="15141" y="50993"/>
                </a:cubicBezTo>
                <a:cubicBezTo>
                  <a:pt x="14905" y="50993"/>
                  <a:pt x="14674" y="51017"/>
                  <a:pt x="14447" y="51058"/>
                </a:cubicBezTo>
                <a:lnTo>
                  <a:pt x="14447" y="51058"/>
                </a:lnTo>
                <a:cubicBezTo>
                  <a:pt x="14329" y="50882"/>
                  <a:pt x="14193" y="50723"/>
                  <a:pt x="14055" y="50572"/>
                </a:cubicBezTo>
                <a:lnTo>
                  <a:pt x="14076" y="50572"/>
                </a:lnTo>
                <a:cubicBezTo>
                  <a:pt x="14133" y="49988"/>
                  <a:pt x="14623" y="49547"/>
                  <a:pt x="15211" y="49543"/>
                </a:cubicBezTo>
                <a:close/>
                <a:moveTo>
                  <a:pt x="94365" y="49543"/>
                </a:moveTo>
                <a:cubicBezTo>
                  <a:pt x="94904" y="49543"/>
                  <a:pt x="95373" y="49921"/>
                  <a:pt x="95487" y="50450"/>
                </a:cubicBezTo>
                <a:cubicBezTo>
                  <a:pt x="95299" y="50629"/>
                  <a:pt x="95128" y="50829"/>
                  <a:pt x="94981" y="51050"/>
                </a:cubicBezTo>
                <a:cubicBezTo>
                  <a:pt x="94760" y="51014"/>
                  <a:pt x="94536" y="50993"/>
                  <a:pt x="94307" y="50993"/>
                </a:cubicBezTo>
                <a:lnTo>
                  <a:pt x="94283" y="50993"/>
                </a:lnTo>
                <a:cubicBezTo>
                  <a:pt x="94047" y="50993"/>
                  <a:pt x="93815" y="51017"/>
                  <a:pt x="93587" y="51058"/>
                </a:cubicBezTo>
                <a:lnTo>
                  <a:pt x="93587" y="51058"/>
                </a:lnTo>
                <a:cubicBezTo>
                  <a:pt x="93469" y="50882"/>
                  <a:pt x="93339" y="50723"/>
                  <a:pt x="93196" y="50572"/>
                </a:cubicBezTo>
                <a:lnTo>
                  <a:pt x="93216" y="50572"/>
                </a:lnTo>
                <a:cubicBezTo>
                  <a:pt x="93278" y="49988"/>
                  <a:pt x="93768" y="49547"/>
                  <a:pt x="94356" y="49543"/>
                </a:cubicBezTo>
                <a:cubicBezTo>
                  <a:pt x="94359" y="49543"/>
                  <a:pt x="94362" y="49543"/>
                  <a:pt x="94365" y="49543"/>
                </a:cubicBezTo>
                <a:close/>
                <a:moveTo>
                  <a:pt x="62707" y="49543"/>
                </a:moveTo>
                <a:cubicBezTo>
                  <a:pt x="63246" y="49543"/>
                  <a:pt x="63715" y="49923"/>
                  <a:pt x="63830" y="50450"/>
                </a:cubicBezTo>
                <a:cubicBezTo>
                  <a:pt x="63642" y="50629"/>
                  <a:pt x="63470" y="50829"/>
                  <a:pt x="63323" y="51050"/>
                </a:cubicBezTo>
                <a:cubicBezTo>
                  <a:pt x="63103" y="51014"/>
                  <a:pt x="62878" y="50993"/>
                  <a:pt x="62650" y="50993"/>
                </a:cubicBezTo>
                <a:lnTo>
                  <a:pt x="62625" y="50993"/>
                </a:lnTo>
                <a:cubicBezTo>
                  <a:pt x="62389" y="50993"/>
                  <a:pt x="62158" y="51017"/>
                  <a:pt x="61930" y="51058"/>
                </a:cubicBezTo>
                <a:lnTo>
                  <a:pt x="61930" y="51058"/>
                </a:lnTo>
                <a:cubicBezTo>
                  <a:pt x="61813" y="50882"/>
                  <a:pt x="61681" y="50723"/>
                  <a:pt x="61538" y="50572"/>
                </a:cubicBezTo>
                <a:lnTo>
                  <a:pt x="61559" y="50572"/>
                </a:lnTo>
                <a:cubicBezTo>
                  <a:pt x="61621" y="49988"/>
                  <a:pt x="62111" y="49547"/>
                  <a:pt x="62699" y="49543"/>
                </a:cubicBezTo>
                <a:close/>
                <a:moveTo>
                  <a:pt x="78534" y="49543"/>
                </a:moveTo>
                <a:cubicBezTo>
                  <a:pt x="79074" y="49543"/>
                  <a:pt x="79547" y="49921"/>
                  <a:pt x="79661" y="50450"/>
                </a:cubicBezTo>
                <a:cubicBezTo>
                  <a:pt x="79473" y="50629"/>
                  <a:pt x="79301" y="50829"/>
                  <a:pt x="79150" y="51050"/>
                </a:cubicBezTo>
                <a:cubicBezTo>
                  <a:pt x="78930" y="51014"/>
                  <a:pt x="78709" y="50993"/>
                  <a:pt x="78481" y="50993"/>
                </a:cubicBezTo>
                <a:lnTo>
                  <a:pt x="78456" y="50993"/>
                </a:lnTo>
                <a:cubicBezTo>
                  <a:pt x="78220" y="50993"/>
                  <a:pt x="77989" y="51017"/>
                  <a:pt x="77761" y="51058"/>
                </a:cubicBezTo>
                <a:lnTo>
                  <a:pt x="77761" y="51058"/>
                </a:lnTo>
                <a:cubicBezTo>
                  <a:pt x="77643" y="50882"/>
                  <a:pt x="77508" y="50723"/>
                  <a:pt x="77369" y="50572"/>
                </a:cubicBezTo>
                <a:lnTo>
                  <a:pt x="77390" y="50572"/>
                </a:lnTo>
                <a:cubicBezTo>
                  <a:pt x="77451" y="49988"/>
                  <a:pt x="77938" y="49547"/>
                  <a:pt x="78526" y="49543"/>
                </a:cubicBezTo>
                <a:cubicBezTo>
                  <a:pt x="78528" y="49543"/>
                  <a:pt x="78531" y="49543"/>
                  <a:pt x="78534" y="49543"/>
                </a:cubicBezTo>
                <a:close/>
                <a:moveTo>
                  <a:pt x="7251" y="49543"/>
                </a:moveTo>
                <a:cubicBezTo>
                  <a:pt x="7806" y="49543"/>
                  <a:pt x="8293" y="49951"/>
                  <a:pt x="8386" y="50499"/>
                </a:cubicBezTo>
                <a:cubicBezTo>
                  <a:pt x="8219" y="50667"/>
                  <a:pt x="8067" y="50846"/>
                  <a:pt x="7933" y="51042"/>
                </a:cubicBezTo>
                <a:cubicBezTo>
                  <a:pt x="7738" y="51012"/>
                  <a:pt x="7536" y="50992"/>
                  <a:pt x="7333" y="50992"/>
                </a:cubicBezTo>
                <a:cubicBezTo>
                  <a:pt x="7315" y="50992"/>
                  <a:pt x="7297" y="50993"/>
                  <a:pt x="7279" y="50993"/>
                </a:cubicBezTo>
                <a:cubicBezTo>
                  <a:pt x="7013" y="50993"/>
                  <a:pt x="6753" y="51021"/>
                  <a:pt x="6499" y="51074"/>
                </a:cubicBezTo>
                <a:lnTo>
                  <a:pt x="6528" y="51059"/>
                </a:lnTo>
                <a:cubicBezTo>
                  <a:pt x="6401" y="50874"/>
                  <a:pt x="6263" y="50703"/>
                  <a:pt x="6107" y="50548"/>
                </a:cubicBezTo>
                <a:cubicBezTo>
                  <a:pt x="6180" y="49975"/>
                  <a:pt x="6663" y="49547"/>
                  <a:pt x="7243" y="49543"/>
                </a:cubicBezTo>
                <a:close/>
                <a:moveTo>
                  <a:pt x="23077" y="49543"/>
                </a:moveTo>
                <a:cubicBezTo>
                  <a:pt x="23637" y="49543"/>
                  <a:pt x="24118" y="49951"/>
                  <a:pt x="24212" y="50499"/>
                </a:cubicBezTo>
                <a:cubicBezTo>
                  <a:pt x="24050" y="50667"/>
                  <a:pt x="23898" y="50846"/>
                  <a:pt x="23760" y="51042"/>
                </a:cubicBezTo>
                <a:cubicBezTo>
                  <a:pt x="23564" y="51012"/>
                  <a:pt x="23366" y="50992"/>
                  <a:pt x="23164" y="50992"/>
                </a:cubicBezTo>
                <a:cubicBezTo>
                  <a:pt x="23146" y="50992"/>
                  <a:pt x="23128" y="50993"/>
                  <a:pt x="23110" y="50993"/>
                </a:cubicBezTo>
                <a:cubicBezTo>
                  <a:pt x="22844" y="50993"/>
                  <a:pt x="22583" y="51021"/>
                  <a:pt x="22329" y="51074"/>
                </a:cubicBezTo>
                <a:lnTo>
                  <a:pt x="22354" y="51059"/>
                </a:lnTo>
                <a:cubicBezTo>
                  <a:pt x="22227" y="50874"/>
                  <a:pt x="22089" y="50703"/>
                  <a:pt x="21937" y="50548"/>
                </a:cubicBezTo>
                <a:cubicBezTo>
                  <a:pt x="22011" y="49975"/>
                  <a:pt x="22493" y="49547"/>
                  <a:pt x="23073" y="49543"/>
                </a:cubicBezTo>
                <a:close/>
                <a:moveTo>
                  <a:pt x="38908" y="49543"/>
                </a:moveTo>
                <a:cubicBezTo>
                  <a:pt x="39464" y="49543"/>
                  <a:pt x="39949" y="49951"/>
                  <a:pt x="40043" y="50499"/>
                </a:cubicBezTo>
                <a:cubicBezTo>
                  <a:pt x="39875" y="50667"/>
                  <a:pt x="39724" y="50846"/>
                  <a:pt x="39590" y="51042"/>
                </a:cubicBezTo>
                <a:cubicBezTo>
                  <a:pt x="39385" y="51010"/>
                  <a:pt x="39174" y="50993"/>
                  <a:pt x="38961" y="50993"/>
                </a:cubicBezTo>
                <a:lnTo>
                  <a:pt x="38936" y="50993"/>
                </a:lnTo>
                <a:cubicBezTo>
                  <a:pt x="38671" y="50993"/>
                  <a:pt x="38410" y="51021"/>
                  <a:pt x="38156" y="51074"/>
                </a:cubicBezTo>
                <a:lnTo>
                  <a:pt x="38185" y="51059"/>
                </a:lnTo>
                <a:cubicBezTo>
                  <a:pt x="38058" y="50874"/>
                  <a:pt x="37920" y="50703"/>
                  <a:pt x="37764" y="50548"/>
                </a:cubicBezTo>
                <a:cubicBezTo>
                  <a:pt x="37838" y="49975"/>
                  <a:pt x="38320" y="49547"/>
                  <a:pt x="38900" y="49543"/>
                </a:cubicBezTo>
                <a:close/>
                <a:moveTo>
                  <a:pt x="54735" y="49543"/>
                </a:moveTo>
                <a:cubicBezTo>
                  <a:pt x="55294" y="49543"/>
                  <a:pt x="55776" y="49951"/>
                  <a:pt x="55870" y="50499"/>
                </a:cubicBezTo>
                <a:cubicBezTo>
                  <a:pt x="55706" y="50662"/>
                  <a:pt x="55555" y="50846"/>
                  <a:pt x="55417" y="51042"/>
                </a:cubicBezTo>
                <a:cubicBezTo>
                  <a:pt x="55212" y="51010"/>
                  <a:pt x="55004" y="50993"/>
                  <a:pt x="54792" y="50993"/>
                </a:cubicBezTo>
                <a:lnTo>
                  <a:pt x="54767" y="50993"/>
                </a:lnTo>
                <a:cubicBezTo>
                  <a:pt x="54501" y="50993"/>
                  <a:pt x="54241" y="51021"/>
                  <a:pt x="53987" y="51074"/>
                </a:cubicBezTo>
                <a:lnTo>
                  <a:pt x="54011" y="51059"/>
                </a:lnTo>
                <a:cubicBezTo>
                  <a:pt x="53885" y="50874"/>
                  <a:pt x="53746" y="50703"/>
                  <a:pt x="53595" y="50544"/>
                </a:cubicBezTo>
                <a:cubicBezTo>
                  <a:pt x="53668" y="49975"/>
                  <a:pt x="54150" y="49547"/>
                  <a:pt x="54731" y="49543"/>
                </a:cubicBezTo>
                <a:close/>
                <a:moveTo>
                  <a:pt x="70565" y="49543"/>
                </a:moveTo>
                <a:cubicBezTo>
                  <a:pt x="71120" y="49543"/>
                  <a:pt x="71606" y="49951"/>
                  <a:pt x="71700" y="50499"/>
                </a:cubicBezTo>
                <a:cubicBezTo>
                  <a:pt x="71533" y="50662"/>
                  <a:pt x="71382" y="50846"/>
                  <a:pt x="71247" y="51042"/>
                </a:cubicBezTo>
                <a:cubicBezTo>
                  <a:pt x="71043" y="51010"/>
                  <a:pt x="70831" y="50993"/>
                  <a:pt x="70618" y="50993"/>
                </a:cubicBezTo>
                <a:lnTo>
                  <a:pt x="70594" y="50993"/>
                </a:lnTo>
                <a:cubicBezTo>
                  <a:pt x="70328" y="50993"/>
                  <a:pt x="70066" y="51021"/>
                  <a:pt x="69813" y="51074"/>
                </a:cubicBezTo>
                <a:lnTo>
                  <a:pt x="69842" y="51059"/>
                </a:lnTo>
                <a:cubicBezTo>
                  <a:pt x="69715" y="50874"/>
                  <a:pt x="69576" y="50703"/>
                  <a:pt x="69425" y="50544"/>
                </a:cubicBezTo>
                <a:cubicBezTo>
                  <a:pt x="69495" y="49975"/>
                  <a:pt x="69977" y="49547"/>
                  <a:pt x="70556" y="49543"/>
                </a:cubicBezTo>
                <a:close/>
                <a:moveTo>
                  <a:pt x="86392" y="49543"/>
                </a:moveTo>
                <a:cubicBezTo>
                  <a:pt x="86951" y="49543"/>
                  <a:pt x="87433" y="49951"/>
                  <a:pt x="87527" y="50499"/>
                </a:cubicBezTo>
                <a:cubicBezTo>
                  <a:pt x="87363" y="50662"/>
                  <a:pt x="87212" y="50846"/>
                  <a:pt x="87073" y="51042"/>
                </a:cubicBezTo>
                <a:cubicBezTo>
                  <a:pt x="86869" y="51010"/>
                  <a:pt x="86662" y="50993"/>
                  <a:pt x="86449" y="50993"/>
                </a:cubicBezTo>
                <a:lnTo>
                  <a:pt x="86424" y="50993"/>
                </a:lnTo>
                <a:cubicBezTo>
                  <a:pt x="86159" y="50993"/>
                  <a:pt x="85897" y="51021"/>
                  <a:pt x="85644" y="51074"/>
                </a:cubicBezTo>
                <a:lnTo>
                  <a:pt x="85669" y="51059"/>
                </a:lnTo>
                <a:cubicBezTo>
                  <a:pt x="85542" y="50874"/>
                  <a:pt x="85403" y="50703"/>
                  <a:pt x="85252" y="50544"/>
                </a:cubicBezTo>
                <a:cubicBezTo>
                  <a:pt x="85325" y="49975"/>
                  <a:pt x="85808" y="49547"/>
                  <a:pt x="86387" y="49543"/>
                </a:cubicBezTo>
                <a:close/>
                <a:moveTo>
                  <a:pt x="11184" y="49404"/>
                </a:moveTo>
                <a:cubicBezTo>
                  <a:pt x="12459" y="49404"/>
                  <a:pt x="13643" y="50029"/>
                  <a:pt x="14370" y="51074"/>
                </a:cubicBezTo>
                <a:cubicBezTo>
                  <a:pt x="14149" y="51119"/>
                  <a:pt x="13929" y="51185"/>
                  <a:pt x="13720" y="51266"/>
                </a:cubicBezTo>
                <a:cubicBezTo>
                  <a:pt x="13100" y="50490"/>
                  <a:pt x="12180" y="50045"/>
                  <a:pt x="11184" y="50045"/>
                </a:cubicBezTo>
                <a:lnTo>
                  <a:pt x="11164" y="50045"/>
                </a:lnTo>
                <a:cubicBezTo>
                  <a:pt x="10195" y="50049"/>
                  <a:pt x="9289" y="50486"/>
                  <a:pt x="8672" y="51238"/>
                </a:cubicBezTo>
                <a:cubicBezTo>
                  <a:pt x="8459" y="51157"/>
                  <a:pt x="8235" y="51095"/>
                  <a:pt x="8010" y="51054"/>
                </a:cubicBezTo>
                <a:cubicBezTo>
                  <a:pt x="8542" y="50294"/>
                  <a:pt x="9326" y="49764"/>
                  <a:pt x="10204" y="49530"/>
                </a:cubicBezTo>
                <a:cubicBezTo>
                  <a:pt x="10204" y="49534"/>
                  <a:pt x="10204" y="49539"/>
                  <a:pt x="10208" y="49539"/>
                </a:cubicBezTo>
                <a:lnTo>
                  <a:pt x="10273" y="49515"/>
                </a:lnTo>
                <a:cubicBezTo>
                  <a:pt x="10481" y="49466"/>
                  <a:pt x="10698" y="49429"/>
                  <a:pt x="10915" y="49417"/>
                </a:cubicBezTo>
                <a:cubicBezTo>
                  <a:pt x="10919" y="49417"/>
                  <a:pt x="10919" y="49421"/>
                  <a:pt x="10919" y="49425"/>
                </a:cubicBezTo>
                <a:lnTo>
                  <a:pt x="10947" y="49412"/>
                </a:lnTo>
                <a:cubicBezTo>
                  <a:pt x="11017" y="49408"/>
                  <a:pt x="11090" y="49408"/>
                  <a:pt x="11160" y="49404"/>
                </a:cubicBezTo>
                <a:close/>
                <a:moveTo>
                  <a:pt x="27015" y="49404"/>
                </a:moveTo>
                <a:cubicBezTo>
                  <a:pt x="28284" y="49404"/>
                  <a:pt x="29473" y="50029"/>
                  <a:pt x="30201" y="51074"/>
                </a:cubicBezTo>
                <a:cubicBezTo>
                  <a:pt x="29975" y="51119"/>
                  <a:pt x="29760" y="51185"/>
                  <a:pt x="29551" y="51266"/>
                </a:cubicBezTo>
                <a:cubicBezTo>
                  <a:pt x="28932" y="50489"/>
                  <a:pt x="28011" y="50045"/>
                  <a:pt x="27017" y="50045"/>
                </a:cubicBezTo>
                <a:cubicBezTo>
                  <a:pt x="27008" y="50045"/>
                  <a:pt x="26999" y="50045"/>
                  <a:pt x="26990" y="50045"/>
                </a:cubicBezTo>
                <a:cubicBezTo>
                  <a:pt x="26022" y="50049"/>
                  <a:pt x="25115" y="50486"/>
                  <a:pt x="24503" y="51234"/>
                </a:cubicBezTo>
                <a:cubicBezTo>
                  <a:pt x="24286" y="51157"/>
                  <a:pt x="24065" y="51095"/>
                  <a:pt x="23837" y="51054"/>
                </a:cubicBezTo>
                <a:cubicBezTo>
                  <a:pt x="24372" y="50294"/>
                  <a:pt x="25152" y="49764"/>
                  <a:pt x="26030" y="49530"/>
                </a:cubicBezTo>
                <a:cubicBezTo>
                  <a:pt x="26035" y="49534"/>
                  <a:pt x="26035" y="49539"/>
                  <a:pt x="26035" y="49539"/>
                </a:cubicBezTo>
                <a:lnTo>
                  <a:pt x="26099" y="49515"/>
                </a:lnTo>
                <a:cubicBezTo>
                  <a:pt x="26312" y="49466"/>
                  <a:pt x="26525" y="49429"/>
                  <a:pt x="26745" y="49417"/>
                </a:cubicBezTo>
                <a:cubicBezTo>
                  <a:pt x="26745" y="49417"/>
                  <a:pt x="26745" y="49421"/>
                  <a:pt x="26749" y="49425"/>
                </a:cubicBezTo>
                <a:lnTo>
                  <a:pt x="26774" y="49412"/>
                </a:lnTo>
                <a:cubicBezTo>
                  <a:pt x="26847" y="49408"/>
                  <a:pt x="26917" y="49408"/>
                  <a:pt x="26990" y="49404"/>
                </a:cubicBezTo>
                <a:close/>
                <a:moveTo>
                  <a:pt x="42841" y="49404"/>
                </a:moveTo>
                <a:cubicBezTo>
                  <a:pt x="44115" y="49404"/>
                  <a:pt x="45300" y="50029"/>
                  <a:pt x="46026" y="51074"/>
                </a:cubicBezTo>
                <a:cubicBezTo>
                  <a:pt x="45806" y="51119"/>
                  <a:pt x="45585" y="51185"/>
                  <a:pt x="45377" y="51266"/>
                </a:cubicBezTo>
                <a:cubicBezTo>
                  <a:pt x="44757" y="50489"/>
                  <a:pt x="43837" y="50045"/>
                  <a:pt x="42847" y="50045"/>
                </a:cubicBezTo>
                <a:cubicBezTo>
                  <a:pt x="42838" y="50045"/>
                  <a:pt x="42830" y="50045"/>
                  <a:pt x="42821" y="50045"/>
                </a:cubicBezTo>
                <a:cubicBezTo>
                  <a:pt x="41853" y="50049"/>
                  <a:pt x="40946" y="50486"/>
                  <a:pt x="40329" y="51238"/>
                </a:cubicBezTo>
                <a:cubicBezTo>
                  <a:pt x="40117" y="51157"/>
                  <a:pt x="39892" y="51095"/>
                  <a:pt x="39668" y="51054"/>
                </a:cubicBezTo>
                <a:cubicBezTo>
                  <a:pt x="40199" y="50294"/>
                  <a:pt x="40983" y="49764"/>
                  <a:pt x="41860" y="49530"/>
                </a:cubicBezTo>
                <a:cubicBezTo>
                  <a:pt x="41860" y="49534"/>
                  <a:pt x="41860" y="49539"/>
                  <a:pt x="41865" y="49539"/>
                </a:cubicBezTo>
                <a:lnTo>
                  <a:pt x="41930" y="49515"/>
                </a:lnTo>
                <a:cubicBezTo>
                  <a:pt x="42139" y="49466"/>
                  <a:pt x="42355" y="49429"/>
                  <a:pt x="42571" y="49417"/>
                </a:cubicBezTo>
                <a:cubicBezTo>
                  <a:pt x="42576" y="49417"/>
                  <a:pt x="42576" y="49421"/>
                  <a:pt x="42576" y="49425"/>
                </a:cubicBezTo>
                <a:lnTo>
                  <a:pt x="42604" y="49412"/>
                </a:lnTo>
                <a:cubicBezTo>
                  <a:pt x="42674" y="49408"/>
                  <a:pt x="42747" y="49408"/>
                  <a:pt x="42816" y="49404"/>
                </a:cubicBezTo>
                <a:close/>
                <a:moveTo>
                  <a:pt x="58671" y="49404"/>
                </a:moveTo>
                <a:cubicBezTo>
                  <a:pt x="59941" y="49404"/>
                  <a:pt x="61131" y="50027"/>
                  <a:pt x="61857" y="51074"/>
                </a:cubicBezTo>
                <a:cubicBezTo>
                  <a:pt x="61632" y="51119"/>
                  <a:pt x="61416" y="51185"/>
                  <a:pt x="61208" y="51266"/>
                </a:cubicBezTo>
                <a:cubicBezTo>
                  <a:pt x="60588" y="50490"/>
                  <a:pt x="59664" y="50045"/>
                  <a:pt x="58671" y="50045"/>
                </a:cubicBezTo>
                <a:lnTo>
                  <a:pt x="58652" y="50045"/>
                </a:lnTo>
                <a:cubicBezTo>
                  <a:pt x="57679" y="50049"/>
                  <a:pt x="56773" y="50486"/>
                  <a:pt x="56160" y="51238"/>
                </a:cubicBezTo>
                <a:cubicBezTo>
                  <a:pt x="55943" y="51157"/>
                  <a:pt x="55723" y="51095"/>
                  <a:pt x="55494" y="51054"/>
                </a:cubicBezTo>
                <a:cubicBezTo>
                  <a:pt x="56030" y="50294"/>
                  <a:pt x="56809" y="49764"/>
                  <a:pt x="57687" y="49530"/>
                </a:cubicBezTo>
                <a:cubicBezTo>
                  <a:pt x="57691" y="49534"/>
                  <a:pt x="57691" y="49539"/>
                  <a:pt x="57691" y="49539"/>
                </a:cubicBezTo>
                <a:lnTo>
                  <a:pt x="57757" y="49515"/>
                </a:lnTo>
                <a:cubicBezTo>
                  <a:pt x="57969" y="49466"/>
                  <a:pt x="58181" y="49429"/>
                  <a:pt x="58402" y="49417"/>
                </a:cubicBezTo>
                <a:cubicBezTo>
                  <a:pt x="58402" y="49417"/>
                  <a:pt x="58402" y="49421"/>
                  <a:pt x="58407" y="49425"/>
                </a:cubicBezTo>
                <a:lnTo>
                  <a:pt x="58431" y="49412"/>
                </a:lnTo>
                <a:cubicBezTo>
                  <a:pt x="58505" y="49408"/>
                  <a:pt x="58573" y="49408"/>
                  <a:pt x="58647" y="49404"/>
                </a:cubicBezTo>
                <a:cubicBezTo>
                  <a:pt x="58655" y="49404"/>
                  <a:pt x="58663" y="49404"/>
                  <a:pt x="58671" y="49404"/>
                </a:cubicBezTo>
                <a:close/>
                <a:moveTo>
                  <a:pt x="74498" y="49404"/>
                </a:moveTo>
                <a:cubicBezTo>
                  <a:pt x="75772" y="49404"/>
                  <a:pt x="76957" y="50029"/>
                  <a:pt x="77684" y="51074"/>
                </a:cubicBezTo>
                <a:cubicBezTo>
                  <a:pt x="77463" y="51119"/>
                  <a:pt x="77243" y="51185"/>
                  <a:pt x="77035" y="51266"/>
                </a:cubicBezTo>
                <a:cubicBezTo>
                  <a:pt x="76413" y="50490"/>
                  <a:pt x="75495" y="50045"/>
                  <a:pt x="74498" y="50045"/>
                </a:cubicBezTo>
                <a:lnTo>
                  <a:pt x="74477" y="50045"/>
                </a:lnTo>
                <a:cubicBezTo>
                  <a:pt x="73510" y="50049"/>
                  <a:pt x="72603" y="50486"/>
                  <a:pt x="71987" y="51238"/>
                </a:cubicBezTo>
                <a:cubicBezTo>
                  <a:pt x="71774" y="51157"/>
                  <a:pt x="71549" y="51095"/>
                  <a:pt x="71325" y="51054"/>
                </a:cubicBezTo>
                <a:cubicBezTo>
                  <a:pt x="71855" y="50294"/>
                  <a:pt x="72639" y="49764"/>
                  <a:pt x="73518" y="49530"/>
                </a:cubicBezTo>
                <a:cubicBezTo>
                  <a:pt x="73518" y="49534"/>
                  <a:pt x="73518" y="49539"/>
                  <a:pt x="73522" y="49539"/>
                </a:cubicBezTo>
                <a:lnTo>
                  <a:pt x="73587" y="49515"/>
                </a:lnTo>
                <a:cubicBezTo>
                  <a:pt x="73796" y="49466"/>
                  <a:pt x="74012" y="49429"/>
                  <a:pt x="74228" y="49417"/>
                </a:cubicBezTo>
                <a:cubicBezTo>
                  <a:pt x="74232" y="49417"/>
                  <a:pt x="74232" y="49421"/>
                  <a:pt x="74232" y="49425"/>
                </a:cubicBezTo>
                <a:lnTo>
                  <a:pt x="74262" y="49412"/>
                </a:lnTo>
                <a:cubicBezTo>
                  <a:pt x="74330" y="49408"/>
                  <a:pt x="74404" y="49408"/>
                  <a:pt x="74473" y="49404"/>
                </a:cubicBezTo>
                <a:close/>
                <a:moveTo>
                  <a:pt x="90329" y="49404"/>
                </a:moveTo>
                <a:cubicBezTo>
                  <a:pt x="91599" y="49404"/>
                  <a:pt x="92788" y="50029"/>
                  <a:pt x="93514" y="51074"/>
                </a:cubicBezTo>
                <a:cubicBezTo>
                  <a:pt x="93290" y="51119"/>
                  <a:pt x="93073" y="51185"/>
                  <a:pt x="92865" y="51266"/>
                </a:cubicBezTo>
                <a:cubicBezTo>
                  <a:pt x="92245" y="50489"/>
                  <a:pt x="91325" y="50045"/>
                  <a:pt x="90334" y="50045"/>
                </a:cubicBezTo>
                <a:cubicBezTo>
                  <a:pt x="90325" y="50045"/>
                  <a:pt x="90317" y="50045"/>
                  <a:pt x="90308" y="50045"/>
                </a:cubicBezTo>
                <a:cubicBezTo>
                  <a:pt x="89337" y="50049"/>
                  <a:pt x="88430" y="50486"/>
                  <a:pt x="87817" y="51238"/>
                </a:cubicBezTo>
                <a:cubicBezTo>
                  <a:pt x="87601" y="51157"/>
                  <a:pt x="87380" y="51095"/>
                  <a:pt x="87152" y="51054"/>
                </a:cubicBezTo>
                <a:cubicBezTo>
                  <a:pt x="87686" y="50294"/>
                  <a:pt x="88466" y="49764"/>
                  <a:pt x="89344" y="49530"/>
                </a:cubicBezTo>
                <a:cubicBezTo>
                  <a:pt x="89348" y="49534"/>
                  <a:pt x="89348" y="49539"/>
                  <a:pt x="89348" y="49539"/>
                </a:cubicBezTo>
                <a:lnTo>
                  <a:pt x="89414" y="49515"/>
                </a:lnTo>
                <a:cubicBezTo>
                  <a:pt x="89627" y="49466"/>
                  <a:pt x="89838" y="49429"/>
                  <a:pt x="90059" y="49417"/>
                </a:cubicBezTo>
                <a:cubicBezTo>
                  <a:pt x="90059" y="49417"/>
                  <a:pt x="90059" y="49421"/>
                  <a:pt x="90063" y="49425"/>
                </a:cubicBezTo>
                <a:lnTo>
                  <a:pt x="90087" y="49412"/>
                </a:lnTo>
                <a:cubicBezTo>
                  <a:pt x="90161" y="49408"/>
                  <a:pt x="90231" y="49408"/>
                  <a:pt x="90304" y="49404"/>
                </a:cubicBezTo>
                <a:close/>
                <a:moveTo>
                  <a:pt x="19091" y="49404"/>
                </a:moveTo>
                <a:cubicBezTo>
                  <a:pt x="20369" y="49404"/>
                  <a:pt x="21562" y="50033"/>
                  <a:pt x="22289" y="51083"/>
                </a:cubicBezTo>
                <a:cubicBezTo>
                  <a:pt x="22069" y="51132"/>
                  <a:pt x="21852" y="51201"/>
                  <a:pt x="21643" y="51287"/>
                </a:cubicBezTo>
                <a:cubicBezTo>
                  <a:pt x="21024" y="50497"/>
                  <a:pt x="20100" y="50045"/>
                  <a:pt x="19096" y="50045"/>
                </a:cubicBezTo>
                <a:cubicBezTo>
                  <a:pt x="19087" y="50045"/>
                  <a:pt x="19079" y="50045"/>
                  <a:pt x="19070" y="50045"/>
                </a:cubicBezTo>
                <a:cubicBezTo>
                  <a:pt x="18278" y="50049"/>
                  <a:pt x="17531" y="50339"/>
                  <a:pt x="16947" y="50858"/>
                </a:cubicBezTo>
                <a:cubicBezTo>
                  <a:pt x="16812" y="50976"/>
                  <a:pt x="16685" y="51108"/>
                  <a:pt x="16571" y="51250"/>
                </a:cubicBezTo>
                <a:lnTo>
                  <a:pt x="16576" y="51255"/>
                </a:lnTo>
                <a:cubicBezTo>
                  <a:pt x="16363" y="51172"/>
                  <a:pt x="16138" y="51108"/>
                  <a:pt x="15914" y="51063"/>
                </a:cubicBezTo>
                <a:cubicBezTo>
                  <a:pt x="16457" y="50282"/>
                  <a:pt x="17262" y="49739"/>
                  <a:pt x="18168" y="49519"/>
                </a:cubicBezTo>
                <a:lnTo>
                  <a:pt x="18176" y="49515"/>
                </a:lnTo>
                <a:cubicBezTo>
                  <a:pt x="18466" y="49445"/>
                  <a:pt x="18764" y="49408"/>
                  <a:pt x="19066" y="49404"/>
                </a:cubicBezTo>
                <a:close/>
                <a:moveTo>
                  <a:pt x="34921" y="49404"/>
                </a:moveTo>
                <a:cubicBezTo>
                  <a:pt x="36200" y="49404"/>
                  <a:pt x="37389" y="50033"/>
                  <a:pt x="38116" y="51083"/>
                </a:cubicBezTo>
                <a:cubicBezTo>
                  <a:pt x="37895" y="51132"/>
                  <a:pt x="37679" y="51201"/>
                  <a:pt x="37470" y="51287"/>
                </a:cubicBezTo>
                <a:cubicBezTo>
                  <a:pt x="36853" y="50495"/>
                  <a:pt x="35922" y="50045"/>
                  <a:pt x="34921" y="50045"/>
                </a:cubicBezTo>
                <a:lnTo>
                  <a:pt x="34901" y="50045"/>
                </a:lnTo>
                <a:cubicBezTo>
                  <a:pt x="33926" y="50049"/>
                  <a:pt x="33015" y="50490"/>
                  <a:pt x="32398" y="51249"/>
                </a:cubicBezTo>
                <a:lnTo>
                  <a:pt x="32398" y="51249"/>
                </a:lnTo>
                <a:cubicBezTo>
                  <a:pt x="32187" y="51168"/>
                  <a:pt x="31968" y="51107"/>
                  <a:pt x="31740" y="51063"/>
                </a:cubicBezTo>
                <a:cubicBezTo>
                  <a:pt x="32288" y="50282"/>
                  <a:pt x="33092" y="49739"/>
                  <a:pt x="33994" y="49519"/>
                </a:cubicBezTo>
                <a:lnTo>
                  <a:pt x="34007" y="49515"/>
                </a:lnTo>
                <a:cubicBezTo>
                  <a:pt x="34297" y="49445"/>
                  <a:pt x="34595" y="49408"/>
                  <a:pt x="34897" y="49404"/>
                </a:cubicBezTo>
                <a:close/>
                <a:moveTo>
                  <a:pt x="50747" y="49404"/>
                </a:moveTo>
                <a:cubicBezTo>
                  <a:pt x="52025" y="49404"/>
                  <a:pt x="53220" y="50031"/>
                  <a:pt x="53947" y="51083"/>
                </a:cubicBezTo>
                <a:cubicBezTo>
                  <a:pt x="53726" y="51132"/>
                  <a:pt x="53509" y="51201"/>
                  <a:pt x="53301" y="51287"/>
                </a:cubicBezTo>
                <a:cubicBezTo>
                  <a:pt x="52680" y="50495"/>
                  <a:pt x="51753" y="50045"/>
                  <a:pt x="50752" y="50045"/>
                </a:cubicBezTo>
                <a:lnTo>
                  <a:pt x="50727" y="50045"/>
                </a:lnTo>
                <a:cubicBezTo>
                  <a:pt x="49757" y="50049"/>
                  <a:pt x="48841" y="50490"/>
                  <a:pt x="48229" y="51249"/>
                </a:cubicBezTo>
                <a:lnTo>
                  <a:pt x="48229" y="51249"/>
                </a:lnTo>
                <a:cubicBezTo>
                  <a:pt x="48014" y="51168"/>
                  <a:pt x="47795" y="51107"/>
                  <a:pt x="47570" y="51063"/>
                </a:cubicBezTo>
                <a:cubicBezTo>
                  <a:pt x="48114" y="50282"/>
                  <a:pt x="48918" y="49739"/>
                  <a:pt x="49825" y="49519"/>
                </a:cubicBezTo>
                <a:lnTo>
                  <a:pt x="49834" y="49515"/>
                </a:lnTo>
                <a:cubicBezTo>
                  <a:pt x="50124" y="49445"/>
                  <a:pt x="50422" y="49408"/>
                  <a:pt x="50724" y="49404"/>
                </a:cubicBezTo>
                <a:cubicBezTo>
                  <a:pt x="50732" y="49404"/>
                  <a:pt x="50739" y="49404"/>
                  <a:pt x="50747" y="49404"/>
                </a:cubicBezTo>
                <a:close/>
                <a:moveTo>
                  <a:pt x="66579" y="49404"/>
                </a:moveTo>
                <a:cubicBezTo>
                  <a:pt x="67857" y="49404"/>
                  <a:pt x="69046" y="50033"/>
                  <a:pt x="69772" y="51083"/>
                </a:cubicBezTo>
                <a:cubicBezTo>
                  <a:pt x="69552" y="51132"/>
                  <a:pt x="69336" y="51201"/>
                  <a:pt x="69127" y="51287"/>
                </a:cubicBezTo>
                <a:cubicBezTo>
                  <a:pt x="68511" y="50495"/>
                  <a:pt x="67580" y="50045"/>
                  <a:pt x="66579" y="50045"/>
                </a:cubicBezTo>
                <a:lnTo>
                  <a:pt x="66558" y="50045"/>
                </a:lnTo>
                <a:cubicBezTo>
                  <a:pt x="65582" y="50049"/>
                  <a:pt x="64672" y="50490"/>
                  <a:pt x="64056" y="51249"/>
                </a:cubicBezTo>
                <a:lnTo>
                  <a:pt x="64056" y="51249"/>
                </a:lnTo>
                <a:cubicBezTo>
                  <a:pt x="63845" y="51168"/>
                  <a:pt x="63625" y="51107"/>
                  <a:pt x="63397" y="51063"/>
                </a:cubicBezTo>
                <a:cubicBezTo>
                  <a:pt x="63945" y="50282"/>
                  <a:pt x="64749" y="49739"/>
                  <a:pt x="65651" y="49519"/>
                </a:cubicBezTo>
                <a:lnTo>
                  <a:pt x="65664" y="49515"/>
                </a:lnTo>
                <a:cubicBezTo>
                  <a:pt x="65954" y="49445"/>
                  <a:pt x="66252" y="49408"/>
                  <a:pt x="66554" y="49404"/>
                </a:cubicBezTo>
                <a:close/>
                <a:moveTo>
                  <a:pt x="82405" y="49404"/>
                </a:moveTo>
                <a:cubicBezTo>
                  <a:pt x="83684" y="49404"/>
                  <a:pt x="84877" y="50033"/>
                  <a:pt x="85603" y="51083"/>
                </a:cubicBezTo>
                <a:cubicBezTo>
                  <a:pt x="85382" y="51132"/>
                  <a:pt x="85167" y="51201"/>
                  <a:pt x="84958" y="51287"/>
                </a:cubicBezTo>
                <a:cubicBezTo>
                  <a:pt x="84337" y="50495"/>
                  <a:pt x="83410" y="50045"/>
                  <a:pt x="82409" y="50045"/>
                </a:cubicBezTo>
                <a:lnTo>
                  <a:pt x="82385" y="50045"/>
                </a:lnTo>
                <a:cubicBezTo>
                  <a:pt x="81413" y="50049"/>
                  <a:pt x="80499" y="50490"/>
                  <a:pt x="79886" y="51249"/>
                </a:cubicBezTo>
                <a:lnTo>
                  <a:pt x="79886" y="51249"/>
                </a:lnTo>
                <a:cubicBezTo>
                  <a:pt x="79670" y="51168"/>
                  <a:pt x="79451" y="51107"/>
                  <a:pt x="79227" y="51063"/>
                </a:cubicBezTo>
                <a:cubicBezTo>
                  <a:pt x="79771" y="50282"/>
                  <a:pt x="80575" y="49739"/>
                  <a:pt x="81482" y="49519"/>
                </a:cubicBezTo>
                <a:lnTo>
                  <a:pt x="81491" y="49515"/>
                </a:lnTo>
                <a:cubicBezTo>
                  <a:pt x="81780" y="49445"/>
                  <a:pt x="82079" y="49408"/>
                  <a:pt x="82381" y="49404"/>
                </a:cubicBezTo>
                <a:close/>
                <a:moveTo>
                  <a:pt x="11190" y="50115"/>
                </a:moveTo>
                <a:cubicBezTo>
                  <a:pt x="12156" y="50115"/>
                  <a:pt x="13047" y="50546"/>
                  <a:pt x="13651" y="51295"/>
                </a:cubicBezTo>
                <a:cubicBezTo>
                  <a:pt x="13443" y="51381"/>
                  <a:pt x="13243" y="51487"/>
                  <a:pt x="13055" y="51606"/>
                </a:cubicBezTo>
                <a:cubicBezTo>
                  <a:pt x="12575" y="51078"/>
                  <a:pt x="11895" y="50772"/>
                  <a:pt x="11181" y="50772"/>
                </a:cubicBezTo>
                <a:cubicBezTo>
                  <a:pt x="11177" y="50772"/>
                  <a:pt x="11172" y="50772"/>
                  <a:pt x="11168" y="50772"/>
                </a:cubicBezTo>
                <a:cubicBezTo>
                  <a:pt x="10481" y="50776"/>
                  <a:pt x="9824" y="51066"/>
                  <a:pt x="9354" y="51564"/>
                </a:cubicBezTo>
                <a:cubicBezTo>
                  <a:pt x="9158" y="51446"/>
                  <a:pt x="8954" y="51344"/>
                  <a:pt x="8742" y="51263"/>
                </a:cubicBezTo>
                <a:cubicBezTo>
                  <a:pt x="9341" y="50539"/>
                  <a:pt x="10224" y="50119"/>
                  <a:pt x="11164" y="50115"/>
                </a:cubicBezTo>
                <a:cubicBezTo>
                  <a:pt x="11172" y="50115"/>
                  <a:pt x="11181" y="50115"/>
                  <a:pt x="11190" y="50115"/>
                </a:cubicBezTo>
                <a:close/>
                <a:moveTo>
                  <a:pt x="27008" y="50115"/>
                </a:moveTo>
                <a:cubicBezTo>
                  <a:pt x="27974" y="50115"/>
                  <a:pt x="28871" y="50543"/>
                  <a:pt x="29481" y="51295"/>
                </a:cubicBezTo>
                <a:cubicBezTo>
                  <a:pt x="29273" y="51381"/>
                  <a:pt x="29073" y="51487"/>
                  <a:pt x="28881" y="51606"/>
                </a:cubicBezTo>
                <a:cubicBezTo>
                  <a:pt x="28402" y="51078"/>
                  <a:pt x="27725" y="50772"/>
                  <a:pt x="27012" y="50772"/>
                </a:cubicBezTo>
                <a:cubicBezTo>
                  <a:pt x="27007" y="50772"/>
                  <a:pt x="27003" y="50772"/>
                  <a:pt x="26998" y="50772"/>
                </a:cubicBezTo>
                <a:cubicBezTo>
                  <a:pt x="26312" y="50776"/>
                  <a:pt x="25650" y="51066"/>
                  <a:pt x="25185" y="51564"/>
                </a:cubicBezTo>
                <a:cubicBezTo>
                  <a:pt x="24989" y="51446"/>
                  <a:pt x="24785" y="51344"/>
                  <a:pt x="24572" y="51263"/>
                </a:cubicBezTo>
                <a:cubicBezTo>
                  <a:pt x="25172" y="50539"/>
                  <a:pt x="26050" y="50119"/>
                  <a:pt x="26994" y="50115"/>
                </a:cubicBezTo>
                <a:cubicBezTo>
                  <a:pt x="26999" y="50115"/>
                  <a:pt x="27003" y="50115"/>
                  <a:pt x="27008" y="50115"/>
                </a:cubicBezTo>
                <a:close/>
                <a:moveTo>
                  <a:pt x="42834" y="50115"/>
                </a:moveTo>
                <a:cubicBezTo>
                  <a:pt x="43801" y="50115"/>
                  <a:pt x="44702" y="50543"/>
                  <a:pt x="45308" y="51295"/>
                </a:cubicBezTo>
                <a:cubicBezTo>
                  <a:pt x="45100" y="51381"/>
                  <a:pt x="44899" y="51487"/>
                  <a:pt x="44712" y="51606"/>
                </a:cubicBezTo>
                <a:cubicBezTo>
                  <a:pt x="44233" y="51078"/>
                  <a:pt x="43552" y="50772"/>
                  <a:pt x="42839" y="50772"/>
                </a:cubicBezTo>
                <a:cubicBezTo>
                  <a:pt x="42834" y="50772"/>
                  <a:pt x="42829" y="50772"/>
                  <a:pt x="42825" y="50772"/>
                </a:cubicBezTo>
                <a:cubicBezTo>
                  <a:pt x="42139" y="50776"/>
                  <a:pt x="41481" y="51066"/>
                  <a:pt x="41012" y="51564"/>
                </a:cubicBezTo>
                <a:cubicBezTo>
                  <a:pt x="40815" y="51446"/>
                  <a:pt x="40611" y="51344"/>
                  <a:pt x="40399" y="51263"/>
                </a:cubicBezTo>
                <a:cubicBezTo>
                  <a:pt x="40999" y="50539"/>
                  <a:pt x="41881" y="50119"/>
                  <a:pt x="42821" y="50115"/>
                </a:cubicBezTo>
                <a:cubicBezTo>
                  <a:pt x="42825" y="50115"/>
                  <a:pt x="42830" y="50115"/>
                  <a:pt x="42834" y="50115"/>
                </a:cubicBezTo>
                <a:close/>
                <a:moveTo>
                  <a:pt x="58665" y="50115"/>
                </a:moveTo>
                <a:cubicBezTo>
                  <a:pt x="59631" y="50115"/>
                  <a:pt x="60529" y="50543"/>
                  <a:pt x="61138" y="51295"/>
                </a:cubicBezTo>
                <a:cubicBezTo>
                  <a:pt x="60931" y="51381"/>
                  <a:pt x="60730" y="51487"/>
                  <a:pt x="60539" y="51606"/>
                </a:cubicBezTo>
                <a:cubicBezTo>
                  <a:pt x="60059" y="51078"/>
                  <a:pt x="59383" y="50772"/>
                  <a:pt x="58669" y="50772"/>
                </a:cubicBezTo>
                <a:cubicBezTo>
                  <a:pt x="58665" y="50772"/>
                  <a:pt x="58660" y="50772"/>
                  <a:pt x="58656" y="50772"/>
                </a:cubicBezTo>
                <a:cubicBezTo>
                  <a:pt x="57969" y="50776"/>
                  <a:pt x="57308" y="51066"/>
                  <a:pt x="56838" y="51564"/>
                </a:cubicBezTo>
                <a:cubicBezTo>
                  <a:pt x="56646" y="51446"/>
                  <a:pt x="56441" y="51344"/>
                  <a:pt x="56229" y="51263"/>
                </a:cubicBezTo>
                <a:cubicBezTo>
                  <a:pt x="56829" y="50539"/>
                  <a:pt x="57708" y="50119"/>
                  <a:pt x="58652" y="50115"/>
                </a:cubicBezTo>
                <a:cubicBezTo>
                  <a:pt x="58656" y="50115"/>
                  <a:pt x="58660" y="50115"/>
                  <a:pt x="58665" y="50115"/>
                </a:cubicBezTo>
                <a:close/>
                <a:moveTo>
                  <a:pt x="74498" y="50115"/>
                </a:moveTo>
                <a:cubicBezTo>
                  <a:pt x="75466" y="50115"/>
                  <a:pt x="76360" y="50544"/>
                  <a:pt x="76965" y="51295"/>
                </a:cubicBezTo>
                <a:cubicBezTo>
                  <a:pt x="76756" y="51381"/>
                  <a:pt x="76556" y="51487"/>
                  <a:pt x="76369" y="51606"/>
                </a:cubicBezTo>
                <a:cubicBezTo>
                  <a:pt x="75890" y="51078"/>
                  <a:pt x="75213" y="50772"/>
                  <a:pt x="74496" y="50772"/>
                </a:cubicBezTo>
                <a:cubicBezTo>
                  <a:pt x="74491" y="50772"/>
                  <a:pt x="74487" y="50772"/>
                  <a:pt x="74482" y="50772"/>
                </a:cubicBezTo>
                <a:cubicBezTo>
                  <a:pt x="73796" y="50776"/>
                  <a:pt x="73138" y="51066"/>
                  <a:pt x="72669" y="51564"/>
                </a:cubicBezTo>
                <a:cubicBezTo>
                  <a:pt x="72473" y="51446"/>
                  <a:pt x="72268" y="51344"/>
                  <a:pt x="72056" y="51263"/>
                </a:cubicBezTo>
                <a:cubicBezTo>
                  <a:pt x="72656" y="50539"/>
                  <a:pt x="73538" y="50119"/>
                  <a:pt x="74477" y="50115"/>
                </a:cubicBezTo>
                <a:close/>
                <a:moveTo>
                  <a:pt x="90321" y="50115"/>
                </a:moveTo>
                <a:cubicBezTo>
                  <a:pt x="91289" y="50115"/>
                  <a:pt x="92186" y="50543"/>
                  <a:pt x="92796" y="51295"/>
                </a:cubicBezTo>
                <a:cubicBezTo>
                  <a:pt x="92587" y="51381"/>
                  <a:pt x="92387" y="51487"/>
                  <a:pt x="92195" y="51606"/>
                </a:cubicBezTo>
                <a:cubicBezTo>
                  <a:pt x="91718" y="51074"/>
                  <a:pt x="91043" y="50772"/>
                  <a:pt x="90329" y="50772"/>
                </a:cubicBezTo>
                <a:lnTo>
                  <a:pt x="90313" y="50772"/>
                </a:lnTo>
                <a:cubicBezTo>
                  <a:pt x="89627" y="50776"/>
                  <a:pt x="88965" y="51066"/>
                  <a:pt x="88495" y="51564"/>
                </a:cubicBezTo>
                <a:cubicBezTo>
                  <a:pt x="88303" y="51446"/>
                  <a:pt x="88099" y="51344"/>
                  <a:pt x="87887" y="51263"/>
                </a:cubicBezTo>
                <a:cubicBezTo>
                  <a:pt x="88487" y="50539"/>
                  <a:pt x="89365" y="50119"/>
                  <a:pt x="90308" y="50115"/>
                </a:cubicBezTo>
                <a:cubicBezTo>
                  <a:pt x="90312" y="50115"/>
                  <a:pt x="90317" y="50115"/>
                  <a:pt x="90321" y="50115"/>
                </a:cubicBezTo>
                <a:close/>
                <a:moveTo>
                  <a:pt x="19088" y="50115"/>
                </a:moveTo>
                <a:cubicBezTo>
                  <a:pt x="20063" y="50115"/>
                  <a:pt x="20969" y="50547"/>
                  <a:pt x="21575" y="51312"/>
                </a:cubicBezTo>
                <a:cubicBezTo>
                  <a:pt x="21370" y="51402"/>
                  <a:pt x="21170" y="51508"/>
                  <a:pt x="20982" y="51630"/>
                </a:cubicBezTo>
                <a:cubicBezTo>
                  <a:pt x="20503" y="51087"/>
                  <a:pt x="19814" y="50772"/>
                  <a:pt x="19092" y="50772"/>
                </a:cubicBezTo>
                <a:cubicBezTo>
                  <a:pt x="19088" y="50772"/>
                  <a:pt x="19083" y="50772"/>
                  <a:pt x="19079" y="50772"/>
                </a:cubicBezTo>
                <a:cubicBezTo>
                  <a:pt x="18384" y="50776"/>
                  <a:pt x="17715" y="51074"/>
                  <a:pt x="17245" y="51585"/>
                </a:cubicBezTo>
                <a:cubicBezTo>
                  <a:pt x="17053" y="51466"/>
                  <a:pt x="16849" y="51361"/>
                  <a:pt x="16640" y="51279"/>
                </a:cubicBezTo>
                <a:cubicBezTo>
                  <a:pt x="17049" y="50776"/>
                  <a:pt x="17596" y="50417"/>
                  <a:pt x="18205" y="50241"/>
                </a:cubicBezTo>
                <a:cubicBezTo>
                  <a:pt x="18258" y="50225"/>
                  <a:pt x="18315" y="50209"/>
                  <a:pt x="18372" y="50196"/>
                </a:cubicBezTo>
                <a:cubicBezTo>
                  <a:pt x="18487" y="50172"/>
                  <a:pt x="18601" y="50152"/>
                  <a:pt x="18719" y="50135"/>
                </a:cubicBezTo>
                <a:cubicBezTo>
                  <a:pt x="18834" y="50123"/>
                  <a:pt x="18953" y="50115"/>
                  <a:pt x="19075" y="50115"/>
                </a:cubicBezTo>
                <a:cubicBezTo>
                  <a:pt x="19079" y="50115"/>
                  <a:pt x="19084" y="50115"/>
                  <a:pt x="19088" y="50115"/>
                </a:cubicBezTo>
                <a:close/>
                <a:moveTo>
                  <a:pt x="34927" y="50115"/>
                </a:moveTo>
                <a:cubicBezTo>
                  <a:pt x="35902" y="50115"/>
                  <a:pt x="36798" y="50551"/>
                  <a:pt x="37405" y="51312"/>
                </a:cubicBezTo>
                <a:cubicBezTo>
                  <a:pt x="37196" y="51402"/>
                  <a:pt x="37000" y="51508"/>
                  <a:pt x="36812" y="51630"/>
                </a:cubicBezTo>
                <a:cubicBezTo>
                  <a:pt x="36334" y="51087"/>
                  <a:pt x="35645" y="50772"/>
                  <a:pt x="34919" y="50772"/>
                </a:cubicBezTo>
                <a:cubicBezTo>
                  <a:pt x="34915" y="50772"/>
                  <a:pt x="34910" y="50772"/>
                  <a:pt x="34906" y="50772"/>
                </a:cubicBezTo>
                <a:cubicBezTo>
                  <a:pt x="34472" y="50776"/>
                  <a:pt x="34048" y="50891"/>
                  <a:pt x="33676" y="51103"/>
                </a:cubicBezTo>
                <a:cubicBezTo>
                  <a:pt x="33451" y="51230"/>
                  <a:pt x="33251" y="51393"/>
                  <a:pt x="33072" y="51585"/>
                </a:cubicBezTo>
                <a:cubicBezTo>
                  <a:pt x="32880" y="51463"/>
                  <a:pt x="32680" y="51361"/>
                  <a:pt x="32467" y="51279"/>
                </a:cubicBezTo>
                <a:cubicBezTo>
                  <a:pt x="33068" y="50544"/>
                  <a:pt x="33954" y="50119"/>
                  <a:pt x="34901" y="50115"/>
                </a:cubicBezTo>
                <a:cubicBezTo>
                  <a:pt x="34909" y="50115"/>
                  <a:pt x="34918" y="50115"/>
                  <a:pt x="34927" y="50115"/>
                </a:cubicBezTo>
                <a:close/>
                <a:moveTo>
                  <a:pt x="50745" y="50115"/>
                </a:moveTo>
                <a:cubicBezTo>
                  <a:pt x="51720" y="50115"/>
                  <a:pt x="52626" y="50547"/>
                  <a:pt x="53231" y="51312"/>
                </a:cubicBezTo>
                <a:cubicBezTo>
                  <a:pt x="53027" y="51402"/>
                  <a:pt x="52827" y="51508"/>
                  <a:pt x="52639" y="51630"/>
                </a:cubicBezTo>
                <a:cubicBezTo>
                  <a:pt x="52161" y="51087"/>
                  <a:pt x="51471" y="50772"/>
                  <a:pt x="50750" y="50772"/>
                </a:cubicBezTo>
                <a:cubicBezTo>
                  <a:pt x="50745" y="50772"/>
                  <a:pt x="50741" y="50772"/>
                  <a:pt x="50736" y="50772"/>
                </a:cubicBezTo>
                <a:cubicBezTo>
                  <a:pt x="50041" y="50776"/>
                  <a:pt x="49372" y="51074"/>
                  <a:pt x="48902" y="51585"/>
                </a:cubicBezTo>
                <a:cubicBezTo>
                  <a:pt x="48710" y="51463"/>
                  <a:pt x="48506" y="51361"/>
                  <a:pt x="48298" y="51279"/>
                </a:cubicBezTo>
                <a:cubicBezTo>
                  <a:pt x="48898" y="50544"/>
                  <a:pt x="49785" y="50119"/>
                  <a:pt x="50731" y="50115"/>
                </a:cubicBezTo>
                <a:cubicBezTo>
                  <a:pt x="50736" y="50115"/>
                  <a:pt x="50740" y="50115"/>
                  <a:pt x="50745" y="50115"/>
                </a:cubicBezTo>
                <a:close/>
                <a:moveTo>
                  <a:pt x="66579" y="50115"/>
                </a:moveTo>
                <a:cubicBezTo>
                  <a:pt x="67555" y="50115"/>
                  <a:pt x="68454" y="50552"/>
                  <a:pt x="69062" y="51312"/>
                </a:cubicBezTo>
                <a:cubicBezTo>
                  <a:pt x="68854" y="51402"/>
                  <a:pt x="68658" y="51508"/>
                  <a:pt x="68470" y="51630"/>
                </a:cubicBezTo>
                <a:cubicBezTo>
                  <a:pt x="67992" y="51087"/>
                  <a:pt x="67306" y="50772"/>
                  <a:pt x="66579" y="50772"/>
                </a:cubicBezTo>
                <a:lnTo>
                  <a:pt x="66562" y="50772"/>
                </a:lnTo>
                <a:cubicBezTo>
                  <a:pt x="65868" y="50776"/>
                  <a:pt x="65202" y="51074"/>
                  <a:pt x="64729" y="51585"/>
                </a:cubicBezTo>
                <a:cubicBezTo>
                  <a:pt x="64537" y="51463"/>
                  <a:pt x="64337" y="51361"/>
                  <a:pt x="64124" y="51279"/>
                </a:cubicBezTo>
                <a:cubicBezTo>
                  <a:pt x="64724" y="50544"/>
                  <a:pt x="65611" y="50119"/>
                  <a:pt x="66558" y="50115"/>
                </a:cubicBezTo>
                <a:close/>
                <a:moveTo>
                  <a:pt x="82409" y="50115"/>
                </a:moveTo>
                <a:cubicBezTo>
                  <a:pt x="83382" y="50115"/>
                  <a:pt x="84284" y="50552"/>
                  <a:pt x="84888" y="51312"/>
                </a:cubicBezTo>
                <a:cubicBezTo>
                  <a:pt x="84684" y="51402"/>
                  <a:pt x="84484" y="51508"/>
                  <a:pt x="84296" y="51630"/>
                </a:cubicBezTo>
                <a:cubicBezTo>
                  <a:pt x="83817" y="51087"/>
                  <a:pt x="83129" y="50772"/>
                  <a:pt x="82406" y="50772"/>
                </a:cubicBezTo>
                <a:cubicBezTo>
                  <a:pt x="82402" y="50772"/>
                  <a:pt x="82397" y="50772"/>
                  <a:pt x="82393" y="50772"/>
                </a:cubicBezTo>
                <a:cubicBezTo>
                  <a:pt x="81699" y="50776"/>
                  <a:pt x="81029" y="51074"/>
                  <a:pt x="80560" y="51585"/>
                </a:cubicBezTo>
                <a:cubicBezTo>
                  <a:pt x="80367" y="51463"/>
                  <a:pt x="80163" y="51361"/>
                  <a:pt x="79955" y="51279"/>
                </a:cubicBezTo>
                <a:cubicBezTo>
                  <a:pt x="80555" y="50544"/>
                  <a:pt x="81442" y="50119"/>
                  <a:pt x="82389" y="50115"/>
                </a:cubicBezTo>
                <a:close/>
                <a:moveTo>
                  <a:pt x="11184" y="50842"/>
                </a:moveTo>
                <a:cubicBezTo>
                  <a:pt x="11874" y="50842"/>
                  <a:pt x="12527" y="51136"/>
                  <a:pt x="12993" y="51647"/>
                </a:cubicBezTo>
                <a:cubicBezTo>
                  <a:pt x="12821" y="51760"/>
                  <a:pt x="12655" y="51887"/>
                  <a:pt x="12503" y="52026"/>
                </a:cubicBezTo>
                <a:cubicBezTo>
                  <a:pt x="12159" y="51666"/>
                  <a:pt x="11683" y="51462"/>
                  <a:pt x="11186" y="51462"/>
                </a:cubicBezTo>
                <a:cubicBezTo>
                  <a:pt x="11181" y="51462"/>
                  <a:pt x="11176" y="51462"/>
                  <a:pt x="11172" y="51463"/>
                </a:cubicBezTo>
                <a:cubicBezTo>
                  <a:pt x="10698" y="51466"/>
                  <a:pt x="10253" y="51647"/>
                  <a:pt x="9914" y="51977"/>
                </a:cubicBezTo>
                <a:cubicBezTo>
                  <a:pt x="9758" y="51838"/>
                  <a:pt x="9591" y="51711"/>
                  <a:pt x="9415" y="51602"/>
                </a:cubicBezTo>
                <a:cubicBezTo>
                  <a:pt x="9869" y="51123"/>
                  <a:pt x="10506" y="50846"/>
                  <a:pt x="11168" y="50842"/>
                </a:cubicBezTo>
                <a:close/>
                <a:moveTo>
                  <a:pt x="27010" y="50842"/>
                </a:moveTo>
                <a:cubicBezTo>
                  <a:pt x="27705" y="50842"/>
                  <a:pt x="28358" y="51136"/>
                  <a:pt x="28819" y="51647"/>
                </a:cubicBezTo>
                <a:cubicBezTo>
                  <a:pt x="28648" y="51760"/>
                  <a:pt x="28485" y="51887"/>
                  <a:pt x="28329" y="52026"/>
                </a:cubicBezTo>
                <a:cubicBezTo>
                  <a:pt x="27990" y="51666"/>
                  <a:pt x="27509" y="51462"/>
                  <a:pt x="27016" y="51462"/>
                </a:cubicBezTo>
                <a:cubicBezTo>
                  <a:pt x="27012" y="51462"/>
                  <a:pt x="27007" y="51462"/>
                  <a:pt x="27002" y="51463"/>
                </a:cubicBezTo>
                <a:cubicBezTo>
                  <a:pt x="26529" y="51466"/>
                  <a:pt x="26084" y="51647"/>
                  <a:pt x="25745" y="51977"/>
                </a:cubicBezTo>
                <a:cubicBezTo>
                  <a:pt x="25585" y="51838"/>
                  <a:pt x="25422" y="51711"/>
                  <a:pt x="25242" y="51602"/>
                </a:cubicBezTo>
                <a:cubicBezTo>
                  <a:pt x="25699" y="51123"/>
                  <a:pt x="26337" y="50846"/>
                  <a:pt x="26998" y="50842"/>
                </a:cubicBezTo>
                <a:close/>
                <a:moveTo>
                  <a:pt x="42841" y="50842"/>
                </a:moveTo>
                <a:cubicBezTo>
                  <a:pt x="43532" y="50842"/>
                  <a:pt x="44185" y="51136"/>
                  <a:pt x="44650" y="51647"/>
                </a:cubicBezTo>
                <a:cubicBezTo>
                  <a:pt x="44479" y="51760"/>
                  <a:pt x="44311" y="51887"/>
                  <a:pt x="44160" y="52026"/>
                </a:cubicBezTo>
                <a:cubicBezTo>
                  <a:pt x="43817" y="51666"/>
                  <a:pt x="43340" y="51463"/>
                  <a:pt x="42841" y="51463"/>
                </a:cubicBezTo>
                <a:lnTo>
                  <a:pt x="42829" y="51463"/>
                </a:lnTo>
                <a:cubicBezTo>
                  <a:pt x="42355" y="51466"/>
                  <a:pt x="41909" y="51647"/>
                  <a:pt x="41571" y="51977"/>
                </a:cubicBezTo>
                <a:cubicBezTo>
                  <a:pt x="41415" y="51838"/>
                  <a:pt x="41248" y="51711"/>
                  <a:pt x="41072" y="51602"/>
                </a:cubicBezTo>
                <a:cubicBezTo>
                  <a:pt x="41526" y="51123"/>
                  <a:pt x="42163" y="50846"/>
                  <a:pt x="42825" y="50842"/>
                </a:cubicBezTo>
                <a:close/>
                <a:moveTo>
                  <a:pt x="58656" y="50842"/>
                </a:moveTo>
                <a:cubicBezTo>
                  <a:pt x="59350" y="50842"/>
                  <a:pt x="60011" y="51132"/>
                  <a:pt x="60477" y="51647"/>
                </a:cubicBezTo>
                <a:cubicBezTo>
                  <a:pt x="60305" y="51760"/>
                  <a:pt x="60142" y="51887"/>
                  <a:pt x="59987" y="52026"/>
                </a:cubicBezTo>
                <a:cubicBezTo>
                  <a:pt x="59644" y="51666"/>
                  <a:pt x="59166" y="51463"/>
                  <a:pt x="58667" y="51463"/>
                </a:cubicBezTo>
                <a:lnTo>
                  <a:pt x="58659" y="51463"/>
                </a:lnTo>
                <a:cubicBezTo>
                  <a:pt x="58186" y="51466"/>
                  <a:pt x="57740" y="51647"/>
                  <a:pt x="57402" y="51977"/>
                </a:cubicBezTo>
                <a:cubicBezTo>
                  <a:pt x="57242" y="51838"/>
                  <a:pt x="57074" y="51711"/>
                  <a:pt x="56899" y="51602"/>
                </a:cubicBezTo>
                <a:cubicBezTo>
                  <a:pt x="57357" y="51123"/>
                  <a:pt x="57994" y="50846"/>
                  <a:pt x="58656" y="50842"/>
                </a:cubicBezTo>
                <a:close/>
                <a:moveTo>
                  <a:pt x="74498" y="50842"/>
                </a:moveTo>
                <a:cubicBezTo>
                  <a:pt x="75188" y="50842"/>
                  <a:pt x="75842" y="51136"/>
                  <a:pt x="76307" y="51647"/>
                </a:cubicBezTo>
                <a:cubicBezTo>
                  <a:pt x="76136" y="51760"/>
                  <a:pt x="75972" y="51887"/>
                  <a:pt x="75817" y="52026"/>
                </a:cubicBezTo>
                <a:cubicBezTo>
                  <a:pt x="75474" y="51666"/>
                  <a:pt x="74997" y="51463"/>
                  <a:pt x="74498" y="51463"/>
                </a:cubicBezTo>
                <a:lnTo>
                  <a:pt x="74486" y="51463"/>
                </a:lnTo>
                <a:cubicBezTo>
                  <a:pt x="74012" y="51466"/>
                  <a:pt x="73567" y="51647"/>
                  <a:pt x="73228" y="51977"/>
                </a:cubicBezTo>
                <a:cubicBezTo>
                  <a:pt x="73073" y="51838"/>
                  <a:pt x="72905" y="51711"/>
                  <a:pt x="72730" y="51602"/>
                </a:cubicBezTo>
                <a:cubicBezTo>
                  <a:pt x="73183" y="51123"/>
                  <a:pt x="73821" y="50846"/>
                  <a:pt x="74482" y="50842"/>
                </a:cubicBezTo>
                <a:close/>
                <a:moveTo>
                  <a:pt x="90313" y="50842"/>
                </a:moveTo>
                <a:cubicBezTo>
                  <a:pt x="91011" y="50842"/>
                  <a:pt x="91668" y="51132"/>
                  <a:pt x="92134" y="51647"/>
                </a:cubicBezTo>
                <a:cubicBezTo>
                  <a:pt x="91963" y="51760"/>
                  <a:pt x="91799" y="51887"/>
                  <a:pt x="91644" y="52026"/>
                </a:cubicBezTo>
                <a:cubicBezTo>
                  <a:pt x="91301" y="51666"/>
                  <a:pt x="90823" y="51463"/>
                  <a:pt x="90325" y="51463"/>
                </a:cubicBezTo>
                <a:lnTo>
                  <a:pt x="90317" y="51463"/>
                </a:lnTo>
                <a:cubicBezTo>
                  <a:pt x="89842" y="51466"/>
                  <a:pt x="89397" y="51647"/>
                  <a:pt x="89058" y="51977"/>
                </a:cubicBezTo>
                <a:cubicBezTo>
                  <a:pt x="88899" y="51838"/>
                  <a:pt x="88732" y="51711"/>
                  <a:pt x="88556" y="51602"/>
                </a:cubicBezTo>
                <a:cubicBezTo>
                  <a:pt x="89014" y="51123"/>
                  <a:pt x="89651" y="50846"/>
                  <a:pt x="90313" y="50842"/>
                </a:cubicBezTo>
                <a:close/>
                <a:moveTo>
                  <a:pt x="11184" y="51532"/>
                </a:moveTo>
                <a:cubicBezTo>
                  <a:pt x="11662" y="51532"/>
                  <a:pt x="12119" y="51728"/>
                  <a:pt x="12450" y="52075"/>
                </a:cubicBezTo>
                <a:cubicBezTo>
                  <a:pt x="12323" y="52198"/>
                  <a:pt x="12201" y="52328"/>
                  <a:pt x="12086" y="52467"/>
                </a:cubicBezTo>
                <a:cubicBezTo>
                  <a:pt x="11858" y="52210"/>
                  <a:pt x="11531" y="52063"/>
                  <a:pt x="11184" y="52063"/>
                </a:cubicBezTo>
                <a:lnTo>
                  <a:pt x="11175" y="52063"/>
                </a:lnTo>
                <a:cubicBezTo>
                  <a:pt x="10857" y="52067"/>
                  <a:pt x="10563" y="52190"/>
                  <a:pt x="10334" y="52406"/>
                </a:cubicBezTo>
                <a:cubicBezTo>
                  <a:pt x="10220" y="52271"/>
                  <a:pt x="10097" y="52141"/>
                  <a:pt x="9967" y="52022"/>
                </a:cubicBezTo>
                <a:cubicBezTo>
                  <a:pt x="10293" y="51708"/>
                  <a:pt x="10719" y="51536"/>
                  <a:pt x="11172" y="51532"/>
                </a:cubicBezTo>
                <a:close/>
                <a:moveTo>
                  <a:pt x="27010" y="51532"/>
                </a:moveTo>
                <a:cubicBezTo>
                  <a:pt x="27488" y="51532"/>
                  <a:pt x="27950" y="51728"/>
                  <a:pt x="28280" y="52075"/>
                </a:cubicBezTo>
                <a:cubicBezTo>
                  <a:pt x="28150" y="52198"/>
                  <a:pt x="28027" y="52328"/>
                  <a:pt x="27917" y="52467"/>
                </a:cubicBezTo>
                <a:cubicBezTo>
                  <a:pt x="27684" y="52210"/>
                  <a:pt x="27358" y="52063"/>
                  <a:pt x="27010" y="52063"/>
                </a:cubicBezTo>
                <a:lnTo>
                  <a:pt x="27006" y="52063"/>
                </a:lnTo>
                <a:cubicBezTo>
                  <a:pt x="26688" y="52067"/>
                  <a:pt x="26390" y="52190"/>
                  <a:pt x="26165" y="52406"/>
                </a:cubicBezTo>
                <a:cubicBezTo>
                  <a:pt x="26050" y="52271"/>
                  <a:pt x="25928" y="52141"/>
                  <a:pt x="25797" y="52022"/>
                </a:cubicBezTo>
                <a:cubicBezTo>
                  <a:pt x="26120" y="51708"/>
                  <a:pt x="26549" y="51536"/>
                  <a:pt x="27002" y="51532"/>
                </a:cubicBezTo>
                <a:close/>
                <a:moveTo>
                  <a:pt x="42841" y="51532"/>
                </a:moveTo>
                <a:cubicBezTo>
                  <a:pt x="43319" y="51532"/>
                  <a:pt x="43777" y="51728"/>
                  <a:pt x="44107" y="52075"/>
                </a:cubicBezTo>
                <a:cubicBezTo>
                  <a:pt x="43981" y="52198"/>
                  <a:pt x="43858" y="52328"/>
                  <a:pt x="43743" y="52467"/>
                </a:cubicBezTo>
                <a:cubicBezTo>
                  <a:pt x="43515" y="52210"/>
                  <a:pt x="43189" y="52063"/>
                  <a:pt x="42841" y="52063"/>
                </a:cubicBezTo>
                <a:lnTo>
                  <a:pt x="42833" y="52063"/>
                </a:lnTo>
                <a:cubicBezTo>
                  <a:pt x="42514" y="52067"/>
                  <a:pt x="42220" y="52190"/>
                  <a:pt x="41992" y="52406"/>
                </a:cubicBezTo>
                <a:cubicBezTo>
                  <a:pt x="41877" y="52271"/>
                  <a:pt x="41755" y="52141"/>
                  <a:pt x="41624" y="52022"/>
                </a:cubicBezTo>
                <a:cubicBezTo>
                  <a:pt x="41951" y="51708"/>
                  <a:pt x="42375" y="51536"/>
                  <a:pt x="42829" y="51532"/>
                </a:cubicBezTo>
                <a:close/>
                <a:moveTo>
                  <a:pt x="58673" y="51532"/>
                </a:moveTo>
                <a:cubicBezTo>
                  <a:pt x="59151" y="51532"/>
                  <a:pt x="59606" y="51731"/>
                  <a:pt x="59938" y="52075"/>
                </a:cubicBezTo>
                <a:cubicBezTo>
                  <a:pt x="59807" y="52198"/>
                  <a:pt x="59685" y="52328"/>
                  <a:pt x="59574" y="52467"/>
                </a:cubicBezTo>
                <a:cubicBezTo>
                  <a:pt x="59342" y="52210"/>
                  <a:pt x="59014" y="52063"/>
                  <a:pt x="58667" y="52063"/>
                </a:cubicBezTo>
                <a:lnTo>
                  <a:pt x="58663" y="52063"/>
                </a:lnTo>
                <a:cubicBezTo>
                  <a:pt x="58345" y="52067"/>
                  <a:pt x="58047" y="52190"/>
                  <a:pt x="57822" y="52406"/>
                </a:cubicBezTo>
                <a:cubicBezTo>
                  <a:pt x="57708" y="52271"/>
                  <a:pt x="57585" y="52141"/>
                  <a:pt x="57455" y="52022"/>
                </a:cubicBezTo>
                <a:cubicBezTo>
                  <a:pt x="57777" y="51708"/>
                  <a:pt x="58206" y="51536"/>
                  <a:pt x="58659" y="51532"/>
                </a:cubicBezTo>
                <a:cubicBezTo>
                  <a:pt x="58664" y="51532"/>
                  <a:pt x="58669" y="51532"/>
                  <a:pt x="58673" y="51532"/>
                </a:cubicBezTo>
                <a:close/>
                <a:moveTo>
                  <a:pt x="74500" y="51532"/>
                </a:moveTo>
                <a:cubicBezTo>
                  <a:pt x="74981" y="51532"/>
                  <a:pt x="75436" y="51731"/>
                  <a:pt x="75764" y="52075"/>
                </a:cubicBezTo>
                <a:cubicBezTo>
                  <a:pt x="75638" y="52198"/>
                  <a:pt x="75515" y="52328"/>
                  <a:pt x="75401" y="52467"/>
                </a:cubicBezTo>
                <a:cubicBezTo>
                  <a:pt x="75172" y="52210"/>
                  <a:pt x="74845" y="52063"/>
                  <a:pt x="74498" y="52063"/>
                </a:cubicBezTo>
                <a:lnTo>
                  <a:pt x="74490" y="52063"/>
                </a:lnTo>
                <a:cubicBezTo>
                  <a:pt x="74175" y="52067"/>
                  <a:pt x="73877" y="52190"/>
                  <a:pt x="73649" y="52406"/>
                </a:cubicBezTo>
                <a:cubicBezTo>
                  <a:pt x="73534" y="52271"/>
                  <a:pt x="73412" y="52141"/>
                  <a:pt x="73281" y="52022"/>
                </a:cubicBezTo>
                <a:cubicBezTo>
                  <a:pt x="73608" y="51708"/>
                  <a:pt x="74032" y="51536"/>
                  <a:pt x="74486" y="51532"/>
                </a:cubicBezTo>
                <a:cubicBezTo>
                  <a:pt x="74491" y="51532"/>
                  <a:pt x="74496" y="51532"/>
                  <a:pt x="74500" y="51532"/>
                </a:cubicBezTo>
                <a:close/>
                <a:moveTo>
                  <a:pt x="90331" y="51532"/>
                </a:moveTo>
                <a:cubicBezTo>
                  <a:pt x="90807" y="51532"/>
                  <a:pt x="91263" y="51731"/>
                  <a:pt x="91595" y="52075"/>
                </a:cubicBezTo>
                <a:cubicBezTo>
                  <a:pt x="91465" y="52198"/>
                  <a:pt x="91342" y="52328"/>
                  <a:pt x="91231" y="52467"/>
                </a:cubicBezTo>
                <a:cubicBezTo>
                  <a:pt x="90999" y="52210"/>
                  <a:pt x="90672" y="52063"/>
                  <a:pt x="90329" y="52063"/>
                </a:cubicBezTo>
                <a:lnTo>
                  <a:pt x="90321" y="52063"/>
                </a:lnTo>
                <a:cubicBezTo>
                  <a:pt x="90002" y="52067"/>
                  <a:pt x="89704" y="52190"/>
                  <a:pt x="89480" y="52406"/>
                </a:cubicBezTo>
                <a:cubicBezTo>
                  <a:pt x="89365" y="52271"/>
                  <a:pt x="89242" y="52141"/>
                  <a:pt x="89112" y="52022"/>
                </a:cubicBezTo>
                <a:cubicBezTo>
                  <a:pt x="89435" y="51708"/>
                  <a:pt x="89863" y="51536"/>
                  <a:pt x="90317" y="51532"/>
                </a:cubicBezTo>
                <a:cubicBezTo>
                  <a:pt x="90321" y="51532"/>
                  <a:pt x="90326" y="51532"/>
                  <a:pt x="90331" y="51532"/>
                </a:cubicBezTo>
                <a:close/>
                <a:moveTo>
                  <a:pt x="86450" y="0"/>
                </a:moveTo>
                <a:cubicBezTo>
                  <a:pt x="86442" y="0"/>
                  <a:pt x="86433" y="1"/>
                  <a:pt x="86424" y="1"/>
                </a:cubicBezTo>
                <a:cubicBezTo>
                  <a:pt x="84770" y="8"/>
                  <a:pt x="83295" y="1054"/>
                  <a:pt x="82732" y="2606"/>
                </a:cubicBezTo>
                <a:cubicBezTo>
                  <a:pt x="82626" y="2598"/>
                  <a:pt x="82520" y="2594"/>
                  <a:pt x="82413" y="2594"/>
                </a:cubicBezTo>
                <a:lnTo>
                  <a:pt x="82389" y="2594"/>
                </a:lnTo>
                <a:cubicBezTo>
                  <a:pt x="82324" y="2594"/>
                  <a:pt x="82258" y="2598"/>
                  <a:pt x="82193" y="2598"/>
                </a:cubicBezTo>
                <a:cubicBezTo>
                  <a:pt x="82042" y="2194"/>
                  <a:pt x="81834" y="1818"/>
                  <a:pt x="81572" y="1492"/>
                </a:cubicBezTo>
                <a:lnTo>
                  <a:pt x="81572" y="1492"/>
                </a:lnTo>
                <a:lnTo>
                  <a:pt x="81576" y="1495"/>
                </a:lnTo>
                <a:cubicBezTo>
                  <a:pt x="81793" y="1271"/>
                  <a:pt x="82087" y="1145"/>
                  <a:pt x="82401" y="1145"/>
                </a:cubicBezTo>
                <a:cubicBezTo>
                  <a:pt x="82406" y="1144"/>
                  <a:pt x="82410" y="1144"/>
                  <a:pt x="82414" y="1144"/>
                </a:cubicBezTo>
                <a:cubicBezTo>
                  <a:pt x="82749" y="1144"/>
                  <a:pt x="83066" y="1295"/>
                  <a:pt x="83288" y="1548"/>
                </a:cubicBezTo>
                <a:lnTo>
                  <a:pt x="83341" y="1503"/>
                </a:lnTo>
                <a:cubicBezTo>
                  <a:pt x="83108" y="1230"/>
                  <a:pt x="82765" y="1075"/>
                  <a:pt x="82405" y="1075"/>
                </a:cubicBezTo>
                <a:lnTo>
                  <a:pt x="82401" y="1075"/>
                </a:lnTo>
                <a:cubicBezTo>
                  <a:pt x="82070" y="1075"/>
                  <a:pt x="81764" y="1205"/>
                  <a:pt x="81531" y="1442"/>
                </a:cubicBezTo>
                <a:cubicBezTo>
                  <a:pt x="80796" y="548"/>
                  <a:pt x="79685" y="1"/>
                  <a:pt x="78481" y="1"/>
                </a:cubicBezTo>
                <a:lnTo>
                  <a:pt x="78456" y="1"/>
                </a:lnTo>
                <a:cubicBezTo>
                  <a:pt x="77251" y="8"/>
                  <a:pt x="76136" y="568"/>
                  <a:pt x="75401" y="1475"/>
                </a:cubicBezTo>
                <a:cubicBezTo>
                  <a:pt x="75172" y="1218"/>
                  <a:pt x="74845" y="1075"/>
                  <a:pt x="74498" y="1075"/>
                </a:cubicBezTo>
                <a:lnTo>
                  <a:pt x="74490" y="1075"/>
                </a:lnTo>
                <a:cubicBezTo>
                  <a:pt x="74175" y="1075"/>
                  <a:pt x="73877" y="1197"/>
                  <a:pt x="73649" y="1414"/>
                </a:cubicBezTo>
                <a:cubicBezTo>
                  <a:pt x="72914" y="536"/>
                  <a:pt x="71811" y="1"/>
                  <a:pt x="70618" y="1"/>
                </a:cubicBezTo>
                <a:lnTo>
                  <a:pt x="70594" y="1"/>
                </a:lnTo>
                <a:cubicBezTo>
                  <a:pt x="68939" y="8"/>
                  <a:pt x="67465" y="1054"/>
                  <a:pt x="66905" y="2606"/>
                </a:cubicBezTo>
                <a:cubicBezTo>
                  <a:pt x="66799" y="2598"/>
                  <a:pt x="66693" y="2594"/>
                  <a:pt x="66583" y="2594"/>
                </a:cubicBezTo>
                <a:lnTo>
                  <a:pt x="66558" y="2594"/>
                </a:lnTo>
                <a:cubicBezTo>
                  <a:pt x="66493" y="2594"/>
                  <a:pt x="66428" y="2598"/>
                  <a:pt x="66362" y="2598"/>
                </a:cubicBezTo>
                <a:cubicBezTo>
                  <a:pt x="66215" y="2194"/>
                  <a:pt x="66003" y="1818"/>
                  <a:pt x="65746" y="1492"/>
                </a:cubicBezTo>
                <a:lnTo>
                  <a:pt x="65746" y="1492"/>
                </a:lnTo>
                <a:lnTo>
                  <a:pt x="65749" y="1495"/>
                </a:lnTo>
                <a:cubicBezTo>
                  <a:pt x="65966" y="1271"/>
                  <a:pt x="66256" y="1145"/>
                  <a:pt x="66571" y="1145"/>
                </a:cubicBezTo>
                <a:lnTo>
                  <a:pt x="66579" y="1145"/>
                </a:lnTo>
                <a:cubicBezTo>
                  <a:pt x="66918" y="1145"/>
                  <a:pt x="67236" y="1292"/>
                  <a:pt x="67457" y="1548"/>
                </a:cubicBezTo>
                <a:lnTo>
                  <a:pt x="67510" y="1503"/>
                </a:lnTo>
                <a:cubicBezTo>
                  <a:pt x="67280" y="1233"/>
                  <a:pt x="66943" y="1075"/>
                  <a:pt x="66584" y="1075"/>
                </a:cubicBezTo>
                <a:cubicBezTo>
                  <a:pt x="66580" y="1075"/>
                  <a:pt x="66575" y="1075"/>
                  <a:pt x="66571" y="1075"/>
                </a:cubicBezTo>
                <a:cubicBezTo>
                  <a:pt x="66240" y="1075"/>
                  <a:pt x="65934" y="1205"/>
                  <a:pt x="65704" y="1442"/>
                </a:cubicBezTo>
                <a:cubicBezTo>
                  <a:pt x="64969" y="548"/>
                  <a:pt x="63859" y="1"/>
                  <a:pt x="62650" y="1"/>
                </a:cubicBezTo>
                <a:lnTo>
                  <a:pt x="62625" y="1"/>
                </a:lnTo>
                <a:cubicBezTo>
                  <a:pt x="61421" y="8"/>
                  <a:pt x="60305" y="568"/>
                  <a:pt x="59574" y="1475"/>
                </a:cubicBezTo>
                <a:cubicBezTo>
                  <a:pt x="59345" y="1221"/>
                  <a:pt x="59019" y="1075"/>
                  <a:pt x="58677" y="1075"/>
                </a:cubicBezTo>
                <a:cubicBezTo>
                  <a:pt x="58672" y="1075"/>
                  <a:pt x="58668" y="1075"/>
                  <a:pt x="58663" y="1075"/>
                </a:cubicBezTo>
                <a:cubicBezTo>
                  <a:pt x="58345" y="1075"/>
                  <a:pt x="58047" y="1197"/>
                  <a:pt x="57822" y="1414"/>
                </a:cubicBezTo>
                <a:cubicBezTo>
                  <a:pt x="57087" y="536"/>
                  <a:pt x="55984" y="1"/>
                  <a:pt x="54792" y="1"/>
                </a:cubicBezTo>
                <a:lnTo>
                  <a:pt x="54767" y="1"/>
                </a:lnTo>
                <a:cubicBezTo>
                  <a:pt x="53113" y="8"/>
                  <a:pt x="51638" y="1054"/>
                  <a:pt x="51074" y="2606"/>
                </a:cubicBezTo>
                <a:cubicBezTo>
                  <a:pt x="50969" y="2598"/>
                  <a:pt x="50863" y="2594"/>
                  <a:pt x="50756" y="2594"/>
                </a:cubicBezTo>
                <a:lnTo>
                  <a:pt x="50731" y="2594"/>
                </a:lnTo>
                <a:cubicBezTo>
                  <a:pt x="50667" y="2594"/>
                  <a:pt x="50601" y="2598"/>
                  <a:pt x="50535" y="2598"/>
                </a:cubicBezTo>
                <a:cubicBezTo>
                  <a:pt x="50384" y="2194"/>
                  <a:pt x="50177" y="1818"/>
                  <a:pt x="49915" y="1492"/>
                </a:cubicBezTo>
                <a:lnTo>
                  <a:pt x="49915" y="1492"/>
                </a:lnTo>
                <a:lnTo>
                  <a:pt x="49919" y="1495"/>
                </a:lnTo>
                <a:cubicBezTo>
                  <a:pt x="50135" y="1271"/>
                  <a:pt x="50430" y="1145"/>
                  <a:pt x="50744" y="1145"/>
                </a:cubicBezTo>
                <a:cubicBezTo>
                  <a:pt x="50748" y="1144"/>
                  <a:pt x="50753" y="1144"/>
                  <a:pt x="50757" y="1144"/>
                </a:cubicBezTo>
                <a:cubicBezTo>
                  <a:pt x="51091" y="1144"/>
                  <a:pt x="51409" y="1295"/>
                  <a:pt x="51630" y="1548"/>
                </a:cubicBezTo>
                <a:lnTo>
                  <a:pt x="51683" y="1503"/>
                </a:lnTo>
                <a:cubicBezTo>
                  <a:pt x="51450" y="1233"/>
                  <a:pt x="51116" y="1075"/>
                  <a:pt x="50757" y="1075"/>
                </a:cubicBezTo>
                <a:cubicBezTo>
                  <a:pt x="50753" y="1075"/>
                  <a:pt x="50749" y="1075"/>
                  <a:pt x="50744" y="1075"/>
                </a:cubicBezTo>
                <a:cubicBezTo>
                  <a:pt x="50413" y="1075"/>
                  <a:pt x="50107" y="1205"/>
                  <a:pt x="49874" y="1442"/>
                </a:cubicBezTo>
                <a:cubicBezTo>
                  <a:pt x="49139" y="548"/>
                  <a:pt x="48028" y="1"/>
                  <a:pt x="46823" y="1"/>
                </a:cubicBezTo>
                <a:lnTo>
                  <a:pt x="46799" y="1"/>
                </a:lnTo>
                <a:cubicBezTo>
                  <a:pt x="45594" y="8"/>
                  <a:pt x="44479" y="568"/>
                  <a:pt x="43743" y="1475"/>
                </a:cubicBezTo>
                <a:cubicBezTo>
                  <a:pt x="43514" y="1221"/>
                  <a:pt x="43188" y="1075"/>
                  <a:pt x="42846" y="1075"/>
                </a:cubicBezTo>
                <a:cubicBezTo>
                  <a:pt x="42842" y="1075"/>
                  <a:pt x="42837" y="1075"/>
                  <a:pt x="42833" y="1075"/>
                </a:cubicBezTo>
                <a:cubicBezTo>
                  <a:pt x="42514" y="1075"/>
                  <a:pt x="42220" y="1197"/>
                  <a:pt x="41992" y="1414"/>
                </a:cubicBezTo>
                <a:cubicBezTo>
                  <a:pt x="41257" y="536"/>
                  <a:pt x="40154" y="1"/>
                  <a:pt x="38961" y="1"/>
                </a:cubicBezTo>
                <a:lnTo>
                  <a:pt x="38936" y="1"/>
                </a:lnTo>
                <a:cubicBezTo>
                  <a:pt x="37283" y="8"/>
                  <a:pt x="35808" y="1054"/>
                  <a:pt x="35249" y="2606"/>
                </a:cubicBezTo>
                <a:cubicBezTo>
                  <a:pt x="35134" y="2598"/>
                  <a:pt x="35019" y="2594"/>
                  <a:pt x="34901" y="2594"/>
                </a:cubicBezTo>
                <a:cubicBezTo>
                  <a:pt x="34836" y="2594"/>
                  <a:pt x="34770" y="2598"/>
                  <a:pt x="34705" y="2598"/>
                </a:cubicBezTo>
                <a:cubicBezTo>
                  <a:pt x="34558" y="2194"/>
                  <a:pt x="34346" y="1818"/>
                  <a:pt x="34088" y="1492"/>
                </a:cubicBezTo>
                <a:lnTo>
                  <a:pt x="34088" y="1492"/>
                </a:lnTo>
                <a:lnTo>
                  <a:pt x="34092" y="1495"/>
                </a:lnTo>
                <a:cubicBezTo>
                  <a:pt x="34309" y="1271"/>
                  <a:pt x="34599" y="1145"/>
                  <a:pt x="34914" y="1145"/>
                </a:cubicBezTo>
                <a:lnTo>
                  <a:pt x="34921" y="1145"/>
                </a:lnTo>
                <a:cubicBezTo>
                  <a:pt x="35261" y="1145"/>
                  <a:pt x="35579" y="1292"/>
                  <a:pt x="35800" y="1548"/>
                </a:cubicBezTo>
                <a:lnTo>
                  <a:pt x="35853" y="1503"/>
                </a:lnTo>
                <a:cubicBezTo>
                  <a:pt x="35623" y="1233"/>
                  <a:pt x="35285" y="1075"/>
                  <a:pt x="34927" y="1075"/>
                </a:cubicBezTo>
                <a:cubicBezTo>
                  <a:pt x="34922" y="1075"/>
                  <a:pt x="34918" y="1075"/>
                  <a:pt x="34914" y="1075"/>
                </a:cubicBezTo>
                <a:cubicBezTo>
                  <a:pt x="34582" y="1075"/>
                  <a:pt x="34276" y="1205"/>
                  <a:pt x="34048" y="1442"/>
                </a:cubicBezTo>
                <a:cubicBezTo>
                  <a:pt x="33313" y="548"/>
                  <a:pt x="32201" y="1"/>
                  <a:pt x="30993" y="1"/>
                </a:cubicBezTo>
                <a:lnTo>
                  <a:pt x="30968" y="1"/>
                </a:lnTo>
                <a:cubicBezTo>
                  <a:pt x="29763" y="8"/>
                  <a:pt x="28648" y="568"/>
                  <a:pt x="27917" y="1475"/>
                </a:cubicBezTo>
                <a:cubicBezTo>
                  <a:pt x="27687" y="1221"/>
                  <a:pt x="27362" y="1075"/>
                  <a:pt x="27020" y="1075"/>
                </a:cubicBezTo>
                <a:cubicBezTo>
                  <a:pt x="27015" y="1075"/>
                  <a:pt x="27011" y="1075"/>
                  <a:pt x="27006" y="1075"/>
                </a:cubicBezTo>
                <a:cubicBezTo>
                  <a:pt x="26688" y="1075"/>
                  <a:pt x="26390" y="1197"/>
                  <a:pt x="26165" y="1414"/>
                </a:cubicBezTo>
                <a:cubicBezTo>
                  <a:pt x="25430" y="536"/>
                  <a:pt x="24327" y="1"/>
                  <a:pt x="23134" y="1"/>
                </a:cubicBezTo>
                <a:lnTo>
                  <a:pt x="23110" y="1"/>
                </a:lnTo>
                <a:cubicBezTo>
                  <a:pt x="21456" y="8"/>
                  <a:pt x="19982" y="1054"/>
                  <a:pt x="19418" y="2606"/>
                </a:cubicBezTo>
                <a:cubicBezTo>
                  <a:pt x="19303" y="2598"/>
                  <a:pt x="19189" y="2594"/>
                  <a:pt x="19075" y="2594"/>
                </a:cubicBezTo>
                <a:cubicBezTo>
                  <a:pt x="19009" y="2594"/>
                  <a:pt x="18944" y="2598"/>
                  <a:pt x="18879" y="2598"/>
                </a:cubicBezTo>
                <a:cubicBezTo>
                  <a:pt x="18727" y="2194"/>
                  <a:pt x="18519" y="1818"/>
                  <a:pt x="18258" y="1492"/>
                </a:cubicBezTo>
                <a:lnTo>
                  <a:pt x="18258" y="1492"/>
                </a:lnTo>
                <a:lnTo>
                  <a:pt x="18262" y="1495"/>
                </a:lnTo>
                <a:cubicBezTo>
                  <a:pt x="18413" y="1341"/>
                  <a:pt x="18597" y="1234"/>
                  <a:pt x="18801" y="1181"/>
                </a:cubicBezTo>
                <a:cubicBezTo>
                  <a:pt x="18817" y="1177"/>
                  <a:pt x="18838" y="1173"/>
                  <a:pt x="18855" y="1169"/>
                </a:cubicBezTo>
                <a:cubicBezTo>
                  <a:pt x="18891" y="1160"/>
                  <a:pt x="18932" y="1152"/>
                  <a:pt x="18968" y="1148"/>
                </a:cubicBezTo>
                <a:cubicBezTo>
                  <a:pt x="19009" y="1145"/>
                  <a:pt x="19046" y="1145"/>
                  <a:pt x="19087" y="1145"/>
                </a:cubicBezTo>
                <a:lnTo>
                  <a:pt x="19091" y="1145"/>
                </a:lnTo>
                <a:cubicBezTo>
                  <a:pt x="19430" y="1145"/>
                  <a:pt x="19752" y="1292"/>
                  <a:pt x="19969" y="1548"/>
                </a:cubicBezTo>
                <a:lnTo>
                  <a:pt x="20026" y="1503"/>
                </a:lnTo>
                <a:cubicBezTo>
                  <a:pt x="19793" y="1233"/>
                  <a:pt x="19455" y="1075"/>
                  <a:pt x="19100" y="1075"/>
                </a:cubicBezTo>
                <a:cubicBezTo>
                  <a:pt x="19096" y="1075"/>
                  <a:pt x="19091" y="1075"/>
                  <a:pt x="19087" y="1075"/>
                </a:cubicBezTo>
                <a:cubicBezTo>
                  <a:pt x="18879" y="1075"/>
                  <a:pt x="18678" y="1128"/>
                  <a:pt x="18503" y="1226"/>
                </a:cubicBezTo>
                <a:cubicBezTo>
                  <a:pt x="18397" y="1283"/>
                  <a:pt x="18303" y="1356"/>
                  <a:pt x="18217" y="1442"/>
                </a:cubicBezTo>
                <a:cubicBezTo>
                  <a:pt x="17482" y="548"/>
                  <a:pt x="16371" y="1"/>
                  <a:pt x="15166" y="1"/>
                </a:cubicBezTo>
                <a:lnTo>
                  <a:pt x="15141" y="1"/>
                </a:lnTo>
                <a:cubicBezTo>
                  <a:pt x="13937" y="8"/>
                  <a:pt x="12821" y="568"/>
                  <a:pt x="12086" y="1475"/>
                </a:cubicBezTo>
                <a:cubicBezTo>
                  <a:pt x="11857" y="1221"/>
                  <a:pt x="11531" y="1075"/>
                  <a:pt x="11189" y="1075"/>
                </a:cubicBezTo>
                <a:cubicBezTo>
                  <a:pt x="11184" y="1075"/>
                  <a:pt x="11180" y="1075"/>
                  <a:pt x="11175" y="1075"/>
                </a:cubicBezTo>
                <a:cubicBezTo>
                  <a:pt x="10857" y="1075"/>
                  <a:pt x="10563" y="1197"/>
                  <a:pt x="10334" y="1414"/>
                </a:cubicBezTo>
                <a:cubicBezTo>
                  <a:pt x="9599" y="536"/>
                  <a:pt x="8497" y="1"/>
                  <a:pt x="7304" y="1"/>
                </a:cubicBezTo>
                <a:lnTo>
                  <a:pt x="7279" y="1"/>
                </a:lnTo>
                <a:cubicBezTo>
                  <a:pt x="5625" y="8"/>
                  <a:pt x="4151" y="1054"/>
                  <a:pt x="3591" y="2606"/>
                </a:cubicBezTo>
                <a:cubicBezTo>
                  <a:pt x="3477" y="2598"/>
                  <a:pt x="3362" y="2594"/>
                  <a:pt x="3244" y="2594"/>
                </a:cubicBezTo>
                <a:cubicBezTo>
                  <a:pt x="1950" y="2602"/>
                  <a:pt x="736" y="3248"/>
                  <a:pt x="5" y="4318"/>
                </a:cubicBezTo>
                <a:lnTo>
                  <a:pt x="63" y="4359"/>
                </a:lnTo>
                <a:cubicBezTo>
                  <a:pt x="781" y="3305"/>
                  <a:pt x="1974" y="2672"/>
                  <a:pt x="3244" y="2664"/>
                </a:cubicBezTo>
                <a:cubicBezTo>
                  <a:pt x="3253" y="2664"/>
                  <a:pt x="3262" y="2664"/>
                  <a:pt x="3271" y="2664"/>
                </a:cubicBezTo>
                <a:cubicBezTo>
                  <a:pt x="4543" y="2664"/>
                  <a:pt x="5729" y="3284"/>
                  <a:pt x="6459" y="4330"/>
                </a:cubicBezTo>
                <a:cubicBezTo>
                  <a:pt x="6234" y="4375"/>
                  <a:pt x="6018" y="4444"/>
                  <a:pt x="5805" y="4526"/>
                </a:cubicBezTo>
                <a:cubicBezTo>
                  <a:pt x="5184" y="3746"/>
                  <a:pt x="4265" y="3301"/>
                  <a:pt x="3269" y="3301"/>
                </a:cubicBezTo>
                <a:lnTo>
                  <a:pt x="3248" y="3301"/>
                </a:lnTo>
                <a:cubicBezTo>
                  <a:pt x="2272" y="3309"/>
                  <a:pt x="1361" y="3746"/>
                  <a:pt x="749" y="4506"/>
                </a:cubicBezTo>
                <a:lnTo>
                  <a:pt x="802" y="4551"/>
                </a:lnTo>
                <a:cubicBezTo>
                  <a:pt x="1402" y="3807"/>
                  <a:pt x="2297" y="3378"/>
                  <a:pt x="3248" y="3371"/>
                </a:cubicBezTo>
                <a:cubicBezTo>
                  <a:pt x="4225" y="3371"/>
                  <a:pt x="5127" y="3795"/>
                  <a:pt x="5735" y="4555"/>
                </a:cubicBezTo>
                <a:cubicBezTo>
                  <a:pt x="5527" y="4640"/>
                  <a:pt x="5327" y="4743"/>
                  <a:pt x="5139" y="4865"/>
                </a:cubicBezTo>
                <a:cubicBezTo>
                  <a:pt x="4661" y="4335"/>
                  <a:pt x="3982" y="4032"/>
                  <a:pt x="3269" y="4032"/>
                </a:cubicBezTo>
                <a:cubicBezTo>
                  <a:pt x="3264" y="4032"/>
                  <a:pt x="3258" y="4032"/>
                  <a:pt x="3252" y="4032"/>
                </a:cubicBezTo>
                <a:cubicBezTo>
                  <a:pt x="2558" y="4036"/>
                  <a:pt x="1892" y="4330"/>
                  <a:pt x="1418" y="4841"/>
                </a:cubicBezTo>
                <a:lnTo>
                  <a:pt x="1471" y="4890"/>
                </a:lnTo>
                <a:cubicBezTo>
                  <a:pt x="1929" y="4391"/>
                  <a:pt x="2578" y="4106"/>
                  <a:pt x="3252" y="4101"/>
                </a:cubicBezTo>
                <a:lnTo>
                  <a:pt x="3269" y="4101"/>
                </a:lnTo>
                <a:cubicBezTo>
                  <a:pt x="3959" y="4101"/>
                  <a:pt x="4617" y="4391"/>
                  <a:pt x="5078" y="4902"/>
                </a:cubicBezTo>
                <a:cubicBezTo>
                  <a:pt x="4906" y="5016"/>
                  <a:pt x="4743" y="5143"/>
                  <a:pt x="4587" y="5286"/>
                </a:cubicBezTo>
                <a:cubicBezTo>
                  <a:pt x="4244" y="4926"/>
                  <a:pt x="3767" y="4718"/>
                  <a:pt x="3269" y="4718"/>
                </a:cubicBezTo>
                <a:lnTo>
                  <a:pt x="3256" y="4718"/>
                </a:lnTo>
                <a:cubicBezTo>
                  <a:pt x="2774" y="4722"/>
                  <a:pt x="2317" y="4914"/>
                  <a:pt x="1978" y="5258"/>
                </a:cubicBezTo>
                <a:lnTo>
                  <a:pt x="2027" y="5307"/>
                </a:lnTo>
                <a:cubicBezTo>
                  <a:pt x="2353" y="4975"/>
                  <a:pt x="2791" y="4792"/>
                  <a:pt x="3260" y="4787"/>
                </a:cubicBezTo>
                <a:lnTo>
                  <a:pt x="3269" y="4787"/>
                </a:lnTo>
                <a:cubicBezTo>
                  <a:pt x="3746" y="4787"/>
                  <a:pt x="4208" y="4988"/>
                  <a:pt x="4538" y="5331"/>
                </a:cubicBezTo>
                <a:cubicBezTo>
                  <a:pt x="4408" y="5454"/>
                  <a:pt x="4285" y="5584"/>
                  <a:pt x="4176" y="5723"/>
                </a:cubicBezTo>
                <a:cubicBezTo>
                  <a:pt x="3942" y="5469"/>
                  <a:pt x="3621" y="5322"/>
                  <a:pt x="3274" y="5322"/>
                </a:cubicBezTo>
                <a:cubicBezTo>
                  <a:pt x="3269" y="5322"/>
                  <a:pt x="3265" y="5322"/>
                  <a:pt x="3260" y="5322"/>
                </a:cubicBezTo>
                <a:cubicBezTo>
                  <a:pt x="2930" y="5326"/>
                  <a:pt x="2619" y="5458"/>
                  <a:pt x="2391" y="5699"/>
                </a:cubicBezTo>
                <a:lnTo>
                  <a:pt x="2440" y="5748"/>
                </a:lnTo>
                <a:cubicBezTo>
                  <a:pt x="2656" y="5518"/>
                  <a:pt x="2950" y="5396"/>
                  <a:pt x="3260" y="5392"/>
                </a:cubicBezTo>
                <a:cubicBezTo>
                  <a:pt x="3595" y="5392"/>
                  <a:pt x="3910" y="5531"/>
                  <a:pt x="4131" y="5780"/>
                </a:cubicBezTo>
                <a:cubicBezTo>
                  <a:pt x="3882" y="6099"/>
                  <a:pt x="3677" y="6458"/>
                  <a:pt x="3534" y="6854"/>
                </a:cubicBezTo>
                <a:cubicBezTo>
                  <a:pt x="3444" y="6846"/>
                  <a:pt x="3354" y="6842"/>
                  <a:pt x="3264" y="6842"/>
                </a:cubicBezTo>
                <a:lnTo>
                  <a:pt x="3240" y="6842"/>
                </a:lnTo>
                <a:cubicBezTo>
                  <a:pt x="1946" y="6850"/>
                  <a:pt x="732" y="7495"/>
                  <a:pt x="1" y="8566"/>
                </a:cubicBezTo>
                <a:lnTo>
                  <a:pt x="59" y="8606"/>
                </a:lnTo>
                <a:cubicBezTo>
                  <a:pt x="777" y="7552"/>
                  <a:pt x="1965" y="6919"/>
                  <a:pt x="3240" y="6911"/>
                </a:cubicBezTo>
                <a:lnTo>
                  <a:pt x="3264" y="6911"/>
                </a:lnTo>
                <a:cubicBezTo>
                  <a:pt x="4543" y="6911"/>
                  <a:pt x="5731" y="7540"/>
                  <a:pt x="6459" y="8590"/>
                </a:cubicBezTo>
                <a:cubicBezTo>
                  <a:pt x="6238" y="8639"/>
                  <a:pt x="6021" y="8708"/>
                  <a:pt x="5813" y="8790"/>
                </a:cubicBezTo>
                <a:cubicBezTo>
                  <a:pt x="5196" y="8002"/>
                  <a:pt x="4265" y="7552"/>
                  <a:pt x="3264" y="7552"/>
                </a:cubicBezTo>
                <a:lnTo>
                  <a:pt x="3244" y="7552"/>
                </a:lnTo>
                <a:cubicBezTo>
                  <a:pt x="2268" y="7556"/>
                  <a:pt x="1358" y="7997"/>
                  <a:pt x="740" y="8757"/>
                </a:cubicBezTo>
                <a:lnTo>
                  <a:pt x="798" y="8798"/>
                </a:lnTo>
                <a:cubicBezTo>
                  <a:pt x="1398" y="8059"/>
                  <a:pt x="2289" y="7626"/>
                  <a:pt x="3244" y="7622"/>
                </a:cubicBezTo>
                <a:cubicBezTo>
                  <a:pt x="3253" y="7622"/>
                  <a:pt x="3262" y="7622"/>
                  <a:pt x="3270" y="7622"/>
                </a:cubicBezTo>
                <a:cubicBezTo>
                  <a:pt x="4241" y="7622"/>
                  <a:pt x="5141" y="8058"/>
                  <a:pt x="5748" y="8819"/>
                </a:cubicBezTo>
                <a:cubicBezTo>
                  <a:pt x="5539" y="8909"/>
                  <a:pt x="5343" y="9015"/>
                  <a:pt x="5156" y="9137"/>
                </a:cubicBezTo>
                <a:cubicBezTo>
                  <a:pt x="4677" y="8594"/>
                  <a:pt x="3988" y="8280"/>
                  <a:pt x="3262" y="8280"/>
                </a:cubicBezTo>
                <a:cubicBezTo>
                  <a:pt x="3257" y="8280"/>
                  <a:pt x="3253" y="8280"/>
                  <a:pt x="3248" y="8280"/>
                </a:cubicBezTo>
                <a:cubicBezTo>
                  <a:pt x="2553" y="8284"/>
                  <a:pt x="1884" y="8581"/>
                  <a:pt x="1414" y="9092"/>
                </a:cubicBezTo>
                <a:lnTo>
                  <a:pt x="1467" y="9137"/>
                </a:lnTo>
                <a:cubicBezTo>
                  <a:pt x="1925" y="8643"/>
                  <a:pt x="2574" y="8353"/>
                  <a:pt x="3248" y="8349"/>
                </a:cubicBezTo>
                <a:lnTo>
                  <a:pt x="3264" y="8349"/>
                </a:lnTo>
                <a:cubicBezTo>
                  <a:pt x="3967" y="8349"/>
                  <a:pt x="4629" y="8651"/>
                  <a:pt x="5094" y="9178"/>
                </a:cubicBezTo>
                <a:cubicBezTo>
                  <a:pt x="4416" y="9635"/>
                  <a:pt x="3882" y="10301"/>
                  <a:pt x="3591" y="11106"/>
                </a:cubicBezTo>
                <a:cubicBezTo>
                  <a:pt x="3498" y="11099"/>
                  <a:pt x="3404" y="11093"/>
                  <a:pt x="3309" y="11093"/>
                </a:cubicBezTo>
                <a:cubicBezTo>
                  <a:pt x="3288" y="11093"/>
                  <a:pt x="3266" y="11093"/>
                  <a:pt x="3244" y="11094"/>
                </a:cubicBezTo>
                <a:cubicBezTo>
                  <a:pt x="1950" y="11102"/>
                  <a:pt x="736" y="11743"/>
                  <a:pt x="5" y="12817"/>
                </a:cubicBezTo>
                <a:lnTo>
                  <a:pt x="63" y="12854"/>
                </a:lnTo>
                <a:cubicBezTo>
                  <a:pt x="781" y="11804"/>
                  <a:pt x="1974" y="11171"/>
                  <a:pt x="3244" y="11163"/>
                </a:cubicBezTo>
                <a:cubicBezTo>
                  <a:pt x="3253" y="11163"/>
                  <a:pt x="3262" y="11163"/>
                  <a:pt x="3271" y="11163"/>
                </a:cubicBezTo>
                <a:cubicBezTo>
                  <a:pt x="4543" y="11163"/>
                  <a:pt x="5729" y="11783"/>
                  <a:pt x="6459" y="12830"/>
                </a:cubicBezTo>
                <a:cubicBezTo>
                  <a:pt x="6234" y="12874"/>
                  <a:pt x="6018" y="12940"/>
                  <a:pt x="5805" y="13026"/>
                </a:cubicBezTo>
                <a:cubicBezTo>
                  <a:pt x="5184" y="12246"/>
                  <a:pt x="4265" y="11801"/>
                  <a:pt x="3269" y="11801"/>
                </a:cubicBezTo>
                <a:lnTo>
                  <a:pt x="3248" y="11801"/>
                </a:lnTo>
                <a:cubicBezTo>
                  <a:pt x="2272" y="11808"/>
                  <a:pt x="1361" y="12246"/>
                  <a:pt x="749" y="13005"/>
                </a:cubicBezTo>
                <a:lnTo>
                  <a:pt x="802" y="13050"/>
                </a:lnTo>
                <a:cubicBezTo>
                  <a:pt x="1402" y="12306"/>
                  <a:pt x="2297" y="11878"/>
                  <a:pt x="3248" y="11869"/>
                </a:cubicBezTo>
                <a:cubicBezTo>
                  <a:pt x="3253" y="11869"/>
                  <a:pt x="3257" y="11869"/>
                  <a:pt x="3262" y="11869"/>
                </a:cubicBezTo>
                <a:cubicBezTo>
                  <a:pt x="4233" y="11869"/>
                  <a:pt x="5129" y="12298"/>
                  <a:pt x="5739" y="13050"/>
                </a:cubicBezTo>
                <a:cubicBezTo>
                  <a:pt x="5527" y="13140"/>
                  <a:pt x="5327" y="13241"/>
                  <a:pt x="5139" y="13364"/>
                </a:cubicBezTo>
                <a:cubicBezTo>
                  <a:pt x="4660" y="12833"/>
                  <a:pt x="3980" y="12531"/>
                  <a:pt x="3266" y="12531"/>
                </a:cubicBezTo>
                <a:cubicBezTo>
                  <a:pt x="3262" y="12531"/>
                  <a:pt x="3257" y="12531"/>
                  <a:pt x="3252" y="12531"/>
                </a:cubicBezTo>
                <a:cubicBezTo>
                  <a:pt x="2558" y="12536"/>
                  <a:pt x="1892" y="12830"/>
                  <a:pt x="1418" y="13340"/>
                </a:cubicBezTo>
                <a:lnTo>
                  <a:pt x="1471" y="13389"/>
                </a:lnTo>
                <a:cubicBezTo>
                  <a:pt x="1929" y="12891"/>
                  <a:pt x="2578" y="12604"/>
                  <a:pt x="3252" y="12600"/>
                </a:cubicBezTo>
                <a:lnTo>
                  <a:pt x="3269" y="12600"/>
                </a:lnTo>
                <a:cubicBezTo>
                  <a:pt x="3959" y="12600"/>
                  <a:pt x="4617" y="12891"/>
                  <a:pt x="5078" y="13401"/>
                </a:cubicBezTo>
                <a:cubicBezTo>
                  <a:pt x="4906" y="13516"/>
                  <a:pt x="4743" y="13642"/>
                  <a:pt x="4587" y="13781"/>
                </a:cubicBezTo>
                <a:cubicBezTo>
                  <a:pt x="4244" y="13422"/>
                  <a:pt x="3767" y="13217"/>
                  <a:pt x="3269" y="13217"/>
                </a:cubicBezTo>
                <a:lnTo>
                  <a:pt x="3256" y="13217"/>
                </a:lnTo>
                <a:cubicBezTo>
                  <a:pt x="2774" y="13222"/>
                  <a:pt x="2317" y="13413"/>
                  <a:pt x="1978" y="13756"/>
                </a:cubicBezTo>
                <a:lnTo>
                  <a:pt x="2027" y="13805"/>
                </a:lnTo>
                <a:cubicBezTo>
                  <a:pt x="2353" y="13475"/>
                  <a:pt x="2791" y="13291"/>
                  <a:pt x="3260" y="13287"/>
                </a:cubicBezTo>
                <a:cubicBezTo>
                  <a:pt x="3742" y="13287"/>
                  <a:pt x="4204" y="13483"/>
                  <a:pt x="4538" y="13830"/>
                </a:cubicBezTo>
                <a:cubicBezTo>
                  <a:pt x="4408" y="13952"/>
                  <a:pt x="4285" y="14084"/>
                  <a:pt x="4176" y="14222"/>
                </a:cubicBezTo>
                <a:cubicBezTo>
                  <a:pt x="3942" y="13968"/>
                  <a:pt x="3616" y="13822"/>
                  <a:pt x="3274" y="13822"/>
                </a:cubicBezTo>
                <a:cubicBezTo>
                  <a:pt x="3269" y="13822"/>
                  <a:pt x="3265" y="13822"/>
                  <a:pt x="3260" y="13822"/>
                </a:cubicBezTo>
                <a:cubicBezTo>
                  <a:pt x="2930" y="13822"/>
                  <a:pt x="2619" y="13957"/>
                  <a:pt x="2391" y="14197"/>
                </a:cubicBezTo>
                <a:lnTo>
                  <a:pt x="2440" y="14242"/>
                </a:lnTo>
                <a:cubicBezTo>
                  <a:pt x="2656" y="14018"/>
                  <a:pt x="2950" y="13891"/>
                  <a:pt x="3260" y="13891"/>
                </a:cubicBezTo>
                <a:cubicBezTo>
                  <a:pt x="3265" y="13891"/>
                  <a:pt x="3269" y="13891"/>
                  <a:pt x="3274" y="13891"/>
                </a:cubicBezTo>
                <a:cubicBezTo>
                  <a:pt x="3604" y="13891"/>
                  <a:pt x="3913" y="14034"/>
                  <a:pt x="4131" y="14280"/>
                </a:cubicBezTo>
                <a:cubicBezTo>
                  <a:pt x="3882" y="14598"/>
                  <a:pt x="3677" y="14957"/>
                  <a:pt x="3534" y="15349"/>
                </a:cubicBezTo>
                <a:cubicBezTo>
                  <a:pt x="3436" y="15345"/>
                  <a:pt x="3338" y="15341"/>
                  <a:pt x="3240" y="15341"/>
                </a:cubicBezTo>
                <a:cubicBezTo>
                  <a:pt x="1946" y="15349"/>
                  <a:pt x="732" y="15995"/>
                  <a:pt x="1" y="17064"/>
                </a:cubicBezTo>
                <a:lnTo>
                  <a:pt x="59" y="17106"/>
                </a:lnTo>
                <a:cubicBezTo>
                  <a:pt x="777" y="16052"/>
                  <a:pt x="1965" y="15419"/>
                  <a:pt x="3240" y="15411"/>
                </a:cubicBezTo>
                <a:cubicBezTo>
                  <a:pt x="3248" y="15411"/>
                  <a:pt x="3255" y="15411"/>
                  <a:pt x="3263" y="15411"/>
                </a:cubicBezTo>
                <a:cubicBezTo>
                  <a:pt x="4541" y="15411"/>
                  <a:pt x="5732" y="16038"/>
                  <a:pt x="6459" y="17089"/>
                </a:cubicBezTo>
                <a:cubicBezTo>
                  <a:pt x="6238" y="17138"/>
                  <a:pt x="6021" y="17207"/>
                  <a:pt x="5813" y="17290"/>
                </a:cubicBezTo>
                <a:cubicBezTo>
                  <a:pt x="5196" y="16501"/>
                  <a:pt x="4265" y="16052"/>
                  <a:pt x="3264" y="16052"/>
                </a:cubicBezTo>
                <a:lnTo>
                  <a:pt x="3244" y="16052"/>
                </a:lnTo>
                <a:cubicBezTo>
                  <a:pt x="2268" y="16056"/>
                  <a:pt x="1358" y="16497"/>
                  <a:pt x="740" y="17256"/>
                </a:cubicBezTo>
                <a:lnTo>
                  <a:pt x="798" y="17298"/>
                </a:lnTo>
                <a:cubicBezTo>
                  <a:pt x="1398" y="16555"/>
                  <a:pt x="2289" y="16125"/>
                  <a:pt x="3244" y="16121"/>
                </a:cubicBezTo>
                <a:cubicBezTo>
                  <a:pt x="3253" y="16121"/>
                  <a:pt x="3262" y="16121"/>
                  <a:pt x="3270" y="16121"/>
                </a:cubicBezTo>
                <a:cubicBezTo>
                  <a:pt x="4241" y="16121"/>
                  <a:pt x="5141" y="16557"/>
                  <a:pt x="5748" y="17318"/>
                </a:cubicBezTo>
                <a:cubicBezTo>
                  <a:pt x="5539" y="17407"/>
                  <a:pt x="5343" y="17514"/>
                  <a:pt x="5156" y="17637"/>
                </a:cubicBezTo>
                <a:cubicBezTo>
                  <a:pt x="4678" y="17089"/>
                  <a:pt x="3987" y="16779"/>
                  <a:pt x="3264" y="16779"/>
                </a:cubicBezTo>
                <a:lnTo>
                  <a:pt x="3248" y="16779"/>
                </a:lnTo>
                <a:cubicBezTo>
                  <a:pt x="2553" y="16783"/>
                  <a:pt x="1884" y="17077"/>
                  <a:pt x="1414" y="17592"/>
                </a:cubicBezTo>
                <a:lnTo>
                  <a:pt x="1467" y="17637"/>
                </a:lnTo>
                <a:cubicBezTo>
                  <a:pt x="1925" y="17143"/>
                  <a:pt x="2574" y="16853"/>
                  <a:pt x="3248" y="16849"/>
                </a:cubicBezTo>
                <a:lnTo>
                  <a:pt x="3264" y="16849"/>
                </a:lnTo>
                <a:cubicBezTo>
                  <a:pt x="3967" y="16849"/>
                  <a:pt x="4629" y="17151"/>
                  <a:pt x="5094" y="17673"/>
                </a:cubicBezTo>
                <a:cubicBezTo>
                  <a:pt x="4416" y="18135"/>
                  <a:pt x="3882" y="18800"/>
                  <a:pt x="3591" y="19605"/>
                </a:cubicBezTo>
                <a:cubicBezTo>
                  <a:pt x="3477" y="19593"/>
                  <a:pt x="3362" y="19588"/>
                  <a:pt x="3244" y="19588"/>
                </a:cubicBezTo>
                <a:cubicBezTo>
                  <a:pt x="1950" y="19597"/>
                  <a:pt x="736" y="20242"/>
                  <a:pt x="5" y="21317"/>
                </a:cubicBezTo>
                <a:lnTo>
                  <a:pt x="63" y="21353"/>
                </a:lnTo>
                <a:cubicBezTo>
                  <a:pt x="781" y="20304"/>
                  <a:pt x="1974" y="19671"/>
                  <a:pt x="3244" y="19662"/>
                </a:cubicBezTo>
                <a:cubicBezTo>
                  <a:pt x="3252" y="19662"/>
                  <a:pt x="3260" y="19662"/>
                  <a:pt x="3268" y="19662"/>
                </a:cubicBezTo>
                <a:cubicBezTo>
                  <a:pt x="4542" y="19662"/>
                  <a:pt x="5728" y="20281"/>
                  <a:pt x="6459" y="21328"/>
                </a:cubicBezTo>
                <a:cubicBezTo>
                  <a:pt x="6234" y="21373"/>
                  <a:pt x="6018" y="21439"/>
                  <a:pt x="5805" y="21520"/>
                </a:cubicBezTo>
                <a:cubicBezTo>
                  <a:pt x="5184" y="20745"/>
                  <a:pt x="4265" y="20299"/>
                  <a:pt x="3269" y="20299"/>
                </a:cubicBezTo>
                <a:lnTo>
                  <a:pt x="3248" y="20299"/>
                </a:lnTo>
                <a:cubicBezTo>
                  <a:pt x="2272" y="20304"/>
                  <a:pt x="1361" y="20745"/>
                  <a:pt x="749" y="21505"/>
                </a:cubicBezTo>
                <a:lnTo>
                  <a:pt x="802" y="21549"/>
                </a:lnTo>
                <a:cubicBezTo>
                  <a:pt x="1402" y="20806"/>
                  <a:pt x="2297" y="20378"/>
                  <a:pt x="3248" y="20369"/>
                </a:cubicBezTo>
                <a:cubicBezTo>
                  <a:pt x="3253" y="20369"/>
                  <a:pt x="3257" y="20369"/>
                  <a:pt x="3262" y="20369"/>
                </a:cubicBezTo>
                <a:cubicBezTo>
                  <a:pt x="4233" y="20369"/>
                  <a:pt x="5129" y="20798"/>
                  <a:pt x="5735" y="21549"/>
                </a:cubicBezTo>
                <a:cubicBezTo>
                  <a:pt x="5527" y="21635"/>
                  <a:pt x="5327" y="21741"/>
                  <a:pt x="5139" y="21864"/>
                </a:cubicBezTo>
                <a:cubicBezTo>
                  <a:pt x="4660" y="21332"/>
                  <a:pt x="3980" y="21026"/>
                  <a:pt x="3266" y="21026"/>
                </a:cubicBezTo>
                <a:cubicBezTo>
                  <a:pt x="3261" y="21026"/>
                  <a:pt x="3257" y="21026"/>
                  <a:pt x="3252" y="21026"/>
                </a:cubicBezTo>
                <a:cubicBezTo>
                  <a:pt x="2558" y="21030"/>
                  <a:pt x="1892" y="21328"/>
                  <a:pt x="1418" y="21839"/>
                </a:cubicBezTo>
                <a:lnTo>
                  <a:pt x="1471" y="21888"/>
                </a:lnTo>
                <a:cubicBezTo>
                  <a:pt x="1929" y="21390"/>
                  <a:pt x="2578" y="21104"/>
                  <a:pt x="3252" y="21100"/>
                </a:cubicBezTo>
                <a:lnTo>
                  <a:pt x="3269" y="21100"/>
                </a:lnTo>
                <a:cubicBezTo>
                  <a:pt x="3959" y="21100"/>
                  <a:pt x="4617" y="21390"/>
                  <a:pt x="5078" y="21901"/>
                </a:cubicBezTo>
                <a:cubicBezTo>
                  <a:pt x="4906" y="22015"/>
                  <a:pt x="4743" y="22142"/>
                  <a:pt x="4587" y="22280"/>
                </a:cubicBezTo>
                <a:cubicBezTo>
                  <a:pt x="4244" y="21921"/>
                  <a:pt x="3767" y="21717"/>
                  <a:pt x="3269" y="21717"/>
                </a:cubicBezTo>
                <a:lnTo>
                  <a:pt x="3256" y="21717"/>
                </a:lnTo>
                <a:cubicBezTo>
                  <a:pt x="2774" y="21720"/>
                  <a:pt x="2317" y="21909"/>
                  <a:pt x="1978" y="22252"/>
                </a:cubicBezTo>
                <a:lnTo>
                  <a:pt x="2027" y="22305"/>
                </a:lnTo>
                <a:cubicBezTo>
                  <a:pt x="2353" y="21974"/>
                  <a:pt x="2791" y="21790"/>
                  <a:pt x="3260" y="21786"/>
                </a:cubicBezTo>
                <a:lnTo>
                  <a:pt x="3269" y="21786"/>
                </a:lnTo>
                <a:cubicBezTo>
                  <a:pt x="3746" y="21786"/>
                  <a:pt x="4208" y="21982"/>
                  <a:pt x="4538" y="22329"/>
                </a:cubicBezTo>
                <a:cubicBezTo>
                  <a:pt x="4408" y="22452"/>
                  <a:pt x="4285" y="22583"/>
                  <a:pt x="4176" y="22721"/>
                </a:cubicBezTo>
                <a:cubicBezTo>
                  <a:pt x="3942" y="22468"/>
                  <a:pt x="3616" y="22321"/>
                  <a:pt x="3274" y="22321"/>
                </a:cubicBezTo>
                <a:cubicBezTo>
                  <a:pt x="3269" y="22321"/>
                  <a:pt x="3265" y="22321"/>
                  <a:pt x="3260" y="22321"/>
                </a:cubicBezTo>
                <a:cubicBezTo>
                  <a:pt x="2930" y="22321"/>
                  <a:pt x="2619" y="22456"/>
                  <a:pt x="2391" y="22693"/>
                </a:cubicBezTo>
                <a:lnTo>
                  <a:pt x="2440" y="22742"/>
                </a:lnTo>
                <a:cubicBezTo>
                  <a:pt x="2656" y="22517"/>
                  <a:pt x="2950" y="22391"/>
                  <a:pt x="3260" y="22391"/>
                </a:cubicBezTo>
                <a:cubicBezTo>
                  <a:pt x="3265" y="22391"/>
                  <a:pt x="3269" y="22391"/>
                  <a:pt x="3274" y="22391"/>
                </a:cubicBezTo>
                <a:cubicBezTo>
                  <a:pt x="3604" y="22391"/>
                  <a:pt x="3913" y="22532"/>
                  <a:pt x="4131" y="22774"/>
                </a:cubicBezTo>
                <a:cubicBezTo>
                  <a:pt x="3882" y="23098"/>
                  <a:pt x="3677" y="23456"/>
                  <a:pt x="3534" y="23849"/>
                </a:cubicBezTo>
                <a:cubicBezTo>
                  <a:pt x="3436" y="23845"/>
                  <a:pt x="3338" y="23841"/>
                  <a:pt x="3240" y="23841"/>
                </a:cubicBezTo>
                <a:cubicBezTo>
                  <a:pt x="1946" y="23849"/>
                  <a:pt x="732" y="24494"/>
                  <a:pt x="1" y="25564"/>
                </a:cubicBezTo>
                <a:lnTo>
                  <a:pt x="59" y="25605"/>
                </a:lnTo>
                <a:cubicBezTo>
                  <a:pt x="777" y="24551"/>
                  <a:pt x="1965" y="23918"/>
                  <a:pt x="3240" y="23910"/>
                </a:cubicBezTo>
                <a:cubicBezTo>
                  <a:pt x="3248" y="23910"/>
                  <a:pt x="3257" y="23910"/>
                  <a:pt x="3266" y="23910"/>
                </a:cubicBezTo>
                <a:cubicBezTo>
                  <a:pt x="4543" y="23910"/>
                  <a:pt x="5732" y="24538"/>
                  <a:pt x="6459" y="25588"/>
                </a:cubicBezTo>
                <a:cubicBezTo>
                  <a:pt x="6238" y="25637"/>
                  <a:pt x="6021" y="25703"/>
                  <a:pt x="5813" y="25788"/>
                </a:cubicBezTo>
                <a:cubicBezTo>
                  <a:pt x="5196" y="25000"/>
                  <a:pt x="4265" y="24547"/>
                  <a:pt x="3264" y="24547"/>
                </a:cubicBezTo>
                <a:lnTo>
                  <a:pt x="3244" y="24547"/>
                </a:lnTo>
                <a:cubicBezTo>
                  <a:pt x="2268" y="24555"/>
                  <a:pt x="1358" y="24992"/>
                  <a:pt x="740" y="25752"/>
                </a:cubicBezTo>
                <a:lnTo>
                  <a:pt x="798" y="25797"/>
                </a:lnTo>
                <a:cubicBezTo>
                  <a:pt x="1398" y="25053"/>
                  <a:pt x="2289" y="24625"/>
                  <a:pt x="3244" y="24617"/>
                </a:cubicBezTo>
                <a:cubicBezTo>
                  <a:pt x="3250" y="24617"/>
                  <a:pt x="3255" y="24617"/>
                  <a:pt x="3261" y="24617"/>
                </a:cubicBezTo>
                <a:cubicBezTo>
                  <a:pt x="4235" y="24617"/>
                  <a:pt x="5139" y="25054"/>
                  <a:pt x="5748" y="25818"/>
                </a:cubicBezTo>
                <a:cubicBezTo>
                  <a:pt x="5539" y="25907"/>
                  <a:pt x="5343" y="26014"/>
                  <a:pt x="5156" y="26136"/>
                </a:cubicBezTo>
                <a:cubicBezTo>
                  <a:pt x="4677" y="25589"/>
                  <a:pt x="3990" y="25279"/>
                  <a:pt x="3265" y="25279"/>
                </a:cubicBezTo>
                <a:cubicBezTo>
                  <a:pt x="3260" y="25279"/>
                  <a:pt x="3254" y="25279"/>
                  <a:pt x="3248" y="25279"/>
                </a:cubicBezTo>
                <a:cubicBezTo>
                  <a:pt x="2553" y="25283"/>
                  <a:pt x="1884" y="25577"/>
                  <a:pt x="1414" y="26087"/>
                </a:cubicBezTo>
                <a:lnTo>
                  <a:pt x="1467" y="26136"/>
                </a:lnTo>
                <a:cubicBezTo>
                  <a:pt x="1925" y="25637"/>
                  <a:pt x="2574" y="25352"/>
                  <a:pt x="3248" y="25347"/>
                </a:cubicBezTo>
                <a:cubicBezTo>
                  <a:pt x="3253" y="25347"/>
                  <a:pt x="3257" y="25347"/>
                  <a:pt x="3262" y="25347"/>
                </a:cubicBezTo>
                <a:cubicBezTo>
                  <a:pt x="3964" y="25347"/>
                  <a:pt x="4632" y="25650"/>
                  <a:pt x="5094" y="26173"/>
                </a:cubicBezTo>
                <a:cubicBezTo>
                  <a:pt x="4416" y="26634"/>
                  <a:pt x="3882" y="27300"/>
                  <a:pt x="3591" y="28105"/>
                </a:cubicBezTo>
                <a:cubicBezTo>
                  <a:pt x="3485" y="28092"/>
                  <a:pt x="3379" y="28088"/>
                  <a:pt x="3269" y="28088"/>
                </a:cubicBezTo>
                <a:lnTo>
                  <a:pt x="3244" y="28088"/>
                </a:lnTo>
                <a:cubicBezTo>
                  <a:pt x="1950" y="28097"/>
                  <a:pt x="736" y="28742"/>
                  <a:pt x="5" y="29812"/>
                </a:cubicBezTo>
                <a:lnTo>
                  <a:pt x="63" y="29852"/>
                </a:lnTo>
                <a:cubicBezTo>
                  <a:pt x="781" y="28799"/>
                  <a:pt x="1974" y="28165"/>
                  <a:pt x="3244" y="28158"/>
                </a:cubicBezTo>
                <a:cubicBezTo>
                  <a:pt x="3249" y="28158"/>
                  <a:pt x="3253" y="28158"/>
                  <a:pt x="3257" y="28158"/>
                </a:cubicBezTo>
                <a:cubicBezTo>
                  <a:pt x="4534" y="28158"/>
                  <a:pt x="5726" y="28777"/>
                  <a:pt x="6459" y="29828"/>
                </a:cubicBezTo>
                <a:cubicBezTo>
                  <a:pt x="6234" y="29873"/>
                  <a:pt x="6018" y="29939"/>
                  <a:pt x="5805" y="30020"/>
                </a:cubicBezTo>
                <a:cubicBezTo>
                  <a:pt x="5184" y="29244"/>
                  <a:pt x="4265" y="28799"/>
                  <a:pt x="3269" y="28799"/>
                </a:cubicBezTo>
                <a:lnTo>
                  <a:pt x="3248" y="28799"/>
                </a:lnTo>
                <a:cubicBezTo>
                  <a:pt x="2272" y="28803"/>
                  <a:pt x="1361" y="29244"/>
                  <a:pt x="749" y="30003"/>
                </a:cubicBezTo>
                <a:lnTo>
                  <a:pt x="802" y="30045"/>
                </a:lnTo>
                <a:cubicBezTo>
                  <a:pt x="1402" y="29305"/>
                  <a:pt x="2297" y="28872"/>
                  <a:pt x="3248" y="28868"/>
                </a:cubicBezTo>
                <a:cubicBezTo>
                  <a:pt x="3253" y="28868"/>
                  <a:pt x="3257" y="28868"/>
                  <a:pt x="3262" y="28868"/>
                </a:cubicBezTo>
                <a:cubicBezTo>
                  <a:pt x="4233" y="28868"/>
                  <a:pt x="5129" y="29296"/>
                  <a:pt x="5735" y="30048"/>
                </a:cubicBezTo>
                <a:cubicBezTo>
                  <a:pt x="5527" y="30135"/>
                  <a:pt x="5327" y="30241"/>
                  <a:pt x="5139" y="30359"/>
                </a:cubicBezTo>
                <a:cubicBezTo>
                  <a:pt x="4661" y="29828"/>
                  <a:pt x="3984" y="29526"/>
                  <a:pt x="3269" y="29526"/>
                </a:cubicBezTo>
                <a:lnTo>
                  <a:pt x="3252" y="29526"/>
                </a:lnTo>
                <a:cubicBezTo>
                  <a:pt x="2558" y="29530"/>
                  <a:pt x="1892" y="29828"/>
                  <a:pt x="1418" y="30339"/>
                </a:cubicBezTo>
                <a:lnTo>
                  <a:pt x="1471" y="30384"/>
                </a:lnTo>
                <a:cubicBezTo>
                  <a:pt x="1929" y="29890"/>
                  <a:pt x="2578" y="29600"/>
                  <a:pt x="3252" y="29596"/>
                </a:cubicBezTo>
                <a:lnTo>
                  <a:pt x="3269" y="29596"/>
                </a:lnTo>
                <a:cubicBezTo>
                  <a:pt x="3959" y="29596"/>
                  <a:pt x="4617" y="29890"/>
                  <a:pt x="5078" y="30400"/>
                </a:cubicBezTo>
                <a:cubicBezTo>
                  <a:pt x="4906" y="30514"/>
                  <a:pt x="4743" y="30641"/>
                  <a:pt x="4587" y="30780"/>
                </a:cubicBezTo>
                <a:cubicBezTo>
                  <a:pt x="4244" y="30420"/>
                  <a:pt x="3767" y="30216"/>
                  <a:pt x="3269" y="30216"/>
                </a:cubicBezTo>
                <a:lnTo>
                  <a:pt x="3256" y="30216"/>
                </a:lnTo>
                <a:cubicBezTo>
                  <a:pt x="2774" y="30220"/>
                  <a:pt x="2317" y="30408"/>
                  <a:pt x="1978" y="30751"/>
                </a:cubicBezTo>
                <a:lnTo>
                  <a:pt x="2027" y="30800"/>
                </a:lnTo>
                <a:cubicBezTo>
                  <a:pt x="2353" y="30474"/>
                  <a:pt x="2791" y="30290"/>
                  <a:pt x="3260" y="30286"/>
                </a:cubicBezTo>
                <a:lnTo>
                  <a:pt x="3269" y="30286"/>
                </a:lnTo>
                <a:cubicBezTo>
                  <a:pt x="3746" y="30286"/>
                  <a:pt x="4208" y="30482"/>
                  <a:pt x="4538" y="30829"/>
                </a:cubicBezTo>
                <a:cubicBezTo>
                  <a:pt x="4408" y="30951"/>
                  <a:pt x="4285" y="31082"/>
                  <a:pt x="4176" y="31221"/>
                </a:cubicBezTo>
                <a:cubicBezTo>
                  <a:pt x="3942" y="30964"/>
                  <a:pt x="3616" y="30817"/>
                  <a:pt x="3269" y="30817"/>
                </a:cubicBezTo>
                <a:lnTo>
                  <a:pt x="3260" y="30817"/>
                </a:lnTo>
                <a:cubicBezTo>
                  <a:pt x="2930" y="30821"/>
                  <a:pt x="2619" y="30955"/>
                  <a:pt x="2391" y="31192"/>
                </a:cubicBezTo>
                <a:lnTo>
                  <a:pt x="2440" y="31241"/>
                </a:lnTo>
                <a:cubicBezTo>
                  <a:pt x="2656" y="31017"/>
                  <a:pt x="2950" y="30890"/>
                  <a:pt x="3260" y="30890"/>
                </a:cubicBezTo>
                <a:lnTo>
                  <a:pt x="3269" y="30890"/>
                </a:lnTo>
                <a:cubicBezTo>
                  <a:pt x="3599" y="30890"/>
                  <a:pt x="3910" y="31029"/>
                  <a:pt x="4131" y="31274"/>
                </a:cubicBezTo>
                <a:cubicBezTo>
                  <a:pt x="3882" y="31596"/>
                  <a:pt x="3677" y="31956"/>
                  <a:pt x="3534" y="32348"/>
                </a:cubicBezTo>
                <a:cubicBezTo>
                  <a:pt x="3436" y="32340"/>
                  <a:pt x="3338" y="32340"/>
                  <a:pt x="3240" y="32340"/>
                </a:cubicBezTo>
                <a:cubicBezTo>
                  <a:pt x="1946" y="32348"/>
                  <a:pt x="732" y="32989"/>
                  <a:pt x="1" y="34063"/>
                </a:cubicBezTo>
                <a:lnTo>
                  <a:pt x="59" y="34101"/>
                </a:lnTo>
                <a:cubicBezTo>
                  <a:pt x="777" y="33051"/>
                  <a:pt x="1965" y="32418"/>
                  <a:pt x="3240" y="32410"/>
                </a:cubicBezTo>
                <a:lnTo>
                  <a:pt x="3264" y="32410"/>
                </a:lnTo>
                <a:cubicBezTo>
                  <a:pt x="4543" y="32410"/>
                  <a:pt x="5731" y="33034"/>
                  <a:pt x="6459" y="34088"/>
                </a:cubicBezTo>
                <a:cubicBezTo>
                  <a:pt x="6238" y="34137"/>
                  <a:pt x="6021" y="34203"/>
                  <a:pt x="5813" y="34288"/>
                </a:cubicBezTo>
                <a:cubicBezTo>
                  <a:pt x="5194" y="33500"/>
                  <a:pt x="4275" y="33047"/>
                  <a:pt x="3273" y="33047"/>
                </a:cubicBezTo>
                <a:cubicBezTo>
                  <a:pt x="3264" y="33047"/>
                  <a:pt x="3254" y="33047"/>
                  <a:pt x="3244" y="33047"/>
                </a:cubicBezTo>
                <a:cubicBezTo>
                  <a:pt x="2268" y="33055"/>
                  <a:pt x="1358" y="33492"/>
                  <a:pt x="740" y="34252"/>
                </a:cubicBezTo>
                <a:lnTo>
                  <a:pt x="798" y="34297"/>
                </a:lnTo>
                <a:cubicBezTo>
                  <a:pt x="1398" y="33553"/>
                  <a:pt x="2289" y="33124"/>
                  <a:pt x="3244" y="33116"/>
                </a:cubicBezTo>
                <a:cubicBezTo>
                  <a:pt x="3253" y="33116"/>
                  <a:pt x="3262" y="33115"/>
                  <a:pt x="3270" y="33115"/>
                </a:cubicBezTo>
                <a:cubicBezTo>
                  <a:pt x="4241" y="33115"/>
                  <a:pt x="5141" y="33556"/>
                  <a:pt x="5748" y="34316"/>
                </a:cubicBezTo>
                <a:cubicBezTo>
                  <a:pt x="5539" y="34407"/>
                  <a:pt x="5343" y="34512"/>
                  <a:pt x="5156" y="34635"/>
                </a:cubicBezTo>
                <a:cubicBezTo>
                  <a:pt x="4678" y="34088"/>
                  <a:pt x="3991" y="33777"/>
                  <a:pt x="3264" y="33777"/>
                </a:cubicBezTo>
                <a:lnTo>
                  <a:pt x="3248" y="33777"/>
                </a:lnTo>
                <a:cubicBezTo>
                  <a:pt x="2553" y="33782"/>
                  <a:pt x="1884" y="34076"/>
                  <a:pt x="1414" y="34586"/>
                </a:cubicBezTo>
                <a:lnTo>
                  <a:pt x="1467" y="34635"/>
                </a:lnTo>
                <a:cubicBezTo>
                  <a:pt x="1925" y="34137"/>
                  <a:pt x="2574" y="33851"/>
                  <a:pt x="3248" y="33847"/>
                </a:cubicBezTo>
                <a:cubicBezTo>
                  <a:pt x="3257" y="33847"/>
                  <a:pt x="3266" y="33847"/>
                  <a:pt x="3275" y="33847"/>
                </a:cubicBezTo>
                <a:cubicBezTo>
                  <a:pt x="3972" y="33847"/>
                  <a:pt x="4634" y="34148"/>
                  <a:pt x="5094" y="34672"/>
                </a:cubicBezTo>
                <a:cubicBezTo>
                  <a:pt x="4416" y="35130"/>
                  <a:pt x="3882" y="35799"/>
                  <a:pt x="3591" y="36600"/>
                </a:cubicBezTo>
                <a:cubicBezTo>
                  <a:pt x="3477" y="36591"/>
                  <a:pt x="3362" y="36588"/>
                  <a:pt x="3244" y="36588"/>
                </a:cubicBezTo>
                <a:cubicBezTo>
                  <a:pt x="1950" y="36595"/>
                  <a:pt x="736" y="37241"/>
                  <a:pt x="5" y="38311"/>
                </a:cubicBezTo>
                <a:lnTo>
                  <a:pt x="63" y="38352"/>
                </a:lnTo>
                <a:cubicBezTo>
                  <a:pt x="781" y="37298"/>
                  <a:pt x="1974" y="36665"/>
                  <a:pt x="3244" y="36657"/>
                </a:cubicBezTo>
                <a:cubicBezTo>
                  <a:pt x="3249" y="36657"/>
                  <a:pt x="3253" y="36657"/>
                  <a:pt x="3257" y="36657"/>
                </a:cubicBezTo>
                <a:cubicBezTo>
                  <a:pt x="4534" y="36657"/>
                  <a:pt x="5726" y="37277"/>
                  <a:pt x="6459" y="38324"/>
                </a:cubicBezTo>
                <a:cubicBezTo>
                  <a:pt x="6234" y="38373"/>
                  <a:pt x="6018" y="38438"/>
                  <a:pt x="5805" y="38520"/>
                </a:cubicBezTo>
                <a:cubicBezTo>
                  <a:pt x="5186" y="37742"/>
                  <a:pt x="4269" y="37298"/>
                  <a:pt x="3275" y="37298"/>
                </a:cubicBezTo>
                <a:cubicBezTo>
                  <a:pt x="3266" y="37298"/>
                  <a:pt x="3257" y="37298"/>
                  <a:pt x="3248" y="37298"/>
                </a:cubicBezTo>
                <a:cubicBezTo>
                  <a:pt x="2272" y="37302"/>
                  <a:pt x="1361" y="37743"/>
                  <a:pt x="749" y="38503"/>
                </a:cubicBezTo>
                <a:lnTo>
                  <a:pt x="802" y="38544"/>
                </a:lnTo>
                <a:cubicBezTo>
                  <a:pt x="1402" y="37801"/>
                  <a:pt x="2297" y="37372"/>
                  <a:pt x="3248" y="37368"/>
                </a:cubicBezTo>
                <a:lnTo>
                  <a:pt x="3269" y="37368"/>
                </a:lnTo>
                <a:cubicBezTo>
                  <a:pt x="4236" y="37368"/>
                  <a:pt x="5131" y="37796"/>
                  <a:pt x="5735" y="38548"/>
                </a:cubicBezTo>
                <a:cubicBezTo>
                  <a:pt x="5527" y="38634"/>
                  <a:pt x="5327" y="38740"/>
                  <a:pt x="5139" y="38859"/>
                </a:cubicBezTo>
                <a:cubicBezTo>
                  <a:pt x="4660" y="38327"/>
                  <a:pt x="3983" y="38026"/>
                  <a:pt x="3266" y="38026"/>
                </a:cubicBezTo>
                <a:cubicBezTo>
                  <a:pt x="3262" y="38026"/>
                  <a:pt x="3257" y="38026"/>
                  <a:pt x="3252" y="38026"/>
                </a:cubicBezTo>
                <a:cubicBezTo>
                  <a:pt x="2558" y="38029"/>
                  <a:pt x="1892" y="38327"/>
                  <a:pt x="1418" y="38838"/>
                </a:cubicBezTo>
                <a:lnTo>
                  <a:pt x="1471" y="38883"/>
                </a:lnTo>
                <a:cubicBezTo>
                  <a:pt x="1929" y="38389"/>
                  <a:pt x="2578" y="38099"/>
                  <a:pt x="3252" y="38095"/>
                </a:cubicBezTo>
                <a:lnTo>
                  <a:pt x="3269" y="38095"/>
                </a:lnTo>
                <a:cubicBezTo>
                  <a:pt x="3959" y="38095"/>
                  <a:pt x="4617" y="38389"/>
                  <a:pt x="5078" y="38899"/>
                </a:cubicBezTo>
                <a:cubicBezTo>
                  <a:pt x="4906" y="39010"/>
                  <a:pt x="4743" y="39140"/>
                  <a:pt x="4587" y="39279"/>
                </a:cubicBezTo>
                <a:cubicBezTo>
                  <a:pt x="4244" y="38920"/>
                  <a:pt x="3767" y="38716"/>
                  <a:pt x="3269" y="38716"/>
                </a:cubicBezTo>
                <a:lnTo>
                  <a:pt x="3256" y="38716"/>
                </a:lnTo>
                <a:cubicBezTo>
                  <a:pt x="2774" y="38716"/>
                  <a:pt x="2317" y="38908"/>
                  <a:pt x="1978" y="39251"/>
                </a:cubicBezTo>
                <a:lnTo>
                  <a:pt x="2027" y="39300"/>
                </a:lnTo>
                <a:cubicBezTo>
                  <a:pt x="2353" y="38969"/>
                  <a:pt x="2791" y="38785"/>
                  <a:pt x="3260" y="38785"/>
                </a:cubicBezTo>
                <a:lnTo>
                  <a:pt x="3269" y="38785"/>
                </a:lnTo>
                <a:cubicBezTo>
                  <a:pt x="3746" y="38785"/>
                  <a:pt x="4208" y="38981"/>
                  <a:pt x="4538" y="39324"/>
                </a:cubicBezTo>
                <a:cubicBezTo>
                  <a:pt x="4408" y="39447"/>
                  <a:pt x="4285" y="39577"/>
                  <a:pt x="4176" y="39716"/>
                </a:cubicBezTo>
                <a:cubicBezTo>
                  <a:pt x="3938" y="39459"/>
                  <a:pt x="3612" y="39316"/>
                  <a:pt x="3260" y="39316"/>
                </a:cubicBezTo>
                <a:cubicBezTo>
                  <a:pt x="2930" y="39320"/>
                  <a:pt x="2619" y="39451"/>
                  <a:pt x="2391" y="39692"/>
                </a:cubicBezTo>
                <a:lnTo>
                  <a:pt x="2440" y="39741"/>
                </a:lnTo>
                <a:cubicBezTo>
                  <a:pt x="2656" y="39516"/>
                  <a:pt x="2950" y="39389"/>
                  <a:pt x="3260" y="39385"/>
                </a:cubicBezTo>
                <a:lnTo>
                  <a:pt x="3269" y="39385"/>
                </a:lnTo>
                <a:cubicBezTo>
                  <a:pt x="3599" y="39385"/>
                  <a:pt x="3910" y="39528"/>
                  <a:pt x="4131" y="39773"/>
                </a:cubicBezTo>
                <a:cubicBezTo>
                  <a:pt x="3882" y="40092"/>
                  <a:pt x="3677" y="40456"/>
                  <a:pt x="3534" y="40848"/>
                </a:cubicBezTo>
                <a:cubicBezTo>
                  <a:pt x="3444" y="40840"/>
                  <a:pt x="3354" y="40835"/>
                  <a:pt x="3264" y="40835"/>
                </a:cubicBezTo>
                <a:lnTo>
                  <a:pt x="3240" y="40835"/>
                </a:lnTo>
                <a:cubicBezTo>
                  <a:pt x="1946" y="40844"/>
                  <a:pt x="732" y="41489"/>
                  <a:pt x="1" y="42563"/>
                </a:cubicBezTo>
                <a:lnTo>
                  <a:pt x="59" y="42599"/>
                </a:lnTo>
                <a:cubicBezTo>
                  <a:pt x="777" y="41550"/>
                  <a:pt x="1965" y="40917"/>
                  <a:pt x="3240" y="40908"/>
                </a:cubicBezTo>
                <a:cubicBezTo>
                  <a:pt x="3248" y="40908"/>
                  <a:pt x="3256" y="40908"/>
                  <a:pt x="3264" y="40908"/>
                </a:cubicBezTo>
                <a:cubicBezTo>
                  <a:pt x="4541" y="40908"/>
                  <a:pt x="5732" y="41533"/>
                  <a:pt x="6459" y="42588"/>
                </a:cubicBezTo>
                <a:cubicBezTo>
                  <a:pt x="6238" y="42633"/>
                  <a:pt x="6021" y="42702"/>
                  <a:pt x="5813" y="42787"/>
                </a:cubicBezTo>
                <a:cubicBezTo>
                  <a:pt x="5196" y="41995"/>
                  <a:pt x="4265" y="41546"/>
                  <a:pt x="3264" y="41546"/>
                </a:cubicBezTo>
                <a:lnTo>
                  <a:pt x="3244" y="41546"/>
                </a:lnTo>
                <a:cubicBezTo>
                  <a:pt x="2268" y="41550"/>
                  <a:pt x="1358" y="41992"/>
                  <a:pt x="740" y="42751"/>
                </a:cubicBezTo>
                <a:lnTo>
                  <a:pt x="798" y="42795"/>
                </a:lnTo>
                <a:cubicBezTo>
                  <a:pt x="1398" y="42052"/>
                  <a:pt x="2289" y="41624"/>
                  <a:pt x="3244" y="41615"/>
                </a:cubicBezTo>
                <a:lnTo>
                  <a:pt x="3264" y="41615"/>
                </a:lnTo>
                <a:cubicBezTo>
                  <a:pt x="4240" y="41615"/>
                  <a:pt x="5139" y="42052"/>
                  <a:pt x="5748" y="42816"/>
                </a:cubicBezTo>
                <a:cubicBezTo>
                  <a:pt x="5539" y="42902"/>
                  <a:pt x="5343" y="43008"/>
                  <a:pt x="5156" y="43131"/>
                </a:cubicBezTo>
                <a:cubicBezTo>
                  <a:pt x="4677" y="42587"/>
                  <a:pt x="3988" y="42273"/>
                  <a:pt x="3262" y="42273"/>
                </a:cubicBezTo>
                <a:cubicBezTo>
                  <a:pt x="3257" y="42273"/>
                  <a:pt x="3253" y="42273"/>
                  <a:pt x="3248" y="42273"/>
                </a:cubicBezTo>
                <a:cubicBezTo>
                  <a:pt x="2553" y="42281"/>
                  <a:pt x="1884" y="42575"/>
                  <a:pt x="1414" y="43085"/>
                </a:cubicBezTo>
                <a:lnTo>
                  <a:pt x="1467" y="43134"/>
                </a:lnTo>
                <a:cubicBezTo>
                  <a:pt x="1925" y="42637"/>
                  <a:pt x="2574" y="42350"/>
                  <a:pt x="3248" y="42346"/>
                </a:cubicBezTo>
                <a:lnTo>
                  <a:pt x="3264" y="42346"/>
                </a:lnTo>
                <a:cubicBezTo>
                  <a:pt x="3967" y="42346"/>
                  <a:pt x="4629" y="42644"/>
                  <a:pt x="5094" y="43172"/>
                </a:cubicBezTo>
                <a:cubicBezTo>
                  <a:pt x="4416" y="43629"/>
                  <a:pt x="3882" y="44299"/>
                  <a:pt x="3591" y="45099"/>
                </a:cubicBezTo>
                <a:cubicBezTo>
                  <a:pt x="3485" y="45091"/>
                  <a:pt x="3379" y="45087"/>
                  <a:pt x="3269" y="45087"/>
                </a:cubicBezTo>
                <a:lnTo>
                  <a:pt x="3244" y="45087"/>
                </a:lnTo>
                <a:cubicBezTo>
                  <a:pt x="1950" y="45095"/>
                  <a:pt x="736" y="45741"/>
                  <a:pt x="5" y="46810"/>
                </a:cubicBezTo>
                <a:lnTo>
                  <a:pt x="63" y="46852"/>
                </a:lnTo>
                <a:cubicBezTo>
                  <a:pt x="781" y="45798"/>
                  <a:pt x="1974" y="45165"/>
                  <a:pt x="3244" y="45157"/>
                </a:cubicBezTo>
                <a:cubicBezTo>
                  <a:pt x="3375" y="45157"/>
                  <a:pt x="3509" y="45161"/>
                  <a:pt x="3637" y="45172"/>
                </a:cubicBezTo>
                <a:cubicBezTo>
                  <a:pt x="4768" y="45279"/>
                  <a:pt x="5801" y="45879"/>
                  <a:pt x="6459" y="46823"/>
                </a:cubicBezTo>
                <a:cubicBezTo>
                  <a:pt x="6234" y="46872"/>
                  <a:pt x="6018" y="46937"/>
                  <a:pt x="5805" y="47019"/>
                </a:cubicBezTo>
                <a:cubicBezTo>
                  <a:pt x="5183" y="46238"/>
                  <a:pt x="4261" y="45794"/>
                  <a:pt x="3262" y="45794"/>
                </a:cubicBezTo>
                <a:cubicBezTo>
                  <a:pt x="3257" y="45794"/>
                  <a:pt x="3253" y="45794"/>
                  <a:pt x="3248" y="45794"/>
                </a:cubicBezTo>
                <a:cubicBezTo>
                  <a:pt x="2272" y="45802"/>
                  <a:pt x="1361" y="46239"/>
                  <a:pt x="749" y="46999"/>
                </a:cubicBezTo>
                <a:lnTo>
                  <a:pt x="802" y="47044"/>
                </a:lnTo>
                <a:cubicBezTo>
                  <a:pt x="1402" y="46300"/>
                  <a:pt x="2297" y="45871"/>
                  <a:pt x="3248" y="45867"/>
                </a:cubicBezTo>
                <a:cubicBezTo>
                  <a:pt x="3258" y="45867"/>
                  <a:pt x="3268" y="45867"/>
                  <a:pt x="3278" y="45867"/>
                </a:cubicBezTo>
                <a:cubicBezTo>
                  <a:pt x="4243" y="45867"/>
                  <a:pt x="5133" y="46296"/>
                  <a:pt x="5739" y="47048"/>
                </a:cubicBezTo>
                <a:cubicBezTo>
                  <a:pt x="5527" y="47133"/>
                  <a:pt x="5327" y="47240"/>
                  <a:pt x="5139" y="47358"/>
                </a:cubicBezTo>
                <a:cubicBezTo>
                  <a:pt x="4661" y="46827"/>
                  <a:pt x="3986" y="46525"/>
                  <a:pt x="3270" y="46525"/>
                </a:cubicBezTo>
                <a:cubicBezTo>
                  <a:pt x="3264" y="46525"/>
                  <a:pt x="3258" y="46525"/>
                  <a:pt x="3252" y="46525"/>
                </a:cubicBezTo>
                <a:cubicBezTo>
                  <a:pt x="2558" y="46529"/>
                  <a:pt x="1892" y="46823"/>
                  <a:pt x="1418" y="47338"/>
                </a:cubicBezTo>
                <a:lnTo>
                  <a:pt x="1471" y="47383"/>
                </a:lnTo>
                <a:cubicBezTo>
                  <a:pt x="1929" y="46884"/>
                  <a:pt x="2578" y="46599"/>
                  <a:pt x="3252" y="46594"/>
                </a:cubicBezTo>
                <a:lnTo>
                  <a:pt x="3269" y="46594"/>
                </a:lnTo>
                <a:cubicBezTo>
                  <a:pt x="3959" y="46594"/>
                  <a:pt x="4617" y="46884"/>
                  <a:pt x="5078" y="47395"/>
                </a:cubicBezTo>
                <a:cubicBezTo>
                  <a:pt x="4906" y="47509"/>
                  <a:pt x="4743" y="47640"/>
                  <a:pt x="4587" y="47779"/>
                </a:cubicBezTo>
                <a:cubicBezTo>
                  <a:pt x="4244" y="47419"/>
                  <a:pt x="3767" y="47211"/>
                  <a:pt x="3269" y="47211"/>
                </a:cubicBezTo>
                <a:lnTo>
                  <a:pt x="3256" y="47211"/>
                </a:lnTo>
                <a:cubicBezTo>
                  <a:pt x="2774" y="47215"/>
                  <a:pt x="2317" y="47407"/>
                  <a:pt x="1978" y="47750"/>
                </a:cubicBezTo>
                <a:lnTo>
                  <a:pt x="2027" y="47799"/>
                </a:lnTo>
                <a:cubicBezTo>
                  <a:pt x="2353" y="47468"/>
                  <a:pt x="2791" y="47285"/>
                  <a:pt x="3260" y="47285"/>
                </a:cubicBezTo>
                <a:lnTo>
                  <a:pt x="3269" y="47285"/>
                </a:lnTo>
                <a:cubicBezTo>
                  <a:pt x="3746" y="47285"/>
                  <a:pt x="4208" y="47481"/>
                  <a:pt x="4538" y="47824"/>
                </a:cubicBezTo>
                <a:cubicBezTo>
                  <a:pt x="4408" y="47946"/>
                  <a:pt x="4285" y="48077"/>
                  <a:pt x="4176" y="48216"/>
                </a:cubicBezTo>
                <a:cubicBezTo>
                  <a:pt x="3942" y="47962"/>
                  <a:pt x="3621" y="47815"/>
                  <a:pt x="3274" y="47815"/>
                </a:cubicBezTo>
                <a:cubicBezTo>
                  <a:pt x="3269" y="47815"/>
                  <a:pt x="3265" y="47815"/>
                  <a:pt x="3260" y="47815"/>
                </a:cubicBezTo>
                <a:cubicBezTo>
                  <a:pt x="2930" y="47819"/>
                  <a:pt x="2619" y="47950"/>
                  <a:pt x="2391" y="48191"/>
                </a:cubicBezTo>
                <a:lnTo>
                  <a:pt x="2440" y="48240"/>
                </a:lnTo>
                <a:cubicBezTo>
                  <a:pt x="2656" y="48011"/>
                  <a:pt x="2950" y="47889"/>
                  <a:pt x="3260" y="47885"/>
                </a:cubicBezTo>
                <a:lnTo>
                  <a:pt x="3269" y="47885"/>
                </a:lnTo>
                <a:cubicBezTo>
                  <a:pt x="3599" y="47885"/>
                  <a:pt x="3910" y="48028"/>
                  <a:pt x="4131" y="48273"/>
                </a:cubicBezTo>
                <a:cubicBezTo>
                  <a:pt x="3882" y="48591"/>
                  <a:pt x="3677" y="48951"/>
                  <a:pt x="3534" y="49347"/>
                </a:cubicBezTo>
                <a:cubicBezTo>
                  <a:pt x="3436" y="49338"/>
                  <a:pt x="3338" y="49334"/>
                  <a:pt x="3240" y="49334"/>
                </a:cubicBezTo>
                <a:cubicBezTo>
                  <a:pt x="1946" y="49343"/>
                  <a:pt x="732" y="49988"/>
                  <a:pt x="1" y="51059"/>
                </a:cubicBezTo>
                <a:lnTo>
                  <a:pt x="59" y="51099"/>
                </a:lnTo>
                <a:cubicBezTo>
                  <a:pt x="777" y="50045"/>
                  <a:pt x="1965" y="49412"/>
                  <a:pt x="3240" y="49404"/>
                </a:cubicBezTo>
                <a:lnTo>
                  <a:pt x="3264" y="49404"/>
                </a:lnTo>
                <a:cubicBezTo>
                  <a:pt x="4543" y="49404"/>
                  <a:pt x="5731" y="50033"/>
                  <a:pt x="6459" y="51083"/>
                </a:cubicBezTo>
                <a:cubicBezTo>
                  <a:pt x="6238" y="51132"/>
                  <a:pt x="6021" y="51201"/>
                  <a:pt x="5813" y="51287"/>
                </a:cubicBezTo>
                <a:cubicBezTo>
                  <a:pt x="5194" y="50497"/>
                  <a:pt x="4269" y="50045"/>
                  <a:pt x="3270" y="50045"/>
                </a:cubicBezTo>
                <a:cubicBezTo>
                  <a:pt x="3262" y="50045"/>
                  <a:pt x="3253" y="50045"/>
                  <a:pt x="3244" y="50045"/>
                </a:cubicBezTo>
                <a:cubicBezTo>
                  <a:pt x="2268" y="50049"/>
                  <a:pt x="1358" y="50490"/>
                  <a:pt x="740" y="51250"/>
                </a:cubicBezTo>
                <a:lnTo>
                  <a:pt x="798" y="51295"/>
                </a:lnTo>
                <a:cubicBezTo>
                  <a:pt x="1398" y="50552"/>
                  <a:pt x="2289" y="50119"/>
                  <a:pt x="3244" y="50115"/>
                </a:cubicBezTo>
                <a:cubicBezTo>
                  <a:pt x="3249" y="50115"/>
                  <a:pt x="3253" y="50115"/>
                  <a:pt x="3258" y="50115"/>
                </a:cubicBezTo>
                <a:cubicBezTo>
                  <a:pt x="4233" y="50115"/>
                  <a:pt x="5138" y="50547"/>
                  <a:pt x="5748" y="51312"/>
                </a:cubicBezTo>
                <a:cubicBezTo>
                  <a:pt x="5539" y="51402"/>
                  <a:pt x="5343" y="51508"/>
                  <a:pt x="5156" y="51630"/>
                </a:cubicBezTo>
                <a:cubicBezTo>
                  <a:pt x="4674" y="51087"/>
                  <a:pt x="3987" y="50772"/>
                  <a:pt x="3264" y="50772"/>
                </a:cubicBezTo>
                <a:lnTo>
                  <a:pt x="3248" y="50772"/>
                </a:lnTo>
                <a:cubicBezTo>
                  <a:pt x="2553" y="50776"/>
                  <a:pt x="1884" y="51074"/>
                  <a:pt x="1414" y="51585"/>
                </a:cubicBezTo>
                <a:lnTo>
                  <a:pt x="1467" y="51634"/>
                </a:lnTo>
                <a:cubicBezTo>
                  <a:pt x="1925" y="51136"/>
                  <a:pt x="2574" y="50846"/>
                  <a:pt x="3248" y="50842"/>
                </a:cubicBezTo>
                <a:lnTo>
                  <a:pt x="3264" y="50842"/>
                </a:lnTo>
                <a:cubicBezTo>
                  <a:pt x="3967" y="50842"/>
                  <a:pt x="4629" y="51144"/>
                  <a:pt x="5094" y="51671"/>
                </a:cubicBezTo>
                <a:cubicBezTo>
                  <a:pt x="4400" y="52137"/>
                  <a:pt x="3857" y="52823"/>
                  <a:pt x="3571" y="53647"/>
                </a:cubicBezTo>
                <a:lnTo>
                  <a:pt x="3637" y="53672"/>
                </a:lnTo>
                <a:cubicBezTo>
                  <a:pt x="4176" y="52120"/>
                  <a:pt x="5637" y="51070"/>
                  <a:pt x="7279" y="51063"/>
                </a:cubicBezTo>
                <a:lnTo>
                  <a:pt x="7304" y="51063"/>
                </a:lnTo>
                <a:cubicBezTo>
                  <a:pt x="8949" y="51063"/>
                  <a:pt x="10420" y="52100"/>
                  <a:pt x="10968" y="53651"/>
                </a:cubicBezTo>
                <a:lnTo>
                  <a:pt x="11032" y="53632"/>
                </a:lnTo>
                <a:cubicBezTo>
                  <a:pt x="10881" y="53198"/>
                  <a:pt x="10657" y="52806"/>
                  <a:pt x="10380" y="52463"/>
                </a:cubicBezTo>
                <a:cubicBezTo>
                  <a:pt x="10596" y="52251"/>
                  <a:pt x="10877" y="52137"/>
                  <a:pt x="11175" y="52137"/>
                </a:cubicBezTo>
                <a:lnTo>
                  <a:pt x="11184" y="52137"/>
                </a:lnTo>
                <a:cubicBezTo>
                  <a:pt x="11515" y="52137"/>
                  <a:pt x="11825" y="52275"/>
                  <a:pt x="12046" y="52520"/>
                </a:cubicBezTo>
                <a:cubicBezTo>
                  <a:pt x="11792" y="52843"/>
                  <a:pt x="11588" y="53210"/>
                  <a:pt x="11445" y="53607"/>
                </a:cubicBezTo>
                <a:lnTo>
                  <a:pt x="11511" y="53632"/>
                </a:lnTo>
                <a:cubicBezTo>
                  <a:pt x="12058" y="52104"/>
                  <a:pt x="13516" y="51070"/>
                  <a:pt x="15141" y="51063"/>
                </a:cubicBezTo>
                <a:lnTo>
                  <a:pt x="15166" y="51063"/>
                </a:lnTo>
                <a:cubicBezTo>
                  <a:pt x="16821" y="51063"/>
                  <a:pt x="18291" y="52107"/>
                  <a:pt x="18834" y="53672"/>
                </a:cubicBezTo>
                <a:lnTo>
                  <a:pt x="18899" y="53647"/>
                </a:lnTo>
                <a:cubicBezTo>
                  <a:pt x="18748" y="53219"/>
                  <a:pt x="18531" y="52827"/>
                  <a:pt x="18258" y="52484"/>
                </a:cubicBezTo>
                <a:lnTo>
                  <a:pt x="18258" y="52484"/>
                </a:lnTo>
                <a:lnTo>
                  <a:pt x="18262" y="52488"/>
                </a:lnTo>
                <a:cubicBezTo>
                  <a:pt x="18413" y="52333"/>
                  <a:pt x="18597" y="52226"/>
                  <a:pt x="18801" y="52173"/>
                </a:cubicBezTo>
                <a:cubicBezTo>
                  <a:pt x="18817" y="52169"/>
                  <a:pt x="18838" y="52165"/>
                  <a:pt x="18855" y="52161"/>
                </a:cubicBezTo>
                <a:cubicBezTo>
                  <a:pt x="18891" y="52153"/>
                  <a:pt x="18932" y="52145"/>
                  <a:pt x="18968" y="52141"/>
                </a:cubicBezTo>
                <a:cubicBezTo>
                  <a:pt x="19009" y="52137"/>
                  <a:pt x="19046" y="52137"/>
                  <a:pt x="19087" y="52137"/>
                </a:cubicBezTo>
                <a:lnTo>
                  <a:pt x="19091" y="52137"/>
                </a:lnTo>
                <a:cubicBezTo>
                  <a:pt x="19430" y="52137"/>
                  <a:pt x="19752" y="52284"/>
                  <a:pt x="19969" y="52541"/>
                </a:cubicBezTo>
                <a:lnTo>
                  <a:pt x="20026" y="52496"/>
                </a:lnTo>
                <a:cubicBezTo>
                  <a:pt x="19794" y="52222"/>
                  <a:pt x="19451" y="52063"/>
                  <a:pt x="19091" y="52063"/>
                </a:cubicBezTo>
                <a:lnTo>
                  <a:pt x="19087" y="52063"/>
                </a:lnTo>
                <a:cubicBezTo>
                  <a:pt x="19062" y="52067"/>
                  <a:pt x="19042" y="52067"/>
                  <a:pt x="19021" y="52067"/>
                </a:cubicBezTo>
                <a:cubicBezTo>
                  <a:pt x="18797" y="52079"/>
                  <a:pt x="18580" y="52153"/>
                  <a:pt x="18401" y="52279"/>
                </a:cubicBezTo>
                <a:cubicBezTo>
                  <a:pt x="18335" y="52324"/>
                  <a:pt x="18274" y="52377"/>
                  <a:pt x="18217" y="52435"/>
                </a:cubicBezTo>
                <a:cubicBezTo>
                  <a:pt x="18107" y="52296"/>
                  <a:pt x="17980" y="52165"/>
                  <a:pt x="17854" y="52047"/>
                </a:cubicBezTo>
                <a:cubicBezTo>
                  <a:pt x="17939" y="51957"/>
                  <a:pt x="18037" y="51879"/>
                  <a:pt x="18139" y="51813"/>
                </a:cubicBezTo>
                <a:cubicBezTo>
                  <a:pt x="18417" y="51634"/>
                  <a:pt x="18744" y="51532"/>
                  <a:pt x="19083" y="51532"/>
                </a:cubicBezTo>
                <a:cubicBezTo>
                  <a:pt x="19087" y="51532"/>
                  <a:pt x="19092" y="51532"/>
                  <a:pt x="19097" y="51532"/>
                </a:cubicBezTo>
                <a:cubicBezTo>
                  <a:pt x="19582" y="51532"/>
                  <a:pt x="20053" y="51739"/>
                  <a:pt x="20382" y="52096"/>
                </a:cubicBezTo>
                <a:lnTo>
                  <a:pt x="20435" y="52051"/>
                </a:lnTo>
                <a:cubicBezTo>
                  <a:pt x="20091" y="51679"/>
                  <a:pt x="19602" y="51462"/>
                  <a:pt x="19097" y="51462"/>
                </a:cubicBezTo>
                <a:cubicBezTo>
                  <a:pt x="19092" y="51462"/>
                  <a:pt x="19087" y="51462"/>
                  <a:pt x="19083" y="51463"/>
                </a:cubicBezTo>
                <a:cubicBezTo>
                  <a:pt x="18597" y="51466"/>
                  <a:pt x="18144" y="51655"/>
                  <a:pt x="17801" y="51998"/>
                </a:cubicBezTo>
                <a:cubicBezTo>
                  <a:pt x="17645" y="51859"/>
                  <a:pt x="17477" y="51732"/>
                  <a:pt x="17306" y="51622"/>
                </a:cubicBezTo>
                <a:cubicBezTo>
                  <a:pt x="17764" y="51132"/>
                  <a:pt x="18409" y="50846"/>
                  <a:pt x="19079" y="50842"/>
                </a:cubicBezTo>
                <a:lnTo>
                  <a:pt x="19091" y="50842"/>
                </a:lnTo>
                <a:cubicBezTo>
                  <a:pt x="19794" y="50842"/>
                  <a:pt x="20459" y="51144"/>
                  <a:pt x="20925" y="51671"/>
                </a:cubicBezTo>
                <a:cubicBezTo>
                  <a:pt x="20231" y="52137"/>
                  <a:pt x="19688" y="52823"/>
                  <a:pt x="19402" y="53647"/>
                </a:cubicBezTo>
                <a:lnTo>
                  <a:pt x="19467" y="53672"/>
                </a:lnTo>
                <a:cubicBezTo>
                  <a:pt x="20001" y="52120"/>
                  <a:pt x="21468" y="51070"/>
                  <a:pt x="23110" y="51063"/>
                </a:cubicBezTo>
                <a:lnTo>
                  <a:pt x="23134" y="51063"/>
                </a:lnTo>
                <a:cubicBezTo>
                  <a:pt x="24780" y="51063"/>
                  <a:pt x="26250" y="52100"/>
                  <a:pt x="26794" y="53651"/>
                </a:cubicBezTo>
                <a:lnTo>
                  <a:pt x="26863" y="53632"/>
                </a:lnTo>
                <a:cubicBezTo>
                  <a:pt x="26708" y="53198"/>
                  <a:pt x="26488" y="52806"/>
                  <a:pt x="26210" y="52463"/>
                </a:cubicBezTo>
                <a:cubicBezTo>
                  <a:pt x="26422" y="52251"/>
                  <a:pt x="26704" y="52137"/>
                  <a:pt x="27006" y="52137"/>
                </a:cubicBezTo>
                <a:lnTo>
                  <a:pt x="27010" y="52137"/>
                </a:lnTo>
                <a:cubicBezTo>
                  <a:pt x="27341" y="52137"/>
                  <a:pt x="27652" y="52275"/>
                  <a:pt x="27873" y="52520"/>
                </a:cubicBezTo>
                <a:cubicBezTo>
                  <a:pt x="27619" y="52843"/>
                  <a:pt x="27415" y="53210"/>
                  <a:pt x="27272" y="53607"/>
                </a:cubicBezTo>
                <a:lnTo>
                  <a:pt x="27341" y="53632"/>
                </a:lnTo>
                <a:cubicBezTo>
                  <a:pt x="27888" y="52104"/>
                  <a:pt x="29347" y="51070"/>
                  <a:pt x="30968" y="51063"/>
                </a:cubicBezTo>
                <a:lnTo>
                  <a:pt x="30993" y="51063"/>
                </a:lnTo>
                <a:cubicBezTo>
                  <a:pt x="32646" y="51063"/>
                  <a:pt x="34122" y="52107"/>
                  <a:pt x="34661" y="53672"/>
                </a:cubicBezTo>
                <a:lnTo>
                  <a:pt x="34725" y="53647"/>
                </a:lnTo>
                <a:cubicBezTo>
                  <a:pt x="34578" y="53219"/>
                  <a:pt x="34358" y="52827"/>
                  <a:pt x="34088" y="52484"/>
                </a:cubicBezTo>
                <a:lnTo>
                  <a:pt x="34088" y="52484"/>
                </a:lnTo>
                <a:lnTo>
                  <a:pt x="34092" y="52488"/>
                </a:lnTo>
                <a:cubicBezTo>
                  <a:pt x="34309" y="52263"/>
                  <a:pt x="34599" y="52137"/>
                  <a:pt x="34914" y="52137"/>
                </a:cubicBezTo>
                <a:cubicBezTo>
                  <a:pt x="34919" y="52137"/>
                  <a:pt x="34925" y="52137"/>
                  <a:pt x="34930" y="52137"/>
                </a:cubicBezTo>
                <a:cubicBezTo>
                  <a:pt x="35267" y="52137"/>
                  <a:pt x="35583" y="52283"/>
                  <a:pt x="35800" y="52541"/>
                </a:cubicBezTo>
                <a:lnTo>
                  <a:pt x="35853" y="52496"/>
                </a:lnTo>
                <a:cubicBezTo>
                  <a:pt x="35620" y="52222"/>
                  <a:pt x="35281" y="52063"/>
                  <a:pt x="34921" y="52063"/>
                </a:cubicBezTo>
                <a:lnTo>
                  <a:pt x="34914" y="52063"/>
                </a:lnTo>
                <a:cubicBezTo>
                  <a:pt x="34582" y="52067"/>
                  <a:pt x="34276" y="52198"/>
                  <a:pt x="34048" y="52435"/>
                </a:cubicBezTo>
                <a:cubicBezTo>
                  <a:pt x="33933" y="52296"/>
                  <a:pt x="33811" y="52165"/>
                  <a:pt x="33680" y="52047"/>
                </a:cubicBezTo>
                <a:cubicBezTo>
                  <a:pt x="34011" y="51715"/>
                  <a:pt x="34444" y="51536"/>
                  <a:pt x="34910" y="51532"/>
                </a:cubicBezTo>
                <a:cubicBezTo>
                  <a:pt x="34914" y="51532"/>
                  <a:pt x="34919" y="51532"/>
                  <a:pt x="34923" y="51532"/>
                </a:cubicBezTo>
                <a:cubicBezTo>
                  <a:pt x="35412" y="51532"/>
                  <a:pt x="35880" y="51739"/>
                  <a:pt x="36212" y="52096"/>
                </a:cubicBezTo>
                <a:lnTo>
                  <a:pt x="36261" y="52051"/>
                </a:lnTo>
                <a:cubicBezTo>
                  <a:pt x="35917" y="51679"/>
                  <a:pt x="35433" y="51462"/>
                  <a:pt x="34923" y="51462"/>
                </a:cubicBezTo>
                <a:cubicBezTo>
                  <a:pt x="34919" y="51462"/>
                  <a:pt x="34914" y="51462"/>
                  <a:pt x="34910" y="51463"/>
                </a:cubicBezTo>
                <a:cubicBezTo>
                  <a:pt x="34427" y="51466"/>
                  <a:pt x="33970" y="51655"/>
                  <a:pt x="33631" y="51998"/>
                </a:cubicBezTo>
                <a:cubicBezTo>
                  <a:pt x="33476" y="51859"/>
                  <a:pt x="33308" y="51732"/>
                  <a:pt x="33132" y="51622"/>
                </a:cubicBezTo>
                <a:cubicBezTo>
                  <a:pt x="33247" y="51504"/>
                  <a:pt x="33370" y="51393"/>
                  <a:pt x="33500" y="51299"/>
                </a:cubicBezTo>
                <a:cubicBezTo>
                  <a:pt x="33872" y="51034"/>
                  <a:pt x="34318" y="50874"/>
                  <a:pt x="34778" y="50846"/>
                </a:cubicBezTo>
                <a:cubicBezTo>
                  <a:pt x="34823" y="50846"/>
                  <a:pt x="34865" y="50842"/>
                  <a:pt x="34906" y="50842"/>
                </a:cubicBezTo>
                <a:lnTo>
                  <a:pt x="34921" y="50842"/>
                </a:lnTo>
                <a:cubicBezTo>
                  <a:pt x="35624" y="50842"/>
                  <a:pt x="36286" y="51144"/>
                  <a:pt x="36751" y="51671"/>
                </a:cubicBezTo>
                <a:cubicBezTo>
                  <a:pt x="36057" y="52137"/>
                  <a:pt x="35513" y="52823"/>
                  <a:pt x="35228" y="53647"/>
                </a:cubicBezTo>
                <a:lnTo>
                  <a:pt x="35293" y="53672"/>
                </a:lnTo>
                <a:cubicBezTo>
                  <a:pt x="35832" y="52120"/>
                  <a:pt x="37295" y="51070"/>
                  <a:pt x="38936" y="51063"/>
                </a:cubicBezTo>
                <a:lnTo>
                  <a:pt x="38961" y="51063"/>
                </a:lnTo>
                <a:cubicBezTo>
                  <a:pt x="40607" y="51063"/>
                  <a:pt x="42077" y="52100"/>
                  <a:pt x="42625" y="53651"/>
                </a:cubicBezTo>
                <a:lnTo>
                  <a:pt x="42690" y="53632"/>
                </a:lnTo>
                <a:cubicBezTo>
                  <a:pt x="42539" y="53198"/>
                  <a:pt x="42314" y="52806"/>
                  <a:pt x="42037" y="52463"/>
                </a:cubicBezTo>
                <a:cubicBezTo>
                  <a:pt x="42252" y="52251"/>
                  <a:pt x="42535" y="52137"/>
                  <a:pt x="42833" y="52137"/>
                </a:cubicBezTo>
                <a:cubicBezTo>
                  <a:pt x="42838" y="52137"/>
                  <a:pt x="42844" y="52137"/>
                  <a:pt x="42849" y="52137"/>
                </a:cubicBezTo>
                <a:cubicBezTo>
                  <a:pt x="43175" y="52137"/>
                  <a:pt x="43486" y="52279"/>
                  <a:pt x="43703" y="52520"/>
                </a:cubicBezTo>
                <a:cubicBezTo>
                  <a:pt x="43449" y="52843"/>
                  <a:pt x="43245" y="53210"/>
                  <a:pt x="43102" y="53607"/>
                </a:cubicBezTo>
                <a:lnTo>
                  <a:pt x="43168" y="53632"/>
                </a:lnTo>
                <a:cubicBezTo>
                  <a:pt x="43715" y="52104"/>
                  <a:pt x="45174" y="51070"/>
                  <a:pt x="46799" y="51063"/>
                </a:cubicBezTo>
                <a:cubicBezTo>
                  <a:pt x="46806" y="51063"/>
                  <a:pt x="46813" y="51063"/>
                  <a:pt x="46820" y="51063"/>
                </a:cubicBezTo>
                <a:cubicBezTo>
                  <a:pt x="48474" y="51063"/>
                  <a:pt x="49950" y="52106"/>
                  <a:pt x="50491" y="53672"/>
                </a:cubicBezTo>
                <a:lnTo>
                  <a:pt x="50556" y="53647"/>
                </a:lnTo>
                <a:cubicBezTo>
                  <a:pt x="50405" y="53219"/>
                  <a:pt x="50188" y="52827"/>
                  <a:pt x="49915" y="52484"/>
                </a:cubicBezTo>
                <a:lnTo>
                  <a:pt x="49915" y="52484"/>
                </a:lnTo>
                <a:lnTo>
                  <a:pt x="49919" y="52488"/>
                </a:lnTo>
                <a:cubicBezTo>
                  <a:pt x="50135" y="52263"/>
                  <a:pt x="50430" y="52137"/>
                  <a:pt x="50744" y="52137"/>
                </a:cubicBezTo>
                <a:lnTo>
                  <a:pt x="50748" y="52137"/>
                </a:lnTo>
                <a:cubicBezTo>
                  <a:pt x="51087" y="52137"/>
                  <a:pt x="51410" y="52284"/>
                  <a:pt x="51630" y="52541"/>
                </a:cubicBezTo>
                <a:lnTo>
                  <a:pt x="51683" y="52496"/>
                </a:lnTo>
                <a:cubicBezTo>
                  <a:pt x="51451" y="52222"/>
                  <a:pt x="51108" y="52063"/>
                  <a:pt x="50748" y="52063"/>
                </a:cubicBezTo>
                <a:lnTo>
                  <a:pt x="50744" y="52063"/>
                </a:lnTo>
                <a:cubicBezTo>
                  <a:pt x="50413" y="52067"/>
                  <a:pt x="50107" y="52198"/>
                  <a:pt x="49874" y="52435"/>
                </a:cubicBezTo>
                <a:cubicBezTo>
                  <a:pt x="49764" y="52296"/>
                  <a:pt x="49641" y="52165"/>
                  <a:pt x="49511" y="52047"/>
                </a:cubicBezTo>
                <a:cubicBezTo>
                  <a:pt x="49837" y="51715"/>
                  <a:pt x="50275" y="51536"/>
                  <a:pt x="50740" y="51532"/>
                </a:cubicBezTo>
                <a:cubicBezTo>
                  <a:pt x="50745" y="51532"/>
                  <a:pt x="50749" y="51532"/>
                  <a:pt x="50754" y="51532"/>
                </a:cubicBezTo>
                <a:cubicBezTo>
                  <a:pt x="51243" y="51532"/>
                  <a:pt x="51711" y="51739"/>
                  <a:pt x="52039" y="52096"/>
                </a:cubicBezTo>
                <a:lnTo>
                  <a:pt x="52092" y="52051"/>
                </a:lnTo>
                <a:cubicBezTo>
                  <a:pt x="51745" y="51675"/>
                  <a:pt x="51259" y="51463"/>
                  <a:pt x="50748" y="51463"/>
                </a:cubicBezTo>
                <a:lnTo>
                  <a:pt x="50740" y="51463"/>
                </a:lnTo>
                <a:cubicBezTo>
                  <a:pt x="50254" y="51466"/>
                  <a:pt x="49800" y="51655"/>
                  <a:pt x="49457" y="51998"/>
                </a:cubicBezTo>
                <a:cubicBezTo>
                  <a:pt x="49302" y="51859"/>
                  <a:pt x="49139" y="51732"/>
                  <a:pt x="48963" y="51622"/>
                </a:cubicBezTo>
                <a:cubicBezTo>
                  <a:pt x="49421" y="51132"/>
                  <a:pt x="50066" y="50846"/>
                  <a:pt x="50736" y="50842"/>
                </a:cubicBezTo>
                <a:cubicBezTo>
                  <a:pt x="51442" y="50842"/>
                  <a:pt x="52113" y="51140"/>
                  <a:pt x="52582" y="51671"/>
                </a:cubicBezTo>
                <a:cubicBezTo>
                  <a:pt x="51888" y="52137"/>
                  <a:pt x="51344" y="52823"/>
                  <a:pt x="51059" y="53647"/>
                </a:cubicBezTo>
                <a:lnTo>
                  <a:pt x="51124" y="53672"/>
                </a:lnTo>
                <a:cubicBezTo>
                  <a:pt x="51659" y="52120"/>
                  <a:pt x="53125" y="51070"/>
                  <a:pt x="54767" y="51063"/>
                </a:cubicBezTo>
                <a:lnTo>
                  <a:pt x="54792" y="51063"/>
                </a:lnTo>
                <a:cubicBezTo>
                  <a:pt x="56437" y="51063"/>
                  <a:pt x="57908" y="52100"/>
                  <a:pt x="58451" y="53651"/>
                </a:cubicBezTo>
                <a:lnTo>
                  <a:pt x="58520" y="53632"/>
                </a:lnTo>
                <a:cubicBezTo>
                  <a:pt x="58365" y="53198"/>
                  <a:pt x="58145" y="52806"/>
                  <a:pt x="57867" y="52463"/>
                </a:cubicBezTo>
                <a:cubicBezTo>
                  <a:pt x="58079" y="52251"/>
                  <a:pt x="58361" y="52137"/>
                  <a:pt x="58663" y="52137"/>
                </a:cubicBezTo>
                <a:lnTo>
                  <a:pt x="58667" y="52137"/>
                </a:lnTo>
                <a:cubicBezTo>
                  <a:pt x="58999" y="52137"/>
                  <a:pt x="59308" y="52275"/>
                  <a:pt x="59529" y="52520"/>
                </a:cubicBezTo>
                <a:cubicBezTo>
                  <a:pt x="59276" y="52843"/>
                  <a:pt x="59072" y="53210"/>
                  <a:pt x="58929" y="53607"/>
                </a:cubicBezTo>
                <a:lnTo>
                  <a:pt x="58999" y="53632"/>
                </a:lnTo>
                <a:cubicBezTo>
                  <a:pt x="59546" y="52104"/>
                  <a:pt x="61004" y="51070"/>
                  <a:pt x="62625" y="51063"/>
                </a:cubicBezTo>
                <a:lnTo>
                  <a:pt x="62650" y="51063"/>
                </a:lnTo>
                <a:cubicBezTo>
                  <a:pt x="64304" y="51063"/>
                  <a:pt x="65778" y="52107"/>
                  <a:pt x="66317" y="53672"/>
                </a:cubicBezTo>
                <a:lnTo>
                  <a:pt x="66383" y="53647"/>
                </a:lnTo>
                <a:cubicBezTo>
                  <a:pt x="66236" y="53219"/>
                  <a:pt x="66015" y="52827"/>
                  <a:pt x="65746" y="52484"/>
                </a:cubicBezTo>
                <a:lnTo>
                  <a:pt x="65746" y="52484"/>
                </a:lnTo>
                <a:lnTo>
                  <a:pt x="65749" y="52488"/>
                </a:lnTo>
                <a:cubicBezTo>
                  <a:pt x="65966" y="52263"/>
                  <a:pt x="66256" y="52137"/>
                  <a:pt x="66571" y="52137"/>
                </a:cubicBezTo>
                <a:lnTo>
                  <a:pt x="66579" y="52137"/>
                </a:lnTo>
                <a:cubicBezTo>
                  <a:pt x="66918" y="52137"/>
                  <a:pt x="67236" y="52284"/>
                  <a:pt x="67457" y="52541"/>
                </a:cubicBezTo>
                <a:lnTo>
                  <a:pt x="67510" y="52496"/>
                </a:lnTo>
                <a:cubicBezTo>
                  <a:pt x="67278" y="52222"/>
                  <a:pt x="66938" y="52063"/>
                  <a:pt x="66579" y="52063"/>
                </a:cubicBezTo>
                <a:lnTo>
                  <a:pt x="66571" y="52063"/>
                </a:lnTo>
                <a:cubicBezTo>
                  <a:pt x="66240" y="52067"/>
                  <a:pt x="65934" y="52198"/>
                  <a:pt x="65704" y="52435"/>
                </a:cubicBezTo>
                <a:cubicBezTo>
                  <a:pt x="65591" y="52296"/>
                  <a:pt x="65468" y="52165"/>
                  <a:pt x="65337" y="52047"/>
                </a:cubicBezTo>
                <a:cubicBezTo>
                  <a:pt x="65489" y="51896"/>
                  <a:pt x="65664" y="51773"/>
                  <a:pt x="65851" y="51687"/>
                </a:cubicBezTo>
                <a:cubicBezTo>
                  <a:pt x="66072" y="51589"/>
                  <a:pt x="66317" y="51532"/>
                  <a:pt x="66567" y="51532"/>
                </a:cubicBezTo>
                <a:cubicBezTo>
                  <a:pt x="66571" y="51532"/>
                  <a:pt x="66576" y="51532"/>
                  <a:pt x="66581" y="51532"/>
                </a:cubicBezTo>
                <a:cubicBezTo>
                  <a:pt x="67066" y="51532"/>
                  <a:pt x="67538" y="51739"/>
                  <a:pt x="67870" y="52096"/>
                </a:cubicBezTo>
                <a:lnTo>
                  <a:pt x="67919" y="52051"/>
                </a:lnTo>
                <a:cubicBezTo>
                  <a:pt x="67576" y="51675"/>
                  <a:pt x="67085" y="51463"/>
                  <a:pt x="66579" y="51463"/>
                </a:cubicBezTo>
                <a:lnTo>
                  <a:pt x="66567" y="51463"/>
                </a:lnTo>
                <a:cubicBezTo>
                  <a:pt x="66085" y="51466"/>
                  <a:pt x="65627" y="51655"/>
                  <a:pt x="65288" y="51998"/>
                </a:cubicBezTo>
                <a:cubicBezTo>
                  <a:pt x="65133" y="51859"/>
                  <a:pt x="64965" y="51732"/>
                  <a:pt x="64790" y="51622"/>
                </a:cubicBezTo>
                <a:cubicBezTo>
                  <a:pt x="65248" y="51132"/>
                  <a:pt x="65893" y="50846"/>
                  <a:pt x="66562" y="50842"/>
                </a:cubicBezTo>
                <a:lnTo>
                  <a:pt x="66579" y="50842"/>
                </a:lnTo>
                <a:cubicBezTo>
                  <a:pt x="67282" y="50842"/>
                  <a:pt x="67943" y="51144"/>
                  <a:pt x="68409" y="51671"/>
                </a:cubicBezTo>
                <a:cubicBezTo>
                  <a:pt x="67714" y="52137"/>
                  <a:pt x="67171" y="52823"/>
                  <a:pt x="66886" y="53647"/>
                </a:cubicBezTo>
                <a:lnTo>
                  <a:pt x="66950" y="53672"/>
                </a:lnTo>
                <a:cubicBezTo>
                  <a:pt x="67489" y="52120"/>
                  <a:pt x="68952" y="51070"/>
                  <a:pt x="70594" y="51063"/>
                </a:cubicBezTo>
                <a:lnTo>
                  <a:pt x="70618" y="51063"/>
                </a:lnTo>
                <a:cubicBezTo>
                  <a:pt x="72264" y="51063"/>
                  <a:pt x="73734" y="52100"/>
                  <a:pt x="74281" y="53651"/>
                </a:cubicBezTo>
                <a:lnTo>
                  <a:pt x="74347" y="53632"/>
                </a:lnTo>
                <a:cubicBezTo>
                  <a:pt x="74196" y="53198"/>
                  <a:pt x="73972" y="52806"/>
                  <a:pt x="73693" y="52463"/>
                </a:cubicBezTo>
                <a:cubicBezTo>
                  <a:pt x="73910" y="52251"/>
                  <a:pt x="74192" y="52137"/>
                  <a:pt x="74490" y="52137"/>
                </a:cubicBezTo>
                <a:lnTo>
                  <a:pt x="74498" y="52137"/>
                </a:lnTo>
                <a:cubicBezTo>
                  <a:pt x="74829" y="52137"/>
                  <a:pt x="75139" y="52275"/>
                  <a:pt x="75360" y="52520"/>
                </a:cubicBezTo>
                <a:cubicBezTo>
                  <a:pt x="75107" y="52843"/>
                  <a:pt x="74903" y="53210"/>
                  <a:pt x="74760" y="53607"/>
                </a:cubicBezTo>
                <a:lnTo>
                  <a:pt x="74825" y="53632"/>
                </a:lnTo>
                <a:cubicBezTo>
                  <a:pt x="75372" y="52104"/>
                  <a:pt x="76830" y="51070"/>
                  <a:pt x="78456" y="51063"/>
                </a:cubicBezTo>
                <a:lnTo>
                  <a:pt x="78481" y="51063"/>
                </a:lnTo>
                <a:cubicBezTo>
                  <a:pt x="80134" y="51063"/>
                  <a:pt x="81605" y="52107"/>
                  <a:pt x="82148" y="53672"/>
                </a:cubicBezTo>
                <a:lnTo>
                  <a:pt x="82213" y="53647"/>
                </a:lnTo>
                <a:cubicBezTo>
                  <a:pt x="82066" y="53219"/>
                  <a:pt x="81846" y="52827"/>
                  <a:pt x="81572" y="52484"/>
                </a:cubicBezTo>
                <a:lnTo>
                  <a:pt x="81572" y="52484"/>
                </a:lnTo>
                <a:lnTo>
                  <a:pt x="81576" y="52488"/>
                </a:lnTo>
                <a:cubicBezTo>
                  <a:pt x="81793" y="52263"/>
                  <a:pt x="82087" y="52137"/>
                  <a:pt x="82401" y="52137"/>
                </a:cubicBezTo>
                <a:lnTo>
                  <a:pt x="82405" y="52137"/>
                </a:lnTo>
                <a:cubicBezTo>
                  <a:pt x="82745" y="52137"/>
                  <a:pt x="83067" y="52284"/>
                  <a:pt x="83288" y="52541"/>
                </a:cubicBezTo>
                <a:lnTo>
                  <a:pt x="83341" y="52496"/>
                </a:lnTo>
                <a:cubicBezTo>
                  <a:pt x="83108" y="52222"/>
                  <a:pt x="82765" y="52063"/>
                  <a:pt x="82405" y="52063"/>
                </a:cubicBezTo>
                <a:lnTo>
                  <a:pt x="82401" y="52063"/>
                </a:lnTo>
                <a:cubicBezTo>
                  <a:pt x="82070" y="52067"/>
                  <a:pt x="81764" y="52198"/>
                  <a:pt x="81531" y="52435"/>
                </a:cubicBezTo>
                <a:cubicBezTo>
                  <a:pt x="81421" y="52296"/>
                  <a:pt x="81299" y="52165"/>
                  <a:pt x="81167" y="52047"/>
                </a:cubicBezTo>
                <a:cubicBezTo>
                  <a:pt x="81290" y="51924"/>
                  <a:pt x="81425" y="51822"/>
                  <a:pt x="81576" y="51740"/>
                </a:cubicBezTo>
                <a:cubicBezTo>
                  <a:pt x="81825" y="51606"/>
                  <a:pt x="82103" y="51532"/>
                  <a:pt x="82398" y="51532"/>
                </a:cubicBezTo>
                <a:cubicBezTo>
                  <a:pt x="82402" y="51532"/>
                  <a:pt x="82407" y="51532"/>
                  <a:pt x="82411" y="51532"/>
                </a:cubicBezTo>
                <a:cubicBezTo>
                  <a:pt x="82896" y="51532"/>
                  <a:pt x="83368" y="51739"/>
                  <a:pt x="83696" y="52096"/>
                </a:cubicBezTo>
                <a:lnTo>
                  <a:pt x="83749" y="52051"/>
                </a:lnTo>
                <a:cubicBezTo>
                  <a:pt x="83406" y="51675"/>
                  <a:pt x="82916" y="51463"/>
                  <a:pt x="82405" y="51463"/>
                </a:cubicBezTo>
                <a:lnTo>
                  <a:pt x="82398" y="51463"/>
                </a:lnTo>
                <a:cubicBezTo>
                  <a:pt x="82246" y="51463"/>
                  <a:pt x="82095" y="51483"/>
                  <a:pt x="81952" y="51519"/>
                </a:cubicBezTo>
                <a:cubicBezTo>
                  <a:pt x="81638" y="51598"/>
                  <a:pt x="81352" y="51760"/>
                  <a:pt x="81114" y="51998"/>
                </a:cubicBezTo>
                <a:cubicBezTo>
                  <a:pt x="80960" y="51859"/>
                  <a:pt x="80796" y="51732"/>
                  <a:pt x="80620" y="51622"/>
                </a:cubicBezTo>
                <a:cubicBezTo>
                  <a:pt x="81078" y="51132"/>
                  <a:pt x="81723" y="50846"/>
                  <a:pt x="82393" y="50842"/>
                </a:cubicBezTo>
                <a:lnTo>
                  <a:pt x="82405" y="50842"/>
                </a:lnTo>
                <a:cubicBezTo>
                  <a:pt x="83108" y="50842"/>
                  <a:pt x="83774" y="51144"/>
                  <a:pt x="84239" y="51671"/>
                </a:cubicBezTo>
                <a:cubicBezTo>
                  <a:pt x="83544" y="52137"/>
                  <a:pt x="83001" y="52823"/>
                  <a:pt x="82716" y="53647"/>
                </a:cubicBezTo>
                <a:lnTo>
                  <a:pt x="82781" y="53672"/>
                </a:lnTo>
                <a:cubicBezTo>
                  <a:pt x="83316" y="52120"/>
                  <a:pt x="84782" y="51070"/>
                  <a:pt x="86424" y="51063"/>
                </a:cubicBezTo>
                <a:lnTo>
                  <a:pt x="86449" y="51063"/>
                </a:lnTo>
                <a:cubicBezTo>
                  <a:pt x="88095" y="51063"/>
                  <a:pt x="89565" y="52100"/>
                  <a:pt x="90108" y="53651"/>
                </a:cubicBezTo>
                <a:lnTo>
                  <a:pt x="90178" y="53632"/>
                </a:lnTo>
                <a:cubicBezTo>
                  <a:pt x="90023" y="53198"/>
                  <a:pt x="89802" y="52806"/>
                  <a:pt x="89524" y="52463"/>
                </a:cubicBezTo>
                <a:cubicBezTo>
                  <a:pt x="89736" y="52251"/>
                  <a:pt x="90019" y="52137"/>
                  <a:pt x="90321" y="52137"/>
                </a:cubicBezTo>
                <a:lnTo>
                  <a:pt x="90329" y="52137"/>
                </a:lnTo>
                <a:cubicBezTo>
                  <a:pt x="90656" y="52137"/>
                  <a:pt x="90970" y="52275"/>
                  <a:pt x="91186" y="52520"/>
                </a:cubicBezTo>
                <a:cubicBezTo>
                  <a:pt x="90933" y="52843"/>
                  <a:pt x="90729" y="53210"/>
                  <a:pt x="90586" y="53607"/>
                </a:cubicBezTo>
                <a:lnTo>
                  <a:pt x="90656" y="53632"/>
                </a:lnTo>
                <a:cubicBezTo>
                  <a:pt x="91203" y="52104"/>
                  <a:pt x="92660" y="51070"/>
                  <a:pt x="94283" y="51063"/>
                </a:cubicBezTo>
                <a:lnTo>
                  <a:pt x="94307" y="51063"/>
                </a:lnTo>
                <a:cubicBezTo>
                  <a:pt x="95961" y="51063"/>
                  <a:pt x="97435" y="52107"/>
                  <a:pt x="97974" y="53672"/>
                </a:cubicBezTo>
                <a:lnTo>
                  <a:pt x="98044" y="53647"/>
                </a:lnTo>
                <a:cubicBezTo>
                  <a:pt x="97893" y="53219"/>
                  <a:pt x="97672" y="52827"/>
                  <a:pt x="97403" y="52484"/>
                </a:cubicBezTo>
                <a:lnTo>
                  <a:pt x="97403" y="52484"/>
                </a:lnTo>
                <a:lnTo>
                  <a:pt x="97407" y="52488"/>
                </a:lnTo>
                <a:cubicBezTo>
                  <a:pt x="97623" y="52263"/>
                  <a:pt x="97914" y="52137"/>
                  <a:pt x="98228" y="52137"/>
                </a:cubicBezTo>
                <a:lnTo>
                  <a:pt x="98236" y="52137"/>
                </a:lnTo>
                <a:cubicBezTo>
                  <a:pt x="98575" y="52137"/>
                  <a:pt x="98894" y="52284"/>
                  <a:pt x="99114" y="52541"/>
                </a:cubicBezTo>
                <a:lnTo>
                  <a:pt x="99167" y="52496"/>
                </a:lnTo>
                <a:cubicBezTo>
                  <a:pt x="98934" y="52222"/>
                  <a:pt x="98596" y="52063"/>
                  <a:pt x="98236" y="52063"/>
                </a:cubicBezTo>
                <a:lnTo>
                  <a:pt x="98228" y="52063"/>
                </a:lnTo>
                <a:cubicBezTo>
                  <a:pt x="97897" y="52067"/>
                  <a:pt x="97591" y="52198"/>
                  <a:pt x="97362" y="52435"/>
                </a:cubicBezTo>
                <a:cubicBezTo>
                  <a:pt x="97248" y="52296"/>
                  <a:pt x="97125" y="52165"/>
                  <a:pt x="96994" y="52047"/>
                </a:cubicBezTo>
                <a:cubicBezTo>
                  <a:pt x="97325" y="51715"/>
                  <a:pt x="97758" y="51536"/>
                  <a:pt x="98223" y="51532"/>
                </a:cubicBezTo>
                <a:cubicBezTo>
                  <a:pt x="98228" y="51532"/>
                  <a:pt x="98232" y="51532"/>
                  <a:pt x="98237" y="51532"/>
                </a:cubicBezTo>
                <a:cubicBezTo>
                  <a:pt x="98722" y="51532"/>
                  <a:pt x="99195" y="51739"/>
                  <a:pt x="99527" y="52096"/>
                </a:cubicBezTo>
                <a:lnTo>
                  <a:pt x="99580" y="52051"/>
                </a:lnTo>
                <a:cubicBezTo>
                  <a:pt x="99233" y="51675"/>
                  <a:pt x="98743" y="51463"/>
                  <a:pt x="98236" y="51463"/>
                </a:cubicBezTo>
                <a:lnTo>
                  <a:pt x="98223" y="51463"/>
                </a:lnTo>
                <a:cubicBezTo>
                  <a:pt x="97742" y="51466"/>
                  <a:pt x="97284" y="51655"/>
                  <a:pt x="96945" y="51998"/>
                </a:cubicBezTo>
                <a:cubicBezTo>
                  <a:pt x="96790" y="51859"/>
                  <a:pt x="96623" y="51732"/>
                  <a:pt x="96447" y="51622"/>
                </a:cubicBezTo>
                <a:cubicBezTo>
                  <a:pt x="96905" y="51132"/>
                  <a:pt x="97550" y="50846"/>
                  <a:pt x="98219" y="50842"/>
                </a:cubicBezTo>
                <a:lnTo>
                  <a:pt x="98236" y="50842"/>
                </a:lnTo>
                <a:cubicBezTo>
                  <a:pt x="98951" y="50842"/>
                  <a:pt x="99625" y="51152"/>
                  <a:pt x="100091" y="51696"/>
                </a:cubicBezTo>
                <a:lnTo>
                  <a:pt x="100144" y="51651"/>
                </a:lnTo>
                <a:cubicBezTo>
                  <a:pt x="99664" y="51091"/>
                  <a:pt x="98967" y="50772"/>
                  <a:pt x="98233" y="50772"/>
                </a:cubicBezTo>
                <a:cubicBezTo>
                  <a:pt x="98228" y="50772"/>
                  <a:pt x="98224" y="50772"/>
                  <a:pt x="98219" y="50772"/>
                </a:cubicBezTo>
                <a:cubicBezTo>
                  <a:pt x="97525" y="50776"/>
                  <a:pt x="96860" y="51074"/>
                  <a:pt x="96385" y="51585"/>
                </a:cubicBezTo>
                <a:cubicBezTo>
                  <a:pt x="96194" y="51463"/>
                  <a:pt x="95993" y="51361"/>
                  <a:pt x="95782" y="51279"/>
                </a:cubicBezTo>
                <a:cubicBezTo>
                  <a:pt x="96381" y="50544"/>
                  <a:pt x="97268" y="50119"/>
                  <a:pt x="98215" y="50115"/>
                </a:cubicBezTo>
                <a:lnTo>
                  <a:pt x="98236" y="50115"/>
                </a:lnTo>
                <a:cubicBezTo>
                  <a:pt x="99220" y="50115"/>
                  <a:pt x="100131" y="50560"/>
                  <a:pt x="100739" y="51336"/>
                </a:cubicBezTo>
                <a:lnTo>
                  <a:pt x="100792" y="51295"/>
                </a:lnTo>
                <a:cubicBezTo>
                  <a:pt x="100172" y="50499"/>
                  <a:pt x="99241" y="50045"/>
                  <a:pt x="98236" y="50045"/>
                </a:cubicBezTo>
                <a:lnTo>
                  <a:pt x="98215" y="50045"/>
                </a:lnTo>
                <a:cubicBezTo>
                  <a:pt x="97240" y="50049"/>
                  <a:pt x="96329" y="50490"/>
                  <a:pt x="95713" y="51249"/>
                </a:cubicBezTo>
                <a:lnTo>
                  <a:pt x="95713" y="51249"/>
                </a:lnTo>
                <a:cubicBezTo>
                  <a:pt x="95501" y="51168"/>
                  <a:pt x="95282" y="51107"/>
                  <a:pt x="95054" y="51063"/>
                </a:cubicBezTo>
                <a:cubicBezTo>
                  <a:pt x="95601" y="50282"/>
                  <a:pt x="96406" y="49739"/>
                  <a:pt x="97309" y="49519"/>
                </a:cubicBezTo>
                <a:lnTo>
                  <a:pt x="97321" y="49515"/>
                </a:lnTo>
                <a:cubicBezTo>
                  <a:pt x="97611" y="49445"/>
                  <a:pt x="97910" y="49408"/>
                  <a:pt x="98211" y="49404"/>
                </a:cubicBezTo>
                <a:lnTo>
                  <a:pt x="98236" y="49404"/>
                </a:lnTo>
                <a:cubicBezTo>
                  <a:pt x="99518" y="49404"/>
                  <a:pt x="100715" y="50037"/>
                  <a:pt x="101442" y="51095"/>
                </a:cubicBezTo>
                <a:lnTo>
                  <a:pt x="101499" y="51059"/>
                </a:lnTo>
                <a:cubicBezTo>
                  <a:pt x="100760" y="49980"/>
                  <a:pt x="99543" y="49334"/>
                  <a:pt x="98236" y="49334"/>
                </a:cubicBezTo>
                <a:lnTo>
                  <a:pt x="98211" y="49334"/>
                </a:lnTo>
                <a:cubicBezTo>
                  <a:pt x="98166" y="49334"/>
                  <a:pt x="98121" y="49338"/>
                  <a:pt x="98076" y="49338"/>
                </a:cubicBezTo>
                <a:cubicBezTo>
                  <a:pt x="97921" y="48922"/>
                  <a:pt x="97705" y="48542"/>
                  <a:pt x="97439" y="48211"/>
                </a:cubicBezTo>
                <a:cubicBezTo>
                  <a:pt x="97652" y="48003"/>
                  <a:pt x="97934" y="47889"/>
                  <a:pt x="98232" y="47885"/>
                </a:cubicBezTo>
                <a:lnTo>
                  <a:pt x="98240" y="47885"/>
                </a:lnTo>
                <a:cubicBezTo>
                  <a:pt x="98579" y="47885"/>
                  <a:pt x="98902" y="48032"/>
                  <a:pt x="99118" y="48293"/>
                </a:cubicBezTo>
                <a:lnTo>
                  <a:pt x="99171" y="48248"/>
                </a:lnTo>
                <a:cubicBezTo>
                  <a:pt x="98939" y="47975"/>
                  <a:pt x="98600" y="47815"/>
                  <a:pt x="98240" y="47815"/>
                </a:cubicBezTo>
                <a:lnTo>
                  <a:pt x="98232" y="47815"/>
                </a:lnTo>
                <a:cubicBezTo>
                  <a:pt x="97917" y="47819"/>
                  <a:pt x="97619" y="47938"/>
                  <a:pt x="97395" y="48158"/>
                </a:cubicBezTo>
                <a:cubicBezTo>
                  <a:pt x="97280" y="48020"/>
                  <a:pt x="97154" y="47893"/>
                  <a:pt x="97022" y="47775"/>
                </a:cubicBezTo>
                <a:cubicBezTo>
                  <a:pt x="97350" y="47460"/>
                  <a:pt x="97774" y="47285"/>
                  <a:pt x="98232" y="47285"/>
                </a:cubicBezTo>
                <a:lnTo>
                  <a:pt x="98240" y="47285"/>
                </a:lnTo>
                <a:cubicBezTo>
                  <a:pt x="98730" y="47285"/>
                  <a:pt x="99200" y="47489"/>
                  <a:pt x="99531" y="47848"/>
                </a:cubicBezTo>
                <a:lnTo>
                  <a:pt x="99584" y="47799"/>
                </a:lnTo>
                <a:cubicBezTo>
                  <a:pt x="99237" y="47427"/>
                  <a:pt x="98751" y="47211"/>
                  <a:pt x="98240" y="47211"/>
                </a:cubicBezTo>
                <a:lnTo>
                  <a:pt x="98228" y="47211"/>
                </a:lnTo>
                <a:cubicBezTo>
                  <a:pt x="97758" y="47215"/>
                  <a:pt x="97313" y="47398"/>
                  <a:pt x="96973" y="47726"/>
                </a:cubicBezTo>
                <a:cubicBezTo>
                  <a:pt x="96815" y="47591"/>
                  <a:pt x="96647" y="47464"/>
                  <a:pt x="96472" y="47353"/>
                </a:cubicBezTo>
                <a:cubicBezTo>
                  <a:pt x="96929" y="46876"/>
                  <a:pt x="97567" y="46599"/>
                  <a:pt x="98228" y="46594"/>
                </a:cubicBezTo>
                <a:lnTo>
                  <a:pt x="98240" y="46594"/>
                </a:lnTo>
                <a:cubicBezTo>
                  <a:pt x="98955" y="46594"/>
                  <a:pt x="99629" y="46904"/>
                  <a:pt x="100095" y="47447"/>
                </a:cubicBezTo>
                <a:lnTo>
                  <a:pt x="100147" y="47398"/>
                </a:lnTo>
                <a:cubicBezTo>
                  <a:pt x="99669" y="46843"/>
                  <a:pt x="98978" y="46525"/>
                  <a:pt x="98240" y="46525"/>
                </a:cubicBezTo>
                <a:cubicBezTo>
                  <a:pt x="98235" y="46525"/>
                  <a:pt x="98229" y="46525"/>
                  <a:pt x="98223" y="46525"/>
                </a:cubicBezTo>
                <a:cubicBezTo>
                  <a:pt x="97542" y="46529"/>
                  <a:pt x="96880" y="46814"/>
                  <a:pt x="96410" y="47317"/>
                </a:cubicBezTo>
                <a:cubicBezTo>
                  <a:pt x="96219" y="47199"/>
                  <a:pt x="96014" y="47097"/>
                  <a:pt x="95797" y="47015"/>
                </a:cubicBezTo>
                <a:cubicBezTo>
                  <a:pt x="96398" y="46288"/>
                  <a:pt x="97280" y="45871"/>
                  <a:pt x="98219" y="45867"/>
                </a:cubicBezTo>
                <a:lnTo>
                  <a:pt x="98240" y="45867"/>
                </a:lnTo>
                <a:cubicBezTo>
                  <a:pt x="99224" y="45867"/>
                  <a:pt x="100140" y="46308"/>
                  <a:pt x="100743" y="47089"/>
                </a:cubicBezTo>
                <a:lnTo>
                  <a:pt x="100801" y="47044"/>
                </a:lnTo>
                <a:cubicBezTo>
                  <a:pt x="100180" y="46251"/>
                  <a:pt x="99249" y="45794"/>
                  <a:pt x="98240" y="45794"/>
                </a:cubicBezTo>
                <a:lnTo>
                  <a:pt x="98219" y="45794"/>
                </a:lnTo>
                <a:cubicBezTo>
                  <a:pt x="97252" y="45802"/>
                  <a:pt x="96345" y="46235"/>
                  <a:pt x="95729" y="46986"/>
                </a:cubicBezTo>
                <a:cubicBezTo>
                  <a:pt x="95516" y="46908"/>
                  <a:pt x="95295" y="46848"/>
                  <a:pt x="95067" y="46806"/>
                </a:cubicBezTo>
                <a:cubicBezTo>
                  <a:pt x="95601" y="46047"/>
                  <a:pt x="96381" y="45512"/>
                  <a:pt x="97260" y="45283"/>
                </a:cubicBezTo>
                <a:cubicBezTo>
                  <a:pt x="97260" y="45287"/>
                  <a:pt x="97264" y="45287"/>
                  <a:pt x="97264" y="45291"/>
                </a:cubicBezTo>
                <a:lnTo>
                  <a:pt x="97329" y="45266"/>
                </a:lnTo>
                <a:cubicBezTo>
                  <a:pt x="97537" y="45214"/>
                  <a:pt x="97754" y="45181"/>
                  <a:pt x="97974" y="45165"/>
                </a:cubicBezTo>
                <a:lnTo>
                  <a:pt x="97974" y="45172"/>
                </a:lnTo>
                <a:lnTo>
                  <a:pt x="98003" y="45165"/>
                </a:lnTo>
                <a:cubicBezTo>
                  <a:pt x="98076" y="45161"/>
                  <a:pt x="98146" y="45157"/>
                  <a:pt x="98215" y="45157"/>
                </a:cubicBezTo>
                <a:lnTo>
                  <a:pt x="98240" y="45157"/>
                </a:lnTo>
                <a:cubicBezTo>
                  <a:pt x="99522" y="45157"/>
                  <a:pt x="100719" y="45785"/>
                  <a:pt x="101446" y="46848"/>
                </a:cubicBezTo>
                <a:lnTo>
                  <a:pt x="101503" y="46806"/>
                </a:lnTo>
                <a:cubicBezTo>
                  <a:pt x="100765" y="45727"/>
                  <a:pt x="99546" y="45087"/>
                  <a:pt x="98239" y="45087"/>
                </a:cubicBezTo>
                <a:cubicBezTo>
                  <a:pt x="98231" y="45087"/>
                  <a:pt x="98223" y="45087"/>
                  <a:pt x="98215" y="45087"/>
                </a:cubicBezTo>
                <a:cubicBezTo>
                  <a:pt x="98150" y="45087"/>
                  <a:pt x="98085" y="45091"/>
                  <a:pt x="98019" y="45091"/>
                </a:cubicBezTo>
                <a:cubicBezTo>
                  <a:pt x="97872" y="44687"/>
                  <a:pt x="97660" y="44311"/>
                  <a:pt x="97403" y="43984"/>
                </a:cubicBezTo>
                <a:lnTo>
                  <a:pt x="97403" y="43984"/>
                </a:lnTo>
                <a:lnTo>
                  <a:pt x="97407" y="43988"/>
                </a:lnTo>
                <a:cubicBezTo>
                  <a:pt x="97623" y="43764"/>
                  <a:pt x="97914" y="43637"/>
                  <a:pt x="98228" y="43637"/>
                </a:cubicBezTo>
                <a:lnTo>
                  <a:pt x="98236" y="43637"/>
                </a:lnTo>
                <a:cubicBezTo>
                  <a:pt x="98575" y="43637"/>
                  <a:pt x="98894" y="43784"/>
                  <a:pt x="99114" y="44041"/>
                </a:cubicBezTo>
                <a:lnTo>
                  <a:pt x="99167" y="43996"/>
                </a:lnTo>
                <a:cubicBezTo>
                  <a:pt x="98934" y="43723"/>
                  <a:pt x="98596" y="43568"/>
                  <a:pt x="98236" y="43568"/>
                </a:cubicBezTo>
                <a:lnTo>
                  <a:pt x="98228" y="43568"/>
                </a:lnTo>
                <a:cubicBezTo>
                  <a:pt x="97897" y="43568"/>
                  <a:pt x="97591" y="43698"/>
                  <a:pt x="97362" y="43935"/>
                </a:cubicBezTo>
                <a:cubicBezTo>
                  <a:pt x="97248" y="43796"/>
                  <a:pt x="97125" y="43670"/>
                  <a:pt x="96994" y="43547"/>
                </a:cubicBezTo>
                <a:cubicBezTo>
                  <a:pt x="97325" y="43221"/>
                  <a:pt x="97758" y="43036"/>
                  <a:pt x="98223" y="43033"/>
                </a:cubicBezTo>
                <a:lnTo>
                  <a:pt x="98236" y="43033"/>
                </a:lnTo>
                <a:cubicBezTo>
                  <a:pt x="98726" y="43033"/>
                  <a:pt x="99196" y="43236"/>
                  <a:pt x="99527" y="43600"/>
                </a:cubicBezTo>
                <a:lnTo>
                  <a:pt x="99580" y="43551"/>
                </a:lnTo>
                <a:cubicBezTo>
                  <a:pt x="99233" y="43176"/>
                  <a:pt x="98743" y="42963"/>
                  <a:pt x="98236" y="42963"/>
                </a:cubicBezTo>
                <a:lnTo>
                  <a:pt x="98223" y="42963"/>
                </a:lnTo>
                <a:cubicBezTo>
                  <a:pt x="97742" y="42967"/>
                  <a:pt x="97284" y="43155"/>
                  <a:pt x="96945" y="43498"/>
                </a:cubicBezTo>
                <a:cubicBezTo>
                  <a:pt x="96790" y="43359"/>
                  <a:pt x="96623" y="43236"/>
                  <a:pt x="96447" y="43123"/>
                </a:cubicBezTo>
                <a:cubicBezTo>
                  <a:pt x="96905" y="42633"/>
                  <a:pt x="97550" y="42350"/>
                  <a:pt x="98219" y="42346"/>
                </a:cubicBezTo>
                <a:lnTo>
                  <a:pt x="98236" y="42346"/>
                </a:lnTo>
                <a:cubicBezTo>
                  <a:pt x="98951" y="42346"/>
                  <a:pt x="99625" y="42653"/>
                  <a:pt x="100091" y="43196"/>
                </a:cubicBezTo>
                <a:lnTo>
                  <a:pt x="100144" y="43151"/>
                </a:lnTo>
                <a:cubicBezTo>
                  <a:pt x="99665" y="42595"/>
                  <a:pt x="98971" y="42273"/>
                  <a:pt x="98236" y="42273"/>
                </a:cubicBezTo>
                <a:lnTo>
                  <a:pt x="98219" y="42273"/>
                </a:lnTo>
                <a:cubicBezTo>
                  <a:pt x="97525" y="42281"/>
                  <a:pt x="96860" y="42575"/>
                  <a:pt x="96385" y="43085"/>
                </a:cubicBezTo>
                <a:cubicBezTo>
                  <a:pt x="96194" y="42967"/>
                  <a:pt x="95993" y="42861"/>
                  <a:pt x="95782" y="42780"/>
                </a:cubicBezTo>
                <a:cubicBezTo>
                  <a:pt x="96381" y="42044"/>
                  <a:pt x="97268" y="41624"/>
                  <a:pt x="98215" y="41615"/>
                </a:cubicBezTo>
                <a:lnTo>
                  <a:pt x="98236" y="41615"/>
                </a:lnTo>
                <a:cubicBezTo>
                  <a:pt x="99220" y="41615"/>
                  <a:pt x="100131" y="42060"/>
                  <a:pt x="100739" y="42840"/>
                </a:cubicBezTo>
                <a:lnTo>
                  <a:pt x="100792" y="42795"/>
                </a:lnTo>
                <a:cubicBezTo>
                  <a:pt x="100173" y="42002"/>
                  <a:pt x="99249" y="41545"/>
                  <a:pt x="98241" y="41545"/>
                </a:cubicBezTo>
                <a:cubicBezTo>
                  <a:pt x="98233" y="41545"/>
                  <a:pt x="98224" y="41545"/>
                  <a:pt x="98215" y="41546"/>
                </a:cubicBezTo>
                <a:cubicBezTo>
                  <a:pt x="97240" y="41550"/>
                  <a:pt x="96329" y="41991"/>
                  <a:pt x="95713" y="42750"/>
                </a:cubicBezTo>
                <a:lnTo>
                  <a:pt x="95713" y="42750"/>
                </a:lnTo>
                <a:cubicBezTo>
                  <a:pt x="95501" y="42672"/>
                  <a:pt x="95282" y="42608"/>
                  <a:pt x="95054" y="42563"/>
                </a:cubicBezTo>
                <a:cubicBezTo>
                  <a:pt x="95601" y="41787"/>
                  <a:pt x="96406" y="41244"/>
                  <a:pt x="97309" y="41019"/>
                </a:cubicBezTo>
                <a:lnTo>
                  <a:pt x="97321" y="41019"/>
                </a:lnTo>
                <a:cubicBezTo>
                  <a:pt x="97611" y="40946"/>
                  <a:pt x="97910" y="40908"/>
                  <a:pt x="98211" y="40908"/>
                </a:cubicBezTo>
                <a:lnTo>
                  <a:pt x="98236" y="40908"/>
                </a:lnTo>
                <a:cubicBezTo>
                  <a:pt x="99518" y="40908"/>
                  <a:pt x="100715" y="41538"/>
                  <a:pt x="101442" y="42599"/>
                </a:cubicBezTo>
                <a:lnTo>
                  <a:pt x="101499" y="42559"/>
                </a:lnTo>
                <a:cubicBezTo>
                  <a:pt x="100760" y="41481"/>
                  <a:pt x="99543" y="40835"/>
                  <a:pt x="98236" y="40835"/>
                </a:cubicBezTo>
                <a:lnTo>
                  <a:pt x="98211" y="40835"/>
                </a:lnTo>
                <a:cubicBezTo>
                  <a:pt x="98166" y="40840"/>
                  <a:pt x="98121" y="40840"/>
                  <a:pt x="98076" y="40840"/>
                </a:cubicBezTo>
                <a:cubicBezTo>
                  <a:pt x="97921" y="40423"/>
                  <a:pt x="97705" y="40047"/>
                  <a:pt x="97439" y="39713"/>
                </a:cubicBezTo>
                <a:cubicBezTo>
                  <a:pt x="97652" y="39504"/>
                  <a:pt x="97934" y="39389"/>
                  <a:pt x="98232" y="39385"/>
                </a:cubicBezTo>
                <a:lnTo>
                  <a:pt x="98240" y="39385"/>
                </a:lnTo>
                <a:cubicBezTo>
                  <a:pt x="98579" y="39385"/>
                  <a:pt x="98902" y="39536"/>
                  <a:pt x="99118" y="39794"/>
                </a:cubicBezTo>
                <a:lnTo>
                  <a:pt x="99171" y="39749"/>
                </a:lnTo>
                <a:cubicBezTo>
                  <a:pt x="98939" y="39475"/>
                  <a:pt x="98600" y="39316"/>
                  <a:pt x="98240" y="39316"/>
                </a:cubicBezTo>
                <a:lnTo>
                  <a:pt x="98232" y="39316"/>
                </a:lnTo>
                <a:cubicBezTo>
                  <a:pt x="97917" y="39320"/>
                  <a:pt x="97619" y="39438"/>
                  <a:pt x="97395" y="39659"/>
                </a:cubicBezTo>
                <a:cubicBezTo>
                  <a:pt x="97280" y="39524"/>
                  <a:pt x="97154" y="39394"/>
                  <a:pt x="97022" y="39275"/>
                </a:cubicBezTo>
                <a:cubicBezTo>
                  <a:pt x="97350" y="38961"/>
                  <a:pt x="97774" y="38785"/>
                  <a:pt x="98232" y="38785"/>
                </a:cubicBezTo>
                <a:cubicBezTo>
                  <a:pt x="98242" y="38785"/>
                  <a:pt x="98252" y="38785"/>
                  <a:pt x="98262" y="38785"/>
                </a:cubicBezTo>
                <a:cubicBezTo>
                  <a:pt x="98745" y="38785"/>
                  <a:pt x="99202" y="38993"/>
                  <a:pt x="99531" y="39349"/>
                </a:cubicBezTo>
                <a:lnTo>
                  <a:pt x="99584" y="39304"/>
                </a:lnTo>
                <a:cubicBezTo>
                  <a:pt x="99237" y="38928"/>
                  <a:pt x="98751" y="38716"/>
                  <a:pt x="98240" y="38716"/>
                </a:cubicBezTo>
                <a:lnTo>
                  <a:pt x="98228" y="38716"/>
                </a:lnTo>
                <a:cubicBezTo>
                  <a:pt x="97758" y="38716"/>
                  <a:pt x="97313" y="38899"/>
                  <a:pt x="96973" y="39226"/>
                </a:cubicBezTo>
                <a:cubicBezTo>
                  <a:pt x="96815" y="39091"/>
                  <a:pt x="96647" y="38965"/>
                  <a:pt x="96472" y="38855"/>
                </a:cubicBezTo>
                <a:cubicBezTo>
                  <a:pt x="96929" y="38376"/>
                  <a:pt x="97567" y="38099"/>
                  <a:pt x="98228" y="38095"/>
                </a:cubicBezTo>
                <a:lnTo>
                  <a:pt x="98240" y="38095"/>
                </a:lnTo>
                <a:cubicBezTo>
                  <a:pt x="98955" y="38095"/>
                  <a:pt x="99629" y="38405"/>
                  <a:pt x="100095" y="38948"/>
                </a:cubicBezTo>
                <a:lnTo>
                  <a:pt x="100147" y="38904"/>
                </a:lnTo>
                <a:cubicBezTo>
                  <a:pt x="99669" y="38344"/>
                  <a:pt x="98975" y="38026"/>
                  <a:pt x="98240" y="38026"/>
                </a:cubicBezTo>
                <a:lnTo>
                  <a:pt x="98223" y="38026"/>
                </a:lnTo>
                <a:cubicBezTo>
                  <a:pt x="97542" y="38029"/>
                  <a:pt x="96880" y="38320"/>
                  <a:pt x="96410" y="38818"/>
                </a:cubicBezTo>
                <a:cubicBezTo>
                  <a:pt x="96219" y="38699"/>
                  <a:pt x="96014" y="38597"/>
                  <a:pt x="95797" y="38516"/>
                </a:cubicBezTo>
                <a:cubicBezTo>
                  <a:pt x="96398" y="37792"/>
                  <a:pt x="97280" y="37372"/>
                  <a:pt x="98219" y="37368"/>
                </a:cubicBezTo>
                <a:lnTo>
                  <a:pt x="98240" y="37368"/>
                </a:lnTo>
                <a:cubicBezTo>
                  <a:pt x="99224" y="37368"/>
                  <a:pt x="100140" y="37813"/>
                  <a:pt x="100743" y="38589"/>
                </a:cubicBezTo>
                <a:lnTo>
                  <a:pt x="100801" y="38548"/>
                </a:lnTo>
                <a:cubicBezTo>
                  <a:pt x="100180" y="37752"/>
                  <a:pt x="99249" y="37298"/>
                  <a:pt x="98240" y="37298"/>
                </a:cubicBezTo>
                <a:lnTo>
                  <a:pt x="98219" y="37298"/>
                </a:lnTo>
                <a:cubicBezTo>
                  <a:pt x="97252" y="37302"/>
                  <a:pt x="96345" y="37735"/>
                  <a:pt x="95729" y="38487"/>
                </a:cubicBezTo>
                <a:cubicBezTo>
                  <a:pt x="95516" y="38409"/>
                  <a:pt x="95295" y="38348"/>
                  <a:pt x="95067" y="38307"/>
                </a:cubicBezTo>
                <a:cubicBezTo>
                  <a:pt x="95601" y="37547"/>
                  <a:pt x="96381" y="37012"/>
                  <a:pt x="97260" y="36784"/>
                </a:cubicBezTo>
                <a:cubicBezTo>
                  <a:pt x="97260" y="36788"/>
                  <a:pt x="97264" y="36791"/>
                  <a:pt x="97264" y="36791"/>
                </a:cubicBezTo>
                <a:lnTo>
                  <a:pt x="97329" y="36767"/>
                </a:lnTo>
                <a:cubicBezTo>
                  <a:pt x="97537" y="36714"/>
                  <a:pt x="97754" y="36682"/>
                  <a:pt x="97974" y="36665"/>
                </a:cubicBezTo>
                <a:lnTo>
                  <a:pt x="97974" y="36674"/>
                </a:lnTo>
                <a:lnTo>
                  <a:pt x="98003" y="36665"/>
                </a:lnTo>
                <a:cubicBezTo>
                  <a:pt x="98076" y="36661"/>
                  <a:pt x="98146" y="36657"/>
                  <a:pt x="98215" y="36657"/>
                </a:cubicBezTo>
                <a:lnTo>
                  <a:pt x="98240" y="36657"/>
                </a:lnTo>
                <a:cubicBezTo>
                  <a:pt x="99522" y="36657"/>
                  <a:pt x="100719" y="37290"/>
                  <a:pt x="101446" y="38348"/>
                </a:cubicBezTo>
                <a:lnTo>
                  <a:pt x="101503" y="38311"/>
                </a:lnTo>
                <a:cubicBezTo>
                  <a:pt x="100764" y="37229"/>
                  <a:pt x="99547" y="36588"/>
                  <a:pt x="98240" y="36588"/>
                </a:cubicBezTo>
                <a:lnTo>
                  <a:pt x="98215" y="36588"/>
                </a:lnTo>
                <a:cubicBezTo>
                  <a:pt x="98150" y="36588"/>
                  <a:pt x="98085" y="36591"/>
                  <a:pt x="98019" y="36595"/>
                </a:cubicBezTo>
                <a:cubicBezTo>
                  <a:pt x="97872" y="36188"/>
                  <a:pt x="97660" y="35816"/>
                  <a:pt x="97403" y="35489"/>
                </a:cubicBezTo>
                <a:lnTo>
                  <a:pt x="97403" y="35489"/>
                </a:lnTo>
                <a:lnTo>
                  <a:pt x="97407" y="35493"/>
                </a:lnTo>
                <a:cubicBezTo>
                  <a:pt x="97623" y="35264"/>
                  <a:pt x="97914" y="35138"/>
                  <a:pt x="98228" y="35138"/>
                </a:cubicBezTo>
                <a:lnTo>
                  <a:pt x="98236" y="35138"/>
                </a:lnTo>
                <a:cubicBezTo>
                  <a:pt x="98575" y="35138"/>
                  <a:pt x="98894" y="35285"/>
                  <a:pt x="99114" y="35547"/>
                </a:cubicBezTo>
                <a:lnTo>
                  <a:pt x="99167" y="35501"/>
                </a:lnTo>
                <a:cubicBezTo>
                  <a:pt x="99154" y="35481"/>
                  <a:pt x="99139" y="35464"/>
                  <a:pt x="99122" y="35449"/>
                </a:cubicBezTo>
                <a:cubicBezTo>
                  <a:pt x="98894" y="35207"/>
                  <a:pt x="98575" y="35068"/>
                  <a:pt x="98236" y="35068"/>
                </a:cubicBezTo>
                <a:lnTo>
                  <a:pt x="98228" y="35068"/>
                </a:lnTo>
                <a:cubicBezTo>
                  <a:pt x="97897" y="35068"/>
                  <a:pt x="97591" y="35199"/>
                  <a:pt x="97362" y="35436"/>
                </a:cubicBezTo>
                <a:cubicBezTo>
                  <a:pt x="97248" y="35297"/>
                  <a:pt x="97125" y="35170"/>
                  <a:pt x="96994" y="35048"/>
                </a:cubicBezTo>
                <a:cubicBezTo>
                  <a:pt x="97325" y="34721"/>
                  <a:pt x="97758" y="34537"/>
                  <a:pt x="98223" y="34533"/>
                </a:cubicBezTo>
                <a:lnTo>
                  <a:pt x="98236" y="34533"/>
                </a:lnTo>
                <a:cubicBezTo>
                  <a:pt x="98726" y="34533"/>
                  <a:pt x="99196" y="34742"/>
                  <a:pt x="99527" y="35101"/>
                </a:cubicBezTo>
                <a:lnTo>
                  <a:pt x="99580" y="35052"/>
                </a:lnTo>
                <a:cubicBezTo>
                  <a:pt x="99233" y="34680"/>
                  <a:pt x="98743" y="34463"/>
                  <a:pt x="98236" y="34463"/>
                </a:cubicBezTo>
                <a:lnTo>
                  <a:pt x="98223" y="34463"/>
                </a:lnTo>
                <a:cubicBezTo>
                  <a:pt x="97742" y="34468"/>
                  <a:pt x="97284" y="34659"/>
                  <a:pt x="96945" y="35003"/>
                </a:cubicBezTo>
                <a:cubicBezTo>
                  <a:pt x="96790" y="34864"/>
                  <a:pt x="96623" y="34738"/>
                  <a:pt x="96447" y="34623"/>
                </a:cubicBezTo>
                <a:cubicBezTo>
                  <a:pt x="96905" y="34133"/>
                  <a:pt x="97550" y="33851"/>
                  <a:pt x="98219" y="33847"/>
                </a:cubicBezTo>
                <a:lnTo>
                  <a:pt x="98236" y="33847"/>
                </a:lnTo>
                <a:cubicBezTo>
                  <a:pt x="98951" y="33847"/>
                  <a:pt x="99625" y="34158"/>
                  <a:pt x="100091" y="34697"/>
                </a:cubicBezTo>
                <a:lnTo>
                  <a:pt x="100144" y="34652"/>
                </a:lnTo>
                <a:cubicBezTo>
                  <a:pt x="99665" y="34096"/>
                  <a:pt x="98971" y="33777"/>
                  <a:pt x="98236" y="33777"/>
                </a:cubicBezTo>
                <a:lnTo>
                  <a:pt x="98219" y="33777"/>
                </a:lnTo>
                <a:cubicBezTo>
                  <a:pt x="97525" y="33782"/>
                  <a:pt x="96860" y="34076"/>
                  <a:pt x="96385" y="34586"/>
                </a:cubicBezTo>
                <a:cubicBezTo>
                  <a:pt x="96194" y="34468"/>
                  <a:pt x="95993" y="34365"/>
                  <a:pt x="95782" y="34280"/>
                </a:cubicBezTo>
                <a:cubicBezTo>
                  <a:pt x="96381" y="33545"/>
                  <a:pt x="97268" y="33124"/>
                  <a:pt x="98215" y="33116"/>
                </a:cubicBezTo>
                <a:lnTo>
                  <a:pt x="98236" y="33116"/>
                </a:lnTo>
                <a:cubicBezTo>
                  <a:pt x="99220" y="33116"/>
                  <a:pt x="100131" y="33562"/>
                  <a:pt x="100739" y="34341"/>
                </a:cubicBezTo>
                <a:lnTo>
                  <a:pt x="100792" y="34297"/>
                </a:lnTo>
                <a:cubicBezTo>
                  <a:pt x="100172" y="33504"/>
                  <a:pt x="99245" y="33047"/>
                  <a:pt x="98236" y="33047"/>
                </a:cubicBezTo>
                <a:lnTo>
                  <a:pt x="98215" y="33047"/>
                </a:lnTo>
                <a:cubicBezTo>
                  <a:pt x="97239" y="33055"/>
                  <a:pt x="96328" y="33492"/>
                  <a:pt x="95712" y="34252"/>
                </a:cubicBezTo>
                <a:lnTo>
                  <a:pt x="95716" y="34256"/>
                </a:lnTo>
                <a:cubicBezTo>
                  <a:pt x="95503" y="34174"/>
                  <a:pt x="95283" y="34109"/>
                  <a:pt x="95054" y="34067"/>
                </a:cubicBezTo>
                <a:cubicBezTo>
                  <a:pt x="95601" y="33287"/>
                  <a:pt x="96406" y="32744"/>
                  <a:pt x="97309" y="32520"/>
                </a:cubicBezTo>
                <a:lnTo>
                  <a:pt x="97309" y="32524"/>
                </a:lnTo>
                <a:lnTo>
                  <a:pt x="97321" y="32520"/>
                </a:lnTo>
                <a:cubicBezTo>
                  <a:pt x="97611" y="32450"/>
                  <a:pt x="97910" y="32410"/>
                  <a:pt x="98211" y="32410"/>
                </a:cubicBezTo>
                <a:lnTo>
                  <a:pt x="98236" y="32410"/>
                </a:lnTo>
                <a:cubicBezTo>
                  <a:pt x="99518" y="32410"/>
                  <a:pt x="100715" y="33038"/>
                  <a:pt x="101442" y="34101"/>
                </a:cubicBezTo>
                <a:lnTo>
                  <a:pt x="101499" y="34060"/>
                </a:lnTo>
                <a:cubicBezTo>
                  <a:pt x="100760" y="32981"/>
                  <a:pt x="99543" y="32340"/>
                  <a:pt x="98236" y="32340"/>
                </a:cubicBezTo>
                <a:lnTo>
                  <a:pt x="98076" y="32340"/>
                </a:lnTo>
                <a:cubicBezTo>
                  <a:pt x="97921" y="31928"/>
                  <a:pt x="97705" y="31547"/>
                  <a:pt x="97439" y="31217"/>
                </a:cubicBezTo>
                <a:cubicBezTo>
                  <a:pt x="97652" y="31004"/>
                  <a:pt x="97934" y="30890"/>
                  <a:pt x="98232" y="30890"/>
                </a:cubicBezTo>
                <a:lnTo>
                  <a:pt x="98240" y="30890"/>
                </a:lnTo>
                <a:cubicBezTo>
                  <a:pt x="98579" y="30890"/>
                  <a:pt x="98902" y="31038"/>
                  <a:pt x="99118" y="31294"/>
                </a:cubicBezTo>
                <a:lnTo>
                  <a:pt x="99171" y="31249"/>
                </a:lnTo>
                <a:cubicBezTo>
                  <a:pt x="98939" y="30976"/>
                  <a:pt x="98600" y="30817"/>
                  <a:pt x="98240" y="30817"/>
                </a:cubicBezTo>
                <a:lnTo>
                  <a:pt x="98232" y="30817"/>
                </a:lnTo>
                <a:cubicBezTo>
                  <a:pt x="97917" y="30821"/>
                  <a:pt x="97619" y="30943"/>
                  <a:pt x="97395" y="31160"/>
                </a:cubicBezTo>
                <a:cubicBezTo>
                  <a:pt x="97280" y="31025"/>
                  <a:pt x="97154" y="30894"/>
                  <a:pt x="97022" y="30776"/>
                </a:cubicBezTo>
                <a:cubicBezTo>
                  <a:pt x="97350" y="30461"/>
                  <a:pt x="97774" y="30290"/>
                  <a:pt x="98232" y="30286"/>
                </a:cubicBezTo>
                <a:lnTo>
                  <a:pt x="98240" y="30286"/>
                </a:lnTo>
                <a:cubicBezTo>
                  <a:pt x="98730" y="30286"/>
                  <a:pt x="99200" y="30490"/>
                  <a:pt x="99531" y="30849"/>
                </a:cubicBezTo>
                <a:lnTo>
                  <a:pt x="99584" y="30804"/>
                </a:lnTo>
                <a:cubicBezTo>
                  <a:pt x="99237" y="30429"/>
                  <a:pt x="98751" y="30216"/>
                  <a:pt x="98240" y="30216"/>
                </a:cubicBezTo>
                <a:lnTo>
                  <a:pt x="98228" y="30216"/>
                </a:lnTo>
                <a:cubicBezTo>
                  <a:pt x="97758" y="30216"/>
                  <a:pt x="97313" y="30400"/>
                  <a:pt x="96973" y="30731"/>
                </a:cubicBezTo>
                <a:cubicBezTo>
                  <a:pt x="96815" y="30592"/>
                  <a:pt x="96647" y="30465"/>
                  <a:pt x="96472" y="30355"/>
                </a:cubicBezTo>
                <a:cubicBezTo>
                  <a:pt x="96929" y="29877"/>
                  <a:pt x="97567" y="29600"/>
                  <a:pt x="98228" y="29596"/>
                </a:cubicBezTo>
                <a:cubicBezTo>
                  <a:pt x="98233" y="29596"/>
                  <a:pt x="98237" y="29596"/>
                  <a:pt x="98242" y="29596"/>
                </a:cubicBezTo>
                <a:cubicBezTo>
                  <a:pt x="98955" y="29596"/>
                  <a:pt x="99628" y="29905"/>
                  <a:pt x="100095" y="30449"/>
                </a:cubicBezTo>
                <a:lnTo>
                  <a:pt x="100147" y="30404"/>
                </a:lnTo>
                <a:cubicBezTo>
                  <a:pt x="99669" y="29845"/>
                  <a:pt x="98975" y="29526"/>
                  <a:pt x="98240" y="29526"/>
                </a:cubicBezTo>
                <a:lnTo>
                  <a:pt x="98223" y="29526"/>
                </a:lnTo>
                <a:cubicBezTo>
                  <a:pt x="97542" y="29530"/>
                  <a:pt x="96880" y="29820"/>
                  <a:pt x="96410" y="30318"/>
                </a:cubicBezTo>
                <a:cubicBezTo>
                  <a:pt x="96219" y="30199"/>
                  <a:pt x="96014" y="30097"/>
                  <a:pt x="95797" y="30016"/>
                </a:cubicBezTo>
                <a:cubicBezTo>
                  <a:pt x="96398" y="29293"/>
                  <a:pt x="97280" y="28872"/>
                  <a:pt x="98219" y="28868"/>
                </a:cubicBezTo>
                <a:cubicBezTo>
                  <a:pt x="98224" y="28868"/>
                  <a:pt x="98228" y="28868"/>
                  <a:pt x="98232" y="28868"/>
                </a:cubicBezTo>
                <a:cubicBezTo>
                  <a:pt x="99220" y="28868"/>
                  <a:pt x="100137" y="29313"/>
                  <a:pt x="100743" y="30090"/>
                </a:cubicBezTo>
                <a:lnTo>
                  <a:pt x="100801" y="30048"/>
                </a:lnTo>
                <a:cubicBezTo>
                  <a:pt x="100180" y="29253"/>
                  <a:pt x="99249" y="28799"/>
                  <a:pt x="98240" y="28799"/>
                </a:cubicBezTo>
                <a:lnTo>
                  <a:pt x="98219" y="28799"/>
                </a:lnTo>
                <a:cubicBezTo>
                  <a:pt x="97252" y="28803"/>
                  <a:pt x="96345" y="29240"/>
                  <a:pt x="95729" y="29988"/>
                </a:cubicBezTo>
                <a:cubicBezTo>
                  <a:pt x="95516" y="29910"/>
                  <a:pt x="95295" y="29848"/>
                  <a:pt x="95067" y="29807"/>
                </a:cubicBezTo>
                <a:cubicBezTo>
                  <a:pt x="95601" y="29048"/>
                  <a:pt x="96381" y="28517"/>
                  <a:pt x="97260" y="28284"/>
                </a:cubicBezTo>
                <a:cubicBezTo>
                  <a:pt x="97260" y="28288"/>
                  <a:pt x="97264" y="28293"/>
                  <a:pt x="97264" y="28293"/>
                </a:cubicBezTo>
                <a:lnTo>
                  <a:pt x="97329" y="28268"/>
                </a:lnTo>
                <a:cubicBezTo>
                  <a:pt x="97537" y="28219"/>
                  <a:pt x="97754" y="28182"/>
                  <a:pt x="97974" y="28170"/>
                </a:cubicBezTo>
                <a:lnTo>
                  <a:pt x="97974" y="28178"/>
                </a:lnTo>
                <a:lnTo>
                  <a:pt x="98003" y="28165"/>
                </a:lnTo>
                <a:cubicBezTo>
                  <a:pt x="98076" y="28162"/>
                  <a:pt x="98146" y="28158"/>
                  <a:pt x="98215" y="28158"/>
                </a:cubicBezTo>
                <a:lnTo>
                  <a:pt x="98240" y="28158"/>
                </a:lnTo>
                <a:cubicBezTo>
                  <a:pt x="99522" y="28158"/>
                  <a:pt x="100719" y="28791"/>
                  <a:pt x="101446" y="29848"/>
                </a:cubicBezTo>
                <a:lnTo>
                  <a:pt x="101503" y="29812"/>
                </a:lnTo>
                <a:cubicBezTo>
                  <a:pt x="100762" y="28728"/>
                  <a:pt x="99538" y="28088"/>
                  <a:pt x="98227" y="28088"/>
                </a:cubicBezTo>
                <a:cubicBezTo>
                  <a:pt x="98223" y="28088"/>
                  <a:pt x="98219" y="28088"/>
                  <a:pt x="98215" y="28088"/>
                </a:cubicBezTo>
                <a:cubicBezTo>
                  <a:pt x="98150" y="28088"/>
                  <a:pt x="98085" y="28092"/>
                  <a:pt x="98019" y="28097"/>
                </a:cubicBezTo>
                <a:cubicBezTo>
                  <a:pt x="97872" y="27688"/>
                  <a:pt x="97660" y="27317"/>
                  <a:pt x="97403" y="26989"/>
                </a:cubicBezTo>
                <a:lnTo>
                  <a:pt x="97403" y="26989"/>
                </a:lnTo>
                <a:lnTo>
                  <a:pt x="97407" y="26994"/>
                </a:lnTo>
                <a:cubicBezTo>
                  <a:pt x="97623" y="26765"/>
                  <a:pt x="97914" y="26642"/>
                  <a:pt x="98228" y="26638"/>
                </a:cubicBezTo>
                <a:cubicBezTo>
                  <a:pt x="98232" y="26638"/>
                  <a:pt x="98237" y="26638"/>
                  <a:pt x="98241" y="26638"/>
                </a:cubicBezTo>
                <a:cubicBezTo>
                  <a:pt x="98575" y="26638"/>
                  <a:pt x="98897" y="26789"/>
                  <a:pt x="99114" y="27047"/>
                </a:cubicBezTo>
                <a:lnTo>
                  <a:pt x="99167" y="27002"/>
                </a:lnTo>
                <a:cubicBezTo>
                  <a:pt x="98934" y="26728"/>
                  <a:pt x="98596" y="26569"/>
                  <a:pt x="98236" y="26569"/>
                </a:cubicBezTo>
                <a:lnTo>
                  <a:pt x="98228" y="26569"/>
                </a:lnTo>
                <a:cubicBezTo>
                  <a:pt x="97897" y="26573"/>
                  <a:pt x="97591" y="26704"/>
                  <a:pt x="97362" y="26936"/>
                </a:cubicBezTo>
                <a:cubicBezTo>
                  <a:pt x="97248" y="26802"/>
                  <a:pt x="97125" y="26671"/>
                  <a:pt x="96994" y="26548"/>
                </a:cubicBezTo>
                <a:cubicBezTo>
                  <a:pt x="97325" y="26222"/>
                  <a:pt x="97758" y="26038"/>
                  <a:pt x="98223" y="26033"/>
                </a:cubicBezTo>
                <a:lnTo>
                  <a:pt x="98236" y="26033"/>
                </a:lnTo>
                <a:cubicBezTo>
                  <a:pt x="98726" y="26033"/>
                  <a:pt x="99196" y="26242"/>
                  <a:pt x="99527" y="26602"/>
                </a:cubicBezTo>
                <a:lnTo>
                  <a:pt x="99580" y="26553"/>
                </a:lnTo>
                <a:cubicBezTo>
                  <a:pt x="99233" y="26180"/>
                  <a:pt x="98743" y="25965"/>
                  <a:pt x="98236" y="25965"/>
                </a:cubicBezTo>
                <a:lnTo>
                  <a:pt x="98223" y="25965"/>
                </a:lnTo>
                <a:cubicBezTo>
                  <a:pt x="97742" y="25969"/>
                  <a:pt x="97284" y="26161"/>
                  <a:pt x="96945" y="26504"/>
                </a:cubicBezTo>
                <a:cubicBezTo>
                  <a:pt x="96790" y="26365"/>
                  <a:pt x="96623" y="26238"/>
                  <a:pt x="96447" y="26124"/>
                </a:cubicBezTo>
                <a:cubicBezTo>
                  <a:pt x="96905" y="25634"/>
                  <a:pt x="97550" y="25352"/>
                  <a:pt x="98219" y="25347"/>
                </a:cubicBezTo>
                <a:lnTo>
                  <a:pt x="98236" y="25347"/>
                </a:lnTo>
                <a:cubicBezTo>
                  <a:pt x="98951" y="25347"/>
                  <a:pt x="99625" y="25658"/>
                  <a:pt x="100091" y="26201"/>
                </a:cubicBezTo>
                <a:lnTo>
                  <a:pt x="100144" y="26152"/>
                </a:lnTo>
                <a:cubicBezTo>
                  <a:pt x="99665" y="25597"/>
                  <a:pt x="98971" y="25279"/>
                  <a:pt x="98236" y="25279"/>
                </a:cubicBezTo>
                <a:lnTo>
                  <a:pt x="98219" y="25279"/>
                </a:lnTo>
                <a:cubicBezTo>
                  <a:pt x="97525" y="25283"/>
                  <a:pt x="96860" y="25577"/>
                  <a:pt x="96385" y="26087"/>
                </a:cubicBezTo>
                <a:cubicBezTo>
                  <a:pt x="96194" y="25969"/>
                  <a:pt x="95993" y="25867"/>
                  <a:pt x="95782" y="25781"/>
                </a:cubicBezTo>
                <a:cubicBezTo>
                  <a:pt x="96381" y="25049"/>
                  <a:pt x="97268" y="24625"/>
                  <a:pt x="98215" y="24617"/>
                </a:cubicBezTo>
                <a:lnTo>
                  <a:pt x="98236" y="24617"/>
                </a:lnTo>
                <a:cubicBezTo>
                  <a:pt x="99220" y="24617"/>
                  <a:pt x="100131" y="25062"/>
                  <a:pt x="100739" y="25842"/>
                </a:cubicBezTo>
                <a:lnTo>
                  <a:pt x="100792" y="25797"/>
                </a:lnTo>
                <a:cubicBezTo>
                  <a:pt x="100172" y="25004"/>
                  <a:pt x="99245" y="24547"/>
                  <a:pt x="98236" y="24547"/>
                </a:cubicBezTo>
                <a:lnTo>
                  <a:pt x="98215" y="24547"/>
                </a:lnTo>
                <a:cubicBezTo>
                  <a:pt x="97239" y="24555"/>
                  <a:pt x="96328" y="24992"/>
                  <a:pt x="95712" y="25752"/>
                </a:cubicBezTo>
                <a:lnTo>
                  <a:pt x="95716" y="25756"/>
                </a:lnTo>
                <a:cubicBezTo>
                  <a:pt x="95503" y="25675"/>
                  <a:pt x="95283" y="25609"/>
                  <a:pt x="95054" y="25568"/>
                </a:cubicBezTo>
                <a:cubicBezTo>
                  <a:pt x="95601" y="24789"/>
                  <a:pt x="96406" y="24245"/>
                  <a:pt x="97309" y="24020"/>
                </a:cubicBezTo>
                <a:lnTo>
                  <a:pt x="97309" y="24024"/>
                </a:lnTo>
                <a:lnTo>
                  <a:pt x="97321" y="24020"/>
                </a:lnTo>
                <a:cubicBezTo>
                  <a:pt x="97611" y="23950"/>
                  <a:pt x="97910" y="23910"/>
                  <a:pt x="98211" y="23910"/>
                </a:cubicBezTo>
                <a:lnTo>
                  <a:pt x="98236" y="23910"/>
                </a:lnTo>
                <a:cubicBezTo>
                  <a:pt x="99518" y="23910"/>
                  <a:pt x="100715" y="24539"/>
                  <a:pt x="101442" y="25601"/>
                </a:cubicBezTo>
                <a:lnTo>
                  <a:pt x="101499" y="25560"/>
                </a:lnTo>
                <a:cubicBezTo>
                  <a:pt x="100760" y="24482"/>
                  <a:pt x="99543" y="23841"/>
                  <a:pt x="98236" y="23841"/>
                </a:cubicBezTo>
                <a:lnTo>
                  <a:pt x="98211" y="23841"/>
                </a:lnTo>
                <a:cubicBezTo>
                  <a:pt x="98166" y="23841"/>
                  <a:pt x="98121" y="23841"/>
                  <a:pt x="98076" y="23845"/>
                </a:cubicBezTo>
                <a:cubicBezTo>
                  <a:pt x="97921" y="23428"/>
                  <a:pt x="97705" y="23049"/>
                  <a:pt x="97439" y="22717"/>
                </a:cubicBezTo>
                <a:cubicBezTo>
                  <a:pt x="97652" y="22510"/>
                  <a:pt x="97934" y="22391"/>
                  <a:pt x="98232" y="22391"/>
                </a:cubicBezTo>
                <a:lnTo>
                  <a:pt x="98240" y="22391"/>
                </a:lnTo>
                <a:cubicBezTo>
                  <a:pt x="98579" y="22391"/>
                  <a:pt x="98902" y="22538"/>
                  <a:pt x="99118" y="22795"/>
                </a:cubicBezTo>
                <a:lnTo>
                  <a:pt x="99171" y="22750"/>
                </a:lnTo>
                <a:cubicBezTo>
                  <a:pt x="98939" y="22476"/>
                  <a:pt x="98600" y="22321"/>
                  <a:pt x="98240" y="22321"/>
                </a:cubicBezTo>
                <a:lnTo>
                  <a:pt x="98232" y="22321"/>
                </a:lnTo>
                <a:cubicBezTo>
                  <a:pt x="97917" y="22321"/>
                  <a:pt x="97619" y="22444"/>
                  <a:pt x="97395" y="22660"/>
                </a:cubicBezTo>
                <a:cubicBezTo>
                  <a:pt x="97280" y="22525"/>
                  <a:pt x="97154" y="22399"/>
                  <a:pt x="97022" y="22276"/>
                </a:cubicBezTo>
                <a:cubicBezTo>
                  <a:pt x="97350" y="21962"/>
                  <a:pt x="97774" y="21790"/>
                  <a:pt x="98232" y="21786"/>
                </a:cubicBezTo>
                <a:cubicBezTo>
                  <a:pt x="98237" y="21786"/>
                  <a:pt x="98241" y="21786"/>
                  <a:pt x="98246" y="21786"/>
                </a:cubicBezTo>
                <a:cubicBezTo>
                  <a:pt x="98731" y="21786"/>
                  <a:pt x="99199" y="21993"/>
                  <a:pt x="99531" y="22354"/>
                </a:cubicBezTo>
                <a:lnTo>
                  <a:pt x="99584" y="22305"/>
                </a:lnTo>
                <a:cubicBezTo>
                  <a:pt x="99237" y="21929"/>
                  <a:pt x="98751" y="21717"/>
                  <a:pt x="98240" y="21717"/>
                </a:cubicBezTo>
                <a:lnTo>
                  <a:pt x="98228" y="21717"/>
                </a:lnTo>
                <a:cubicBezTo>
                  <a:pt x="97758" y="21720"/>
                  <a:pt x="97313" y="21901"/>
                  <a:pt x="96973" y="22231"/>
                </a:cubicBezTo>
                <a:cubicBezTo>
                  <a:pt x="96815" y="22093"/>
                  <a:pt x="96647" y="21970"/>
                  <a:pt x="96472" y="21856"/>
                </a:cubicBezTo>
                <a:cubicBezTo>
                  <a:pt x="96929" y="21377"/>
                  <a:pt x="97567" y="21104"/>
                  <a:pt x="98228" y="21100"/>
                </a:cubicBezTo>
                <a:cubicBezTo>
                  <a:pt x="98237" y="21100"/>
                  <a:pt x="98246" y="21100"/>
                  <a:pt x="98255" y="21100"/>
                </a:cubicBezTo>
                <a:cubicBezTo>
                  <a:pt x="98963" y="21100"/>
                  <a:pt x="99631" y="21409"/>
                  <a:pt x="100095" y="21950"/>
                </a:cubicBezTo>
                <a:lnTo>
                  <a:pt x="100147" y="21905"/>
                </a:lnTo>
                <a:cubicBezTo>
                  <a:pt x="99665" y="21341"/>
                  <a:pt x="98967" y="21026"/>
                  <a:pt x="98223" y="21026"/>
                </a:cubicBezTo>
                <a:cubicBezTo>
                  <a:pt x="97542" y="21030"/>
                  <a:pt x="96880" y="21321"/>
                  <a:pt x="96410" y="21818"/>
                </a:cubicBezTo>
                <a:cubicBezTo>
                  <a:pt x="96219" y="21701"/>
                  <a:pt x="96014" y="21603"/>
                  <a:pt x="95797" y="21517"/>
                </a:cubicBezTo>
                <a:cubicBezTo>
                  <a:pt x="96398" y="20794"/>
                  <a:pt x="97280" y="20378"/>
                  <a:pt x="98219" y="20369"/>
                </a:cubicBezTo>
                <a:cubicBezTo>
                  <a:pt x="98224" y="20369"/>
                  <a:pt x="98228" y="20369"/>
                  <a:pt x="98232" y="20369"/>
                </a:cubicBezTo>
                <a:cubicBezTo>
                  <a:pt x="99220" y="20369"/>
                  <a:pt x="100137" y="20813"/>
                  <a:pt x="100743" y="21594"/>
                </a:cubicBezTo>
                <a:lnTo>
                  <a:pt x="100801" y="21549"/>
                </a:lnTo>
                <a:cubicBezTo>
                  <a:pt x="100180" y="20753"/>
                  <a:pt x="99249" y="20299"/>
                  <a:pt x="98240" y="20299"/>
                </a:cubicBezTo>
                <a:lnTo>
                  <a:pt x="98219" y="20299"/>
                </a:lnTo>
                <a:cubicBezTo>
                  <a:pt x="97252" y="20304"/>
                  <a:pt x="96345" y="20740"/>
                  <a:pt x="95729" y="21492"/>
                </a:cubicBezTo>
                <a:cubicBezTo>
                  <a:pt x="95516" y="21411"/>
                  <a:pt x="95295" y="21353"/>
                  <a:pt x="95067" y="21309"/>
                </a:cubicBezTo>
                <a:cubicBezTo>
                  <a:pt x="95601" y="20553"/>
                  <a:pt x="96381" y="20018"/>
                  <a:pt x="97260" y="19785"/>
                </a:cubicBezTo>
                <a:cubicBezTo>
                  <a:pt x="97260" y="19789"/>
                  <a:pt x="97264" y="19793"/>
                  <a:pt x="97264" y="19797"/>
                </a:cubicBezTo>
                <a:lnTo>
                  <a:pt x="97329" y="19769"/>
                </a:lnTo>
                <a:cubicBezTo>
                  <a:pt x="97537" y="19720"/>
                  <a:pt x="97754" y="19686"/>
                  <a:pt x="97974" y="19671"/>
                </a:cubicBezTo>
                <a:lnTo>
                  <a:pt x="97974" y="19679"/>
                </a:lnTo>
                <a:lnTo>
                  <a:pt x="98003" y="19667"/>
                </a:lnTo>
                <a:cubicBezTo>
                  <a:pt x="98076" y="19662"/>
                  <a:pt x="98146" y="19662"/>
                  <a:pt x="98215" y="19662"/>
                </a:cubicBezTo>
                <a:lnTo>
                  <a:pt x="98240" y="19662"/>
                </a:lnTo>
                <a:cubicBezTo>
                  <a:pt x="99522" y="19662"/>
                  <a:pt x="100719" y="20291"/>
                  <a:pt x="101446" y="21353"/>
                </a:cubicBezTo>
                <a:lnTo>
                  <a:pt x="101503" y="21313"/>
                </a:lnTo>
                <a:cubicBezTo>
                  <a:pt x="100764" y="20234"/>
                  <a:pt x="99547" y="19588"/>
                  <a:pt x="98240" y="19588"/>
                </a:cubicBezTo>
                <a:lnTo>
                  <a:pt x="98215" y="19588"/>
                </a:lnTo>
                <a:cubicBezTo>
                  <a:pt x="98150" y="19593"/>
                  <a:pt x="98085" y="19593"/>
                  <a:pt x="98019" y="19597"/>
                </a:cubicBezTo>
                <a:cubicBezTo>
                  <a:pt x="98012" y="19569"/>
                  <a:pt x="97999" y="19536"/>
                  <a:pt x="97987" y="19507"/>
                </a:cubicBezTo>
                <a:cubicBezTo>
                  <a:pt x="97840" y="19136"/>
                  <a:pt x="97644" y="18793"/>
                  <a:pt x="97403" y="18491"/>
                </a:cubicBezTo>
                <a:lnTo>
                  <a:pt x="97403" y="18491"/>
                </a:lnTo>
                <a:lnTo>
                  <a:pt x="97407" y="18495"/>
                </a:lnTo>
                <a:cubicBezTo>
                  <a:pt x="97595" y="18298"/>
                  <a:pt x="97844" y="18176"/>
                  <a:pt x="98113" y="18148"/>
                </a:cubicBezTo>
                <a:cubicBezTo>
                  <a:pt x="98150" y="18143"/>
                  <a:pt x="98191" y="18139"/>
                  <a:pt x="98228" y="18139"/>
                </a:cubicBezTo>
                <a:lnTo>
                  <a:pt x="98236" y="18139"/>
                </a:lnTo>
                <a:cubicBezTo>
                  <a:pt x="98509" y="18139"/>
                  <a:pt x="98775" y="18237"/>
                  <a:pt x="98979" y="18412"/>
                </a:cubicBezTo>
                <a:cubicBezTo>
                  <a:pt x="99028" y="18453"/>
                  <a:pt x="99073" y="18498"/>
                  <a:pt x="99114" y="18547"/>
                </a:cubicBezTo>
                <a:lnTo>
                  <a:pt x="99167" y="18502"/>
                </a:lnTo>
                <a:cubicBezTo>
                  <a:pt x="99154" y="18486"/>
                  <a:pt x="99139" y="18470"/>
                  <a:pt x="99122" y="18453"/>
                </a:cubicBezTo>
                <a:cubicBezTo>
                  <a:pt x="99110" y="18437"/>
                  <a:pt x="99094" y="18425"/>
                  <a:pt x="99081" y="18408"/>
                </a:cubicBezTo>
                <a:cubicBezTo>
                  <a:pt x="99077" y="18408"/>
                  <a:pt x="99077" y="18404"/>
                  <a:pt x="99077" y="18404"/>
                </a:cubicBezTo>
                <a:cubicBezTo>
                  <a:pt x="98853" y="18197"/>
                  <a:pt x="98562" y="18074"/>
                  <a:pt x="98257" y="18069"/>
                </a:cubicBezTo>
                <a:lnTo>
                  <a:pt x="98228" y="18069"/>
                </a:lnTo>
                <a:cubicBezTo>
                  <a:pt x="97897" y="18074"/>
                  <a:pt x="97591" y="18204"/>
                  <a:pt x="97362" y="18442"/>
                </a:cubicBezTo>
                <a:cubicBezTo>
                  <a:pt x="97248" y="18302"/>
                  <a:pt x="97125" y="18172"/>
                  <a:pt x="96994" y="18053"/>
                </a:cubicBezTo>
                <a:cubicBezTo>
                  <a:pt x="97325" y="17722"/>
                  <a:pt x="97758" y="17539"/>
                  <a:pt x="98223" y="17539"/>
                </a:cubicBezTo>
                <a:lnTo>
                  <a:pt x="98236" y="17539"/>
                </a:lnTo>
                <a:cubicBezTo>
                  <a:pt x="98726" y="17539"/>
                  <a:pt x="99196" y="17743"/>
                  <a:pt x="99527" y="18102"/>
                </a:cubicBezTo>
                <a:lnTo>
                  <a:pt x="99580" y="18057"/>
                </a:lnTo>
                <a:cubicBezTo>
                  <a:pt x="99231" y="17680"/>
                  <a:pt x="98747" y="17469"/>
                  <a:pt x="98237" y="17469"/>
                </a:cubicBezTo>
                <a:cubicBezTo>
                  <a:pt x="98233" y="17469"/>
                  <a:pt x="98228" y="17469"/>
                  <a:pt x="98223" y="17469"/>
                </a:cubicBezTo>
                <a:cubicBezTo>
                  <a:pt x="97742" y="17469"/>
                  <a:pt x="97284" y="17661"/>
                  <a:pt x="96945" y="18004"/>
                </a:cubicBezTo>
                <a:cubicBezTo>
                  <a:pt x="96790" y="17865"/>
                  <a:pt x="96623" y="17739"/>
                  <a:pt x="96447" y="17628"/>
                </a:cubicBezTo>
                <a:cubicBezTo>
                  <a:pt x="96905" y="17138"/>
                  <a:pt x="97550" y="16853"/>
                  <a:pt x="98219" y="16849"/>
                </a:cubicBezTo>
                <a:lnTo>
                  <a:pt x="98236" y="16849"/>
                </a:lnTo>
                <a:cubicBezTo>
                  <a:pt x="98951" y="16849"/>
                  <a:pt x="99625" y="17158"/>
                  <a:pt x="100091" y="17702"/>
                </a:cubicBezTo>
                <a:lnTo>
                  <a:pt x="100144" y="17657"/>
                </a:lnTo>
                <a:cubicBezTo>
                  <a:pt x="99664" y="17097"/>
                  <a:pt x="98967" y="16779"/>
                  <a:pt x="98233" y="16779"/>
                </a:cubicBezTo>
                <a:cubicBezTo>
                  <a:pt x="98228" y="16779"/>
                  <a:pt x="98224" y="16779"/>
                  <a:pt x="98219" y="16779"/>
                </a:cubicBezTo>
                <a:cubicBezTo>
                  <a:pt x="97525" y="16783"/>
                  <a:pt x="96860" y="17077"/>
                  <a:pt x="96385" y="17588"/>
                </a:cubicBezTo>
                <a:cubicBezTo>
                  <a:pt x="96194" y="17469"/>
                  <a:pt x="95993" y="17367"/>
                  <a:pt x="95782" y="17281"/>
                </a:cubicBezTo>
                <a:cubicBezTo>
                  <a:pt x="96381" y="16550"/>
                  <a:pt x="97268" y="16125"/>
                  <a:pt x="98215" y="16121"/>
                </a:cubicBezTo>
                <a:lnTo>
                  <a:pt x="98236" y="16121"/>
                </a:lnTo>
                <a:cubicBezTo>
                  <a:pt x="99220" y="16121"/>
                  <a:pt x="100131" y="16566"/>
                  <a:pt x="100739" y="17343"/>
                </a:cubicBezTo>
                <a:lnTo>
                  <a:pt x="100792" y="17302"/>
                </a:lnTo>
                <a:cubicBezTo>
                  <a:pt x="100172" y="16506"/>
                  <a:pt x="99241" y="16052"/>
                  <a:pt x="98236" y="16052"/>
                </a:cubicBezTo>
                <a:lnTo>
                  <a:pt x="98215" y="16052"/>
                </a:lnTo>
                <a:cubicBezTo>
                  <a:pt x="97240" y="16056"/>
                  <a:pt x="96329" y="16496"/>
                  <a:pt x="95713" y="17255"/>
                </a:cubicBezTo>
                <a:lnTo>
                  <a:pt x="95713" y="17255"/>
                </a:lnTo>
                <a:cubicBezTo>
                  <a:pt x="95501" y="17175"/>
                  <a:pt x="95282" y="17113"/>
                  <a:pt x="95054" y="17069"/>
                </a:cubicBezTo>
                <a:cubicBezTo>
                  <a:pt x="95601" y="16289"/>
                  <a:pt x="96406" y="15746"/>
                  <a:pt x="97309" y="15525"/>
                </a:cubicBezTo>
                <a:lnTo>
                  <a:pt x="97321" y="15521"/>
                </a:lnTo>
                <a:cubicBezTo>
                  <a:pt x="97611" y="15452"/>
                  <a:pt x="97910" y="15415"/>
                  <a:pt x="98211" y="15411"/>
                </a:cubicBezTo>
                <a:lnTo>
                  <a:pt x="98236" y="15411"/>
                </a:lnTo>
                <a:cubicBezTo>
                  <a:pt x="99518" y="15411"/>
                  <a:pt x="100715" y="16044"/>
                  <a:pt x="101442" y="17102"/>
                </a:cubicBezTo>
                <a:lnTo>
                  <a:pt x="101499" y="17060"/>
                </a:lnTo>
                <a:cubicBezTo>
                  <a:pt x="100760" y="15982"/>
                  <a:pt x="99543" y="15341"/>
                  <a:pt x="98236" y="15341"/>
                </a:cubicBezTo>
                <a:lnTo>
                  <a:pt x="98211" y="15341"/>
                </a:lnTo>
                <a:cubicBezTo>
                  <a:pt x="98166" y="15341"/>
                  <a:pt x="98121" y="15341"/>
                  <a:pt x="98076" y="15345"/>
                </a:cubicBezTo>
                <a:cubicBezTo>
                  <a:pt x="97921" y="14928"/>
                  <a:pt x="97705" y="14549"/>
                  <a:pt x="97439" y="14218"/>
                </a:cubicBezTo>
                <a:cubicBezTo>
                  <a:pt x="97652" y="14010"/>
                  <a:pt x="97934" y="13891"/>
                  <a:pt x="98232" y="13891"/>
                </a:cubicBezTo>
                <a:cubicBezTo>
                  <a:pt x="98236" y="13891"/>
                  <a:pt x="98241" y="13891"/>
                  <a:pt x="98245" y="13891"/>
                </a:cubicBezTo>
                <a:cubicBezTo>
                  <a:pt x="98583" y="13891"/>
                  <a:pt x="98900" y="14042"/>
                  <a:pt x="99118" y="14300"/>
                </a:cubicBezTo>
                <a:lnTo>
                  <a:pt x="99171" y="14255"/>
                </a:lnTo>
                <a:cubicBezTo>
                  <a:pt x="98939" y="13977"/>
                  <a:pt x="98600" y="13822"/>
                  <a:pt x="98240" y="13822"/>
                </a:cubicBezTo>
                <a:lnTo>
                  <a:pt x="98232" y="13822"/>
                </a:lnTo>
                <a:cubicBezTo>
                  <a:pt x="97917" y="13822"/>
                  <a:pt x="97619" y="13944"/>
                  <a:pt x="97395" y="14165"/>
                </a:cubicBezTo>
                <a:cubicBezTo>
                  <a:pt x="97280" y="14026"/>
                  <a:pt x="97154" y="13899"/>
                  <a:pt x="97022" y="13781"/>
                </a:cubicBezTo>
                <a:cubicBezTo>
                  <a:pt x="97350" y="13467"/>
                  <a:pt x="97774" y="13291"/>
                  <a:pt x="98232" y="13287"/>
                </a:cubicBezTo>
                <a:lnTo>
                  <a:pt x="98240" y="13287"/>
                </a:lnTo>
                <a:cubicBezTo>
                  <a:pt x="98730" y="13287"/>
                  <a:pt x="99200" y="13495"/>
                  <a:pt x="99531" y="13854"/>
                </a:cubicBezTo>
                <a:lnTo>
                  <a:pt x="99584" y="13805"/>
                </a:lnTo>
                <a:cubicBezTo>
                  <a:pt x="99240" y="13433"/>
                  <a:pt x="98752" y="13217"/>
                  <a:pt x="98242" y="13217"/>
                </a:cubicBezTo>
                <a:cubicBezTo>
                  <a:pt x="98237" y="13217"/>
                  <a:pt x="98233" y="13217"/>
                  <a:pt x="98228" y="13217"/>
                </a:cubicBezTo>
                <a:cubicBezTo>
                  <a:pt x="97758" y="13222"/>
                  <a:pt x="97313" y="13405"/>
                  <a:pt x="96973" y="13732"/>
                </a:cubicBezTo>
                <a:cubicBezTo>
                  <a:pt x="96815" y="13593"/>
                  <a:pt x="96647" y="13471"/>
                  <a:pt x="96472" y="13360"/>
                </a:cubicBezTo>
                <a:cubicBezTo>
                  <a:pt x="96929" y="12879"/>
                  <a:pt x="97567" y="12604"/>
                  <a:pt x="98228" y="12600"/>
                </a:cubicBezTo>
                <a:cubicBezTo>
                  <a:pt x="98237" y="12600"/>
                  <a:pt x="98246" y="12600"/>
                  <a:pt x="98254" y="12600"/>
                </a:cubicBezTo>
                <a:cubicBezTo>
                  <a:pt x="98963" y="12600"/>
                  <a:pt x="99631" y="12914"/>
                  <a:pt x="100095" y="13450"/>
                </a:cubicBezTo>
                <a:lnTo>
                  <a:pt x="100147" y="13405"/>
                </a:lnTo>
                <a:cubicBezTo>
                  <a:pt x="99669" y="12849"/>
                  <a:pt x="98975" y="12531"/>
                  <a:pt x="98240" y="12531"/>
                </a:cubicBezTo>
                <a:lnTo>
                  <a:pt x="98223" y="12531"/>
                </a:lnTo>
                <a:cubicBezTo>
                  <a:pt x="97542" y="12536"/>
                  <a:pt x="96880" y="12821"/>
                  <a:pt x="96410" y="13320"/>
                </a:cubicBezTo>
                <a:cubicBezTo>
                  <a:pt x="96219" y="13201"/>
                  <a:pt x="96014" y="13103"/>
                  <a:pt x="95797" y="13017"/>
                </a:cubicBezTo>
                <a:cubicBezTo>
                  <a:pt x="96398" y="12295"/>
                  <a:pt x="97280" y="11878"/>
                  <a:pt x="98219" y="11869"/>
                </a:cubicBezTo>
                <a:lnTo>
                  <a:pt x="98240" y="11869"/>
                </a:lnTo>
                <a:cubicBezTo>
                  <a:pt x="99224" y="11869"/>
                  <a:pt x="100140" y="12315"/>
                  <a:pt x="100743" y="13094"/>
                </a:cubicBezTo>
                <a:lnTo>
                  <a:pt x="100801" y="13050"/>
                </a:lnTo>
                <a:cubicBezTo>
                  <a:pt x="100179" y="12254"/>
                  <a:pt x="99243" y="11801"/>
                  <a:pt x="98236" y="11801"/>
                </a:cubicBezTo>
                <a:cubicBezTo>
                  <a:pt x="98230" y="11801"/>
                  <a:pt x="98225" y="11801"/>
                  <a:pt x="98219" y="11801"/>
                </a:cubicBezTo>
                <a:cubicBezTo>
                  <a:pt x="97252" y="11808"/>
                  <a:pt x="96345" y="12242"/>
                  <a:pt x="95729" y="12993"/>
                </a:cubicBezTo>
                <a:cubicBezTo>
                  <a:pt x="95516" y="12915"/>
                  <a:pt x="95295" y="12854"/>
                  <a:pt x="95067" y="12813"/>
                </a:cubicBezTo>
                <a:cubicBezTo>
                  <a:pt x="95601" y="12053"/>
                  <a:pt x="96381" y="11518"/>
                  <a:pt x="97260" y="11290"/>
                </a:cubicBezTo>
                <a:cubicBezTo>
                  <a:pt x="97260" y="11290"/>
                  <a:pt x="97264" y="11294"/>
                  <a:pt x="97264" y="11298"/>
                </a:cubicBezTo>
                <a:lnTo>
                  <a:pt x="97329" y="11273"/>
                </a:lnTo>
                <a:lnTo>
                  <a:pt x="97329" y="11269"/>
                </a:lnTo>
                <a:cubicBezTo>
                  <a:pt x="97537" y="11220"/>
                  <a:pt x="97754" y="11188"/>
                  <a:pt x="97974" y="11171"/>
                </a:cubicBezTo>
                <a:lnTo>
                  <a:pt x="97974" y="11179"/>
                </a:lnTo>
                <a:lnTo>
                  <a:pt x="98003" y="11171"/>
                </a:lnTo>
                <a:cubicBezTo>
                  <a:pt x="98076" y="11167"/>
                  <a:pt x="98146" y="11163"/>
                  <a:pt x="98215" y="11163"/>
                </a:cubicBezTo>
                <a:lnTo>
                  <a:pt x="98240" y="11163"/>
                </a:lnTo>
                <a:cubicBezTo>
                  <a:pt x="99522" y="11163"/>
                  <a:pt x="100719" y="11792"/>
                  <a:pt x="101446" y="12854"/>
                </a:cubicBezTo>
                <a:lnTo>
                  <a:pt x="101503" y="12813"/>
                </a:lnTo>
                <a:cubicBezTo>
                  <a:pt x="100764" y="11735"/>
                  <a:pt x="99547" y="11094"/>
                  <a:pt x="98240" y="11094"/>
                </a:cubicBezTo>
                <a:lnTo>
                  <a:pt x="98215" y="11094"/>
                </a:lnTo>
                <a:cubicBezTo>
                  <a:pt x="98150" y="11094"/>
                  <a:pt x="98085" y="11094"/>
                  <a:pt x="98019" y="11098"/>
                </a:cubicBezTo>
                <a:cubicBezTo>
                  <a:pt x="97872" y="10689"/>
                  <a:pt x="97660" y="10317"/>
                  <a:pt x="97403" y="9991"/>
                </a:cubicBezTo>
                <a:lnTo>
                  <a:pt x="97403" y="9991"/>
                </a:lnTo>
                <a:lnTo>
                  <a:pt x="97407" y="9995"/>
                </a:lnTo>
                <a:cubicBezTo>
                  <a:pt x="97623" y="9771"/>
                  <a:pt x="97914" y="9644"/>
                  <a:pt x="98228" y="9644"/>
                </a:cubicBezTo>
                <a:cubicBezTo>
                  <a:pt x="98234" y="9644"/>
                  <a:pt x="98239" y="9644"/>
                  <a:pt x="98245" y="9644"/>
                </a:cubicBezTo>
                <a:cubicBezTo>
                  <a:pt x="98577" y="9644"/>
                  <a:pt x="98897" y="9790"/>
                  <a:pt x="99114" y="10048"/>
                </a:cubicBezTo>
                <a:lnTo>
                  <a:pt x="99167" y="10003"/>
                </a:lnTo>
                <a:cubicBezTo>
                  <a:pt x="98934" y="9729"/>
                  <a:pt x="98596" y="9571"/>
                  <a:pt x="98236" y="9571"/>
                </a:cubicBezTo>
                <a:lnTo>
                  <a:pt x="98228" y="9571"/>
                </a:lnTo>
                <a:cubicBezTo>
                  <a:pt x="97897" y="9574"/>
                  <a:pt x="97591" y="9705"/>
                  <a:pt x="97362" y="9942"/>
                </a:cubicBezTo>
                <a:cubicBezTo>
                  <a:pt x="97248" y="9803"/>
                  <a:pt x="97125" y="9672"/>
                  <a:pt x="96994" y="9554"/>
                </a:cubicBezTo>
                <a:cubicBezTo>
                  <a:pt x="97325" y="9223"/>
                  <a:pt x="97758" y="9043"/>
                  <a:pt x="98223" y="9039"/>
                </a:cubicBezTo>
                <a:lnTo>
                  <a:pt x="98236" y="9039"/>
                </a:lnTo>
                <a:cubicBezTo>
                  <a:pt x="98726" y="9039"/>
                  <a:pt x="99196" y="9243"/>
                  <a:pt x="99527" y="9603"/>
                </a:cubicBezTo>
                <a:lnTo>
                  <a:pt x="99580" y="9558"/>
                </a:lnTo>
                <a:cubicBezTo>
                  <a:pt x="99231" y="9182"/>
                  <a:pt x="98747" y="8970"/>
                  <a:pt x="98237" y="8970"/>
                </a:cubicBezTo>
                <a:cubicBezTo>
                  <a:pt x="98233" y="8970"/>
                  <a:pt x="98228" y="8970"/>
                  <a:pt x="98223" y="8970"/>
                </a:cubicBezTo>
                <a:cubicBezTo>
                  <a:pt x="97742" y="8970"/>
                  <a:pt x="97284" y="9162"/>
                  <a:pt x="96945" y="9505"/>
                </a:cubicBezTo>
                <a:cubicBezTo>
                  <a:pt x="96790" y="9366"/>
                  <a:pt x="96623" y="9239"/>
                  <a:pt x="96447" y="9129"/>
                </a:cubicBezTo>
                <a:cubicBezTo>
                  <a:pt x="96905" y="8639"/>
                  <a:pt x="97550" y="8353"/>
                  <a:pt x="98219" y="8349"/>
                </a:cubicBezTo>
                <a:lnTo>
                  <a:pt x="98236" y="8349"/>
                </a:lnTo>
                <a:cubicBezTo>
                  <a:pt x="98951" y="8349"/>
                  <a:pt x="99625" y="8659"/>
                  <a:pt x="100091" y="9203"/>
                </a:cubicBezTo>
                <a:lnTo>
                  <a:pt x="100144" y="9158"/>
                </a:lnTo>
                <a:cubicBezTo>
                  <a:pt x="99665" y="8598"/>
                  <a:pt x="98971" y="8280"/>
                  <a:pt x="98236" y="8280"/>
                </a:cubicBezTo>
                <a:lnTo>
                  <a:pt x="98219" y="8280"/>
                </a:lnTo>
                <a:cubicBezTo>
                  <a:pt x="97525" y="8284"/>
                  <a:pt x="96860" y="8581"/>
                  <a:pt x="96385" y="9092"/>
                </a:cubicBezTo>
                <a:cubicBezTo>
                  <a:pt x="96194" y="8970"/>
                  <a:pt x="95993" y="8868"/>
                  <a:pt x="95782" y="8781"/>
                </a:cubicBezTo>
                <a:cubicBezTo>
                  <a:pt x="96381" y="8051"/>
                  <a:pt x="97268" y="7626"/>
                  <a:pt x="98215" y="7622"/>
                </a:cubicBezTo>
                <a:lnTo>
                  <a:pt x="98236" y="7622"/>
                </a:lnTo>
                <a:cubicBezTo>
                  <a:pt x="99220" y="7622"/>
                  <a:pt x="100131" y="8067"/>
                  <a:pt x="100739" y="8843"/>
                </a:cubicBezTo>
                <a:lnTo>
                  <a:pt x="100792" y="8802"/>
                </a:lnTo>
                <a:cubicBezTo>
                  <a:pt x="100172" y="8006"/>
                  <a:pt x="99245" y="7552"/>
                  <a:pt x="98236" y="7552"/>
                </a:cubicBezTo>
                <a:lnTo>
                  <a:pt x="98215" y="7552"/>
                </a:lnTo>
                <a:cubicBezTo>
                  <a:pt x="97240" y="7556"/>
                  <a:pt x="96329" y="7997"/>
                  <a:pt x="95713" y="8756"/>
                </a:cubicBezTo>
                <a:lnTo>
                  <a:pt x="95713" y="8756"/>
                </a:lnTo>
                <a:cubicBezTo>
                  <a:pt x="95501" y="8675"/>
                  <a:pt x="95282" y="8615"/>
                  <a:pt x="95054" y="8570"/>
                </a:cubicBezTo>
                <a:cubicBezTo>
                  <a:pt x="95601" y="7789"/>
                  <a:pt x="96406" y="7246"/>
                  <a:pt x="97309" y="7026"/>
                </a:cubicBezTo>
                <a:lnTo>
                  <a:pt x="97321" y="7022"/>
                </a:lnTo>
                <a:cubicBezTo>
                  <a:pt x="97611" y="6952"/>
                  <a:pt x="97910" y="6915"/>
                  <a:pt x="98211" y="6911"/>
                </a:cubicBezTo>
                <a:lnTo>
                  <a:pt x="98236" y="6911"/>
                </a:lnTo>
                <a:cubicBezTo>
                  <a:pt x="99518" y="6911"/>
                  <a:pt x="100715" y="7544"/>
                  <a:pt x="101442" y="8602"/>
                </a:cubicBezTo>
                <a:lnTo>
                  <a:pt x="101499" y="8566"/>
                </a:lnTo>
                <a:cubicBezTo>
                  <a:pt x="100760" y="7483"/>
                  <a:pt x="99543" y="6842"/>
                  <a:pt x="98236" y="6842"/>
                </a:cubicBezTo>
                <a:lnTo>
                  <a:pt x="98211" y="6842"/>
                </a:lnTo>
                <a:cubicBezTo>
                  <a:pt x="98166" y="6842"/>
                  <a:pt x="98121" y="6846"/>
                  <a:pt x="98076" y="6846"/>
                </a:cubicBezTo>
                <a:cubicBezTo>
                  <a:pt x="97921" y="6429"/>
                  <a:pt x="97705" y="6050"/>
                  <a:pt x="97439" y="5718"/>
                </a:cubicBezTo>
                <a:cubicBezTo>
                  <a:pt x="97652" y="5510"/>
                  <a:pt x="97934" y="5396"/>
                  <a:pt x="98232" y="5392"/>
                </a:cubicBezTo>
                <a:cubicBezTo>
                  <a:pt x="98236" y="5392"/>
                  <a:pt x="98241" y="5392"/>
                  <a:pt x="98245" y="5392"/>
                </a:cubicBezTo>
                <a:cubicBezTo>
                  <a:pt x="98583" y="5392"/>
                  <a:pt x="98900" y="5542"/>
                  <a:pt x="99118" y="5801"/>
                </a:cubicBezTo>
                <a:lnTo>
                  <a:pt x="99171" y="5755"/>
                </a:lnTo>
                <a:cubicBezTo>
                  <a:pt x="98939" y="5478"/>
                  <a:pt x="98600" y="5322"/>
                  <a:pt x="98240" y="5322"/>
                </a:cubicBezTo>
                <a:lnTo>
                  <a:pt x="98232" y="5322"/>
                </a:lnTo>
                <a:cubicBezTo>
                  <a:pt x="97917" y="5326"/>
                  <a:pt x="97619" y="5445"/>
                  <a:pt x="97395" y="5665"/>
                </a:cubicBezTo>
                <a:cubicBezTo>
                  <a:pt x="97280" y="5527"/>
                  <a:pt x="97154" y="5400"/>
                  <a:pt x="97022" y="5282"/>
                </a:cubicBezTo>
                <a:cubicBezTo>
                  <a:pt x="97350" y="4967"/>
                  <a:pt x="97774" y="4792"/>
                  <a:pt x="98232" y="4787"/>
                </a:cubicBezTo>
                <a:lnTo>
                  <a:pt x="98240" y="4787"/>
                </a:lnTo>
                <a:cubicBezTo>
                  <a:pt x="98730" y="4787"/>
                  <a:pt x="99200" y="4996"/>
                  <a:pt x="99531" y="5356"/>
                </a:cubicBezTo>
                <a:lnTo>
                  <a:pt x="99584" y="5307"/>
                </a:lnTo>
                <a:cubicBezTo>
                  <a:pt x="99237" y="4934"/>
                  <a:pt x="98751" y="4718"/>
                  <a:pt x="98240" y="4718"/>
                </a:cubicBezTo>
                <a:lnTo>
                  <a:pt x="98228" y="4718"/>
                </a:lnTo>
                <a:cubicBezTo>
                  <a:pt x="97758" y="4722"/>
                  <a:pt x="97313" y="4906"/>
                  <a:pt x="96973" y="5233"/>
                </a:cubicBezTo>
                <a:cubicBezTo>
                  <a:pt x="96815" y="5098"/>
                  <a:pt x="96647" y="4971"/>
                  <a:pt x="96472" y="4861"/>
                </a:cubicBezTo>
                <a:cubicBezTo>
                  <a:pt x="96929" y="4383"/>
                  <a:pt x="97567" y="4106"/>
                  <a:pt x="98228" y="4101"/>
                </a:cubicBezTo>
                <a:cubicBezTo>
                  <a:pt x="98237" y="4101"/>
                  <a:pt x="98246" y="4101"/>
                  <a:pt x="98254" y="4101"/>
                </a:cubicBezTo>
                <a:cubicBezTo>
                  <a:pt x="98963" y="4101"/>
                  <a:pt x="99631" y="4414"/>
                  <a:pt x="100095" y="4955"/>
                </a:cubicBezTo>
                <a:lnTo>
                  <a:pt x="100147" y="4906"/>
                </a:lnTo>
                <a:cubicBezTo>
                  <a:pt x="99669" y="4350"/>
                  <a:pt x="98978" y="4032"/>
                  <a:pt x="98240" y="4032"/>
                </a:cubicBezTo>
                <a:cubicBezTo>
                  <a:pt x="98235" y="4032"/>
                  <a:pt x="98229" y="4032"/>
                  <a:pt x="98223" y="4032"/>
                </a:cubicBezTo>
                <a:cubicBezTo>
                  <a:pt x="97542" y="4036"/>
                  <a:pt x="96880" y="4321"/>
                  <a:pt x="96410" y="4820"/>
                </a:cubicBezTo>
                <a:cubicBezTo>
                  <a:pt x="96219" y="4706"/>
                  <a:pt x="96014" y="4604"/>
                  <a:pt x="95797" y="4522"/>
                </a:cubicBezTo>
                <a:cubicBezTo>
                  <a:pt x="96398" y="3795"/>
                  <a:pt x="97280" y="3378"/>
                  <a:pt x="98219" y="3371"/>
                </a:cubicBezTo>
                <a:cubicBezTo>
                  <a:pt x="98225" y="3371"/>
                  <a:pt x="98230" y="3371"/>
                  <a:pt x="98236" y="3371"/>
                </a:cubicBezTo>
                <a:cubicBezTo>
                  <a:pt x="99222" y="3371"/>
                  <a:pt x="100138" y="3816"/>
                  <a:pt x="100743" y="4596"/>
                </a:cubicBezTo>
                <a:lnTo>
                  <a:pt x="100801" y="4551"/>
                </a:lnTo>
                <a:cubicBezTo>
                  <a:pt x="100180" y="3758"/>
                  <a:pt x="99249" y="3301"/>
                  <a:pt x="98240" y="3301"/>
                </a:cubicBezTo>
                <a:lnTo>
                  <a:pt x="98219" y="3301"/>
                </a:lnTo>
                <a:cubicBezTo>
                  <a:pt x="97252" y="3309"/>
                  <a:pt x="96345" y="3742"/>
                  <a:pt x="95729" y="4493"/>
                </a:cubicBezTo>
                <a:cubicBezTo>
                  <a:pt x="95516" y="4416"/>
                  <a:pt x="95295" y="4355"/>
                  <a:pt x="95067" y="4314"/>
                </a:cubicBezTo>
                <a:cubicBezTo>
                  <a:pt x="95601" y="3554"/>
                  <a:pt x="96381" y="3019"/>
                  <a:pt x="97260" y="2790"/>
                </a:cubicBezTo>
                <a:cubicBezTo>
                  <a:pt x="97260" y="2794"/>
                  <a:pt x="97264" y="2794"/>
                  <a:pt x="97264" y="2798"/>
                </a:cubicBezTo>
                <a:lnTo>
                  <a:pt x="97329" y="2774"/>
                </a:lnTo>
                <a:cubicBezTo>
                  <a:pt x="97537" y="2721"/>
                  <a:pt x="97754" y="2688"/>
                  <a:pt x="97974" y="2672"/>
                </a:cubicBezTo>
                <a:lnTo>
                  <a:pt x="97974" y="2680"/>
                </a:lnTo>
                <a:lnTo>
                  <a:pt x="98003" y="2672"/>
                </a:lnTo>
                <a:cubicBezTo>
                  <a:pt x="98076" y="2668"/>
                  <a:pt x="98146" y="2664"/>
                  <a:pt x="98215" y="2664"/>
                </a:cubicBezTo>
                <a:lnTo>
                  <a:pt x="98240" y="2664"/>
                </a:lnTo>
                <a:cubicBezTo>
                  <a:pt x="99522" y="2664"/>
                  <a:pt x="100719" y="3292"/>
                  <a:pt x="101446" y="4355"/>
                </a:cubicBezTo>
                <a:lnTo>
                  <a:pt x="101503" y="4314"/>
                </a:lnTo>
                <a:cubicBezTo>
                  <a:pt x="100764" y="3235"/>
                  <a:pt x="99547" y="2594"/>
                  <a:pt x="98240" y="2594"/>
                </a:cubicBezTo>
                <a:lnTo>
                  <a:pt x="98215" y="2594"/>
                </a:lnTo>
                <a:cubicBezTo>
                  <a:pt x="98150" y="2594"/>
                  <a:pt x="98085" y="2598"/>
                  <a:pt x="98019" y="2598"/>
                </a:cubicBezTo>
                <a:cubicBezTo>
                  <a:pt x="97872" y="2194"/>
                  <a:pt x="97660" y="1818"/>
                  <a:pt x="97403" y="1492"/>
                </a:cubicBezTo>
                <a:lnTo>
                  <a:pt x="97403" y="1492"/>
                </a:lnTo>
                <a:lnTo>
                  <a:pt x="97407" y="1495"/>
                </a:lnTo>
                <a:cubicBezTo>
                  <a:pt x="97623" y="1271"/>
                  <a:pt x="97914" y="1145"/>
                  <a:pt x="98228" y="1145"/>
                </a:cubicBezTo>
                <a:lnTo>
                  <a:pt x="98236" y="1145"/>
                </a:lnTo>
                <a:cubicBezTo>
                  <a:pt x="98575" y="1145"/>
                  <a:pt x="98894" y="1292"/>
                  <a:pt x="99114" y="1548"/>
                </a:cubicBezTo>
                <a:lnTo>
                  <a:pt x="99167" y="1503"/>
                </a:lnTo>
                <a:cubicBezTo>
                  <a:pt x="98937" y="1233"/>
                  <a:pt x="98599" y="1075"/>
                  <a:pt x="98241" y="1075"/>
                </a:cubicBezTo>
                <a:cubicBezTo>
                  <a:pt x="98237" y="1075"/>
                  <a:pt x="98233" y="1075"/>
                  <a:pt x="98228" y="1075"/>
                </a:cubicBezTo>
                <a:cubicBezTo>
                  <a:pt x="97897" y="1075"/>
                  <a:pt x="97591" y="1205"/>
                  <a:pt x="97362" y="1442"/>
                </a:cubicBezTo>
                <a:cubicBezTo>
                  <a:pt x="96626" y="548"/>
                  <a:pt x="95516" y="1"/>
                  <a:pt x="94307" y="1"/>
                </a:cubicBezTo>
                <a:lnTo>
                  <a:pt x="94283" y="1"/>
                </a:lnTo>
                <a:cubicBezTo>
                  <a:pt x="93077" y="8"/>
                  <a:pt x="91963" y="568"/>
                  <a:pt x="91231" y="1475"/>
                </a:cubicBezTo>
                <a:cubicBezTo>
                  <a:pt x="91002" y="1221"/>
                  <a:pt x="90676" y="1075"/>
                  <a:pt x="90334" y="1075"/>
                </a:cubicBezTo>
                <a:cubicBezTo>
                  <a:pt x="90330" y="1075"/>
                  <a:pt x="90325" y="1075"/>
                  <a:pt x="90321" y="1075"/>
                </a:cubicBezTo>
                <a:cubicBezTo>
                  <a:pt x="90002" y="1075"/>
                  <a:pt x="89704" y="1197"/>
                  <a:pt x="89480" y="1414"/>
                </a:cubicBezTo>
                <a:cubicBezTo>
                  <a:pt x="88741" y="538"/>
                  <a:pt x="87641" y="0"/>
                  <a:pt x="8645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subTitle" idx="1"/>
          </p:nvPr>
        </p:nvSpPr>
        <p:spPr>
          <a:xfrm>
            <a:off x="1290750" y="2604425"/>
            <a:ext cx="2907600" cy="46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3000">
                <a:latin typeface="Ravi Prakash"/>
                <a:ea typeface="Ravi Prakash"/>
                <a:cs typeface="Ravi Prakash"/>
                <a:sym typeface="Ravi Prakash"/>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7" name="Google Shape;27;p5"/>
          <p:cNvSpPr txBox="1">
            <a:spLocks noGrp="1"/>
          </p:cNvSpPr>
          <p:nvPr>
            <p:ph type="subTitle" idx="2"/>
          </p:nvPr>
        </p:nvSpPr>
        <p:spPr>
          <a:xfrm>
            <a:off x="4945625" y="2604425"/>
            <a:ext cx="2907600" cy="46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000">
                <a:latin typeface="Ravi Prakash"/>
                <a:ea typeface="Ravi Prakash"/>
                <a:cs typeface="Ravi Prakash"/>
                <a:sym typeface="Ravi Prakash"/>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8" name="Google Shape;28;p5"/>
          <p:cNvSpPr txBox="1">
            <a:spLocks noGrp="1"/>
          </p:cNvSpPr>
          <p:nvPr>
            <p:ph type="subTitle" idx="3"/>
          </p:nvPr>
        </p:nvSpPr>
        <p:spPr>
          <a:xfrm>
            <a:off x="1290750" y="3093875"/>
            <a:ext cx="2907600" cy="90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 name="Google Shape;29;p5"/>
          <p:cNvSpPr txBox="1">
            <a:spLocks noGrp="1"/>
          </p:cNvSpPr>
          <p:nvPr>
            <p:ph type="subTitle" idx="4"/>
          </p:nvPr>
        </p:nvSpPr>
        <p:spPr>
          <a:xfrm>
            <a:off x="4945625" y="3093875"/>
            <a:ext cx="2907600" cy="90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1" name="Google Shape;31;p5"/>
          <p:cNvSpPr/>
          <p:nvPr/>
        </p:nvSpPr>
        <p:spPr>
          <a:xfrm>
            <a:off x="190850" y="141063"/>
            <a:ext cx="8762296" cy="4861384"/>
          </a:xfrm>
          <a:custGeom>
            <a:avLst/>
            <a:gdLst/>
            <a:ahLst/>
            <a:cxnLst/>
            <a:rect l="l" t="t" r="r" b="b"/>
            <a:pathLst>
              <a:path w="101985" h="56582" extrusionOk="0">
                <a:moveTo>
                  <a:pt x="1971" y="166"/>
                </a:moveTo>
                <a:lnTo>
                  <a:pt x="1971" y="1880"/>
                </a:lnTo>
                <a:lnTo>
                  <a:pt x="165" y="1880"/>
                </a:lnTo>
                <a:lnTo>
                  <a:pt x="165" y="166"/>
                </a:lnTo>
                <a:close/>
                <a:moveTo>
                  <a:pt x="101820" y="166"/>
                </a:moveTo>
                <a:lnTo>
                  <a:pt x="101820" y="1880"/>
                </a:lnTo>
                <a:lnTo>
                  <a:pt x="100015" y="1880"/>
                </a:lnTo>
                <a:lnTo>
                  <a:pt x="100015" y="166"/>
                </a:lnTo>
                <a:close/>
                <a:moveTo>
                  <a:pt x="1971" y="54702"/>
                </a:moveTo>
                <a:lnTo>
                  <a:pt x="1971" y="56416"/>
                </a:lnTo>
                <a:lnTo>
                  <a:pt x="165" y="56416"/>
                </a:lnTo>
                <a:lnTo>
                  <a:pt x="165" y="54702"/>
                </a:lnTo>
                <a:close/>
                <a:moveTo>
                  <a:pt x="98909" y="166"/>
                </a:moveTo>
                <a:lnTo>
                  <a:pt x="98909" y="2045"/>
                </a:lnTo>
                <a:lnTo>
                  <a:pt x="99849" y="2045"/>
                </a:lnTo>
                <a:lnTo>
                  <a:pt x="99849" y="2987"/>
                </a:lnTo>
                <a:lnTo>
                  <a:pt x="101819" y="2987"/>
                </a:lnTo>
                <a:lnTo>
                  <a:pt x="101819" y="53595"/>
                </a:lnTo>
                <a:lnTo>
                  <a:pt x="99849" y="53595"/>
                </a:lnTo>
                <a:lnTo>
                  <a:pt x="99849" y="54537"/>
                </a:lnTo>
                <a:lnTo>
                  <a:pt x="98909" y="54537"/>
                </a:lnTo>
                <a:lnTo>
                  <a:pt x="98909" y="56416"/>
                </a:lnTo>
                <a:lnTo>
                  <a:pt x="3075" y="56416"/>
                </a:lnTo>
                <a:lnTo>
                  <a:pt x="3075" y="54538"/>
                </a:lnTo>
                <a:lnTo>
                  <a:pt x="2135" y="54538"/>
                </a:lnTo>
                <a:lnTo>
                  <a:pt x="2135" y="53596"/>
                </a:lnTo>
                <a:lnTo>
                  <a:pt x="165" y="53596"/>
                </a:lnTo>
                <a:lnTo>
                  <a:pt x="165" y="2988"/>
                </a:lnTo>
                <a:lnTo>
                  <a:pt x="2135" y="2988"/>
                </a:lnTo>
                <a:lnTo>
                  <a:pt x="2135" y="2045"/>
                </a:lnTo>
                <a:lnTo>
                  <a:pt x="3075" y="2045"/>
                </a:lnTo>
                <a:lnTo>
                  <a:pt x="3075" y="166"/>
                </a:lnTo>
                <a:close/>
                <a:moveTo>
                  <a:pt x="101819" y="54702"/>
                </a:moveTo>
                <a:lnTo>
                  <a:pt x="101819" y="56416"/>
                </a:lnTo>
                <a:lnTo>
                  <a:pt x="100014" y="56416"/>
                </a:lnTo>
                <a:lnTo>
                  <a:pt x="100015" y="54702"/>
                </a:lnTo>
                <a:close/>
                <a:moveTo>
                  <a:pt x="1" y="0"/>
                </a:moveTo>
                <a:lnTo>
                  <a:pt x="1" y="2045"/>
                </a:lnTo>
                <a:lnTo>
                  <a:pt x="1971" y="2045"/>
                </a:lnTo>
                <a:lnTo>
                  <a:pt x="1971" y="2822"/>
                </a:lnTo>
                <a:lnTo>
                  <a:pt x="1" y="2822"/>
                </a:lnTo>
                <a:lnTo>
                  <a:pt x="1" y="53760"/>
                </a:lnTo>
                <a:lnTo>
                  <a:pt x="1971" y="53760"/>
                </a:lnTo>
                <a:lnTo>
                  <a:pt x="1971" y="54537"/>
                </a:lnTo>
                <a:lnTo>
                  <a:pt x="1" y="54537"/>
                </a:lnTo>
                <a:lnTo>
                  <a:pt x="1" y="56582"/>
                </a:lnTo>
                <a:lnTo>
                  <a:pt x="2135" y="56582"/>
                </a:lnTo>
                <a:lnTo>
                  <a:pt x="2135" y="54702"/>
                </a:lnTo>
                <a:lnTo>
                  <a:pt x="2910" y="54702"/>
                </a:lnTo>
                <a:lnTo>
                  <a:pt x="2910" y="56582"/>
                </a:lnTo>
                <a:lnTo>
                  <a:pt x="99074" y="56582"/>
                </a:lnTo>
                <a:lnTo>
                  <a:pt x="99074" y="54702"/>
                </a:lnTo>
                <a:lnTo>
                  <a:pt x="99849" y="54702"/>
                </a:lnTo>
                <a:lnTo>
                  <a:pt x="99849" y="56582"/>
                </a:lnTo>
                <a:lnTo>
                  <a:pt x="101984" y="56582"/>
                </a:lnTo>
                <a:lnTo>
                  <a:pt x="101985" y="54537"/>
                </a:lnTo>
                <a:lnTo>
                  <a:pt x="100015" y="54537"/>
                </a:lnTo>
                <a:lnTo>
                  <a:pt x="100015" y="53760"/>
                </a:lnTo>
                <a:lnTo>
                  <a:pt x="101985" y="53760"/>
                </a:lnTo>
                <a:lnTo>
                  <a:pt x="101985" y="2822"/>
                </a:lnTo>
                <a:lnTo>
                  <a:pt x="100015" y="2822"/>
                </a:lnTo>
                <a:lnTo>
                  <a:pt x="100015" y="2045"/>
                </a:lnTo>
                <a:lnTo>
                  <a:pt x="101984" y="2045"/>
                </a:lnTo>
                <a:lnTo>
                  <a:pt x="101984" y="0"/>
                </a:lnTo>
                <a:lnTo>
                  <a:pt x="99849" y="0"/>
                </a:lnTo>
                <a:lnTo>
                  <a:pt x="99849" y="1880"/>
                </a:lnTo>
                <a:lnTo>
                  <a:pt x="99074" y="1880"/>
                </a:lnTo>
                <a:lnTo>
                  <a:pt x="99074" y="0"/>
                </a:lnTo>
                <a:lnTo>
                  <a:pt x="2910" y="0"/>
                </a:lnTo>
                <a:lnTo>
                  <a:pt x="2910" y="1880"/>
                </a:lnTo>
                <a:lnTo>
                  <a:pt x="2135" y="1880"/>
                </a:lnTo>
                <a:lnTo>
                  <a:pt x="213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694325" y="-158000"/>
            <a:ext cx="10532563" cy="5569275"/>
          </a:xfrm>
          <a:custGeom>
            <a:avLst/>
            <a:gdLst/>
            <a:ahLst/>
            <a:cxnLst/>
            <a:rect l="l" t="t" r="r" b="b"/>
            <a:pathLst>
              <a:path w="101504" h="53672" extrusionOk="0">
                <a:moveTo>
                  <a:pt x="11189" y="1144"/>
                </a:moveTo>
                <a:cubicBezTo>
                  <a:pt x="11519" y="1144"/>
                  <a:pt x="11828" y="1286"/>
                  <a:pt x="12046" y="1528"/>
                </a:cubicBezTo>
                <a:cubicBezTo>
                  <a:pt x="11797" y="1851"/>
                  <a:pt x="11592" y="2210"/>
                  <a:pt x="11449" y="2602"/>
                </a:cubicBezTo>
                <a:cubicBezTo>
                  <a:pt x="11351" y="2598"/>
                  <a:pt x="11253" y="2594"/>
                  <a:pt x="11155" y="2594"/>
                </a:cubicBezTo>
                <a:cubicBezTo>
                  <a:pt x="11106" y="2594"/>
                  <a:pt x="11062" y="2594"/>
                  <a:pt x="11017" y="2598"/>
                </a:cubicBezTo>
                <a:cubicBezTo>
                  <a:pt x="10866" y="2182"/>
                  <a:pt x="10649" y="1802"/>
                  <a:pt x="10380" y="1471"/>
                </a:cubicBezTo>
                <a:cubicBezTo>
                  <a:pt x="10596" y="1263"/>
                  <a:pt x="10877" y="1145"/>
                  <a:pt x="11175" y="1145"/>
                </a:cubicBezTo>
                <a:cubicBezTo>
                  <a:pt x="11180" y="1144"/>
                  <a:pt x="11184" y="1144"/>
                  <a:pt x="11189" y="1144"/>
                </a:cubicBezTo>
                <a:close/>
                <a:moveTo>
                  <a:pt x="27019" y="1144"/>
                </a:moveTo>
                <a:cubicBezTo>
                  <a:pt x="27346" y="1144"/>
                  <a:pt x="27655" y="1286"/>
                  <a:pt x="27873" y="1528"/>
                </a:cubicBezTo>
                <a:cubicBezTo>
                  <a:pt x="27623" y="1851"/>
                  <a:pt x="27423" y="2210"/>
                  <a:pt x="27280" y="2602"/>
                </a:cubicBezTo>
                <a:cubicBezTo>
                  <a:pt x="27182" y="2598"/>
                  <a:pt x="27080" y="2594"/>
                  <a:pt x="26982" y="2594"/>
                </a:cubicBezTo>
                <a:cubicBezTo>
                  <a:pt x="26936" y="2594"/>
                  <a:pt x="26892" y="2594"/>
                  <a:pt x="26847" y="2598"/>
                </a:cubicBezTo>
                <a:cubicBezTo>
                  <a:pt x="26696" y="2182"/>
                  <a:pt x="26480" y="1802"/>
                  <a:pt x="26210" y="1471"/>
                </a:cubicBezTo>
                <a:cubicBezTo>
                  <a:pt x="26422" y="1263"/>
                  <a:pt x="26704" y="1145"/>
                  <a:pt x="27006" y="1145"/>
                </a:cubicBezTo>
                <a:cubicBezTo>
                  <a:pt x="27011" y="1144"/>
                  <a:pt x="27015" y="1144"/>
                  <a:pt x="27019" y="1144"/>
                </a:cubicBezTo>
                <a:close/>
                <a:moveTo>
                  <a:pt x="42841" y="1145"/>
                </a:moveTo>
                <a:cubicBezTo>
                  <a:pt x="43172" y="1145"/>
                  <a:pt x="43483" y="1283"/>
                  <a:pt x="43703" y="1528"/>
                </a:cubicBezTo>
                <a:cubicBezTo>
                  <a:pt x="43453" y="1851"/>
                  <a:pt x="43249" y="2210"/>
                  <a:pt x="43106" y="2602"/>
                </a:cubicBezTo>
                <a:cubicBezTo>
                  <a:pt x="43008" y="2598"/>
                  <a:pt x="42910" y="2594"/>
                  <a:pt x="42812" y="2594"/>
                </a:cubicBezTo>
                <a:cubicBezTo>
                  <a:pt x="42763" y="2594"/>
                  <a:pt x="42718" y="2594"/>
                  <a:pt x="42674" y="2598"/>
                </a:cubicBezTo>
                <a:cubicBezTo>
                  <a:pt x="42522" y="2182"/>
                  <a:pt x="42306" y="1802"/>
                  <a:pt x="42037" y="1471"/>
                </a:cubicBezTo>
                <a:cubicBezTo>
                  <a:pt x="42252" y="1263"/>
                  <a:pt x="42535" y="1145"/>
                  <a:pt x="42833" y="1145"/>
                </a:cubicBezTo>
                <a:close/>
                <a:moveTo>
                  <a:pt x="58677" y="1144"/>
                </a:moveTo>
                <a:cubicBezTo>
                  <a:pt x="59003" y="1144"/>
                  <a:pt x="59311" y="1286"/>
                  <a:pt x="59529" y="1528"/>
                </a:cubicBezTo>
                <a:cubicBezTo>
                  <a:pt x="59280" y="1851"/>
                  <a:pt x="59080" y="2210"/>
                  <a:pt x="58937" y="2602"/>
                </a:cubicBezTo>
                <a:cubicBezTo>
                  <a:pt x="58848" y="2598"/>
                  <a:pt x="58757" y="2594"/>
                  <a:pt x="58663" y="2594"/>
                </a:cubicBezTo>
                <a:lnTo>
                  <a:pt x="58639" y="2594"/>
                </a:lnTo>
                <a:cubicBezTo>
                  <a:pt x="58594" y="2594"/>
                  <a:pt x="58549" y="2594"/>
                  <a:pt x="58505" y="2598"/>
                </a:cubicBezTo>
                <a:cubicBezTo>
                  <a:pt x="58353" y="2182"/>
                  <a:pt x="58137" y="1802"/>
                  <a:pt x="57867" y="1471"/>
                </a:cubicBezTo>
                <a:cubicBezTo>
                  <a:pt x="58079" y="1263"/>
                  <a:pt x="58361" y="1145"/>
                  <a:pt x="58663" y="1145"/>
                </a:cubicBezTo>
                <a:cubicBezTo>
                  <a:pt x="58668" y="1144"/>
                  <a:pt x="58672" y="1144"/>
                  <a:pt x="58677" y="1144"/>
                </a:cubicBezTo>
                <a:close/>
                <a:moveTo>
                  <a:pt x="74504" y="1144"/>
                </a:moveTo>
                <a:cubicBezTo>
                  <a:pt x="74834" y="1144"/>
                  <a:pt x="75142" y="1286"/>
                  <a:pt x="75360" y="1528"/>
                </a:cubicBezTo>
                <a:cubicBezTo>
                  <a:pt x="75111" y="1851"/>
                  <a:pt x="74907" y="2210"/>
                  <a:pt x="74764" y="2602"/>
                </a:cubicBezTo>
                <a:cubicBezTo>
                  <a:pt x="74673" y="2598"/>
                  <a:pt x="74584" y="2594"/>
                  <a:pt x="74494" y="2594"/>
                </a:cubicBezTo>
                <a:lnTo>
                  <a:pt x="74469" y="2594"/>
                </a:lnTo>
                <a:cubicBezTo>
                  <a:pt x="74420" y="2594"/>
                  <a:pt x="74375" y="2594"/>
                  <a:pt x="74330" y="2598"/>
                </a:cubicBezTo>
                <a:cubicBezTo>
                  <a:pt x="74179" y="2182"/>
                  <a:pt x="73963" y="1802"/>
                  <a:pt x="73693" y="1471"/>
                </a:cubicBezTo>
                <a:cubicBezTo>
                  <a:pt x="73910" y="1263"/>
                  <a:pt x="74192" y="1145"/>
                  <a:pt x="74490" y="1145"/>
                </a:cubicBezTo>
                <a:cubicBezTo>
                  <a:pt x="74495" y="1144"/>
                  <a:pt x="74499" y="1144"/>
                  <a:pt x="74504" y="1144"/>
                </a:cubicBezTo>
                <a:close/>
                <a:moveTo>
                  <a:pt x="90334" y="1144"/>
                </a:moveTo>
                <a:cubicBezTo>
                  <a:pt x="90659" y="1144"/>
                  <a:pt x="90969" y="1286"/>
                  <a:pt x="91186" y="1528"/>
                </a:cubicBezTo>
                <a:cubicBezTo>
                  <a:pt x="90937" y="1851"/>
                  <a:pt x="90737" y="2210"/>
                  <a:pt x="90594" y="2602"/>
                </a:cubicBezTo>
                <a:cubicBezTo>
                  <a:pt x="90504" y="2598"/>
                  <a:pt x="90415" y="2594"/>
                  <a:pt x="90321" y="2594"/>
                </a:cubicBezTo>
                <a:lnTo>
                  <a:pt x="90296" y="2594"/>
                </a:lnTo>
                <a:cubicBezTo>
                  <a:pt x="90251" y="2594"/>
                  <a:pt x="90206" y="2594"/>
                  <a:pt x="90161" y="2598"/>
                </a:cubicBezTo>
                <a:cubicBezTo>
                  <a:pt x="90010" y="2182"/>
                  <a:pt x="89793" y="1802"/>
                  <a:pt x="89524" y="1471"/>
                </a:cubicBezTo>
                <a:cubicBezTo>
                  <a:pt x="89736" y="1263"/>
                  <a:pt x="90019" y="1145"/>
                  <a:pt x="90321" y="1145"/>
                </a:cubicBezTo>
                <a:cubicBezTo>
                  <a:pt x="90325" y="1144"/>
                  <a:pt x="90330" y="1144"/>
                  <a:pt x="90334" y="1144"/>
                </a:cubicBezTo>
                <a:close/>
                <a:moveTo>
                  <a:pt x="62650" y="70"/>
                </a:moveTo>
                <a:cubicBezTo>
                  <a:pt x="64279" y="70"/>
                  <a:pt x="65729" y="1083"/>
                  <a:pt x="66289" y="2606"/>
                </a:cubicBezTo>
                <a:cubicBezTo>
                  <a:pt x="66072" y="2623"/>
                  <a:pt x="65856" y="2655"/>
                  <a:pt x="65644" y="2709"/>
                </a:cubicBezTo>
                <a:cubicBezTo>
                  <a:pt x="65146" y="1508"/>
                  <a:pt x="63953" y="707"/>
                  <a:pt x="62650" y="707"/>
                </a:cubicBezTo>
                <a:lnTo>
                  <a:pt x="62629" y="707"/>
                </a:lnTo>
                <a:cubicBezTo>
                  <a:pt x="61314" y="715"/>
                  <a:pt x="60150" y="1503"/>
                  <a:pt x="59651" y="2717"/>
                </a:cubicBezTo>
                <a:cubicBezTo>
                  <a:pt x="59444" y="2664"/>
                  <a:pt x="59227" y="2627"/>
                  <a:pt x="59010" y="2611"/>
                </a:cubicBezTo>
                <a:cubicBezTo>
                  <a:pt x="59566" y="1099"/>
                  <a:pt x="61016" y="78"/>
                  <a:pt x="62625" y="70"/>
                </a:cubicBezTo>
                <a:close/>
                <a:moveTo>
                  <a:pt x="78481" y="70"/>
                </a:moveTo>
                <a:cubicBezTo>
                  <a:pt x="80106" y="70"/>
                  <a:pt x="81556" y="1083"/>
                  <a:pt x="82119" y="2606"/>
                </a:cubicBezTo>
                <a:cubicBezTo>
                  <a:pt x="81899" y="2623"/>
                  <a:pt x="81682" y="2655"/>
                  <a:pt x="81474" y="2709"/>
                </a:cubicBezTo>
                <a:cubicBezTo>
                  <a:pt x="80974" y="1505"/>
                  <a:pt x="79782" y="707"/>
                  <a:pt x="78479" y="707"/>
                </a:cubicBezTo>
                <a:cubicBezTo>
                  <a:pt x="78473" y="707"/>
                  <a:pt x="78466" y="707"/>
                  <a:pt x="78460" y="707"/>
                </a:cubicBezTo>
                <a:cubicBezTo>
                  <a:pt x="77141" y="715"/>
                  <a:pt x="75981" y="1503"/>
                  <a:pt x="75478" y="2717"/>
                </a:cubicBezTo>
                <a:cubicBezTo>
                  <a:pt x="75270" y="2664"/>
                  <a:pt x="75058" y="2627"/>
                  <a:pt x="74837" y="2611"/>
                </a:cubicBezTo>
                <a:cubicBezTo>
                  <a:pt x="75393" y="1099"/>
                  <a:pt x="76843" y="78"/>
                  <a:pt x="78456" y="70"/>
                </a:cubicBezTo>
                <a:close/>
                <a:moveTo>
                  <a:pt x="94307" y="70"/>
                </a:moveTo>
                <a:cubicBezTo>
                  <a:pt x="95936" y="70"/>
                  <a:pt x="97386" y="1083"/>
                  <a:pt x="97946" y="2606"/>
                </a:cubicBezTo>
                <a:cubicBezTo>
                  <a:pt x="97729" y="2623"/>
                  <a:pt x="97513" y="2655"/>
                  <a:pt x="97301" y="2709"/>
                </a:cubicBezTo>
                <a:cubicBezTo>
                  <a:pt x="96802" y="1508"/>
                  <a:pt x="95610" y="707"/>
                  <a:pt x="94307" y="707"/>
                </a:cubicBezTo>
                <a:lnTo>
                  <a:pt x="94287" y="707"/>
                </a:lnTo>
                <a:cubicBezTo>
                  <a:pt x="92971" y="715"/>
                  <a:pt x="91808" y="1503"/>
                  <a:pt x="91309" y="2717"/>
                </a:cubicBezTo>
                <a:cubicBezTo>
                  <a:pt x="91101" y="2664"/>
                  <a:pt x="90884" y="2627"/>
                  <a:pt x="90668" y="2611"/>
                </a:cubicBezTo>
                <a:cubicBezTo>
                  <a:pt x="91223" y="1099"/>
                  <a:pt x="92673" y="78"/>
                  <a:pt x="94283" y="70"/>
                </a:cubicBezTo>
                <a:close/>
                <a:moveTo>
                  <a:pt x="15166" y="70"/>
                </a:moveTo>
                <a:cubicBezTo>
                  <a:pt x="16791" y="70"/>
                  <a:pt x="18242" y="1083"/>
                  <a:pt x="18806" y="2606"/>
                </a:cubicBezTo>
                <a:cubicBezTo>
                  <a:pt x="18585" y="2623"/>
                  <a:pt x="18368" y="2655"/>
                  <a:pt x="18160" y="2709"/>
                </a:cubicBezTo>
                <a:cubicBezTo>
                  <a:pt x="17662" y="1508"/>
                  <a:pt x="16469" y="707"/>
                  <a:pt x="15166" y="707"/>
                </a:cubicBezTo>
                <a:lnTo>
                  <a:pt x="15145" y="707"/>
                </a:lnTo>
                <a:cubicBezTo>
                  <a:pt x="13826" y="715"/>
                  <a:pt x="12662" y="1503"/>
                  <a:pt x="12165" y="2721"/>
                </a:cubicBezTo>
                <a:cubicBezTo>
                  <a:pt x="11956" y="2664"/>
                  <a:pt x="11739" y="2627"/>
                  <a:pt x="11522" y="2611"/>
                </a:cubicBezTo>
                <a:cubicBezTo>
                  <a:pt x="12078" y="1099"/>
                  <a:pt x="13528" y="78"/>
                  <a:pt x="15141" y="70"/>
                </a:cubicBezTo>
                <a:close/>
                <a:moveTo>
                  <a:pt x="30993" y="70"/>
                </a:moveTo>
                <a:cubicBezTo>
                  <a:pt x="32622" y="70"/>
                  <a:pt x="34073" y="1083"/>
                  <a:pt x="34631" y="2606"/>
                </a:cubicBezTo>
                <a:cubicBezTo>
                  <a:pt x="34416" y="2623"/>
                  <a:pt x="34199" y="2655"/>
                  <a:pt x="33986" y="2709"/>
                </a:cubicBezTo>
                <a:cubicBezTo>
                  <a:pt x="33487" y="1505"/>
                  <a:pt x="32295" y="707"/>
                  <a:pt x="30991" y="707"/>
                </a:cubicBezTo>
                <a:cubicBezTo>
                  <a:pt x="30985" y="707"/>
                  <a:pt x="30978" y="707"/>
                  <a:pt x="30972" y="707"/>
                </a:cubicBezTo>
                <a:cubicBezTo>
                  <a:pt x="29657" y="715"/>
                  <a:pt x="28493" y="1503"/>
                  <a:pt x="27995" y="2721"/>
                </a:cubicBezTo>
                <a:cubicBezTo>
                  <a:pt x="27786" y="2664"/>
                  <a:pt x="27570" y="2627"/>
                  <a:pt x="27353" y="2611"/>
                </a:cubicBezTo>
                <a:cubicBezTo>
                  <a:pt x="27909" y="1099"/>
                  <a:pt x="29359" y="78"/>
                  <a:pt x="30968" y="70"/>
                </a:cubicBezTo>
                <a:close/>
                <a:moveTo>
                  <a:pt x="46823" y="70"/>
                </a:moveTo>
                <a:cubicBezTo>
                  <a:pt x="48448" y="70"/>
                  <a:pt x="49898" y="1083"/>
                  <a:pt x="50462" y="2606"/>
                </a:cubicBezTo>
                <a:cubicBezTo>
                  <a:pt x="50241" y="2623"/>
                  <a:pt x="50026" y="2655"/>
                  <a:pt x="49817" y="2709"/>
                </a:cubicBezTo>
                <a:cubicBezTo>
                  <a:pt x="49317" y="1505"/>
                  <a:pt x="48121" y="707"/>
                  <a:pt x="46822" y="707"/>
                </a:cubicBezTo>
                <a:cubicBezTo>
                  <a:pt x="46815" y="707"/>
                  <a:pt x="46809" y="707"/>
                  <a:pt x="46803" y="707"/>
                </a:cubicBezTo>
                <a:cubicBezTo>
                  <a:pt x="45483" y="715"/>
                  <a:pt x="44320" y="1503"/>
                  <a:pt x="43821" y="2721"/>
                </a:cubicBezTo>
                <a:cubicBezTo>
                  <a:pt x="43613" y="2664"/>
                  <a:pt x="43396" y="2627"/>
                  <a:pt x="43180" y="2611"/>
                </a:cubicBezTo>
                <a:cubicBezTo>
                  <a:pt x="43736" y="1099"/>
                  <a:pt x="45185" y="78"/>
                  <a:pt x="46799" y="70"/>
                </a:cubicBezTo>
                <a:close/>
                <a:moveTo>
                  <a:pt x="15166" y="777"/>
                </a:moveTo>
                <a:cubicBezTo>
                  <a:pt x="16436" y="777"/>
                  <a:pt x="17600" y="1557"/>
                  <a:pt x="18090" y="2725"/>
                </a:cubicBezTo>
                <a:cubicBezTo>
                  <a:pt x="17878" y="2782"/>
                  <a:pt x="17669" y="2856"/>
                  <a:pt x="17469" y="2945"/>
                </a:cubicBezTo>
                <a:cubicBezTo>
                  <a:pt x="17070" y="2027"/>
                  <a:pt x="16171" y="1439"/>
                  <a:pt x="15166" y="1439"/>
                </a:cubicBezTo>
                <a:lnTo>
                  <a:pt x="15149" y="1439"/>
                </a:lnTo>
                <a:cubicBezTo>
                  <a:pt x="14141" y="1442"/>
                  <a:pt x="13247" y="2042"/>
                  <a:pt x="12851" y="2966"/>
                </a:cubicBezTo>
                <a:cubicBezTo>
                  <a:pt x="12655" y="2872"/>
                  <a:pt x="12446" y="2794"/>
                  <a:pt x="12233" y="2737"/>
                </a:cubicBezTo>
                <a:cubicBezTo>
                  <a:pt x="12723" y="1552"/>
                  <a:pt x="13859" y="785"/>
                  <a:pt x="15145" y="781"/>
                </a:cubicBezTo>
                <a:cubicBezTo>
                  <a:pt x="15149" y="781"/>
                  <a:pt x="15158" y="777"/>
                  <a:pt x="15166" y="777"/>
                </a:cubicBezTo>
                <a:close/>
                <a:moveTo>
                  <a:pt x="30993" y="777"/>
                </a:moveTo>
                <a:cubicBezTo>
                  <a:pt x="32263" y="777"/>
                  <a:pt x="33427" y="1557"/>
                  <a:pt x="33921" y="2725"/>
                </a:cubicBezTo>
                <a:cubicBezTo>
                  <a:pt x="33705" y="2782"/>
                  <a:pt x="33496" y="2856"/>
                  <a:pt x="33296" y="2945"/>
                </a:cubicBezTo>
                <a:cubicBezTo>
                  <a:pt x="32896" y="2027"/>
                  <a:pt x="32001" y="1439"/>
                  <a:pt x="30993" y="1439"/>
                </a:cubicBezTo>
                <a:lnTo>
                  <a:pt x="30976" y="1439"/>
                </a:lnTo>
                <a:cubicBezTo>
                  <a:pt x="29971" y="1442"/>
                  <a:pt x="29073" y="2042"/>
                  <a:pt x="28681" y="2966"/>
                </a:cubicBezTo>
                <a:cubicBezTo>
                  <a:pt x="28480" y="2872"/>
                  <a:pt x="28276" y="2794"/>
                  <a:pt x="28064" y="2737"/>
                </a:cubicBezTo>
                <a:cubicBezTo>
                  <a:pt x="28550" y="1552"/>
                  <a:pt x="29686" y="785"/>
                  <a:pt x="30972" y="781"/>
                </a:cubicBezTo>
                <a:cubicBezTo>
                  <a:pt x="30980" y="781"/>
                  <a:pt x="30985" y="777"/>
                  <a:pt x="30993" y="777"/>
                </a:cubicBezTo>
                <a:close/>
                <a:moveTo>
                  <a:pt x="46823" y="777"/>
                </a:moveTo>
                <a:cubicBezTo>
                  <a:pt x="48094" y="777"/>
                  <a:pt x="49257" y="1557"/>
                  <a:pt x="49747" y="2725"/>
                </a:cubicBezTo>
                <a:cubicBezTo>
                  <a:pt x="49536" y="2782"/>
                  <a:pt x="49327" y="2856"/>
                  <a:pt x="49127" y="2945"/>
                </a:cubicBezTo>
                <a:cubicBezTo>
                  <a:pt x="48727" y="2027"/>
                  <a:pt x="47828" y="1439"/>
                  <a:pt x="46823" y="1439"/>
                </a:cubicBezTo>
                <a:lnTo>
                  <a:pt x="46807" y="1439"/>
                </a:lnTo>
                <a:cubicBezTo>
                  <a:pt x="45798" y="1442"/>
                  <a:pt x="44904" y="2042"/>
                  <a:pt x="44512" y="2966"/>
                </a:cubicBezTo>
                <a:cubicBezTo>
                  <a:pt x="44311" y="2872"/>
                  <a:pt x="44103" y="2794"/>
                  <a:pt x="43890" y="2737"/>
                </a:cubicBezTo>
                <a:cubicBezTo>
                  <a:pt x="44381" y="1552"/>
                  <a:pt x="45517" y="785"/>
                  <a:pt x="46803" y="781"/>
                </a:cubicBezTo>
                <a:cubicBezTo>
                  <a:pt x="46807" y="781"/>
                  <a:pt x="46815" y="777"/>
                  <a:pt x="46823" y="777"/>
                </a:cubicBezTo>
                <a:close/>
                <a:moveTo>
                  <a:pt x="62650" y="777"/>
                </a:moveTo>
                <a:cubicBezTo>
                  <a:pt x="63920" y="777"/>
                  <a:pt x="65084" y="1557"/>
                  <a:pt x="65578" y="2725"/>
                </a:cubicBezTo>
                <a:cubicBezTo>
                  <a:pt x="65361" y="2782"/>
                  <a:pt x="65153" y="2856"/>
                  <a:pt x="64953" y="2945"/>
                </a:cubicBezTo>
                <a:cubicBezTo>
                  <a:pt x="64553" y="2027"/>
                  <a:pt x="63659" y="1439"/>
                  <a:pt x="62650" y="1439"/>
                </a:cubicBezTo>
                <a:lnTo>
                  <a:pt x="62633" y="1439"/>
                </a:lnTo>
                <a:cubicBezTo>
                  <a:pt x="61629" y="1442"/>
                  <a:pt x="60730" y="2042"/>
                  <a:pt x="60338" y="2966"/>
                </a:cubicBezTo>
                <a:cubicBezTo>
                  <a:pt x="60138" y="2872"/>
                  <a:pt x="59934" y="2794"/>
                  <a:pt x="59721" y="2737"/>
                </a:cubicBezTo>
                <a:cubicBezTo>
                  <a:pt x="60211" y="1552"/>
                  <a:pt x="61342" y="785"/>
                  <a:pt x="62629" y="781"/>
                </a:cubicBezTo>
                <a:cubicBezTo>
                  <a:pt x="62637" y="781"/>
                  <a:pt x="62646" y="777"/>
                  <a:pt x="62650" y="777"/>
                </a:cubicBezTo>
                <a:close/>
                <a:moveTo>
                  <a:pt x="78481" y="777"/>
                </a:moveTo>
                <a:cubicBezTo>
                  <a:pt x="79751" y="777"/>
                  <a:pt x="80914" y="1557"/>
                  <a:pt x="81405" y="2725"/>
                </a:cubicBezTo>
                <a:cubicBezTo>
                  <a:pt x="81192" y="2782"/>
                  <a:pt x="80984" y="2856"/>
                  <a:pt x="80784" y="2945"/>
                </a:cubicBezTo>
                <a:cubicBezTo>
                  <a:pt x="80383" y="2027"/>
                  <a:pt x="79485" y="1439"/>
                  <a:pt x="78481" y="1439"/>
                </a:cubicBezTo>
                <a:lnTo>
                  <a:pt x="78464" y="1439"/>
                </a:lnTo>
                <a:cubicBezTo>
                  <a:pt x="77455" y="1442"/>
                  <a:pt x="76560" y="2042"/>
                  <a:pt x="76168" y="2966"/>
                </a:cubicBezTo>
                <a:cubicBezTo>
                  <a:pt x="75968" y="2872"/>
                  <a:pt x="75760" y="2794"/>
                  <a:pt x="75548" y="2737"/>
                </a:cubicBezTo>
                <a:cubicBezTo>
                  <a:pt x="76038" y="1552"/>
                  <a:pt x="77173" y="785"/>
                  <a:pt x="78460" y="781"/>
                </a:cubicBezTo>
                <a:cubicBezTo>
                  <a:pt x="78464" y="781"/>
                  <a:pt x="78472" y="777"/>
                  <a:pt x="78481" y="777"/>
                </a:cubicBezTo>
                <a:close/>
                <a:moveTo>
                  <a:pt x="94307" y="777"/>
                </a:moveTo>
                <a:cubicBezTo>
                  <a:pt x="95577" y="777"/>
                  <a:pt x="96741" y="1557"/>
                  <a:pt x="97235" y="2725"/>
                </a:cubicBezTo>
                <a:cubicBezTo>
                  <a:pt x="97019" y="2782"/>
                  <a:pt x="96811" y="2856"/>
                  <a:pt x="96611" y="2945"/>
                </a:cubicBezTo>
                <a:cubicBezTo>
                  <a:pt x="96210" y="2027"/>
                  <a:pt x="95316" y="1439"/>
                  <a:pt x="94307" y="1439"/>
                </a:cubicBezTo>
                <a:lnTo>
                  <a:pt x="94291" y="1439"/>
                </a:lnTo>
                <a:cubicBezTo>
                  <a:pt x="93286" y="1442"/>
                  <a:pt x="92387" y="2042"/>
                  <a:pt x="91995" y="2966"/>
                </a:cubicBezTo>
                <a:cubicBezTo>
                  <a:pt x="91795" y="2872"/>
                  <a:pt x="91591" y="2794"/>
                  <a:pt x="91378" y="2737"/>
                </a:cubicBezTo>
                <a:cubicBezTo>
                  <a:pt x="91868" y="1552"/>
                  <a:pt x="93000" y="785"/>
                  <a:pt x="94287" y="781"/>
                </a:cubicBezTo>
                <a:cubicBezTo>
                  <a:pt x="94295" y="781"/>
                  <a:pt x="94302" y="777"/>
                  <a:pt x="94307" y="777"/>
                </a:cubicBezTo>
                <a:close/>
                <a:moveTo>
                  <a:pt x="7304" y="70"/>
                </a:moveTo>
                <a:cubicBezTo>
                  <a:pt x="8930" y="70"/>
                  <a:pt x="10380" y="1083"/>
                  <a:pt x="10943" y="2602"/>
                </a:cubicBezTo>
                <a:cubicBezTo>
                  <a:pt x="10723" y="2615"/>
                  <a:pt x="10506" y="2643"/>
                  <a:pt x="10293" y="2692"/>
                </a:cubicBezTo>
                <a:cubicBezTo>
                  <a:pt x="9787" y="1484"/>
                  <a:pt x="8623" y="707"/>
                  <a:pt x="7308" y="707"/>
                </a:cubicBezTo>
                <a:lnTo>
                  <a:pt x="7283" y="707"/>
                </a:lnTo>
                <a:cubicBezTo>
                  <a:pt x="5980" y="715"/>
                  <a:pt x="4813" y="1499"/>
                  <a:pt x="4310" y="2709"/>
                </a:cubicBezTo>
                <a:lnTo>
                  <a:pt x="4376" y="2733"/>
                </a:lnTo>
                <a:cubicBezTo>
                  <a:pt x="4866" y="1552"/>
                  <a:pt x="6009" y="785"/>
                  <a:pt x="7288" y="781"/>
                </a:cubicBezTo>
                <a:cubicBezTo>
                  <a:pt x="7299" y="781"/>
                  <a:pt x="7309" y="781"/>
                  <a:pt x="7320" y="781"/>
                </a:cubicBezTo>
                <a:cubicBezTo>
                  <a:pt x="8597" y="781"/>
                  <a:pt x="9726" y="1538"/>
                  <a:pt x="10224" y="2709"/>
                </a:cubicBezTo>
                <a:cubicBezTo>
                  <a:pt x="10012" y="2766"/>
                  <a:pt x="9799" y="2835"/>
                  <a:pt x="9599" y="2925"/>
                </a:cubicBezTo>
                <a:cubicBezTo>
                  <a:pt x="9194" y="2018"/>
                  <a:pt x="8300" y="1439"/>
                  <a:pt x="7304" y="1439"/>
                </a:cubicBezTo>
                <a:lnTo>
                  <a:pt x="7292" y="1439"/>
                </a:lnTo>
                <a:cubicBezTo>
                  <a:pt x="6274" y="1442"/>
                  <a:pt x="5376" y="2051"/>
                  <a:pt x="4984" y="2986"/>
                </a:cubicBezTo>
                <a:cubicBezTo>
                  <a:pt x="4572" y="2786"/>
                  <a:pt x="4127" y="2660"/>
                  <a:pt x="3661" y="2615"/>
                </a:cubicBezTo>
                <a:cubicBezTo>
                  <a:pt x="4216" y="1099"/>
                  <a:pt x="5662" y="78"/>
                  <a:pt x="7279" y="70"/>
                </a:cubicBezTo>
                <a:close/>
                <a:moveTo>
                  <a:pt x="23134" y="70"/>
                </a:moveTo>
                <a:cubicBezTo>
                  <a:pt x="24755" y="70"/>
                  <a:pt x="26210" y="1083"/>
                  <a:pt x="26774" y="2602"/>
                </a:cubicBezTo>
                <a:cubicBezTo>
                  <a:pt x="26553" y="2615"/>
                  <a:pt x="26337" y="2643"/>
                  <a:pt x="26124" y="2692"/>
                </a:cubicBezTo>
                <a:cubicBezTo>
                  <a:pt x="25616" y="1485"/>
                  <a:pt x="24449" y="707"/>
                  <a:pt x="23133" y="707"/>
                </a:cubicBezTo>
                <a:cubicBezTo>
                  <a:pt x="23127" y="707"/>
                  <a:pt x="23120" y="707"/>
                  <a:pt x="23114" y="707"/>
                </a:cubicBezTo>
                <a:cubicBezTo>
                  <a:pt x="21807" y="715"/>
                  <a:pt x="20639" y="1499"/>
                  <a:pt x="20141" y="2709"/>
                </a:cubicBezTo>
                <a:lnTo>
                  <a:pt x="20202" y="2733"/>
                </a:lnTo>
                <a:cubicBezTo>
                  <a:pt x="20692" y="1552"/>
                  <a:pt x="21835" y="785"/>
                  <a:pt x="23114" y="781"/>
                </a:cubicBezTo>
                <a:cubicBezTo>
                  <a:pt x="23124" y="781"/>
                  <a:pt x="23135" y="781"/>
                  <a:pt x="23146" y="781"/>
                </a:cubicBezTo>
                <a:cubicBezTo>
                  <a:pt x="24423" y="781"/>
                  <a:pt x="25557" y="1538"/>
                  <a:pt x="26054" y="2709"/>
                </a:cubicBezTo>
                <a:cubicBezTo>
                  <a:pt x="25839" y="2766"/>
                  <a:pt x="25630" y="2835"/>
                  <a:pt x="25430" y="2925"/>
                </a:cubicBezTo>
                <a:cubicBezTo>
                  <a:pt x="25021" y="2018"/>
                  <a:pt x="24127" y="1439"/>
                  <a:pt x="23134" y="1439"/>
                </a:cubicBezTo>
                <a:lnTo>
                  <a:pt x="23119" y="1439"/>
                </a:lnTo>
                <a:cubicBezTo>
                  <a:pt x="22105" y="1442"/>
                  <a:pt x="21202" y="2051"/>
                  <a:pt x="20815" y="2986"/>
                </a:cubicBezTo>
                <a:cubicBezTo>
                  <a:pt x="20402" y="2786"/>
                  <a:pt x="19952" y="2660"/>
                  <a:pt x="19492" y="2615"/>
                </a:cubicBezTo>
                <a:cubicBezTo>
                  <a:pt x="20046" y="1099"/>
                  <a:pt x="21492" y="78"/>
                  <a:pt x="23110" y="70"/>
                </a:cubicBezTo>
                <a:close/>
                <a:moveTo>
                  <a:pt x="38961" y="70"/>
                </a:moveTo>
                <a:cubicBezTo>
                  <a:pt x="40586" y="70"/>
                  <a:pt x="42037" y="1083"/>
                  <a:pt x="42600" y="2602"/>
                </a:cubicBezTo>
                <a:cubicBezTo>
                  <a:pt x="42380" y="2615"/>
                  <a:pt x="42163" y="2643"/>
                  <a:pt x="41951" y="2692"/>
                </a:cubicBezTo>
                <a:cubicBezTo>
                  <a:pt x="41444" y="1484"/>
                  <a:pt x="40280" y="707"/>
                  <a:pt x="38965" y="707"/>
                </a:cubicBezTo>
                <a:lnTo>
                  <a:pt x="38940" y="707"/>
                </a:lnTo>
                <a:cubicBezTo>
                  <a:pt x="37638" y="715"/>
                  <a:pt x="36469" y="1499"/>
                  <a:pt x="35967" y="2709"/>
                </a:cubicBezTo>
                <a:lnTo>
                  <a:pt x="36033" y="2733"/>
                </a:lnTo>
                <a:cubicBezTo>
                  <a:pt x="36523" y="1552"/>
                  <a:pt x="37666" y="785"/>
                  <a:pt x="38944" y="781"/>
                </a:cubicBezTo>
                <a:cubicBezTo>
                  <a:pt x="38955" y="781"/>
                  <a:pt x="38966" y="781"/>
                  <a:pt x="38976" y="781"/>
                </a:cubicBezTo>
                <a:cubicBezTo>
                  <a:pt x="40254" y="781"/>
                  <a:pt x="41383" y="1538"/>
                  <a:pt x="41881" y="2709"/>
                </a:cubicBezTo>
                <a:cubicBezTo>
                  <a:pt x="41669" y="2766"/>
                  <a:pt x="41457" y="2835"/>
                  <a:pt x="41257" y="2925"/>
                </a:cubicBezTo>
                <a:cubicBezTo>
                  <a:pt x="40852" y="2018"/>
                  <a:pt x="39958" y="1439"/>
                  <a:pt x="38961" y="1439"/>
                </a:cubicBezTo>
                <a:lnTo>
                  <a:pt x="38949" y="1439"/>
                </a:lnTo>
                <a:cubicBezTo>
                  <a:pt x="37932" y="1442"/>
                  <a:pt x="37029" y="2051"/>
                  <a:pt x="36641" y="2986"/>
                </a:cubicBezTo>
                <a:cubicBezTo>
                  <a:pt x="36229" y="2786"/>
                  <a:pt x="35783" y="2660"/>
                  <a:pt x="35317" y="2615"/>
                </a:cubicBezTo>
                <a:cubicBezTo>
                  <a:pt x="35873" y="1099"/>
                  <a:pt x="37319" y="78"/>
                  <a:pt x="38936" y="70"/>
                </a:cubicBezTo>
                <a:close/>
                <a:moveTo>
                  <a:pt x="54792" y="70"/>
                </a:moveTo>
                <a:cubicBezTo>
                  <a:pt x="56413" y="70"/>
                  <a:pt x="57867" y="1083"/>
                  <a:pt x="58431" y="2602"/>
                </a:cubicBezTo>
                <a:cubicBezTo>
                  <a:pt x="58211" y="2615"/>
                  <a:pt x="57994" y="2643"/>
                  <a:pt x="57781" y="2692"/>
                </a:cubicBezTo>
                <a:cubicBezTo>
                  <a:pt x="57270" y="1484"/>
                  <a:pt x="56107" y="707"/>
                  <a:pt x="54792" y="707"/>
                </a:cubicBezTo>
                <a:lnTo>
                  <a:pt x="54771" y="707"/>
                </a:lnTo>
                <a:cubicBezTo>
                  <a:pt x="53464" y="715"/>
                  <a:pt x="52296" y="1499"/>
                  <a:pt x="51798" y="2709"/>
                </a:cubicBezTo>
                <a:lnTo>
                  <a:pt x="51859" y="2733"/>
                </a:lnTo>
                <a:cubicBezTo>
                  <a:pt x="52349" y="1552"/>
                  <a:pt x="53493" y="785"/>
                  <a:pt x="54771" y="781"/>
                </a:cubicBezTo>
                <a:cubicBezTo>
                  <a:pt x="54780" y="781"/>
                  <a:pt x="54784" y="777"/>
                  <a:pt x="54792" y="777"/>
                </a:cubicBezTo>
                <a:cubicBezTo>
                  <a:pt x="56074" y="777"/>
                  <a:pt x="57210" y="1533"/>
                  <a:pt x="57712" y="2709"/>
                </a:cubicBezTo>
                <a:cubicBezTo>
                  <a:pt x="57495" y="2766"/>
                  <a:pt x="57287" y="2835"/>
                  <a:pt x="57087" y="2925"/>
                </a:cubicBezTo>
                <a:cubicBezTo>
                  <a:pt x="56680" y="2017"/>
                  <a:pt x="55782" y="1439"/>
                  <a:pt x="54785" y="1439"/>
                </a:cubicBezTo>
                <a:cubicBezTo>
                  <a:pt x="54782" y="1439"/>
                  <a:pt x="54778" y="1439"/>
                  <a:pt x="54775" y="1439"/>
                </a:cubicBezTo>
                <a:cubicBezTo>
                  <a:pt x="53762" y="1442"/>
                  <a:pt x="52859" y="2051"/>
                  <a:pt x="52471" y="2986"/>
                </a:cubicBezTo>
                <a:cubicBezTo>
                  <a:pt x="52060" y="2786"/>
                  <a:pt x="51610" y="2660"/>
                  <a:pt x="51148" y="2615"/>
                </a:cubicBezTo>
                <a:cubicBezTo>
                  <a:pt x="51704" y="1099"/>
                  <a:pt x="53150" y="78"/>
                  <a:pt x="54767" y="70"/>
                </a:cubicBezTo>
                <a:close/>
                <a:moveTo>
                  <a:pt x="70618" y="70"/>
                </a:moveTo>
                <a:cubicBezTo>
                  <a:pt x="72243" y="70"/>
                  <a:pt x="73693" y="1083"/>
                  <a:pt x="74257" y="2602"/>
                </a:cubicBezTo>
                <a:cubicBezTo>
                  <a:pt x="74036" y="2615"/>
                  <a:pt x="73821" y="2643"/>
                  <a:pt x="73608" y="2692"/>
                </a:cubicBezTo>
                <a:cubicBezTo>
                  <a:pt x="73101" y="1484"/>
                  <a:pt x="71938" y="707"/>
                  <a:pt x="70622" y="707"/>
                </a:cubicBezTo>
                <a:lnTo>
                  <a:pt x="70598" y="707"/>
                </a:lnTo>
                <a:cubicBezTo>
                  <a:pt x="69295" y="715"/>
                  <a:pt x="68126" y="1499"/>
                  <a:pt x="67625" y="2709"/>
                </a:cubicBezTo>
                <a:lnTo>
                  <a:pt x="67689" y="2733"/>
                </a:lnTo>
                <a:cubicBezTo>
                  <a:pt x="68179" y="1552"/>
                  <a:pt x="69323" y="785"/>
                  <a:pt x="70602" y="781"/>
                </a:cubicBezTo>
                <a:cubicBezTo>
                  <a:pt x="70605" y="781"/>
                  <a:pt x="70614" y="777"/>
                  <a:pt x="70622" y="777"/>
                </a:cubicBezTo>
                <a:cubicBezTo>
                  <a:pt x="71904" y="777"/>
                  <a:pt x="73040" y="1533"/>
                  <a:pt x="73538" y="2709"/>
                </a:cubicBezTo>
                <a:cubicBezTo>
                  <a:pt x="73326" y="2766"/>
                  <a:pt x="73114" y="2835"/>
                  <a:pt x="72914" y="2925"/>
                </a:cubicBezTo>
                <a:cubicBezTo>
                  <a:pt x="72509" y="2018"/>
                  <a:pt x="71615" y="1439"/>
                  <a:pt x="70618" y="1439"/>
                </a:cubicBezTo>
                <a:lnTo>
                  <a:pt x="70605" y="1439"/>
                </a:lnTo>
                <a:cubicBezTo>
                  <a:pt x="69589" y="1442"/>
                  <a:pt x="68690" y="2051"/>
                  <a:pt x="68298" y="2986"/>
                </a:cubicBezTo>
                <a:cubicBezTo>
                  <a:pt x="67885" y="2786"/>
                  <a:pt x="67440" y="2660"/>
                  <a:pt x="66975" y="2615"/>
                </a:cubicBezTo>
                <a:cubicBezTo>
                  <a:pt x="67534" y="1099"/>
                  <a:pt x="68976" y="78"/>
                  <a:pt x="70594" y="70"/>
                </a:cubicBezTo>
                <a:close/>
                <a:moveTo>
                  <a:pt x="86449" y="70"/>
                </a:moveTo>
                <a:cubicBezTo>
                  <a:pt x="88074" y="70"/>
                  <a:pt x="89524" y="1083"/>
                  <a:pt x="90087" y="2602"/>
                </a:cubicBezTo>
                <a:cubicBezTo>
                  <a:pt x="89867" y="2615"/>
                  <a:pt x="89651" y="2643"/>
                  <a:pt x="89438" y="2692"/>
                </a:cubicBezTo>
                <a:cubicBezTo>
                  <a:pt x="88928" y="1484"/>
                  <a:pt x="87764" y="707"/>
                  <a:pt x="86449" y="707"/>
                </a:cubicBezTo>
                <a:lnTo>
                  <a:pt x="86428" y="707"/>
                </a:lnTo>
                <a:cubicBezTo>
                  <a:pt x="85122" y="715"/>
                  <a:pt x="83953" y="1499"/>
                  <a:pt x="83455" y="2709"/>
                </a:cubicBezTo>
                <a:lnTo>
                  <a:pt x="83516" y="2733"/>
                </a:lnTo>
                <a:cubicBezTo>
                  <a:pt x="84010" y="1552"/>
                  <a:pt x="85150" y="785"/>
                  <a:pt x="86428" y="781"/>
                </a:cubicBezTo>
                <a:cubicBezTo>
                  <a:pt x="86436" y="781"/>
                  <a:pt x="86441" y="777"/>
                  <a:pt x="86449" y="777"/>
                </a:cubicBezTo>
                <a:cubicBezTo>
                  <a:pt x="87731" y="777"/>
                  <a:pt x="88871" y="1533"/>
                  <a:pt x="89369" y="2709"/>
                </a:cubicBezTo>
                <a:cubicBezTo>
                  <a:pt x="89152" y="2766"/>
                  <a:pt x="88944" y="2835"/>
                  <a:pt x="88744" y="2925"/>
                </a:cubicBezTo>
                <a:cubicBezTo>
                  <a:pt x="88336" y="2018"/>
                  <a:pt x="87441" y="1439"/>
                  <a:pt x="86449" y="1439"/>
                </a:cubicBezTo>
                <a:lnTo>
                  <a:pt x="86432" y="1439"/>
                </a:lnTo>
                <a:cubicBezTo>
                  <a:pt x="85420" y="1442"/>
                  <a:pt x="84517" y="2051"/>
                  <a:pt x="84129" y="2986"/>
                </a:cubicBezTo>
                <a:cubicBezTo>
                  <a:pt x="83716" y="2786"/>
                  <a:pt x="83267" y="2660"/>
                  <a:pt x="82805" y="2615"/>
                </a:cubicBezTo>
                <a:cubicBezTo>
                  <a:pt x="83361" y="1099"/>
                  <a:pt x="84807" y="78"/>
                  <a:pt x="86424" y="70"/>
                </a:cubicBezTo>
                <a:close/>
                <a:moveTo>
                  <a:pt x="46823" y="1508"/>
                </a:moveTo>
                <a:cubicBezTo>
                  <a:pt x="47803" y="1508"/>
                  <a:pt x="48673" y="2080"/>
                  <a:pt x="49061" y="2974"/>
                </a:cubicBezTo>
                <a:cubicBezTo>
                  <a:pt x="48874" y="3064"/>
                  <a:pt x="48694" y="3170"/>
                  <a:pt x="48522" y="3284"/>
                </a:cubicBezTo>
                <a:cubicBezTo>
                  <a:pt x="48249" y="2590"/>
                  <a:pt x="47575" y="2125"/>
                  <a:pt x="46823" y="2125"/>
                </a:cubicBezTo>
                <a:lnTo>
                  <a:pt x="46811" y="2125"/>
                </a:lnTo>
                <a:cubicBezTo>
                  <a:pt x="46051" y="2133"/>
                  <a:pt x="45374" y="2606"/>
                  <a:pt x="45112" y="3313"/>
                </a:cubicBezTo>
                <a:cubicBezTo>
                  <a:pt x="44940" y="3194"/>
                  <a:pt x="44761" y="3088"/>
                  <a:pt x="44573" y="2994"/>
                </a:cubicBezTo>
                <a:cubicBezTo>
                  <a:pt x="44957" y="2096"/>
                  <a:pt x="45826" y="1512"/>
                  <a:pt x="46807" y="1508"/>
                </a:cubicBezTo>
                <a:close/>
                <a:moveTo>
                  <a:pt x="62646" y="1508"/>
                </a:moveTo>
                <a:cubicBezTo>
                  <a:pt x="63625" y="1508"/>
                  <a:pt x="64501" y="2080"/>
                  <a:pt x="64892" y="2974"/>
                </a:cubicBezTo>
                <a:cubicBezTo>
                  <a:pt x="64705" y="3064"/>
                  <a:pt x="64520" y="3170"/>
                  <a:pt x="64349" y="3284"/>
                </a:cubicBezTo>
                <a:cubicBezTo>
                  <a:pt x="64079" y="2590"/>
                  <a:pt x="63406" y="2125"/>
                  <a:pt x="62650" y="2125"/>
                </a:cubicBezTo>
                <a:lnTo>
                  <a:pt x="62637" y="2125"/>
                </a:lnTo>
                <a:cubicBezTo>
                  <a:pt x="61881" y="2133"/>
                  <a:pt x="61204" y="2606"/>
                  <a:pt x="60938" y="3313"/>
                </a:cubicBezTo>
                <a:cubicBezTo>
                  <a:pt x="60771" y="3194"/>
                  <a:pt x="60588" y="3088"/>
                  <a:pt x="60403" y="2994"/>
                </a:cubicBezTo>
                <a:cubicBezTo>
                  <a:pt x="60784" y="2096"/>
                  <a:pt x="61657" y="1512"/>
                  <a:pt x="62633" y="1508"/>
                </a:cubicBezTo>
                <a:cubicBezTo>
                  <a:pt x="62637" y="1508"/>
                  <a:pt x="62642" y="1508"/>
                  <a:pt x="62646" y="1508"/>
                </a:cubicBezTo>
                <a:close/>
                <a:moveTo>
                  <a:pt x="78481" y="1508"/>
                </a:moveTo>
                <a:cubicBezTo>
                  <a:pt x="79461" y="1508"/>
                  <a:pt x="80330" y="2080"/>
                  <a:pt x="80718" y="2974"/>
                </a:cubicBezTo>
                <a:cubicBezTo>
                  <a:pt x="80530" y="3064"/>
                  <a:pt x="80351" y="3170"/>
                  <a:pt x="80179" y="3284"/>
                </a:cubicBezTo>
                <a:cubicBezTo>
                  <a:pt x="79906" y="2590"/>
                  <a:pt x="79231" y="2125"/>
                  <a:pt x="78481" y="2125"/>
                </a:cubicBezTo>
                <a:lnTo>
                  <a:pt x="78468" y="2125"/>
                </a:lnTo>
                <a:cubicBezTo>
                  <a:pt x="77708" y="2133"/>
                  <a:pt x="77031" y="2606"/>
                  <a:pt x="76769" y="3313"/>
                </a:cubicBezTo>
                <a:cubicBezTo>
                  <a:pt x="76598" y="3194"/>
                  <a:pt x="76418" y="3088"/>
                  <a:pt x="76230" y="2994"/>
                </a:cubicBezTo>
                <a:cubicBezTo>
                  <a:pt x="76614" y="2096"/>
                  <a:pt x="77484" y="1512"/>
                  <a:pt x="78464" y="1508"/>
                </a:cubicBezTo>
                <a:close/>
                <a:moveTo>
                  <a:pt x="94307" y="1508"/>
                </a:moveTo>
                <a:cubicBezTo>
                  <a:pt x="95287" y="1508"/>
                  <a:pt x="96157" y="2080"/>
                  <a:pt x="96549" y="2974"/>
                </a:cubicBezTo>
                <a:cubicBezTo>
                  <a:pt x="96361" y="3064"/>
                  <a:pt x="96178" y="3170"/>
                  <a:pt x="96006" y="3284"/>
                </a:cubicBezTo>
                <a:cubicBezTo>
                  <a:pt x="95736" y="2590"/>
                  <a:pt x="95062" y="2125"/>
                  <a:pt x="94307" y="2125"/>
                </a:cubicBezTo>
                <a:lnTo>
                  <a:pt x="94295" y="2125"/>
                </a:lnTo>
                <a:cubicBezTo>
                  <a:pt x="93539" y="2133"/>
                  <a:pt x="92861" y="2606"/>
                  <a:pt x="92596" y="3313"/>
                </a:cubicBezTo>
                <a:cubicBezTo>
                  <a:pt x="92428" y="3194"/>
                  <a:pt x="92244" y="3088"/>
                  <a:pt x="92061" y="2994"/>
                </a:cubicBezTo>
                <a:cubicBezTo>
                  <a:pt x="92440" y="2096"/>
                  <a:pt x="93314" y="1512"/>
                  <a:pt x="94291" y="1508"/>
                </a:cubicBezTo>
                <a:close/>
                <a:moveTo>
                  <a:pt x="15166" y="1508"/>
                </a:moveTo>
                <a:cubicBezTo>
                  <a:pt x="16146" y="1508"/>
                  <a:pt x="17017" y="2080"/>
                  <a:pt x="17404" y="2974"/>
                </a:cubicBezTo>
                <a:cubicBezTo>
                  <a:pt x="17217" y="3064"/>
                  <a:pt x="17036" y="3170"/>
                  <a:pt x="16865" y="3284"/>
                </a:cubicBezTo>
                <a:cubicBezTo>
                  <a:pt x="16591" y="2590"/>
                  <a:pt x="15918" y="2125"/>
                  <a:pt x="15166" y="2125"/>
                </a:cubicBezTo>
                <a:lnTo>
                  <a:pt x="15154" y="2125"/>
                </a:lnTo>
                <a:cubicBezTo>
                  <a:pt x="14395" y="2133"/>
                  <a:pt x="13716" y="2606"/>
                  <a:pt x="13454" y="3317"/>
                </a:cubicBezTo>
                <a:cubicBezTo>
                  <a:pt x="13283" y="3194"/>
                  <a:pt x="13104" y="3088"/>
                  <a:pt x="12915" y="2994"/>
                </a:cubicBezTo>
                <a:cubicBezTo>
                  <a:pt x="13296" y="2096"/>
                  <a:pt x="14169" y="1512"/>
                  <a:pt x="15149" y="1508"/>
                </a:cubicBezTo>
                <a:close/>
                <a:moveTo>
                  <a:pt x="30993" y="1508"/>
                </a:moveTo>
                <a:cubicBezTo>
                  <a:pt x="31973" y="1508"/>
                  <a:pt x="32842" y="2080"/>
                  <a:pt x="33234" y="2974"/>
                </a:cubicBezTo>
                <a:cubicBezTo>
                  <a:pt x="33047" y="3064"/>
                  <a:pt x="32863" y="3170"/>
                  <a:pt x="32691" y="3284"/>
                </a:cubicBezTo>
                <a:cubicBezTo>
                  <a:pt x="32422" y="2590"/>
                  <a:pt x="31748" y="2125"/>
                  <a:pt x="30993" y="2125"/>
                </a:cubicBezTo>
                <a:lnTo>
                  <a:pt x="30980" y="2125"/>
                </a:lnTo>
                <a:cubicBezTo>
                  <a:pt x="30225" y="2133"/>
                  <a:pt x="29547" y="2606"/>
                  <a:pt x="29281" y="3317"/>
                </a:cubicBezTo>
                <a:cubicBezTo>
                  <a:pt x="29110" y="3194"/>
                  <a:pt x="28930" y="3088"/>
                  <a:pt x="28742" y="2994"/>
                </a:cubicBezTo>
                <a:cubicBezTo>
                  <a:pt x="29126" y="2096"/>
                  <a:pt x="30000" y="1512"/>
                  <a:pt x="30976" y="1508"/>
                </a:cubicBezTo>
                <a:close/>
                <a:moveTo>
                  <a:pt x="7304" y="1508"/>
                </a:moveTo>
                <a:cubicBezTo>
                  <a:pt x="8267" y="1508"/>
                  <a:pt x="9139" y="2071"/>
                  <a:pt x="9534" y="2954"/>
                </a:cubicBezTo>
                <a:cubicBezTo>
                  <a:pt x="9346" y="3039"/>
                  <a:pt x="9166" y="3137"/>
                  <a:pt x="8991" y="3256"/>
                </a:cubicBezTo>
                <a:cubicBezTo>
                  <a:pt x="8709" y="2574"/>
                  <a:pt x="8031" y="2125"/>
                  <a:pt x="7296" y="2125"/>
                </a:cubicBezTo>
                <a:cubicBezTo>
                  <a:pt x="6519" y="2133"/>
                  <a:pt x="5842" y="2619"/>
                  <a:pt x="5584" y="3341"/>
                </a:cubicBezTo>
                <a:cubicBezTo>
                  <a:pt x="5413" y="3219"/>
                  <a:pt x="5233" y="3109"/>
                  <a:pt x="5049" y="3015"/>
                </a:cubicBezTo>
                <a:cubicBezTo>
                  <a:pt x="5425" y="2104"/>
                  <a:pt x="6303" y="1512"/>
                  <a:pt x="7292" y="1508"/>
                </a:cubicBezTo>
                <a:cubicBezTo>
                  <a:pt x="7296" y="1508"/>
                  <a:pt x="7300" y="1508"/>
                  <a:pt x="7304" y="1508"/>
                </a:cubicBezTo>
                <a:close/>
                <a:moveTo>
                  <a:pt x="23131" y="1508"/>
                </a:moveTo>
                <a:cubicBezTo>
                  <a:pt x="24097" y="1508"/>
                  <a:pt x="24970" y="2071"/>
                  <a:pt x="25364" y="2954"/>
                </a:cubicBezTo>
                <a:cubicBezTo>
                  <a:pt x="25177" y="3039"/>
                  <a:pt x="24993" y="3137"/>
                  <a:pt x="24821" y="3256"/>
                </a:cubicBezTo>
                <a:cubicBezTo>
                  <a:pt x="24540" y="2578"/>
                  <a:pt x="23869" y="2125"/>
                  <a:pt x="23134" y="2125"/>
                </a:cubicBezTo>
                <a:lnTo>
                  <a:pt x="23122" y="2125"/>
                </a:lnTo>
                <a:cubicBezTo>
                  <a:pt x="22346" y="2133"/>
                  <a:pt x="21668" y="2619"/>
                  <a:pt x="21415" y="3341"/>
                </a:cubicBezTo>
                <a:cubicBezTo>
                  <a:pt x="21390" y="3326"/>
                  <a:pt x="21366" y="3309"/>
                  <a:pt x="21341" y="3292"/>
                </a:cubicBezTo>
                <a:cubicBezTo>
                  <a:pt x="21190" y="3190"/>
                  <a:pt x="21036" y="3096"/>
                  <a:pt x="20876" y="3019"/>
                </a:cubicBezTo>
                <a:cubicBezTo>
                  <a:pt x="21251" y="2104"/>
                  <a:pt x="22129" y="1512"/>
                  <a:pt x="23119" y="1508"/>
                </a:cubicBezTo>
                <a:cubicBezTo>
                  <a:pt x="23123" y="1508"/>
                  <a:pt x="23127" y="1508"/>
                  <a:pt x="23131" y="1508"/>
                </a:cubicBezTo>
                <a:close/>
                <a:moveTo>
                  <a:pt x="38961" y="1508"/>
                </a:moveTo>
                <a:cubicBezTo>
                  <a:pt x="39929" y="1508"/>
                  <a:pt x="40799" y="2072"/>
                  <a:pt x="41191" y="2954"/>
                </a:cubicBezTo>
                <a:cubicBezTo>
                  <a:pt x="41003" y="3039"/>
                  <a:pt x="40823" y="3137"/>
                  <a:pt x="40648" y="3256"/>
                </a:cubicBezTo>
                <a:cubicBezTo>
                  <a:pt x="40370" y="2578"/>
                  <a:pt x="39696" y="2125"/>
                  <a:pt x="38961" y="2125"/>
                </a:cubicBezTo>
                <a:lnTo>
                  <a:pt x="38953" y="2125"/>
                </a:lnTo>
                <a:cubicBezTo>
                  <a:pt x="38177" y="2133"/>
                  <a:pt x="37498" y="2619"/>
                  <a:pt x="37242" y="3341"/>
                </a:cubicBezTo>
                <a:cubicBezTo>
                  <a:pt x="37185" y="3301"/>
                  <a:pt x="37127" y="3264"/>
                  <a:pt x="37070" y="3224"/>
                </a:cubicBezTo>
                <a:cubicBezTo>
                  <a:pt x="36951" y="3150"/>
                  <a:pt x="36829" y="3080"/>
                  <a:pt x="36706" y="3015"/>
                </a:cubicBezTo>
                <a:cubicBezTo>
                  <a:pt x="37082" y="2104"/>
                  <a:pt x="37960" y="1512"/>
                  <a:pt x="38949" y="1508"/>
                </a:cubicBezTo>
                <a:close/>
                <a:moveTo>
                  <a:pt x="54792" y="1508"/>
                </a:moveTo>
                <a:cubicBezTo>
                  <a:pt x="55755" y="1508"/>
                  <a:pt x="56626" y="2072"/>
                  <a:pt x="57022" y="2954"/>
                </a:cubicBezTo>
                <a:cubicBezTo>
                  <a:pt x="56833" y="3039"/>
                  <a:pt x="56650" y="3137"/>
                  <a:pt x="56478" y="3256"/>
                </a:cubicBezTo>
                <a:cubicBezTo>
                  <a:pt x="56196" y="2578"/>
                  <a:pt x="55527" y="2125"/>
                  <a:pt x="54792" y="2125"/>
                </a:cubicBezTo>
                <a:lnTo>
                  <a:pt x="54780" y="2125"/>
                </a:lnTo>
                <a:cubicBezTo>
                  <a:pt x="54007" y="2133"/>
                  <a:pt x="53325" y="2619"/>
                  <a:pt x="53072" y="3341"/>
                </a:cubicBezTo>
                <a:cubicBezTo>
                  <a:pt x="52901" y="3219"/>
                  <a:pt x="52721" y="3109"/>
                  <a:pt x="52533" y="3015"/>
                </a:cubicBezTo>
                <a:cubicBezTo>
                  <a:pt x="52912" y="2104"/>
                  <a:pt x="53791" y="1512"/>
                  <a:pt x="54775" y="1508"/>
                </a:cubicBezTo>
                <a:close/>
                <a:moveTo>
                  <a:pt x="70618" y="1508"/>
                </a:moveTo>
                <a:cubicBezTo>
                  <a:pt x="71586" y="1508"/>
                  <a:pt x="72456" y="2072"/>
                  <a:pt x="72848" y="2954"/>
                </a:cubicBezTo>
                <a:cubicBezTo>
                  <a:pt x="72660" y="3039"/>
                  <a:pt x="72481" y="3137"/>
                  <a:pt x="72305" y="3256"/>
                </a:cubicBezTo>
                <a:cubicBezTo>
                  <a:pt x="72027" y="2578"/>
                  <a:pt x="71353" y="2125"/>
                  <a:pt x="70618" y="2125"/>
                </a:cubicBezTo>
                <a:lnTo>
                  <a:pt x="70610" y="2125"/>
                </a:lnTo>
                <a:cubicBezTo>
                  <a:pt x="69834" y="2133"/>
                  <a:pt x="69156" y="2619"/>
                  <a:pt x="68899" y="3341"/>
                </a:cubicBezTo>
                <a:cubicBezTo>
                  <a:pt x="68727" y="3219"/>
                  <a:pt x="68547" y="3109"/>
                  <a:pt x="68364" y="3015"/>
                </a:cubicBezTo>
                <a:cubicBezTo>
                  <a:pt x="68739" y="2104"/>
                  <a:pt x="69617" y="1512"/>
                  <a:pt x="70605" y="1508"/>
                </a:cubicBezTo>
                <a:close/>
                <a:moveTo>
                  <a:pt x="86449" y="1508"/>
                </a:moveTo>
                <a:cubicBezTo>
                  <a:pt x="87412" y="1508"/>
                  <a:pt x="88283" y="2072"/>
                  <a:pt x="88679" y="2954"/>
                </a:cubicBezTo>
                <a:cubicBezTo>
                  <a:pt x="88491" y="3039"/>
                  <a:pt x="88307" y="3137"/>
                  <a:pt x="88136" y="3256"/>
                </a:cubicBezTo>
                <a:cubicBezTo>
                  <a:pt x="87853" y="2578"/>
                  <a:pt x="87184" y="2125"/>
                  <a:pt x="86449" y="2125"/>
                </a:cubicBezTo>
                <a:lnTo>
                  <a:pt x="86436" y="2125"/>
                </a:lnTo>
                <a:cubicBezTo>
                  <a:pt x="85665" y="2133"/>
                  <a:pt x="84982" y="2619"/>
                  <a:pt x="84729" y="3341"/>
                </a:cubicBezTo>
                <a:cubicBezTo>
                  <a:pt x="84558" y="3219"/>
                  <a:pt x="84378" y="3109"/>
                  <a:pt x="84190" y="3015"/>
                </a:cubicBezTo>
                <a:cubicBezTo>
                  <a:pt x="84570" y="2104"/>
                  <a:pt x="85448" y="1512"/>
                  <a:pt x="86432" y="1508"/>
                </a:cubicBezTo>
                <a:close/>
                <a:moveTo>
                  <a:pt x="15175" y="2198"/>
                </a:moveTo>
                <a:cubicBezTo>
                  <a:pt x="15902" y="2198"/>
                  <a:pt x="16549" y="2650"/>
                  <a:pt x="16804" y="3329"/>
                </a:cubicBezTo>
                <a:cubicBezTo>
                  <a:pt x="16689" y="3411"/>
                  <a:pt x="16576" y="3501"/>
                  <a:pt x="16469" y="3599"/>
                </a:cubicBezTo>
                <a:cubicBezTo>
                  <a:pt x="16432" y="3631"/>
                  <a:pt x="16395" y="3665"/>
                  <a:pt x="16359" y="3697"/>
                </a:cubicBezTo>
                <a:cubicBezTo>
                  <a:pt x="16240" y="3141"/>
                  <a:pt x="15737" y="2729"/>
                  <a:pt x="15166" y="2729"/>
                </a:cubicBezTo>
                <a:lnTo>
                  <a:pt x="15158" y="2729"/>
                </a:lnTo>
                <a:cubicBezTo>
                  <a:pt x="14561" y="2733"/>
                  <a:pt x="14063" y="3162"/>
                  <a:pt x="13961" y="3742"/>
                </a:cubicBezTo>
                <a:cubicBezTo>
                  <a:pt x="13822" y="3603"/>
                  <a:pt x="13671" y="3473"/>
                  <a:pt x="13512" y="3358"/>
                </a:cubicBezTo>
                <a:cubicBezTo>
                  <a:pt x="13761" y="2668"/>
                  <a:pt x="14419" y="2202"/>
                  <a:pt x="15154" y="2198"/>
                </a:cubicBezTo>
                <a:cubicBezTo>
                  <a:pt x="15161" y="2198"/>
                  <a:pt x="15168" y="2198"/>
                  <a:pt x="15175" y="2198"/>
                </a:cubicBezTo>
                <a:close/>
                <a:moveTo>
                  <a:pt x="31001" y="2198"/>
                </a:moveTo>
                <a:cubicBezTo>
                  <a:pt x="31728" y="2198"/>
                  <a:pt x="32375" y="2650"/>
                  <a:pt x="32635" y="3329"/>
                </a:cubicBezTo>
                <a:cubicBezTo>
                  <a:pt x="32475" y="3439"/>
                  <a:pt x="32328" y="3562"/>
                  <a:pt x="32190" y="3697"/>
                </a:cubicBezTo>
                <a:cubicBezTo>
                  <a:pt x="32071" y="3140"/>
                  <a:pt x="31569" y="2729"/>
                  <a:pt x="30993" y="2729"/>
                </a:cubicBezTo>
                <a:cubicBezTo>
                  <a:pt x="30990" y="2729"/>
                  <a:pt x="30988" y="2729"/>
                  <a:pt x="30985" y="2729"/>
                </a:cubicBezTo>
                <a:cubicBezTo>
                  <a:pt x="30388" y="2733"/>
                  <a:pt x="29890" y="3162"/>
                  <a:pt x="29792" y="3742"/>
                </a:cubicBezTo>
                <a:cubicBezTo>
                  <a:pt x="29649" y="3603"/>
                  <a:pt x="29502" y="3473"/>
                  <a:pt x="29343" y="3358"/>
                </a:cubicBezTo>
                <a:cubicBezTo>
                  <a:pt x="29592" y="2668"/>
                  <a:pt x="30245" y="2202"/>
                  <a:pt x="30980" y="2198"/>
                </a:cubicBezTo>
                <a:cubicBezTo>
                  <a:pt x="30987" y="2198"/>
                  <a:pt x="30994" y="2198"/>
                  <a:pt x="31001" y="2198"/>
                </a:cubicBezTo>
                <a:close/>
                <a:moveTo>
                  <a:pt x="46832" y="2198"/>
                </a:moveTo>
                <a:cubicBezTo>
                  <a:pt x="47558" y="2198"/>
                  <a:pt x="48206" y="2650"/>
                  <a:pt x="48461" y="3329"/>
                </a:cubicBezTo>
                <a:cubicBezTo>
                  <a:pt x="48305" y="3439"/>
                  <a:pt x="48154" y="3562"/>
                  <a:pt x="48016" y="3697"/>
                </a:cubicBezTo>
                <a:cubicBezTo>
                  <a:pt x="47898" y="3141"/>
                  <a:pt x="47395" y="2729"/>
                  <a:pt x="46823" y="2729"/>
                </a:cubicBezTo>
                <a:lnTo>
                  <a:pt x="46815" y="2729"/>
                </a:lnTo>
                <a:cubicBezTo>
                  <a:pt x="46218" y="2733"/>
                  <a:pt x="45721" y="3162"/>
                  <a:pt x="45619" y="3742"/>
                </a:cubicBezTo>
                <a:cubicBezTo>
                  <a:pt x="45479" y="3599"/>
                  <a:pt x="45328" y="3473"/>
                  <a:pt x="45169" y="3358"/>
                </a:cubicBezTo>
                <a:cubicBezTo>
                  <a:pt x="45419" y="2668"/>
                  <a:pt x="46075" y="2202"/>
                  <a:pt x="46811" y="2198"/>
                </a:cubicBezTo>
                <a:cubicBezTo>
                  <a:pt x="46818" y="2198"/>
                  <a:pt x="46825" y="2198"/>
                  <a:pt x="46832" y="2198"/>
                </a:cubicBezTo>
                <a:close/>
                <a:moveTo>
                  <a:pt x="62658" y="2198"/>
                </a:moveTo>
                <a:cubicBezTo>
                  <a:pt x="63385" y="2198"/>
                  <a:pt x="64033" y="2650"/>
                  <a:pt x="64292" y="3329"/>
                </a:cubicBezTo>
                <a:cubicBezTo>
                  <a:pt x="64173" y="3411"/>
                  <a:pt x="64059" y="3501"/>
                  <a:pt x="63953" y="3599"/>
                </a:cubicBezTo>
                <a:cubicBezTo>
                  <a:pt x="63915" y="3631"/>
                  <a:pt x="63879" y="3665"/>
                  <a:pt x="63847" y="3697"/>
                </a:cubicBezTo>
                <a:cubicBezTo>
                  <a:pt x="63728" y="3141"/>
                  <a:pt x="63225" y="2729"/>
                  <a:pt x="62650" y="2729"/>
                </a:cubicBezTo>
                <a:lnTo>
                  <a:pt x="62641" y="2729"/>
                </a:lnTo>
                <a:cubicBezTo>
                  <a:pt x="62045" y="2733"/>
                  <a:pt x="61547" y="3162"/>
                  <a:pt x="61449" y="3742"/>
                </a:cubicBezTo>
                <a:cubicBezTo>
                  <a:pt x="61306" y="3599"/>
                  <a:pt x="61159" y="3473"/>
                  <a:pt x="60999" y="3358"/>
                </a:cubicBezTo>
                <a:cubicBezTo>
                  <a:pt x="61249" y="2668"/>
                  <a:pt x="61902" y="2202"/>
                  <a:pt x="62637" y="2198"/>
                </a:cubicBezTo>
                <a:cubicBezTo>
                  <a:pt x="62644" y="2198"/>
                  <a:pt x="62651" y="2198"/>
                  <a:pt x="62658" y="2198"/>
                </a:cubicBezTo>
                <a:close/>
                <a:moveTo>
                  <a:pt x="78489" y="2198"/>
                </a:moveTo>
                <a:cubicBezTo>
                  <a:pt x="79216" y="2198"/>
                  <a:pt x="79863" y="2650"/>
                  <a:pt x="80119" y="3329"/>
                </a:cubicBezTo>
                <a:cubicBezTo>
                  <a:pt x="79963" y="3439"/>
                  <a:pt x="79812" y="3562"/>
                  <a:pt x="79673" y="3697"/>
                </a:cubicBezTo>
                <a:cubicBezTo>
                  <a:pt x="79555" y="3141"/>
                  <a:pt x="79052" y="2729"/>
                  <a:pt x="78481" y="2729"/>
                </a:cubicBezTo>
                <a:lnTo>
                  <a:pt x="78472" y="2729"/>
                </a:lnTo>
                <a:cubicBezTo>
                  <a:pt x="77876" y="2733"/>
                  <a:pt x="77378" y="3162"/>
                  <a:pt x="77276" y="3742"/>
                </a:cubicBezTo>
                <a:cubicBezTo>
                  <a:pt x="77137" y="3599"/>
                  <a:pt x="76986" y="3473"/>
                  <a:pt x="76826" y="3358"/>
                </a:cubicBezTo>
                <a:cubicBezTo>
                  <a:pt x="77075" y="2668"/>
                  <a:pt x="77733" y="2202"/>
                  <a:pt x="78468" y="2198"/>
                </a:cubicBezTo>
                <a:cubicBezTo>
                  <a:pt x="78475" y="2198"/>
                  <a:pt x="78482" y="2198"/>
                  <a:pt x="78489" y="2198"/>
                </a:cubicBezTo>
                <a:close/>
                <a:moveTo>
                  <a:pt x="94307" y="2198"/>
                </a:moveTo>
                <a:cubicBezTo>
                  <a:pt x="95038" y="2198"/>
                  <a:pt x="95691" y="2647"/>
                  <a:pt x="95949" y="3329"/>
                </a:cubicBezTo>
                <a:cubicBezTo>
                  <a:pt x="95789" y="3439"/>
                  <a:pt x="95642" y="3562"/>
                  <a:pt x="95503" y="3697"/>
                </a:cubicBezTo>
                <a:cubicBezTo>
                  <a:pt x="95386" y="3141"/>
                  <a:pt x="94883" y="2729"/>
                  <a:pt x="94307" y="2729"/>
                </a:cubicBezTo>
                <a:lnTo>
                  <a:pt x="94298" y="2729"/>
                </a:lnTo>
                <a:cubicBezTo>
                  <a:pt x="93702" y="2733"/>
                  <a:pt x="93205" y="3162"/>
                  <a:pt x="93106" y="3742"/>
                </a:cubicBezTo>
                <a:cubicBezTo>
                  <a:pt x="92963" y="3599"/>
                  <a:pt x="92816" y="3473"/>
                  <a:pt x="92657" y="3358"/>
                </a:cubicBezTo>
                <a:cubicBezTo>
                  <a:pt x="92906" y="2668"/>
                  <a:pt x="93563" y="2202"/>
                  <a:pt x="94298" y="2198"/>
                </a:cubicBezTo>
                <a:close/>
                <a:moveTo>
                  <a:pt x="7305" y="2198"/>
                </a:moveTo>
                <a:cubicBezTo>
                  <a:pt x="8012" y="2198"/>
                  <a:pt x="8665" y="2633"/>
                  <a:pt x="8934" y="3292"/>
                </a:cubicBezTo>
                <a:cubicBezTo>
                  <a:pt x="8778" y="3403"/>
                  <a:pt x="8627" y="3522"/>
                  <a:pt x="8489" y="3652"/>
                </a:cubicBezTo>
                <a:cubicBezTo>
                  <a:pt x="8353" y="3113"/>
                  <a:pt x="7863" y="2729"/>
                  <a:pt x="7304" y="2729"/>
                </a:cubicBezTo>
                <a:lnTo>
                  <a:pt x="7300" y="2729"/>
                </a:lnTo>
                <a:cubicBezTo>
                  <a:pt x="6687" y="2733"/>
                  <a:pt x="6176" y="3182"/>
                  <a:pt x="6095" y="3782"/>
                </a:cubicBezTo>
                <a:cubicBezTo>
                  <a:pt x="5956" y="3640"/>
                  <a:pt x="5805" y="3505"/>
                  <a:pt x="5646" y="3386"/>
                </a:cubicBezTo>
                <a:cubicBezTo>
                  <a:pt x="5882" y="2676"/>
                  <a:pt x="6544" y="2202"/>
                  <a:pt x="7296" y="2198"/>
                </a:cubicBezTo>
                <a:cubicBezTo>
                  <a:pt x="7299" y="2198"/>
                  <a:pt x="7302" y="2198"/>
                  <a:pt x="7305" y="2198"/>
                </a:cubicBezTo>
                <a:close/>
                <a:moveTo>
                  <a:pt x="23132" y="2198"/>
                </a:moveTo>
                <a:cubicBezTo>
                  <a:pt x="23843" y="2198"/>
                  <a:pt x="24496" y="2633"/>
                  <a:pt x="24760" y="3292"/>
                </a:cubicBezTo>
                <a:cubicBezTo>
                  <a:pt x="24605" y="3403"/>
                  <a:pt x="24458" y="3522"/>
                  <a:pt x="24319" y="3652"/>
                </a:cubicBezTo>
                <a:cubicBezTo>
                  <a:pt x="24181" y="3112"/>
                  <a:pt x="23691" y="2729"/>
                  <a:pt x="23135" y="2729"/>
                </a:cubicBezTo>
                <a:cubicBezTo>
                  <a:pt x="23132" y="2729"/>
                  <a:pt x="23129" y="2729"/>
                  <a:pt x="23126" y="2729"/>
                </a:cubicBezTo>
                <a:cubicBezTo>
                  <a:pt x="22514" y="2733"/>
                  <a:pt x="22007" y="3182"/>
                  <a:pt x="21926" y="3782"/>
                </a:cubicBezTo>
                <a:cubicBezTo>
                  <a:pt x="21782" y="3640"/>
                  <a:pt x="21632" y="3509"/>
                  <a:pt x="21472" y="3386"/>
                </a:cubicBezTo>
                <a:cubicBezTo>
                  <a:pt x="21713" y="2680"/>
                  <a:pt x="22371" y="2202"/>
                  <a:pt x="23122" y="2198"/>
                </a:cubicBezTo>
                <a:cubicBezTo>
                  <a:pt x="23126" y="2198"/>
                  <a:pt x="23129" y="2198"/>
                  <a:pt x="23132" y="2198"/>
                </a:cubicBezTo>
                <a:close/>
                <a:moveTo>
                  <a:pt x="38963" y="2198"/>
                </a:moveTo>
                <a:cubicBezTo>
                  <a:pt x="39673" y="2198"/>
                  <a:pt x="40323" y="2633"/>
                  <a:pt x="40591" y="3292"/>
                </a:cubicBezTo>
                <a:cubicBezTo>
                  <a:pt x="40435" y="3403"/>
                  <a:pt x="40284" y="3522"/>
                  <a:pt x="40145" y="3652"/>
                </a:cubicBezTo>
                <a:cubicBezTo>
                  <a:pt x="40011" y="3112"/>
                  <a:pt x="39522" y="2729"/>
                  <a:pt x="38965" y="2729"/>
                </a:cubicBezTo>
                <a:cubicBezTo>
                  <a:pt x="38963" y="2729"/>
                  <a:pt x="38960" y="2729"/>
                  <a:pt x="38957" y="2729"/>
                </a:cubicBezTo>
                <a:cubicBezTo>
                  <a:pt x="38344" y="2733"/>
                  <a:pt x="37834" y="3182"/>
                  <a:pt x="37752" y="3782"/>
                </a:cubicBezTo>
                <a:cubicBezTo>
                  <a:pt x="37743" y="3774"/>
                  <a:pt x="37732" y="3763"/>
                  <a:pt x="37724" y="3750"/>
                </a:cubicBezTo>
                <a:cubicBezTo>
                  <a:pt x="37609" y="3640"/>
                  <a:pt x="37487" y="3529"/>
                  <a:pt x="37360" y="3431"/>
                </a:cubicBezTo>
                <a:cubicBezTo>
                  <a:pt x="37340" y="3415"/>
                  <a:pt x="37319" y="3403"/>
                  <a:pt x="37302" y="3386"/>
                </a:cubicBezTo>
                <a:cubicBezTo>
                  <a:pt x="37540" y="2676"/>
                  <a:pt x="38201" y="2202"/>
                  <a:pt x="38953" y="2198"/>
                </a:cubicBezTo>
                <a:cubicBezTo>
                  <a:pt x="38956" y="2198"/>
                  <a:pt x="38959" y="2198"/>
                  <a:pt x="38963" y="2198"/>
                </a:cubicBezTo>
                <a:close/>
                <a:moveTo>
                  <a:pt x="54789" y="2198"/>
                </a:moveTo>
                <a:cubicBezTo>
                  <a:pt x="55500" y="2198"/>
                  <a:pt x="56153" y="2633"/>
                  <a:pt x="56417" y="3292"/>
                </a:cubicBezTo>
                <a:cubicBezTo>
                  <a:pt x="56262" y="3403"/>
                  <a:pt x="56115" y="3522"/>
                  <a:pt x="55976" y="3652"/>
                </a:cubicBezTo>
                <a:cubicBezTo>
                  <a:pt x="55837" y="3113"/>
                  <a:pt x="55351" y="2729"/>
                  <a:pt x="54792" y="2729"/>
                </a:cubicBezTo>
                <a:lnTo>
                  <a:pt x="54784" y="2729"/>
                </a:lnTo>
                <a:cubicBezTo>
                  <a:pt x="54175" y="2733"/>
                  <a:pt x="53664" y="3182"/>
                  <a:pt x="53583" y="3782"/>
                </a:cubicBezTo>
                <a:cubicBezTo>
                  <a:pt x="53489" y="3689"/>
                  <a:pt x="53391" y="3599"/>
                  <a:pt x="53289" y="3513"/>
                </a:cubicBezTo>
                <a:cubicBezTo>
                  <a:pt x="53236" y="3469"/>
                  <a:pt x="53182" y="3427"/>
                  <a:pt x="53129" y="3386"/>
                </a:cubicBezTo>
                <a:cubicBezTo>
                  <a:pt x="53370" y="2676"/>
                  <a:pt x="54028" y="2202"/>
                  <a:pt x="54780" y="2198"/>
                </a:cubicBezTo>
                <a:cubicBezTo>
                  <a:pt x="54783" y="2198"/>
                  <a:pt x="54786" y="2198"/>
                  <a:pt x="54789" y="2198"/>
                </a:cubicBezTo>
                <a:close/>
                <a:moveTo>
                  <a:pt x="70618" y="2198"/>
                </a:moveTo>
                <a:cubicBezTo>
                  <a:pt x="71329" y="2198"/>
                  <a:pt x="71983" y="2635"/>
                  <a:pt x="72247" y="3292"/>
                </a:cubicBezTo>
                <a:cubicBezTo>
                  <a:pt x="72092" y="3403"/>
                  <a:pt x="71941" y="3522"/>
                  <a:pt x="71802" y="3652"/>
                </a:cubicBezTo>
                <a:cubicBezTo>
                  <a:pt x="71668" y="3113"/>
                  <a:pt x="71178" y="2729"/>
                  <a:pt x="70618" y="2729"/>
                </a:cubicBezTo>
                <a:lnTo>
                  <a:pt x="70614" y="2729"/>
                </a:lnTo>
                <a:cubicBezTo>
                  <a:pt x="70002" y="2733"/>
                  <a:pt x="69491" y="3182"/>
                  <a:pt x="69410" y="3782"/>
                </a:cubicBezTo>
                <a:cubicBezTo>
                  <a:pt x="69287" y="3660"/>
                  <a:pt x="69160" y="3542"/>
                  <a:pt x="69025" y="3435"/>
                </a:cubicBezTo>
                <a:cubicBezTo>
                  <a:pt x="69005" y="3420"/>
                  <a:pt x="68980" y="3403"/>
                  <a:pt x="68960" y="3386"/>
                </a:cubicBezTo>
                <a:cubicBezTo>
                  <a:pt x="69197" y="2676"/>
                  <a:pt x="69859" y="2202"/>
                  <a:pt x="70610" y="2198"/>
                </a:cubicBezTo>
                <a:close/>
                <a:moveTo>
                  <a:pt x="86449" y="2198"/>
                </a:moveTo>
                <a:cubicBezTo>
                  <a:pt x="87159" y="2198"/>
                  <a:pt x="87808" y="2635"/>
                  <a:pt x="88074" y="3292"/>
                </a:cubicBezTo>
                <a:cubicBezTo>
                  <a:pt x="87919" y="3403"/>
                  <a:pt x="87772" y="3522"/>
                  <a:pt x="87633" y="3652"/>
                </a:cubicBezTo>
                <a:cubicBezTo>
                  <a:pt x="87495" y="3113"/>
                  <a:pt x="87009" y="2729"/>
                  <a:pt x="86449" y="2729"/>
                </a:cubicBezTo>
                <a:lnTo>
                  <a:pt x="86441" y="2729"/>
                </a:lnTo>
                <a:cubicBezTo>
                  <a:pt x="85832" y="2733"/>
                  <a:pt x="85322" y="3182"/>
                  <a:pt x="85240" y="3782"/>
                </a:cubicBezTo>
                <a:cubicBezTo>
                  <a:pt x="85097" y="3640"/>
                  <a:pt x="84946" y="3505"/>
                  <a:pt x="84786" y="3386"/>
                </a:cubicBezTo>
                <a:cubicBezTo>
                  <a:pt x="85027" y="2676"/>
                  <a:pt x="85685" y="2202"/>
                  <a:pt x="86436" y="2198"/>
                </a:cubicBezTo>
                <a:close/>
                <a:moveTo>
                  <a:pt x="7304" y="2798"/>
                </a:moveTo>
                <a:cubicBezTo>
                  <a:pt x="7847" y="2798"/>
                  <a:pt x="8317" y="3178"/>
                  <a:pt x="8431" y="3705"/>
                </a:cubicBezTo>
                <a:cubicBezTo>
                  <a:pt x="8244" y="3889"/>
                  <a:pt x="8072" y="4089"/>
                  <a:pt x="7920" y="4306"/>
                </a:cubicBezTo>
                <a:cubicBezTo>
                  <a:pt x="7705" y="4268"/>
                  <a:pt x="7479" y="4248"/>
                  <a:pt x="7251" y="4248"/>
                </a:cubicBezTo>
                <a:lnTo>
                  <a:pt x="7226" y="4248"/>
                </a:lnTo>
                <a:cubicBezTo>
                  <a:pt x="6989" y="4253"/>
                  <a:pt x="6757" y="4272"/>
                  <a:pt x="6528" y="4318"/>
                </a:cubicBezTo>
                <a:lnTo>
                  <a:pt x="6532" y="4314"/>
                </a:lnTo>
                <a:cubicBezTo>
                  <a:pt x="6414" y="4142"/>
                  <a:pt x="6283" y="3978"/>
                  <a:pt x="6140" y="3827"/>
                </a:cubicBezTo>
                <a:lnTo>
                  <a:pt x="6140" y="3827"/>
                </a:lnTo>
                <a:lnTo>
                  <a:pt x="6161" y="3831"/>
                </a:lnTo>
                <a:cubicBezTo>
                  <a:pt x="6221" y="3248"/>
                  <a:pt x="6712" y="2802"/>
                  <a:pt x="7300" y="2798"/>
                </a:cubicBezTo>
                <a:close/>
                <a:moveTo>
                  <a:pt x="23134" y="2798"/>
                </a:moveTo>
                <a:cubicBezTo>
                  <a:pt x="23673" y="2798"/>
                  <a:pt x="24143" y="3178"/>
                  <a:pt x="24258" y="3705"/>
                </a:cubicBezTo>
                <a:cubicBezTo>
                  <a:pt x="24074" y="3889"/>
                  <a:pt x="23903" y="4089"/>
                  <a:pt x="23751" y="4306"/>
                </a:cubicBezTo>
                <a:cubicBezTo>
                  <a:pt x="23530" y="4268"/>
                  <a:pt x="23306" y="4248"/>
                  <a:pt x="23077" y="4248"/>
                </a:cubicBezTo>
                <a:lnTo>
                  <a:pt x="23053" y="4248"/>
                </a:lnTo>
                <a:cubicBezTo>
                  <a:pt x="22816" y="4253"/>
                  <a:pt x="22583" y="4272"/>
                  <a:pt x="22359" y="4318"/>
                </a:cubicBezTo>
                <a:lnTo>
                  <a:pt x="22359" y="4314"/>
                </a:lnTo>
                <a:cubicBezTo>
                  <a:pt x="22240" y="4142"/>
                  <a:pt x="22109" y="3978"/>
                  <a:pt x="21967" y="3827"/>
                </a:cubicBezTo>
                <a:lnTo>
                  <a:pt x="21967" y="3827"/>
                </a:lnTo>
                <a:lnTo>
                  <a:pt x="21986" y="3831"/>
                </a:lnTo>
                <a:cubicBezTo>
                  <a:pt x="22048" y="3248"/>
                  <a:pt x="22538" y="2802"/>
                  <a:pt x="23126" y="2798"/>
                </a:cubicBezTo>
                <a:close/>
                <a:moveTo>
                  <a:pt x="38961" y="2798"/>
                </a:moveTo>
                <a:cubicBezTo>
                  <a:pt x="39504" y="2798"/>
                  <a:pt x="39973" y="3178"/>
                  <a:pt x="40088" y="3705"/>
                </a:cubicBezTo>
                <a:cubicBezTo>
                  <a:pt x="39900" y="3889"/>
                  <a:pt x="39728" y="4089"/>
                  <a:pt x="39577" y="4306"/>
                </a:cubicBezTo>
                <a:cubicBezTo>
                  <a:pt x="39353" y="4268"/>
                  <a:pt x="39121" y="4248"/>
                  <a:pt x="38883" y="4248"/>
                </a:cubicBezTo>
                <a:cubicBezTo>
                  <a:pt x="38646" y="4253"/>
                  <a:pt x="38414" y="4272"/>
                  <a:pt x="38185" y="4318"/>
                </a:cubicBezTo>
                <a:lnTo>
                  <a:pt x="38189" y="4314"/>
                </a:lnTo>
                <a:cubicBezTo>
                  <a:pt x="38071" y="4142"/>
                  <a:pt x="37940" y="3978"/>
                  <a:pt x="37797" y="3827"/>
                </a:cubicBezTo>
                <a:lnTo>
                  <a:pt x="37797" y="3827"/>
                </a:lnTo>
                <a:lnTo>
                  <a:pt x="37817" y="3831"/>
                </a:lnTo>
                <a:cubicBezTo>
                  <a:pt x="37879" y="3248"/>
                  <a:pt x="38369" y="2802"/>
                  <a:pt x="38957" y="2798"/>
                </a:cubicBezTo>
                <a:close/>
                <a:moveTo>
                  <a:pt x="54792" y="2798"/>
                </a:moveTo>
                <a:cubicBezTo>
                  <a:pt x="55331" y="2798"/>
                  <a:pt x="55804" y="3178"/>
                  <a:pt x="55915" y="3705"/>
                </a:cubicBezTo>
                <a:cubicBezTo>
                  <a:pt x="55731" y="3889"/>
                  <a:pt x="55559" y="4089"/>
                  <a:pt x="55408" y="4306"/>
                </a:cubicBezTo>
                <a:cubicBezTo>
                  <a:pt x="55188" y="4268"/>
                  <a:pt x="54963" y="4248"/>
                  <a:pt x="54735" y="4248"/>
                </a:cubicBezTo>
                <a:lnTo>
                  <a:pt x="54710" y="4248"/>
                </a:lnTo>
                <a:cubicBezTo>
                  <a:pt x="54473" y="4253"/>
                  <a:pt x="54241" y="4272"/>
                  <a:pt x="54015" y="4318"/>
                </a:cubicBezTo>
                <a:lnTo>
                  <a:pt x="54015" y="4314"/>
                </a:lnTo>
                <a:cubicBezTo>
                  <a:pt x="53898" y="4142"/>
                  <a:pt x="53766" y="3978"/>
                  <a:pt x="53623" y="3827"/>
                </a:cubicBezTo>
                <a:lnTo>
                  <a:pt x="53623" y="3827"/>
                </a:lnTo>
                <a:lnTo>
                  <a:pt x="53644" y="3831"/>
                </a:lnTo>
                <a:cubicBezTo>
                  <a:pt x="53705" y="3248"/>
                  <a:pt x="54196" y="2802"/>
                  <a:pt x="54784" y="2798"/>
                </a:cubicBezTo>
                <a:close/>
                <a:moveTo>
                  <a:pt x="70618" y="2798"/>
                </a:moveTo>
                <a:cubicBezTo>
                  <a:pt x="71161" y="2798"/>
                  <a:pt x="71631" y="3178"/>
                  <a:pt x="71745" y="3705"/>
                </a:cubicBezTo>
                <a:cubicBezTo>
                  <a:pt x="71557" y="3889"/>
                  <a:pt x="71386" y="4089"/>
                  <a:pt x="71235" y="4306"/>
                </a:cubicBezTo>
                <a:cubicBezTo>
                  <a:pt x="71018" y="4268"/>
                  <a:pt x="70794" y="4248"/>
                  <a:pt x="70565" y="4248"/>
                </a:cubicBezTo>
                <a:lnTo>
                  <a:pt x="70541" y="4248"/>
                </a:lnTo>
                <a:cubicBezTo>
                  <a:pt x="70304" y="4253"/>
                  <a:pt x="70071" y="4272"/>
                  <a:pt x="69842" y="4318"/>
                </a:cubicBezTo>
                <a:lnTo>
                  <a:pt x="69846" y="4314"/>
                </a:lnTo>
                <a:cubicBezTo>
                  <a:pt x="69728" y="4142"/>
                  <a:pt x="69597" y="3978"/>
                  <a:pt x="69454" y="3827"/>
                </a:cubicBezTo>
                <a:lnTo>
                  <a:pt x="69454" y="3827"/>
                </a:lnTo>
                <a:lnTo>
                  <a:pt x="69474" y="3831"/>
                </a:lnTo>
                <a:cubicBezTo>
                  <a:pt x="69536" y="3248"/>
                  <a:pt x="70026" y="2802"/>
                  <a:pt x="70614" y="2798"/>
                </a:cubicBezTo>
                <a:close/>
                <a:moveTo>
                  <a:pt x="86449" y="2798"/>
                </a:moveTo>
                <a:cubicBezTo>
                  <a:pt x="86988" y="2798"/>
                  <a:pt x="87461" y="3178"/>
                  <a:pt x="87572" y="3705"/>
                </a:cubicBezTo>
                <a:cubicBezTo>
                  <a:pt x="87388" y="3889"/>
                  <a:pt x="87216" y="4089"/>
                  <a:pt x="87065" y="4306"/>
                </a:cubicBezTo>
                <a:cubicBezTo>
                  <a:pt x="86845" y="4268"/>
                  <a:pt x="86620" y="4248"/>
                  <a:pt x="86396" y="4248"/>
                </a:cubicBezTo>
                <a:lnTo>
                  <a:pt x="86367" y="4248"/>
                </a:lnTo>
                <a:cubicBezTo>
                  <a:pt x="86130" y="4253"/>
                  <a:pt x="85897" y="4272"/>
                  <a:pt x="85672" y="4318"/>
                </a:cubicBezTo>
                <a:lnTo>
                  <a:pt x="85672" y="4314"/>
                </a:lnTo>
                <a:cubicBezTo>
                  <a:pt x="85554" y="4142"/>
                  <a:pt x="85423" y="3978"/>
                  <a:pt x="85280" y="3827"/>
                </a:cubicBezTo>
                <a:lnTo>
                  <a:pt x="85280" y="3827"/>
                </a:lnTo>
                <a:lnTo>
                  <a:pt x="85301" y="3831"/>
                </a:lnTo>
                <a:cubicBezTo>
                  <a:pt x="85363" y="3248"/>
                  <a:pt x="85853" y="2802"/>
                  <a:pt x="86441" y="2798"/>
                </a:cubicBezTo>
                <a:close/>
                <a:moveTo>
                  <a:pt x="15166" y="2798"/>
                </a:moveTo>
                <a:cubicBezTo>
                  <a:pt x="15722" y="2798"/>
                  <a:pt x="16208" y="3207"/>
                  <a:pt x="16297" y="3754"/>
                </a:cubicBezTo>
                <a:cubicBezTo>
                  <a:pt x="16269" y="3787"/>
                  <a:pt x="16240" y="3816"/>
                  <a:pt x="16212" y="3848"/>
                </a:cubicBezTo>
                <a:cubicBezTo>
                  <a:pt x="16159" y="3905"/>
                  <a:pt x="16105" y="3967"/>
                  <a:pt x="16052" y="4027"/>
                </a:cubicBezTo>
                <a:cubicBezTo>
                  <a:pt x="15979" y="4114"/>
                  <a:pt x="15914" y="4208"/>
                  <a:pt x="15848" y="4302"/>
                </a:cubicBezTo>
                <a:cubicBezTo>
                  <a:pt x="15639" y="4265"/>
                  <a:pt x="15432" y="4248"/>
                  <a:pt x="15219" y="4248"/>
                </a:cubicBezTo>
                <a:lnTo>
                  <a:pt x="15194" y="4248"/>
                </a:lnTo>
                <a:cubicBezTo>
                  <a:pt x="14929" y="4253"/>
                  <a:pt x="14668" y="4281"/>
                  <a:pt x="14414" y="4334"/>
                </a:cubicBezTo>
                <a:lnTo>
                  <a:pt x="14439" y="4314"/>
                </a:lnTo>
                <a:cubicBezTo>
                  <a:pt x="14316" y="4130"/>
                  <a:pt x="14174" y="3963"/>
                  <a:pt x="14022" y="3803"/>
                </a:cubicBezTo>
                <a:cubicBezTo>
                  <a:pt x="14096" y="3231"/>
                  <a:pt x="14578" y="2802"/>
                  <a:pt x="15158" y="2798"/>
                </a:cubicBezTo>
                <a:close/>
                <a:moveTo>
                  <a:pt x="30993" y="2798"/>
                </a:moveTo>
                <a:cubicBezTo>
                  <a:pt x="31548" y="2798"/>
                  <a:pt x="32034" y="3207"/>
                  <a:pt x="32128" y="3754"/>
                </a:cubicBezTo>
                <a:cubicBezTo>
                  <a:pt x="32099" y="3787"/>
                  <a:pt x="32067" y="3816"/>
                  <a:pt x="32039" y="3848"/>
                </a:cubicBezTo>
                <a:cubicBezTo>
                  <a:pt x="31907" y="3987"/>
                  <a:pt x="31785" y="4138"/>
                  <a:pt x="31675" y="4302"/>
                </a:cubicBezTo>
                <a:cubicBezTo>
                  <a:pt x="31470" y="4265"/>
                  <a:pt x="31262" y="4248"/>
                  <a:pt x="31050" y="4248"/>
                </a:cubicBezTo>
                <a:lnTo>
                  <a:pt x="31025" y="4248"/>
                </a:lnTo>
                <a:cubicBezTo>
                  <a:pt x="30759" y="4253"/>
                  <a:pt x="30499" y="4281"/>
                  <a:pt x="30241" y="4334"/>
                </a:cubicBezTo>
                <a:lnTo>
                  <a:pt x="30269" y="4314"/>
                </a:lnTo>
                <a:cubicBezTo>
                  <a:pt x="30143" y="4130"/>
                  <a:pt x="30005" y="3963"/>
                  <a:pt x="29853" y="3803"/>
                </a:cubicBezTo>
                <a:cubicBezTo>
                  <a:pt x="29926" y="3231"/>
                  <a:pt x="30408" y="2802"/>
                  <a:pt x="30985" y="2798"/>
                </a:cubicBezTo>
                <a:close/>
                <a:moveTo>
                  <a:pt x="46823" y="2798"/>
                </a:moveTo>
                <a:cubicBezTo>
                  <a:pt x="47379" y="2798"/>
                  <a:pt x="47864" y="3207"/>
                  <a:pt x="47954" y="3754"/>
                </a:cubicBezTo>
                <a:cubicBezTo>
                  <a:pt x="47845" y="3869"/>
                  <a:pt x="47734" y="3991"/>
                  <a:pt x="47636" y="4121"/>
                </a:cubicBezTo>
                <a:cubicBezTo>
                  <a:pt x="47591" y="4179"/>
                  <a:pt x="47546" y="4240"/>
                  <a:pt x="47506" y="4302"/>
                </a:cubicBezTo>
                <a:cubicBezTo>
                  <a:pt x="47289" y="4265"/>
                  <a:pt x="47072" y="4248"/>
                  <a:pt x="46852" y="4248"/>
                </a:cubicBezTo>
                <a:cubicBezTo>
                  <a:pt x="46586" y="4253"/>
                  <a:pt x="46325" y="4281"/>
                  <a:pt x="46071" y="4334"/>
                </a:cubicBezTo>
                <a:lnTo>
                  <a:pt x="46096" y="4314"/>
                </a:lnTo>
                <a:cubicBezTo>
                  <a:pt x="45973" y="4130"/>
                  <a:pt x="45830" y="3963"/>
                  <a:pt x="45679" y="3803"/>
                </a:cubicBezTo>
                <a:cubicBezTo>
                  <a:pt x="45753" y="3231"/>
                  <a:pt x="46235" y="2802"/>
                  <a:pt x="46815" y="2798"/>
                </a:cubicBezTo>
                <a:close/>
                <a:moveTo>
                  <a:pt x="62650" y="2798"/>
                </a:moveTo>
                <a:cubicBezTo>
                  <a:pt x="63205" y="2798"/>
                  <a:pt x="63691" y="3207"/>
                  <a:pt x="63785" y="3754"/>
                </a:cubicBezTo>
                <a:cubicBezTo>
                  <a:pt x="63757" y="3787"/>
                  <a:pt x="63724" y="3816"/>
                  <a:pt x="63695" y="3848"/>
                </a:cubicBezTo>
                <a:cubicBezTo>
                  <a:pt x="63642" y="3905"/>
                  <a:pt x="63589" y="3967"/>
                  <a:pt x="63540" y="4027"/>
                </a:cubicBezTo>
                <a:cubicBezTo>
                  <a:pt x="63466" y="4114"/>
                  <a:pt x="63397" y="4208"/>
                  <a:pt x="63332" y="4302"/>
                </a:cubicBezTo>
                <a:cubicBezTo>
                  <a:pt x="63119" y="4265"/>
                  <a:pt x="62903" y="4248"/>
                  <a:pt x="62682" y="4248"/>
                </a:cubicBezTo>
                <a:cubicBezTo>
                  <a:pt x="62417" y="4253"/>
                  <a:pt x="62156" y="4281"/>
                  <a:pt x="61898" y="4334"/>
                </a:cubicBezTo>
                <a:lnTo>
                  <a:pt x="61927" y="4314"/>
                </a:lnTo>
                <a:cubicBezTo>
                  <a:pt x="61800" y="4130"/>
                  <a:pt x="61661" y="3963"/>
                  <a:pt x="61510" y="3803"/>
                </a:cubicBezTo>
                <a:cubicBezTo>
                  <a:pt x="61583" y="3231"/>
                  <a:pt x="62066" y="2802"/>
                  <a:pt x="62641" y="2798"/>
                </a:cubicBezTo>
                <a:close/>
                <a:moveTo>
                  <a:pt x="78481" y="2798"/>
                </a:moveTo>
                <a:cubicBezTo>
                  <a:pt x="79035" y="2798"/>
                  <a:pt x="79522" y="3207"/>
                  <a:pt x="79616" y="3754"/>
                </a:cubicBezTo>
                <a:cubicBezTo>
                  <a:pt x="79448" y="3921"/>
                  <a:pt x="79297" y="4106"/>
                  <a:pt x="79163" y="4302"/>
                </a:cubicBezTo>
                <a:cubicBezTo>
                  <a:pt x="78958" y="4265"/>
                  <a:pt x="78746" y="4248"/>
                  <a:pt x="78534" y="4248"/>
                </a:cubicBezTo>
                <a:lnTo>
                  <a:pt x="78509" y="4248"/>
                </a:lnTo>
                <a:cubicBezTo>
                  <a:pt x="78243" y="4253"/>
                  <a:pt x="77982" y="4281"/>
                  <a:pt x="77729" y="4334"/>
                </a:cubicBezTo>
                <a:lnTo>
                  <a:pt x="77753" y="4314"/>
                </a:lnTo>
                <a:cubicBezTo>
                  <a:pt x="77631" y="4130"/>
                  <a:pt x="77488" y="3963"/>
                  <a:pt x="77337" y="3803"/>
                </a:cubicBezTo>
                <a:cubicBezTo>
                  <a:pt x="77410" y="3231"/>
                  <a:pt x="77892" y="2802"/>
                  <a:pt x="78472" y="2798"/>
                </a:cubicBezTo>
                <a:close/>
                <a:moveTo>
                  <a:pt x="94307" y="2798"/>
                </a:moveTo>
                <a:cubicBezTo>
                  <a:pt x="94862" y="2798"/>
                  <a:pt x="95348" y="3207"/>
                  <a:pt x="95442" y="3754"/>
                </a:cubicBezTo>
                <a:cubicBezTo>
                  <a:pt x="95279" y="3921"/>
                  <a:pt x="95124" y="4106"/>
                  <a:pt x="94989" y="4302"/>
                </a:cubicBezTo>
                <a:cubicBezTo>
                  <a:pt x="94785" y="4265"/>
                  <a:pt x="94577" y="4248"/>
                  <a:pt x="94364" y="4248"/>
                </a:cubicBezTo>
                <a:lnTo>
                  <a:pt x="94340" y="4248"/>
                </a:lnTo>
                <a:cubicBezTo>
                  <a:pt x="94074" y="4253"/>
                  <a:pt x="93812" y="4281"/>
                  <a:pt x="93555" y="4334"/>
                </a:cubicBezTo>
                <a:lnTo>
                  <a:pt x="93584" y="4314"/>
                </a:lnTo>
                <a:cubicBezTo>
                  <a:pt x="93457" y="4130"/>
                  <a:pt x="93318" y="3963"/>
                  <a:pt x="93167" y="3803"/>
                </a:cubicBezTo>
                <a:cubicBezTo>
                  <a:pt x="93241" y="3231"/>
                  <a:pt x="93723" y="2802"/>
                  <a:pt x="94298" y="2798"/>
                </a:cubicBezTo>
                <a:close/>
                <a:moveTo>
                  <a:pt x="19093" y="2664"/>
                </a:moveTo>
                <a:cubicBezTo>
                  <a:pt x="19932" y="2664"/>
                  <a:pt x="20737" y="2933"/>
                  <a:pt x="21394" y="3415"/>
                </a:cubicBezTo>
                <a:cubicBezTo>
                  <a:pt x="21428" y="3439"/>
                  <a:pt x="21460" y="3464"/>
                  <a:pt x="21488" y="3488"/>
                </a:cubicBezTo>
                <a:cubicBezTo>
                  <a:pt x="21554" y="3537"/>
                  <a:pt x="21611" y="3586"/>
                  <a:pt x="21673" y="3640"/>
                </a:cubicBezTo>
                <a:cubicBezTo>
                  <a:pt x="21901" y="3840"/>
                  <a:pt x="22105" y="4072"/>
                  <a:pt x="22285" y="4330"/>
                </a:cubicBezTo>
                <a:cubicBezTo>
                  <a:pt x="22060" y="4375"/>
                  <a:pt x="21844" y="4444"/>
                  <a:pt x="21635" y="4526"/>
                </a:cubicBezTo>
                <a:cubicBezTo>
                  <a:pt x="21014" y="3746"/>
                  <a:pt x="20092" y="3301"/>
                  <a:pt x="19092" y="3301"/>
                </a:cubicBezTo>
                <a:cubicBezTo>
                  <a:pt x="19088" y="3301"/>
                  <a:pt x="19083" y="3301"/>
                  <a:pt x="19079" y="3301"/>
                </a:cubicBezTo>
                <a:cubicBezTo>
                  <a:pt x="18107" y="3309"/>
                  <a:pt x="17200" y="3742"/>
                  <a:pt x="16587" y="4493"/>
                </a:cubicBezTo>
                <a:cubicBezTo>
                  <a:pt x="16375" y="4416"/>
                  <a:pt x="16150" y="4355"/>
                  <a:pt x="15922" y="4314"/>
                </a:cubicBezTo>
                <a:cubicBezTo>
                  <a:pt x="15958" y="4261"/>
                  <a:pt x="15995" y="4212"/>
                  <a:pt x="16032" y="4163"/>
                </a:cubicBezTo>
                <a:cubicBezTo>
                  <a:pt x="16081" y="4101"/>
                  <a:pt x="16130" y="4040"/>
                  <a:pt x="16183" y="3983"/>
                </a:cubicBezTo>
                <a:cubicBezTo>
                  <a:pt x="16208" y="3954"/>
                  <a:pt x="16236" y="3921"/>
                  <a:pt x="16261" y="3893"/>
                </a:cubicBezTo>
                <a:cubicBezTo>
                  <a:pt x="16767" y="3358"/>
                  <a:pt x="17409" y="2974"/>
                  <a:pt x="18119" y="2790"/>
                </a:cubicBezTo>
                <a:lnTo>
                  <a:pt x="18119" y="2798"/>
                </a:lnTo>
                <a:lnTo>
                  <a:pt x="18184" y="2774"/>
                </a:lnTo>
                <a:cubicBezTo>
                  <a:pt x="18397" y="2721"/>
                  <a:pt x="18613" y="2688"/>
                  <a:pt x="18830" y="2672"/>
                </a:cubicBezTo>
                <a:cubicBezTo>
                  <a:pt x="18830" y="2676"/>
                  <a:pt x="18834" y="2680"/>
                  <a:pt x="18834" y="2680"/>
                </a:cubicBezTo>
                <a:lnTo>
                  <a:pt x="18862" y="2672"/>
                </a:lnTo>
                <a:cubicBezTo>
                  <a:pt x="18932" y="2668"/>
                  <a:pt x="19002" y="2664"/>
                  <a:pt x="19075" y="2664"/>
                </a:cubicBezTo>
                <a:cubicBezTo>
                  <a:pt x="19081" y="2664"/>
                  <a:pt x="19087" y="2664"/>
                  <a:pt x="19093" y="2664"/>
                </a:cubicBezTo>
                <a:close/>
                <a:moveTo>
                  <a:pt x="34925" y="2664"/>
                </a:moveTo>
                <a:cubicBezTo>
                  <a:pt x="36131" y="2664"/>
                  <a:pt x="37253" y="3219"/>
                  <a:pt x="37989" y="4163"/>
                </a:cubicBezTo>
                <a:cubicBezTo>
                  <a:pt x="38034" y="4216"/>
                  <a:pt x="38075" y="4272"/>
                  <a:pt x="38116" y="4330"/>
                </a:cubicBezTo>
                <a:cubicBezTo>
                  <a:pt x="37890" y="4375"/>
                  <a:pt x="37675" y="4444"/>
                  <a:pt x="37462" y="4526"/>
                </a:cubicBezTo>
                <a:cubicBezTo>
                  <a:pt x="36842" y="3746"/>
                  <a:pt x="35922" y="3301"/>
                  <a:pt x="34925" y="3301"/>
                </a:cubicBezTo>
                <a:lnTo>
                  <a:pt x="34906" y="3301"/>
                </a:lnTo>
                <a:cubicBezTo>
                  <a:pt x="33937" y="3309"/>
                  <a:pt x="33031" y="3742"/>
                  <a:pt x="32414" y="4493"/>
                </a:cubicBezTo>
                <a:cubicBezTo>
                  <a:pt x="32201" y="4416"/>
                  <a:pt x="31981" y="4355"/>
                  <a:pt x="31752" y="4314"/>
                </a:cubicBezTo>
                <a:cubicBezTo>
                  <a:pt x="31834" y="4199"/>
                  <a:pt x="31920" y="4085"/>
                  <a:pt x="32014" y="3983"/>
                </a:cubicBezTo>
                <a:cubicBezTo>
                  <a:pt x="32063" y="3921"/>
                  <a:pt x="32116" y="3865"/>
                  <a:pt x="32173" y="3812"/>
                </a:cubicBezTo>
                <a:cubicBezTo>
                  <a:pt x="32226" y="3754"/>
                  <a:pt x="32284" y="3701"/>
                  <a:pt x="32340" y="3648"/>
                </a:cubicBezTo>
                <a:cubicBezTo>
                  <a:pt x="32401" y="3599"/>
                  <a:pt x="32459" y="3546"/>
                  <a:pt x="32520" y="3501"/>
                </a:cubicBezTo>
                <a:cubicBezTo>
                  <a:pt x="32614" y="3427"/>
                  <a:pt x="32708" y="3358"/>
                  <a:pt x="32806" y="3297"/>
                </a:cubicBezTo>
                <a:cubicBezTo>
                  <a:pt x="33153" y="3068"/>
                  <a:pt x="33541" y="2896"/>
                  <a:pt x="33945" y="2790"/>
                </a:cubicBezTo>
                <a:cubicBezTo>
                  <a:pt x="33945" y="2794"/>
                  <a:pt x="33950" y="2794"/>
                  <a:pt x="33950" y="2798"/>
                </a:cubicBezTo>
                <a:lnTo>
                  <a:pt x="34015" y="2774"/>
                </a:lnTo>
                <a:cubicBezTo>
                  <a:pt x="34223" y="2721"/>
                  <a:pt x="34440" y="2688"/>
                  <a:pt x="34661" y="2672"/>
                </a:cubicBezTo>
                <a:lnTo>
                  <a:pt x="34661" y="2680"/>
                </a:lnTo>
                <a:lnTo>
                  <a:pt x="34689" y="2672"/>
                </a:lnTo>
                <a:cubicBezTo>
                  <a:pt x="34759" y="2668"/>
                  <a:pt x="34832" y="2664"/>
                  <a:pt x="34901" y="2664"/>
                </a:cubicBezTo>
                <a:close/>
                <a:moveTo>
                  <a:pt x="50759" y="2664"/>
                </a:moveTo>
                <a:cubicBezTo>
                  <a:pt x="51998" y="2664"/>
                  <a:pt x="53159" y="3255"/>
                  <a:pt x="53889" y="4257"/>
                </a:cubicBezTo>
                <a:cubicBezTo>
                  <a:pt x="53909" y="4281"/>
                  <a:pt x="53926" y="4306"/>
                  <a:pt x="53942" y="4330"/>
                </a:cubicBezTo>
                <a:cubicBezTo>
                  <a:pt x="53717" y="4375"/>
                  <a:pt x="53501" y="4444"/>
                  <a:pt x="53293" y="4526"/>
                </a:cubicBezTo>
                <a:cubicBezTo>
                  <a:pt x="52672" y="3746"/>
                  <a:pt x="51749" y="3301"/>
                  <a:pt x="50756" y="3301"/>
                </a:cubicBezTo>
                <a:lnTo>
                  <a:pt x="50736" y="3301"/>
                </a:lnTo>
                <a:cubicBezTo>
                  <a:pt x="49764" y="3309"/>
                  <a:pt x="48857" y="3742"/>
                  <a:pt x="48245" y="4493"/>
                </a:cubicBezTo>
                <a:cubicBezTo>
                  <a:pt x="48028" y="4416"/>
                  <a:pt x="47807" y="4355"/>
                  <a:pt x="47579" y="4314"/>
                </a:cubicBezTo>
                <a:cubicBezTo>
                  <a:pt x="47800" y="4003"/>
                  <a:pt x="48056" y="3729"/>
                  <a:pt x="48350" y="3501"/>
                </a:cubicBezTo>
                <a:cubicBezTo>
                  <a:pt x="48771" y="3166"/>
                  <a:pt x="49253" y="2925"/>
                  <a:pt x="49776" y="2790"/>
                </a:cubicBezTo>
                <a:cubicBezTo>
                  <a:pt x="49776" y="2794"/>
                  <a:pt x="49776" y="2794"/>
                  <a:pt x="49781" y="2798"/>
                </a:cubicBezTo>
                <a:lnTo>
                  <a:pt x="49841" y="2774"/>
                </a:lnTo>
                <a:cubicBezTo>
                  <a:pt x="50054" y="2721"/>
                  <a:pt x="50271" y="2688"/>
                  <a:pt x="50486" y="2672"/>
                </a:cubicBezTo>
                <a:cubicBezTo>
                  <a:pt x="50486" y="2676"/>
                  <a:pt x="50491" y="2680"/>
                  <a:pt x="50491" y="2680"/>
                </a:cubicBezTo>
                <a:lnTo>
                  <a:pt x="50520" y="2672"/>
                </a:lnTo>
                <a:cubicBezTo>
                  <a:pt x="50589" y="2668"/>
                  <a:pt x="50658" y="2664"/>
                  <a:pt x="50731" y="2664"/>
                </a:cubicBezTo>
                <a:cubicBezTo>
                  <a:pt x="50741" y="2664"/>
                  <a:pt x="50750" y="2664"/>
                  <a:pt x="50759" y="2664"/>
                </a:cubicBezTo>
                <a:close/>
                <a:moveTo>
                  <a:pt x="66583" y="2664"/>
                </a:moveTo>
                <a:cubicBezTo>
                  <a:pt x="67465" y="2664"/>
                  <a:pt x="68307" y="2962"/>
                  <a:pt x="68980" y="3493"/>
                </a:cubicBezTo>
                <a:cubicBezTo>
                  <a:pt x="69103" y="3591"/>
                  <a:pt x="69221" y="3693"/>
                  <a:pt x="69331" y="3803"/>
                </a:cubicBezTo>
                <a:cubicBezTo>
                  <a:pt x="69389" y="3861"/>
                  <a:pt x="69442" y="3918"/>
                  <a:pt x="69495" y="3978"/>
                </a:cubicBezTo>
                <a:cubicBezTo>
                  <a:pt x="69593" y="4089"/>
                  <a:pt x="69687" y="4208"/>
                  <a:pt x="69772" y="4330"/>
                </a:cubicBezTo>
                <a:cubicBezTo>
                  <a:pt x="69548" y="4375"/>
                  <a:pt x="69331" y="4444"/>
                  <a:pt x="69119" y="4526"/>
                </a:cubicBezTo>
                <a:cubicBezTo>
                  <a:pt x="68497" y="3746"/>
                  <a:pt x="67575" y="3301"/>
                  <a:pt x="66575" y="3301"/>
                </a:cubicBezTo>
                <a:cubicBezTo>
                  <a:pt x="66571" y="3301"/>
                  <a:pt x="66566" y="3301"/>
                  <a:pt x="66562" y="3301"/>
                </a:cubicBezTo>
                <a:cubicBezTo>
                  <a:pt x="65595" y="3309"/>
                  <a:pt x="64688" y="3742"/>
                  <a:pt x="64071" y="4493"/>
                </a:cubicBezTo>
                <a:cubicBezTo>
                  <a:pt x="63859" y="4416"/>
                  <a:pt x="63638" y="4355"/>
                  <a:pt x="63410" y="4314"/>
                </a:cubicBezTo>
                <a:cubicBezTo>
                  <a:pt x="63581" y="4069"/>
                  <a:pt x="63781" y="3844"/>
                  <a:pt x="63998" y="3648"/>
                </a:cubicBezTo>
                <a:cubicBezTo>
                  <a:pt x="64459" y="3239"/>
                  <a:pt x="65010" y="2945"/>
                  <a:pt x="65602" y="2790"/>
                </a:cubicBezTo>
                <a:cubicBezTo>
                  <a:pt x="65602" y="2794"/>
                  <a:pt x="65606" y="2794"/>
                  <a:pt x="65606" y="2798"/>
                </a:cubicBezTo>
                <a:lnTo>
                  <a:pt x="65672" y="2774"/>
                </a:lnTo>
                <a:cubicBezTo>
                  <a:pt x="65881" y="2721"/>
                  <a:pt x="66096" y="2688"/>
                  <a:pt x="66317" y="2672"/>
                </a:cubicBezTo>
                <a:lnTo>
                  <a:pt x="66317" y="2680"/>
                </a:lnTo>
                <a:lnTo>
                  <a:pt x="66346" y="2672"/>
                </a:lnTo>
                <a:cubicBezTo>
                  <a:pt x="66420" y="2668"/>
                  <a:pt x="66489" y="2664"/>
                  <a:pt x="66558" y="2664"/>
                </a:cubicBezTo>
                <a:close/>
                <a:moveTo>
                  <a:pt x="82416" y="2664"/>
                </a:moveTo>
                <a:cubicBezTo>
                  <a:pt x="83689" y="2664"/>
                  <a:pt x="84873" y="3284"/>
                  <a:pt x="85599" y="4330"/>
                </a:cubicBezTo>
                <a:cubicBezTo>
                  <a:pt x="85374" y="4375"/>
                  <a:pt x="85158" y="4444"/>
                  <a:pt x="84950" y="4526"/>
                </a:cubicBezTo>
                <a:cubicBezTo>
                  <a:pt x="84327" y="3746"/>
                  <a:pt x="83405" y="3301"/>
                  <a:pt x="82406" y="3301"/>
                </a:cubicBezTo>
                <a:cubicBezTo>
                  <a:pt x="82401" y="3301"/>
                  <a:pt x="82397" y="3301"/>
                  <a:pt x="82393" y="3301"/>
                </a:cubicBezTo>
                <a:cubicBezTo>
                  <a:pt x="81421" y="3309"/>
                  <a:pt x="80515" y="3742"/>
                  <a:pt x="79902" y="4493"/>
                </a:cubicBezTo>
                <a:cubicBezTo>
                  <a:pt x="79689" y="4416"/>
                  <a:pt x="79465" y="4355"/>
                  <a:pt x="79236" y="4314"/>
                </a:cubicBezTo>
                <a:cubicBezTo>
                  <a:pt x="79771" y="3554"/>
                  <a:pt x="80551" y="3019"/>
                  <a:pt x="81433" y="2790"/>
                </a:cubicBezTo>
                <a:cubicBezTo>
                  <a:pt x="81433" y="2794"/>
                  <a:pt x="81433" y="2794"/>
                  <a:pt x="81437" y="2798"/>
                </a:cubicBezTo>
                <a:lnTo>
                  <a:pt x="81499" y="2774"/>
                </a:lnTo>
                <a:cubicBezTo>
                  <a:pt x="81711" y="2721"/>
                  <a:pt x="81927" y="2688"/>
                  <a:pt x="82144" y="2672"/>
                </a:cubicBezTo>
                <a:cubicBezTo>
                  <a:pt x="82144" y="2676"/>
                  <a:pt x="82148" y="2680"/>
                  <a:pt x="82148" y="2680"/>
                </a:cubicBezTo>
                <a:lnTo>
                  <a:pt x="82177" y="2672"/>
                </a:lnTo>
                <a:cubicBezTo>
                  <a:pt x="82246" y="2668"/>
                  <a:pt x="82315" y="2664"/>
                  <a:pt x="82389" y="2664"/>
                </a:cubicBezTo>
                <a:cubicBezTo>
                  <a:pt x="82398" y="2664"/>
                  <a:pt x="82407" y="2664"/>
                  <a:pt x="82416" y="2664"/>
                </a:cubicBezTo>
                <a:close/>
                <a:moveTo>
                  <a:pt x="11182" y="2664"/>
                </a:moveTo>
                <a:cubicBezTo>
                  <a:pt x="12455" y="2664"/>
                  <a:pt x="13648" y="3292"/>
                  <a:pt x="14374" y="4342"/>
                </a:cubicBezTo>
                <a:cubicBezTo>
                  <a:pt x="14153" y="4391"/>
                  <a:pt x="13937" y="4457"/>
                  <a:pt x="13728" y="4542"/>
                </a:cubicBezTo>
                <a:cubicBezTo>
                  <a:pt x="13107" y="3754"/>
                  <a:pt x="12180" y="3301"/>
                  <a:pt x="11179" y="3301"/>
                </a:cubicBezTo>
                <a:lnTo>
                  <a:pt x="11160" y="3301"/>
                </a:lnTo>
                <a:cubicBezTo>
                  <a:pt x="10183" y="3309"/>
                  <a:pt x="9273" y="3746"/>
                  <a:pt x="8655" y="4506"/>
                </a:cubicBezTo>
                <a:lnTo>
                  <a:pt x="8660" y="4510"/>
                </a:lnTo>
                <a:cubicBezTo>
                  <a:pt x="8448" y="4428"/>
                  <a:pt x="8227" y="4363"/>
                  <a:pt x="7999" y="4321"/>
                </a:cubicBezTo>
                <a:cubicBezTo>
                  <a:pt x="8542" y="3542"/>
                  <a:pt x="9350" y="2998"/>
                  <a:pt x="10253" y="2774"/>
                </a:cubicBezTo>
                <a:lnTo>
                  <a:pt x="10253" y="2778"/>
                </a:lnTo>
                <a:lnTo>
                  <a:pt x="10265" y="2774"/>
                </a:lnTo>
                <a:cubicBezTo>
                  <a:pt x="10551" y="2704"/>
                  <a:pt x="10849" y="2664"/>
                  <a:pt x="11155" y="2664"/>
                </a:cubicBezTo>
                <a:cubicBezTo>
                  <a:pt x="11164" y="2664"/>
                  <a:pt x="11173" y="2664"/>
                  <a:pt x="11182" y="2664"/>
                </a:cubicBezTo>
                <a:close/>
                <a:moveTo>
                  <a:pt x="27008" y="2664"/>
                </a:moveTo>
                <a:cubicBezTo>
                  <a:pt x="28285" y="2664"/>
                  <a:pt x="29478" y="3292"/>
                  <a:pt x="30205" y="4342"/>
                </a:cubicBezTo>
                <a:cubicBezTo>
                  <a:pt x="29980" y="4391"/>
                  <a:pt x="29763" y="4457"/>
                  <a:pt x="29559" y="4542"/>
                </a:cubicBezTo>
                <a:cubicBezTo>
                  <a:pt x="28937" y="3749"/>
                  <a:pt x="28007" y="3301"/>
                  <a:pt x="26999" y="3301"/>
                </a:cubicBezTo>
                <a:cubicBezTo>
                  <a:pt x="26994" y="3301"/>
                  <a:pt x="26990" y="3301"/>
                  <a:pt x="26985" y="3301"/>
                </a:cubicBezTo>
                <a:cubicBezTo>
                  <a:pt x="26010" y="3309"/>
                  <a:pt x="25099" y="3746"/>
                  <a:pt x="24486" y="4506"/>
                </a:cubicBezTo>
                <a:lnTo>
                  <a:pt x="24486" y="4510"/>
                </a:lnTo>
                <a:cubicBezTo>
                  <a:pt x="24274" y="4428"/>
                  <a:pt x="24054" y="4363"/>
                  <a:pt x="23824" y="4321"/>
                </a:cubicBezTo>
                <a:cubicBezTo>
                  <a:pt x="24372" y="3542"/>
                  <a:pt x="25177" y="2998"/>
                  <a:pt x="26084" y="2774"/>
                </a:cubicBezTo>
                <a:lnTo>
                  <a:pt x="26084" y="2778"/>
                </a:lnTo>
                <a:lnTo>
                  <a:pt x="26092" y="2774"/>
                </a:lnTo>
                <a:cubicBezTo>
                  <a:pt x="26382" y="2704"/>
                  <a:pt x="26680" y="2664"/>
                  <a:pt x="26982" y="2664"/>
                </a:cubicBezTo>
                <a:cubicBezTo>
                  <a:pt x="26990" y="2664"/>
                  <a:pt x="26999" y="2664"/>
                  <a:pt x="27008" y="2664"/>
                </a:cubicBezTo>
                <a:close/>
                <a:moveTo>
                  <a:pt x="42839" y="2664"/>
                </a:moveTo>
                <a:cubicBezTo>
                  <a:pt x="44112" y="2664"/>
                  <a:pt x="45305" y="3292"/>
                  <a:pt x="46031" y="4342"/>
                </a:cubicBezTo>
                <a:cubicBezTo>
                  <a:pt x="45811" y="4391"/>
                  <a:pt x="45594" y="4457"/>
                  <a:pt x="45385" y="4542"/>
                </a:cubicBezTo>
                <a:cubicBezTo>
                  <a:pt x="44764" y="3749"/>
                  <a:pt x="43834" y="3301"/>
                  <a:pt x="42829" y="3301"/>
                </a:cubicBezTo>
                <a:cubicBezTo>
                  <a:pt x="42825" y="3301"/>
                  <a:pt x="42820" y="3301"/>
                  <a:pt x="42816" y="3301"/>
                </a:cubicBezTo>
                <a:cubicBezTo>
                  <a:pt x="41841" y="3309"/>
                  <a:pt x="40929" y="3746"/>
                  <a:pt x="40313" y="4506"/>
                </a:cubicBezTo>
                <a:lnTo>
                  <a:pt x="40317" y="4510"/>
                </a:lnTo>
                <a:cubicBezTo>
                  <a:pt x="40105" y="4428"/>
                  <a:pt x="39884" y="4363"/>
                  <a:pt x="39655" y="4321"/>
                </a:cubicBezTo>
                <a:cubicBezTo>
                  <a:pt x="40203" y="3542"/>
                  <a:pt x="41008" y="2998"/>
                  <a:pt x="41909" y="2774"/>
                </a:cubicBezTo>
                <a:lnTo>
                  <a:pt x="41909" y="2778"/>
                </a:lnTo>
                <a:lnTo>
                  <a:pt x="41922" y="2774"/>
                </a:lnTo>
                <a:cubicBezTo>
                  <a:pt x="42208" y="2704"/>
                  <a:pt x="42506" y="2664"/>
                  <a:pt x="42812" y="2664"/>
                </a:cubicBezTo>
                <a:cubicBezTo>
                  <a:pt x="42821" y="2664"/>
                  <a:pt x="42830" y="2664"/>
                  <a:pt x="42839" y="2664"/>
                </a:cubicBezTo>
                <a:close/>
                <a:moveTo>
                  <a:pt x="58663" y="2664"/>
                </a:moveTo>
                <a:cubicBezTo>
                  <a:pt x="59942" y="2664"/>
                  <a:pt x="61135" y="3288"/>
                  <a:pt x="61862" y="4342"/>
                </a:cubicBezTo>
                <a:cubicBezTo>
                  <a:pt x="61636" y="4391"/>
                  <a:pt x="61421" y="4457"/>
                  <a:pt x="61216" y="4542"/>
                </a:cubicBezTo>
                <a:cubicBezTo>
                  <a:pt x="60594" y="3749"/>
                  <a:pt x="59660" y="3301"/>
                  <a:pt x="58656" y="3301"/>
                </a:cubicBezTo>
                <a:cubicBezTo>
                  <a:pt x="58652" y="3301"/>
                  <a:pt x="58647" y="3301"/>
                  <a:pt x="58643" y="3301"/>
                </a:cubicBezTo>
                <a:cubicBezTo>
                  <a:pt x="57667" y="3309"/>
                  <a:pt x="56756" y="3746"/>
                  <a:pt x="56143" y="4506"/>
                </a:cubicBezTo>
                <a:lnTo>
                  <a:pt x="56143" y="4510"/>
                </a:lnTo>
                <a:cubicBezTo>
                  <a:pt x="55932" y="4428"/>
                  <a:pt x="55711" y="4363"/>
                  <a:pt x="55482" y="4321"/>
                </a:cubicBezTo>
                <a:cubicBezTo>
                  <a:pt x="56030" y="3542"/>
                  <a:pt x="56833" y="2998"/>
                  <a:pt x="57740" y="2774"/>
                </a:cubicBezTo>
                <a:lnTo>
                  <a:pt x="57740" y="2778"/>
                </a:lnTo>
                <a:lnTo>
                  <a:pt x="57749" y="2774"/>
                </a:lnTo>
                <a:cubicBezTo>
                  <a:pt x="58039" y="2704"/>
                  <a:pt x="58337" y="2664"/>
                  <a:pt x="58639" y="2664"/>
                </a:cubicBezTo>
                <a:close/>
                <a:moveTo>
                  <a:pt x="74496" y="2664"/>
                </a:moveTo>
                <a:cubicBezTo>
                  <a:pt x="75773" y="2664"/>
                  <a:pt x="76962" y="3292"/>
                  <a:pt x="77688" y="4342"/>
                </a:cubicBezTo>
                <a:cubicBezTo>
                  <a:pt x="77467" y="4391"/>
                  <a:pt x="77251" y="4457"/>
                  <a:pt x="77043" y="4542"/>
                </a:cubicBezTo>
                <a:cubicBezTo>
                  <a:pt x="76421" y="3749"/>
                  <a:pt x="75490" y="3301"/>
                  <a:pt x="74487" y="3301"/>
                </a:cubicBezTo>
                <a:cubicBezTo>
                  <a:pt x="74482" y="3301"/>
                  <a:pt x="74478" y="3301"/>
                  <a:pt x="74473" y="3301"/>
                </a:cubicBezTo>
                <a:cubicBezTo>
                  <a:pt x="73497" y="3309"/>
                  <a:pt x="72586" y="3746"/>
                  <a:pt x="71970" y="4506"/>
                </a:cubicBezTo>
                <a:lnTo>
                  <a:pt x="71974" y="4510"/>
                </a:lnTo>
                <a:cubicBezTo>
                  <a:pt x="71762" y="4428"/>
                  <a:pt x="71542" y="4363"/>
                  <a:pt x="71312" y="4321"/>
                </a:cubicBezTo>
                <a:cubicBezTo>
                  <a:pt x="71860" y="3542"/>
                  <a:pt x="72664" y="2998"/>
                  <a:pt x="73567" y="2774"/>
                </a:cubicBezTo>
                <a:lnTo>
                  <a:pt x="73567" y="2778"/>
                </a:lnTo>
                <a:lnTo>
                  <a:pt x="73579" y="2774"/>
                </a:lnTo>
                <a:cubicBezTo>
                  <a:pt x="73865" y="2704"/>
                  <a:pt x="74164" y="2664"/>
                  <a:pt x="74469" y="2664"/>
                </a:cubicBezTo>
                <a:cubicBezTo>
                  <a:pt x="74478" y="2664"/>
                  <a:pt x="74487" y="2664"/>
                  <a:pt x="74496" y="2664"/>
                </a:cubicBezTo>
                <a:close/>
                <a:moveTo>
                  <a:pt x="90321" y="2664"/>
                </a:moveTo>
                <a:cubicBezTo>
                  <a:pt x="91599" y="2664"/>
                  <a:pt x="92792" y="3288"/>
                  <a:pt x="93518" y="4342"/>
                </a:cubicBezTo>
                <a:cubicBezTo>
                  <a:pt x="93294" y="4391"/>
                  <a:pt x="93082" y="4457"/>
                  <a:pt x="92873" y="4542"/>
                </a:cubicBezTo>
                <a:cubicBezTo>
                  <a:pt x="92251" y="3749"/>
                  <a:pt x="91317" y="3301"/>
                  <a:pt x="90313" y="3301"/>
                </a:cubicBezTo>
                <a:cubicBezTo>
                  <a:pt x="90309" y="3301"/>
                  <a:pt x="90304" y="3301"/>
                  <a:pt x="90300" y="3301"/>
                </a:cubicBezTo>
                <a:cubicBezTo>
                  <a:pt x="89324" y="3309"/>
                  <a:pt x="88413" y="3746"/>
                  <a:pt x="87801" y="4506"/>
                </a:cubicBezTo>
                <a:lnTo>
                  <a:pt x="87801" y="4510"/>
                </a:lnTo>
                <a:cubicBezTo>
                  <a:pt x="87588" y="4428"/>
                  <a:pt x="87367" y="4363"/>
                  <a:pt x="87139" y="4321"/>
                </a:cubicBezTo>
                <a:cubicBezTo>
                  <a:pt x="87686" y="3542"/>
                  <a:pt x="88491" y="2998"/>
                  <a:pt x="89397" y="2774"/>
                </a:cubicBezTo>
                <a:lnTo>
                  <a:pt x="89397" y="2778"/>
                </a:lnTo>
                <a:lnTo>
                  <a:pt x="89406" y="2774"/>
                </a:lnTo>
                <a:cubicBezTo>
                  <a:pt x="89695" y="2704"/>
                  <a:pt x="89994" y="2664"/>
                  <a:pt x="90296" y="2664"/>
                </a:cubicBezTo>
                <a:close/>
                <a:moveTo>
                  <a:pt x="19095" y="3371"/>
                </a:moveTo>
                <a:cubicBezTo>
                  <a:pt x="20061" y="3371"/>
                  <a:pt x="20961" y="3799"/>
                  <a:pt x="21566" y="4551"/>
                </a:cubicBezTo>
                <a:cubicBezTo>
                  <a:pt x="21358" y="4640"/>
                  <a:pt x="21158" y="4743"/>
                  <a:pt x="20966" y="4865"/>
                </a:cubicBezTo>
                <a:cubicBezTo>
                  <a:pt x="20488" y="4334"/>
                  <a:pt x="19814" y="4032"/>
                  <a:pt x="19100" y="4032"/>
                </a:cubicBezTo>
                <a:lnTo>
                  <a:pt x="19083" y="4032"/>
                </a:lnTo>
                <a:cubicBezTo>
                  <a:pt x="18997" y="4032"/>
                  <a:pt x="18907" y="4036"/>
                  <a:pt x="18821" y="4044"/>
                </a:cubicBezTo>
                <a:cubicBezTo>
                  <a:pt x="18397" y="4093"/>
                  <a:pt x="17984" y="4253"/>
                  <a:pt x="17637" y="4502"/>
                </a:cubicBezTo>
                <a:cubicBezTo>
                  <a:pt x="17502" y="4596"/>
                  <a:pt x="17379" y="4702"/>
                  <a:pt x="17270" y="4820"/>
                </a:cubicBezTo>
                <a:cubicBezTo>
                  <a:pt x="17073" y="4706"/>
                  <a:pt x="16870" y="4604"/>
                  <a:pt x="16657" y="4522"/>
                </a:cubicBezTo>
                <a:cubicBezTo>
                  <a:pt x="17257" y="3795"/>
                  <a:pt x="18135" y="3378"/>
                  <a:pt x="19079" y="3371"/>
                </a:cubicBezTo>
                <a:cubicBezTo>
                  <a:pt x="19085" y="3371"/>
                  <a:pt x="19090" y="3371"/>
                  <a:pt x="19095" y="3371"/>
                </a:cubicBezTo>
                <a:close/>
                <a:moveTo>
                  <a:pt x="34906" y="3371"/>
                </a:moveTo>
                <a:cubicBezTo>
                  <a:pt x="35881" y="3371"/>
                  <a:pt x="36784" y="3795"/>
                  <a:pt x="37393" y="4555"/>
                </a:cubicBezTo>
                <a:cubicBezTo>
                  <a:pt x="37185" y="4640"/>
                  <a:pt x="36984" y="4747"/>
                  <a:pt x="36797" y="4865"/>
                </a:cubicBezTo>
                <a:cubicBezTo>
                  <a:pt x="36318" y="4335"/>
                  <a:pt x="35639" y="4032"/>
                  <a:pt x="34927" y="4032"/>
                </a:cubicBezTo>
                <a:cubicBezTo>
                  <a:pt x="34921" y="4032"/>
                  <a:pt x="34915" y="4032"/>
                  <a:pt x="34910" y="4032"/>
                </a:cubicBezTo>
                <a:cubicBezTo>
                  <a:pt x="34305" y="4036"/>
                  <a:pt x="33717" y="4261"/>
                  <a:pt x="33264" y="4661"/>
                </a:cubicBezTo>
                <a:cubicBezTo>
                  <a:pt x="33206" y="4710"/>
                  <a:pt x="33149" y="4767"/>
                  <a:pt x="33096" y="4820"/>
                </a:cubicBezTo>
                <a:cubicBezTo>
                  <a:pt x="32904" y="4706"/>
                  <a:pt x="32700" y="4604"/>
                  <a:pt x="32484" y="4522"/>
                </a:cubicBezTo>
                <a:cubicBezTo>
                  <a:pt x="33083" y="3795"/>
                  <a:pt x="33966" y="3378"/>
                  <a:pt x="34906" y="3371"/>
                </a:cubicBezTo>
                <a:close/>
                <a:moveTo>
                  <a:pt x="50753" y="3371"/>
                </a:moveTo>
                <a:cubicBezTo>
                  <a:pt x="51718" y="3371"/>
                  <a:pt x="52618" y="3799"/>
                  <a:pt x="53223" y="4551"/>
                </a:cubicBezTo>
                <a:cubicBezTo>
                  <a:pt x="53015" y="4640"/>
                  <a:pt x="52814" y="4743"/>
                  <a:pt x="52623" y="4865"/>
                </a:cubicBezTo>
                <a:cubicBezTo>
                  <a:pt x="52149" y="4335"/>
                  <a:pt x="51474" y="4032"/>
                  <a:pt x="50758" y="4032"/>
                </a:cubicBezTo>
                <a:cubicBezTo>
                  <a:pt x="50752" y="4032"/>
                  <a:pt x="50746" y="4032"/>
                  <a:pt x="50740" y="4032"/>
                </a:cubicBezTo>
                <a:cubicBezTo>
                  <a:pt x="50054" y="4036"/>
                  <a:pt x="49396" y="4321"/>
                  <a:pt x="48927" y="4824"/>
                </a:cubicBezTo>
                <a:cubicBezTo>
                  <a:pt x="48731" y="4706"/>
                  <a:pt x="48526" y="4604"/>
                  <a:pt x="48314" y="4522"/>
                </a:cubicBezTo>
                <a:cubicBezTo>
                  <a:pt x="48914" y="3795"/>
                  <a:pt x="49792" y="3378"/>
                  <a:pt x="50736" y="3371"/>
                </a:cubicBezTo>
                <a:cubicBezTo>
                  <a:pt x="50742" y="3371"/>
                  <a:pt x="50747" y="3371"/>
                  <a:pt x="50753" y="3371"/>
                </a:cubicBezTo>
                <a:close/>
                <a:moveTo>
                  <a:pt x="66579" y="3371"/>
                </a:moveTo>
                <a:cubicBezTo>
                  <a:pt x="67549" y="3371"/>
                  <a:pt x="68445" y="3799"/>
                  <a:pt x="69054" y="4551"/>
                </a:cubicBezTo>
                <a:cubicBezTo>
                  <a:pt x="68846" y="4640"/>
                  <a:pt x="68641" y="4743"/>
                  <a:pt x="68454" y="4865"/>
                </a:cubicBezTo>
                <a:cubicBezTo>
                  <a:pt x="67975" y="4335"/>
                  <a:pt x="67296" y="4032"/>
                  <a:pt x="66584" y="4032"/>
                </a:cubicBezTo>
                <a:cubicBezTo>
                  <a:pt x="66578" y="4032"/>
                  <a:pt x="66573" y="4032"/>
                  <a:pt x="66567" y="4032"/>
                </a:cubicBezTo>
                <a:cubicBezTo>
                  <a:pt x="65885" y="4036"/>
                  <a:pt x="65223" y="4321"/>
                  <a:pt x="64754" y="4824"/>
                </a:cubicBezTo>
                <a:cubicBezTo>
                  <a:pt x="64561" y="4706"/>
                  <a:pt x="64357" y="4604"/>
                  <a:pt x="64141" y="4522"/>
                </a:cubicBezTo>
                <a:cubicBezTo>
                  <a:pt x="64741" y="3795"/>
                  <a:pt x="65623" y="3378"/>
                  <a:pt x="66562" y="3371"/>
                </a:cubicBezTo>
                <a:cubicBezTo>
                  <a:pt x="66568" y="3371"/>
                  <a:pt x="66573" y="3371"/>
                  <a:pt x="66579" y="3371"/>
                </a:cubicBezTo>
                <a:close/>
                <a:moveTo>
                  <a:pt x="82409" y="3371"/>
                </a:moveTo>
                <a:cubicBezTo>
                  <a:pt x="83375" y="3371"/>
                  <a:pt x="84275" y="3799"/>
                  <a:pt x="84880" y="4551"/>
                </a:cubicBezTo>
                <a:cubicBezTo>
                  <a:pt x="84672" y="4640"/>
                  <a:pt x="84472" y="4743"/>
                  <a:pt x="84280" y="4865"/>
                </a:cubicBezTo>
                <a:cubicBezTo>
                  <a:pt x="83806" y="4335"/>
                  <a:pt x="83127" y="4032"/>
                  <a:pt x="82415" y="4032"/>
                </a:cubicBezTo>
                <a:cubicBezTo>
                  <a:pt x="82409" y="4032"/>
                  <a:pt x="82403" y="4032"/>
                  <a:pt x="82398" y="4032"/>
                </a:cubicBezTo>
                <a:cubicBezTo>
                  <a:pt x="81964" y="4032"/>
                  <a:pt x="81540" y="4150"/>
                  <a:pt x="81167" y="4363"/>
                </a:cubicBezTo>
                <a:cubicBezTo>
                  <a:pt x="80952" y="4485"/>
                  <a:pt x="80756" y="4640"/>
                  <a:pt x="80584" y="4820"/>
                </a:cubicBezTo>
                <a:cubicBezTo>
                  <a:pt x="80388" y="4706"/>
                  <a:pt x="80183" y="4604"/>
                  <a:pt x="79971" y="4522"/>
                </a:cubicBezTo>
                <a:cubicBezTo>
                  <a:pt x="80571" y="3795"/>
                  <a:pt x="81450" y="3378"/>
                  <a:pt x="82393" y="3371"/>
                </a:cubicBezTo>
                <a:cubicBezTo>
                  <a:pt x="82398" y="3371"/>
                  <a:pt x="82404" y="3371"/>
                  <a:pt x="82409" y="3371"/>
                </a:cubicBezTo>
                <a:close/>
                <a:moveTo>
                  <a:pt x="11179" y="3371"/>
                </a:moveTo>
                <a:cubicBezTo>
                  <a:pt x="12152" y="3371"/>
                  <a:pt x="13055" y="3807"/>
                  <a:pt x="13663" y="4571"/>
                </a:cubicBezTo>
                <a:cubicBezTo>
                  <a:pt x="13454" y="4661"/>
                  <a:pt x="13255" y="4767"/>
                  <a:pt x="13066" y="4890"/>
                </a:cubicBezTo>
                <a:cubicBezTo>
                  <a:pt x="12589" y="4342"/>
                  <a:pt x="11906" y="4032"/>
                  <a:pt x="11181" y="4032"/>
                </a:cubicBezTo>
                <a:cubicBezTo>
                  <a:pt x="11175" y="4032"/>
                  <a:pt x="11169" y="4032"/>
                  <a:pt x="11164" y="4032"/>
                </a:cubicBezTo>
                <a:cubicBezTo>
                  <a:pt x="10469" y="4036"/>
                  <a:pt x="9799" y="4330"/>
                  <a:pt x="9330" y="4841"/>
                </a:cubicBezTo>
                <a:cubicBezTo>
                  <a:pt x="9138" y="4722"/>
                  <a:pt x="8938" y="4620"/>
                  <a:pt x="8725" y="4534"/>
                </a:cubicBezTo>
                <a:cubicBezTo>
                  <a:pt x="9326" y="3803"/>
                  <a:pt x="10212" y="3378"/>
                  <a:pt x="11160" y="3371"/>
                </a:cubicBezTo>
                <a:close/>
                <a:moveTo>
                  <a:pt x="27002" y="3371"/>
                </a:moveTo>
                <a:cubicBezTo>
                  <a:pt x="27981" y="3371"/>
                  <a:pt x="28885" y="3807"/>
                  <a:pt x="29490" y="4571"/>
                </a:cubicBezTo>
                <a:cubicBezTo>
                  <a:pt x="29281" y="4661"/>
                  <a:pt x="29085" y="4767"/>
                  <a:pt x="28897" y="4890"/>
                </a:cubicBezTo>
                <a:cubicBezTo>
                  <a:pt x="28419" y="4342"/>
                  <a:pt x="27731" y="4032"/>
                  <a:pt x="27007" y="4032"/>
                </a:cubicBezTo>
                <a:cubicBezTo>
                  <a:pt x="27002" y="4032"/>
                  <a:pt x="26996" y="4032"/>
                  <a:pt x="26990" y="4032"/>
                </a:cubicBezTo>
                <a:cubicBezTo>
                  <a:pt x="26295" y="4036"/>
                  <a:pt x="25630" y="4330"/>
                  <a:pt x="25160" y="4841"/>
                </a:cubicBezTo>
                <a:cubicBezTo>
                  <a:pt x="24968" y="4722"/>
                  <a:pt x="24764" y="4620"/>
                  <a:pt x="24552" y="4534"/>
                </a:cubicBezTo>
                <a:cubicBezTo>
                  <a:pt x="25152" y="3803"/>
                  <a:pt x="26039" y="3378"/>
                  <a:pt x="26985" y="3371"/>
                </a:cubicBezTo>
                <a:cubicBezTo>
                  <a:pt x="26991" y="3371"/>
                  <a:pt x="26996" y="3371"/>
                  <a:pt x="27002" y="3371"/>
                </a:cubicBezTo>
                <a:close/>
                <a:moveTo>
                  <a:pt x="42837" y="3371"/>
                </a:moveTo>
                <a:cubicBezTo>
                  <a:pt x="43809" y="3371"/>
                  <a:pt x="44712" y="3807"/>
                  <a:pt x="45321" y="4571"/>
                </a:cubicBezTo>
                <a:cubicBezTo>
                  <a:pt x="45112" y="4661"/>
                  <a:pt x="44912" y="4767"/>
                  <a:pt x="44724" y="4890"/>
                </a:cubicBezTo>
                <a:cubicBezTo>
                  <a:pt x="44246" y="4342"/>
                  <a:pt x="43558" y="4032"/>
                  <a:pt x="42838" y="4032"/>
                </a:cubicBezTo>
                <a:cubicBezTo>
                  <a:pt x="42832" y="4032"/>
                  <a:pt x="42827" y="4032"/>
                  <a:pt x="42821" y="4032"/>
                </a:cubicBezTo>
                <a:cubicBezTo>
                  <a:pt x="42126" y="4036"/>
                  <a:pt x="41460" y="4330"/>
                  <a:pt x="40987" y="4841"/>
                </a:cubicBezTo>
                <a:cubicBezTo>
                  <a:pt x="40795" y="4722"/>
                  <a:pt x="40595" y="4620"/>
                  <a:pt x="40382" y="4534"/>
                </a:cubicBezTo>
                <a:cubicBezTo>
                  <a:pt x="40983" y="3803"/>
                  <a:pt x="41869" y="3378"/>
                  <a:pt x="42816" y="3371"/>
                </a:cubicBezTo>
                <a:close/>
                <a:moveTo>
                  <a:pt x="58659" y="3371"/>
                </a:moveTo>
                <a:cubicBezTo>
                  <a:pt x="59637" y="3371"/>
                  <a:pt x="60542" y="3807"/>
                  <a:pt x="61146" y="4571"/>
                </a:cubicBezTo>
                <a:cubicBezTo>
                  <a:pt x="60942" y="4661"/>
                  <a:pt x="60742" y="4767"/>
                  <a:pt x="60554" y="4890"/>
                </a:cubicBezTo>
                <a:cubicBezTo>
                  <a:pt x="60077" y="4342"/>
                  <a:pt x="59389" y="4032"/>
                  <a:pt x="58664" y="4032"/>
                </a:cubicBezTo>
                <a:cubicBezTo>
                  <a:pt x="58658" y="4032"/>
                  <a:pt x="58652" y="4032"/>
                  <a:pt x="58647" y="4032"/>
                </a:cubicBezTo>
                <a:cubicBezTo>
                  <a:pt x="57953" y="4036"/>
                  <a:pt x="57287" y="4330"/>
                  <a:pt x="56818" y="4841"/>
                </a:cubicBezTo>
                <a:cubicBezTo>
                  <a:pt x="56626" y="4722"/>
                  <a:pt x="56422" y="4620"/>
                  <a:pt x="56209" y="4534"/>
                </a:cubicBezTo>
                <a:cubicBezTo>
                  <a:pt x="56809" y="3803"/>
                  <a:pt x="57696" y="3378"/>
                  <a:pt x="58643" y="3371"/>
                </a:cubicBezTo>
                <a:cubicBezTo>
                  <a:pt x="58648" y="3371"/>
                  <a:pt x="58654" y="3371"/>
                  <a:pt x="58659" y="3371"/>
                </a:cubicBezTo>
                <a:close/>
                <a:moveTo>
                  <a:pt x="74490" y="3371"/>
                </a:moveTo>
                <a:cubicBezTo>
                  <a:pt x="75464" y="3371"/>
                  <a:pt x="76368" y="3807"/>
                  <a:pt x="76977" y="4571"/>
                </a:cubicBezTo>
                <a:cubicBezTo>
                  <a:pt x="76769" y="4661"/>
                  <a:pt x="76569" y="4767"/>
                  <a:pt x="76381" y="4890"/>
                </a:cubicBezTo>
                <a:cubicBezTo>
                  <a:pt x="75902" y="4342"/>
                  <a:pt x="75219" y="4032"/>
                  <a:pt x="74494" y="4032"/>
                </a:cubicBezTo>
                <a:cubicBezTo>
                  <a:pt x="74489" y="4032"/>
                  <a:pt x="74483" y="4032"/>
                  <a:pt x="74477" y="4032"/>
                </a:cubicBezTo>
                <a:cubicBezTo>
                  <a:pt x="73783" y="4036"/>
                  <a:pt x="73114" y="4330"/>
                  <a:pt x="72644" y="4841"/>
                </a:cubicBezTo>
                <a:cubicBezTo>
                  <a:pt x="72452" y="4722"/>
                  <a:pt x="72252" y="4620"/>
                  <a:pt x="72040" y="4534"/>
                </a:cubicBezTo>
                <a:cubicBezTo>
                  <a:pt x="72639" y="3803"/>
                  <a:pt x="73527" y="3378"/>
                  <a:pt x="74473" y="3371"/>
                </a:cubicBezTo>
                <a:cubicBezTo>
                  <a:pt x="74479" y="3371"/>
                  <a:pt x="74484" y="3371"/>
                  <a:pt x="74490" y="3371"/>
                </a:cubicBezTo>
                <a:close/>
                <a:moveTo>
                  <a:pt x="90316" y="3371"/>
                </a:moveTo>
                <a:cubicBezTo>
                  <a:pt x="91294" y="3371"/>
                  <a:pt x="92198" y="3807"/>
                  <a:pt x="92804" y="4571"/>
                </a:cubicBezTo>
                <a:cubicBezTo>
                  <a:pt x="92600" y="4661"/>
                  <a:pt x="92400" y="4767"/>
                  <a:pt x="92212" y="4890"/>
                </a:cubicBezTo>
                <a:cubicBezTo>
                  <a:pt x="91734" y="4342"/>
                  <a:pt x="91048" y="4032"/>
                  <a:pt x="90321" y="4032"/>
                </a:cubicBezTo>
                <a:lnTo>
                  <a:pt x="90304" y="4032"/>
                </a:lnTo>
                <a:cubicBezTo>
                  <a:pt x="89610" y="4036"/>
                  <a:pt x="88944" y="4330"/>
                  <a:pt x="88475" y="4841"/>
                </a:cubicBezTo>
                <a:cubicBezTo>
                  <a:pt x="88283" y="4722"/>
                  <a:pt x="88078" y="4620"/>
                  <a:pt x="87866" y="4534"/>
                </a:cubicBezTo>
                <a:cubicBezTo>
                  <a:pt x="88470" y="3803"/>
                  <a:pt x="89352" y="3378"/>
                  <a:pt x="90300" y="3371"/>
                </a:cubicBezTo>
                <a:cubicBezTo>
                  <a:pt x="90306" y="3371"/>
                  <a:pt x="90311" y="3371"/>
                  <a:pt x="90316" y="3371"/>
                </a:cubicBezTo>
                <a:close/>
                <a:moveTo>
                  <a:pt x="19100" y="4101"/>
                </a:moveTo>
                <a:cubicBezTo>
                  <a:pt x="19790" y="4101"/>
                  <a:pt x="20443" y="4391"/>
                  <a:pt x="20908" y="4902"/>
                </a:cubicBezTo>
                <a:cubicBezTo>
                  <a:pt x="20733" y="5016"/>
                  <a:pt x="20570" y="5143"/>
                  <a:pt x="20418" y="5286"/>
                </a:cubicBezTo>
                <a:cubicBezTo>
                  <a:pt x="20071" y="4922"/>
                  <a:pt x="19590" y="4718"/>
                  <a:pt x="19087" y="4718"/>
                </a:cubicBezTo>
                <a:cubicBezTo>
                  <a:pt x="18613" y="4722"/>
                  <a:pt x="18168" y="4906"/>
                  <a:pt x="17829" y="5233"/>
                </a:cubicBezTo>
                <a:cubicBezTo>
                  <a:pt x="17673" y="5098"/>
                  <a:pt x="17507" y="4971"/>
                  <a:pt x="17330" y="4861"/>
                </a:cubicBezTo>
                <a:cubicBezTo>
                  <a:pt x="17494" y="4685"/>
                  <a:pt x="17682" y="4538"/>
                  <a:pt x="17886" y="4424"/>
                </a:cubicBezTo>
                <a:cubicBezTo>
                  <a:pt x="18250" y="4216"/>
                  <a:pt x="18662" y="4106"/>
                  <a:pt x="19083" y="4101"/>
                </a:cubicBezTo>
                <a:close/>
                <a:moveTo>
                  <a:pt x="34925" y="4101"/>
                </a:moveTo>
                <a:cubicBezTo>
                  <a:pt x="35616" y="4101"/>
                  <a:pt x="36273" y="4391"/>
                  <a:pt x="36735" y="4902"/>
                </a:cubicBezTo>
                <a:cubicBezTo>
                  <a:pt x="36563" y="5016"/>
                  <a:pt x="36401" y="5143"/>
                  <a:pt x="36245" y="5286"/>
                </a:cubicBezTo>
                <a:cubicBezTo>
                  <a:pt x="35902" y="4926"/>
                  <a:pt x="35424" y="4718"/>
                  <a:pt x="34925" y="4718"/>
                </a:cubicBezTo>
                <a:lnTo>
                  <a:pt x="34914" y="4718"/>
                </a:lnTo>
                <a:cubicBezTo>
                  <a:pt x="34440" y="4722"/>
                  <a:pt x="33999" y="4906"/>
                  <a:pt x="33656" y="5233"/>
                </a:cubicBezTo>
                <a:cubicBezTo>
                  <a:pt x="33500" y="5098"/>
                  <a:pt x="33332" y="4971"/>
                  <a:pt x="33157" y="4861"/>
                </a:cubicBezTo>
                <a:cubicBezTo>
                  <a:pt x="33234" y="4779"/>
                  <a:pt x="33317" y="4702"/>
                  <a:pt x="33406" y="4632"/>
                </a:cubicBezTo>
                <a:cubicBezTo>
                  <a:pt x="33831" y="4293"/>
                  <a:pt x="34362" y="4106"/>
                  <a:pt x="34910" y="4101"/>
                </a:cubicBezTo>
                <a:close/>
                <a:moveTo>
                  <a:pt x="50756" y="4101"/>
                </a:moveTo>
                <a:cubicBezTo>
                  <a:pt x="51447" y="4101"/>
                  <a:pt x="52100" y="4391"/>
                  <a:pt x="52565" y="4902"/>
                </a:cubicBezTo>
                <a:cubicBezTo>
                  <a:pt x="52390" y="5016"/>
                  <a:pt x="52226" y="5143"/>
                  <a:pt x="52075" y="5286"/>
                </a:cubicBezTo>
                <a:cubicBezTo>
                  <a:pt x="51732" y="4926"/>
                  <a:pt x="51255" y="4718"/>
                  <a:pt x="50756" y="4718"/>
                </a:cubicBezTo>
                <a:lnTo>
                  <a:pt x="50744" y="4718"/>
                </a:lnTo>
                <a:cubicBezTo>
                  <a:pt x="50271" y="4722"/>
                  <a:pt x="49825" y="4906"/>
                  <a:pt x="49487" y="5233"/>
                </a:cubicBezTo>
                <a:cubicBezTo>
                  <a:pt x="49331" y="5098"/>
                  <a:pt x="49163" y="4971"/>
                  <a:pt x="48988" y="4861"/>
                </a:cubicBezTo>
                <a:cubicBezTo>
                  <a:pt x="49441" y="4383"/>
                  <a:pt x="50079" y="4106"/>
                  <a:pt x="50740" y="4101"/>
                </a:cubicBezTo>
                <a:close/>
                <a:moveTo>
                  <a:pt x="66583" y="4101"/>
                </a:moveTo>
                <a:cubicBezTo>
                  <a:pt x="67273" y="4101"/>
                  <a:pt x="67930" y="4391"/>
                  <a:pt x="68392" y="4902"/>
                </a:cubicBezTo>
                <a:cubicBezTo>
                  <a:pt x="68221" y="5016"/>
                  <a:pt x="68057" y="5143"/>
                  <a:pt x="67902" y="5286"/>
                </a:cubicBezTo>
                <a:cubicBezTo>
                  <a:pt x="67559" y="4926"/>
                  <a:pt x="67082" y="4718"/>
                  <a:pt x="66583" y="4718"/>
                </a:cubicBezTo>
                <a:lnTo>
                  <a:pt x="66571" y="4718"/>
                </a:lnTo>
                <a:cubicBezTo>
                  <a:pt x="66420" y="4722"/>
                  <a:pt x="66273" y="4738"/>
                  <a:pt x="66130" y="4775"/>
                </a:cubicBezTo>
                <a:cubicBezTo>
                  <a:pt x="65823" y="4853"/>
                  <a:pt x="65546" y="5008"/>
                  <a:pt x="65317" y="5233"/>
                </a:cubicBezTo>
                <a:cubicBezTo>
                  <a:pt x="65157" y="5098"/>
                  <a:pt x="64990" y="4971"/>
                  <a:pt x="64814" y="4861"/>
                </a:cubicBezTo>
                <a:cubicBezTo>
                  <a:pt x="65272" y="4383"/>
                  <a:pt x="65909" y="4106"/>
                  <a:pt x="66567" y="4101"/>
                </a:cubicBezTo>
                <a:close/>
                <a:moveTo>
                  <a:pt x="82413" y="4101"/>
                </a:moveTo>
                <a:cubicBezTo>
                  <a:pt x="83103" y="4101"/>
                  <a:pt x="83757" y="4391"/>
                  <a:pt x="84223" y="4902"/>
                </a:cubicBezTo>
                <a:cubicBezTo>
                  <a:pt x="84047" y="5016"/>
                  <a:pt x="83884" y="5143"/>
                  <a:pt x="83733" y="5286"/>
                </a:cubicBezTo>
                <a:cubicBezTo>
                  <a:pt x="83390" y="4926"/>
                  <a:pt x="82912" y="4718"/>
                  <a:pt x="82413" y="4718"/>
                </a:cubicBezTo>
                <a:lnTo>
                  <a:pt x="82401" y="4718"/>
                </a:lnTo>
                <a:cubicBezTo>
                  <a:pt x="81927" y="4722"/>
                  <a:pt x="81482" y="4906"/>
                  <a:pt x="81143" y="5233"/>
                </a:cubicBezTo>
                <a:cubicBezTo>
                  <a:pt x="80988" y="5098"/>
                  <a:pt x="80820" y="4971"/>
                  <a:pt x="80645" y="4861"/>
                </a:cubicBezTo>
                <a:cubicBezTo>
                  <a:pt x="80984" y="4506"/>
                  <a:pt x="81421" y="4261"/>
                  <a:pt x="81899" y="4155"/>
                </a:cubicBezTo>
                <a:cubicBezTo>
                  <a:pt x="82062" y="4121"/>
                  <a:pt x="82230" y="4101"/>
                  <a:pt x="82398" y="4101"/>
                </a:cubicBezTo>
                <a:close/>
                <a:moveTo>
                  <a:pt x="19100" y="4787"/>
                </a:moveTo>
                <a:cubicBezTo>
                  <a:pt x="19577" y="4787"/>
                  <a:pt x="20035" y="4988"/>
                  <a:pt x="20365" y="5331"/>
                </a:cubicBezTo>
                <a:cubicBezTo>
                  <a:pt x="20235" y="5454"/>
                  <a:pt x="20116" y="5584"/>
                  <a:pt x="20001" y="5723"/>
                </a:cubicBezTo>
                <a:cubicBezTo>
                  <a:pt x="19769" y="5469"/>
                  <a:pt x="19443" y="5322"/>
                  <a:pt x="19100" y="5322"/>
                </a:cubicBezTo>
                <a:lnTo>
                  <a:pt x="19091" y="5322"/>
                </a:lnTo>
                <a:cubicBezTo>
                  <a:pt x="18772" y="5326"/>
                  <a:pt x="18478" y="5445"/>
                  <a:pt x="18250" y="5665"/>
                </a:cubicBezTo>
                <a:cubicBezTo>
                  <a:pt x="18135" y="5527"/>
                  <a:pt x="18013" y="5400"/>
                  <a:pt x="17882" y="5282"/>
                </a:cubicBezTo>
                <a:cubicBezTo>
                  <a:pt x="18209" y="4967"/>
                  <a:pt x="18634" y="4792"/>
                  <a:pt x="19087" y="4787"/>
                </a:cubicBezTo>
                <a:close/>
                <a:moveTo>
                  <a:pt x="34925" y="4787"/>
                </a:moveTo>
                <a:cubicBezTo>
                  <a:pt x="35404" y="4787"/>
                  <a:pt x="35865" y="4988"/>
                  <a:pt x="36196" y="5331"/>
                </a:cubicBezTo>
                <a:cubicBezTo>
                  <a:pt x="36065" y="5454"/>
                  <a:pt x="35943" y="5584"/>
                  <a:pt x="35832" y="5723"/>
                </a:cubicBezTo>
                <a:cubicBezTo>
                  <a:pt x="35600" y="5469"/>
                  <a:pt x="35273" y="5322"/>
                  <a:pt x="34925" y="5322"/>
                </a:cubicBezTo>
                <a:lnTo>
                  <a:pt x="34917" y="5322"/>
                </a:lnTo>
                <a:cubicBezTo>
                  <a:pt x="34603" y="5326"/>
                  <a:pt x="34305" y="5445"/>
                  <a:pt x="34080" y="5665"/>
                </a:cubicBezTo>
                <a:cubicBezTo>
                  <a:pt x="33966" y="5527"/>
                  <a:pt x="33839" y="5400"/>
                  <a:pt x="33709" y="5282"/>
                </a:cubicBezTo>
                <a:cubicBezTo>
                  <a:pt x="33774" y="5220"/>
                  <a:pt x="33843" y="5163"/>
                  <a:pt x="33913" y="5111"/>
                </a:cubicBezTo>
                <a:cubicBezTo>
                  <a:pt x="34207" y="4906"/>
                  <a:pt x="34550" y="4792"/>
                  <a:pt x="34917" y="4787"/>
                </a:cubicBezTo>
                <a:close/>
                <a:moveTo>
                  <a:pt x="50756" y="4787"/>
                </a:moveTo>
                <a:cubicBezTo>
                  <a:pt x="51234" y="4787"/>
                  <a:pt x="51692" y="4988"/>
                  <a:pt x="52022" y="5331"/>
                </a:cubicBezTo>
                <a:cubicBezTo>
                  <a:pt x="51892" y="5454"/>
                  <a:pt x="51773" y="5584"/>
                  <a:pt x="51659" y="5723"/>
                </a:cubicBezTo>
                <a:cubicBezTo>
                  <a:pt x="51429" y="5469"/>
                  <a:pt x="51104" y="5322"/>
                  <a:pt x="50762" y="5322"/>
                </a:cubicBezTo>
                <a:cubicBezTo>
                  <a:pt x="50757" y="5322"/>
                  <a:pt x="50753" y="5322"/>
                  <a:pt x="50748" y="5322"/>
                </a:cubicBezTo>
                <a:cubicBezTo>
                  <a:pt x="50430" y="5326"/>
                  <a:pt x="50135" y="5445"/>
                  <a:pt x="49907" y="5665"/>
                </a:cubicBezTo>
                <a:cubicBezTo>
                  <a:pt x="49792" y="5527"/>
                  <a:pt x="49670" y="5400"/>
                  <a:pt x="49539" y="5282"/>
                </a:cubicBezTo>
                <a:cubicBezTo>
                  <a:pt x="49866" y="4967"/>
                  <a:pt x="50290" y="4792"/>
                  <a:pt x="50744" y="4787"/>
                </a:cubicBezTo>
                <a:close/>
                <a:moveTo>
                  <a:pt x="66583" y="4787"/>
                </a:moveTo>
                <a:cubicBezTo>
                  <a:pt x="67061" y="4787"/>
                  <a:pt x="67523" y="4988"/>
                  <a:pt x="67853" y="5331"/>
                </a:cubicBezTo>
                <a:cubicBezTo>
                  <a:pt x="67723" y="5454"/>
                  <a:pt x="67600" y="5584"/>
                  <a:pt x="67489" y="5723"/>
                </a:cubicBezTo>
                <a:cubicBezTo>
                  <a:pt x="67257" y="5469"/>
                  <a:pt x="66930" y="5322"/>
                  <a:pt x="66583" y="5322"/>
                </a:cubicBezTo>
                <a:lnTo>
                  <a:pt x="66575" y="5322"/>
                </a:lnTo>
                <a:cubicBezTo>
                  <a:pt x="66260" y="5326"/>
                  <a:pt x="65962" y="5445"/>
                  <a:pt x="65738" y="5665"/>
                </a:cubicBezTo>
                <a:cubicBezTo>
                  <a:pt x="65623" y="5527"/>
                  <a:pt x="65497" y="5400"/>
                  <a:pt x="65366" y="5282"/>
                </a:cubicBezTo>
                <a:cubicBezTo>
                  <a:pt x="65484" y="5167"/>
                  <a:pt x="65611" y="5073"/>
                  <a:pt x="65753" y="5000"/>
                </a:cubicBezTo>
                <a:cubicBezTo>
                  <a:pt x="66003" y="4865"/>
                  <a:pt x="66281" y="4792"/>
                  <a:pt x="66575" y="4787"/>
                </a:cubicBezTo>
                <a:close/>
                <a:moveTo>
                  <a:pt x="82413" y="4787"/>
                </a:moveTo>
                <a:cubicBezTo>
                  <a:pt x="82892" y="4787"/>
                  <a:pt x="83348" y="4988"/>
                  <a:pt x="83680" y="5331"/>
                </a:cubicBezTo>
                <a:cubicBezTo>
                  <a:pt x="83549" y="5454"/>
                  <a:pt x="83431" y="5584"/>
                  <a:pt x="83316" y="5723"/>
                </a:cubicBezTo>
                <a:cubicBezTo>
                  <a:pt x="83084" y="5469"/>
                  <a:pt x="82756" y="5322"/>
                  <a:pt x="82413" y="5322"/>
                </a:cubicBezTo>
                <a:lnTo>
                  <a:pt x="82405" y="5322"/>
                </a:lnTo>
                <a:cubicBezTo>
                  <a:pt x="82087" y="5326"/>
                  <a:pt x="81793" y="5445"/>
                  <a:pt x="81564" y="5665"/>
                </a:cubicBezTo>
                <a:cubicBezTo>
                  <a:pt x="81450" y="5527"/>
                  <a:pt x="81327" y="5400"/>
                  <a:pt x="81197" y="5282"/>
                </a:cubicBezTo>
                <a:cubicBezTo>
                  <a:pt x="81523" y="4967"/>
                  <a:pt x="81948" y="4792"/>
                  <a:pt x="82401" y="4787"/>
                </a:cubicBezTo>
                <a:close/>
                <a:moveTo>
                  <a:pt x="11179" y="4101"/>
                </a:moveTo>
                <a:cubicBezTo>
                  <a:pt x="11882" y="4101"/>
                  <a:pt x="12544" y="4404"/>
                  <a:pt x="13009" y="4926"/>
                </a:cubicBezTo>
                <a:cubicBezTo>
                  <a:pt x="12331" y="5384"/>
                  <a:pt x="11797" y="6053"/>
                  <a:pt x="11503" y="6854"/>
                </a:cubicBezTo>
                <a:cubicBezTo>
                  <a:pt x="11388" y="6846"/>
                  <a:pt x="11273" y="6842"/>
                  <a:pt x="11160" y="6842"/>
                </a:cubicBezTo>
                <a:cubicBezTo>
                  <a:pt x="11094" y="6842"/>
                  <a:pt x="11028" y="6846"/>
                  <a:pt x="10964" y="6850"/>
                </a:cubicBezTo>
                <a:cubicBezTo>
                  <a:pt x="10817" y="6442"/>
                  <a:pt x="10604" y="6070"/>
                  <a:pt x="10342" y="5743"/>
                </a:cubicBezTo>
                <a:lnTo>
                  <a:pt x="10342" y="5743"/>
                </a:lnTo>
                <a:lnTo>
                  <a:pt x="10346" y="5748"/>
                </a:lnTo>
                <a:cubicBezTo>
                  <a:pt x="10567" y="5518"/>
                  <a:pt x="10857" y="5396"/>
                  <a:pt x="11172" y="5392"/>
                </a:cubicBezTo>
                <a:lnTo>
                  <a:pt x="11179" y="5392"/>
                </a:lnTo>
                <a:cubicBezTo>
                  <a:pt x="11519" y="5392"/>
                  <a:pt x="11837" y="5539"/>
                  <a:pt x="12058" y="5801"/>
                </a:cubicBezTo>
                <a:lnTo>
                  <a:pt x="12111" y="5755"/>
                </a:lnTo>
                <a:cubicBezTo>
                  <a:pt x="11878" y="5478"/>
                  <a:pt x="11539" y="5322"/>
                  <a:pt x="11179" y="5322"/>
                </a:cubicBezTo>
                <a:lnTo>
                  <a:pt x="11172" y="5322"/>
                </a:lnTo>
                <a:cubicBezTo>
                  <a:pt x="10841" y="5326"/>
                  <a:pt x="10534" y="5458"/>
                  <a:pt x="10306" y="5690"/>
                </a:cubicBezTo>
                <a:cubicBezTo>
                  <a:pt x="10191" y="5556"/>
                  <a:pt x="10069" y="5424"/>
                  <a:pt x="9938" y="5302"/>
                </a:cubicBezTo>
                <a:cubicBezTo>
                  <a:pt x="10265" y="4975"/>
                  <a:pt x="10702" y="4792"/>
                  <a:pt x="11168" y="4787"/>
                </a:cubicBezTo>
                <a:lnTo>
                  <a:pt x="11179" y="4787"/>
                </a:lnTo>
                <a:cubicBezTo>
                  <a:pt x="11666" y="4787"/>
                  <a:pt x="12135" y="4996"/>
                  <a:pt x="12470" y="5356"/>
                </a:cubicBezTo>
                <a:lnTo>
                  <a:pt x="12519" y="5307"/>
                </a:lnTo>
                <a:cubicBezTo>
                  <a:pt x="12172" y="4930"/>
                  <a:pt x="11678" y="4718"/>
                  <a:pt x="11168" y="4718"/>
                </a:cubicBezTo>
                <a:cubicBezTo>
                  <a:pt x="10681" y="4722"/>
                  <a:pt x="10229" y="4914"/>
                  <a:pt x="9885" y="5258"/>
                </a:cubicBezTo>
                <a:cubicBezTo>
                  <a:pt x="9730" y="5118"/>
                  <a:pt x="9567" y="4992"/>
                  <a:pt x="9390" y="4877"/>
                </a:cubicBezTo>
                <a:cubicBezTo>
                  <a:pt x="9848" y="4387"/>
                  <a:pt x="10493" y="4106"/>
                  <a:pt x="11164" y="4101"/>
                </a:cubicBezTo>
                <a:close/>
                <a:moveTo>
                  <a:pt x="19091" y="5392"/>
                </a:moveTo>
                <a:cubicBezTo>
                  <a:pt x="19426" y="5392"/>
                  <a:pt x="19737" y="5531"/>
                  <a:pt x="19957" y="5780"/>
                </a:cubicBezTo>
                <a:cubicBezTo>
                  <a:pt x="19707" y="6099"/>
                  <a:pt x="19507" y="6458"/>
                  <a:pt x="19364" y="6854"/>
                </a:cubicBezTo>
                <a:cubicBezTo>
                  <a:pt x="19275" y="6846"/>
                  <a:pt x="19185" y="6842"/>
                  <a:pt x="19091" y="6842"/>
                </a:cubicBezTo>
                <a:lnTo>
                  <a:pt x="19066" y="6842"/>
                </a:lnTo>
                <a:cubicBezTo>
                  <a:pt x="19021" y="6842"/>
                  <a:pt x="18977" y="6846"/>
                  <a:pt x="18932" y="6846"/>
                </a:cubicBezTo>
                <a:cubicBezTo>
                  <a:pt x="18781" y="6429"/>
                  <a:pt x="18564" y="6050"/>
                  <a:pt x="18295" y="5718"/>
                </a:cubicBezTo>
                <a:cubicBezTo>
                  <a:pt x="18511" y="5510"/>
                  <a:pt x="18789" y="5396"/>
                  <a:pt x="19091" y="5392"/>
                </a:cubicBezTo>
                <a:close/>
                <a:moveTo>
                  <a:pt x="27006" y="4101"/>
                </a:moveTo>
                <a:cubicBezTo>
                  <a:pt x="27709" y="4101"/>
                  <a:pt x="28374" y="4404"/>
                  <a:pt x="28836" y="4926"/>
                </a:cubicBezTo>
                <a:cubicBezTo>
                  <a:pt x="28158" y="5384"/>
                  <a:pt x="27623" y="6053"/>
                  <a:pt x="27333" y="6854"/>
                </a:cubicBezTo>
                <a:cubicBezTo>
                  <a:pt x="27219" y="6846"/>
                  <a:pt x="27104" y="6842"/>
                  <a:pt x="26985" y="6842"/>
                </a:cubicBezTo>
                <a:cubicBezTo>
                  <a:pt x="26921" y="6842"/>
                  <a:pt x="26855" y="6846"/>
                  <a:pt x="26789" y="6850"/>
                </a:cubicBezTo>
                <a:cubicBezTo>
                  <a:pt x="26642" y="6442"/>
                  <a:pt x="26435" y="6070"/>
                  <a:pt x="26173" y="5743"/>
                </a:cubicBezTo>
                <a:lnTo>
                  <a:pt x="26173" y="5743"/>
                </a:lnTo>
                <a:lnTo>
                  <a:pt x="26177" y="5748"/>
                </a:lnTo>
                <a:cubicBezTo>
                  <a:pt x="26393" y="5518"/>
                  <a:pt x="26688" y="5396"/>
                  <a:pt x="26998" y="5392"/>
                </a:cubicBezTo>
                <a:cubicBezTo>
                  <a:pt x="27341" y="5392"/>
                  <a:pt x="27664" y="5539"/>
                  <a:pt x="27884" y="5801"/>
                </a:cubicBezTo>
                <a:lnTo>
                  <a:pt x="27937" y="5755"/>
                </a:lnTo>
                <a:cubicBezTo>
                  <a:pt x="27708" y="5481"/>
                  <a:pt x="27370" y="5322"/>
                  <a:pt x="27011" y="5322"/>
                </a:cubicBezTo>
                <a:cubicBezTo>
                  <a:pt x="27007" y="5322"/>
                  <a:pt x="27003" y="5322"/>
                  <a:pt x="26998" y="5322"/>
                </a:cubicBezTo>
                <a:cubicBezTo>
                  <a:pt x="26672" y="5326"/>
                  <a:pt x="26361" y="5458"/>
                  <a:pt x="26133" y="5690"/>
                </a:cubicBezTo>
                <a:cubicBezTo>
                  <a:pt x="26018" y="5556"/>
                  <a:pt x="25895" y="5424"/>
                  <a:pt x="25765" y="5302"/>
                </a:cubicBezTo>
                <a:cubicBezTo>
                  <a:pt x="26095" y="4975"/>
                  <a:pt x="26533" y="4792"/>
                  <a:pt x="26994" y="4787"/>
                </a:cubicBezTo>
                <a:lnTo>
                  <a:pt x="27006" y="4787"/>
                </a:lnTo>
                <a:cubicBezTo>
                  <a:pt x="27496" y="4787"/>
                  <a:pt x="27966" y="4996"/>
                  <a:pt x="28297" y="5356"/>
                </a:cubicBezTo>
                <a:lnTo>
                  <a:pt x="28350" y="5307"/>
                </a:lnTo>
                <a:cubicBezTo>
                  <a:pt x="28003" y="4930"/>
                  <a:pt x="27509" y="4718"/>
                  <a:pt x="26994" y="4718"/>
                </a:cubicBezTo>
                <a:cubicBezTo>
                  <a:pt x="26512" y="4722"/>
                  <a:pt x="26054" y="4914"/>
                  <a:pt x="25716" y="5258"/>
                </a:cubicBezTo>
                <a:cubicBezTo>
                  <a:pt x="25560" y="5118"/>
                  <a:pt x="25393" y="4992"/>
                  <a:pt x="25221" y="4877"/>
                </a:cubicBezTo>
                <a:cubicBezTo>
                  <a:pt x="25675" y="4387"/>
                  <a:pt x="26320" y="4106"/>
                  <a:pt x="26990" y="4101"/>
                </a:cubicBezTo>
                <a:close/>
                <a:moveTo>
                  <a:pt x="34917" y="5392"/>
                </a:moveTo>
                <a:cubicBezTo>
                  <a:pt x="35253" y="5392"/>
                  <a:pt x="35567" y="5531"/>
                  <a:pt x="35788" y="5780"/>
                </a:cubicBezTo>
                <a:cubicBezTo>
                  <a:pt x="35538" y="6099"/>
                  <a:pt x="35334" y="6458"/>
                  <a:pt x="35191" y="6854"/>
                </a:cubicBezTo>
                <a:cubicBezTo>
                  <a:pt x="35093" y="6846"/>
                  <a:pt x="34995" y="6842"/>
                  <a:pt x="34897" y="6842"/>
                </a:cubicBezTo>
                <a:cubicBezTo>
                  <a:pt x="34852" y="6842"/>
                  <a:pt x="34808" y="6846"/>
                  <a:pt x="34763" y="6846"/>
                </a:cubicBezTo>
                <a:cubicBezTo>
                  <a:pt x="34607" y="6429"/>
                  <a:pt x="34391" y="6050"/>
                  <a:pt x="34125" y="5718"/>
                </a:cubicBezTo>
                <a:cubicBezTo>
                  <a:pt x="34309" y="5539"/>
                  <a:pt x="34546" y="5424"/>
                  <a:pt x="34803" y="5400"/>
                </a:cubicBezTo>
                <a:cubicBezTo>
                  <a:pt x="34840" y="5396"/>
                  <a:pt x="34881" y="5392"/>
                  <a:pt x="34917" y="5392"/>
                </a:cubicBezTo>
                <a:close/>
                <a:moveTo>
                  <a:pt x="42837" y="4101"/>
                </a:moveTo>
                <a:cubicBezTo>
                  <a:pt x="43540" y="4101"/>
                  <a:pt x="44201" y="4404"/>
                  <a:pt x="44667" y="4926"/>
                </a:cubicBezTo>
                <a:cubicBezTo>
                  <a:pt x="43988" y="5384"/>
                  <a:pt x="43453" y="6053"/>
                  <a:pt x="43159" y="6854"/>
                </a:cubicBezTo>
                <a:cubicBezTo>
                  <a:pt x="43053" y="6846"/>
                  <a:pt x="42947" y="6842"/>
                  <a:pt x="42841" y="6842"/>
                </a:cubicBezTo>
                <a:lnTo>
                  <a:pt x="42816" y="6842"/>
                </a:lnTo>
                <a:cubicBezTo>
                  <a:pt x="42751" y="6842"/>
                  <a:pt x="42686" y="6846"/>
                  <a:pt x="42620" y="6850"/>
                </a:cubicBezTo>
                <a:cubicBezTo>
                  <a:pt x="42473" y="6443"/>
                  <a:pt x="42262" y="6072"/>
                  <a:pt x="42006" y="5745"/>
                </a:cubicBezTo>
                <a:lnTo>
                  <a:pt x="42006" y="5745"/>
                </a:lnTo>
                <a:cubicBezTo>
                  <a:pt x="42226" y="5517"/>
                  <a:pt x="42515" y="5396"/>
                  <a:pt x="42829" y="5392"/>
                </a:cubicBezTo>
                <a:cubicBezTo>
                  <a:pt x="43172" y="5392"/>
                  <a:pt x="43494" y="5539"/>
                  <a:pt x="43715" y="5801"/>
                </a:cubicBezTo>
                <a:lnTo>
                  <a:pt x="43768" y="5755"/>
                </a:lnTo>
                <a:cubicBezTo>
                  <a:pt x="43535" y="5481"/>
                  <a:pt x="43201" y="5322"/>
                  <a:pt x="42842" y="5322"/>
                </a:cubicBezTo>
                <a:cubicBezTo>
                  <a:pt x="42838" y="5322"/>
                  <a:pt x="42833" y="5322"/>
                  <a:pt x="42829" y="5322"/>
                </a:cubicBezTo>
                <a:cubicBezTo>
                  <a:pt x="42498" y="5326"/>
                  <a:pt x="42192" y="5458"/>
                  <a:pt x="41963" y="5690"/>
                </a:cubicBezTo>
                <a:cubicBezTo>
                  <a:pt x="41849" y="5552"/>
                  <a:pt x="41726" y="5424"/>
                  <a:pt x="41596" y="5302"/>
                </a:cubicBezTo>
                <a:cubicBezTo>
                  <a:pt x="41922" y="4975"/>
                  <a:pt x="42359" y="4792"/>
                  <a:pt x="42825" y="4787"/>
                </a:cubicBezTo>
                <a:lnTo>
                  <a:pt x="42837" y="4787"/>
                </a:lnTo>
                <a:cubicBezTo>
                  <a:pt x="43323" y="4787"/>
                  <a:pt x="43792" y="4996"/>
                  <a:pt x="44128" y="5356"/>
                </a:cubicBezTo>
                <a:lnTo>
                  <a:pt x="44177" y="5307"/>
                </a:lnTo>
                <a:cubicBezTo>
                  <a:pt x="43834" y="4934"/>
                  <a:pt x="43343" y="4718"/>
                  <a:pt x="42837" y="4718"/>
                </a:cubicBezTo>
                <a:lnTo>
                  <a:pt x="42825" y="4718"/>
                </a:lnTo>
                <a:cubicBezTo>
                  <a:pt x="42339" y="4722"/>
                  <a:pt x="41885" y="4914"/>
                  <a:pt x="41542" y="5258"/>
                </a:cubicBezTo>
                <a:cubicBezTo>
                  <a:pt x="41387" y="5118"/>
                  <a:pt x="41223" y="4992"/>
                  <a:pt x="41048" y="4877"/>
                </a:cubicBezTo>
                <a:cubicBezTo>
                  <a:pt x="41506" y="4387"/>
                  <a:pt x="42151" y="4106"/>
                  <a:pt x="42821" y="4101"/>
                </a:cubicBezTo>
                <a:close/>
                <a:moveTo>
                  <a:pt x="50762" y="5392"/>
                </a:moveTo>
                <a:cubicBezTo>
                  <a:pt x="51092" y="5392"/>
                  <a:pt x="51396" y="5534"/>
                  <a:pt x="51614" y="5780"/>
                </a:cubicBezTo>
                <a:cubicBezTo>
                  <a:pt x="51365" y="6099"/>
                  <a:pt x="51165" y="6458"/>
                  <a:pt x="51022" y="6854"/>
                </a:cubicBezTo>
                <a:cubicBezTo>
                  <a:pt x="50932" y="6846"/>
                  <a:pt x="50842" y="6842"/>
                  <a:pt x="50748" y="6842"/>
                </a:cubicBezTo>
                <a:lnTo>
                  <a:pt x="50724" y="6842"/>
                </a:lnTo>
                <a:cubicBezTo>
                  <a:pt x="50678" y="6842"/>
                  <a:pt x="50633" y="6846"/>
                  <a:pt x="50589" y="6846"/>
                </a:cubicBezTo>
                <a:cubicBezTo>
                  <a:pt x="50437" y="6429"/>
                  <a:pt x="50222" y="6050"/>
                  <a:pt x="49952" y="5718"/>
                </a:cubicBezTo>
                <a:cubicBezTo>
                  <a:pt x="50168" y="5510"/>
                  <a:pt x="50446" y="5396"/>
                  <a:pt x="50748" y="5392"/>
                </a:cubicBezTo>
                <a:cubicBezTo>
                  <a:pt x="50753" y="5392"/>
                  <a:pt x="50757" y="5392"/>
                  <a:pt x="50762" y="5392"/>
                </a:cubicBezTo>
                <a:close/>
                <a:moveTo>
                  <a:pt x="58663" y="4101"/>
                </a:moveTo>
                <a:cubicBezTo>
                  <a:pt x="59366" y="4101"/>
                  <a:pt x="60032" y="4404"/>
                  <a:pt x="60493" y="4926"/>
                </a:cubicBezTo>
                <a:cubicBezTo>
                  <a:pt x="59815" y="5384"/>
                  <a:pt x="59280" y="6053"/>
                  <a:pt x="58990" y="6854"/>
                </a:cubicBezTo>
                <a:cubicBezTo>
                  <a:pt x="58884" y="6846"/>
                  <a:pt x="58778" y="6842"/>
                  <a:pt x="58671" y="6842"/>
                </a:cubicBezTo>
                <a:lnTo>
                  <a:pt x="58643" y="6842"/>
                </a:lnTo>
                <a:cubicBezTo>
                  <a:pt x="58578" y="6842"/>
                  <a:pt x="58512" y="6846"/>
                  <a:pt x="58451" y="6850"/>
                </a:cubicBezTo>
                <a:cubicBezTo>
                  <a:pt x="58300" y="6442"/>
                  <a:pt x="58092" y="6070"/>
                  <a:pt x="57830" y="5743"/>
                </a:cubicBezTo>
                <a:lnTo>
                  <a:pt x="57830" y="5743"/>
                </a:lnTo>
                <a:lnTo>
                  <a:pt x="57834" y="5748"/>
                </a:lnTo>
                <a:cubicBezTo>
                  <a:pt x="58051" y="5518"/>
                  <a:pt x="58345" y="5396"/>
                  <a:pt x="58656" y="5392"/>
                </a:cubicBezTo>
                <a:cubicBezTo>
                  <a:pt x="58660" y="5392"/>
                  <a:pt x="58664" y="5392"/>
                  <a:pt x="58669" y="5392"/>
                </a:cubicBezTo>
                <a:cubicBezTo>
                  <a:pt x="59007" y="5392"/>
                  <a:pt x="59324" y="5542"/>
                  <a:pt x="59542" y="5801"/>
                </a:cubicBezTo>
                <a:lnTo>
                  <a:pt x="59595" y="5755"/>
                </a:lnTo>
                <a:cubicBezTo>
                  <a:pt x="59362" y="5478"/>
                  <a:pt x="59023" y="5322"/>
                  <a:pt x="58663" y="5322"/>
                </a:cubicBezTo>
                <a:lnTo>
                  <a:pt x="58656" y="5322"/>
                </a:lnTo>
                <a:cubicBezTo>
                  <a:pt x="58328" y="5326"/>
                  <a:pt x="58018" y="5458"/>
                  <a:pt x="57789" y="5690"/>
                </a:cubicBezTo>
                <a:cubicBezTo>
                  <a:pt x="57675" y="5556"/>
                  <a:pt x="57553" y="5424"/>
                  <a:pt x="57421" y="5302"/>
                </a:cubicBezTo>
                <a:cubicBezTo>
                  <a:pt x="57753" y="4975"/>
                  <a:pt x="58190" y="4792"/>
                  <a:pt x="58656" y="4787"/>
                </a:cubicBezTo>
                <a:lnTo>
                  <a:pt x="58663" y="4787"/>
                </a:lnTo>
                <a:cubicBezTo>
                  <a:pt x="59154" y="4787"/>
                  <a:pt x="59623" y="4996"/>
                  <a:pt x="59954" y="5356"/>
                </a:cubicBezTo>
                <a:lnTo>
                  <a:pt x="60007" y="5307"/>
                </a:lnTo>
                <a:cubicBezTo>
                  <a:pt x="59660" y="4934"/>
                  <a:pt x="59174" y="4718"/>
                  <a:pt x="58663" y="4718"/>
                </a:cubicBezTo>
                <a:lnTo>
                  <a:pt x="58652" y="4718"/>
                </a:lnTo>
                <a:cubicBezTo>
                  <a:pt x="58169" y="4722"/>
                  <a:pt x="57712" y="4914"/>
                  <a:pt x="57372" y="5258"/>
                </a:cubicBezTo>
                <a:cubicBezTo>
                  <a:pt x="57218" y="5118"/>
                  <a:pt x="57050" y="4992"/>
                  <a:pt x="56878" y="4877"/>
                </a:cubicBezTo>
                <a:cubicBezTo>
                  <a:pt x="57332" y="4387"/>
                  <a:pt x="57977" y="4106"/>
                  <a:pt x="58647" y="4101"/>
                </a:cubicBezTo>
                <a:close/>
                <a:moveTo>
                  <a:pt x="66583" y="5392"/>
                </a:moveTo>
                <a:cubicBezTo>
                  <a:pt x="66914" y="5392"/>
                  <a:pt x="67224" y="5535"/>
                  <a:pt x="67444" y="5780"/>
                </a:cubicBezTo>
                <a:cubicBezTo>
                  <a:pt x="67195" y="6099"/>
                  <a:pt x="66991" y="6458"/>
                  <a:pt x="66848" y="6854"/>
                </a:cubicBezTo>
                <a:cubicBezTo>
                  <a:pt x="66758" y="6846"/>
                  <a:pt x="66669" y="6842"/>
                  <a:pt x="66579" y="6842"/>
                </a:cubicBezTo>
                <a:lnTo>
                  <a:pt x="66554" y="6842"/>
                </a:lnTo>
                <a:cubicBezTo>
                  <a:pt x="66509" y="6842"/>
                  <a:pt x="66464" y="6846"/>
                  <a:pt x="66420" y="6846"/>
                </a:cubicBezTo>
                <a:cubicBezTo>
                  <a:pt x="66264" y="6429"/>
                  <a:pt x="66047" y="6050"/>
                  <a:pt x="65783" y="5718"/>
                </a:cubicBezTo>
                <a:cubicBezTo>
                  <a:pt x="65994" y="5510"/>
                  <a:pt x="66277" y="5396"/>
                  <a:pt x="66575" y="5392"/>
                </a:cubicBezTo>
                <a:close/>
                <a:moveTo>
                  <a:pt x="74494" y="4101"/>
                </a:moveTo>
                <a:cubicBezTo>
                  <a:pt x="75197" y="4101"/>
                  <a:pt x="75858" y="4404"/>
                  <a:pt x="76324" y="4926"/>
                </a:cubicBezTo>
                <a:cubicBezTo>
                  <a:pt x="75646" y="5384"/>
                  <a:pt x="75111" y="6053"/>
                  <a:pt x="74816" y="6854"/>
                </a:cubicBezTo>
                <a:cubicBezTo>
                  <a:pt x="74715" y="6846"/>
                  <a:pt x="74605" y="6842"/>
                  <a:pt x="74498" y="6842"/>
                </a:cubicBezTo>
                <a:lnTo>
                  <a:pt x="74473" y="6842"/>
                </a:lnTo>
                <a:cubicBezTo>
                  <a:pt x="74409" y="6842"/>
                  <a:pt x="74343" y="6846"/>
                  <a:pt x="74277" y="6850"/>
                </a:cubicBezTo>
                <a:cubicBezTo>
                  <a:pt x="74130" y="6442"/>
                  <a:pt x="73919" y="6070"/>
                  <a:pt x="73657" y="5743"/>
                </a:cubicBezTo>
                <a:lnTo>
                  <a:pt x="73657" y="5743"/>
                </a:lnTo>
                <a:lnTo>
                  <a:pt x="73661" y="5748"/>
                </a:lnTo>
                <a:cubicBezTo>
                  <a:pt x="73881" y="5518"/>
                  <a:pt x="74172" y="5396"/>
                  <a:pt x="74486" y="5392"/>
                </a:cubicBezTo>
                <a:lnTo>
                  <a:pt x="74494" y="5392"/>
                </a:lnTo>
                <a:cubicBezTo>
                  <a:pt x="74833" y="5392"/>
                  <a:pt x="75152" y="5539"/>
                  <a:pt x="75372" y="5801"/>
                </a:cubicBezTo>
                <a:lnTo>
                  <a:pt x="75425" y="5755"/>
                </a:lnTo>
                <a:cubicBezTo>
                  <a:pt x="75193" y="5478"/>
                  <a:pt x="74854" y="5322"/>
                  <a:pt x="74494" y="5322"/>
                </a:cubicBezTo>
                <a:lnTo>
                  <a:pt x="74486" y="5322"/>
                </a:lnTo>
                <a:cubicBezTo>
                  <a:pt x="74155" y="5326"/>
                  <a:pt x="73849" y="5458"/>
                  <a:pt x="73620" y="5690"/>
                </a:cubicBezTo>
                <a:cubicBezTo>
                  <a:pt x="73506" y="5556"/>
                  <a:pt x="73383" y="5424"/>
                  <a:pt x="73252" y="5302"/>
                </a:cubicBezTo>
                <a:cubicBezTo>
                  <a:pt x="73579" y="4975"/>
                  <a:pt x="74017" y="4792"/>
                  <a:pt x="74482" y="4787"/>
                </a:cubicBezTo>
                <a:lnTo>
                  <a:pt x="74494" y="4787"/>
                </a:lnTo>
                <a:cubicBezTo>
                  <a:pt x="74980" y="4787"/>
                  <a:pt x="75450" y="4996"/>
                  <a:pt x="75785" y="5356"/>
                </a:cubicBezTo>
                <a:lnTo>
                  <a:pt x="75834" y="5307"/>
                </a:lnTo>
                <a:cubicBezTo>
                  <a:pt x="75491" y="4934"/>
                  <a:pt x="75001" y="4718"/>
                  <a:pt x="74494" y="4718"/>
                </a:cubicBezTo>
                <a:lnTo>
                  <a:pt x="74482" y="4718"/>
                </a:lnTo>
                <a:cubicBezTo>
                  <a:pt x="73996" y="4722"/>
                  <a:pt x="73542" y="4914"/>
                  <a:pt x="73199" y="5258"/>
                </a:cubicBezTo>
                <a:cubicBezTo>
                  <a:pt x="73044" y="5118"/>
                  <a:pt x="72881" y="4992"/>
                  <a:pt x="72705" y="4877"/>
                </a:cubicBezTo>
                <a:cubicBezTo>
                  <a:pt x="73163" y="4387"/>
                  <a:pt x="73808" y="4106"/>
                  <a:pt x="74477" y="4101"/>
                </a:cubicBezTo>
                <a:close/>
                <a:moveTo>
                  <a:pt x="82419" y="5392"/>
                </a:moveTo>
                <a:cubicBezTo>
                  <a:pt x="82744" y="5392"/>
                  <a:pt x="83053" y="5534"/>
                  <a:pt x="83271" y="5780"/>
                </a:cubicBezTo>
                <a:cubicBezTo>
                  <a:pt x="83022" y="6099"/>
                  <a:pt x="82822" y="6458"/>
                  <a:pt x="82679" y="6854"/>
                </a:cubicBezTo>
                <a:cubicBezTo>
                  <a:pt x="82589" y="6846"/>
                  <a:pt x="82499" y="6842"/>
                  <a:pt x="82405" y="6842"/>
                </a:cubicBezTo>
                <a:lnTo>
                  <a:pt x="82381" y="6842"/>
                </a:lnTo>
                <a:cubicBezTo>
                  <a:pt x="82336" y="6842"/>
                  <a:pt x="82291" y="6846"/>
                  <a:pt x="82246" y="6846"/>
                </a:cubicBezTo>
                <a:cubicBezTo>
                  <a:pt x="82095" y="6429"/>
                  <a:pt x="81878" y="6050"/>
                  <a:pt x="81608" y="5718"/>
                </a:cubicBezTo>
                <a:cubicBezTo>
                  <a:pt x="81825" y="5510"/>
                  <a:pt x="82103" y="5396"/>
                  <a:pt x="82405" y="5392"/>
                </a:cubicBezTo>
                <a:cubicBezTo>
                  <a:pt x="82410" y="5392"/>
                  <a:pt x="82414" y="5392"/>
                  <a:pt x="82419" y="5392"/>
                </a:cubicBezTo>
                <a:close/>
                <a:moveTo>
                  <a:pt x="90321" y="4101"/>
                </a:moveTo>
                <a:cubicBezTo>
                  <a:pt x="91024" y="4101"/>
                  <a:pt x="91689" y="4404"/>
                  <a:pt x="92151" y="4926"/>
                </a:cubicBezTo>
                <a:cubicBezTo>
                  <a:pt x="91472" y="5384"/>
                  <a:pt x="90937" y="6053"/>
                  <a:pt x="90647" y="6854"/>
                </a:cubicBezTo>
                <a:cubicBezTo>
                  <a:pt x="90533" y="6846"/>
                  <a:pt x="90419" y="6842"/>
                  <a:pt x="90300" y="6842"/>
                </a:cubicBezTo>
                <a:cubicBezTo>
                  <a:pt x="90234" y="6842"/>
                  <a:pt x="90170" y="6846"/>
                  <a:pt x="90108" y="6850"/>
                </a:cubicBezTo>
                <a:cubicBezTo>
                  <a:pt x="89957" y="6442"/>
                  <a:pt x="89749" y="6070"/>
                  <a:pt x="89488" y="5743"/>
                </a:cubicBezTo>
                <a:lnTo>
                  <a:pt x="89488" y="5743"/>
                </a:lnTo>
                <a:lnTo>
                  <a:pt x="89491" y="5748"/>
                </a:lnTo>
                <a:cubicBezTo>
                  <a:pt x="89708" y="5518"/>
                  <a:pt x="90002" y="5396"/>
                  <a:pt x="90313" y="5392"/>
                </a:cubicBezTo>
                <a:lnTo>
                  <a:pt x="90321" y="5392"/>
                </a:lnTo>
                <a:cubicBezTo>
                  <a:pt x="90660" y="5392"/>
                  <a:pt x="90978" y="5539"/>
                  <a:pt x="91199" y="5801"/>
                </a:cubicBezTo>
                <a:lnTo>
                  <a:pt x="91252" y="5755"/>
                </a:lnTo>
                <a:cubicBezTo>
                  <a:pt x="91021" y="5481"/>
                  <a:pt x="90684" y="5322"/>
                  <a:pt x="90326" y="5322"/>
                </a:cubicBezTo>
                <a:cubicBezTo>
                  <a:pt x="90322" y="5322"/>
                  <a:pt x="90317" y="5322"/>
                  <a:pt x="90313" y="5322"/>
                </a:cubicBezTo>
                <a:cubicBezTo>
                  <a:pt x="89985" y="5326"/>
                  <a:pt x="89676" y="5458"/>
                  <a:pt x="89446" y="5690"/>
                </a:cubicBezTo>
                <a:cubicBezTo>
                  <a:pt x="89333" y="5556"/>
                  <a:pt x="89210" y="5424"/>
                  <a:pt x="89079" y="5302"/>
                </a:cubicBezTo>
                <a:cubicBezTo>
                  <a:pt x="89410" y="4975"/>
                  <a:pt x="89847" y="4792"/>
                  <a:pt x="90313" y="4787"/>
                </a:cubicBezTo>
                <a:lnTo>
                  <a:pt x="90321" y="4787"/>
                </a:lnTo>
                <a:cubicBezTo>
                  <a:pt x="90811" y="4787"/>
                  <a:pt x="91280" y="4996"/>
                  <a:pt x="91612" y="5356"/>
                </a:cubicBezTo>
                <a:lnTo>
                  <a:pt x="91665" y="5307"/>
                </a:lnTo>
                <a:cubicBezTo>
                  <a:pt x="91318" y="4934"/>
                  <a:pt x="90831" y="4718"/>
                  <a:pt x="90321" y="4718"/>
                </a:cubicBezTo>
                <a:lnTo>
                  <a:pt x="90308" y="4718"/>
                </a:lnTo>
                <a:cubicBezTo>
                  <a:pt x="89827" y="4722"/>
                  <a:pt x="89369" y="4914"/>
                  <a:pt x="89030" y="5258"/>
                </a:cubicBezTo>
                <a:cubicBezTo>
                  <a:pt x="88875" y="5118"/>
                  <a:pt x="88707" y="4992"/>
                  <a:pt x="88536" y="4877"/>
                </a:cubicBezTo>
                <a:cubicBezTo>
                  <a:pt x="88990" y="4387"/>
                  <a:pt x="89635" y="4106"/>
                  <a:pt x="90304" y="4101"/>
                </a:cubicBezTo>
                <a:close/>
                <a:moveTo>
                  <a:pt x="7251" y="4318"/>
                </a:moveTo>
                <a:cubicBezTo>
                  <a:pt x="8876" y="4318"/>
                  <a:pt x="10327" y="5331"/>
                  <a:pt x="10890" y="6854"/>
                </a:cubicBezTo>
                <a:cubicBezTo>
                  <a:pt x="10670" y="6870"/>
                  <a:pt x="10457" y="6903"/>
                  <a:pt x="10244" y="6956"/>
                </a:cubicBezTo>
                <a:cubicBezTo>
                  <a:pt x="9746" y="5755"/>
                  <a:pt x="8553" y="4959"/>
                  <a:pt x="7251" y="4959"/>
                </a:cubicBezTo>
                <a:lnTo>
                  <a:pt x="7230" y="4959"/>
                </a:lnTo>
                <a:cubicBezTo>
                  <a:pt x="5911" y="4967"/>
                  <a:pt x="4751" y="5755"/>
                  <a:pt x="4253" y="6968"/>
                </a:cubicBezTo>
                <a:cubicBezTo>
                  <a:pt x="4040" y="6915"/>
                  <a:pt x="3828" y="6879"/>
                  <a:pt x="3607" y="6858"/>
                </a:cubicBezTo>
                <a:cubicBezTo>
                  <a:pt x="4167" y="5347"/>
                  <a:pt x="5613" y="4330"/>
                  <a:pt x="7226" y="4318"/>
                </a:cubicBezTo>
                <a:close/>
                <a:moveTo>
                  <a:pt x="23077" y="4318"/>
                </a:moveTo>
                <a:cubicBezTo>
                  <a:pt x="24706" y="4318"/>
                  <a:pt x="26157" y="5331"/>
                  <a:pt x="26721" y="6854"/>
                </a:cubicBezTo>
                <a:cubicBezTo>
                  <a:pt x="26500" y="6870"/>
                  <a:pt x="26284" y="6903"/>
                  <a:pt x="26075" y="6956"/>
                </a:cubicBezTo>
                <a:cubicBezTo>
                  <a:pt x="25573" y="5755"/>
                  <a:pt x="24380" y="4959"/>
                  <a:pt x="23077" y="4959"/>
                </a:cubicBezTo>
                <a:lnTo>
                  <a:pt x="23057" y="4959"/>
                </a:lnTo>
                <a:cubicBezTo>
                  <a:pt x="21741" y="4967"/>
                  <a:pt x="20578" y="5755"/>
                  <a:pt x="20080" y="6968"/>
                </a:cubicBezTo>
                <a:cubicBezTo>
                  <a:pt x="19871" y="6915"/>
                  <a:pt x="19654" y="6879"/>
                  <a:pt x="19438" y="6858"/>
                </a:cubicBezTo>
                <a:cubicBezTo>
                  <a:pt x="19994" y="5347"/>
                  <a:pt x="21443" y="4330"/>
                  <a:pt x="23053" y="4318"/>
                </a:cubicBezTo>
                <a:close/>
                <a:moveTo>
                  <a:pt x="38908" y="4318"/>
                </a:moveTo>
                <a:cubicBezTo>
                  <a:pt x="40533" y="4318"/>
                  <a:pt x="41983" y="5331"/>
                  <a:pt x="42547" y="6854"/>
                </a:cubicBezTo>
                <a:cubicBezTo>
                  <a:pt x="42326" y="6870"/>
                  <a:pt x="42114" y="6903"/>
                  <a:pt x="41902" y="6956"/>
                </a:cubicBezTo>
                <a:cubicBezTo>
                  <a:pt x="41402" y="5757"/>
                  <a:pt x="40206" y="4959"/>
                  <a:pt x="38906" y="4959"/>
                </a:cubicBezTo>
                <a:cubicBezTo>
                  <a:pt x="38900" y="4959"/>
                  <a:pt x="38894" y="4959"/>
                  <a:pt x="38887" y="4959"/>
                </a:cubicBezTo>
                <a:cubicBezTo>
                  <a:pt x="37568" y="4967"/>
                  <a:pt x="36408" y="5755"/>
                  <a:pt x="35910" y="6968"/>
                </a:cubicBezTo>
                <a:cubicBezTo>
                  <a:pt x="35698" y="6915"/>
                  <a:pt x="35485" y="6879"/>
                  <a:pt x="35264" y="6858"/>
                </a:cubicBezTo>
                <a:cubicBezTo>
                  <a:pt x="35824" y="5347"/>
                  <a:pt x="37270" y="4330"/>
                  <a:pt x="38883" y="4318"/>
                </a:cubicBezTo>
                <a:close/>
                <a:moveTo>
                  <a:pt x="54735" y="4318"/>
                </a:moveTo>
                <a:cubicBezTo>
                  <a:pt x="56364" y="4318"/>
                  <a:pt x="57814" y="5331"/>
                  <a:pt x="58377" y="6854"/>
                </a:cubicBezTo>
                <a:cubicBezTo>
                  <a:pt x="58157" y="6870"/>
                  <a:pt x="57941" y="6903"/>
                  <a:pt x="57732" y="6956"/>
                </a:cubicBezTo>
                <a:cubicBezTo>
                  <a:pt x="57233" y="5757"/>
                  <a:pt x="56036" y="4959"/>
                  <a:pt x="54733" y="4959"/>
                </a:cubicBezTo>
                <a:cubicBezTo>
                  <a:pt x="54727" y="4959"/>
                  <a:pt x="54720" y="4959"/>
                  <a:pt x="54714" y="4959"/>
                </a:cubicBezTo>
                <a:cubicBezTo>
                  <a:pt x="53399" y="4967"/>
                  <a:pt x="52235" y="5755"/>
                  <a:pt x="51736" y="6968"/>
                </a:cubicBezTo>
                <a:cubicBezTo>
                  <a:pt x="51528" y="6915"/>
                  <a:pt x="51312" y="6879"/>
                  <a:pt x="51095" y="6858"/>
                </a:cubicBezTo>
                <a:cubicBezTo>
                  <a:pt x="51651" y="5347"/>
                  <a:pt x="53101" y="4330"/>
                  <a:pt x="54710" y="4318"/>
                </a:cubicBezTo>
                <a:close/>
                <a:moveTo>
                  <a:pt x="70565" y="4318"/>
                </a:moveTo>
                <a:cubicBezTo>
                  <a:pt x="72190" y="4318"/>
                  <a:pt x="73644" y="5331"/>
                  <a:pt x="74204" y="6854"/>
                </a:cubicBezTo>
                <a:cubicBezTo>
                  <a:pt x="73987" y="6870"/>
                  <a:pt x="73772" y="6903"/>
                  <a:pt x="73559" y="6956"/>
                </a:cubicBezTo>
                <a:cubicBezTo>
                  <a:pt x="73058" y="5757"/>
                  <a:pt x="71867" y="4959"/>
                  <a:pt x="70564" y="4959"/>
                </a:cubicBezTo>
                <a:cubicBezTo>
                  <a:pt x="70557" y="4959"/>
                  <a:pt x="70551" y="4959"/>
                  <a:pt x="70545" y="4959"/>
                </a:cubicBezTo>
                <a:cubicBezTo>
                  <a:pt x="69225" y="4967"/>
                  <a:pt x="68066" y="5755"/>
                  <a:pt x="67567" y="6968"/>
                </a:cubicBezTo>
                <a:cubicBezTo>
                  <a:pt x="67355" y="6915"/>
                  <a:pt x="67142" y="6879"/>
                  <a:pt x="66922" y="6858"/>
                </a:cubicBezTo>
                <a:cubicBezTo>
                  <a:pt x="67481" y="5347"/>
                  <a:pt x="68927" y="4330"/>
                  <a:pt x="70541" y="4318"/>
                </a:cubicBezTo>
                <a:close/>
                <a:moveTo>
                  <a:pt x="86396" y="4318"/>
                </a:moveTo>
                <a:cubicBezTo>
                  <a:pt x="88021" y="4318"/>
                  <a:pt x="89471" y="5331"/>
                  <a:pt x="90034" y="6854"/>
                </a:cubicBezTo>
                <a:cubicBezTo>
                  <a:pt x="89814" y="6870"/>
                  <a:pt x="89597" y="6903"/>
                  <a:pt x="89389" y="6956"/>
                </a:cubicBezTo>
                <a:cubicBezTo>
                  <a:pt x="88889" y="5757"/>
                  <a:pt x="87694" y="4959"/>
                  <a:pt x="86390" y="4959"/>
                </a:cubicBezTo>
                <a:cubicBezTo>
                  <a:pt x="86384" y="4959"/>
                  <a:pt x="86378" y="4959"/>
                  <a:pt x="86371" y="4959"/>
                </a:cubicBezTo>
                <a:cubicBezTo>
                  <a:pt x="85056" y="4967"/>
                  <a:pt x="83892" y="5755"/>
                  <a:pt x="83393" y="6968"/>
                </a:cubicBezTo>
                <a:cubicBezTo>
                  <a:pt x="83186" y="6915"/>
                  <a:pt x="82969" y="6879"/>
                  <a:pt x="82752" y="6858"/>
                </a:cubicBezTo>
                <a:cubicBezTo>
                  <a:pt x="83308" y="5347"/>
                  <a:pt x="84758" y="4330"/>
                  <a:pt x="86371" y="4318"/>
                </a:cubicBezTo>
                <a:close/>
                <a:moveTo>
                  <a:pt x="7251" y="5028"/>
                </a:moveTo>
                <a:cubicBezTo>
                  <a:pt x="8521" y="5028"/>
                  <a:pt x="9685" y="5805"/>
                  <a:pt x="10175" y="6973"/>
                </a:cubicBezTo>
                <a:cubicBezTo>
                  <a:pt x="9963" y="7030"/>
                  <a:pt x="9754" y="7103"/>
                  <a:pt x="9554" y="7193"/>
                </a:cubicBezTo>
                <a:cubicBezTo>
                  <a:pt x="9154" y="6274"/>
                  <a:pt x="8259" y="5686"/>
                  <a:pt x="7251" y="5686"/>
                </a:cubicBezTo>
                <a:lnTo>
                  <a:pt x="7234" y="5686"/>
                </a:lnTo>
                <a:cubicBezTo>
                  <a:pt x="6229" y="5694"/>
                  <a:pt x="5331" y="6291"/>
                  <a:pt x="4939" y="7213"/>
                </a:cubicBezTo>
                <a:cubicBezTo>
                  <a:pt x="4739" y="7124"/>
                  <a:pt x="4531" y="7046"/>
                  <a:pt x="4318" y="6985"/>
                </a:cubicBezTo>
                <a:cubicBezTo>
                  <a:pt x="4808" y="5805"/>
                  <a:pt x="5944" y="5037"/>
                  <a:pt x="7230" y="5028"/>
                </a:cubicBezTo>
                <a:close/>
                <a:moveTo>
                  <a:pt x="23077" y="5028"/>
                </a:moveTo>
                <a:cubicBezTo>
                  <a:pt x="24352" y="5028"/>
                  <a:pt x="25515" y="5805"/>
                  <a:pt x="26005" y="6973"/>
                </a:cubicBezTo>
                <a:cubicBezTo>
                  <a:pt x="25790" y="7030"/>
                  <a:pt x="25581" y="7103"/>
                  <a:pt x="25381" y="7193"/>
                </a:cubicBezTo>
                <a:cubicBezTo>
                  <a:pt x="24981" y="6274"/>
                  <a:pt x="24086" y="5686"/>
                  <a:pt x="23081" y="5686"/>
                </a:cubicBezTo>
                <a:lnTo>
                  <a:pt x="23065" y="5686"/>
                </a:lnTo>
                <a:cubicBezTo>
                  <a:pt x="22056" y="5694"/>
                  <a:pt x="21162" y="6291"/>
                  <a:pt x="20766" y="7213"/>
                </a:cubicBezTo>
                <a:cubicBezTo>
                  <a:pt x="20570" y="7124"/>
                  <a:pt x="20361" y="7046"/>
                  <a:pt x="20148" y="6985"/>
                </a:cubicBezTo>
                <a:cubicBezTo>
                  <a:pt x="20639" y="5805"/>
                  <a:pt x="21775" y="5037"/>
                  <a:pt x="23061" y="5028"/>
                </a:cubicBezTo>
                <a:close/>
                <a:moveTo>
                  <a:pt x="38908" y="5028"/>
                </a:moveTo>
                <a:cubicBezTo>
                  <a:pt x="40178" y="5028"/>
                  <a:pt x="41342" y="5805"/>
                  <a:pt x="41832" y="6973"/>
                </a:cubicBezTo>
                <a:cubicBezTo>
                  <a:pt x="41620" y="7030"/>
                  <a:pt x="41411" y="7103"/>
                  <a:pt x="41211" y="7193"/>
                </a:cubicBezTo>
                <a:cubicBezTo>
                  <a:pt x="40812" y="6274"/>
                  <a:pt x="39917" y="5686"/>
                  <a:pt x="38908" y="5686"/>
                </a:cubicBezTo>
                <a:lnTo>
                  <a:pt x="38891" y="5686"/>
                </a:lnTo>
                <a:cubicBezTo>
                  <a:pt x="37887" y="5694"/>
                  <a:pt x="36989" y="6291"/>
                  <a:pt x="36597" y="7213"/>
                </a:cubicBezTo>
                <a:cubicBezTo>
                  <a:pt x="36396" y="7124"/>
                  <a:pt x="36188" y="7046"/>
                  <a:pt x="35975" y="6985"/>
                </a:cubicBezTo>
                <a:cubicBezTo>
                  <a:pt x="36465" y="5805"/>
                  <a:pt x="37601" y="5037"/>
                  <a:pt x="38887" y="5028"/>
                </a:cubicBezTo>
                <a:close/>
                <a:moveTo>
                  <a:pt x="54735" y="5028"/>
                </a:moveTo>
                <a:cubicBezTo>
                  <a:pt x="56009" y="5028"/>
                  <a:pt x="57172" y="5805"/>
                  <a:pt x="57663" y="6973"/>
                </a:cubicBezTo>
                <a:cubicBezTo>
                  <a:pt x="57446" y="7030"/>
                  <a:pt x="57242" y="7103"/>
                  <a:pt x="57038" y="7193"/>
                </a:cubicBezTo>
                <a:cubicBezTo>
                  <a:pt x="56637" y="6274"/>
                  <a:pt x="55743" y="5686"/>
                  <a:pt x="54739" y="5686"/>
                </a:cubicBezTo>
                <a:lnTo>
                  <a:pt x="54722" y="5686"/>
                </a:lnTo>
                <a:cubicBezTo>
                  <a:pt x="53713" y="5694"/>
                  <a:pt x="52819" y="6291"/>
                  <a:pt x="52422" y="7213"/>
                </a:cubicBezTo>
                <a:cubicBezTo>
                  <a:pt x="52226" y="7124"/>
                  <a:pt x="52018" y="7046"/>
                  <a:pt x="51806" y="6985"/>
                </a:cubicBezTo>
                <a:cubicBezTo>
                  <a:pt x="52296" y="5805"/>
                  <a:pt x="53432" y="5037"/>
                  <a:pt x="54718" y="5028"/>
                </a:cubicBezTo>
                <a:close/>
                <a:moveTo>
                  <a:pt x="70565" y="5028"/>
                </a:moveTo>
                <a:cubicBezTo>
                  <a:pt x="71836" y="5028"/>
                  <a:pt x="72999" y="5805"/>
                  <a:pt x="73489" y="6973"/>
                </a:cubicBezTo>
                <a:cubicBezTo>
                  <a:pt x="73277" y="7030"/>
                  <a:pt x="73069" y="7103"/>
                  <a:pt x="72869" y="7193"/>
                </a:cubicBezTo>
                <a:cubicBezTo>
                  <a:pt x="72468" y="6274"/>
                  <a:pt x="71574" y="5686"/>
                  <a:pt x="70565" y="5686"/>
                </a:cubicBezTo>
                <a:lnTo>
                  <a:pt x="70549" y="5686"/>
                </a:lnTo>
                <a:cubicBezTo>
                  <a:pt x="69544" y="5694"/>
                  <a:pt x="68645" y="6291"/>
                  <a:pt x="68253" y="7213"/>
                </a:cubicBezTo>
                <a:cubicBezTo>
                  <a:pt x="68053" y="7124"/>
                  <a:pt x="67845" y="7046"/>
                  <a:pt x="67632" y="6985"/>
                </a:cubicBezTo>
                <a:cubicBezTo>
                  <a:pt x="68123" y="5805"/>
                  <a:pt x="69258" y="5037"/>
                  <a:pt x="70545" y="5028"/>
                </a:cubicBezTo>
                <a:close/>
                <a:moveTo>
                  <a:pt x="86392" y="5028"/>
                </a:moveTo>
                <a:cubicBezTo>
                  <a:pt x="87666" y="5028"/>
                  <a:pt x="88830" y="5805"/>
                  <a:pt x="89320" y="6973"/>
                </a:cubicBezTo>
                <a:cubicBezTo>
                  <a:pt x="89103" y="7030"/>
                  <a:pt x="88899" y="7103"/>
                  <a:pt x="88695" y="7193"/>
                </a:cubicBezTo>
                <a:cubicBezTo>
                  <a:pt x="88295" y="6274"/>
                  <a:pt x="87401" y="5686"/>
                  <a:pt x="86396" y="5686"/>
                </a:cubicBezTo>
                <a:lnTo>
                  <a:pt x="86379" y="5686"/>
                </a:lnTo>
                <a:cubicBezTo>
                  <a:pt x="85371" y="5694"/>
                  <a:pt x="84476" y="6291"/>
                  <a:pt x="84080" y="7213"/>
                </a:cubicBezTo>
                <a:cubicBezTo>
                  <a:pt x="83884" y="7124"/>
                  <a:pt x="83676" y="7046"/>
                  <a:pt x="83463" y="6985"/>
                </a:cubicBezTo>
                <a:cubicBezTo>
                  <a:pt x="83953" y="5805"/>
                  <a:pt x="85088" y="5037"/>
                  <a:pt x="86375" y="5028"/>
                </a:cubicBezTo>
                <a:close/>
                <a:moveTo>
                  <a:pt x="15219" y="4318"/>
                </a:moveTo>
                <a:cubicBezTo>
                  <a:pt x="16845" y="4318"/>
                  <a:pt x="18295" y="5331"/>
                  <a:pt x="18858" y="6850"/>
                </a:cubicBezTo>
                <a:cubicBezTo>
                  <a:pt x="18638" y="6862"/>
                  <a:pt x="18421" y="6895"/>
                  <a:pt x="18209" y="6944"/>
                </a:cubicBezTo>
                <a:cubicBezTo>
                  <a:pt x="17698" y="5735"/>
                  <a:pt x="16534" y="4959"/>
                  <a:pt x="15219" y="4959"/>
                </a:cubicBezTo>
                <a:lnTo>
                  <a:pt x="15198" y="4959"/>
                </a:lnTo>
                <a:cubicBezTo>
                  <a:pt x="13892" y="4967"/>
                  <a:pt x="12728" y="5752"/>
                  <a:pt x="12225" y="6956"/>
                </a:cubicBezTo>
                <a:lnTo>
                  <a:pt x="12291" y="6985"/>
                </a:lnTo>
                <a:cubicBezTo>
                  <a:pt x="12781" y="5805"/>
                  <a:pt x="13920" y="5037"/>
                  <a:pt x="15198" y="5028"/>
                </a:cubicBezTo>
                <a:lnTo>
                  <a:pt x="15219" y="5028"/>
                </a:lnTo>
                <a:cubicBezTo>
                  <a:pt x="16502" y="5028"/>
                  <a:pt x="17641" y="5784"/>
                  <a:pt x="18139" y="6960"/>
                </a:cubicBezTo>
                <a:cubicBezTo>
                  <a:pt x="17923" y="7013"/>
                  <a:pt x="17715" y="7083"/>
                  <a:pt x="17515" y="7173"/>
                </a:cubicBezTo>
                <a:cubicBezTo>
                  <a:pt x="17106" y="6266"/>
                  <a:pt x="16212" y="5686"/>
                  <a:pt x="15219" y="5686"/>
                </a:cubicBezTo>
                <a:lnTo>
                  <a:pt x="15203" y="5686"/>
                </a:lnTo>
                <a:cubicBezTo>
                  <a:pt x="14190" y="5694"/>
                  <a:pt x="13287" y="6299"/>
                  <a:pt x="12900" y="7234"/>
                </a:cubicBezTo>
                <a:cubicBezTo>
                  <a:pt x="12487" y="7034"/>
                  <a:pt x="12042" y="6907"/>
                  <a:pt x="11576" y="6862"/>
                </a:cubicBezTo>
                <a:cubicBezTo>
                  <a:pt x="12131" y="5347"/>
                  <a:pt x="13577" y="4330"/>
                  <a:pt x="15194" y="4318"/>
                </a:cubicBezTo>
                <a:close/>
                <a:moveTo>
                  <a:pt x="31044" y="4317"/>
                </a:moveTo>
                <a:cubicBezTo>
                  <a:pt x="32670" y="4317"/>
                  <a:pt x="34124" y="5328"/>
                  <a:pt x="34689" y="6850"/>
                </a:cubicBezTo>
                <a:cubicBezTo>
                  <a:pt x="34469" y="6862"/>
                  <a:pt x="34248" y="6895"/>
                  <a:pt x="34035" y="6944"/>
                </a:cubicBezTo>
                <a:cubicBezTo>
                  <a:pt x="33528" y="5735"/>
                  <a:pt x="32365" y="4959"/>
                  <a:pt x="31050" y="4959"/>
                </a:cubicBezTo>
                <a:lnTo>
                  <a:pt x="31029" y="4959"/>
                </a:lnTo>
                <a:cubicBezTo>
                  <a:pt x="29722" y="4967"/>
                  <a:pt x="28554" y="5752"/>
                  <a:pt x="28052" y="6956"/>
                </a:cubicBezTo>
                <a:lnTo>
                  <a:pt x="28118" y="6985"/>
                </a:lnTo>
                <a:cubicBezTo>
                  <a:pt x="28608" y="5805"/>
                  <a:pt x="29751" y="5037"/>
                  <a:pt x="31029" y="5028"/>
                </a:cubicBezTo>
                <a:lnTo>
                  <a:pt x="31050" y="5028"/>
                </a:lnTo>
                <a:cubicBezTo>
                  <a:pt x="32333" y="5028"/>
                  <a:pt x="33468" y="5784"/>
                  <a:pt x="33970" y="6960"/>
                </a:cubicBezTo>
                <a:cubicBezTo>
                  <a:pt x="33754" y="7013"/>
                  <a:pt x="33545" y="7083"/>
                  <a:pt x="33341" y="7173"/>
                </a:cubicBezTo>
                <a:cubicBezTo>
                  <a:pt x="32936" y="6266"/>
                  <a:pt x="32042" y="5686"/>
                  <a:pt x="31050" y="5686"/>
                </a:cubicBezTo>
                <a:lnTo>
                  <a:pt x="31034" y="5686"/>
                </a:lnTo>
                <a:cubicBezTo>
                  <a:pt x="30020" y="5694"/>
                  <a:pt x="29117" y="6299"/>
                  <a:pt x="28730" y="7234"/>
                </a:cubicBezTo>
                <a:cubicBezTo>
                  <a:pt x="28318" y="7034"/>
                  <a:pt x="27868" y="6907"/>
                  <a:pt x="27407" y="6862"/>
                </a:cubicBezTo>
                <a:cubicBezTo>
                  <a:pt x="27962" y="5347"/>
                  <a:pt x="29404" y="4330"/>
                  <a:pt x="31025" y="4318"/>
                </a:cubicBezTo>
                <a:cubicBezTo>
                  <a:pt x="31031" y="4317"/>
                  <a:pt x="31038" y="4317"/>
                  <a:pt x="31044" y="4317"/>
                </a:cubicBezTo>
                <a:close/>
                <a:moveTo>
                  <a:pt x="46876" y="4318"/>
                </a:moveTo>
                <a:cubicBezTo>
                  <a:pt x="48501" y="4318"/>
                  <a:pt x="49952" y="5331"/>
                  <a:pt x="50516" y="6850"/>
                </a:cubicBezTo>
                <a:cubicBezTo>
                  <a:pt x="50295" y="6862"/>
                  <a:pt x="50079" y="6895"/>
                  <a:pt x="49866" y="6944"/>
                </a:cubicBezTo>
                <a:cubicBezTo>
                  <a:pt x="49359" y="5735"/>
                  <a:pt x="48192" y="4959"/>
                  <a:pt x="46876" y="4959"/>
                </a:cubicBezTo>
                <a:lnTo>
                  <a:pt x="46856" y="4959"/>
                </a:lnTo>
                <a:cubicBezTo>
                  <a:pt x="45549" y="4967"/>
                  <a:pt x="44384" y="5752"/>
                  <a:pt x="43883" y="6956"/>
                </a:cubicBezTo>
                <a:lnTo>
                  <a:pt x="43948" y="6985"/>
                </a:lnTo>
                <a:cubicBezTo>
                  <a:pt x="44438" y="5805"/>
                  <a:pt x="45577" y="5037"/>
                  <a:pt x="46856" y="5028"/>
                </a:cubicBezTo>
                <a:lnTo>
                  <a:pt x="46876" y="5028"/>
                </a:lnTo>
                <a:cubicBezTo>
                  <a:pt x="48163" y="5028"/>
                  <a:pt x="49298" y="5784"/>
                  <a:pt x="49796" y="6960"/>
                </a:cubicBezTo>
                <a:cubicBezTo>
                  <a:pt x="49580" y="7013"/>
                  <a:pt x="49372" y="7083"/>
                  <a:pt x="49172" y="7173"/>
                </a:cubicBezTo>
                <a:cubicBezTo>
                  <a:pt x="48763" y="6266"/>
                  <a:pt x="47869" y="5686"/>
                  <a:pt x="46876" y="5686"/>
                </a:cubicBezTo>
                <a:lnTo>
                  <a:pt x="46860" y="5686"/>
                </a:lnTo>
                <a:cubicBezTo>
                  <a:pt x="45847" y="5694"/>
                  <a:pt x="44944" y="6299"/>
                  <a:pt x="44556" y="7234"/>
                </a:cubicBezTo>
                <a:cubicBezTo>
                  <a:pt x="44144" y="7034"/>
                  <a:pt x="43698" y="6907"/>
                  <a:pt x="43233" y="6862"/>
                </a:cubicBezTo>
                <a:cubicBezTo>
                  <a:pt x="43788" y="5347"/>
                  <a:pt x="45234" y="4330"/>
                  <a:pt x="46852" y="4318"/>
                </a:cubicBezTo>
                <a:close/>
                <a:moveTo>
                  <a:pt x="62707" y="4318"/>
                </a:moveTo>
                <a:cubicBezTo>
                  <a:pt x="64328" y="4318"/>
                  <a:pt x="65783" y="5331"/>
                  <a:pt x="66346" y="6850"/>
                </a:cubicBezTo>
                <a:cubicBezTo>
                  <a:pt x="66126" y="6862"/>
                  <a:pt x="65905" y="6895"/>
                  <a:pt x="65693" y="6944"/>
                </a:cubicBezTo>
                <a:cubicBezTo>
                  <a:pt x="65186" y="5735"/>
                  <a:pt x="64022" y="4959"/>
                  <a:pt x="62707" y="4959"/>
                </a:cubicBezTo>
                <a:lnTo>
                  <a:pt x="62686" y="4959"/>
                </a:lnTo>
                <a:cubicBezTo>
                  <a:pt x="61380" y="4967"/>
                  <a:pt x="60211" y="5752"/>
                  <a:pt x="59709" y="6956"/>
                </a:cubicBezTo>
                <a:lnTo>
                  <a:pt x="59774" y="6985"/>
                </a:lnTo>
                <a:cubicBezTo>
                  <a:pt x="60264" y="5805"/>
                  <a:pt x="61408" y="5037"/>
                  <a:pt x="62686" y="5028"/>
                </a:cubicBezTo>
                <a:lnTo>
                  <a:pt x="62707" y="5028"/>
                </a:lnTo>
                <a:cubicBezTo>
                  <a:pt x="63989" y="5028"/>
                  <a:pt x="65125" y="5784"/>
                  <a:pt x="65627" y="6960"/>
                </a:cubicBezTo>
                <a:cubicBezTo>
                  <a:pt x="65410" y="7013"/>
                  <a:pt x="65202" y="7083"/>
                  <a:pt x="64999" y="7173"/>
                </a:cubicBezTo>
                <a:cubicBezTo>
                  <a:pt x="64594" y="6266"/>
                  <a:pt x="63700" y="5686"/>
                  <a:pt x="62707" y="5686"/>
                </a:cubicBezTo>
                <a:lnTo>
                  <a:pt x="62690" y="5686"/>
                </a:lnTo>
                <a:cubicBezTo>
                  <a:pt x="61678" y="5694"/>
                  <a:pt x="60775" y="6299"/>
                  <a:pt x="60387" y="7234"/>
                </a:cubicBezTo>
                <a:cubicBezTo>
                  <a:pt x="59975" y="7034"/>
                  <a:pt x="59525" y="6907"/>
                  <a:pt x="59063" y="6862"/>
                </a:cubicBezTo>
                <a:cubicBezTo>
                  <a:pt x="59619" y="5347"/>
                  <a:pt x="61065" y="4330"/>
                  <a:pt x="62682" y="4318"/>
                </a:cubicBezTo>
                <a:close/>
                <a:moveTo>
                  <a:pt x="78534" y="4318"/>
                </a:moveTo>
                <a:cubicBezTo>
                  <a:pt x="80159" y="4318"/>
                  <a:pt x="81608" y="5331"/>
                  <a:pt x="82172" y="6850"/>
                </a:cubicBezTo>
                <a:cubicBezTo>
                  <a:pt x="81952" y="6862"/>
                  <a:pt x="81736" y="6895"/>
                  <a:pt x="81523" y="6944"/>
                </a:cubicBezTo>
                <a:cubicBezTo>
                  <a:pt x="81016" y="5735"/>
                  <a:pt x="79849" y="4959"/>
                  <a:pt x="78534" y="4959"/>
                </a:cubicBezTo>
                <a:lnTo>
                  <a:pt x="78513" y="4959"/>
                </a:lnTo>
                <a:cubicBezTo>
                  <a:pt x="77206" y="4967"/>
                  <a:pt x="76042" y="5752"/>
                  <a:pt x="75540" y="6956"/>
                </a:cubicBezTo>
                <a:lnTo>
                  <a:pt x="75605" y="6985"/>
                </a:lnTo>
                <a:cubicBezTo>
                  <a:pt x="76095" y="5805"/>
                  <a:pt x="77235" y="5037"/>
                  <a:pt x="78513" y="5028"/>
                </a:cubicBezTo>
                <a:lnTo>
                  <a:pt x="78534" y="5028"/>
                </a:lnTo>
                <a:cubicBezTo>
                  <a:pt x="79820" y="5028"/>
                  <a:pt x="80956" y="5784"/>
                  <a:pt x="81454" y="6960"/>
                </a:cubicBezTo>
                <a:cubicBezTo>
                  <a:pt x="81237" y="7013"/>
                  <a:pt x="81029" y="7083"/>
                  <a:pt x="80829" y="7173"/>
                </a:cubicBezTo>
                <a:cubicBezTo>
                  <a:pt x="80422" y="6265"/>
                  <a:pt x="79524" y="5686"/>
                  <a:pt x="78527" y="5686"/>
                </a:cubicBezTo>
                <a:cubicBezTo>
                  <a:pt x="78524" y="5686"/>
                  <a:pt x="78520" y="5686"/>
                  <a:pt x="78517" y="5686"/>
                </a:cubicBezTo>
                <a:cubicBezTo>
                  <a:pt x="77504" y="5694"/>
                  <a:pt x="76601" y="6299"/>
                  <a:pt x="76213" y="7234"/>
                </a:cubicBezTo>
                <a:cubicBezTo>
                  <a:pt x="75801" y="7034"/>
                  <a:pt x="75356" y="6907"/>
                  <a:pt x="74890" y="6862"/>
                </a:cubicBezTo>
                <a:cubicBezTo>
                  <a:pt x="75446" y="5347"/>
                  <a:pt x="76892" y="4330"/>
                  <a:pt x="78509" y="4318"/>
                </a:cubicBezTo>
                <a:close/>
                <a:moveTo>
                  <a:pt x="94364" y="4318"/>
                </a:moveTo>
                <a:cubicBezTo>
                  <a:pt x="95985" y="4318"/>
                  <a:pt x="97439" y="5331"/>
                  <a:pt x="98003" y="6850"/>
                </a:cubicBezTo>
                <a:cubicBezTo>
                  <a:pt x="97782" y="6862"/>
                  <a:pt x="97562" y="6895"/>
                  <a:pt x="97350" y="6944"/>
                </a:cubicBezTo>
                <a:cubicBezTo>
                  <a:pt x="96843" y="5735"/>
                  <a:pt x="95680" y="4959"/>
                  <a:pt x="94364" y="4959"/>
                </a:cubicBezTo>
                <a:lnTo>
                  <a:pt x="94344" y="4959"/>
                </a:lnTo>
                <a:cubicBezTo>
                  <a:pt x="93037" y="4967"/>
                  <a:pt x="91868" y="5752"/>
                  <a:pt x="91367" y="6956"/>
                </a:cubicBezTo>
                <a:lnTo>
                  <a:pt x="91431" y="6985"/>
                </a:lnTo>
                <a:cubicBezTo>
                  <a:pt x="91921" y="5805"/>
                  <a:pt x="93065" y="5037"/>
                  <a:pt x="94344" y="5028"/>
                </a:cubicBezTo>
                <a:lnTo>
                  <a:pt x="94364" y="5028"/>
                </a:lnTo>
                <a:cubicBezTo>
                  <a:pt x="95646" y="5028"/>
                  <a:pt x="96782" y="5784"/>
                  <a:pt x="97284" y="6960"/>
                </a:cubicBezTo>
                <a:cubicBezTo>
                  <a:pt x="97068" y="7013"/>
                  <a:pt x="96860" y="7083"/>
                  <a:pt x="96655" y="7173"/>
                </a:cubicBezTo>
                <a:cubicBezTo>
                  <a:pt x="96251" y="6266"/>
                  <a:pt x="95356" y="5686"/>
                  <a:pt x="94364" y="5686"/>
                </a:cubicBezTo>
                <a:lnTo>
                  <a:pt x="94347" y="5686"/>
                </a:lnTo>
                <a:cubicBezTo>
                  <a:pt x="93335" y="5694"/>
                  <a:pt x="92432" y="6299"/>
                  <a:pt x="92044" y="7234"/>
                </a:cubicBezTo>
                <a:cubicBezTo>
                  <a:pt x="91631" y="7034"/>
                  <a:pt x="91182" y="6907"/>
                  <a:pt x="90721" y="6862"/>
                </a:cubicBezTo>
                <a:cubicBezTo>
                  <a:pt x="91276" y="5347"/>
                  <a:pt x="92722" y="4330"/>
                  <a:pt x="94340" y="4318"/>
                </a:cubicBezTo>
                <a:close/>
                <a:moveTo>
                  <a:pt x="7251" y="5755"/>
                </a:moveTo>
                <a:cubicBezTo>
                  <a:pt x="8231" y="5755"/>
                  <a:pt x="9101" y="6331"/>
                  <a:pt x="9489" y="7226"/>
                </a:cubicBezTo>
                <a:cubicBezTo>
                  <a:pt x="9301" y="7316"/>
                  <a:pt x="9121" y="7418"/>
                  <a:pt x="8949" y="7537"/>
                </a:cubicBezTo>
                <a:cubicBezTo>
                  <a:pt x="8678" y="6840"/>
                  <a:pt x="8010" y="6376"/>
                  <a:pt x="7258" y="6376"/>
                </a:cubicBezTo>
                <a:cubicBezTo>
                  <a:pt x="7251" y="6376"/>
                  <a:pt x="7245" y="6376"/>
                  <a:pt x="7239" y="6376"/>
                </a:cubicBezTo>
                <a:cubicBezTo>
                  <a:pt x="6483" y="6380"/>
                  <a:pt x="5805" y="6858"/>
                  <a:pt x="5539" y="7565"/>
                </a:cubicBezTo>
                <a:cubicBezTo>
                  <a:pt x="5368" y="7442"/>
                  <a:pt x="5188" y="7336"/>
                  <a:pt x="5000" y="7246"/>
                </a:cubicBezTo>
                <a:cubicBezTo>
                  <a:pt x="5384" y="6348"/>
                  <a:pt x="6254" y="5763"/>
                  <a:pt x="7234" y="5755"/>
                </a:cubicBezTo>
                <a:close/>
                <a:moveTo>
                  <a:pt x="23075" y="5755"/>
                </a:moveTo>
                <a:cubicBezTo>
                  <a:pt x="24056" y="5755"/>
                  <a:pt x="24928" y="6326"/>
                  <a:pt x="25319" y="7226"/>
                </a:cubicBezTo>
                <a:cubicBezTo>
                  <a:pt x="25132" y="7316"/>
                  <a:pt x="24952" y="7418"/>
                  <a:pt x="24780" y="7537"/>
                </a:cubicBezTo>
                <a:cubicBezTo>
                  <a:pt x="24507" y="6838"/>
                  <a:pt x="23833" y="6376"/>
                  <a:pt x="23077" y="6376"/>
                </a:cubicBezTo>
                <a:lnTo>
                  <a:pt x="23070" y="6376"/>
                </a:lnTo>
                <a:cubicBezTo>
                  <a:pt x="22310" y="6380"/>
                  <a:pt x="21632" y="6858"/>
                  <a:pt x="21370" y="7565"/>
                </a:cubicBezTo>
                <a:cubicBezTo>
                  <a:pt x="21198" y="7442"/>
                  <a:pt x="21019" y="7336"/>
                  <a:pt x="20831" y="7246"/>
                </a:cubicBezTo>
                <a:cubicBezTo>
                  <a:pt x="21211" y="6348"/>
                  <a:pt x="22084" y="5763"/>
                  <a:pt x="23065" y="5755"/>
                </a:cubicBezTo>
                <a:cubicBezTo>
                  <a:pt x="23068" y="5755"/>
                  <a:pt x="23071" y="5755"/>
                  <a:pt x="23075" y="5755"/>
                </a:cubicBezTo>
                <a:close/>
                <a:moveTo>
                  <a:pt x="38908" y="5755"/>
                </a:moveTo>
                <a:cubicBezTo>
                  <a:pt x="39888" y="5755"/>
                  <a:pt x="40758" y="6331"/>
                  <a:pt x="41146" y="7226"/>
                </a:cubicBezTo>
                <a:cubicBezTo>
                  <a:pt x="40959" y="7316"/>
                  <a:pt x="40778" y="7418"/>
                  <a:pt x="40607" y="7537"/>
                </a:cubicBezTo>
                <a:cubicBezTo>
                  <a:pt x="40333" y="6838"/>
                  <a:pt x="39660" y="6376"/>
                  <a:pt x="38908" y="6376"/>
                </a:cubicBezTo>
                <a:lnTo>
                  <a:pt x="38895" y="6376"/>
                </a:lnTo>
                <a:cubicBezTo>
                  <a:pt x="38140" y="6380"/>
                  <a:pt x="37462" y="6858"/>
                  <a:pt x="37196" y="7565"/>
                </a:cubicBezTo>
                <a:cubicBezTo>
                  <a:pt x="37025" y="7442"/>
                  <a:pt x="36846" y="7336"/>
                  <a:pt x="36657" y="7246"/>
                </a:cubicBezTo>
                <a:cubicBezTo>
                  <a:pt x="37042" y="6348"/>
                  <a:pt x="37911" y="5763"/>
                  <a:pt x="38891" y="5755"/>
                </a:cubicBezTo>
                <a:close/>
                <a:moveTo>
                  <a:pt x="54739" y="5755"/>
                </a:moveTo>
                <a:cubicBezTo>
                  <a:pt x="55715" y="5755"/>
                  <a:pt x="56588" y="6331"/>
                  <a:pt x="56976" y="7226"/>
                </a:cubicBezTo>
                <a:cubicBezTo>
                  <a:pt x="56789" y="7316"/>
                  <a:pt x="56609" y="7418"/>
                  <a:pt x="56437" y="7537"/>
                </a:cubicBezTo>
                <a:cubicBezTo>
                  <a:pt x="56164" y="6838"/>
                  <a:pt x="55490" y="6376"/>
                  <a:pt x="54735" y="6376"/>
                </a:cubicBezTo>
                <a:lnTo>
                  <a:pt x="54726" y="6376"/>
                </a:lnTo>
                <a:cubicBezTo>
                  <a:pt x="53966" y="6380"/>
                  <a:pt x="53289" y="6858"/>
                  <a:pt x="53027" y="7565"/>
                </a:cubicBezTo>
                <a:cubicBezTo>
                  <a:pt x="52856" y="7442"/>
                  <a:pt x="52676" y="7336"/>
                  <a:pt x="52488" y="7246"/>
                </a:cubicBezTo>
                <a:cubicBezTo>
                  <a:pt x="52868" y="6348"/>
                  <a:pt x="53742" y="5763"/>
                  <a:pt x="54722" y="5755"/>
                </a:cubicBezTo>
                <a:close/>
                <a:moveTo>
                  <a:pt x="70565" y="5755"/>
                </a:moveTo>
                <a:cubicBezTo>
                  <a:pt x="71545" y="5755"/>
                  <a:pt x="72415" y="6331"/>
                  <a:pt x="72803" y="7226"/>
                </a:cubicBezTo>
                <a:cubicBezTo>
                  <a:pt x="72615" y="7316"/>
                  <a:pt x="72436" y="7418"/>
                  <a:pt x="72264" y="7537"/>
                </a:cubicBezTo>
                <a:cubicBezTo>
                  <a:pt x="71991" y="6838"/>
                  <a:pt x="71316" y="6376"/>
                  <a:pt x="70565" y="6376"/>
                </a:cubicBezTo>
                <a:lnTo>
                  <a:pt x="70553" y="6376"/>
                </a:lnTo>
                <a:cubicBezTo>
                  <a:pt x="69797" y="6380"/>
                  <a:pt x="69119" y="6858"/>
                  <a:pt x="68854" y="7565"/>
                </a:cubicBezTo>
                <a:cubicBezTo>
                  <a:pt x="68682" y="7442"/>
                  <a:pt x="68503" y="7336"/>
                  <a:pt x="68315" y="7246"/>
                </a:cubicBezTo>
                <a:cubicBezTo>
                  <a:pt x="68699" y="6348"/>
                  <a:pt x="69568" y="5763"/>
                  <a:pt x="70549" y="5755"/>
                </a:cubicBezTo>
                <a:close/>
                <a:moveTo>
                  <a:pt x="86396" y="5755"/>
                </a:moveTo>
                <a:cubicBezTo>
                  <a:pt x="87372" y="5755"/>
                  <a:pt x="88246" y="6331"/>
                  <a:pt x="88634" y="7226"/>
                </a:cubicBezTo>
                <a:cubicBezTo>
                  <a:pt x="88446" y="7316"/>
                  <a:pt x="88266" y="7418"/>
                  <a:pt x="88095" y="7537"/>
                </a:cubicBezTo>
                <a:cubicBezTo>
                  <a:pt x="87822" y="6837"/>
                  <a:pt x="87145" y="6376"/>
                  <a:pt x="86393" y="6376"/>
                </a:cubicBezTo>
                <a:cubicBezTo>
                  <a:pt x="86390" y="6376"/>
                  <a:pt x="86386" y="6376"/>
                  <a:pt x="86383" y="6376"/>
                </a:cubicBezTo>
                <a:cubicBezTo>
                  <a:pt x="85623" y="6380"/>
                  <a:pt x="84946" y="6858"/>
                  <a:pt x="84684" y="7565"/>
                </a:cubicBezTo>
                <a:cubicBezTo>
                  <a:pt x="84513" y="7442"/>
                  <a:pt x="84333" y="7336"/>
                  <a:pt x="84145" y="7246"/>
                </a:cubicBezTo>
                <a:cubicBezTo>
                  <a:pt x="84525" y="6348"/>
                  <a:pt x="85399" y="5763"/>
                  <a:pt x="86379" y="5755"/>
                </a:cubicBezTo>
                <a:close/>
                <a:moveTo>
                  <a:pt x="15219" y="5755"/>
                </a:moveTo>
                <a:cubicBezTo>
                  <a:pt x="16187" y="5755"/>
                  <a:pt x="17057" y="6323"/>
                  <a:pt x="17449" y="7201"/>
                </a:cubicBezTo>
                <a:cubicBezTo>
                  <a:pt x="17262" y="7287"/>
                  <a:pt x="17077" y="7390"/>
                  <a:pt x="16906" y="7503"/>
                </a:cubicBezTo>
                <a:cubicBezTo>
                  <a:pt x="16627" y="6827"/>
                  <a:pt x="15962" y="6376"/>
                  <a:pt x="15226" y="6376"/>
                </a:cubicBezTo>
                <a:cubicBezTo>
                  <a:pt x="15220" y="6376"/>
                  <a:pt x="15213" y="6376"/>
                  <a:pt x="15207" y="6376"/>
                </a:cubicBezTo>
                <a:cubicBezTo>
                  <a:pt x="14435" y="6380"/>
                  <a:pt x="13752" y="6866"/>
                  <a:pt x="13500" y="7593"/>
                </a:cubicBezTo>
                <a:cubicBezTo>
                  <a:pt x="13328" y="7471"/>
                  <a:pt x="13149" y="7360"/>
                  <a:pt x="12960" y="7267"/>
                </a:cubicBezTo>
                <a:cubicBezTo>
                  <a:pt x="13341" y="6355"/>
                  <a:pt x="14218" y="5763"/>
                  <a:pt x="15203" y="5755"/>
                </a:cubicBezTo>
                <a:close/>
                <a:moveTo>
                  <a:pt x="31044" y="5755"/>
                </a:moveTo>
                <a:cubicBezTo>
                  <a:pt x="32011" y="5755"/>
                  <a:pt x="32885" y="6318"/>
                  <a:pt x="33280" y="7201"/>
                </a:cubicBezTo>
                <a:cubicBezTo>
                  <a:pt x="33087" y="7287"/>
                  <a:pt x="32908" y="7390"/>
                  <a:pt x="32736" y="7503"/>
                </a:cubicBezTo>
                <a:cubicBezTo>
                  <a:pt x="32455" y="6826"/>
                  <a:pt x="31781" y="6376"/>
                  <a:pt x="31050" y="6376"/>
                </a:cubicBezTo>
                <a:lnTo>
                  <a:pt x="31038" y="6376"/>
                </a:lnTo>
                <a:cubicBezTo>
                  <a:pt x="30261" y="6380"/>
                  <a:pt x="29583" y="6866"/>
                  <a:pt x="29326" y="7593"/>
                </a:cubicBezTo>
                <a:cubicBezTo>
                  <a:pt x="29159" y="7471"/>
                  <a:pt x="28979" y="7360"/>
                  <a:pt x="28791" y="7267"/>
                </a:cubicBezTo>
                <a:cubicBezTo>
                  <a:pt x="29166" y="6355"/>
                  <a:pt x="30045" y="5763"/>
                  <a:pt x="31034" y="5755"/>
                </a:cubicBezTo>
                <a:cubicBezTo>
                  <a:pt x="31037" y="5755"/>
                  <a:pt x="31041" y="5755"/>
                  <a:pt x="31044" y="5755"/>
                </a:cubicBezTo>
                <a:close/>
                <a:moveTo>
                  <a:pt x="46876" y="5755"/>
                </a:moveTo>
                <a:cubicBezTo>
                  <a:pt x="47845" y="5755"/>
                  <a:pt x="48714" y="6323"/>
                  <a:pt x="49106" y="7201"/>
                </a:cubicBezTo>
                <a:cubicBezTo>
                  <a:pt x="48918" y="7287"/>
                  <a:pt x="48735" y="7390"/>
                  <a:pt x="48563" y="7503"/>
                </a:cubicBezTo>
                <a:cubicBezTo>
                  <a:pt x="48286" y="6826"/>
                  <a:pt x="47611" y="6376"/>
                  <a:pt x="46876" y="6376"/>
                </a:cubicBezTo>
                <a:lnTo>
                  <a:pt x="46864" y="6376"/>
                </a:lnTo>
                <a:cubicBezTo>
                  <a:pt x="46092" y="6380"/>
                  <a:pt x="45410" y="6866"/>
                  <a:pt x="45157" y="7593"/>
                </a:cubicBezTo>
                <a:cubicBezTo>
                  <a:pt x="44985" y="7471"/>
                  <a:pt x="44806" y="7360"/>
                  <a:pt x="44618" y="7267"/>
                </a:cubicBezTo>
                <a:cubicBezTo>
                  <a:pt x="44997" y="6355"/>
                  <a:pt x="45875" y="5763"/>
                  <a:pt x="46860" y="5755"/>
                </a:cubicBezTo>
                <a:close/>
                <a:moveTo>
                  <a:pt x="62707" y="5755"/>
                </a:moveTo>
                <a:cubicBezTo>
                  <a:pt x="63670" y="5755"/>
                  <a:pt x="64541" y="6323"/>
                  <a:pt x="64937" y="7201"/>
                </a:cubicBezTo>
                <a:cubicBezTo>
                  <a:pt x="64745" y="7287"/>
                  <a:pt x="64565" y="7390"/>
                  <a:pt x="64394" y="7503"/>
                </a:cubicBezTo>
                <a:cubicBezTo>
                  <a:pt x="64111" y="6826"/>
                  <a:pt x="63438" y="6376"/>
                  <a:pt x="62707" y="6376"/>
                </a:cubicBezTo>
                <a:lnTo>
                  <a:pt x="62695" y="6376"/>
                </a:lnTo>
                <a:cubicBezTo>
                  <a:pt x="61919" y="6380"/>
                  <a:pt x="61240" y="6866"/>
                  <a:pt x="60984" y="7593"/>
                </a:cubicBezTo>
                <a:cubicBezTo>
                  <a:pt x="60816" y="7471"/>
                  <a:pt x="60637" y="7360"/>
                  <a:pt x="60448" y="7267"/>
                </a:cubicBezTo>
                <a:cubicBezTo>
                  <a:pt x="60824" y="6355"/>
                  <a:pt x="61702" y="5763"/>
                  <a:pt x="62690" y="5755"/>
                </a:cubicBezTo>
                <a:close/>
                <a:moveTo>
                  <a:pt x="78534" y="5755"/>
                </a:moveTo>
                <a:cubicBezTo>
                  <a:pt x="79501" y="5755"/>
                  <a:pt x="80371" y="6323"/>
                  <a:pt x="80764" y="7201"/>
                </a:cubicBezTo>
                <a:cubicBezTo>
                  <a:pt x="80575" y="7287"/>
                  <a:pt x="80396" y="7390"/>
                  <a:pt x="80220" y="7503"/>
                </a:cubicBezTo>
                <a:cubicBezTo>
                  <a:pt x="79942" y="6826"/>
                  <a:pt x="79269" y="6376"/>
                  <a:pt x="78534" y="6376"/>
                </a:cubicBezTo>
                <a:lnTo>
                  <a:pt x="78521" y="6376"/>
                </a:lnTo>
                <a:cubicBezTo>
                  <a:pt x="77749" y="6380"/>
                  <a:pt x="77067" y="6866"/>
                  <a:pt x="76814" y="7593"/>
                </a:cubicBezTo>
                <a:cubicBezTo>
                  <a:pt x="76643" y="7471"/>
                  <a:pt x="76462" y="7360"/>
                  <a:pt x="76275" y="7267"/>
                </a:cubicBezTo>
                <a:cubicBezTo>
                  <a:pt x="76654" y="6355"/>
                  <a:pt x="77533" y="5763"/>
                  <a:pt x="78517" y="5755"/>
                </a:cubicBezTo>
                <a:close/>
                <a:moveTo>
                  <a:pt x="94364" y="5755"/>
                </a:moveTo>
                <a:cubicBezTo>
                  <a:pt x="95328" y="5755"/>
                  <a:pt x="96198" y="6323"/>
                  <a:pt x="96594" y="7201"/>
                </a:cubicBezTo>
                <a:cubicBezTo>
                  <a:pt x="96402" y="7287"/>
                  <a:pt x="96223" y="7390"/>
                  <a:pt x="96051" y="7503"/>
                </a:cubicBezTo>
                <a:cubicBezTo>
                  <a:pt x="95771" y="6827"/>
                  <a:pt x="95103" y="6376"/>
                  <a:pt x="94370" y="6376"/>
                </a:cubicBezTo>
                <a:cubicBezTo>
                  <a:pt x="94364" y="6376"/>
                  <a:pt x="94358" y="6376"/>
                  <a:pt x="94351" y="6376"/>
                </a:cubicBezTo>
                <a:cubicBezTo>
                  <a:pt x="93576" y="6380"/>
                  <a:pt x="92898" y="6866"/>
                  <a:pt x="92641" y="7593"/>
                </a:cubicBezTo>
                <a:cubicBezTo>
                  <a:pt x="92473" y="7467"/>
                  <a:pt x="92293" y="7360"/>
                  <a:pt x="92106" y="7267"/>
                </a:cubicBezTo>
                <a:cubicBezTo>
                  <a:pt x="92481" y="6355"/>
                  <a:pt x="93359" y="5763"/>
                  <a:pt x="94347" y="5755"/>
                </a:cubicBezTo>
                <a:close/>
                <a:moveTo>
                  <a:pt x="7248" y="6446"/>
                </a:moveTo>
                <a:cubicBezTo>
                  <a:pt x="7980" y="6446"/>
                  <a:pt x="8632" y="6897"/>
                  <a:pt x="8893" y="7577"/>
                </a:cubicBezTo>
                <a:cubicBezTo>
                  <a:pt x="8734" y="7688"/>
                  <a:pt x="8587" y="7814"/>
                  <a:pt x="8444" y="7948"/>
                </a:cubicBezTo>
                <a:cubicBezTo>
                  <a:pt x="8325" y="7390"/>
                  <a:pt x="7827" y="6977"/>
                  <a:pt x="7251" y="6977"/>
                </a:cubicBezTo>
                <a:lnTo>
                  <a:pt x="7243" y="6977"/>
                </a:lnTo>
                <a:cubicBezTo>
                  <a:pt x="6646" y="6981"/>
                  <a:pt x="6148" y="7409"/>
                  <a:pt x="6046" y="7989"/>
                </a:cubicBezTo>
                <a:cubicBezTo>
                  <a:pt x="5907" y="7850"/>
                  <a:pt x="5756" y="7724"/>
                  <a:pt x="5601" y="7605"/>
                </a:cubicBezTo>
                <a:cubicBezTo>
                  <a:pt x="5846" y="6915"/>
                  <a:pt x="6504" y="6449"/>
                  <a:pt x="7239" y="6446"/>
                </a:cubicBezTo>
                <a:cubicBezTo>
                  <a:pt x="7242" y="6446"/>
                  <a:pt x="7245" y="6446"/>
                  <a:pt x="7248" y="6446"/>
                </a:cubicBezTo>
                <a:close/>
                <a:moveTo>
                  <a:pt x="23079" y="6446"/>
                </a:moveTo>
                <a:cubicBezTo>
                  <a:pt x="23810" y="6446"/>
                  <a:pt x="24463" y="6897"/>
                  <a:pt x="24719" y="7577"/>
                </a:cubicBezTo>
                <a:cubicBezTo>
                  <a:pt x="24564" y="7688"/>
                  <a:pt x="24412" y="7814"/>
                  <a:pt x="24274" y="7948"/>
                </a:cubicBezTo>
                <a:cubicBezTo>
                  <a:pt x="24156" y="7390"/>
                  <a:pt x="23653" y="6977"/>
                  <a:pt x="23077" y="6977"/>
                </a:cubicBezTo>
                <a:lnTo>
                  <a:pt x="23073" y="6977"/>
                </a:lnTo>
                <a:cubicBezTo>
                  <a:pt x="22476" y="6981"/>
                  <a:pt x="21975" y="7409"/>
                  <a:pt x="21877" y="7989"/>
                </a:cubicBezTo>
                <a:cubicBezTo>
                  <a:pt x="21733" y="7850"/>
                  <a:pt x="21586" y="7724"/>
                  <a:pt x="21428" y="7605"/>
                </a:cubicBezTo>
                <a:cubicBezTo>
                  <a:pt x="21677" y="6915"/>
                  <a:pt x="22334" y="6449"/>
                  <a:pt x="23070" y="6446"/>
                </a:cubicBezTo>
                <a:cubicBezTo>
                  <a:pt x="23073" y="6446"/>
                  <a:pt x="23076" y="6446"/>
                  <a:pt x="23079" y="6446"/>
                </a:cubicBezTo>
                <a:close/>
                <a:moveTo>
                  <a:pt x="38905" y="6446"/>
                </a:moveTo>
                <a:cubicBezTo>
                  <a:pt x="39636" y="6446"/>
                  <a:pt x="40289" y="6897"/>
                  <a:pt x="40550" y="7577"/>
                </a:cubicBezTo>
                <a:cubicBezTo>
                  <a:pt x="40390" y="7688"/>
                  <a:pt x="40243" y="7814"/>
                  <a:pt x="40101" y="7948"/>
                </a:cubicBezTo>
                <a:cubicBezTo>
                  <a:pt x="39982" y="7390"/>
                  <a:pt x="39483" y="6977"/>
                  <a:pt x="38908" y="6977"/>
                </a:cubicBezTo>
                <a:lnTo>
                  <a:pt x="38900" y="6977"/>
                </a:lnTo>
                <a:cubicBezTo>
                  <a:pt x="38303" y="6981"/>
                  <a:pt x="37805" y="7409"/>
                  <a:pt x="37703" y="7989"/>
                </a:cubicBezTo>
                <a:cubicBezTo>
                  <a:pt x="37564" y="7850"/>
                  <a:pt x="37413" y="7720"/>
                  <a:pt x="37258" y="7605"/>
                </a:cubicBezTo>
                <a:cubicBezTo>
                  <a:pt x="37503" y="6915"/>
                  <a:pt x="38160" y="6449"/>
                  <a:pt x="38895" y="6446"/>
                </a:cubicBezTo>
                <a:cubicBezTo>
                  <a:pt x="38898" y="6446"/>
                  <a:pt x="38902" y="6446"/>
                  <a:pt x="38905" y="6446"/>
                </a:cubicBezTo>
                <a:close/>
                <a:moveTo>
                  <a:pt x="54735" y="6446"/>
                </a:moveTo>
                <a:cubicBezTo>
                  <a:pt x="55466" y="6446"/>
                  <a:pt x="56119" y="6899"/>
                  <a:pt x="56377" y="7577"/>
                </a:cubicBezTo>
                <a:cubicBezTo>
                  <a:pt x="56221" y="7688"/>
                  <a:pt x="56070" y="7814"/>
                  <a:pt x="55932" y="7948"/>
                </a:cubicBezTo>
                <a:cubicBezTo>
                  <a:pt x="55813" y="7390"/>
                  <a:pt x="55310" y="6977"/>
                  <a:pt x="54735" y="6977"/>
                </a:cubicBezTo>
                <a:lnTo>
                  <a:pt x="54731" y="6977"/>
                </a:lnTo>
                <a:cubicBezTo>
                  <a:pt x="54134" y="6981"/>
                  <a:pt x="53632" y="7409"/>
                  <a:pt x="53534" y="7989"/>
                </a:cubicBezTo>
                <a:cubicBezTo>
                  <a:pt x="53391" y="7850"/>
                  <a:pt x="53244" y="7724"/>
                  <a:pt x="53084" y="7605"/>
                </a:cubicBezTo>
                <a:cubicBezTo>
                  <a:pt x="53334" y="6915"/>
                  <a:pt x="53991" y="6449"/>
                  <a:pt x="54726" y="6446"/>
                </a:cubicBezTo>
                <a:close/>
                <a:moveTo>
                  <a:pt x="70565" y="6446"/>
                </a:moveTo>
                <a:cubicBezTo>
                  <a:pt x="71297" y="6446"/>
                  <a:pt x="71945" y="6899"/>
                  <a:pt x="72207" y="7577"/>
                </a:cubicBezTo>
                <a:cubicBezTo>
                  <a:pt x="72047" y="7688"/>
                  <a:pt x="71900" y="7814"/>
                  <a:pt x="71757" y="7948"/>
                </a:cubicBezTo>
                <a:cubicBezTo>
                  <a:pt x="71640" y="7390"/>
                  <a:pt x="71141" y="6977"/>
                  <a:pt x="70565" y="6977"/>
                </a:cubicBezTo>
                <a:lnTo>
                  <a:pt x="70556" y="6977"/>
                </a:lnTo>
                <a:cubicBezTo>
                  <a:pt x="69960" y="6981"/>
                  <a:pt x="69463" y="7409"/>
                  <a:pt x="69361" y="7989"/>
                </a:cubicBezTo>
                <a:cubicBezTo>
                  <a:pt x="69221" y="7850"/>
                  <a:pt x="69070" y="7724"/>
                  <a:pt x="68915" y="7605"/>
                </a:cubicBezTo>
                <a:cubicBezTo>
                  <a:pt x="69160" y="6915"/>
                  <a:pt x="69817" y="6449"/>
                  <a:pt x="70553" y="6446"/>
                </a:cubicBezTo>
                <a:close/>
                <a:moveTo>
                  <a:pt x="86392" y="6446"/>
                </a:moveTo>
                <a:cubicBezTo>
                  <a:pt x="87122" y="6446"/>
                  <a:pt x="87776" y="6899"/>
                  <a:pt x="88034" y="7577"/>
                </a:cubicBezTo>
                <a:cubicBezTo>
                  <a:pt x="87878" y="7688"/>
                  <a:pt x="87727" y="7814"/>
                  <a:pt x="87588" y="7948"/>
                </a:cubicBezTo>
                <a:cubicBezTo>
                  <a:pt x="87470" y="7390"/>
                  <a:pt x="86967" y="6977"/>
                  <a:pt x="86392" y="6977"/>
                </a:cubicBezTo>
                <a:lnTo>
                  <a:pt x="86387" y="6977"/>
                </a:lnTo>
                <a:cubicBezTo>
                  <a:pt x="85791" y="6981"/>
                  <a:pt x="85289" y="7409"/>
                  <a:pt x="85191" y="7989"/>
                </a:cubicBezTo>
                <a:cubicBezTo>
                  <a:pt x="85052" y="7850"/>
                  <a:pt x="84901" y="7724"/>
                  <a:pt x="84741" y="7605"/>
                </a:cubicBezTo>
                <a:cubicBezTo>
                  <a:pt x="84990" y="6915"/>
                  <a:pt x="85648" y="6449"/>
                  <a:pt x="86383" y="6446"/>
                </a:cubicBezTo>
                <a:close/>
                <a:moveTo>
                  <a:pt x="15217" y="6446"/>
                </a:moveTo>
                <a:cubicBezTo>
                  <a:pt x="15928" y="6446"/>
                  <a:pt x="16581" y="6886"/>
                  <a:pt x="16849" y="7544"/>
                </a:cubicBezTo>
                <a:cubicBezTo>
                  <a:pt x="16689" y="7650"/>
                  <a:pt x="16542" y="7769"/>
                  <a:pt x="16404" y="7899"/>
                </a:cubicBezTo>
                <a:cubicBezTo>
                  <a:pt x="16269" y="7365"/>
                  <a:pt x="15779" y="6977"/>
                  <a:pt x="15219" y="6977"/>
                </a:cubicBezTo>
                <a:lnTo>
                  <a:pt x="15211" y="6977"/>
                </a:lnTo>
                <a:cubicBezTo>
                  <a:pt x="14602" y="6981"/>
                  <a:pt x="14092" y="7434"/>
                  <a:pt x="14010" y="8035"/>
                </a:cubicBezTo>
                <a:cubicBezTo>
                  <a:pt x="13867" y="7887"/>
                  <a:pt x="13716" y="7757"/>
                  <a:pt x="13556" y="7635"/>
                </a:cubicBezTo>
                <a:cubicBezTo>
                  <a:pt x="13798" y="6928"/>
                  <a:pt x="14455" y="6449"/>
                  <a:pt x="15207" y="6446"/>
                </a:cubicBezTo>
                <a:cubicBezTo>
                  <a:pt x="15210" y="6446"/>
                  <a:pt x="15213" y="6446"/>
                  <a:pt x="15217" y="6446"/>
                </a:cubicBezTo>
                <a:close/>
                <a:moveTo>
                  <a:pt x="31047" y="6446"/>
                </a:moveTo>
                <a:cubicBezTo>
                  <a:pt x="31758" y="6446"/>
                  <a:pt x="32411" y="6886"/>
                  <a:pt x="32676" y="7544"/>
                </a:cubicBezTo>
                <a:cubicBezTo>
                  <a:pt x="32520" y="7650"/>
                  <a:pt x="32373" y="7769"/>
                  <a:pt x="32230" y="7899"/>
                </a:cubicBezTo>
                <a:cubicBezTo>
                  <a:pt x="32095" y="7365"/>
                  <a:pt x="31605" y="6977"/>
                  <a:pt x="31050" y="6977"/>
                </a:cubicBezTo>
                <a:lnTo>
                  <a:pt x="31042" y="6977"/>
                </a:lnTo>
                <a:cubicBezTo>
                  <a:pt x="30429" y="6981"/>
                  <a:pt x="29918" y="7434"/>
                  <a:pt x="29837" y="8035"/>
                </a:cubicBezTo>
                <a:cubicBezTo>
                  <a:pt x="29698" y="7887"/>
                  <a:pt x="29547" y="7757"/>
                  <a:pt x="29387" y="7635"/>
                </a:cubicBezTo>
                <a:cubicBezTo>
                  <a:pt x="29628" y="6928"/>
                  <a:pt x="30286" y="6449"/>
                  <a:pt x="31038" y="6446"/>
                </a:cubicBezTo>
                <a:cubicBezTo>
                  <a:pt x="31041" y="6446"/>
                  <a:pt x="31044" y="6446"/>
                  <a:pt x="31047" y="6446"/>
                </a:cubicBezTo>
                <a:close/>
                <a:moveTo>
                  <a:pt x="46874" y="6446"/>
                </a:moveTo>
                <a:cubicBezTo>
                  <a:pt x="47589" y="6446"/>
                  <a:pt x="48238" y="6886"/>
                  <a:pt x="48506" y="7544"/>
                </a:cubicBezTo>
                <a:cubicBezTo>
                  <a:pt x="48347" y="7650"/>
                  <a:pt x="48200" y="7769"/>
                  <a:pt x="48060" y="7899"/>
                </a:cubicBezTo>
                <a:cubicBezTo>
                  <a:pt x="47926" y="7365"/>
                  <a:pt x="47436" y="6977"/>
                  <a:pt x="46876" y="6977"/>
                </a:cubicBezTo>
                <a:lnTo>
                  <a:pt x="46868" y="6977"/>
                </a:lnTo>
                <a:cubicBezTo>
                  <a:pt x="46260" y="6981"/>
                  <a:pt x="45749" y="7434"/>
                  <a:pt x="45668" y="8035"/>
                </a:cubicBezTo>
                <a:cubicBezTo>
                  <a:pt x="45524" y="7887"/>
                  <a:pt x="45374" y="7757"/>
                  <a:pt x="45214" y="7635"/>
                </a:cubicBezTo>
                <a:cubicBezTo>
                  <a:pt x="45455" y="6928"/>
                  <a:pt x="46113" y="6449"/>
                  <a:pt x="46864" y="6446"/>
                </a:cubicBezTo>
                <a:cubicBezTo>
                  <a:pt x="46868" y="6446"/>
                  <a:pt x="46871" y="6446"/>
                  <a:pt x="46874" y="6446"/>
                </a:cubicBezTo>
                <a:close/>
                <a:moveTo>
                  <a:pt x="62704" y="6446"/>
                </a:moveTo>
                <a:cubicBezTo>
                  <a:pt x="63412" y="6446"/>
                  <a:pt x="64069" y="6886"/>
                  <a:pt x="64332" y="7544"/>
                </a:cubicBezTo>
                <a:cubicBezTo>
                  <a:pt x="64177" y="7650"/>
                  <a:pt x="64030" y="7769"/>
                  <a:pt x="63887" y="7899"/>
                </a:cubicBezTo>
                <a:cubicBezTo>
                  <a:pt x="63753" y="7365"/>
                  <a:pt x="63263" y="6977"/>
                  <a:pt x="62707" y="6977"/>
                </a:cubicBezTo>
                <a:lnTo>
                  <a:pt x="62699" y="6977"/>
                </a:lnTo>
                <a:cubicBezTo>
                  <a:pt x="62086" y="6981"/>
                  <a:pt x="61576" y="7434"/>
                  <a:pt x="61494" y="8035"/>
                </a:cubicBezTo>
                <a:cubicBezTo>
                  <a:pt x="61355" y="7887"/>
                  <a:pt x="61204" y="7757"/>
                  <a:pt x="61044" y="7635"/>
                </a:cubicBezTo>
                <a:cubicBezTo>
                  <a:pt x="61285" y="6928"/>
                  <a:pt x="61943" y="6449"/>
                  <a:pt x="62695" y="6446"/>
                </a:cubicBezTo>
                <a:cubicBezTo>
                  <a:pt x="62698" y="6446"/>
                  <a:pt x="62701" y="6446"/>
                  <a:pt x="62704" y="6446"/>
                </a:cubicBezTo>
                <a:close/>
                <a:moveTo>
                  <a:pt x="78534" y="6446"/>
                </a:moveTo>
                <a:cubicBezTo>
                  <a:pt x="79244" y="6446"/>
                  <a:pt x="79893" y="6887"/>
                  <a:pt x="80163" y="7544"/>
                </a:cubicBezTo>
                <a:cubicBezTo>
                  <a:pt x="80004" y="7650"/>
                  <a:pt x="79857" y="7769"/>
                  <a:pt x="79718" y="7899"/>
                </a:cubicBezTo>
                <a:cubicBezTo>
                  <a:pt x="79583" y="7365"/>
                  <a:pt x="79093" y="6977"/>
                  <a:pt x="78534" y="6977"/>
                </a:cubicBezTo>
                <a:lnTo>
                  <a:pt x="78526" y="6977"/>
                </a:lnTo>
                <a:cubicBezTo>
                  <a:pt x="77917" y="6981"/>
                  <a:pt x="77406" y="7434"/>
                  <a:pt x="77325" y="8035"/>
                </a:cubicBezTo>
                <a:cubicBezTo>
                  <a:pt x="77182" y="7887"/>
                  <a:pt x="77031" y="7757"/>
                  <a:pt x="76871" y="7635"/>
                </a:cubicBezTo>
                <a:cubicBezTo>
                  <a:pt x="77112" y="6928"/>
                  <a:pt x="77770" y="6449"/>
                  <a:pt x="78526" y="6446"/>
                </a:cubicBezTo>
                <a:close/>
                <a:moveTo>
                  <a:pt x="94364" y="6446"/>
                </a:moveTo>
                <a:cubicBezTo>
                  <a:pt x="95075" y="6446"/>
                  <a:pt x="95724" y="6887"/>
                  <a:pt x="95989" y="7544"/>
                </a:cubicBezTo>
                <a:cubicBezTo>
                  <a:pt x="95834" y="7650"/>
                  <a:pt x="95687" y="7769"/>
                  <a:pt x="95544" y="7899"/>
                </a:cubicBezTo>
                <a:cubicBezTo>
                  <a:pt x="95410" y="7365"/>
                  <a:pt x="94920" y="6977"/>
                  <a:pt x="94364" y="6977"/>
                </a:cubicBezTo>
                <a:lnTo>
                  <a:pt x="94356" y="6977"/>
                </a:lnTo>
                <a:cubicBezTo>
                  <a:pt x="93744" y="6981"/>
                  <a:pt x="93237" y="7434"/>
                  <a:pt x="93151" y="8035"/>
                </a:cubicBezTo>
                <a:cubicBezTo>
                  <a:pt x="93012" y="7887"/>
                  <a:pt x="92861" y="7757"/>
                  <a:pt x="92702" y="7635"/>
                </a:cubicBezTo>
                <a:cubicBezTo>
                  <a:pt x="92943" y="6928"/>
                  <a:pt x="93601" y="6449"/>
                  <a:pt x="94351" y="6446"/>
                </a:cubicBezTo>
                <a:close/>
                <a:moveTo>
                  <a:pt x="31050" y="7050"/>
                </a:moveTo>
                <a:cubicBezTo>
                  <a:pt x="31589" y="7050"/>
                  <a:pt x="32058" y="7430"/>
                  <a:pt x="32173" y="7957"/>
                </a:cubicBezTo>
                <a:cubicBezTo>
                  <a:pt x="31985" y="8136"/>
                  <a:pt x="31813" y="8336"/>
                  <a:pt x="31666" y="8557"/>
                </a:cubicBezTo>
                <a:cubicBezTo>
                  <a:pt x="31446" y="8521"/>
                  <a:pt x="31221" y="8500"/>
                  <a:pt x="30993" y="8500"/>
                </a:cubicBezTo>
                <a:lnTo>
                  <a:pt x="30968" y="8500"/>
                </a:lnTo>
                <a:cubicBezTo>
                  <a:pt x="30732" y="8500"/>
                  <a:pt x="30502" y="8524"/>
                  <a:pt x="30274" y="8565"/>
                </a:cubicBezTo>
                <a:lnTo>
                  <a:pt x="30274" y="8565"/>
                </a:lnTo>
                <a:cubicBezTo>
                  <a:pt x="30155" y="8389"/>
                  <a:pt x="30024" y="8226"/>
                  <a:pt x="29882" y="8080"/>
                </a:cubicBezTo>
                <a:lnTo>
                  <a:pt x="29902" y="8080"/>
                </a:lnTo>
                <a:cubicBezTo>
                  <a:pt x="29963" y="7495"/>
                  <a:pt x="30454" y="7054"/>
                  <a:pt x="31042" y="7050"/>
                </a:cubicBezTo>
                <a:close/>
                <a:moveTo>
                  <a:pt x="46876" y="7050"/>
                </a:moveTo>
                <a:cubicBezTo>
                  <a:pt x="47415" y="7050"/>
                  <a:pt x="47889" y="7430"/>
                  <a:pt x="48003" y="7957"/>
                </a:cubicBezTo>
                <a:cubicBezTo>
                  <a:pt x="47815" y="8136"/>
                  <a:pt x="47644" y="8336"/>
                  <a:pt x="47493" y="8557"/>
                </a:cubicBezTo>
                <a:cubicBezTo>
                  <a:pt x="47272" y="8521"/>
                  <a:pt x="47052" y="8500"/>
                  <a:pt x="46823" y="8500"/>
                </a:cubicBezTo>
                <a:lnTo>
                  <a:pt x="46799" y="8500"/>
                </a:lnTo>
                <a:cubicBezTo>
                  <a:pt x="46563" y="8500"/>
                  <a:pt x="46332" y="8524"/>
                  <a:pt x="46104" y="8565"/>
                </a:cubicBezTo>
                <a:lnTo>
                  <a:pt x="46104" y="8565"/>
                </a:lnTo>
                <a:cubicBezTo>
                  <a:pt x="45986" y="8389"/>
                  <a:pt x="45851" y="8226"/>
                  <a:pt x="45713" y="8080"/>
                </a:cubicBezTo>
                <a:lnTo>
                  <a:pt x="45732" y="8080"/>
                </a:lnTo>
                <a:cubicBezTo>
                  <a:pt x="45790" y="7495"/>
                  <a:pt x="46280" y="7054"/>
                  <a:pt x="46868" y="7050"/>
                </a:cubicBezTo>
                <a:close/>
                <a:moveTo>
                  <a:pt x="15219" y="7050"/>
                </a:moveTo>
                <a:cubicBezTo>
                  <a:pt x="15758" y="7050"/>
                  <a:pt x="16232" y="7430"/>
                  <a:pt x="16346" y="7957"/>
                </a:cubicBezTo>
                <a:cubicBezTo>
                  <a:pt x="16159" y="8136"/>
                  <a:pt x="15987" y="8336"/>
                  <a:pt x="15835" y="8557"/>
                </a:cubicBezTo>
                <a:cubicBezTo>
                  <a:pt x="15615" y="8521"/>
                  <a:pt x="15394" y="8500"/>
                  <a:pt x="15166" y="8500"/>
                </a:cubicBezTo>
                <a:lnTo>
                  <a:pt x="15141" y="8500"/>
                </a:lnTo>
                <a:cubicBezTo>
                  <a:pt x="14905" y="8500"/>
                  <a:pt x="14674" y="8524"/>
                  <a:pt x="14447" y="8565"/>
                </a:cubicBezTo>
                <a:lnTo>
                  <a:pt x="14447" y="8565"/>
                </a:lnTo>
                <a:cubicBezTo>
                  <a:pt x="14329" y="8389"/>
                  <a:pt x="14193" y="8226"/>
                  <a:pt x="14055" y="8080"/>
                </a:cubicBezTo>
                <a:lnTo>
                  <a:pt x="14076" y="8080"/>
                </a:lnTo>
                <a:cubicBezTo>
                  <a:pt x="14133" y="7495"/>
                  <a:pt x="14623" y="7054"/>
                  <a:pt x="15211" y="7050"/>
                </a:cubicBezTo>
                <a:close/>
                <a:moveTo>
                  <a:pt x="94364" y="7050"/>
                </a:moveTo>
                <a:cubicBezTo>
                  <a:pt x="94903" y="7050"/>
                  <a:pt x="95373" y="7430"/>
                  <a:pt x="95487" y="7957"/>
                </a:cubicBezTo>
                <a:cubicBezTo>
                  <a:pt x="95299" y="8136"/>
                  <a:pt x="95128" y="8336"/>
                  <a:pt x="94981" y="8557"/>
                </a:cubicBezTo>
                <a:cubicBezTo>
                  <a:pt x="94760" y="8521"/>
                  <a:pt x="94536" y="8500"/>
                  <a:pt x="94307" y="8500"/>
                </a:cubicBezTo>
                <a:lnTo>
                  <a:pt x="94283" y="8500"/>
                </a:lnTo>
                <a:cubicBezTo>
                  <a:pt x="94047" y="8500"/>
                  <a:pt x="93815" y="8524"/>
                  <a:pt x="93587" y="8565"/>
                </a:cubicBezTo>
                <a:lnTo>
                  <a:pt x="93587" y="8565"/>
                </a:lnTo>
                <a:cubicBezTo>
                  <a:pt x="93469" y="8389"/>
                  <a:pt x="93339" y="8230"/>
                  <a:pt x="93196" y="8080"/>
                </a:cubicBezTo>
                <a:lnTo>
                  <a:pt x="93216" y="8080"/>
                </a:lnTo>
                <a:cubicBezTo>
                  <a:pt x="93278" y="7495"/>
                  <a:pt x="93768" y="7054"/>
                  <a:pt x="94356" y="7050"/>
                </a:cubicBezTo>
                <a:close/>
                <a:moveTo>
                  <a:pt x="62707" y="7050"/>
                </a:moveTo>
                <a:cubicBezTo>
                  <a:pt x="63246" y="7050"/>
                  <a:pt x="63715" y="7430"/>
                  <a:pt x="63830" y="7957"/>
                </a:cubicBezTo>
                <a:cubicBezTo>
                  <a:pt x="63642" y="8136"/>
                  <a:pt x="63470" y="8336"/>
                  <a:pt x="63323" y="8557"/>
                </a:cubicBezTo>
                <a:cubicBezTo>
                  <a:pt x="63103" y="8521"/>
                  <a:pt x="62878" y="8500"/>
                  <a:pt x="62650" y="8500"/>
                </a:cubicBezTo>
                <a:lnTo>
                  <a:pt x="62625" y="8500"/>
                </a:lnTo>
                <a:cubicBezTo>
                  <a:pt x="62389" y="8500"/>
                  <a:pt x="62158" y="8524"/>
                  <a:pt x="61930" y="8565"/>
                </a:cubicBezTo>
                <a:lnTo>
                  <a:pt x="61930" y="8565"/>
                </a:lnTo>
                <a:cubicBezTo>
                  <a:pt x="61813" y="8389"/>
                  <a:pt x="61681" y="8226"/>
                  <a:pt x="61538" y="8080"/>
                </a:cubicBezTo>
                <a:lnTo>
                  <a:pt x="61559" y="8080"/>
                </a:lnTo>
                <a:cubicBezTo>
                  <a:pt x="61621" y="7495"/>
                  <a:pt x="62111" y="7054"/>
                  <a:pt x="62699" y="7050"/>
                </a:cubicBezTo>
                <a:close/>
                <a:moveTo>
                  <a:pt x="78534" y="7050"/>
                </a:moveTo>
                <a:cubicBezTo>
                  <a:pt x="79073" y="7050"/>
                  <a:pt x="79546" y="7430"/>
                  <a:pt x="79661" y="7957"/>
                </a:cubicBezTo>
                <a:cubicBezTo>
                  <a:pt x="79473" y="8136"/>
                  <a:pt x="79301" y="8336"/>
                  <a:pt x="79150" y="8557"/>
                </a:cubicBezTo>
                <a:cubicBezTo>
                  <a:pt x="78930" y="8521"/>
                  <a:pt x="78709" y="8500"/>
                  <a:pt x="78481" y="8500"/>
                </a:cubicBezTo>
                <a:lnTo>
                  <a:pt x="78456" y="8500"/>
                </a:lnTo>
                <a:cubicBezTo>
                  <a:pt x="78220" y="8500"/>
                  <a:pt x="77989" y="8524"/>
                  <a:pt x="77761" y="8565"/>
                </a:cubicBezTo>
                <a:lnTo>
                  <a:pt x="77761" y="8565"/>
                </a:lnTo>
                <a:cubicBezTo>
                  <a:pt x="77643" y="8389"/>
                  <a:pt x="77508" y="8226"/>
                  <a:pt x="77369" y="8080"/>
                </a:cubicBezTo>
                <a:lnTo>
                  <a:pt x="77390" y="8080"/>
                </a:lnTo>
                <a:cubicBezTo>
                  <a:pt x="77451" y="7495"/>
                  <a:pt x="77938" y="7054"/>
                  <a:pt x="78526" y="7050"/>
                </a:cubicBezTo>
                <a:close/>
                <a:moveTo>
                  <a:pt x="7251" y="7050"/>
                </a:moveTo>
                <a:cubicBezTo>
                  <a:pt x="7806" y="7050"/>
                  <a:pt x="8293" y="7458"/>
                  <a:pt x="8386" y="8006"/>
                </a:cubicBezTo>
                <a:cubicBezTo>
                  <a:pt x="8219" y="8169"/>
                  <a:pt x="8067" y="8353"/>
                  <a:pt x="7933" y="8549"/>
                </a:cubicBezTo>
                <a:cubicBezTo>
                  <a:pt x="7729" y="8517"/>
                  <a:pt x="7516" y="8500"/>
                  <a:pt x="7304" y="8500"/>
                </a:cubicBezTo>
                <a:lnTo>
                  <a:pt x="7279" y="8500"/>
                </a:lnTo>
                <a:cubicBezTo>
                  <a:pt x="7013" y="8500"/>
                  <a:pt x="6753" y="8529"/>
                  <a:pt x="6499" y="8581"/>
                </a:cubicBezTo>
                <a:lnTo>
                  <a:pt x="6528" y="8566"/>
                </a:lnTo>
                <a:cubicBezTo>
                  <a:pt x="6401" y="8382"/>
                  <a:pt x="6263" y="8210"/>
                  <a:pt x="6107" y="8051"/>
                </a:cubicBezTo>
                <a:cubicBezTo>
                  <a:pt x="6180" y="7483"/>
                  <a:pt x="6663" y="7054"/>
                  <a:pt x="7243" y="7050"/>
                </a:cubicBezTo>
                <a:close/>
                <a:moveTo>
                  <a:pt x="23077" y="7050"/>
                </a:moveTo>
                <a:cubicBezTo>
                  <a:pt x="23637" y="7050"/>
                  <a:pt x="24118" y="7458"/>
                  <a:pt x="24212" y="8006"/>
                </a:cubicBezTo>
                <a:cubicBezTo>
                  <a:pt x="24050" y="8169"/>
                  <a:pt x="23898" y="8353"/>
                  <a:pt x="23760" y="8549"/>
                </a:cubicBezTo>
                <a:cubicBezTo>
                  <a:pt x="23555" y="8517"/>
                  <a:pt x="23347" y="8500"/>
                  <a:pt x="23134" y="8500"/>
                </a:cubicBezTo>
                <a:lnTo>
                  <a:pt x="23110" y="8500"/>
                </a:lnTo>
                <a:cubicBezTo>
                  <a:pt x="22844" y="8500"/>
                  <a:pt x="22583" y="8529"/>
                  <a:pt x="22329" y="8581"/>
                </a:cubicBezTo>
                <a:lnTo>
                  <a:pt x="22354" y="8566"/>
                </a:lnTo>
                <a:cubicBezTo>
                  <a:pt x="22227" y="8382"/>
                  <a:pt x="22089" y="8210"/>
                  <a:pt x="21937" y="8051"/>
                </a:cubicBezTo>
                <a:cubicBezTo>
                  <a:pt x="22011" y="7483"/>
                  <a:pt x="22493" y="7054"/>
                  <a:pt x="23073" y="7050"/>
                </a:cubicBezTo>
                <a:close/>
                <a:moveTo>
                  <a:pt x="38908" y="7050"/>
                </a:moveTo>
                <a:cubicBezTo>
                  <a:pt x="39464" y="7050"/>
                  <a:pt x="39949" y="7458"/>
                  <a:pt x="40043" y="8006"/>
                </a:cubicBezTo>
                <a:cubicBezTo>
                  <a:pt x="39875" y="8169"/>
                  <a:pt x="39724" y="8353"/>
                  <a:pt x="39590" y="8549"/>
                </a:cubicBezTo>
                <a:cubicBezTo>
                  <a:pt x="39385" y="8517"/>
                  <a:pt x="39174" y="8500"/>
                  <a:pt x="38961" y="8500"/>
                </a:cubicBezTo>
                <a:lnTo>
                  <a:pt x="38936" y="8500"/>
                </a:lnTo>
                <a:cubicBezTo>
                  <a:pt x="38671" y="8500"/>
                  <a:pt x="38410" y="8529"/>
                  <a:pt x="38156" y="8581"/>
                </a:cubicBezTo>
                <a:lnTo>
                  <a:pt x="38185" y="8566"/>
                </a:lnTo>
                <a:cubicBezTo>
                  <a:pt x="38058" y="8382"/>
                  <a:pt x="37920" y="8210"/>
                  <a:pt x="37768" y="8051"/>
                </a:cubicBezTo>
                <a:cubicBezTo>
                  <a:pt x="37838" y="7483"/>
                  <a:pt x="38320" y="7054"/>
                  <a:pt x="38900" y="7050"/>
                </a:cubicBezTo>
                <a:close/>
                <a:moveTo>
                  <a:pt x="54735" y="7050"/>
                </a:moveTo>
                <a:cubicBezTo>
                  <a:pt x="55294" y="7050"/>
                  <a:pt x="55776" y="7458"/>
                  <a:pt x="55870" y="8006"/>
                </a:cubicBezTo>
                <a:cubicBezTo>
                  <a:pt x="55706" y="8169"/>
                  <a:pt x="55555" y="8353"/>
                  <a:pt x="55417" y="8549"/>
                </a:cubicBezTo>
                <a:cubicBezTo>
                  <a:pt x="55212" y="8517"/>
                  <a:pt x="55004" y="8500"/>
                  <a:pt x="54792" y="8500"/>
                </a:cubicBezTo>
                <a:lnTo>
                  <a:pt x="54767" y="8500"/>
                </a:lnTo>
                <a:cubicBezTo>
                  <a:pt x="54501" y="8500"/>
                  <a:pt x="54241" y="8529"/>
                  <a:pt x="53987" y="8581"/>
                </a:cubicBezTo>
                <a:lnTo>
                  <a:pt x="54011" y="8566"/>
                </a:lnTo>
                <a:cubicBezTo>
                  <a:pt x="53885" y="8382"/>
                  <a:pt x="53746" y="8210"/>
                  <a:pt x="53595" y="8051"/>
                </a:cubicBezTo>
                <a:cubicBezTo>
                  <a:pt x="53668" y="7483"/>
                  <a:pt x="54150" y="7054"/>
                  <a:pt x="54731" y="7050"/>
                </a:cubicBezTo>
                <a:close/>
                <a:moveTo>
                  <a:pt x="70565" y="7050"/>
                </a:moveTo>
                <a:cubicBezTo>
                  <a:pt x="71120" y="7050"/>
                  <a:pt x="71606" y="7458"/>
                  <a:pt x="71700" y="8006"/>
                </a:cubicBezTo>
                <a:cubicBezTo>
                  <a:pt x="71533" y="8169"/>
                  <a:pt x="71382" y="8353"/>
                  <a:pt x="71247" y="8549"/>
                </a:cubicBezTo>
                <a:cubicBezTo>
                  <a:pt x="71043" y="8517"/>
                  <a:pt x="70831" y="8500"/>
                  <a:pt x="70618" y="8500"/>
                </a:cubicBezTo>
                <a:lnTo>
                  <a:pt x="70594" y="8500"/>
                </a:lnTo>
                <a:cubicBezTo>
                  <a:pt x="70328" y="8500"/>
                  <a:pt x="70066" y="8529"/>
                  <a:pt x="69813" y="8581"/>
                </a:cubicBezTo>
                <a:lnTo>
                  <a:pt x="69842" y="8566"/>
                </a:lnTo>
                <a:cubicBezTo>
                  <a:pt x="69715" y="8382"/>
                  <a:pt x="69576" y="8210"/>
                  <a:pt x="69425" y="8051"/>
                </a:cubicBezTo>
                <a:cubicBezTo>
                  <a:pt x="69495" y="7483"/>
                  <a:pt x="69977" y="7054"/>
                  <a:pt x="70556" y="7050"/>
                </a:cubicBezTo>
                <a:close/>
                <a:moveTo>
                  <a:pt x="86392" y="7050"/>
                </a:moveTo>
                <a:cubicBezTo>
                  <a:pt x="86951" y="7050"/>
                  <a:pt x="87433" y="7458"/>
                  <a:pt x="87527" y="8006"/>
                </a:cubicBezTo>
                <a:cubicBezTo>
                  <a:pt x="87363" y="8169"/>
                  <a:pt x="87212" y="8353"/>
                  <a:pt x="87073" y="8549"/>
                </a:cubicBezTo>
                <a:cubicBezTo>
                  <a:pt x="86879" y="8519"/>
                  <a:pt x="86680" y="8500"/>
                  <a:pt x="86478" y="8500"/>
                </a:cubicBezTo>
                <a:cubicBezTo>
                  <a:pt x="86460" y="8500"/>
                  <a:pt x="86442" y="8500"/>
                  <a:pt x="86424" y="8500"/>
                </a:cubicBezTo>
                <a:cubicBezTo>
                  <a:pt x="86159" y="8500"/>
                  <a:pt x="85897" y="8529"/>
                  <a:pt x="85644" y="8581"/>
                </a:cubicBezTo>
                <a:lnTo>
                  <a:pt x="85669" y="8566"/>
                </a:lnTo>
                <a:cubicBezTo>
                  <a:pt x="85542" y="8382"/>
                  <a:pt x="85403" y="8210"/>
                  <a:pt x="85252" y="8051"/>
                </a:cubicBezTo>
                <a:cubicBezTo>
                  <a:pt x="85325" y="7483"/>
                  <a:pt x="85808" y="7054"/>
                  <a:pt x="86387" y="7050"/>
                </a:cubicBezTo>
                <a:close/>
                <a:moveTo>
                  <a:pt x="11184" y="6911"/>
                </a:moveTo>
                <a:cubicBezTo>
                  <a:pt x="12453" y="6911"/>
                  <a:pt x="13643" y="7534"/>
                  <a:pt x="14370" y="8581"/>
                </a:cubicBezTo>
                <a:cubicBezTo>
                  <a:pt x="14149" y="8627"/>
                  <a:pt x="13929" y="8692"/>
                  <a:pt x="13720" y="8774"/>
                </a:cubicBezTo>
                <a:cubicBezTo>
                  <a:pt x="13100" y="7997"/>
                  <a:pt x="12180" y="7552"/>
                  <a:pt x="11184" y="7552"/>
                </a:cubicBezTo>
                <a:lnTo>
                  <a:pt x="11164" y="7552"/>
                </a:lnTo>
                <a:cubicBezTo>
                  <a:pt x="10195" y="7556"/>
                  <a:pt x="9289" y="7993"/>
                  <a:pt x="8672" y="8741"/>
                </a:cubicBezTo>
                <a:cubicBezTo>
                  <a:pt x="8459" y="8664"/>
                  <a:pt x="8235" y="8602"/>
                  <a:pt x="8010" y="8561"/>
                </a:cubicBezTo>
                <a:cubicBezTo>
                  <a:pt x="8542" y="7801"/>
                  <a:pt x="9326" y="7271"/>
                  <a:pt x="10204" y="7038"/>
                </a:cubicBezTo>
                <a:cubicBezTo>
                  <a:pt x="10204" y="7042"/>
                  <a:pt x="10204" y="7046"/>
                  <a:pt x="10208" y="7046"/>
                </a:cubicBezTo>
                <a:lnTo>
                  <a:pt x="10273" y="7022"/>
                </a:lnTo>
                <a:cubicBezTo>
                  <a:pt x="10481" y="6973"/>
                  <a:pt x="10698" y="6936"/>
                  <a:pt x="10915" y="6924"/>
                </a:cubicBezTo>
                <a:cubicBezTo>
                  <a:pt x="10919" y="6924"/>
                  <a:pt x="10919" y="6928"/>
                  <a:pt x="10919" y="6932"/>
                </a:cubicBezTo>
                <a:lnTo>
                  <a:pt x="10947" y="6919"/>
                </a:lnTo>
                <a:cubicBezTo>
                  <a:pt x="11017" y="6915"/>
                  <a:pt x="11090" y="6911"/>
                  <a:pt x="11160" y="6911"/>
                </a:cubicBezTo>
                <a:cubicBezTo>
                  <a:pt x="11168" y="6911"/>
                  <a:pt x="11176" y="6911"/>
                  <a:pt x="11184" y="6911"/>
                </a:cubicBezTo>
                <a:close/>
                <a:moveTo>
                  <a:pt x="27014" y="6911"/>
                </a:moveTo>
                <a:cubicBezTo>
                  <a:pt x="28284" y="6911"/>
                  <a:pt x="29474" y="7534"/>
                  <a:pt x="30201" y="8581"/>
                </a:cubicBezTo>
                <a:cubicBezTo>
                  <a:pt x="29975" y="8627"/>
                  <a:pt x="29760" y="8692"/>
                  <a:pt x="29551" y="8774"/>
                </a:cubicBezTo>
                <a:cubicBezTo>
                  <a:pt x="28930" y="7997"/>
                  <a:pt x="28007" y="7552"/>
                  <a:pt x="27015" y="7552"/>
                </a:cubicBezTo>
                <a:lnTo>
                  <a:pt x="26990" y="7552"/>
                </a:lnTo>
                <a:cubicBezTo>
                  <a:pt x="26022" y="7556"/>
                  <a:pt x="25115" y="7993"/>
                  <a:pt x="24503" y="8741"/>
                </a:cubicBezTo>
                <a:cubicBezTo>
                  <a:pt x="24286" y="8664"/>
                  <a:pt x="24065" y="8602"/>
                  <a:pt x="23837" y="8561"/>
                </a:cubicBezTo>
                <a:cubicBezTo>
                  <a:pt x="24372" y="7801"/>
                  <a:pt x="25152" y="7271"/>
                  <a:pt x="26030" y="7038"/>
                </a:cubicBezTo>
                <a:cubicBezTo>
                  <a:pt x="26035" y="7042"/>
                  <a:pt x="26035" y="7046"/>
                  <a:pt x="26035" y="7046"/>
                </a:cubicBezTo>
                <a:lnTo>
                  <a:pt x="26099" y="7022"/>
                </a:lnTo>
                <a:cubicBezTo>
                  <a:pt x="26312" y="6973"/>
                  <a:pt x="26525" y="6936"/>
                  <a:pt x="26745" y="6924"/>
                </a:cubicBezTo>
                <a:cubicBezTo>
                  <a:pt x="26745" y="6924"/>
                  <a:pt x="26745" y="6928"/>
                  <a:pt x="26749" y="6932"/>
                </a:cubicBezTo>
                <a:lnTo>
                  <a:pt x="26774" y="6919"/>
                </a:lnTo>
                <a:cubicBezTo>
                  <a:pt x="26847" y="6915"/>
                  <a:pt x="26917" y="6911"/>
                  <a:pt x="26990" y="6911"/>
                </a:cubicBezTo>
                <a:cubicBezTo>
                  <a:pt x="26998" y="6911"/>
                  <a:pt x="27006" y="6911"/>
                  <a:pt x="27014" y="6911"/>
                </a:cubicBezTo>
                <a:close/>
                <a:moveTo>
                  <a:pt x="42840" y="6911"/>
                </a:moveTo>
                <a:cubicBezTo>
                  <a:pt x="44114" y="6911"/>
                  <a:pt x="45301" y="7534"/>
                  <a:pt x="46026" y="8581"/>
                </a:cubicBezTo>
                <a:cubicBezTo>
                  <a:pt x="45806" y="8627"/>
                  <a:pt x="45585" y="8692"/>
                  <a:pt x="45377" y="8774"/>
                </a:cubicBezTo>
                <a:cubicBezTo>
                  <a:pt x="44757" y="7996"/>
                  <a:pt x="43842" y="7552"/>
                  <a:pt x="42847" y="7552"/>
                </a:cubicBezTo>
                <a:cubicBezTo>
                  <a:pt x="42838" y="7552"/>
                  <a:pt x="42830" y="7552"/>
                  <a:pt x="42821" y="7552"/>
                </a:cubicBezTo>
                <a:cubicBezTo>
                  <a:pt x="41853" y="7556"/>
                  <a:pt x="40946" y="7993"/>
                  <a:pt x="40329" y="8741"/>
                </a:cubicBezTo>
                <a:cubicBezTo>
                  <a:pt x="40117" y="8664"/>
                  <a:pt x="39892" y="8602"/>
                  <a:pt x="39668" y="8561"/>
                </a:cubicBezTo>
                <a:cubicBezTo>
                  <a:pt x="40199" y="7801"/>
                  <a:pt x="40983" y="7271"/>
                  <a:pt x="41860" y="7038"/>
                </a:cubicBezTo>
                <a:cubicBezTo>
                  <a:pt x="41860" y="7042"/>
                  <a:pt x="41860" y="7046"/>
                  <a:pt x="41865" y="7046"/>
                </a:cubicBezTo>
                <a:lnTo>
                  <a:pt x="41930" y="7022"/>
                </a:lnTo>
                <a:cubicBezTo>
                  <a:pt x="42139" y="6973"/>
                  <a:pt x="42355" y="6936"/>
                  <a:pt x="42571" y="6924"/>
                </a:cubicBezTo>
                <a:cubicBezTo>
                  <a:pt x="42576" y="6924"/>
                  <a:pt x="42576" y="6928"/>
                  <a:pt x="42576" y="6932"/>
                </a:cubicBezTo>
                <a:lnTo>
                  <a:pt x="42604" y="6919"/>
                </a:lnTo>
                <a:cubicBezTo>
                  <a:pt x="42674" y="6915"/>
                  <a:pt x="42747" y="6911"/>
                  <a:pt x="42816" y="6911"/>
                </a:cubicBezTo>
                <a:cubicBezTo>
                  <a:pt x="42824" y="6911"/>
                  <a:pt x="42832" y="6911"/>
                  <a:pt x="42840" y="6911"/>
                </a:cubicBezTo>
                <a:close/>
                <a:moveTo>
                  <a:pt x="58659" y="6911"/>
                </a:moveTo>
                <a:cubicBezTo>
                  <a:pt x="59933" y="6911"/>
                  <a:pt x="61129" y="7531"/>
                  <a:pt x="61857" y="8581"/>
                </a:cubicBezTo>
                <a:cubicBezTo>
                  <a:pt x="61632" y="8627"/>
                  <a:pt x="61416" y="8692"/>
                  <a:pt x="61208" y="8774"/>
                </a:cubicBezTo>
                <a:cubicBezTo>
                  <a:pt x="60588" y="7996"/>
                  <a:pt x="59668" y="7552"/>
                  <a:pt x="58678" y="7552"/>
                </a:cubicBezTo>
                <a:cubicBezTo>
                  <a:pt x="58669" y="7552"/>
                  <a:pt x="58660" y="7552"/>
                  <a:pt x="58652" y="7552"/>
                </a:cubicBezTo>
                <a:cubicBezTo>
                  <a:pt x="57679" y="7556"/>
                  <a:pt x="56773" y="7993"/>
                  <a:pt x="56160" y="8741"/>
                </a:cubicBezTo>
                <a:cubicBezTo>
                  <a:pt x="55943" y="8664"/>
                  <a:pt x="55723" y="8602"/>
                  <a:pt x="55494" y="8561"/>
                </a:cubicBezTo>
                <a:cubicBezTo>
                  <a:pt x="56030" y="7801"/>
                  <a:pt x="56809" y="7271"/>
                  <a:pt x="57687" y="7038"/>
                </a:cubicBezTo>
                <a:cubicBezTo>
                  <a:pt x="57691" y="7042"/>
                  <a:pt x="57691" y="7046"/>
                  <a:pt x="57691" y="7046"/>
                </a:cubicBezTo>
                <a:lnTo>
                  <a:pt x="57757" y="7022"/>
                </a:lnTo>
                <a:cubicBezTo>
                  <a:pt x="57969" y="6973"/>
                  <a:pt x="58181" y="6936"/>
                  <a:pt x="58402" y="6924"/>
                </a:cubicBezTo>
                <a:cubicBezTo>
                  <a:pt x="58402" y="6924"/>
                  <a:pt x="58402" y="6928"/>
                  <a:pt x="58407" y="6932"/>
                </a:cubicBezTo>
                <a:lnTo>
                  <a:pt x="58431" y="6919"/>
                </a:lnTo>
                <a:cubicBezTo>
                  <a:pt x="58505" y="6915"/>
                  <a:pt x="58573" y="6911"/>
                  <a:pt x="58647" y="6911"/>
                </a:cubicBezTo>
                <a:cubicBezTo>
                  <a:pt x="58651" y="6911"/>
                  <a:pt x="58655" y="6911"/>
                  <a:pt x="58659" y="6911"/>
                </a:cubicBezTo>
                <a:close/>
                <a:moveTo>
                  <a:pt x="74498" y="6911"/>
                </a:moveTo>
                <a:cubicBezTo>
                  <a:pt x="75772" y="6911"/>
                  <a:pt x="76957" y="7537"/>
                  <a:pt x="77684" y="8581"/>
                </a:cubicBezTo>
                <a:cubicBezTo>
                  <a:pt x="77463" y="8627"/>
                  <a:pt x="77243" y="8692"/>
                  <a:pt x="77035" y="8774"/>
                </a:cubicBezTo>
                <a:cubicBezTo>
                  <a:pt x="76413" y="7997"/>
                  <a:pt x="75495" y="7552"/>
                  <a:pt x="74498" y="7552"/>
                </a:cubicBezTo>
                <a:lnTo>
                  <a:pt x="74477" y="7552"/>
                </a:lnTo>
                <a:cubicBezTo>
                  <a:pt x="73510" y="7556"/>
                  <a:pt x="72603" y="7993"/>
                  <a:pt x="71987" y="8741"/>
                </a:cubicBezTo>
                <a:cubicBezTo>
                  <a:pt x="71774" y="8664"/>
                  <a:pt x="71549" y="8602"/>
                  <a:pt x="71325" y="8561"/>
                </a:cubicBezTo>
                <a:cubicBezTo>
                  <a:pt x="71855" y="7801"/>
                  <a:pt x="72639" y="7271"/>
                  <a:pt x="73518" y="7038"/>
                </a:cubicBezTo>
                <a:cubicBezTo>
                  <a:pt x="73518" y="7042"/>
                  <a:pt x="73518" y="7046"/>
                  <a:pt x="73522" y="7046"/>
                </a:cubicBezTo>
                <a:lnTo>
                  <a:pt x="73587" y="7022"/>
                </a:lnTo>
                <a:cubicBezTo>
                  <a:pt x="73796" y="6973"/>
                  <a:pt x="74012" y="6936"/>
                  <a:pt x="74228" y="6924"/>
                </a:cubicBezTo>
                <a:cubicBezTo>
                  <a:pt x="74232" y="6924"/>
                  <a:pt x="74232" y="6928"/>
                  <a:pt x="74232" y="6932"/>
                </a:cubicBezTo>
                <a:lnTo>
                  <a:pt x="74262" y="6919"/>
                </a:lnTo>
                <a:cubicBezTo>
                  <a:pt x="74330" y="6915"/>
                  <a:pt x="74404" y="6911"/>
                  <a:pt x="74473" y="6911"/>
                </a:cubicBezTo>
                <a:close/>
                <a:moveTo>
                  <a:pt x="90329" y="6911"/>
                </a:moveTo>
                <a:cubicBezTo>
                  <a:pt x="91599" y="6911"/>
                  <a:pt x="92788" y="7537"/>
                  <a:pt x="93514" y="8581"/>
                </a:cubicBezTo>
                <a:cubicBezTo>
                  <a:pt x="93290" y="8627"/>
                  <a:pt x="93073" y="8692"/>
                  <a:pt x="92865" y="8774"/>
                </a:cubicBezTo>
                <a:cubicBezTo>
                  <a:pt x="92245" y="7996"/>
                  <a:pt x="91325" y="7552"/>
                  <a:pt x="90334" y="7552"/>
                </a:cubicBezTo>
                <a:cubicBezTo>
                  <a:pt x="90325" y="7552"/>
                  <a:pt x="90317" y="7552"/>
                  <a:pt x="90308" y="7552"/>
                </a:cubicBezTo>
                <a:cubicBezTo>
                  <a:pt x="89337" y="7556"/>
                  <a:pt x="88430" y="7993"/>
                  <a:pt x="87817" y="8745"/>
                </a:cubicBezTo>
                <a:cubicBezTo>
                  <a:pt x="87601" y="8664"/>
                  <a:pt x="87380" y="8602"/>
                  <a:pt x="87152" y="8561"/>
                </a:cubicBezTo>
                <a:cubicBezTo>
                  <a:pt x="87686" y="7801"/>
                  <a:pt x="88466" y="7271"/>
                  <a:pt x="89344" y="7038"/>
                </a:cubicBezTo>
                <a:cubicBezTo>
                  <a:pt x="89348" y="7042"/>
                  <a:pt x="89348" y="7046"/>
                  <a:pt x="89348" y="7046"/>
                </a:cubicBezTo>
                <a:lnTo>
                  <a:pt x="89414" y="7022"/>
                </a:lnTo>
                <a:cubicBezTo>
                  <a:pt x="89627" y="6973"/>
                  <a:pt x="89838" y="6936"/>
                  <a:pt x="90059" y="6924"/>
                </a:cubicBezTo>
                <a:cubicBezTo>
                  <a:pt x="90059" y="6924"/>
                  <a:pt x="90059" y="6928"/>
                  <a:pt x="90063" y="6932"/>
                </a:cubicBezTo>
                <a:lnTo>
                  <a:pt x="90092" y="6919"/>
                </a:lnTo>
                <a:cubicBezTo>
                  <a:pt x="90161" y="6915"/>
                  <a:pt x="90231" y="6911"/>
                  <a:pt x="90304" y="6911"/>
                </a:cubicBezTo>
                <a:close/>
                <a:moveTo>
                  <a:pt x="19091" y="6911"/>
                </a:moveTo>
                <a:cubicBezTo>
                  <a:pt x="20369" y="6911"/>
                  <a:pt x="21562" y="7540"/>
                  <a:pt x="22289" y="8590"/>
                </a:cubicBezTo>
                <a:cubicBezTo>
                  <a:pt x="22069" y="8639"/>
                  <a:pt x="21852" y="8708"/>
                  <a:pt x="21643" y="8790"/>
                </a:cubicBezTo>
                <a:cubicBezTo>
                  <a:pt x="21023" y="8002"/>
                  <a:pt x="20096" y="7552"/>
                  <a:pt x="19095" y="7552"/>
                </a:cubicBezTo>
                <a:lnTo>
                  <a:pt x="19070" y="7552"/>
                </a:lnTo>
                <a:cubicBezTo>
                  <a:pt x="18708" y="7552"/>
                  <a:pt x="18348" y="7618"/>
                  <a:pt x="18013" y="7737"/>
                </a:cubicBezTo>
                <a:cubicBezTo>
                  <a:pt x="17453" y="7932"/>
                  <a:pt x="16956" y="8279"/>
                  <a:pt x="16572" y="8756"/>
                </a:cubicBezTo>
                <a:lnTo>
                  <a:pt x="16572" y="8756"/>
                </a:lnTo>
                <a:cubicBezTo>
                  <a:pt x="16356" y="8675"/>
                  <a:pt x="16137" y="8615"/>
                  <a:pt x="15914" y="8570"/>
                </a:cubicBezTo>
                <a:cubicBezTo>
                  <a:pt x="16457" y="7789"/>
                  <a:pt x="17262" y="7246"/>
                  <a:pt x="18168" y="7026"/>
                </a:cubicBezTo>
                <a:lnTo>
                  <a:pt x="18176" y="7022"/>
                </a:lnTo>
                <a:cubicBezTo>
                  <a:pt x="18466" y="6952"/>
                  <a:pt x="18764" y="6915"/>
                  <a:pt x="19066" y="6911"/>
                </a:cubicBezTo>
                <a:close/>
                <a:moveTo>
                  <a:pt x="34921" y="6911"/>
                </a:moveTo>
                <a:cubicBezTo>
                  <a:pt x="36199" y="6911"/>
                  <a:pt x="37389" y="7538"/>
                  <a:pt x="38116" y="8590"/>
                </a:cubicBezTo>
                <a:cubicBezTo>
                  <a:pt x="37895" y="8639"/>
                  <a:pt x="37679" y="8708"/>
                  <a:pt x="37470" y="8790"/>
                </a:cubicBezTo>
                <a:cubicBezTo>
                  <a:pt x="36853" y="8002"/>
                  <a:pt x="35922" y="7552"/>
                  <a:pt x="34921" y="7552"/>
                </a:cubicBezTo>
                <a:lnTo>
                  <a:pt x="34901" y="7552"/>
                </a:lnTo>
                <a:cubicBezTo>
                  <a:pt x="33926" y="7556"/>
                  <a:pt x="33015" y="7997"/>
                  <a:pt x="32398" y="8756"/>
                </a:cubicBezTo>
                <a:lnTo>
                  <a:pt x="32398" y="8756"/>
                </a:lnTo>
                <a:cubicBezTo>
                  <a:pt x="32187" y="8675"/>
                  <a:pt x="31968" y="8615"/>
                  <a:pt x="31740" y="8570"/>
                </a:cubicBezTo>
                <a:cubicBezTo>
                  <a:pt x="32288" y="7789"/>
                  <a:pt x="33092" y="7246"/>
                  <a:pt x="33994" y="7026"/>
                </a:cubicBezTo>
                <a:lnTo>
                  <a:pt x="34007" y="7022"/>
                </a:lnTo>
                <a:cubicBezTo>
                  <a:pt x="34293" y="6952"/>
                  <a:pt x="34595" y="6915"/>
                  <a:pt x="34897" y="6911"/>
                </a:cubicBezTo>
                <a:cubicBezTo>
                  <a:pt x="34905" y="6911"/>
                  <a:pt x="34913" y="6911"/>
                  <a:pt x="34921" y="6911"/>
                </a:cubicBezTo>
                <a:close/>
                <a:moveTo>
                  <a:pt x="50736" y="6911"/>
                </a:moveTo>
                <a:cubicBezTo>
                  <a:pt x="52018" y="6911"/>
                  <a:pt x="53218" y="7535"/>
                  <a:pt x="53947" y="8590"/>
                </a:cubicBezTo>
                <a:cubicBezTo>
                  <a:pt x="53726" y="8639"/>
                  <a:pt x="53509" y="8708"/>
                  <a:pt x="53301" y="8790"/>
                </a:cubicBezTo>
                <a:cubicBezTo>
                  <a:pt x="52682" y="8004"/>
                  <a:pt x="51757" y="7552"/>
                  <a:pt x="50753" y="7552"/>
                </a:cubicBezTo>
                <a:cubicBezTo>
                  <a:pt x="50745" y="7552"/>
                  <a:pt x="50736" y="7552"/>
                  <a:pt x="50727" y="7552"/>
                </a:cubicBezTo>
                <a:cubicBezTo>
                  <a:pt x="49757" y="7556"/>
                  <a:pt x="48841" y="7997"/>
                  <a:pt x="48229" y="8756"/>
                </a:cubicBezTo>
                <a:lnTo>
                  <a:pt x="48229" y="8756"/>
                </a:lnTo>
                <a:cubicBezTo>
                  <a:pt x="48014" y="8675"/>
                  <a:pt x="47795" y="8615"/>
                  <a:pt x="47570" y="8570"/>
                </a:cubicBezTo>
                <a:cubicBezTo>
                  <a:pt x="48114" y="7789"/>
                  <a:pt x="48918" y="7246"/>
                  <a:pt x="49825" y="7026"/>
                </a:cubicBezTo>
                <a:lnTo>
                  <a:pt x="49834" y="7022"/>
                </a:lnTo>
                <a:cubicBezTo>
                  <a:pt x="50009" y="6981"/>
                  <a:pt x="50188" y="6948"/>
                  <a:pt x="50369" y="6932"/>
                </a:cubicBezTo>
                <a:cubicBezTo>
                  <a:pt x="50486" y="6919"/>
                  <a:pt x="50605" y="6915"/>
                  <a:pt x="50724" y="6911"/>
                </a:cubicBezTo>
                <a:cubicBezTo>
                  <a:pt x="50728" y="6911"/>
                  <a:pt x="50732" y="6911"/>
                  <a:pt x="50736" y="6911"/>
                </a:cubicBezTo>
                <a:close/>
                <a:moveTo>
                  <a:pt x="66566" y="6911"/>
                </a:moveTo>
                <a:cubicBezTo>
                  <a:pt x="67849" y="6911"/>
                  <a:pt x="69044" y="7535"/>
                  <a:pt x="69772" y="8590"/>
                </a:cubicBezTo>
                <a:cubicBezTo>
                  <a:pt x="69552" y="8639"/>
                  <a:pt x="69336" y="8708"/>
                  <a:pt x="69127" y="8790"/>
                </a:cubicBezTo>
                <a:cubicBezTo>
                  <a:pt x="68511" y="8002"/>
                  <a:pt x="67580" y="7552"/>
                  <a:pt x="66579" y="7552"/>
                </a:cubicBezTo>
                <a:lnTo>
                  <a:pt x="66558" y="7552"/>
                </a:lnTo>
                <a:cubicBezTo>
                  <a:pt x="65582" y="7556"/>
                  <a:pt x="64672" y="7997"/>
                  <a:pt x="64056" y="8756"/>
                </a:cubicBezTo>
                <a:lnTo>
                  <a:pt x="64056" y="8756"/>
                </a:lnTo>
                <a:cubicBezTo>
                  <a:pt x="63845" y="8675"/>
                  <a:pt x="63625" y="8615"/>
                  <a:pt x="63397" y="8570"/>
                </a:cubicBezTo>
                <a:cubicBezTo>
                  <a:pt x="63945" y="7789"/>
                  <a:pt x="64749" y="7246"/>
                  <a:pt x="65651" y="7026"/>
                </a:cubicBezTo>
                <a:lnTo>
                  <a:pt x="65664" y="7022"/>
                </a:lnTo>
                <a:cubicBezTo>
                  <a:pt x="65954" y="6952"/>
                  <a:pt x="66252" y="6915"/>
                  <a:pt x="66554" y="6911"/>
                </a:cubicBezTo>
                <a:cubicBezTo>
                  <a:pt x="66558" y="6911"/>
                  <a:pt x="66562" y="6911"/>
                  <a:pt x="66566" y="6911"/>
                </a:cubicBezTo>
                <a:close/>
                <a:moveTo>
                  <a:pt x="82405" y="6911"/>
                </a:moveTo>
                <a:cubicBezTo>
                  <a:pt x="83684" y="6911"/>
                  <a:pt x="84877" y="7540"/>
                  <a:pt x="85603" y="8590"/>
                </a:cubicBezTo>
                <a:cubicBezTo>
                  <a:pt x="85382" y="8639"/>
                  <a:pt x="85167" y="8708"/>
                  <a:pt x="84958" y="8790"/>
                </a:cubicBezTo>
                <a:cubicBezTo>
                  <a:pt x="84339" y="8004"/>
                  <a:pt x="83413" y="7552"/>
                  <a:pt x="82411" y="7552"/>
                </a:cubicBezTo>
                <a:cubicBezTo>
                  <a:pt x="82402" y="7552"/>
                  <a:pt x="82393" y="7552"/>
                  <a:pt x="82385" y="7552"/>
                </a:cubicBezTo>
                <a:cubicBezTo>
                  <a:pt x="81413" y="7556"/>
                  <a:pt x="80499" y="7997"/>
                  <a:pt x="79886" y="8756"/>
                </a:cubicBezTo>
                <a:lnTo>
                  <a:pt x="79886" y="8756"/>
                </a:lnTo>
                <a:cubicBezTo>
                  <a:pt x="79670" y="8675"/>
                  <a:pt x="79451" y="8615"/>
                  <a:pt x="79227" y="8570"/>
                </a:cubicBezTo>
                <a:cubicBezTo>
                  <a:pt x="79771" y="7789"/>
                  <a:pt x="80575" y="7246"/>
                  <a:pt x="81482" y="7026"/>
                </a:cubicBezTo>
                <a:lnTo>
                  <a:pt x="81491" y="7022"/>
                </a:lnTo>
                <a:cubicBezTo>
                  <a:pt x="81780" y="6952"/>
                  <a:pt x="82079" y="6915"/>
                  <a:pt x="82381" y="6911"/>
                </a:cubicBezTo>
                <a:close/>
                <a:moveTo>
                  <a:pt x="11184" y="7622"/>
                </a:moveTo>
                <a:cubicBezTo>
                  <a:pt x="12152" y="7622"/>
                  <a:pt x="13047" y="8051"/>
                  <a:pt x="13651" y="8802"/>
                </a:cubicBezTo>
                <a:cubicBezTo>
                  <a:pt x="13443" y="8888"/>
                  <a:pt x="13243" y="8994"/>
                  <a:pt x="13055" y="9113"/>
                </a:cubicBezTo>
                <a:cubicBezTo>
                  <a:pt x="12575" y="8581"/>
                  <a:pt x="11895" y="8280"/>
                  <a:pt x="11181" y="8280"/>
                </a:cubicBezTo>
                <a:cubicBezTo>
                  <a:pt x="11177" y="8280"/>
                  <a:pt x="11172" y="8280"/>
                  <a:pt x="11168" y="8280"/>
                </a:cubicBezTo>
                <a:cubicBezTo>
                  <a:pt x="10481" y="8284"/>
                  <a:pt x="9824" y="8574"/>
                  <a:pt x="9354" y="9072"/>
                </a:cubicBezTo>
                <a:cubicBezTo>
                  <a:pt x="9158" y="8953"/>
                  <a:pt x="8954" y="8851"/>
                  <a:pt x="8742" y="8770"/>
                </a:cubicBezTo>
                <a:cubicBezTo>
                  <a:pt x="9341" y="8046"/>
                  <a:pt x="10224" y="7626"/>
                  <a:pt x="11164" y="7622"/>
                </a:cubicBezTo>
                <a:close/>
                <a:moveTo>
                  <a:pt x="27020" y="7622"/>
                </a:moveTo>
                <a:cubicBezTo>
                  <a:pt x="27982" y="7622"/>
                  <a:pt x="28874" y="8053"/>
                  <a:pt x="29481" y="8802"/>
                </a:cubicBezTo>
                <a:cubicBezTo>
                  <a:pt x="29273" y="8888"/>
                  <a:pt x="29073" y="8994"/>
                  <a:pt x="28881" y="9113"/>
                </a:cubicBezTo>
                <a:cubicBezTo>
                  <a:pt x="28402" y="8581"/>
                  <a:pt x="27725" y="8280"/>
                  <a:pt x="27012" y="8280"/>
                </a:cubicBezTo>
                <a:cubicBezTo>
                  <a:pt x="27007" y="8280"/>
                  <a:pt x="27003" y="8280"/>
                  <a:pt x="26998" y="8280"/>
                </a:cubicBezTo>
                <a:cubicBezTo>
                  <a:pt x="26312" y="8284"/>
                  <a:pt x="25650" y="8574"/>
                  <a:pt x="25181" y="9072"/>
                </a:cubicBezTo>
                <a:cubicBezTo>
                  <a:pt x="24989" y="8953"/>
                  <a:pt x="24785" y="8851"/>
                  <a:pt x="24572" y="8770"/>
                </a:cubicBezTo>
                <a:cubicBezTo>
                  <a:pt x="25172" y="8046"/>
                  <a:pt x="26050" y="7626"/>
                  <a:pt x="26994" y="7622"/>
                </a:cubicBezTo>
                <a:cubicBezTo>
                  <a:pt x="27003" y="7622"/>
                  <a:pt x="27012" y="7622"/>
                  <a:pt x="27020" y="7622"/>
                </a:cubicBezTo>
                <a:close/>
                <a:moveTo>
                  <a:pt x="42847" y="7622"/>
                </a:moveTo>
                <a:cubicBezTo>
                  <a:pt x="43812" y="7622"/>
                  <a:pt x="44705" y="8053"/>
                  <a:pt x="45308" y="8802"/>
                </a:cubicBezTo>
                <a:cubicBezTo>
                  <a:pt x="45100" y="8888"/>
                  <a:pt x="44899" y="8994"/>
                  <a:pt x="44712" y="9113"/>
                </a:cubicBezTo>
                <a:cubicBezTo>
                  <a:pt x="44233" y="8581"/>
                  <a:pt x="43552" y="8280"/>
                  <a:pt x="42839" y="8280"/>
                </a:cubicBezTo>
                <a:cubicBezTo>
                  <a:pt x="42834" y="8280"/>
                  <a:pt x="42830" y="8280"/>
                  <a:pt x="42825" y="8280"/>
                </a:cubicBezTo>
                <a:cubicBezTo>
                  <a:pt x="42139" y="8284"/>
                  <a:pt x="41481" y="8574"/>
                  <a:pt x="41012" y="9072"/>
                </a:cubicBezTo>
                <a:cubicBezTo>
                  <a:pt x="40815" y="8953"/>
                  <a:pt x="40611" y="8851"/>
                  <a:pt x="40399" y="8770"/>
                </a:cubicBezTo>
                <a:cubicBezTo>
                  <a:pt x="40999" y="8046"/>
                  <a:pt x="41881" y="7626"/>
                  <a:pt x="42821" y="7622"/>
                </a:cubicBezTo>
                <a:cubicBezTo>
                  <a:pt x="42830" y="7622"/>
                  <a:pt x="42838" y="7622"/>
                  <a:pt x="42847" y="7622"/>
                </a:cubicBezTo>
                <a:close/>
                <a:moveTo>
                  <a:pt x="58671" y="7622"/>
                </a:moveTo>
                <a:cubicBezTo>
                  <a:pt x="59636" y="7622"/>
                  <a:pt x="60530" y="8051"/>
                  <a:pt x="61138" y="8802"/>
                </a:cubicBezTo>
                <a:cubicBezTo>
                  <a:pt x="60931" y="8888"/>
                  <a:pt x="60730" y="8994"/>
                  <a:pt x="60539" y="9113"/>
                </a:cubicBezTo>
                <a:cubicBezTo>
                  <a:pt x="60059" y="8581"/>
                  <a:pt x="59383" y="8280"/>
                  <a:pt x="58669" y="8280"/>
                </a:cubicBezTo>
                <a:cubicBezTo>
                  <a:pt x="58665" y="8280"/>
                  <a:pt x="58660" y="8280"/>
                  <a:pt x="58656" y="8280"/>
                </a:cubicBezTo>
                <a:cubicBezTo>
                  <a:pt x="57969" y="8284"/>
                  <a:pt x="57308" y="8574"/>
                  <a:pt x="56838" y="9072"/>
                </a:cubicBezTo>
                <a:cubicBezTo>
                  <a:pt x="56646" y="8953"/>
                  <a:pt x="56441" y="8851"/>
                  <a:pt x="56229" y="8770"/>
                </a:cubicBezTo>
                <a:cubicBezTo>
                  <a:pt x="56829" y="8046"/>
                  <a:pt x="57708" y="7626"/>
                  <a:pt x="58652" y="7622"/>
                </a:cubicBezTo>
                <a:close/>
                <a:moveTo>
                  <a:pt x="74498" y="7622"/>
                </a:moveTo>
                <a:cubicBezTo>
                  <a:pt x="75466" y="7622"/>
                  <a:pt x="76360" y="8051"/>
                  <a:pt x="76965" y="8802"/>
                </a:cubicBezTo>
                <a:cubicBezTo>
                  <a:pt x="76756" y="8888"/>
                  <a:pt x="76556" y="8994"/>
                  <a:pt x="76369" y="9113"/>
                </a:cubicBezTo>
                <a:cubicBezTo>
                  <a:pt x="75890" y="8581"/>
                  <a:pt x="75213" y="8280"/>
                  <a:pt x="74496" y="8280"/>
                </a:cubicBezTo>
                <a:cubicBezTo>
                  <a:pt x="74492" y="8280"/>
                  <a:pt x="74487" y="8280"/>
                  <a:pt x="74482" y="8280"/>
                </a:cubicBezTo>
                <a:cubicBezTo>
                  <a:pt x="73796" y="8284"/>
                  <a:pt x="73138" y="8574"/>
                  <a:pt x="72669" y="9072"/>
                </a:cubicBezTo>
                <a:cubicBezTo>
                  <a:pt x="72473" y="8953"/>
                  <a:pt x="72268" y="8851"/>
                  <a:pt x="72056" y="8770"/>
                </a:cubicBezTo>
                <a:cubicBezTo>
                  <a:pt x="72656" y="8046"/>
                  <a:pt x="73538" y="7626"/>
                  <a:pt x="74477" y="7622"/>
                </a:cubicBezTo>
                <a:close/>
                <a:moveTo>
                  <a:pt x="90329" y="7622"/>
                </a:moveTo>
                <a:cubicBezTo>
                  <a:pt x="91293" y="7622"/>
                  <a:pt x="92187" y="8051"/>
                  <a:pt x="92796" y="8802"/>
                </a:cubicBezTo>
                <a:cubicBezTo>
                  <a:pt x="92587" y="8888"/>
                  <a:pt x="92387" y="8994"/>
                  <a:pt x="92195" y="9113"/>
                </a:cubicBezTo>
                <a:cubicBezTo>
                  <a:pt x="91717" y="8581"/>
                  <a:pt x="91040" y="8280"/>
                  <a:pt x="90327" y="8280"/>
                </a:cubicBezTo>
                <a:cubicBezTo>
                  <a:pt x="90322" y="8280"/>
                  <a:pt x="90317" y="8280"/>
                  <a:pt x="90313" y="8280"/>
                </a:cubicBezTo>
                <a:cubicBezTo>
                  <a:pt x="89627" y="8284"/>
                  <a:pt x="88965" y="8574"/>
                  <a:pt x="88495" y="9072"/>
                </a:cubicBezTo>
                <a:cubicBezTo>
                  <a:pt x="88303" y="8953"/>
                  <a:pt x="88099" y="8851"/>
                  <a:pt x="87887" y="8770"/>
                </a:cubicBezTo>
                <a:cubicBezTo>
                  <a:pt x="88487" y="8046"/>
                  <a:pt x="89365" y="7626"/>
                  <a:pt x="90308" y="7622"/>
                </a:cubicBezTo>
                <a:close/>
                <a:moveTo>
                  <a:pt x="19101" y="7622"/>
                </a:moveTo>
                <a:cubicBezTo>
                  <a:pt x="20071" y="7622"/>
                  <a:pt x="20971" y="8058"/>
                  <a:pt x="21575" y="8819"/>
                </a:cubicBezTo>
                <a:cubicBezTo>
                  <a:pt x="21370" y="8909"/>
                  <a:pt x="21170" y="9015"/>
                  <a:pt x="20982" y="9137"/>
                </a:cubicBezTo>
                <a:cubicBezTo>
                  <a:pt x="20503" y="8594"/>
                  <a:pt x="19814" y="8280"/>
                  <a:pt x="19092" y="8280"/>
                </a:cubicBezTo>
                <a:cubicBezTo>
                  <a:pt x="19088" y="8280"/>
                  <a:pt x="19083" y="8280"/>
                  <a:pt x="19079" y="8280"/>
                </a:cubicBezTo>
                <a:cubicBezTo>
                  <a:pt x="18384" y="8284"/>
                  <a:pt x="17715" y="8581"/>
                  <a:pt x="17245" y="9092"/>
                </a:cubicBezTo>
                <a:cubicBezTo>
                  <a:pt x="17053" y="8970"/>
                  <a:pt x="16849" y="8868"/>
                  <a:pt x="16640" y="8781"/>
                </a:cubicBezTo>
                <a:cubicBezTo>
                  <a:pt x="16861" y="8512"/>
                  <a:pt x="17122" y="8284"/>
                  <a:pt x="17413" y="8104"/>
                </a:cubicBezTo>
                <a:cubicBezTo>
                  <a:pt x="17903" y="7793"/>
                  <a:pt x="18474" y="7626"/>
                  <a:pt x="19075" y="7622"/>
                </a:cubicBezTo>
                <a:cubicBezTo>
                  <a:pt x="19084" y="7622"/>
                  <a:pt x="19092" y="7622"/>
                  <a:pt x="19101" y="7622"/>
                </a:cubicBezTo>
                <a:close/>
                <a:moveTo>
                  <a:pt x="34921" y="7622"/>
                </a:moveTo>
                <a:cubicBezTo>
                  <a:pt x="35898" y="7622"/>
                  <a:pt x="36797" y="8059"/>
                  <a:pt x="37405" y="8819"/>
                </a:cubicBezTo>
                <a:cubicBezTo>
                  <a:pt x="37196" y="8909"/>
                  <a:pt x="37000" y="9015"/>
                  <a:pt x="36812" y="9137"/>
                </a:cubicBezTo>
                <a:cubicBezTo>
                  <a:pt x="36334" y="8594"/>
                  <a:pt x="35645" y="8280"/>
                  <a:pt x="34919" y="8280"/>
                </a:cubicBezTo>
                <a:cubicBezTo>
                  <a:pt x="34915" y="8280"/>
                  <a:pt x="34910" y="8280"/>
                  <a:pt x="34906" y="8280"/>
                </a:cubicBezTo>
                <a:cubicBezTo>
                  <a:pt x="34689" y="8284"/>
                  <a:pt x="34472" y="8312"/>
                  <a:pt x="34269" y="8370"/>
                </a:cubicBezTo>
                <a:cubicBezTo>
                  <a:pt x="33815" y="8492"/>
                  <a:pt x="33398" y="8741"/>
                  <a:pt x="33072" y="9092"/>
                </a:cubicBezTo>
                <a:cubicBezTo>
                  <a:pt x="32880" y="8970"/>
                  <a:pt x="32680" y="8868"/>
                  <a:pt x="32467" y="8781"/>
                </a:cubicBezTo>
                <a:cubicBezTo>
                  <a:pt x="33068" y="8051"/>
                  <a:pt x="33954" y="7626"/>
                  <a:pt x="34901" y="7622"/>
                </a:cubicBezTo>
                <a:close/>
                <a:moveTo>
                  <a:pt x="50752" y="7622"/>
                </a:moveTo>
                <a:cubicBezTo>
                  <a:pt x="51724" y="7622"/>
                  <a:pt x="52627" y="8059"/>
                  <a:pt x="53231" y="8819"/>
                </a:cubicBezTo>
                <a:cubicBezTo>
                  <a:pt x="53027" y="8909"/>
                  <a:pt x="52827" y="9015"/>
                  <a:pt x="52639" y="9137"/>
                </a:cubicBezTo>
                <a:cubicBezTo>
                  <a:pt x="52161" y="8594"/>
                  <a:pt x="51471" y="8280"/>
                  <a:pt x="50750" y="8280"/>
                </a:cubicBezTo>
                <a:cubicBezTo>
                  <a:pt x="50745" y="8280"/>
                  <a:pt x="50741" y="8280"/>
                  <a:pt x="50736" y="8280"/>
                </a:cubicBezTo>
                <a:cubicBezTo>
                  <a:pt x="50041" y="8284"/>
                  <a:pt x="49372" y="8581"/>
                  <a:pt x="48902" y="9092"/>
                </a:cubicBezTo>
                <a:cubicBezTo>
                  <a:pt x="48710" y="8970"/>
                  <a:pt x="48506" y="8868"/>
                  <a:pt x="48298" y="8781"/>
                </a:cubicBezTo>
                <a:cubicBezTo>
                  <a:pt x="48898" y="8051"/>
                  <a:pt x="49785" y="7626"/>
                  <a:pt x="50731" y="7622"/>
                </a:cubicBezTo>
                <a:close/>
                <a:moveTo>
                  <a:pt x="66579" y="7622"/>
                </a:moveTo>
                <a:cubicBezTo>
                  <a:pt x="67555" y="7622"/>
                  <a:pt x="68454" y="8059"/>
                  <a:pt x="69062" y="8819"/>
                </a:cubicBezTo>
                <a:cubicBezTo>
                  <a:pt x="68854" y="8909"/>
                  <a:pt x="68658" y="9015"/>
                  <a:pt x="68470" y="9137"/>
                </a:cubicBezTo>
                <a:cubicBezTo>
                  <a:pt x="67991" y="8594"/>
                  <a:pt x="67302" y="8280"/>
                  <a:pt x="66576" y="8280"/>
                </a:cubicBezTo>
                <a:cubicBezTo>
                  <a:pt x="66571" y="8280"/>
                  <a:pt x="66567" y="8280"/>
                  <a:pt x="66562" y="8280"/>
                </a:cubicBezTo>
                <a:cubicBezTo>
                  <a:pt x="65868" y="8284"/>
                  <a:pt x="65202" y="8581"/>
                  <a:pt x="64729" y="9092"/>
                </a:cubicBezTo>
                <a:cubicBezTo>
                  <a:pt x="64537" y="8970"/>
                  <a:pt x="64337" y="8868"/>
                  <a:pt x="64124" y="8781"/>
                </a:cubicBezTo>
                <a:cubicBezTo>
                  <a:pt x="64724" y="8051"/>
                  <a:pt x="65611" y="7626"/>
                  <a:pt x="66558" y="7622"/>
                </a:cubicBezTo>
                <a:close/>
                <a:moveTo>
                  <a:pt x="82409" y="7622"/>
                </a:moveTo>
                <a:cubicBezTo>
                  <a:pt x="83382" y="7622"/>
                  <a:pt x="84284" y="8059"/>
                  <a:pt x="84888" y="8819"/>
                </a:cubicBezTo>
                <a:cubicBezTo>
                  <a:pt x="84684" y="8909"/>
                  <a:pt x="84484" y="9015"/>
                  <a:pt x="84296" y="9137"/>
                </a:cubicBezTo>
                <a:cubicBezTo>
                  <a:pt x="83817" y="8594"/>
                  <a:pt x="83129" y="8280"/>
                  <a:pt x="82406" y="8280"/>
                </a:cubicBezTo>
                <a:cubicBezTo>
                  <a:pt x="82402" y="8280"/>
                  <a:pt x="82397" y="8280"/>
                  <a:pt x="82393" y="8280"/>
                </a:cubicBezTo>
                <a:cubicBezTo>
                  <a:pt x="81699" y="8284"/>
                  <a:pt x="81029" y="8581"/>
                  <a:pt x="80560" y="9092"/>
                </a:cubicBezTo>
                <a:cubicBezTo>
                  <a:pt x="80367" y="8970"/>
                  <a:pt x="80163" y="8868"/>
                  <a:pt x="79955" y="8781"/>
                </a:cubicBezTo>
                <a:cubicBezTo>
                  <a:pt x="80555" y="8051"/>
                  <a:pt x="81442" y="7626"/>
                  <a:pt x="82389" y="7622"/>
                </a:cubicBezTo>
                <a:close/>
                <a:moveTo>
                  <a:pt x="11184" y="8349"/>
                </a:moveTo>
                <a:cubicBezTo>
                  <a:pt x="11874" y="8349"/>
                  <a:pt x="12527" y="8643"/>
                  <a:pt x="12993" y="9154"/>
                </a:cubicBezTo>
                <a:cubicBezTo>
                  <a:pt x="12821" y="9268"/>
                  <a:pt x="12655" y="9394"/>
                  <a:pt x="12503" y="9533"/>
                </a:cubicBezTo>
                <a:cubicBezTo>
                  <a:pt x="12160" y="9174"/>
                  <a:pt x="11682" y="8970"/>
                  <a:pt x="11184" y="8970"/>
                </a:cubicBezTo>
                <a:lnTo>
                  <a:pt x="11172" y="8970"/>
                </a:lnTo>
                <a:cubicBezTo>
                  <a:pt x="10698" y="8970"/>
                  <a:pt x="10253" y="9154"/>
                  <a:pt x="9914" y="9484"/>
                </a:cubicBezTo>
                <a:cubicBezTo>
                  <a:pt x="9758" y="9345"/>
                  <a:pt x="9591" y="9219"/>
                  <a:pt x="9415" y="9109"/>
                </a:cubicBezTo>
                <a:cubicBezTo>
                  <a:pt x="9869" y="8631"/>
                  <a:pt x="10506" y="8353"/>
                  <a:pt x="11168" y="8349"/>
                </a:cubicBezTo>
                <a:close/>
                <a:moveTo>
                  <a:pt x="26998" y="8349"/>
                </a:moveTo>
                <a:cubicBezTo>
                  <a:pt x="27692" y="8349"/>
                  <a:pt x="28354" y="8639"/>
                  <a:pt x="28819" y="9154"/>
                </a:cubicBezTo>
                <a:cubicBezTo>
                  <a:pt x="28648" y="9268"/>
                  <a:pt x="28485" y="9394"/>
                  <a:pt x="28329" y="9533"/>
                </a:cubicBezTo>
                <a:cubicBezTo>
                  <a:pt x="27990" y="9173"/>
                  <a:pt x="27514" y="8970"/>
                  <a:pt x="27016" y="8970"/>
                </a:cubicBezTo>
                <a:cubicBezTo>
                  <a:pt x="27012" y="8970"/>
                  <a:pt x="27007" y="8970"/>
                  <a:pt x="27002" y="8970"/>
                </a:cubicBezTo>
                <a:cubicBezTo>
                  <a:pt x="26529" y="8970"/>
                  <a:pt x="26084" y="9154"/>
                  <a:pt x="25745" y="9484"/>
                </a:cubicBezTo>
                <a:cubicBezTo>
                  <a:pt x="25585" y="9345"/>
                  <a:pt x="25417" y="9219"/>
                  <a:pt x="25242" y="9109"/>
                </a:cubicBezTo>
                <a:cubicBezTo>
                  <a:pt x="25699" y="8631"/>
                  <a:pt x="26337" y="8353"/>
                  <a:pt x="26998" y="8349"/>
                </a:cubicBezTo>
                <a:close/>
                <a:moveTo>
                  <a:pt x="42839" y="8349"/>
                </a:moveTo>
                <a:cubicBezTo>
                  <a:pt x="43528" y="8349"/>
                  <a:pt x="44188" y="8643"/>
                  <a:pt x="44650" y="9154"/>
                </a:cubicBezTo>
                <a:cubicBezTo>
                  <a:pt x="44479" y="9268"/>
                  <a:pt x="44311" y="9394"/>
                  <a:pt x="44160" y="9533"/>
                </a:cubicBezTo>
                <a:cubicBezTo>
                  <a:pt x="43817" y="9174"/>
                  <a:pt x="43340" y="8970"/>
                  <a:pt x="42841" y="8970"/>
                </a:cubicBezTo>
                <a:lnTo>
                  <a:pt x="42829" y="8970"/>
                </a:lnTo>
                <a:cubicBezTo>
                  <a:pt x="42355" y="8970"/>
                  <a:pt x="41909" y="9154"/>
                  <a:pt x="41571" y="9484"/>
                </a:cubicBezTo>
                <a:cubicBezTo>
                  <a:pt x="41415" y="9345"/>
                  <a:pt x="41248" y="9219"/>
                  <a:pt x="41072" y="9109"/>
                </a:cubicBezTo>
                <a:cubicBezTo>
                  <a:pt x="41526" y="8631"/>
                  <a:pt x="42163" y="8353"/>
                  <a:pt x="42825" y="8349"/>
                </a:cubicBezTo>
                <a:cubicBezTo>
                  <a:pt x="42830" y="8349"/>
                  <a:pt x="42834" y="8349"/>
                  <a:pt x="42839" y="8349"/>
                </a:cubicBezTo>
                <a:close/>
                <a:moveTo>
                  <a:pt x="58671" y="8349"/>
                </a:moveTo>
                <a:cubicBezTo>
                  <a:pt x="59362" y="8349"/>
                  <a:pt x="60015" y="8643"/>
                  <a:pt x="60477" y="9154"/>
                </a:cubicBezTo>
                <a:cubicBezTo>
                  <a:pt x="60305" y="9268"/>
                  <a:pt x="60142" y="9394"/>
                  <a:pt x="59987" y="9533"/>
                </a:cubicBezTo>
                <a:cubicBezTo>
                  <a:pt x="59644" y="9174"/>
                  <a:pt x="59166" y="8970"/>
                  <a:pt x="58667" y="8970"/>
                </a:cubicBezTo>
                <a:lnTo>
                  <a:pt x="58659" y="8970"/>
                </a:lnTo>
                <a:cubicBezTo>
                  <a:pt x="58186" y="8970"/>
                  <a:pt x="57740" y="9154"/>
                  <a:pt x="57402" y="9484"/>
                </a:cubicBezTo>
                <a:cubicBezTo>
                  <a:pt x="57242" y="9345"/>
                  <a:pt x="57074" y="9219"/>
                  <a:pt x="56899" y="9109"/>
                </a:cubicBezTo>
                <a:cubicBezTo>
                  <a:pt x="57357" y="8631"/>
                  <a:pt x="57994" y="8353"/>
                  <a:pt x="58656" y="8349"/>
                </a:cubicBezTo>
                <a:close/>
                <a:moveTo>
                  <a:pt x="74498" y="8349"/>
                </a:moveTo>
                <a:cubicBezTo>
                  <a:pt x="75188" y="8349"/>
                  <a:pt x="75842" y="8643"/>
                  <a:pt x="76307" y="9154"/>
                </a:cubicBezTo>
                <a:cubicBezTo>
                  <a:pt x="76136" y="9268"/>
                  <a:pt x="75972" y="9394"/>
                  <a:pt x="75817" y="9533"/>
                </a:cubicBezTo>
                <a:cubicBezTo>
                  <a:pt x="75474" y="9174"/>
                  <a:pt x="74997" y="8970"/>
                  <a:pt x="74498" y="8970"/>
                </a:cubicBezTo>
                <a:lnTo>
                  <a:pt x="74486" y="8970"/>
                </a:lnTo>
                <a:cubicBezTo>
                  <a:pt x="74012" y="8970"/>
                  <a:pt x="73567" y="9154"/>
                  <a:pt x="73228" y="9484"/>
                </a:cubicBezTo>
                <a:cubicBezTo>
                  <a:pt x="73073" y="9345"/>
                  <a:pt x="72905" y="9219"/>
                  <a:pt x="72730" y="9109"/>
                </a:cubicBezTo>
                <a:cubicBezTo>
                  <a:pt x="73183" y="8631"/>
                  <a:pt x="73821" y="8353"/>
                  <a:pt x="74482" y="8349"/>
                </a:cubicBezTo>
                <a:close/>
                <a:moveTo>
                  <a:pt x="90329" y="8349"/>
                </a:moveTo>
                <a:cubicBezTo>
                  <a:pt x="91019" y="8349"/>
                  <a:pt x="91672" y="8643"/>
                  <a:pt x="92134" y="9154"/>
                </a:cubicBezTo>
                <a:cubicBezTo>
                  <a:pt x="91963" y="9268"/>
                  <a:pt x="91799" y="9394"/>
                  <a:pt x="91644" y="9533"/>
                </a:cubicBezTo>
                <a:cubicBezTo>
                  <a:pt x="91301" y="9174"/>
                  <a:pt x="90823" y="8970"/>
                  <a:pt x="90325" y="8970"/>
                </a:cubicBezTo>
                <a:lnTo>
                  <a:pt x="90317" y="8970"/>
                </a:lnTo>
                <a:cubicBezTo>
                  <a:pt x="89842" y="8970"/>
                  <a:pt x="89397" y="9154"/>
                  <a:pt x="89058" y="9484"/>
                </a:cubicBezTo>
                <a:cubicBezTo>
                  <a:pt x="88899" y="9345"/>
                  <a:pt x="88732" y="9219"/>
                  <a:pt x="88556" y="9109"/>
                </a:cubicBezTo>
                <a:cubicBezTo>
                  <a:pt x="89014" y="8631"/>
                  <a:pt x="89651" y="8353"/>
                  <a:pt x="90313" y="8349"/>
                </a:cubicBezTo>
                <a:close/>
                <a:moveTo>
                  <a:pt x="11184" y="9039"/>
                </a:moveTo>
                <a:cubicBezTo>
                  <a:pt x="11662" y="9039"/>
                  <a:pt x="12119" y="9235"/>
                  <a:pt x="12450" y="9582"/>
                </a:cubicBezTo>
                <a:cubicBezTo>
                  <a:pt x="12323" y="9705"/>
                  <a:pt x="12201" y="9835"/>
                  <a:pt x="12086" y="9974"/>
                </a:cubicBezTo>
                <a:cubicBezTo>
                  <a:pt x="11858" y="9718"/>
                  <a:pt x="11531" y="9571"/>
                  <a:pt x="11184" y="9571"/>
                </a:cubicBezTo>
                <a:lnTo>
                  <a:pt x="11175" y="9571"/>
                </a:lnTo>
                <a:cubicBezTo>
                  <a:pt x="10857" y="9574"/>
                  <a:pt x="10563" y="9697"/>
                  <a:pt x="10334" y="9914"/>
                </a:cubicBezTo>
                <a:cubicBezTo>
                  <a:pt x="10220" y="9778"/>
                  <a:pt x="10097" y="9648"/>
                  <a:pt x="9967" y="9529"/>
                </a:cubicBezTo>
                <a:cubicBezTo>
                  <a:pt x="10293" y="9215"/>
                  <a:pt x="10719" y="9043"/>
                  <a:pt x="11172" y="9039"/>
                </a:cubicBezTo>
                <a:close/>
                <a:moveTo>
                  <a:pt x="27010" y="9039"/>
                </a:moveTo>
                <a:cubicBezTo>
                  <a:pt x="27488" y="9039"/>
                  <a:pt x="27950" y="9235"/>
                  <a:pt x="28280" y="9582"/>
                </a:cubicBezTo>
                <a:cubicBezTo>
                  <a:pt x="28150" y="9705"/>
                  <a:pt x="28027" y="9835"/>
                  <a:pt x="27917" y="9974"/>
                </a:cubicBezTo>
                <a:cubicBezTo>
                  <a:pt x="27684" y="9718"/>
                  <a:pt x="27358" y="9571"/>
                  <a:pt x="27010" y="9571"/>
                </a:cubicBezTo>
                <a:lnTo>
                  <a:pt x="27006" y="9571"/>
                </a:lnTo>
                <a:cubicBezTo>
                  <a:pt x="26688" y="9574"/>
                  <a:pt x="26390" y="9697"/>
                  <a:pt x="26165" y="9914"/>
                </a:cubicBezTo>
                <a:cubicBezTo>
                  <a:pt x="26050" y="9778"/>
                  <a:pt x="25928" y="9648"/>
                  <a:pt x="25797" y="9529"/>
                </a:cubicBezTo>
                <a:cubicBezTo>
                  <a:pt x="26120" y="9215"/>
                  <a:pt x="26549" y="9043"/>
                  <a:pt x="27002" y="9039"/>
                </a:cubicBezTo>
                <a:close/>
                <a:moveTo>
                  <a:pt x="42841" y="9039"/>
                </a:moveTo>
                <a:cubicBezTo>
                  <a:pt x="43319" y="9039"/>
                  <a:pt x="43777" y="9235"/>
                  <a:pt x="44107" y="9582"/>
                </a:cubicBezTo>
                <a:cubicBezTo>
                  <a:pt x="43981" y="9705"/>
                  <a:pt x="43858" y="9835"/>
                  <a:pt x="43743" y="9974"/>
                </a:cubicBezTo>
                <a:cubicBezTo>
                  <a:pt x="43515" y="9718"/>
                  <a:pt x="43189" y="9571"/>
                  <a:pt x="42841" y="9571"/>
                </a:cubicBezTo>
                <a:lnTo>
                  <a:pt x="42833" y="9571"/>
                </a:lnTo>
                <a:cubicBezTo>
                  <a:pt x="42514" y="9574"/>
                  <a:pt x="42220" y="9697"/>
                  <a:pt x="41992" y="9914"/>
                </a:cubicBezTo>
                <a:cubicBezTo>
                  <a:pt x="41877" y="9778"/>
                  <a:pt x="41755" y="9648"/>
                  <a:pt x="41624" y="9529"/>
                </a:cubicBezTo>
                <a:cubicBezTo>
                  <a:pt x="41951" y="9215"/>
                  <a:pt x="42375" y="9043"/>
                  <a:pt x="42829" y="9039"/>
                </a:cubicBezTo>
                <a:close/>
                <a:moveTo>
                  <a:pt x="58673" y="9039"/>
                </a:moveTo>
                <a:cubicBezTo>
                  <a:pt x="59151" y="9039"/>
                  <a:pt x="59606" y="9239"/>
                  <a:pt x="59938" y="9582"/>
                </a:cubicBezTo>
                <a:cubicBezTo>
                  <a:pt x="59807" y="9705"/>
                  <a:pt x="59685" y="9835"/>
                  <a:pt x="59574" y="9974"/>
                </a:cubicBezTo>
                <a:cubicBezTo>
                  <a:pt x="59342" y="9718"/>
                  <a:pt x="59010" y="9571"/>
                  <a:pt x="58663" y="9571"/>
                </a:cubicBezTo>
                <a:cubicBezTo>
                  <a:pt x="58345" y="9574"/>
                  <a:pt x="58047" y="9697"/>
                  <a:pt x="57822" y="9914"/>
                </a:cubicBezTo>
                <a:cubicBezTo>
                  <a:pt x="57708" y="9778"/>
                  <a:pt x="57585" y="9648"/>
                  <a:pt x="57455" y="9529"/>
                </a:cubicBezTo>
                <a:cubicBezTo>
                  <a:pt x="57777" y="9215"/>
                  <a:pt x="58206" y="9043"/>
                  <a:pt x="58659" y="9039"/>
                </a:cubicBezTo>
                <a:cubicBezTo>
                  <a:pt x="58664" y="9039"/>
                  <a:pt x="58669" y="9039"/>
                  <a:pt x="58673" y="9039"/>
                </a:cubicBezTo>
                <a:close/>
                <a:moveTo>
                  <a:pt x="74500" y="9039"/>
                </a:moveTo>
                <a:cubicBezTo>
                  <a:pt x="74981" y="9039"/>
                  <a:pt x="75436" y="9239"/>
                  <a:pt x="75764" y="9582"/>
                </a:cubicBezTo>
                <a:cubicBezTo>
                  <a:pt x="75638" y="9705"/>
                  <a:pt x="75515" y="9835"/>
                  <a:pt x="75401" y="9974"/>
                </a:cubicBezTo>
                <a:cubicBezTo>
                  <a:pt x="75168" y="9718"/>
                  <a:pt x="74837" y="9571"/>
                  <a:pt x="74490" y="9571"/>
                </a:cubicBezTo>
                <a:cubicBezTo>
                  <a:pt x="74175" y="9574"/>
                  <a:pt x="73877" y="9697"/>
                  <a:pt x="73649" y="9914"/>
                </a:cubicBezTo>
                <a:cubicBezTo>
                  <a:pt x="73534" y="9778"/>
                  <a:pt x="73412" y="9648"/>
                  <a:pt x="73281" y="9529"/>
                </a:cubicBezTo>
                <a:cubicBezTo>
                  <a:pt x="73608" y="9215"/>
                  <a:pt x="74032" y="9043"/>
                  <a:pt x="74486" y="9039"/>
                </a:cubicBezTo>
                <a:cubicBezTo>
                  <a:pt x="74491" y="9039"/>
                  <a:pt x="74496" y="9039"/>
                  <a:pt x="74500" y="9039"/>
                </a:cubicBezTo>
                <a:close/>
                <a:moveTo>
                  <a:pt x="90331" y="9039"/>
                </a:moveTo>
                <a:cubicBezTo>
                  <a:pt x="90807" y="9039"/>
                  <a:pt x="91263" y="9239"/>
                  <a:pt x="91595" y="9582"/>
                </a:cubicBezTo>
                <a:cubicBezTo>
                  <a:pt x="91465" y="9705"/>
                  <a:pt x="91342" y="9835"/>
                  <a:pt x="91231" y="9974"/>
                </a:cubicBezTo>
                <a:cubicBezTo>
                  <a:pt x="90999" y="9718"/>
                  <a:pt x="90672" y="9571"/>
                  <a:pt x="90329" y="9571"/>
                </a:cubicBezTo>
                <a:lnTo>
                  <a:pt x="90321" y="9571"/>
                </a:lnTo>
                <a:cubicBezTo>
                  <a:pt x="90002" y="9574"/>
                  <a:pt x="89704" y="9697"/>
                  <a:pt x="89480" y="9914"/>
                </a:cubicBezTo>
                <a:cubicBezTo>
                  <a:pt x="89365" y="9778"/>
                  <a:pt x="89242" y="9648"/>
                  <a:pt x="89107" y="9529"/>
                </a:cubicBezTo>
                <a:cubicBezTo>
                  <a:pt x="89435" y="9215"/>
                  <a:pt x="89863" y="9043"/>
                  <a:pt x="90317" y="9039"/>
                </a:cubicBezTo>
                <a:cubicBezTo>
                  <a:pt x="90321" y="9039"/>
                  <a:pt x="90326" y="9039"/>
                  <a:pt x="90331" y="9039"/>
                </a:cubicBezTo>
                <a:close/>
                <a:moveTo>
                  <a:pt x="11184" y="9644"/>
                </a:moveTo>
                <a:cubicBezTo>
                  <a:pt x="11515" y="9644"/>
                  <a:pt x="11825" y="9782"/>
                  <a:pt x="12046" y="10027"/>
                </a:cubicBezTo>
                <a:cubicBezTo>
                  <a:pt x="11797" y="10346"/>
                  <a:pt x="11592" y="10710"/>
                  <a:pt x="11449" y="11102"/>
                </a:cubicBezTo>
                <a:cubicBezTo>
                  <a:pt x="11360" y="11094"/>
                  <a:pt x="11270" y="11094"/>
                  <a:pt x="11179" y="11094"/>
                </a:cubicBezTo>
                <a:lnTo>
                  <a:pt x="11017" y="11094"/>
                </a:lnTo>
                <a:cubicBezTo>
                  <a:pt x="10866" y="10681"/>
                  <a:pt x="10649" y="10301"/>
                  <a:pt x="10380" y="9970"/>
                </a:cubicBezTo>
                <a:cubicBezTo>
                  <a:pt x="10596" y="9758"/>
                  <a:pt x="10877" y="9644"/>
                  <a:pt x="11175" y="9644"/>
                </a:cubicBezTo>
                <a:close/>
                <a:moveTo>
                  <a:pt x="27023" y="9644"/>
                </a:moveTo>
                <a:cubicBezTo>
                  <a:pt x="27348" y="9644"/>
                  <a:pt x="27656" y="9786"/>
                  <a:pt x="27873" y="10027"/>
                </a:cubicBezTo>
                <a:cubicBezTo>
                  <a:pt x="27623" y="10346"/>
                  <a:pt x="27423" y="10710"/>
                  <a:pt x="27280" y="11102"/>
                </a:cubicBezTo>
                <a:cubicBezTo>
                  <a:pt x="27190" y="11094"/>
                  <a:pt x="27096" y="11094"/>
                  <a:pt x="27006" y="11094"/>
                </a:cubicBezTo>
                <a:lnTo>
                  <a:pt x="26847" y="11094"/>
                </a:lnTo>
                <a:cubicBezTo>
                  <a:pt x="26696" y="10681"/>
                  <a:pt x="26480" y="10301"/>
                  <a:pt x="26210" y="9970"/>
                </a:cubicBezTo>
                <a:cubicBezTo>
                  <a:pt x="26422" y="9758"/>
                  <a:pt x="26704" y="9644"/>
                  <a:pt x="27006" y="9644"/>
                </a:cubicBezTo>
                <a:cubicBezTo>
                  <a:pt x="27012" y="9644"/>
                  <a:pt x="27017" y="9644"/>
                  <a:pt x="27023" y="9644"/>
                </a:cubicBezTo>
                <a:close/>
                <a:moveTo>
                  <a:pt x="42849" y="9644"/>
                </a:moveTo>
                <a:cubicBezTo>
                  <a:pt x="43178" y="9644"/>
                  <a:pt x="43486" y="9786"/>
                  <a:pt x="43703" y="10027"/>
                </a:cubicBezTo>
                <a:cubicBezTo>
                  <a:pt x="43453" y="10346"/>
                  <a:pt x="43249" y="10710"/>
                  <a:pt x="43106" y="11102"/>
                </a:cubicBezTo>
                <a:cubicBezTo>
                  <a:pt x="43035" y="11096"/>
                  <a:pt x="42963" y="11092"/>
                  <a:pt x="42891" y="11092"/>
                </a:cubicBezTo>
                <a:cubicBezTo>
                  <a:pt x="42865" y="11092"/>
                  <a:pt x="42838" y="11093"/>
                  <a:pt x="42812" y="11094"/>
                </a:cubicBezTo>
                <a:lnTo>
                  <a:pt x="42674" y="11094"/>
                </a:lnTo>
                <a:cubicBezTo>
                  <a:pt x="42522" y="10681"/>
                  <a:pt x="42306" y="10301"/>
                  <a:pt x="42037" y="9970"/>
                </a:cubicBezTo>
                <a:cubicBezTo>
                  <a:pt x="42252" y="9758"/>
                  <a:pt x="42535" y="9644"/>
                  <a:pt x="42833" y="9644"/>
                </a:cubicBezTo>
                <a:cubicBezTo>
                  <a:pt x="42838" y="9644"/>
                  <a:pt x="42844" y="9644"/>
                  <a:pt x="42849" y="9644"/>
                </a:cubicBezTo>
                <a:close/>
                <a:moveTo>
                  <a:pt x="58680" y="9644"/>
                </a:moveTo>
                <a:cubicBezTo>
                  <a:pt x="59009" y="9644"/>
                  <a:pt x="59312" y="9786"/>
                  <a:pt x="59529" y="10027"/>
                </a:cubicBezTo>
                <a:cubicBezTo>
                  <a:pt x="59280" y="10346"/>
                  <a:pt x="59080" y="10710"/>
                  <a:pt x="58937" y="11102"/>
                </a:cubicBezTo>
                <a:cubicBezTo>
                  <a:pt x="58848" y="11094"/>
                  <a:pt x="58757" y="11094"/>
                  <a:pt x="58663" y="11094"/>
                </a:cubicBezTo>
                <a:lnTo>
                  <a:pt x="58505" y="11094"/>
                </a:lnTo>
                <a:cubicBezTo>
                  <a:pt x="58353" y="10681"/>
                  <a:pt x="58137" y="10301"/>
                  <a:pt x="57867" y="9970"/>
                </a:cubicBezTo>
                <a:cubicBezTo>
                  <a:pt x="58079" y="9758"/>
                  <a:pt x="58361" y="9644"/>
                  <a:pt x="58663" y="9644"/>
                </a:cubicBezTo>
                <a:cubicBezTo>
                  <a:pt x="58669" y="9644"/>
                  <a:pt x="58675" y="9644"/>
                  <a:pt x="58680" y="9644"/>
                </a:cubicBezTo>
                <a:close/>
                <a:moveTo>
                  <a:pt x="74507" y="9644"/>
                </a:moveTo>
                <a:cubicBezTo>
                  <a:pt x="74836" y="9644"/>
                  <a:pt x="75143" y="9786"/>
                  <a:pt x="75360" y="10027"/>
                </a:cubicBezTo>
                <a:cubicBezTo>
                  <a:pt x="75111" y="10346"/>
                  <a:pt x="74907" y="10710"/>
                  <a:pt x="74764" y="11102"/>
                </a:cubicBezTo>
                <a:cubicBezTo>
                  <a:pt x="74673" y="11094"/>
                  <a:pt x="74584" y="11094"/>
                  <a:pt x="74494" y="11094"/>
                </a:cubicBezTo>
                <a:lnTo>
                  <a:pt x="74330" y="11094"/>
                </a:lnTo>
                <a:cubicBezTo>
                  <a:pt x="74179" y="10681"/>
                  <a:pt x="73963" y="10301"/>
                  <a:pt x="73693" y="9970"/>
                </a:cubicBezTo>
                <a:cubicBezTo>
                  <a:pt x="73910" y="9758"/>
                  <a:pt x="74192" y="9644"/>
                  <a:pt x="74490" y="9644"/>
                </a:cubicBezTo>
                <a:cubicBezTo>
                  <a:pt x="74496" y="9644"/>
                  <a:pt x="74501" y="9644"/>
                  <a:pt x="74507" y="9644"/>
                </a:cubicBezTo>
                <a:close/>
                <a:moveTo>
                  <a:pt x="90337" y="9644"/>
                </a:moveTo>
                <a:cubicBezTo>
                  <a:pt x="90661" y="9644"/>
                  <a:pt x="90969" y="9786"/>
                  <a:pt x="91186" y="10027"/>
                </a:cubicBezTo>
                <a:cubicBezTo>
                  <a:pt x="90937" y="10346"/>
                  <a:pt x="90737" y="10710"/>
                  <a:pt x="90594" y="11102"/>
                </a:cubicBezTo>
                <a:cubicBezTo>
                  <a:pt x="90504" y="11094"/>
                  <a:pt x="90415" y="11094"/>
                  <a:pt x="90321" y="11094"/>
                </a:cubicBezTo>
                <a:lnTo>
                  <a:pt x="90161" y="11094"/>
                </a:lnTo>
                <a:cubicBezTo>
                  <a:pt x="90010" y="10681"/>
                  <a:pt x="89793" y="10301"/>
                  <a:pt x="89524" y="9970"/>
                </a:cubicBezTo>
                <a:cubicBezTo>
                  <a:pt x="89736" y="9758"/>
                  <a:pt x="90019" y="9644"/>
                  <a:pt x="90321" y="9644"/>
                </a:cubicBezTo>
                <a:cubicBezTo>
                  <a:pt x="90326" y="9644"/>
                  <a:pt x="90332" y="9644"/>
                  <a:pt x="90337" y="9644"/>
                </a:cubicBezTo>
                <a:close/>
                <a:moveTo>
                  <a:pt x="19093" y="8349"/>
                </a:moveTo>
                <a:cubicBezTo>
                  <a:pt x="19790" y="8349"/>
                  <a:pt x="20458" y="8651"/>
                  <a:pt x="20925" y="9178"/>
                </a:cubicBezTo>
                <a:cubicBezTo>
                  <a:pt x="20243" y="9635"/>
                  <a:pt x="19707" y="10301"/>
                  <a:pt x="19418" y="11106"/>
                </a:cubicBezTo>
                <a:cubicBezTo>
                  <a:pt x="19325" y="11099"/>
                  <a:pt x="19231" y="11093"/>
                  <a:pt x="19138" y="11093"/>
                </a:cubicBezTo>
                <a:cubicBezTo>
                  <a:pt x="19117" y="11093"/>
                  <a:pt x="19096" y="11093"/>
                  <a:pt x="19075" y="11094"/>
                </a:cubicBezTo>
                <a:cubicBezTo>
                  <a:pt x="19009" y="11094"/>
                  <a:pt x="18944" y="11094"/>
                  <a:pt x="18879" y="11098"/>
                </a:cubicBezTo>
                <a:cubicBezTo>
                  <a:pt x="18727" y="10689"/>
                  <a:pt x="18519" y="10317"/>
                  <a:pt x="18258" y="9991"/>
                </a:cubicBezTo>
                <a:lnTo>
                  <a:pt x="18258" y="9991"/>
                </a:lnTo>
                <a:lnTo>
                  <a:pt x="18262" y="9995"/>
                </a:lnTo>
                <a:cubicBezTo>
                  <a:pt x="18344" y="9909"/>
                  <a:pt x="18438" y="9840"/>
                  <a:pt x="18536" y="9786"/>
                </a:cubicBezTo>
                <a:cubicBezTo>
                  <a:pt x="18703" y="9693"/>
                  <a:pt x="18891" y="9644"/>
                  <a:pt x="19087" y="9644"/>
                </a:cubicBezTo>
                <a:cubicBezTo>
                  <a:pt x="19092" y="9644"/>
                  <a:pt x="19098" y="9644"/>
                  <a:pt x="19103" y="9644"/>
                </a:cubicBezTo>
                <a:cubicBezTo>
                  <a:pt x="19436" y="9644"/>
                  <a:pt x="19752" y="9790"/>
                  <a:pt x="19969" y="10048"/>
                </a:cubicBezTo>
                <a:lnTo>
                  <a:pt x="20026" y="10003"/>
                </a:lnTo>
                <a:cubicBezTo>
                  <a:pt x="19794" y="9729"/>
                  <a:pt x="19451" y="9571"/>
                  <a:pt x="19091" y="9571"/>
                </a:cubicBezTo>
                <a:lnTo>
                  <a:pt x="19087" y="9571"/>
                </a:lnTo>
                <a:cubicBezTo>
                  <a:pt x="18960" y="9574"/>
                  <a:pt x="18838" y="9590"/>
                  <a:pt x="18723" y="9627"/>
                </a:cubicBezTo>
                <a:cubicBezTo>
                  <a:pt x="18536" y="9688"/>
                  <a:pt x="18360" y="9795"/>
                  <a:pt x="18217" y="9942"/>
                </a:cubicBezTo>
                <a:cubicBezTo>
                  <a:pt x="18107" y="9803"/>
                  <a:pt x="17984" y="9672"/>
                  <a:pt x="17854" y="9554"/>
                </a:cubicBezTo>
                <a:cubicBezTo>
                  <a:pt x="17915" y="9492"/>
                  <a:pt x="17976" y="9435"/>
                  <a:pt x="18046" y="9386"/>
                </a:cubicBezTo>
                <a:cubicBezTo>
                  <a:pt x="18344" y="9162"/>
                  <a:pt x="18703" y="9039"/>
                  <a:pt x="19083" y="9039"/>
                </a:cubicBezTo>
                <a:cubicBezTo>
                  <a:pt x="19087" y="9039"/>
                  <a:pt x="19092" y="9039"/>
                  <a:pt x="19097" y="9039"/>
                </a:cubicBezTo>
                <a:cubicBezTo>
                  <a:pt x="19582" y="9039"/>
                  <a:pt x="20053" y="9246"/>
                  <a:pt x="20382" y="9603"/>
                </a:cubicBezTo>
                <a:lnTo>
                  <a:pt x="20435" y="9558"/>
                </a:lnTo>
                <a:cubicBezTo>
                  <a:pt x="20088" y="9182"/>
                  <a:pt x="19601" y="8970"/>
                  <a:pt x="19091" y="8970"/>
                </a:cubicBezTo>
                <a:lnTo>
                  <a:pt x="19083" y="8970"/>
                </a:lnTo>
                <a:cubicBezTo>
                  <a:pt x="18993" y="8970"/>
                  <a:pt x="18907" y="8978"/>
                  <a:pt x="18825" y="8990"/>
                </a:cubicBezTo>
                <a:lnTo>
                  <a:pt x="18813" y="8990"/>
                </a:lnTo>
                <a:cubicBezTo>
                  <a:pt x="18654" y="9015"/>
                  <a:pt x="18499" y="9060"/>
                  <a:pt x="18356" y="9125"/>
                </a:cubicBezTo>
                <a:cubicBezTo>
                  <a:pt x="18152" y="9215"/>
                  <a:pt x="17964" y="9341"/>
                  <a:pt x="17801" y="9505"/>
                </a:cubicBezTo>
                <a:cubicBezTo>
                  <a:pt x="17645" y="9366"/>
                  <a:pt x="17482" y="9239"/>
                  <a:pt x="17306" y="9129"/>
                </a:cubicBezTo>
                <a:cubicBezTo>
                  <a:pt x="17764" y="8639"/>
                  <a:pt x="18409" y="8353"/>
                  <a:pt x="19079" y="8349"/>
                </a:cubicBezTo>
                <a:cubicBezTo>
                  <a:pt x="19084" y="8349"/>
                  <a:pt x="19088" y="8349"/>
                  <a:pt x="19093" y="8349"/>
                </a:cubicBezTo>
                <a:close/>
                <a:moveTo>
                  <a:pt x="34906" y="8349"/>
                </a:moveTo>
                <a:cubicBezTo>
                  <a:pt x="35616" y="8349"/>
                  <a:pt x="36286" y="8647"/>
                  <a:pt x="36751" y="9178"/>
                </a:cubicBezTo>
                <a:cubicBezTo>
                  <a:pt x="36073" y="9635"/>
                  <a:pt x="35538" y="10301"/>
                  <a:pt x="35249" y="11106"/>
                </a:cubicBezTo>
                <a:cubicBezTo>
                  <a:pt x="35155" y="11099"/>
                  <a:pt x="35062" y="11093"/>
                  <a:pt x="34966" y="11093"/>
                </a:cubicBezTo>
                <a:cubicBezTo>
                  <a:pt x="34944" y="11093"/>
                  <a:pt x="34923" y="11093"/>
                  <a:pt x="34901" y="11094"/>
                </a:cubicBezTo>
                <a:cubicBezTo>
                  <a:pt x="34836" y="11094"/>
                  <a:pt x="34770" y="11094"/>
                  <a:pt x="34705" y="11098"/>
                </a:cubicBezTo>
                <a:cubicBezTo>
                  <a:pt x="34558" y="10689"/>
                  <a:pt x="34346" y="10317"/>
                  <a:pt x="34088" y="9991"/>
                </a:cubicBezTo>
                <a:lnTo>
                  <a:pt x="34088" y="9991"/>
                </a:lnTo>
                <a:lnTo>
                  <a:pt x="34092" y="9995"/>
                </a:lnTo>
                <a:cubicBezTo>
                  <a:pt x="34309" y="9771"/>
                  <a:pt x="34599" y="9644"/>
                  <a:pt x="34914" y="9644"/>
                </a:cubicBezTo>
                <a:cubicBezTo>
                  <a:pt x="34919" y="9644"/>
                  <a:pt x="34925" y="9644"/>
                  <a:pt x="34930" y="9644"/>
                </a:cubicBezTo>
                <a:cubicBezTo>
                  <a:pt x="35267" y="9644"/>
                  <a:pt x="35583" y="9790"/>
                  <a:pt x="35800" y="10048"/>
                </a:cubicBezTo>
                <a:lnTo>
                  <a:pt x="35853" y="10003"/>
                </a:lnTo>
                <a:cubicBezTo>
                  <a:pt x="35620" y="9729"/>
                  <a:pt x="35281" y="9571"/>
                  <a:pt x="34921" y="9571"/>
                </a:cubicBezTo>
                <a:lnTo>
                  <a:pt x="34914" y="9571"/>
                </a:lnTo>
                <a:cubicBezTo>
                  <a:pt x="34582" y="9574"/>
                  <a:pt x="34276" y="9705"/>
                  <a:pt x="34048" y="9942"/>
                </a:cubicBezTo>
                <a:cubicBezTo>
                  <a:pt x="33933" y="9803"/>
                  <a:pt x="33811" y="9672"/>
                  <a:pt x="33680" y="9554"/>
                </a:cubicBezTo>
                <a:cubicBezTo>
                  <a:pt x="34011" y="9223"/>
                  <a:pt x="34444" y="9043"/>
                  <a:pt x="34910" y="9039"/>
                </a:cubicBezTo>
                <a:cubicBezTo>
                  <a:pt x="34914" y="9039"/>
                  <a:pt x="34919" y="9039"/>
                  <a:pt x="34923" y="9039"/>
                </a:cubicBezTo>
                <a:cubicBezTo>
                  <a:pt x="35412" y="9039"/>
                  <a:pt x="35880" y="9246"/>
                  <a:pt x="36212" y="9603"/>
                </a:cubicBezTo>
                <a:lnTo>
                  <a:pt x="36261" y="9558"/>
                </a:lnTo>
                <a:cubicBezTo>
                  <a:pt x="35917" y="9182"/>
                  <a:pt x="35433" y="8970"/>
                  <a:pt x="34924" y="8970"/>
                </a:cubicBezTo>
                <a:cubicBezTo>
                  <a:pt x="34919" y="8970"/>
                  <a:pt x="34914" y="8970"/>
                  <a:pt x="34910" y="8970"/>
                </a:cubicBezTo>
                <a:cubicBezTo>
                  <a:pt x="34427" y="8970"/>
                  <a:pt x="33970" y="9162"/>
                  <a:pt x="33631" y="9505"/>
                </a:cubicBezTo>
                <a:cubicBezTo>
                  <a:pt x="33476" y="9366"/>
                  <a:pt x="33308" y="9239"/>
                  <a:pt x="33132" y="9129"/>
                </a:cubicBezTo>
                <a:cubicBezTo>
                  <a:pt x="33390" y="8855"/>
                  <a:pt x="33705" y="8643"/>
                  <a:pt x="34048" y="8512"/>
                </a:cubicBezTo>
                <a:cubicBezTo>
                  <a:pt x="34166" y="8468"/>
                  <a:pt x="34284" y="8431"/>
                  <a:pt x="34407" y="8406"/>
                </a:cubicBezTo>
                <a:cubicBezTo>
                  <a:pt x="34489" y="8389"/>
                  <a:pt x="34570" y="8374"/>
                  <a:pt x="34656" y="8365"/>
                </a:cubicBezTo>
                <a:cubicBezTo>
                  <a:pt x="34738" y="8357"/>
                  <a:pt x="34823" y="8349"/>
                  <a:pt x="34906" y="8349"/>
                </a:cubicBezTo>
                <a:close/>
                <a:moveTo>
                  <a:pt x="50748" y="8349"/>
                </a:moveTo>
                <a:cubicBezTo>
                  <a:pt x="51451" y="8349"/>
                  <a:pt x="52116" y="8651"/>
                  <a:pt x="52582" y="9178"/>
                </a:cubicBezTo>
                <a:cubicBezTo>
                  <a:pt x="51900" y="9635"/>
                  <a:pt x="51365" y="10301"/>
                  <a:pt x="51074" y="11106"/>
                </a:cubicBezTo>
                <a:cubicBezTo>
                  <a:pt x="50969" y="11098"/>
                  <a:pt x="50863" y="11094"/>
                  <a:pt x="50756" y="11094"/>
                </a:cubicBezTo>
                <a:lnTo>
                  <a:pt x="50731" y="11094"/>
                </a:lnTo>
                <a:cubicBezTo>
                  <a:pt x="50667" y="11094"/>
                  <a:pt x="50601" y="11094"/>
                  <a:pt x="50535" y="11098"/>
                </a:cubicBezTo>
                <a:cubicBezTo>
                  <a:pt x="50384" y="10689"/>
                  <a:pt x="50177" y="10317"/>
                  <a:pt x="49915" y="9991"/>
                </a:cubicBezTo>
                <a:lnTo>
                  <a:pt x="49915" y="9991"/>
                </a:lnTo>
                <a:lnTo>
                  <a:pt x="49919" y="9995"/>
                </a:lnTo>
                <a:cubicBezTo>
                  <a:pt x="50135" y="9771"/>
                  <a:pt x="50430" y="9644"/>
                  <a:pt x="50744" y="9644"/>
                </a:cubicBezTo>
                <a:cubicBezTo>
                  <a:pt x="50750" y="9644"/>
                  <a:pt x="50755" y="9644"/>
                  <a:pt x="50761" y="9644"/>
                </a:cubicBezTo>
                <a:cubicBezTo>
                  <a:pt x="51094" y="9644"/>
                  <a:pt x="51409" y="9790"/>
                  <a:pt x="51630" y="10048"/>
                </a:cubicBezTo>
                <a:lnTo>
                  <a:pt x="51683" y="10003"/>
                </a:lnTo>
                <a:cubicBezTo>
                  <a:pt x="51447" y="9725"/>
                  <a:pt x="51104" y="9571"/>
                  <a:pt x="50744" y="9571"/>
                </a:cubicBezTo>
                <a:cubicBezTo>
                  <a:pt x="50413" y="9574"/>
                  <a:pt x="50107" y="9705"/>
                  <a:pt x="49874" y="9942"/>
                </a:cubicBezTo>
                <a:cubicBezTo>
                  <a:pt x="49764" y="9803"/>
                  <a:pt x="49641" y="9672"/>
                  <a:pt x="49511" y="9554"/>
                </a:cubicBezTo>
                <a:cubicBezTo>
                  <a:pt x="49837" y="9223"/>
                  <a:pt x="50275" y="9043"/>
                  <a:pt x="50740" y="9039"/>
                </a:cubicBezTo>
                <a:cubicBezTo>
                  <a:pt x="50745" y="9039"/>
                  <a:pt x="50749" y="9039"/>
                  <a:pt x="50754" y="9039"/>
                </a:cubicBezTo>
                <a:cubicBezTo>
                  <a:pt x="51243" y="9039"/>
                  <a:pt x="51711" y="9246"/>
                  <a:pt x="52039" y="9603"/>
                </a:cubicBezTo>
                <a:lnTo>
                  <a:pt x="52092" y="9558"/>
                </a:lnTo>
                <a:cubicBezTo>
                  <a:pt x="51745" y="9182"/>
                  <a:pt x="51259" y="8970"/>
                  <a:pt x="50748" y="8970"/>
                </a:cubicBezTo>
                <a:lnTo>
                  <a:pt x="50740" y="8970"/>
                </a:lnTo>
                <a:cubicBezTo>
                  <a:pt x="50254" y="8970"/>
                  <a:pt x="49800" y="9162"/>
                  <a:pt x="49457" y="9505"/>
                </a:cubicBezTo>
                <a:cubicBezTo>
                  <a:pt x="49302" y="9366"/>
                  <a:pt x="49139" y="9239"/>
                  <a:pt x="48963" y="9129"/>
                </a:cubicBezTo>
                <a:cubicBezTo>
                  <a:pt x="49421" y="8639"/>
                  <a:pt x="50066" y="8353"/>
                  <a:pt x="50736" y="8349"/>
                </a:cubicBezTo>
                <a:close/>
                <a:moveTo>
                  <a:pt x="66576" y="8349"/>
                </a:moveTo>
                <a:cubicBezTo>
                  <a:pt x="67281" y="8349"/>
                  <a:pt x="67946" y="8651"/>
                  <a:pt x="68409" y="9178"/>
                </a:cubicBezTo>
                <a:cubicBezTo>
                  <a:pt x="67730" y="9635"/>
                  <a:pt x="67195" y="10301"/>
                  <a:pt x="66905" y="11106"/>
                </a:cubicBezTo>
                <a:cubicBezTo>
                  <a:pt x="66799" y="11098"/>
                  <a:pt x="66693" y="11094"/>
                  <a:pt x="66583" y="11094"/>
                </a:cubicBezTo>
                <a:lnTo>
                  <a:pt x="66558" y="11094"/>
                </a:lnTo>
                <a:cubicBezTo>
                  <a:pt x="66493" y="11094"/>
                  <a:pt x="66428" y="11094"/>
                  <a:pt x="66362" y="11098"/>
                </a:cubicBezTo>
                <a:cubicBezTo>
                  <a:pt x="66215" y="10689"/>
                  <a:pt x="66003" y="10317"/>
                  <a:pt x="65746" y="9991"/>
                </a:cubicBezTo>
                <a:lnTo>
                  <a:pt x="65746" y="9991"/>
                </a:lnTo>
                <a:lnTo>
                  <a:pt x="65749" y="9995"/>
                </a:lnTo>
                <a:cubicBezTo>
                  <a:pt x="65966" y="9771"/>
                  <a:pt x="66256" y="9644"/>
                  <a:pt x="66571" y="9644"/>
                </a:cubicBezTo>
                <a:cubicBezTo>
                  <a:pt x="66576" y="9644"/>
                  <a:pt x="66582" y="9644"/>
                  <a:pt x="66587" y="9644"/>
                </a:cubicBezTo>
                <a:cubicBezTo>
                  <a:pt x="66924" y="9644"/>
                  <a:pt x="67240" y="9790"/>
                  <a:pt x="67457" y="10048"/>
                </a:cubicBezTo>
                <a:lnTo>
                  <a:pt x="67510" y="10003"/>
                </a:lnTo>
                <a:cubicBezTo>
                  <a:pt x="67278" y="9729"/>
                  <a:pt x="66938" y="9571"/>
                  <a:pt x="66579" y="9571"/>
                </a:cubicBezTo>
                <a:lnTo>
                  <a:pt x="66571" y="9571"/>
                </a:lnTo>
                <a:cubicBezTo>
                  <a:pt x="66240" y="9574"/>
                  <a:pt x="65934" y="9705"/>
                  <a:pt x="65704" y="9942"/>
                </a:cubicBezTo>
                <a:cubicBezTo>
                  <a:pt x="65591" y="9803"/>
                  <a:pt x="65468" y="9672"/>
                  <a:pt x="65337" y="9554"/>
                </a:cubicBezTo>
                <a:cubicBezTo>
                  <a:pt x="65668" y="9223"/>
                  <a:pt x="66101" y="9043"/>
                  <a:pt x="66567" y="9039"/>
                </a:cubicBezTo>
                <a:cubicBezTo>
                  <a:pt x="66571" y="9039"/>
                  <a:pt x="66576" y="9039"/>
                  <a:pt x="66581" y="9039"/>
                </a:cubicBezTo>
                <a:cubicBezTo>
                  <a:pt x="67066" y="9039"/>
                  <a:pt x="67538" y="9246"/>
                  <a:pt x="67870" y="9603"/>
                </a:cubicBezTo>
                <a:lnTo>
                  <a:pt x="67919" y="9558"/>
                </a:lnTo>
                <a:cubicBezTo>
                  <a:pt x="67576" y="9182"/>
                  <a:pt x="67085" y="8970"/>
                  <a:pt x="66579" y="8970"/>
                </a:cubicBezTo>
                <a:lnTo>
                  <a:pt x="66567" y="8970"/>
                </a:lnTo>
                <a:cubicBezTo>
                  <a:pt x="66085" y="8970"/>
                  <a:pt x="65627" y="9162"/>
                  <a:pt x="65288" y="9505"/>
                </a:cubicBezTo>
                <a:cubicBezTo>
                  <a:pt x="65133" y="9366"/>
                  <a:pt x="64965" y="9239"/>
                  <a:pt x="64790" y="9129"/>
                </a:cubicBezTo>
                <a:cubicBezTo>
                  <a:pt x="65248" y="8639"/>
                  <a:pt x="65893" y="8353"/>
                  <a:pt x="66562" y="8349"/>
                </a:cubicBezTo>
                <a:cubicBezTo>
                  <a:pt x="66567" y="8349"/>
                  <a:pt x="66571" y="8349"/>
                  <a:pt x="66576" y="8349"/>
                </a:cubicBezTo>
                <a:close/>
                <a:moveTo>
                  <a:pt x="82405" y="8349"/>
                </a:moveTo>
                <a:cubicBezTo>
                  <a:pt x="83108" y="8349"/>
                  <a:pt x="83774" y="8651"/>
                  <a:pt x="84239" y="9178"/>
                </a:cubicBezTo>
                <a:cubicBezTo>
                  <a:pt x="83561" y="9635"/>
                  <a:pt x="83022" y="10301"/>
                  <a:pt x="82732" y="11106"/>
                </a:cubicBezTo>
                <a:cubicBezTo>
                  <a:pt x="82626" y="11098"/>
                  <a:pt x="82520" y="11094"/>
                  <a:pt x="82413" y="11094"/>
                </a:cubicBezTo>
                <a:lnTo>
                  <a:pt x="82389" y="11094"/>
                </a:lnTo>
                <a:cubicBezTo>
                  <a:pt x="82324" y="11094"/>
                  <a:pt x="82258" y="11094"/>
                  <a:pt x="82193" y="11098"/>
                </a:cubicBezTo>
                <a:cubicBezTo>
                  <a:pt x="82042" y="10689"/>
                  <a:pt x="81834" y="10317"/>
                  <a:pt x="81572" y="9991"/>
                </a:cubicBezTo>
                <a:lnTo>
                  <a:pt x="81572" y="9991"/>
                </a:lnTo>
                <a:lnTo>
                  <a:pt x="81576" y="9995"/>
                </a:lnTo>
                <a:cubicBezTo>
                  <a:pt x="81793" y="9771"/>
                  <a:pt x="82087" y="9644"/>
                  <a:pt x="82401" y="9644"/>
                </a:cubicBezTo>
                <a:lnTo>
                  <a:pt x="82405" y="9644"/>
                </a:lnTo>
                <a:cubicBezTo>
                  <a:pt x="82745" y="9644"/>
                  <a:pt x="83067" y="9791"/>
                  <a:pt x="83288" y="10048"/>
                </a:cubicBezTo>
                <a:lnTo>
                  <a:pt x="83341" y="10003"/>
                </a:lnTo>
                <a:cubicBezTo>
                  <a:pt x="83108" y="9729"/>
                  <a:pt x="82765" y="9571"/>
                  <a:pt x="82405" y="9571"/>
                </a:cubicBezTo>
                <a:lnTo>
                  <a:pt x="82401" y="9571"/>
                </a:lnTo>
                <a:cubicBezTo>
                  <a:pt x="82070" y="9574"/>
                  <a:pt x="81764" y="9705"/>
                  <a:pt x="81531" y="9942"/>
                </a:cubicBezTo>
                <a:cubicBezTo>
                  <a:pt x="81421" y="9803"/>
                  <a:pt x="81299" y="9672"/>
                  <a:pt x="81167" y="9554"/>
                </a:cubicBezTo>
                <a:cubicBezTo>
                  <a:pt x="81433" y="9284"/>
                  <a:pt x="81772" y="9117"/>
                  <a:pt x="82136" y="9060"/>
                </a:cubicBezTo>
                <a:cubicBezTo>
                  <a:pt x="82221" y="9047"/>
                  <a:pt x="82307" y="9039"/>
                  <a:pt x="82398" y="9039"/>
                </a:cubicBezTo>
                <a:cubicBezTo>
                  <a:pt x="82402" y="9039"/>
                  <a:pt x="82407" y="9039"/>
                  <a:pt x="82411" y="9039"/>
                </a:cubicBezTo>
                <a:cubicBezTo>
                  <a:pt x="82896" y="9039"/>
                  <a:pt x="83368" y="9246"/>
                  <a:pt x="83696" y="9603"/>
                </a:cubicBezTo>
                <a:lnTo>
                  <a:pt x="83749" y="9558"/>
                </a:lnTo>
                <a:cubicBezTo>
                  <a:pt x="83406" y="9182"/>
                  <a:pt x="82916" y="8970"/>
                  <a:pt x="82405" y="8970"/>
                </a:cubicBezTo>
                <a:lnTo>
                  <a:pt x="82398" y="8970"/>
                </a:lnTo>
                <a:cubicBezTo>
                  <a:pt x="82311" y="8970"/>
                  <a:pt x="82230" y="8974"/>
                  <a:pt x="82152" y="8986"/>
                </a:cubicBezTo>
                <a:cubicBezTo>
                  <a:pt x="82144" y="8986"/>
                  <a:pt x="82136" y="8990"/>
                  <a:pt x="82128" y="8990"/>
                </a:cubicBezTo>
                <a:cubicBezTo>
                  <a:pt x="82046" y="9002"/>
                  <a:pt x="81964" y="9019"/>
                  <a:pt x="81887" y="9043"/>
                </a:cubicBezTo>
                <a:cubicBezTo>
                  <a:pt x="81883" y="9047"/>
                  <a:pt x="81874" y="9047"/>
                  <a:pt x="81866" y="9051"/>
                </a:cubicBezTo>
                <a:cubicBezTo>
                  <a:pt x="81584" y="9137"/>
                  <a:pt x="81327" y="9292"/>
                  <a:pt x="81114" y="9505"/>
                </a:cubicBezTo>
                <a:cubicBezTo>
                  <a:pt x="80960" y="9366"/>
                  <a:pt x="80796" y="9239"/>
                  <a:pt x="80620" y="9129"/>
                </a:cubicBezTo>
                <a:cubicBezTo>
                  <a:pt x="81078" y="8639"/>
                  <a:pt x="81723" y="8353"/>
                  <a:pt x="82393" y="8349"/>
                </a:cubicBezTo>
                <a:close/>
                <a:moveTo>
                  <a:pt x="15166" y="8570"/>
                </a:moveTo>
                <a:cubicBezTo>
                  <a:pt x="16791" y="8570"/>
                  <a:pt x="18242" y="9582"/>
                  <a:pt x="18806" y="11102"/>
                </a:cubicBezTo>
                <a:cubicBezTo>
                  <a:pt x="18585" y="11118"/>
                  <a:pt x="18368" y="11155"/>
                  <a:pt x="18160" y="11204"/>
                </a:cubicBezTo>
                <a:cubicBezTo>
                  <a:pt x="17662" y="10007"/>
                  <a:pt x="16469" y="9207"/>
                  <a:pt x="15166" y="9207"/>
                </a:cubicBezTo>
                <a:lnTo>
                  <a:pt x="15145" y="9207"/>
                </a:lnTo>
                <a:cubicBezTo>
                  <a:pt x="13826" y="9215"/>
                  <a:pt x="12662" y="10003"/>
                  <a:pt x="12165" y="11216"/>
                </a:cubicBezTo>
                <a:cubicBezTo>
                  <a:pt x="11956" y="11163"/>
                  <a:pt x="11739" y="11126"/>
                  <a:pt x="11522" y="11106"/>
                </a:cubicBezTo>
                <a:cubicBezTo>
                  <a:pt x="12078" y="9599"/>
                  <a:pt x="13528" y="8578"/>
                  <a:pt x="15141" y="8570"/>
                </a:cubicBezTo>
                <a:close/>
                <a:moveTo>
                  <a:pt x="30993" y="8570"/>
                </a:moveTo>
                <a:cubicBezTo>
                  <a:pt x="32622" y="8570"/>
                  <a:pt x="34073" y="9582"/>
                  <a:pt x="34631" y="11102"/>
                </a:cubicBezTo>
                <a:cubicBezTo>
                  <a:pt x="34416" y="11118"/>
                  <a:pt x="34199" y="11155"/>
                  <a:pt x="33986" y="11204"/>
                </a:cubicBezTo>
                <a:cubicBezTo>
                  <a:pt x="33486" y="10002"/>
                  <a:pt x="32289" y="9207"/>
                  <a:pt x="30982" y="9207"/>
                </a:cubicBezTo>
                <a:cubicBezTo>
                  <a:pt x="30979" y="9207"/>
                  <a:pt x="30975" y="9207"/>
                  <a:pt x="30972" y="9207"/>
                </a:cubicBezTo>
                <a:cubicBezTo>
                  <a:pt x="29657" y="9215"/>
                  <a:pt x="28493" y="10003"/>
                  <a:pt x="27995" y="11216"/>
                </a:cubicBezTo>
                <a:cubicBezTo>
                  <a:pt x="27786" y="11163"/>
                  <a:pt x="27570" y="11126"/>
                  <a:pt x="27349" y="11106"/>
                </a:cubicBezTo>
                <a:cubicBezTo>
                  <a:pt x="27909" y="9599"/>
                  <a:pt x="29359" y="8578"/>
                  <a:pt x="30968" y="8570"/>
                </a:cubicBezTo>
                <a:close/>
                <a:moveTo>
                  <a:pt x="46829" y="8570"/>
                </a:moveTo>
                <a:cubicBezTo>
                  <a:pt x="48451" y="8570"/>
                  <a:pt x="49902" y="9584"/>
                  <a:pt x="50462" y="11102"/>
                </a:cubicBezTo>
                <a:cubicBezTo>
                  <a:pt x="50241" y="11118"/>
                  <a:pt x="50026" y="11155"/>
                  <a:pt x="49817" y="11204"/>
                </a:cubicBezTo>
                <a:cubicBezTo>
                  <a:pt x="49316" y="10002"/>
                  <a:pt x="48115" y="9207"/>
                  <a:pt x="46812" y="9207"/>
                </a:cubicBezTo>
                <a:cubicBezTo>
                  <a:pt x="46809" y="9207"/>
                  <a:pt x="46806" y="9207"/>
                  <a:pt x="46803" y="9207"/>
                </a:cubicBezTo>
                <a:cubicBezTo>
                  <a:pt x="45483" y="9215"/>
                  <a:pt x="44320" y="10003"/>
                  <a:pt x="43821" y="11216"/>
                </a:cubicBezTo>
                <a:cubicBezTo>
                  <a:pt x="43613" y="11163"/>
                  <a:pt x="43396" y="11126"/>
                  <a:pt x="43180" y="11106"/>
                </a:cubicBezTo>
                <a:cubicBezTo>
                  <a:pt x="43736" y="9599"/>
                  <a:pt x="45185" y="8578"/>
                  <a:pt x="46799" y="8570"/>
                </a:cubicBezTo>
                <a:cubicBezTo>
                  <a:pt x="46809" y="8570"/>
                  <a:pt x="46819" y="8570"/>
                  <a:pt x="46829" y="8570"/>
                </a:cubicBezTo>
                <a:close/>
                <a:moveTo>
                  <a:pt x="62650" y="8570"/>
                </a:moveTo>
                <a:cubicBezTo>
                  <a:pt x="64279" y="8570"/>
                  <a:pt x="65729" y="9582"/>
                  <a:pt x="66289" y="11102"/>
                </a:cubicBezTo>
                <a:cubicBezTo>
                  <a:pt x="66072" y="11118"/>
                  <a:pt x="65856" y="11155"/>
                  <a:pt x="65644" y="11204"/>
                </a:cubicBezTo>
                <a:cubicBezTo>
                  <a:pt x="65146" y="10007"/>
                  <a:pt x="63953" y="9207"/>
                  <a:pt x="62650" y="9207"/>
                </a:cubicBezTo>
                <a:lnTo>
                  <a:pt x="62629" y="9207"/>
                </a:lnTo>
                <a:cubicBezTo>
                  <a:pt x="61314" y="9215"/>
                  <a:pt x="60150" y="10003"/>
                  <a:pt x="59651" y="11216"/>
                </a:cubicBezTo>
                <a:cubicBezTo>
                  <a:pt x="59444" y="11163"/>
                  <a:pt x="59227" y="11126"/>
                  <a:pt x="59010" y="11106"/>
                </a:cubicBezTo>
                <a:cubicBezTo>
                  <a:pt x="59566" y="9599"/>
                  <a:pt x="61016" y="8578"/>
                  <a:pt x="62625" y="8570"/>
                </a:cubicBezTo>
                <a:close/>
                <a:moveTo>
                  <a:pt x="78481" y="8570"/>
                </a:moveTo>
                <a:cubicBezTo>
                  <a:pt x="80106" y="8570"/>
                  <a:pt x="81556" y="9582"/>
                  <a:pt x="82119" y="11102"/>
                </a:cubicBezTo>
                <a:cubicBezTo>
                  <a:pt x="81899" y="11118"/>
                  <a:pt x="81682" y="11155"/>
                  <a:pt x="81474" y="11204"/>
                </a:cubicBezTo>
                <a:cubicBezTo>
                  <a:pt x="80976" y="10007"/>
                  <a:pt x="79783" y="9207"/>
                  <a:pt x="78481" y="9207"/>
                </a:cubicBezTo>
                <a:lnTo>
                  <a:pt x="78460" y="9207"/>
                </a:lnTo>
                <a:cubicBezTo>
                  <a:pt x="77141" y="9215"/>
                  <a:pt x="75981" y="10003"/>
                  <a:pt x="75478" y="11216"/>
                </a:cubicBezTo>
                <a:cubicBezTo>
                  <a:pt x="75270" y="11163"/>
                  <a:pt x="75058" y="11126"/>
                  <a:pt x="74837" y="11106"/>
                </a:cubicBezTo>
                <a:cubicBezTo>
                  <a:pt x="75393" y="9599"/>
                  <a:pt x="76843" y="8578"/>
                  <a:pt x="78456" y="8570"/>
                </a:cubicBezTo>
                <a:close/>
                <a:moveTo>
                  <a:pt x="94307" y="8570"/>
                </a:moveTo>
                <a:cubicBezTo>
                  <a:pt x="95936" y="8570"/>
                  <a:pt x="97386" y="9582"/>
                  <a:pt x="97946" y="11102"/>
                </a:cubicBezTo>
                <a:cubicBezTo>
                  <a:pt x="97729" y="11118"/>
                  <a:pt x="97513" y="11155"/>
                  <a:pt x="97301" y="11204"/>
                </a:cubicBezTo>
                <a:cubicBezTo>
                  <a:pt x="96802" y="10007"/>
                  <a:pt x="95610" y="9207"/>
                  <a:pt x="94307" y="9207"/>
                </a:cubicBezTo>
                <a:lnTo>
                  <a:pt x="94287" y="9207"/>
                </a:lnTo>
                <a:cubicBezTo>
                  <a:pt x="92971" y="9215"/>
                  <a:pt x="91808" y="10003"/>
                  <a:pt x="91309" y="11216"/>
                </a:cubicBezTo>
                <a:cubicBezTo>
                  <a:pt x="91101" y="11163"/>
                  <a:pt x="90884" y="11126"/>
                  <a:pt x="90668" y="11106"/>
                </a:cubicBezTo>
                <a:cubicBezTo>
                  <a:pt x="91223" y="9599"/>
                  <a:pt x="92673" y="8578"/>
                  <a:pt x="94283" y="8570"/>
                </a:cubicBezTo>
                <a:close/>
                <a:moveTo>
                  <a:pt x="15167" y="9276"/>
                </a:moveTo>
                <a:cubicBezTo>
                  <a:pt x="16437" y="9276"/>
                  <a:pt x="17599" y="10054"/>
                  <a:pt x="18090" y="11224"/>
                </a:cubicBezTo>
                <a:cubicBezTo>
                  <a:pt x="17878" y="11281"/>
                  <a:pt x="17669" y="11355"/>
                  <a:pt x="17469" y="11445"/>
                </a:cubicBezTo>
                <a:cubicBezTo>
                  <a:pt x="17070" y="10526"/>
                  <a:pt x="16171" y="9938"/>
                  <a:pt x="15166" y="9938"/>
                </a:cubicBezTo>
                <a:lnTo>
                  <a:pt x="15149" y="9938"/>
                </a:lnTo>
                <a:cubicBezTo>
                  <a:pt x="14141" y="9942"/>
                  <a:pt x="13247" y="10542"/>
                  <a:pt x="12855" y="11465"/>
                </a:cubicBezTo>
                <a:cubicBezTo>
                  <a:pt x="12655" y="11371"/>
                  <a:pt x="12446" y="11294"/>
                  <a:pt x="12233" y="11237"/>
                </a:cubicBezTo>
                <a:cubicBezTo>
                  <a:pt x="12723" y="10052"/>
                  <a:pt x="13859" y="9284"/>
                  <a:pt x="15145" y="9276"/>
                </a:cubicBezTo>
                <a:cubicBezTo>
                  <a:pt x="15153" y="9276"/>
                  <a:pt x="15160" y="9276"/>
                  <a:pt x="15167" y="9276"/>
                </a:cubicBezTo>
                <a:close/>
                <a:moveTo>
                  <a:pt x="30994" y="9276"/>
                </a:moveTo>
                <a:cubicBezTo>
                  <a:pt x="32267" y="9276"/>
                  <a:pt x="33429" y="10054"/>
                  <a:pt x="33921" y="11224"/>
                </a:cubicBezTo>
                <a:cubicBezTo>
                  <a:pt x="33705" y="11281"/>
                  <a:pt x="33496" y="11355"/>
                  <a:pt x="33296" y="11445"/>
                </a:cubicBezTo>
                <a:cubicBezTo>
                  <a:pt x="32896" y="10526"/>
                  <a:pt x="32001" y="9938"/>
                  <a:pt x="30993" y="9938"/>
                </a:cubicBezTo>
                <a:lnTo>
                  <a:pt x="30976" y="9938"/>
                </a:lnTo>
                <a:cubicBezTo>
                  <a:pt x="29971" y="9942"/>
                  <a:pt x="29073" y="10542"/>
                  <a:pt x="28681" y="11465"/>
                </a:cubicBezTo>
                <a:cubicBezTo>
                  <a:pt x="28480" y="11371"/>
                  <a:pt x="28276" y="11294"/>
                  <a:pt x="28064" y="11237"/>
                </a:cubicBezTo>
                <a:cubicBezTo>
                  <a:pt x="28554" y="10052"/>
                  <a:pt x="29686" y="9284"/>
                  <a:pt x="30972" y="9276"/>
                </a:cubicBezTo>
                <a:cubicBezTo>
                  <a:pt x="30979" y="9276"/>
                  <a:pt x="30986" y="9276"/>
                  <a:pt x="30994" y="9276"/>
                </a:cubicBezTo>
                <a:close/>
                <a:moveTo>
                  <a:pt x="46824" y="9276"/>
                </a:moveTo>
                <a:cubicBezTo>
                  <a:pt x="48094" y="9276"/>
                  <a:pt x="49256" y="10054"/>
                  <a:pt x="49747" y="11224"/>
                </a:cubicBezTo>
                <a:cubicBezTo>
                  <a:pt x="49536" y="11281"/>
                  <a:pt x="49327" y="11355"/>
                  <a:pt x="49127" y="11445"/>
                </a:cubicBezTo>
                <a:cubicBezTo>
                  <a:pt x="48727" y="10526"/>
                  <a:pt x="47828" y="9938"/>
                  <a:pt x="46823" y="9938"/>
                </a:cubicBezTo>
                <a:lnTo>
                  <a:pt x="46807" y="9938"/>
                </a:lnTo>
                <a:cubicBezTo>
                  <a:pt x="45798" y="9942"/>
                  <a:pt x="44904" y="10542"/>
                  <a:pt x="44507" y="11465"/>
                </a:cubicBezTo>
                <a:cubicBezTo>
                  <a:pt x="44311" y="11371"/>
                  <a:pt x="44103" y="11294"/>
                  <a:pt x="43890" y="11237"/>
                </a:cubicBezTo>
                <a:cubicBezTo>
                  <a:pt x="44381" y="10052"/>
                  <a:pt x="45517" y="9284"/>
                  <a:pt x="46803" y="9276"/>
                </a:cubicBezTo>
                <a:cubicBezTo>
                  <a:pt x="46810" y="9276"/>
                  <a:pt x="46817" y="9276"/>
                  <a:pt x="46824" y="9276"/>
                </a:cubicBezTo>
                <a:close/>
                <a:moveTo>
                  <a:pt x="62650" y="9276"/>
                </a:moveTo>
                <a:cubicBezTo>
                  <a:pt x="63920" y="9276"/>
                  <a:pt x="65084" y="10056"/>
                  <a:pt x="65578" y="11224"/>
                </a:cubicBezTo>
                <a:cubicBezTo>
                  <a:pt x="65361" y="11281"/>
                  <a:pt x="65153" y="11355"/>
                  <a:pt x="64953" y="11445"/>
                </a:cubicBezTo>
                <a:cubicBezTo>
                  <a:pt x="64553" y="10526"/>
                  <a:pt x="63659" y="9938"/>
                  <a:pt x="62650" y="9938"/>
                </a:cubicBezTo>
                <a:lnTo>
                  <a:pt x="62633" y="9938"/>
                </a:lnTo>
                <a:cubicBezTo>
                  <a:pt x="61629" y="9942"/>
                  <a:pt x="60730" y="10542"/>
                  <a:pt x="60338" y="11465"/>
                </a:cubicBezTo>
                <a:cubicBezTo>
                  <a:pt x="60138" y="11371"/>
                  <a:pt x="59934" y="11294"/>
                  <a:pt x="59721" y="11237"/>
                </a:cubicBezTo>
                <a:cubicBezTo>
                  <a:pt x="60211" y="10052"/>
                  <a:pt x="61342" y="9284"/>
                  <a:pt x="62629" y="9276"/>
                </a:cubicBezTo>
                <a:close/>
                <a:moveTo>
                  <a:pt x="78472" y="9276"/>
                </a:moveTo>
                <a:cubicBezTo>
                  <a:pt x="79746" y="9276"/>
                  <a:pt x="80912" y="10052"/>
                  <a:pt x="81405" y="11224"/>
                </a:cubicBezTo>
                <a:cubicBezTo>
                  <a:pt x="81192" y="11281"/>
                  <a:pt x="80984" y="11355"/>
                  <a:pt x="80784" y="11445"/>
                </a:cubicBezTo>
                <a:cubicBezTo>
                  <a:pt x="80383" y="10526"/>
                  <a:pt x="79485" y="9938"/>
                  <a:pt x="78481" y="9938"/>
                </a:cubicBezTo>
                <a:lnTo>
                  <a:pt x="78464" y="9938"/>
                </a:lnTo>
                <a:cubicBezTo>
                  <a:pt x="77455" y="9942"/>
                  <a:pt x="76560" y="10542"/>
                  <a:pt x="76168" y="11465"/>
                </a:cubicBezTo>
                <a:cubicBezTo>
                  <a:pt x="75968" y="11371"/>
                  <a:pt x="75760" y="11294"/>
                  <a:pt x="75548" y="11237"/>
                </a:cubicBezTo>
                <a:cubicBezTo>
                  <a:pt x="76038" y="10052"/>
                  <a:pt x="77173" y="9284"/>
                  <a:pt x="78460" y="9276"/>
                </a:cubicBezTo>
                <a:cubicBezTo>
                  <a:pt x="78464" y="9276"/>
                  <a:pt x="78468" y="9276"/>
                  <a:pt x="78472" y="9276"/>
                </a:cubicBezTo>
                <a:close/>
                <a:moveTo>
                  <a:pt x="94307" y="9276"/>
                </a:moveTo>
                <a:cubicBezTo>
                  <a:pt x="95577" y="9276"/>
                  <a:pt x="96741" y="10056"/>
                  <a:pt x="97235" y="11224"/>
                </a:cubicBezTo>
                <a:cubicBezTo>
                  <a:pt x="97019" y="11281"/>
                  <a:pt x="96811" y="11355"/>
                  <a:pt x="96611" y="11445"/>
                </a:cubicBezTo>
                <a:cubicBezTo>
                  <a:pt x="96210" y="10526"/>
                  <a:pt x="95316" y="9938"/>
                  <a:pt x="94307" y="9938"/>
                </a:cubicBezTo>
                <a:lnTo>
                  <a:pt x="94291" y="9938"/>
                </a:lnTo>
                <a:cubicBezTo>
                  <a:pt x="93286" y="9942"/>
                  <a:pt x="92387" y="10542"/>
                  <a:pt x="91995" y="11465"/>
                </a:cubicBezTo>
                <a:cubicBezTo>
                  <a:pt x="91795" y="11371"/>
                  <a:pt x="91591" y="11294"/>
                  <a:pt x="91378" y="11237"/>
                </a:cubicBezTo>
                <a:cubicBezTo>
                  <a:pt x="91868" y="10052"/>
                  <a:pt x="93000" y="9284"/>
                  <a:pt x="94287" y="9276"/>
                </a:cubicBezTo>
                <a:close/>
                <a:moveTo>
                  <a:pt x="7304" y="8570"/>
                </a:moveTo>
                <a:cubicBezTo>
                  <a:pt x="8930" y="8570"/>
                  <a:pt x="10380" y="9582"/>
                  <a:pt x="10943" y="11098"/>
                </a:cubicBezTo>
                <a:cubicBezTo>
                  <a:pt x="10723" y="11114"/>
                  <a:pt x="10506" y="11143"/>
                  <a:pt x="10293" y="11192"/>
                </a:cubicBezTo>
                <a:cubicBezTo>
                  <a:pt x="9787" y="9982"/>
                  <a:pt x="8623" y="9207"/>
                  <a:pt x="7308" y="9207"/>
                </a:cubicBezTo>
                <a:lnTo>
                  <a:pt x="7283" y="9207"/>
                </a:lnTo>
                <a:cubicBezTo>
                  <a:pt x="5980" y="9215"/>
                  <a:pt x="4813" y="9999"/>
                  <a:pt x="4310" y="11208"/>
                </a:cubicBezTo>
                <a:lnTo>
                  <a:pt x="4376" y="11232"/>
                </a:lnTo>
                <a:cubicBezTo>
                  <a:pt x="4866" y="10052"/>
                  <a:pt x="6009" y="9284"/>
                  <a:pt x="7288" y="9276"/>
                </a:cubicBezTo>
                <a:cubicBezTo>
                  <a:pt x="7295" y="9276"/>
                  <a:pt x="7303" y="9276"/>
                  <a:pt x="7310" y="9276"/>
                </a:cubicBezTo>
                <a:cubicBezTo>
                  <a:pt x="8591" y="9276"/>
                  <a:pt x="9725" y="10030"/>
                  <a:pt x="10224" y="11208"/>
                </a:cubicBezTo>
                <a:cubicBezTo>
                  <a:pt x="10012" y="11261"/>
                  <a:pt x="9799" y="11335"/>
                  <a:pt x="9599" y="11420"/>
                </a:cubicBezTo>
                <a:cubicBezTo>
                  <a:pt x="9194" y="10517"/>
                  <a:pt x="8300" y="9938"/>
                  <a:pt x="7304" y="9938"/>
                </a:cubicBezTo>
                <a:lnTo>
                  <a:pt x="7292" y="9938"/>
                </a:lnTo>
                <a:cubicBezTo>
                  <a:pt x="6274" y="9942"/>
                  <a:pt x="5372" y="10551"/>
                  <a:pt x="4984" y="11486"/>
                </a:cubicBezTo>
                <a:cubicBezTo>
                  <a:pt x="4572" y="11286"/>
                  <a:pt x="4127" y="11159"/>
                  <a:pt x="3661" y="11114"/>
                </a:cubicBezTo>
                <a:cubicBezTo>
                  <a:pt x="4216" y="9599"/>
                  <a:pt x="5662" y="8578"/>
                  <a:pt x="7279" y="8570"/>
                </a:cubicBezTo>
                <a:close/>
                <a:moveTo>
                  <a:pt x="23134" y="8570"/>
                </a:moveTo>
                <a:cubicBezTo>
                  <a:pt x="24755" y="8570"/>
                  <a:pt x="26210" y="9582"/>
                  <a:pt x="26774" y="11098"/>
                </a:cubicBezTo>
                <a:cubicBezTo>
                  <a:pt x="26553" y="11114"/>
                  <a:pt x="26337" y="11143"/>
                  <a:pt x="26124" y="11192"/>
                </a:cubicBezTo>
                <a:cubicBezTo>
                  <a:pt x="25616" y="9981"/>
                  <a:pt x="24450" y="9207"/>
                  <a:pt x="23136" y="9207"/>
                </a:cubicBezTo>
                <a:cubicBezTo>
                  <a:pt x="23128" y="9207"/>
                  <a:pt x="23121" y="9207"/>
                  <a:pt x="23114" y="9207"/>
                </a:cubicBezTo>
                <a:cubicBezTo>
                  <a:pt x="21807" y="9215"/>
                  <a:pt x="20639" y="9999"/>
                  <a:pt x="20141" y="11208"/>
                </a:cubicBezTo>
                <a:lnTo>
                  <a:pt x="20202" y="11232"/>
                </a:lnTo>
                <a:cubicBezTo>
                  <a:pt x="20692" y="10052"/>
                  <a:pt x="21835" y="9284"/>
                  <a:pt x="23114" y="9276"/>
                </a:cubicBezTo>
                <a:cubicBezTo>
                  <a:pt x="23121" y="9276"/>
                  <a:pt x="23129" y="9276"/>
                  <a:pt x="23136" y="9276"/>
                </a:cubicBezTo>
                <a:cubicBezTo>
                  <a:pt x="24418" y="9276"/>
                  <a:pt x="25555" y="10030"/>
                  <a:pt x="26054" y="11208"/>
                </a:cubicBezTo>
                <a:cubicBezTo>
                  <a:pt x="25839" y="11261"/>
                  <a:pt x="25630" y="11335"/>
                  <a:pt x="25430" y="11420"/>
                </a:cubicBezTo>
                <a:cubicBezTo>
                  <a:pt x="25021" y="10517"/>
                  <a:pt x="24127" y="9938"/>
                  <a:pt x="23134" y="9938"/>
                </a:cubicBezTo>
                <a:lnTo>
                  <a:pt x="23119" y="9938"/>
                </a:lnTo>
                <a:cubicBezTo>
                  <a:pt x="22105" y="9942"/>
                  <a:pt x="21202" y="10551"/>
                  <a:pt x="20815" y="11486"/>
                </a:cubicBezTo>
                <a:cubicBezTo>
                  <a:pt x="20402" y="11286"/>
                  <a:pt x="19952" y="11159"/>
                  <a:pt x="19492" y="11114"/>
                </a:cubicBezTo>
                <a:cubicBezTo>
                  <a:pt x="20046" y="9599"/>
                  <a:pt x="21492" y="8578"/>
                  <a:pt x="23110" y="8570"/>
                </a:cubicBezTo>
                <a:close/>
                <a:moveTo>
                  <a:pt x="38961" y="8570"/>
                </a:moveTo>
                <a:cubicBezTo>
                  <a:pt x="40586" y="8570"/>
                  <a:pt x="42037" y="9582"/>
                  <a:pt x="42600" y="11098"/>
                </a:cubicBezTo>
                <a:cubicBezTo>
                  <a:pt x="42380" y="11114"/>
                  <a:pt x="42163" y="11143"/>
                  <a:pt x="41951" y="11192"/>
                </a:cubicBezTo>
                <a:cubicBezTo>
                  <a:pt x="41444" y="9982"/>
                  <a:pt x="40280" y="9207"/>
                  <a:pt x="38965" y="9207"/>
                </a:cubicBezTo>
                <a:lnTo>
                  <a:pt x="38940" y="9207"/>
                </a:lnTo>
                <a:cubicBezTo>
                  <a:pt x="37638" y="9215"/>
                  <a:pt x="36469" y="9999"/>
                  <a:pt x="35967" y="11208"/>
                </a:cubicBezTo>
                <a:lnTo>
                  <a:pt x="36033" y="11232"/>
                </a:lnTo>
                <a:cubicBezTo>
                  <a:pt x="36523" y="10052"/>
                  <a:pt x="37666" y="9284"/>
                  <a:pt x="38944" y="9276"/>
                </a:cubicBezTo>
                <a:cubicBezTo>
                  <a:pt x="38952" y="9276"/>
                  <a:pt x="38959" y="9276"/>
                  <a:pt x="38967" y="9276"/>
                </a:cubicBezTo>
                <a:cubicBezTo>
                  <a:pt x="40248" y="9276"/>
                  <a:pt x="41382" y="10030"/>
                  <a:pt x="41881" y="11208"/>
                </a:cubicBezTo>
                <a:cubicBezTo>
                  <a:pt x="41669" y="11261"/>
                  <a:pt x="41457" y="11335"/>
                  <a:pt x="41257" y="11420"/>
                </a:cubicBezTo>
                <a:cubicBezTo>
                  <a:pt x="40852" y="10517"/>
                  <a:pt x="39958" y="9938"/>
                  <a:pt x="38961" y="9938"/>
                </a:cubicBezTo>
                <a:lnTo>
                  <a:pt x="38949" y="9938"/>
                </a:lnTo>
                <a:cubicBezTo>
                  <a:pt x="37932" y="9942"/>
                  <a:pt x="37029" y="10551"/>
                  <a:pt x="36641" y="11486"/>
                </a:cubicBezTo>
                <a:cubicBezTo>
                  <a:pt x="36229" y="11286"/>
                  <a:pt x="35783" y="11159"/>
                  <a:pt x="35317" y="11114"/>
                </a:cubicBezTo>
                <a:cubicBezTo>
                  <a:pt x="35873" y="9599"/>
                  <a:pt x="37319" y="8578"/>
                  <a:pt x="38936" y="8570"/>
                </a:cubicBezTo>
                <a:close/>
                <a:moveTo>
                  <a:pt x="54792" y="8570"/>
                </a:moveTo>
                <a:cubicBezTo>
                  <a:pt x="56417" y="8570"/>
                  <a:pt x="57867" y="9582"/>
                  <a:pt x="58431" y="11098"/>
                </a:cubicBezTo>
                <a:cubicBezTo>
                  <a:pt x="58211" y="11114"/>
                  <a:pt x="57994" y="11143"/>
                  <a:pt x="57781" y="11192"/>
                </a:cubicBezTo>
                <a:cubicBezTo>
                  <a:pt x="57270" y="9982"/>
                  <a:pt x="56107" y="9207"/>
                  <a:pt x="54792" y="9207"/>
                </a:cubicBezTo>
                <a:lnTo>
                  <a:pt x="54771" y="9207"/>
                </a:lnTo>
                <a:cubicBezTo>
                  <a:pt x="53464" y="9215"/>
                  <a:pt x="52296" y="9999"/>
                  <a:pt x="51798" y="11208"/>
                </a:cubicBezTo>
                <a:lnTo>
                  <a:pt x="51859" y="11232"/>
                </a:lnTo>
                <a:cubicBezTo>
                  <a:pt x="52349" y="10052"/>
                  <a:pt x="53493" y="9284"/>
                  <a:pt x="54771" y="9276"/>
                </a:cubicBezTo>
                <a:lnTo>
                  <a:pt x="54792" y="9276"/>
                </a:lnTo>
                <a:cubicBezTo>
                  <a:pt x="56074" y="9276"/>
                  <a:pt x="57210" y="10031"/>
                  <a:pt x="57712" y="11208"/>
                </a:cubicBezTo>
                <a:cubicBezTo>
                  <a:pt x="57495" y="11261"/>
                  <a:pt x="57287" y="11335"/>
                  <a:pt x="57087" y="11420"/>
                </a:cubicBezTo>
                <a:cubicBezTo>
                  <a:pt x="56681" y="10520"/>
                  <a:pt x="55789" y="9938"/>
                  <a:pt x="54797" y="9938"/>
                </a:cubicBezTo>
                <a:cubicBezTo>
                  <a:pt x="54790" y="9938"/>
                  <a:pt x="54782" y="9938"/>
                  <a:pt x="54775" y="9938"/>
                </a:cubicBezTo>
                <a:cubicBezTo>
                  <a:pt x="53762" y="9942"/>
                  <a:pt x="52859" y="10551"/>
                  <a:pt x="52471" y="11486"/>
                </a:cubicBezTo>
                <a:cubicBezTo>
                  <a:pt x="52060" y="11286"/>
                  <a:pt x="51610" y="11159"/>
                  <a:pt x="51148" y="11109"/>
                </a:cubicBezTo>
                <a:cubicBezTo>
                  <a:pt x="51704" y="9599"/>
                  <a:pt x="53150" y="8578"/>
                  <a:pt x="54767" y="8570"/>
                </a:cubicBezTo>
                <a:close/>
                <a:moveTo>
                  <a:pt x="70618" y="8570"/>
                </a:moveTo>
                <a:cubicBezTo>
                  <a:pt x="72243" y="8570"/>
                  <a:pt x="73693" y="9582"/>
                  <a:pt x="74257" y="11098"/>
                </a:cubicBezTo>
                <a:cubicBezTo>
                  <a:pt x="74036" y="11114"/>
                  <a:pt x="73821" y="11143"/>
                  <a:pt x="73608" y="11192"/>
                </a:cubicBezTo>
                <a:cubicBezTo>
                  <a:pt x="73101" y="9982"/>
                  <a:pt x="71938" y="9207"/>
                  <a:pt x="70622" y="9207"/>
                </a:cubicBezTo>
                <a:lnTo>
                  <a:pt x="70598" y="9207"/>
                </a:lnTo>
                <a:cubicBezTo>
                  <a:pt x="69295" y="9215"/>
                  <a:pt x="68126" y="9999"/>
                  <a:pt x="67625" y="11208"/>
                </a:cubicBezTo>
                <a:lnTo>
                  <a:pt x="67689" y="11232"/>
                </a:lnTo>
                <a:cubicBezTo>
                  <a:pt x="68179" y="10052"/>
                  <a:pt x="69323" y="9284"/>
                  <a:pt x="70602" y="9276"/>
                </a:cubicBezTo>
                <a:lnTo>
                  <a:pt x="70622" y="9276"/>
                </a:lnTo>
                <a:cubicBezTo>
                  <a:pt x="71904" y="9276"/>
                  <a:pt x="73040" y="10031"/>
                  <a:pt x="73538" y="11208"/>
                </a:cubicBezTo>
                <a:cubicBezTo>
                  <a:pt x="73326" y="11261"/>
                  <a:pt x="73114" y="11335"/>
                  <a:pt x="72914" y="11420"/>
                </a:cubicBezTo>
                <a:cubicBezTo>
                  <a:pt x="72509" y="10517"/>
                  <a:pt x="71615" y="9938"/>
                  <a:pt x="70618" y="9938"/>
                </a:cubicBezTo>
                <a:lnTo>
                  <a:pt x="70605" y="9938"/>
                </a:lnTo>
                <a:cubicBezTo>
                  <a:pt x="69589" y="9942"/>
                  <a:pt x="68690" y="10551"/>
                  <a:pt x="68298" y="11486"/>
                </a:cubicBezTo>
                <a:cubicBezTo>
                  <a:pt x="67885" y="11286"/>
                  <a:pt x="67440" y="11159"/>
                  <a:pt x="66975" y="11109"/>
                </a:cubicBezTo>
                <a:cubicBezTo>
                  <a:pt x="67534" y="9599"/>
                  <a:pt x="68976" y="8578"/>
                  <a:pt x="70594" y="8570"/>
                </a:cubicBezTo>
                <a:close/>
                <a:moveTo>
                  <a:pt x="86449" y="8570"/>
                </a:moveTo>
                <a:cubicBezTo>
                  <a:pt x="88074" y="8570"/>
                  <a:pt x="89524" y="9582"/>
                  <a:pt x="90087" y="11098"/>
                </a:cubicBezTo>
                <a:cubicBezTo>
                  <a:pt x="89867" y="11114"/>
                  <a:pt x="89651" y="11143"/>
                  <a:pt x="89438" y="11192"/>
                </a:cubicBezTo>
                <a:cubicBezTo>
                  <a:pt x="88928" y="9982"/>
                  <a:pt x="87764" y="9207"/>
                  <a:pt x="86449" y="9207"/>
                </a:cubicBezTo>
                <a:lnTo>
                  <a:pt x="86428" y="9207"/>
                </a:lnTo>
                <a:cubicBezTo>
                  <a:pt x="85122" y="9215"/>
                  <a:pt x="83953" y="9999"/>
                  <a:pt x="83455" y="11208"/>
                </a:cubicBezTo>
                <a:lnTo>
                  <a:pt x="83516" y="11232"/>
                </a:lnTo>
                <a:cubicBezTo>
                  <a:pt x="84010" y="10052"/>
                  <a:pt x="85150" y="9284"/>
                  <a:pt x="86428" y="9276"/>
                </a:cubicBezTo>
                <a:lnTo>
                  <a:pt x="86449" y="9276"/>
                </a:lnTo>
                <a:cubicBezTo>
                  <a:pt x="87731" y="9276"/>
                  <a:pt x="88871" y="10031"/>
                  <a:pt x="89369" y="11208"/>
                </a:cubicBezTo>
                <a:cubicBezTo>
                  <a:pt x="89152" y="11261"/>
                  <a:pt x="88944" y="11335"/>
                  <a:pt x="88744" y="11420"/>
                </a:cubicBezTo>
                <a:cubicBezTo>
                  <a:pt x="88336" y="10517"/>
                  <a:pt x="87441" y="9938"/>
                  <a:pt x="86449" y="9938"/>
                </a:cubicBezTo>
                <a:lnTo>
                  <a:pt x="86432" y="9938"/>
                </a:lnTo>
                <a:cubicBezTo>
                  <a:pt x="85420" y="9942"/>
                  <a:pt x="84517" y="10551"/>
                  <a:pt x="84129" y="11486"/>
                </a:cubicBezTo>
                <a:cubicBezTo>
                  <a:pt x="83716" y="11286"/>
                  <a:pt x="83267" y="11159"/>
                  <a:pt x="82805" y="11109"/>
                </a:cubicBezTo>
                <a:cubicBezTo>
                  <a:pt x="83361" y="9599"/>
                  <a:pt x="84807" y="8578"/>
                  <a:pt x="86424" y="8570"/>
                </a:cubicBezTo>
                <a:close/>
                <a:moveTo>
                  <a:pt x="15166" y="10007"/>
                </a:moveTo>
                <a:cubicBezTo>
                  <a:pt x="16146" y="10007"/>
                  <a:pt x="17017" y="10579"/>
                  <a:pt x="17404" y="11473"/>
                </a:cubicBezTo>
                <a:cubicBezTo>
                  <a:pt x="17217" y="11563"/>
                  <a:pt x="17036" y="11665"/>
                  <a:pt x="16865" y="11784"/>
                </a:cubicBezTo>
                <a:cubicBezTo>
                  <a:pt x="16591" y="11085"/>
                  <a:pt x="15918" y="10624"/>
                  <a:pt x="15166" y="10624"/>
                </a:cubicBezTo>
                <a:lnTo>
                  <a:pt x="15154" y="10624"/>
                </a:lnTo>
                <a:cubicBezTo>
                  <a:pt x="14395" y="10628"/>
                  <a:pt x="13716" y="11106"/>
                  <a:pt x="13454" y="11812"/>
                </a:cubicBezTo>
                <a:cubicBezTo>
                  <a:pt x="13283" y="11694"/>
                  <a:pt x="13104" y="11588"/>
                  <a:pt x="12915" y="11494"/>
                </a:cubicBezTo>
                <a:cubicBezTo>
                  <a:pt x="13300" y="10595"/>
                  <a:pt x="14169" y="10012"/>
                  <a:pt x="15149" y="10007"/>
                </a:cubicBezTo>
                <a:close/>
                <a:moveTo>
                  <a:pt x="30993" y="10007"/>
                </a:moveTo>
                <a:cubicBezTo>
                  <a:pt x="31973" y="10007"/>
                  <a:pt x="32842" y="10579"/>
                  <a:pt x="33234" y="11473"/>
                </a:cubicBezTo>
                <a:cubicBezTo>
                  <a:pt x="33047" y="11563"/>
                  <a:pt x="32863" y="11665"/>
                  <a:pt x="32691" y="11784"/>
                </a:cubicBezTo>
                <a:cubicBezTo>
                  <a:pt x="32422" y="11085"/>
                  <a:pt x="31748" y="10624"/>
                  <a:pt x="30993" y="10624"/>
                </a:cubicBezTo>
                <a:lnTo>
                  <a:pt x="30980" y="10624"/>
                </a:lnTo>
                <a:cubicBezTo>
                  <a:pt x="30225" y="10628"/>
                  <a:pt x="29547" y="11106"/>
                  <a:pt x="29281" y="11812"/>
                </a:cubicBezTo>
                <a:cubicBezTo>
                  <a:pt x="29114" y="11694"/>
                  <a:pt x="28930" y="11588"/>
                  <a:pt x="28746" y="11494"/>
                </a:cubicBezTo>
                <a:cubicBezTo>
                  <a:pt x="29126" y="10595"/>
                  <a:pt x="30000" y="10012"/>
                  <a:pt x="30976" y="10007"/>
                </a:cubicBezTo>
                <a:close/>
                <a:moveTo>
                  <a:pt x="46823" y="10007"/>
                </a:moveTo>
                <a:cubicBezTo>
                  <a:pt x="47803" y="10007"/>
                  <a:pt x="48673" y="10579"/>
                  <a:pt x="49061" y="11473"/>
                </a:cubicBezTo>
                <a:cubicBezTo>
                  <a:pt x="48874" y="11563"/>
                  <a:pt x="48694" y="11665"/>
                  <a:pt x="48522" y="11784"/>
                </a:cubicBezTo>
                <a:cubicBezTo>
                  <a:pt x="48250" y="11085"/>
                  <a:pt x="47577" y="10624"/>
                  <a:pt x="46823" y="10624"/>
                </a:cubicBezTo>
                <a:cubicBezTo>
                  <a:pt x="46819" y="10624"/>
                  <a:pt x="46815" y="10624"/>
                  <a:pt x="46811" y="10624"/>
                </a:cubicBezTo>
                <a:cubicBezTo>
                  <a:pt x="46051" y="10628"/>
                  <a:pt x="45374" y="11106"/>
                  <a:pt x="45112" y="11812"/>
                </a:cubicBezTo>
                <a:cubicBezTo>
                  <a:pt x="44940" y="11694"/>
                  <a:pt x="44761" y="11588"/>
                  <a:pt x="44573" y="11494"/>
                </a:cubicBezTo>
                <a:cubicBezTo>
                  <a:pt x="44953" y="10595"/>
                  <a:pt x="45826" y="10012"/>
                  <a:pt x="46807" y="10007"/>
                </a:cubicBezTo>
                <a:close/>
                <a:moveTo>
                  <a:pt x="62653" y="10007"/>
                </a:moveTo>
                <a:cubicBezTo>
                  <a:pt x="63629" y="10007"/>
                  <a:pt x="64502" y="10581"/>
                  <a:pt x="64892" y="11473"/>
                </a:cubicBezTo>
                <a:cubicBezTo>
                  <a:pt x="64705" y="11563"/>
                  <a:pt x="64520" y="11665"/>
                  <a:pt x="64349" y="11784"/>
                </a:cubicBezTo>
                <a:cubicBezTo>
                  <a:pt x="64077" y="11089"/>
                  <a:pt x="63404" y="10624"/>
                  <a:pt x="62649" y="10624"/>
                </a:cubicBezTo>
                <a:cubicBezTo>
                  <a:pt x="62645" y="10624"/>
                  <a:pt x="62641" y="10624"/>
                  <a:pt x="62637" y="10624"/>
                </a:cubicBezTo>
                <a:cubicBezTo>
                  <a:pt x="61881" y="10628"/>
                  <a:pt x="61204" y="11106"/>
                  <a:pt x="60938" y="11812"/>
                </a:cubicBezTo>
                <a:cubicBezTo>
                  <a:pt x="60771" y="11694"/>
                  <a:pt x="60588" y="11588"/>
                  <a:pt x="60403" y="11494"/>
                </a:cubicBezTo>
                <a:cubicBezTo>
                  <a:pt x="60784" y="10595"/>
                  <a:pt x="61657" y="10012"/>
                  <a:pt x="62633" y="10007"/>
                </a:cubicBezTo>
                <a:cubicBezTo>
                  <a:pt x="62640" y="10007"/>
                  <a:pt x="62647" y="10007"/>
                  <a:pt x="62653" y="10007"/>
                </a:cubicBezTo>
                <a:close/>
                <a:moveTo>
                  <a:pt x="78481" y="10007"/>
                </a:moveTo>
                <a:cubicBezTo>
                  <a:pt x="79461" y="10007"/>
                  <a:pt x="80330" y="10579"/>
                  <a:pt x="80718" y="11473"/>
                </a:cubicBezTo>
                <a:cubicBezTo>
                  <a:pt x="80530" y="11563"/>
                  <a:pt x="80351" y="11665"/>
                  <a:pt x="80179" y="11784"/>
                </a:cubicBezTo>
                <a:cubicBezTo>
                  <a:pt x="79906" y="11085"/>
                  <a:pt x="79231" y="10624"/>
                  <a:pt x="78481" y="10624"/>
                </a:cubicBezTo>
                <a:lnTo>
                  <a:pt x="78468" y="10624"/>
                </a:lnTo>
                <a:cubicBezTo>
                  <a:pt x="77708" y="10628"/>
                  <a:pt x="77031" y="11106"/>
                  <a:pt x="76769" y="11812"/>
                </a:cubicBezTo>
                <a:cubicBezTo>
                  <a:pt x="76598" y="11694"/>
                  <a:pt x="76418" y="11588"/>
                  <a:pt x="76230" y="11494"/>
                </a:cubicBezTo>
                <a:cubicBezTo>
                  <a:pt x="76614" y="10595"/>
                  <a:pt x="77484" y="10012"/>
                  <a:pt x="78464" y="10007"/>
                </a:cubicBezTo>
                <a:close/>
                <a:moveTo>
                  <a:pt x="94307" y="10007"/>
                </a:moveTo>
                <a:cubicBezTo>
                  <a:pt x="95287" y="10007"/>
                  <a:pt x="96157" y="10579"/>
                  <a:pt x="96549" y="11473"/>
                </a:cubicBezTo>
                <a:cubicBezTo>
                  <a:pt x="96361" y="11563"/>
                  <a:pt x="96178" y="11665"/>
                  <a:pt x="96006" y="11784"/>
                </a:cubicBezTo>
                <a:cubicBezTo>
                  <a:pt x="95734" y="11089"/>
                  <a:pt x="95061" y="10624"/>
                  <a:pt x="94306" y="10624"/>
                </a:cubicBezTo>
                <a:cubicBezTo>
                  <a:pt x="94302" y="10624"/>
                  <a:pt x="94298" y="10624"/>
                  <a:pt x="94295" y="10624"/>
                </a:cubicBezTo>
                <a:cubicBezTo>
                  <a:pt x="93539" y="10628"/>
                  <a:pt x="92861" y="11106"/>
                  <a:pt x="92596" y="11812"/>
                </a:cubicBezTo>
                <a:cubicBezTo>
                  <a:pt x="92428" y="11694"/>
                  <a:pt x="92244" y="11588"/>
                  <a:pt x="92061" y="11494"/>
                </a:cubicBezTo>
                <a:cubicBezTo>
                  <a:pt x="92440" y="10595"/>
                  <a:pt x="93314" y="10012"/>
                  <a:pt x="94291" y="10007"/>
                </a:cubicBezTo>
                <a:close/>
                <a:moveTo>
                  <a:pt x="7304" y="10007"/>
                </a:moveTo>
                <a:cubicBezTo>
                  <a:pt x="8272" y="10007"/>
                  <a:pt x="9142" y="10570"/>
                  <a:pt x="9534" y="11449"/>
                </a:cubicBezTo>
                <a:cubicBezTo>
                  <a:pt x="9346" y="11535"/>
                  <a:pt x="9166" y="11637"/>
                  <a:pt x="8991" y="11752"/>
                </a:cubicBezTo>
                <a:cubicBezTo>
                  <a:pt x="8713" y="11077"/>
                  <a:pt x="8039" y="10624"/>
                  <a:pt x="7304" y="10624"/>
                </a:cubicBezTo>
                <a:lnTo>
                  <a:pt x="7296" y="10624"/>
                </a:lnTo>
                <a:cubicBezTo>
                  <a:pt x="6519" y="10628"/>
                  <a:pt x="5842" y="11118"/>
                  <a:pt x="5584" y="11841"/>
                </a:cubicBezTo>
                <a:cubicBezTo>
                  <a:pt x="5413" y="11718"/>
                  <a:pt x="5233" y="11608"/>
                  <a:pt x="5049" y="11514"/>
                </a:cubicBezTo>
                <a:cubicBezTo>
                  <a:pt x="5425" y="10604"/>
                  <a:pt x="6303" y="10012"/>
                  <a:pt x="7292" y="10007"/>
                </a:cubicBezTo>
                <a:close/>
                <a:moveTo>
                  <a:pt x="23134" y="10007"/>
                </a:moveTo>
                <a:cubicBezTo>
                  <a:pt x="24099" y="10007"/>
                  <a:pt x="24968" y="10570"/>
                  <a:pt x="25364" y="11449"/>
                </a:cubicBezTo>
                <a:cubicBezTo>
                  <a:pt x="25177" y="11535"/>
                  <a:pt x="24993" y="11637"/>
                  <a:pt x="24821" y="11752"/>
                </a:cubicBezTo>
                <a:cubicBezTo>
                  <a:pt x="24540" y="11073"/>
                  <a:pt x="23862" y="10624"/>
                  <a:pt x="23122" y="10624"/>
                </a:cubicBezTo>
                <a:cubicBezTo>
                  <a:pt x="22346" y="10628"/>
                  <a:pt x="21668" y="11118"/>
                  <a:pt x="21415" y="11841"/>
                </a:cubicBezTo>
                <a:cubicBezTo>
                  <a:pt x="21390" y="11825"/>
                  <a:pt x="21366" y="11808"/>
                  <a:pt x="21341" y="11788"/>
                </a:cubicBezTo>
                <a:cubicBezTo>
                  <a:pt x="21190" y="11686"/>
                  <a:pt x="21036" y="11596"/>
                  <a:pt x="20876" y="11514"/>
                </a:cubicBezTo>
                <a:cubicBezTo>
                  <a:pt x="21251" y="10604"/>
                  <a:pt x="22129" y="10012"/>
                  <a:pt x="23119" y="10007"/>
                </a:cubicBezTo>
                <a:close/>
                <a:moveTo>
                  <a:pt x="38961" y="10007"/>
                </a:moveTo>
                <a:cubicBezTo>
                  <a:pt x="39929" y="10007"/>
                  <a:pt x="40799" y="10570"/>
                  <a:pt x="41191" y="11449"/>
                </a:cubicBezTo>
                <a:cubicBezTo>
                  <a:pt x="41003" y="11535"/>
                  <a:pt x="40823" y="11637"/>
                  <a:pt x="40648" y="11752"/>
                </a:cubicBezTo>
                <a:cubicBezTo>
                  <a:pt x="40366" y="11073"/>
                  <a:pt x="39688" y="10624"/>
                  <a:pt x="38953" y="10624"/>
                </a:cubicBezTo>
                <a:cubicBezTo>
                  <a:pt x="38177" y="10628"/>
                  <a:pt x="37498" y="11118"/>
                  <a:pt x="37242" y="11841"/>
                </a:cubicBezTo>
                <a:cubicBezTo>
                  <a:pt x="37185" y="11801"/>
                  <a:pt x="37127" y="11759"/>
                  <a:pt x="37070" y="11722"/>
                </a:cubicBezTo>
                <a:cubicBezTo>
                  <a:pt x="36951" y="11649"/>
                  <a:pt x="36829" y="11580"/>
                  <a:pt x="36706" y="11514"/>
                </a:cubicBezTo>
                <a:cubicBezTo>
                  <a:pt x="37082" y="10604"/>
                  <a:pt x="37960" y="10012"/>
                  <a:pt x="38949" y="10007"/>
                </a:cubicBezTo>
                <a:close/>
                <a:moveTo>
                  <a:pt x="54792" y="10007"/>
                </a:moveTo>
                <a:cubicBezTo>
                  <a:pt x="55755" y="10007"/>
                  <a:pt x="56626" y="10570"/>
                  <a:pt x="57022" y="11449"/>
                </a:cubicBezTo>
                <a:cubicBezTo>
                  <a:pt x="56833" y="11535"/>
                  <a:pt x="56650" y="11637"/>
                  <a:pt x="56478" y="11752"/>
                </a:cubicBezTo>
                <a:cubicBezTo>
                  <a:pt x="56196" y="11077"/>
                  <a:pt x="55527" y="10624"/>
                  <a:pt x="54792" y="10624"/>
                </a:cubicBezTo>
                <a:lnTo>
                  <a:pt x="54780" y="10624"/>
                </a:lnTo>
                <a:cubicBezTo>
                  <a:pt x="54007" y="10628"/>
                  <a:pt x="53325" y="11118"/>
                  <a:pt x="53072" y="11841"/>
                </a:cubicBezTo>
                <a:cubicBezTo>
                  <a:pt x="52901" y="11718"/>
                  <a:pt x="52721" y="11608"/>
                  <a:pt x="52533" y="11514"/>
                </a:cubicBezTo>
                <a:cubicBezTo>
                  <a:pt x="52912" y="10604"/>
                  <a:pt x="53787" y="10012"/>
                  <a:pt x="54775" y="10007"/>
                </a:cubicBezTo>
                <a:close/>
                <a:moveTo>
                  <a:pt x="70618" y="10007"/>
                </a:moveTo>
                <a:cubicBezTo>
                  <a:pt x="71586" y="10007"/>
                  <a:pt x="72456" y="10570"/>
                  <a:pt x="72848" y="11449"/>
                </a:cubicBezTo>
                <a:cubicBezTo>
                  <a:pt x="72660" y="11535"/>
                  <a:pt x="72481" y="11637"/>
                  <a:pt x="72305" y="11752"/>
                </a:cubicBezTo>
                <a:cubicBezTo>
                  <a:pt x="72027" y="11077"/>
                  <a:pt x="71353" y="10624"/>
                  <a:pt x="70618" y="10624"/>
                </a:cubicBezTo>
                <a:lnTo>
                  <a:pt x="70610" y="10624"/>
                </a:lnTo>
                <a:cubicBezTo>
                  <a:pt x="69834" y="10628"/>
                  <a:pt x="69156" y="11118"/>
                  <a:pt x="68899" y="11841"/>
                </a:cubicBezTo>
                <a:cubicBezTo>
                  <a:pt x="68727" y="11718"/>
                  <a:pt x="68547" y="11608"/>
                  <a:pt x="68364" y="11514"/>
                </a:cubicBezTo>
                <a:cubicBezTo>
                  <a:pt x="68739" y="10604"/>
                  <a:pt x="69617" y="10012"/>
                  <a:pt x="70605" y="10007"/>
                </a:cubicBezTo>
                <a:close/>
                <a:moveTo>
                  <a:pt x="86449" y="10007"/>
                </a:moveTo>
                <a:cubicBezTo>
                  <a:pt x="87412" y="10007"/>
                  <a:pt x="88283" y="10570"/>
                  <a:pt x="88679" y="11449"/>
                </a:cubicBezTo>
                <a:cubicBezTo>
                  <a:pt x="88491" y="11535"/>
                  <a:pt x="88307" y="11637"/>
                  <a:pt x="88136" y="11752"/>
                </a:cubicBezTo>
                <a:cubicBezTo>
                  <a:pt x="87853" y="11077"/>
                  <a:pt x="87184" y="10624"/>
                  <a:pt x="86449" y="10624"/>
                </a:cubicBezTo>
                <a:lnTo>
                  <a:pt x="86436" y="10624"/>
                </a:lnTo>
                <a:cubicBezTo>
                  <a:pt x="85665" y="10628"/>
                  <a:pt x="84982" y="11118"/>
                  <a:pt x="84729" y="11841"/>
                </a:cubicBezTo>
                <a:cubicBezTo>
                  <a:pt x="84558" y="11718"/>
                  <a:pt x="84378" y="11608"/>
                  <a:pt x="84190" y="11514"/>
                </a:cubicBezTo>
                <a:cubicBezTo>
                  <a:pt x="84570" y="10604"/>
                  <a:pt x="85448" y="10012"/>
                  <a:pt x="86432" y="10007"/>
                </a:cubicBezTo>
                <a:close/>
                <a:moveTo>
                  <a:pt x="15164" y="10693"/>
                </a:moveTo>
                <a:cubicBezTo>
                  <a:pt x="15895" y="10693"/>
                  <a:pt x="16547" y="11146"/>
                  <a:pt x="16804" y="11825"/>
                </a:cubicBezTo>
                <a:cubicBezTo>
                  <a:pt x="16689" y="11910"/>
                  <a:pt x="16576" y="12001"/>
                  <a:pt x="16469" y="12095"/>
                </a:cubicBezTo>
                <a:cubicBezTo>
                  <a:pt x="16432" y="12127"/>
                  <a:pt x="16395" y="12163"/>
                  <a:pt x="16359" y="12197"/>
                </a:cubicBezTo>
                <a:cubicBezTo>
                  <a:pt x="16240" y="11641"/>
                  <a:pt x="15737" y="11228"/>
                  <a:pt x="15166" y="11228"/>
                </a:cubicBezTo>
                <a:lnTo>
                  <a:pt x="15158" y="11228"/>
                </a:lnTo>
                <a:cubicBezTo>
                  <a:pt x="14561" y="11232"/>
                  <a:pt x="14063" y="11661"/>
                  <a:pt x="13961" y="12237"/>
                </a:cubicBezTo>
                <a:cubicBezTo>
                  <a:pt x="13822" y="12099"/>
                  <a:pt x="13671" y="11972"/>
                  <a:pt x="13512" y="11857"/>
                </a:cubicBezTo>
                <a:cubicBezTo>
                  <a:pt x="13761" y="11167"/>
                  <a:pt x="14419" y="10698"/>
                  <a:pt x="15154" y="10693"/>
                </a:cubicBezTo>
                <a:cubicBezTo>
                  <a:pt x="15157" y="10693"/>
                  <a:pt x="15161" y="10693"/>
                  <a:pt x="15164" y="10693"/>
                </a:cubicBezTo>
                <a:close/>
                <a:moveTo>
                  <a:pt x="30989" y="10693"/>
                </a:moveTo>
                <a:cubicBezTo>
                  <a:pt x="31721" y="10693"/>
                  <a:pt x="32374" y="11146"/>
                  <a:pt x="32635" y="11825"/>
                </a:cubicBezTo>
                <a:cubicBezTo>
                  <a:pt x="32475" y="11939"/>
                  <a:pt x="32328" y="12061"/>
                  <a:pt x="32190" y="12197"/>
                </a:cubicBezTo>
                <a:cubicBezTo>
                  <a:pt x="32071" y="11641"/>
                  <a:pt x="31568" y="11228"/>
                  <a:pt x="30993" y="11228"/>
                </a:cubicBezTo>
                <a:lnTo>
                  <a:pt x="30985" y="11228"/>
                </a:lnTo>
                <a:cubicBezTo>
                  <a:pt x="30388" y="11232"/>
                  <a:pt x="29890" y="11661"/>
                  <a:pt x="29792" y="12237"/>
                </a:cubicBezTo>
                <a:cubicBezTo>
                  <a:pt x="29649" y="12099"/>
                  <a:pt x="29502" y="11972"/>
                  <a:pt x="29343" y="11857"/>
                </a:cubicBezTo>
                <a:cubicBezTo>
                  <a:pt x="29592" y="11167"/>
                  <a:pt x="30245" y="10698"/>
                  <a:pt x="30980" y="10693"/>
                </a:cubicBezTo>
                <a:cubicBezTo>
                  <a:pt x="30983" y="10693"/>
                  <a:pt x="30986" y="10693"/>
                  <a:pt x="30989" y="10693"/>
                </a:cubicBezTo>
                <a:close/>
                <a:moveTo>
                  <a:pt x="46820" y="10693"/>
                </a:moveTo>
                <a:cubicBezTo>
                  <a:pt x="47551" y="10693"/>
                  <a:pt x="48205" y="11146"/>
                  <a:pt x="48461" y="11825"/>
                </a:cubicBezTo>
                <a:cubicBezTo>
                  <a:pt x="48305" y="11939"/>
                  <a:pt x="48154" y="12061"/>
                  <a:pt x="48016" y="12197"/>
                </a:cubicBezTo>
                <a:cubicBezTo>
                  <a:pt x="47898" y="11641"/>
                  <a:pt x="47395" y="11228"/>
                  <a:pt x="46823" y="11228"/>
                </a:cubicBezTo>
                <a:lnTo>
                  <a:pt x="46815" y="11228"/>
                </a:lnTo>
                <a:cubicBezTo>
                  <a:pt x="46218" y="11232"/>
                  <a:pt x="45721" y="11661"/>
                  <a:pt x="45619" y="12237"/>
                </a:cubicBezTo>
                <a:cubicBezTo>
                  <a:pt x="45479" y="12099"/>
                  <a:pt x="45328" y="11972"/>
                  <a:pt x="45169" y="11857"/>
                </a:cubicBezTo>
                <a:cubicBezTo>
                  <a:pt x="45419" y="11167"/>
                  <a:pt x="46075" y="10698"/>
                  <a:pt x="46811" y="10693"/>
                </a:cubicBezTo>
                <a:cubicBezTo>
                  <a:pt x="46814" y="10693"/>
                  <a:pt x="46817" y="10693"/>
                  <a:pt x="46820" y="10693"/>
                </a:cubicBezTo>
                <a:close/>
                <a:moveTo>
                  <a:pt x="62647" y="10693"/>
                </a:moveTo>
                <a:cubicBezTo>
                  <a:pt x="63378" y="10693"/>
                  <a:pt x="64031" y="11146"/>
                  <a:pt x="64292" y="11825"/>
                </a:cubicBezTo>
                <a:cubicBezTo>
                  <a:pt x="64173" y="11910"/>
                  <a:pt x="64059" y="12001"/>
                  <a:pt x="63953" y="12095"/>
                </a:cubicBezTo>
                <a:cubicBezTo>
                  <a:pt x="63915" y="12127"/>
                  <a:pt x="63879" y="12163"/>
                  <a:pt x="63847" y="12197"/>
                </a:cubicBezTo>
                <a:cubicBezTo>
                  <a:pt x="63728" y="11641"/>
                  <a:pt x="63225" y="11228"/>
                  <a:pt x="62650" y="11228"/>
                </a:cubicBezTo>
                <a:lnTo>
                  <a:pt x="62641" y="11228"/>
                </a:lnTo>
                <a:cubicBezTo>
                  <a:pt x="62045" y="11232"/>
                  <a:pt x="61547" y="11661"/>
                  <a:pt x="61449" y="12237"/>
                </a:cubicBezTo>
                <a:cubicBezTo>
                  <a:pt x="61306" y="12099"/>
                  <a:pt x="61159" y="11972"/>
                  <a:pt x="60999" y="11857"/>
                </a:cubicBezTo>
                <a:cubicBezTo>
                  <a:pt x="61249" y="11167"/>
                  <a:pt x="61902" y="10698"/>
                  <a:pt x="62637" y="10693"/>
                </a:cubicBezTo>
                <a:cubicBezTo>
                  <a:pt x="62640" y="10693"/>
                  <a:pt x="62644" y="10693"/>
                  <a:pt x="62647" y="10693"/>
                </a:cubicBezTo>
                <a:close/>
                <a:moveTo>
                  <a:pt x="78477" y="10693"/>
                </a:moveTo>
                <a:cubicBezTo>
                  <a:pt x="79209" y="10693"/>
                  <a:pt x="79862" y="11146"/>
                  <a:pt x="80119" y="11825"/>
                </a:cubicBezTo>
                <a:cubicBezTo>
                  <a:pt x="79963" y="11939"/>
                  <a:pt x="79812" y="12061"/>
                  <a:pt x="79673" y="12197"/>
                </a:cubicBezTo>
                <a:cubicBezTo>
                  <a:pt x="79555" y="11639"/>
                  <a:pt x="79053" y="11228"/>
                  <a:pt x="78480" y="11228"/>
                </a:cubicBezTo>
                <a:cubicBezTo>
                  <a:pt x="78477" y="11228"/>
                  <a:pt x="78474" y="11228"/>
                  <a:pt x="78472" y="11228"/>
                </a:cubicBezTo>
                <a:cubicBezTo>
                  <a:pt x="77876" y="11232"/>
                  <a:pt x="77378" y="11661"/>
                  <a:pt x="77276" y="12237"/>
                </a:cubicBezTo>
                <a:cubicBezTo>
                  <a:pt x="77137" y="12099"/>
                  <a:pt x="76986" y="11972"/>
                  <a:pt x="76826" y="11857"/>
                </a:cubicBezTo>
                <a:cubicBezTo>
                  <a:pt x="77075" y="11167"/>
                  <a:pt x="77733" y="10698"/>
                  <a:pt x="78468" y="10693"/>
                </a:cubicBezTo>
                <a:cubicBezTo>
                  <a:pt x="78471" y="10693"/>
                  <a:pt x="78474" y="10693"/>
                  <a:pt x="78477" y="10693"/>
                </a:cubicBezTo>
                <a:close/>
                <a:moveTo>
                  <a:pt x="94307" y="10693"/>
                </a:moveTo>
                <a:cubicBezTo>
                  <a:pt x="95038" y="10693"/>
                  <a:pt x="95691" y="11147"/>
                  <a:pt x="95949" y="11825"/>
                </a:cubicBezTo>
                <a:cubicBezTo>
                  <a:pt x="95789" y="11939"/>
                  <a:pt x="95642" y="12061"/>
                  <a:pt x="95503" y="12197"/>
                </a:cubicBezTo>
                <a:cubicBezTo>
                  <a:pt x="95386" y="11641"/>
                  <a:pt x="94883" y="11228"/>
                  <a:pt x="94307" y="11228"/>
                </a:cubicBezTo>
                <a:lnTo>
                  <a:pt x="94298" y="11228"/>
                </a:lnTo>
                <a:cubicBezTo>
                  <a:pt x="93702" y="11232"/>
                  <a:pt x="93205" y="11661"/>
                  <a:pt x="93106" y="12237"/>
                </a:cubicBezTo>
                <a:cubicBezTo>
                  <a:pt x="92963" y="12099"/>
                  <a:pt x="92816" y="11972"/>
                  <a:pt x="92657" y="11857"/>
                </a:cubicBezTo>
                <a:cubicBezTo>
                  <a:pt x="92906" y="11167"/>
                  <a:pt x="93563" y="10698"/>
                  <a:pt x="94298" y="10693"/>
                </a:cubicBezTo>
                <a:close/>
                <a:moveTo>
                  <a:pt x="7305" y="10693"/>
                </a:moveTo>
                <a:cubicBezTo>
                  <a:pt x="8016" y="10693"/>
                  <a:pt x="8665" y="11133"/>
                  <a:pt x="8934" y="11792"/>
                </a:cubicBezTo>
                <a:cubicBezTo>
                  <a:pt x="8778" y="11902"/>
                  <a:pt x="8627" y="12021"/>
                  <a:pt x="8489" y="12151"/>
                </a:cubicBezTo>
                <a:cubicBezTo>
                  <a:pt x="8353" y="11612"/>
                  <a:pt x="7863" y="11228"/>
                  <a:pt x="7304" y="11228"/>
                </a:cubicBezTo>
                <a:lnTo>
                  <a:pt x="7300" y="11228"/>
                </a:lnTo>
                <a:cubicBezTo>
                  <a:pt x="6687" y="11232"/>
                  <a:pt x="6176" y="11682"/>
                  <a:pt x="6095" y="12282"/>
                </a:cubicBezTo>
                <a:cubicBezTo>
                  <a:pt x="5956" y="12139"/>
                  <a:pt x="5805" y="12004"/>
                  <a:pt x="5646" y="11886"/>
                </a:cubicBezTo>
                <a:cubicBezTo>
                  <a:pt x="5882" y="11175"/>
                  <a:pt x="6544" y="10698"/>
                  <a:pt x="7296" y="10693"/>
                </a:cubicBezTo>
                <a:cubicBezTo>
                  <a:pt x="7299" y="10693"/>
                  <a:pt x="7302" y="10693"/>
                  <a:pt x="7305" y="10693"/>
                </a:cubicBezTo>
                <a:close/>
                <a:moveTo>
                  <a:pt x="23132" y="10693"/>
                </a:moveTo>
                <a:cubicBezTo>
                  <a:pt x="23843" y="10693"/>
                  <a:pt x="24496" y="11133"/>
                  <a:pt x="24760" y="11792"/>
                </a:cubicBezTo>
                <a:cubicBezTo>
                  <a:pt x="24605" y="11902"/>
                  <a:pt x="24458" y="12021"/>
                  <a:pt x="24319" y="12151"/>
                </a:cubicBezTo>
                <a:cubicBezTo>
                  <a:pt x="24181" y="11611"/>
                  <a:pt x="23695" y="11228"/>
                  <a:pt x="23135" y="11228"/>
                </a:cubicBezTo>
                <a:cubicBezTo>
                  <a:pt x="23132" y="11228"/>
                  <a:pt x="23129" y="11228"/>
                  <a:pt x="23126" y="11228"/>
                </a:cubicBezTo>
                <a:cubicBezTo>
                  <a:pt x="22514" y="11232"/>
                  <a:pt x="22007" y="11682"/>
                  <a:pt x="21926" y="12282"/>
                </a:cubicBezTo>
                <a:cubicBezTo>
                  <a:pt x="21782" y="12139"/>
                  <a:pt x="21632" y="12004"/>
                  <a:pt x="21472" y="11886"/>
                </a:cubicBezTo>
                <a:cubicBezTo>
                  <a:pt x="21713" y="11175"/>
                  <a:pt x="22371" y="10698"/>
                  <a:pt x="23122" y="10693"/>
                </a:cubicBezTo>
                <a:cubicBezTo>
                  <a:pt x="23126" y="10693"/>
                  <a:pt x="23129" y="10693"/>
                  <a:pt x="23132" y="10693"/>
                </a:cubicBezTo>
                <a:close/>
                <a:moveTo>
                  <a:pt x="38963" y="10693"/>
                </a:moveTo>
                <a:cubicBezTo>
                  <a:pt x="39673" y="10693"/>
                  <a:pt x="40323" y="11133"/>
                  <a:pt x="40591" y="11792"/>
                </a:cubicBezTo>
                <a:cubicBezTo>
                  <a:pt x="40435" y="11902"/>
                  <a:pt x="40284" y="12021"/>
                  <a:pt x="40145" y="12151"/>
                </a:cubicBezTo>
                <a:cubicBezTo>
                  <a:pt x="40011" y="11611"/>
                  <a:pt x="39522" y="11228"/>
                  <a:pt x="38965" y="11228"/>
                </a:cubicBezTo>
                <a:cubicBezTo>
                  <a:pt x="38963" y="11228"/>
                  <a:pt x="38960" y="11228"/>
                  <a:pt x="38957" y="11228"/>
                </a:cubicBezTo>
                <a:cubicBezTo>
                  <a:pt x="38344" y="11232"/>
                  <a:pt x="37834" y="11682"/>
                  <a:pt x="37752" y="12282"/>
                </a:cubicBezTo>
                <a:cubicBezTo>
                  <a:pt x="37743" y="12274"/>
                  <a:pt x="37732" y="12261"/>
                  <a:pt x="37724" y="12249"/>
                </a:cubicBezTo>
                <a:cubicBezTo>
                  <a:pt x="37609" y="12135"/>
                  <a:pt x="37487" y="12029"/>
                  <a:pt x="37360" y="11931"/>
                </a:cubicBezTo>
                <a:cubicBezTo>
                  <a:pt x="37340" y="11914"/>
                  <a:pt x="37319" y="11902"/>
                  <a:pt x="37302" y="11886"/>
                </a:cubicBezTo>
                <a:cubicBezTo>
                  <a:pt x="37540" y="11175"/>
                  <a:pt x="38201" y="10698"/>
                  <a:pt x="38953" y="10693"/>
                </a:cubicBezTo>
                <a:cubicBezTo>
                  <a:pt x="38956" y="10693"/>
                  <a:pt x="38959" y="10693"/>
                  <a:pt x="38963" y="10693"/>
                </a:cubicBezTo>
                <a:close/>
                <a:moveTo>
                  <a:pt x="54789" y="10693"/>
                </a:moveTo>
                <a:cubicBezTo>
                  <a:pt x="55500" y="10693"/>
                  <a:pt x="56153" y="11133"/>
                  <a:pt x="56417" y="11792"/>
                </a:cubicBezTo>
                <a:cubicBezTo>
                  <a:pt x="56262" y="11902"/>
                  <a:pt x="56115" y="12021"/>
                  <a:pt x="55976" y="12151"/>
                </a:cubicBezTo>
                <a:cubicBezTo>
                  <a:pt x="55837" y="11612"/>
                  <a:pt x="55351" y="11228"/>
                  <a:pt x="54792" y="11228"/>
                </a:cubicBezTo>
                <a:lnTo>
                  <a:pt x="54784" y="11228"/>
                </a:lnTo>
                <a:cubicBezTo>
                  <a:pt x="54175" y="11232"/>
                  <a:pt x="53664" y="11682"/>
                  <a:pt x="53583" y="12282"/>
                </a:cubicBezTo>
                <a:cubicBezTo>
                  <a:pt x="53489" y="12188"/>
                  <a:pt x="53391" y="12095"/>
                  <a:pt x="53289" y="12012"/>
                </a:cubicBezTo>
                <a:cubicBezTo>
                  <a:pt x="53236" y="11967"/>
                  <a:pt x="53182" y="11927"/>
                  <a:pt x="53129" y="11886"/>
                </a:cubicBezTo>
                <a:cubicBezTo>
                  <a:pt x="53370" y="11175"/>
                  <a:pt x="54028" y="10698"/>
                  <a:pt x="54780" y="10693"/>
                </a:cubicBezTo>
                <a:cubicBezTo>
                  <a:pt x="54783" y="10693"/>
                  <a:pt x="54786" y="10693"/>
                  <a:pt x="54789" y="10693"/>
                </a:cubicBezTo>
                <a:close/>
                <a:moveTo>
                  <a:pt x="70618" y="10693"/>
                </a:moveTo>
                <a:cubicBezTo>
                  <a:pt x="71329" y="10693"/>
                  <a:pt x="71983" y="11134"/>
                  <a:pt x="72247" y="11792"/>
                </a:cubicBezTo>
                <a:cubicBezTo>
                  <a:pt x="72092" y="11902"/>
                  <a:pt x="71941" y="12021"/>
                  <a:pt x="71802" y="12151"/>
                </a:cubicBezTo>
                <a:cubicBezTo>
                  <a:pt x="71669" y="11611"/>
                  <a:pt x="71179" y="11228"/>
                  <a:pt x="70623" y="11228"/>
                </a:cubicBezTo>
                <a:cubicBezTo>
                  <a:pt x="70620" y="11228"/>
                  <a:pt x="70617" y="11228"/>
                  <a:pt x="70614" y="11228"/>
                </a:cubicBezTo>
                <a:cubicBezTo>
                  <a:pt x="70002" y="11232"/>
                  <a:pt x="69491" y="11682"/>
                  <a:pt x="69410" y="12282"/>
                </a:cubicBezTo>
                <a:cubicBezTo>
                  <a:pt x="69287" y="12159"/>
                  <a:pt x="69160" y="12041"/>
                  <a:pt x="69025" y="11935"/>
                </a:cubicBezTo>
                <a:cubicBezTo>
                  <a:pt x="69005" y="11918"/>
                  <a:pt x="68980" y="11902"/>
                  <a:pt x="68960" y="11886"/>
                </a:cubicBezTo>
                <a:cubicBezTo>
                  <a:pt x="69197" y="11175"/>
                  <a:pt x="69859" y="10698"/>
                  <a:pt x="70610" y="10693"/>
                </a:cubicBezTo>
                <a:close/>
                <a:moveTo>
                  <a:pt x="86449" y="10693"/>
                </a:moveTo>
                <a:cubicBezTo>
                  <a:pt x="87159" y="10693"/>
                  <a:pt x="87808" y="11134"/>
                  <a:pt x="88074" y="11792"/>
                </a:cubicBezTo>
                <a:cubicBezTo>
                  <a:pt x="87919" y="11902"/>
                  <a:pt x="87772" y="12021"/>
                  <a:pt x="87633" y="12151"/>
                </a:cubicBezTo>
                <a:cubicBezTo>
                  <a:pt x="87495" y="11612"/>
                  <a:pt x="87009" y="11228"/>
                  <a:pt x="86449" y="11228"/>
                </a:cubicBezTo>
                <a:lnTo>
                  <a:pt x="86441" y="11228"/>
                </a:lnTo>
                <a:cubicBezTo>
                  <a:pt x="85832" y="11232"/>
                  <a:pt x="85322" y="11682"/>
                  <a:pt x="85240" y="12282"/>
                </a:cubicBezTo>
                <a:cubicBezTo>
                  <a:pt x="85097" y="12139"/>
                  <a:pt x="84946" y="12004"/>
                  <a:pt x="84786" y="11886"/>
                </a:cubicBezTo>
                <a:cubicBezTo>
                  <a:pt x="85027" y="11175"/>
                  <a:pt x="85685" y="10698"/>
                  <a:pt x="86436" y="10693"/>
                </a:cubicBezTo>
                <a:close/>
                <a:moveTo>
                  <a:pt x="7308" y="11298"/>
                </a:moveTo>
                <a:cubicBezTo>
                  <a:pt x="7844" y="11298"/>
                  <a:pt x="8318" y="11681"/>
                  <a:pt x="8431" y="12204"/>
                </a:cubicBezTo>
                <a:cubicBezTo>
                  <a:pt x="8244" y="12384"/>
                  <a:pt x="8072" y="12589"/>
                  <a:pt x="7920" y="12805"/>
                </a:cubicBezTo>
                <a:cubicBezTo>
                  <a:pt x="7696" y="12768"/>
                  <a:pt x="7463" y="12747"/>
                  <a:pt x="7226" y="12747"/>
                </a:cubicBezTo>
                <a:cubicBezTo>
                  <a:pt x="6989" y="12747"/>
                  <a:pt x="6757" y="12772"/>
                  <a:pt x="6528" y="12817"/>
                </a:cubicBezTo>
                <a:lnTo>
                  <a:pt x="6532" y="12813"/>
                </a:lnTo>
                <a:cubicBezTo>
                  <a:pt x="6414" y="12642"/>
                  <a:pt x="6283" y="12478"/>
                  <a:pt x="6140" y="12327"/>
                </a:cubicBezTo>
                <a:lnTo>
                  <a:pt x="6140" y="12327"/>
                </a:lnTo>
                <a:lnTo>
                  <a:pt x="6161" y="12331"/>
                </a:lnTo>
                <a:cubicBezTo>
                  <a:pt x="6221" y="11747"/>
                  <a:pt x="6712" y="11302"/>
                  <a:pt x="7300" y="11298"/>
                </a:cubicBezTo>
                <a:cubicBezTo>
                  <a:pt x="7302" y="11298"/>
                  <a:pt x="7305" y="11298"/>
                  <a:pt x="7308" y="11298"/>
                </a:cubicBezTo>
                <a:close/>
                <a:moveTo>
                  <a:pt x="23135" y="11298"/>
                </a:moveTo>
                <a:cubicBezTo>
                  <a:pt x="23674" y="11298"/>
                  <a:pt x="24143" y="11681"/>
                  <a:pt x="24258" y="12204"/>
                </a:cubicBezTo>
                <a:cubicBezTo>
                  <a:pt x="24074" y="12384"/>
                  <a:pt x="23903" y="12589"/>
                  <a:pt x="23751" y="12805"/>
                </a:cubicBezTo>
                <a:cubicBezTo>
                  <a:pt x="23530" y="12768"/>
                  <a:pt x="23306" y="12747"/>
                  <a:pt x="23077" y="12747"/>
                </a:cubicBezTo>
                <a:lnTo>
                  <a:pt x="23053" y="12747"/>
                </a:lnTo>
                <a:cubicBezTo>
                  <a:pt x="22816" y="12747"/>
                  <a:pt x="22583" y="12772"/>
                  <a:pt x="22359" y="12817"/>
                </a:cubicBezTo>
                <a:lnTo>
                  <a:pt x="22359" y="12813"/>
                </a:lnTo>
                <a:cubicBezTo>
                  <a:pt x="22240" y="12642"/>
                  <a:pt x="22109" y="12478"/>
                  <a:pt x="21967" y="12327"/>
                </a:cubicBezTo>
                <a:lnTo>
                  <a:pt x="21967" y="12327"/>
                </a:lnTo>
                <a:lnTo>
                  <a:pt x="21986" y="12331"/>
                </a:lnTo>
                <a:cubicBezTo>
                  <a:pt x="22048" y="11747"/>
                  <a:pt x="22538" y="11302"/>
                  <a:pt x="23126" y="11298"/>
                </a:cubicBezTo>
                <a:cubicBezTo>
                  <a:pt x="23129" y="11298"/>
                  <a:pt x="23132" y="11298"/>
                  <a:pt x="23135" y="11298"/>
                </a:cubicBezTo>
                <a:close/>
                <a:moveTo>
                  <a:pt x="38965" y="11298"/>
                </a:moveTo>
                <a:cubicBezTo>
                  <a:pt x="39505" y="11298"/>
                  <a:pt x="39974" y="11676"/>
                  <a:pt x="40088" y="12204"/>
                </a:cubicBezTo>
                <a:cubicBezTo>
                  <a:pt x="39900" y="12384"/>
                  <a:pt x="39728" y="12589"/>
                  <a:pt x="39577" y="12805"/>
                </a:cubicBezTo>
                <a:cubicBezTo>
                  <a:pt x="39353" y="12768"/>
                  <a:pt x="39121" y="12747"/>
                  <a:pt x="38883" y="12747"/>
                </a:cubicBezTo>
                <a:cubicBezTo>
                  <a:pt x="38646" y="12747"/>
                  <a:pt x="38414" y="12772"/>
                  <a:pt x="38185" y="12817"/>
                </a:cubicBezTo>
                <a:lnTo>
                  <a:pt x="38189" y="12813"/>
                </a:lnTo>
                <a:cubicBezTo>
                  <a:pt x="38071" y="12642"/>
                  <a:pt x="37940" y="12478"/>
                  <a:pt x="37797" y="12327"/>
                </a:cubicBezTo>
                <a:lnTo>
                  <a:pt x="37797" y="12327"/>
                </a:lnTo>
                <a:lnTo>
                  <a:pt x="37817" y="12331"/>
                </a:lnTo>
                <a:cubicBezTo>
                  <a:pt x="37879" y="11747"/>
                  <a:pt x="38369" y="11302"/>
                  <a:pt x="38957" y="11298"/>
                </a:cubicBezTo>
                <a:cubicBezTo>
                  <a:pt x="38960" y="11298"/>
                  <a:pt x="38963" y="11298"/>
                  <a:pt x="38965" y="11298"/>
                </a:cubicBezTo>
                <a:close/>
                <a:moveTo>
                  <a:pt x="54792" y="11298"/>
                </a:moveTo>
                <a:cubicBezTo>
                  <a:pt x="55331" y="11298"/>
                  <a:pt x="55804" y="11678"/>
                  <a:pt x="55915" y="12204"/>
                </a:cubicBezTo>
                <a:cubicBezTo>
                  <a:pt x="55731" y="12384"/>
                  <a:pt x="55559" y="12589"/>
                  <a:pt x="55408" y="12805"/>
                </a:cubicBezTo>
                <a:cubicBezTo>
                  <a:pt x="55188" y="12768"/>
                  <a:pt x="54963" y="12747"/>
                  <a:pt x="54739" y="12747"/>
                </a:cubicBezTo>
                <a:lnTo>
                  <a:pt x="54710" y="12747"/>
                </a:lnTo>
                <a:cubicBezTo>
                  <a:pt x="54473" y="12747"/>
                  <a:pt x="54241" y="12772"/>
                  <a:pt x="54015" y="12817"/>
                </a:cubicBezTo>
                <a:lnTo>
                  <a:pt x="54015" y="12813"/>
                </a:lnTo>
                <a:cubicBezTo>
                  <a:pt x="53898" y="12642"/>
                  <a:pt x="53766" y="12478"/>
                  <a:pt x="53623" y="12327"/>
                </a:cubicBezTo>
                <a:lnTo>
                  <a:pt x="53623" y="12327"/>
                </a:lnTo>
                <a:lnTo>
                  <a:pt x="53644" y="12331"/>
                </a:lnTo>
                <a:cubicBezTo>
                  <a:pt x="53705" y="11747"/>
                  <a:pt x="54196" y="11302"/>
                  <a:pt x="54784" y="11298"/>
                </a:cubicBezTo>
                <a:close/>
                <a:moveTo>
                  <a:pt x="70618" y="11298"/>
                </a:moveTo>
                <a:cubicBezTo>
                  <a:pt x="71161" y="11298"/>
                  <a:pt x="71631" y="11678"/>
                  <a:pt x="71745" y="12204"/>
                </a:cubicBezTo>
                <a:cubicBezTo>
                  <a:pt x="71557" y="12384"/>
                  <a:pt x="71386" y="12589"/>
                  <a:pt x="71235" y="12805"/>
                </a:cubicBezTo>
                <a:cubicBezTo>
                  <a:pt x="71018" y="12768"/>
                  <a:pt x="70794" y="12747"/>
                  <a:pt x="70565" y="12747"/>
                </a:cubicBezTo>
                <a:lnTo>
                  <a:pt x="70541" y="12747"/>
                </a:lnTo>
                <a:cubicBezTo>
                  <a:pt x="70304" y="12747"/>
                  <a:pt x="70071" y="12772"/>
                  <a:pt x="69842" y="12817"/>
                </a:cubicBezTo>
                <a:lnTo>
                  <a:pt x="69846" y="12813"/>
                </a:lnTo>
                <a:cubicBezTo>
                  <a:pt x="69728" y="12642"/>
                  <a:pt x="69597" y="12478"/>
                  <a:pt x="69454" y="12327"/>
                </a:cubicBezTo>
                <a:lnTo>
                  <a:pt x="69454" y="12327"/>
                </a:lnTo>
                <a:lnTo>
                  <a:pt x="69474" y="12331"/>
                </a:lnTo>
                <a:cubicBezTo>
                  <a:pt x="69536" y="11747"/>
                  <a:pt x="70026" y="11302"/>
                  <a:pt x="70614" y="11298"/>
                </a:cubicBezTo>
                <a:close/>
                <a:moveTo>
                  <a:pt x="86449" y="11298"/>
                </a:moveTo>
                <a:cubicBezTo>
                  <a:pt x="86988" y="11298"/>
                  <a:pt x="87461" y="11678"/>
                  <a:pt x="87572" y="12204"/>
                </a:cubicBezTo>
                <a:cubicBezTo>
                  <a:pt x="87388" y="12384"/>
                  <a:pt x="87216" y="12589"/>
                  <a:pt x="87065" y="12805"/>
                </a:cubicBezTo>
                <a:cubicBezTo>
                  <a:pt x="86845" y="12768"/>
                  <a:pt x="86620" y="12747"/>
                  <a:pt x="86396" y="12747"/>
                </a:cubicBezTo>
                <a:lnTo>
                  <a:pt x="86367" y="12747"/>
                </a:lnTo>
                <a:cubicBezTo>
                  <a:pt x="86130" y="12747"/>
                  <a:pt x="85897" y="12772"/>
                  <a:pt x="85672" y="12817"/>
                </a:cubicBezTo>
                <a:lnTo>
                  <a:pt x="85672" y="12813"/>
                </a:lnTo>
                <a:cubicBezTo>
                  <a:pt x="85554" y="12642"/>
                  <a:pt x="85423" y="12478"/>
                  <a:pt x="85280" y="12327"/>
                </a:cubicBezTo>
                <a:lnTo>
                  <a:pt x="85280" y="12327"/>
                </a:lnTo>
                <a:lnTo>
                  <a:pt x="85301" y="12331"/>
                </a:lnTo>
                <a:cubicBezTo>
                  <a:pt x="85363" y="11747"/>
                  <a:pt x="85853" y="11302"/>
                  <a:pt x="86441" y="11298"/>
                </a:cubicBezTo>
                <a:close/>
                <a:moveTo>
                  <a:pt x="15166" y="11298"/>
                </a:moveTo>
                <a:cubicBezTo>
                  <a:pt x="15722" y="11298"/>
                  <a:pt x="16203" y="11709"/>
                  <a:pt x="16297" y="12253"/>
                </a:cubicBezTo>
                <a:cubicBezTo>
                  <a:pt x="16269" y="12286"/>
                  <a:pt x="16240" y="12315"/>
                  <a:pt x="16212" y="12348"/>
                </a:cubicBezTo>
                <a:cubicBezTo>
                  <a:pt x="16159" y="12404"/>
                  <a:pt x="16105" y="12466"/>
                  <a:pt x="16052" y="12527"/>
                </a:cubicBezTo>
                <a:cubicBezTo>
                  <a:pt x="15979" y="12613"/>
                  <a:pt x="15914" y="12702"/>
                  <a:pt x="15848" y="12796"/>
                </a:cubicBezTo>
                <a:cubicBezTo>
                  <a:pt x="15639" y="12764"/>
                  <a:pt x="15432" y="12747"/>
                  <a:pt x="15219" y="12747"/>
                </a:cubicBezTo>
                <a:lnTo>
                  <a:pt x="15194" y="12747"/>
                </a:lnTo>
                <a:cubicBezTo>
                  <a:pt x="14929" y="12751"/>
                  <a:pt x="14668" y="12781"/>
                  <a:pt x="14414" y="12830"/>
                </a:cubicBezTo>
                <a:lnTo>
                  <a:pt x="14439" y="12813"/>
                </a:lnTo>
                <a:cubicBezTo>
                  <a:pt x="14316" y="12629"/>
                  <a:pt x="14174" y="12457"/>
                  <a:pt x="14022" y="12302"/>
                </a:cubicBezTo>
                <a:cubicBezTo>
                  <a:pt x="14096" y="11731"/>
                  <a:pt x="14578" y="11302"/>
                  <a:pt x="15158" y="11298"/>
                </a:cubicBezTo>
                <a:cubicBezTo>
                  <a:pt x="15161" y="11298"/>
                  <a:pt x="15163" y="11298"/>
                  <a:pt x="15166" y="11298"/>
                </a:cubicBezTo>
                <a:close/>
                <a:moveTo>
                  <a:pt x="30993" y="11298"/>
                </a:moveTo>
                <a:cubicBezTo>
                  <a:pt x="31548" y="11298"/>
                  <a:pt x="32034" y="11706"/>
                  <a:pt x="32128" y="12253"/>
                </a:cubicBezTo>
                <a:cubicBezTo>
                  <a:pt x="32099" y="12286"/>
                  <a:pt x="32067" y="12315"/>
                  <a:pt x="32039" y="12348"/>
                </a:cubicBezTo>
                <a:cubicBezTo>
                  <a:pt x="31907" y="12487"/>
                  <a:pt x="31785" y="12638"/>
                  <a:pt x="31675" y="12796"/>
                </a:cubicBezTo>
                <a:cubicBezTo>
                  <a:pt x="31470" y="12764"/>
                  <a:pt x="31262" y="12747"/>
                  <a:pt x="31050" y="12747"/>
                </a:cubicBezTo>
                <a:lnTo>
                  <a:pt x="31025" y="12747"/>
                </a:lnTo>
                <a:cubicBezTo>
                  <a:pt x="30759" y="12751"/>
                  <a:pt x="30499" y="12781"/>
                  <a:pt x="30241" y="12830"/>
                </a:cubicBezTo>
                <a:lnTo>
                  <a:pt x="30269" y="12813"/>
                </a:lnTo>
                <a:cubicBezTo>
                  <a:pt x="30143" y="12629"/>
                  <a:pt x="30005" y="12457"/>
                  <a:pt x="29853" y="12302"/>
                </a:cubicBezTo>
                <a:cubicBezTo>
                  <a:pt x="29926" y="11731"/>
                  <a:pt x="30408" y="11302"/>
                  <a:pt x="30985" y="11298"/>
                </a:cubicBezTo>
                <a:close/>
                <a:moveTo>
                  <a:pt x="46823" y="11298"/>
                </a:moveTo>
                <a:cubicBezTo>
                  <a:pt x="47379" y="11298"/>
                  <a:pt x="47865" y="11709"/>
                  <a:pt x="47954" y="12253"/>
                </a:cubicBezTo>
                <a:cubicBezTo>
                  <a:pt x="47845" y="12368"/>
                  <a:pt x="47734" y="12491"/>
                  <a:pt x="47636" y="12621"/>
                </a:cubicBezTo>
                <a:cubicBezTo>
                  <a:pt x="47591" y="12678"/>
                  <a:pt x="47546" y="12740"/>
                  <a:pt x="47506" y="12796"/>
                </a:cubicBezTo>
                <a:cubicBezTo>
                  <a:pt x="47289" y="12764"/>
                  <a:pt x="47072" y="12747"/>
                  <a:pt x="46852" y="12747"/>
                </a:cubicBezTo>
                <a:cubicBezTo>
                  <a:pt x="46586" y="12751"/>
                  <a:pt x="46325" y="12781"/>
                  <a:pt x="46071" y="12830"/>
                </a:cubicBezTo>
                <a:lnTo>
                  <a:pt x="46096" y="12813"/>
                </a:lnTo>
                <a:cubicBezTo>
                  <a:pt x="45973" y="12629"/>
                  <a:pt x="45830" y="12457"/>
                  <a:pt x="45679" y="12302"/>
                </a:cubicBezTo>
                <a:cubicBezTo>
                  <a:pt x="45753" y="11731"/>
                  <a:pt x="46235" y="11302"/>
                  <a:pt x="46815" y="11298"/>
                </a:cubicBezTo>
                <a:cubicBezTo>
                  <a:pt x="46818" y="11298"/>
                  <a:pt x="46821" y="11298"/>
                  <a:pt x="46823" y="11298"/>
                </a:cubicBezTo>
                <a:close/>
                <a:moveTo>
                  <a:pt x="62641" y="11298"/>
                </a:moveTo>
                <a:cubicBezTo>
                  <a:pt x="63201" y="11298"/>
                  <a:pt x="63691" y="11706"/>
                  <a:pt x="63785" y="12253"/>
                </a:cubicBezTo>
                <a:cubicBezTo>
                  <a:pt x="63757" y="12286"/>
                  <a:pt x="63724" y="12315"/>
                  <a:pt x="63695" y="12348"/>
                </a:cubicBezTo>
                <a:cubicBezTo>
                  <a:pt x="63642" y="12404"/>
                  <a:pt x="63589" y="12466"/>
                  <a:pt x="63540" y="12527"/>
                </a:cubicBezTo>
                <a:cubicBezTo>
                  <a:pt x="63466" y="12613"/>
                  <a:pt x="63397" y="12702"/>
                  <a:pt x="63332" y="12796"/>
                </a:cubicBezTo>
                <a:cubicBezTo>
                  <a:pt x="63127" y="12764"/>
                  <a:pt x="62920" y="12747"/>
                  <a:pt x="62707" y="12747"/>
                </a:cubicBezTo>
                <a:lnTo>
                  <a:pt x="62682" y="12747"/>
                </a:lnTo>
                <a:cubicBezTo>
                  <a:pt x="62417" y="12751"/>
                  <a:pt x="62156" y="12781"/>
                  <a:pt x="61898" y="12830"/>
                </a:cubicBezTo>
                <a:lnTo>
                  <a:pt x="61927" y="12813"/>
                </a:lnTo>
                <a:cubicBezTo>
                  <a:pt x="61800" y="12629"/>
                  <a:pt x="61661" y="12457"/>
                  <a:pt x="61510" y="12302"/>
                </a:cubicBezTo>
                <a:cubicBezTo>
                  <a:pt x="61583" y="11731"/>
                  <a:pt x="62066" y="11302"/>
                  <a:pt x="62641" y="11298"/>
                </a:cubicBezTo>
                <a:close/>
                <a:moveTo>
                  <a:pt x="78472" y="11298"/>
                </a:moveTo>
                <a:cubicBezTo>
                  <a:pt x="79031" y="11298"/>
                  <a:pt x="79522" y="11706"/>
                  <a:pt x="79616" y="12253"/>
                </a:cubicBezTo>
                <a:cubicBezTo>
                  <a:pt x="79448" y="12421"/>
                  <a:pt x="79297" y="12600"/>
                  <a:pt x="79163" y="12796"/>
                </a:cubicBezTo>
                <a:cubicBezTo>
                  <a:pt x="78958" y="12764"/>
                  <a:pt x="78746" y="12747"/>
                  <a:pt x="78534" y="12747"/>
                </a:cubicBezTo>
                <a:lnTo>
                  <a:pt x="78509" y="12747"/>
                </a:lnTo>
                <a:cubicBezTo>
                  <a:pt x="78243" y="12751"/>
                  <a:pt x="77982" y="12781"/>
                  <a:pt x="77729" y="12830"/>
                </a:cubicBezTo>
                <a:lnTo>
                  <a:pt x="77753" y="12813"/>
                </a:lnTo>
                <a:cubicBezTo>
                  <a:pt x="77631" y="12629"/>
                  <a:pt x="77488" y="12457"/>
                  <a:pt x="77337" y="12302"/>
                </a:cubicBezTo>
                <a:cubicBezTo>
                  <a:pt x="77410" y="11731"/>
                  <a:pt x="77892" y="11302"/>
                  <a:pt x="78472" y="11298"/>
                </a:cubicBezTo>
                <a:close/>
                <a:moveTo>
                  <a:pt x="94307" y="11298"/>
                </a:moveTo>
                <a:cubicBezTo>
                  <a:pt x="94862" y="11298"/>
                  <a:pt x="95348" y="11706"/>
                  <a:pt x="95442" y="12253"/>
                </a:cubicBezTo>
                <a:cubicBezTo>
                  <a:pt x="95279" y="12421"/>
                  <a:pt x="95124" y="12600"/>
                  <a:pt x="94989" y="12796"/>
                </a:cubicBezTo>
                <a:cubicBezTo>
                  <a:pt x="94785" y="12764"/>
                  <a:pt x="94577" y="12747"/>
                  <a:pt x="94364" y="12747"/>
                </a:cubicBezTo>
                <a:lnTo>
                  <a:pt x="94340" y="12747"/>
                </a:lnTo>
                <a:cubicBezTo>
                  <a:pt x="94074" y="12751"/>
                  <a:pt x="93812" y="12781"/>
                  <a:pt x="93555" y="12830"/>
                </a:cubicBezTo>
                <a:lnTo>
                  <a:pt x="93584" y="12813"/>
                </a:lnTo>
                <a:cubicBezTo>
                  <a:pt x="93457" y="12629"/>
                  <a:pt x="93318" y="12457"/>
                  <a:pt x="93167" y="12302"/>
                </a:cubicBezTo>
                <a:cubicBezTo>
                  <a:pt x="93241" y="11731"/>
                  <a:pt x="93723" y="11302"/>
                  <a:pt x="94298" y="11298"/>
                </a:cubicBezTo>
                <a:close/>
                <a:moveTo>
                  <a:pt x="19098" y="11163"/>
                </a:moveTo>
                <a:cubicBezTo>
                  <a:pt x="19935" y="11163"/>
                  <a:pt x="20739" y="11432"/>
                  <a:pt x="21394" y="11914"/>
                </a:cubicBezTo>
                <a:cubicBezTo>
                  <a:pt x="21428" y="11939"/>
                  <a:pt x="21460" y="11963"/>
                  <a:pt x="21488" y="11988"/>
                </a:cubicBezTo>
                <a:cubicBezTo>
                  <a:pt x="21554" y="12037"/>
                  <a:pt x="21611" y="12086"/>
                  <a:pt x="21673" y="12139"/>
                </a:cubicBezTo>
                <a:cubicBezTo>
                  <a:pt x="21901" y="12340"/>
                  <a:pt x="22105" y="12572"/>
                  <a:pt x="22285" y="12830"/>
                </a:cubicBezTo>
                <a:cubicBezTo>
                  <a:pt x="22060" y="12874"/>
                  <a:pt x="21844" y="12940"/>
                  <a:pt x="21635" y="13026"/>
                </a:cubicBezTo>
                <a:cubicBezTo>
                  <a:pt x="21015" y="12246"/>
                  <a:pt x="20092" y="11801"/>
                  <a:pt x="19100" y="11801"/>
                </a:cubicBezTo>
                <a:lnTo>
                  <a:pt x="19079" y="11801"/>
                </a:lnTo>
                <a:cubicBezTo>
                  <a:pt x="18107" y="11808"/>
                  <a:pt x="17200" y="12242"/>
                  <a:pt x="16587" y="12993"/>
                </a:cubicBezTo>
                <a:cubicBezTo>
                  <a:pt x="16375" y="12915"/>
                  <a:pt x="16150" y="12854"/>
                  <a:pt x="15922" y="12813"/>
                </a:cubicBezTo>
                <a:cubicBezTo>
                  <a:pt x="15958" y="12760"/>
                  <a:pt x="15995" y="12711"/>
                  <a:pt x="16032" y="12662"/>
                </a:cubicBezTo>
                <a:cubicBezTo>
                  <a:pt x="16081" y="12600"/>
                  <a:pt x="16130" y="12540"/>
                  <a:pt x="16183" y="12482"/>
                </a:cubicBezTo>
                <a:cubicBezTo>
                  <a:pt x="16208" y="12449"/>
                  <a:pt x="16236" y="12421"/>
                  <a:pt x="16261" y="12393"/>
                </a:cubicBezTo>
                <a:cubicBezTo>
                  <a:pt x="16767" y="11857"/>
                  <a:pt x="17409" y="11473"/>
                  <a:pt x="18119" y="11290"/>
                </a:cubicBezTo>
                <a:lnTo>
                  <a:pt x="18119" y="11298"/>
                </a:lnTo>
                <a:lnTo>
                  <a:pt x="18184" y="11273"/>
                </a:lnTo>
                <a:lnTo>
                  <a:pt x="18184" y="11269"/>
                </a:lnTo>
                <a:cubicBezTo>
                  <a:pt x="18397" y="11220"/>
                  <a:pt x="18613" y="11188"/>
                  <a:pt x="18830" y="11171"/>
                </a:cubicBezTo>
                <a:cubicBezTo>
                  <a:pt x="18830" y="11175"/>
                  <a:pt x="18834" y="11175"/>
                  <a:pt x="18834" y="11179"/>
                </a:cubicBezTo>
                <a:lnTo>
                  <a:pt x="18862" y="11171"/>
                </a:lnTo>
                <a:cubicBezTo>
                  <a:pt x="18932" y="11167"/>
                  <a:pt x="19002" y="11163"/>
                  <a:pt x="19075" y="11163"/>
                </a:cubicBezTo>
                <a:cubicBezTo>
                  <a:pt x="19083" y="11163"/>
                  <a:pt x="19090" y="11163"/>
                  <a:pt x="19098" y="11163"/>
                </a:cubicBezTo>
                <a:close/>
                <a:moveTo>
                  <a:pt x="34925" y="11163"/>
                </a:moveTo>
                <a:cubicBezTo>
                  <a:pt x="36131" y="11163"/>
                  <a:pt x="37253" y="11714"/>
                  <a:pt x="37989" y="12658"/>
                </a:cubicBezTo>
                <a:cubicBezTo>
                  <a:pt x="38034" y="12715"/>
                  <a:pt x="38075" y="12772"/>
                  <a:pt x="38116" y="12830"/>
                </a:cubicBezTo>
                <a:cubicBezTo>
                  <a:pt x="37890" y="12874"/>
                  <a:pt x="37675" y="12940"/>
                  <a:pt x="37462" y="13026"/>
                </a:cubicBezTo>
                <a:cubicBezTo>
                  <a:pt x="36842" y="12246"/>
                  <a:pt x="35922" y="11801"/>
                  <a:pt x="34925" y="11801"/>
                </a:cubicBezTo>
                <a:lnTo>
                  <a:pt x="34906" y="11801"/>
                </a:lnTo>
                <a:cubicBezTo>
                  <a:pt x="33937" y="11808"/>
                  <a:pt x="33031" y="12242"/>
                  <a:pt x="32414" y="12993"/>
                </a:cubicBezTo>
                <a:cubicBezTo>
                  <a:pt x="32201" y="12915"/>
                  <a:pt x="31981" y="12854"/>
                  <a:pt x="31752" y="12813"/>
                </a:cubicBezTo>
                <a:cubicBezTo>
                  <a:pt x="31834" y="12695"/>
                  <a:pt x="31920" y="12585"/>
                  <a:pt x="32014" y="12482"/>
                </a:cubicBezTo>
                <a:cubicBezTo>
                  <a:pt x="32063" y="12421"/>
                  <a:pt x="32116" y="12364"/>
                  <a:pt x="32173" y="12310"/>
                </a:cubicBezTo>
                <a:cubicBezTo>
                  <a:pt x="32226" y="12253"/>
                  <a:pt x="32284" y="12200"/>
                  <a:pt x="32340" y="12148"/>
                </a:cubicBezTo>
                <a:cubicBezTo>
                  <a:pt x="32401" y="12095"/>
                  <a:pt x="32459" y="12046"/>
                  <a:pt x="32520" y="11997"/>
                </a:cubicBezTo>
                <a:cubicBezTo>
                  <a:pt x="32614" y="11927"/>
                  <a:pt x="32708" y="11857"/>
                  <a:pt x="32806" y="11796"/>
                </a:cubicBezTo>
                <a:cubicBezTo>
                  <a:pt x="33153" y="11567"/>
                  <a:pt x="33541" y="11396"/>
                  <a:pt x="33945" y="11290"/>
                </a:cubicBezTo>
                <a:cubicBezTo>
                  <a:pt x="33945" y="11290"/>
                  <a:pt x="33950" y="11294"/>
                  <a:pt x="33950" y="11298"/>
                </a:cubicBezTo>
                <a:lnTo>
                  <a:pt x="34015" y="11273"/>
                </a:lnTo>
                <a:lnTo>
                  <a:pt x="34015" y="11269"/>
                </a:lnTo>
                <a:cubicBezTo>
                  <a:pt x="34223" y="11220"/>
                  <a:pt x="34440" y="11188"/>
                  <a:pt x="34661" y="11171"/>
                </a:cubicBezTo>
                <a:lnTo>
                  <a:pt x="34661" y="11179"/>
                </a:lnTo>
                <a:lnTo>
                  <a:pt x="34689" y="11171"/>
                </a:lnTo>
                <a:cubicBezTo>
                  <a:pt x="34763" y="11167"/>
                  <a:pt x="34832" y="11163"/>
                  <a:pt x="34901" y="11163"/>
                </a:cubicBezTo>
                <a:close/>
                <a:moveTo>
                  <a:pt x="50758" y="11163"/>
                </a:moveTo>
                <a:cubicBezTo>
                  <a:pt x="52031" y="11163"/>
                  <a:pt x="53217" y="11783"/>
                  <a:pt x="53942" y="12830"/>
                </a:cubicBezTo>
                <a:cubicBezTo>
                  <a:pt x="53717" y="12874"/>
                  <a:pt x="53501" y="12940"/>
                  <a:pt x="53293" y="13026"/>
                </a:cubicBezTo>
                <a:cubicBezTo>
                  <a:pt x="52672" y="12246"/>
                  <a:pt x="51749" y="11801"/>
                  <a:pt x="50756" y="11801"/>
                </a:cubicBezTo>
                <a:lnTo>
                  <a:pt x="50736" y="11801"/>
                </a:lnTo>
                <a:cubicBezTo>
                  <a:pt x="49764" y="11808"/>
                  <a:pt x="48857" y="12242"/>
                  <a:pt x="48245" y="12993"/>
                </a:cubicBezTo>
                <a:cubicBezTo>
                  <a:pt x="48028" y="12915"/>
                  <a:pt x="47807" y="12854"/>
                  <a:pt x="47579" y="12813"/>
                </a:cubicBezTo>
                <a:cubicBezTo>
                  <a:pt x="47800" y="12502"/>
                  <a:pt x="48056" y="12229"/>
                  <a:pt x="48350" y="11997"/>
                </a:cubicBezTo>
                <a:cubicBezTo>
                  <a:pt x="48771" y="11665"/>
                  <a:pt x="49253" y="11424"/>
                  <a:pt x="49776" y="11290"/>
                </a:cubicBezTo>
                <a:cubicBezTo>
                  <a:pt x="49776" y="11290"/>
                  <a:pt x="49776" y="11294"/>
                  <a:pt x="49781" y="11298"/>
                </a:cubicBezTo>
                <a:lnTo>
                  <a:pt x="49841" y="11273"/>
                </a:lnTo>
                <a:lnTo>
                  <a:pt x="49841" y="11269"/>
                </a:lnTo>
                <a:cubicBezTo>
                  <a:pt x="50054" y="11220"/>
                  <a:pt x="50271" y="11188"/>
                  <a:pt x="50486" y="11171"/>
                </a:cubicBezTo>
                <a:cubicBezTo>
                  <a:pt x="50486" y="11175"/>
                  <a:pt x="50491" y="11175"/>
                  <a:pt x="50491" y="11179"/>
                </a:cubicBezTo>
                <a:lnTo>
                  <a:pt x="50520" y="11171"/>
                </a:lnTo>
                <a:cubicBezTo>
                  <a:pt x="50589" y="11167"/>
                  <a:pt x="50658" y="11163"/>
                  <a:pt x="50731" y="11163"/>
                </a:cubicBezTo>
                <a:cubicBezTo>
                  <a:pt x="50740" y="11163"/>
                  <a:pt x="50749" y="11163"/>
                  <a:pt x="50758" y="11163"/>
                </a:cubicBezTo>
                <a:close/>
                <a:moveTo>
                  <a:pt x="66583" y="11163"/>
                </a:moveTo>
                <a:cubicBezTo>
                  <a:pt x="67465" y="11163"/>
                  <a:pt x="68307" y="11461"/>
                  <a:pt x="68980" y="11992"/>
                </a:cubicBezTo>
                <a:cubicBezTo>
                  <a:pt x="69103" y="12086"/>
                  <a:pt x="69221" y="12193"/>
                  <a:pt x="69331" y="12302"/>
                </a:cubicBezTo>
                <a:cubicBezTo>
                  <a:pt x="69389" y="12359"/>
                  <a:pt x="69442" y="12417"/>
                  <a:pt x="69495" y="12474"/>
                </a:cubicBezTo>
                <a:cubicBezTo>
                  <a:pt x="69593" y="12589"/>
                  <a:pt x="69687" y="12707"/>
                  <a:pt x="69772" y="12830"/>
                </a:cubicBezTo>
                <a:cubicBezTo>
                  <a:pt x="69548" y="12874"/>
                  <a:pt x="69331" y="12940"/>
                  <a:pt x="69119" y="13026"/>
                </a:cubicBezTo>
                <a:cubicBezTo>
                  <a:pt x="68498" y="12246"/>
                  <a:pt x="67580" y="11801"/>
                  <a:pt x="66583" y="11801"/>
                </a:cubicBezTo>
                <a:lnTo>
                  <a:pt x="66562" y="11801"/>
                </a:lnTo>
                <a:cubicBezTo>
                  <a:pt x="65595" y="11808"/>
                  <a:pt x="64688" y="12242"/>
                  <a:pt x="64071" y="12993"/>
                </a:cubicBezTo>
                <a:cubicBezTo>
                  <a:pt x="63859" y="12915"/>
                  <a:pt x="63638" y="12854"/>
                  <a:pt x="63410" y="12813"/>
                </a:cubicBezTo>
                <a:cubicBezTo>
                  <a:pt x="63581" y="12568"/>
                  <a:pt x="63781" y="12344"/>
                  <a:pt x="63998" y="12148"/>
                </a:cubicBezTo>
                <a:cubicBezTo>
                  <a:pt x="64459" y="11739"/>
                  <a:pt x="65010" y="11445"/>
                  <a:pt x="65602" y="11290"/>
                </a:cubicBezTo>
                <a:cubicBezTo>
                  <a:pt x="65602" y="11290"/>
                  <a:pt x="65606" y="11294"/>
                  <a:pt x="65606" y="11298"/>
                </a:cubicBezTo>
                <a:lnTo>
                  <a:pt x="65672" y="11273"/>
                </a:lnTo>
                <a:lnTo>
                  <a:pt x="65672" y="11269"/>
                </a:lnTo>
                <a:cubicBezTo>
                  <a:pt x="65881" y="11220"/>
                  <a:pt x="66096" y="11188"/>
                  <a:pt x="66317" y="11171"/>
                </a:cubicBezTo>
                <a:lnTo>
                  <a:pt x="66317" y="11179"/>
                </a:lnTo>
                <a:lnTo>
                  <a:pt x="66346" y="11171"/>
                </a:lnTo>
                <a:cubicBezTo>
                  <a:pt x="66420" y="11167"/>
                  <a:pt x="66489" y="11163"/>
                  <a:pt x="66558" y="11163"/>
                </a:cubicBezTo>
                <a:close/>
                <a:moveTo>
                  <a:pt x="82416" y="11163"/>
                </a:moveTo>
                <a:cubicBezTo>
                  <a:pt x="83689" y="11163"/>
                  <a:pt x="84873" y="11783"/>
                  <a:pt x="85599" y="12830"/>
                </a:cubicBezTo>
                <a:cubicBezTo>
                  <a:pt x="85374" y="12874"/>
                  <a:pt x="85158" y="12940"/>
                  <a:pt x="84950" y="13026"/>
                </a:cubicBezTo>
                <a:cubicBezTo>
                  <a:pt x="84329" y="12246"/>
                  <a:pt x="83406" y="11801"/>
                  <a:pt x="82413" y="11801"/>
                </a:cubicBezTo>
                <a:lnTo>
                  <a:pt x="82393" y="11801"/>
                </a:lnTo>
                <a:cubicBezTo>
                  <a:pt x="81421" y="11808"/>
                  <a:pt x="80515" y="12242"/>
                  <a:pt x="79902" y="12993"/>
                </a:cubicBezTo>
                <a:cubicBezTo>
                  <a:pt x="79689" y="12915"/>
                  <a:pt x="79465" y="12854"/>
                  <a:pt x="79236" y="12813"/>
                </a:cubicBezTo>
                <a:cubicBezTo>
                  <a:pt x="79771" y="12053"/>
                  <a:pt x="80551" y="11518"/>
                  <a:pt x="81433" y="11290"/>
                </a:cubicBezTo>
                <a:cubicBezTo>
                  <a:pt x="81433" y="11290"/>
                  <a:pt x="81433" y="11294"/>
                  <a:pt x="81437" y="11298"/>
                </a:cubicBezTo>
                <a:lnTo>
                  <a:pt x="81499" y="11273"/>
                </a:lnTo>
                <a:lnTo>
                  <a:pt x="81499" y="11269"/>
                </a:lnTo>
                <a:cubicBezTo>
                  <a:pt x="81711" y="11220"/>
                  <a:pt x="81927" y="11188"/>
                  <a:pt x="82144" y="11171"/>
                </a:cubicBezTo>
                <a:cubicBezTo>
                  <a:pt x="82144" y="11175"/>
                  <a:pt x="82148" y="11175"/>
                  <a:pt x="82148" y="11179"/>
                </a:cubicBezTo>
                <a:lnTo>
                  <a:pt x="82177" y="11171"/>
                </a:lnTo>
                <a:cubicBezTo>
                  <a:pt x="82246" y="11167"/>
                  <a:pt x="82315" y="11163"/>
                  <a:pt x="82389" y="11163"/>
                </a:cubicBezTo>
                <a:cubicBezTo>
                  <a:pt x="82398" y="11163"/>
                  <a:pt x="82407" y="11163"/>
                  <a:pt x="82416" y="11163"/>
                </a:cubicBezTo>
                <a:close/>
                <a:moveTo>
                  <a:pt x="11182" y="11163"/>
                </a:moveTo>
                <a:cubicBezTo>
                  <a:pt x="12455" y="11163"/>
                  <a:pt x="13648" y="11787"/>
                  <a:pt x="14374" y="12842"/>
                </a:cubicBezTo>
                <a:cubicBezTo>
                  <a:pt x="14153" y="12891"/>
                  <a:pt x="13937" y="12956"/>
                  <a:pt x="13728" y="13042"/>
                </a:cubicBezTo>
                <a:cubicBezTo>
                  <a:pt x="13107" y="12253"/>
                  <a:pt x="12180" y="11801"/>
                  <a:pt x="11179" y="11801"/>
                </a:cubicBezTo>
                <a:lnTo>
                  <a:pt x="11160" y="11801"/>
                </a:lnTo>
                <a:cubicBezTo>
                  <a:pt x="10183" y="11808"/>
                  <a:pt x="9273" y="12246"/>
                  <a:pt x="8655" y="13005"/>
                </a:cubicBezTo>
                <a:lnTo>
                  <a:pt x="8660" y="13009"/>
                </a:lnTo>
                <a:cubicBezTo>
                  <a:pt x="8448" y="12928"/>
                  <a:pt x="8227" y="12862"/>
                  <a:pt x="7999" y="12821"/>
                </a:cubicBezTo>
                <a:cubicBezTo>
                  <a:pt x="8546" y="12041"/>
                  <a:pt x="9350" y="11498"/>
                  <a:pt x="10253" y="11273"/>
                </a:cubicBezTo>
                <a:lnTo>
                  <a:pt x="10253" y="11277"/>
                </a:lnTo>
                <a:lnTo>
                  <a:pt x="10265" y="11273"/>
                </a:lnTo>
                <a:cubicBezTo>
                  <a:pt x="10551" y="11200"/>
                  <a:pt x="10849" y="11163"/>
                  <a:pt x="11155" y="11163"/>
                </a:cubicBezTo>
                <a:cubicBezTo>
                  <a:pt x="11164" y="11163"/>
                  <a:pt x="11173" y="11163"/>
                  <a:pt x="11182" y="11163"/>
                </a:cubicBezTo>
                <a:close/>
                <a:moveTo>
                  <a:pt x="27008" y="11163"/>
                </a:moveTo>
                <a:cubicBezTo>
                  <a:pt x="28285" y="11163"/>
                  <a:pt x="29478" y="11787"/>
                  <a:pt x="30205" y="12842"/>
                </a:cubicBezTo>
                <a:cubicBezTo>
                  <a:pt x="29980" y="12891"/>
                  <a:pt x="29763" y="12956"/>
                  <a:pt x="29559" y="13042"/>
                </a:cubicBezTo>
                <a:cubicBezTo>
                  <a:pt x="28938" y="12253"/>
                  <a:pt x="28011" y="11801"/>
                  <a:pt x="27006" y="11801"/>
                </a:cubicBezTo>
                <a:lnTo>
                  <a:pt x="26985" y="11801"/>
                </a:lnTo>
                <a:cubicBezTo>
                  <a:pt x="26010" y="11808"/>
                  <a:pt x="25099" y="12246"/>
                  <a:pt x="24486" y="13005"/>
                </a:cubicBezTo>
                <a:lnTo>
                  <a:pt x="24486" y="13009"/>
                </a:lnTo>
                <a:cubicBezTo>
                  <a:pt x="24274" y="12928"/>
                  <a:pt x="24054" y="12862"/>
                  <a:pt x="23824" y="12821"/>
                </a:cubicBezTo>
                <a:cubicBezTo>
                  <a:pt x="24372" y="12041"/>
                  <a:pt x="25177" y="11498"/>
                  <a:pt x="26084" y="11273"/>
                </a:cubicBezTo>
                <a:lnTo>
                  <a:pt x="26084" y="11277"/>
                </a:lnTo>
                <a:lnTo>
                  <a:pt x="26092" y="11273"/>
                </a:lnTo>
                <a:cubicBezTo>
                  <a:pt x="26382" y="11200"/>
                  <a:pt x="26680" y="11163"/>
                  <a:pt x="26982" y="11163"/>
                </a:cubicBezTo>
                <a:cubicBezTo>
                  <a:pt x="26991" y="11163"/>
                  <a:pt x="26999" y="11163"/>
                  <a:pt x="27008" y="11163"/>
                </a:cubicBezTo>
                <a:close/>
                <a:moveTo>
                  <a:pt x="42837" y="11163"/>
                </a:moveTo>
                <a:cubicBezTo>
                  <a:pt x="44111" y="11163"/>
                  <a:pt x="45304" y="11788"/>
                  <a:pt x="46031" y="12842"/>
                </a:cubicBezTo>
                <a:cubicBezTo>
                  <a:pt x="45811" y="12891"/>
                  <a:pt x="45594" y="12956"/>
                  <a:pt x="45385" y="13042"/>
                </a:cubicBezTo>
                <a:cubicBezTo>
                  <a:pt x="44764" y="12250"/>
                  <a:pt x="43836" y="11801"/>
                  <a:pt x="42832" y="11801"/>
                </a:cubicBezTo>
                <a:cubicBezTo>
                  <a:pt x="42827" y="11801"/>
                  <a:pt x="42822" y="11801"/>
                  <a:pt x="42816" y="11801"/>
                </a:cubicBezTo>
                <a:cubicBezTo>
                  <a:pt x="41841" y="11808"/>
                  <a:pt x="40929" y="12246"/>
                  <a:pt x="40313" y="13005"/>
                </a:cubicBezTo>
                <a:lnTo>
                  <a:pt x="40317" y="13009"/>
                </a:lnTo>
                <a:cubicBezTo>
                  <a:pt x="40105" y="12928"/>
                  <a:pt x="39884" y="12862"/>
                  <a:pt x="39655" y="12821"/>
                </a:cubicBezTo>
                <a:cubicBezTo>
                  <a:pt x="40203" y="12041"/>
                  <a:pt x="41008" y="11498"/>
                  <a:pt x="41909" y="11273"/>
                </a:cubicBezTo>
                <a:lnTo>
                  <a:pt x="41909" y="11277"/>
                </a:lnTo>
                <a:lnTo>
                  <a:pt x="41922" y="11273"/>
                </a:lnTo>
                <a:cubicBezTo>
                  <a:pt x="42208" y="11200"/>
                  <a:pt x="42506" y="11163"/>
                  <a:pt x="42812" y="11163"/>
                </a:cubicBezTo>
                <a:close/>
                <a:moveTo>
                  <a:pt x="58663" y="11163"/>
                </a:moveTo>
                <a:cubicBezTo>
                  <a:pt x="59942" y="11163"/>
                  <a:pt x="61135" y="11788"/>
                  <a:pt x="61862" y="12842"/>
                </a:cubicBezTo>
                <a:cubicBezTo>
                  <a:pt x="61636" y="12891"/>
                  <a:pt x="61421" y="12956"/>
                  <a:pt x="61216" y="13042"/>
                </a:cubicBezTo>
                <a:cubicBezTo>
                  <a:pt x="60595" y="12250"/>
                  <a:pt x="59666" y="11801"/>
                  <a:pt x="58659" y="11801"/>
                </a:cubicBezTo>
                <a:cubicBezTo>
                  <a:pt x="58654" y="11801"/>
                  <a:pt x="58648" y="11801"/>
                  <a:pt x="58643" y="11801"/>
                </a:cubicBezTo>
                <a:cubicBezTo>
                  <a:pt x="57667" y="11808"/>
                  <a:pt x="56756" y="12246"/>
                  <a:pt x="56143" y="13005"/>
                </a:cubicBezTo>
                <a:lnTo>
                  <a:pt x="56143" y="13009"/>
                </a:lnTo>
                <a:cubicBezTo>
                  <a:pt x="55932" y="12928"/>
                  <a:pt x="55711" y="12862"/>
                  <a:pt x="55482" y="12821"/>
                </a:cubicBezTo>
                <a:cubicBezTo>
                  <a:pt x="56030" y="12041"/>
                  <a:pt x="56833" y="11498"/>
                  <a:pt x="57740" y="11273"/>
                </a:cubicBezTo>
                <a:lnTo>
                  <a:pt x="57740" y="11277"/>
                </a:lnTo>
                <a:lnTo>
                  <a:pt x="57749" y="11273"/>
                </a:lnTo>
                <a:cubicBezTo>
                  <a:pt x="58039" y="11200"/>
                  <a:pt x="58337" y="11163"/>
                  <a:pt x="58639" y="11163"/>
                </a:cubicBezTo>
                <a:close/>
                <a:moveTo>
                  <a:pt x="74496" y="11163"/>
                </a:moveTo>
                <a:cubicBezTo>
                  <a:pt x="75773" y="11163"/>
                  <a:pt x="76962" y="11787"/>
                  <a:pt x="77688" y="12842"/>
                </a:cubicBezTo>
                <a:cubicBezTo>
                  <a:pt x="77467" y="12891"/>
                  <a:pt x="77251" y="12956"/>
                  <a:pt x="77043" y="13042"/>
                </a:cubicBezTo>
                <a:cubicBezTo>
                  <a:pt x="76422" y="12253"/>
                  <a:pt x="75495" y="11801"/>
                  <a:pt x="74494" y="11801"/>
                </a:cubicBezTo>
                <a:lnTo>
                  <a:pt x="74473" y="11801"/>
                </a:lnTo>
                <a:cubicBezTo>
                  <a:pt x="73497" y="11808"/>
                  <a:pt x="72586" y="12246"/>
                  <a:pt x="71970" y="13005"/>
                </a:cubicBezTo>
                <a:lnTo>
                  <a:pt x="71974" y="13009"/>
                </a:lnTo>
                <a:cubicBezTo>
                  <a:pt x="71762" y="12928"/>
                  <a:pt x="71542" y="12862"/>
                  <a:pt x="71312" y="12821"/>
                </a:cubicBezTo>
                <a:cubicBezTo>
                  <a:pt x="71860" y="12041"/>
                  <a:pt x="72664" y="11498"/>
                  <a:pt x="73567" y="11273"/>
                </a:cubicBezTo>
                <a:lnTo>
                  <a:pt x="73567" y="11277"/>
                </a:lnTo>
                <a:lnTo>
                  <a:pt x="73579" y="11273"/>
                </a:lnTo>
                <a:cubicBezTo>
                  <a:pt x="73865" y="11200"/>
                  <a:pt x="74164" y="11163"/>
                  <a:pt x="74469" y="11163"/>
                </a:cubicBezTo>
                <a:cubicBezTo>
                  <a:pt x="74478" y="11163"/>
                  <a:pt x="74487" y="11163"/>
                  <a:pt x="74496" y="11163"/>
                </a:cubicBezTo>
                <a:close/>
                <a:moveTo>
                  <a:pt x="90321" y="11163"/>
                </a:moveTo>
                <a:cubicBezTo>
                  <a:pt x="91599" y="11163"/>
                  <a:pt x="92792" y="11788"/>
                  <a:pt x="93518" y="12842"/>
                </a:cubicBezTo>
                <a:cubicBezTo>
                  <a:pt x="93294" y="12891"/>
                  <a:pt x="93082" y="12956"/>
                  <a:pt x="92873" y="13042"/>
                </a:cubicBezTo>
                <a:cubicBezTo>
                  <a:pt x="92252" y="12250"/>
                  <a:pt x="91319" y="11801"/>
                  <a:pt x="90316" y="11801"/>
                </a:cubicBezTo>
                <a:cubicBezTo>
                  <a:pt x="90311" y="11801"/>
                  <a:pt x="90306" y="11801"/>
                  <a:pt x="90300" y="11801"/>
                </a:cubicBezTo>
                <a:cubicBezTo>
                  <a:pt x="89324" y="11808"/>
                  <a:pt x="88413" y="12246"/>
                  <a:pt x="87801" y="13005"/>
                </a:cubicBezTo>
                <a:lnTo>
                  <a:pt x="87801" y="13009"/>
                </a:lnTo>
                <a:cubicBezTo>
                  <a:pt x="87588" y="12928"/>
                  <a:pt x="87367" y="12862"/>
                  <a:pt x="87139" y="12821"/>
                </a:cubicBezTo>
                <a:cubicBezTo>
                  <a:pt x="87686" y="12041"/>
                  <a:pt x="88491" y="11498"/>
                  <a:pt x="89397" y="11273"/>
                </a:cubicBezTo>
                <a:lnTo>
                  <a:pt x="89397" y="11277"/>
                </a:lnTo>
                <a:lnTo>
                  <a:pt x="89406" y="11273"/>
                </a:lnTo>
                <a:cubicBezTo>
                  <a:pt x="89695" y="11200"/>
                  <a:pt x="89994" y="11163"/>
                  <a:pt x="90296" y="11163"/>
                </a:cubicBezTo>
                <a:close/>
                <a:moveTo>
                  <a:pt x="19105" y="11869"/>
                </a:moveTo>
                <a:cubicBezTo>
                  <a:pt x="20067" y="11869"/>
                  <a:pt x="20963" y="12301"/>
                  <a:pt x="21566" y="13050"/>
                </a:cubicBezTo>
                <a:cubicBezTo>
                  <a:pt x="21358" y="13140"/>
                  <a:pt x="21158" y="13241"/>
                  <a:pt x="20966" y="13364"/>
                </a:cubicBezTo>
                <a:cubicBezTo>
                  <a:pt x="20488" y="12834"/>
                  <a:pt x="19814" y="12531"/>
                  <a:pt x="19100" y="12531"/>
                </a:cubicBezTo>
                <a:lnTo>
                  <a:pt x="19083" y="12531"/>
                </a:lnTo>
                <a:cubicBezTo>
                  <a:pt x="18821" y="12531"/>
                  <a:pt x="18564" y="12572"/>
                  <a:pt x="18319" y="12653"/>
                </a:cubicBezTo>
                <a:cubicBezTo>
                  <a:pt x="17923" y="12785"/>
                  <a:pt x="17560" y="13013"/>
                  <a:pt x="17270" y="13320"/>
                </a:cubicBezTo>
                <a:cubicBezTo>
                  <a:pt x="17073" y="13201"/>
                  <a:pt x="16870" y="13103"/>
                  <a:pt x="16657" y="13017"/>
                </a:cubicBezTo>
                <a:cubicBezTo>
                  <a:pt x="17257" y="12295"/>
                  <a:pt x="18135" y="11878"/>
                  <a:pt x="19079" y="11869"/>
                </a:cubicBezTo>
                <a:cubicBezTo>
                  <a:pt x="19088" y="11869"/>
                  <a:pt x="19096" y="11869"/>
                  <a:pt x="19105" y="11869"/>
                </a:cubicBezTo>
                <a:close/>
                <a:moveTo>
                  <a:pt x="34919" y="11869"/>
                </a:moveTo>
                <a:cubicBezTo>
                  <a:pt x="35889" y="11869"/>
                  <a:pt x="36787" y="12298"/>
                  <a:pt x="37396" y="13050"/>
                </a:cubicBezTo>
                <a:cubicBezTo>
                  <a:pt x="37185" y="13140"/>
                  <a:pt x="36984" y="13241"/>
                  <a:pt x="36797" y="13364"/>
                </a:cubicBezTo>
                <a:cubicBezTo>
                  <a:pt x="36317" y="12833"/>
                  <a:pt x="35637" y="12531"/>
                  <a:pt x="34923" y="12531"/>
                </a:cubicBezTo>
                <a:cubicBezTo>
                  <a:pt x="34919" y="12531"/>
                  <a:pt x="34914" y="12531"/>
                  <a:pt x="34910" y="12531"/>
                </a:cubicBezTo>
                <a:cubicBezTo>
                  <a:pt x="34367" y="12531"/>
                  <a:pt x="33843" y="12715"/>
                  <a:pt x="33415" y="13038"/>
                </a:cubicBezTo>
                <a:cubicBezTo>
                  <a:pt x="33300" y="13124"/>
                  <a:pt x="33194" y="13217"/>
                  <a:pt x="33096" y="13320"/>
                </a:cubicBezTo>
                <a:cubicBezTo>
                  <a:pt x="32904" y="13201"/>
                  <a:pt x="32700" y="13103"/>
                  <a:pt x="32484" y="13017"/>
                </a:cubicBezTo>
                <a:cubicBezTo>
                  <a:pt x="33083" y="12295"/>
                  <a:pt x="33966" y="11878"/>
                  <a:pt x="34906" y="11869"/>
                </a:cubicBezTo>
                <a:cubicBezTo>
                  <a:pt x="34910" y="11869"/>
                  <a:pt x="34915" y="11869"/>
                  <a:pt x="34919" y="11869"/>
                </a:cubicBezTo>
                <a:close/>
                <a:moveTo>
                  <a:pt x="50756" y="11869"/>
                </a:moveTo>
                <a:cubicBezTo>
                  <a:pt x="51720" y="11869"/>
                  <a:pt x="52614" y="12299"/>
                  <a:pt x="53223" y="13050"/>
                </a:cubicBezTo>
                <a:cubicBezTo>
                  <a:pt x="53015" y="13140"/>
                  <a:pt x="52814" y="13241"/>
                  <a:pt x="52623" y="13364"/>
                </a:cubicBezTo>
                <a:cubicBezTo>
                  <a:pt x="52145" y="12834"/>
                  <a:pt x="51471" y="12531"/>
                  <a:pt x="50756" y="12531"/>
                </a:cubicBezTo>
                <a:lnTo>
                  <a:pt x="50740" y="12531"/>
                </a:lnTo>
                <a:cubicBezTo>
                  <a:pt x="50054" y="12536"/>
                  <a:pt x="49396" y="12821"/>
                  <a:pt x="48927" y="13320"/>
                </a:cubicBezTo>
                <a:cubicBezTo>
                  <a:pt x="48731" y="13205"/>
                  <a:pt x="48526" y="13103"/>
                  <a:pt x="48314" y="13021"/>
                </a:cubicBezTo>
                <a:cubicBezTo>
                  <a:pt x="48914" y="12295"/>
                  <a:pt x="49792" y="11878"/>
                  <a:pt x="50736" y="11869"/>
                </a:cubicBezTo>
                <a:close/>
                <a:moveTo>
                  <a:pt x="66583" y="11869"/>
                </a:moveTo>
                <a:cubicBezTo>
                  <a:pt x="67551" y="11869"/>
                  <a:pt x="68445" y="12299"/>
                  <a:pt x="69050" y="13050"/>
                </a:cubicBezTo>
                <a:cubicBezTo>
                  <a:pt x="68841" y="13140"/>
                  <a:pt x="68641" y="13241"/>
                  <a:pt x="68454" y="13364"/>
                </a:cubicBezTo>
                <a:cubicBezTo>
                  <a:pt x="67976" y="12834"/>
                  <a:pt x="67297" y="12531"/>
                  <a:pt x="66583" y="12531"/>
                </a:cubicBezTo>
                <a:lnTo>
                  <a:pt x="66567" y="12531"/>
                </a:lnTo>
                <a:cubicBezTo>
                  <a:pt x="65885" y="12536"/>
                  <a:pt x="65223" y="12821"/>
                  <a:pt x="64754" y="13320"/>
                </a:cubicBezTo>
                <a:cubicBezTo>
                  <a:pt x="64561" y="13201"/>
                  <a:pt x="64357" y="13103"/>
                  <a:pt x="64141" y="13017"/>
                </a:cubicBezTo>
                <a:cubicBezTo>
                  <a:pt x="64741" y="12295"/>
                  <a:pt x="65623" y="11878"/>
                  <a:pt x="66562" y="11869"/>
                </a:cubicBezTo>
                <a:close/>
                <a:moveTo>
                  <a:pt x="82406" y="11869"/>
                </a:moveTo>
                <a:cubicBezTo>
                  <a:pt x="83373" y="11869"/>
                  <a:pt x="84274" y="12298"/>
                  <a:pt x="84880" y="13050"/>
                </a:cubicBezTo>
                <a:cubicBezTo>
                  <a:pt x="84672" y="13140"/>
                  <a:pt x="84472" y="13241"/>
                  <a:pt x="84280" y="13364"/>
                </a:cubicBezTo>
                <a:cubicBezTo>
                  <a:pt x="83802" y="12834"/>
                  <a:pt x="83128" y="12531"/>
                  <a:pt x="82413" y="12531"/>
                </a:cubicBezTo>
                <a:lnTo>
                  <a:pt x="82398" y="12531"/>
                </a:lnTo>
                <a:cubicBezTo>
                  <a:pt x="81964" y="12531"/>
                  <a:pt x="81540" y="12649"/>
                  <a:pt x="81167" y="12862"/>
                </a:cubicBezTo>
                <a:cubicBezTo>
                  <a:pt x="80952" y="12985"/>
                  <a:pt x="80756" y="13140"/>
                  <a:pt x="80584" y="13320"/>
                </a:cubicBezTo>
                <a:cubicBezTo>
                  <a:pt x="80388" y="13201"/>
                  <a:pt x="80183" y="13103"/>
                  <a:pt x="79971" y="13017"/>
                </a:cubicBezTo>
                <a:cubicBezTo>
                  <a:pt x="80571" y="12295"/>
                  <a:pt x="81450" y="11878"/>
                  <a:pt x="82393" y="11869"/>
                </a:cubicBezTo>
                <a:cubicBezTo>
                  <a:pt x="82397" y="11869"/>
                  <a:pt x="82401" y="11869"/>
                  <a:pt x="82406" y="11869"/>
                </a:cubicBezTo>
                <a:close/>
                <a:moveTo>
                  <a:pt x="42829" y="11869"/>
                </a:moveTo>
                <a:cubicBezTo>
                  <a:pt x="43809" y="11869"/>
                  <a:pt x="44711" y="12306"/>
                  <a:pt x="45321" y="13070"/>
                </a:cubicBezTo>
                <a:cubicBezTo>
                  <a:pt x="45112" y="13160"/>
                  <a:pt x="44912" y="13266"/>
                  <a:pt x="44724" y="13385"/>
                </a:cubicBezTo>
                <a:cubicBezTo>
                  <a:pt x="44246" y="12842"/>
                  <a:pt x="43560" y="12531"/>
                  <a:pt x="42837" y="12531"/>
                </a:cubicBezTo>
                <a:lnTo>
                  <a:pt x="42821" y="12531"/>
                </a:lnTo>
                <a:cubicBezTo>
                  <a:pt x="42126" y="12536"/>
                  <a:pt x="41457" y="12830"/>
                  <a:pt x="40987" y="13340"/>
                </a:cubicBezTo>
                <a:cubicBezTo>
                  <a:pt x="40795" y="13222"/>
                  <a:pt x="40595" y="13119"/>
                  <a:pt x="40382" y="13034"/>
                </a:cubicBezTo>
                <a:cubicBezTo>
                  <a:pt x="40983" y="12299"/>
                  <a:pt x="41869" y="11878"/>
                  <a:pt x="42816" y="11869"/>
                </a:cubicBezTo>
                <a:cubicBezTo>
                  <a:pt x="42820" y="11869"/>
                  <a:pt x="42825" y="11869"/>
                  <a:pt x="42829" y="11869"/>
                </a:cubicBezTo>
                <a:close/>
                <a:moveTo>
                  <a:pt x="58656" y="11869"/>
                </a:moveTo>
                <a:cubicBezTo>
                  <a:pt x="59635" y="11869"/>
                  <a:pt x="60541" y="12306"/>
                  <a:pt x="61146" y="13070"/>
                </a:cubicBezTo>
                <a:cubicBezTo>
                  <a:pt x="60942" y="13160"/>
                  <a:pt x="60742" y="13266"/>
                  <a:pt x="60554" y="13385"/>
                </a:cubicBezTo>
                <a:cubicBezTo>
                  <a:pt x="60077" y="12842"/>
                  <a:pt x="59391" y="12531"/>
                  <a:pt x="58663" y="12531"/>
                </a:cubicBezTo>
                <a:lnTo>
                  <a:pt x="58647" y="12531"/>
                </a:lnTo>
                <a:cubicBezTo>
                  <a:pt x="57953" y="12536"/>
                  <a:pt x="57287" y="12830"/>
                  <a:pt x="56818" y="13340"/>
                </a:cubicBezTo>
                <a:cubicBezTo>
                  <a:pt x="56626" y="13222"/>
                  <a:pt x="56422" y="13119"/>
                  <a:pt x="56209" y="13034"/>
                </a:cubicBezTo>
                <a:cubicBezTo>
                  <a:pt x="56809" y="12299"/>
                  <a:pt x="57696" y="11878"/>
                  <a:pt x="58643" y="11869"/>
                </a:cubicBezTo>
                <a:cubicBezTo>
                  <a:pt x="58647" y="11869"/>
                  <a:pt x="58652" y="11869"/>
                  <a:pt x="58656" y="11869"/>
                </a:cubicBezTo>
                <a:close/>
                <a:moveTo>
                  <a:pt x="74486" y="11869"/>
                </a:moveTo>
                <a:cubicBezTo>
                  <a:pt x="75462" y="11869"/>
                  <a:pt x="76367" y="12306"/>
                  <a:pt x="76977" y="13070"/>
                </a:cubicBezTo>
                <a:cubicBezTo>
                  <a:pt x="76769" y="13160"/>
                  <a:pt x="76569" y="13266"/>
                  <a:pt x="76381" y="13385"/>
                </a:cubicBezTo>
                <a:cubicBezTo>
                  <a:pt x="75904" y="12842"/>
                  <a:pt x="75217" y="12531"/>
                  <a:pt x="74494" y="12531"/>
                </a:cubicBezTo>
                <a:lnTo>
                  <a:pt x="74477" y="12531"/>
                </a:lnTo>
                <a:cubicBezTo>
                  <a:pt x="73783" y="12536"/>
                  <a:pt x="73114" y="12830"/>
                  <a:pt x="72644" y="13340"/>
                </a:cubicBezTo>
                <a:cubicBezTo>
                  <a:pt x="72452" y="13222"/>
                  <a:pt x="72252" y="13119"/>
                  <a:pt x="72040" y="13034"/>
                </a:cubicBezTo>
                <a:cubicBezTo>
                  <a:pt x="72639" y="12299"/>
                  <a:pt x="73527" y="11878"/>
                  <a:pt x="74473" y="11869"/>
                </a:cubicBezTo>
                <a:cubicBezTo>
                  <a:pt x="74478" y="11869"/>
                  <a:pt x="74482" y="11869"/>
                  <a:pt x="74486" y="11869"/>
                </a:cubicBezTo>
                <a:close/>
                <a:moveTo>
                  <a:pt x="11173" y="11869"/>
                </a:moveTo>
                <a:cubicBezTo>
                  <a:pt x="12148" y="11869"/>
                  <a:pt x="13053" y="12306"/>
                  <a:pt x="13663" y="13070"/>
                </a:cubicBezTo>
                <a:cubicBezTo>
                  <a:pt x="13454" y="13160"/>
                  <a:pt x="13255" y="13266"/>
                  <a:pt x="13066" y="13389"/>
                </a:cubicBezTo>
                <a:cubicBezTo>
                  <a:pt x="12589" y="12842"/>
                  <a:pt x="11903" y="12531"/>
                  <a:pt x="11179" y="12531"/>
                </a:cubicBezTo>
                <a:lnTo>
                  <a:pt x="11164" y="12531"/>
                </a:lnTo>
                <a:cubicBezTo>
                  <a:pt x="10469" y="12536"/>
                  <a:pt x="9799" y="12830"/>
                  <a:pt x="9330" y="13340"/>
                </a:cubicBezTo>
                <a:cubicBezTo>
                  <a:pt x="9138" y="13222"/>
                  <a:pt x="8938" y="13119"/>
                  <a:pt x="8725" y="13034"/>
                </a:cubicBezTo>
                <a:cubicBezTo>
                  <a:pt x="9326" y="12299"/>
                  <a:pt x="10212" y="11878"/>
                  <a:pt x="11160" y="11869"/>
                </a:cubicBezTo>
                <a:cubicBezTo>
                  <a:pt x="11164" y="11869"/>
                  <a:pt x="11169" y="11869"/>
                  <a:pt x="11173" y="11869"/>
                </a:cubicBezTo>
                <a:close/>
                <a:moveTo>
                  <a:pt x="26999" y="11869"/>
                </a:moveTo>
                <a:cubicBezTo>
                  <a:pt x="27979" y="11869"/>
                  <a:pt x="28884" y="12306"/>
                  <a:pt x="29490" y="13070"/>
                </a:cubicBezTo>
                <a:cubicBezTo>
                  <a:pt x="29285" y="13160"/>
                  <a:pt x="29085" y="13266"/>
                  <a:pt x="28897" y="13389"/>
                </a:cubicBezTo>
                <a:cubicBezTo>
                  <a:pt x="28419" y="12841"/>
                  <a:pt x="27729" y="12531"/>
                  <a:pt x="27004" y="12531"/>
                </a:cubicBezTo>
                <a:cubicBezTo>
                  <a:pt x="27000" y="12531"/>
                  <a:pt x="26995" y="12531"/>
                  <a:pt x="26990" y="12531"/>
                </a:cubicBezTo>
                <a:cubicBezTo>
                  <a:pt x="26295" y="12536"/>
                  <a:pt x="25630" y="12830"/>
                  <a:pt x="25160" y="13340"/>
                </a:cubicBezTo>
                <a:cubicBezTo>
                  <a:pt x="24968" y="13222"/>
                  <a:pt x="24764" y="13119"/>
                  <a:pt x="24552" y="13034"/>
                </a:cubicBezTo>
                <a:cubicBezTo>
                  <a:pt x="25152" y="12299"/>
                  <a:pt x="26039" y="11878"/>
                  <a:pt x="26985" y="11869"/>
                </a:cubicBezTo>
                <a:cubicBezTo>
                  <a:pt x="26990" y="11869"/>
                  <a:pt x="26994" y="11869"/>
                  <a:pt x="26999" y="11869"/>
                </a:cubicBezTo>
                <a:close/>
                <a:moveTo>
                  <a:pt x="90321" y="11869"/>
                </a:moveTo>
                <a:cubicBezTo>
                  <a:pt x="91297" y="11869"/>
                  <a:pt x="92200" y="12306"/>
                  <a:pt x="92804" y="13070"/>
                </a:cubicBezTo>
                <a:cubicBezTo>
                  <a:pt x="92600" y="13160"/>
                  <a:pt x="92400" y="13266"/>
                  <a:pt x="92212" y="13389"/>
                </a:cubicBezTo>
                <a:cubicBezTo>
                  <a:pt x="91734" y="12842"/>
                  <a:pt x="91048" y="12531"/>
                  <a:pt x="90321" y="12531"/>
                </a:cubicBezTo>
                <a:lnTo>
                  <a:pt x="90304" y="12531"/>
                </a:lnTo>
                <a:cubicBezTo>
                  <a:pt x="89610" y="12536"/>
                  <a:pt x="88944" y="12830"/>
                  <a:pt x="88475" y="13340"/>
                </a:cubicBezTo>
                <a:cubicBezTo>
                  <a:pt x="88283" y="13222"/>
                  <a:pt x="88078" y="13119"/>
                  <a:pt x="87866" y="13034"/>
                </a:cubicBezTo>
                <a:cubicBezTo>
                  <a:pt x="88470" y="12299"/>
                  <a:pt x="89352" y="11878"/>
                  <a:pt x="90300" y="11869"/>
                </a:cubicBezTo>
                <a:close/>
                <a:moveTo>
                  <a:pt x="19100" y="12600"/>
                </a:moveTo>
                <a:cubicBezTo>
                  <a:pt x="19790" y="12600"/>
                  <a:pt x="20443" y="12891"/>
                  <a:pt x="20908" y="13401"/>
                </a:cubicBezTo>
                <a:cubicBezTo>
                  <a:pt x="20733" y="13516"/>
                  <a:pt x="20570" y="13642"/>
                  <a:pt x="20418" y="13781"/>
                </a:cubicBezTo>
                <a:cubicBezTo>
                  <a:pt x="20074" y="13425"/>
                  <a:pt x="19599" y="13217"/>
                  <a:pt x="19101" y="13217"/>
                </a:cubicBezTo>
                <a:cubicBezTo>
                  <a:pt x="19096" y="13217"/>
                  <a:pt x="19091" y="13217"/>
                  <a:pt x="19087" y="13217"/>
                </a:cubicBezTo>
                <a:cubicBezTo>
                  <a:pt x="18613" y="13222"/>
                  <a:pt x="18168" y="13405"/>
                  <a:pt x="17829" y="13732"/>
                </a:cubicBezTo>
                <a:cubicBezTo>
                  <a:pt x="17673" y="13593"/>
                  <a:pt x="17507" y="13471"/>
                  <a:pt x="17330" y="13360"/>
                </a:cubicBezTo>
                <a:cubicBezTo>
                  <a:pt x="17420" y="13262"/>
                  <a:pt x="17522" y="13173"/>
                  <a:pt x="17624" y="13094"/>
                </a:cubicBezTo>
                <a:cubicBezTo>
                  <a:pt x="18046" y="12781"/>
                  <a:pt x="18556" y="12604"/>
                  <a:pt x="19083" y="12600"/>
                </a:cubicBezTo>
                <a:close/>
                <a:moveTo>
                  <a:pt x="34925" y="12600"/>
                </a:moveTo>
                <a:cubicBezTo>
                  <a:pt x="35616" y="12600"/>
                  <a:pt x="36273" y="12891"/>
                  <a:pt x="36735" y="13401"/>
                </a:cubicBezTo>
                <a:cubicBezTo>
                  <a:pt x="36563" y="13516"/>
                  <a:pt x="36401" y="13642"/>
                  <a:pt x="36245" y="13781"/>
                </a:cubicBezTo>
                <a:cubicBezTo>
                  <a:pt x="35902" y="13422"/>
                  <a:pt x="35424" y="13217"/>
                  <a:pt x="34925" y="13217"/>
                </a:cubicBezTo>
                <a:lnTo>
                  <a:pt x="34914" y="13217"/>
                </a:lnTo>
                <a:cubicBezTo>
                  <a:pt x="34440" y="13222"/>
                  <a:pt x="33999" y="13405"/>
                  <a:pt x="33656" y="13732"/>
                </a:cubicBezTo>
                <a:cubicBezTo>
                  <a:pt x="33500" y="13593"/>
                  <a:pt x="33332" y="13471"/>
                  <a:pt x="33157" y="13360"/>
                </a:cubicBezTo>
                <a:cubicBezTo>
                  <a:pt x="33215" y="13299"/>
                  <a:pt x="33272" y="13246"/>
                  <a:pt x="33332" y="13192"/>
                </a:cubicBezTo>
                <a:cubicBezTo>
                  <a:pt x="33770" y="12817"/>
                  <a:pt x="34329" y="12604"/>
                  <a:pt x="34910" y="12600"/>
                </a:cubicBezTo>
                <a:close/>
                <a:moveTo>
                  <a:pt x="50756" y="12600"/>
                </a:moveTo>
                <a:cubicBezTo>
                  <a:pt x="51447" y="12600"/>
                  <a:pt x="52100" y="12891"/>
                  <a:pt x="52565" y="13401"/>
                </a:cubicBezTo>
                <a:cubicBezTo>
                  <a:pt x="52390" y="13516"/>
                  <a:pt x="52226" y="13642"/>
                  <a:pt x="52075" y="13781"/>
                </a:cubicBezTo>
                <a:cubicBezTo>
                  <a:pt x="51728" y="13422"/>
                  <a:pt x="51246" y="13217"/>
                  <a:pt x="50744" y="13217"/>
                </a:cubicBezTo>
                <a:cubicBezTo>
                  <a:pt x="50271" y="13222"/>
                  <a:pt x="49825" y="13405"/>
                  <a:pt x="49487" y="13732"/>
                </a:cubicBezTo>
                <a:cubicBezTo>
                  <a:pt x="49331" y="13593"/>
                  <a:pt x="49163" y="13471"/>
                  <a:pt x="48984" y="13360"/>
                </a:cubicBezTo>
                <a:cubicBezTo>
                  <a:pt x="49441" y="12879"/>
                  <a:pt x="50079" y="12604"/>
                  <a:pt x="50740" y="12600"/>
                </a:cubicBezTo>
                <a:close/>
                <a:moveTo>
                  <a:pt x="66583" y="12600"/>
                </a:moveTo>
                <a:cubicBezTo>
                  <a:pt x="67273" y="12600"/>
                  <a:pt x="67930" y="12891"/>
                  <a:pt x="68392" y="13401"/>
                </a:cubicBezTo>
                <a:cubicBezTo>
                  <a:pt x="68221" y="13516"/>
                  <a:pt x="68057" y="13642"/>
                  <a:pt x="67902" y="13781"/>
                </a:cubicBezTo>
                <a:cubicBezTo>
                  <a:pt x="67559" y="13422"/>
                  <a:pt x="67082" y="13217"/>
                  <a:pt x="66583" y="13217"/>
                </a:cubicBezTo>
                <a:lnTo>
                  <a:pt x="66571" y="13217"/>
                </a:lnTo>
                <a:cubicBezTo>
                  <a:pt x="66268" y="13222"/>
                  <a:pt x="65979" y="13295"/>
                  <a:pt x="65717" y="13434"/>
                </a:cubicBezTo>
                <a:cubicBezTo>
                  <a:pt x="65574" y="13516"/>
                  <a:pt x="65435" y="13614"/>
                  <a:pt x="65317" y="13732"/>
                </a:cubicBezTo>
                <a:cubicBezTo>
                  <a:pt x="65157" y="13593"/>
                  <a:pt x="64990" y="13471"/>
                  <a:pt x="64814" y="13360"/>
                </a:cubicBezTo>
                <a:cubicBezTo>
                  <a:pt x="65272" y="12879"/>
                  <a:pt x="65909" y="12604"/>
                  <a:pt x="66567" y="12600"/>
                </a:cubicBezTo>
                <a:close/>
                <a:moveTo>
                  <a:pt x="82413" y="12600"/>
                </a:moveTo>
                <a:cubicBezTo>
                  <a:pt x="83103" y="12600"/>
                  <a:pt x="83757" y="12891"/>
                  <a:pt x="84223" y="13401"/>
                </a:cubicBezTo>
                <a:cubicBezTo>
                  <a:pt x="84047" y="13516"/>
                  <a:pt x="83884" y="13642"/>
                  <a:pt x="83733" y="13781"/>
                </a:cubicBezTo>
                <a:cubicBezTo>
                  <a:pt x="83390" y="13422"/>
                  <a:pt x="82912" y="13217"/>
                  <a:pt x="82413" y="13217"/>
                </a:cubicBezTo>
                <a:lnTo>
                  <a:pt x="82401" y="13217"/>
                </a:lnTo>
                <a:cubicBezTo>
                  <a:pt x="81927" y="13222"/>
                  <a:pt x="81482" y="13405"/>
                  <a:pt x="81143" y="13732"/>
                </a:cubicBezTo>
                <a:cubicBezTo>
                  <a:pt x="80988" y="13593"/>
                  <a:pt x="80820" y="13471"/>
                  <a:pt x="80645" y="13360"/>
                </a:cubicBezTo>
                <a:cubicBezTo>
                  <a:pt x="80984" y="13001"/>
                  <a:pt x="81421" y="12756"/>
                  <a:pt x="81899" y="12653"/>
                </a:cubicBezTo>
                <a:cubicBezTo>
                  <a:pt x="82062" y="12621"/>
                  <a:pt x="82230" y="12600"/>
                  <a:pt x="82398" y="12600"/>
                </a:cubicBezTo>
                <a:close/>
                <a:moveTo>
                  <a:pt x="19087" y="13287"/>
                </a:moveTo>
                <a:cubicBezTo>
                  <a:pt x="19569" y="13287"/>
                  <a:pt x="20035" y="13483"/>
                  <a:pt x="20365" y="13830"/>
                </a:cubicBezTo>
                <a:cubicBezTo>
                  <a:pt x="20235" y="13952"/>
                  <a:pt x="20116" y="14084"/>
                  <a:pt x="20001" y="14222"/>
                </a:cubicBezTo>
                <a:cubicBezTo>
                  <a:pt x="19769" y="13965"/>
                  <a:pt x="19443" y="13822"/>
                  <a:pt x="19100" y="13822"/>
                </a:cubicBezTo>
                <a:lnTo>
                  <a:pt x="19091" y="13822"/>
                </a:lnTo>
                <a:cubicBezTo>
                  <a:pt x="18772" y="13822"/>
                  <a:pt x="18478" y="13944"/>
                  <a:pt x="18250" y="14165"/>
                </a:cubicBezTo>
                <a:cubicBezTo>
                  <a:pt x="18135" y="14026"/>
                  <a:pt x="18013" y="13899"/>
                  <a:pt x="17882" y="13781"/>
                </a:cubicBezTo>
                <a:cubicBezTo>
                  <a:pt x="18209" y="13467"/>
                  <a:pt x="18634" y="13291"/>
                  <a:pt x="19087" y="13287"/>
                </a:cubicBezTo>
                <a:close/>
                <a:moveTo>
                  <a:pt x="34917" y="13287"/>
                </a:moveTo>
                <a:cubicBezTo>
                  <a:pt x="35400" y="13287"/>
                  <a:pt x="35861" y="13483"/>
                  <a:pt x="36196" y="13830"/>
                </a:cubicBezTo>
                <a:cubicBezTo>
                  <a:pt x="36065" y="13952"/>
                  <a:pt x="35943" y="14084"/>
                  <a:pt x="35832" y="14222"/>
                </a:cubicBezTo>
                <a:cubicBezTo>
                  <a:pt x="35599" y="13968"/>
                  <a:pt x="35277" y="13822"/>
                  <a:pt x="34931" y="13822"/>
                </a:cubicBezTo>
                <a:cubicBezTo>
                  <a:pt x="34927" y="13822"/>
                  <a:pt x="34922" y="13822"/>
                  <a:pt x="34917" y="13822"/>
                </a:cubicBezTo>
                <a:cubicBezTo>
                  <a:pt x="34603" y="13822"/>
                  <a:pt x="34305" y="13944"/>
                  <a:pt x="34080" y="14165"/>
                </a:cubicBezTo>
                <a:cubicBezTo>
                  <a:pt x="33966" y="14026"/>
                  <a:pt x="33839" y="13899"/>
                  <a:pt x="33709" y="13781"/>
                </a:cubicBezTo>
                <a:cubicBezTo>
                  <a:pt x="34035" y="13467"/>
                  <a:pt x="34460" y="13291"/>
                  <a:pt x="34917" y="13287"/>
                </a:cubicBezTo>
                <a:close/>
                <a:moveTo>
                  <a:pt x="50756" y="13287"/>
                </a:moveTo>
                <a:cubicBezTo>
                  <a:pt x="51234" y="13287"/>
                  <a:pt x="51692" y="13487"/>
                  <a:pt x="52022" y="13830"/>
                </a:cubicBezTo>
                <a:cubicBezTo>
                  <a:pt x="51892" y="13952"/>
                  <a:pt x="51773" y="14084"/>
                  <a:pt x="51659" y="14222"/>
                </a:cubicBezTo>
                <a:cubicBezTo>
                  <a:pt x="51429" y="13968"/>
                  <a:pt x="51104" y="13822"/>
                  <a:pt x="50762" y="13822"/>
                </a:cubicBezTo>
                <a:cubicBezTo>
                  <a:pt x="50757" y="13822"/>
                  <a:pt x="50753" y="13822"/>
                  <a:pt x="50748" y="13822"/>
                </a:cubicBezTo>
                <a:cubicBezTo>
                  <a:pt x="50430" y="13822"/>
                  <a:pt x="50135" y="13944"/>
                  <a:pt x="49907" y="14165"/>
                </a:cubicBezTo>
                <a:cubicBezTo>
                  <a:pt x="49792" y="14026"/>
                  <a:pt x="49670" y="13899"/>
                  <a:pt x="49539" y="13781"/>
                </a:cubicBezTo>
                <a:cubicBezTo>
                  <a:pt x="49862" y="13467"/>
                  <a:pt x="50290" y="13291"/>
                  <a:pt x="50744" y="13287"/>
                </a:cubicBezTo>
                <a:close/>
                <a:moveTo>
                  <a:pt x="66583" y="13287"/>
                </a:moveTo>
                <a:cubicBezTo>
                  <a:pt x="67061" y="13287"/>
                  <a:pt x="67523" y="13487"/>
                  <a:pt x="67853" y="13830"/>
                </a:cubicBezTo>
                <a:cubicBezTo>
                  <a:pt x="67723" y="13952"/>
                  <a:pt x="67600" y="14084"/>
                  <a:pt x="67489" y="14222"/>
                </a:cubicBezTo>
                <a:cubicBezTo>
                  <a:pt x="67257" y="13965"/>
                  <a:pt x="66930" y="13822"/>
                  <a:pt x="66583" y="13822"/>
                </a:cubicBezTo>
                <a:lnTo>
                  <a:pt x="66575" y="13822"/>
                </a:lnTo>
                <a:cubicBezTo>
                  <a:pt x="66260" y="13822"/>
                  <a:pt x="65962" y="13944"/>
                  <a:pt x="65738" y="14165"/>
                </a:cubicBezTo>
                <a:cubicBezTo>
                  <a:pt x="65623" y="14026"/>
                  <a:pt x="65497" y="13899"/>
                  <a:pt x="65366" y="13781"/>
                </a:cubicBezTo>
                <a:cubicBezTo>
                  <a:pt x="65631" y="13524"/>
                  <a:pt x="65958" y="13364"/>
                  <a:pt x="66313" y="13307"/>
                </a:cubicBezTo>
                <a:cubicBezTo>
                  <a:pt x="66399" y="13295"/>
                  <a:pt x="66485" y="13287"/>
                  <a:pt x="66575" y="13287"/>
                </a:cubicBezTo>
                <a:close/>
                <a:moveTo>
                  <a:pt x="82413" y="13287"/>
                </a:moveTo>
                <a:cubicBezTo>
                  <a:pt x="82892" y="13287"/>
                  <a:pt x="83348" y="13487"/>
                  <a:pt x="83680" y="13830"/>
                </a:cubicBezTo>
                <a:cubicBezTo>
                  <a:pt x="83549" y="13952"/>
                  <a:pt x="83431" y="14084"/>
                  <a:pt x="83316" y="14222"/>
                </a:cubicBezTo>
                <a:cubicBezTo>
                  <a:pt x="83084" y="13965"/>
                  <a:pt x="82752" y="13822"/>
                  <a:pt x="82405" y="13822"/>
                </a:cubicBezTo>
                <a:cubicBezTo>
                  <a:pt x="82087" y="13822"/>
                  <a:pt x="81793" y="13944"/>
                  <a:pt x="81564" y="14165"/>
                </a:cubicBezTo>
                <a:cubicBezTo>
                  <a:pt x="81450" y="14026"/>
                  <a:pt x="81327" y="13899"/>
                  <a:pt x="81197" y="13781"/>
                </a:cubicBezTo>
                <a:cubicBezTo>
                  <a:pt x="81523" y="13467"/>
                  <a:pt x="81948" y="13291"/>
                  <a:pt x="82401" y="13287"/>
                </a:cubicBezTo>
                <a:close/>
                <a:moveTo>
                  <a:pt x="19104" y="13891"/>
                </a:moveTo>
                <a:cubicBezTo>
                  <a:pt x="19430" y="13891"/>
                  <a:pt x="19740" y="14034"/>
                  <a:pt x="19957" y="14280"/>
                </a:cubicBezTo>
                <a:cubicBezTo>
                  <a:pt x="19707" y="14598"/>
                  <a:pt x="19507" y="14957"/>
                  <a:pt x="19364" y="15349"/>
                </a:cubicBezTo>
                <a:cubicBezTo>
                  <a:pt x="19266" y="15345"/>
                  <a:pt x="19168" y="15341"/>
                  <a:pt x="19066" y="15341"/>
                </a:cubicBezTo>
                <a:cubicBezTo>
                  <a:pt x="19021" y="15341"/>
                  <a:pt x="18977" y="15341"/>
                  <a:pt x="18932" y="15345"/>
                </a:cubicBezTo>
                <a:cubicBezTo>
                  <a:pt x="18781" y="14928"/>
                  <a:pt x="18564" y="14549"/>
                  <a:pt x="18295" y="14218"/>
                </a:cubicBezTo>
                <a:cubicBezTo>
                  <a:pt x="18511" y="14010"/>
                  <a:pt x="18789" y="13891"/>
                  <a:pt x="19091" y="13891"/>
                </a:cubicBezTo>
                <a:cubicBezTo>
                  <a:pt x="19095" y="13891"/>
                  <a:pt x="19100" y="13891"/>
                  <a:pt x="19104" y="13891"/>
                </a:cubicBezTo>
                <a:close/>
                <a:moveTo>
                  <a:pt x="34925" y="13891"/>
                </a:moveTo>
                <a:cubicBezTo>
                  <a:pt x="35257" y="13891"/>
                  <a:pt x="35567" y="14031"/>
                  <a:pt x="35788" y="14280"/>
                </a:cubicBezTo>
                <a:cubicBezTo>
                  <a:pt x="35538" y="14598"/>
                  <a:pt x="35334" y="14957"/>
                  <a:pt x="35191" y="15349"/>
                </a:cubicBezTo>
                <a:cubicBezTo>
                  <a:pt x="35093" y="15345"/>
                  <a:pt x="34995" y="15341"/>
                  <a:pt x="34897" y="15341"/>
                </a:cubicBezTo>
                <a:cubicBezTo>
                  <a:pt x="34852" y="15341"/>
                  <a:pt x="34808" y="15341"/>
                  <a:pt x="34763" y="15345"/>
                </a:cubicBezTo>
                <a:cubicBezTo>
                  <a:pt x="34607" y="14928"/>
                  <a:pt x="34391" y="14549"/>
                  <a:pt x="34125" y="14218"/>
                </a:cubicBezTo>
                <a:cubicBezTo>
                  <a:pt x="34337" y="14010"/>
                  <a:pt x="34619" y="13891"/>
                  <a:pt x="34917" y="13891"/>
                </a:cubicBezTo>
                <a:close/>
                <a:moveTo>
                  <a:pt x="50761" y="13891"/>
                </a:moveTo>
                <a:cubicBezTo>
                  <a:pt x="51088" y="13891"/>
                  <a:pt x="51396" y="14034"/>
                  <a:pt x="51614" y="14280"/>
                </a:cubicBezTo>
                <a:cubicBezTo>
                  <a:pt x="51365" y="14598"/>
                  <a:pt x="51165" y="14957"/>
                  <a:pt x="51022" y="15349"/>
                </a:cubicBezTo>
                <a:cubicBezTo>
                  <a:pt x="50932" y="15345"/>
                  <a:pt x="50842" y="15341"/>
                  <a:pt x="50748" y="15341"/>
                </a:cubicBezTo>
                <a:lnTo>
                  <a:pt x="50724" y="15341"/>
                </a:lnTo>
                <a:cubicBezTo>
                  <a:pt x="50678" y="15341"/>
                  <a:pt x="50633" y="15341"/>
                  <a:pt x="50589" y="15345"/>
                </a:cubicBezTo>
                <a:cubicBezTo>
                  <a:pt x="50437" y="14928"/>
                  <a:pt x="50222" y="14549"/>
                  <a:pt x="49952" y="14218"/>
                </a:cubicBezTo>
                <a:cubicBezTo>
                  <a:pt x="50164" y="14010"/>
                  <a:pt x="50446" y="13891"/>
                  <a:pt x="50748" y="13891"/>
                </a:cubicBezTo>
                <a:cubicBezTo>
                  <a:pt x="50753" y="13891"/>
                  <a:pt x="50757" y="13891"/>
                  <a:pt x="50761" y="13891"/>
                </a:cubicBezTo>
                <a:close/>
                <a:moveTo>
                  <a:pt x="66588" y="13891"/>
                </a:moveTo>
                <a:cubicBezTo>
                  <a:pt x="66918" y="13891"/>
                  <a:pt x="67227" y="14034"/>
                  <a:pt x="67444" y="14280"/>
                </a:cubicBezTo>
                <a:cubicBezTo>
                  <a:pt x="67195" y="14598"/>
                  <a:pt x="66991" y="14957"/>
                  <a:pt x="66848" y="15349"/>
                </a:cubicBezTo>
                <a:cubicBezTo>
                  <a:pt x="66758" y="15345"/>
                  <a:pt x="66669" y="15341"/>
                  <a:pt x="66579" y="15341"/>
                </a:cubicBezTo>
                <a:lnTo>
                  <a:pt x="66554" y="15341"/>
                </a:lnTo>
                <a:cubicBezTo>
                  <a:pt x="66509" y="15341"/>
                  <a:pt x="66464" y="15341"/>
                  <a:pt x="66420" y="15345"/>
                </a:cubicBezTo>
                <a:cubicBezTo>
                  <a:pt x="66264" y="14928"/>
                  <a:pt x="66047" y="14549"/>
                  <a:pt x="65783" y="14218"/>
                </a:cubicBezTo>
                <a:cubicBezTo>
                  <a:pt x="65994" y="14010"/>
                  <a:pt x="66277" y="13891"/>
                  <a:pt x="66575" y="13891"/>
                </a:cubicBezTo>
                <a:cubicBezTo>
                  <a:pt x="66579" y="13891"/>
                  <a:pt x="66584" y="13891"/>
                  <a:pt x="66588" y="13891"/>
                </a:cubicBezTo>
                <a:close/>
                <a:moveTo>
                  <a:pt x="82419" y="13891"/>
                </a:moveTo>
                <a:cubicBezTo>
                  <a:pt x="82744" y="13891"/>
                  <a:pt x="83053" y="14034"/>
                  <a:pt x="83271" y="14280"/>
                </a:cubicBezTo>
                <a:cubicBezTo>
                  <a:pt x="83022" y="14598"/>
                  <a:pt x="82822" y="14957"/>
                  <a:pt x="82679" y="15349"/>
                </a:cubicBezTo>
                <a:cubicBezTo>
                  <a:pt x="82589" y="15345"/>
                  <a:pt x="82499" y="15341"/>
                  <a:pt x="82405" y="15341"/>
                </a:cubicBezTo>
                <a:lnTo>
                  <a:pt x="82381" y="15341"/>
                </a:lnTo>
                <a:cubicBezTo>
                  <a:pt x="82336" y="15341"/>
                  <a:pt x="82291" y="15341"/>
                  <a:pt x="82246" y="15345"/>
                </a:cubicBezTo>
                <a:cubicBezTo>
                  <a:pt x="82095" y="14928"/>
                  <a:pt x="81878" y="14549"/>
                  <a:pt x="81608" y="14218"/>
                </a:cubicBezTo>
                <a:cubicBezTo>
                  <a:pt x="81825" y="14010"/>
                  <a:pt x="82103" y="13891"/>
                  <a:pt x="82405" y="13891"/>
                </a:cubicBezTo>
                <a:cubicBezTo>
                  <a:pt x="82410" y="13891"/>
                  <a:pt x="82414" y="13891"/>
                  <a:pt x="82419" y="13891"/>
                </a:cubicBezTo>
                <a:close/>
                <a:moveTo>
                  <a:pt x="11179" y="12600"/>
                </a:moveTo>
                <a:cubicBezTo>
                  <a:pt x="11882" y="12600"/>
                  <a:pt x="12544" y="12898"/>
                  <a:pt x="13009" y="13426"/>
                </a:cubicBezTo>
                <a:cubicBezTo>
                  <a:pt x="12331" y="13884"/>
                  <a:pt x="11797" y="14553"/>
                  <a:pt x="11503" y="15354"/>
                </a:cubicBezTo>
                <a:cubicBezTo>
                  <a:pt x="11388" y="15345"/>
                  <a:pt x="11273" y="15341"/>
                  <a:pt x="11160" y="15341"/>
                </a:cubicBezTo>
                <a:cubicBezTo>
                  <a:pt x="11094" y="15341"/>
                  <a:pt x="11028" y="15345"/>
                  <a:pt x="10964" y="15349"/>
                </a:cubicBezTo>
                <a:cubicBezTo>
                  <a:pt x="10817" y="14941"/>
                  <a:pt x="10604" y="14570"/>
                  <a:pt x="10346" y="14242"/>
                </a:cubicBezTo>
                <a:cubicBezTo>
                  <a:pt x="10567" y="14018"/>
                  <a:pt x="10857" y="13891"/>
                  <a:pt x="11172" y="13891"/>
                </a:cubicBezTo>
                <a:cubicBezTo>
                  <a:pt x="11176" y="13891"/>
                  <a:pt x="11180" y="13891"/>
                  <a:pt x="11184" y="13891"/>
                </a:cubicBezTo>
                <a:cubicBezTo>
                  <a:pt x="11519" y="13891"/>
                  <a:pt x="11840" y="14042"/>
                  <a:pt x="12058" y="14300"/>
                </a:cubicBezTo>
                <a:lnTo>
                  <a:pt x="12111" y="14255"/>
                </a:lnTo>
                <a:cubicBezTo>
                  <a:pt x="11878" y="13977"/>
                  <a:pt x="11539" y="13822"/>
                  <a:pt x="11179" y="13822"/>
                </a:cubicBezTo>
                <a:lnTo>
                  <a:pt x="11172" y="13822"/>
                </a:lnTo>
                <a:cubicBezTo>
                  <a:pt x="10841" y="13822"/>
                  <a:pt x="10534" y="13952"/>
                  <a:pt x="10306" y="14189"/>
                </a:cubicBezTo>
                <a:cubicBezTo>
                  <a:pt x="10191" y="14050"/>
                  <a:pt x="10069" y="13924"/>
                  <a:pt x="9938" y="13801"/>
                </a:cubicBezTo>
                <a:cubicBezTo>
                  <a:pt x="10265" y="13475"/>
                  <a:pt x="10702" y="13291"/>
                  <a:pt x="11168" y="13287"/>
                </a:cubicBezTo>
                <a:cubicBezTo>
                  <a:pt x="11662" y="13287"/>
                  <a:pt x="12135" y="13491"/>
                  <a:pt x="12470" y="13854"/>
                </a:cubicBezTo>
                <a:lnTo>
                  <a:pt x="12519" y="13805"/>
                </a:lnTo>
                <a:cubicBezTo>
                  <a:pt x="12175" y="13433"/>
                  <a:pt x="11691" y="13217"/>
                  <a:pt x="11181" y="13217"/>
                </a:cubicBezTo>
                <a:cubicBezTo>
                  <a:pt x="11177" y="13217"/>
                  <a:pt x="11172" y="13217"/>
                  <a:pt x="11168" y="13217"/>
                </a:cubicBezTo>
                <a:cubicBezTo>
                  <a:pt x="10681" y="13222"/>
                  <a:pt x="10229" y="13413"/>
                  <a:pt x="9885" y="13752"/>
                </a:cubicBezTo>
                <a:cubicBezTo>
                  <a:pt x="9730" y="13618"/>
                  <a:pt x="9567" y="13491"/>
                  <a:pt x="9390" y="13377"/>
                </a:cubicBezTo>
                <a:cubicBezTo>
                  <a:pt x="9848" y="12887"/>
                  <a:pt x="10493" y="12604"/>
                  <a:pt x="11164" y="12600"/>
                </a:cubicBezTo>
                <a:close/>
                <a:moveTo>
                  <a:pt x="27006" y="12600"/>
                </a:moveTo>
                <a:cubicBezTo>
                  <a:pt x="27709" y="12600"/>
                  <a:pt x="28374" y="12898"/>
                  <a:pt x="28836" y="13426"/>
                </a:cubicBezTo>
                <a:cubicBezTo>
                  <a:pt x="28158" y="13884"/>
                  <a:pt x="27623" y="14553"/>
                  <a:pt x="27333" y="15354"/>
                </a:cubicBezTo>
                <a:cubicBezTo>
                  <a:pt x="27227" y="15345"/>
                  <a:pt x="27121" y="15341"/>
                  <a:pt x="27015" y="15341"/>
                </a:cubicBezTo>
                <a:lnTo>
                  <a:pt x="26985" y="15341"/>
                </a:lnTo>
                <a:cubicBezTo>
                  <a:pt x="26921" y="15341"/>
                  <a:pt x="26855" y="15345"/>
                  <a:pt x="26789" y="15349"/>
                </a:cubicBezTo>
                <a:cubicBezTo>
                  <a:pt x="26642" y="14941"/>
                  <a:pt x="26435" y="14570"/>
                  <a:pt x="26173" y="14242"/>
                </a:cubicBezTo>
                <a:lnTo>
                  <a:pt x="26177" y="14242"/>
                </a:lnTo>
                <a:cubicBezTo>
                  <a:pt x="26393" y="14018"/>
                  <a:pt x="26688" y="13891"/>
                  <a:pt x="26998" y="13891"/>
                </a:cubicBezTo>
                <a:cubicBezTo>
                  <a:pt x="27003" y="13891"/>
                  <a:pt x="27007" y="13891"/>
                  <a:pt x="27011" y="13891"/>
                </a:cubicBezTo>
                <a:cubicBezTo>
                  <a:pt x="27349" y="13891"/>
                  <a:pt x="27667" y="14042"/>
                  <a:pt x="27884" y="14300"/>
                </a:cubicBezTo>
                <a:lnTo>
                  <a:pt x="27937" y="14255"/>
                </a:lnTo>
                <a:cubicBezTo>
                  <a:pt x="27705" y="13977"/>
                  <a:pt x="27366" y="13822"/>
                  <a:pt x="27006" y="13822"/>
                </a:cubicBezTo>
                <a:lnTo>
                  <a:pt x="26998" y="13822"/>
                </a:lnTo>
                <a:cubicBezTo>
                  <a:pt x="26672" y="13822"/>
                  <a:pt x="26361" y="13952"/>
                  <a:pt x="26133" y="14189"/>
                </a:cubicBezTo>
                <a:cubicBezTo>
                  <a:pt x="26018" y="14050"/>
                  <a:pt x="25895" y="13924"/>
                  <a:pt x="25765" y="13801"/>
                </a:cubicBezTo>
                <a:cubicBezTo>
                  <a:pt x="26095" y="13475"/>
                  <a:pt x="26533" y="13291"/>
                  <a:pt x="26994" y="13287"/>
                </a:cubicBezTo>
                <a:cubicBezTo>
                  <a:pt x="27488" y="13287"/>
                  <a:pt x="27962" y="13491"/>
                  <a:pt x="28297" y="13854"/>
                </a:cubicBezTo>
                <a:lnTo>
                  <a:pt x="28350" y="13805"/>
                </a:lnTo>
                <a:cubicBezTo>
                  <a:pt x="28003" y="13434"/>
                  <a:pt x="27517" y="13217"/>
                  <a:pt x="27006" y="13217"/>
                </a:cubicBezTo>
                <a:lnTo>
                  <a:pt x="26994" y="13217"/>
                </a:lnTo>
                <a:cubicBezTo>
                  <a:pt x="26512" y="13222"/>
                  <a:pt x="26054" y="13413"/>
                  <a:pt x="25716" y="13752"/>
                </a:cubicBezTo>
                <a:cubicBezTo>
                  <a:pt x="25560" y="13618"/>
                  <a:pt x="25393" y="13491"/>
                  <a:pt x="25221" y="13377"/>
                </a:cubicBezTo>
                <a:cubicBezTo>
                  <a:pt x="25675" y="12887"/>
                  <a:pt x="26320" y="12604"/>
                  <a:pt x="26990" y="12600"/>
                </a:cubicBezTo>
                <a:close/>
                <a:moveTo>
                  <a:pt x="42837" y="12600"/>
                </a:moveTo>
                <a:cubicBezTo>
                  <a:pt x="43540" y="12600"/>
                  <a:pt x="44201" y="12898"/>
                  <a:pt x="44667" y="13426"/>
                </a:cubicBezTo>
                <a:cubicBezTo>
                  <a:pt x="43988" y="13884"/>
                  <a:pt x="43453" y="14553"/>
                  <a:pt x="43159" y="15354"/>
                </a:cubicBezTo>
                <a:cubicBezTo>
                  <a:pt x="43053" y="15345"/>
                  <a:pt x="42947" y="15341"/>
                  <a:pt x="42841" y="15341"/>
                </a:cubicBezTo>
                <a:lnTo>
                  <a:pt x="42816" y="15341"/>
                </a:lnTo>
                <a:cubicBezTo>
                  <a:pt x="42751" y="15341"/>
                  <a:pt x="42686" y="15345"/>
                  <a:pt x="42620" y="15349"/>
                </a:cubicBezTo>
                <a:cubicBezTo>
                  <a:pt x="42473" y="14941"/>
                  <a:pt x="42261" y="14570"/>
                  <a:pt x="42000" y="14238"/>
                </a:cubicBezTo>
                <a:lnTo>
                  <a:pt x="42000" y="14238"/>
                </a:lnTo>
                <a:lnTo>
                  <a:pt x="42004" y="14242"/>
                </a:lnTo>
                <a:cubicBezTo>
                  <a:pt x="42224" y="14018"/>
                  <a:pt x="42514" y="13891"/>
                  <a:pt x="42829" y="13891"/>
                </a:cubicBezTo>
                <a:cubicBezTo>
                  <a:pt x="42833" y="13891"/>
                  <a:pt x="42837" y="13891"/>
                  <a:pt x="42842" y="13891"/>
                </a:cubicBezTo>
                <a:cubicBezTo>
                  <a:pt x="43176" y="13891"/>
                  <a:pt x="43497" y="14042"/>
                  <a:pt x="43715" y="14300"/>
                </a:cubicBezTo>
                <a:lnTo>
                  <a:pt x="43768" y="14255"/>
                </a:lnTo>
                <a:cubicBezTo>
                  <a:pt x="43536" y="13977"/>
                  <a:pt x="43196" y="13822"/>
                  <a:pt x="42837" y="13822"/>
                </a:cubicBezTo>
                <a:lnTo>
                  <a:pt x="42829" y="13822"/>
                </a:lnTo>
                <a:cubicBezTo>
                  <a:pt x="42498" y="13822"/>
                  <a:pt x="42192" y="13952"/>
                  <a:pt x="41963" y="14189"/>
                </a:cubicBezTo>
                <a:cubicBezTo>
                  <a:pt x="41849" y="14050"/>
                  <a:pt x="41726" y="13924"/>
                  <a:pt x="41596" y="13801"/>
                </a:cubicBezTo>
                <a:cubicBezTo>
                  <a:pt x="41922" y="13475"/>
                  <a:pt x="42359" y="13291"/>
                  <a:pt x="42825" y="13287"/>
                </a:cubicBezTo>
                <a:cubicBezTo>
                  <a:pt x="43319" y="13287"/>
                  <a:pt x="43792" y="13491"/>
                  <a:pt x="44128" y="13854"/>
                </a:cubicBezTo>
                <a:lnTo>
                  <a:pt x="44177" y="13805"/>
                </a:lnTo>
                <a:cubicBezTo>
                  <a:pt x="43834" y="13434"/>
                  <a:pt x="43343" y="13217"/>
                  <a:pt x="42837" y="13217"/>
                </a:cubicBezTo>
                <a:lnTo>
                  <a:pt x="42825" y="13217"/>
                </a:lnTo>
                <a:cubicBezTo>
                  <a:pt x="42339" y="13222"/>
                  <a:pt x="41885" y="13413"/>
                  <a:pt x="41542" y="13752"/>
                </a:cubicBezTo>
                <a:cubicBezTo>
                  <a:pt x="41387" y="13618"/>
                  <a:pt x="41223" y="13491"/>
                  <a:pt x="41048" y="13377"/>
                </a:cubicBezTo>
                <a:cubicBezTo>
                  <a:pt x="41506" y="12887"/>
                  <a:pt x="42151" y="12604"/>
                  <a:pt x="42821" y="12600"/>
                </a:cubicBezTo>
                <a:close/>
                <a:moveTo>
                  <a:pt x="58663" y="12600"/>
                </a:moveTo>
                <a:cubicBezTo>
                  <a:pt x="59366" y="12600"/>
                  <a:pt x="60032" y="12898"/>
                  <a:pt x="60493" y="13426"/>
                </a:cubicBezTo>
                <a:cubicBezTo>
                  <a:pt x="59815" y="13884"/>
                  <a:pt x="59280" y="14553"/>
                  <a:pt x="58990" y="15354"/>
                </a:cubicBezTo>
                <a:cubicBezTo>
                  <a:pt x="58884" y="15345"/>
                  <a:pt x="58778" y="15341"/>
                  <a:pt x="58671" y="15341"/>
                </a:cubicBezTo>
                <a:lnTo>
                  <a:pt x="58643" y="15341"/>
                </a:lnTo>
                <a:cubicBezTo>
                  <a:pt x="58578" y="15341"/>
                  <a:pt x="58512" y="15345"/>
                  <a:pt x="58451" y="15349"/>
                </a:cubicBezTo>
                <a:cubicBezTo>
                  <a:pt x="58300" y="14941"/>
                  <a:pt x="58092" y="14570"/>
                  <a:pt x="57830" y="14242"/>
                </a:cubicBezTo>
                <a:lnTo>
                  <a:pt x="57834" y="14242"/>
                </a:lnTo>
                <a:cubicBezTo>
                  <a:pt x="58051" y="14018"/>
                  <a:pt x="58345" y="13891"/>
                  <a:pt x="58656" y="13891"/>
                </a:cubicBezTo>
                <a:cubicBezTo>
                  <a:pt x="58660" y="13891"/>
                  <a:pt x="58664" y="13891"/>
                  <a:pt x="58669" y="13891"/>
                </a:cubicBezTo>
                <a:cubicBezTo>
                  <a:pt x="59007" y="13891"/>
                  <a:pt x="59324" y="14042"/>
                  <a:pt x="59542" y="14300"/>
                </a:cubicBezTo>
                <a:lnTo>
                  <a:pt x="59595" y="14255"/>
                </a:lnTo>
                <a:cubicBezTo>
                  <a:pt x="59362" y="13977"/>
                  <a:pt x="59019" y="13822"/>
                  <a:pt x="58656" y="13822"/>
                </a:cubicBezTo>
                <a:cubicBezTo>
                  <a:pt x="58328" y="13822"/>
                  <a:pt x="58018" y="13952"/>
                  <a:pt x="57789" y="14189"/>
                </a:cubicBezTo>
                <a:cubicBezTo>
                  <a:pt x="57675" y="14050"/>
                  <a:pt x="57553" y="13924"/>
                  <a:pt x="57421" y="13801"/>
                </a:cubicBezTo>
                <a:cubicBezTo>
                  <a:pt x="57753" y="13475"/>
                  <a:pt x="58190" y="13291"/>
                  <a:pt x="58656" y="13287"/>
                </a:cubicBezTo>
                <a:lnTo>
                  <a:pt x="58663" y="13287"/>
                </a:lnTo>
                <a:cubicBezTo>
                  <a:pt x="59154" y="13287"/>
                  <a:pt x="59623" y="13495"/>
                  <a:pt x="59954" y="13854"/>
                </a:cubicBezTo>
                <a:lnTo>
                  <a:pt x="60007" y="13805"/>
                </a:lnTo>
                <a:cubicBezTo>
                  <a:pt x="59660" y="13434"/>
                  <a:pt x="59174" y="13217"/>
                  <a:pt x="58663" y="13217"/>
                </a:cubicBezTo>
                <a:lnTo>
                  <a:pt x="58652" y="13217"/>
                </a:lnTo>
                <a:cubicBezTo>
                  <a:pt x="58169" y="13222"/>
                  <a:pt x="57712" y="13413"/>
                  <a:pt x="57372" y="13752"/>
                </a:cubicBezTo>
                <a:cubicBezTo>
                  <a:pt x="57218" y="13618"/>
                  <a:pt x="57050" y="13491"/>
                  <a:pt x="56878" y="13377"/>
                </a:cubicBezTo>
                <a:cubicBezTo>
                  <a:pt x="57332" y="12887"/>
                  <a:pt x="57977" y="12604"/>
                  <a:pt x="58647" y="12600"/>
                </a:cubicBezTo>
                <a:close/>
                <a:moveTo>
                  <a:pt x="74494" y="12600"/>
                </a:moveTo>
                <a:cubicBezTo>
                  <a:pt x="75197" y="12600"/>
                  <a:pt x="75858" y="12898"/>
                  <a:pt x="76324" y="13426"/>
                </a:cubicBezTo>
                <a:cubicBezTo>
                  <a:pt x="75646" y="13884"/>
                  <a:pt x="75111" y="14553"/>
                  <a:pt x="74816" y="15354"/>
                </a:cubicBezTo>
                <a:cubicBezTo>
                  <a:pt x="74715" y="15345"/>
                  <a:pt x="74605" y="15341"/>
                  <a:pt x="74498" y="15341"/>
                </a:cubicBezTo>
                <a:lnTo>
                  <a:pt x="74473" y="15341"/>
                </a:lnTo>
                <a:cubicBezTo>
                  <a:pt x="74409" y="15341"/>
                  <a:pt x="74343" y="15345"/>
                  <a:pt x="74277" y="15349"/>
                </a:cubicBezTo>
                <a:cubicBezTo>
                  <a:pt x="74130" y="14941"/>
                  <a:pt x="73919" y="14570"/>
                  <a:pt x="73657" y="14242"/>
                </a:cubicBezTo>
                <a:lnTo>
                  <a:pt x="73661" y="14242"/>
                </a:lnTo>
                <a:cubicBezTo>
                  <a:pt x="73881" y="14018"/>
                  <a:pt x="74172" y="13891"/>
                  <a:pt x="74486" y="13891"/>
                </a:cubicBezTo>
                <a:cubicBezTo>
                  <a:pt x="74491" y="13891"/>
                  <a:pt x="74495" y="13891"/>
                  <a:pt x="74499" y="13891"/>
                </a:cubicBezTo>
                <a:cubicBezTo>
                  <a:pt x="74837" y="13891"/>
                  <a:pt x="75155" y="14042"/>
                  <a:pt x="75372" y="14300"/>
                </a:cubicBezTo>
                <a:lnTo>
                  <a:pt x="75425" y="14255"/>
                </a:lnTo>
                <a:cubicBezTo>
                  <a:pt x="75191" y="13980"/>
                  <a:pt x="74858" y="13822"/>
                  <a:pt x="74499" y="13822"/>
                </a:cubicBezTo>
                <a:cubicBezTo>
                  <a:pt x="74495" y="13822"/>
                  <a:pt x="74491" y="13822"/>
                  <a:pt x="74486" y="13822"/>
                </a:cubicBezTo>
                <a:cubicBezTo>
                  <a:pt x="74155" y="13822"/>
                  <a:pt x="73849" y="13952"/>
                  <a:pt x="73620" y="14189"/>
                </a:cubicBezTo>
                <a:cubicBezTo>
                  <a:pt x="73506" y="14050"/>
                  <a:pt x="73383" y="13924"/>
                  <a:pt x="73252" y="13801"/>
                </a:cubicBezTo>
                <a:cubicBezTo>
                  <a:pt x="73579" y="13475"/>
                  <a:pt x="74017" y="13291"/>
                  <a:pt x="74482" y="13287"/>
                </a:cubicBezTo>
                <a:lnTo>
                  <a:pt x="74494" y="13287"/>
                </a:lnTo>
                <a:cubicBezTo>
                  <a:pt x="74980" y="13287"/>
                  <a:pt x="75450" y="13495"/>
                  <a:pt x="75785" y="13854"/>
                </a:cubicBezTo>
                <a:lnTo>
                  <a:pt x="75834" y="13805"/>
                </a:lnTo>
                <a:cubicBezTo>
                  <a:pt x="75491" y="13434"/>
                  <a:pt x="75001" y="13217"/>
                  <a:pt x="74494" y="13217"/>
                </a:cubicBezTo>
                <a:lnTo>
                  <a:pt x="74482" y="13217"/>
                </a:lnTo>
                <a:cubicBezTo>
                  <a:pt x="73996" y="13222"/>
                  <a:pt x="73542" y="13413"/>
                  <a:pt x="73199" y="13752"/>
                </a:cubicBezTo>
                <a:cubicBezTo>
                  <a:pt x="73044" y="13618"/>
                  <a:pt x="72881" y="13491"/>
                  <a:pt x="72705" y="13377"/>
                </a:cubicBezTo>
                <a:cubicBezTo>
                  <a:pt x="73163" y="12887"/>
                  <a:pt x="73808" y="12604"/>
                  <a:pt x="74477" y="12600"/>
                </a:cubicBezTo>
                <a:close/>
                <a:moveTo>
                  <a:pt x="90321" y="12600"/>
                </a:moveTo>
                <a:cubicBezTo>
                  <a:pt x="91024" y="12600"/>
                  <a:pt x="91689" y="12898"/>
                  <a:pt x="92151" y="13426"/>
                </a:cubicBezTo>
                <a:cubicBezTo>
                  <a:pt x="91472" y="13884"/>
                  <a:pt x="90937" y="14553"/>
                  <a:pt x="90647" y="15354"/>
                </a:cubicBezTo>
                <a:cubicBezTo>
                  <a:pt x="90541" y="15345"/>
                  <a:pt x="90435" y="15341"/>
                  <a:pt x="90329" y="15341"/>
                </a:cubicBezTo>
                <a:lnTo>
                  <a:pt x="90300" y="15341"/>
                </a:lnTo>
                <a:cubicBezTo>
                  <a:pt x="90234" y="15341"/>
                  <a:pt x="90170" y="15345"/>
                  <a:pt x="90108" y="15349"/>
                </a:cubicBezTo>
                <a:cubicBezTo>
                  <a:pt x="89957" y="14941"/>
                  <a:pt x="89749" y="14570"/>
                  <a:pt x="89488" y="14242"/>
                </a:cubicBezTo>
                <a:lnTo>
                  <a:pt x="89491" y="14242"/>
                </a:lnTo>
                <a:cubicBezTo>
                  <a:pt x="89708" y="14018"/>
                  <a:pt x="90002" y="13891"/>
                  <a:pt x="90313" y="13891"/>
                </a:cubicBezTo>
                <a:cubicBezTo>
                  <a:pt x="90317" y="13891"/>
                  <a:pt x="90322" y="13891"/>
                  <a:pt x="90326" y="13891"/>
                </a:cubicBezTo>
                <a:cubicBezTo>
                  <a:pt x="90664" y="13891"/>
                  <a:pt x="90981" y="14042"/>
                  <a:pt x="91199" y="14300"/>
                </a:cubicBezTo>
                <a:lnTo>
                  <a:pt x="91252" y="14255"/>
                </a:lnTo>
                <a:cubicBezTo>
                  <a:pt x="91019" y="13977"/>
                  <a:pt x="90680" y="13822"/>
                  <a:pt x="90321" y="13822"/>
                </a:cubicBezTo>
                <a:lnTo>
                  <a:pt x="90313" y="13822"/>
                </a:lnTo>
                <a:cubicBezTo>
                  <a:pt x="89985" y="13822"/>
                  <a:pt x="89676" y="13952"/>
                  <a:pt x="89446" y="14189"/>
                </a:cubicBezTo>
                <a:cubicBezTo>
                  <a:pt x="89333" y="14050"/>
                  <a:pt x="89210" y="13924"/>
                  <a:pt x="89079" y="13801"/>
                </a:cubicBezTo>
                <a:cubicBezTo>
                  <a:pt x="89410" y="13475"/>
                  <a:pt x="89847" y="13291"/>
                  <a:pt x="90313" y="13287"/>
                </a:cubicBezTo>
                <a:lnTo>
                  <a:pt x="90321" y="13287"/>
                </a:lnTo>
                <a:cubicBezTo>
                  <a:pt x="90811" y="13287"/>
                  <a:pt x="91280" y="13495"/>
                  <a:pt x="91612" y="13854"/>
                </a:cubicBezTo>
                <a:lnTo>
                  <a:pt x="91665" y="13805"/>
                </a:lnTo>
                <a:cubicBezTo>
                  <a:pt x="91318" y="13434"/>
                  <a:pt x="90831" y="13217"/>
                  <a:pt x="90321" y="13217"/>
                </a:cubicBezTo>
                <a:lnTo>
                  <a:pt x="90308" y="13217"/>
                </a:lnTo>
                <a:cubicBezTo>
                  <a:pt x="89827" y="13222"/>
                  <a:pt x="89369" y="13413"/>
                  <a:pt x="89030" y="13752"/>
                </a:cubicBezTo>
                <a:cubicBezTo>
                  <a:pt x="88875" y="13618"/>
                  <a:pt x="88707" y="13491"/>
                  <a:pt x="88536" y="13377"/>
                </a:cubicBezTo>
                <a:cubicBezTo>
                  <a:pt x="88990" y="12887"/>
                  <a:pt x="89635" y="12604"/>
                  <a:pt x="90304" y="12600"/>
                </a:cubicBezTo>
                <a:close/>
                <a:moveTo>
                  <a:pt x="7251" y="12817"/>
                </a:moveTo>
                <a:cubicBezTo>
                  <a:pt x="8876" y="12817"/>
                  <a:pt x="10327" y="13830"/>
                  <a:pt x="10890" y="15354"/>
                </a:cubicBezTo>
                <a:cubicBezTo>
                  <a:pt x="10670" y="15370"/>
                  <a:pt x="10457" y="15403"/>
                  <a:pt x="10244" y="15456"/>
                </a:cubicBezTo>
                <a:cubicBezTo>
                  <a:pt x="9746" y="14255"/>
                  <a:pt x="8553" y="13458"/>
                  <a:pt x="7251" y="13458"/>
                </a:cubicBezTo>
                <a:lnTo>
                  <a:pt x="7230" y="13458"/>
                </a:lnTo>
                <a:cubicBezTo>
                  <a:pt x="5911" y="13467"/>
                  <a:pt x="4751" y="14251"/>
                  <a:pt x="4253" y="15468"/>
                </a:cubicBezTo>
                <a:cubicBezTo>
                  <a:pt x="4040" y="15415"/>
                  <a:pt x="3828" y="15373"/>
                  <a:pt x="3607" y="15358"/>
                </a:cubicBezTo>
                <a:cubicBezTo>
                  <a:pt x="4167" y="13846"/>
                  <a:pt x="5613" y="12830"/>
                  <a:pt x="7226" y="12817"/>
                </a:cubicBezTo>
                <a:close/>
                <a:moveTo>
                  <a:pt x="23077" y="12817"/>
                </a:moveTo>
                <a:cubicBezTo>
                  <a:pt x="24706" y="12817"/>
                  <a:pt x="26157" y="13830"/>
                  <a:pt x="26721" y="15354"/>
                </a:cubicBezTo>
                <a:cubicBezTo>
                  <a:pt x="26500" y="15370"/>
                  <a:pt x="26284" y="15403"/>
                  <a:pt x="26075" y="15456"/>
                </a:cubicBezTo>
                <a:cubicBezTo>
                  <a:pt x="25573" y="14255"/>
                  <a:pt x="24380" y="13458"/>
                  <a:pt x="23077" y="13458"/>
                </a:cubicBezTo>
                <a:lnTo>
                  <a:pt x="23057" y="13458"/>
                </a:lnTo>
                <a:cubicBezTo>
                  <a:pt x="21741" y="13467"/>
                  <a:pt x="20578" y="14251"/>
                  <a:pt x="20080" y="15468"/>
                </a:cubicBezTo>
                <a:cubicBezTo>
                  <a:pt x="19871" y="15415"/>
                  <a:pt x="19654" y="15373"/>
                  <a:pt x="19438" y="15358"/>
                </a:cubicBezTo>
                <a:cubicBezTo>
                  <a:pt x="19994" y="13846"/>
                  <a:pt x="21443" y="12830"/>
                  <a:pt x="23053" y="12817"/>
                </a:cubicBezTo>
                <a:close/>
                <a:moveTo>
                  <a:pt x="38908" y="12817"/>
                </a:moveTo>
                <a:cubicBezTo>
                  <a:pt x="40533" y="12817"/>
                  <a:pt x="41983" y="13830"/>
                  <a:pt x="42547" y="15354"/>
                </a:cubicBezTo>
                <a:cubicBezTo>
                  <a:pt x="42326" y="15370"/>
                  <a:pt x="42114" y="15403"/>
                  <a:pt x="41902" y="15456"/>
                </a:cubicBezTo>
                <a:cubicBezTo>
                  <a:pt x="41403" y="14260"/>
                  <a:pt x="40211" y="13458"/>
                  <a:pt x="38916" y="13458"/>
                </a:cubicBezTo>
                <a:cubicBezTo>
                  <a:pt x="38906" y="13458"/>
                  <a:pt x="38897" y="13458"/>
                  <a:pt x="38887" y="13458"/>
                </a:cubicBezTo>
                <a:cubicBezTo>
                  <a:pt x="37568" y="13467"/>
                  <a:pt x="36408" y="14251"/>
                  <a:pt x="35910" y="15468"/>
                </a:cubicBezTo>
                <a:cubicBezTo>
                  <a:pt x="35698" y="15415"/>
                  <a:pt x="35485" y="15373"/>
                  <a:pt x="35264" y="15358"/>
                </a:cubicBezTo>
                <a:cubicBezTo>
                  <a:pt x="35824" y="13846"/>
                  <a:pt x="37270" y="12830"/>
                  <a:pt x="38883" y="12817"/>
                </a:cubicBezTo>
                <a:close/>
                <a:moveTo>
                  <a:pt x="54739" y="12817"/>
                </a:moveTo>
                <a:cubicBezTo>
                  <a:pt x="56364" y="12817"/>
                  <a:pt x="57814" y="13830"/>
                  <a:pt x="58377" y="15354"/>
                </a:cubicBezTo>
                <a:cubicBezTo>
                  <a:pt x="58157" y="15370"/>
                  <a:pt x="57941" y="15403"/>
                  <a:pt x="57732" y="15456"/>
                </a:cubicBezTo>
                <a:cubicBezTo>
                  <a:pt x="57230" y="14255"/>
                  <a:pt x="56037" y="13458"/>
                  <a:pt x="54735" y="13458"/>
                </a:cubicBezTo>
                <a:lnTo>
                  <a:pt x="54714" y="13458"/>
                </a:lnTo>
                <a:cubicBezTo>
                  <a:pt x="53399" y="13467"/>
                  <a:pt x="52235" y="14251"/>
                  <a:pt x="51736" y="15468"/>
                </a:cubicBezTo>
                <a:cubicBezTo>
                  <a:pt x="51528" y="15411"/>
                  <a:pt x="51312" y="15373"/>
                  <a:pt x="51095" y="15358"/>
                </a:cubicBezTo>
                <a:cubicBezTo>
                  <a:pt x="51651" y="13846"/>
                  <a:pt x="53101" y="12830"/>
                  <a:pt x="54710" y="12817"/>
                </a:cubicBezTo>
                <a:close/>
                <a:moveTo>
                  <a:pt x="70565" y="12817"/>
                </a:moveTo>
                <a:cubicBezTo>
                  <a:pt x="72190" y="12817"/>
                  <a:pt x="73644" y="13830"/>
                  <a:pt x="74204" y="15354"/>
                </a:cubicBezTo>
                <a:cubicBezTo>
                  <a:pt x="73987" y="15370"/>
                  <a:pt x="73772" y="15403"/>
                  <a:pt x="73559" y="15456"/>
                </a:cubicBezTo>
                <a:cubicBezTo>
                  <a:pt x="73058" y="14257"/>
                  <a:pt x="71867" y="13458"/>
                  <a:pt x="70564" y="13458"/>
                </a:cubicBezTo>
                <a:cubicBezTo>
                  <a:pt x="70557" y="13458"/>
                  <a:pt x="70551" y="13458"/>
                  <a:pt x="70545" y="13458"/>
                </a:cubicBezTo>
                <a:cubicBezTo>
                  <a:pt x="69225" y="13467"/>
                  <a:pt x="68066" y="14251"/>
                  <a:pt x="67567" y="15468"/>
                </a:cubicBezTo>
                <a:cubicBezTo>
                  <a:pt x="67355" y="15411"/>
                  <a:pt x="67142" y="15373"/>
                  <a:pt x="66922" y="15358"/>
                </a:cubicBezTo>
                <a:cubicBezTo>
                  <a:pt x="67481" y="13846"/>
                  <a:pt x="68927" y="12830"/>
                  <a:pt x="70541" y="12817"/>
                </a:cubicBezTo>
                <a:close/>
                <a:moveTo>
                  <a:pt x="86396" y="12817"/>
                </a:moveTo>
                <a:cubicBezTo>
                  <a:pt x="88021" y="12817"/>
                  <a:pt x="89471" y="13830"/>
                  <a:pt x="90034" y="15354"/>
                </a:cubicBezTo>
                <a:cubicBezTo>
                  <a:pt x="89814" y="15370"/>
                  <a:pt x="89597" y="15403"/>
                  <a:pt x="89389" y="15456"/>
                </a:cubicBezTo>
                <a:cubicBezTo>
                  <a:pt x="88889" y="14257"/>
                  <a:pt x="87694" y="13458"/>
                  <a:pt x="86390" y="13458"/>
                </a:cubicBezTo>
                <a:cubicBezTo>
                  <a:pt x="86384" y="13458"/>
                  <a:pt x="86378" y="13458"/>
                  <a:pt x="86371" y="13458"/>
                </a:cubicBezTo>
                <a:cubicBezTo>
                  <a:pt x="85056" y="13467"/>
                  <a:pt x="83892" y="14251"/>
                  <a:pt x="83393" y="15468"/>
                </a:cubicBezTo>
                <a:cubicBezTo>
                  <a:pt x="83186" y="15411"/>
                  <a:pt x="82969" y="15373"/>
                  <a:pt x="82752" y="15358"/>
                </a:cubicBezTo>
                <a:cubicBezTo>
                  <a:pt x="83308" y="13846"/>
                  <a:pt x="84758" y="12830"/>
                  <a:pt x="86371" y="12817"/>
                </a:cubicBezTo>
                <a:close/>
                <a:moveTo>
                  <a:pt x="7251" y="13528"/>
                </a:moveTo>
                <a:cubicBezTo>
                  <a:pt x="8521" y="13528"/>
                  <a:pt x="9685" y="14304"/>
                  <a:pt x="10175" y="15472"/>
                </a:cubicBezTo>
                <a:cubicBezTo>
                  <a:pt x="9963" y="15529"/>
                  <a:pt x="9754" y="15603"/>
                  <a:pt x="9554" y="15692"/>
                </a:cubicBezTo>
                <a:cubicBezTo>
                  <a:pt x="9154" y="14774"/>
                  <a:pt x="8259" y="14185"/>
                  <a:pt x="7251" y="14185"/>
                </a:cubicBezTo>
                <a:lnTo>
                  <a:pt x="7234" y="14185"/>
                </a:lnTo>
                <a:cubicBezTo>
                  <a:pt x="6229" y="14193"/>
                  <a:pt x="5331" y="14790"/>
                  <a:pt x="4939" y="15713"/>
                </a:cubicBezTo>
                <a:cubicBezTo>
                  <a:pt x="4739" y="15619"/>
                  <a:pt x="4531" y="15545"/>
                  <a:pt x="4318" y="15484"/>
                </a:cubicBezTo>
                <a:cubicBezTo>
                  <a:pt x="4808" y="14300"/>
                  <a:pt x="5944" y="13536"/>
                  <a:pt x="7230" y="13528"/>
                </a:cubicBezTo>
                <a:close/>
                <a:moveTo>
                  <a:pt x="23077" y="13528"/>
                </a:moveTo>
                <a:cubicBezTo>
                  <a:pt x="24352" y="13528"/>
                  <a:pt x="25515" y="14304"/>
                  <a:pt x="26005" y="15472"/>
                </a:cubicBezTo>
                <a:cubicBezTo>
                  <a:pt x="25790" y="15529"/>
                  <a:pt x="25581" y="15603"/>
                  <a:pt x="25381" y="15692"/>
                </a:cubicBezTo>
                <a:cubicBezTo>
                  <a:pt x="24981" y="14774"/>
                  <a:pt x="24086" y="14185"/>
                  <a:pt x="23081" y="14185"/>
                </a:cubicBezTo>
                <a:lnTo>
                  <a:pt x="23065" y="14185"/>
                </a:lnTo>
                <a:cubicBezTo>
                  <a:pt x="22056" y="14193"/>
                  <a:pt x="21162" y="14790"/>
                  <a:pt x="20766" y="15713"/>
                </a:cubicBezTo>
                <a:cubicBezTo>
                  <a:pt x="20570" y="15619"/>
                  <a:pt x="20361" y="15545"/>
                  <a:pt x="20148" y="15484"/>
                </a:cubicBezTo>
                <a:cubicBezTo>
                  <a:pt x="20639" y="14300"/>
                  <a:pt x="21775" y="13536"/>
                  <a:pt x="23061" y="13528"/>
                </a:cubicBezTo>
                <a:close/>
                <a:moveTo>
                  <a:pt x="38908" y="13528"/>
                </a:moveTo>
                <a:cubicBezTo>
                  <a:pt x="40178" y="13528"/>
                  <a:pt x="41342" y="14304"/>
                  <a:pt x="41832" y="15472"/>
                </a:cubicBezTo>
                <a:cubicBezTo>
                  <a:pt x="41620" y="15529"/>
                  <a:pt x="41411" y="15603"/>
                  <a:pt x="41211" y="15692"/>
                </a:cubicBezTo>
                <a:cubicBezTo>
                  <a:pt x="40812" y="14774"/>
                  <a:pt x="39917" y="14185"/>
                  <a:pt x="38908" y="14185"/>
                </a:cubicBezTo>
                <a:lnTo>
                  <a:pt x="38891" y="14185"/>
                </a:lnTo>
                <a:cubicBezTo>
                  <a:pt x="37887" y="14193"/>
                  <a:pt x="36989" y="14790"/>
                  <a:pt x="36597" y="15713"/>
                </a:cubicBezTo>
                <a:cubicBezTo>
                  <a:pt x="36396" y="15623"/>
                  <a:pt x="36188" y="15545"/>
                  <a:pt x="35975" y="15484"/>
                </a:cubicBezTo>
                <a:cubicBezTo>
                  <a:pt x="36465" y="14300"/>
                  <a:pt x="37601" y="13536"/>
                  <a:pt x="38887" y="13528"/>
                </a:cubicBezTo>
                <a:close/>
                <a:moveTo>
                  <a:pt x="54735" y="13528"/>
                </a:moveTo>
                <a:cubicBezTo>
                  <a:pt x="56009" y="13528"/>
                  <a:pt x="57172" y="14304"/>
                  <a:pt x="57663" y="15472"/>
                </a:cubicBezTo>
                <a:cubicBezTo>
                  <a:pt x="57446" y="15529"/>
                  <a:pt x="57242" y="15603"/>
                  <a:pt x="57038" y="15692"/>
                </a:cubicBezTo>
                <a:cubicBezTo>
                  <a:pt x="56637" y="14774"/>
                  <a:pt x="55743" y="14185"/>
                  <a:pt x="54739" y="14185"/>
                </a:cubicBezTo>
                <a:lnTo>
                  <a:pt x="54722" y="14185"/>
                </a:lnTo>
                <a:cubicBezTo>
                  <a:pt x="53713" y="14193"/>
                  <a:pt x="52819" y="14790"/>
                  <a:pt x="52422" y="15713"/>
                </a:cubicBezTo>
                <a:cubicBezTo>
                  <a:pt x="52226" y="15619"/>
                  <a:pt x="52018" y="15545"/>
                  <a:pt x="51806" y="15484"/>
                </a:cubicBezTo>
                <a:cubicBezTo>
                  <a:pt x="52296" y="14300"/>
                  <a:pt x="53432" y="13536"/>
                  <a:pt x="54718" y="13528"/>
                </a:cubicBezTo>
                <a:close/>
                <a:moveTo>
                  <a:pt x="70565" y="13528"/>
                </a:moveTo>
                <a:cubicBezTo>
                  <a:pt x="71836" y="13528"/>
                  <a:pt x="72999" y="14304"/>
                  <a:pt x="73489" y="15472"/>
                </a:cubicBezTo>
                <a:cubicBezTo>
                  <a:pt x="73277" y="15529"/>
                  <a:pt x="73069" y="15603"/>
                  <a:pt x="72869" y="15692"/>
                </a:cubicBezTo>
                <a:cubicBezTo>
                  <a:pt x="72467" y="14776"/>
                  <a:pt x="71578" y="14185"/>
                  <a:pt x="70569" y="14185"/>
                </a:cubicBezTo>
                <a:cubicBezTo>
                  <a:pt x="70562" y="14185"/>
                  <a:pt x="70555" y="14185"/>
                  <a:pt x="70549" y="14185"/>
                </a:cubicBezTo>
                <a:cubicBezTo>
                  <a:pt x="69544" y="14193"/>
                  <a:pt x="68645" y="14790"/>
                  <a:pt x="68253" y="15713"/>
                </a:cubicBezTo>
                <a:cubicBezTo>
                  <a:pt x="68053" y="15619"/>
                  <a:pt x="67845" y="15545"/>
                  <a:pt x="67632" y="15484"/>
                </a:cubicBezTo>
                <a:cubicBezTo>
                  <a:pt x="68123" y="14300"/>
                  <a:pt x="69258" y="13536"/>
                  <a:pt x="70545" y="13528"/>
                </a:cubicBezTo>
                <a:close/>
                <a:moveTo>
                  <a:pt x="86392" y="13528"/>
                </a:moveTo>
                <a:cubicBezTo>
                  <a:pt x="87666" y="13528"/>
                  <a:pt x="88830" y="14304"/>
                  <a:pt x="89320" y="15472"/>
                </a:cubicBezTo>
                <a:cubicBezTo>
                  <a:pt x="89103" y="15529"/>
                  <a:pt x="88899" y="15603"/>
                  <a:pt x="88695" y="15692"/>
                </a:cubicBezTo>
                <a:cubicBezTo>
                  <a:pt x="88295" y="14774"/>
                  <a:pt x="87401" y="14185"/>
                  <a:pt x="86396" y="14185"/>
                </a:cubicBezTo>
                <a:lnTo>
                  <a:pt x="86379" y="14185"/>
                </a:lnTo>
                <a:cubicBezTo>
                  <a:pt x="85371" y="14193"/>
                  <a:pt x="84476" y="14790"/>
                  <a:pt x="84080" y="15713"/>
                </a:cubicBezTo>
                <a:cubicBezTo>
                  <a:pt x="83884" y="15619"/>
                  <a:pt x="83676" y="15545"/>
                  <a:pt x="83463" y="15484"/>
                </a:cubicBezTo>
                <a:cubicBezTo>
                  <a:pt x="83953" y="14300"/>
                  <a:pt x="85088" y="13536"/>
                  <a:pt x="86375" y="13528"/>
                </a:cubicBezTo>
                <a:close/>
                <a:moveTo>
                  <a:pt x="15219" y="12817"/>
                </a:moveTo>
                <a:cubicBezTo>
                  <a:pt x="16845" y="12817"/>
                  <a:pt x="18295" y="13830"/>
                  <a:pt x="18858" y="15349"/>
                </a:cubicBezTo>
                <a:cubicBezTo>
                  <a:pt x="18638" y="15362"/>
                  <a:pt x="18421" y="15394"/>
                  <a:pt x="18209" y="15443"/>
                </a:cubicBezTo>
                <a:cubicBezTo>
                  <a:pt x="17698" y="14231"/>
                  <a:pt x="16534" y="13458"/>
                  <a:pt x="15219" y="13458"/>
                </a:cubicBezTo>
                <a:lnTo>
                  <a:pt x="15198" y="13458"/>
                </a:lnTo>
                <a:cubicBezTo>
                  <a:pt x="13892" y="13467"/>
                  <a:pt x="12728" y="14251"/>
                  <a:pt x="12225" y="15456"/>
                </a:cubicBezTo>
                <a:lnTo>
                  <a:pt x="12291" y="15484"/>
                </a:lnTo>
                <a:cubicBezTo>
                  <a:pt x="12781" y="14304"/>
                  <a:pt x="13920" y="13536"/>
                  <a:pt x="15198" y="13528"/>
                </a:cubicBezTo>
                <a:cubicBezTo>
                  <a:pt x="15205" y="13528"/>
                  <a:pt x="15212" y="13528"/>
                  <a:pt x="15218" y="13528"/>
                </a:cubicBezTo>
                <a:cubicBezTo>
                  <a:pt x="16501" y="13528"/>
                  <a:pt x="17640" y="14282"/>
                  <a:pt x="18139" y="15460"/>
                </a:cubicBezTo>
                <a:cubicBezTo>
                  <a:pt x="17923" y="15513"/>
                  <a:pt x="17715" y="15582"/>
                  <a:pt x="17515" y="15672"/>
                </a:cubicBezTo>
                <a:cubicBezTo>
                  <a:pt x="17106" y="14766"/>
                  <a:pt x="16212" y="14185"/>
                  <a:pt x="15219" y="14185"/>
                </a:cubicBezTo>
                <a:lnTo>
                  <a:pt x="15203" y="14185"/>
                </a:lnTo>
                <a:cubicBezTo>
                  <a:pt x="14190" y="14193"/>
                  <a:pt x="13287" y="14798"/>
                  <a:pt x="12900" y="15733"/>
                </a:cubicBezTo>
                <a:cubicBezTo>
                  <a:pt x="12487" y="15533"/>
                  <a:pt x="12042" y="15407"/>
                  <a:pt x="11576" y="15362"/>
                </a:cubicBezTo>
                <a:cubicBezTo>
                  <a:pt x="12131" y="13846"/>
                  <a:pt x="13577" y="12830"/>
                  <a:pt x="15194" y="12817"/>
                </a:cubicBezTo>
                <a:close/>
                <a:moveTo>
                  <a:pt x="31044" y="12817"/>
                </a:moveTo>
                <a:cubicBezTo>
                  <a:pt x="32670" y="12817"/>
                  <a:pt x="34124" y="13828"/>
                  <a:pt x="34689" y="15349"/>
                </a:cubicBezTo>
                <a:cubicBezTo>
                  <a:pt x="34469" y="15362"/>
                  <a:pt x="34248" y="15394"/>
                  <a:pt x="34035" y="15443"/>
                </a:cubicBezTo>
                <a:cubicBezTo>
                  <a:pt x="33528" y="14231"/>
                  <a:pt x="32365" y="13458"/>
                  <a:pt x="31050" y="13458"/>
                </a:cubicBezTo>
                <a:lnTo>
                  <a:pt x="31029" y="13458"/>
                </a:lnTo>
                <a:cubicBezTo>
                  <a:pt x="29722" y="13467"/>
                  <a:pt x="28554" y="14251"/>
                  <a:pt x="28052" y="15456"/>
                </a:cubicBezTo>
                <a:lnTo>
                  <a:pt x="28118" y="15484"/>
                </a:lnTo>
                <a:cubicBezTo>
                  <a:pt x="28608" y="14304"/>
                  <a:pt x="29751" y="13536"/>
                  <a:pt x="31029" y="13528"/>
                </a:cubicBezTo>
                <a:lnTo>
                  <a:pt x="31050" y="13528"/>
                </a:lnTo>
                <a:cubicBezTo>
                  <a:pt x="32333" y="13528"/>
                  <a:pt x="33468" y="14280"/>
                  <a:pt x="33970" y="15460"/>
                </a:cubicBezTo>
                <a:cubicBezTo>
                  <a:pt x="33754" y="15513"/>
                  <a:pt x="33545" y="15582"/>
                  <a:pt x="33341" y="15672"/>
                </a:cubicBezTo>
                <a:cubicBezTo>
                  <a:pt x="32936" y="14766"/>
                  <a:pt x="32042" y="14185"/>
                  <a:pt x="31050" y="14185"/>
                </a:cubicBezTo>
                <a:lnTo>
                  <a:pt x="31034" y="14185"/>
                </a:lnTo>
                <a:cubicBezTo>
                  <a:pt x="30020" y="14193"/>
                  <a:pt x="29117" y="14798"/>
                  <a:pt x="28725" y="15733"/>
                </a:cubicBezTo>
                <a:cubicBezTo>
                  <a:pt x="28318" y="15533"/>
                  <a:pt x="27868" y="15407"/>
                  <a:pt x="27407" y="15362"/>
                </a:cubicBezTo>
                <a:cubicBezTo>
                  <a:pt x="27962" y="13846"/>
                  <a:pt x="29404" y="12830"/>
                  <a:pt x="31025" y="12817"/>
                </a:cubicBezTo>
                <a:cubicBezTo>
                  <a:pt x="31031" y="12817"/>
                  <a:pt x="31038" y="12817"/>
                  <a:pt x="31044" y="12817"/>
                </a:cubicBezTo>
                <a:close/>
                <a:moveTo>
                  <a:pt x="46876" y="12817"/>
                </a:moveTo>
                <a:cubicBezTo>
                  <a:pt x="48501" y="12817"/>
                  <a:pt x="49952" y="13830"/>
                  <a:pt x="50516" y="15349"/>
                </a:cubicBezTo>
                <a:cubicBezTo>
                  <a:pt x="50426" y="15354"/>
                  <a:pt x="50335" y="15362"/>
                  <a:pt x="50246" y="15373"/>
                </a:cubicBezTo>
                <a:cubicBezTo>
                  <a:pt x="50115" y="15390"/>
                  <a:pt x="49988" y="15415"/>
                  <a:pt x="49866" y="15443"/>
                </a:cubicBezTo>
                <a:cubicBezTo>
                  <a:pt x="49359" y="14231"/>
                  <a:pt x="48192" y="13458"/>
                  <a:pt x="46876" y="13458"/>
                </a:cubicBezTo>
                <a:lnTo>
                  <a:pt x="46856" y="13458"/>
                </a:lnTo>
                <a:cubicBezTo>
                  <a:pt x="45549" y="13467"/>
                  <a:pt x="44384" y="14251"/>
                  <a:pt x="43883" y="15456"/>
                </a:cubicBezTo>
                <a:lnTo>
                  <a:pt x="43948" y="15484"/>
                </a:lnTo>
                <a:cubicBezTo>
                  <a:pt x="44438" y="14304"/>
                  <a:pt x="45577" y="13536"/>
                  <a:pt x="46856" y="13528"/>
                </a:cubicBezTo>
                <a:cubicBezTo>
                  <a:pt x="46862" y="13528"/>
                  <a:pt x="46869" y="13528"/>
                  <a:pt x="46876" y="13528"/>
                </a:cubicBezTo>
                <a:cubicBezTo>
                  <a:pt x="48162" y="13528"/>
                  <a:pt x="49297" y="14282"/>
                  <a:pt x="49796" y="15460"/>
                </a:cubicBezTo>
                <a:cubicBezTo>
                  <a:pt x="49580" y="15513"/>
                  <a:pt x="49372" y="15582"/>
                  <a:pt x="49172" y="15672"/>
                </a:cubicBezTo>
                <a:cubicBezTo>
                  <a:pt x="48763" y="14766"/>
                  <a:pt x="47869" y="14185"/>
                  <a:pt x="46876" y="14185"/>
                </a:cubicBezTo>
                <a:lnTo>
                  <a:pt x="46860" y="14185"/>
                </a:lnTo>
                <a:cubicBezTo>
                  <a:pt x="45847" y="14193"/>
                  <a:pt x="44944" y="14798"/>
                  <a:pt x="44556" y="15733"/>
                </a:cubicBezTo>
                <a:cubicBezTo>
                  <a:pt x="44144" y="15533"/>
                  <a:pt x="43698" y="15407"/>
                  <a:pt x="43233" y="15362"/>
                </a:cubicBezTo>
                <a:cubicBezTo>
                  <a:pt x="43788" y="13846"/>
                  <a:pt x="45234" y="12830"/>
                  <a:pt x="46852" y="12817"/>
                </a:cubicBezTo>
                <a:close/>
                <a:moveTo>
                  <a:pt x="62707" y="12817"/>
                </a:moveTo>
                <a:cubicBezTo>
                  <a:pt x="64328" y="12817"/>
                  <a:pt x="65783" y="13830"/>
                  <a:pt x="66346" y="15349"/>
                </a:cubicBezTo>
                <a:cubicBezTo>
                  <a:pt x="66126" y="15362"/>
                  <a:pt x="65905" y="15394"/>
                  <a:pt x="65693" y="15443"/>
                </a:cubicBezTo>
                <a:cubicBezTo>
                  <a:pt x="65186" y="14231"/>
                  <a:pt x="64022" y="13458"/>
                  <a:pt x="62707" y="13458"/>
                </a:cubicBezTo>
                <a:lnTo>
                  <a:pt x="62686" y="13458"/>
                </a:lnTo>
                <a:cubicBezTo>
                  <a:pt x="61380" y="13467"/>
                  <a:pt x="60211" y="14251"/>
                  <a:pt x="59709" y="15456"/>
                </a:cubicBezTo>
                <a:lnTo>
                  <a:pt x="59774" y="15484"/>
                </a:lnTo>
                <a:cubicBezTo>
                  <a:pt x="60264" y="14304"/>
                  <a:pt x="61408" y="13536"/>
                  <a:pt x="62686" y="13528"/>
                </a:cubicBezTo>
                <a:lnTo>
                  <a:pt x="62707" y="13528"/>
                </a:lnTo>
                <a:cubicBezTo>
                  <a:pt x="63989" y="13528"/>
                  <a:pt x="65125" y="14280"/>
                  <a:pt x="65627" y="15460"/>
                </a:cubicBezTo>
                <a:cubicBezTo>
                  <a:pt x="65410" y="15513"/>
                  <a:pt x="65202" y="15582"/>
                  <a:pt x="64999" y="15672"/>
                </a:cubicBezTo>
                <a:cubicBezTo>
                  <a:pt x="64594" y="14766"/>
                  <a:pt x="63700" y="14185"/>
                  <a:pt x="62707" y="14185"/>
                </a:cubicBezTo>
                <a:lnTo>
                  <a:pt x="62690" y="14185"/>
                </a:lnTo>
                <a:cubicBezTo>
                  <a:pt x="61678" y="14193"/>
                  <a:pt x="60775" y="14798"/>
                  <a:pt x="60387" y="15733"/>
                </a:cubicBezTo>
                <a:cubicBezTo>
                  <a:pt x="59975" y="15533"/>
                  <a:pt x="59525" y="15407"/>
                  <a:pt x="59063" y="15362"/>
                </a:cubicBezTo>
                <a:cubicBezTo>
                  <a:pt x="59619" y="13846"/>
                  <a:pt x="61065" y="12830"/>
                  <a:pt x="62682" y="12817"/>
                </a:cubicBezTo>
                <a:close/>
                <a:moveTo>
                  <a:pt x="78534" y="12817"/>
                </a:moveTo>
                <a:cubicBezTo>
                  <a:pt x="80159" y="12817"/>
                  <a:pt x="81608" y="13830"/>
                  <a:pt x="82172" y="15349"/>
                </a:cubicBezTo>
                <a:cubicBezTo>
                  <a:pt x="81952" y="15362"/>
                  <a:pt x="81736" y="15394"/>
                  <a:pt x="81523" y="15443"/>
                </a:cubicBezTo>
                <a:cubicBezTo>
                  <a:pt x="81016" y="14231"/>
                  <a:pt x="79849" y="13458"/>
                  <a:pt x="78534" y="13458"/>
                </a:cubicBezTo>
                <a:lnTo>
                  <a:pt x="78513" y="13458"/>
                </a:lnTo>
                <a:cubicBezTo>
                  <a:pt x="77206" y="13467"/>
                  <a:pt x="76042" y="14251"/>
                  <a:pt x="75540" y="15456"/>
                </a:cubicBezTo>
                <a:lnTo>
                  <a:pt x="75605" y="15484"/>
                </a:lnTo>
                <a:cubicBezTo>
                  <a:pt x="76095" y="14304"/>
                  <a:pt x="77235" y="13536"/>
                  <a:pt x="78513" y="13528"/>
                </a:cubicBezTo>
                <a:lnTo>
                  <a:pt x="78534" y="13528"/>
                </a:lnTo>
                <a:cubicBezTo>
                  <a:pt x="79820" y="13528"/>
                  <a:pt x="80956" y="14280"/>
                  <a:pt x="81454" y="15460"/>
                </a:cubicBezTo>
                <a:cubicBezTo>
                  <a:pt x="81237" y="15513"/>
                  <a:pt x="81029" y="15582"/>
                  <a:pt x="80829" y="15672"/>
                </a:cubicBezTo>
                <a:cubicBezTo>
                  <a:pt x="80423" y="14767"/>
                  <a:pt x="79530" y="14185"/>
                  <a:pt x="78537" y="14185"/>
                </a:cubicBezTo>
                <a:cubicBezTo>
                  <a:pt x="78530" y="14185"/>
                  <a:pt x="78523" y="14185"/>
                  <a:pt x="78517" y="14185"/>
                </a:cubicBezTo>
                <a:cubicBezTo>
                  <a:pt x="77504" y="14193"/>
                  <a:pt x="76601" y="14798"/>
                  <a:pt x="76213" y="15733"/>
                </a:cubicBezTo>
                <a:cubicBezTo>
                  <a:pt x="75801" y="15533"/>
                  <a:pt x="75356" y="15407"/>
                  <a:pt x="74890" y="15362"/>
                </a:cubicBezTo>
                <a:cubicBezTo>
                  <a:pt x="75446" y="13846"/>
                  <a:pt x="76892" y="12830"/>
                  <a:pt x="78509" y="12817"/>
                </a:cubicBezTo>
                <a:close/>
                <a:moveTo>
                  <a:pt x="94364" y="12817"/>
                </a:moveTo>
                <a:cubicBezTo>
                  <a:pt x="95985" y="12817"/>
                  <a:pt x="97439" y="13830"/>
                  <a:pt x="98003" y="15349"/>
                </a:cubicBezTo>
                <a:cubicBezTo>
                  <a:pt x="97782" y="15362"/>
                  <a:pt x="97562" y="15394"/>
                  <a:pt x="97350" y="15443"/>
                </a:cubicBezTo>
                <a:cubicBezTo>
                  <a:pt x="96843" y="14231"/>
                  <a:pt x="95680" y="13458"/>
                  <a:pt x="94364" y="13458"/>
                </a:cubicBezTo>
                <a:lnTo>
                  <a:pt x="94344" y="13458"/>
                </a:lnTo>
                <a:cubicBezTo>
                  <a:pt x="93037" y="13467"/>
                  <a:pt x="91868" y="14251"/>
                  <a:pt x="91367" y="15456"/>
                </a:cubicBezTo>
                <a:lnTo>
                  <a:pt x="91431" y="15484"/>
                </a:lnTo>
                <a:cubicBezTo>
                  <a:pt x="91921" y="14304"/>
                  <a:pt x="93065" y="13536"/>
                  <a:pt x="94344" y="13528"/>
                </a:cubicBezTo>
                <a:lnTo>
                  <a:pt x="94364" y="13528"/>
                </a:lnTo>
                <a:cubicBezTo>
                  <a:pt x="95646" y="13528"/>
                  <a:pt x="96782" y="14280"/>
                  <a:pt x="97284" y="15460"/>
                </a:cubicBezTo>
                <a:cubicBezTo>
                  <a:pt x="97068" y="15513"/>
                  <a:pt x="96860" y="15582"/>
                  <a:pt x="96655" y="15672"/>
                </a:cubicBezTo>
                <a:cubicBezTo>
                  <a:pt x="96251" y="14766"/>
                  <a:pt x="95356" y="14185"/>
                  <a:pt x="94364" y="14185"/>
                </a:cubicBezTo>
                <a:lnTo>
                  <a:pt x="94347" y="14185"/>
                </a:lnTo>
                <a:cubicBezTo>
                  <a:pt x="93335" y="14193"/>
                  <a:pt x="92432" y="14798"/>
                  <a:pt x="92044" y="15733"/>
                </a:cubicBezTo>
                <a:cubicBezTo>
                  <a:pt x="91631" y="15533"/>
                  <a:pt x="91182" y="15407"/>
                  <a:pt x="90721" y="15362"/>
                </a:cubicBezTo>
                <a:cubicBezTo>
                  <a:pt x="91276" y="13846"/>
                  <a:pt x="92722" y="12830"/>
                  <a:pt x="94340" y="12817"/>
                </a:cubicBezTo>
                <a:close/>
                <a:moveTo>
                  <a:pt x="7251" y="14255"/>
                </a:moveTo>
                <a:cubicBezTo>
                  <a:pt x="8231" y="14255"/>
                  <a:pt x="9101" y="14827"/>
                  <a:pt x="9489" y="15725"/>
                </a:cubicBezTo>
                <a:cubicBezTo>
                  <a:pt x="9301" y="15811"/>
                  <a:pt x="9121" y="15918"/>
                  <a:pt x="8949" y="16035"/>
                </a:cubicBezTo>
                <a:cubicBezTo>
                  <a:pt x="8676" y="15337"/>
                  <a:pt x="8002" y="14876"/>
                  <a:pt x="7251" y="14876"/>
                </a:cubicBezTo>
                <a:lnTo>
                  <a:pt x="7239" y="14876"/>
                </a:lnTo>
                <a:cubicBezTo>
                  <a:pt x="6483" y="14879"/>
                  <a:pt x="5805" y="15354"/>
                  <a:pt x="5539" y="16065"/>
                </a:cubicBezTo>
                <a:cubicBezTo>
                  <a:pt x="5368" y="15942"/>
                  <a:pt x="5188" y="15835"/>
                  <a:pt x="5000" y="15746"/>
                </a:cubicBezTo>
                <a:cubicBezTo>
                  <a:pt x="5384" y="14843"/>
                  <a:pt x="6254" y="14263"/>
                  <a:pt x="7234" y="14255"/>
                </a:cubicBezTo>
                <a:close/>
                <a:moveTo>
                  <a:pt x="23081" y="14255"/>
                </a:moveTo>
                <a:cubicBezTo>
                  <a:pt x="24058" y="14255"/>
                  <a:pt x="24932" y="14827"/>
                  <a:pt x="25319" y="15725"/>
                </a:cubicBezTo>
                <a:cubicBezTo>
                  <a:pt x="25132" y="15811"/>
                  <a:pt x="24952" y="15918"/>
                  <a:pt x="24780" y="16035"/>
                </a:cubicBezTo>
                <a:cubicBezTo>
                  <a:pt x="24507" y="15337"/>
                  <a:pt x="23833" y="14876"/>
                  <a:pt x="23077" y="14876"/>
                </a:cubicBezTo>
                <a:lnTo>
                  <a:pt x="23070" y="14876"/>
                </a:lnTo>
                <a:cubicBezTo>
                  <a:pt x="22310" y="14879"/>
                  <a:pt x="21632" y="15354"/>
                  <a:pt x="21370" y="16065"/>
                </a:cubicBezTo>
                <a:cubicBezTo>
                  <a:pt x="21198" y="15942"/>
                  <a:pt x="21019" y="15835"/>
                  <a:pt x="20831" y="15741"/>
                </a:cubicBezTo>
                <a:cubicBezTo>
                  <a:pt x="21211" y="14843"/>
                  <a:pt x="22084" y="14263"/>
                  <a:pt x="23065" y="14255"/>
                </a:cubicBezTo>
                <a:close/>
                <a:moveTo>
                  <a:pt x="38908" y="14255"/>
                </a:moveTo>
                <a:cubicBezTo>
                  <a:pt x="39888" y="14255"/>
                  <a:pt x="40758" y="14827"/>
                  <a:pt x="41146" y="15725"/>
                </a:cubicBezTo>
                <a:cubicBezTo>
                  <a:pt x="40959" y="15811"/>
                  <a:pt x="40778" y="15918"/>
                  <a:pt x="40607" y="16035"/>
                </a:cubicBezTo>
                <a:cubicBezTo>
                  <a:pt x="40333" y="15337"/>
                  <a:pt x="39660" y="14876"/>
                  <a:pt x="38908" y="14876"/>
                </a:cubicBezTo>
                <a:lnTo>
                  <a:pt x="38895" y="14876"/>
                </a:lnTo>
                <a:cubicBezTo>
                  <a:pt x="38140" y="14879"/>
                  <a:pt x="37462" y="15354"/>
                  <a:pt x="37196" y="16065"/>
                </a:cubicBezTo>
                <a:cubicBezTo>
                  <a:pt x="37025" y="15942"/>
                  <a:pt x="36846" y="15835"/>
                  <a:pt x="36657" y="15746"/>
                </a:cubicBezTo>
                <a:cubicBezTo>
                  <a:pt x="37042" y="14843"/>
                  <a:pt x="37911" y="14263"/>
                  <a:pt x="38891" y="14255"/>
                </a:cubicBezTo>
                <a:close/>
                <a:moveTo>
                  <a:pt x="54739" y="14255"/>
                </a:moveTo>
                <a:cubicBezTo>
                  <a:pt x="55715" y="14255"/>
                  <a:pt x="56588" y="14827"/>
                  <a:pt x="56976" y="15725"/>
                </a:cubicBezTo>
                <a:cubicBezTo>
                  <a:pt x="56789" y="15811"/>
                  <a:pt x="56609" y="15918"/>
                  <a:pt x="56437" y="16035"/>
                </a:cubicBezTo>
                <a:cubicBezTo>
                  <a:pt x="56164" y="15337"/>
                  <a:pt x="55490" y="14876"/>
                  <a:pt x="54735" y="14876"/>
                </a:cubicBezTo>
                <a:lnTo>
                  <a:pt x="54726" y="14876"/>
                </a:lnTo>
                <a:cubicBezTo>
                  <a:pt x="53966" y="14879"/>
                  <a:pt x="53289" y="15354"/>
                  <a:pt x="53027" y="16065"/>
                </a:cubicBezTo>
                <a:cubicBezTo>
                  <a:pt x="52856" y="15942"/>
                  <a:pt x="52676" y="15835"/>
                  <a:pt x="52488" y="15741"/>
                </a:cubicBezTo>
                <a:cubicBezTo>
                  <a:pt x="52868" y="14843"/>
                  <a:pt x="53742" y="14263"/>
                  <a:pt x="54722" y="14255"/>
                </a:cubicBezTo>
                <a:close/>
                <a:moveTo>
                  <a:pt x="70565" y="14255"/>
                </a:moveTo>
                <a:cubicBezTo>
                  <a:pt x="71545" y="14255"/>
                  <a:pt x="72415" y="14827"/>
                  <a:pt x="72803" y="15725"/>
                </a:cubicBezTo>
                <a:cubicBezTo>
                  <a:pt x="72615" y="15811"/>
                  <a:pt x="72436" y="15918"/>
                  <a:pt x="72264" y="16035"/>
                </a:cubicBezTo>
                <a:cubicBezTo>
                  <a:pt x="71991" y="15337"/>
                  <a:pt x="71316" y="14876"/>
                  <a:pt x="70565" y="14876"/>
                </a:cubicBezTo>
                <a:lnTo>
                  <a:pt x="70553" y="14876"/>
                </a:lnTo>
                <a:cubicBezTo>
                  <a:pt x="69797" y="14879"/>
                  <a:pt x="69119" y="15354"/>
                  <a:pt x="68854" y="16065"/>
                </a:cubicBezTo>
                <a:cubicBezTo>
                  <a:pt x="68682" y="15942"/>
                  <a:pt x="68503" y="15835"/>
                  <a:pt x="68315" y="15741"/>
                </a:cubicBezTo>
                <a:cubicBezTo>
                  <a:pt x="68699" y="14843"/>
                  <a:pt x="69568" y="14263"/>
                  <a:pt x="70549" y="14255"/>
                </a:cubicBezTo>
                <a:close/>
                <a:moveTo>
                  <a:pt x="86396" y="14255"/>
                </a:moveTo>
                <a:cubicBezTo>
                  <a:pt x="87372" y="14255"/>
                  <a:pt x="88246" y="14827"/>
                  <a:pt x="88634" y="15725"/>
                </a:cubicBezTo>
                <a:cubicBezTo>
                  <a:pt x="88446" y="15811"/>
                  <a:pt x="88266" y="15918"/>
                  <a:pt x="88095" y="16035"/>
                </a:cubicBezTo>
                <a:cubicBezTo>
                  <a:pt x="87821" y="15337"/>
                  <a:pt x="87147" y="14876"/>
                  <a:pt x="86392" y="14876"/>
                </a:cubicBezTo>
                <a:lnTo>
                  <a:pt x="86383" y="14876"/>
                </a:lnTo>
                <a:cubicBezTo>
                  <a:pt x="85623" y="14879"/>
                  <a:pt x="84946" y="15354"/>
                  <a:pt x="84684" y="16065"/>
                </a:cubicBezTo>
                <a:cubicBezTo>
                  <a:pt x="84513" y="15942"/>
                  <a:pt x="84333" y="15835"/>
                  <a:pt x="84145" y="15741"/>
                </a:cubicBezTo>
                <a:cubicBezTo>
                  <a:pt x="84525" y="14843"/>
                  <a:pt x="85399" y="14263"/>
                  <a:pt x="86379" y="14255"/>
                </a:cubicBezTo>
                <a:close/>
                <a:moveTo>
                  <a:pt x="15213" y="14255"/>
                </a:moveTo>
                <a:cubicBezTo>
                  <a:pt x="16181" y="14255"/>
                  <a:pt x="17054" y="14818"/>
                  <a:pt x="17449" y="15701"/>
                </a:cubicBezTo>
                <a:cubicBezTo>
                  <a:pt x="17262" y="15786"/>
                  <a:pt x="17077" y="15888"/>
                  <a:pt x="16906" y="16003"/>
                </a:cubicBezTo>
                <a:cubicBezTo>
                  <a:pt x="16628" y="15324"/>
                  <a:pt x="15954" y="14876"/>
                  <a:pt x="15219" y="14876"/>
                </a:cubicBezTo>
                <a:lnTo>
                  <a:pt x="15207" y="14876"/>
                </a:lnTo>
                <a:cubicBezTo>
                  <a:pt x="14435" y="14879"/>
                  <a:pt x="13752" y="15366"/>
                  <a:pt x="13500" y="16093"/>
                </a:cubicBezTo>
                <a:cubicBezTo>
                  <a:pt x="13328" y="15967"/>
                  <a:pt x="13149" y="15860"/>
                  <a:pt x="12960" y="15766"/>
                </a:cubicBezTo>
                <a:cubicBezTo>
                  <a:pt x="13341" y="14855"/>
                  <a:pt x="14218" y="14263"/>
                  <a:pt x="15203" y="14255"/>
                </a:cubicBezTo>
                <a:cubicBezTo>
                  <a:pt x="15207" y="14255"/>
                  <a:pt x="15210" y="14255"/>
                  <a:pt x="15213" y="14255"/>
                </a:cubicBezTo>
                <a:close/>
                <a:moveTo>
                  <a:pt x="31044" y="14255"/>
                </a:moveTo>
                <a:cubicBezTo>
                  <a:pt x="32011" y="14255"/>
                  <a:pt x="32885" y="14818"/>
                  <a:pt x="33280" y="15701"/>
                </a:cubicBezTo>
                <a:cubicBezTo>
                  <a:pt x="33087" y="15786"/>
                  <a:pt x="32908" y="15888"/>
                  <a:pt x="32736" y="16003"/>
                </a:cubicBezTo>
                <a:cubicBezTo>
                  <a:pt x="32456" y="15324"/>
                  <a:pt x="31779" y="14876"/>
                  <a:pt x="31047" y="14876"/>
                </a:cubicBezTo>
                <a:cubicBezTo>
                  <a:pt x="31044" y="14876"/>
                  <a:pt x="31041" y="14876"/>
                  <a:pt x="31038" y="14876"/>
                </a:cubicBezTo>
                <a:cubicBezTo>
                  <a:pt x="30261" y="14879"/>
                  <a:pt x="29583" y="15366"/>
                  <a:pt x="29326" y="16093"/>
                </a:cubicBezTo>
                <a:cubicBezTo>
                  <a:pt x="29159" y="15967"/>
                  <a:pt x="28979" y="15860"/>
                  <a:pt x="28791" y="15766"/>
                </a:cubicBezTo>
                <a:cubicBezTo>
                  <a:pt x="29166" y="14855"/>
                  <a:pt x="30045" y="14263"/>
                  <a:pt x="31034" y="14255"/>
                </a:cubicBezTo>
                <a:cubicBezTo>
                  <a:pt x="31037" y="14255"/>
                  <a:pt x="31041" y="14255"/>
                  <a:pt x="31044" y="14255"/>
                </a:cubicBezTo>
                <a:close/>
                <a:moveTo>
                  <a:pt x="46870" y="14255"/>
                </a:moveTo>
                <a:cubicBezTo>
                  <a:pt x="47838" y="14255"/>
                  <a:pt x="48712" y="14818"/>
                  <a:pt x="49106" y="15701"/>
                </a:cubicBezTo>
                <a:cubicBezTo>
                  <a:pt x="48918" y="15786"/>
                  <a:pt x="48739" y="15888"/>
                  <a:pt x="48563" y="16003"/>
                </a:cubicBezTo>
                <a:cubicBezTo>
                  <a:pt x="48286" y="15324"/>
                  <a:pt x="47611" y="14876"/>
                  <a:pt x="46876" y="14876"/>
                </a:cubicBezTo>
                <a:lnTo>
                  <a:pt x="46864" y="14876"/>
                </a:lnTo>
                <a:cubicBezTo>
                  <a:pt x="46092" y="14879"/>
                  <a:pt x="45410" y="15366"/>
                  <a:pt x="45157" y="16093"/>
                </a:cubicBezTo>
                <a:cubicBezTo>
                  <a:pt x="44985" y="15967"/>
                  <a:pt x="44806" y="15860"/>
                  <a:pt x="44618" y="15766"/>
                </a:cubicBezTo>
                <a:cubicBezTo>
                  <a:pt x="44997" y="14855"/>
                  <a:pt x="45875" y="14263"/>
                  <a:pt x="46860" y="14255"/>
                </a:cubicBezTo>
                <a:cubicBezTo>
                  <a:pt x="46863" y="14255"/>
                  <a:pt x="46866" y="14255"/>
                  <a:pt x="46870" y="14255"/>
                </a:cubicBezTo>
                <a:close/>
                <a:moveTo>
                  <a:pt x="62707" y="14255"/>
                </a:moveTo>
                <a:cubicBezTo>
                  <a:pt x="63670" y="14255"/>
                  <a:pt x="64541" y="14819"/>
                  <a:pt x="64937" y="15701"/>
                </a:cubicBezTo>
                <a:cubicBezTo>
                  <a:pt x="64745" y="15786"/>
                  <a:pt x="64565" y="15888"/>
                  <a:pt x="64394" y="16003"/>
                </a:cubicBezTo>
                <a:cubicBezTo>
                  <a:pt x="64114" y="15326"/>
                  <a:pt x="63446" y="14875"/>
                  <a:pt x="62714" y="14875"/>
                </a:cubicBezTo>
                <a:cubicBezTo>
                  <a:pt x="62708" y="14875"/>
                  <a:pt x="62701" y="14875"/>
                  <a:pt x="62695" y="14876"/>
                </a:cubicBezTo>
                <a:cubicBezTo>
                  <a:pt x="61919" y="14879"/>
                  <a:pt x="61240" y="15366"/>
                  <a:pt x="60984" y="16093"/>
                </a:cubicBezTo>
                <a:cubicBezTo>
                  <a:pt x="60816" y="15967"/>
                  <a:pt x="60637" y="15860"/>
                  <a:pt x="60448" y="15766"/>
                </a:cubicBezTo>
                <a:cubicBezTo>
                  <a:pt x="60824" y="14855"/>
                  <a:pt x="61702" y="14263"/>
                  <a:pt x="62690" y="14255"/>
                </a:cubicBezTo>
                <a:close/>
                <a:moveTo>
                  <a:pt x="78534" y="14255"/>
                </a:moveTo>
                <a:cubicBezTo>
                  <a:pt x="79501" y="14255"/>
                  <a:pt x="80371" y="14819"/>
                  <a:pt x="80764" y="15701"/>
                </a:cubicBezTo>
                <a:cubicBezTo>
                  <a:pt x="80575" y="15786"/>
                  <a:pt x="80396" y="15888"/>
                  <a:pt x="80220" y="16003"/>
                </a:cubicBezTo>
                <a:cubicBezTo>
                  <a:pt x="79942" y="15324"/>
                  <a:pt x="79269" y="14876"/>
                  <a:pt x="78534" y="14876"/>
                </a:cubicBezTo>
                <a:lnTo>
                  <a:pt x="78521" y="14876"/>
                </a:lnTo>
                <a:cubicBezTo>
                  <a:pt x="77749" y="14879"/>
                  <a:pt x="77067" y="15366"/>
                  <a:pt x="76814" y="16093"/>
                </a:cubicBezTo>
                <a:cubicBezTo>
                  <a:pt x="76643" y="15967"/>
                  <a:pt x="76462" y="15860"/>
                  <a:pt x="76275" y="15766"/>
                </a:cubicBezTo>
                <a:cubicBezTo>
                  <a:pt x="76654" y="14855"/>
                  <a:pt x="77533" y="14263"/>
                  <a:pt x="78517" y="14255"/>
                </a:cubicBezTo>
                <a:close/>
                <a:moveTo>
                  <a:pt x="94364" y="14255"/>
                </a:moveTo>
                <a:cubicBezTo>
                  <a:pt x="95328" y="14255"/>
                  <a:pt x="96198" y="14819"/>
                  <a:pt x="96594" y="15701"/>
                </a:cubicBezTo>
                <a:cubicBezTo>
                  <a:pt x="96402" y="15786"/>
                  <a:pt x="96223" y="15888"/>
                  <a:pt x="96051" y="16003"/>
                </a:cubicBezTo>
                <a:cubicBezTo>
                  <a:pt x="95771" y="15326"/>
                  <a:pt x="95098" y="14875"/>
                  <a:pt x="94370" y="14875"/>
                </a:cubicBezTo>
                <a:cubicBezTo>
                  <a:pt x="94364" y="14875"/>
                  <a:pt x="94358" y="14875"/>
                  <a:pt x="94351" y="14876"/>
                </a:cubicBezTo>
                <a:cubicBezTo>
                  <a:pt x="93576" y="14879"/>
                  <a:pt x="92898" y="15366"/>
                  <a:pt x="92641" y="16093"/>
                </a:cubicBezTo>
                <a:cubicBezTo>
                  <a:pt x="92473" y="15967"/>
                  <a:pt x="92293" y="15860"/>
                  <a:pt x="92106" y="15766"/>
                </a:cubicBezTo>
                <a:cubicBezTo>
                  <a:pt x="92481" y="14855"/>
                  <a:pt x="93359" y="14263"/>
                  <a:pt x="94347" y="14255"/>
                </a:cubicBezTo>
                <a:close/>
                <a:moveTo>
                  <a:pt x="7248" y="14945"/>
                </a:moveTo>
                <a:cubicBezTo>
                  <a:pt x="7980" y="14945"/>
                  <a:pt x="8632" y="15397"/>
                  <a:pt x="8893" y="16076"/>
                </a:cubicBezTo>
                <a:cubicBezTo>
                  <a:pt x="8734" y="16187"/>
                  <a:pt x="8587" y="16310"/>
                  <a:pt x="8444" y="16444"/>
                </a:cubicBezTo>
                <a:cubicBezTo>
                  <a:pt x="8325" y="15888"/>
                  <a:pt x="7827" y="15476"/>
                  <a:pt x="7251" y="15476"/>
                </a:cubicBezTo>
                <a:lnTo>
                  <a:pt x="7243" y="15476"/>
                </a:lnTo>
                <a:cubicBezTo>
                  <a:pt x="6646" y="15480"/>
                  <a:pt x="6148" y="15909"/>
                  <a:pt x="6046" y="16489"/>
                </a:cubicBezTo>
                <a:cubicBezTo>
                  <a:pt x="5907" y="16350"/>
                  <a:pt x="5756" y="16219"/>
                  <a:pt x="5601" y="16105"/>
                </a:cubicBezTo>
                <a:cubicBezTo>
                  <a:pt x="5846" y="15415"/>
                  <a:pt x="6504" y="14949"/>
                  <a:pt x="7239" y="14945"/>
                </a:cubicBezTo>
                <a:cubicBezTo>
                  <a:pt x="7242" y="14945"/>
                  <a:pt x="7245" y="14945"/>
                  <a:pt x="7248" y="14945"/>
                </a:cubicBezTo>
                <a:close/>
                <a:moveTo>
                  <a:pt x="23079" y="14945"/>
                </a:moveTo>
                <a:cubicBezTo>
                  <a:pt x="23810" y="14945"/>
                  <a:pt x="24463" y="15397"/>
                  <a:pt x="24719" y="16076"/>
                </a:cubicBezTo>
                <a:cubicBezTo>
                  <a:pt x="24564" y="16187"/>
                  <a:pt x="24412" y="16310"/>
                  <a:pt x="24274" y="16444"/>
                </a:cubicBezTo>
                <a:cubicBezTo>
                  <a:pt x="24156" y="15888"/>
                  <a:pt x="23653" y="15476"/>
                  <a:pt x="23077" y="15476"/>
                </a:cubicBezTo>
                <a:lnTo>
                  <a:pt x="23073" y="15476"/>
                </a:lnTo>
                <a:cubicBezTo>
                  <a:pt x="22476" y="15480"/>
                  <a:pt x="21975" y="15909"/>
                  <a:pt x="21877" y="16489"/>
                </a:cubicBezTo>
                <a:cubicBezTo>
                  <a:pt x="21733" y="16350"/>
                  <a:pt x="21586" y="16219"/>
                  <a:pt x="21428" y="16105"/>
                </a:cubicBezTo>
                <a:cubicBezTo>
                  <a:pt x="21677" y="15415"/>
                  <a:pt x="22334" y="14949"/>
                  <a:pt x="23070" y="14945"/>
                </a:cubicBezTo>
                <a:cubicBezTo>
                  <a:pt x="23073" y="14945"/>
                  <a:pt x="23076" y="14945"/>
                  <a:pt x="23079" y="14945"/>
                </a:cubicBezTo>
                <a:close/>
                <a:moveTo>
                  <a:pt x="38905" y="14945"/>
                </a:moveTo>
                <a:cubicBezTo>
                  <a:pt x="39636" y="14945"/>
                  <a:pt x="40289" y="15397"/>
                  <a:pt x="40550" y="16076"/>
                </a:cubicBezTo>
                <a:cubicBezTo>
                  <a:pt x="40390" y="16187"/>
                  <a:pt x="40243" y="16310"/>
                  <a:pt x="40101" y="16444"/>
                </a:cubicBezTo>
                <a:cubicBezTo>
                  <a:pt x="39982" y="15888"/>
                  <a:pt x="39483" y="15476"/>
                  <a:pt x="38908" y="15476"/>
                </a:cubicBezTo>
                <a:lnTo>
                  <a:pt x="38900" y="15476"/>
                </a:lnTo>
                <a:cubicBezTo>
                  <a:pt x="38303" y="15480"/>
                  <a:pt x="37805" y="15909"/>
                  <a:pt x="37703" y="16489"/>
                </a:cubicBezTo>
                <a:cubicBezTo>
                  <a:pt x="37564" y="16350"/>
                  <a:pt x="37413" y="16219"/>
                  <a:pt x="37258" y="16105"/>
                </a:cubicBezTo>
                <a:cubicBezTo>
                  <a:pt x="37503" y="15415"/>
                  <a:pt x="38160" y="14949"/>
                  <a:pt x="38895" y="14945"/>
                </a:cubicBezTo>
                <a:cubicBezTo>
                  <a:pt x="38898" y="14945"/>
                  <a:pt x="38902" y="14945"/>
                  <a:pt x="38905" y="14945"/>
                </a:cubicBezTo>
                <a:close/>
                <a:moveTo>
                  <a:pt x="54735" y="14945"/>
                </a:moveTo>
                <a:cubicBezTo>
                  <a:pt x="55466" y="14945"/>
                  <a:pt x="56119" y="15394"/>
                  <a:pt x="56377" y="16076"/>
                </a:cubicBezTo>
                <a:cubicBezTo>
                  <a:pt x="56221" y="16187"/>
                  <a:pt x="56070" y="16310"/>
                  <a:pt x="55932" y="16444"/>
                </a:cubicBezTo>
                <a:cubicBezTo>
                  <a:pt x="55813" y="15888"/>
                  <a:pt x="55310" y="15476"/>
                  <a:pt x="54735" y="15476"/>
                </a:cubicBezTo>
                <a:lnTo>
                  <a:pt x="54731" y="15476"/>
                </a:lnTo>
                <a:cubicBezTo>
                  <a:pt x="54134" y="15480"/>
                  <a:pt x="53632" y="15909"/>
                  <a:pt x="53534" y="16489"/>
                </a:cubicBezTo>
                <a:cubicBezTo>
                  <a:pt x="53391" y="16350"/>
                  <a:pt x="53244" y="16219"/>
                  <a:pt x="53084" y="16105"/>
                </a:cubicBezTo>
                <a:cubicBezTo>
                  <a:pt x="53334" y="15415"/>
                  <a:pt x="53991" y="14949"/>
                  <a:pt x="54726" y="14945"/>
                </a:cubicBezTo>
                <a:close/>
                <a:moveTo>
                  <a:pt x="70565" y="14945"/>
                </a:moveTo>
                <a:cubicBezTo>
                  <a:pt x="71297" y="14945"/>
                  <a:pt x="71945" y="15394"/>
                  <a:pt x="72207" y="16076"/>
                </a:cubicBezTo>
                <a:cubicBezTo>
                  <a:pt x="72047" y="16187"/>
                  <a:pt x="71900" y="16310"/>
                  <a:pt x="71757" y="16444"/>
                </a:cubicBezTo>
                <a:cubicBezTo>
                  <a:pt x="71640" y="15887"/>
                  <a:pt x="71143" y="15476"/>
                  <a:pt x="70567" y="15476"/>
                </a:cubicBezTo>
                <a:cubicBezTo>
                  <a:pt x="70563" y="15476"/>
                  <a:pt x="70560" y="15476"/>
                  <a:pt x="70556" y="15476"/>
                </a:cubicBezTo>
                <a:cubicBezTo>
                  <a:pt x="69960" y="15480"/>
                  <a:pt x="69463" y="15909"/>
                  <a:pt x="69361" y="16489"/>
                </a:cubicBezTo>
                <a:cubicBezTo>
                  <a:pt x="69221" y="16350"/>
                  <a:pt x="69070" y="16219"/>
                  <a:pt x="68915" y="16105"/>
                </a:cubicBezTo>
                <a:cubicBezTo>
                  <a:pt x="69160" y="15415"/>
                  <a:pt x="69817" y="14949"/>
                  <a:pt x="70553" y="14945"/>
                </a:cubicBezTo>
                <a:close/>
                <a:moveTo>
                  <a:pt x="86393" y="14945"/>
                </a:moveTo>
                <a:cubicBezTo>
                  <a:pt x="87124" y="14945"/>
                  <a:pt x="87777" y="15397"/>
                  <a:pt x="88034" y="16076"/>
                </a:cubicBezTo>
                <a:cubicBezTo>
                  <a:pt x="87878" y="16187"/>
                  <a:pt x="87727" y="16310"/>
                  <a:pt x="87588" y="16444"/>
                </a:cubicBezTo>
                <a:cubicBezTo>
                  <a:pt x="87470" y="15888"/>
                  <a:pt x="86967" y="15476"/>
                  <a:pt x="86392" y="15476"/>
                </a:cubicBezTo>
                <a:lnTo>
                  <a:pt x="86387" y="15476"/>
                </a:lnTo>
                <a:cubicBezTo>
                  <a:pt x="85791" y="15480"/>
                  <a:pt x="85289" y="15909"/>
                  <a:pt x="85191" y="16489"/>
                </a:cubicBezTo>
                <a:cubicBezTo>
                  <a:pt x="85052" y="16350"/>
                  <a:pt x="84901" y="16219"/>
                  <a:pt x="84741" y="16105"/>
                </a:cubicBezTo>
                <a:cubicBezTo>
                  <a:pt x="84990" y="15415"/>
                  <a:pt x="85648" y="14949"/>
                  <a:pt x="86383" y="14945"/>
                </a:cubicBezTo>
                <a:cubicBezTo>
                  <a:pt x="86386" y="14945"/>
                  <a:pt x="86389" y="14945"/>
                  <a:pt x="86393" y="14945"/>
                </a:cubicBezTo>
                <a:close/>
                <a:moveTo>
                  <a:pt x="15226" y="14945"/>
                </a:moveTo>
                <a:cubicBezTo>
                  <a:pt x="15937" y="14945"/>
                  <a:pt x="16582" y="15388"/>
                  <a:pt x="16849" y="16044"/>
                </a:cubicBezTo>
                <a:cubicBezTo>
                  <a:pt x="16689" y="16150"/>
                  <a:pt x="16542" y="16268"/>
                  <a:pt x="16404" y="16399"/>
                </a:cubicBezTo>
                <a:cubicBezTo>
                  <a:pt x="16269" y="15860"/>
                  <a:pt x="15779" y="15476"/>
                  <a:pt x="15219" y="15476"/>
                </a:cubicBezTo>
                <a:lnTo>
                  <a:pt x="15211" y="15476"/>
                </a:lnTo>
                <a:cubicBezTo>
                  <a:pt x="14602" y="15480"/>
                  <a:pt x="14092" y="15933"/>
                  <a:pt x="14010" y="16530"/>
                </a:cubicBezTo>
                <a:cubicBezTo>
                  <a:pt x="13867" y="16387"/>
                  <a:pt x="13716" y="16256"/>
                  <a:pt x="13556" y="16133"/>
                </a:cubicBezTo>
                <a:cubicBezTo>
                  <a:pt x="13798" y="15427"/>
                  <a:pt x="14455" y="14949"/>
                  <a:pt x="15207" y="14945"/>
                </a:cubicBezTo>
                <a:cubicBezTo>
                  <a:pt x="15213" y="14945"/>
                  <a:pt x="15220" y="14945"/>
                  <a:pt x="15226" y="14945"/>
                </a:cubicBezTo>
                <a:close/>
                <a:moveTo>
                  <a:pt x="31056" y="14945"/>
                </a:moveTo>
                <a:cubicBezTo>
                  <a:pt x="31764" y="14945"/>
                  <a:pt x="32412" y="15388"/>
                  <a:pt x="32676" y="16044"/>
                </a:cubicBezTo>
                <a:cubicBezTo>
                  <a:pt x="32520" y="16150"/>
                  <a:pt x="32373" y="16268"/>
                  <a:pt x="32230" y="16399"/>
                </a:cubicBezTo>
                <a:cubicBezTo>
                  <a:pt x="32095" y="15860"/>
                  <a:pt x="31605" y="15476"/>
                  <a:pt x="31050" y="15476"/>
                </a:cubicBezTo>
                <a:lnTo>
                  <a:pt x="31042" y="15476"/>
                </a:lnTo>
                <a:cubicBezTo>
                  <a:pt x="30429" y="15480"/>
                  <a:pt x="29918" y="15933"/>
                  <a:pt x="29837" y="16530"/>
                </a:cubicBezTo>
                <a:cubicBezTo>
                  <a:pt x="29698" y="16387"/>
                  <a:pt x="29547" y="16256"/>
                  <a:pt x="29387" y="16133"/>
                </a:cubicBezTo>
                <a:cubicBezTo>
                  <a:pt x="29628" y="15427"/>
                  <a:pt x="30286" y="14949"/>
                  <a:pt x="31038" y="14945"/>
                </a:cubicBezTo>
                <a:cubicBezTo>
                  <a:pt x="31044" y="14945"/>
                  <a:pt x="31050" y="14945"/>
                  <a:pt x="31056" y="14945"/>
                </a:cubicBezTo>
                <a:close/>
                <a:moveTo>
                  <a:pt x="46883" y="14945"/>
                </a:moveTo>
                <a:cubicBezTo>
                  <a:pt x="47594" y="14945"/>
                  <a:pt x="48239" y="15388"/>
                  <a:pt x="48506" y="16044"/>
                </a:cubicBezTo>
                <a:cubicBezTo>
                  <a:pt x="48347" y="16150"/>
                  <a:pt x="48200" y="16268"/>
                  <a:pt x="48060" y="16399"/>
                </a:cubicBezTo>
                <a:cubicBezTo>
                  <a:pt x="47926" y="15860"/>
                  <a:pt x="47436" y="15476"/>
                  <a:pt x="46876" y="15476"/>
                </a:cubicBezTo>
                <a:lnTo>
                  <a:pt x="46868" y="15476"/>
                </a:lnTo>
                <a:cubicBezTo>
                  <a:pt x="46260" y="15480"/>
                  <a:pt x="45749" y="15933"/>
                  <a:pt x="45668" y="16530"/>
                </a:cubicBezTo>
                <a:cubicBezTo>
                  <a:pt x="45524" y="16387"/>
                  <a:pt x="45374" y="16256"/>
                  <a:pt x="45214" y="16133"/>
                </a:cubicBezTo>
                <a:cubicBezTo>
                  <a:pt x="45455" y="15427"/>
                  <a:pt x="46113" y="14949"/>
                  <a:pt x="46864" y="14945"/>
                </a:cubicBezTo>
                <a:cubicBezTo>
                  <a:pt x="46871" y="14945"/>
                  <a:pt x="46877" y="14945"/>
                  <a:pt x="46883" y="14945"/>
                </a:cubicBezTo>
                <a:close/>
                <a:moveTo>
                  <a:pt x="62707" y="14945"/>
                </a:moveTo>
                <a:cubicBezTo>
                  <a:pt x="63417" y="14945"/>
                  <a:pt x="64067" y="15382"/>
                  <a:pt x="64332" y="16044"/>
                </a:cubicBezTo>
                <a:cubicBezTo>
                  <a:pt x="64177" y="16150"/>
                  <a:pt x="64030" y="16268"/>
                  <a:pt x="63887" y="16399"/>
                </a:cubicBezTo>
                <a:cubicBezTo>
                  <a:pt x="63753" y="15860"/>
                  <a:pt x="63263" y="15476"/>
                  <a:pt x="62707" y="15476"/>
                </a:cubicBezTo>
                <a:lnTo>
                  <a:pt x="62699" y="15476"/>
                </a:lnTo>
                <a:cubicBezTo>
                  <a:pt x="62086" y="15480"/>
                  <a:pt x="61576" y="15933"/>
                  <a:pt x="61494" y="16530"/>
                </a:cubicBezTo>
                <a:cubicBezTo>
                  <a:pt x="61355" y="16387"/>
                  <a:pt x="61204" y="16256"/>
                  <a:pt x="61044" y="16133"/>
                </a:cubicBezTo>
                <a:cubicBezTo>
                  <a:pt x="61285" y="15427"/>
                  <a:pt x="61943" y="14949"/>
                  <a:pt x="62695" y="14945"/>
                </a:cubicBezTo>
                <a:close/>
                <a:moveTo>
                  <a:pt x="78534" y="14945"/>
                </a:moveTo>
                <a:cubicBezTo>
                  <a:pt x="79244" y="14945"/>
                  <a:pt x="79893" y="15382"/>
                  <a:pt x="80163" y="16044"/>
                </a:cubicBezTo>
                <a:cubicBezTo>
                  <a:pt x="80004" y="16150"/>
                  <a:pt x="79857" y="16268"/>
                  <a:pt x="79718" y="16399"/>
                </a:cubicBezTo>
                <a:cubicBezTo>
                  <a:pt x="79580" y="15863"/>
                  <a:pt x="79095" y="15476"/>
                  <a:pt x="78536" y="15476"/>
                </a:cubicBezTo>
                <a:cubicBezTo>
                  <a:pt x="78533" y="15476"/>
                  <a:pt x="78529" y="15476"/>
                  <a:pt x="78526" y="15476"/>
                </a:cubicBezTo>
                <a:cubicBezTo>
                  <a:pt x="77917" y="15480"/>
                  <a:pt x="77406" y="15933"/>
                  <a:pt x="77325" y="16530"/>
                </a:cubicBezTo>
                <a:cubicBezTo>
                  <a:pt x="77182" y="16387"/>
                  <a:pt x="77031" y="16256"/>
                  <a:pt x="76871" y="16133"/>
                </a:cubicBezTo>
                <a:cubicBezTo>
                  <a:pt x="77112" y="15427"/>
                  <a:pt x="77770" y="14949"/>
                  <a:pt x="78526" y="14945"/>
                </a:cubicBezTo>
                <a:close/>
                <a:moveTo>
                  <a:pt x="94364" y="14945"/>
                </a:moveTo>
                <a:cubicBezTo>
                  <a:pt x="95075" y="14945"/>
                  <a:pt x="95724" y="15382"/>
                  <a:pt x="95989" y="16044"/>
                </a:cubicBezTo>
                <a:cubicBezTo>
                  <a:pt x="95834" y="16150"/>
                  <a:pt x="95687" y="16268"/>
                  <a:pt x="95544" y="16399"/>
                </a:cubicBezTo>
                <a:cubicBezTo>
                  <a:pt x="95410" y="15860"/>
                  <a:pt x="94920" y="15476"/>
                  <a:pt x="94364" y="15476"/>
                </a:cubicBezTo>
                <a:lnTo>
                  <a:pt x="94356" y="15476"/>
                </a:lnTo>
                <a:cubicBezTo>
                  <a:pt x="93744" y="15480"/>
                  <a:pt x="93237" y="15933"/>
                  <a:pt x="93151" y="16530"/>
                </a:cubicBezTo>
                <a:cubicBezTo>
                  <a:pt x="93012" y="16387"/>
                  <a:pt x="92861" y="16256"/>
                  <a:pt x="92702" y="16133"/>
                </a:cubicBezTo>
                <a:cubicBezTo>
                  <a:pt x="92943" y="15427"/>
                  <a:pt x="93601" y="14949"/>
                  <a:pt x="94351" y="14945"/>
                </a:cubicBezTo>
                <a:close/>
                <a:moveTo>
                  <a:pt x="15219" y="15545"/>
                </a:moveTo>
                <a:cubicBezTo>
                  <a:pt x="15758" y="15545"/>
                  <a:pt x="16232" y="15925"/>
                  <a:pt x="16346" y="16452"/>
                </a:cubicBezTo>
                <a:cubicBezTo>
                  <a:pt x="16159" y="16636"/>
                  <a:pt x="15987" y="16836"/>
                  <a:pt x="15835" y="17057"/>
                </a:cubicBezTo>
                <a:cubicBezTo>
                  <a:pt x="15832" y="17053"/>
                  <a:pt x="15824" y="17053"/>
                  <a:pt x="15816" y="17053"/>
                </a:cubicBezTo>
                <a:cubicBezTo>
                  <a:pt x="15807" y="17049"/>
                  <a:pt x="15795" y="17049"/>
                  <a:pt x="15783" y="17045"/>
                </a:cubicBezTo>
                <a:cubicBezTo>
                  <a:pt x="15746" y="17040"/>
                  <a:pt x="15709" y="17036"/>
                  <a:pt x="15673" y="17032"/>
                </a:cubicBezTo>
                <a:cubicBezTo>
                  <a:pt x="15656" y="17028"/>
                  <a:pt x="15639" y="17028"/>
                  <a:pt x="15628" y="17024"/>
                </a:cubicBezTo>
                <a:cubicBezTo>
                  <a:pt x="15590" y="17020"/>
                  <a:pt x="15558" y="17015"/>
                  <a:pt x="15526" y="17015"/>
                </a:cubicBezTo>
                <a:cubicBezTo>
                  <a:pt x="15505" y="17011"/>
                  <a:pt x="15488" y="17011"/>
                  <a:pt x="15468" y="17008"/>
                </a:cubicBezTo>
                <a:cubicBezTo>
                  <a:pt x="15439" y="17008"/>
                  <a:pt x="15407" y="17004"/>
                  <a:pt x="15375" y="17004"/>
                </a:cubicBezTo>
                <a:cubicBezTo>
                  <a:pt x="15354" y="17004"/>
                  <a:pt x="15334" y="17000"/>
                  <a:pt x="15313" y="17000"/>
                </a:cubicBezTo>
                <a:lnTo>
                  <a:pt x="15228" y="17000"/>
                </a:lnTo>
                <a:cubicBezTo>
                  <a:pt x="15207" y="17000"/>
                  <a:pt x="15187" y="16996"/>
                  <a:pt x="15166" y="16996"/>
                </a:cubicBezTo>
                <a:cubicBezTo>
                  <a:pt x="15158" y="16996"/>
                  <a:pt x="15149" y="16996"/>
                  <a:pt x="15141" y="17000"/>
                </a:cubicBezTo>
                <a:cubicBezTo>
                  <a:pt x="14904" y="17000"/>
                  <a:pt x="14672" y="17024"/>
                  <a:pt x="14444" y="17064"/>
                </a:cubicBezTo>
                <a:lnTo>
                  <a:pt x="14447" y="17060"/>
                </a:lnTo>
                <a:cubicBezTo>
                  <a:pt x="14329" y="16889"/>
                  <a:pt x="14194" y="16726"/>
                  <a:pt x="14055" y="16579"/>
                </a:cubicBezTo>
                <a:lnTo>
                  <a:pt x="14076" y="16579"/>
                </a:lnTo>
                <a:cubicBezTo>
                  <a:pt x="14133" y="15995"/>
                  <a:pt x="14623" y="15550"/>
                  <a:pt x="15211" y="15545"/>
                </a:cubicBezTo>
                <a:close/>
                <a:moveTo>
                  <a:pt x="31050" y="15545"/>
                </a:moveTo>
                <a:cubicBezTo>
                  <a:pt x="31589" y="15545"/>
                  <a:pt x="32058" y="15925"/>
                  <a:pt x="32173" y="16452"/>
                </a:cubicBezTo>
                <a:cubicBezTo>
                  <a:pt x="31985" y="16636"/>
                  <a:pt x="31813" y="16836"/>
                  <a:pt x="31666" y="17057"/>
                </a:cubicBezTo>
                <a:cubicBezTo>
                  <a:pt x="31601" y="17045"/>
                  <a:pt x="31540" y="17036"/>
                  <a:pt x="31475" y="17028"/>
                </a:cubicBezTo>
                <a:cubicBezTo>
                  <a:pt x="31470" y="17028"/>
                  <a:pt x="31466" y="17024"/>
                  <a:pt x="31458" y="17024"/>
                </a:cubicBezTo>
                <a:cubicBezTo>
                  <a:pt x="31417" y="17020"/>
                  <a:pt x="31377" y="17015"/>
                  <a:pt x="31336" y="17011"/>
                </a:cubicBezTo>
                <a:cubicBezTo>
                  <a:pt x="31323" y="17011"/>
                  <a:pt x="31315" y="17011"/>
                  <a:pt x="31303" y="17008"/>
                </a:cubicBezTo>
                <a:cubicBezTo>
                  <a:pt x="31266" y="17008"/>
                  <a:pt x="31230" y="17004"/>
                  <a:pt x="31197" y="17004"/>
                </a:cubicBezTo>
                <a:cubicBezTo>
                  <a:pt x="31176" y="17004"/>
                  <a:pt x="31160" y="17000"/>
                  <a:pt x="31144" y="17000"/>
                </a:cubicBezTo>
                <a:lnTo>
                  <a:pt x="31053" y="17000"/>
                </a:lnTo>
                <a:cubicBezTo>
                  <a:pt x="31034" y="17000"/>
                  <a:pt x="31013" y="16996"/>
                  <a:pt x="30993" y="16996"/>
                </a:cubicBezTo>
                <a:cubicBezTo>
                  <a:pt x="30985" y="16996"/>
                  <a:pt x="30976" y="16996"/>
                  <a:pt x="30968" y="17000"/>
                </a:cubicBezTo>
                <a:lnTo>
                  <a:pt x="30813" y="17000"/>
                </a:lnTo>
                <a:cubicBezTo>
                  <a:pt x="30629" y="17011"/>
                  <a:pt x="30450" y="17032"/>
                  <a:pt x="30269" y="17064"/>
                </a:cubicBezTo>
                <a:lnTo>
                  <a:pt x="30274" y="17060"/>
                </a:lnTo>
                <a:cubicBezTo>
                  <a:pt x="30156" y="16889"/>
                  <a:pt x="30024" y="16726"/>
                  <a:pt x="29882" y="16579"/>
                </a:cubicBezTo>
                <a:lnTo>
                  <a:pt x="29902" y="16579"/>
                </a:lnTo>
                <a:cubicBezTo>
                  <a:pt x="29963" y="15995"/>
                  <a:pt x="30454" y="15550"/>
                  <a:pt x="31042" y="15545"/>
                </a:cubicBezTo>
                <a:close/>
                <a:moveTo>
                  <a:pt x="46877" y="15545"/>
                </a:moveTo>
                <a:cubicBezTo>
                  <a:pt x="47416" y="15545"/>
                  <a:pt x="47889" y="15928"/>
                  <a:pt x="48003" y="16452"/>
                </a:cubicBezTo>
                <a:cubicBezTo>
                  <a:pt x="47840" y="16612"/>
                  <a:pt x="47689" y="16783"/>
                  <a:pt x="47555" y="16966"/>
                </a:cubicBezTo>
                <a:cubicBezTo>
                  <a:pt x="47534" y="16996"/>
                  <a:pt x="47513" y="17024"/>
                  <a:pt x="47493" y="17057"/>
                </a:cubicBezTo>
                <a:cubicBezTo>
                  <a:pt x="47472" y="17053"/>
                  <a:pt x="47456" y="17049"/>
                  <a:pt x="47436" y="17045"/>
                </a:cubicBezTo>
                <a:cubicBezTo>
                  <a:pt x="47407" y="17040"/>
                  <a:pt x="47379" y="17036"/>
                  <a:pt x="47346" y="17032"/>
                </a:cubicBezTo>
                <a:cubicBezTo>
                  <a:pt x="47325" y="17028"/>
                  <a:pt x="47306" y="17028"/>
                  <a:pt x="47281" y="17024"/>
                </a:cubicBezTo>
                <a:cubicBezTo>
                  <a:pt x="47252" y="17020"/>
                  <a:pt x="47223" y="17020"/>
                  <a:pt x="47195" y="17015"/>
                </a:cubicBezTo>
                <a:cubicBezTo>
                  <a:pt x="47170" y="17011"/>
                  <a:pt x="47150" y="17011"/>
                  <a:pt x="47125" y="17008"/>
                </a:cubicBezTo>
                <a:cubicBezTo>
                  <a:pt x="47097" y="17008"/>
                  <a:pt x="47068" y="17008"/>
                  <a:pt x="47040" y="17004"/>
                </a:cubicBezTo>
                <a:cubicBezTo>
                  <a:pt x="47015" y="17004"/>
                  <a:pt x="46991" y="17000"/>
                  <a:pt x="46970" y="17000"/>
                </a:cubicBezTo>
                <a:lnTo>
                  <a:pt x="46889" y="17000"/>
                </a:lnTo>
                <a:cubicBezTo>
                  <a:pt x="46864" y="17000"/>
                  <a:pt x="46844" y="16996"/>
                  <a:pt x="46823" y="16996"/>
                </a:cubicBezTo>
                <a:cubicBezTo>
                  <a:pt x="46815" y="16996"/>
                  <a:pt x="46807" y="16996"/>
                  <a:pt x="46799" y="17000"/>
                </a:cubicBezTo>
                <a:cubicBezTo>
                  <a:pt x="46562" y="17000"/>
                  <a:pt x="46329" y="17024"/>
                  <a:pt x="46100" y="17064"/>
                </a:cubicBezTo>
                <a:lnTo>
                  <a:pt x="46105" y="17060"/>
                </a:lnTo>
                <a:cubicBezTo>
                  <a:pt x="45986" y="16889"/>
                  <a:pt x="45851" y="16726"/>
                  <a:pt x="45713" y="16579"/>
                </a:cubicBezTo>
                <a:lnTo>
                  <a:pt x="45732" y="16579"/>
                </a:lnTo>
                <a:cubicBezTo>
                  <a:pt x="45790" y="15995"/>
                  <a:pt x="46280" y="15550"/>
                  <a:pt x="46868" y="15545"/>
                </a:cubicBezTo>
                <a:cubicBezTo>
                  <a:pt x="46871" y="15545"/>
                  <a:pt x="46874" y="15545"/>
                  <a:pt x="46877" y="15545"/>
                </a:cubicBezTo>
                <a:close/>
                <a:moveTo>
                  <a:pt x="62707" y="15545"/>
                </a:moveTo>
                <a:cubicBezTo>
                  <a:pt x="63247" y="15545"/>
                  <a:pt x="63716" y="15928"/>
                  <a:pt x="63830" y="16452"/>
                </a:cubicBezTo>
                <a:cubicBezTo>
                  <a:pt x="63642" y="16636"/>
                  <a:pt x="63470" y="16836"/>
                  <a:pt x="63323" y="17057"/>
                </a:cubicBezTo>
                <a:cubicBezTo>
                  <a:pt x="63103" y="17015"/>
                  <a:pt x="62878" y="16996"/>
                  <a:pt x="62650" y="16996"/>
                </a:cubicBezTo>
                <a:cubicBezTo>
                  <a:pt x="62641" y="16996"/>
                  <a:pt x="62633" y="16996"/>
                  <a:pt x="62625" y="17000"/>
                </a:cubicBezTo>
                <a:cubicBezTo>
                  <a:pt x="62388" y="17000"/>
                  <a:pt x="62156" y="17024"/>
                  <a:pt x="61927" y="17064"/>
                </a:cubicBezTo>
                <a:lnTo>
                  <a:pt x="61930" y="17060"/>
                </a:lnTo>
                <a:cubicBezTo>
                  <a:pt x="61813" y="16889"/>
                  <a:pt x="61681" y="16726"/>
                  <a:pt x="61538" y="16579"/>
                </a:cubicBezTo>
                <a:lnTo>
                  <a:pt x="61559" y="16579"/>
                </a:lnTo>
                <a:cubicBezTo>
                  <a:pt x="61621" y="15995"/>
                  <a:pt x="62111" y="15550"/>
                  <a:pt x="62699" y="15545"/>
                </a:cubicBezTo>
                <a:cubicBezTo>
                  <a:pt x="62702" y="15545"/>
                  <a:pt x="62704" y="15545"/>
                  <a:pt x="62707" y="15545"/>
                </a:cubicBezTo>
                <a:close/>
                <a:moveTo>
                  <a:pt x="78534" y="15545"/>
                </a:moveTo>
                <a:cubicBezTo>
                  <a:pt x="79077" y="15545"/>
                  <a:pt x="79547" y="15928"/>
                  <a:pt x="79661" y="16452"/>
                </a:cubicBezTo>
                <a:cubicBezTo>
                  <a:pt x="79473" y="16636"/>
                  <a:pt x="79301" y="16836"/>
                  <a:pt x="79150" y="17057"/>
                </a:cubicBezTo>
                <a:cubicBezTo>
                  <a:pt x="78930" y="17015"/>
                  <a:pt x="78709" y="16996"/>
                  <a:pt x="78481" y="16996"/>
                </a:cubicBezTo>
                <a:cubicBezTo>
                  <a:pt x="78472" y="16996"/>
                  <a:pt x="78464" y="16996"/>
                  <a:pt x="78456" y="17000"/>
                </a:cubicBezTo>
                <a:cubicBezTo>
                  <a:pt x="78219" y="17000"/>
                  <a:pt x="77987" y="17024"/>
                  <a:pt x="77757" y="17064"/>
                </a:cubicBezTo>
                <a:lnTo>
                  <a:pt x="77761" y="17060"/>
                </a:lnTo>
                <a:cubicBezTo>
                  <a:pt x="77643" y="16889"/>
                  <a:pt x="77508" y="16726"/>
                  <a:pt x="77369" y="16579"/>
                </a:cubicBezTo>
                <a:lnTo>
                  <a:pt x="77390" y="16579"/>
                </a:lnTo>
                <a:cubicBezTo>
                  <a:pt x="77451" y="15995"/>
                  <a:pt x="77938" y="15550"/>
                  <a:pt x="78526" y="15545"/>
                </a:cubicBezTo>
                <a:cubicBezTo>
                  <a:pt x="78528" y="15545"/>
                  <a:pt x="78531" y="15545"/>
                  <a:pt x="78534" y="15545"/>
                </a:cubicBezTo>
                <a:close/>
                <a:moveTo>
                  <a:pt x="94364" y="15545"/>
                </a:moveTo>
                <a:cubicBezTo>
                  <a:pt x="94903" y="15545"/>
                  <a:pt x="95373" y="15925"/>
                  <a:pt x="95487" y="16452"/>
                </a:cubicBezTo>
                <a:cubicBezTo>
                  <a:pt x="95299" y="16636"/>
                  <a:pt x="95128" y="16836"/>
                  <a:pt x="94981" y="17057"/>
                </a:cubicBezTo>
                <a:cubicBezTo>
                  <a:pt x="94760" y="17015"/>
                  <a:pt x="94536" y="16996"/>
                  <a:pt x="94307" y="16996"/>
                </a:cubicBezTo>
                <a:cubicBezTo>
                  <a:pt x="94298" y="16996"/>
                  <a:pt x="94291" y="16996"/>
                  <a:pt x="94283" y="17000"/>
                </a:cubicBezTo>
                <a:cubicBezTo>
                  <a:pt x="94046" y="17000"/>
                  <a:pt x="93812" y="17024"/>
                  <a:pt x="93584" y="17064"/>
                </a:cubicBezTo>
                <a:lnTo>
                  <a:pt x="93588" y="17060"/>
                </a:lnTo>
                <a:cubicBezTo>
                  <a:pt x="93469" y="16889"/>
                  <a:pt x="93339" y="16726"/>
                  <a:pt x="93196" y="16579"/>
                </a:cubicBezTo>
                <a:lnTo>
                  <a:pt x="93216" y="16579"/>
                </a:lnTo>
                <a:cubicBezTo>
                  <a:pt x="93278" y="15995"/>
                  <a:pt x="93768" y="15550"/>
                  <a:pt x="94356" y="15545"/>
                </a:cubicBezTo>
                <a:close/>
                <a:moveTo>
                  <a:pt x="7251" y="15545"/>
                </a:moveTo>
                <a:cubicBezTo>
                  <a:pt x="7806" y="15545"/>
                  <a:pt x="8293" y="15958"/>
                  <a:pt x="8386" y="16506"/>
                </a:cubicBezTo>
                <a:cubicBezTo>
                  <a:pt x="8219" y="16668"/>
                  <a:pt x="8067" y="16853"/>
                  <a:pt x="7933" y="17049"/>
                </a:cubicBezTo>
                <a:cubicBezTo>
                  <a:pt x="7729" y="17015"/>
                  <a:pt x="7516" y="16996"/>
                  <a:pt x="7304" y="16996"/>
                </a:cubicBezTo>
                <a:cubicBezTo>
                  <a:pt x="7296" y="16996"/>
                  <a:pt x="7288" y="16996"/>
                  <a:pt x="7279" y="17000"/>
                </a:cubicBezTo>
                <a:cubicBezTo>
                  <a:pt x="7013" y="17000"/>
                  <a:pt x="6753" y="17028"/>
                  <a:pt x="6499" y="17081"/>
                </a:cubicBezTo>
                <a:lnTo>
                  <a:pt x="6528" y="17060"/>
                </a:lnTo>
                <a:cubicBezTo>
                  <a:pt x="6401" y="16881"/>
                  <a:pt x="6263" y="16710"/>
                  <a:pt x="6107" y="16550"/>
                </a:cubicBezTo>
                <a:cubicBezTo>
                  <a:pt x="6180" y="15982"/>
                  <a:pt x="6663" y="15550"/>
                  <a:pt x="7243" y="15545"/>
                </a:cubicBezTo>
                <a:close/>
                <a:moveTo>
                  <a:pt x="23077" y="15545"/>
                </a:moveTo>
                <a:cubicBezTo>
                  <a:pt x="23637" y="15545"/>
                  <a:pt x="24118" y="15958"/>
                  <a:pt x="24212" y="16506"/>
                </a:cubicBezTo>
                <a:cubicBezTo>
                  <a:pt x="24050" y="16668"/>
                  <a:pt x="23898" y="16853"/>
                  <a:pt x="23760" y="17049"/>
                </a:cubicBezTo>
                <a:cubicBezTo>
                  <a:pt x="23555" y="17015"/>
                  <a:pt x="23347" y="16996"/>
                  <a:pt x="23134" y="16996"/>
                </a:cubicBezTo>
                <a:cubicBezTo>
                  <a:pt x="23126" y="16996"/>
                  <a:pt x="23119" y="16996"/>
                  <a:pt x="23110" y="17000"/>
                </a:cubicBezTo>
                <a:cubicBezTo>
                  <a:pt x="22844" y="17000"/>
                  <a:pt x="22583" y="17028"/>
                  <a:pt x="22329" y="17081"/>
                </a:cubicBezTo>
                <a:lnTo>
                  <a:pt x="22354" y="17060"/>
                </a:lnTo>
                <a:cubicBezTo>
                  <a:pt x="22227" y="16881"/>
                  <a:pt x="22089" y="16710"/>
                  <a:pt x="21937" y="16550"/>
                </a:cubicBezTo>
                <a:cubicBezTo>
                  <a:pt x="22011" y="15982"/>
                  <a:pt x="22493" y="15550"/>
                  <a:pt x="23073" y="15545"/>
                </a:cubicBezTo>
                <a:close/>
                <a:moveTo>
                  <a:pt x="38908" y="15545"/>
                </a:moveTo>
                <a:cubicBezTo>
                  <a:pt x="39464" y="15545"/>
                  <a:pt x="39949" y="15958"/>
                  <a:pt x="40043" y="16506"/>
                </a:cubicBezTo>
                <a:cubicBezTo>
                  <a:pt x="39875" y="16668"/>
                  <a:pt x="39724" y="16853"/>
                  <a:pt x="39590" y="17049"/>
                </a:cubicBezTo>
                <a:cubicBezTo>
                  <a:pt x="39399" y="17015"/>
                  <a:pt x="39201" y="16999"/>
                  <a:pt x="39002" y="16999"/>
                </a:cubicBezTo>
                <a:cubicBezTo>
                  <a:pt x="38980" y="16999"/>
                  <a:pt x="38958" y="16999"/>
                  <a:pt x="38936" y="17000"/>
                </a:cubicBezTo>
                <a:cubicBezTo>
                  <a:pt x="38671" y="17000"/>
                  <a:pt x="38410" y="17028"/>
                  <a:pt x="38156" y="17081"/>
                </a:cubicBezTo>
                <a:lnTo>
                  <a:pt x="38185" y="17060"/>
                </a:lnTo>
                <a:cubicBezTo>
                  <a:pt x="38058" y="16881"/>
                  <a:pt x="37920" y="16710"/>
                  <a:pt x="37764" y="16550"/>
                </a:cubicBezTo>
                <a:cubicBezTo>
                  <a:pt x="37838" y="15982"/>
                  <a:pt x="38320" y="15550"/>
                  <a:pt x="38900" y="15545"/>
                </a:cubicBezTo>
                <a:close/>
                <a:moveTo>
                  <a:pt x="54735" y="15545"/>
                </a:moveTo>
                <a:cubicBezTo>
                  <a:pt x="55294" y="15545"/>
                  <a:pt x="55776" y="15958"/>
                  <a:pt x="55870" y="16506"/>
                </a:cubicBezTo>
                <a:cubicBezTo>
                  <a:pt x="55706" y="16668"/>
                  <a:pt x="55555" y="16853"/>
                  <a:pt x="55417" y="17049"/>
                </a:cubicBezTo>
                <a:cubicBezTo>
                  <a:pt x="55212" y="17015"/>
                  <a:pt x="55004" y="16996"/>
                  <a:pt x="54792" y="16996"/>
                </a:cubicBezTo>
                <a:cubicBezTo>
                  <a:pt x="54784" y="16996"/>
                  <a:pt x="54775" y="16996"/>
                  <a:pt x="54767" y="17000"/>
                </a:cubicBezTo>
                <a:cubicBezTo>
                  <a:pt x="54501" y="17000"/>
                  <a:pt x="54241" y="17028"/>
                  <a:pt x="53987" y="17081"/>
                </a:cubicBezTo>
                <a:lnTo>
                  <a:pt x="54011" y="17060"/>
                </a:lnTo>
                <a:cubicBezTo>
                  <a:pt x="53885" y="16881"/>
                  <a:pt x="53746" y="16710"/>
                  <a:pt x="53595" y="16550"/>
                </a:cubicBezTo>
                <a:cubicBezTo>
                  <a:pt x="53668" y="15982"/>
                  <a:pt x="54150" y="15550"/>
                  <a:pt x="54731" y="15545"/>
                </a:cubicBezTo>
                <a:close/>
                <a:moveTo>
                  <a:pt x="70565" y="15545"/>
                </a:moveTo>
                <a:cubicBezTo>
                  <a:pt x="71120" y="15545"/>
                  <a:pt x="71606" y="15958"/>
                  <a:pt x="71700" y="16506"/>
                </a:cubicBezTo>
                <a:cubicBezTo>
                  <a:pt x="71533" y="16668"/>
                  <a:pt x="71382" y="16853"/>
                  <a:pt x="71247" y="17049"/>
                </a:cubicBezTo>
                <a:cubicBezTo>
                  <a:pt x="71043" y="17015"/>
                  <a:pt x="70831" y="16996"/>
                  <a:pt x="70618" y="16996"/>
                </a:cubicBezTo>
                <a:cubicBezTo>
                  <a:pt x="70610" y="16996"/>
                  <a:pt x="70602" y="16996"/>
                  <a:pt x="70594" y="17000"/>
                </a:cubicBezTo>
                <a:cubicBezTo>
                  <a:pt x="70328" y="17000"/>
                  <a:pt x="70066" y="17028"/>
                  <a:pt x="69813" y="17081"/>
                </a:cubicBezTo>
                <a:lnTo>
                  <a:pt x="69842" y="17060"/>
                </a:lnTo>
                <a:cubicBezTo>
                  <a:pt x="69715" y="16881"/>
                  <a:pt x="69576" y="16710"/>
                  <a:pt x="69425" y="16550"/>
                </a:cubicBezTo>
                <a:cubicBezTo>
                  <a:pt x="69495" y="15982"/>
                  <a:pt x="69977" y="15550"/>
                  <a:pt x="70556" y="15545"/>
                </a:cubicBezTo>
                <a:close/>
                <a:moveTo>
                  <a:pt x="86392" y="15545"/>
                </a:moveTo>
                <a:cubicBezTo>
                  <a:pt x="86951" y="15545"/>
                  <a:pt x="87433" y="15958"/>
                  <a:pt x="87527" y="16506"/>
                </a:cubicBezTo>
                <a:cubicBezTo>
                  <a:pt x="87363" y="16668"/>
                  <a:pt x="87212" y="16853"/>
                  <a:pt x="87073" y="17049"/>
                </a:cubicBezTo>
                <a:cubicBezTo>
                  <a:pt x="86879" y="17018"/>
                  <a:pt x="86682" y="16999"/>
                  <a:pt x="86480" y="16999"/>
                </a:cubicBezTo>
                <a:cubicBezTo>
                  <a:pt x="86462" y="16999"/>
                  <a:pt x="86443" y="16999"/>
                  <a:pt x="86424" y="17000"/>
                </a:cubicBezTo>
                <a:cubicBezTo>
                  <a:pt x="86159" y="17000"/>
                  <a:pt x="85897" y="17028"/>
                  <a:pt x="85644" y="17081"/>
                </a:cubicBezTo>
                <a:lnTo>
                  <a:pt x="85669" y="17060"/>
                </a:lnTo>
                <a:cubicBezTo>
                  <a:pt x="85542" y="16881"/>
                  <a:pt x="85403" y="16710"/>
                  <a:pt x="85252" y="16550"/>
                </a:cubicBezTo>
                <a:cubicBezTo>
                  <a:pt x="85325" y="15982"/>
                  <a:pt x="85808" y="15550"/>
                  <a:pt x="86387" y="15545"/>
                </a:cubicBezTo>
                <a:close/>
                <a:moveTo>
                  <a:pt x="11184" y="15411"/>
                </a:moveTo>
                <a:cubicBezTo>
                  <a:pt x="12453" y="15411"/>
                  <a:pt x="13643" y="16034"/>
                  <a:pt x="14370" y="17077"/>
                </a:cubicBezTo>
                <a:cubicBezTo>
                  <a:pt x="14227" y="17109"/>
                  <a:pt x="14084" y="17147"/>
                  <a:pt x="13945" y="17192"/>
                </a:cubicBezTo>
                <a:cubicBezTo>
                  <a:pt x="13867" y="17216"/>
                  <a:pt x="13794" y="17245"/>
                  <a:pt x="13720" y="17273"/>
                </a:cubicBezTo>
                <a:cubicBezTo>
                  <a:pt x="13100" y="16493"/>
                  <a:pt x="12180" y="16052"/>
                  <a:pt x="11184" y="16052"/>
                </a:cubicBezTo>
                <a:lnTo>
                  <a:pt x="11164" y="16052"/>
                </a:lnTo>
                <a:cubicBezTo>
                  <a:pt x="10195" y="16056"/>
                  <a:pt x="9289" y="16489"/>
                  <a:pt x="8672" y="17241"/>
                </a:cubicBezTo>
                <a:cubicBezTo>
                  <a:pt x="8459" y="17162"/>
                  <a:pt x="8235" y="17102"/>
                  <a:pt x="8010" y="17060"/>
                </a:cubicBezTo>
                <a:cubicBezTo>
                  <a:pt x="8542" y="16301"/>
                  <a:pt x="9326" y="15766"/>
                  <a:pt x="10204" y="15537"/>
                </a:cubicBezTo>
                <a:cubicBezTo>
                  <a:pt x="10204" y="15541"/>
                  <a:pt x="10204" y="15545"/>
                  <a:pt x="10208" y="15545"/>
                </a:cubicBezTo>
                <a:lnTo>
                  <a:pt x="10273" y="15521"/>
                </a:lnTo>
                <a:cubicBezTo>
                  <a:pt x="10481" y="15468"/>
                  <a:pt x="10698" y="15435"/>
                  <a:pt x="10915" y="15419"/>
                </a:cubicBezTo>
                <a:cubicBezTo>
                  <a:pt x="10919" y="15422"/>
                  <a:pt x="10919" y="15427"/>
                  <a:pt x="10919" y="15427"/>
                </a:cubicBezTo>
                <a:lnTo>
                  <a:pt x="10947" y="15419"/>
                </a:lnTo>
                <a:cubicBezTo>
                  <a:pt x="11017" y="15415"/>
                  <a:pt x="11090" y="15411"/>
                  <a:pt x="11160" y="15411"/>
                </a:cubicBezTo>
                <a:cubicBezTo>
                  <a:pt x="11168" y="15411"/>
                  <a:pt x="11176" y="15411"/>
                  <a:pt x="11184" y="15411"/>
                </a:cubicBezTo>
                <a:close/>
                <a:moveTo>
                  <a:pt x="27002" y="15411"/>
                </a:moveTo>
                <a:cubicBezTo>
                  <a:pt x="28276" y="15411"/>
                  <a:pt x="29472" y="16031"/>
                  <a:pt x="30201" y="17077"/>
                </a:cubicBezTo>
                <a:cubicBezTo>
                  <a:pt x="29975" y="17126"/>
                  <a:pt x="29760" y="17192"/>
                  <a:pt x="29551" y="17273"/>
                </a:cubicBezTo>
                <a:cubicBezTo>
                  <a:pt x="28932" y="16496"/>
                  <a:pt x="28011" y="16052"/>
                  <a:pt x="27017" y="16052"/>
                </a:cubicBezTo>
                <a:cubicBezTo>
                  <a:pt x="27008" y="16052"/>
                  <a:pt x="26999" y="16052"/>
                  <a:pt x="26990" y="16052"/>
                </a:cubicBezTo>
                <a:cubicBezTo>
                  <a:pt x="26022" y="16056"/>
                  <a:pt x="25115" y="16489"/>
                  <a:pt x="24503" y="17241"/>
                </a:cubicBezTo>
                <a:cubicBezTo>
                  <a:pt x="24286" y="17162"/>
                  <a:pt x="24065" y="17102"/>
                  <a:pt x="23837" y="17060"/>
                </a:cubicBezTo>
                <a:cubicBezTo>
                  <a:pt x="24372" y="16301"/>
                  <a:pt x="25152" y="15766"/>
                  <a:pt x="26030" y="15537"/>
                </a:cubicBezTo>
                <a:cubicBezTo>
                  <a:pt x="26035" y="15541"/>
                  <a:pt x="26035" y="15545"/>
                  <a:pt x="26035" y="15545"/>
                </a:cubicBezTo>
                <a:lnTo>
                  <a:pt x="26099" y="15521"/>
                </a:lnTo>
                <a:cubicBezTo>
                  <a:pt x="26312" y="15468"/>
                  <a:pt x="26525" y="15435"/>
                  <a:pt x="26745" y="15419"/>
                </a:cubicBezTo>
                <a:cubicBezTo>
                  <a:pt x="26745" y="15422"/>
                  <a:pt x="26745" y="15427"/>
                  <a:pt x="26749" y="15427"/>
                </a:cubicBezTo>
                <a:lnTo>
                  <a:pt x="26774" y="15419"/>
                </a:lnTo>
                <a:cubicBezTo>
                  <a:pt x="26847" y="15415"/>
                  <a:pt x="26917" y="15411"/>
                  <a:pt x="26990" y="15411"/>
                </a:cubicBezTo>
                <a:cubicBezTo>
                  <a:pt x="26994" y="15411"/>
                  <a:pt x="26998" y="15411"/>
                  <a:pt x="27002" y="15411"/>
                </a:cubicBezTo>
                <a:close/>
                <a:moveTo>
                  <a:pt x="42828" y="15411"/>
                </a:moveTo>
                <a:cubicBezTo>
                  <a:pt x="44107" y="15411"/>
                  <a:pt x="45298" y="16031"/>
                  <a:pt x="46026" y="17077"/>
                </a:cubicBezTo>
                <a:cubicBezTo>
                  <a:pt x="45884" y="17109"/>
                  <a:pt x="45741" y="17147"/>
                  <a:pt x="45602" y="17192"/>
                </a:cubicBezTo>
                <a:cubicBezTo>
                  <a:pt x="45524" y="17216"/>
                  <a:pt x="45451" y="17245"/>
                  <a:pt x="45377" y="17273"/>
                </a:cubicBezTo>
                <a:cubicBezTo>
                  <a:pt x="44757" y="16493"/>
                  <a:pt x="43838" y="16052"/>
                  <a:pt x="42841" y="16052"/>
                </a:cubicBezTo>
                <a:lnTo>
                  <a:pt x="42821" y="16052"/>
                </a:lnTo>
                <a:cubicBezTo>
                  <a:pt x="41853" y="16056"/>
                  <a:pt x="40946" y="16489"/>
                  <a:pt x="40329" y="17241"/>
                </a:cubicBezTo>
                <a:cubicBezTo>
                  <a:pt x="40117" y="17162"/>
                  <a:pt x="39892" y="17102"/>
                  <a:pt x="39668" y="17060"/>
                </a:cubicBezTo>
                <a:cubicBezTo>
                  <a:pt x="40199" y="16301"/>
                  <a:pt x="40983" y="15766"/>
                  <a:pt x="41860" y="15537"/>
                </a:cubicBezTo>
                <a:cubicBezTo>
                  <a:pt x="41860" y="15541"/>
                  <a:pt x="41860" y="15545"/>
                  <a:pt x="41865" y="15545"/>
                </a:cubicBezTo>
                <a:lnTo>
                  <a:pt x="41930" y="15521"/>
                </a:lnTo>
                <a:cubicBezTo>
                  <a:pt x="42139" y="15468"/>
                  <a:pt x="42355" y="15435"/>
                  <a:pt x="42571" y="15419"/>
                </a:cubicBezTo>
                <a:cubicBezTo>
                  <a:pt x="42576" y="15422"/>
                  <a:pt x="42576" y="15427"/>
                  <a:pt x="42576" y="15427"/>
                </a:cubicBezTo>
                <a:lnTo>
                  <a:pt x="42604" y="15419"/>
                </a:lnTo>
                <a:cubicBezTo>
                  <a:pt x="42674" y="15415"/>
                  <a:pt x="42747" y="15411"/>
                  <a:pt x="42816" y="15411"/>
                </a:cubicBezTo>
                <a:cubicBezTo>
                  <a:pt x="42820" y="15411"/>
                  <a:pt x="42824" y="15411"/>
                  <a:pt x="42828" y="15411"/>
                </a:cubicBezTo>
                <a:close/>
                <a:moveTo>
                  <a:pt x="58671" y="15411"/>
                </a:moveTo>
                <a:cubicBezTo>
                  <a:pt x="59942" y="15411"/>
                  <a:pt x="61131" y="16031"/>
                  <a:pt x="61857" y="17077"/>
                </a:cubicBezTo>
                <a:cubicBezTo>
                  <a:pt x="61632" y="17126"/>
                  <a:pt x="61416" y="17192"/>
                  <a:pt x="61208" y="17273"/>
                </a:cubicBezTo>
                <a:cubicBezTo>
                  <a:pt x="60588" y="16496"/>
                  <a:pt x="59668" y="16052"/>
                  <a:pt x="58678" y="16052"/>
                </a:cubicBezTo>
                <a:cubicBezTo>
                  <a:pt x="58669" y="16052"/>
                  <a:pt x="58660" y="16052"/>
                  <a:pt x="58652" y="16052"/>
                </a:cubicBezTo>
                <a:cubicBezTo>
                  <a:pt x="57679" y="16056"/>
                  <a:pt x="56773" y="16489"/>
                  <a:pt x="56160" y="17241"/>
                </a:cubicBezTo>
                <a:cubicBezTo>
                  <a:pt x="55943" y="17162"/>
                  <a:pt x="55723" y="17102"/>
                  <a:pt x="55494" y="17060"/>
                </a:cubicBezTo>
                <a:cubicBezTo>
                  <a:pt x="56030" y="16301"/>
                  <a:pt x="56809" y="15766"/>
                  <a:pt x="57687" y="15537"/>
                </a:cubicBezTo>
                <a:cubicBezTo>
                  <a:pt x="57691" y="15541"/>
                  <a:pt x="57691" y="15545"/>
                  <a:pt x="57691" y="15545"/>
                </a:cubicBezTo>
                <a:lnTo>
                  <a:pt x="57757" y="15521"/>
                </a:lnTo>
                <a:cubicBezTo>
                  <a:pt x="57969" y="15468"/>
                  <a:pt x="58181" y="15435"/>
                  <a:pt x="58402" y="15419"/>
                </a:cubicBezTo>
                <a:cubicBezTo>
                  <a:pt x="58402" y="15422"/>
                  <a:pt x="58402" y="15427"/>
                  <a:pt x="58407" y="15427"/>
                </a:cubicBezTo>
                <a:lnTo>
                  <a:pt x="58431" y="15419"/>
                </a:lnTo>
                <a:cubicBezTo>
                  <a:pt x="58505" y="15415"/>
                  <a:pt x="58573" y="15411"/>
                  <a:pt x="58647" y="15411"/>
                </a:cubicBezTo>
                <a:close/>
                <a:moveTo>
                  <a:pt x="74498" y="15411"/>
                </a:moveTo>
                <a:cubicBezTo>
                  <a:pt x="75772" y="15411"/>
                  <a:pt x="76957" y="16031"/>
                  <a:pt x="77684" y="17077"/>
                </a:cubicBezTo>
                <a:cubicBezTo>
                  <a:pt x="77463" y="17126"/>
                  <a:pt x="77243" y="17192"/>
                  <a:pt x="77035" y="17273"/>
                </a:cubicBezTo>
                <a:cubicBezTo>
                  <a:pt x="76413" y="16493"/>
                  <a:pt x="75495" y="16052"/>
                  <a:pt x="74498" y="16052"/>
                </a:cubicBezTo>
                <a:lnTo>
                  <a:pt x="74477" y="16052"/>
                </a:lnTo>
                <a:cubicBezTo>
                  <a:pt x="73510" y="16056"/>
                  <a:pt x="72603" y="16489"/>
                  <a:pt x="71987" y="17241"/>
                </a:cubicBezTo>
                <a:cubicBezTo>
                  <a:pt x="71774" y="17162"/>
                  <a:pt x="71549" y="17102"/>
                  <a:pt x="71325" y="17060"/>
                </a:cubicBezTo>
                <a:cubicBezTo>
                  <a:pt x="71855" y="16301"/>
                  <a:pt x="72639" y="15766"/>
                  <a:pt x="73518" y="15537"/>
                </a:cubicBezTo>
                <a:cubicBezTo>
                  <a:pt x="73518" y="15541"/>
                  <a:pt x="73518" y="15545"/>
                  <a:pt x="73522" y="15545"/>
                </a:cubicBezTo>
                <a:lnTo>
                  <a:pt x="73587" y="15521"/>
                </a:lnTo>
                <a:cubicBezTo>
                  <a:pt x="73796" y="15468"/>
                  <a:pt x="74012" y="15435"/>
                  <a:pt x="74228" y="15419"/>
                </a:cubicBezTo>
                <a:cubicBezTo>
                  <a:pt x="74232" y="15422"/>
                  <a:pt x="74232" y="15427"/>
                  <a:pt x="74232" y="15427"/>
                </a:cubicBezTo>
                <a:lnTo>
                  <a:pt x="74262" y="15419"/>
                </a:lnTo>
                <a:cubicBezTo>
                  <a:pt x="74330" y="15415"/>
                  <a:pt x="74404" y="15411"/>
                  <a:pt x="74473" y="15411"/>
                </a:cubicBezTo>
                <a:close/>
                <a:moveTo>
                  <a:pt x="90329" y="15411"/>
                </a:moveTo>
                <a:cubicBezTo>
                  <a:pt x="91599" y="15411"/>
                  <a:pt x="92788" y="16031"/>
                  <a:pt x="93514" y="17077"/>
                </a:cubicBezTo>
                <a:cubicBezTo>
                  <a:pt x="93290" y="17126"/>
                  <a:pt x="93073" y="17192"/>
                  <a:pt x="92865" y="17273"/>
                </a:cubicBezTo>
                <a:cubicBezTo>
                  <a:pt x="92245" y="16496"/>
                  <a:pt x="91325" y="16052"/>
                  <a:pt x="90334" y="16052"/>
                </a:cubicBezTo>
                <a:cubicBezTo>
                  <a:pt x="90325" y="16052"/>
                  <a:pt x="90317" y="16052"/>
                  <a:pt x="90308" y="16052"/>
                </a:cubicBezTo>
                <a:cubicBezTo>
                  <a:pt x="89337" y="16056"/>
                  <a:pt x="88430" y="16489"/>
                  <a:pt x="87817" y="17245"/>
                </a:cubicBezTo>
                <a:cubicBezTo>
                  <a:pt x="87601" y="17162"/>
                  <a:pt x="87380" y="17102"/>
                  <a:pt x="87152" y="17060"/>
                </a:cubicBezTo>
                <a:cubicBezTo>
                  <a:pt x="87686" y="16301"/>
                  <a:pt x="88466" y="15766"/>
                  <a:pt x="89344" y="15537"/>
                </a:cubicBezTo>
                <a:cubicBezTo>
                  <a:pt x="89348" y="15541"/>
                  <a:pt x="89348" y="15545"/>
                  <a:pt x="89348" y="15545"/>
                </a:cubicBezTo>
                <a:lnTo>
                  <a:pt x="89414" y="15521"/>
                </a:lnTo>
                <a:cubicBezTo>
                  <a:pt x="89627" y="15468"/>
                  <a:pt x="89838" y="15435"/>
                  <a:pt x="90059" y="15419"/>
                </a:cubicBezTo>
                <a:cubicBezTo>
                  <a:pt x="90059" y="15422"/>
                  <a:pt x="90059" y="15427"/>
                  <a:pt x="90063" y="15427"/>
                </a:cubicBezTo>
                <a:lnTo>
                  <a:pt x="90092" y="15419"/>
                </a:lnTo>
                <a:cubicBezTo>
                  <a:pt x="90161" y="15415"/>
                  <a:pt x="90231" y="15411"/>
                  <a:pt x="90304" y="15411"/>
                </a:cubicBezTo>
                <a:close/>
                <a:moveTo>
                  <a:pt x="19091" y="15411"/>
                </a:moveTo>
                <a:cubicBezTo>
                  <a:pt x="20369" y="15411"/>
                  <a:pt x="21562" y="16035"/>
                  <a:pt x="22289" y="17089"/>
                </a:cubicBezTo>
                <a:cubicBezTo>
                  <a:pt x="22256" y="17098"/>
                  <a:pt x="22224" y="17102"/>
                  <a:pt x="22191" y="17109"/>
                </a:cubicBezTo>
                <a:cubicBezTo>
                  <a:pt x="22003" y="17158"/>
                  <a:pt x="21820" y="17216"/>
                  <a:pt x="21643" y="17290"/>
                </a:cubicBezTo>
                <a:cubicBezTo>
                  <a:pt x="21023" y="16501"/>
                  <a:pt x="20096" y="16052"/>
                  <a:pt x="19095" y="16052"/>
                </a:cubicBezTo>
                <a:lnTo>
                  <a:pt x="19070" y="16052"/>
                </a:lnTo>
                <a:cubicBezTo>
                  <a:pt x="18433" y="16056"/>
                  <a:pt x="17820" y="16244"/>
                  <a:pt x="17302" y="16591"/>
                </a:cubicBezTo>
                <a:cubicBezTo>
                  <a:pt x="17028" y="16770"/>
                  <a:pt x="16783" y="16996"/>
                  <a:pt x="16571" y="17256"/>
                </a:cubicBezTo>
                <a:cubicBezTo>
                  <a:pt x="16559" y="17253"/>
                  <a:pt x="16542" y="17245"/>
                  <a:pt x="16527" y="17241"/>
                </a:cubicBezTo>
                <a:lnTo>
                  <a:pt x="16527" y="17236"/>
                </a:lnTo>
                <a:cubicBezTo>
                  <a:pt x="16481" y="17220"/>
                  <a:pt x="16432" y="17207"/>
                  <a:pt x="16387" y="17192"/>
                </a:cubicBezTo>
                <a:cubicBezTo>
                  <a:pt x="16387" y="17192"/>
                  <a:pt x="16383" y="17187"/>
                  <a:pt x="16379" y="17187"/>
                </a:cubicBezTo>
                <a:cubicBezTo>
                  <a:pt x="16338" y="17175"/>
                  <a:pt x="16293" y="17162"/>
                  <a:pt x="16248" y="17147"/>
                </a:cubicBezTo>
                <a:cubicBezTo>
                  <a:pt x="16244" y="17147"/>
                  <a:pt x="16240" y="17147"/>
                  <a:pt x="16232" y="17143"/>
                </a:cubicBezTo>
                <a:cubicBezTo>
                  <a:pt x="16191" y="17134"/>
                  <a:pt x="16150" y="17122"/>
                  <a:pt x="16105" y="17109"/>
                </a:cubicBezTo>
                <a:cubicBezTo>
                  <a:pt x="16097" y="17109"/>
                  <a:pt x="16093" y="17106"/>
                  <a:pt x="16085" y="17106"/>
                </a:cubicBezTo>
                <a:cubicBezTo>
                  <a:pt x="16044" y="17098"/>
                  <a:pt x="16003" y="17085"/>
                  <a:pt x="15963" y="17077"/>
                </a:cubicBezTo>
                <a:cubicBezTo>
                  <a:pt x="15954" y="17077"/>
                  <a:pt x="15942" y="17073"/>
                  <a:pt x="15933" y="17073"/>
                </a:cubicBezTo>
                <a:cubicBezTo>
                  <a:pt x="15926" y="17073"/>
                  <a:pt x="15922" y="17069"/>
                  <a:pt x="15914" y="17069"/>
                </a:cubicBezTo>
                <a:cubicBezTo>
                  <a:pt x="16457" y="16289"/>
                  <a:pt x="17262" y="15746"/>
                  <a:pt x="18168" y="15525"/>
                </a:cubicBezTo>
                <a:lnTo>
                  <a:pt x="18176" y="15521"/>
                </a:lnTo>
                <a:cubicBezTo>
                  <a:pt x="18466" y="15452"/>
                  <a:pt x="18764" y="15415"/>
                  <a:pt x="19066" y="15411"/>
                </a:cubicBezTo>
                <a:close/>
                <a:moveTo>
                  <a:pt x="34921" y="15411"/>
                </a:moveTo>
                <a:cubicBezTo>
                  <a:pt x="36199" y="15411"/>
                  <a:pt x="37389" y="16038"/>
                  <a:pt x="38116" y="17089"/>
                </a:cubicBezTo>
                <a:cubicBezTo>
                  <a:pt x="37895" y="17138"/>
                  <a:pt x="37679" y="17207"/>
                  <a:pt x="37470" y="17290"/>
                </a:cubicBezTo>
                <a:cubicBezTo>
                  <a:pt x="36853" y="16501"/>
                  <a:pt x="35922" y="16052"/>
                  <a:pt x="34921" y="16052"/>
                </a:cubicBezTo>
                <a:lnTo>
                  <a:pt x="34901" y="16052"/>
                </a:lnTo>
                <a:cubicBezTo>
                  <a:pt x="33926" y="16056"/>
                  <a:pt x="33015" y="16496"/>
                  <a:pt x="32398" y="17255"/>
                </a:cubicBezTo>
                <a:lnTo>
                  <a:pt x="32398" y="17255"/>
                </a:lnTo>
                <a:cubicBezTo>
                  <a:pt x="32187" y="17175"/>
                  <a:pt x="31968" y="17109"/>
                  <a:pt x="31740" y="17069"/>
                </a:cubicBezTo>
                <a:cubicBezTo>
                  <a:pt x="32288" y="16289"/>
                  <a:pt x="33092" y="15746"/>
                  <a:pt x="33994" y="15525"/>
                </a:cubicBezTo>
                <a:lnTo>
                  <a:pt x="34007" y="15521"/>
                </a:lnTo>
                <a:cubicBezTo>
                  <a:pt x="34297" y="15452"/>
                  <a:pt x="34595" y="15415"/>
                  <a:pt x="34897" y="15411"/>
                </a:cubicBezTo>
                <a:cubicBezTo>
                  <a:pt x="34905" y="15411"/>
                  <a:pt x="34913" y="15411"/>
                  <a:pt x="34921" y="15411"/>
                </a:cubicBezTo>
                <a:close/>
                <a:moveTo>
                  <a:pt x="50748" y="15411"/>
                </a:moveTo>
                <a:cubicBezTo>
                  <a:pt x="52026" y="15411"/>
                  <a:pt x="53219" y="16035"/>
                  <a:pt x="53947" y="17089"/>
                </a:cubicBezTo>
                <a:cubicBezTo>
                  <a:pt x="53726" y="17138"/>
                  <a:pt x="53509" y="17207"/>
                  <a:pt x="53301" y="17290"/>
                </a:cubicBezTo>
                <a:cubicBezTo>
                  <a:pt x="52682" y="16504"/>
                  <a:pt x="51757" y="16052"/>
                  <a:pt x="50753" y="16052"/>
                </a:cubicBezTo>
                <a:cubicBezTo>
                  <a:pt x="50745" y="16052"/>
                  <a:pt x="50736" y="16052"/>
                  <a:pt x="50727" y="16052"/>
                </a:cubicBezTo>
                <a:cubicBezTo>
                  <a:pt x="49757" y="16056"/>
                  <a:pt x="48842" y="16496"/>
                  <a:pt x="48229" y="17255"/>
                </a:cubicBezTo>
                <a:lnTo>
                  <a:pt x="48229" y="17255"/>
                </a:lnTo>
                <a:cubicBezTo>
                  <a:pt x="48211" y="17248"/>
                  <a:pt x="48195" y="17244"/>
                  <a:pt x="48175" y="17236"/>
                </a:cubicBezTo>
                <a:cubicBezTo>
                  <a:pt x="48147" y="17224"/>
                  <a:pt x="48118" y="17216"/>
                  <a:pt x="48090" y="17207"/>
                </a:cubicBezTo>
                <a:cubicBezTo>
                  <a:pt x="48073" y="17200"/>
                  <a:pt x="48052" y="17192"/>
                  <a:pt x="48032" y="17187"/>
                </a:cubicBezTo>
                <a:cubicBezTo>
                  <a:pt x="48003" y="17179"/>
                  <a:pt x="47975" y="17171"/>
                  <a:pt x="47947" y="17158"/>
                </a:cubicBezTo>
                <a:cubicBezTo>
                  <a:pt x="47926" y="17155"/>
                  <a:pt x="47905" y="17147"/>
                  <a:pt x="47885" y="17143"/>
                </a:cubicBezTo>
                <a:cubicBezTo>
                  <a:pt x="47856" y="17134"/>
                  <a:pt x="47828" y="17126"/>
                  <a:pt x="47800" y="17118"/>
                </a:cubicBezTo>
                <a:cubicBezTo>
                  <a:pt x="47779" y="17113"/>
                  <a:pt x="47758" y="17109"/>
                  <a:pt x="47738" y="17106"/>
                </a:cubicBezTo>
                <a:cubicBezTo>
                  <a:pt x="47709" y="17098"/>
                  <a:pt x="47677" y="17094"/>
                  <a:pt x="47649" y="17085"/>
                </a:cubicBezTo>
                <a:cubicBezTo>
                  <a:pt x="47628" y="17081"/>
                  <a:pt x="47607" y="17077"/>
                  <a:pt x="47587" y="17073"/>
                </a:cubicBezTo>
                <a:cubicBezTo>
                  <a:pt x="47583" y="17069"/>
                  <a:pt x="47575" y="17069"/>
                  <a:pt x="47570" y="17069"/>
                </a:cubicBezTo>
                <a:cubicBezTo>
                  <a:pt x="48114" y="16289"/>
                  <a:pt x="48918" y="15746"/>
                  <a:pt x="49825" y="15525"/>
                </a:cubicBezTo>
                <a:lnTo>
                  <a:pt x="49834" y="15521"/>
                </a:lnTo>
                <a:cubicBezTo>
                  <a:pt x="49935" y="15496"/>
                  <a:pt x="50033" y="15476"/>
                  <a:pt x="50135" y="15460"/>
                </a:cubicBezTo>
                <a:cubicBezTo>
                  <a:pt x="50331" y="15431"/>
                  <a:pt x="50528" y="15411"/>
                  <a:pt x="50724" y="15411"/>
                </a:cubicBezTo>
                <a:close/>
                <a:moveTo>
                  <a:pt x="66579" y="15411"/>
                </a:moveTo>
                <a:cubicBezTo>
                  <a:pt x="67857" y="15411"/>
                  <a:pt x="69046" y="16035"/>
                  <a:pt x="69772" y="17089"/>
                </a:cubicBezTo>
                <a:cubicBezTo>
                  <a:pt x="69552" y="17138"/>
                  <a:pt x="69336" y="17207"/>
                  <a:pt x="69127" y="17290"/>
                </a:cubicBezTo>
                <a:cubicBezTo>
                  <a:pt x="68511" y="16501"/>
                  <a:pt x="67580" y="16052"/>
                  <a:pt x="66579" y="16052"/>
                </a:cubicBezTo>
                <a:lnTo>
                  <a:pt x="66558" y="16052"/>
                </a:lnTo>
                <a:cubicBezTo>
                  <a:pt x="65582" y="16056"/>
                  <a:pt x="64672" y="16496"/>
                  <a:pt x="64056" y="17255"/>
                </a:cubicBezTo>
                <a:lnTo>
                  <a:pt x="64056" y="17255"/>
                </a:lnTo>
                <a:cubicBezTo>
                  <a:pt x="63845" y="17175"/>
                  <a:pt x="63625" y="17113"/>
                  <a:pt x="63397" y="17069"/>
                </a:cubicBezTo>
                <a:cubicBezTo>
                  <a:pt x="63945" y="16289"/>
                  <a:pt x="64749" y="15746"/>
                  <a:pt x="65651" y="15525"/>
                </a:cubicBezTo>
                <a:lnTo>
                  <a:pt x="65664" y="15521"/>
                </a:lnTo>
                <a:cubicBezTo>
                  <a:pt x="65954" y="15452"/>
                  <a:pt x="66252" y="15415"/>
                  <a:pt x="66554" y="15411"/>
                </a:cubicBezTo>
                <a:close/>
                <a:moveTo>
                  <a:pt x="82405" y="15411"/>
                </a:moveTo>
                <a:cubicBezTo>
                  <a:pt x="83684" y="15411"/>
                  <a:pt x="84877" y="16035"/>
                  <a:pt x="85603" y="17089"/>
                </a:cubicBezTo>
                <a:cubicBezTo>
                  <a:pt x="85382" y="17138"/>
                  <a:pt x="85167" y="17207"/>
                  <a:pt x="84958" y="17290"/>
                </a:cubicBezTo>
                <a:cubicBezTo>
                  <a:pt x="84339" y="16504"/>
                  <a:pt x="83413" y="16052"/>
                  <a:pt x="82411" y="16052"/>
                </a:cubicBezTo>
                <a:cubicBezTo>
                  <a:pt x="82402" y="16052"/>
                  <a:pt x="82393" y="16052"/>
                  <a:pt x="82385" y="16052"/>
                </a:cubicBezTo>
                <a:cubicBezTo>
                  <a:pt x="81413" y="16056"/>
                  <a:pt x="80499" y="16496"/>
                  <a:pt x="79886" y="17255"/>
                </a:cubicBezTo>
                <a:lnTo>
                  <a:pt x="79886" y="17255"/>
                </a:lnTo>
                <a:cubicBezTo>
                  <a:pt x="79670" y="17175"/>
                  <a:pt x="79451" y="17113"/>
                  <a:pt x="79227" y="17069"/>
                </a:cubicBezTo>
                <a:cubicBezTo>
                  <a:pt x="79771" y="16289"/>
                  <a:pt x="80575" y="15746"/>
                  <a:pt x="81482" y="15525"/>
                </a:cubicBezTo>
                <a:lnTo>
                  <a:pt x="81491" y="15521"/>
                </a:lnTo>
                <a:cubicBezTo>
                  <a:pt x="81780" y="15452"/>
                  <a:pt x="82079" y="15415"/>
                  <a:pt x="82381" y="15411"/>
                </a:cubicBezTo>
                <a:close/>
                <a:moveTo>
                  <a:pt x="11190" y="16121"/>
                </a:moveTo>
                <a:cubicBezTo>
                  <a:pt x="12156" y="16121"/>
                  <a:pt x="13047" y="16549"/>
                  <a:pt x="13651" y="17302"/>
                </a:cubicBezTo>
                <a:cubicBezTo>
                  <a:pt x="13443" y="17388"/>
                  <a:pt x="13243" y="17494"/>
                  <a:pt x="13055" y="17612"/>
                </a:cubicBezTo>
                <a:cubicBezTo>
                  <a:pt x="12575" y="17081"/>
                  <a:pt x="11895" y="16779"/>
                  <a:pt x="11181" y="16779"/>
                </a:cubicBezTo>
                <a:cubicBezTo>
                  <a:pt x="11177" y="16779"/>
                  <a:pt x="11172" y="16779"/>
                  <a:pt x="11168" y="16779"/>
                </a:cubicBezTo>
                <a:cubicBezTo>
                  <a:pt x="10481" y="16783"/>
                  <a:pt x="9824" y="17073"/>
                  <a:pt x="9354" y="17571"/>
                </a:cubicBezTo>
                <a:cubicBezTo>
                  <a:pt x="9158" y="17453"/>
                  <a:pt x="8954" y="17351"/>
                  <a:pt x="8742" y="17269"/>
                </a:cubicBezTo>
                <a:cubicBezTo>
                  <a:pt x="9341" y="16546"/>
                  <a:pt x="10224" y="16125"/>
                  <a:pt x="11164" y="16121"/>
                </a:cubicBezTo>
                <a:cubicBezTo>
                  <a:pt x="11172" y="16121"/>
                  <a:pt x="11181" y="16121"/>
                  <a:pt x="11190" y="16121"/>
                </a:cubicBezTo>
                <a:close/>
                <a:moveTo>
                  <a:pt x="27021" y="16121"/>
                </a:moveTo>
                <a:cubicBezTo>
                  <a:pt x="27982" y="16121"/>
                  <a:pt x="28874" y="16549"/>
                  <a:pt x="29481" y="17302"/>
                </a:cubicBezTo>
                <a:cubicBezTo>
                  <a:pt x="29273" y="17388"/>
                  <a:pt x="29073" y="17494"/>
                  <a:pt x="28881" y="17612"/>
                </a:cubicBezTo>
                <a:cubicBezTo>
                  <a:pt x="28403" y="17081"/>
                  <a:pt x="27726" y="16779"/>
                  <a:pt x="27010" y="16779"/>
                </a:cubicBezTo>
                <a:lnTo>
                  <a:pt x="26998" y="16779"/>
                </a:lnTo>
                <a:cubicBezTo>
                  <a:pt x="26312" y="16783"/>
                  <a:pt x="25650" y="17073"/>
                  <a:pt x="25181" y="17571"/>
                </a:cubicBezTo>
                <a:cubicBezTo>
                  <a:pt x="24989" y="17453"/>
                  <a:pt x="24785" y="17351"/>
                  <a:pt x="24572" y="17269"/>
                </a:cubicBezTo>
                <a:cubicBezTo>
                  <a:pt x="25172" y="16546"/>
                  <a:pt x="26050" y="16125"/>
                  <a:pt x="26994" y="16121"/>
                </a:cubicBezTo>
                <a:cubicBezTo>
                  <a:pt x="27003" y="16121"/>
                  <a:pt x="27012" y="16121"/>
                  <a:pt x="27021" y="16121"/>
                </a:cubicBezTo>
                <a:close/>
                <a:moveTo>
                  <a:pt x="42847" y="16121"/>
                </a:moveTo>
                <a:cubicBezTo>
                  <a:pt x="43813" y="16121"/>
                  <a:pt x="44705" y="16549"/>
                  <a:pt x="45308" y="17302"/>
                </a:cubicBezTo>
                <a:cubicBezTo>
                  <a:pt x="45100" y="17388"/>
                  <a:pt x="44899" y="17494"/>
                  <a:pt x="44712" y="17612"/>
                </a:cubicBezTo>
                <a:cubicBezTo>
                  <a:pt x="44233" y="17081"/>
                  <a:pt x="43552" y="16779"/>
                  <a:pt x="42839" y="16779"/>
                </a:cubicBezTo>
                <a:cubicBezTo>
                  <a:pt x="42834" y="16779"/>
                  <a:pt x="42830" y="16779"/>
                  <a:pt x="42825" y="16779"/>
                </a:cubicBezTo>
                <a:cubicBezTo>
                  <a:pt x="42139" y="16783"/>
                  <a:pt x="41481" y="17073"/>
                  <a:pt x="41012" y="17571"/>
                </a:cubicBezTo>
                <a:cubicBezTo>
                  <a:pt x="40815" y="17453"/>
                  <a:pt x="40611" y="17351"/>
                  <a:pt x="40399" y="17269"/>
                </a:cubicBezTo>
                <a:cubicBezTo>
                  <a:pt x="40999" y="16546"/>
                  <a:pt x="41881" y="16125"/>
                  <a:pt x="42821" y="16121"/>
                </a:cubicBezTo>
                <a:cubicBezTo>
                  <a:pt x="42830" y="16121"/>
                  <a:pt x="42839" y="16121"/>
                  <a:pt x="42847" y="16121"/>
                </a:cubicBezTo>
                <a:close/>
                <a:moveTo>
                  <a:pt x="58671" y="16121"/>
                </a:moveTo>
                <a:cubicBezTo>
                  <a:pt x="59636" y="16121"/>
                  <a:pt x="60530" y="16550"/>
                  <a:pt x="61138" y="17302"/>
                </a:cubicBezTo>
                <a:cubicBezTo>
                  <a:pt x="60931" y="17388"/>
                  <a:pt x="60730" y="17494"/>
                  <a:pt x="60539" y="17612"/>
                </a:cubicBezTo>
                <a:cubicBezTo>
                  <a:pt x="60059" y="17081"/>
                  <a:pt x="59383" y="16779"/>
                  <a:pt x="58669" y="16779"/>
                </a:cubicBezTo>
                <a:cubicBezTo>
                  <a:pt x="58665" y="16779"/>
                  <a:pt x="58660" y="16779"/>
                  <a:pt x="58656" y="16779"/>
                </a:cubicBezTo>
                <a:cubicBezTo>
                  <a:pt x="57969" y="16783"/>
                  <a:pt x="57308" y="17073"/>
                  <a:pt x="56838" y="17571"/>
                </a:cubicBezTo>
                <a:cubicBezTo>
                  <a:pt x="56646" y="17453"/>
                  <a:pt x="56441" y="17351"/>
                  <a:pt x="56229" y="17269"/>
                </a:cubicBezTo>
                <a:cubicBezTo>
                  <a:pt x="56829" y="16546"/>
                  <a:pt x="57708" y="16125"/>
                  <a:pt x="58652" y="16121"/>
                </a:cubicBezTo>
                <a:close/>
                <a:moveTo>
                  <a:pt x="74504" y="16121"/>
                </a:moveTo>
                <a:cubicBezTo>
                  <a:pt x="75470" y="16121"/>
                  <a:pt x="76362" y="16549"/>
                  <a:pt x="76965" y="17302"/>
                </a:cubicBezTo>
                <a:cubicBezTo>
                  <a:pt x="76756" y="17388"/>
                  <a:pt x="76556" y="17494"/>
                  <a:pt x="76369" y="17612"/>
                </a:cubicBezTo>
                <a:cubicBezTo>
                  <a:pt x="75891" y="17081"/>
                  <a:pt x="75213" y="16779"/>
                  <a:pt x="74498" y="16779"/>
                </a:cubicBezTo>
                <a:lnTo>
                  <a:pt x="74482" y="16779"/>
                </a:lnTo>
                <a:cubicBezTo>
                  <a:pt x="73796" y="16783"/>
                  <a:pt x="73138" y="17073"/>
                  <a:pt x="72669" y="17571"/>
                </a:cubicBezTo>
                <a:cubicBezTo>
                  <a:pt x="72473" y="17453"/>
                  <a:pt x="72268" y="17351"/>
                  <a:pt x="72056" y="17269"/>
                </a:cubicBezTo>
                <a:cubicBezTo>
                  <a:pt x="72656" y="16546"/>
                  <a:pt x="73538" y="16125"/>
                  <a:pt x="74477" y="16121"/>
                </a:cubicBezTo>
                <a:cubicBezTo>
                  <a:pt x="74486" y="16121"/>
                  <a:pt x="74495" y="16121"/>
                  <a:pt x="74504" y="16121"/>
                </a:cubicBezTo>
                <a:close/>
                <a:moveTo>
                  <a:pt x="90334" y="16121"/>
                </a:moveTo>
                <a:cubicBezTo>
                  <a:pt x="91297" y="16121"/>
                  <a:pt x="92189" y="16549"/>
                  <a:pt x="92796" y="17302"/>
                </a:cubicBezTo>
                <a:cubicBezTo>
                  <a:pt x="92587" y="17388"/>
                  <a:pt x="92387" y="17494"/>
                  <a:pt x="92195" y="17612"/>
                </a:cubicBezTo>
                <a:cubicBezTo>
                  <a:pt x="91718" y="17081"/>
                  <a:pt x="91043" y="16779"/>
                  <a:pt x="90329" y="16779"/>
                </a:cubicBezTo>
                <a:lnTo>
                  <a:pt x="90313" y="16779"/>
                </a:lnTo>
                <a:cubicBezTo>
                  <a:pt x="89627" y="16783"/>
                  <a:pt x="88965" y="17073"/>
                  <a:pt x="88495" y="17571"/>
                </a:cubicBezTo>
                <a:cubicBezTo>
                  <a:pt x="88303" y="17453"/>
                  <a:pt x="88099" y="17351"/>
                  <a:pt x="87887" y="17269"/>
                </a:cubicBezTo>
                <a:cubicBezTo>
                  <a:pt x="88487" y="16546"/>
                  <a:pt x="89365" y="16125"/>
                  <a:pt x="90308" y="16121"/>
                </a:cubicBezTo>
                <a:cubicBezTo>
                  <a:pt x="90317" y="16121"/>
                  <a:pt x="90325" y="16121"/>
                  <a:pt x="90334" y="16121"/>
                </a:cubicBezTo>
                <a:close/>
                <a:moveTo>
                  <a:pt x="19101" y="16121"/>
                </a:moveTo>
                <a:cubicBezTo>
                  <a:pt x="20071" y="16121"/>
                  <a:pt x="20971" y="16557"/>
                  <a:pt x="21575" y="17318"/>
                </a:cubicBezTo>
                <a:cubicBezTo>
                  <a:pt x="21370" y="17407"/>
                  <a:pt x="21170" y="17514"/>
                  <a:pt x="20982" y="17637"/>
                </a:cubicBezTo>
                <a:cubicBezTo>
                  <a:pt x="20503" y="17088"/>
                  <a:pt x="19814" y="16779"/>
                  <a:pt x="19093" y="16779"/>
                </a:cubicBezTo>
                <a:cubicBezTo>
                  <a:pt x="19088" y="16779"/>
                  <a:pt x="19084" y="16779"/>
                  <a:pt x="19079" y="16779"/>
                </a:cubicBezTo>
                <a:cubicBezTo>
                  <a:pt x="18384" y="16783"/>
                  <a:pt x="17715" y="17077"/>
                  <a:pt x="17245" y="17588"/>
                </a:cubicBezTo>
                <a:cubicBezTo>
                  <a:pt x="17053" y="17469"/>
                  <a:pt x="16849" y="17367"/>
                  <a:pt x="16640" y="17281"/>
                </a:cubicBezTo>
                <a:cubicBezTo>
                  <a:pt x="17049" y="16779"/>
                  <a:pt x="17596" y="16423"/>
                  <a:pt x="18205" y="16248"/>
                </a:cubicBezTo>
                <a:cubicBezTo>
                  <a:pt x="18258" y="16231"/>
                  <a:pt x="18315" y="16215"/>
                  <a:pt x="18372" y="16203"/>
                </a:cubicBezTo>
                <a:cubicBezTo>
                  <a:pt x="18487" y="16174"/>
                  <a:pt x="18601" y="16154"/>
                  <a:pt x="18719" y="16142"/>
                </a:cubicBezTo>
                <a:cubicBezTo>
                  <a:pt x="18834" y="16129"/>
                  <a:pt x="18953" y="16121"/>
                  <a:pt x="19075" y="16121"/>
                </a:cubicBezTo>
                <a:cubicBezTo>
                  <a:pt x="19084" y="16121"/>
                  <a:pt x="19092" y="16121"/>
                  <a:pt x="19101" y="16121"/>
                </a:cubicBezTo>
                <a:close/>
                <a:moveTo>
                  <a:pt x="34927" y="16121"/>
                </a:moveTo>
                <a:cubicBezTo>
                  <a:pt x="35902" y="16121"/>
                  <a:pt x="36798" y="16557"/>
                  <a:pt x="37405" y="17318"/>
                </a:cubicBezTo>
                <a:cubicBezTo>
                  <a:pt x="37196" y="17407"/>
                  <a:pt x="37000" y="17514"/>
                  <a:pt x="36812" y="17637"/>
                </a:cubicBezTo>
                <a:cubicBezTo>
                  <a:pt x="36334" y="17088"/>
                  <a:pt x="35645" y="16779"/>
                  <a:pt x="34919" y="16779"/>
                </a:cubicBezTo>
                <a:cubicBezTo>
                  <a:pt x="34915" y="16779"/>
                  <a:pt x="34910" y="16779"/>
                  <a:pt x="34906" y="16779"/>
                </a:cubicBezTo>
                <a:cubicBezTo>
                  <a:pt x="34689" y="16779"/>
                  <a:pt x="34472" y="16811"/>
                  <a:pt x="34269" y="16864"/>
                </a:cubicBezTo>
                <a:cubicBezTo>
                  <a:pt x="33815" y="16987"/>
                  <a:pt x="33398" y="17236"/>
                  <a:pt x="33076" y="17588"/>
                </a:cubicBezTo>
                <a:cubicBezTo>
                  <a:pt x="32884" y="17469"/>
                  <a:pt x="32680" y="17367"/>
                  <a:pt x="32467" y="17281"/>
                </a:cubicBezTo>
                <a:cubicBezTo>
                  <a:pt x="33068" y="16550"/>
                  <a:pt x="33954" y="16125"/>
                  <a:pt x="34901" y="16121"/>
                </a:cubicBezTo>
                <a:cubicBezTo>
                  <a:pt x="34910" y="16121"/>
                  <a:pt x="34918" y="16121"/>
                  <a:pt x="34927" y="16121"/>
                </a:cubicBezTo>
                <a:close/>
                <a:moveTo>
                  <a:pt x="50757" y="16121"/>
                </a:moveTo>
                <a:cubicBezTo>
                  <a:pt x="51728" y="16121"/>
                  <a:pt x="52629" y="16557"/>
                  <a:pt x="53231" y="17318"/>
                </a:cubicBezTo>
                <a:cubicBezTo>
                  <a:pt x="53203" y="17334"/>
                  <a:pt x="53170" y="17347"/>
                  <a:pt x="53138" y="17363"/>
                </a:cubicBezTo>
                <a:cubicBezTo>
                  <a:pt x="52966" y="17441"/>
                  <a:pt x="52799" y="17535"/>
                  <a:pt x="52639" y="17637"/>
                </a:cubicBezTo>
                <a:cubicBezTo>
                  <a:pt x="52161" y="17088"/>
                  <a:pt x="51471" y="16779"/>
                  <a:pt x="50750" y="16779"/>
                </a:cubicBezTo>
                <a:cubicBezTo>
                  <a:pt x="50745" y="16779"/>
                  <a:pt x="50741" y="16779"/>
                  <a:pt x="50736" y="16779"/>
                </a:cubicBezTo>
                <a:cubicBezTo>
                  <a:pt x="50041" y="16783"/>
                  <a:pt x="49372" y="17077"/>
                  <a:pt x="48902" y="17588"/>
                </a:cubicBezTo>
                <a:cubicBezTo>
                  <a:pt x="48886" y="17579"/>
                  <a:pt x="48874" y="17571"/>
                  <a:pt x="48857" y="17559"/>
                </a:cubicBezTo>
                <a:cubicBezTo>
                  <a:pt x="48833" y="17547"/>
                  <a:pt x="48808" y="17535"/>
                  <a:pt x="48784" y="17518"/>
                </a:cubicBezTo>
                <a:cubicBezTo>
                  <a:pt x="48767" y="17510"/>
                  <a:pt x="48746" y="17498"/>
                  <a:pt x="48727" y="17486"/>
                </a:cubicBezTo>
                <a:cubicBezTo>
                  <a:pt x="48702" y="17473"/>
                  <a:pt x="48678" y="17461"/>
                  <a:pt x="48653" y="17445"/>
                </a:cubicBezTo>
                <a:cubicBezTo>
                  <a:pt x="48633" y="17437"/>
                  <a:pt x="48612" y="17424"/>
                  <a:pt x="48592" y="17416"/>
                </a:cubicBezTo>
                <a:cubicBezTo>
                  <a:pt x="48567" y="17404"/>
                  <a:pt x="48543" y="17392"/>
                  <a:pt x="48514" y="17379"/>
                </a:cubicBezTo>
                <a:cubicBezTo>
                  <a:pt x="48494" y="17367"/>
                  <a:pt x="48477" y="17358"/>
                  <a:pt x="48457" y="17351"/>
                </a:cubicBezTo>
                <a:cubicBezTo>
                  <a:pt x="48428" y="17339"/>
                  <a:pt x="48403" y="17326"/>
                  <a:pt x="48375" y="17314"/>
                </a:cubicBezTo>
                <a:cubicBezTo>
                  <a:pt x="48354" y="17306"/>
                  <a:pt x="48339" y="17298"/>
                  <a:pt x="48318" y="17290"/>
                </a:cubicBezTo>
                <a:cubicBezTo>
                  <a:pt x="48310" y="17290"/>
                  <a:pt x="48301" y="17285"/>
                  <a:pt x="48298" y="17281"/>
                </a:cubicBezTo>
                <a:cubicBezTo>
                  <a:pt x="48898" y="16550"/>
                  <a:pt x="49785" y="16125"/>
                  <a:pt x="50731" y="16121"/>
                </a:cubicBezTo>
                <a:cubicBezTo>
                  <a:pt x="50740" y="16121"/>
                  <a:pt x="50749" y="16121"/>
                  <a:pt x="50757" y="16121"/>
                </a:cubicBezTo>
                <a:close/>
                <a:moveTo>
                  <a:pt x="66579" y="16121"/>
                </a:moveTo>
                <a:cubicBezTo>
                  <a:pt x="67555" y="16121"/>
                  <a:pt x="68454" y="16555"/>
                  <a:pt x="69062" y="17318"/>
                </a:cubicBezTo>
                <a:cubicBezTo>
                  <a:pt x="69029" y="17334"/>
                  <a:pt x="68997" y="17347"/>
                  <a:pt x="68968" y="17363"/>
                </a:cubicBezTo>
                <a:cubicBezTo>
                  <a:pt x="68792" y="17441"/>
                  <a:pt x="68629" y="17535"/>
                  <a:pt x="68470" y="17637"/>
                </a:cubicBezTo>
                <a:cubicBezTo>
                  <a:pt x="67992" y="17089"/>
                  <a:pt x="67306" y="16779"/>
                  <a:pt x="66579" y="16779"/>
                </a:cubicBezTo>
                <a:lnTo>
                  <a:pt x="66562" y="16779"/>
                </a:lnTo>
                <a:cubicBezTo>
                  <a:pt x="65868" y="16783"/>
                  <a:pt x="65202" y="17077"/>
                  <a:pt x="64729" y="17588"/>
                </a:cubicBezTo>
                <a:cubicBezTo>
                  <a:pt x="64537" y="17469"/>
                  <a:pt x="64337" y="17367"/>
                  <a:pt x="64124" y="17281"/>
                </a:cubicBezTo>
                <a:cubicBezTo>
                  <a:pt x="64724" y="16550"/>
                  <a:pt x="65611" y="16125"/>
                  <a:pt x="66558" y="16121"/>
                </a:cubicBezTo>
                <a:close/>
                <a:moveTo>
                  <a:pt x="82409" y="16121"/>
                </a:moveTo>
                <a:cubicBezTo>
                  <a:pt x="83382" y="16121"/>
                  <a:pt x="84284" y="16555"/>
                  <a:pt x="84888" y="17318"/>
                </a:cubicBezTo>
                <a:cubicBezTo>
                  <a:pt x="84860" y="17334"/>
                  <a:pt x="84828" y="17347"/>
                  <a:pt x="84794" y="17363"/>
                </a:cubicBezTo>
                <a:cubicBezTo>
                  <a:pt x="84623" y="17441"/>
                  <a:pt x="84456" y="17535"/>
                  <a:pt x="84296" y="17637"/>
                </a:cubicBezTo>
                <a:cubicBezTo>
                  <a:pt x="83819" y="17089"/>
                  <a:pt x="83133" y="16779"/>
                  <a:pt x="82405" y="16779"/>
                </a:cubicBezTo>
                <a:lnTo>
                  <a:pt x="82393" y="16779"/>
                </a:lnTo>
                <a:cubicBezTo>
                  <a:pt x="81699" y="16783"/>
                  <a:pt x="81029" y="17077"/>
                  <a:pt x="80560" y="17588"/>
                </a:cubicBezTo>
                <a:cubicBezTo>
                  <a:pt x="80367" y="17469"/>
                  <a:pt x="80163" y="17367"/>
                  <a:pt x="79955" y="17281"/>
                </a:cubicBezTo>
                <a:cubicBezTo>
                  <a:pt x="80555" y="16550"/>
                  <a:pt x="81442" y="16125"/>
                  <a:pt x="82389" y="16121"/>
                </a:cubicBezTo>
                <a:close/>
                <a:moveTo>
                  <a:pt x="11184" y="16849"/>
                </a:moveTo>
                <a:cubicBezTo>
                  <a:pt x="11874" y="16849"/>
                  <a:pt x="12527" y="17138"/>
                  <a:pt x="12993" y="17653"/>
                </a:cubicBezTo>
                <a:cubicBezTo>
                  <a:pt x="12821" y="17763"/>
                  <a:pt x="12655" y="17894"/>
                  <a:pt x="12503" y="18033"/>
                </a:cubicBezTo>
                <a:cubicBezTo>
                  <a:pt x="12160" y="17673"/>
                  <a:pt x="11682" y="17469"/>
                  <a:pt x="11184" y="17469"/>
                </a:cubicBezTo>
                <a:lnTo>
                  <a:pt x="11172" y="17469"/>
                </a:lnTo>
                <a:cubicBezTo>
                  <a:pt x="10698" y="17469"/>
                  <a:pt x="10253" y="17653"/>
                  <a:pt x="9914" y="17980"/>
                </a:cubicBezTo>
                <a:cubicBezTo>
                  <a:pt x="9758" y="17845"/>
                  <a:pt x="9591" y="17718"/>
                  <a:pt x="9415" y="17608"/>
                </a:cubicBezTo>
                <a:cubicBezTo>
                  <a:pt x="9869" y="17130"/>
                  <a:pt x="10506" y="16853"/>
                  <a:pt x="11168" y="16849"/>
                </a:cubicBezTo>
                <a:close/>
                <a:moveTo>
                  <a:pt x="27010" y="16849"/>
                </a:moveTo>
                <a:cubicBezTo>
                  <a:pt x="27705" y="16849"/>
                  <a:pt x="28358" y="17138"/>
                  <a:pt x="28819" y="17653"/>
                </a:cubicBezTo>
                <a:cubicBezTo>
                  <a:pt x="28648" y="17763"/>
                  <a:pt x="28485" y="17894"/>
                  <a:pt x="28329" y="18033"/>
                </a:cubicBezTo>
                <a:cubicBezTo>
                  <a:pt x="27990" y="17673"/>
                  <a:pt x="27514" y="17469"/>
                  <a:pt x="27016" y="17469"/>
                </a:cubicBezTo>
                <a:cubicBezTo>
                  <a:pt x="27012" y="17469"/>
                  <a:pt x="27007" y="17469"/>
                  <a:pt x="27002" y="17469"/>
                </a:cubicBezTo>
                <a:cubicBezTo>
                  <a:pt x="26529" y="17469"/>
                  <a:pt x="26084" y="17653"/>
                  <a:pt x="25745" y="17980"/>
                </a:cubicBezTo>
                <a:cubicBezTo>
                  <a:pt x="25585" y="17845"/>
                  <a:pt x="25417" y="17718"/>
                  <a:pt x="25242" y="17608"/>
                </a:cubicBezTo>
                <a:cubicBezTo>
                  <a:pt x="25699" y="17130"/>
                  <a:pt x="26337" y="16853"/>
                  <a:pt x="26998" y="16849"/>
                </a:cubicBezTo>
                <a:close/>
                <a:moveTo>
                  <a:pt x="42841" y="16849"/>
                </a:moveTo>
                <a:cubicBezTo>
                  <a:pt x="43532" y="16849"/>
                  <a:pt x="44185" y="17138"/>
                  <a:pt x="44650" y="17653"/>
                </a:cubicBezTo>
                <a:cubicBezTo>
                  <a:pt x="44479" y="17763"/>
                  <a:pt x="44311" y="17894"/>
                  <a:pt x="44160" y="18033"/>
                </a:cubicBezTo>
                <a:cubicBezTo>
                  <a:pt x="43816" y="17673"/>
                  <a:pt x="43340" y="17469"/>
                  <a:pt x="42843" y="17469"/>
                </a:cubicBezTo>
                <a:cubicBezTo>
                  <a:pt x="42838" y="17469"/>
                  <a:pt x="42834" y="17469"/>
                  <a:pt x="42829" y="17469"/>
                </a:cubicBezTo>
                <a:cubicBezTo>
                  <a:pt x="42355" y="17469"/>
                  <a:pt x="41909" y="17653"/>
                  <a:pt x="41571" y="17980"/>
                </a:cubicBezTo>
                <a:cubicBezTo>
                  <a:pt x="41415" y="17845"/>
                  <a:pt x="41248" y="17718"/>
                  <a:pt x="41072" y="17608"/>
                </a:cubicBezTo>
                <a:cubicBezTo>
                  <a:pt x="41530" y="17130"/>
                  <a:pt x="42163" y="16853"/>
                  <a:pt x="42825" y="16849"/>
                </a:cubicBezTo>
                <a:close/>
                <a:moveTo>
                  <a:pt x="58671" y="16849"/>
                </a:moveTo>
                <a:cubicBezTo>
                  <a:pt x="59362" y="16849"/>
                  <a:pt x="60015" y="17138"/>
                  <a:pt x="60477" y="17653"/>
                </a:cubicBezTo>
                <a:cubicBezTo>
                  <a:pt x="60305" y="17763"/>
                  <a:pt x="60142" y="17894"/>
                  <a:pt x="59987" y="18033"/>
                </a:cubicBezTo>
                <a:cubicBezTo>
                  <a:pt x="59644" y="17673"/>
                  <a:pt x="59166" y="17469"/>
                  <a:pt x="58667" y="17469"/>
                </a:cubicBezTo>
                <a:lnTo>
                  <a:pt x="58659" y="17469"/>
                </a:lnTo>
                <a:cubicBezTo>
                  <a:pt x="58186" y="17469"/>
                  <a:pt x="57740" y="17653"/>
                  <a:pt x="57402" y="17980"/>
                </a:cubicBezTo>
                <a:cubicBezTo>
                  <a:pt x="57242" y="17845"/>
                  <a:pt x="57074" y="17718"/>
                  <a:pt x="56899" y="17608"/>
                </a:cubicBezTo>
                <a:cubicBezTo>
                  <a:pt x="57357" y="17130"/>
                  <a:pt x="57994" y="16853"/>
                  <a:pt x="58656" y="16849"/>
                </a:cubicBezTo>
                <a:close/>
                <a:moveTo>
                  <a:pt x="74499" y="16849"/>
                </a:moveTo>
                <a:cubicBezTo>
                  <a:pt x="75191" y="16849"/>
                  <a:pt x="75846" y="17142"/>
                  <a:pt x="76307" y="17653"/>
                </a:cubicBezTo>
                <a:cubicBezTo>
                  <a:pt x="76136" y="17763"/>
                  <a:pt x="75968" y="17894"/>
                  <a:pt x="75817" y="18033"/>
                </a:cubicBezTo>
                <a:cubicBezTo>
                  <a:pt x="75474" y="17673"/>
                  <a:pt x="74997" y="17469"/>
                  <a:pt x="74498" y="17469"/>
                </a:cubicBezTo>
                <a:lnTo>
                  <a:pt x="74486" y="17469"/>
                </a:lnTo>
                <a:cubicBezTo>
                  <a:pt x="74012" y="17469"/>
                  <a:pt x="73567" y="17653"/>
                  <a:pt x="73228" y="17980"/>
                </a:cubicBezTo>
                <a:cubicBezTo>
                  <a:pt x="73073" y="17845"/>
                  <a:pt x="72905" y="17718"/>
                  <a:pt x="72730" y="17608"/>
                </a:cubicBezTo>
                <a:cubicBezTo>
                  <a:pt x="73183" y="17130"/>
                  <a:pt x="73821" y="16853"/>
                  <a:pt x="74482" y="16849"/>
                </a:cubicBezTo>
                <a:cubicBezTo>
                  <a:pt x="74488" y="16849"/>
                  <a:pt x="74494" y="16849"/>
                  <a:pt x="74499" y="16849"/>
                </a:cubicBezTo>
                <a:close/>
                <a:moveTo>
                  <a:pt x="90329" y="16849"/>
                </a:moveTo>
                <a:cubicBezTo>
                  <a:pt x="91019" y="16849"/>
                  <a:pt x="91672" y="17138"/>
                  <a:pt x="92134" y="17653"/>
                </a:cubicBezTo>
                <a:cubicBezTo>
                  <a:pt x="91963" y="17763"/>
                  <a:pt x="91799" y="17894"/>
                  <a:pt x="91644" y="18033"/>
                </a:cubicBezTo>
                <a:cubicBezTo>
                  <a:pt x="91301" y="17673"/>
                  <a:pt x="90823" y="17469"/>
                  <a:pt x="90325" y="17469"/>
                </a:cubicBezTo>
                <a:lnTo>
                  <a:pt x="90317" y="17469"/>
                </a:lnTo>
                <a:cubicBezTo>
                  <a:pt x="89842" y="17469"/>
                  <a:pt x="89397" y="17653"/>
                  <a:pt x="89058" y="17984"/>
                </a:cubicBezTo>
                <a:cubicBezTo>
                  <a:pt x="88899" y="17845"/>
                  <a:pt x="88732" y="17718"/>
                  <a:pt x="88556" y="17608"/>
                </a:cubicBezTo>
                <a:cubicBezTo>
                  <a:pt x="89014" y="17130"/>
                  <a:pt x="89651" y="16853"/>
                  <a:pt x="90313" y="16849"/>
                </a:cubicBezTo>
                <a:close/>
                <a:moveTo>
                  <a:pt x="11184" y="17539"/>
                </a:moveTo>
                <a:cubicBezTo>
                  <a:pt x="11662" y="17539"/>
                  <a:pt x="12119" y="17735"/>
                  <a:pt x="12450" y="18078"/>
                </a:cubicBezTo>
                <a:cubicBezTo>
                  <a:pt x="12323" y="18200"/>
                  <a:pt x="12201" y="18331"/>
                  <a:pt x="12086" y="18470"/>
                </a:cubicBezTo>
                <a:cubicBezTo>
                  <a:pt x="12082" y="18466"/>
                  <a:pt x="12078" y="18457"/>
                  <a:pt x="12070" y="18453"/>
                </a:cubicBezTo>
                <a:cubicBezTo>
                  <a:pt x="12066" y="18449"/>
                  <a:pt x="12066" y="18446"/>
                  <a:pt x="12062" y="18446"/>
                </a:cubicBezTo>
                <a:cubicBezTo>
                  <a:pt x="12050" y="18429"/>
                  <a:pt x="12037" y="18417"/>
                  <a:pt x="12021" y="18404"/>
                </a:cubicBezTo>
                <a:cubicBezTo>
                  <a:pt x="12021" y="18400"/>
                  <a:pt x="12017" y="18400"/>
                  <a:pt x="12017" y="18397"/>
                </a:cubicBezTo>
                <a:cubicBezTo>
                  <a:pt x="12001" y="18384"/>
                  <a:pt x="11988" y="18372"/>
                  <a:pt x="11972" y="18359"/>
                </a:cubicBezTo>
                <a:cubicBezTo>
                  <a:pt x="11972" y="18359"/>
                  <a:pt x="11968" y="18355"/>
                  <a:pt x="11964" y="18355"/>
                </a:cubicBezTo>
                <a:cubicBezTo>
                  <a:pt x="11952" y="18344"/>
                  <a:pt x="11935" y="18331"/>
                  <a:pt x="11919" y="18319"/>
                </a:cubicBezTo>
                <a:cubicBezTo>
                  <a:pt x="11919" y="18314"/>
                  <a:pt x="11915" y="18314"/>
                  <a:pt x="11911" y="18310"/>
                </a:cubicBezTo>
                <a:cubicBezTo>
                  <a:pt x="11899" y="18302"/>
                  <a:pt x="11882" y="18290"/>
                  <a:pt x="11866" y="18278"/>
                </a:cubicBezTo>
                <a:cubicBezTo>
                  <a:pt x="11862" y="18278"/>
                  <a:pt x="11858" y="18274"/>
                  <a:pt x="11854" y="18270"/>
                </a:cubicBezTo>
                <a:cubicBezTo>
                  <a:pt x="11841" y="18261"/>
                  <a:pt x="11825" y="18253"/>
                  <a:pt x="11813" y="18246"/>
                </a:cubicBezTo>
                <a:cubicBezTo>
                  <a:pt x="11805" y="18241"/>
                  <a:pt x="11801" y="18237"/>
                  <a:pt x="11792" y="18233"/>
                </a:cubicBezTo>
                <a:cubicBezTo>
                  <a:pt x="11780" y="18225"/>
                  <a:pt x="11768" y="18221"/>
                  <a:pt x="11756" y="18212"/>
                </a:cubicBezTo>
                <a:cubicBezTo>
                  <a:pt x="11748" y="18208"/>
                  <a:pt x="11739" y="18204"/>
                  <a:pt x="11731" y="18200"/>
                </a:cubicBezTo>
                <a:cubicBezTo>
                  <a:pt x="11719" y="18192"/>
                  <a:pt x="11707" y="18188"/>
                  <a:pt x="11694" y="18184"/>
                </a:cubicBezTo>
                <a:cubicBezTo>
                  <a:pt x="11686" y="18176"/>
                  <a:pt x="11674" y="18172"/>
                  <a:pt x="11662" y="18167"/>
                </a:cubicBezTo>
                <a:cubicBezTo>
                  <a:pt x="11654" y="18163"/>
                  <a:pt x="11645" y="18159"/>
                  <a:pt x="11633" y="18155"/>
                </a:cubicBezTo>
                <a:cubicBezTo>
                  <a:pt x="11620" y="18151"/>
                  <a:pt x="11609" y="18148"/>
                  <a:pt x="11596" y="18143"/>
                </a:cubicBezTo>
                <a:cubicBezTo>
                  <a:pt x="11588" y="18139"/>
                  <a:pt x="11580" y="18135"/>
                  <a:pt x="11571" y="18135"/>
                </a:cubicBezTo>
                <a:cubicBezTo>
                  <a:pt x="11560" y="18131"/>
                  <a:pt x="11543" y="18123"/>
                  <a:pt x="11527" y="18118"/>
                </a:cubicBezTo>
                <a:cubicBezTo>
                  <a:pt x="11522" y="18118"/>
                  <a:pt x="11515" y="18118"/>
                  <a:pt x="11511" y="18114"/>
                </a:cubicBezTo>
                <a:cubicBezTo>
                  <a:pt x="11494" y="18110"/>
                  <a:pt x="11478" y="18106"/>
                  <a:pt x="11458" y="18102"/>
                </a:cubicBezTo>
                <a:cubicBezTo>
                  <a:pt x="11454" y="18102"/>
                  <a:pt x="11449" y="18099"/>
                  <a:pt x="11445" y="18099"/>
                </a:cubicBezTo>
                <a:cubicBezTo>
                  <a:pt x="11429" y="18094"/>
                  <a:pt x="11413" y="18090"/>
                  <a:pt x="11392" y="18090"/>
                </a:cubicBezTo>
                <a:cubicBezTo>
                  <a:pt x="11388" y="18090"/>
                  <a:pt x="11384" y="18086"/>
                  <a:pt x="11384" y="18086"/>
                </a:cubicBezTo>
                <a:cubicBezTo>
                  <a:pt x="11364" y="18082"/>
                  <a:pt x="11347" y="18082"/>
                  <a:pt x="11331" y="18078"/>
                </a:cubicBezTo>
                <a:lnTo>
                  <a:pt x="11315" y="18078"/>
                </a:lnTo>
                <a:cubicBezTo>
                  <a:pt x="11298" y="18078"/>
                  <a:pt x="11282" y="18074"/>
                  <a:pt x="11270" y="18074"/>
                </a:cubicBezTo>
                <a:lnTo>
                  <a:pt x="11249" y="18074"/>
                </a:lnTo>
                <a:cubicBezTo>
                  <a:pt x="11237" y="18074"/>
                  <a:pt x="11221" y="18069"/>
                  <a:pt x="11209" y="18069"/>
                </a:cubicBezTo>
                <a:lnTo>
                  <a:pt x="11175" y="18069"/>
                </a:lnTo>
                <a:cubicBezTo>
                  <a:pt x="10857" y="18074"/>
                  <a:pt x="10563" y="18192"/>
                  <a:pt x="10334" y="18412"/>
                </a:cubicBezTo>
                <a:cubicBezTo>
                  <a:pt x="10220" y="18278"/>
                  <a:pt x="10097" y="18148"/>
                  <a:pt x="9967" y="18029"/>
                </a:cubicBezTo>
                <a:cubicBezTo>
                  <a:pt x="10293" y="17714"/>
                  <a:pt x="10719" y="17539"/>
                  <a:pt x="11172" y="17539"/>
                </a:cubicBezTo>
                <a:close/>
                <a:moveTo>
                  <a:pt x="27010" y="17539"/>
                </a:moveTo>
                <a:cubicBezTo>
                  <a:pt x="27488" y="17539"/>
                  <a:pt x="27950" y="17735"/>
                  <a:pt x="28280" y="18078"/>
                </a:cubicBezTo>
                <a:cubicBezTo>
                  <a:pt x="28150" y="18200"/>
                  <a:pt x="28027" y="18331"/>
                  <a:pt x="27917" y="18470"/>
                </a:cubicBezTo>
                <a:cubicBezTo>
                  <a:pt x="27909" y="18466"/>
                  <a:pt x="27905" y="18457"/>
                  <a:pt x="27901" y="18453"/>
                </a:cubicBezTo>
                <a:cubicBezTo>
                  <a:pt x="27897" y="18449"/>
                  <a:pt x="27892" y="18446"/>
                  <a:pt x="27888" y="18442"/>
                </a:cubicBezTo>
                <a:lnTo>
                  <a:pt x="27852" y="18404"/>
                </a:lnTo>
                <a:cubicBezTo>
                  <a:pt x="27848" y="18400"/>
                  <a:pt x="27843" y="18397"/>
                  <a:pt x="27839" y="18393"/>
                </a:cubicBezTo>
                <a:cubicBezTo>
                  <a:pt x="27828" y="18380"/>
                  <a:pt x="27815" y="18372"/>
                  <a:pt x="27803" y="18359"/>
                </a:cubicBezTo>
                <a:cubicBezTo>
                  <a:pt x="27794" y="18355"/>
                  <a:pt x="27790" y="18351"/>
                  <a:pt x="27786" y="18347"/>
                </a:cubicBezTo>
                <a:cubicBezTo>
                  <a:pt x="27775" y="18339"/>
                  <a:pt x="27762" y="18327"/>
                  <a:pt x="27750" y="18319"/>
                </a:cubicBezTo>
                <a:cubicBezTo>
                  <a:pt x="27745" y="18314"/>
                  <a:pt x="27737" y="18310"/>
                  <a:pt x="27729" y="18306"/>
                </a:cubicBezTo>
                <a:cubicBezTo>
                  <a:pt x="27721" y="18295"/>
                  <a:pt x="27709" y="18286"/>
                  <a:pt x="27696" y="18278"/>
                </a:cubicBezTo>
                <a:cubicBezTo>
                  <a:pt x="27688" y="18274"/>
                  <a:pt x="27680" y="18270"/>
                  <a:pt x="27672" y="18265"/>
                </a:cubicBezTo>
                <a:cubicBezTo>
                  <a:pt x="27660" y="18257"/>
                  <a:pt x="27652" y="18249"/>
                  <a:pt x="27639" y="18246"/>
                </a:cubicBezTo>
                <a:cubicBezTo>
                  <a:pt x="27631" y="18237"/>
                  <a:pt x="27619" y="18233"/>
                  <a:pt x="27611" y="18229"/>
                </a:cubicBezTo>
                <a:cubicBezTo>
                  <a:pt x="27603" y="18221"/>
                  <a:pt x="27594" y="18216"/>
                  <a:pt x="27582" y="18212"/>
                </a:cubicBezTo>
                <a:cubicBezTo>
                  <a:pt x="27570" y="18204"/>
                  <a:pt x="27558" y="18200"/>
                  <a:pt x="27545" y="18192"/>
                </a:cubicBezTo>
                <a:cubicBezTo>
                  <a:pt x="27537" y="18192"/>
                  <a:pt x="27533" y="18188"/>
                  <a:pt x="27525" y="18184"/>
                </a:cubicBezTo>
                <a:cubicBezTo>
                  <a:pt x="27509" y="18176"/>
                  <a:pt x="27496" y="18172"/>
                  <a:pt x="27481" y="18163"/>
                </a:cubicBezTo>
                <a:cubicBezTo>
                  <a:pt x="27476" y="18163"/>
                  <a:pt x="27472" y="18159"/>
                  <a:pt x="27464" y="18155"/>
                </a:cubicBezTo>
                <a:cubicBezTo>
                  <a:pt x="27447" y="18151"/>
                  <a:pt x="27432" y="18143"/>
                  <a:pt x="27415" y="18139"/>
                </a:cubicBezTo>
                <a:cubicBezTo>
                  <a:pt x="27411" y="18139"/>
                  <a:pt x="27407" y="18135"/>
                  <a:pt x="27402" y="18135"/>
                </a:cubicBezTo>
                <a:cubicBezTo>
                  <a:pt x="27386" y="18127"/>
                  <a:pt x="27366" y="18123"/>
                  <a:pt x="27349" y="18118"/>
                </a:cubicBezTo>
                <a:cubicBezTo>
                  <a:pt x="27345" y="18118"/>
                  <a:pt x="27341" y="18114"/>
                  <a:pt x="27341" y="18114"/>
                </a:cubicBezTo>
                <a:cubicBezTo>
                  <a:pt x="27321" y="18110"/>
                  <a:pt x="27300" y="18106"/>
                  <a:pt x="27284" y="18102"/>
                </a:cubicBezTo>
                <a:cubicBezTo>
                  <a:pt x="27280" y="18102"/>
                  <a:pt x="27280" y="18099"/>
                  <a:pt x="27276" y="18099"/>
                </a:cubicBezTo>
                <a:cubicBezTo>
                  <a:pt x="27255" y="18094"/>
                  <a:pt x="27239" y="18090"/>
                  <a:pt x="27219" y="18090"/>
                </a:cubicBezTo>
                <a:cubicBezTo>
                  <a:pt x="27215" y="18086"/>
                  <a:pt x="27215" y="18086"/>
                  <a:pt x="27211" y="18086"/>
                </a:cubicBezTo>
                <a:cubicBezTo>
                  <a:pt x="27194" y="18082"/>
                  <a:pt x="27174" y="18082"/>
                  <a:pt x="27157" y="18078"/>
                </a:cubicBezTo>
                <a:lnTo>
                  <a:pt x="27145" y="18078"/>
                </a:lnTo>
                <a:cubicBezTo>
                  <a:pt x="27129" y="18078"/>
                  <a:pt x="27113" y="18074"/>
                  <a:pt x="27096" y="18074"/>
                </a:cubicBezTo>
                <a:lnTo>
                  <a:pt x="27076" y="18074"/>
                </a:lnTo>
                <a:cubicBezTo>
                  <a:pt x="27064" y="18074"/>
                  <a:pt x="27051" y="18069"/>
                  <a:pt x="27039" y="18069"/>
                </a:cubicBezTo>
                <a:lnTo>
                  <a:pt x="27006" y="18069"/>
                </a:lnTo>
                <a:cubicBezTo>
                  <a:pt x="26985" y="18069"/>
                  <a:pt x="26961" y="18069"/>
                  <a:pt x="26941" y="18074"/>
                </a:cubicBezTo>
                <a:cubicBezTo>
                  <a:pt x="26651" y="18090"/>
                  <a:pt x="26378" y="18208"/>
                  <a:pt x="26165" y="18412"/>
                </a:cubicBezTo>
                <a:cubicBezTo>
                  <a:pt x="26050" y="18278"/>
                  <a:pt x="25928" y="18148"/>
                  <a:pt x="25797" y="18029"/>
                </a:cubicBezTo>
                <a:cubicBezTo>
                  <a:pt x="26120" y="17714"/>
                  <a:pt x="26549" y="17539"/>
                  <a:pt x="27002" y="17539"/>
                </a:cubicBezTo>
                <a:close/>
                <a:moveTo>
                  <a:pt x="42841" y="17539"/>
                </a:moveTo>
                <a:cubicBezTo>
                  <a:pt x="43319" y="17539"/>
                  <a:pt x="43777" y="17735"/>
                  <a:pt x="44107" y="18078"/>
                </a:cubicBezTo>
                <a:cubicBezTo>
                  <a:pt x="43981" y="18200"/>
                  <a:pt x="43858" y="18331"/>
                  <a:pt x="43743" y="18470"/>
                </a:cubicBezTo>
                <a:cubicBezTo>
                  <a:pt x="43739" y="18466"/>
                  <a:pt x="43736" y="18457"/>
                  <a:pt x="43728" y="18453"/>
                </a:cubicBezTo>
                <a:cubicBezTo>
                  <a:pt x="43498" y="18208"/>
                  <a:pt x="43180" y="18069"/>
                  <a:pt x="42841" y="18069"/>
                </a:cubicBezTo>
                <a:lnTo>
                  <a:pt x="42833" y="18069"/>
                </a:lnTo>
                <a:cubicBezTo>
                  <a:pt x="42518" y="18074"/>
                  <a:pt x="42220" y="18192"/>
                  <a:pt x="41992" y="18412"/>
                </a:cubicBezTo>
                <a:cubicBezTo>
                  <a:pt x="41877" y="18278"/>
                  <a:pt x="41755" y="18148"/>
                  <a:pt x="41624" y="18029"/>
                </a:cubicBezTo>
                <a:cubicBezTo>
                  <a:pt x="41951" y="17714"/>
                  <a:pt x="42375" y="17539"/>
                  <a:pt x="42829" y="17539"/>
                </a:cubicBezTo>
                <a:close/>
                <a:moveTo>
                  <a:pt x="58667" y="17539"/>
                </a:moveTo>
                <a:cubicBezTo>
                  <a:pt x="59150" y="17539"/>
                  <a:pt x="59607" y="17735"/>
                  <a:pt x="59938" y="18078"/>
                </a:cubicBezTo>
                <a:cubicBezTo>
                  <a:pt x="59807" y="18200"/>
                  <a:pt x="59685" y="18331"/>
                  <a:pt x="59574" y="18470"/>
                </a:cubicBezTo>
                <a:cubicBezTo>
                  <a:pt x="59346" y="18221"/>
                  <a:pt x="59027" y="18074"/>
                  <a:pt x="58688" y="18069"/>
                </a:cubicBezTo>
                <a:lnTo>
                  <a:pt x="58663" y="18069"/>
                </a:lnTo>
                <a:cubicBezTo>
                  <a:pt x="58345" y="18074"/>
                  <a:pt x="58047" y="18192"/>
                  <a:pt x="57822" y="18412"/>
                </a:cubicBezTo>
                <a:cubicBezTo>
                  <a:pt x="57708" y="18278"/>
                  <a:pt x="57585" y="18148"/>
                  <a:pt x="57455" y="18029"/>
                </a:cubicBezTo>
                <a:cubicBezTo>
                  <a:pt x="57777" y="17714"/>
                  <a:pt x="58206" y="17539"/>
                  <a:pt x="58659" y="17539"/>
                </a:cubicBezTo>
                <a:close/>
                <a:moveTo>
                  <a:pt x="74500" y="17539"/>
                </a:moveTo>
                <a:cubicBezTo>
                  <a:pt x="74981" y="17539"/>
                  <a:pt x="75436" y="17734"/>
                  <a:pt x="75764" y="18078"/>
                </a:cubicBezTo>
                <a:cubicBezTo>
                  <a:pt x="75638" y="18200"/>
                  <a:pt x="75515" y="18331"/>
                  <a:pt x="75401" y="18470"/>
                </a:cubicBezTo>
                <a:cubicBezTo>
                  <a:pt x="75184" y="18233"/>
                  <a:pt x="74882" y="18090"/>
                  <a:pt x="74560" y="18074"/>
                </a:cubicBezTo>
                <a:lnTo>
                  <a:pt x="74539" y="18074"/>
                </a:lnTo>
                <a:cubicBezTo>
                  <a:pt x="74522" y="18069"/>
                  <a:pt x="74511" y="18069"/>
                  <a:pt x="74498" y="18069"/>
                </a:cubicBezTo>
                <a:lnTo>
                  <a:pt x="74490" y="18069"/>
                </a:lnTo>
                <a:cubicBezTo>
                  <a:pt x="74469" y="18069"/>
                  <a:pt x="74449" y="18069"/>
                  <a:pt x="74428" y="18074"/>
                </a:cubicBezTo>
                <a:cubicBezTo>
                  <a:pt x="74134" y="18090"/>
                  <a:pt x="73861" y="18208"/>
                  <a:pt x="73649" y="18412"/>
                </a:cubicBezTo>
                <a:cubicBezTo>
                  <a:pt x="73534" y="18278"/>
                  <a:pt x="73412" y="18148"/>
                  <a:pt x="73281" y="18029"/>
                </a:cubicBezTo>
                <a:cubicBezTo>
                  <a:pt x="73608" y="17714"/>
                  <a:pt x="74032" y="17539"/>
                  <a:pt x="74486" y="17539"/>
                </a:cubicBezTo>
                <a:cubicBezTo>
                  <a:pt x="74491" y="17539"/>
                  <a:pt x="74496" y="17539"/>
                  <a:pt x="74500" y="17539"/>
                </a:cubicBezTo>
                <a:close/>
                <a:moveTo>
                  <a:pt x="90331" y="17539"/>
                </a:moveTo>
                <a:cubicBezTo>
                  <a:pt x="90807" y="17539"/>
                  <a:pt x="91263" y="17734"/>
                  <a:pt x="91595" y="18078"/>
                </a:cubicBezTo>
                <a:cubicBezTo>
                  <a:pt x="91465" y="18200"/>
                  <a:pt x="91342" y="18331"/>
                  <a:pt x="91231" y="18470"/>
                </a:cubicBezTo>
                <a:cubicBezTo>
                  <a:pt x="91227" y="18466"/>
                  <a:pt x="91220" y="18457"/>
                  <a:pt x="91215" y="18453"/>
                </a:cubicBezTo>
                <a:cubicBezTo>
                  <a:pt x="91203" y="18437"/>
                  <a:pt x="91186" y="18425"/>
                  <a:pt x="91174" y="18412"/>
                </a:cubicBezTo>
                <a:cubicBezTo>
                  <a:pt x="91171" y="18408"/>
                  <a:pt x="91171" y="18408"/>
                  <a:pt x="91166" y="18404"/>
                </a:cubicBezTo>
                <a:cubicBezTo>
                  <a:pt x="90945" y="18197"/>
                  <a:pt x="90651" y="18074"/>
                  <a:pt x="90345" y="18069"/>
                </a:cubicBezTo>
                <a:lnTo>
                  <a:pt x="90321" y="18069"/>
                </a:lnTo>
                <a:cubicBezTo>
                  <a:pt x="90002" y="18074"/>
                  <a:pt x="89704" y="18192"/>
                  <a:pt x="89480" y="18412"/>
                </a:cubicBezTo>
                <a:cubicBezTo>
                  <a:pt x="89365" y="18278"/>
                  <a:pt x="89242" y="18148"/>
                  <a:pt x="89107" y="18029"/>
                </a:cubicBezTo>
                <a:cubicBezTo>
                  <a:pt x="89435" y="17714"/>
                  <a:pt x="89863" y="17539"/>
                  <a:pt x="90317" y="17539"/>
                </a:cubicBezTo>
                <a:cubicBezTo>
                  <a:pt x="90321" y="17539"/>
                  <a:pt x="90326" y="17539"/>
                  <a:pt x="90331" y="17539"/>
                </a:cubicBezTo>
                <a:close/>
                <a:moveTo>
                  <a:pt x="11175" y="18139"/>
                </a:moveTo>
                <a:cubicBezTo>
                  <a:pt x="11498" y="18139"/>
                  <a:pt x="11801" y="18270"/>
                  <a:pt x="12021" y="18498"/>
                </a:cubicBezTo>
                <a:cubicBezTo>
                  <a:pt x="12029" y="18510"/>
                  <a:pt x="12037" y="18519"/>
                  <a:pt x="12046" y="18527"/>
                </a:cubicBezTo>
                <a:cubicBezTo>
                  <a:pt x="11797" y="18845"/>
                  <a:pt x="11592" y="19209"/>
                  <a:pt x="11449" y="19601"/>
                </a:cubicBezTo>
                <a:cubicBezTo>
                  <a:pt x="11360" y="19593"/>
                  <a:pt x="11270" y="19588"/>
                  <a:pt x="11179" y="19588"/>
                </a:cubicBezTo>
                <a:lnTo>
                  <a:pt x="11155" y="19588"/>
                </a:lnTo>
                <a:cubicBezTo>
                  <a:pt x="11106" y="19593"/>
                  <a:pt x="11062" y="19593"/>
                  <a:pt x="11017" y="19593"/>
                </a:cubicBezTo>
                <a:cubicBezTo>
                  <a:pt x="10866" y="19177"/>
                  <a:pt x="10649" y="18800"/>
                  <a:pt x="10380" y="18466"/>
                </a:cubicBezTo>
                <a:cubicBezTo>
                  <a:pt x="10579" y="18274"/>
                  <a:pt x="10841" y="18159"/>
                  <a:pt x="11119" y="18143"/>
                </a:cubicBezTo>
                <a:cubicBezTo>
                  <a:pt x="11139" y="18143"/>
                  <a:pt x="11155" y="18139"/>
                  <a:pt x="11175" y="18139"/>
                </a:cubicBezTo>
                <a:close/>
                <a:moveTo>
                  <a:pt x="27006" y="18139"/>
                </a:moveTo>
                <a:cubicBezTo>
                  <a:pt x="27337" y="18139"/>
                  <a:pt x="27652" y="18278"/>
                  <a:pt x="27873" y="18527"/>
                </a:cubicBezTo>
                <a:cubicBezTo>
                  <a:pt x="27623" y="18845"/>
                  <a:pt x="27423" y="19209"/>
                  <a:pt x="27280" y="19601"/>
                </a:cubicBezTo>
                <a:cubicBezTo>
                  <a:pt x="27190" y="19593"/>
                  <a:pt x="27096" y="19588"/>
                  <a:pt x="27006" y="19588"/>
                </a:cubicBezTo>
                <a:lnTo>
                  <a:pt x="26982" y="19588"/>
                </a:lnTo>
                <a:cubicBezTo>
                  <a:pt x="26936" y="19593"/>
                  <a:pt x="26892" y="19593"/>
                  <a:pt x="26847" y="19593"/>
                </a:cubicBezTo>
                <a:cubicBezTo>
                  <a:pt x="26696" y="19177"/>
                  <a:pt x="26480" y="18800"/>
                  <a:pt x="26210" y="18466"/>
                </a:cubicBezTo>
                <a:cubicBezTo>
                  <a:pt x="26422" y="18257"/>
                  <a:pt x="26704" y="18143"/>
                  <a:pt x="27006" y="18139"/>
                </a:cubicBezTo>
                <a:close/>
                <a:moveTo>
                  <a:pt x="42833" y="18139"/>
                </a:moveTo>
                <a:cubicBezTo>
                  <a:pt x="43168" y="18139"/>
                  <a:pt x="43483" y="18278"/>
                  <a:pt x="43703" y="18527"/>
                </a:cubicBezTo>
                <a:cubicBezTo>
                  <a:pt x="43453" y="18845"/>
                  <a:pt x="43249" y="19209"/>
                  <a:pt x="43106" y="19601"/>
                </a:cubicBezTo>
                <a:cubicBezTo>
                  <a:pt x="43008" y="19593"/>
                  <a:pt x="42910" y="19588"/>
                  <a:pt x="42812" y="19588"/>
                </a:cubicBezTo>
                <a:cubicBezTo>
                  <a:pt x="42763" y="19593"/>
                  <a:pt x="42718" y="19593"/>
                  <a:pt x="42674" y="19593"/>
                </a:cubicBezTo>
                <a:cubicBezTo>
                  <a:pt x="42522" y="19177"/>
                  <a:pt x="42306" y="18800"/>
                  <a:pt x="42037" y="18466"/>
                </a:cubicBezTo>
                <a:cubicBezTo>
                  <a:pt x="42237" y="18274"/>
                  <a:pt x="42498" y="18159"/>
                  <a:pt x="42776" y="18143"/>
                </a:cubicBezTo>
                <a:cubicBezTo>
                  <a:pt x="42797" y="18143"/>
                  <a:pt x="42812" y="18139"/>
                  <a:pt x="42833" y="18139"/>
                </a:cubicBezTo>
                <a:close/>
                <a:moveTo>
                  <a:pt x="58663" y="18139"/>
                </a:moveTo>
                <a:cubicBezTo>
                  <a:pt x="58995" y="18139"/>
                  <a:pt x="59308" y="18278"/>
                  <a:pt x="59529" y="18527"/>
                </a:cubicBezTo>
                <a:cubicBezTo>
                  <a:pt x="59280" y="18845"/>
                  <a:pt x="59080" y="19209"/>
                  <a:pt x="58937" y="19601"/>
                </a:cubicBezTo>
                <a:cubicBezTo>
                  <a:pt x="58848" y="19593"/>
                  <a:pt x="58757" y="19588"/>
                  <a:pt x="58663" y="19588"/>
                </a:cubicBezTo>
                <a:lnTo>
                  <a:pt x="58639" y="19588"/>
                </a:lnTo>
                <a:cubicBezTo>
                  <a:pt x="58594" y="19593"/>
                  <a:pt x="58549" y="19593"/>
                  <a:pt x="58505" y="19593"/>
                </a:cubicBezTo>
                <a:cubicBezTo>
                  <a:pt x="58353" y="19177"/>
                  <a:pt x="58137" y="18800"/>
                  <a:pt x="57867" y="18466"/>
                </a:cubicBezTo>
                <a:cubicBezTo>
                  <a:pt x="58051" y="18286"/>
                  <a:pt x="58288" y="18176"/>
                  <a:pt x="58545" y="18148"/>
                </a:cubicBezTo>
                <a:cubicBezTo>
                  <a:pt x="58586" y="18143"/>
                  <a:pt x="58622" y="18139"/>
                  <a:pt x="58663" y="18139"/>
                </a:cubicBezTo>
                <a:close/>
                <a:moveTo>
                  <a:pt x="74498" y="18139"/>
                </a:moveTo>
                <a:cubicBezTo>
                  <a:pt x="74771" y="18139"/>
                  <a:pt x="75037" y="18237"/>
                  <a:pt x="75242" y="18412"/>
                </a:cubicBezTo>
                <a:cubicBezTo>
                  <a:pt x="75282" y="18449"/>
                  <a:pt x="75323" y="18486"/>
                  <a:pt x="75360" y="18527"/>
                </a:cubicBezTo>
                <a:cubicBezTo>
                  <a:pt x="75111" y="18845"/>
                  <a:pt x="74907" y="19209"/>
                  <a:pt x="74764" y="19601"/>
                </a:cubicBezTo>
                <a:cubicBezTo>
                  <a:pt x="74673" y="19593"/>
                  <a:pt x="74584" y="19588"/>
                  <a:pt x="74494" y="19588"/>
                </a:cubicBezTo>
                <a:lnTo>
                  <a:pt x="74469" y="19588"/>
                </a:lnTo>
                <a:cubicBezTo>
                  <a:pt x="74420" y="19593"/>
                  <a:pt x="74375" y="19593"/>
                  <a:pt x="74330" y="19593"/>
                </a:cubicBezTo>
                <a:cubicBezTo>
                  <a:pt x="74179" y="19177"/>
                  <a:pt x="73963" y="18800"/>
                  <a:pt x="73693" y="18466"/>
                </a:cubicBezTo>
                <a:cubicBezTo>
                  <a:pt x="73910" y="18257"/>
                  <a:pt x="74192" y="18143"/>
                  <a:pt x="74490" y="18139"/>
                </a:cubicBezTo>
                <a:close/>
                <a:moveTo>
                  <a:pt x="90321" y="18139"/>
                </a:moveTo>
                <a:cubicBezTo>
                  <a:pt x="90651" y="18139"/>
                  <a:pt x="90966" y="18278"/>
                  <a:pt x="91186" y="18527"/>
                </a:cubicBezTo>
                <a:cubicBezTo>
                  <a:pt x="90937" y="18845"/>
                  <a:pt x="90737" y="19209"/>
                  <a:pt x="90594" y="19601"/>
                </a:cubicBezTo>
                <a:cubicBezTo>
                  <a:pt x="90504" y="19593"/>
                  <a:pt x="90415" y="19588"/>
                  <a:pt x="90321" y="19588"/>
                </a:cubicBezTo>
                <a:lnTo>
                  <a:pt x="90296" y="19588"/>
                </a:lnTo>
                <a:cubicBezTo>
                  <a:pt x="90251" y="19593"/>
                  <a:pt x="90206" y="19593"/>
                  <a:pt x="90161" y="19593"/>
                </a:cubicBezTo>
                <a:cubicBezTo>
                  <a:pt x="90010" y="19177"/>
                  <a:pt x="89793" y="18800"/>
                  <a:pt x="89524" y="18466"/>
                </a:cubicBezTo>
                <a:cubicBezTo>
                  <a:pt x="89708" y="18286"/>
                  <a:pt x="89945" y="18176"/>
                  <a:pt x="90202" y="18148"/>
                </a:cubicBezTo>
                <a:cubicBezTo>
                  <a:pt x="90243" y="18143"/>
                  <a:pt x="90280" y="18139"/>
                  <a:pt x="90321" y="18139"/>
                </a:cubicBezTo>
                <a:close/>
                <a:moveTo>
                  <a:pt x="19091" y="16849"/>
                </a:moveTo>
                <a:cubicBezTo>
                  <a:pt x="19794" y="16849"/>
                  <a:pt x="20459" y="17151"/>
                  <a:pt x="20925" y="17673"/>
                </a:cubicBezTo>
                <a:cubicBezTo>
                  <a:pt x="20243" y="18135"/>
                  <a:pt x="19707" y="18800"/>
                  <a:pt x="19418" y="19605"/>
                </a:cubicBezTo>
                <a:cubicBezTo>
                  <a:pt x="19311" y="19597"/>
                  <a:pt x="19205" y="19588"/>
                  <a:pt x="19100" y="19588"/>
                </a:cubicBezTo>
                <a:lnTo>
                  <a:pt x="19075" y="19588"/>
                </a:lnTo>
                <a:cubicBezTo>
                  <a:pt x="19009" y="19593"/>
                  <a:pt x="18944" y="19593"/>
                  <a:pt x="18879" y="19597"/>
                </a:cubicBezTo>
                <a:cubicBezTo>
                  <a:pt x="18866" y="19569"/>
                  <a:pt x="18855" y="19536"/>
                  <a:pt x="18846" y="19507"/>
                </a:cubicBezTo>
                <a:cubicBezTo>
                  <a:pt x="18838" y="19490"/>
                  <a:pt x="18830" y="19475"/>
                  <a:pt x="18821" y="19454"/>
                </a:cubicBezTo>
                <a:cubicBezTo>
                  <a:pt x="18809" y="19426"/>
                  <a:pt x="18797" y="19392"/>
                  <a:pt x="18785" y="19360"/>
                </a:cubicBezTo>
                <a:cubicBezTo>
                  <a:pt x="18772" y="19339"/>
                  <a:pt x="18764" y="19315"/>
                  <a:pt x="18752" y="19294"/>
                </a:cubicBezTo>
                <a:cubicBezTo>
                  <a:pt x="18740" y="19270"/>
                  <a:pt x="18732" y="19245"/>
                  <a:pt x="18719" y="19221"/>
                </a:cubicBezTo>
                <a:cubicBezTo>
                  <a:pt x="18708" y="19192"/>
                  <a:pt x="18695" y="19168"/>
                  <a:pt x="18678" y="19143"/>
                </a:cubicBezTo>
                <a:cubicBezTo>
                  <a:pt x="18670" y="19123"/>
                  <a:pt x="18658" y="19103"/>
                  <a:pt x="18650" y="19083"/>
                </a:cubicBezTo>
                <a:cubicBezTo>
                  <a:pt x="18634" y="19054"/>
                  <a:pt x="18617" y="19025"/>
                  <a:pt x="18601" y="18996"/>
                </a:cubicBezTo>
                <a:cubicBezTo>
                  <a:pt x="18593" y="18981"/>
                  <a:pt x="18585" y="18964"/>
                  <a:pt x="18572" y="18947"/>
                </a:cubicBezTo>
                <a:cubicBezTo>
                  <a:pt x="18556" y="18919"/>
                  <a:pt x="18536" y="18887"/>
                  <a:pt x="18515" y="18858"/>
                </a:cubicBezTo>
                <a:cubicBezTo>
                  <a:pt x="18511" y="18842"/>
                  <a:pt x="18503" y="18829"/>
                  <a:pt x="18495" y="18817"/>
                </a:cubicBezTo>
                <a:cubicBezTo>
                  <a:pt x="18474" y="18785"/>
                  <a:pt x="18450" y="18751"/>
                  <a:pt x="18429" y="18723"/>
                </a:cubicBezTo>
                <a:cubicBezTo>
                  <a:pt x="18421" y="18711"/>
                  <a:pt x="18417" y="18698"/>
                  <a:pt x="18409" y="18691"/>
                </a:cubicBezTo>
                <a:cubicBezTo>
                  <a:pt x="18384" y="18657"/>
                  <a:pt x="18360" y="18625"/>
                  <a:pt x="18335" y="18593"/>
                </a:cubicBezTo>
                <a:cubicBezTo>
                  <a:pt x="18331" y="18584"/>
                  <a:pt x="18323" y="18576"/>
                  <a:pt x="18319" y="18568"/>
                </a:cubicBezTo>
                <a:cubicBezTo>
                  <a:pt x="18299" y="18540"/>
                  <a:pt x="18278" y="18515"/>
                  <a:pt x="18258" y="18491"/>
                </a:cubicBezTo>
                <a:lnTo>
                  <a:pt x="18258" y="18491"/>
                </a:lnTo>
                <a:lnTo>
                  <a:pt x="18262" y="18495"/>
                </a:lnTo>
                <a:cubicBezTo>
                  <a:pt x="18344" y="18408"/>
                  <a:pt x="18438" y="18339"/>
                  <a:pt x="18536" y="18282"/>
                </a:cubicBezTo>
                <a:cubicBezTo>
                  <a:pt x="18703" y="18192"/>
                  <a:pt x="18891" y="18143"/>
                  <a:pt x="19087" y="18139"/>
                </a:cubicBezTo>
                <a:cubicBezTo>
                  <a:pt x="19426" y="18139"/>
                  <a:pt x="19749" y="18286"/>
                  <a:pt x="19969" y="18547"/>
                </a:cubicBezTo>
                <a:lnTo>
                  <a:pt x="20026" y="18502"/>
                </a:lnTo>
                <a:cubicBezTo>
                  <a:pt x="19945" y="18408"/>
                  <a:pt x="19850" y="18327"/>
                  <a:pt x="19749" y="18261"/>
                </a:cubicBezTo>
                <a:cubicBezTo>
                  <a:pt x="19556" y="18139"/>
                  <a:pt x="19328" y="18069"/>
                  <a:pt x="19091" y="18069"/>
                </a:cubicBezTo>
                <a:lnTo>
                  <a:pt x="19087" y="18069"/>
                </a:lnTo>
                <a:cubicBezTo>
                  <a:pt x="18879" y="18074"/>
                  <a:pt x="18678" y="18123"/>
                  <a:pt x="18503" y="18221"/>
                </a:cubicBezTo>
                <a:cubicBezTo>
                  <a:pt x="18397" y="18278"/>
                  <a:pt x="18303" y="18351"/>
                  <a:pt x="18217" y="18442"/>
                </a:cubicBezTo>
                <a:cubicBezTo>
                  <a:pt x="18193" y="18404"/>
                  <a:pt x="18163" y="18376"/>
                  <a:pt x="18135" y="18344"/>
                </a:cubicBezTo>
                <a:cubicBezTo>
                  <a:pt x="18131" y="18339"/>
                  <a:pt x="18131" y="18335"/>
                  <a:pt x="18127" y="18331"/>
                </a:cubicBezTo>
                <a:cubicBezTo>
                  <a:pt x="18095" y="18298"/>
                  <a:pt x="18062" y="18261"/>
                  <a:pt x="18029" y="18225"/>
                </a:cubicBezTo>
                <a:cubicBezTo>
                  <a:pt x="18029" y="18225"/>
                  <a:pt x="18025" y="18225"/>
                  <a:pt x="18025" y="18221"/>
                </a:cubicBezTo>
                <a:cubicBezTo>
                  <a:pt x="17992" y="18184"/>
                  <a:pt x="17956" y="18151"/>
                  <a:pt x="17918" y="18114"/>
                </a:cubicBezTo>
                <a:cubicBezTo>
                  <a:pt x="17899" y="18094"/>
                  <a:pt x="17874" y="18074"/>
                  <a:pt x="17854" y="18053"/>
                </a:cubicBezTo>
                <a:cubicBezTo>
                  <a:pt x="17915" y="17992"/>
                  <a:pt x="17976" y="17935"/>
                  <a:pt x="18046" y="17886"/>
                </a:cubicBezTo>
                <a:cubicBezTo>
                  <a:pt x="18344" y="17661"/>
                  <a:pt x="18703" y="17539"/>
                  <a:pt x="19083" y="17539"/>
                </a:cubicBezTo>
                <a:cubicBezTo>
                  <a:pt x="19088" y="17539"/>
                  <a:pt x="19092" y="17539"/>
                  <a:pt x="19097" y="17539"/>
                </a:cubicBezTo>
                <a:cubicBezTo>
                  <a:pt x="19582" y="17539"/>
                  <a:pt x="20054" y="17742"/>
                  <a:pt x="20382" y="18102"/>
                </a:cubicBezTo>
                <a:lnTo>
                  <a:pt x="20435" y="18057"/>
                </a:lnTo>
                <a:cubicBezTo>
                  <a:pt x="20088" y="17682"/>
                  <a:pt x="19601" y="17469"/>
                  <a:pt x="19091" y="17469"/>
                </a:cubicBezTo>
                <a:lnTo>
                  <a:pt x="19083" y="17469"/>
                </a:lnTo>
                <a:cubicBezTo>
                  <a:pt x="18703" y="17469"/>
                  <a:pt x="18344" y="17588"/>
                  <a:pt x="18041" y="17800"/>
                </a:cubicBezTo>
                <a:cubicBezTo>
                  <a:pt x="17956" y="17861"/>
                  <a:pt x="17874" y="17931"/>
                  <a:pt x="17801" y="18004"/>
                </a:cubicBezTo>
                <a:cubicBezTo>
                  <a:pt x="17645" y="17865"/>
                  <a:pt x="17482" y="17739"/>
                  <a:pt x="17306" y="17628"/>
                </a:cubicBezTo>
                <a:cubicBezTo>
                  <a:pt x="17764" y="17138"/>
                  <a:pt x="18409" y="16853"/>
                  <a:pt x="19079" y="16849"/>
                </a:cubicBezTo>
                <a:close/>
                <a:moveTo>
                  <a:pt x="34921" y="16849"/>
                </a:moveTo>
                <a:cubicBezTo>
                  <a:pt x="35624" y="16849"/>
                  <a:pt x="36286" y="17151"/>
                  <a:pt x="36751" y="17673"/>
                </a:cubicBezTo>
                <a:cubicBezTo>
                  <a:pt x="36073" y="18135"/>
                  <a:pt x="35538" y="18800"/>
                  <a:pt x="35249" y="19605"/>
                </a:cubicBezTo>
                <a:cubicBezTo>
                  <a:pt x="35134" y="19593"/>
                  <a:pt x="35019" y="19588"/>
                  <a:pt x="34901" y="19588"/>
                </a:cubicBezTo>
                <a:cubicBezTo>
                  <a:pt x="34836" y="19593"/>
                  <a:pt x="34770" y="19593"/>
                  <a:pt x="34705" y="19597"/>
                </a:cubicBezTo>
                <a:cubicBezTo>
                  <a:pt x="34697" y="19569"/>
                  <a:pt x="34685" y="19536"/>
                  <a:pt x="34672" y="19507"/>
                </a:cubicBezTo>
                <a:cubicBezTo>
                  <a:pt x="34661" y="19475"/>
                  <a:pt x="34648" y="19446"/>
                  <a:pt x="34636" y="19413"/>
                </a:cubicBezTo>
                <a:cubicBezTo>
                  <a:pt x="34627" y="19397"/>
                  <a:pt x="34619" y="19381"/>
                  <a:pt x="34612" y="19364"/>
                </a:cubicBezTo>
                <a:cubicBezTo>
                  <a:pt x="34476" y="19045"/>
                  <a:pt x="34297" y="18755"/>
                  <a:pt x="34088" y="18491"/>
                </a:cubicBezTo>
                <a:lnTo>
                  <a:pt x="34088" y="18491"/>
                </a:lnTo>
                <a:lnTo>
                  <a:pt x="34092" y="18495"/>
                </a:lnTo>
                <a:cubicBezTo>
                  <a:pt x="34280" y="18298"/>
                  <a:pt x="34529" y="18176"/>
                  <a:pt x="34799" y="18148"/>
                </a:cubicBezTo>
                <a:cubicBezTo>
                  <a:pt x="34836" y="18143"/>
                  <a:pt x="34876" y="18139"/>
                  <a:pt x="34914" y="18139"/>
                </a:cubicBezTo>
                <a:cubicBezTo>
                  <a:pt x="35191" y="18139"/>
                  <a:pt x="35457" y="18237"/>
                  <a:pt x="35665" y="18412"/>
                </a:cubicBezTo>
                <a:cubicBezTo>
                  <a:pt x="35698" y="18442"/>
                  <a:pt x="35726" y="18470"/>
                  <a:pt x="35759" y="18498"/>
                </a:cubicBezTo>
                <a:cubicBezTo>
                  <a:pt x="35771" y="18515"/>
                  <a:pt x="35788" y="18531"/>
                  <a:pt x="35800" y="18547"/>
                </a:cubicBezTo>
                <a:lnTo>
                  <a:pt x="35853" y="18502"/>
                </a:lnTo>
                <a:cubicBezTo>
                  <a:pt x="35623" y="18228"/>
                  <a:pt x="35285" y="18069"/>
                  <a:pt x="34927" y="18069"/>
                </a:cubicBezTo>
                <a:cubicBezTo>
                  <a:pt x="34922" y="18069"/>
                  <a:pt x="34918" y="18069"/>
                  <a:pt x="34914" y="18069"/>
                </a:cubicBezTo>
                <a:cubicBezTo>
                  <a:pt x="34893" y="18069"/>
                  <a:pt x="34872" y="18069"/>
                  <a:pt x="34852" y="18074"/>
                </a:cubicBezTo>
                <a:cubicBezTo>
                  <a:pt x="34546" y="18090"/>
                  <a:pt x="34264" y="18216"/>
                  <a:pt x="34048" y="18437"/>
                </a:cubicBezTo>
                <a:cubicBezTo>
                  <a:pt x="33933" y="18302"/>
                  <a:pt x="33811" y="18172"/>
                  <a:pt x="33680" y="18050"/>
                </a:cubicBezTo>
                <a:cubicBezTo>
                  <a:pt x="34011" y="17722"/>
                  <a:pt x="34444" y="17539"/>
                  <a:pt x="34910" y="17539"/>
                </a:cubicBezTo>
                <a:lnTo>
                  <a:pt x="34921" y="17539"/>
                </a:lnTo>
                <a:cubicBezTo>
                  <a:pt x="35412" y="17539"/>
                  <a:pt x="35881" y="17743"/>
                  <a:pt x="36212" y="18102"/>
                </a:cubicBezTo>
                <a:lnTo>
                  <a:pt x="36261" y="18057"/>
                </a:lnTo>
                <a:cubicBezTo>
                  <a:pt x="35918" y="17680"/>
                  <a:pt x="35433" y="17469"/>
                  <a:pt x="34924" y="17469"/>
                </a:cubicBezTo>
                <a:cubicBezTo>
                  <a:pt x="34919" y="17469"/>
                  <a:pt x="34914" y="17469"/>
                  <a:pt x="34910" y="17469"/>
                </a:cubicBezTo>
                <a:cubicBezTo>
                  <a:pt x="34427" y="17469"/>
                  <a:pt x="33970" y="17661"/>
                  <a:pt x="33631" y="18004"/>
                </a:cubicBezTo>
                <a:cubicBezTo>
                  <a:pt x="33476" y="17865"/>
                  <a:pt x="33308" y="17739"/>
                  <a:pt x="33132" y="17624"/>
                </a:cubicBezTo>
                <a:cubicBezTo>
                  <a:pt x="33390" y="17351"/>
                  <a:pt x="33705" y="17143"/>
                  <a:pt x="34048" y="17011"/>
                </a:cubicBezTo>
                <a:cubicBezTo>
                  <a:pt x="34166" y="16966"/>
                  <a:pt x="34284" y="16930"/>
                  <a:pt x="34407" y="16906"/>
                </a:cubicBezTo>
                <a:cubicBezTo>
                  <a:pt x="34489" y="16885"/>
                  <a:pt x="34570" y="16873"/>
                  <a:pt x="34656" y="16864"/>
                </a:cubicBezTo>
                <a:cubicBezTo>
                  <a:pt x="34738" y="16853"/>
                  <a:pt x="34823" y="16849"/>
                  <a:pt x="34906" y="16849"/>
                </a:cubicBezTo>
                <a:close/>
                <a:moveTo>
                  <a:pt x="50748" y="16849"/>
                </a:moveTo>
                <a:cubicBezTo>
                  <a:pt x="51451" y="16849"/>
                  <a:pt x="52116" y="17151"/>
                  <a:pt x="52582" y="17673"/>
                </a:cubicBezTo>
                <a:cubicBezTo>
                  <a:pt x="51900" y="18135"/>
                  <a:pt x="51365" y="18800"/>
                  <a:pt x="51074" y="19605"/>
                </a:cubicBezTo>
                <a:cubicBezTo>
                  <a:pt x="50969" y="19597"/>
                  <a:pt x="50863" y="19588"/>
                  <a:pt x="50756" y="19588"/>
                </a:cubicBezTo>
                <a:lnTo>
                  <a:pt x="50731" y="19588"/>
                </a:lnTo>
                <a:cubicBezTo>
                  <a:pt x="50667" y="19593"/>
                  <a:pt x="50601" y="19593"/>
                  <a:pt x="50535" y="19597"/>
                </a:cubicBezTo>
                <a:cubicBezTo>
                  <a:pt x="50524" y="19569"/>
                  <a:pt x="50511" y="19536"/>
                  <a:pt x="50503" y="19507"/>
                </a:cubicBezTo>
                <a:cubicBezTo>
                  <a:pt x="50495" y="19490"/>
                  <a:pt x="50491" y="19479"/>
                  <a:pt x="50482" y="19466"/>
                </a:cubicBezTo>
                <a:cubicBezTo>
                  <a:pt x="50471" y="19430"/>
                  <a:pt x="50458" y="19397"/>
                  <a:pt x="50442" y="19360"/>
                </a:cubicBezTo>
                <a:cubicBezTo>
                  <a:pt x="50433" y="19343"/>
                  <a:pt x="50426" y="19332"/>
                  <a:pt x="50422" y="19315"/>
                </a:cubicBezTo>
                <a:cubicBezTo>
                  <a:pt x="50405" y="19283"/>
                  <a:pt x="50393" y="19250"/>
                  <a:pt x="50377" y="19221"/>
                </a:cubicBezTo>
                <a:cubicBezTo>
                  <a:pt x="50369" y="19205"/>
                  <a:pt x="50360" y="19189"/>
                  <a:pt x="50352" y="19172"/>
                </a:cubicBezTo>
                <a:cubicBezTo>
                  <a:pt x="50335" y="19140"/>
                  <a:pt x="50320" y="19111"/>
                  <a:pt x="50307" y="19083"/>
                </a:cubicBezTo>
                <a:cubicBezTo>
                  <a:pt x="50295" y="19066"/>
                  <a:pt x="50286" y="19049"/>
                  <a:pt x="50279" y="19034"/>
                </a:cubicBezTo>
                <a:cubicBezTo>
                  <a:pt x="50262" y="19005"/>
                  <a:pt x="50246" y="18976"/>
                  <a:pt x="50230" y="18947"/>
                </a:cubicBezTo>
                <a:cubicBezTo>
                  <a:pt x="50222" y="18932"/>
                  <a:pt x="50209" y="18915"/>
                  <a:pt x="50201" y="18898"/>
                </a:cubicBezTo>
                <a:cubicBezTo>
                  <a:pt x="50184" y="18870"/>
                  <a:pt x="50168" y="18842"/>
                  <a:pt x="50148" y="18817"/>
                </a:cubicBezTo>
                <a:cubicBezTo>
                  <a:pt x="50139" y="18800"/>
                  <a:pt x="50128" y="18785"/>
                  <a:pt x="50115" y="18768"/>
                </a:cubicBezTo>
                <a:cubicBezTo>
                  <a:pt x="50099" y="18740"/>
                  <a:pt x="50083" y="18715"/>
                  <a:pt x="50066" y="18691"/>
                </a:cubicBezTo>
                <a:cubicBezTo>
                  <a:pt x="50054" y="18674"/>
                  <a:pt x="50041" y="18657"/>
                  <a:pt x="50030" y="18642"/>
                </a:cubicBezTo>
                <a:cubicBezTo>
                  <a:pt x="50013" y="18617"/>
                  <a:pt x="49992" y="18589"/>
                  <a:pt x="49977" y="18564"/>
                </a:cubicBezTo>
                <a:cubicBezTo>
                  <a:pt x="49964" y="18547"/>
                  <a:pt x="49947" y="18531"/>
                  <a:pt x="49935" y="18515"/>
                </a:cubicBezTo>
                <a:cubicBezTo>
                  <a:pt x="49932" y="18508"/>
                  <a:pt x="49926" y="18501"/>
                  <a:pt x="49919" y="18495"/>
                </a:cubicBezTo>
                <a:lnTo>
                  <a:pt x="49919" y="18495"/>
                </a:lnTo>
                <a:cubicBezTo>
                  <a:pt x="50135" y="18270"/>
                  <a:pt x="50430" y="18143"/>
                  <a:pt x="50744" y="18139"/>
                </a:cubicBezTo>
                <a:cubicBezTo>
                  <a:pt x="51083" y="18139"/>
                  <a:pt x="51406" y="18286"/>
                  <a:pt x="51630" y="18547"/>
                </a:cubicBezTo>
                <a:lnTo>
                  <a:pt x="51683" y="18502"/>
                </a:lnTo>
                <a:cubicBezTo>
                  <a:pt x="51447" y="18225"/>
                  <a:pt x="51108" y="18069"/>
                  <a:pt x="50744" y="18069"/>
                </a:cubicBezTo>
                <a:cubicBezTo>
                  <a:pt x="50720" y="18069"/>
                  <a:pt x="50699" y="18069"/>
                  <a:pt x="50678" y="18074"/>
                </a:cubicBezTo>
                <a:cubicBezTo>
                  <a:pt x="50373" y="18090"/>
                  <a:pt x="50090" y="18216"/>
                  <a:pt x="49874" y="18442"/>
                </a:cubicBezTo>
                <a:cubicBezTo>
                  <a:pt x="49862" y="18425"/>
                  <a:pt x="49849" y="18412"/>
                  <a:pt x="49837" y="18397"/>
                </a:cubicBezTo>
                <a:cubicBezTo>
                  <a:pt x="49821" y="18376"/>
                  <a:pt x="49800" y="18351"/>
                  <a:pt x="49785" y="18331"/>
                </a:cubicBezTo>
                <a:cubicBezTo>
                  <a:pt x="49768" y="18314"/>
                  <a:pt x="49751" y="18298"/>
                  <a:pt x="49739" y="18282"/>
                </a:cubicBezTo>
                <a:cubicBezTo>
                  <a:pt x="49719" y="18261"/>
                  <a:pt x="49698" y="18241"/>
                  <a:pt x="49678" y="18216"/>
                </a:cubicBezTo>
                <a:cubicBezTo>
                  <a:pt x="49666" y="18200"/>
                  <a:pt x="49649" y="18188"/>
                  <a:pt x="49634" y="18172"/>
                </a:cubicBezTo>
                <a:cubicBezTo>
                  <a:pt x="49613" y="18151"/>
                  <a:pt x="49592" y="18131"/>
                  <a:pt x="49572" y="18110"/>
                </a:cubicBezTo>
                <a:cubicBezTo>
                  <a:pt x="49555" y="18094"/>
                  <a:pt x="49539" y="18078"/>
                  <a:pt x="49523" y="18065"/>
                </a:cubicBezTo>
                <a:cubicBezTo>
                  <a:pt x="49519" y="18061"/>
                  <a:pt x="49515" y="18057"/>
                  <a:pt x="49511" y="18053"/>
                </a:cubicBezTo>
                <a:cubicBezTo>
                  <a:pt x="49837" y="17722"/>
                  <a:pt x="50275" y="17539"/>
                  <a:pt x="50740" y="17539"/>
                </a:cubicBezTo>
                <a:cubicBezTo>
                  <a:pt x="50745" y="17539"/>
                  <a:pt x="50750" y="17539"/>
                  <a:pt x="50754" y="17539"/>
                </a:cubicBezTo>
                <a:cubicBezTo>
                  <a:pt x="51243" y="17539"/>
                  <a:pt x="51711" y="17742"/>
                  <a:pt x="52039" y="18102"/>
                </a:cubicBezTo>
                <a:lnTo>
                  <a:pt x="52092" y="18057"/>
                </a:lnTo>
                <a:cubicBezTo>
                  <a:pt x="51745" y="17682"/>
                  <a:pt x="51259" y="17469"/>
                  <a:pt x="50748" y="17469"/>
                </a:cubicBezTo>
                <a:lnTo>
                  <a:pt x="50740" y="17469"/>
                </a:lnTo>
                <a:cubicBezTo>
                  <a:pt x="50254" y="17469"/>
                  <a:pt x="49800" y="17661"/>
                  <a:pt x="49457" y="18004"/>
                </a:cubicBezTo>
                <a:cubicBezTo>
                  <a:pt x="49441" y="17988"/>
                  <a:pt x="49425" y="17976"/>
                  <a:pt x="49408" y="17959"/>
                </a:cubicBezTo>
                <a:cubicBezTo>
                  <a:pt x="49389" y="17943"/>
                  <a:pt x="49368" y="17927"/>
                  <a:pt x="49347" y="17910"/>
                </a:cubicBezTo>
                <a:cubicBezTo>
                  <a:pt x="49331" y="17894"/>
                  <a:pt x="49310" y="17878"/>
                  <a:pt x="49290" y="17861"/>
                </a:cubicBezTo>
                <a:cubicBezTo>
                  <a:pt x="49270" y="17849"/>
                  <a:pt x="49249" y="17833"/>
                  <a:pt x="49229" y="17816"/>
                </a:cubicBezTo>
                <a:cubicBezTo>
                  <a:pt x="49208" y="17800"/>
                  <a:pt x="49188" y="17784"/>
                  <a:pt x="49168" y="17771"/>
                </a:cubicBezTo>
                <a:cubicBezTo>
                  <a:pt x="49147" y="17755"/>
                  <a:pt x="49131" y="17739"/>
                  <a:pt x="49110" y="17726"/>
                </a:cubicBezTo>
                <a:cubicBezTo>
                  <a:pt x="49086" y="17710"/>
                  <a:pt x="49065" y="17698"/>
                  <a:pt x="49045" y="17682"/>
                </a:cubicBezTo>
                <a:cubicBezTo>
                  <a:pt x="49025" y="17669"/>
                  <a:pt x="49004" y="17653"/>
                  <a:pt x="48984" y="17641"/>
                </a:cubicBezTo>
                <a:cubicBezTo>
                  <a:pt x="48976" y="17637"/>
                  <a:pt x="48972" y="17633"/>
                  <a:pt x="48963" y="17628"/>
                </a:cubicBezTo>
                <a:cubicBezTo>
                  <a:pt x="49421" y="17138"/>
                  <a:pt x="50066" y="16853"/>
                  <a:pt x="50736" y="16849"/>
                </a:cubicBezTo>
                <a:close/>
                <a:moveTo>
                  <a:pt x="66579" y="16849"/>
                </a:moveTo>
                <a:cubicBezTo>
                  <a:pt x="67282" y="16849"/>
                  <a:pt x="67943" y="17151"/>
                  <a:pt x="68409" y="17673"/>
                </a:cubicBezTo>
                <a:cubicBezTo>
                  <a:pt x="67730" y="18135"/>
                  <a:pt x="67195" y="18800"/>
                  <a:pt x="66905" y="19605"/>
                </a:cubicBezTo>
                <a:cubicBezTo>
                  <a:pt x="66799" y="19597"/>
                  <a:pt x="66693" y="19588"/>
                  <a:pt x="66583" y="19588"/>
                </a:cubicBezTo>
                <a:lnTo>
                  <a:pt x="66558" y="19588"/>
                </a:lnTo>
                <a:cubicBezTo>
                  <a:pt x="66493" y="19593"/>
                  <a:pt x="66428" y="19593"/>
                  <a:pt x="66362" y="19597"/>
                </a:cubicBezTo>
                <a:cubicBezTo>
                  <a:pt x="66354" y="19569"/>
                  <a:pt x="66341" y="19536"/>
                  <a:pt x="66330" y="19507"/>
                </a:cubicBezTo>
                <a:cubicBezTo>
                  <a:pt x="66183" y="19136"/>
                  <a:pt x="65987" y="18793"/>
                  <a:pt x="65746" y="18491"/>
                </a:cubicBezTo>
                <a:lnTo>
                  <a:pt x="65746" y="18491"/>
                </a:lnTo>
                <a:lnTo>
                  <a:pt x="65749" y="18495"/>
                </a:lnTo>
                <a:cubicBezTo>
                  <a:pt x="65938" y="18298"/>
                  <a:pt x="66187" y="18176"/>
                  <a:pt x="66456" y="18148"/>
                </a:cubicBezTo>
                <a:cubicBezTo>
                  <a:pt x="66493" y="18143"/>
                  <a:pt x="66534" y="18139"/>
                  <a:pt x="66571" y="18139"/>
                </a:cubicBezTo>
                <a:cubicBezTo>
                  <a:pt x="66583" y="18139"/>
                  <a:pt x="66595" y="18139"/>
                  <a:pt x="66603" y="18143"/>
                </a:cubicBezTo>
                <a:lnTo>
                  <a:pt x="66660" y="18143"/>
                </a:lnTo>
                <a:cubicBezTo>
                  <a:pt x="66673" y="18143"/>
                  <a:pt x="66689" y="18148"/>
                  <a:pt x="66705" y="18148"/>
                </a:cubicBezTo>
                <a:lnTo>
                  <a:pt x="66709" y="18148"/>
                </a:lnTo>
                <a:cubicBezTo>
                  <a:pt x="66999" y="18180"/>
                  <a:pt x="67265" y="18323"/>
                  <a:pt x="67457" y="18547"/>
                </a:cubicBezTo>
                <a:lnTo>
                  <a:pt x="67510" y="18502"/>
                </a:lnTo>
                <a:cubicBezTo>
                  <a:pt x="67293" y="18246"/>
                  <a:pt x="66987" y="18094"/>
                  <a:pt x="66656" y="18074"/>
                </a:cubicBezTo>
                <a:lnTo>
                  <a:pt x="66644" y="18074"/>
                </a:lnTo>
                <a:cubicBezTo>
                  <a:pt x="66632" y="18074"/>
                  <a:pt x="66616" y="18069"/>
                  <a:pt x="66603" y="18069"/>
                </a:cubicBezTo>
                <a:lnTo>
                  <a:pt x="66571" y="18069"/>
                </a:lnTo>
                <a:cubicBezTo>
                  <a:pt x="66240" y="18074"/>
                  <a:pt x="65934" y="18204"/>
                  <a:pt x="65704" y="18442"/>
                </a:cubicBezTo>
                <a:cubicBezTo>
                  <a:pt x="65591" y="18302"/>
                  <a:pt x="65468" y="18172"/>
                  <a:pt x="65337" y="18053"/>
                </a:cubicBezTo>
                <a:cubicBezTo>
                  <a:pt x="65668" y="17722"/>
                  <a:pt x="66101" y="17539"/>
                  <a:pt x="66567" y="17539"/>
                </a:cubicBezTo>
                <a:cubicBezTo>
                  <a:pt x="66572" y="17539"/>
                  <a:pt x="66576" y="17539"/>
                  <a:pt x="66581" y="17539"/>
                </a:cubicBezTo>
                <a:cubicBezTo>
                  <a:pt x="67066" y="17539"/>
                  <a:pt x="67538" y="17742"/>
                  <a:pt x="67870" y="18102"/>
                </a:cubicBezTo>
                <a:lnTo>
                  <a:pt x="67919" y="18057"/>
                </a:lnTo>
                <a:cubicBezTo>
                  <a:pt x="67576" y="17682"/>
                  <a:pt x="67085" y="17469"/>
                  <a:pt x="66579" y="17469"/>
                </a:cubicBezTo>
                <a:lnTo>
                  <a:pt x="66567" y="17469"/>
                </a:lnTo>
                <a:cubicBezTo>
                  <a:pt x="66085" y="17469"/>
                  <a:pt x="65627" y="17661"/>
                  <a:pt x="65288" y="18004"/>
                </a:cubicBezTo>
                <a:cubicBezTo>
                  <a:pt x="65133" y="17865"/>
                  <a:pt x="64965" y="17739"/>
                  <a:pt x="64790" y="17628"/>
                </a:cubicBezTo>
                <a:cubicBezTo>
                  <a:pt x="65248" y="17138"/>
                  <a:pt x="65893" y="16853"/>
                  <a:pt x="66562" y="16849"/>
                </a:cubicBezTo>
                <a:close/>
                <a:moveTo>
                  <a:pt x="82405" y="16849"/>
                </a:moveTo>
                <a:cubicBezTo>
                  <a:pt x="83108" y="16849"/>
                  <a:pt x="83774" y="17151"/>
                  <a:pt x="84239" y="17673"/>
                </a:cubicBezTo>
                <a:cubicBezTo>
                  <a:pt x="83561" y="18135"/>
                  <a:pt x="83022" y="18800"/>
                  <a:pt x="82732" y="19605"/>
                </a:cubicBezTo>
                <a:cubicBezTo>
                  <a:pt x="82626" y="19597"/>
                  <a:pt x="82520" y="19588"/>
                  <a:pt x="82413" y="19588"/>
                </a:cubicBezTo>
                <a:lnTo>
                  <a:pt x="82389" y="19588"/>
                </a:lnTo>
                <a:cubicBezTo>
                  <a:pt x="82324" y="19593"/>
                  <a:pt x="82258" y="19593"/>
                  <a:pt x="82193" y="19597"/>
                </a:cubicBezTo>
                <a:cubicBezTo>
                  <a:pt x="82181" y="19569"/>
                  <a:pt x="82172" y="19536"/>
                  <a:pt x="82160" y="19507"/>
                </a:cubicBezTo>
                <a:cubicBezTo>
                  <a:pt x="82013" y="19136"/>
                  <a:pt x="81813" y="18793"/>
                  <a:pt x="81572" y="18491"/>
                </a:cubicBezTo>
                <a:lnTo>
                  <a:pt x="81572" y="18491"/>
                </a:lnTo>
                <a:lnTo>
                  <a:pt x="81576" y="18495"/>
                </a:lnTo>
                <a:cubicBezTo>
                  <a:pt x="81768" y="18298"/>
                  <a:pt x="82013" y="18176"/>
                  <a:pt x="82283" y="18148"/>
                </a:cubicBezTo>
                <a:cubicBezTo>
                  <a:pt x="82324" y="18143"/>
                  <a:pt x="82360" y="18139"/>
                  <a:pt x="82401" y="18139"/>
                </a:cubicBezTo>
                <a:cubicBezTo>
                  <a:pt x="82413" y="18139"/>
                  <a:pt x="82426" y="18139"/>
                  <a:pt x="82438" y="18143"/>
                </a:cubicBezTo>
                <a:lnTo>
                  <a:pt x="82466" y="18143"/>
                </a:lnTo>
                <a:cubicBezTo>
                  <a:pt x="82479" y="18143"/>
                  <a:pt x="82496" y="18143"/>
                  <a:pt x="82507" y="18148"/>
                </a:cubicBezTo>
                <a:lnTo>
                  <a:pt x="82528" y="18148"/>
                </a:lnTo>
                <a:cubicBezTo>
                  <a:pt x="82548" y="18148"/>
                  <a:pt x="82564" y="18151"/>
                  <a:pt x="82581" y="18155"/>
                </a:cubicBezTo>
                <a:lnTo>
                  <a:pt x="82589" y="18155"/>
                </a:lnTo>
                <a:cubicBezTo>
                  <a:pt x="82839" y="18197"/>
                  <a:pt x="83067" y="18314"/>
                  <a:pt x="83239" y="18498"/>
                </a:cubicBezTo>
                <a:lnTo>
                  <a:pt x="83242" y="18498"/>
                </a:lnTo>
                <a:cubicBezTo>
                  <a:pt x="83259" y="18515"/>
                  <a:pt x="83271" y="18531"/>
                  <a:pt x="83288" y="18547"/>
                </a:cubicBezTo>
                <a:lnTo>
                  <a:pt x="83341" y="18502"/>
                </a:lnTo>
                <a:cubicBezTo>
                  <a:pt x="83324" y="18486"/>
                  <a:pt x="83308" y="18470"/>
                  <a:pt x="83295" y="18453"/>
                </a:cubicBezTo>
                <a:cubicBezTo>
                  <a:pt x="83063" y="18208"/>
                  <a:pt x="82745" y="18069"/>
                  <a:pt x="82405" y="18069"/>
                </a:cubicBezTo>
                <a:lnTo>
                  <a:pt x="82401" y="18069"/>
                </a:lnTo>
                <a:cubicBezTo>
                  <a:pt x="82070" y="18074"/>
                  <a:pt x="81764" y="18204"/>
                  <a:pt x="81531" y="18442"/>
                </a:cubicBezTo>
                <a:cubicBezTo>
                  <a:pt x="81421" y="18302"/>
                  <a:pt x="81299" y="18172"/>
                  <a:pt x="81167" y="18053"/>
                </a:cubicBezTo>
                <a:cubicBezTo>
                  <a:pt x="81290" y="17931"/>
                  <a:pt x="81425" y="17824"/>
                  <a:pt x="81576" y="17747"/>
                </a:cubicBezTo>
                <a:cubicBezTo>
                  <a:pt x="81825" y="17612"/>
                  <a:pt x="82103" y="17539"/>
                  <a:pt x="82398" y="17539"/>
                </a:cubicBezTo>
                <a:lnTo>
                  <a:pt x="82405" y="17539"/>
                </a:lnTo>
                <a:cubicBezTo>
                  <a:pt x="82895" y="17539"/>
                  <a:pt x="83365" y="17743"/>
                  <a:pt x="83696" y="18102"/>
                </a:cubicBezTo>
                <a:lnTo>
                  <a:pt x="83749" y="18057"/>
                </a:lnTo>
                <a:cubicBezTo>
                  <a:pt x="83406" y="17682"/>
                  <a:pt x="82916" y="17469"/>
                  <a:pt x="82405" y="17469"/>
                </a:cubicBezTo>
                <a:lnTo>
                  <a:pt x="82398" y="17469"/>
                </a:lnTo>
                <a:cubicBezTo>
                  <a:pt x="82246" y="17469"/>
                  <a:pt x="82095" y="17490"/>
                  <a:pt x="81952" y="17522"/>
                </a:cubicBezTo>
                <a:cubicBezTo>
                  <a:pt x="81638" y="17603"/>
                  <a:pt x="81352" y="17767"/>
                  <a:pt x="81114" y="18004"/>
                </a:cubicBezTo>
                <a:cubicBezTo>
                  <a:pt x="80960" y="17865"/>
                  <a:pt x="80796" y="17739"/>
                  <a:pt x="80620" y="17628"/>
                </a:cubicBezTo>
                <a:cubicBezTo>
                  <a:pt x="81078" y="17138"/>
                  <a:pt x="81723" y="16853"/>
                  <a:pt x="82393" y="16849"/>
                </a:cubicBezTo>
                <a:close/>
                <a:moveTo>
                  <a:pt x="15166" y="17069"/>
                </a:moveTo>
                <a:cubicBezTo>
                  <a:pt x="16767" y="17069"/>
                  <a:pt x="18201" y="18050"/>
                  <a:pt x="18781" y="19532"/>
                </a:cubicBezTo>
                <a:cubicBezTo>
                  <a:pt x="18789" y="19556"/>
                  <a:pt x="18797" y="19581"/>
                  <a:pt x="18806" y="19601"/>
                </a:cubicBezTo>
                <a:cubicBezTo>
                  <a:pt x="18585" y="19618"/>
                  <a:pt x="18368" y="19654"/>
                  <a:pt x="18160" y="19703"/>
                </a:cubicBezTo>
                <a:cubicBezTo>
                  <a:pt x="17662" y="18502"/>
                  <a:pt x="16469" y="17706"/>
                  <a:pt x="15166" y="17706"/>
                </a:cubicBezTo>
                <a:lnTo>
                  <a:pt x="15145" y="17706"/>
                </a:lnTo>
                <a:cubicBezTo>
                  <a:pt x="15019" y="17706"/>
                  <a:pt x="14896" y="17714"/>
                  <a:pt x="14774" y="17731"/>
                </a:cubicBezTo>
                <a:cubicBezTo>
                  <a:pt x="14693" y="17739"/>
                  <a:pt x="14610" y="17751"/>
                  <a:pt x="14533" y="17767"/>
                </a:cubicBezTo>
                <a:cubicBezTo>
                  <a:pt x="14493" y="17775"/>
                  <a:pt x="14451" y="17784"/>
                  <a:pt x="14410" y="17792"/>
                </a:cubicBezTo>
                <a:cubicBezTo>
                  <a:pt x="13409" y="18029"/>
                  <a:pt x="12568" y="18731"/>
                  <a:pt x="12165" y="19716"/>
                </a:cubicBezTo>
                <a:cubicBezTo>
                  <a:pt x="11956" y="19662"/>
                  <a:pt x="11739" y="19626"/>
                  <a:pt x="11522" y="19605"/>
                </a:cubicBezTo>
                <a:cubicBezTo>
                  <a:pt x="11870" y="18666"/>
                  <a:pt x="12561" y="17918"/>
                  <a:pt x="13422" y="17481"/>
                </a:cubicBezTo>
                <a:cubicBezTo>
                  <a:pt x="13512" y="17437"/>
                  <a:pt x="13598" y="17400"/>
                  <a:pt x="13692" y="17358"/>
                </a:cubicBezTo>
                <a:cubicBezTo>
                  <a:pt x="13782" y="17322"/>
                  <a:pt x="13871" y="17290"/>
                  <a:pt x="13965" y="17256"/>
                </a:cubicBezTo>
                <a:cubicBezTo>
                  <a:pt x="14341" y="17138"/>
                  <a:pt x="14733" y="17069"/>
                  <a:pt x="15141" y="17069"/>
                </a:cubicBezTo>
                <a:close/>
                <a:moveTo>
                  <a:pt x="31136" y="17069"/>
                </a:moveTo>
                <a:cubicBezTo>
                  <a:pt x="31168" y="17073"/>
                  <a:pt x="31200" y="17073"/>
                  <a:pt x="31234" y="17077"/>
                </a:cubicBezTo>
                <a:lnTo>
                  <a:pt x="31287" y="17077"/>
                </a:lnTo>
                <a:cubicBezTo>
                  <a:pt x="31323" y="17081"/>
                  <a:pt x="31360" y="17085"/>
                  <a:pt x="31397" y="17089"/>
                </a:cubicBezTo>
                <a:cubicBezTo>
                  <a:pt x="31409" y="17089"/>
                  <a:pt x="31426" y="17094"/>
                  <a:pt x="31438" y="17094"/>
                </a:cubicBezTo>
                <a:cubicBezTo>
                  <a:pt x="31479" y="17098"/>
                  <a:pt x="31519" y="17102"/>
                  <a:pt x="31560" y="17109"/>
                </a:cubicBezTo>
                <a:cubicBezTo>
                  <a:pt x="31568" y="17109"/>
                  <a:pt x="31577" y="17109"/>
                  <a:pt x="31585" y="17113"/>
                </a:cubicBezTo>
                <a:cubicBezTo>
                  <a:pt x="31630" y="17118"/>
                  <a:pt x="31679" y="17126"/>
                  <a:pt x="31724" y="17138"/>
                </a:cubicBezTo>
                <a:lnTo>
                  <a:pt x="31736" y="17138"/>
                </a:lnTo>
                <a:cubicBezTo>
                  <a:pt x="31785" y="17147"/>
                  <a:pt x="31834" y="17158"/>
                  <a:pt x="31879" y="17171"/>
                </a:cubicBezTo>
                <a:lnTo>
                  <a:pt x="31883" y="17171"/>
                </a:lnTo>
                <a:cubicBezTo>
                  <a:pt x="32859" y="17400"/>
                  <a:pt x="33713" y="18004"/>
                  <a:pt x="34260" y="18849"/>
                </a:cubicBezTo>
                <a:lnTo>
                  <a:pt x="34260" y="18853"/>
                </a:lnTo>
                <a:cubicBezTo>
                  <a:pt x="34284" y="18891"/>
                  <a:pt x="34309" y="18932"/>
                  <a:pt x="34333" y="18968"/>
                </a:cubicBezTo>
                <a:cubicBezTo>
                  <a:pt x="34337" y="18972"/>
                  <a:pt x="34337" y="18976"/>
                  <a:pt x="34342" y="18981"/>
                </a:cubicBezTo>
                <a:cubicBezTo>
                  <a:pt x="34362" y="19021"/>
                  <a:pt x="34382" y="19058"/>
                  <a:pt x="34403" y="19094"/>
                </a:cubicBezTo>
                <a:cubicBezTo>
                  <a:pt x="34407" y="19103"/>
                  <a:pt x="34411" y="19107"/>
                  <a:pt x="34416" y="19115"/>
                </a:cubicBezTo>
                <a:cubicBezTo>
                  <a:pt x="34435" y="19147"/>
                  <a:pt x="34452" y="19185"/>
                  <a:pt x="34469" y="19221"/>
                </a:cubicBezTo>
                <a:cubicBezTo>
                  <a:pt x="34472" y="19230"/>
                  <a:pt x="34480" y="19241"/>
                  <a:pt x="34484" y="19250"/>
                </a:cubicBezTo>
                <a:cubicBezTo>
                  <a:pt x="34501" y="19287"/>
                  <a:pt x="34518" y="19319"/>
                  <a:pt x="34533" y="19356"/>
                </a:cubicBezTo>
                <a:cubicBezTo>
                  <a:pt x="34538" y="19368"/>
                  <a:pt x="34542" y="19377"/>
                  <a:pt x="34550" y="19388"/>
                </a:cubicBezTo>
                <a:cubicBezTo>
                  <a:pt x="34563" y="19422"/>
                  <a:pt x="34578" y="19458"/>
                  <a:pt x="34591" y="19490"/>
                </a:cubicBezTo>
                <a:cubicBezTo>
                  <a:pt x="34595" y="19503"/>
                  <a:pt x="34603" y="19520"/>
                  <a:pt x="34607" y="19532"/>
                </a:cubicBezTo>
                <a:cubicBezTo>
                  <a:pt x="34616" y="19556"/>
                  <a:pt x="34623" y="19581"/>
                  <a:pt x="34631" y="19601"/>
                </a:cubicBezTo>
                <a:cubicBezTo>
                  <a:pt x="34416" y="19618"/>
                  <a:pt x="34199" y="19654"/>
                  <a:pt x="33986" y="19703"/>
                </a:cubicBezTo>
                <a:cubicBezTo>
                  <a:pt x="33500" y="18535"/>
                  <a:pt x="32361" y="17751"/>
                  <a:pt x="31099" y="17706"/>
                </a:cubicBezTo>
                <a:lnTo>
                  <a:pt x="30972" y="17706"/>
                </a:lnTo>
                <a:cubicBezTo>
                  <a:pt x="30931" y="17706"/>
                  <a:pt x="30891" y="17706"/>
                  <a:pt x="30850" y="17710"/>
                </a:cubicBezTo>
                <a:cubicBezTo>
                  <a:pt x="30755" y="17714"/>
                  <a:pt x="30661" y="17722"/>
                  <a:pt x="30568" y="17735"/>
                </a:cubicBezTo>
                <a:cubicBezTo>
                  <a:pt x="30510" y="17743"/>
                  <a:pt x="30457" y="17751"/>
                  <a:pt x="30401" y="17759"/>
                </a:cubicBezTo>
                <a:cubicBezTo>
                  <a:pt x="30282" y="17780"/>
                  <a:pt x="30167" y="17808"/>
                  <a:pt x="30054" y="17845"/>
                </a:cubicBezTo>
                <a:cubicBezTo>
                  <a:pt x="30037" y="17849"/>
                  <a:pt x="30024" y="17853"/>
                  <a:pt x="30009" y="17857"/>
                </a:cubicBezTo>
                <a:cubicBezTo>
                  <a:pt x="29963" y="17869"/>
                  <a:pt x="29922" y="17886"/>
                  <a:pt x="29877" y="17902"/>
                </a:cubicBezTo>
                <a:cubicBezTo>
                  <a:pt x="29036" y="18204"/>
                  <a:pt x="28350" y="18853"/>
                  <a:pt x="27995" y="19716"/>
                </a:cubicBezTo>
                <a:cubicBezTo>
                  <a:pt x="27786" y="19662"/>
                  <a:pt x="27570" y="19626"/>
                  <a:pt x="27349" y="19605"/>
                </a:cubicBezTo>
                <a:cubicBezTo>
                  <a:pt x="27696" y="18666"/>
                  <a:pt x="28391" y="17918"/>
                  <a:pt x="29253" y="17481"/>
                </a:cubicBezTo>
                <a:cubicBezTo>
                  <a:pt x="29338" y="17437"/>
                  <a:pt x="29428" y="17400"/>
                  <a:pt x="29518" y="17358"/>
                </a:cubicBezTo>
                <a:cubicBezTo>
                  <a:pt x="29608" y="17322"/>
                  <a:pt x="29702" y="17290"/>
                  <a:pt x="29796" y="17256"/>
                </a:cubicBezTo>
                <a:cubicBezTo>
                  <a:pt x="30167" y="17138"/>
                  <a:pt x="30563" y="17069"/>
                  <a:pt x="30968" y="17069"/>
                </a:cubicBezTo>
                <a:close/>
                <a:moveTo>
                  <a:pt x="46962" y="17069"/>
                </a:moveTo>
                <a:cubicBezTo>
                  <a:pt x="46995" y="17073"/>
                  <a:pt x="47023" y="17073"/>
                  <a:pt x="47052" y="17073"/>
                </a:cubicBezTo>
                <a:cubicBezTo>
                  <a:pt x="47076" y="17077"/>
                  <a:pt x="47097" y="17077"/>
                  <a:pt x="47117" y="17077"/>
                </a:cubicBezTo>
                <a:cubicBezTo>
                  <a:pt x="47150" y="17081"/>
                  <a:pt x="47183" y="17085"/>
                  <a:pt x="47211" y="17089"/>
                </a:cubicBezTo>
                <a:cubicBezTo>
                  <a:pt x="47232" y="17089"/>
                  <a:pt x="47248" y="17089"/>
                  <a:pt x="47268" y="17094"/>
                </a:cubicBezTo>
                <a:cubicBezTo>
                  <a:pt x="47301" y="17098"/>
                  <a:pt x="47338" y="17102"/>
                  <a:pt x="47370" y="17106"/>
                </a:cubicBezTo>
                <a:cubicBezTo>
                  <a:pt x="47387" y="17109"/>
                  <a:pt x="47404" y="17109"/>
                  <a:pt x="47419" y="17113"/>
                </a:cubicBezTo>
                <a:cubicBezTo>
                  <a:pt x="47453" y="17118"/>
                  <a:pt x="47489" y="17126"/>
                  <a:pt x="47526" y="17130"/>
                </a:cubicBezTo>
                <a:cubicBezTo>
                  <a:pt x="47538" y="17134"/>
                  <a:pt x="47555" y="17138"/>
                  <a:pt x="47566" y="17138"/>
                </a:cubicBezTo>
                <a:cubicBezTo>
                  <a:pt x="47604" y="17147"/>
                  <a:pt x="47640" y="17155"/>
                  <a:pt x="47677" y="17162"/>
                </a:cubicBezTo>
                <a:cubicBezTo>
                  <a:pt x="47689" y="17167"/>
                  <a:pt x="47702" y="17167"/>
                  <a:pt x="47713" y="17171"/>
                </a:cubicBezTo>
                <a:cubicBezTo>
                  <a:pt x="47754" y="17179"/>
                  <a:pt x="47791" y="17192"/>
                  <a:pt x="47828" y="17200"/>
                </a:cubicBezTo>
                <a:cubicBezTo>
                  <a:pt x="47840" y="17204"/>
                  <a:pt x="47849" y="17204"/>
                  <a:pt x="47860" y="17207"/>
                </a:cubicBezTo>
                <a:cubicBezTo>
                  <a:pt x="47898" y="17220"/>
                  <a:pt x="47938" y="17232"/>
                  <a:pt x="47975" y="17245"/>
                </a:cubicBezTo>
                <a:cubicBezTo>
                  <a:pt x="47983" y="17245"/>
                  <a:pt x="47996" y="17249"/>
                  <a:pt x="48003" y="17253"/>
                </a:cubicBezTo>
                <a:cubicBezTo>
                  <a:pt x="48045" y="17265"/>
                  <a:pt x="48081" y="17277"/>
                  <a:pt x="48122" y="17290"/>
                </a:cubicBezTo>
                <a:cubicBezTo>
                  <a:pt x="48130" y="17294"/>
                  <a:pt x="48139" y="17298"/>
                  <a:pt x="48147" y="17298"/>
                </a:cubicBezTo>
                <a:cubicBezTo>
                  <a:pt x="48183" y="17314"/>
                  <a:pt x="48224" y="17330"/>
                  <a:pt x="48261" y="17343"/>
                </a:cubicBezTo>
                <a:cubicBezTo>
                  <a:pt x="48269" y="17347"/>
                  <a:pt x="48277" y="17351"/>
                  <a:pt x="48286" y="17355"/>
                </a:cubicBezTo>
                <a:cubicBezTo>
                  <a:pt x="48322" y="17367"/>
                  <a:pt x="48363" y="17383"/>
                  <a:pt x="48399" y="17404"/>
                </a:cubicBezTo>
                <a:cubicBezTo>
                  <a:pt x="48408" y="17404"/>
                  <a:pt x="48416" y="17407"/>
                  <a:pt x="48420" y="17412"/>
                </a:cubicBezTo>
                <a:cubicBezTo>
                  <a:pt x="48461" y="17428"/>
                  <a:pt x="48497" y="17449"/>
                  <a:pt x="48535" y="17465"/>
                </a:cubicBezTo>
                <a:cubicBezTo>
                  <a:pt x="48543" y="17469"/>
                  <a:pt x="48550" y="17473"/>
                  <a:pt x="48555" y="17477"/>
                </a:cubicBezTo>
                <a:cubicBezTo>
                  <a:pt x="48592" y="17494"/>
                  <a:pt x="48633" y="17514"/>
                  <a:pt x="48669" y="17535"/>
                </a:cubicBezTo>
                <a:cubicBezTo>
                  <a:pt x="48673" y="17539"/>
                  <a:pt x="48682" y="17543"/>
                  <a:pt x="48690" y="17543"/>
                </a:cubicBezTo>
                <a:cubicBezTo>
                  <a:pt x="48722" y="17563"/>
                  <a:pt x="48759" y="17584"/>
                  <a:pt x="48795" y="17608"/>
                </a:cubicBezTo>
                <a:cubicBezTo>
                  <a:pt x="48804" y="17612"/>
                  <a:pt x="48808" y="17616"/>
                  <a:pt x="48816" y="17620"/>
                </a:cubicBezTo>
                <a:cubicBezTo>
                  <a:pt x="48853" y="17641"/>
                  <a:pt x="48886" y="17661"/>
                  <a:pt x="48923" y="17686"/>
                </a:cubicBezTo>
                <a:cubicBezTo>
                  <a:pt x="48927" y="17690"/>
                  <a:pt x="48935" y="17694"/>
                  <a:pt x="48943" y="17698"/>
                </a:cubicBezTo>
                <a:cubicBezTo>
                  <a:pt x="48976" y="17718"/>
                  <a:pt x="49008" y="17743"/>
                  <a:pt x="49045" y="17767"/>
                </a:cubicBezTo>
                <a:cubicBezTo>
                  <a:pt x="49049" y="17771"/>
                  <a:pt x="49057" y="17775"/>
                  <a:pt x="49065" y="17780"/>
                </a:cubicBezTo>
                <a:cubicBezTo>
                  <a:pt x="49098" y="17804"/>
                  <a:pt x="49131" y="17829"/>
                  <a:pt x="49163" y="17853"/>
                </a:cubicBezTo>
                <a:cubicBezTo>
                  <a:pt x="49172" y="17857"/>
                  <a:pt x="49180" y="17861"/>
                  <a:pt x="49184" y="17869"/>
                </a:cubicBezTo>
                <a:cubicBezTo>
                  <a:pt x="49217" y="17894"/>
                  <a:pt x="49245" y="17918"/>
                  <a:pt x="49278" y="17943"/>
                </a:cubicBezTo>
                <a:cubicBezTo>
                  <a:pt x="49286" y="17947"/>
                  <a:pt x="49294" y="17955"/>
                  <a:pt x="49302" y="17963"/>
                </a:cubicBezTo>
                <a:cubicBezTo>
                  <a:pt x="49331" y="17988"/>
                  <a:pt x="49359" y="18012"/>
                  <a:pt x="49389" y="18037"/>
                </a:cubicBezTo>
                <a:cubicBezTo>
                  <a:pt x="49396" y="18045"/>
                  <a:pt x="49404" y="18053"/>
                  <a:pt x="49413" y="18057"/>
                </a:cubicBezTo>
                <a:cubicBezTo>
                  <a:pt x="49441" y="18082"/>
                  <a:pt x="49470" y="18110"/>
                  <a:pt x="49494" y="18135"/>
                </a:cubicBezTo>
                <a:cubicBezTo>
                  <a:pt x="49506" y="18143"/>
                  <a:pt x="49515" y="18151"/>
                  <a:pt x="49523" y="18159"/>
                </a:cubicBezTo>
                <a:cubicBezTo>
                  <a:pt x="49547" y="18184"/>
                  <a:pt x="49576" y="18212"/>
                  <a:pt x="49600" y="18237"/>
                </a:cubicBezTo>
                <a:cubicBezTo>
                  <a:pt x="49609" y="18246"/>
                  <a:pt x="49621" y="18257"/>
                  <a:pt x="49629" y="18265"/>
                </a:cubicBezTo>
                <a:cubicBezTo>
                  <a:pt x="49653" y="18290"/>
                  <a:pt x="49678" y="18319"/>
                  <a:pt x="49698" y="18344"/>
                </a:cubicBezTo>
                <a:cubicBezTo>
                  <a:pt x="49711" y="18355"/>
                  <a:pt x="49719" y="18363"/>
                  <a:pt x="49732" y="18376"/>
                </a:cubicBezTo>
                <a:cubicBezTo>
                  <a:pt x="49751" y="18400"/>
                  <a:pt x="49776" y="18429"/>
                  <a:pt x="49796" y="18453"/>
                </a:cubicBezTo>
                <a:cubicBezTo>
                  <a:pt x="49805" y="18466"/>
                  <a:pt x="49817" y="18478"/>
                  <a:pt x="49825" y="18491"/>
                </a:cubicBezTo>
                <a:cubicBezTo>
                  <a:pt x="49845" y="18515"/>
                  <a:pt x="49866" y="18544"/>
                  <a:pt x="49886" y="18568"/>
                </a:cubicBezTo>
                <a:cubicBezTo>
                  <a:pt x="49898" y="18580"/>
                  <a:pt x="49911" y="18593"/>
                  <a:pt x="49919" y="18608"/>
                </a:cubicBezTo>
                <a:cubicBezTo>
                  <a:pt x="49939" y="18633"/>
                  <a:pt x="49956" y="18662"/>
                  <a:pt x="49977" y="18687"/>
                </a:cubicBezTo>
                <a:cubicBezTo>
                  <a:pt x="49988" y="18698"/>
                  <a:pt x="49996" y="18715"/>
                  <a:pt x="50009" y="18727"/>
                </a:cubicBezTo>
                <a:cubicBezTo>
                  <a:pt x="50026" y="18755"/>
                  <a:pt x="50041" y="18780"/>
                  <a:pt x="50062" y="18809"/>
                </a:cubicBezTo>
                <a:cubicBezTo>
                  <a:pt x="50070" y="18825"/>
                  <a:pt x="50083" y="18838"/>
                  <a:pt x="50090" y="18853"/>
                </a:cubicBezTo>
                <a:cubicBezTo>
                  <a:pt x="50107" y="18883"/>
                  <a:pt x="50124" y="18907"/>
                  <a:pt x="50139" y="18936"/>
                </a:cubicBezTo>
                <a:cubicBezTo>
                  <a:pt x="50152" y="18951"/>
                  <a:pt x="50160" y="18968"/>
                  <a:pt x="50168" y="18985"/>
                </a:cubicBezTo>
                <a:cubicBezTo>
                  <a:pt x="50184" y="19009"/>
                  <a:pt x="50201" y="19038"/>
                  <a:pt x="50217" y="19066"/>
                </a:cubicBezTo>
                <a:cubicBezTo>
                  <a:pt x="50226" y="19083"/>
                  <a:pt x="50233" y="19098"/>
                  <a:pt x="50246" y="19115"/>
                </a:cubicBezTo>
                <a:cubicBezTo>
                  <a:pt x="50258" y="19143"/>
                  <a:pt x="50271" y="19168"/>
                  <a:pt x="50286" y="19196"/>
                </a:cubicBezTo>
                <a:cubicBezTo>
                  <a:pt x="50295" y="19217"/>
                  <a:pt x="50303" y="19234"/>
                  <a:pt x="50315" y="19250"/>
                </a:cubicBezTo>
                <a:cubicBezTo>
                  <a:pt x="50328" y="19279"/>
                  <a:pt x="50339" y="19311"/>
                  <a:pt x="50352" y="19339"/>
                </a:cubicBezTo>
                <a:cubicBezTo>
                  <a:pt x="50360" y="19356"/>
                  <a:pt x="50369" y="19373"/>
                  <a:pt x="50377" y="19388"/>
                </a:cubicBezTo>
                <a:cubicBezTo>
                  <a:pt x="50393" y="19422"/>
                  <a:pt x="50405" y="19458"/>
                  <a:pt x="50418" y="19490"/>
                </a:cubicBezTo>
                <a:cubicBezTo>
                  <a:pt x="50426" y="19503"/>
                  <a:pt x="50430" y="19520"/>
                  <a:pt x="50437" y="19532"/>
                </a:cubicBezTo>
                <a:cubicBezTo>
                  <a:pt x="50446" y="19556"/>
                  <a:pt x="50454" y="19581"/>
                  <a:pt x="50462" y="19601"/>
                </a:cubicBezTo>
                <a:cubicBezTo>
                  <a:pt x="50241" y="19618"/>
                  <a:pt x="50026" y="19654"/>
                  <a:pt x="49817" y="19703"/>
                </a:cubicBezTo>
                <a:cubicBezTo>
                  <a:pt x="49380" y="18653"/>
                  <a:pt x="48408" y="17910"/>
                  <a:pt x="47297" y="17743"/>
                </a:cubicBezTo>
                <a:cubicBezTo>
                  <a:pt x="47257" y="17735"/>
                  <a:pt x="47215" y="17731"/>
                  <a:pt x="47174" y="17726"/>
                </a:cubicBezTo>
                <a:cubicBezTo>
                  <a:pt x="47093" y="17718"/>
                  <a:pt x="47011" y="17710"/>
                  <a:pt x="46925" y="17706"/>
                </a:cubicBezTo>
                <a:lnTo>
                  <a:pt x="46803" y="17706"/>
                </a:lnTo>
                <a:cubicBezTo>
                  <a:pt x="46676" y="17706"/>
                  <a:pt x="46554" y="17714"/>
                  <a:pt x="46431" y="17731"/>
                </a:cubicBezTo>
                <a:cubicBezTo>
                  <a:pt x="46350" y="17739"/>
                  <a:pt x="46267" y="17751"/>
                  <a:pt x="46190" y="17767"/>
                </a:cubicBezTo>
                <a:cubicBezTo>
                  <a:pt x="46149" y="17775"/>
                  <a:pt x="46109" y="17784"/>
                  <a:pt x="46071" y="17792"/>
                </a:cubicBezTo>
                <a:cubicBezTo>
                  <a:pt x="45067" y="18029"/>
                  <a:pt x="44226" y="18731"/>
                  <a:pt x="43821" y="19716"/>
                </a:cubicBezTo>
                <a:cubicBezTo>
                  <a:pt x="43613" y="19662"/>
                  <a:pt x="43396" y="19626"/>
                  <a:pt x="43180" y="19605"/>
                </a:cubicBezTo>
                <a:cubicBezTo>
                  <a:pt x="43527" y="18666"/>
                  <a:pt x="44218" y="17918"/>
                  <a:pt x="45079" y="17481"/>
                </a:cubicBezTo>
                <a:cubicBezTo>
                  <a:pt x="45169" y="17437"/>
                  <a:pt x="45255" y="17400"/>
                  <a:pt x="45349" y="17358"/>
                </a:cubicBezTo>
                <a:cubicBezTo>
                  <a:pt x="45438" y="17322"/>
                  <a:pt x="45528" y="17290"/>
                  <a:pt x="45622" y="17256"/>
                </a:cubicBezTo>
                <a:cubicBezTo>
                  <a:pt x="45998" y="17138"/>
                  <a:pt x="46390" y="17069"/>
                  <a:pt x="46799" y="17069"/>
                </a:cubicBezTo>
                <a:close/>
                <a:moveTo>
                  <a:pt x="62650" y="17069"/>
                </a:moveTo>
                <a:cubicBezTo>
                  <a:pt x="64255" y="17069"/>
                  <a:pt x="65685" y="18050"/>
                  <a:pt x="66264" y="19532"/>
                </a:cubicBezTo>
                <a:cubicBezTo>
                  <a:pt x="66273" y="19556"/>
                  <a:pt x="66281" y="19581"/>
                  <a:pt x="66289" y="19601"/>
                </a:cubicBezTo>
                <a:cubicBezTo>
                  <a:pt x="66072" y="19618"/>
                  <a:pt x="65856" y="19654"/>
                  <a:pt x="65644" y="19703"/>
                </a:cubicBezTo>
                <a:cubicBezTo>
                  <a:pt x="65146" y="18502"/>
                  <a:pt x="63953" y="17706"/>
                  <a:pt x="62650" y="17706"/>
                </a:cubicBezTo>
                <a:lnTo>
                  <a:pt x="62629" y="17706"/>
                </a:lnTo>
                <a:cubicBezTo>
                  <a:pt x="62478" y="17706"/>
                  <a:pt x="62327" y="17718"/>
                  <a:pt x="62180" y="17739"/>
                </a:cubicBezTo>
                <a:cubicBezTo>
                  <a:pt x="62164" y="17743"/>
                  <a:pt x="62143" y="17747"/>
                  <a:pt x="62127" y="17747"/>
                </a:cubicBezTo>
                <a:cubicBezTo>
                  <a:pt x="61731" y="17812"/>
                  <a:pt x="61355" y="17947"/>
                  <a:pt x="61020" y="18143"/>
                </a:cubicBezTo>
                <a:cubicBezTo>
                  <a:pt x="61016" y="18143"/>
                  <a:pt x="61016" y="18148"/>
                  <a:pt x="61012" y="18148"/>
                </a:cubicBezTo>
                <a:cubicBezTo>
                  <a:pt x="60942" y="18188"/>
                  <a:pt x="60877" y="18229"/>
                  <a:pt x="60812" y="18274"/>
                </a:cubicBezTo>
                <a:cubicBezTo>
                  <a:pt x="60799" y="18282"/>
                  <a:pt x="60791" y="18286"/>
                  <a:pt x="60784" y="18295"/>
                </a:cubicBezTo>
                <a:cubicBezTo>
                  <a:pt x="60289" y="18642"/>
                  <a:pt x="59893" y="19128"/>
                  <a:pt x="59651" y="19716"/>
                </a:cubicBezTo>
                <a:cubicBezTo>
                  <a:pt x="59444" y="19662"/>
                  <a:pt x="59227" y="19626"/>
                  <a:pt x="59010" y="19605"/>
                </a:cubicBezTo>
                <a:cubicBezTo>
                  <a:pt x="59353" y="18666"/>
                  <a:pt x="60048" y="17918"/>
                  <a:pt x="60910" y="17481"/>
                </a:cubicBezTo>
                <a:cubicBezTo>
                  <a:pt x="60995" y="17437"/>
                  <a:pt x="61086" y="17400"/>
                  <a:pt x="61176" y="17358"/>
                </a:cubicBezTo>
                <a:cubicBezTo>
                  <a:pt x="61265" y="17322"/>
                  <a:pt x="61359" y="17290"/>
                  <a:pt x="61453" y="17256"/>
                </a:cubicBezTo>
                <a:cubicBezTo>
                  <a:pt x="61825" y="17138"/>
                  <a:pt x="62221" y="17069"/>
                  <a:pt x="62625" y="17069"/>
                </a:cubicBezTo>
                <a:close/>
                <a:moveTo>
                  <a:pt x="78481" y="17069"/>
                </a:moveTo>
                <a:cubicBezTo>
                  <a:pt x="80081" y="17069"/>
                  <a:pt x="81515" y="18050"/>
                  <a:pt x="82095" y="19532"/>
                </a:cubicBezTo>
                <a:cubicBezTo>
                  <a:pt x="82103" y="19556"/>
                  <a:pt x="82111" y="19581"/>
                  <a:pt x="82119" y="19601"/>
                </a:cubicBezTo>
                <a:cubicBezTo>
                  <a:pt x="81899" y="19618"/>
                  <a:pt x="81682" y="19654"/>
                  <a:pt x="81474" y="19703"/>
                </a:cubicBezTo>
                <a:cubicBezTo>
                  <a:pt x="81037" y="18653"/>
                  <a:pt x="80065" y="17910"/>
                  <a:pt x="78954" y="17743"/>
                </a:cubicBezTo>
                <a:cubicBezTo>
                  <a:pt x="78790" y="17718"/>
                  <a:pt x="78628" y="17706"/>
                  <a:pt x="78460" y="17706"/>
                </a:cubicBezTo>
                <a:cubicBezTo>
                  <a:pt x="78309" y="17706"/>
                  <a:pt x="78166" y="17718"/>
                  <a:pt x="78019" y="17739"/>
                </a:cubicBezTo>
                <a:cubicBezTo>
                  <a:pt x="77990" y="17743"/>
                  <a:pt x="77966" y="17747"/>
                  <a:pt x="77938" y="17751"/>
                </a:cubicBezTo>
                <a:cubicBezTo>
                  <a:pt x="77668" y="17796"/>
                  <a:pt x="77406" y="17873"/>
                  <a:pt x="77165" y="17980"/>
                </a:cubicBezTo>
                <a:cubicBezTo>
                  <a:pt x="77161" y="17984"/>
                  <a:pt x="77161" y="17984"/>
                  <a:pt x="77157" y="17984"/>
                </a:cubicBezTo>
                <a:cubicBezTo>
                  <a:pt x="77050" y="18033"/>
                  <a:pt x="76948" y="18086"/>
                  <a:pt x="76847" y="18143"/>
                </a:cubicBezTo>
                <a:cubicBezTo>
                  <a:pt x="76847" y="18143"/>
                  <a:pt x="76843" y="18148"/>
                  <a:pt x="76839" y="18148"/>
                </a:cubicBezTo>
                <a:cubicBezTo>
                  <a:pt x="76773" y="18188"/>
                  <a:pt x="76707" y="18229"/>
                  <a:pt x="76643" y="18274"/>
                </a:cubicBezTo>
                <a:lnTo>
                  <a:pt x="76639" y="18274"/>
                </a:lnTo>
                <a:cubicBezTo>
                  <a:pt x="76630" y="18282"/>
                  <a:pt x="76622" y="18286"/>
                  <a:pt x="76609" y="18295"/>
                </a:cubicBezTo>
                <a:cubicBezTo>
                  <a:pt x="76556" y="18335"/>
                  <a:pt x="76500" y="18372"/>
                  <a:pt x="76447" y="18417"/>
                </a:cubicBezTo>
                <a:cubicBezTo>
                  <a:pt x="76030" y="18751"/>
                  <a:pt x="75695" y="19196"/>
                  <a:pt x="75478" y="19716"/>
                </a:cubicBezTo>
                <a:cubicBezTo>
                  <a:pt x="75270" y="19662"/>
                  <a:pt x="75058" y="19626"/>
                  <a:pt x="74837" y="19605"/>
                </a:cubicBezTo>
                <a:cubicBezTo>
                  <a:pt x="75184" y="18666"/>
                  <a:pt x="75874" y="17918"/>
                  <a:pt x="76737" y="17481"/>
                </a:cubicBezTo>
                <a:cubicBezTo>
                  <a:pt x="76826" y="17437"/>
                  <a:pt x="76912" y="17400"/>
                  <a:pt x="77006" y="17358"/>
                </a:cubicBezTo>
                <a:cubicBezTo>
                  <a:pt x="77096" y="17322"/>
                  <a:pt x="77186" y="17290"/>
                  <a:pt x="77280" y="17256"/>
                </a:cubicBezTo>
                <a:cubicBezTo>
                  <a:pt x="77655" y="17138"/>
                  <a:pt x="78047" y="17069"/>
                  <a:pt x="78456" y="17069"/>
                </a:cubicBezTo>
                <a:close/>
                <a:moveTo>
                  <a:pt x="94307" y="17069"/>
                </a:moveTo>
                <a:cubicBezTo>
                  <a:pt x="95912" y="17069"/>
                  <a:pt x="97341" y="18050"/>
                  <a:pt x="97921" y="19532"/>
                </a:cubicBezTo>
                <a:cubicBezTo>
                  <a:pt x="97929" y="19556"/>
                  <a:pt x="97938" y="19581"/>
                  <a:pt x="97946" y="19601"/>
                </a:cubicBezTo>
                <a:cubicBezTo>
                  <a:pt x="97729" y="19618"/>
                  <a:pt x="97513" y="19654"/>
                  <a:pt x="97301" y="19703"/>
                </a:cubicBezTo>
                <a:cubicBezTo>
                  <a:pt x="96802" y="18502"/>
                  <a:pt x="95610" y="17706"/>
                  <a:pt x="94307" y="17706"/>
                </a:cubicBezTo>
                <a:lnTo>
                  <a:pt x="94287" y="17706"/>
                </a:lnTo>
                <a:cubicBezTo>
                  <a:pt x="94140" y="17706"/>
                  <a:pt x="93993" y="17718"/>
                  <a:pt x="93849" y="17739"/>
                </a:cubicBezTo>
                <a:cubicBezTo>
                  <a:pt x="93821" y="17743"/>
                  <a:pt x="93793" y="17747"/>
                  <a:pt x="93763" y="17751"/>
                </a:cubicBezTo>
                <a:cubicBezTo>
                  <a:pt x="93494" y="17796"/>
                  <a:pt x="93237" y="17873"/>
                  <a:pt x="92992" y="17980"/>
                </a:cubicBezTo>
                <a:cubicBezTo>
                  <a:pt x="92992" y="17984"/>
                  <a:pt x="92988" y="17984"/>
                  <a:pt x="92988" y="17984"/>
                </a:cubicBezTo>
                <a:cubicBezTo>
                  <a:pt x="92881" y="18033"/>
                  <a:pt x="92775" y="18086"/>
                  <a:pt x="92677" y="18143"/>
                </a:cubicBezTo>
                <a:cubicBezTo>
                  <a:pt x="92673" y="18143"/>
                  <a:pt x="92673" y="18148"/>
                  <a:pt x="92669" y="18148"/>
                </a:cubicBezTo>
                <a:cubicBezTo>
                  <a:pt x="92600" y="18188"/>
                  <a:pt x="92534" y="18229"/>
                  <a:pt x="92473" y="18274"/>
                </a:cubicBezTo>
                <a:lnTo>
                  <a:pt x="92469" y="18274"/>
                </a:lnTo>
                <a:cubicBezTo>
                  <a:pt x="92457" y="18282"/>
                  <a:pt x="92449" y="18286"/>
                  <a:pt x="92440" y="18295"/>
                </a:cubicBezTo>
                <a:cubicBezTo>
                  <a:pt x="92383" y="18335"/>
                  <a:pt x="92330" y="18372"/>
                  <a:pt x="92277" y="18417"/>
                </a:cubicBezTo>
                <a:cubicBezTo>
                  <a:pt x="91857" y="18751"/>
                  <a:pt x="91521" y="19196"/>
                  <a:pt x="91309" y="19716"/>
                </a:cubicBezTo>
                <a:cubicBezTo>
                  <a:pt x="91101" y="19662"/>
                  <a:pt x="90884" y="19626"/>
                  <a:pt x="90668" y="19605"/>
                </a:cubicBezTo>
                <a:cubicBezTo>
                  <a:pt x="91011" y="18666"/>
                  <a:pt x="91705" y="17918"/>
                  <a:pt x="92567" y="17481"/>
                </a:cubicBezTo>
                <a:cubicBezTo>
                  <a:pt x="92653" y="17437"/>
                  <a:pt x="92743" y="17400"/>
                  <a:pt x="92832" y="17358"/>
                </a:cubicBezTo>
                <a:cubicBezTo>
                  <a:pt x="92922" y="17322"/>
                  <a:pt x="93016" y="17290"/>
                  <a:pt x="93110" y="17256"/>
                </a:cubicBezTo>
                <a:cubicBezTo>
                  <a:pt x="93482" y="17138"/>
                  <a:pt x="93878" y="17069"/>
                  <a:pt x="94283" y="17069"/>
                </a:cubicBezTo>
                <a:close/>
                <a:moveTo>
                  <a:pt x="15232" y="17775"/>
                </a:moveTo>
                <a:cubicBezTo>
                  <a:pt x="15243" y="17780"/>
                  <a:pt x="15260" y="17780"/>
                  <a:pt x="15272" y="17780"/>
                </a:cubicBezTo>
                <a:cubicBezTo>
                  <a:pt x="15305" y="17780"/>
                  <a:pt x="15341" y="17780"/>
                  <a:pt x="15375" y="17784"/>
                </a:cubicBezTo>
                <a:lnTo>
                  <a:pt x="15390" y="17784"/>
                </a:lnTo>
                <a:cubicBezTo>
                  <a:pt x="16395" y="17857"/>
                  <a:pt x="17311" y="18412"/>
                  <a:pt x="17845" y="19250"/>
                </a:cubicBezTo>
                <a:cubicBezTo>
                  <a:pt x="17845" y="19254"/>
                  <a:pt x="17845" y="19254"/>
                  <a:pt x="17850" y="19258"/>
                </a:cubicBezTo>
                <a:cubicBezTo>
                  <a:pt x="17865" y="19287"/>
                  <a:pt x="17882" y="19315"/>
                  <a:pt x="17903" y="19343"/>
                </a:cubicBezTo>
                <a:cubicBezTo>
                  <a:pt x="17903" y="19348"/>
                  <a:pt x="17907" y="19356"/>
                  <a:pt x="17911" y="19360"/>
                </a:cubicBezTo>
                <a:cubicBezTo>
                  <a:pt x="17927" y="19388"/>
                  <a:pt x="17943" y="19413"/>
                  <a:pt x="17956" y="19441"/>
                </a:cubicBezTo>
                <a:cubicBezTo>
                  <a:pt x="17960" y="19450"/>
                  <a:pt x="17964" y="19458"/>
                  <a:pt x="17967" y="19466"/>
                </a:cubicBezTo>
                <a:cubicBezTo>
                  <a:pt x="17984" y="19490"/>
                  <a:pt x="17997" y="19520"/>
                  <a:pt x="18009" y="19544"/>
                </a:cubicBezTo>
                <a:cubicBezTo>
                  <a:pt x="18013" y="19552"/>
                  <a:pt x="18021" y="19564"/>
                  <a:pt x="18025" y="19573"/>
                </a:cubicBezTo>
                <a:cubicBezTo>
                  <a:pt x="18037" y="19601"/>
                  <a:pt x="18050" y="19626"/>
                  <a:pt x="18062" y="19654"/>
                </a:cubicBezTo>
                <a:cubicBezTo>
                  <a:pt x="18065" y="19662"/>
                  <a:pt x="18070" y="19675"/>
                  <a:pt x="18074" y="19683"/>
                </a:cubicBezTo>
                <a:cubicBezTo>
                  <a:pt x="18078" y="19695"/>
                  <a:pt x="18086" y="19707"/>
                  <a:pt x="18090" y="19724"/>
                </a:cubicBezTo>
                <a:cubicBezTo>
                  <a:pt x="17878" y="19777"/>
                  <a:pt x="17669" y="19850"/>
                  <a:pt x="17469" y="19944"/>
                </a:cubicBezTo>
                <a:cubicBezTo>
                  <a:pt x="17070" y="19025"/>
                  <a:pt x="16171" y="18433"/>
                  <a:pt x="15166" y="18433"/>
                </a:cubicBezTo>
                <a:lnTo>
                  <a:pt x="15149" y="18433"/>
                </a:lnTo>
                <a:cubicBezTo>
                  <a:pt x="14141" y="18442"/>
                  <a:pt x="13247" y="19041"/>
                  <a:pt x="12855" y="19965"/>
                </a:cubicBezTo>
                <a:cubicBezTo>
                  <a:pt x="12655" y="19871"/>
                  <a:pt x="12446" y="19793"/>
                  <a:pt x="12233" y="19735"/>
                </a:cubicBezTo>
                <a:cubicBezTo>
                  <a:pt x="12491" y="19115"/>
                  <a:pt x="12924" y="18608"/>
                  <a:pt x="13463" y="18270"/>
                </a:cubicBezTo>
                <a:cubicBezTo>
                  <a:pt x="13528" y="18225"/>
                  <a:pt x="13594" y="18188"/>
                  <a:pt x="13663" y="18151"/>
                </a:cubicBezTo>
                <a:cubicBezTo>
                  <a:pt x="13733" y="18114"/>
                  <a:pt x="13801" y="18078"/>
                  <a:pt x="13871" y="18050"/>
                </a:cubicBezTo>
                <a:cubicBezTo>
                  <a:pt x="14014" y="17984"/>
                  <a:pt x="14161" y="17931"/>
                  <a:pt x="14312" y="17890"/>
                </a:cubicBezTo>
                <a:cubicBezTo>
                  <a:pt x="14390" y="17869"/>
                  <a:pt x="14468" y="17853"/>
                  <a:pt x="14545" y="17837"/>
                </a:cubicBezTo>
                <a:cubicBezTo>
                  <a:pt x="14742" y="17796"/>
                  <a:pt x="14941" y="17775"/>
                  <a:pt x="15145" y="17775"/>
                </a:cubicBezTo>
                <a:close/>
                <a:moveTo>
                  <a:pt x="31058" y="17775"/>
                </a:moveTo>
                <a:cubicBezTo>
                  <a:pt x="31074" y="17780"/>
                  <a:pt x="31087" y="17780"/>
                  <a:pt x="31102" y="17780"/>
                </a:cubicBezTo>
                <a:cubicBezTo>
                  <a:pt x="31136" y="17780"/>
                  <a:pt x="31168" y="17780"/>
                  <a:pt x="31200" y="17784"/>
                </a:cubicBezTo>
                <a:lnTo>
                  <a:pt x="31217" y="17784"/>
                </a:lnTo>
                <a:cubicBezTo>
                  <a:pt x="32144" y="17853"/>
                  <a:pt x="32989" y="18327"/>
                  <a:pt x="33537" y="19054"/>
                </a:cubicBezTo>
                <a:cubicBezTo>
                  <a:pt x="33537" y="19058"/>
                  <a:pt x="33541" y="19058"/>
                  <a:pt x="33541" y="19062"/>
                </a:cubicBezTo>
                <a:cubicBezTo>
                  <a:pt x="33562" y="19087"/>
                  <a:pt x="33582" y="19115"/>
                  <a:pt x="33602" y="19143"/>
                </a:cubicBezTo>
                <a:cubicBezTo>
                  <a:pt x="33607" y="19147"/>
                  <a:pt x="33607" y="19152"/>
                  <a:pt x="33611" y="19156"/>
                </a:cubicBezTo>
                <a:cubicBezTo>
                  <a:pt x="33631" y="19185"/>
                  <a:pt x="33647" y="19213"/>
                  <a:pt x="33664" y="19238"/>
                </a:cubicBezTo>
                <a:cubicBezTo>
                  <a:pt x="33668" y="19245"/>
                  <a:pt x="33672" y="19250"/>
                  <a:pt x="33676" y="19258"/>
                </a:cubicBezTo>
                <a:cubicBezTo>
                  <a:pt x="33692" y="19283"/>
                  <a:pt x="33709" y="19307"/>
                  <a:pt x="33725" y="19336"/>
                </a:cubicBezTo>
                <a:cubicBezTo>
                  <a:pt x="33729" y="19343"/>
                  <a:pt x="33733" y="19352"/>
                  <a:pt x="33741" y="19360"/>
                </a:cubicBezTo>
                <a:cubicBezTo>
                  <a:pt x="33754" y="19385"/>
                  <a:pt x="33766" y="19409"/>
                  <a:pt x="33782" y="19434"/>
                </a:cubicBezTo>
                <a:cubicBezTo>
                  <a:pt x="33786" y="19446"/>
                  <a:pt x="33794" y="19454"/>
                  <a:pt x="33798" y="19466"/>
                </a:cubicBezTo>
                <a:lnTo>
                  <a:pt x="33835" y="19539"/>
                </a:lnTo>
                <a:cubicBezTo>
                  <a:pt x="33843" y="19552"/>
                  <a:pt x="33847" y="19560"/>
                  <a:pt x="33852" y="19573"/>
                </a:cubicBezTo>
                <a:cubicBezTo>
                  <a:pt x="33864" y="19601"/>
                  <a:pt x="33876" y="19626"/>
                  <a:pt x="33888" y="19654"/>
                </a:cubicBezTo>
                <a:cubicBezTo>
                  <a:pt x="33892" y="19662"/>
                  <a:pt x="33901" y="19675"/>
                  <a:pt x="33905" y="19683"/>
                </a:cubicBezTo>
                <a:cubicBezTo>
                  <a:pt x="33909" y="19695"/>
                  <a:pt x="33913" y="19707"/>
                  <a:pt x="33921" y="19724"/>
                </a:cubicBezTo>
                <a:cubicBezTo>
                  <a:pt x="33705" y="19777"/>
                  <a:pt x="33496" y="19850"/>
                  <a:pt x="33296" y="19944"/>
                </a:cubicBezTo>
                <a:cubicBezTo>
                  <a:pt x="32896" y="19025"/>
                  <a:pt x="32001" y="18433"/>
                  <a:pt x="30993" y="18433"/>
                </a:cubicBezTo>
                <a:lnTo>
                  <a:pt x="30976" y="18433"/>
                </a:lnTo>
                <a:cubicBezTo>
                  <a:pt x="29971" y="18442"/>
                  <a:pt x="29073" y="19041"/>
                  <a:pt x="28681" y="19965"/>
                </a:cubicBezTo>
                <a:cubicBezTo>
                  <a:pt x="28480" y="19871"/>
                  <a:pt x="28276" y="19793"/>
                  <a:pt x="28064" y="19735"/>
                </a:cubicBezTo>
                <a:cubicBezTo>
                  <a:pt x="28318" y="19115"/>
                  <a:pt x="28750" y="18608"/>
                  <a:pt x="29289" y="18270"/>
                </a:cubicBezTo>
                <a:cubicBezTo>
                  <a:pt x="29355" y="18225"/>
                  <a:pt x="29424" y="18188"/>
                  <a:pt x="29490" y="18151"/>
                </a:cubicBezTo>
                <a:cubicBezTo>
                  <a:pt x="29559" y="18114"/>
                  <a:pt x="29628" y="18078"/>
                  <a:pt x="29702" y="18050"/>
                </a:cubicBezTo>
                <a:cubicBezTo>
                  <a:pt x="29845" y="17984"/>
                  <a:pt x="29992" y="17931"/>
                  <a:pt x="30143" y="17890"/>
                </a:cubicBezTo>
                <a:cubicBezTo>
                  <a:pt x="30216" y="17869"/>
                  <a:pt x="30294" y="17853"/>
                  <a:pt x="30372" y="17837"/>
                </a:cubicBezTo>
                <a:cubicBezTo>
                  <a:pt x="30568" y="17796"/>
                  <a:pt x="30768" y="17775"/>
                  <a:pt x="30972" y="17775"/>
                </a:cubicBezTo>
                <a:close/>
                <a:moveTo>
                  <a:pt x="46822" y="17775"/>
                </a:moveTo>
                <a:cubicBezTo>
                  <a:pt x="48093" y="17775"/>
                  <a:pt x="49256" y="18553"/>
                  <a:pt x="49747" y="19724"/>
                </a:cubicBezTo>
                <a:cubicBezTo>
                  <a:pt x="49536" y="19777"/>
                  <a:pt x="49327" y="19850"/>
                  <a:pt x="49127" y="19944"/>
                </a:cubicBezTo>
                <a:cubicBezTo>
                  <a:pt x="48727" y="19025"/>
                  <a:pt x="47828" y="18433"/>
                  <a:pt x="46823" y="18433"/>
                </a:cubicBezTo>
                <a:lnTo>
                  <a:pt x="46807" y="18433"/>
                </a:lnTo>
                <a:cubicBezTo>
                  <a:pt x="45798" y="18442"/>
                  <a:pt x="44904" y="19041"/>
                  <a:pt x="44507" y="19965"/>
                </a:cubicBezTo>
                <a:cubicBezTo>
                  <a:pt x="44311" y="19871"/>
                  <a:pt x="44103" y="19793"/>
                  <a:pt x="43890" y="19735"/>
                </a:cubicBezTo>
                <a:cubicBezTo>
                  <a:pt x="44148" y="19115"/>
                  <a:pt x="44581" y="18608"/>
                  <a:pt x="45120" y="18270"/>
                </a:cubicBezTo>
                <a:cubicBezTo>
                  <a:pt x="45185" y="18225"/>
                  <a:pt x="45251" y="18188"/>
                  <a:pt x="45321" y="18151"/>
                </a:cubicBezTo>
                <a:cubicBezTo>
                  <a:pt x="45389" y="18114"/>
                  <a:pt x="45459" y="18078"/>
                  <a:pt x="45528" y="18050"/>
                </a:cubicBezTo>
                <a:cubicBezTo>
                  <a:pt x="45672" y="17984"/>
                  <a:pt x="45819" y="17931"/>
                  <a:pt x="45969" y="17890"/>
                </a:cubicBezTo>
                <a:cubicBezTo>
                  <a:pt x="46047" y="17869"/>
                  <a:pt x="46124" y="17853"/>
                  <a:pt x="46203" y="17837"/>
                </a:cubicBezTo>
                <a:cubicBezTo>
                  <a:pt x="46399" y="17796"/>
                  <a:pt x="46599" y="17775"/>
                  <a:pt x="46803" y="17775"/>
                </a:cubicBezTo>
                <a:cubicBezTo>
                  <a:pt x="46809" y="17775"/>
                  <a:pt x="46815" y="17775"/>
                  <a:pt x="46822" y="17775"/>
                </a:cubicBezTo>
                <a:close/>
                <a:moveTo>
                  <a:pt x="62650" y="17775"/>
                </a:moveTo>
                <a:cubicBezTo>
                  <a:pt x="63920" y="17775"/>
                  <a:pt x="65084" y="18551"/>
                  <a:pt x="65578" y="19724"/>
                </a:cubicBezTo>
                <a:cubicBezTo>
                  <a:pt x="65361" y="19777"/>
                  <a:pt x="65153" y="19850"/>
                  <a:pt x="64953" y="19944"/>
                </a:cubicBezTo>
                <a:cubicBezTo>
                  <a:pt x="64553" y="19025"/>
                  <a:pt x="63659" y="18433"/>
                  <a:pt x="62650" y="18433"/>
                </a:cubicBezTo>
                <a:lnTo>
                  <a:pt x="62633" y="18433"/>
                </a:lnTo>
                <a:cubicBezTo>
                  <a:pt x="61629" y="18442"/>
                  <a:pt x="60730" y="19041"/>
                  <a:pt x="60338" y="19965"/>
                </a:cubicBezTo>
                <a:cubicBezTo>
                  <a:pt x="60138" y="19871"/>
                  <a:pt x="59934" y="19793"/>
                  <a:pt x="59721" y="19735"/>
                </a:cubicBezTo>
                <a:cubicBezTo>
                  <a:pt x="59975" y="19115"/>
                  <a:pt x="60407" y="18608"/>
                  <a:pt x="60946" y="18270"/>
                </a:cubicBezTo>
                <a:cubicBezTo>
                  <a:pt x="61012" y="18225"/>
                  <a:pt x="61082" y="18188"/>
                  <a:pt x="61146" y="18151"/>
                </a:cubicBezTo>
                <a:cubicBezTo>
                  <a:pt x="61216" y="18114"/>
                  <a:pt x="61285" y="18078"/>
                  <a:pt x="61359" y="18050"/>
                </a:cubicBezTo>
                <a:cubicBezTo>
                  <a:pt x="61502" y="17984"/>
                  <a:pt x="61649" y="17931"/>
                  <a:pt x="61800" y="17890"/>
                </a:cubicBezTo>
                <a:cubicBezTo>
                  <a:pt x="61878" y="17869"/>
                  <a:pt x="61951" y="17853"/>
                  <a:pt x="62028" y="17837"/>
                </a:cubicBezTo>
                <a:cubicBezTo>
                  <a:pt x="62225" y="17796"/>
                  <a:pt x="62425" y="17775"/>
                  <a:pt x="62629" y="17775"/>
                </a:cubicBezTo>
                <a:close/>
                <a:moveTo>
                  <a:pt x="78460" y="17775"/>
                </a:moveTo>
                <a:cubicBezTo>
                  <a:pt x="78541" y="17775"/>
                  <a:pt x="78624" y="17780"/>
                  <a:pt x="78701" y="17784"/>
                </a:cubicBezTo>
                <a:cubicBezTo>
                  <a:pt x="78782" y="17792"/>
                  <a:pt x="78864" y="17800"/>
                  <a:pt x="78942" y="17812"/>
                </a:cubicBezTo>
                <a:cubicBezTo>
                  <a:pt x="79024" y="17824"/>
                  <a:pt x="79101" y="17837"/>
                  <a:pt x="79178" y="17857"/>
                </a:cubicBezTo>
                <a:cubicBezTo>
                  <a:pt x="80163" y="18082"/>
                  <a:pt x="81005" y="18772"/>
                  <a:pt x="81405" y="19724"/>
                </a:cubicBezTo>
                <a:cubicBezTo>
                  <a:pt x="81192" y="19777"/>
                  <a:pt x="80984" y="19850"/>
                  <a:pt x="80784" y="19944"/>
                </a:cubicBezTo>
                <a:cubicBezTo>
                  <a:pt x="80383" y="19025"/>
                  <a:pt x="79485" y="18433"/>
                  <a:pt x="78481" y="18433"/>
                </a:cubicBezTo>
                <a:lnTo>
                  <a:pt x="78464" y="18433"/>
                </a:lnTo>
                <a:cubicBezTo>
                  <a:pt x="77455" y="18442"/>
                  <a:pt x="76560" y="19041"/>
                  <a:pt x="76168" y="19965"/>
                </a:cubicBezTo>
                <a:cubicBezTo>
                  <a:pt x="75968" y="19871"/>
                  <a:pt x="75760" y="19793"/>
                  <a:pt x="75548" y="19735"/>
                </a:cubicBezTo>
                <a:cubicBezTo>
                  <a:pt x="75806" y="19115"/>
                  <a:pt x="76238" y="18608"/>
                  <a:pt x="76777" y="18270"/>
                </a:cubicBezTo>
                <a:cubicBezTo>
                  <a:pt x="76843" y="18225"/>
                  <a:pt x="76908" y="18188"/>
                  <a:pt x="76977" y="18151"/>
                </a:cubicBezTo>
                <a:cubicBezTo>
                  <a:pt x="77047" y="18114"/>
                  <a:pt x="77116" y="18078"/>
                  <a:pt x="77186" y="18050"/>
                </a:cubicBezTo>
                <a:cubicBezTo>
                  <a:pt x="77329" y="17984"/>
                  <a:pt x="77476" y="17931"/>
                  <a:pt x="77627" y="17890"/>
                </a:cubicBezTo>
                <a:cubicBezTo>
                  <a:pt x="77704" y="17869"/>
                  <a:pt x="77782" y="17853"/>
                  <a:pt x="77859" y="17837"/>
                </a:cubicBezTo>
                <a:cubicBezTo>
                  <a:pt x="78055" y="17796"/>
                  <a:pt x="78256" y="17775"/>
                  <a:pt x="78460" y="17775"/>
                </a:cubicBezTo>
                <a:close/>
                <a:moveTo>
                  <a:pt x="94307" y="17775"/>
                </a:moveTo>
                <a:cubicBezTo>
                  <a:pt x="95577" y="17775"/>
                  <a:pt x="96741" y="18551"/>
                  <a:pt x="97235" y="19724"/>
                </a:cubicBezTo>
                <a:cubicBezTo>
                  <a:pt x="97019" y="19777"/>
                  <a:pt x="96811" y="19850"/>
                  <a:pt x="96611" y="19944"/>
                </a:cubicBezTo>
                <a:cubicBezTo>
                  <a:pt x="96210" y="19025"/>
                  <a:pt x="95316" y="18433"/>
                  <a:pt x="94307" y="18433"/>
                </a:cubicBezTo>
                <a:lnTo>
                  <a:pt x="94291" y="18433"/>
                </a:lnTo>
                <a:cubicBezTo>
                  <a:pt x="93286" y="18442"/>
                  <a:pt x="92387" y="19041"/>
                  <a:pt x="91995" y="19965"/>
                </a:cubicBezTo>
                <a:cubicBezTo>
                  <a:pt x="91795" y="19871"/>
                  <a:pt x="91591" y="19793"/>
                  <a:pt x="91378" y="19735"/>
                </a:cubicBezTo>
                <a:cubicBezTo>
                  <a:pt x="91631" y="19115"/>
                  <a:pt x="92065" y="18608"/>
                  <a:pt x="92604" y="18270"/>
                </a:cubicBezTo>
                <a:cubicBezTo>
                  <a:pt x="92669" y="18225"/>
                  <a:pt x="92739" y="18188"/>
                  <a:pt x="92804" y="18151"/>
                </a:cubicBezTo>
                <a:cubicBezTo>
                  <a:pt x="92873" y="18114"/>
                  <a:pt x="92943" y="18078"/>
                  <a:pt x="93016" y="18050"/>
                </a:cubicBezTo>
                <a:cubicBezTo>
                  <a:pt x="93159" y="17984"/>
                  <a:pt x="93306" y="17931"/>
                  <a:pt x="93457" y="17890"/>
                </a:cubicBezTo>
                <a:cubicBezTo>
                  <a:pt x="93535" y="17869"/>
                  <a:pt x="93608" y="17853"/>
                  <a:pt x="93686" y="17837"/>
                </a:cubicBezTo>
                <a:cubicBezTo>
                  <a:pt x="93882" y="17796"/>
                  <a:pt x="94082" y="17775"/>
                  <a:pt x="94287" y="17775"/>
                </a:cubicBezTo>
                <a:close/>
                <a:moveTo>
                  <a:pt x="7310" y="17069"/>
                </a:moveTo>
                <a:cubicBezTo>
                  <a:pt x="8935" y="17069"/>
                  <a:pt x="10383" y="18083"/>
                  <a:pt x="10943" y="19597"/>
                </a:cubicBezTo>
                <a:cubicBezTo>
                  <a:pt x="10723" y="19609"/>
                  <a:pt x="10506" y="19642"/>
                  <a:pt x="10293" y="19691"/>
                </a:cubicBezTo>
                <a:cubicBezTo>
                  <a:pt x="9787" y="18482"/>
                  <a:pt x="8623" y="17706"/>
                  <a:pt x="7308" y="17706"/>
                </a:cubicBezTo>
                <a:lnTo>
                  <a:pt x="7283" y="17706"/>
                </a:lnTo>
                <a:cubicBezTo>
                  <a:pt x="5980" y="17714"/>
                  <a:pt x="4813" y="18498"/>
                  <a:pt x="4310" y="19703"/>
                </a:cubicBezTo>
                <a:lnTo>
                  <a:pt x="4376" y="19732"/>
                </a:lnTo>
                <a:cubicBezTo>
                  <a:pt x="4866" y="18551"/>
                  <a:pt x="6009" y="17784"/>
                  <a:pt x="7288" y="17775"/>
                </a:cubicBezTo>
                <a:cubicBezTo>
                  <a:pt x="7295" y="17775"/>
                  <a:pt x="7301" y="17775"/>
                  <a:pt x="7308" y="17775"/>
                </a:cubicBezTo>
                <a:cubicBezTo>
                  <a:pt x="8590" y="17775"/>
                  <a:pt x="9724" y="18529"/>
                  <a:pt x="10224" y="19707"/>
                </a:cubicBezTo>
                <a:cubicBezTo>
                  <a:pt x="10012" y="19760"/>
                  <a:pt x="9799" y="19834"/>
                  <a:pt x="9599" y="19920"/>
                </a:cubicBezTo>
                <a:cubicBezTo>
                  <a:pt x="9194" y="19017"/>
                  <a:pt x="8300" y="18433"/>
                  <a:pt x="7304" y="18433"/>
                </a:cubicBezTo>
                <a:lnTo>
                  <a:pt x="7292" y="18433"/>
                </a:lnTo>
                <a:cubicBezTo>
                  <a:pt x="6274" y="18442"/>
                  <a:pt x="5372" y="19049"/>
                  <a:pt x="4984" y="19981"/>
                </a:cubicBezTo>
                <a:cubicBezTo>
                  <a:pt x="4572" y="19785"/>
                  <a:pt x="4127" y="19658"/>
                  <a:pt x="3661" y="19609"/>
                </a:cubicBezTo>
                <a:cubicBezTo>
                  <a:pt x="3971" y="18768"/>
                  <a:pt x="4555" y="18082"/>
                  <a:pt x="5290" y="17633"/>
                </a:cubicBezTo>
                <a:cubicBezTo>
                  <a:pt x="5878" y="17277"/>
                  <a:pt x="6565" y="17073"/>
                  <a:pt x="7279" y="17069"/>
                </a:cubicBezTo>
                <a:cubicBezTo>
                  <a:pt x="7289" y="17069"/>
                  <a:pt x="7299" y="17069"/>
                  <a:pt x="7310" y="17069"/>
                </a:cubicBezTo>
                <a:close/>
                <a:moveTo>
                  <a:pt x="23134" y="17069"/>
                </a:moveTo>
                <a:cubicBezTo>
                  <a:pt x="24755" y="17069"/>
                  <a:pt x="26210" y="18078"/>
                  <a:pt x="26774" y="19597"/>
                </a:cubicBezTo>
                <a:cubicBezTo>
                  <a:pt x="26553" y="19609"/>
                  <a:pt x="26337" y="19642"/>
                  <a:pt x="26124" y="19691"/>
                </a:cubicBezTo>
                <a:cubicBezTo>
                  <a:pt x="25616" y="18481"/>
                  <a:pt x="24450" y="17706"/>
                  <a:pt x="23136" y="17706"/>
                </a:cubicBezTo>
                <a:cubicBezTo>
                  <a:pt x="23128" y="17706"/>
                  <a:pt x="23121" y="17706"/>
                  <a:pt x="23114" y="17706"/>
                </a:cubicBezTo>
                <a:cubicBezTo>
                  <a:pt x="21807" y="17714"/>
                  <a:pt x="20639" y="18498"/>
                  <a:pt x="20141" y="19703"/>
                </a:cubicBezTo>
                <a:lnTo>
                  <a:pt x="20202" y="19732"/>
                </a:lnTo>
                <a:cubicBezTo>
                  <a:pt x="20692" y="18551"/>
                  <a:pt x="21835" y="17784"/>
                  <a:pt x="23114" y="17775"/>
                </a:cubicBezTo>
                <a:cubicBezTo>
                  <a:pt x="23120" y="17775"/>
                  <a:pt x="23127" y="17775"/>
                  <a:pt x="23134" y="17775"/>
                </a:cubicBezTo>
                <a:cubicBezTo>
                  <a:pt x="24416" y="17775"/>
                  <a:pt x="25555" y="18529"/>
                  <a:pt x="26054" y="19707"/>
                </a:cubicBezTo>
                <a:cubicBezTo>
                  <a:pt x="25839" y="19760"/>
                  <a:pt x="25630" y="19834"/>
                  <a:pt x="25430" y="19920"/>
                </a:cubicBezTo>
                <a:cubicBezTo>
                  <a:pt x="25021" y="19017"/>
                  <a:pt x="24127" y="18433"/>
                  <a:pt x="23134" y="18433"/>
                </a:cubicBezTo>
                <a:lnTo>
                  <a:pt x="23119" y="18433"/>
                </a:lnTo>
                <a:cubicBezTo>
                  <a:pt x="22105" y="18442"/>
                  <a:pt x="21202" y="19049"/>
                  <a:pt x="20815" y="19981"/>
                </a:cubicBezTo>
                <a:cubicBezTo>
                  <a:pt x="20402" y="19785"/>
                  <a:pt x="19952" y="19658"/>
                  <a:pt x="19492" y="19609"/>
                </a:cubicBezTo>
                <a:cubicBezTo>
                  <a:pt x="19801" y="18768"/>
                  <a:pt x="20382" y="18082"/>
                  <a:pt x="21121" y="17633"/>
                </a:cubicBezTo>
                <a:cubicBezTo>
                  <a:pt x="21705" y="17277"/>
                  <a:pt x="22391" y="17073"/>
                  <a:pt x="23110" y="17069"/>
                </a:cubicBezTo>
                <a:close/>
                <a:moveTo>
                  <a:pt x="38967" y="17069"/>
                </a:moveTo>
                <a:cubicBezTo>
                  <a:pt x="40592" y="17069"/>
                  <a:pt x="42040" y="18083"/>
                  <a:pt x="42600" y="19597"/>
                </a:cubicBezTo>
                <a:cubicBezTo>
                  <a:pt x="42380" y="19609"/>
                  <a:pt x="42163" y="19642"/>
                  <a:pt x="41951" y="19691"/>
                </a:cubicBezTo>
                <a:cubicBezTo>
                  <a:pt x="41444" y="18482"/>
                  <a:pt x="40280" y="17706"/>
                  <a:pt x="38965" y="17706"/>
                </a:cubicBezTo>
                <a:lnTo>
                  <a:pt x="38940" y="17706"/>
                </a:lnTo>
                <a:cubicBezTo>
                  <a:pt x="37638" y="17714"/>
                  <a:pt x="36469" y="18498"/>
                  <a:pt x="35967" y="19703"/>
                </a:cubicBezTo>
                <a:lnTo>
                  <a:pt x="36033" y="19732"/>
                </a:lnTo>
                <a:cubicBezTo>
                  <a:pt x="36523" y="18551"/>
                  <a:pt x="37666" y="17784"/>
                  <a:pt x="38944" y="17775"/>
                </a:cubicBezTo>
                <a:cubicBezTo>
                  <a:pt x="38951" y="17775"/>
                  <a:pt x="38957" y="17775"/>
                  <a:pt x="38964" y="17775"/>
                </a:cubicBezTo>
                <a:cubicBezTo>
                  <a:pt x="40247" y="17775"/>
                  <a:pt x="41382" y="18529"/>
                  <a:pt x="41881" y="19707"/>
                </a:cubicBezTo>
                <a:cubicBezTo>
                  <a:pt x="41669" y="19760"/>
                  <a:pt x="41457" y="19834"/>
                  <a:pt x="41257" y="19920"/>
                </a:cubicBezTo>
                <a:cubicBezTo>
                  <a:pt x="40852" y="19017"/>
                  <a:pt x="39958" y="18433"/>
                  <a:pt x="38961" y="18433"/>
                </a:cubicBezTo>
                <a:lnTo>
                  <a:pt x="38949" y="18433"/>
                </a:lnTo>
                <a:cubicBezTo>
                  <a:pt x="37932" y="18442"/>
                  <a:pt x="37029" y="19049"/>
                  <a:pt x="36641" y="19981"/>
                </a:cubicBezTo>
                <a:cubicBezTo>
                  <a:pt x="36229" y="19785"/>
                  <a:pt x="35783" y="19658"/>
                  <a:pt x="35317" y="19609"/>
                </a:cubicBezTo>
                <a:cubicBezTo>
                  <a:pt x="35628" y="18768"/>
                  <a:pt x="36212" y="18082"/>
                  <a:pt x="36948" y="17633"/>
                </a:cubicBezTo>
                <a:cubicBezTo>
                  <a:pt x="37536" y="17277"/>
                  <a:pt x="38222" y="17073"/>
                  <a:pt x="38936" y="17069"/>
                </a:cubicBezTo>
                <a:cubicBezTo>
                  <a:pt x="38947" y="17069"/>
                  <a:pt x="38957" y="17069"/>
                  <a:pt x="38967" y="17069"/>
                </a:cubicBezTo>
                <a:close/>
                <a:moveTo>
                  <a:pt x="54792" y="17069"/>
                </a:moveTo>
                <a:cubicBezTo>
                  <a:pt x="56413" y="17069"/>
                  <a:pt x="57867" y="18078"/>
                  <a:pt x="58431" y="19597"/>
                </a:cubicBezTo>
                <a:cubicBezTo>
                  <a:pt x="58211" y="19609"/>
                  <a:pt x="57994" y="19642"/>
                  <a:pt x="57781" y="19691"/>
                </a:cubicBezTo>
                <a:cubicBezTo>
                  <a:pt x="57270" y="18482"/>
                  <a:pt x="56107" y="17706"/>
                  <a:pt x="54792" y="17706"/>
                </a:cubicBezTo>
                <a:lnTo>
                  <a:pt x="54771" y="17706"/>
                </a:lnTo>
                <a:cubicBezTo>
                  <a:pt x="53996" y="17710"/>
                  <a:pt x="53268" y="17988"/>
                  <a:pt x="52701" y="18466"/>
                </a:cubicBezTo>
                <a:cubicBezTo>
                  <a:pt x="52313" y="18796"/>
                  <a:pt x="51998" y="19213"/>
                  <a:pt x="51798" y="19703"/>
                </a:cubicBezTo>
                <a:lnTo>
                  <a:pt x="51859" y="19732"/>
                </a:lnTo>
                <a:cubicBezTo>
                  <a:pt x="52060" y="19254"/>
                  <a:pt x="52365" y="18842"/>
                  <a:pt x="52746" y="18523"/>
                </a:cubicBezTo>
                <a:cubicBezTo>
                  <a:pt x="53301" y="18053"/>
                  <a:pt x="54011" y="17780"/>
                  <a:pt x="54771" y="17775"/>
                </a:cubicBezTo>
                <a:lnTo>
                  <a:pt x="54792" y="17775"/>
                </a:lnTo>
                <a:cubicBezTo>
                  <a:pt x="56074" y="17775"/>
                  <a:pt x="57210" y="18531"/>
                  <a:pt x="57712" y="19707"/>
                </a:cubicBezTo>
                <a:cubicBezTo>
                  <a:pt x="57495" y="19760"/>
                  <a:pt x="57287" y="19834"/>
                  <a:pt x="57087" y="19920"/>
                </a:cubicBezTo>
                <a:cubicBezTo>
                  <a:pt x="56680" y="19012"/>
                  <a:pt x="55782" y="18433"/>
                  <a:pt x="54785" y="18433"/>
                </a:cubicBezTo>
                <a:cubicBezTo>
                  <a:pt x="54782" y="18433"/>
                  <a:pt x="54778" y="18433"/>
                  <a:pt x="54775" y="18433"/>
                </a:cubicBezTo>
                <a:cubicBezTo>
                  <a:pt x="53762" y="18442"/>
                  <a:pt x="52859" y="19049"/>
                  <a:pt x="52471" y="19981"/>
                </a:cubicBezTo>
                <a:cubicBezTo>
                  <a:pt x="52060" y="19785"/>
                  <a:pt x="51610" y="19658"/>
                  <a:pt x="51148" y="19609"/>
                </a:cubicBezTo>
                <a:cubicBezTo>
                  <a:pt x="51459" y="18768"/>
                  <a:pt x="52039" y="18082"/>
                  <a:pt x="52778" y="17633"/>
                </a:cubicBezTo>
                <a:cubicBezTo>
                  <a:pt x="53362" y="17277"/>
                  <a:pt x="54048" y="17073"/>
                  <a:pt x="54767" y="17069"/>
                </a:cubicBezTo>
                <a:close/>
                <a:moveTo>
                  <a:pt x="70618" y="17069"/>
                </a:moveTo>
                <a:cubicBezTo>
                  <a:pt x="72243" y="17069"/>
                  <a:pt x="73693" y="18078"/>
                  <a:pt x="74257" y="19597"/>
                </a:cubicBezTo>
                <a:cubicBezTo>
                  <a:pt x="74036" y="19609"/>
                  <a:pt x="73821" y="19642"/>
                  <a:pt x="73608" y="19691"/>
                </a:cubicBezTo>
                <a:cubicBezTo>
                  <a:pt x="73101" y="18482"/>
                  <a:pt x="71938" y="17706"/>
                  <a:pt x="70622" y="17706"/>
                </a:cubicBezTo>
                <a:lnTo>
                  <a:pt x="70598" y="17706"/>
                </a:lnTo>
                <a:cubicBezTo>
                  <a:pt x="69295" y="17714"/>
                  <a:pt x="68126" y="18498"/>
                  <a:pt x="67625" y="19703"/>
                </a:cubicBezTo>
                <a:lnTo>
                  <a:pt x="67689" y="19732"/>
                </a:lnTo>
                <a:cubicBezTo>
                  <a:pt x="67881" y="19266"/>
                  <a:pt x="68175" y="18866"/>
                  <a:pt x="68539" y="18551"/>
                </a:cubicBezTo>
                <a:cubicBezTo>
                  <a:pt x="69099" y="18065"/>
                  <a:pt x="69826" y="17780"/>
                  <a:pt x="70602" y="17775"/>
                </a:cubicBezTo>
                <a:lnTo>
                  <a:pt x="70622" y="17775"/>
                </a:lnTo>
                <a:cubicBezTo>
                  <a:pt x="71904" y="17775"/>
                  <a:pt x="73040" y="18531"/>
                  <a:pt x="73538" y="19707"/>
                </a:cubicBezTo>
                <a:cubicBezTo>
                  <a:pt x="73326" y="19760"/>
                  <a:pt x="73114" y="19834"/>
                  <a:pt x="72914" y="19920"/>
                </a:cubicBezTo>
                <a:cubicBezTo>
                  <a:pt x="72509" y="19017"/>
                  <a:pt x="71615" y="18433"/>
                  <a:pt x="70622" y="18433"/>
                </a:cubicBezTo>
                <a:lnTo>
                  <a:pt x="70605" y="18433"/>
                </a:lnTo>
                <a:cubicBezTo>
                  <a:pt x="69589" y="18442"/>
                  <a:pt x="68690" y="19049"/>
                  <a:pt x="68298" y="19981"/>
                </a:cubicBezTo>
                <a:cubicBezTo>
                  <a:pt x="67885" y="19785"/>
                  <a:pt x="67440" y="19658"/>
                  <a:pt x="66975" y="19609"/>
                </a:cubicBezTo>
                <a:cubicBezTo>
                  <a:pt x="67285" y="18768"/>
                  <a:pt x="67870" y="18082"/>
                  <a:pt x="68605" y="17633"/>
                </a:cubicBezTo>
                <a:cubicBezTo>
                  <a:pt x="69193" y="17277"/>
                  <a:pt x="69879" y="17073"/>
                  <a:pt x="70594" y="17069"/>
                </a:cubicBezTo>
                <a:close/>
                <a:moveTo>
                  <a:pt x="86449" y="17069"/>
                </a:moveTo>
                <a:cubicBezTo>
                  <a:pt x="88074" y="17069"/>
                  <a:pt x="89524" y="18078"/>
                  <a:pt x="90087" y="19597"/>
                </a:cubicBezTo>
                <a:cubicBezTo>
                  <a:pt x="89867" y="19609"/>
                  <a:pt x="89651" y="19642"/>
                  <a:pt x="89438" y="19691"/>
                </a:cubicBezTo>
                <a:cubicBezTo>
                  <a:pt x="88928" y="18482"/>
                  <a:pt x="87764" y="17706"/>
                  <a:pt x="86449" y="17706"/>
                </a:cubicBezTo>
                <a:lnTo>
                  <a:pt x="86428" y="17706"/>
                </a:lnTo>
                <a:cubicBezTo>
                  <a:pt x="85652" y="17710"/>
                  <a:pt x="84926" y="17988"/>
                  <a:pt x="84358" y="18466"/>
                </a:cubicBezTo>
                <a:cubicBezTo>
                  <a:pt x="83970" y="18796"/>
                  <a:pt x="83655" y="19213"/>
                  <a:pt x="83455" y="19703"/>
                </a:cubicBezTo>
                <a:lnTo>
                  <a:pt x="83516" y="19732"/>
                </a:lnTo>
                <a:cubicBezTo>
                  <a:pt x="83716" y="19254"/>
                  <a:pt x="84023" y="18842"/>
                  <a:pt x="84402" y="18523"/>
                </a:cubicBezTo>
                <a:cubicBezTo>
                  <a:pt x="84958" y="18053"/>
                  <a:pt x="85669" y="17780"/>
                  <a:pt x="86428" y="17775"/>
                </a:cubicBezTo>
                <a:lnTo>
                  <a:pt x="86449" y="17775"/>
                </a:lnTo>
                <a:cubicBezTo>
                  <a:pt x="87731" y="17775"/>
                  <a:pt x="88871" y="18531"/>
                  <a:pt x="89369" y="19707"/>
                </a:cubicBezTo>
                <a:cubicBezTo>
                  <a:pt x="89152" y="19760"/>
                  <a:pt x="88944" y="19834"/>
                  <a:pt x="88744" y="19920"/>
                </a:cubicBezTo>
                <a:cubicBezTo>
                  <a:pt x="88336" y="19017"/>
                  <a:pt x="87441" y="18433"/>
                  <a:pt x="86449" y="18433"/>
                </a:cubicBezTo>
                <a:lnTo>
                  <a:pt x="86432" y="18433"/>
                </a:lnTo>
                <a:cubicBezTo>
                  <a:pt x="85420" y="18442"/>
                  <a:pt x="84517" y="19049"/>
                  <a:pt x="84129" y="19981"/>
                </a:cubicBezTo>
                <a:cubicBezTo>
                  <a:pt x="83716" y="19785"/>
                  <a:pt x="83267" y="19658"/>
                  <a:pt x="82805" y="19609"/>
                </a:cubicBezTo>
                <a:cubicBezTo>
                  <a:pt x="83116" y="18768"/>
                  <a:pt x="83696" y="18082"/>
                  <a:pt x="84435" y="17633"/>
                </a:cubicBezTo>
                <a:cubicBezTo>
                  <a:pt x="85020" y="17277"/>
                  <a:pt x="85706" y="17073"/>
                  <a:pt x="86424" y="17069"/>
                </a:cubicBezTo>
                <a:close/>
                <a:moveTo>
                  <a:pt x="15166" y="18506"/>
                </a:moveTo>
                <a:cubicBezTo>
                  <a:pt x="16146" y="18506"/>
                  <a:pt x="17017" y="19079"/>
                  <a:pt x="17404" y="19973"/>
                </a:cubicBezTo>
                <a:cubicBezTo>
                  <a:pt x="17217" y="20063"/>
                  <a:pt x="17036" y="20165"/>
                  <a:pt x="16865" y="20283"/>
                </a:cubicBezTo>
                <a:cubicBezTo>
                  <a:pt x="16591" y="19585"/>
                  <a:pt x="15918" y="19123"/>
                  <a:pt x="15166" y="19123"/>
                </a:cubicBezTo>
                <a:lnTo>
                  <a:pt x="15154" y="19123"/>
                </a:lnTo>
                <a:cubicBezTo>
                  <a:pt x="14395" y="19128"/>
                  <a:pt x="13716" y="19605"/>
                  <a:pt x="13454" y="20312"/>
                </a:cubicBezTo>
                <a:cubicBezTo>
                  <a:pt x="13283" y="20193"/>
                  <a:pt x="13104" y="20083"/>
                  <a:pt x="12915" y="19993"/>
                </a:cubicBezTo>
                <a:cubicBezTo>
                  <a:pt x="13300" y="19094"/>
                  <a:pt x="14169" y="18510"/>
                  <a:pt x="15149" y="18506"/>
                </a:cubicBezTo>
                <a:close/>
                <a:moveTo>
                  <a:pt x="30993" y="18506"/>
                </a:moveTo>
                <a:cubicBezTo>
                  <a:pt x="31973" y="18506"/>
                  <a:pt x="32842" y="19079"/>
                  <a:pt x="33234" y="19973"/>
                </a:cubicBezTo>
                <a:cubicBezTo>
                  <a:pt x="33047" y="20063"/>
                  <a:pt x="32863" y="20165"/>
                  <a:pt x="32691" y="20283"/>
                </a:cubicBezTo>
                <a:cubicBezTo>
                  <a:pt x="32419" y="19584"/>
                  <a:pt x="31745" y="19123"/>
                  <a:pt x="30990" y="19123"/>
                </a:cubicBezTo>
                <a:cubicBezTo>
                  <a:pt x="30986" y="19123"/>
                  <a:pt x="30983" y="19123"/>
                  <a:pt x="30980" y="19123"/>
                </a:cubicBezTo>
                <a:cubicBezTo>
                  <a:pt x="30225" y="19128"/>
                  <a:pt x="29547" y="19605"/>
                  <a:pt x="29281" y="20312"/>
                </a:cubicBezTo>
                <a:cubicBezTo>
                  <a:pt x="29114" y="20193"/>
                  <a:pt x="28930" y="20083"/>
                  <a:pt x="28746" y="19993"/>
                </a:cubicBezTo>
                <a:cubicBezTo>
                  <a:pt x="29126" y="19094"/>
                  <a:pt x="30000" y="18510"/>
                  <a:pt x="30976" y="18506"/>
                </a:cubicBezTo>
                <a:close/>
                <a:moveTo>
                  <a:pt x="46823" y="18506"/>
                </a:moveTo>
                <a:cubicBezTo>
                  <a:pt x="47803" y="18506"/>
                  <a:pt x="48673" y="19079"/>
                  <a:pt x="49061" y="19973"/>
                </a:cubicBezTo>
                <a:cubicBezTo>
                  <a:pt x="48874" y="20063"/>
                  <a:pt x="48694" y="20165"/>
                  <a:pt x="48522" y="20283"/>
                </a:cubicBezTo>
                <a:cubicBezTo>
                  <a:pt x="48250" y="19584"/>
                  <a:pt x="47576" y="19123"/>
                  <a:pt x="46820" y="19123"/>
                </a:cubicBezTo>
                <a:cubicBezTo>
                  <a:pt x="46817" y="19123"/>
                  <a:pt x="46814" y="19123"/>
                  <a:pt x="46811" y="19123"/>
                </a:cubicBezTo>
                <a:cubicBezTo>
                  <a:pt x="46051" y="19128"/>
                  <a:pt x="45374" y="19605"/>
                  <a:pt x="45112" y="20312"/>
                </a:cubicBezTo>
                <a:cubicBezTo>
                  <a:pt x="44940" y="20193"/>
                  <a:pt x="44761" y="20087"/>
                  <a:pt x="44573" y="19993"/>
                </a:cubicBezTo>
                <a:cubicBezTo>
                  <a:pt x="44953" y="19094"/>
                  <a:pt x="45826" y="18510"/>
                  <a:pt x="46807" y="18506"/>
                </a:cubicBezTo>
                <a:close/>
                <a:moveTo>
                  <a:pt x="62653" y="18506"/>
                </a:moveTo>
                <a:cubicBezTo>
                  <a:pt x="63629" y="18506"/>
                  <a:pt x="64502" y="19080"/>
                  <a:pt x="64892" y="19973"/>
                </a:cubicBezTo>
                <a:cubicBezTo>
                  <a:pt x="64705" y="20063"/>
                  <a:pt x="64520" y="20165"/>
                  <a:pt x="64349" y="20283"/>
                </a:cubicBezTo>
                <a:cubicBezTo>
                  <a:pt x="64076" y="19584"/>
                  <a:pt x="63403" y="19123"/>
                  <a:pt x="62647" y="19123"/>
                </a:cubicBezTo>
                <a:cubicBezTo>
                  <a:pt x="62644" y="19123"/>
                  <a:pt x="62640" y="19123"/>
                  <a:pt x="62637" y="19123"/>
                </a:cubicBezTo>
                <a:cubicBezTo>
                  <a:pt x="61881" y="19128"/>
                  <a:pt x="61204" y="19605"/>
                  <a:pt x="60938" y="20312"/>
                </a:cubicBezTo>
                <a:cubicBezTo>
                  <a:pt x="60771" y="20193"/>
                  <a:pt x="60588" y="20083"/>
                  <a:pt x="60403" y="19993"/>
                </a:cubicBezTo>
                <a:cubicBezTo>
                  <a:pt x="60784" y="19094"/>
                  <a:pt x="61657" y="18510"/>
                  <a:pt x="62633" y="18506"/>
                </a:cubicBezTo>
                <a:cubicBezTo>
                  <a:pt x="62640" y="18506"/>
                  <a:pt x="62647" y="18506"/>
                  <a:pt x="62653" y="18506"/>
                </a:cubicBezTo>
                <a:close/>
                <a:moveTo>
                  <a:pt x="78481" y="18506"/>
                </a:moveTo>
                <a:cubicBezTo>
                  <a:pt x="79461" y="18506"/>
                  <a:pt x="80330" y="19079"/>
                  <a:pt x="80718" y="19973"/>
                </a:cubicBezTo>
                <a:cubicBezTo>
                  <a:pt x="80530" y="20063"/>
                  <a:pt x="80351" y="20165"/>
                  <a:pt x="80179" y="20283"/>
                </a:cubicBezTo>
                <a:cubicBezTo>
                  <a:pt x="79906" y="19585"/>
                  <a:pt x="79231" y="19123"/>
                  <a:pt x="78481" y="19123"/>
                </a:cubicBezTo>
                <a:lnTo>
                  <a:pt x="78468" y="19123"/>
                </a:lnTo>
                <a:cubicBezTo>
                  <a:pt x="77708" y="19128"/>
                  <a:pt x="77031" y="19605"/>
                  <a:pt x="76769" y="20312"/>
                </a:cubicBezTo>
                <a:cubicBezTo>
                  <a:pt x="76598" y="20193"/>
                  <a:pt x="76418" y="20083"/>
                  <a:pt x="76230" y="19993"/>
                </a:cubicBezTo>
                <a:cubicBezTo>
                  <a:pt x="76614" y="19094"/>
                  <a:pt x="77484" y="18510"/>
                  <a:pt x="78464" y="18506"/>
                </a:cubicBezTo>
                <a:close/>
                <a:moveTo>
                  <a:pt x="94307" y="18506"/>
                </a:moveTo>
                <a:cubicBezTo>
                  <a:pt x="95287" y="18506"/>
                  <a:pt x="96157" y="19079"/>
                  <a:pt x="96549" y="19973"/>
                </a:cubicBezTo>
                <a:cubicBezTo>
                  <a:pt x="96361" y="20063"/>
                  <a:pt x="96178" y="20165"/>
                  <a:pt x="96006" y="20283"/>
                </a:cubicBezTo>
                <a:cubicBezTo>
                  <a:pt x="95734" y="19584"/>
                  <a:pt x="95060" y="19123"/>
                  <a:pt x="94304" y="19123"/>
                </a:cubicBezTo>
                <a:cubicBezTo>
                  <a:pt x="94301" y="19123"/>
                  <a:pt x="94298" y="19123"/>
                  <a:pt x="94295" y="19123"/>
                </a:cubicBezTo>
                <a:cubicBezTo>
                  <a:pt x="93539" y="19128"/>
                  <a:pt x="92861" y="19605"/>
                  <a:pt x="92596" y="20312"/>
                </a:cubicBezTo>
                <a:cubicBezTo>
                  <a:pt x="92428" y="20193"/>
                  <a:pt x="92244" y="20083"/>
                  <a:pt x="92061" y="19993"/>
                </a:cubicBezTo>
                <a:cubicBezTo>
                  <a:pt x="92440" y="19094"/>
                  <a:pt x="93314" y="18510"/>
                  <a:pt x="94291" y="18506"/>
                </a:cubicBezTo>
                <a:close/>
                <a:moveTo>
                  <a:pt x="7312" y="18506"/>
                </a:moveTo>
                <a:cubicBezTo>
                  <a:pt x="8271" y="18506"/>
                  <a:pt x="9140" y="19072"/>
                  <a:pt x="9534" y="19948"/>
                </a:cubicBezTo>
                <a:cubicBezTo>
                  <a:pt x="9346" y="20034"/>
                  <a:pt x="9166" y="20136"/>
                  <a:pt x="8991" y="20250"/>
                </a:cubicBezTo>
                <a:cubicBezTo>
                  <a:pt x="8710" y="19576"/>
                  <a:pt x="8037" y="19123"/>
                  <a:pt x="7305" y="19123"/>
                </a:cubicBezTo>
                <a:cubicBezTo>
                  <a:pt x="7302" y="19123"/>
                  <a:pt x="7299" y="19123"/>
                  <a:pt x="7296" y="19123"/>
                </a:cubicBezTo>
                <a:cubicBezTo>
                  <a:pt x="6519" y="19128"/>
                  <a:pt x="5842" y="19613"/>
                  <a:pt x="5584" y="20340"/>
                </a:cubicBezTo>
                <a:cubicBezTo>
                  <a:pt x="5413" y="20218"/>
                  <a:pt x="5233" y="20108"/>
                  <a:pt x="5049" y="20014"/>
                </a:cubicBezTo>
                <a:cubicBezTo>
                  <a:pt x="5425" y="19103"/>
                  <a:pt x="6303" y="18510"/>
                  <a:pt x="7292" y="18506"/>
                </a:cubicBezTo>
                <a:cubicBezTo>
                  <a:pt x="7298" y="18506"/>
                  <a:pt x="7305" y="18506"/>
                  <a:pt x="7312" y="18506"/>
                </a:cubicBezTo>
                <a:close/>
                <a:moveTo>
                  <a:pt x="23138" y="18506"/>
                </a:moveTo>
                <a:cubicBezTo>
                  <a:pt x="24102" y="18506"/>
                  <a:pt x="24971" y="19072"/>
                  <a:pt x="25364" y="19948"/>
                </a:cubicBezTo>
                <a:cubicBezTo>
                  <a:pt x="25177" y="20034"/>
                  <a:pt x="24993" y="20136"/>
                  <a:pt x="24821" y="20250"/>
                </a:cubicBezTo>
                <a:cubicBezTo>
                  <a:pt x="24540" y="19573"/>
                  <a:pt x="23869" y="19123"/>
                  <a:pt x="23134" y="19123"/>
                </a:cubicBezTo>
                <a:lnTo>
                  <a:pt x="23122" y="19123"/>
                </a:lnTo>
                <a:cubicBezTo>
                  <a:pt x="22350" y="19128"/>
                  <a:pt x="21668" y="19613"/>
                  <a:pt x="21415" y="20340"/>
                </a:cubicBezTo>
                <a:cubicBezTo>
                  <a:pt x="21358" y="20299"/>
                  <a:pt x="21305" y="20263"/>
                  <a:pt x="21247" y="20226"/>
                </a:cubicBezTo>
                <a:cubicBezTo>
                  <a:pt x="21129" y="20148"/>
                  <a:pt x="21002" y="20079"/>
                  <a:pt x="20876" y="20014"/>
                </a:cubicBezTo>
                <a:cubicBezTo>
                  <a:pt x="21251" y="19103"/>
                  <a:pt x="22129" y="18510"/>
                  <a:pt x="23119" y="18506"/>
                </a:cubicBezTo>
                <a:cubicBezTo>
                  <a:pt x="23125" y="18506"/>
                  <a:pt x="23132" y="18506"/>
                  <a:pt x="23138" y="18506"/>
                </a:cubicBezTo>
                <a:close/>
                <a:moveTo>
                  <a:pt x="38969" y="18506"/>
                </a:moveTo>
                <a:cubicBezTo>
                  <a:pt x="39929" y="18506"/>
                  <a:pt x="40798" y="19072"/>
                  <a:pt x="41191" y="19948"/>
                </a:cubicBezTo>
                <a:cubicBezTo>
                  <a:pt x="41003" y="20034"/>
                  <a:pt x="40823" y="20136"/>
                  <a:pt x="40648" y="20250"/>
                </a:cubicBezTo>
                <a:cubicBezTo>
                  <a:pt x="40370" y="19573"/>
                  <a:pt x="39696" y="19123"/>
                  <a:pt x="38961" y="19123"/>
                </a:cubicBezTo>
                <a:lnTo>
                  <a:pt x="38953" y="19123"/>
                </a:lnTo>
                <a:cubicBezTo>
                  <a:pt x="38177" y="19128"/>
                  <a:pt x="37498" y="19613"/>
                  <a:pt x="37242" y="20340"/>
                </a:cubicBezTo>
                <a:cubicBezTo>
                  <a:pt x="37185" y="20299"/>
                  <a:pt x="37127" y="20259"/>
                  <a:pt x="37070" y="20222"/>
                </a:cubicBezTo>
                <a:cubicBezTo>
                  <a:pt x="36951" y="20144"/>
                  <a:pt x="36829" y="20079"/>
                  <a:pt x="36706" y="20014"/>
                </a:cubicBezTo>
                <a:cubicBezTo>
                  <a:pt x="37082" y="19103"/>
                  <a:pt x="37960" y="18510"/>
                  <a:pt x="38949" y="18506"/>
                </a:cubicBezTo>
                <a:cubicBezTo>
                  <a:pt x="38956" y="18506"/>
                  <a:pt x="38962" y="18506"/>
                  <a:pt x="38969" y="18506"/>
                </a:cubicBezTo>
                <a:close/>
                <a:moveTo>
                  <a:pt x="54792" y="18506"/>
                </a:moveTo>
                <a:cubicBezTo>
                  <a:pt x="55755" y="18506"/>
                  <a:pt x="56626" y="19070"/>
                  <a:pt x="57022" y="19948"/>
                </a:cubicBezTo>
                <a:cubicBezTo>
                  <a:pt x="56833" y="20034"/>
                  <a:pt x="56650" y="20136"/>
                  <a:pt x="56478" y="20250"/>
                </a:cubicBezTo>
                <a:cubicBezTo>
                  <a:pt x="56196" y="19573"/>
                  <a:pt x="55527" y="19123"/>
                  <a:pt x="54792" y="19123"/>
                </a:cubicBezTo>
                <a:lnTo>
                  <a:pt x="54780" y="19123"/>
                </a:lnTo>
                <a:cubicBezTo>
                  <a:pt x="54007" y="19128"/>
                  <a:pt x="53325" y="19613"/>
                  <a:pt x="53072" y="20340"/>
                </a:cubicBezTo>
                <a:cubicBezTo>
                  <a:pt x="52901" y="20218"/>
                  <a:pt x="52721" y="20108"/>
                  <a:pt x="52533" y="20014"/>
                </a:cubicBezTo>
                <a:cubicBezTo>
                  <a:pt x="52912" y="19103"/>
                  <a:pt x="53787" y="18510"/>
                  <a:pt x="54775" y="18506"/>
                </a:cubicBezTo>
                <a:close/>
                <a:moveTo>
                  <a:pt x="70622" y="18506"/>
                </a:moveTo>
                <a:cubicBezTo>
                  <a:pt x="71586" y="18506"/>
                  <a:pt x="72456" y="19070"/>
                  <a:pt x="72848" y="19948"/>
                </a:cubicBezTo>
                <a:cubicBezTo>
                  <a:pt x="72660" y="20034"/>
                  <a:pt x="72481" y="20136"/>
                  <a:pt x="72305" y="20250"/>
                </a:cubicBezTo>
                <a:cubicBezTo>
                  <a:pt x="72027" y="19573"/>
                  <a:pt x="71353" y="19123"/>
                  <a:pt x="70618" y="19123"/>
                </a:cubicBezTo>
                <a:lnTo>
                  <a:pt x="70610" y="19123"/>
                </a:lnTo>
                <a:cubicBezTo>
                  <a:pt x="69834" y="19128"/>
                  <a:pt x="69156" y="19613"/>
                  <a:pt x="68899" y="20340"/>
                </a:cubicBezTo>
                <a:cubicBezTo>
                  <a:pt x="68727" y="20218"/>
                  <a:pt x="68547" y="20108"/>
                  <a:pt x="68364" y="20014"/>
                </a:cubicBezTo>
                <a:cubicBezTo>
                  <a:pt x="68739" y="19103"/>
                  <a:pt x="69617" y="18510"/>
                  <a:pt x="70605" y="18506"/>
                </a:cubicBezTo>
                <a:close/>
                <a:moveTo>
                  <a:pt x="86449" y="18506"/>
                </a:moveTo>
                <a:cubicBezTo>
                  <a:pt x="87412" y="18506"/>
                  <a:pt x="88283" y="19070"/>
                  <a:pt x="88679" y="19948"/>
                </a:cubicBezTo>
                <a:cubicBezTo>
                  <a:pt x="88491" y="20034"/>
                  <a:pt x="88307" y="20136"/>
                  <a:pt x="88136" y="20250"/>
                </a:cubicBezTo>
                <a:cubicBezTo>
                  <a:pt x="87853" y="19573"/>
                  <a:pt x="87184" y="19123"/>
                  <a:pt x="86449" y="19123"/>
                </a:cubicBezTo>
                <a:lnTo>
                  <a:pt x="86436" y="19123"/>
                </a:lnTo>
                <a:cubicBezTo>
                  <a:pt x="85665" y="19128"/>
                  <a:pt x="84982" y="19613"/>
                  <a:pt x="84729" y="20340"/>
                </a:cubicBezTo>
                <a:cubicBezTo>
                  <a:pt x="84558" y="20218"/>
                  <a:pt x="84378" y="20108"/>
                  <a:pt x="84190" y="20014"/>
                </a:cubicBezTo>
                <a:cubicBezTo>
                  <a:pt x="84570" y="19103"/>
                  <a:pt x="85444" y="18510"/>
                  <a:pt x="86432" y="18506"/>
                </a:cubicBezTo>
                <a:close/>
                <a:moveTo>
                  <a:pt x="15164" y="19192"/>
                </a:moveTo>
                <a:cubicBezTo>
                  <a:pt x="15895" y="19192"/>
                  <a:pt x="16547" y="19645"/>
                  <a:pt x="16804" y="20324"/>
                </a:cubicBezTo>
                <a:cubicBezTo>
                  <a:pt x="16689" y="20410"/>
                  <a:pt x="16576" y="20500"/>
                  <a:pt x="16469" y="20593"/>
                </a:cubicBezTo>
                <a:cubicBezTo>
                  <a:pt x="16432" y="20627"/>
                  <a:pt x="16395" y="20659"/>
                  <a:pt x="16359" y="20696"/>
                </a:cubicBezTo>
                <a:cubicBezTo>
                  <a:pt x="16240" y="20136"/>
                  <a:pt x="15737" y="19728"/>
                  <a:pt x="15166" y="19728"/>
                </a:cubicBezTo>
                <a:lnTo>
                  <a:pt x="15158" y="19728"/>
                </a:lnTo>
                <a:cubicBezTo>
                  <a:pt x="14561" y="19732"/>
                  <a:pt x="14063" y="20161"/>
                  <a:pt x="13961" y="20736"/>
                </a:cubicBezTo>
                <a:cubicBezTo>
                  <a:pt x="13822" y="20598"/>
                  <a:pt x="13671" y="20471"/>
                  <a:pt x="13512" y="20353"/>
                </a:cubicBezTo>
                <a:cubicBezTo>
                  <a:pt x="13761" y="19662"/>
                  <a:pt x="14419" y="19196"/>
                  <a:pt x="15154" y="19192"/>
                </a:cubicBezTo>
                <a:cubicBezTo>
                  <a:pt x="15157" y="19192"/>
                  <a:pt x="15161" y="19192"/>
                  <a:pt x="15164" y="19192"/>
                </a:cubicBezTo>
                <a:close/>
                <a:moveTo>
                  <a:pt x="30989" y="19192"/>
                </a:moveTo>
                <a:cubicBezTo>
                  <a:pt x="31721" y="19192"/>
                  <a:pt x="32374" y="19645"/>
                  <a:pt x="32635" y="20324"/>
                </a:cubicBezTo>
                <a:cubicBezTo>
                  <a:pt x="32475" y="20438"/>
                  <a:pt x="32328" y="20561"/>
                  <a:pt x="32190" y="20696"/>
                </a:cubicBezTo>
                <a:cubicBezTo>
                  <a:pt x="32071" y="20136"/>
                  <a:pt x="31568" y="19728"/>
                  <a:pt x="30993" y="19728"/>
                </a:cubicBezTo>
                <a:lnTo>
                  <a:pt x="30985" y="19728"/>
                </a:lnTo>
                <a:cubicBezTo>
                  <a:pt x="30388" y="19732"/>
                  <a:pt x="29890" y="20161"/>
                  <a:pt x="29792" y="20736"/>
                </a:cubicBezTo>
                <a:cubicBezTo>
                  <a:pt x="29649" y="20598"/>
                  <a:pt x="29502" y="20471"/>
                  <a:pt x="29343" y="20353"/>
                </a:cubicBezTo>
                <a:cubicBezTo>
                  <a:pt x="29592" y="19662"/>
                  <a:pt x="30245" y="19196"/>
                  <a:pt x="30980" y="19192"/>
                </a:cubicBezTo>
                <a:cubicBezTo>
                  <a:pt x="30983" y="19192"/>
                  <a:pt x="30986" y="19192"/>
                  <a:pt x="30989" y="19192"/>
                </a:cubicBezTo>
                <a:close/>
                <a:moveTo>
                  <a:pt x="46820" y="19192"/>
                </a:moveTo>
                <a:cubicBezTo>
                  <a:pt x="47551" y="19192"/>
                  <a:pt x="48205" y="19645"/>
                  <a:pt x="48461" y="20324"/>
                </a:cubicBezTo>
                <a:cubicBezTo>
                  <a:pt x="48305" y="20438"/>
                  <a:pt x="48154" y="20561"/>
                  <a:pt x="48016" y="20696"/>
                </a:cubicBezTo>
                <a:cubicBezTo>
                  <a:pt x="47898" y="20136"/>
                  <a:pt x="47395" y="19728"/>
                  <a:pt x="46823" y="19728"/>
                </a:cubicBezTo>
                <a:lnTo>
                  <a:pt x="46815" y="19728"/>
                </a:lnTo>
                <a:cubicBezTo>
                  <a:pt x="46218" y="19732"/>
                  <a:pt x="45721" y="20161"/>
                  <a:pt x="45619" y="20736"/>
                </a:cubicBezTo>
                <a:cubicBezTo>
                  <a:pt x="45479" y="20598"/>
                  <a:pt x="45328" y="20471"/>
                  <a:pt x="45169" y="20353"/>
                </a:cubicBezTo>
                <a:cubicBezTo>
                  <a:pt x="45419" y="19662"/>
                  <a:pt x="46075" y="19196"/>
                  <a:pt x="46811" y="19192"/>
                </a:cubicBezTo>
                <a:cubicBezTo>
                  <a:pt x="46814" y="19192"/>
                  <a:pt x="46817" y="19192"/>
                  <a:pt x="46820" y="19192"/>
                </a:cubicBezTo>
                <a:close/>
                <a:moveTo>
                  <a:pt x="62647" y="19192"/>
                </a:moveTo>
                <a:cubicBezTo>
                  <a:pt x="63378" y="19192"/>
                  <a:pt x="64031" y="19645"/>
                  <a:pt x="64292" y="20324"/>
                </a:cubicBezTo>
                <a:cubicBezTo>
                  <a:pt x="64173" y="20410"/>
                  <a:pt x="64059" y="20500"/>
                  <a:pt x="63953" y="20593"/>
                </a:cubicBezTo>
                <a:cubicBezTo>
                  <a:pt x="63915" y="20627"/>
                  <a:pt x="63879" y="20659"/>
                  <a:pt x="63847" y="20696"/>
                </a:cubicBezTo>
                <a:cubicBezTo>
                  <a:pt x="63728" y="20136"/>
                  <a:pt x="63225" y="19728"/>
                  <a:pt x="62650" y="19728"/>
                </a:cubicBezTo>
                <a:lnTo>
                  <a:pt x="62641" y="19728"/>
                </a:lnTo>
                <a:cubicBezTo>
                  <a:pt x="62045" y="19732"/>
                  <a:pt x="61547" y="20161"/>
                  <a:pt x="61449" y="20736"/>
                </a:cubicBezTo>
                <a:cubicBezTo>
                  <a:pt x="61306" y="20598"/>
                  <a:pt x="61159" y="20471"/>
                  <a:pt x="60999" y="20353"/>
                </a:cubicBezTo>
                <a:cubicBezTo>
                  <a:pt x="61249" y="19662"/>
                  <a:pt x="61902" y="19196"/>
                  <a:pt x="62637" y="19192"/>
                </a:cubicBezTo>
                <a:cubicBezTo>
                  <a:pt x="62640" y="19192"/>
                  <a:pt x="62644" y="19192"/>
                  <a:pt x="62647" y="19192"/>
                </a:cubicBezTo>
                <a:close/>
                <a:moveTo>
                  <a:pt x="78477" y="19192"/>
                </a:moveTo>
                <a:cubicBezTo>
                  <a:pt x="79209" y="19192"/>
                  <a:pt x="79862" y="19645"/>
                  <a:pt x="80119" y="20324"/>
                </a:cubicBezTo>
                <a:cubicBezTo>
                  <a:pt x="79963" y="20438"/>
                  <a:pt x="79812" y="20561"/>
                  <a:pt x="79673" y="20696"/>
                </a:cubicBezTo>
                <a:cubicBezTo>
                  <a:pt x="79555" y="20136"/>
                  <a:pt x="79052" y="19728"/>
                  <a:pt x="78481" y="19728"/>
                </a:cubicBezTo>
                <a:lnTo>
                  <a:pt x="78472" y="19728"/>
                </a:lnTo>
                <a:cubicBezTo>
                  <a:pt x="77876" y="19732"/>
                  <a:pt x="77378" y="20161"/>
                  <a:pt x="77276" y="20736"/>
                </a:cubicBezTo>
                <a:cubicBezTo>
                  <a:pt x="77137" y="20598"/>
                  <a:pt x="76986" y="20471"/>
                  <a:pt x="76826" y="20353"/>
                </a:cubicBezTo>
                <a:cubicBezTo>
                  <a:pt x="77075" y="19662"/>
                  <a:pt x="77733" y="19196"/>
                  <a:pt x="78468" y="19192"/>
                </a:cubicBezTo>
                <a:cubicBezTo>
                  <a:pt x="78471" y="19192"/>
                  <a:pt x="78474" y="19192"/>
                  <a:pt x="78477" y="19192"/>
                </a:cubicBezTo>
                <a:close/>
                <a:moveTo>
                  <a:pt x="94307" y="19192"/>
                </a:moveTo>
                <a:cubicBezTo>
                  <a:pt x="95038" y="19192"/>
                  <a:pt x="95691" y="19646"/>
                  <a:pt x="95949" y="20324"/>
                </a:cubicBezTo>
                <a:cubicBezTo>
                  <a:pt x="95789" y="20438"/>
                  <a:pt x="95642" y="20561"/>
                  <a:pt x="95503" y="20696"/>
                </a:cubicBezTo>
                <a:cubicBezTo>
                  <a:pt x="95386" y="20136"/>
                  <a:pt x="94883" y="19728"/>
                  <a:pt x="94307" y="19728"/>
                </a:cubicBezTo>
                <a:lnTo>
                  <a:pt x="94298" y="19728"/>
                </a:lnTo>
                <a:cubicBezTo>
                  <a:pt x="93702" y="19732"/>
                  <a:pt x="93205" y="20161"/>
                  <a:pt x="93106" y="20736"/>
                </a:cubicBezTo>
                <a:cubicBezTo>
                  <a:pt x="92963" y="20598"/>
                  <a:pt x="92816" y="20471"/>
                  <a:pt x="92657" y="20353"/>
                </a:cubicBezTo>
                <a:cubicBezTo>
                  <a:pt x="92906" y="19662"/>
                  <a:pt x="93563" y="19196"/>
                  <a:pt x="94298" y="19192"/>
                </a:cubicBezTo>
                <a:close/>
                <a:moveTo>
                  <a:pt x="7305" y="19192"/>
                </a:moveTo>
                <a:cubicBezTo>
                  <a:pt x="8012" y="19192"/>
                  <a:pt x="8665" y="19633"/>
                  <a:pt x="8934" y="20291"/>
                </a:cubicBezTo>
                <a:cubicBezTo>
                  <a:pt x="8778" y="20397"/>
                  <a:pt x="8627" y="20520"/>
                  <a:pt x="8489" y="20647"/>
                </a:cubicBezTo>
                <a:cubicBezTo>
                  <a:pt x="8353" y="20112"/>
                  <a:pt x="7863" y="19728"/>
                  <a:pt x="7304" y="19728"/>
                </a:cubicBezTo>
                <a:lnTo>
                  <a:pt x="7300" y="19728"/>
                </a:lnTo>
                <a:cubicBezTo>
                  <a:pt x="6687" y="19732"/>
                  <a:pt x="6176" y="20181"/>
                  <a:pt x="6095" y="20781"/>
                </a:cubicBezTo>
                <a:cubicBezTo>
                  <a:pt x="5956" y="20638"/>
                  <a:pt x="5805" y="20504"/>
                  <a:pt x="5646" y="20385"/>
                </a:cubicBezTo>
                <a:cubicBezTo>
                  <a:pt x="5882" y="19675"/>
                  <a:pt x="6544" y="19196"/>
                  <a:pt x="7296" y="19192"/>
                </a:cubicBezTo>
                <a:cubicBezTo>
                  <a:pt x="7299" y="19192"/>
                  <a:pt x="7302" y="19192"/>
                  <a:pt x="7305" y="19192"/>
                </a:cubicBezTo>
                <a:close/>
                <a:moveTo>
                  <a:pt x="23134" y="19192"/>
                </a:moveTo>
                <a:cubicBezTo>
                  <a:pt x="23845" y="19192"/>
                  <a:pt x="24495" y="19634"/>
                  <a:pt x="24760" y="20291"/>
                </a:cubicBezTo>
                <a:cubicBezTo>
                  <a:pt x="24605" y="20397"/>
                  <a:pt x="24458" y="20520"/>
                  <a:pt x="24319" y="20647"/>
                </a:cubicBezTo>
                <a:cubicBezTo>
                  <a:pt x="24180" y="20112"/>
                  <a:pt x="23694" y="19728"/>
                  <a:pt x="23134" y="19728"/>
                </a:cubicBezTo>
                <a:lnTo>
                  <a:pt x="23126" y="19728"/>
                </a:lnTo>
                <a:cubicBezTo>
                  <a:pt x="22518" y="19732"/>
                  <a:pt x="22007" y="20181"/>
                  <a:pt x="21926" y="20781"/>
                </a:cubicBezTo>
                <a:cubicBezTo>
                  <a:pt x="21831" y="20683"/>
                  <a:pt x="21733" y="20593"/>
                  <a:pt x="21632" y="20508"/>
                </a:cubicBezTo>
                <a:cubicBezTo>
                  <a:pt x="21579" y="20467"/>
                  <a:pt x="21526" y="20427"/>
                  <a:pt x="21472" y="20385"/>
                </a:cubicBezTo>
                <a:cubicBezTo>
                  <a:pt x="21713" y="19675"/>
                  <a:pt x="22371" y="19196"/>
                  <a:pt x="23122" y="19192"/>
                </a:cubicBezTo>
                <a:close/>
                <a:moveTo>
                  <a:pt x="38961" y="19192"/>
                </a:moveTo>
                <a:cubicBezTo>
                  <a:pt x="39672" y="19192"/>
                  <a:pt x="40325" y="19634"/>
                  <a:pt x="40591" y="20291"/>
                </a:cubicBezTo>
                <a:cubicBezTo>
                  <a:pt x="40435" y="20397"/>
                  <a:pt x="40284" y="20520"/>
                  <a:pt x="40145" y="20647"/>
                </a:cubicBezTo>
                <a:cubicBezTo>
                  <a:pt x="40011" y="20112"/>
                  <a:pt x="39521" y="19728"/>
                  <a:pt x="38961" y="19728"/>
                </a:cubicBezTo>
                <a:lnTo>
                  <a:pt x="38957" y="19728"/>
                </a:lnTo>
                <a:cubicBezTo>
                  <a:pt x="38344" y="19732"/>
                  <a:pt x="37834" y="20181"/>
                  <a:pt x="37752" y="20781"/>
                </a:cubicBezTo>
                <a:cubicBezTo>
                  <a:pt x="37743" y="20770"/>
                  <a:pt x="37732" y="20761"/>
                  <a:pt x="37724" y="20749"/>
                </a:cubicBezTo>
                <a:cubicBezTo>
                  <a:pt x="37609" y="20634"/>
                  <a:pt x="37487" y="20528"/>
                  <a:pt x="37360" y="20430"/>
                </a:cubicBezTo>
                <a:cubicBezTo>
                  <a:pt x="37340" y="20414"/>
                  <a:pt x="37319" y="20397"/>
                  <a:pt x="37302" y="20385"/>
                </a:cubicBezTo>
                <a:cubicBezTo>
                  <a:pt x="37540" y="19675"/>
                  <a:pt x="38201" y="19196"/>
                  <a:pt x="38953" y="19192"/>
                </a:cubicBezTo>
                <a:close/>
                <a:moveTo>
                  <a:pt x="54789" y="19192"/>
                </a:moveTo>
                <a:cubicBezTo>
                  <a:pt x="55500" y="19192"/>
                  <a:pt x="56153" y="19633"/>
                  <a:pt x="56417" y="20291"/>
                </a:cubicBezTo>
                <a:cubicBezTo>
                  <a:pt x="56262" y="20397"/>
                  <a:pt x="56115" y="20520"/>
                  <a:pt x="55976" y="20647"/>
                </a:cubicBezTo>
                <a:cubicBezTo>
                  <a:pt x="55837" y="20112"/>
                  <a:pt x="55351" y="19728"/>
                  <a:pt x="54792" y="19728"/>
                </a:cubicBezTo>
                <a:lnTo>
                  <a:pt x="54784" y="19728"/>
                </a:lnTo>
                <a:cubicBezTo>
                  <a:pt x="54175" y="19732"/>
                  <a:pt x="53664" y="20181"/>
                  <a:pt x="53583" y="20781"/>
                </a:cubicBezTo>
                <a:cubicBezTo>
                  <a:pt x="53489" y="20683"/>
                  <a:pt x="53391" y="20593"/>
                  <a:pt x="53289" y="20508"/>
                </a:cubicBezTo>
                <a:cubicBezTo>
                  <a:pt x="53236" y="20467"/>
                  <a:pt x="53182" y="20427"/>
                  <a:pt x="53129" y="20385"/>
                </a:cubicBezTo>
                <a:cubicBezTo>
                  <a:pt x="53370" y="19675"/>
                  <a:pt x="54028" y="19196"/>
                  <a:pt x="54780" y="19192"/>
                </a:cubicBezTo>
                <a:cubicBezTo>
                  <a:pt x="54783" y="19192"/>
                  <a:pt x="54786" y="19192"/>
                  <a:pt x="54789" y="19192"/>
                </a:cubicBezTo>
                <a:close/>
                <a:moveTo>
                  <a:pt x="70618" y="19192"/>
                </a:moveTo>
                <a:cubicBezTo>
                  <a:pt x="71329" y="19192"/>
                  <a:pt x="71983" y="19634"/>
                  <a:pt x="72247" y="20291"/>
                </a:cubicBezTo>
                <a:cubicBezTo>
                  <a:pt x="72092" y="20397"/>
                  <a:pt x="71941" y="20520"/>
                  <a:pt x="71802" y="20647"/>
                </a:cubicBezTo>
                <a:cubicBezTo>
                  <a:pt x="71668" y="20112"/>
                  <a:pt x="71178" y="19728"/>
                  <a:pt x="70618" y="19728"/>
                </a:cubicBezTo>
                <a:lnTo>
                  <a:pt x="70614" y="19728"/>
                </a:lnTo>
                <a:cubicBezTo>
                  <a:pt x="70002" y="19732"/>
                  <a:pt x="69491" y="20181"/>
                  <a:pt x="69410" y="20781"/>
                </a:cubicBezTo>
                <a:cubicBezTo>
                  <a:pt x="69287" y="20655"/>
                  <a:pt x="69160" y="20540"/>
                  <a:pt x="69025" y="20434"/>
                </a:cubicBezTo>
                <a:cubicBezTo>
                  <a:pt x="69005" y="20418"/>
                  <a:pt x="68980" y="20402"/>
                  <a:pt x="68960" y="20385"/>
                </a:cubicBezTo>
                <a:cubicBezTo>
                  <a:pt x="69197" y="19675"/>
                  <a:pt x="69859" y="19196"/>
                  <a:pt x="70610" y="19192"/>
                </a:cubicBezTo>
                <a:close/>
                <a:moveTo>
                  <a:pt x="86449" y="19192"/>
                </a:moveTo>
                <a:cubicBezTo>
                  <a:pt x="87159" y="19192"/>
                  <a:pt x="87808" y="19634"/>
                  <a:pt x="88074" y="20291"/>
                </a:cubicBezTo>
                <a:cubicBezTo>
                  <a:pt x="87919" y="20397"/>
                  <a:pt x="87772" y="20520"/>
                  <a:pt x="87633" y="20647"/>
                </a:cubicBezTo>
                <a:cubicBezTo>
                  <a:pt x="87495" y="20112"/>
                  <a:pt x="87009" y="19728"/>
                  <a:pt x="86449" y="19728"/>
                </a:cubicBezTo>
                <a:lnTo>
                  <a:pt x="86441" y="19728"/>
                </a:lnTo>
                <a:cubicBezTo>
                  <a:pt x="85832" y="19732"/>
                  <a:pt x="85322" y="20181"/>
                  <a:pt x="85240" y="20781"/>
                </a:cubicBezTo>
                <a:cubicBezTo>
                  <a:pt x="85097" y="20638"/>
                  <a:pt x="84946" y="20504"/>
                  <a:pt x="84786" y="20385"/>
                </a:cubicBezTo>
                <a:cubicBezTo>
                  <a:pt x="85027" y="19675"/>
                  <a:pt x="85685" y="19196"/>
                  <a:pt x="86436" y="19192"/>
                </a:cubicBezTo>
                <a:close/>
                <a:moveTo>
                  <a:pt x="38961" y="19797"/>
                </a:moveTo>
                <a:cubicBezTo>
                  <a:pt x="39504" y="19797"/>
                  <a:pt x="39973" y="20177"/>
                  <a:pt x="40088" y="20704"/>
                </a:cubicBezTo>
                <a:cubicBezTo>
                  <a:pt x="39900" y="20883"/>
                  <a:pt x="39728" y="21083"/>
                  <a:pt x="39577" y="21304"/>
                </a:cubicBezTo>
                <a:cubicBezTo>
                  <a:pt x="39371" y="21267"/>
                  <a:pt x="39158" y="21247"/>
                  <a:pt x="38941" y="21247"/>
                </a:cubicBezTo>
                <a:cubicBezTo>
                  <a:pt x="38922" y="21247"/>
                  <a:pt x="38903" y="21247"/>
                  <a:pt x="38883" y="21247"/>
                </a:cubicBezTo>
                <a:cubicBezTo>
                  <a:pt x="38648" y="21247"/>
                  <a:pt x="38417" y="21271"/>
                  <a:pt x="38189" y="21312"/>
                </a:cubicBezTo>
                <a:lnTo>
                  <a:pt x="38189" y="21312"/>
                </a:lnTo>
                <a:cubicBezTo>
                  <a:pt x="38070" y="21137"/>
                  <a:pt x="37939" y="20977"/>
                  <a:pt x="37797" y="20826"/>
                </a:cubicBezTo>
                <a:lnTo>
                  <a:pt x="37817" y="20826"/>
                </a:lnTo>
                <a:cubicBezTo>
                  <a:pt x="37879" y="20242"/>
                  <a:pt x="38369" y="19801"/>
                  <a:pt x="38957" y="19797"/>
                </a:cubicBezTo>
                <a:close/>
                <a:moveTo>
                  <a:pt x="7304" y="19797"/>
                </a:moveTo>
                <a:cubicBezTo>
                  <a:pt x="7847" y="19797"/>
                  <a:pt x="8317" y="20177"/>
                  <a:pt x="8431" y="20704"/>
                </a:cubicBezTo>
                <a:cubicBezTo>
                  <a:pt x="8244" y="20883"/>
                  <a:pt x="8072" y="21083"/>
                  <a:pt x="7920" y="21304"/>
                </a:cubicBezTo>
                <a:cubicBezTo>
                  <a:pt x="7705" y="21268"/>
                  <a:pt x="7479" y="21247"/>
                  <a:pt x="7251" y="21247"/>
                </a:cubicBezTo>
                <a:lnTo>
                  <a:pt x="7226" y="21247"/>
                </a:lnTo>
                <a:cubicBezTo>
                  <a:pt x="6990" y="21247"/>
                  <a:pt x="6759" y="21271"/>
                  <a:pt x="6532" y="21312"/>
                </a:cubicBezTo>
                <a:lnTo>
                  <a:pt x="6532" y="21312"/>
                </a:lnTo>
                <a:cubicBezTo>
                  <a:pt x="6413" y="21137"/>
                  <a:pt x="6283" y="20977"/>
                  <a:pt x="6140" y="20826"/>
                </a:cubicBezTo>
                <a:lnTo>
                  <a:pt x="6161" y="20826"/>
                </a:lnTo>
                <a:cubicBezTo>
                  <a:pt x="6221" y="20242"/>
                  <a:pt x="6712" y="19801"/>
                  <a:pt x="7300" y="19797"/>
                </a:cubicBezTo>
                <a:close/>
                <a:moveTo>
                  <a:pt x="70623" y="19797"/>
                </a:moveTo>
                <a:cubicBezTo>
                  <a:pt x="71158" y="19797"/>
                  <a:pt x="71631" y="20175"/>
                  <a:pt x="71745" y="20704"/>
                </a:cubicBezTo>
                <a:cubicBezTo>
                  <a:pt x="71557" y="20883"/>
                  <a:pt x="71386" y="21083"/>
                  <a:pt x="71235" y="21304"/>
                </a:cubicBezTo>
                <a:cubicBezTo>
                  <a:pt x="71018" y="21268"/>
                  <a:pt x="70794" y="21247"/>
                  <a:pt x="70565" y="21247"/>
                </a:cubicBezTo>
                <a:lnTo>
                  <a:pt x="70541" y="21247"/>
                </a:lnTo>
                <a:cubicBezTo>
                  <a:pt x="70305" y="21247"/>
                  <a:pt x="70074" y="21271"/>
                  <a:pt x="69845" y="21312"/>
                </a:cubicBezTo>
                <a:lnTo>
                  <a:pt x="69845" y="21312"/>
                </a:lnTo>
                <a:cubicBezTo>
                  <a:pt x="69728" y="21137"/>
                  <a:pt x="69597" y="20977"/>
                  <a:pt x="69454" y="20826"/>
                </a:cubicBezTo>
                <a:lnTo>
                  <a:pt x="69474" y="20826"/>
                </a:lnTo>
                <a:cubicBezTo>
                  <a:pt x="69536" y="20242"/>
                  <a:pt x="70026" y="19801"/>
                  <a:pt x="70614" y="19797"/>
                </a:cubicBezTo>
                <a:cubicBezTo>
                  <a:pt x="70617" y="19797"/>
                  <a:pt x="70620" y="19797"/>
                  <a:pt x="70623" y="19797"/>
                </a:cubicBezTo>
                <a:close/>
                <a:moveTo>
                  <a:pt x="23134" y="19797"/>
                </a:moveTo>
                <a:cubicBezTo>
                  <a:pt x="23673" y="19797"/>
                  <a:pt x="24143" y="20177"/>
                  <a:pt x="24258" y="20704"/>
                </a:cubicBezTo>
                <a:cubicBezTo>
                  <a:pt x="24074" y="20883"/>
                  <a:pt x="23903" y="21083"/>
                  <a:pt x="23751" y="21304"/>
                </a:cubicBezTo>
                <a:cubicBezTo>
                  <a:pt x="23530" y="21268"/>
                  <a:pt x="23306" y="21247"/>
                  <a:pt x="23077" y="21247"/>
                </a:cubicBezTo>
                <a:lnTo>
                  <a:pt x="23053" y="21247"/>
                </a:lnTo>
                <a:cubicBezTo>
                  <a:pt x="22816" y="21247"/>
                  <a:pt x="22583" y="21272"/>
                  <a:pt x="22359" y="21313"/>
                </a:cubicBezTo>
                <a:cubicBezTo>
                  <a:pt x="22240" y="21137"/>
                  <a:pt x="22109" y="20977"/>
                  <a:pt x="21967" y="20826"/>
                </a:cubicBezTo>
                <a:lnTo>
                  <a:pt x="21986" y="20826"/>
                </a:lnTo>
                <a:cubicBezTo>
                  <a:pt x="22048" y="20242"/>
                  <a:pt x="22538" y="19801"/>
                  <a:pt x="23126" y="19797"/>
                </a:cubicBezTo>
                <a:close/>
                <a:moveTo>
                  <a:pt x="54792" y="19797"/>
                </a:moveTo>
                <a:cubicBezTo>
                  <a:pt x="55331" y="19797"/>
                  <a:pt x="55804" y="20177"/>
                  <a:pt x="55915" y="20704"/>
                </a:cubicBezTo>
                <a:cubicBezTo>
                  <a:pt x="55731" y="20883"/>
                  <a:pt x="55559" y="21083"/>
                  <a:pt x="55408" y="21304"/>
                </a:cubicBezTo>
                <a:cubicBezTo>
                  <a:pt x="55188" y="21268"/>
                  <a:pt x="54963" y="21247"/>
                  <a:pt x="54735" y="21247"/>
                </a:cubicBezTo>
                <a:lnTo>
                  <a:pt x="54710" y="21247"/>
                </a:lnTo>
                <a:cubicBezTo>
                  <a:pt x="54473" y="21247"/>
                  <a:pt x="54241" y="21272"/>
                  <a:pt x="54015" y="21313"/>
                </a:cubicBezTo>
                <a:cubicBezTo>
                  <a:pt x="53898" y="21137"/>
                  <a:pt x="53766" y="20977"/>
                  <a:pt x="53623" y="20826"/>
                </a:cubicBezTo>
                <a:lnTo>
                  <a:pt x="53644" y="20826"/>
                </a:lnTo>
                <a:cubicBezTo>
                  <a:pt x="53705" y="20242"/>
                  <a:pt x="54196" y="19801"/>
                  <a:pt x="54784" y="19797"/>
                </a:cubicBezTo>
                <a:close/>
                <a:moveTo>
                  <a:pt x="86449" y="19797"/>
                </a:moveTo>
                <a:cubicBezTo>
                  <a:pt x="86989" y="19797"/>
                  <a:pt x="87458" y="20175"/>
                  <a:pt x="87572" y="20704"/>
                </a:cubicBezTo>
                <a:cubicBezTo>
                  <a:pt x="87388" y="20883"/>
                  <a:pt x="87216" y="21083"/>
                  <a:pt x="87065" y="21304"/>
                </a:cubicBezTo>
                <a:cubicBezTo>
                  <a:pt x="86837" y="21268"/>
                  <a:pt x="86604" y="21247"/>
                  <a:pt x="86367" y="21247"/>
                </a:cubicBezTo>
                <a:cubicBezTo>
                  <a:pt x="86130" y="21247"/>
                  <a:pt x="85897" y="21272"/>
                  <a:pt x="85672" y="21313"/>
                </a:cubicBezTo>
                <a:cubicBezTo>
                  <a:pt x="85554" y="21137"/>
                  <a:pt x="85423" y="20977"/>
                  <a:pt x="85280" y="20826"/>
                </a:cubicBezTo>
                <a:lnTo>
                  <a:pt x="85301" y="20826"/>
                </a:lnTo>
                <a:cubicBezTo>
                  <a:pt x="85363" y="20242"/>
                  <a:pt x="85853" y="19801"/>
                  <a:pt x="86441" y="19797"/>
                </a:cubicBezTo>
                <a:cubicBezTo>
                  <a:pt x="86444" y="19797"/>
                  <a:pt x="86447" y="19797"/>
                  <a:pt x="86449" y="19797"/>
                </a:cubicBezTo>
                <a:close/>
                <a:moveTo>
                  <a:pt x="15166" y="19797"/>
                </a:moveTo>
                <a:cubicBezTo>
                  <a:pt x="15722" y="19797"/>
                  <a:pt x="16208" y="20206"/>
                  <a:pt x="16297" y="20753"/>
                </a:cubicBezTo>
                <a:cubicBezTo>
                  <a:pt x="16269" y="20781"/>
                  <a:pt x="16240" y="20814"/>
                  <a:pt x="16212" y="20843"/>
                </a:cubicBezTo>
                <a:cubicBezTo>
                  <a:pt x="16159" y="20904"/>
                  <a:pt x="16105" y="20961"/>
                  <a:pt x="16052" y="21026"/>
                </a:cubicBezTo>
                <a:cubicBezTo>
                  <a:pt x="15979" y="21113"/>
                  <a:pt x="15914" y="21202"/>
                  <a:pt x="15848" y="21296"/>
                </a:cubicBezTo>
                <a:cubicBezTo>
                  <a:pt x="15639" y="21264"/>
                  <a:pt x="15432" y="21247"/>
                  <a:pt x="15219" y="21247"/>
                </a:cubicBezTo>
                <a:lnTo>
                  <a:pt x="15194" y="21247"/>
                </a:lnTo>
                <a:cubicBezTo>
                  <a:pt x="14929" y="21247"/>
                  <a:pt x="14668" y="21275"/>
                  <a:pt x="14414" y="21328"/>
                </a:cubicBezTo>
                <a:lnTo>
                  <a:pt x="14439" y="21313"/>
                </a:lnTo>
                <a:cubicBezTo>
                  <a:pt x="14316" y="21128"/>
                  <a:pt x="14174" y="20957"/>
                  <a:pt x="14022" y="20802"/>
                </a:cubicBezTo>
                <a:cubicBezTo>
                  <a:pt x="14096" y="20231"/>
                  <a:pt x="14578" y="19801"/>
                  <a:pt x="15158" y="19797"/>
                </a:cubicBezTo>
                <a:close/>
                <a:moveTo>
                  <a:pt x="30993" y="19797"/>
                </a:moveTo>
                <a:cubicBezTo>
                  <a:pt x="31548" y="19797"/>
                  <a:pt x="32034" y="20206"/>
                  <a:pt x="32128" y="20753"/>
                </a:cubicBezTo>
                <a:cubicBezTo>
                  <a:pt x="32099" y="20781"/>
                  <a:pt x="32067" y="20814"/>
                  <a:pt x="32039" y="20843"/>
                </a:cubicBezTo>
                <a:cubicBezTo>
                  <a:pt x="31907" y="20985"/>
                  <a:pt x="31785" y="21137"/>
                  <a:pt x="31675" y="21296"/>
                </a:cubicBezTo>
                <a:cubicBezTo>
                  <a:pt x="31470" y="21264"/>
                  <a:pt x="31262" y="21247"/>
                  <a:pt x="31050" y="21247"/>
                </a:cubicBezTo>
                <a:lnTo>
                  <a:pt x="31025" y="21247"/>
                </a:lnTo>
                <a:cubicBezTo>
                  <a:pt x="30759" y="21247"/>
                  <a:pt x="30499" y="21275"/>
                  <a:pt x="30241" y="21328"/>
                </a:cubicBezTo>
                <a:lnTo>
                  <a:pt x="30269" y="21313"/>
                </a:lnTo>
                <a:cubicBezTo>
                  <a:pt x="30143" y="21128"/>
                  <a:pt x="30005" y="20957"/>
                  <a:pt x="29853" y="20802"/>
                </a:cubicBezTo>
                <a:cubicBezTo>
                  <a:pt x="29926" y="20231"/>
                  <a:pt x="30408" y="19801"/>
                  <a:pt x="30985" y="19797"/>
                </a:cubicBezTo>
                <a:close/>
                <a:moveTo>
                  <a:pt x="46823" y="19797"/>
                </a:moveTo>
                <a:cubicBezTo>
                  <a:pt x="47379" y="19797"/>
                  <a:pt x="47864" y="20206"/>
                  <a:pt x="47954" y="20753"/>
                </a:cubicBezTo>
                <a:cubicBezTo>
                  <a:pt x="47845" y="20868"/>
                  <a:pt x="47734" y="20990"/>
                  <a:pt x="47636" y="21121"/>
                </a:cubicBezTo>
                <a:cubicBezTo>
                  <a:pt x="47591" y="21177"/>
                  <a:pt x="47546" y="21235"/>
                  <a:pt x="47506" y="21296"/>
                </a:cubicBezTo>
                <a:cubicBezTo>
                  <a:pt x="47297" y="21264"/>
                  <a:pt x="47089" y="21247"/>
                  <a:pt x="46876" y="21247"/>
                </a:cubicBezTo>
                <a:lnTo>
                  <a:pt x="46852" y="21247"/>
                </a:lnTo>
                <a:cubicBezTo>
                  <a:pt x="46586" y="21247"/>
                  <a:pt x="46325" y="21275"/>
                  <a:pt x="46071" y="21328"/>
                </a:cubicBezTo>
                <a:lnTo>
                  <a:pt x="46096" y="21313"/>
                </a:lnTo>
                <a:cubicBezTo>
                  <a:pt x="45973" y="21128"/>
                  <a:pt x="45830" y="20957"/>
                  <a:pt x="45679" y="20802"/>
                </a:cubicBezTo>
                <a:cubicBezTo>
                  <a:pt x="45753" y="20231"/>
                  <a:pt x="46235" y="19801"/>
                  <a:pt x="46815" y="19797"/>
                </a:cubicBezTo>
                <a:close/>
                <a:moveTo>
                  <a:pt x="62650" y="19797"/>
                </a:moveTo>
                <a:cubicBezTo>
                  <a:pt x="63205" y="19797"/>
                  <a:pt x="63691" y="20206"/>
                  <a:pt x="63785" y="20753"/>
                </a:cubicBezTo>
                <a:cubicBezTo>
                  <a:pt x="63757" y="20781"/>
                  <a:pt x="63724" y="20814"/>
                  <a:pt x="63695" y="20843"/>
                </a:cubicBezTo>
                <a:cubicBezTo>
                  <a:pt x="63642" y="20904"/>
                  <a:pt x="63589" y="20961"/>
                  <a:pt x="63540" y="21026"/>
                </a:cubicBezTo>
                <a:cubicBezTo>
                  <a:pt x="63466" y="21113"/>
                  <a:pt x="63397" y="21202"/>
                  <a:pt x="63332" y="21296"/>
                </a:cubicBezTo>
                <a:cubicBezTo>
                  <a:pt x="63127" y="21264"/>
                  <a:pt x="62920" y="21247"/>
                  <a:pt x="62707" y="21247"/>
                </a:cubicBezTo>
                <a:lnTo>
                  <a:pt x="62682" y="21247"/>
                </a:lnTo>
                <a:cubicBezTo>
                  <a:pt x="62417" y="21247"/>
                  <a:pt x="62156" y="21275"/>
                  <a:pt x="61898" y="21328"/>
                </a:cubicBezTo>
                <a:lnTo>
                  <a:pt x="61927" y="21313"/>
                </a:lnTo>
                <a:cubicBezTo>
                  <a:pt x="61800" y="21128"/>
                  <a:pt x="61661" y="20957"/>
                  <a:pt x="61510" y="20802"/>
                </a:cubicBezTo>
                <a:cubicBezTo>
                  <a:pt x="61583" y="20231"/>
                  <a:pt x="62066" y="19801"/>
                  <a:pt x="62641" y="19797"/>
                </a:cubicBezTo>
                <a:close/>
                <a:moveTo>
                  <a:pt x="78481" y="19797"/>
                </a:moveTo>
                <a:cubicBezTo>
                  <a:pt x="79035" y="19797"/>
                  <a:pt x="79522" y="20206"/>
                  <a:pt x="79616" y="20753"/>
                </a:cubicBezTo>
                <a:cubicBezTo>
                  <a:pt x="79448" y="20921"/>
                  <a:pt x="79297" y="21100"/>
                  <a:pt x="79163" y="21296"/>
                </a:cubicBezTo>
                <a:cubicBezTo>
                  <a:pt x="78958" y="21264"/>
                  <a:pt x="78746" y="21247"/>
                  <a:pt x="78534" y="21247"/>
                </a:cubicBezTo>
                <a:lnTo>
                  <a:pt x="78509" y="21247"/>
                </a:lnTo>
                <a:cubicBezTo>
                  <a:pt x="78243" y="21247"/>
                  <a:pt x="77982" y="21275"/>
                  <a:pt x="77729" y="21328"/>
                </a:cubicBezTo>
                <a:lnTo>
                  <a:pt x="77753" y="21313"/>
                </a:lnTo>
                <a:cubicBezTo>
                  <a:pt x="77631" y="21128"/>
                  <a:pt x="77488" y="20957"/>
                  <a:pt x="77337" y="20802"/>
                </a:cubicBezTo>
                <a:cubicBezTo>
                  <a:pt x="77410" y="20231"/>
                  <a:pt x="77892" y="19801"/>
                  <a:pt x="78472" y="19797"/>
                </a:cubicBezTo>
                <a:close/>
                <a:moveTo>
                  <a:pt x="94307" y="19797"/>
                </a:moveTo>
                <a:cubicBezTo>
                  <a:pt x="94862" y="19797"/>
                  <a:pt x="95348" y="20206"/>
                  <a:pt x="95442" y="20753"/>
                </a:cubicBezTo>
                <a:cubicBezTo>
                  <a:pt x="95279" y="20921"/>
                  <a:pt x="95124" y="21100"/>
                  <a:pt x="94989" y="21296"/>
                </a:cubicBezTo>
                <a:cubicBezTo>
                  <a:pt x="94785" y="21264"/>
                  <a:pt x="94577" y="21247"/>
                  <a:pt x="94364" y="21247"/>
                </a:cubicBezTo>
                <a:lnTo>
                  <a:pt x="94340" y="21247"/>
                </a:lnTo>
                <a:cubicBezTo>
                  <a:pt x="94074" y="21247"/>
                  <a:pt x="93812" y="21275"/>
                  <a:pt x="93555" y="21328"/>
                </a:cubicBezTo>
                <a:lnTo>
                  <a:pt x="93584" y="21313"/>
                </a:lnTo>
                <a:cubicBezTo>
                  <a:pt x="93457" y="21128"/>
                  <a:pt x="93318" y="20957"/>
                  <a:pt x="93167" y="20802"/>
                </a:cubicBezTo>
                <a:cubicBezTo>
                  <a:pt x="93241" y="20231"/>
                  <a:pt x="93723" y="19801"/>
                  <a:pt x="94298" y="19797"/>
                </a:cubicBezTo>
                <a:close/>
                <a:moveTo>
                  <a:pt x="19110" y="19662"/>
                </a:moveTo>
                <a:cubicBezTo>
                  <a:pt x="19943" y="19662"/>
                  <a:pt x="20742" y="19934"/>
                  <a:pt x="21394" y="20414"/>
                </a:cubicBezTo>
                <a:cubicBezTo>
                  <a:pt x="21428" y="20438"/>
                  <a:pt x="21460" y="20463"/>
                  <a:pt x="21488" y="20483"/>
                </a:cubicBezTo>
                <a:cubicBezTo>
                  <a:pt x="21554" y="20532"/>
                  <a:pt x="21611" y="20585"/>
                  <a:pt x="21673" y="20634"/>
                </a:cubicBezTo>
                <a:cubicBezTo>
                  <a:pt x="21901" y="20838"/>
                  <a:pt x="22105" y="21072"/>
                  <a:pt x="22285" y="21328"/>
                </a:cubicBezTo>
                <a:cubicBezTo>
                  <a:pt x="22060" y="21373"/>
                  <a:pt x="21844" y="21439"/>
                  <a:pt x="21635" y="21520"/>
                </a:cubicBezTo>
                <a:cubicBezTo>
                  <a:pt x="21014" y="20744"/>
                  <a:pt x="20092" y="20299"/>
                  <a:pt x="19092" y="20299"/>
                </a:cubicBezTo>
                <a:cubicBezTo>
                  <a:pt x="19088" y="20299"/>
                  <a:pt x="19083" y="20299"/>
                  <a:pt x="19079" y="20299"/>
                </a:cubicBezTo>
                <a:cubicBezTo>
                  <a:pt x="18107" y="20304"/>
                  <a:pt x="17200" y="20740"/>
                  <a:pt x="16587" y="21492"/>
                </a:cubicBezTo>
                <a:cubicBezTo>
                  <a:pt x="16375" y="21411"/>
                  <a:pt x="16150" y="21353"/>
                  <a:pt x="15922" y="21309"/>
                </a:cubicBezTo>
                <a:lnTo>
                  <a:pt x="16032" y="21162"/>
                </a:lnTo>
                <a:cubicBezTo>
                  <a:pt x="16081" y="21100"/>
                  <a:pt x="16130" y="21039"/>
                  <a:pt x="16183" y="20977"/>
                </a:cubicBezTo>
                <a:cubicBezTo>
                  <a:pt x="16208" y="20949"/>
                  <a:pt x="16236" y="20921"/>
                  <a:pt x="16261" y="20892"/>
                </a:cubicBezTo>
                <a:cubicBezTo>
                  <a:pt x="16767" y="20353"/>
                  <a:pt x="17409" y="19973"/>
                  <a:pt x="18119" y="19785"/>
                </a:cubicBezTo>
                <a:lnTo>
                  <a:pt x="18119" y="19797"/>
                </a:lnTo>
                <a:lnTo>
                  <a:pt x="18184" y="19769"/>
                </a:lnTo>
                <a:cubicBezTo>
                  <a:pt x="18397" y="19720"/>
                  <a:pt x="18613" y="19686"/>
                  <a:pt x="18830" y="19671"/>
                </a:cubicBezTo>
                <a:cubicBezTo>
                  <a:pt x="18830" y="19675"/>
                  <a:pt x="18834" y="19675"/>
                  <a:pt x="18834" y="19679"/>
                </a:cubicBezTo>
                <a:lnTo>
                  <a:pt x="18862" y="19667"/>
                </a:lnTo>
                <a:cubicBezTo>
                  <a:pt x="18932" y="19662"/>
                  <a:pt x="19002" y="19662"/>
                  <a:pt x="19075" y="19662"/>
                </a:cubicBezTo>
                <a:cubicBezTo>
                  <a:pt x="19087" y="19662"/>
                  <a:pt x="19099" y="19662"/>
                  <a:pt x="19110" y="19662"/>
                </a:cubicBezTo>
                <a:close/>
                <a:moveTo>
                  <a:pt x="34925" y="19662"/>
                </a:moveTo>
                <a:cubicBezTo>
                  <a:pt x="36131" y="19662"/>
                  <a:pt x="37253" y="20214"/>
                  <a:pt x="37989" y="21157"/>
                </a:cubicBezTo>
                <a:cubicBezTo>
                  <a:pt x="38034" y="21215"/>
                  <a:pt x="38075" y="21272"/>
                  <a:pt x="38116" y="21328"/>
                </a:cubicBezTo>
                <a:cubicBezTo>
                  <a:pt x="37890" y="21373"/>
                  <a:pt x="37675" y="21439"/>
                  <a:pt x="37462" y="21520"/>
                </a:cubicBezTo>
                <a:cubicBezTo>
                  <a:pt x="36842" y="20745"/>
                  <a:pt x="35922" y="20299"/>
                  <a:pt x="34925" y="20299"/>
                </a:cubicBezTo>
                <a:lnTo>
                  <a:pt x="34906" y="20299"/>
                </a:lnTo>
                <a:cubicBezTo>
                  <a:pt x="33937" y="20304"/>
                  <a:pt x="33031" y="20740"/>
                  <a:pt x="32414" y="21492"/>
                </a:cubicBezTo>
                <a:cubicBezTo>
                  <a:pt x="32201" y="21411"/>
                  <a:pt x="31981" y="21353"/>
                  <a:pt x="31752" y="21309"/>
                </a:cubicBezTo>
                <a:cubicBezTo>
                  <a:pt x="31834" y="21194"/>
                  <a:pt x="31920" y="21083"/>
                  <a:pt x="32014" y="20977"/>
                </a:cubicBezTo>
                <a:cubicBezTo>
                  <a:pt x="32063" y="20921"/>
                  <a:pt x="32116" y="20863"/>
                  <a:pt x="32173" y="20806"/>
                </a:cubicBezTo>
                <a:cubicBezTo>
                  <a:pt x="32226" y="20753"/>
                  <a:pt x="32284" y="20700"/>
                  <a:pt x="32340" y="20647"/>
                </a:cubicBezTo>
                <a:cubicBezTo>
                  <a:pt x="32401" y="20593"/>
                  <a:pt x="32459" y="20544"/>
                  <a:pt x="32520" y="20495"/>
                </a:cubicBezTo>
                <a:cubicBezTo>
                  <a:pt x="32614" y="20427"/>
                  <a:pt x="32708" y="20357"/>
                  <a:pt x="32806" y="20291"/>
                </a:cubicBezTo>
                <a:cubicBezTo>
                  <a:pt x="33153" y="20063"/>
                  <a:pt x="33541" y="19895"/>
                  <a:pt x="33945" y="19785"/>
                </a:cubicBezTo>
                <a:cubicBezTo>
                  <a:pt x="33945" y="19789"/>
                  <a:pt x="33950" y="19793"/>
                  <a:pt x="33950" y="19797"/>
                </a:cubicBezTo>
                <a:lnTo>
                  <a:pt x="34015" y="19769"/>
                </a:lnTo>
                <a:cubicBezTo>
                  <a:pt x="34223" y="19720"/>
                  <a:pt x="34440" y="19686"/>
                  <a:pt x="34661" y="19671"/>
                </a:cubicBezTo>
                <a:lnTo>
                  <a:pt x="34661" y="19679"/>
                </a:lnTo>
                <a:lnTo>
                  <a:pt x="34689" y="19667"/>
                </a:lnTo>
                <a:cubicBezTo>
                  <a:pt x="34759" y="19662"/>
                  <a:pt x="34832" y="19662"/>
                  <a:pt x="34901" y="19662"/>
                </a:cubicBezTo>
                <a:close/>
                <a:moveTo>
                  <a:pt x="50756" y="19662"/>
                </a:moveTo>
                <a:cubicBezTo>
                  <a:pt x="51997" y="19662"/>
                  <a:pt x="53158" y="20253"/>
                  <a:pt x="53889" y="21251"/>
                </a:cubicBezTo>
                <a:cubicBezTo>
                  <a:pt x="53909" y="21275"/>
                  <a:pt x="53926" y="21304"/>
                  <a:pt x="53942" y="21328"/>
                </a:cubicBezTo>
                <a:cubicBezTo>
                  <a:pt x="53717" y="21373"/>
                  <a:pt x="53501" y="21439"/>
                  <a:pt x="53293" y="21520"/>
                </a:cubicBezTo>
                <a:cubicBezTo>
                  <a:pt x="52672" y="20745"/>
                  <a:pt x="51749" y="20299"/>
                  <a:pt x="50756" y="20299"/>
                </a:cubicBezTo>
                <a:lnTo>
                  <a:pt x="50736" y="20299"/>
                </a:lnTo>
                <a:cubicBezTo>
                  <a:pt x="49764" y="20304"/>
                  <a:pt x="48857" y="20740"/>
                  <a:pt x="48245" y="21492"/>
                </a:cubicBezTo>
                <a:cubicBezTo>
                  <a:pt x="48032" y="21411"/>
                  <a:pt x="47807" y="21353"/>
                  <a:pt x="47579" y="21309"/>
                </a:cubicBezTo>
                <a:cubicBezTo>
                  <a:pt x="47800" y="20998"/>
                  <a:pt x="48056" y="20728"/>
                  <a:pt x="48350" y="20495"/>
                </a:cubicBezTo>
                <a:cubicBezTo>
                  <a:pt x="48771" y="20165"/>
                  <a:pt x="49253" y="19924"/>
                  <a:pt x="49776" y="19785"/>
                </a:cubicBezTo>
                <a:cubicBezTo>
                  <a:pt x="49776" y="19789"/>
                  <a:pt x="49776" y="19793"/>
                  <a:pt x="49781" y="19797"/>
                </a:cubicBezTo>
                <a:lnTo>
                  <a:pt x="49841" y="19769"/>
                </a:lnTo>
                <a:cubicBezTo>
                  <a:pt x="50054" y="19720"/>
                  <a:pt x="50271" y="19686"/>
                  <a:pt x="50486" y="19671"/>
                </a:cubicBezTo>
                <a:cubicBezTo>
                  <a:pt x="50486" y="19675"/>
                  <a:pt x="50491" y="19675"/>
                  <a:pt x="50491" y="19679"/>
                </a:cubicBezTo>
                <a:lnTo>
                  <a:pt x="50520" y="19667"/>
                </a:lnTo>
                <a:cubicBezTo>
                  <a:pt x="50589" y="19662"/>
                  <a:pt x="50658" y="19662"/>
                  <a:pt x="50731" y="19662"/>
                </a:cubicBezTo>
                <a:cubicBezTo>
                  <a:pt x="50740" y="19662"/>
                  <a:pt x="50748" y="19662"/>
                  <a:pt x="50756" y="19662"/>
                </a:cubicBezTo>
                <a:close/>
                <a:moveTo>
                  <a:pt x="66583" y="19662"/>
                </a:moveTo>
                <a:cubicBezTo>
                  <a:pt x="67465" y="19662"/>
                  <a:pt x="68307" y="19961"/>
                  <a:pt x="68980" y="20491"/>
                </a:cubicBezTo>
                <a:cubicBezTo>
                  <a:pt x="69103" y="20585"/>
                  <a:pt x="69221" y="20691"/>
                  <a:pt x="69331" y="20802"/>
                </a:cubicBezTo>
                <a:cubicBezTo>
                  <a:pt x="69389" y="20859"/>
                  <a:pt x="69442" y="20917"/>
                  <a:pt x="69495" y="20974"/>
                </a:cubicBezTo>
                <a:cubicBezTo>
                  <a:pt x="69593" y="21088"/>
                  <a:pt x="69687" y="21202"/>
                  <a:pt x="69772" y="21328"/>
                </a:cubicBezTo>
                <a:cubicBezTo>
                  <a:pt x="69548" y="21373"/>
                  <a:pt x="69331" y="21439"/>
                  <a:pt x="69119" y="21520"/>
                </a:cubicBezTo>
                <a:cubicBezTo>
                  <a:pt x="68497" y="20744"/>
                  <a:pt x="67575" y="20299"/>
                  <a:pt x="66575" y="20299"/>
                </a:cubicBezTo>
                <a:cubicBezTo>
                  <a:pt x="66571" y="20299"/>
                  <a:pt x="66566" y="20299"/>
                  <a:pt x="66562" y="20299"/>
                </a:cubicBezTo>
                <a:cubicBezTo>
                  <a:pt x="65595" y="20304"/>
                  <a:pt x="64688" y="20740"/>
                  <a:pt x="64071" y="21492"/>
                </a:cubicBezTo>
                <a:cubicBezTo>
                  <a:pt x="63859" y="21411"/>
                  <a:pt x="63638" y="21353"/>
                  <a:pt x="63410" y="21309"/>
                </a:cubicBezTo>
                <a:cubicBezTo>
                  <a:pt x="63581" y="21064"/>
                  <a:pt x="63781" y="20843"/>
                  <a:pt x="63998" y="20647"/>
                </a:cubicBezTo>
                <a:cubicBezTo>
                  <a:pt x="64459" y="20238"/>
                  <a:pt x="65010" y="19944"/>
                  <a:pt x="65602" y="19785"/>
                </a:cubicBezTo>
                <a:cubicBezTo>
                  <a:pt x="65602" y="19789"/>
                  <a:pt x="65606" y="19793"/>
                  <a:pt x="65606" y="19797"/>
                </a:cubicBezTo>
                <a:lnTo>
                  <a:pt x="65672" y="19769"/>
                </a:lnTo>
                <a:cubicBezTo>
                  <a:pt x="65881" y="19720"/>
                  <a:pt x="66096" y="19686"/>
                  <a:pt x="66317" y="19671"/>
                </a:cubicBezTo>
                <a:lnTo>
                  <a:pt x="66317" y="19679"/>
                </a:lnTo>
                <a:lnTo>
                  <a:pt x="66346" y="19667"/>
                </a:lnTo>
                <a:cubicBezTo>
                  <a:pt x="66420" y="19662"/>
                  <a:pt x="66489" y="19662"/>
                  <a:pt x="66558" y="19662"/>
                </a:cubicBezTo>
                <a:close/>
                <a:moveTo>
                  <a:pt x="82413" y="19662"/>
                </a:moveTo>
                <a:cubicBezTo>
                  <a:pt x="83687" y="19662"/>
                  <a:pt x="84872" y="20281"/>
                  <a:pt x="85599" y="21328"/>
                </a:cubicBezTo>
                <a:cubicBezTo>
                  <a:pt x="85374" y="21373"/>
                  <a:pt x="85158" y="21439"/>
                  <a:pt x="84950" y="21520"/>
                </a:cubicBezTo>
                <a:cubicBezTo>
                  <a:pt x="84327" y="20744"/>
                  <a:pt x="83405" y="20299"/>
                  <a:pt x="82406" y="20299"/>
                </a:cubicBezTo>
                <a:cubicBezTo>
                  <a:pt x="82401" y="20299"/>
                  <a:pt x="82397" y="20299"/>
                  <a:pt x="82393" y="20299"/>
                </a:cubicBezTo>
                <a:cubicBezTo>
                  <a:pt x="81421" y="20304"/>
                  <a:pt x="80515" y="20740"/>
                  <a:pt x="79902" y="21492"/>
                </a:cubicBezTo>
                <a:cubicBezTo>
                  <a:pt x="79689" y="21411"/>
                  <a:pt x="79465" y="21353"/>
                  <a:pt x="79236" y="21309"/>
                </a:cubicBezTo>
                <a:cubicBezTo>
                  <a:pt x="79771" y="20553"/>
                  <a:pt x="80551" y="20018"/>
                  <a:pt x="81433" y="19785"/>
                </a:cubicBezTo>
                <a:cubicBezTo>
                  <a:pt x="81433" y="19789"/>
                  <a:pt x="81433" y="19793"/>
                  <a:pt x="81437" y="19797"/>
                </a:cubicBezTo>
                <a:lnTo>
                  <a:pt x="81499" y="19769"/>
                </a:lnTo>
                <a:cubicBezTo>
                  <a:pt x="81711" y="19720"/>
                  <a:pt x="81927" y="19686"/>
                  <a:pt x="82144" y="19671"/>
                </a:cubicBezTo>
                <a:cubicBezTo>
                  <a:pt x="82144" y="19675"/>
                  <a:pt x="82148" y="19675"/>
                  <a:pt x="82148" y="19679"/>
                </a:cubicBezTo>
                <a:lnTo>
                  <a:pt x="82177" y="19667"/>
                </a:lnTo>
                <a:cubicBezTo>
                  <a:pt x="82246" y="19662"/>
                  <a:pt x="82315" y="19662"/>
                  <a:pt x="82389" y="19662"/>
                </a:cubicBezTo>
                <a:cubicBezTo>
                  <a:pt x="82397" y="19662"/>
                  <a:pt x="82405" y="19662"/>
                  <a:pt x="82413" y="19662"/>
                </a:cubicBezTo>
                <a:close/>
                <a:moveTo>
                  <a:pt x="11179" y="19662"/>
                </a:moveTo>
                <a:cubicBezTo>
                  <a:pt x="12453" y="19662"/>
                  <a:pt x="13647" y="20286"/>
                  <a:pt x="14374" y="21341"/>
                </a:cubicBezTo>
                <a:cubicBezTo>
                  <a:pt x="14153" y="21386"/>
                  <a:pt x="13937" y="21456"/>
                  <a:pt x="13728" y="21541"/>
                </a:cubicBezTo>
                <a:cubicBezTo>
                  <a:pt x="13107" y="20749"/>
                  <a:pt x="12180" y="20299"/>
                  <a:pt x="11179" y="20299"/>
                </a:cubicBezTo>
                <a:lnTo>
                  <a:pt x="11160" y="20299"/>
                </a:lnTo>
                <a:cubicBezTo>
                  <a:pt x="10184" y="20304"/>
                  <a:pt x="9274" y="20745"/>
                  <a:pt x="8656" y="21503"/>
                </a:cubicBezTo>
                <a:lnTo>
                  <a:pt x="8656" y="21503"/>
                </a:lnTo>
                <a:cubicBezTo>
                  <a:pt x="8445" y="21426"/>
                  <a:pt x="8226" y="21361"/>
                  <a:pt x="7999" y="21317"/>
                </a:cubicBezTo>
                <a:cubicBezTo>
                  <a:pt x="8542" y="20540"/>
                  <a:pt x="9350" y="19997"/>
                  <a:pt x="10253" y="19773"/>
                </a:cubicBezTo>
                <a:lnTo>
                  <a:pt x="10265" y="19769"/>
                </a:lnTo>
                <a:cubicBezTo>
                  <a:pt x="10551" y="19699"/>
                  <a:pt x="10849" y="19662"/>
                  <a:pt x="11155" y="19662"/>
                </a:cubicBezTo>
                <a:cubicBezTo>
                  <a:pt x="11163" y="19662"/>
                  <a:pt x="11171" y="19662"/>
                  <a:pt x="11179" y="19662"/>
                </a:cubicBezTo>
                <a:close/>
                <a:moveTo>
                  <a:pt x="27005" y="19662"/>
                </a:moveTo>
                <a:cubicBezTo>
                  <a:pt x="28284" y="19662"/>
                  <a:pt x="29478" y="20286"/>
                  <a:pt x="30205" y="21341"/>
                </a:cubicBezTo>
                <a:cubicBezTo>
                  <a:pt x="29980" y="21386"/>
                  <a:pt x="29763" y="21456"/>
                  <a:pt x="29559" y="21541"/>
                </a:cubicBezTo>
                <a:cubicBezTo>
                  <a:pt x="28937" y="20749"/>
                  <a:pt x="28007" y="20299"/>
                  <a:pt x="26999" y="20299"/>
                </a:cubicBezTo>
                <a:cubicBezTo>
                  <a:pt x="26994" y="20299"/>
                  <a:pt x="26990" y="20299"/>
                  <a:pt x="26985" y="20299"/>
                </a:cubicBezTo>
                <a:cubicBezTo>
                  <a:pt x="26010" y="20304"/>
                  <a:pt x="25099" y="20745"/>
                  <a:pt x="24486" y="21505"/>
                </a:cubicBezTo>
                <a:cubicBezTo>
                  <a:pt x="24274" y="21426"/>
                  <a:pt x="24054" y="21362"/>
                  <a:pt x="23824" y="21317"/>
                </a:cubicBezTo>
                <a:cubicBezTo>
                  <a:pt x="24372" y="20540"/>
                  <a:pt x="25177" y="19997"/>
                  <a:pt x="26084" y="19773"/>
                </a:cubicBezTo>
                <a:lnTo>
                  <a:pt x="26092" y="19769"/>
                </a:lnTo>
                <a:cubicBezTo>
                  <a:pt x="26382" y="19699"/>
                  <a:pt x="26680" y="19662"/>
                  <a:pt x="26982" y="19662"/>
                </a:cubicBezTo>
                <a:cubicBezTo>
                  <a:pt x="26990" y="19662"/>
                  <a:pt x="26998" y="19662"/>
                  <a:pt x="27005" y="19662"/>
                </a:cubicBezTo>
                <a:close/>
                <a:moveTo>
                  <a:pt x="42837" y="19662"/>
                </a:moveTo>
                <a:cubicBezTo>
                  <a:pt x="44111" y="19662"/>
                  <a:pt x="45304" y="20287"/>
                  <a:pt x="46031" y="21341"/>
                </a:cubicBezTo>
                <a:cubicBezTo>
                  <a:pt x="45811" y="21386"/>
                  <a:pt x="45594" y="21456"/>
                  <a:pt x="45385" y="21541"/>
                </a:cubicBezTo>
                <a:cubicBezTo>
                  <a:pt x="44766" y="20752"/>
                  <a:pt x="43842" y="20299"/>
                  <a:pt x="42842" y="20299"/>
                </a:cubicBezTo>
                <a:cubicBezTo>
                  <a:pt x="42833" y="20299"/>
                  <a:pt x="42825" y="20299"/>
                  <a:pt x="42816" y="20299"/>
                </a:cubicBezTo>
                <a:cubicBezTo>
                  <a:pt x="41841" y="20304"/>
                  <a:pt x="40929" y="20745"/>
                  <a:pt x="40313" y="21505"/>
                </a:cubicBezTo>
                <a:cubicBezTo>
                  <a:pt x="40101" y="21422"/>
                  <a:pt x="39880" y="21362"/>
                  <a:pt x="39655" y="21317"/>
                </a:cubicBezTo>
                <a:cubicBezTo>
                  <a:pt x="40203" y="20540"/>
                  <a:pt x="41008" y="19997"/>
                  <a:pt x="41909" y="19773"/>
                </a:cubicBezTo>
                <a:lnTo>
                  <a:pt x="41922" y="19769"/>
                </a:lnTo>
                <a:cubicBezTo>
                  <a:pt x="42208" y="19699"/>
                  <a:pt x="42506" y="19662"/>
                  <a:pt x="42812" y="19662"/>
                </a:cubicBezTo>
                <a:close/>
                <a:moveTo>
                  <a:pt x="58663" y="19662"/>
                </a:moveTo>
                <a:cubicBezTo>
                  <a:pt x="59942" y="19662"/>
                  <a:pt x="61135" y="20287"/>
                  <a:pt x="61862" y="21341"/>
                </a:cubicBezTo>
                <a:cubicBezTo>
                  <a:pt x="61636" y="21386"/>
                  <a:pt x="61421" y="21456"/>
                  <a:pt x="61216" y="21541"/>
                </a:cubicBezTo>
                <a:cubicBezTo>
                  <a:pt x="60594" y="20749"/>
                  <a:pt x="59660" y="20299"/>
                  <a:pt x="58656" y="20299"/>
                </a:cubicBezTo>
                <a:cubicBezTo>
                  <a:pt x="58652" y="20299"/>
                  <a:pt x="58647" y="20299"/>
                  <a:pt x="58643" y="20299"/>
                </a:cubicBezTo>
                <a:cubicBezTo>
                  <a:pt x="57667" y="20304"/>
                  <a:pt x="56756" y="20745"/>
                  <a:pt x="56143" y="21505"/>
                </a:cubicBezTo>
                <a:cubicBezTo>
                  <a:pt x="55932" y="21426"/>
                  <a:pt x="55711" y="21362"/>
                  <a:pt x="55482" y="21317"/>
                </a:cubicBezTo>
                <a:cubicBezTo>
                  <a:pt x="56030" y="20540"/>
                  <a:pt x="56833" y="19997"/>
                  <a:pt x="57740" y="19773"/>
                </a:cubicBezTo>
                <a:lnTo>
                  <a:pt x="57749" y="19769"/>
                </a:lnTo>
                <a:cubicBezTo>
                  <a:pt x="58039" y="19699"/>
                  <a:pt x="58337" y="19662"/>
                  <a:pt x="58639" y="19662"/>
                </a:cubicBezTo>
                <a:close/>
                <a:moveTo>
                  <a:pt x="74493" y="19662"/>
                </a:moveTo>
                <a:cubicBezTo>
                  <a:pt x="75771" y="19662"/>
                  <a:pt x="76962" y="20286"/>
                  <a:pt x="77688" y="21341"/>
                </a:cubicBezTo>
                <a:cubicBezTo>
                  <a:pt x="77467" y="21386"/>
                  <a:pt x="77251" y="21456"/>
                  <a:pt x="77043" y="21541"/>
                </a:cubicBezTo>
                <a:cubicBezTo>
                  <a:pt x="76421" y="20749"/>
                  <a:pt x="75490" y="20299"/>
                  <a:pt x="74486" y="20299"/>
                </a:cubicBezTo>
                <a:cubicBezTo>
                  <a:pt x="74482" y="20299"/>
                  <a:pt x="74478" y="20299"/>
                  <a:pt x="74473" y="20299"/>
                </a:cubicBezTo>
                <a:cubicBezTo>
                  <a:pt x="73498" y="20304"/>
                  <a:pt x="72587" y="20745"/>
                  <a:pt x="71971" y="21504"/>
                </a:cubicBezTo>
                <a:lnTo>
                  <a:pt x="71971" y="21504"/>
                </a:lnTo>
                <a:cubicBezTo>
                  <a:pt x="71760" y="21426"/>
                  <a:pt x="71540" y="21361"/>
                  <a:pt x="71312" y="21317"/>
                </a:cubicBezTo>
                <a:cubicBezTo>
                  <a:pt x="71860" y="20540"/>
                  <a:pt x="72664" y="19997"/>
                  <a:pt x="73567" y="19773"/>
                </a:cubicBezTo>
                <a:lnTo>
                  <a:pt x="73579" y="19769"/>
                </a:lnTo>
                <a:cubicBezTo>
                  <a:pt x="73865" y="19699"/>
                  <a:pt x="74164" y="19662"/>
                  <a:pt x="74469" y="19662"/>
                </a:cubicBezTo>
                <a:cubicBezTo>
                  <a:pt x="74477" y="19662"/>
                  <a:pt x="74485" y="19662"/>
                  <a:pt x="74493" y="19662"/>
                </a:cubicBezTo>
                <a:close/>
                <a:moveTo>
                  <a:pt x="90321" y="19662"/>
                </a:moveTo>
                <a:cubicBezTo>
                  <a:pt x="91599" y="19662"/>
                  <a:pt x="92792" y="20287"/>
                  <a:pt x="93518" y="21341"/>
                </a:cubicBezTo>
                <a:cubicBezTo>
                  <a:pt x="93294" y="21386"/>
                  <a:pt x="93082" y="21456"/>
                  <a:pt x="92873" y="21541"/>
                </a:cubicBezTo>
                <a:cubicBezTo>
                  <a:pt x="92253" y="20749"/>
                  <a:pt x="91325" y="20299"/>
                  <a:pt x="90321" y="20299"/>
                </a:cubicBezTo>
                <a:lnTo>
                  <a:pt x="90300" y="20299"/>
                </a:lnTo>
                <a:cubicBezTo>
                  <a:pt x="89324" y="20304"/>
                  <a:pt x="88413" y="20745"/>
                  <a:pt x="87801" y="21505"/>
                </a:cubicBezTo>
                <a:lnTo>
                  <a:pt x="87804" y="21509"/>
                </a:lnTo>
                <a:cubicBezTo>
                  <a:pt x="87588" y="21426"/>
                  <a:pt x="87367" y="21362"/>
                  <a:pt x="87139" y="21317"/>
                </a:cubicBezTo>
                <a:cubicBezTo>
                  <a:pt x="87686" y="20540"/>
                  <a:pt x="88491" y="19997"/>
                  <a:pt x="89397" y="19773"/>
                </a:cubicBezTo>
                <a:lnTo>
                  <a:pt x="89406" y="19769"/>
                </a:lnTo>
                <a:cubicBezTo>
                  <a:pt x="89695" y="19699"/>
                  <a:pt x="89994" y="19662"/>
                  <a:pt x="90296" y="19662"/>
                </a:cubicBezTo>
                <a:close/>
                <a:moveTo>
                  <a:pt x="19092" y="20369"/>
                </a:moveTo>
                <a:cubicBezTo>
                  <a:pt x="20059" y="20369"/>
                  <a:pt x="20956" y="20798"/>
                  <a:pt x="21566" y="21549"/>
                </a:cubicBezTo>
                <a:cubicBezTo>
                  <a:pt x="21358" y="21635"/>
                  <a:pt x="21158" y="21741"/>
                  <a:pt x="20966" y="21864"/>
                </a:cubicBezTo>
                <a:cubicBezTo>
                  <a:pt x="20488" y="21333"/>
                  <a:pt x="19814" y="21026"/>
                  <a:pt x="19100" y="21026"/>
                </a:cubicBezTo>
                <a:lnTo>
                  <a:pt x="19083" y="21026"/>
                </a:lnTo>
                <a:cubicBezTo>
                  <a:pt x="18866" y="21030"/>
                  <a:pt x="18650" y="21059"/>
                  <a:pt x="18446" y="21117"/>
                </a:cubicBezTo>
                <a:cubicBezTo>
                  <a:pt x="17997" y="21235"/>
                  <a:pt x="17588" y="21480"/>
                  <a:pt x="17270" y="21818"/>
                </a:cubicBezTo>
                <a:cubicBezTo>
                  <a:pt x="17073" y="21701"/>
                  <a:pt x="16870" y="21603"/>
                  <a:pt x="16657" y="21517"/>
                </a:cubicBezTo>
                <a:cubicBezTo>
                  <a:pt x="17257" y="20794"/>
                  <a:pt x="18135" y="20378"/>
                  <a:pt x="19079" y="20369"/>
                </a:cubicBezTo>
                <a:cubicBezTo>
                  <a:pt x="19083" y="20369"/>
                  <a:pt x="19088" y="20369"/>
                  <a:pt x="19092" y="20369"/>
                </a:cubicBezTo>
                <a:close/>
                <a:moveTo>
                  <a:pt x="34919" y="20369"/>
                </a:moveTo>
                <a:cubicBezTo>
                  <a:pt x="35889" y="20369"/>
                  <a:pt x="36787" y="20798"/>
                  <a:pt x="37393" y="21549"/>
                </a:cubicBezTo>
                <a:cubicBezTo>
                  <a:pt x="37185" y="21635"/>
                  <a:pt x="36984" y="21741"/>
                  <a:pt x="36797" y="21864"/>
                </a:cubicBezTo>
                <a:cubicBezTo>
                  <a:pt x="36317" y="21332"/>
                  <a:pt x="35637" y="21026"/>
                  <a:pt x="34923" y="21026"/>
                </a:cubicBezTo>
                <a:cubicBezTo>
                  <a:pt x="34919" y="21026"/>
                  <a:pt x="34914" y="21026"/>
                  <a:pt x="34910" y="21026"/>
                </a:cubicBezTo>
                <a:cubicBezTo>
                  <a:pt x="34305" y="21030"/>
                  <a:pt x="33717" y="21260"/>
                  <a:pt x="33264" y="21660"/>
                </a:cubicBezTo>
                <a:cubicBezTo>
                  <a:pt x="33206" y="21709"/>
                  <a:pt x="33149" y="21762"/>
                  <a:pt x="33096" y="21818"/>
                </a:cubicBezTo>
                <a:cubicBezTo>
                  <a:pt x="32904" y="21701"/>
                  <a:pt x="32700" y="21603"/>
                  <a:pt x="32484" y="21517"/>
                </a:cubicBezTo>
                <a:cubicBezTo>
                  <a:pt x="33083" y="20794"/>
                  <a:pt x="33966" y="20378"/>
                  <a:pt x="34906" y="20369"/>
                </a:cubicBezTo>
                <a:cubicBezTo>
                  <a:pt x="34910" y="20369"/>
                  <a:pt x="34915" y="20369"/>
                  <a:pt x="34919" y="20369"/>
                </a:cubicBezTo>
                <a:close/>
                <a:moveTo>
                  <a:pt x="50750" y="20369"/>
                </a:moveTo>
                <a:cubicBezTo>
                  <a:pt x="51716" y="20369"/>
                  <a:pt x="52613" y="20798"/>
                  <a:pt x="53223" y="21549"/>
                </a:cubicBezTo>
                <a:cubicBezTo>
                  <a:pt x="53015" y="21635"/>
                  <a:pt x="52814" y="21741"/>
                  <a:pt x="52623" y="21864"/>
                </a:cubicBezTo>
                <a:cubicBezTo>
                  <a:pt x="52145" y="21328"/>
                  <a:pt x="51463" y="21026"/>
                  <a:pt x="50740" y="21026"/>
                </a:cubicBezTo>
                <a:cubicBezTo>
                  <a:pt x="50054" y="21030"/>
                  <a:pt x="49396" y="21321"/>
                  <a:pt x="48927" y="21818"/>
                </a:cubicBezTo>
                <a:cubicBezTo>
                  <a:pt x="48731" y="21701"/>
                  <a:pt x="48526" y="21603"/>
                  <a:pt x="48314" y="21517"/>
                </a:cubicBezTo>
                <a:cubicBezTo>
                  <a:pt x="48914" y="20794"/>
                  <a:pt x="49792" y="20378"/>
                  <a:pt x="50736" y="20369"/>
                </a:cubicBezTo>
                <a:cubicBezTo>
                  <a:pt x="50741" y="20369"/>
                  <a:pt x="50745" y="20369"/>
                  <a:pt x="50750" y="20369"/>
                </a:cubicBezTo>
                <a:close/>
                <a:moveTo>
                  <a:pt x="66575" y="20369"/>
                </a:moveTo>
                <a:cubicBezTo>
                  <a:pt x="67547" y="20369"/>
                  <a:pt x="68444" y="20798"/>
                  <a:pt x="69050" y="21549"/>
                </a:cubicBezTo>
                <a:cubicBezTo>
                  <a:pt x="68841" y="21635"/>
                  <a:pt x="68641" y="21741"/>
                  <a:pt x="68454" y="21864"/>
                </a:cubicBezTo>
                <a:cubicBezTo>
                  <a:pt x="67975" y="21332"/>
                  <a:pt x="67294" y="21026"/>
                  <a:pt x="66581" y="21026"/>
                </a:cubicBezTo>
                <a:cubicBezTo>
                  <a:pt x="66576" y="21026"/>
                  <a:pt x="66571" y="21026"/>
                  <a:pt x="66567" y="21026"/>
                </a:cubicBezTo>
                <a:cubicBezTo>
                  <a:pt x="65885" y="21030"/>
                  <a:pt x="65223" y="21321"/>
                  <a:pt x="64754" y="21818"/>
                </a:cubicBezTo>
                <a:cubicBezTo>
                  <a:pt x="64561" y="21701"/>
                  <a:pt x="64357" y="21603"/>
                  <a:pt x="64141" y="21517"/>
                </a:cubicBezTo>
                <a:cubicBezTo>
                  <a:pt x="64741" y="20794"/>
                  <a:pt x="65623" y="20378"/>
                  <a:pt x="66562" y="20369"/>
                </a:cubicBezTo>
                <a:cubicBezTo>
                  <a:pt x="66566" y="20369"/>
                  <a:pt x="66571" y="20369"/>
                  <a:pt x="66575" y="20369"/>
                </a:cubicBezTo>
                <a:close/>
                <a:moveTo>
                  <a:pt x="82406" y="20369"/>
                </a:moveTo>
                <a:cubicBezTo>
                  <a:pt x="83373" y="20369"/>
                  <a:pt x="84271" y="20798"/>
                  <a:pt x="84880" y="21549"/>
                </a:cubicBezTo>
                <a:cubicBezTo>
                  <a:pt x="84672" y="21635"/>
                  <a:pt x="84472" y="21741"/>
                  <a:pt x="84280" y="21864"/>
                </a:cubicBezTo>
                <a:cubicBezTo>
                  <a:pt x="83805" y="21332"/>
                  <a:pt x="83125" y="21026"/>
                  <a:pt x="82411" y="21026"/>
                </a:cubicBezTo>
                <a:cubicBezTo>
                  <a:pt x="82407" y="21026"/>
                  <a:pt x="82402" y="21026"/>
                  <a:pt x="82398" y="21026"/>
                </a:cubicBezTo>
                <a:cubicBezTo>
                  <a:pt x="82311" y="21030"/>
                  <a:pt x="82221" y="21034"/>
                  <a:pt x="82136" y="21043"/>
                </a:cubicBezTo>
                <a:cubicBezTo>
                  <a:pt x="82054" y="21051"/>
                  <a:pt x="81968" y="21068"/>
                  <a:pt x="81883" y="21083"/>
                </a:cubicBezTo>
                <a:cubicBezTo>
                  <a:pt x="81842" y="21096"/>
                  <a:pt x="81801" y="21104"/>
                  <a:pt x="81760" y="21117"/>
                </a:cubicBezTo>
                <a:cubicBezTo>
                  <a:pt x="81310" y="21235"/>
                  <a:pt x="80903" y="21480"/>
                  <a:pt x="80584" y="21818"/>
                </a:cubicBezTo>
                <a:cubicBezTo>
                  <a:pt x="80388" y="21701"/>
                  <a:pt x="80183" y="21603"/>
                  <a:pt x="79971" y="21517"/>
                </a:cubicBezTo>
                <a:cubicBezTo>
                  <a:pt x="80571" y="20794"/>
                  <a:pt x="81450" y="20378"/>
                  <a:pt x="82393" y="20369"/>
                </a:cubicBezTo>
                <a:cubicBezTo>
                  <a:pt x="82397" y="20369"/>
                  <a:pt x="82401" y="20369"/>
                  <a:pt x="82406" y="20369"/>
                </a:cubicBezTo>
                <a:close/>
                <a:moveTo>
                  <a:pt x="11173" y="20369"/>
                </a:moveTo>
                <a:cubicBezTo>
                  <a:pt x="12152" y="20369"/>
                  <a:pt x="13053" y="20805"/>
                  <a:pt x="13663" y="21569"/>
                </a:cubicBezTo>
                <a:cubicBezTo>
                  <a:pt x="13454" y="21656"/>
                  <a:pt x="13255" y="21762"/>
                  <a:pt x="13066" y="21884"/>
                </a:cubicBezTo>
                <a:cubicBezTo>
                  <a:pt x="12588" y="21341"/>
                  <a:pt x="11903" y="21026"/>
                  <a:pt x="11177" y="21026"/>
                </a:cubicBezTo>
                <a:cubicBezTo>
                  <a:pt x="11173" y="21026"/>
                  <a:pt x="11168" y="21026"/>
                  <a:pt x="11164" y="21026"/>
                </a:cubicBezTo>
                <a:cubicBezTo>
                  <a:pt x="10469" y="21030"/>
                  <a:pt x="9799" y="21328"/>
                  <a:pt x="9330" y="21839"/>
                </a:cubicBezTo>
                <a:cubicBezTo>
                  <a:pt x="9138" y="21720"/>
                  <a:pt x="8938" y="21615"/>
                  <a:pt x="8725" y="21533"/>
                </a:cubicBezTo>
                <a:cubicBezTo>
                  <a:pt x="9326" y="20798"/>
                  <a:pt x="10212" y="20378"/>
                  <a:pt x="11160" y="20369"/>
                </a:cubicBezTo>
                <a:cubicBezTo>
                  <a:pt x="11164" y="20369"/>
                  <a:pt x="11169" y="20369"/>
                  <a:pt x="11173" y="20369"/>
                </a:cubicBezTo>
                <a:close/>
                <a:moveTo>
                  <a:pt x="27012" y="20369"/>
                </a:moveTo>
                <a:cubicBezTo>
                  <a:pt x="27987" y="20369"/>
                  <a:pt x="28887" y="20805"/>
                  <a:pt x="29490" y="21569"/>
                </a:cubicBezTo>
                <a:cubicBezTo>
                  <a:pt x="29285" y="21656"/>
                  <a:pt x="29085" y="21762"/>
                  <a:pt x="28897" y="21884"/>
                </a:cubicBezTo>
                <a:cubicBezTo>
                  <a:pt x="28419" y="21341"/>
                  <a:pt x="27729" y="21026"/>
                  <a:pt x="27004" y="21026"/>
                </a:cubicBezTo>
                <a:cubicBezTo>
                  <a:pt x="26999" y="21026"/>
                  <a:pt x="26995" y="21026"/>
                  <a:pt x="26990" y="21026"/>
                </a:cubicBezTo>
                <a:cubicBezTo>
                  <a:pt x="26295" y="21030"/>
                  <a:pt x="25630" y="21328"/>
                  <a:pt x="25160" y="21839"/>
                </a:cubicBezTo>
                <a:cubicBezTo>
                  <a:pt x="24968" y="21720"/>
                  <a:pt x="24764" y="21615"/>
                  <a:pt x="24552" y="21533"/>
                </a:cubicBezTo>
                <a:cubicBezTo>
                  <a:pt x="25152" y="20798"/>
                  <a:pt x="26039" y="20378"/>
                  <a:pt x="26985" y="20369"/>
                </a:cubicBezTo>
                <a:cubicBezTo>
                  <a:pt x="26994" y="20369"/>
                  <a:pt x="27003" y="20369"/>
                  <a:pt x="27012" y="20369"/>
                </a:cubicBezTo>
                <a:close/>
                <a:moveTo>
                  <a:pt x="42829" y="20369"/>
                </a:moveTo>
                <a:cubicBezTo>
                  <a:pt x="43809" y="20369"/>
                  <a:pt x="44711" y="20805"/>
                  <a:pt x="45321" y="21569"/>
                </a:cubicBezTo>
                <a:cubicBezTo>
                  <a:pt x="45112" y="21656"/>
                  <a:pt x="44912" y="21762"/>
                  <a:pt x="44724" y="21884"/>
                </a:cubicBezTo>
                <a:cubicBezTo>
                  <a:pt x="44245" y="21341"/>
                  <a:pt x="43556" y="21026"/>
                  <a:pt x="42834" y="21026"/>
                </a:cubicBezTo>
                <a:cubicBezTo>
                  <a:pt x="42830" y="21026"/>
                  <a:pt x="42825" y="21026"/>
                  <a:pt x="42821" y="21026"/>
                </a:cubicBezTo>
                <a:cubicBezTo>
                  <a:pt x="42126" y="21030"/>
                  <a:pt x="41460" y="21328"/>
                  <a:pt x="40987" y="21839"/>
                </a:cubicBezTo>
                <a:cubicBezTo>
                  <a:pt x="40795" y="21717"/>
                  <a:pt x="40595" y="21615"/>
                  <a:pt x="40382" y="21529"/>
                </a:cubicBezTo>
                <a:cubicBezTo>
                  <a:pt x="40983" y="20798"/>
                  <a:pt x="41869" y="20378"/>
                  <a:pt x="42816" y="20369"/>
                </a:cubicBezTo>
                <a:cubicBezTo>
                  <a:pt x="42820" y="20369"/>
                  <a:pt x="42825" y="20369"/>
                  <a:pt x="42829" y="20369"/>
                </a:cubicBezTo>
                <a:close/>
                <a:moveTo>
                  <a:pt x="58669" y="20369"/>
                </a:moveTo>
                <a:cubicBezTo>
                  <a:pt x="59643" y="20369"/>
                  <a:pt x="60544" y="20805"/>
                  <a:pt x="61146" y="21569"/>
                </a:cubicBezTo>
                <a:cubicBezTo>
                  <a:pt x="60942" y="21656"/>
                  <a:pt x="60742" y="21762"/>
                  <a:pt x="60554" y="21884"/>
                </a:cubicBezTo>
                <a:cubicBezTo>
                  <a:pt x="60076" y="21341"/>
                  <a:pt x="59387" y="21026"/>
                  <a:pt x="58660" y="21026"/>
                </a:cubicBezTo>
                <a:cubicBezTo>
                  <a:pt x="58656" y="21026"/>
                  <a:pt x="58651" y="21026"/>
                  <a:pt x="58647" y="21026"/>
                </a:cubicBezTo>
                <a:cubicBezTo>
                  <a:pt x="57953" y="21030"/>
                  <a:pt x="57287" y="21328"/>
                  <a:pt x="56818" y="21839"/>
                </a:cubicBezTo>
                <a:cubicBezTo>
                  <a:pt x="56626" y="21720"/>
                  <a:pt x="56422" y="21615"/>
                  <a:pt x="56209" y="21533"/>
                </a:cubicBezTo>
                <a:cubicBezTo>
                  <a:pt x="56814" y="20798"/>
                  <a:pt x="57696" y="20378"/>
                  <a:pt x="58643" y="20369"/>
                </a:cubicBezTo>
                <a:cubicBezTo>
                  <a:pt x="58651" y="20369"/>
                  <a:pt x="58660" y="20369"/>
                  <a:pt x="58669" y="20369"/>
                </a:cubicBezTo>
                <a:close/>
                <a:moveTo>
                  <a:pt x="74499" y="20369"/>
                </a:moveTo>
                <a:cubicBezTo>
                  <a:pt x="75470" y="20369"/>
                  <a:pt x="76370" y="20805"/>
                  <a:pt x="76977" y="21569"/>
                </a:cubicBezTo>
                <a:cubicBezTo>
                  <a:pt x="76769" y="21656"/>
                  <a:pt x="76569" y="21762"/>
                  <a:pt x="76381" y="21884"/>
                </a:cubicBezTo>
                <a:cubicBezTo>
                  <a:pt x="75902" y="21341"/>
                  <a:pt x="75217" y="21026"/>
                  <a:pt x="74491" y="21026"/>
                </a:cubicBezTo>
                <a:cubicBezTo>
                  <a:pt x="74486" y="21026"/>
                  <a:pt x="74482" y="21026"/>
                  <a:pt x="74477" y="21026"/>
                </a:cubicBezTo>
                <a:cubicBezTo>
                  <a:pt x="73783" y="21030"/>
                  <a:pt x="73114" y="21328"/>
                  <a:pt x="72644" y="21839"/>
                </a:cubicBezTo>
                <a:cubicBezTo>
                  <a:pt x="72452" y="21720"/>
                  <a:pt x="72252" y="21615"/>
                  <a:pt x="72040" y="21533"/>
                </a:cubicBezTo>
                <a:cubicBezTo>
                  <a:pt x="72639" y="20798"/>
                  <a:pt x="73527" y="20378"/>
                  <a:pt x="74473" y="20369"/>
                </a:cubicBezTo>
                <a:cubicBezTo>
                  <a:pt x="74482" y="20369"/>
                  <a:pt x="74491" y="20369"/>
                  <a:pt x="74499" y="20369"/>
                </a:cubicBezTo>
                <a:close/>
                <a:moveTo>
                  <a:pt x="90326" y="20369"/>
                </a:moveTo>
                <a:cubicBezTo>
                  <a:pt x="91300" y="20369"/>
                  <a:pt x="92200" y="20805"/>
                  <a:pt x="92804" y="21569"/>
                </a:cubicBezTo>
                <a:cubicBezTo>
                  <a:pt x="92600" y="21656"/>
                  <a:pt x="92400" y="21762"/>
                  <a:pt x="92212" y="21884"/>
                </a:cubicBezTo>
                <a:cubicBezTo>
                  <a:pt x="91734" y="21341"/>
                  <a:pt x="91048" y="21026"/>
                  <a:pt x="90321" y="21026"/>
                </a:cubicBezTo>
                <a:lnTo>
                  <a:pt x="90304" y="21026"/>
                </a:lnTo>
                <a:cubicBezTo>
                  <a:pt x="89610" y="21030"/>
                  <a:pt x="88944" y="21328"/>
                  <a:pt x="88475" y="21839"/>
                </a:cubicBezTo>
                <a:cubicBezTo>
                  <a:pt x="88283" y="21720"/>
                  <a:pt x="88078" y="21619"/>
                  <a:pt x="87866" y="21533"/>
                </a:cubicBezTo>
                <a:cubicBezTo>
                  <a:pt x="88466" y="20798"/>
                  <a:pt x="89352" y="20378"/>
                  <a:pt x="90300" y="20369"/>
                </a:cubicBezTo>
                <a:cubicBezTo>
                  <a:pt x="90309" y="20369"/>
                  <a:pt x="90317" y="20369"/>
                  <a:pt x="90326" y="20369"/>
                </a:cubicBezTo>
                <a:close/>
                <a:moveTo>
                  <a:pt x="19100" y="21100"/>
                </a:moveTo>
                <a:cubicBezTo>
                  <a:pt x="19790" y="21100"/>
                  <a:pt x="20443" y="21390"/>
                  <a:pt x="20908" y="21901"/>
                </a:cubicBezTo>
                <a:cubicBezTo>
                  <a:pt x="20733" y="22015"/>
                  <a:pt x="20570" y="22142"/>
                  <a:pt x="20418" y="22280"/>
                </a:cubicBezTo>
                <a:cubicBezTo>
                  <a:pt x="20074" y="21925"/>
                  <a:pt x="19599" y="21716"/>
                  <a:pt x="19101" y="21716"/>
                </a:cubicBezTo>
                <a:cubicBezTo>
                  <a:pt x="19096" y="21716"/>
                  <a:pt x="19091" y="21716"/>
                  <a:pt x="19087" y="21717"/>
                </a:cubicBezTo>
                <a:cubicBezTo>
                  <a:pt x="18613" y="21720"/>
                  <a:pt x="18168" y="21901"/>
                  <a:pt x="17829" y="22231"/>
                </a:cubicBezTo>
                <a:cubicBezTo>
                  <a:pt x="17673" y="22093"/>
                  <a:pt x="17507" y="21970"/>
                  <a:pt x="17330" y="21856"/>
                </a:cubicBezTo>
                <a:cubicBezTo>
                  <a:pt x="17477" y="21701"/>
                  <a:pt x="17649" y="21566"/>
                  <a:pt x="17833" y="21451"/>
                </a:cubicBezTo>
                <a:cubicBezTo>
                  <a:pt x="18209" y="21226"/>
                  <a:pt x="18638" y="21100"/>
                  <a:pt x="19083" y="21100"/>
                </a:cubicBezTo>
                <a:close/>
                <a:moveTo>
                  <a:pt x="34925" y="21100"/>
                </a:moveTo>
                <a:cubicBezTo>
                  <a:pt x="35616" y="21100"/>
                  <a:pt x="36273" y="21390"/>
                  <a:pt x="36735" y="21901"/>
                </a:cubicBezTo>
                <a:cubicBezTo>
                  <a:pt x="36563" y="22015"/>
                  <a:pt x="36401" y="22142"/>
                  <a:pt x="36245" y="22280"/>
                </a:cubicBezTo>
                <a:cubicBezTo>
                  <a:pt x="35902" y="21921"/>
                  <a:pt x="35424" y="21717"/>
                  <a:pt x="34925" y="21717"/>
                </a:cubicBezTo>
                <a:lnTo>
                  <a:pt x="34914" y="21717"/>
                </a:lnTo>
                <a:cubicBezTo>
                  <a:pt x="34440" y="21720"/>
                  <a:pt x="33999" y="21901"/>
                  <a:pt x="33656" y="22231"/>
                </a:cubicBezTo>
                <a:cubicBezTo>
                  <a:pt x="33500" y="22093"/>
                  <a:pt x="33332" y="21970"/>
                  <a:pt x="33157" y="21856"/>
                </a:cubicBezTo>
                <a:cubicBezTo>
                  <a:pt x="33234" y="21774"/>
                  <a:pt x="33317" y="21701"/>
                  <a:pt x="33406" y="21631"/>
                </a:cubicBezTo>
                <a:cubicBezTo>
                  <a:pt x="33831" y="21292"/>
                  <a:pt x="34362" y="21100"/>
                  <a:pt x="34910" y="21100"/>
                </a:cubicBezTo>
                <a:close/>
                <a:moveTo>
                  <a:pt x="50756" y="21100"/>
                </a:moveTo>
                <a:cubicBezTo>
                  <a:pt x="51447" y="21100"/>
                  <a:pt x="52100" y="21390"/>
                  <a:pt x="52565" y="21901"/>
                </a:cubicBezTo>
                <a:cubicBezTo>
                  <a:pt x="52390" y="22015"/>
                  <a:pt x="52226" y="22142"/>
                  <a:pt x="52075" y="22280"/>
                </a:cubicBezTo>
                <a:cubicBezTo>
                  <a:pt x="51732" y="21921"/>
                  <a:pt x="51255" y="21717"/>
                  <a:pt x="50756" y="21717"/>
                </a:cubicBezTo>
                <a:lnTo>
                  <a:pt x="50744" y="21717"/>
                </a:lnTo>
                <a:cubicBezTo>
                  <a:pt x="50271" y="21720"/>
                  <a:pt x="49825" y="21901"/>
                  <a:pt x="49487" y="22231"/>
                </a:cubicBezTo>
                <a:cubicBezTo>
                  <a:pt x="49331" y="22093"/>
                  <a:pt x="49163" y="21970"/>
                  <a:pt x="48988" y="21856"/>
                </a:cubicBezTo>
                <a:cubicBezTo>
                  <a:pt x="49441" y="21377"/>
                  <a:pt x="50079" y="21104"/>
                  <a:pt x="50740" y="21100"/>
                </a:cubicBezTo>
                <a:close/>
                <a:moveTo>
                  <a:pt x="66581" y="21100"/>
                </a:moveTo>
                <a:cubicBezTo>
                  <a:pt x="67274" y="21100"/>
                  <a:pt x="67930" y="21390"/>
                  <a:pt x="68392" y="21901"/>
                </a:cubicBezTo>
                <a:cubicBezTo>
                  <a:pt x="68221" y="22015"/>
                  <a:pt x="68057" y="22142"/>
                  <a:pt x="67902" y="22280"/>
                </a:cubicBezTo>
                <a:cubicBezTo>
                  <a:pt x="67559" y="21921"/>
                  <a:pt x="67082" y="21717"/>
                  <a:pt x="66583" y="21717"/>
                </a:cubicBezTo>
                <a:lnTo>
                  <a:pt x="66571" y="21717"/>
                </a:lnTo>
                <a:cubicBezTo>
                  <a:pt x="66268" y="21717"/>
                  <a:pt x="65979" y="21794"/>
                  <a:pt x="65717" y="21933"/>
                </a:cubicBezTo>
                <a:cubicBezTo>
                  <a:pt x="65574" y="22011"/>
                  <a:pt x="65435" y="22113"/>
                  <a:pt x="65317" y="22231"/>
                </a:cubicBezTo>
                <a:cubicBezTo>
                  <a:pt x="65157" y="22093"/>
                  <a:pt x="64990" y="21970"/>
                  <a:pt x="64814" y="21856"/>
                </a:cubicBezTo>
                <a:cubicBezTo>
                  <a:pt x="65272" y="21377"/>
                  <a:pt x="65909" y="21104"/>
                  <a:pt x="66567" y="21100"/>
                </a:cubicBezTo>
                <a:cubicBezTo>
                  <a:pt x="66572" y="21100"/>
                  <a:pt x="66576" y="21100"/>
                  <a:pt x="66581" y="21100"/>
                </a:cubicBezTo>
                <a:close/>
                <a:moveTo>
                  <a:pt x="82411" y="21100"/>
                </a:moveTo>
                <a:cubicBezTo>
                  <a:pt x="83100" y="21100"/>
                  <a:pt x="83756" y="21390"/>
                  <a:pt x="84223" y="21901"/>
                </a:cubicBezTo>
                <a:cubicBezTo>
                  <a:pt x="84047" y="22015"/>
                  <a:pt x="83884" y="22142"/>
                  <a:pt x="83733" y="22280"/>
                </a:cubicBezTo>
                <a:cubicBezTo>
                  <a:pt x="83390" y="21921"/>
                  <a:pt x="82912" y="21717"/>
                  <a:pt x="82413" y="21717"/>
                </a:cubicBezTo>
                <a:lnTo>
                  <a:pt x="82401" y="21717"/>
                </a:lnTo>
                <a:cubicBezTo>
                  <a:pt x="81927" y="21720"/>
                  <a:pt x="81482" y="21901"/>
                  <a:pt x="81143" y="22231"/>
                </a:cubicBezTo>
                <a:cubicBezTo>
                  <a:pt x="80988" y="22093"/>
                  <a:pt x="80820" y="21970"/>
                  <a:pt x="80645" y="21856"/>
                </a:cubicBezTo>
                <a:cubicBezTo>
                  <a:pt x="80809" y="21684"/>
                  <a:pt x="80996" y="21537"/>
                  <a:pt x="81201" y="21419"/>
                </a:cubicBezTo>
                <a:cubicBezTo>
                  <a:pt x="81564" y="21215"/>
                  <a:pt x="81976" y="21100"/>
                  <a:pt x="82398" y="21100"/>
                </a:cubicBezTo>
                <a:cubicBezTo>
                  <a:pt x="82402" y="21100"/>
                  <a:pt x="82407" y="21100"/>
                  <a:pt x="82411" y="21100"/>
                </a:cubicBezTo>
                <a:close/>
                <a:moveTo>
                  <a:pt x="19100" y="21786"/>
                </a:moveTo>
                <a:cubicBezTo>
                  <a:pt x="19577" y="21786"/>
                  <a:pt x="20035" y="21982"/>
                  <a:pt x="20365" y="22329"/>
                </a:cubicBezTo>
                <a:cubicBezTo>
                  <a:pt x="20235" y="22452"/>
                  <a:pt x="20116" y="22583"/>
                  <a:pt x="20001" y="22721"/>
                </a:cubicBezTo>
                <a:cubicBezTo>
                  <a:pt x="19772" y="22468"/>
                  <a:pt x="19446" y="22321"/>
                  <a:pt x="19104" y="22321"/>
                </a:cubicBezTo>
                <a:cubicBezTo>
                  <a:pt x="19100" y="22321"/>
                  <a:pt x="19095" y="22321"/>
                  <a:pt x="19091" y="22321"/>
                </a:cubicBezTo>
                <a:cubicBezTo>
                  <a:pt x="18772" y="22321"/>
                  <a:pt x="18478" y="22444"/>
                  <a:pt x="18250" y="22660"/>
                </a:cubicBezTo>
                <a:cubicBezTo>
                  <a:pt x="18135" y="22525"/>
                  <a:pt x="18013" y="22399"/>
                  <a:pt x="17882" y="22276"/>
                </a:cubicBezTo>
                <a:cubicBezTo>
                  <a:pt x="18209" y="21962"/>
                  <a:pt x="18634" y="21790"/>
                  <a:pt x="19087" y="21786"/>
                </a:cubicBezTo>
                <a:close/>
                <a:moveTo>
                  <a:pt x="34925" y="21786"/>
                </a:moveTo>
                <a:cubicBezTo>
                  <a:pt x="35404" y="21786"/>
                  <a:pt x="35865" y="21982"/>
                  <a:pt x="36196" y="22329"/>
                </a:cubicBezTo>
                <a:cubicBezTo>
                  <a:pt x="36065" y="22452"/>
                  <a:pt x="35943" y="22583"/>
                  <a:pt x="35832" y="22721"/>
                </a:cubicBezTo>
                <a:cubicBezTo>
                  <a:pt x="35599" y="22468"/>
                  <a:pt x="35277" y="22321"/>
                  <a:pt x="34931" y="22321"/>
                </a:cubicBezTo>
                <a:cubicBezTo>
                  <a:pt x="34927" y="22321"/>
                  <a:pt x="34922" y="22321"/>
                  <a:pt x="34917" y="22321"/>
                </a:cubicBezTo>
                <a:cubicBezTo>
                  <a:pt x="34603" y="22321"/>
                  <a:pt x="34305" y="22444"/>
                  <a:pt x="34080" y="22660"/>
                </a:cubicBezTo>
                <a:cubicBezTo>
                  <a:pt x="33966" y="22525"/>
                  <a:pt x="33839" y="22399"/>
                  <a:pt x="33709" y="22276"/>
                </a:cubicBezTo>
                <a:cubicBezTo>
                  <a:pt x="34035" y="21962"/>
                  <a:pt x="34460" y="21790"/>
                  <a:pt x="34917" y="21786"/>
                </a:cubicBezTo>
                <a:close/>
                <a:moveTo>
                  <a:pt x="50758" y="21786"/>
                </a:moveTo>
                <a:cubicBezTo>
                  <a:pt x="51235" y="21786"/>
                  <a:pt x="51695" y="21986"/>
                  <a:pt x="52022" y="22329"/>
                </a:cubicBezTo>
                <a:cubicBezTo>
                  <a:pt x="51892" y="22452"/>
                  <a:pt x="51773" y="22583"/>
                  <a:pt x="51659" y="22721"/>
                </a:cubicBezTo>
                <a:cubicBezTo>
                  <a:pt x="51429" y="22468"/>
                  <a:pt x="51104" y="22321"/>
                  <a:pt x="50762" y="22321"/>
                </a:cubicBezTo>
                <a:cubicBezTo>
                  <a:pt x="50757" y="22321"/>
                  <a:pt x="50753" y="22321"/>
                  <a:pt x="50748" y="22321"/>
                </a:cubicBezTo>
                <a:cubicBezTo>
                  <a:pt x="50430" y="22321"/>
                  <a:pt x="50135" y="22444"/>
                  <a:pt x="49907" y="22660"/>
                </a:cubicBezTo>
                <a:cubicBezTo>
                  <a:pt x="49792" y="22525"/>
                  <a:pt x="49670" y="22399"/>
                  <a:pt x="49539" y="22276"/>
                </a:cubicBezTo>
                <a:cubicBezTo>
                  <a:pt x="49866" y="21962"/>
                  <a:pt x="50290" y="21790"/>
                  <a:pt x="50744" y="21786"/>
                </a:cubicBezTo>
                <a:cubicBezTo>
                  <a:pt x="50749" y="21786"/>
                  <a:pt x="50753" y="21786"/>
                  <a:pt x="50758" y="21786"/>
                </a:cubicBezTo>
                <a:close/>
                <a:moveTo>
                  <a:pt x="66589" y="21786"/>
                </a:moveTo>
                <a:cubicBezTo>
                  <a:pt x="67061" y="21786"/>
                  <a:pt x="67521" y="21986"/>
                  <a:pt x="67853" y="22329"/>
                </a:cubicBezTo>
                <a:cubicBezTo>
                  <a:pt x="67723" y="22452"/>
                  <a:pt x="67600" y="22583"/>
                  <a:pt x="67489" y="22721"/>
                </a:cubicBezTo>
                <a:cubicBezTo>
                  <a:pt x="67257" y="22464"/>
                  <a:pt x="66930" y="22321"/>
                  <a:pt x="66583" y="22321"/>
                </a:cubicBezTo>
                <a:lnTo>
                  <a:pt x="66575" y="22321"/>
                </a:lnTo>
                <a:cubicBezTo>
                  <a:pt x="66260" y="22321"/>
                  <a:pt x="65962" y="22444"/>
                  <a:pt x="65738" y="22660"/>
                </a:cubicBezTo>
                <a:cubicBezTo>
                  <a:pt x="65623" y="22525"/>
                  <a:pt x="65497" y="22399"/>
                  <a:pt x="65366" y="22276"/>
                </a:cubicBezTo>
                <a:cubicBezTo>
                  <a:pt x="65631" y="22023"/>
                  <a:pt x="65958" y="21860"/>
                  <a:pt x="66313" y="21807"/>
                </a:cubicBezTo>
                <a:cubicBezTo>
                  <a:pt x="66399" y="21794"/>
                  <a:pt x="66485" y="21786"/>
                  <a:pt x="66575" y="21786"/>
                </a:cubicBezTo>
                <a:cubicBezTo>
                  <a:pt x="66579" y="21786"/>
                  <a:pt x="66584" y="21786"/>
                  <a:pt x="66589" y="21786"/>
                </a:cubicBezTo>
                <a:close/>
                <a:moveTo>
                  <a:pt x="82415" y="21786"/>
                </a:moveTo>
                <a:cubicBezTo>
                  <a:pt x="82892" y="21786"/>
                  <a:pt x="83352" y="21986"/>
                  <a:pt x="83680" y="22329"/>
                </a:cubicBezTo>
                <a:cubicBezTo>
                  <a:pt x="83549" y="22452"/>
                  <a:pt x="83431" y="22583"/>
                  <a:pt x="83316" y="22721"/>
                </a:cubicBezTo>
                <a:cubicBezTo>
                  <a:pt x="83087" y="22468"/>
                  <a:pt x="82761" y="22321"/>
                  <a:pt x="82419" y="22321"/>
                </a:cubicBezTo>
                <a:cubicBezTo>
                  <a:pt x="82414" y="22321"/>
                  <a:pt x="82410" y="22321"/>
                  <a:pt x="82405" y="22321"/>
                </a:cubicBezTo>
                <a:cubicBezTo>
                  <a:pt x="82087" y="22321"/>
                  <a:pt x="81793" y="22444"/>
                  <a:pt x="81564" y="22660"/>
                </a:cubicBezTo>
                <a:cubicBezTo>
                  <a:pt x="81450" y="22525"/>
                  <a:pt x="81327" y="22399"/>
                  <a:pt x="81197" y="22276"/>
                </a:cubicBezTo>
                <a:cubicBezTo>
                  <a:pt x="81523" y="21962"/>
                  <a:pt x="81948" y="21790"/>
                  <a:pt x="82401" y="21786"/>
                </a:cubicBezTo>
                <a:cubicBezTo>
                  <a:pt x="82406" y="21786"/>
                  <a:pt x="82411" y="21786"/>
                  <a:pt x="82415" y="21786"/>
                </a:cubicBezTo>
                <a:close/>
                <a:moveTo>
                  <a:pt x="19104" y="22391"/>
                </a:moveTo>
                <a:cubicBezTo>
                  <a:pt x="19431" y="22391"/>
                  <a:pt x="19740" y="22532"/>
                  <a:pt x="19957" y="22774"/>
                </a:cubicBezTo>
                <a:cubicBezTo>
                  <a:pt x="19707" y="23098"/>
                  <a:pt x="19507" y="23456"/>
                  <a:pt x="19364" y="23849"/>
                </a:cubicBezTo>
                <a:cubicBezTo>
                  <a:pt x="19266" y="23845"/>
                  <a:pt x="19168" y="23841"/>
                  <a:pt x="19066" y="23841"/>
                </a:cubicBezTo>
                <a:cubicBezTo>
                  <a:pt x="19021" y="23841"/>
                  <a:pt x="18977" y="23841"/>
                  <a:pt x="18932" y="23845"/>
                </a:cubicBezTo>
                <a:cubicBezTo>
                  <a:pt x="18781" y="23428"/>
                  <a:pt x="18564" y="23049"/>
                  <a:pt x="18295" y="22717"/>
                </a:cubicBezTo>
                <a:cubicBezTo>
                  <a:pt x="18511" y="22510"/>
                  <a:pt x="18789" y="22391"/>
                  <a:pt x="19091" y="22391"/>
                </a:cubicBezTo>
                <a:cubicBezTo>
                  <a:pt x="19095" y="22391"/>
                  <a:pt x="19100" y="22391"/>
                  <a:pt x="19104" y="22391"/>
                </a:cubicBezTo>
                <a:close/>
                <a:moveTo>
                  <a:pt x="34925" y="22391"/>
                </a:moveTo>
                <a:cubicBezTo>
                  <a:pt x="35257" y="22391"/>
                  <a:pt x="35567" y="22529"/>
                  <a:pt x="35788" y="22774"/>
                </a:cubicBezTo>
                <a:cubicBezTo>
                  <a:pt x="35538" y="23098"/>
                  <a:pt x="35334" y="23456"/>
                  <a:pt x="35191" y="23849"/>
                </a:cubicBezTo>
                <a:cubicBezTo>
                  <a:pt x="35093" y="23845"/>
                  <a:pt x="34995" y="23841"/>
                  <a:pt x="34897" y="23841"/>
                </a:cubicBezTo>
                <a:cubicBezTo>
                  <a:pt x="34852" y="23841"/>
                  <a:pt x="34808" y="23841"/>
                  <a:pt x="34763" y="23845"/>
                </a:cubicBezTo>
                <a:cubicBezTo>
                  <a:pt x="34607" y="23428"/>
                  <a:pt x="34391" y="23049"/>
                  <a:pt x="34125" y="22717"/>
                </a:cubicBezTo>
                <a:cubicBezTo>
                  <a:pt x="34337" y="22510"/>
                  <a:pt x="34619" y="22391"/>
                  <a:pt x="34917" y="22391"/>
                </a:cubicBezTo>
                <a:close/>
                <a:moveTo>
                  <a:pt x="50761" y="22391"/>
                </a:moveTo>
                <a:cubicBezTo>
                  <a:pt x="51088" y="22391"/>
                  <a:pt x="51396" y="22532"/>
                  <a:pt x="51614" y="22774"/>
                </a:cubicBezTo>
                <a:cubicBezTo>
                  <a:pt x="51365" y="23098"/>
                  <a:pt x="51165" y="23456"/>
                  <a:pt x="51022" y="23849"/>
                </a:cubicBezTo>
                <a:cubicBezTo>
                  <a:pt x="50932" y="23845"/>
                  <a:pt x="50842" y="23841"/>
                  <a:pt x="50748" y="23841"/>
                </a:cubicBezTo>
                <a:lnTo>
                  <a:pt x="50724" y="23841"/>
                </a:lnTo>
                <a:cubicBezTo>
                  <a:pt x="50678" y="23841"/>
                  <a:pt x="50633" y="23841"/>
                  <a:pt x="50589" y="23845"/>
                </a:cubicBezTo>
                <a:cubicBezTo>
                  <a:pt x="50437" y="23428"/>
                  <a:pt x="50222" y="23049"/>
                  <a:pt x="49952" y="22717"/>
                </a:cubicBezTo>
                <a:cubicBezTo>
                  <a:pt x="50168" y="22510"/>
                  <a:pt x="50446" y="22391"/>
                  <a:pt x="50748" y="22391"/>
                </a:cubicBezTo>
                <a:cubicBezTo>
                  <a:pt x="50753" y="22391"/>
                  <a:pt x="50757" y="22391"/>
                  <a:pt x="50761" y="22391"/>
                </a:cubicBezTo>
                <a:close/>
                <a:moveTo>
                  <a:pt x="66588" y="22391"/>
                </a:moveTo>
                <a:cubicBezTo>
                  <a:pt x="66918" y="22391"/>
                  <a:pt x="67227" y="22532"/>
                  <a:pt x="67444" y="22774"/>
                </a:cubicBezTo>
                <a:cubicBezTo>
                  <a:pt x="67195" y="23098"/>
                  <a:pt x="66991" y="23456"/>
                  <a:pt x="66848" y="23849"/>
                </a:cubicBezTo>
                <a:cubicBezTo>
                  <a:pt x="66758" y="23845"/>
                  <a:pt x="66669" y="23841"/>
                  <a:pt x="66579" y="23841"/>
                </a:cubicBezTo>
                <a:lnTo>
                  <a:pt x="66554" y="23841"/>
                </a:lnTo>
                <a:cubicBezTo>
                  <a:pt x="66509" y="23841"/>
                  <a:pt x="66464" y="23841"/>
                  <a:pt x="66420" y="23845"/>
                </a:cubicBezTo>
                <a:cubicBezTo>
                  <a:pt x="66264" y="23428"/>
                  <a:pt x="66047" y="23049"/>
                  <a:pt x="65783" y="22717"/>
                </a:cubicBezTo>
                <a:cubicBezTo>
                  <a:pt x="65994" y="22510"/>
                  <a:pt x="66277" y="22391"/>
                  <a:pt x="66575" y="22391"/>
                </a:cubicBezTo>
                <a:cubicBezTo>
                  <a:pt x="66579" y="22391"/>
                  <a:pt x="66584" y="22391"/>
                  <a:pt x="66588" y="22391"/>
                </a:cubicBezTo>
                <a:close/>
                <a:moveTo>
                  <a:pt x="82419" y="22391"/>
                </a:moveTo>
                <a:cubicBezTo>
                  <a:pt x="82744" y="22391"/>
                  <a:pt x="83053" y="22532"/>
                  <a:pt x="83271" y="22774"/>
                </a:cubicBezTo>
                <a:cubicBezTo>
                  <a:pt x="83022" y="23098"/>
                  <a:pt x="82822" y="23456"/>
                  <a:pt x="82679" y="23849"/>
                </a:cubicBezTo>
                <a:cubicBezTo>
                  <a:pt x="82589" y="23845"/>
                  <a:pt x="82499" y="23841"/>
                  <a:pt x="82405" y="23841"/>
                </a:cubicBezTo>
                <a:lnTo>
                  <a:pt x="82381" y="23841"/>
                </a:lnTo>
                <a:cubicBezTo>
                  <a:pt x="82336" y="23841"/>
                  <a:pt x="82291" y="23841"/>
                  <a:pt x="82246" y="23845"/>
                </a:cubicBezTo>
                <a:cubicBezTo>
                  <a:pt x="82095" y="23428"/>
                  <a:pt x="81878" y="23049"/>
                  <a:pt x="81608" y="22717"/>
                </a:cubicBezTo>
                <a:cubicBezTo>
                  <a:pt x="81825" y="22510"/>
                  <a:pt x="82103" y="22391"/>
                  <a:pt x="82405" y="22391"/>
                </a:cubicBezTo>
                <a:cubicBezTo>
                  <a:pt x="82410" y="22391"/>
                  <a:pt x="82414" y="22391"/>
                  <a:pt x="82419" y="22391"/>
                </a:cubicBezTo>
                <a:close/>
                <a:moveTo>
                  <a:pt x="11179" y="21100"/>
                </a:moveTo>
                <a:cubicBezTo>
                  <a:pt x="11882" y="21100"/>
                  <a:pt x="12544" y="21398"/>
                  <a:pt x="13009" y="21925"/>
                </a:cubicBezTo>
                <a:cubicBezTo>
                  <a:pt x="12331" y="22382"/>
                  <a:pt x="11797" y="23049"/>
                  <a:pt x="11503" y="23852"/>
                </a:cubicBezTo>
                <a:cubicBezTo>
                  <a:pt x="11388" y="23845"/>
                  <a:pt x="11273" y="23841"/>
                  <a:pt x="11160" y="23841"/>
                </a:cubicBezTo>
                <a:cubicBezTo>
                  <a:pt x="11094" y="23841"/>
                  <a:pt x="11028" y="23845"/>
                  <a:pt x="10964" y="23845"/>
                </a:cubicBezTo>
                <a:cubicBezTo>
                  <a:pt x="10817" y="23441"/>
                  <a:pt x="10604" y="23064"/>
                  <a:pt x="10342" y="22738"/>
                </a:cubicBezTo>
                <a:lnTo>
                  <a:pt x="10342" y="22738"/>
                </a:lnTo>
                <a:lnTo>
                  <a:pt x="10346" y="22742"/>
                </a:lnTo>
                <a:cubicBezTo>
                  <a:pt x="10567" y="22517"/>
                  <a:pt x="10857" y="22391"/>
                  <a:pt x="11172" y="22391"/>
                </a:cubicBezTo>
                <a:cubicBezTo>
                  <a:pt x="11176" y="22391"/>
                  <a:pt x="11180" y="22391"/>
                  <a:pt x="11184" y="22391"/>
                </a:cubicBezTo>
                <a:cubicBezTo>
                  <a:pt x="11519" y="22391"/>
                  <a:pt x="11840" y="22541"/>
                  <a:pt x="12058" y="22795"/>
                </a:cubicBezTo>
                <a:lnTo>
                  <a:pt x="12111" y="22750"/>
                </a:lnTo>
                <a:cubicBezTo>
                  <a:pt x="11877" y="22480"/>
                  <a:pt x="11543" y="22321"/>
                  <a:pt x="11185" y="22321"/>
                </a:cubicBezTo>
                <a:cubicBezTo>
                  <a:pt x="11180" y="22321"/>
                  <a:pt x="11176" y="22321"/>
                  <a:pt x="11172" y="22321"/>
                </a:cubicBezTo>
                <a:cubicBezTo>
                  <a:pt x="10841" y="22321"/>
                  <a:pt x="10534" y="22452"/>
                  <a:pt x="10306" y="22689"/>
                </a:cubicBezTo>
                <a:cubicBezTo>
                  <a:pt x="10191" y="22550"/>
                  <a:pt x="10069" y="22419"/>
                  <a:pt x="9938" y="22301"/>
                </a:cubicBezTo>
                <a:cubicBezTo>
                  <a:pt x="10265" y="21970"/>
                  <a:pt x="10702" y="21790"/>
                  <a:pt x="11168" y="21786"/>
                </a:cubicBezTo>
                <a:lnTo>
                  <a:pt x="11179" y="21786"/>
                </a:lnTo>
                <a:cubicBezTo>
                  <a:pt x="11666" y="21786"/>
                  <a:pt x="12135" y="21990"/>
                  <a:pt x="12470" y="22354"/>
                </a:cubicBezTo>
                <a:lnTo>
                  <a:pt x="12519" y="22305"/>
                </a:lnTo>
                <a:cubicBezTo>
                  <a:pt x="12175" y="21933"/>
                  <a:pt x="11687" y="21716"/>
                  <a:pt x="11181" y="21716"/>
                </a:cubicBezTo>
                <a:cubicBezTo>
                  <a:pt x="11177" y="21716"/>
                  <a:pt x="11172" y="21716"/>
                  <a:pt x="11168" y="21717"/>
                </a:cubicBezTo>
                <a:cubicBezTo>
                  <a:pt x="10681" y="21720"/>
                  <a:pt x="10229" y="21909"/>
                  <a:pt x="9885" y="22252"/>
                </a:cubicBezTo>
                <a:cubicBezTo>
                  <a:pt x="9730" y="22113"/>
                  <a:pt x="9567" y="21990"/>
                  <a:pt x="9390" y="21876"/>
                </a:cubicBezTo>
                <a:cubicBezTo>
                  <a:pt x="9848" y="21386"/>
                  <a:pt x="10493" y="21104"/>
                  <a:pt x="11164" y="21100"/>
                </a:cubicBezTo>
                <a:close/>
                <a:moveTo>
                  <a:pt x="27006" y="21100"/>
                </a:moveTo>
                <a:cubicBezTo>
                  <a:pt x="27709" y="21100"/>
                  <a:pt x="28374" y="21398"/>
                  <a:pt x="28836" y="21925"/>
                </a:cubicBezTo>
                <a:cubicBezTo>
                  <a:pt x="28158" y="22382"/>
                  <a:pt x="27623" y="23053"/>
                  <a:pt x="27333" y="23852"/>
                </a:cubicBezTo>
                <a:cubicBezTo>
                  <a:pt x="27219" y="23845"/>
                  <a:pt x="27104" y="23841"/>
                  <a:pt x="26985" y="23841"/>
                </a:cubicBezTo>
                <a:cubicBezTo>
                  <a:pt x="26921" y="23841"/>
                  <a:pt x="26855" y="23845"/>
                  <a:pt x="26794" y="23845"/>
                </a:cubicBezTo>
                <a:cubicBezTo>
                  <a:pt x="26642" y="23441"/>
                  <a:pt x="26435" y="23064"/>
                  <a:pt x="26173" y="22738"/>
                </a:cubicBezTo>
                <a:lnTo>
                  <a:pt x="26173" y="22738"/>
                </a:lnTo>
                <a:lnTo>
                  <a:pt x="26177" y="22742"/>
                </a:lnTo>
                <a:cubicBezTo>
                  <a:pt x="26393" y="22517"/>
                  <a:pt x="26688" y="22391"/>
                  <a:pt x="26998" y="22391"/>
                </a:cubicBezTo>
                <a:cubicBezTo>
                  <a:pt x="27003" y="22391"/>
                  <a:pt x="27007" y="22391"/>
                  <a:pt x="27011" y="22391"/>
                </a:cubicBezTo>
                <a:cubicBezTo>
                  <a:pt x="27349" y="22391"/>
                  <a:pt x="27667" y="22541"/>
                  <a:pt x="27884" y="22795"/>
                </a:cubicBezTo>
                <a:lnTo>
                  <a:pt x="27937" y="22750"/>
                </a:lnTo>
                <a:cubicBezTo>
                  <a:pt x="27708" y="22480"/>
                  <a:pt x="27370" y="22321"/>
                  <a:pt x="27011" y="22321"/>
                </a:cubicBezTo>
                <a:cubicBezTo>
                  <a:pt x="27007" y="22321"/>
                  <a:pt x="27003" y="22321"/>
                  <a:pt x="26998" y="22321"/>
                </a:cubicBezTo>
                <a:cubicBezTo>
                  <a:pt x="26672" y="22321"/>
                  <a:pt x="26361" y="22452"/>
                  <a:pt x="26133" y="22689"/>
                </a:cubicBezTo>
                <a:cubicBezTo>
                  <a:pt x="26018" y="22550"/>
                  <a:pt x="25895" y="22423"/>
                  <a:pt x="25765" y="22301"/>
                </a:cubicBezTo>
                <a:cubicBezTo>
                  <a:pt x="26095" y="21970"/>
                  <a:pt x="26533" y="21790"/>
                  <a:pt x="26994" y="21786"/>
                </a:cubicBezTo>
                <a:cubicBezTo>
                  <a:pt x="26999" y="21786"/>
                  <a:pt x="27003" y="21786"/>
                  <a:pt x="27008" y="21786"/>
                </a:cubicBezTo>
                <a:cubicBezTo>
                  <a:pt x="27497" y="21786"/>
                  <a:pt x="27965" y="21993"/>
                  <a:pt x="28297" y="22354"/>
                </a:cubicBezTo>
                <a:lnTo>
                  <a:pt x="28350" y="22305"/>
                </a:lnTo>
                <a:cubicBezTo>
                  <a:pt x="28003" y="21929"/>
                  <a:pt x="27509" y="21717"/>
                  <a:pt x="26994" y="21717"/>
                </a:cubicBezTo>
                <a:cubicBezTo>
                  <a:pt x="26512" y="21720"/>
                  <a:pt x="26054" y="21909"/>
                  <a:pt x="25716" y="22252"/>
                </a:cubicBezTo>
                <a:cubicBezTo>
                  <a:pt x="25560" y="22113"/>
                  <a:pt x="25393" y="21990"/>
                  <a:pt x="25221" y="21876"/>
                </a:cubicBezTo>
                <a:cubicBezTo>
                  <a:pt x="25675" y="21386"/>
                  <a:pt x="26320" y="21104"/>
                  <a:pt x="26990" y="21100"/>
                </a:cubicBezTo>
                <a:close/>
                <a:moveTo>
                  <a:pt x="42837" y="21100"/>
                </a:moveTo>
                <a:cubicBezTo>
                  <a:pt x="43540" y="21100"/>
                  <a:pt x="44201" y="21398"/>
                  <a:pt x="44667" y="21925"/>
                </a:cubicBezTo>
                <a:cubicBezTo>
                  <a:pt x="43988" y="22382"/>
                  <a:pt x="43453" y="23053"/>
                  <a:pt x="43159" y="23852"/>
                </a:cubicBezTo>
                <a:cubicBezTo>
                  <a:pt x="43045" y="23845"/>
                  <a:pt x="42931" y="23841"/>
                  <a:pt x="42816" y="23841"/>
                </a:cubicBezTo>
                <a:cubicBezTo>
                  <a:pt x="42751" y="23841"/>
                  <a:pt x="42686" y="23845"/>
                  <a:pt x="42620" y="23845"/>
                </a:cubicBezTo>
                <a:cubicBezTo>
                  <a:pt x="42473" y="23441"/>
                  <a:pt x="42261" y="23068"/>
                  <a:pt x="42004" y="22742"/>
                </a:cubicBezTo>
                <a:cubicBezTo>
                  <a:pt x="42224" y="22517"/>
                  <a:pt x="42514" y="22391"/>
                  <a:pt x="42829" y="22391"/>
                </a:cubicBezTo>
                <a:cubicBezTo>
                  <a:pt x="42833" y="22391"/>
                  <a:pt x="42837" y="22391"/>
                  <a:pt x="42842" y="22391"/>
                </a:cubicBezTo>
                <a:cubicBezTo>
                  <a:pt x="43176" y="22391"/>
                  <a:pt x="43497" y="22541"/>
                  <a:pt x="43715" y="22795"/>
                </a:cubicBezTo>
                <a:lnTo>
                  <a:pt x="43768" y="22750"/>
                </a:lnTo>
                <a:cubicBezTo>
                  <a:pt x="43535" y="22480"/>
                  <a:pt x="43201" y="22321"/>
                  <a:pt x="42842" y="22321"/>
                </a:cubicBezTo>
                <a:cubicBezTo>
                  <a:pt x="42838" y="22321"/>
                  <a:pt x="42833" y="22321"/>
                  <a:pt x="42829" y="22321"/>
                </a:cubicBezTo>
                <a:cubicBezTo>
                  <a:pt x="42498" y="22321"/>
                  <a:pt x="42192" y="22452"/>
                  <a:pt x="41963" y="22689"/>
                </a:cubicBezTo>
                <a:cubicBezTo>
                  <a:pt x="41849" y="22550"/>
                  <a:pt x="41726" y="22419"/>
                  <a:pt x="41596" y="22301"/>
                </a:cubicBezTo>
                <a:cubicBezTo>
                  <a:pt x="41922" y="21970"/>
                  <a:pt x="42359" y="21790"/>
                  <a:pt x="42825" y="21786"/>
                </a:cubicBezTo>
                <a:cubicBezTo>
                  <a:pt x="42829" y="21786"/>
                  <a:pt x="42834" y="21786"/>
                  <a:pt x="42839" y="21786"/>
                </a:cubicBezTo>
                <a:cubicBezTo>
                  <a:pt x="43324" y="21786"/>
                  <a:pt x="43796" y="21993"/>
                  <a:pt x="44128" y="22354"/>
                </a:cubicBezTo>
                <a:lnTo>
                  <a:pt x="44177" y="22305"/>
                </a:lnTo>
                <a:cubicBezTo>
                  <a:pt x="43834" y="21929"/>
                  <a:pt x="43343" y="21717"/>
                  <a:pt x="42837" y="21717"/>
                </a:cubicBezTo>
                <a:lnTo>
                  <a:pt x="42825" y="21717"/>
                </a:lnTo>
                <a:cubicBezTo>
                  <a:pt x="42339" y="21720"/>
                  <a:pt x="41885" y="21909"/>
                  <a:pt x="41542" y="22252"/>
                </a:cubicBezTo>
                <a:cubicBezTo>
                  <a:pt x="41387" y="22113"/>
                  <a:pt x="41223" y="21986"/>
                  <a:pt x="41048" y="21876"/>
                </a:cubicBezTo>
                <a:cubicBezTo>
                  <a:pt x="41506" y="21386"/>
                  <a:pt x="42151" y="21104"/>
                  <a:pt x="42821" y="21100"/>
                </a:cubicBezTo>
                <a:close/>
                <a:moveTo>
                  <a:pt x="58663" y="21100"/>
                </a:moveTo>
                <a:cubicBezTo>
                  <a:pt x="59366" y="21100"/>
                  <a:pt x="60032" y="21398"/>
                  <a:pt x="60493" y="21925"/>
                </a:cubicBezTo>
                <a:cubicBezTo>
                  <a:pt x="59815" y="22382"/>
                  <a:pt x="59280" y="23053"/>
                  <a:pt x="58990" y="23852"/>
                </a:cubicBezTo>
                <a:cubicBezTo>
                  <a:pt x="58884" y="23845"/>
                  <a:pt x="58778" y="23841"/>
                  <a:pt x="58671" y="23841"/>
                </a:cubicBezTo>
                <a:lnTo>
                  <a:pt x="58643" y="23841"/>
                </a:lnTo>
                <a:cubicBezTo>
                  <a:pt x="58578" y="23841"/>
                  <a:pt x="58512" y="23845"/>
                  <a:pt x="58451" y="23845"/>
                </a:cubicBezTo>
                <a:cubicBezTo>
                  <a:pt x="58300" y="23441"/>
                  <a:pt x="58092" y="23064"/>
                  <a:pt x="57830" y="22738"/>
                </a:cubicBezTo>
                <a:lnTo>
                  <a:pt x="57830" y="22738"/>
                </a:lnTo>
                <a:lnTo>
                  <a:pt x="57834" y="22742"/>
                </a:lnTo>
                <a:cubicBezTo>
                  <a:pt x="58051" y="22517"/>
                  <a:pt x="58345" y="22391"/>
                  <a:pt x="58656" y="22391"/>
                </a:cubicBezTo>
                <a:cubicBezTo>
                  <a:pt x="58660" y="22391"/>
                  <a:pt x="58664" y="22391"/>
                  <a:pt x="58669" y="22391"/>
                </a:cubicBezTo>
                <a:cubicBezTo>
                  <a:pt x="59007" y="22391"/>
                  <a:pt x="59324" y="22541"/>
                  <a:pt x="59542" y="22795"/>
                </a:cubicBezTo>
                <a:lnTo>
                  <a:pt x="59595" y="22750"/>
                </a:lnTo>
                <a:cubicBezTo>
                  <a:pt x="59365" y="22480"/>
                  <a:pt x="59027" y="22321"/>
                  <a:pt x="58669" y="22321"/>
                </a:cubicBezTo>
                <a:cubicBezTo>
                  <a:pt x="58664" y="22321"/>
                  <a:pt x="58660" y="22321"/>
                  <a:pt x="58656" y="22321"/>
                </a:cubicBezTo>
                <a:cubicBezTo>
                  <a:pt x="58328" y="22321"/>
                  <a:pt x="58018" y="22452"/>
                  <a:pt x="57789" y="22689"/>
                </a:cubicBezTo>
                <a:cubicBezTo>
                  <a:pt x="57675" y="22550"/>
                  <a:pt x="57553" y="22419"/>
                  <a:pt x="57421" y="22301"/>
                </a:cubicBezTo>
                <a:cubicBezTo>
                  <a:pt x="57753" y="21970"/>
                  <a:pt x="58190" y="21790"/>
                  <a:pt x="58656" y="21786"/>
                </a:cubicBezTo>
                <a:cubicBezTo>
                  <a:pt x="58660" y="21786"/>
                  <a:pt x="58665" y="21786"/>
                  <a:pt x="58669" y="21786"/>
                </a:cubicBezTo>
                <a:cubicBezTo>
                  <a:pt x="59154" y="21786"/>
                  <a:pt x="59622" y="21993"/>
                  <a:pt x="59954" y="22354"/>
                </a:cubicBezTo>
                <a:lnTo>
                  <a:pt x="60007" y="22305"/>
                </a:lnTo>
                <a:cubicBezTo>
                  <a:pt x="59660" y="21929"/>
                  <a:pt x="59174" y="21717"/>
                  <a:pt x="58663" y="21717"/>
                </a:cubicBezTo>
                <a:lnTo>
                  <a:pt x="58652" y="21717"/>
                </a:lnTo>
                <a:cubicBezTo>
                  <a:pt x="58169" y="21720"/>
                  <a:pt x="57712" y="21909"/>
                  <a:pt x="57372" y="22252"/>
                </a:cubicBezTo>
                <a:cubicBezTo>
                  <a:pt x="57218" y="22113"/>
                  <a:pt x="57050" y="21990"/>
                  <a:pt x="56878" y="21876"/>
                </a:cubicBezTo>
                <a:cubicBezTo>
                  <a:pt x="57332" y="21386"/>
                  <a:pt x="57977" y="21104"/>
                  <a:pt x="58647" y="21100"/>
                </a:cubicBezTo>
                <a:close/>
                <a:moveTo>
                  <a:pt x="74494" y="21100"/>
                </a:moveTo>
                <a:cubicBezTo>
                  <a:pt x="75197" y="21100"/>
                  <a:pt x="75858" y="21398"/>
                  <a:pt x="76324" y="21925"/>
                </a:cubicBezTo>
                <a:cubicBezTo>
                  <a:pt x="75646" y="22382"/>
                  <a:pt x="75111" y="23053"/>
                  <a:pt x="74816" y="23852"/>
                </a:cubicBezTo>
                <a:cubicBezTo>
                  <a:pt x="74715" y="23845"/>
                  <a:pt x="74605" y="23841"/>
                  <a:pt x="74498" y="23841"/>
                </a:cubicBezTo>
                <a:lnTo>
                  <a:pt x="74473" y="23841"/>
                </a:lnTo>
                <a:cubicBezTo>
                  <a:pt x="74409" y="23841"/>
                  <a:pt x="74343" y="23845"/>
                  <a:pt x="74277" y="23845"/>
                </a:cubicBezTo>
                <a:cubicBezTo>
                  <a:pt x="74130" y="23441"/>
                  <a:pt x="73919" y="23068"/>
                  <a:pt x="73657" y="22738"/>
                </a:cubicBezTo>
                <a:lnTo>
                  <a:pt x="73657" y="22738"/>
                </a:lnTo>
                <a:lnTo>
                  <a:pt x="73661" y="22742"/>
                </a:lnTo>
                <a:cubicBezTo>
                  <a:pt x="73881" y="22517"/>
                  <a:pt x="74172" y="22391"/>
                  <a:pt x="74486" y="22391"/>
                </a:cubicBezTo>
                <a:cubicBezTo>
                  <a:pt x="74491" y="22391"/>
                  <a:pt x="74495" y="22391"/>
                  <a:pt x="74499" y="22391"/>
                </a:cubicBezTo>
                <a:cubicBezTo>
                  <a:pt x="74837" y="22391"/>
                  <a:pt x="75155" y="22541"/>
                  <a:pt x="75372" y="22795"/>
                </a:cubicBezTo>
                <a:lnTo>
                  <a:pt x="75425" y="22750"/>
                </a:lnTo>
                <a:cubicBezTo>
                  <a:pt x="75191" y="22480"/>
                  <a:pt x="74858" y="22321"/>
                  <a:pt x="74499" y="22321"/>
                </a:cubicBezTo>
                <a:cubicBezTo>
                  <a:pt x="74495" y="22321"/>
                  <a:pt x="74491" y="22321"/>
                  <a:pt x="74486" y="22321"/>
                </a:cubicBezTo>
                <a:cubicBezTo>
                  <a:pt x="74155" y="22321"/>
                  <a:pt x="73849" y="22452"/>
                  <a:pt x="73620" y="22689"/>
                </a:cubicBezTo>
                <a:cubicBezTo>
                  <a:pt x="73506" y="22550"/>
                  <a:pt x="73383" y="22419"/>
                  <a:pt x="73252" y="22301"/>
                </a:cubicBezTo>
                <a:cubicBezTo>
                  <a:pt x="73579" y="21970"/>
                  <a:pt x="74017" y="21790"/>
                  <a:pt x="74482" y="21786"/>
                </a:cubicBezTo>
                <a:cubicBezTo>
                  <a:pt x="74487" y="21786"/>
                  <a:pt x="74491" y="21786"/>
                  <a:pt x="74496" y="21786"/>
                </a:cubicBezTo>
                <a:cubicBezTo>
                  <a:pt x="74985" y="21786"/>
                  <a:pt x="75453" y="21993"/>
                  <a:pt x="75785" y="22354"/>
                </a:cubicBezTo>
                <a:lnTo>
                  <a:pt x="75834" y="22305"/>
                </a:lnTo>
                <a:cubicBezTo>
                  <a:pt x="75491" y="21929"/>
                  <a:pt x="75001" y="21717"/>
                  <a:pt x="74494" y="21717"/>
                </a:cubicBezTo>
                <a:lnTo>
                  <a:pt x="74482" y="21717"/>
                </a:lnTo>
                <a:cubicBezTo>
                  <a:pt x="73996" y="21720"/>
                  <a:pt x="73542" y="21909"/>
                  <a:pt x="73199" y="22252"/>
                </a:cubicBezTo>
                <a:cubicBezTo>
                  <a:pt x="73044" y="22113"/>
                  <a:pt x="72881" y="21990"/>
                  <a:pt x="72705" y="21876"/>
                </a:cubicBezTo>
                <a:cubicBezTo>
                  <a:pt x="73163" y="21386"/>
                  <a:pt x="73808" y="21104"/>
                  <a:pt x="74477" y="21100"/>
                </a:cubicBezTo>
                <a:close/>
                <a:moveTo>
                  <a:pt x="90321" y="21100"/>
                </a:moveTo>
                <a:cubicBezTo>
                  <a:pt x="91024" y="21100"/>
                  <a:pt x="91689" y="21398"/>
                  <a:pt x="92151" y="21925"/>
                </a:cubicBezTo>
                <a:cubicBezTo>
                  <a:pt x="91472" y="22382"/>
                  <a:pt x="90937" y="23053"/>
                  <a:pt x="90647" y="23852"/>
                </a:cubicBezTo>
                <a:cubicBezTo>
                  <a:pt x="90541" y="23845"/>
                  <a:pt x="90435" y="23841"/>
                  <a:pt x="90329" y="23841"/>
                </a:cubicBezTo>
                <a:lnTo>
                  <a:pt x="90300" y="23841"/>
                </a:lnTo>
                <a:cubicBezTo>
                  <a:pt x="90234" y="23841"/>
                  <a:pt x="90170" y="23845"/>
                  <a:pt x="90108" y="23845"/>
                </a:cubicBezTo>
                <a:cubicBezTo>
                  <a:pt x="89957" y="23436"/>
                  <a:pt x="89744" y="23064"/>
                  <a:pt x="89484" y="22738"/>
                </a:cubicBezTo>
                <a:lnTo>
                  <a:pt x="89484" y="22738"/>
                </a:lnTo>
                <a:lnTo>
                  <a:pt x="89491" y="22742"/>
                </a:lnTo>
                <a:cubicBezTo>
                  <a:pt x="89708" y="22517"/>
                  <a:pt x="90002" y="22391"/>
                  <a:pt x="90313" y="22391"/>
                </a:cubicBezTo>
                <a:cubicBezTo>
                  <a:pt x="90317" y="22391"/>
                  <a:pt x="90322" y="22391"/>
                  <a:pt x="90326" y="22391"/>
                </a:cubicBezTo>
                <a:cubicBezTo>
                  <a:pt x="90664" y="22391"/>
                  <a:pt x="90981" y="22541"/>
                  <a:pt x="91199" y="22795"/>
                </a:cubicBezTo>
                <a:lnTo>
                  <a:pt x="91252" y="22750"/>
                </a:lnTo>
                <a:cubicBezTo>
                  <a:pt x="91019" y="22476"/>
                  <a:pt x="90680" y="22321"/>
                  <a:pt x="90321" y="22321"/>
                </a:cubicBezTo>
                <a:lnTo>
                  <a:pt x="90313" y="22321"/>
                </a:lnTo>
                <a:cubicBezTo>
                  <a:pt x="89985" y="22321"/>
                  <a:pt x="89676" y="22452"/>
                  <a:pt x="89446" y="22689"/>
                </a:cubicBezTo>
                <a:cubicBezTo>
                  <a:pt x="89333" y="22550"/>
                  <a:pt x="89210" y="22423"/>
                  <a:pt x="89079" y="22301"/>
                </a:cubicBezTo>
                <a:cubicBezTo>
                  <a:pt x="89410" y="21974"/>
                  <a:pt x="89847" y="21790"/>
                  <a:pt x="90313" y="21786"/>
                </a:cubicBezTo>
                <a:cubicBezTo>
                  <a:pt x="90317" y="21786"/>
                  <a:pt x="90322" y="21786"/>
                  <a:pt x="90326" y="21786"/>
                </a:cubicBezTo>
                <a:cubicBezTo>
                  <a:pt x="90812" y="21786"/>
                  <a:pt x="91280" y="21993"/>
                  <a:pt x="91612" y="22354"/>
                </a:cubicBezTo>
                <a:lnTo>
                  <a:pt x="91665" y="22305"/>
                </a:lnTo>
                <a:cubicBezTo>
                  <a:pt x="91318" y="21929"/>
                  <a:pt x="90831" y="21717"/>
                  <a:pt x="90321" y="21717"/>
                </a:cubicBezTo>
                <a:lnTo>
                  <a:pt x="90308" y="21717"/>
                </a:lnTo>
                <a:cubicBezTo>
                  <a:pt x="89827" y="21720"/>
                  <a:pt x="89369" y="21909"/>
                  <a:pt x="89030" y="22252"/>
                </a:cubicBezTo>
                <a:cubicBezTo>
                  <a:pt x="88875" y="22113"/>
                  <a:pt x="88707" y="21990"/>
                  <a:pt x="88532" y="21876"/>
                </a:cubicBezTo>
                <a:cubicBezTo>
                  <a:pt x="88990" y="21386"/>
                  <a:pt x="89635" y="21104"/>
                  <a:pt x="90304" y="21100"/>
                </a:cubicBezTo>
                <a:close/>
                <a:moveTo>
                  <a:pt x="7251" y="21317"/>
                </a:moveTo>
                <a:cubicBezTo>
                  <a:pt x="8876" y="21317"/>
                  <a:pt x="10327" y="22329"/>
                  <a:pt x="10890" y="23852"/>
                </a:cubicBezTo>
                <a:cubicBezTo>
                  <a:pt x="10670" y="23869"/>
                  <a:pt x="10457" y="23901"/>
                  <a:pt x="10244" y="23955"/>
                </a:cubicBezTo>
                <a:cubicBezTo>
                  <a:pt x="9745" y="22752"/>
                  <a:pt x="8549" y="21954"/>
                  <a:pt x="7249" y="21954"/>
                </a:cubicBezTo>
                <a:cubicBezTo>
                  <a:pt x="7243" y="21954"/>
                  <a:pt x="7236" y="21954"/>
                  <a:pt x="7230" y="21954"/>
                </a:cubicBezTo>
                <a:cubicBezTo>
                  <a:pt x="5911" y="21962"/>
                  <a:pt x="4751" y="22750"/>
                  <a:pt x="4253" y="23967"/>
                </a:cubicBezTo>
                <a:cubicBezTo>
                  <a:pt x="4040" y="23910"/>
                  <a:pt x="3828" y="23873"/>
                  <a:pt x="3607" y="23852"/>
                </a:cubicBezTo>
                <a:cubicBezTo>
                  <a:pt x="4167" y="22346"/>
                  <a:pt x="5613" y="21328"/>
                  <a:pt x="7226" y="21317"/>
                </a:cubicBezTo>
                <a:close/>
                <a:moveTo>
                  <a:pt x="23072" y="21317"/>
                </a:moveTo>
                <a:cubicBezTo>
                  <a:pt x="24702" y="21317"/>
                  <a:pt x="26154" y="22327"/>
                  <a:pt x="26721" y="23852"/>
                </a:cubicBezTo>
                <a:cubicBezTo>
                  <a:pt x="26500" y="23869"/>
                  <a:pt x="26284" y="23901"/>
                  <a:pt x="26075" y="23955"/>
                </a:cubicBezTo>
                <a:cubicBezTo>
                  <a:pt x="25575" y="22752"/>
                  <a:pt x="24384" y="21954"/>
                  <a:pt x="23076" y="21954"/>
                </a:cubicBezTo>
                <a:cubicBezTo>
                  <a:pt x="23070" y="21954"/>
                  <a:pt x="23063" y="21954"/>
                  <a:pt x="23057" y="21954"/>
                </a:cubicBezTo>
                <a:cubicBezTo>
                  <a:pt x="21741" y="21962"/>
                  <a:pt x="20578" y="22750"/>
                  <a:pt x="20080" y="23967"/>
                </a:cubicBezTo>
                <a:cubicBezTo>
                  <a:pt x="19871" y="23910"/>
                  <a:pt x="19654" y="23873"/>
                  <a:pt x="19438" y="23852"/>
                </a:cubicBezTo>
                <a:cubicBezTo>
                  <a:pt x="19994" y="22346"/>
                  <a:pt x="21443" y="21328"/>
                  <a:pt x="23053" y="21317"/>
                </a:cubicBezTo>
                <a:cubicBezTo>
                  <a:pt x="23059" y="21317"/>
                  <a:pt x="23065" y="21317"/>
                  <a:pt x="23072" y="21317"/>
                </a:cubicBezTo>
                <a:close/>
                <a:moveTo>
                  <a:pt x="38902" y="21317"/>
                </a:moveTo>
                <a:cubicBezTo>
                  <a:pt x="40533" y="21317"/>
                  <a:pt x="41985" y="22327"/>
                  <a:pt x="42547" y="23852"/>
                </a:cubicBezTo>
                <a:cubicBezTo>
                  <a:pt x="42326" y="23869"/>
                  <a:pt x="42114" y="23901"/>
                  <a:pt x="41902" y="23955"/>
                </a:cubicBezTo>
                <a:cubicBezTo>
                  <a:pt x="41404" y="22755"/>
                  <a:pt x="40211" y="21954"/>
                  <a:pt x="38908" y="21954"/>
                </a:cubicBezTo>
                <a:lnTo>
                  <a:pt x="38887" y="21954"/>
                </a:lnTo>
                <a:cubicBezTo>
                  <a:pt x="37568" y="21962"/>
                  <a:pt x="36408" y="22750"/>
                  <a:pt x="35910" y="23967"/>
                </a:cubicBezTo>
                <a:cubicBezTo>
                  <a:pt x="35698" y="23910"/>
                  <a:pt x="35485" y="23873"/>
                  <a:pt x="35264" y="23857"/>
                </a:cubicBezTo>
                <a:cubicBezTo>
                  <a:pt x="35824" y="22346"/>
                  <a:pt x="37270" y="21328"/>
                  <a:pt x="38883" y="21317"/>
                </a:cubicBezTo>
                <a:cubicBezTo>
                  <a:pt x="38890" y="21317"/>
                  <a:pt x="38896" y="21317"/>
                  <a:pt x="38902" y="21317"/>
                </a:cubicBezTo>
                <a:close/>
                <a:moveTo>
                  <a:pt x="54735" y="21317"/>
                </a:moveTo>
                <a:cubicBezTo>
                  <a:pt x="56364" y="21317"/>
                  <a:pt x="57814" y="22329"/>
                  <a:pt x="58377" y="23852"/>
                </a:cubicBezTo>
                <a:cubicBezTo>
                  <a:pt x="58157" y="23869"/>
                  <a:pt x="57941" y="23901"/>
                  <a:pt x="57732" y="23955"/>
                </a:cubicBezTo>
                <a:cubicBezTo>
                  <a:pt x="57232" y="22749"/>
                  <a:pt x="56031" y="21954"/>
                  <a:pt x="54724" y="21954"/>
                </a:cubicBezTo>
                <a:cubicBezTo>
                  <a:pt x="54720" y="21954"/>
                  <a:pt x="54717" y="21954"/>
                  <a:pt x="54714" y="21954"/>
                </a:cubicBezTo>
                <a:cubicBezTo>
                  <a:pt x="53399" y="21962"/>
                  <a:pt x="52235" y="22750"/>
                  <a:pt x="51736" y="23967"/>
                </a:cubicBezTo>
                <a:cubicBezTo>
                  <a:pt x="51528" y="23910"/>
                  <a:pt x="51312" y="23873"/>
                  <a:pt x="51095" y="23857"/>
                </a:cubicBezTo>
                <a:cubicBezTo>
                  <a:pt x="51651" y="22346"/>
                  <a:pt x="53101" y="21328"/>
                  <a:pt x="54710" y="21317"/>
                </a:cubicBezTo>
                <a:close/>
                <a:moveTo>
                  <a:pt x="70565" y="21317"/>
                </a:moveTo>
                <a:cubicBezTo>
                  <a:pt x="72190" y="21317"/>
                  <a:pt x="73644" y="22329"/>
                  <a:pt x="74204" y="23852"/>
                </a:cubicBezTo>
                <a:cubicBezTo>
                  <a:pt x="73987" y="23869"/>
                  <a:pt x="73772" y="23901"/>
                  <a:pt x="73559" y="23955"/>
                </a:cubicBezTo>
                <a:cubicBezTo>
                  <a:pt x="73058" y="22752"/>
                  <a:pt x="71867" y="21954"/>
                  <a:pt x="70564" y="21954"/>
                </a:cubicBezTo>
                <a:cubicBezTo>
                  <a:pt x="70557" y="21954"/>
                  <a:pt x="70551" y="21954"/>
                  <a:pt x="70545" y="21954"/>
                </a:cubicBezTo>
                <a:cubicBezTo>
                  <a:pt x="69225" y="21962"/>
                  <a:pt x="68066" y="22750"/>
                  <a:pt x="67567" y="23967"/>
                </a:cubicBezTo>
                <a:cubicBezTo>
                  <a:pt x="67355" y="23910"/>
                  <a:pt x="67142" y="23873"/>
                  <a:pt x="66922" y="23857"/>
                </a:cubicBezTo>
                <a:cubicBezTo>
                  <a:pt x="67481" y="22346"/>
                  <a:pt x="68927" y="21328"/>
                  <a:pt x="70541" y="21317"/>
                </a:cubicBezTo>
                <a:close/>
                <a:moveTo>
                  <a:pt x="86396" y="21317"/>
                </a:moveTo>
                <a:cubicBezTo>
                  <a:pt x="88021" y="21317"/>
                  <a:pt x="89471" y="22329"/>
                  <a:pt x="90034" y="23852"/>
                </a:cubicBezTo>
                <a:cubicBezTo>
                  <a:pt x="89814" y="23869"/>
                  <a:pt x="89597" y="23901"/>
                  <a:pt x="89389" y="23955"/>
                </a:cubicBezTo>
                <a:cubicBezTo>
                  <a:pt x="88889" y="22752"/>
                  <a:pt x="87694" y="21954"/>
                  <a:pt x="86390" y="21954"/>
                </a:cubicBezTo>
                <a:cubicBezTo>
                  <a:pt x="86384" y="21954"/>
                  <a:pt x="86378" y="21954"/>
                  <a:pt x="86371" y="21954"/>
                </a:cubicBezTo>
                <a:cubicBezTo>
                  <a:pt x="85056" y="21962"/>
                  <a:pt x="83892" y="22750"/>
                  <a:pt x="83393" y="23967"/>
                </a:cubicBezTo>
                <a:cubicBezTo>
                  <a:pt x="83186" y="23910"/>
                  <a:pt x="82969" y="23873"/>
                  <a:pt x="82752" y="23857"/>
                </a:cubicBezTo>
                <a:cubicBezTo>
                  <a:pt x="83308" y="22346"/>
                  <a:pt x="84758" y="21328"/>
                  <a:pt x="86371" y="21317"/>
                </a:cubicBezTo>
                <a:close/>
                <a:moveTo>
                  <a:pt x="7251" y="22027"/>
                </a:moveTo>
                <a:cubicBezTo>
                  <a:pt x="8521" y="22027"/>
                  <a:pt x="9685" y="22804"/>
                  <a:pt x="10175" y="23971"/>
                </a:cubicBezTo>
                <a:cubicBezTo>
                  <a:pt x="9963" y="24029"/>
                  <a:pt x="9754" y="24102"/>
                  <a:pt x="9554" y="24192"/>
                </a:cubicBezTo>
                <a:cubicBezTo>
                  <a:pt x="9154" y="23273"/>
                  <a:pt x="8259" y="22685"/>
                  <a:pt x="7251" y="22685"/>
                </a:cubicBezTo>
                <a:lnTo>
                  <a:pt x="7234" y="22685"/>
                </a:lnTo>
                <a:cubicBezTo>
                  <a:pt x="6229" y="22689"/>
                  <a:pt x="5331" y="23289"/>
                  <a:pt x="4939" y="24212"/>
                </a:cubicBezTo>
                <a:cubicBezTo>
                  <a:pt x="4739" y="24118"/>
                  <a:pt x="4531" y="24041"/>
                  <a:pt x="4318" y="23984"/>
                </a:cubicBezTo>
                <a:cubicBezTo>
                  <a:pt x="4808" y="22799"/>
                  <a:pt x="5944" y="22035"/>
                  <a:pt x="7230" y="22027"/>
                </a:cubicBezTo>
                <a:close/>
                <a:moveTo>
                  <a:pt x="23077" y="22027"/>
                </a:moveTo>
                <a:cubicBezTo>
                  <a:pt x="24352" y="22027"/>
                  <a:pt x="25515" y="22804"/>
                  <a:pt x="26005" y="23971"/>
                </a:cubicBezTo>
                <a:cubicBezTo>
                  <a:pt x="25790" y="24029"/>
                  <a:pt x="25581" y="24102"/>
                  <a:pt x="25381" y="24192"/>
                </a:cubicBezTo>
                <a:cubicBezTo>
                  <a:pt x="24981" y="23273"/>
                  <a:pt x="24086" y="22685"/>
                  <a:pt x="23081" y="22685"/>
                </a:cubicBezTo>
                <a:lnTo>
                  <a:pt x="23065" y="22685"/>
                </a:lnTo>
                <a:cubicBezTo>
                  <a:pt x="22056" y="22689"/>
                  <a:pt x="21162" y="23289"/>
                  <a:pt x="20766" y="24212"/>
                </a:cubicBezTo>
                <a:cubicBezTo>
                  <a:pt x="20570" y="24118"/>
                  <a:pt x="20361" y="24041"/>
                  <a:pt x="20148" y="23984"/>
                </a:cubicBezTo>
                <a:cubicBezTo>
                  <a:pt x="20639" y="22799"/>
                  <a:pt x="21775" y="22035"/>
                  <a:pt x="23061" y="22027"/>
                </a:cubicBezTo>
                <a:close/>
                <a:moveTo>
                  <a:pt x="38908" y="22027"/>
                </a:moveTo>
                <a:cubicBezTo>
                  <a:pt x="40178" y="22027"/>
                  <a:pt x="41342" y="22804"/>
                  <a:pt x="41832" y="23971"/>
                </a:cubicBezTo>
                <a:cubicBezTo>
                  <a:pt x="41620" y="24029"/>
                  <a:pt x="41411" y="24102"/>
                  <a:pt x="41211" y="24192"/>
                </a:cubicBezTo>
                <a:cubicBezTo>
                  <a:pt x="40812" y="23273"/>
                  <a:pt x="39917" y="22685"/>
                  <a:pt x="38908" y="22685"/>
                </a:cubicBezTo>
                <a:lnTo>
                  <a:pt x="38891" y="22685"/>
                </a:lnTo>
                <a:cubicBezTo>
                  <a:pt x="37887" y="22689"/>
                  <a:pt x="36989" y="23289"/>
                  <a:pt x="36597" y="24212"/>
                </a:cubicBezTo>
                <a:cubicBezTo>
                  <a:pt x="36396" y="24118"/>
                  <a:pt x="36188" y="24041"/>
                  <a:pt x="35975" y="23984"/>
                </a:cubicBezTo>
                <a:cubicBezTo>
                  <a:pt x="36465" y="22799"/>
                  <a:pt x="37601" y="22035"/>
                  <a:pt x="38887" y="22027"/>
                </a:cubicBezTo>
                <a:close/>
                <a:moveTo>
                  <a:pt x="54735" y="22027"/>
                </a:moveTo>
                <a:cubicBezTo>
                  <a:pt x="56009" y="22027"/>
                  <a:pt x="57172" y="22804"/>
                  <a:pt x="57663" y="23971"/>
                </a:cubicBezTo>
                <a:cubicBezTo>
                  <a:pt x="57446" y="24029"/>
                  <a:pt x="57242" y="24102"/>
                  <a:pt x="57038" y="24192"/>
                </a:cubicBezTo>
                <a:cubicBezTo>
                  <a:pt x="56637" y="23273"/>
                  <a:pt x="55743" y="22685"/>
                  <a:pt x="54739" y="22685"/>
                </a:cubicBezTo>
                <a:lnTo>
                  <a:pt x="54722" y="22685"/>
                </a:lnTo>
                <a:cubicBezTo>
                  <a:pt x="53713" y="22689"/>
                  <a:pt x="52819" y="23289"/>
                  <a:pt x="52422" y="24212"/>
                </a:cubicBezTo>
                <a:cubicBezTo>
                  <a:pt x="52226" y="24118"/>
                  <a:pt x="52018" y="24041"/>
                  <a:pt x="51806" y="23984"/>
                </a:cubicBezTo>
                <a:cubicBezTo>
                  <a:pt x="52296" y="22799"/>
                  <a:pt x="53432" y="22035"/>
                  <a:pt x="54718" y="22027"/>
                </a:cubicBezTo>
                <a:close/>
                <a:moveTo>
                  <a:pt x="70565" y="22027"/>
                </a:moveTo>
                <a:cubicBezTo>
                  <a:pt x="71836" y="22027"/>
                  <a:pt x="72999" y="22804"/>
                  <a:pt x="73489" y="23971"/>
                </a:cubicBezTo>
                <a:cubicBezTo>
                  <a:pt x="73277" y="24029"/>
                  <a:pt x="73069" y="24102"/>
                  <a:pt x="72869" y="24192"/>
                </a:cubicBezTo>
                <a:cubicBezTo>
                  <a:pt x="72468" y="23273"/>
                  <a:pt x="71574" y="22685"/>
                  <a:pt x="70565" y="22685"/>
                </a:cubicBezTo>
                <a:lnTo>
                  <a:pt x="70549" y="22685"/>
                </a:lnTo>
                <a:cubicBezTo>
                  <a:pt x="69544" y="22689"/>
                  <a:pt x="68645" y="23289"/>
                  <a:pt x="68253" y="24212"/>
                </a:cubicBezTo>
                <a:cubicBezTo>
                  <a:pt x="68053" y="24118"/>
                  <a:pt x="67845" y="24041"/>
                  <a:pt x="67632" y="23984"/>
                </a:cubicBezTo>
                <a:cubicBezTo>
                  <a:pt x="68123" y="22799"/>
                  <a:pt x="69258" y="22035"/>
                  <a:pt x="70545" y="22027"/>
                </a:cubicBezTo>
                <a:close/>
                <a:moveTo>
                  <a:pt x="86392" y="22027"/>
                </a:moveTo>
                <a:cubicBezTo>
                  <a:pt x="87666" y="22027"/>
                  <a:pt x="88830" y="22804"/>
                  <a:pt x="89320" y="23971"/>
                </a:cubicBezTo>
                <a:cubicBezTo>
                  <a:pt x="89103" y="24029"/>
                  <a:pt x="88899" y="24102"/>
                  <a:pt x="88695" y="24192"/>
                </a:cubicBezTo>
                <a:cubicBezTo>
                  <a:pt x="88295" y="23273"/>
                  <a:pt x="87401" y="22685"/>
                  <a:pt x="86396" y="22685"/>
                </a:cubicBezTo>
                <a:lnTo>
                  <a:pt x="86379" y="22685"/>
                </a:lnTo>
                <a:cubicBezTo>
                  <a:pt x="85371" y="22689"/>
                  <a:pt x="84476" y="23289"/>
                  <a:pt x="84080" y="24212"/>
                </a:cubicBezTo>
                <a:cubicBezTo>
                  <a:pt x="83884" y="24118"/>
                  <a:pt x="83676" y="24041"/>
                  <a:pt x="83463" y="23984"/>
                </a:cubicBezTo>
                <a:cubicBezTo>
                  <a:pt x="83953" y="22799"/>
                  <a:pt x="85088" y="22035"/>
                  <a:pt x="86375" y="22027"/>
                </a:cubicBezTo>
                <a:close/>
                <a:moveTo>
                  <a:pt x="15225" y="21316"/>
                </a:moveTo>
                <a:cubicBezTo>
                  <a:pt x="16850" y="21316"/>
                  <a:pt x="18294" y="22331"/>
                  <a:pt x="18858" y="23849"/>
                </a:cubicBezTo>
                <a:cubicBezTo>
                  <a:pt x="18638" y="23861"/>
                  <a:pt x="18421" y="23894"/>
                  <a:pt x="18209" y="23939"/>
                </a:cubicBezTo>
                <a:cubicBezTo>
                  <a:pt x="17698" y="22730"/>
                  <a:pt x="16534" y="21954"/>
                  <a:pt x="15219" y="21954"/>
                </a:cubicBezTo>
                <a:lnTo>
                  <a:pt x="15198" y="21954"/>
                </a:lnTo>
                <a:cubicBezTo>
                  <a:pt x="13892" y="21962"/>
                  <a:pt x="12728" y="22750"/>
                  <a:pt x="12225" y="23955"/>
                </a:cubicBezTo>
                <a:lnTo>
                  <a:pt x="12291" y="23980"/>
                </a:lnTo>
                <a:cubicBezTo>
                  <a:pt x="12781" y="22799"/>
                  <a:pt x="13920" y="22035"/>
                  <a:pt x="15198" y="22027"/>
                </a:cubicBezTo>
                <a:lnTo>
                  <a:pt x="15219" y="22027"/>
                </a:lnTo>
                <a:cubicBezTo>
                  <a:pt x="16502" y="22027"/>
                  <a:pt x="17641" y="22779"/>
                  <a:pt x="18139" y="23955"/>
                </a:cubicBezTo>
                <a:cubicBezTo>
                  <a:pt x="17923" y="24012"/>
                  <a:pt x="17715" y="24082"/>
                  <a:pt x="17515" y="24171"/>
                </a:cubicBezTo>
                <a:cubicBezTo>
                  <a:pt x="17106" y="23264"/>
                  <a:pt x="16212" y="22685"/>
                  <a:pt x="15219" y="22685"/>
                </a:cubicBezTo>
                <a:lnTo>
                  <a:pt x="15203" y="22685"/>
                </a:lnTo>
                <a:cubicBezTo>
                  <a:pt x="14190" y="22689"/>
                  <a:pt x="13287" y="23298"/>
                  <a:pt x="12900" y="24233"/>
                </a:cubicBezTo>
                <a:cubicBezTo>
                  <a:pt x="12487" y="24033"/>
                  <a:pt x="12042" y="23906"/>
                  <a:pt x="11576" y="23861"/>
                </a:cubicBezTo>
                <a:cubicBezTo>
                  <a:pt x="12131" y="22346"/>
                  <a:pt x="13577" y="21328"/>
                  <a:pt x="15194" y="21317"/>
                </a:cubicBezTo>
                <a:cubicBezTo>
                  <a:pt x="15205" y="21317"/>
                  <a:pt x="15215" y="21316"/>
                  <a:pt x="15225" y="21316"/>
                </a:cubicBezTo>
                <a:close/>
                <a:moveTo>
                  <a:pt x="31055" y="21316"/>
                </a:moveTo>
                <a:cubicBezTo>
                  <a:pt x="32677" y="21316"/>
                  <a:pt x="34125" y="22331"/>
                  <a:pt x="34689" y="23849"/>
                </a:cubicBezTo>
                <a:cubicBezTo>
                  <a:pt x="34469" y="23861"/>
                  <a:pt x="34248" y="23894"/>
                  <a:pt x="34035" y="23939"/>
                </a:cubicBezTo>
                <a:cubicBezTo>
                  <a:pt x="33528" y="22730"/>
                  <a:pt x="32365" y="21954"/>
                  <a:pt x="31050" y="21954"/>
                </a:cubicBezTo>
                <a:lnTo>
                  <a:pt x="31029" y="21954"/>
                </a:lnTo>
                <a:cubicBezTo>
                  <a:pt x="29722" y="21962"/>
                  <a:pt x="28554" y="22750"/>
                  <a:pt x="28052" y="23955"/>
                </a:cubicBezTo>
                <a:lnTo>
                  <a:pt x="28118" y="23980"/>
                </a:lnTo>
                <a:cubicBezTo>
                  <a:pt x="28608" y="22799"/>
                  <a:pt x="29751" y="22035"/>
                  <a:pt x="31029" y="22027"/>
                </a:cubicBezTo>
                <a:lnTo>
                  <a:pt x="31050" y="22027"/>
                </a:lnTo>
                <a:cubicBezTo>
                  <a:pt x="32333" y="22027"/>
                  <a:pt x="33468" y="22779"/>
                  <a:pt x="33970" y="23955"/>
                </a:cubicBezTo>
                <a:cubicBezTo>
                  <a:pt x="33754" y="24012"/>
                  <a:pt x="33545" y="24082"/>
                  <a:pt x="33341" y="24171"/>
                </a:cubicBezTo>
                <a:cubicBezTo>
                  <a:pt x="32936" y="23264"/>
                  <a:pt x="32042" y="22685"/>
                  <a:pt x="31050" y="22685"/>
                </a:cubicBezTo>
                <a:lnTo>
                  <a:pt x="31034" y="22685"/>
                </a:lnTo>
                <a:cubicBezTo>
                  <a:pt x="30020" y="22689"/>
                  <a:pt x="29117" y="23298"/>
                  <a:pt x="28725" y="24233"/>
                </a:cubicBezTo>
                <a:cubicBezTo>
                  <a:pt x="28318" y="24033"/>
                  <a:pt x="27868" y="23906"/>
                  <a:pt x="27407" y="23861"/>
                </a:cubicBezTo>
                <a:cubicBezTo>
                  <a:pt x="27962" y="22346"/>
                  <a:pt x="29404" y="21328"/>
                  <a:pt x="31025" y="21317"/>
                </a:cubicBezTo>
                <a:cubicBezTo>
                  <a:pt x="31035" y="21317"/>
                  <a:pt x="31045" y="21316"/>
                  <a:pt x="31055" y="21316"/>
                </a:cubicBezTo>
                <a:close/>
                <a:moveTo>
                  <a:pt x="46876" y="21317"/>
                </a:moveTo>
                <a:cubicBezTo>
                  <a:pt x="48501" y="21317"/>
                  <a:pt x="49952" y="22329"/>
                  <a:pt x="50516" y="23849"/>
                </a:cubicBezTo>
                <a:cubicBezTo>
                  <a:pt x="50295" y="23861"/>
                  <a:pt x="50079" y="23894"/>
                  <a:pt x="49866" y="23939"/>
                </a:cubicBezTo>
                <a:cubicBezTo>
                  <a:pt x="49359" y="22730"/>
                  <a:pt x="48192" y="21954"/>
                  <a:pt x="46876" y="21954"/>
                </a:cubicBezTo>
                <a:lnTo>
                  <a:pt x="46856" y="21954"/>
                </a:lnTo>
                <a:cubicBezTo>
                  <a:pt x="45549" y="21962"/>
                  <a:pt x="44384" y="22750"/>
                  <a:pt x="43883" y="23955"/>
                </a:cubicBezTo>
                <a:lnTo>
                  <a:pt x="43948" y="23980"/>
                </a:lnTo>
                <a:cubicBezTo>
                  <a:pt x="44438" y="22799"/>
                  <a:pt x="45577" y="22035"/>
                  <a:pt x="46856" y="22027"/>
                </a:cubicBezTo>
                <a:lnTo>
                  <a:pt x="46876" y="22027"/>
                </a:lnTo>
                <a:cubicBezTo>
                  <a:pt x="48163" y="22027"/>
                  <a:pt x="49298" y="22779"/>
                  <a:pt x="49796" y="23955"/>
                </a:cubicBezTo>
                <a:cubicBezTo>
                  <a:pt x="49580" y="24012"/>
                  <a:pt x="49372" y="24082"/>
                  <a:pt x="49172" y="24171"/>
                </a:cubicBezTo>
                <a:cubicBezTo>
                  <a:pt x="48763" y="23264"/>
                  <a:pt x="47869" y="22685"/>
                  <a:pt x="46876" y="22685"/>
                </a:cubicBezTo>
                <a:lnTo>
                  <a:pt x="46860" y="22685"/>
                </a:lnTo>
                <a:cubicBezTo>
                  <a:pt x="45847" y="22689"/>
                  <a:pt x="44944" y="23298"/>
                  <a:pt x="44556" y="24233"/>
                </a:cubicBezTo>
                <a:cubicBezTo>
                  <a:pt x="44144" y="24033"/>
                  <a:pt x="43698" y="23906"/>
                  <a:pt x="43233" y="23861"/>
                </a:cubicBezTo>
                <a:cubicBezTo>
                  <a:pt x="43788" y="22346"/>
                  <a:pt x="45234" y="21328"/>
                  <a:pt x="46852" y="21317"/>
                </a:cubicBezTo>
                <a:close/>
                <a:moveTo>
                  <a:pt x="62707" y="21317"/>
                </a:moveTo>
                <a:cubicBezTo>
                  <a:pt x="64328" y="21317"/>
                  <a:pt x="65783" y="22329"/>
                  <a:pt x="66346" y="23849"/>
                </a:cubicBezTo>
                <a:cubicBezTo>
                  <a:pt x="66126" y="23861"/>
                  <a:pt x="65905" y="23894"/>
                  <a:pt x="65693" y="23939"/>
                </a:cubicBezTo>
                <a:cubicBezTo>
                  <a:pt x="65186" y="22730"/>
                  <a:pt x="64022" y="21954"/>
                  <a:pt x="62707" y="21954"/>
                </a:cubicBezTo>
                <a:lnTo>
                  <a:pt x="62686" y="21954"/>
                </a:lnTo>
                <a:cubicBezTo>
                  <a:pt x="61380" y="21962"/>
                  <a:pt x="60211" y="22750"/>
                  <a:pt x="59709" y="23955"/>
                </a:cubicBezTo>
                <a:lnTo>
                  <a:pt x="59774" y="23980"/>
                </a:lnTo>
                <a:cubicBezTo>
                  <a:pt x="60264" y="22799"/>
                  <a:pt x="61408" y="22035"/>
                  <a:pt x="62686" y="22027"/>
                </a:cubicBezTo>
                <a:lnTo>
                  <a:pt x="62707" y="22027"/>
                </a:lnTo>
                <a:cubicBezTo>
                  <a:pt x="63989" y="22027"/>
                  <a:pt x="65125" y="22779"/>
                  <a:pt x="65627" y="23955"/>
                </a:cubicBezTo>
                <a:cubicBezTo>
                  <a:pt x="65410" y="24012"/>
                  <a:pt x="65202" y="24082"/>
                  <a:pt x="64999" y="24171"/>
                </a:cubicBezTo>
                <a:cubicBezTo>
                  <a:pt x="64594" y="23264"/>
                  <a:pt x="63700" y="22685"/>
                  <a:pt x="62707" y="22685"/>
                </a:cubicBezTo>
                <a:lnTo>
                  <a:pt x="62690" y="22685"/>
                </a:lnTo>
                <a:cubicBezTo>
                  <a:pt x="61678" y="22689"/>
                  <a:pt x="60775" y="23298"/>
                  <a:pt x="60387" y="24233"/>
                </a:cubicBezTo>
                <a:cubicBezTo>
                  <a:pt x="59975" y="24033"/>
                  <a:pt x="59525" y="23906"/>
                  <a:pt x="59063" y="23861"/>
                </a:cubicBezTo>
                <a:cubicBezTo>
                  <a:pt x="59619" y="22346"/>
                  <a:pt x="61065" y="21328"/>
                  <a:pt x="62682" y="21317"/>
                </a:cubicBezTo>
                <a:close/>
                <a:moveTo>
                  <a:pt x="78534" y="21317"/>
                </a:moveTo>
                <a:cubicBezTo>
                  <a:pt x="80159" y="21317"/>
                  <a:pt x="81608" y="22329"/>
                  <a:pt x="82172" y="23849"/>
                </a:cubicBezTo>
                <a:cubicBezTo>
                  <a:pt x="81952" y="23861"/>
                  <a:pt x="81736" y="23894"/>
                  <a:pt x="81523" y="23939"/>
                </a:cubicBezTo>
                <a:cubicBezTo>
                  <a:pt x="81016" y="22730"/>
                  <a:pt x="79849" y="21954"/>
                  <a:pt x="78534" y="21954"/>
                </a:cubicBezTo>
                <a:lnTo>
                  <a:pt x="78513" y="21954"/>
                </a:lnTo>
                <a:cubicBezTo>
                  <a:pt x="77206" y="21962"/>
                  <a:pt x="76042" y="22750"/>
                  <a:pt x="75540" y="23955"/>
                </a:cubicBezTo>
                <a:lnTo>
                  <a:pt x="75605" y="23980"/>
                </a:lnTo>
                <a:cubicBezTo>
                  <a:pt x="76095" y="22799"/>
                  <a:pt x="77235" y="22035"/>
                  <a:pt x="78513" y="22027"/>
                </a:cubicBezTo>
                <a:lnTo>
                  <a:pt x="78534" y="22027"/>
                </a:lnTo>
                <a:cubicBezTo>
                  <a:pt x="79820" y="22027"/>
                  <a:pt x="80956" y="22779"/>
                  <a:pt x="81454" y="23955"/>
                </a:cubicBezTo>
                <a:cubicBezTo>
                  <a:pt x="81237" y="24012"/>
                  <a:pt x="81029" y="24082"/>
                  <a:pt x="80829" y="24171"/>
                </a:cubicBezTo>
                <a:cubicBezTo>
                  <a:pt x="80423" y="23267"/>
                  <a:pt x="79531" y="22685"/>
                  <a:pt x="78539" y="22685"/>
                </a:cubicBezTo>
                <a:cubicBezTo>
                  <a:pt x="78532" y="22685"/>
                  <a:pt x="78524" y="22685"/>
                  <a:pt x="78517" y="22685"/>
                </a:cubicBezTo>
                <a:cubicBezTo>
                  <a:pt x="77504" y="22689"/>
                  <a:pt x="76601" y="23298"/>
                  <a:pt x="76213" y="24233"/>
                </a:cubicBezTo>
                <a:cubicBezTo>
                  <a:pt x="75801" y="24033"/>
                  <a:pt x="75356" y="23906"/>
                  <a:pt x="74890" y="23861"/>
                </a:cubicBezTo>
                <a:cubicBezTo>
                  <a:pt x="75446" y="22346"/>
                  <a:pt x="76892" y="21328"/>
                  <a:pt x="78509" y="21317"/>
                </a:cubicBezTo>
                <a:close/>
                <a:moveTo>
                  <a:pt x="94364" y="21317"/>
                </a:moveTo>
                <a:cubicBezTo>
                  <a:pt x="95985" y="21317"/>
                  <a:pt x="97439" y="22329"/>
                  <a:pt x="98003" y="23849"/>
                </a:cubicBezTo>
                <a:cubicBezTo>
                  <a:pt x="97782" y="23861"/>
                  <a:pt x="97562" y="23894"/>
                  <a:pt x="97350" y="23939"/>
                </a:cubicBezTo>
                <a:cubicBezTo>
                  <a:pt x="96843" y="22730"/>
                  <a:pt x="95680" y="21954"/>
                  <a:pt x="94364" y="21954"/>
                </a:cubicBezTo>
                <a:lnTo>
                  <a:pt x="94344" y="21954"/>
                </a:lnTo>
                <a:cubicBezTo>
                  <a:pt x="93037" y="21962"/>
                  <a:pt x="91868" y="22750"/>
                  <a:pt x="91367" y="23955"/>
                </a:cubicBezTo>
                <a:lnTo>
                  <a:pt x="91431" y="23980"/>
                </a:lnTo>
                <a:cubicBezTo>
                  <a:pt x="91921" y="22799"/>
                  <a:pt x="93065" y="22035"/>
                  <a:pt x="94344" y="22027"/>
                </a:cubicBezTo>
                <a:lnTo>
                  <a:pt x="94364" y="22027"/>
                </a:lnTo>
                <a:cubicBezTo>
                  <a:pt x="95646" y="22027"/>
                  <a:pt x="96782" y="22779"/>
                  <a:pt x="97284" y="23955"/>
                </a:cubicBezTo>
                <a:cubicBezTo>
                  <a:pt x="97068" y="24012"/>
                  <a:pt x="96860" y="24082"/>
                  <a:pt x="96655" y="24171"/>
                </a:cubicBezTo>
                <a:cubicBezTo>
                  <a:pt x="96251" y="23264"/>
                  <a:pt x="95356" y="22685"/>
                  <a:pt x="94364" y="22685"/>
                </a:cubicBezTo>
                <a:lnTo>
                  <a:pt x="94347" y="22685"/>
                </a:lnTo>
                <a:cubicBezTo>
                  <a:pt x="93335" y="22689"/>
                  <a:pt x="92432" y="23298"/>
                  <a:pt x="92044" y="24233"/>
                </a:cubicBezTo>
                <a:cubicBezTo>
                  <a:pt x="91631" y="24033"/>
                  <a:pt x="91182" y="23906"/>
                  <a:pt x="90721" y="23861"/>
                </a:cubicBezTo>
                <a:cubicBezTo>
                  <a:pt x="91276" y="22346"/>
                  <a:pt x="92722" y="21328"/>
                  <a:pt x="94340" y="21317"/>
                </a:cubicBezTo>
                <a:close/>
                <a:moveTo>
                  <a:pt x="23081" y="22755"/>
                </a:moveTo>
                <a:cubicBezTo>
                  <a:pt x="24058" y="22755"/>
                  <a:pt x="24932" y="23326"/>
                  <a:pt x="25319" y="24220"/>
                </a:cubicBezTo>
                <a:cubicBezTo>
                  <a:pt x="25132" y="24310"/>
                  <a:pt x="24952" y="24416"/>
                  <a:pt x="24780" y="24531"/>
                </a:cubicBezTo>
                <a:cubicBezTo>
                  <a:pt x="24507" y="23837"/>
                  <a:pt x="23833" y="23371"/>
                  <a:pt x="23077" y="23371"/>
                </a:cubicBezTo>
                <a:lnTo>
                  <a:pt x="23070" y="23371"/>
                </a:lnTo>
                <a:cubicBezTo>
                  <a:pt x="22310" y="23379"/>
                  <a:pt x="21632" y="23852"/>
                  <a:pt x="21370" y="24559"/>
                </a:cubicBezTo>
                <a:cubicBezTo>
                  <a:pt x="21198" y="24441"/>
                  <a:pt x="21019" y="24335"/>
                  <a:pt x="20831" y="24241"/>
                </a:cubicBezTo>
                <a:cubicBezTo>
                  <a:pt x="21211" y="23343"/>
                  <a:pt x="22084" y="22762"/>
                  <a:pt x="23065" y="22755"/>
                </a:cubicBezTo>
                <a:close/>
                <a:moveTo>
                  <a:pt x="38908" y="22755"/>
                </a:moveTo>
                <a:cubicBezTo>
                  <a:pt x="39888" y="22755"/>
                  <a:pt x="40758" y="23326"/>
                  <a:pt x="41146" y="24220"/>
                </a:cubicBezTo>
                <a:cubicBezTo>
                  <a:pt x="40959" y="24310"/>
                  <a:pt x="40778" y="24416"/>
                  <a:pt x="40607" y="24531"/>
                </a:cubicBezTo>
                <a:cubicBezTo>
                  <a:pt x="40334" y="23836"/>
                  <a:pt x="39661" y="23371"/>
                  <a:pt x="38905" y="23371"/>
                </a:cubicBezTo>
                <a:cubicBezTo>
                  <a:pt x="38902" y="23371"/>
                  <a:pt x="38898" y="23371"/>
                  <a:pt x="38895" y="23371"/>
                </a:cubicBezTo>
                <a:cubicBezTo>
                  <a:pt x="38140" y="23379"/>
                  <a:pt x="37462" y="23852"/>
                  <a:pt x="37196" y="24559"/>
                </a:cubicBezTo>
                <a:cubicBezTo>
                  <a:pt x="37025" y="24441"/>
                  <a:pt x="36846" y="24335"/>
                  <a:pt x="36657" y="24241"/>
                </a:cubicBezTo>
                <a:cubicBezTo>
                  <a:pt x="37042" y="23343"/>
                  <a:pt x="37911" y="22762"/>
                  <a:pt x="38891" y="22755"/>
                </a:cubicBezTo>
                <a:close/>
                <a:moveTo>
                  <a:pt x="54739" y="22755"/>
                </a:moveTo>
                <a:cubicBezTo>
                  <a:pt x="55715" y="22755"/>
                  <a:pt x="56588" y="23326"/>
                  <a:pt x="56976" y="24220"/>
                </a:cubicBezTo>
                <a:cubicBezTo>
                  <a:pt x="56789" y="24310"/>
                  <a:pt x="56609" y="24416"/>
                  <a:pt x="56437" y="24531"/>
                </a:cubicBezTo>
                <a:cubicBezTo>
                  <a:pt x="56164" y="23837"/>
                  <a:pt x="55490" y="23371"/>
                  <a:pt x="54735" y="23371"/>
                </a:cubicBezTo>
                <a:lnTo>
                  <a:pt x="54726" y="23371"/>
                </a:lnTo>
                <a:cubicBezTo>
                  <a:pt x="53966" y="23379"/>
                  <a:pt x="53289" y="23852"/>
                  <a:pt x="53027" y="24559"/>
                </a:cubicBezTo>
                <a:cubicBezTo>
                  <a:pt x="52856" y="24441"/>
                  <a:pt x="52676" y="24335"/>
                  <a:pt x="52488" y="24241"/>
                </a:cubicBezTo>
                <a:cubicBezTo>
                  <a:pt x="52868" y="23343"/>
                  <a:pt x="53742" y="22762"/>
                  <a:pt x="54722" y="22755"/>
                </a:cubicBezTo>
                <a:close/>
                <a:moveTo>
                  <a:pt x="70565" y="22755"/>
                </a:moveTo>
                <a:cubicBezTo>
                  <a:pt x="71545" y="22755"/>
                  <a:pt x="72415" y="23326"/>
                  <a:pt x="72803" y="24220"/>
                </a:cubicBezTo>
                <a:cubicBezTo>
                  <a:pt x="72615" y="24310"/>
                  <a:pt x="72436" y="24416"/>
                  <a:pt x="72264" y="24531"/>
                </a:cubicBezTo>
                <a:cubicBezTo>
                  <a:pt x="71991" y="23837"/>
                  <a:pt x="71316" y="23371"/>
                  <a:pt x="70565" y="23371"/>
                </a:cubicBezTo>
                <a:lnTo>
                  <a:pt x="70553" y="23371"/>
                </a:lnTo>
                <a:cubicBezTo>
                  <a:pt x="69797" y="23379"/>
                  <a:pt x="69119" y="23852"/>
                  <a:pt x="68854" y="24559"/>
                </a:cubicBezTo>
                <a:cubicBezTo>
                  <a:pt x="68682" y="24441"/>
                  <a:pt x="68503" y="24335"/>
                  <a:pt x="68315" y="24241"/>
                </a:cubicBezTo>
                <a:cubicBezTo>
                  <a:pt x="68699" y="23343"/>
                  <a:pt x="69568" y="22762"/>
                  <a:pt x="70549" y="22755"/>
                </a:cubicBezTo>
                <a:close/>
                <a:moveTo>
                  <a:pt x="86396" y="22755"/>
                </a:moveTo>
                <a:cubicBezTo>
                  <a:pt x="87372" y="22755"/>
                  <a:pt x="88246" y="23326"/>
                  <a:pt x="88634" y="24220"/>
                </a:cubicBezTo>
                <a:cubicBezTo>
                  <a:pt x="88446" y="24310"/>
                  <a:pt x="88266" y="24416"/>
                  <a:pt x="88095" y="24531"/>
                </a:cubicBezTo>
                <a:cubicBezTo>
                  <a:pt x="87821" y="23837"/>
                  <a:pt x="87147" y="23371"/>
                  <a:pt x="86392" y="23371"/>
                </a:cubicBezTo>
                <a:lnTo>
                  <a:pt x="86383" y="23371"/>
                </a:lnTo>
                <a:cubicBezTo>
                  <a:pt x="85623" y="23379"/>
                  <a:pt x="84946" y="23852"/>
                  <a:pt x="84684" y="24559"/>
                </a:cubicBezTo>
                <a:cubicBezTo>
                  <a:pt x="84513" y="24441"/>
                  <a:pt x="84333" y="24335"/>
                  <a:pt x="84145" y="24241"/>
                </a:cubicBezTo>
                <a:cubicBezTo>
                  <a:pt x="84525" y="23343"/>
                  <a:pt x="85399" y="22762"/>
                  <a:pt x="86379" y="22755"/>
                </a:cubicBezTo>
                <a:close/>
                <a:moveTo>
                  <a:pt x="7251" y="22755"/>
                </a:moveTo>
                <a:cubicBezTo>
                  <a:pt x="8231" y="22755"/>
                  <a:pt x="9101" y="23326"/>
                  <a:pt x="9489" y="24220"/>
                </a:cubicBezTo>
                <a:cubicBezTo>
                  <a:pt x="9301" y="24310"/>
                  <a:pt x="9121" y="24416"/>
                  <a:pt x="8949" y="24531"/>
                </a:cubicBezTo>
                <a:cubicBezTo>
                  <a:pt x="8677" y="23836"/>
                  <a:pt x="8004" y="23371"/>
                  <a:pt x="7248" y="23371"/>
                </a:cubicBezTo>
                <a:cubicBezTo>
                  <a:pt x="7245" y="23371"/>
                  <a:pt x="7242" y="23371"/>
                  <a:pt x="7239" y="23371"/>
                </a:cubicBezTo>
                <a:cubicBezTo>
                  <a:pt x="6483" y="23379"/>
                  <a:pt x="5805" y="23852"/>
                  <a:pt x="5539" y="24563"/>
                </a:cubicBezTo>
                <a:cubicBezTo>
                  <a:pt x="5368" y="24441"/>
                  <a:pt x="5188" y="24335"/>
                  <a:pt x="5000" y="24241"/>
                </a:cubicBezTo>
                <a:cubicBezTo>
                  <a:pt x="5384" y="23343"/>
                  <a:pt x="6254" y="22762"/>
                  <a:pt x="7234" y="22755"/>
                </a:cubicBezTo>
                <a:close/>
                <a:moveTo>
                  <a:pt x="15219" y="22755"/>
                </a:moveTo>
                <a:cubicBezTo>
                  <a:pt x="16187" y="22755"/>
                  <a:pt x="17057" y="23318"/>
                  <a:pt x="17449" y="24200"/>
                </a:cubicBezTo>
                <a:cubicBezTo>
                  <a:pt x="17262" y="24286"/>
                  <a:pt x="17077" y="24384"/>
                  <a:pt x="16906" y="24502"/>
                </a:cubicBezTo>
                <a:cubicBezTo>
                  <a:pt x="16626" y="23823"/>
                  <a:pt x="15956" y="23371"/>
                  <a:pt x="15217" y="23371"/>
                </a:cubicBezTo>
                <a:cubicBezTo>
                  <a:pt x="15214" y="23371"/>
                  <a:pt x="15210" y="23371"/>
                  <a:pt x="15207" y="23371"/>
                </a:cubicBezTo>
                <a:cubicBezTo>
                  <a:pt x="14435" y="23379"/>
                  <a:pt x="13752" y="23865"/>
                  <a:pt x="13500" y="24588"/>
                </a:cubicBezTo>
                <a:cubicBezTo>
                  <a:pt x="13328" y="24465"/>
                  <a:pt x="13149" y="24355"/>
                  <a:pt x="12960" y="24261"/>
                </a:cubicBezTo>
                <a:cubicBezTo>
                  <a:pt x="13341" y="23351"/>
                  <a:pt x="14218" y="22762"/>
                  <a:pt x="15203" y="22755"/>
                </a:cubicBezTo>
                <a:close/>
                <a:moveTo>
                  <a:pt x="31046" y="22755"/>
                </a:moveTo>
                <a:cubicBezTo>
                  <a:pt x="32013" y="22755"/>
                  <a:pt x="32885" y="23317"/>
                  <a:pt x="33280" y="24200"/>
                </a:cubicBezTo>
                <a:cubicBezTo>
                  <a:pt x="33087" y="24286"/>
                  <a:pt x="32908" y="24388"/>
                  <a:pt x="32736" y="24502"/>
                </a:cubicBezTo>
                <a:cubicBezTo>
                  <a:pt x="32455" y="23824"/>
                  <a:pt x="31781" y="23371"/>
                  <a:pt x="31050" y="23371"/>
                </a:cubicBezTo>
                <a:lnTo>
                  <a:pt x="31038" y="23371"/>
                </a:lnTo>
                <a:cubicBezTo>
                  <a:pt x="30261" y="23379"/>
                  <a:pt x="29583" y="23865"/>
                  <a:pt x="29326" y="24588"/>
                </a:cubicBezTo>
                <a:cubicBezTo>
                  <a:pt x="29159" y="24465"/>
                  <a:pt x="28979" y="24359"/>
                  <a:pt x="28791" y="24265"/>
                </a:cubicBezTo>
                <a:cubicBezTo>
                  <a:pt x="29166" y="23351"/>
                  <a:pt x="30045" y="22762"/>
                  <a:pt x="31034" y="22755"/>
                </a:cubicBezTo>
                <a:cubicBezTo>
                  <a:pt x="31038" y="22755"/>
                  <a:pt x="31042" y="22755"/>
                  <a:pt x="31046" y="22755"/>
                </a:cubicBezTo>
                <a:close/>
                <a:moveTo>
                  <a:pt x="46872" y="22755"/>
                </a:moveTo>
                <a:cubicBezTo>
                  <a:pt x="47839" y="22755"/>
                  <a:pt x="48712" y="23317"/>
                  <a:pt x="49106" y="24200"/>
                </a:cubicBezTo>
                <a:cubicBezTo>
                  <a:pt x="48918" y="24286"/>
                  <a:pt x="48735" y="24384"/>
                  <a:pt x="48563" y="24502"/>
                </a:cubicBezTo>
                <a:cubicBezTo>
                  <a:pt x="48282" y="23823"/>
                  <a:pt x="47609" y="23371"/>
                  <a:pt x="46874" y="23371"/>
                </a:cubicBezTo>
                <a:cubicBezTo>
                  <a:pt x="46871" y="23371"/>
                  <a:pt x="46868" y="23371"/>
                  <a:pt x="46864" y="23371"/>
                </a:cubicBezTo>
                <a:cubicBezTo>
                  <a:pt x="46092" y="23379"/>
                  <a:pt x="45410" y="23865"/>
                  <a:pt x="45157" y="24588"/>
                </a:cubicBezTo>
                <a:cubicBezTo>
                  <a:pt x="44985" y="24465"/>
                  <a:pt x="44806" y="24359"/>
                  <a:pt x="44618" y="24265"/>
                </a:cubicBezTo>
                <a:cubicBezTo>
                  <a:pt x="44997" y="23351"/>
                  <a:pt x="45875" y="22762"/>
                  <a:pt x="46860" y="22755"/>
                </a:cubicBezTo>
                <a:cubicBezTo>
                  <a:pt x="46864" y="22755"/>
                  <a:pt x="46868" y="22755"/>
                  <a:pt x="46872" y="22755"/>
                </a:cubicBezTo>
                <a:close/>
                <a:moveTo>
                  <a:pt x="62707" y="22755"/>
                </a:moveTo>
                <a:cubicBezTo>
                  <a:pt x="63670" y="22755"/>
                  <a:pt x="64541" y="23318"/>
                  <a:pt x="64937" y="24200"/>
                </a:cubicBezTo>
                <a:cubicBezTo>
                  <a:pt x="64745" y="24286"/>
                  <a:pt x="64565" y="24384"/>
                  <a:pt x="64394" y="24502"/>
                </a:cubicBezTo>
                <a:cubicBezTo>
                  <a:pt x="64111" y="23824"/>
                  <a:pt x="63438" y="23371"/>
                  <a:pt x="62707" y="23371"/>
                </a:cubicBezTo>
                <a:lnTo>
                  <a:pt x="62695" y="23371"/>
                </a:lnTo>
                <a:cubicBezTo>
                  <a:pt x="61919" y="23379"/>
                  <a:pt x="61240" y="23865"/>
                  <a:pt x="60984" y="24588"/>
                </a:cubicBezTo>
                <a:cubicBezTo>
                  <a:pt x="60816" y="24465"/>
                  <a:pt x="60637" y="24355"/>
                  <a:pt x="60448" y="24261"/>
                </a:cubicBezTo>
                <a:cubicBezTo>
                  <a:pt x="60824" y="23351"/>
                  <a:pt x="61702" y="22762"/>
                  <a:pt x="62690" y="22755"/>
                </a:cubicBezTo>
                <a:close/>
                <a:moveTo>
                  <a:pt x="78534" y="22755"/>
                </a:moveTo>
                <a:cubicBezTo>
                  <a:pt x="79501" y="22755"/>
                  <a:pt x="80371" y="23318"/>
                  <a:pt x="80764" y="24200"/>
                </a:cubicBezTo>
                <a:cubicBezTo>
                  <a:pt x="80575" y="24286"/>
                  <a:pt x="80396" y="24384"/>
                  <a:pt x="80220" y="24502"/>
                </a:cubicBezTo>
                <a:cubicBezTo>
                  <a:pt x="79942" y="23824"/>
                  <a:pt x="79269" y="23371"/>
                  <a:pt x="78534" y="23371"/>
                </a:cubicBezTo>
                <a:lnTo>
                  <a:pt x="78521" y="23371"/>
                </a:lnTo>
                <a:cubicBezTo>
                  <a:pt x="77749" y="23379"/>
                  <a:pt x="77067" y="23865"/>
                  <a:pt x="76814" y="24588"/>
                </a:cubicBezTo>
                <a:cubicBezTo>
                  <a:pt x="76643" y="24465"/>
                  <a:pt x="76462" y="24355"/>
                  <a:pt x="76275" y="24261"/>
                </a:cubicBezTo>
                <a:cubicBezTo>
                  <a:pt x="76654" y="23351"/>
                  <a:pt x="77533" y="22762"/>
                  <a:pt x="78517" y="22755"/>
                </a:cubicBezTo>
                <a:close/>
                <a:moveTo>
                  <a:pt x="94364" y="22755"/>
                </a:moveTo>
                <a:cubicBezTo>
                  <a:pt x="95328" y="22755"/>
                  <a:pt x="96198" y="23318"/>
                  <a:pt x="96594" y="24200"/>
                </a:cubicBezTo>
                <a:cubicBezTo>
                  <a:pt x="96402" y="24286"/>
                  <a:pt x="96223" y="24384"/>
                  <a:pt x="96051" y="24502"/>
                </a:cubicBezTo>
                <a:cubicBezTo>
                  <a:pt x="95770" y="23823"/>
                  <a:pt x="95097" y="23371"/>
                  <a:pt x="94361" y="23371"/>
                </a:cubicBezTo>
                <a:cubicBezTo>
                  <a:pt x="94358" y="23371"/>
                  <a:pt x="94355" y="23371"/>
                  <a:pt x="94351" y="23371"/>
                </a:cubicBezTo>
                <a:cubicBezTo>
                  <a:pt x="93576" y="23379"/>
                  <a:pt x="92898" y="23865"/>
                  <a:pt x="92641" y="24588"/>
                </a:cubicBezTo>
                <a:cubicBezTo>
                  <a:pt x="92473" y="24465"/>
                  <a:pt x="92293" y="24355"/>
                  <a:pt x="92106" y="24261"/>
                </a:cubicBezTo>
                <a:cubicBezTo>
                  <a:pt x="92481" y="23351"/>
                  <a:pt x="93359" y="22762"/>
                  <a:pt x="94347" y="22755"/>
                </a:cubicBezTo>
                <a:close/>
                <a:moveTo>
                  <a:pt x="7248" y="23445"/>
                </a:moveTo>
                <a:cubicBezTo>
                  <a:pt x="7980" y="23445"/>
                  <a:pt x="8632" y="23893"/>
                  <a:pt x="8893" y="24576"/>
                </a:cubicBezTo>
                <a:cubicBezTo>
                  <a:pt x="8734" y="24686"/>
                  <a:pt x="8587" y="24808"/>
                  <a:pt x="8444" y="24943"/>
                </a:cubicBezTo>
                <a:cubicBezTo>
                  <a:pt x="8325" y="24388"/>
                  <a:pt x="7827" y="23975"/>
                  <a:pt x="7251" y="23975"/>
                </a:cubicBezTo>
                <a:lnTo>
                  <a:pt x="7243" y="23975"/>
                </a:lnTo>
                <a:cubicBezTo>
                  <a:pt x="6646" y="23980"/>
                  <a:pt x="6148" y="24408"/>
                  <a:pt x="6046" y="24989"/>
                </a:cubicBezTo>
                <a:cubicBezTo>
                  <a:pt x="5907" y="24849"/>
                  <a:pt x="5756" y="24719"/>
                  <a:pt x="5601" y="24604"/>
                </a:cubicBezTo>
                <a:cubicBezTo>
                  <a:pt x="5846" y="23914"/>
                  <a:pt x="6504" y="23449"/>
                  <a:pt x="7239" y="23445"/>
                </a:cubicBezTo>
                <a:cubicBezTo>
                  <a:pt x="7242" y="23445"/>
                  <a:pt x="7245" y="23445"/>
                  <a:pt x="7248" y="23445"/>
                </a:cubicBezTo>
                <a:close/>
                <a:moveTo>
                  <a:pt x="23079" y="23445"/>
                </a:moveTo>
                <a:cubicBezTo>
                  <a:pt x="23810" y="23445"/>
                  <a:pt x="24463" y="23893"/>
                  <a:pt x="24719" y="24576"/>
                </a:cubicBezTo>
                <a:cubicBezTo>
                  <a:pt x="24564" y="24686"/>
                  <a:pt x="24412" y="24808"/>
                  <a:pt x="24274" y="24943"/>
                </a:cubicBezTo>
                <a:cubicBezTo>
                  <a:pt x="24156" y="24388"/>
                  <a:pt x="23653" y="23975"/>
                  <a:pt x="23077" y="23975"/>
                </a:cubicBezTo>
                <a:lnTo>
                  <a:pt x="23073" y="23975"/>
                </a:lnTo>
                <a:cubicBezTo>
                  <a:pt x="22476" y="23980"/>
                  <a:pt x="21975" y="24408"/>
                  <a:pt x="21877" y="24989"/>
                </a:cubicBezTo>
                <a:cubicBezTo>
                  <a:pt x="21733" y="24845"/>
                  <a:pt x="21586" y="24719"/>
                  <a:pt x="21428" y="24604"/>
                </a:cubicBezTo>
                <a:cubicBezTo>
                  <a:pt x="21677" y="23914"/>
                  <a:pt x="22334" y="23449"/>
                  <a:pt x="23070" y="23445"/>
                </a:cubicBezTo>
                <a:cubicBezTo>
                  <a:pt x="23073" y="23445"/>
                  <a:pt x="23076" y="23445"/>
                  <a:pt x="23079" y="23445"/>
                </a:cubicBezTo>
                <a:close/>
                <a:moveTo>
                  <a:pt x="38905" y="23445"/>
                </a:moveTo>
                <a:cubicBezTo>
                  <a:pt x="39636" y="23445"/>
                  <a:pt x="40289" y="23893"/>
                  <a:pt x="40550" y="24576"/>
                </a:cubicBezTo>
                <a:cubicBezTo>
                  <a:pt x="40390" y="24686"/>
                  <a:pt x="40243" y="24808"/>
                  <a:pt x="40101" y="24943"/>
                </a:cubicBezTo>
                <a:cubicBezTo>
                  <a:pt x="39982" y="24388"/>
                  <a:pt x="39483" y="23975"/>
                  <a:pt x="38908" y="23975"/>
                </a:cubicBezTo>
                <a:lnTo>
                  <a:pt x="38900" y="23975"/>
                </a:lnTo>
                <a:cubicBezTo>
                  <a:pt x="38303" y="23980"/>
                  <a:pt x="37805" y="24408"/>
                  <a:pt x="37703" y="24989"/>
                </a:cubicBezTo>
                <a:cubicBezTo>
                  <a:pt x="37564" y="24845"/>
                  <a:pt x="37413" y="24719"/>
                  <a:pt x="37258" y="24604"/>
                </a:cubicBezTo>
                <a:cubicBezTo>
                  <a:pt x="37503" y="23914"/>
                  <a:pt x="38160" y="23449"/>
                  <a:pt x="38895" y="23445"/>
                </a:cubicBezTo>
                <a:cubicBezTo>
                  <a:pt x="38898" y="23445"/>
                  <a:pt x="38902" y="23445"/>
                  <a:pt x="38905" y="23445"/>
                </a:cubicBezTo>
                <a:close/>
                <a:moveTo>
                  <a:pt x="54735" y="23445"/>
                </a:moveTo>
                <a:cubicBezTo>
                  <a:pt x="55466" y="23445"/>
                  <a:pt x="56119" y="23894"/>
                  <a:pt x="56377" y="24576"/>
                </a:cubicBezTo>
                <a:cubicBezTo>
                  <a:pt x="56221" y="24686"/>
                  <a:pt x="56070" y="24808"/>
                  <a:pt x="55932" y="24943"/>
                </a:cubicBezTo>
                <a:cubicBezTo>
                  <a:pt x="55813" y="24388"/>
                  <a:pt x="55310" y="23975"/>
                  <a:pt x="54735" y="23975"/>
                </a:cubicBezTo>
                <a:lnTo>
                  <a:pt x="54731" y="23975"/>
                </a:lnTo>
                <a:cubicBezTo>
                  <a:pt x="54134" y="23980"/>
                  <a:pt x="53632" y="24408"/>
                  <a:pt x="53534" y="24989"/>
                </a:cubicBezTo>
                <a:cubicBezTo>
                  <a:pt x="53391" y="24845"/>
                  <a:pt x="53244" y="24719"/>
                  <a:pt x="53084" y="24604"/>
                </a:cubicBezTo>
                <a:cubicBezTo>
                  <a:pt x="53334" y="23914"/>
                  <a:pt x="53991" y="23449"/>
                  <a:pt x="54726" y="23445"/>
                </a:cubicBezTo>
                <a:close/>
                <a:moveTo>
                  <a:pt x="70565" y="23445"/>
                </a:moveTo>
                <a:cubicBezTo>
                  <a:pt x="71297" y="23445"/>
                  <a:pt x="71945" y="23894"/>
                  <a:pt x="72207" y="24576"/>
                </a:cubicBezTo>
                <a:cubicBezTo>
                  <a:pt x="72047" y="24686"/>
                  <a:pt x="71900" y="24808"/>
                  <a:pt x="71757" y="24943"/>
                </a:cubicBezTo>
                <a:cubicBezTo>
                  <a:pt x="71640" y="24388"/>
                  <a:pt x="71141" y="23975"/>
                  <a:pt x="70565" y="23975"/>
                </a:cubicBezTo>
                <a:lnTo>
                  <a:pt x="70556" y="23975"/>
                </a:lnTo>
                <a:cubicBezTo>
                  <a:pt x="69960" y="23980"/>
                  <a:pt x="69463" y="24408"/>
                  <a:pt x="69361" y="24989"/>
                </a:cubicBezTo>
                <a:cubicBezTo>
                  <a:pt x="69221" y="24845"/>
                  <a:pt x="69070" y="24719"/>
                  <a:pt x="68915" y="24604"/>
                </a:cubicBezTo>
                <a:cubicBezTo>
                  <a:pt x="69160" y="23914"/>
                  <a:pt x="69817" y="23449"/>
                  <a:pt x="70553" y="23445"/>
                </a:cubicBezTo>
                <a:close/>
                <a:moveTo>
                  <a:pt x="86392" y="23445"/>
                </a:moveTo>
                <a:cubicBezTo>
                  <a:pt x="87122" y="23445"/>
                  <a:pt x="87776" y="23894"/>
                  <a:pt x="88034" y="24576"/>
                </a:cubicBezTo>
                <a:cubicBezTo>
                  <a:pt x="87878" y="24686"/>
                  <a:pt x="87727" y="24808"/>
                  <a:pt x="87588" y="24943"/>
                </a:cubicBezTo>
                <a:cubicBezTo>
                  <a:pt x="87470" y="24388"/>
                  <a:pt x="86967" y="23975"/>
                  <a:pt x="86392" y="23975"/>
                </a:cubicBezTo>
                <a:lnTo>
                  <a:pt x="86387" y="23975"/>
                </a:lnTo>
                <a:cubicBezTo>
                  <a:pt x="85791" y="23980"/>
                  <a:pt x="85289" y="24408"/>
                  <a:pt x="85191" y="24989"/>
                </a:cubicBezTo>
                <a:cubicBezTo>
                  <a:pt x="85052" y="24845"/>
                  <a:pt x="84901" y="24719"/>
                  <a:pt x="84741" y="24604"/>
                </a:cubicBezTo>
                <a:cubicBezTo>
                  <a:pt x="84990" y="23914"/>
                  <a:pt x="85648" y="23449"/>
                  <a:pt x="86383" y="23445"/>
                </a:cubicBezTo>
                <a:close/>
                <a:moveTo>
                  <a:pt x="15219" y="23445"/>
                </a:moveTo>
                <a:cubicBezTo>
                  <a:pt x="15930" y="23445"/>
                  <a:pt x="16579" y="23882"/>
                  <a:pt x="16849" y="24539"/>
                </a:cubicBezTo>
                <a:cubicBezTo>
                  <a:pt x="16689" y="24649"/>
                  <a:pt x="16542" y="24768"/>
                  <a:pt x="16404" y="24898"/>
                </a:cubicBezTo>
                <a:cubicBezTo>
                  <a:pt x="16269" y="24359"/>
                  <a:pt x="15779" y="23975"/>
                  <a:pt x="15219" y="23975"/>
                </a:cubicBezTo>
                <a:lnTo>
                  <a:pt x="15211" y="23975"/>
                </a:lnTo>
                <a:cubicBezTo>
                  <a:pt x="14602" y="23980"/>
                  <a:pt x="14092" y="24429"/>
                  <a:pt x="14010" y="25029"/>
                </a:cubicBezTo>
                <a:cubicBezTo>
                  <a:pt x="13867" y="24887"/>
                  <a:pt x="13716" y="24751"/>
                  <a:pt x="13556" y="24633"/>
                </a:cubicBezTo>
                <a:cubicBezTo>
                  <a:pt x="13798" y="23922"/>
                  <a:pt x="14455" y="23449"/>
                  <a:pt x="15207" y="23445"/>
                </a:cubicBezTo>
                <a:close/>
                <a:moveTo>
                  <a:pt x="31047" y="23445"/>
                </a:moveTo>
                <a:cubicBezTo>
                  <a:pt x="31758" y="23445"/>
                  <a:pt x="32411" y="23880"/>
                  <a:pt x="32676" y="24539"/>
                </a:cubicBezTo>
                <a:cubicBezTo>
                  <a:pt x="32520" y="24649"/>
                  <a:pt x="32373" y="24768"/>
                  <a:pt x="32230" y="24898"/>
                </a:cubicBezTo>
                <a:cubicBezTo>
                  <a:pt x="32095" y="24359"/>
                  <a:pt x="31605" y="23975"/>
                  <a:pt x="31050" y="23975"/>
                </a:cubicBezTo>
                <a:lnTo>
                  <a:pt x="31042" y="23975"/>
                </a:lnTo>
                <a:cubicBezTo>
                  <a:pt x="30429" y="23980"/>
                  <a:pt x="29918" y="24429"/>
                  <a:pt x="29837" y="25029"/>
                </a:cubicBezTo>
                <a:cubicBezTo>
                  <a:pt x="29698" y="24887"/>
                  <a:pt x="29547" y="24755"/>
                  <a:pt x="29387" y="24633"/>
                </a:cubicBezTo>
                <a:cubicBezTo>
                  <a:pt x="29628" y="23926"/>
                  <a:pt x="30286" y="23449"/>
                  <a:pt x="31038" y="23445"/>
                </a:cubicBezTo>
                <a:cubicBezTo>
                  <a:pt x="31041" y="23445"/>
                  <a:pt x="31044" y="23445"/>
                  <a:pt x="31047" y="23445"/>
                </a:cubicBezTo>
                <a:close/>
                <a:moveTo>
                  <a:pt x="46876" y="23445"/>
                </a:moveTo>
                <a:cubicBezTo>
                  <a:pt x="47587" y="23445"/>
                  <a:pt x="48237" y="23882"/>
                  <a:pt x="48506" y="24539"/>
                </a:cubicBezTo>
                <a:cubicBezTo>
                  <a:pt x="48347" y="24649"/>
                  <a:pt x="48200" y="24768"/>
                  <a:pt x="48060" y="24898"/>
                </a:cubicBezTo>
                <a:cubicBezTo>
                  <a:pt x="47926" y="24359"/>
                  <a:pt x="47436" y="23975"/>
                  <a:pt x="46876" y="23975"/>
                </a:cubicBezTo>
                <a:lnTo>
                  <a:pt x="46868" y="23975"/>
                </a:lnTo>
                <a:cubicBezTo>
                  <a:pt x="46260" y="23980"/>
                  <a:pt x="45749" y="24429"/>
                  <a:pt x="45668" y="25029"/>
                </a:cubicBezTo>
                <a:cubicBezTo>
                  <a:pt x="45524" y="24887"/>
                  <a:pt x="45374" y="24755"/>
                  <a:pt x="45214" y="24633"/>
                </a:cubicBezTo>
                <a:cubicBezTo>
                  <a:pt x="45455" y="23926"/>
                  <a:pt x="46113" y="23449"/>
                  <a:pt x="46864" y="23445"/>
                </a:cubicBezTo>
                <a:close/>
                <a:moveTo>
                  <a:pt x="62707" y="23445"/>
                </a:moveTo>
                <a:cubicBezTo>
                  <a:pt x="63417" y="23445"/>
                  <a:pt x="64067" y="23882"/>
                  <a:pt x="64332" y="24539"/>
                </a:cubicBezTo>
                <a:cubicBezTo>
                  <a:pt x="64177" y="24649"/>
                  <a:pt x="64030" y="24768"/>
                  <a:pt x="63887" y="24898"/>
                </a:cubicBezTo>
                <a:cubicBezTo>
                  <a:pt x="63753" y="24359"/>
                  <a:pt x="63263" y="23975"/>
                  <a:pt x="62707" y="23975"/>
                </a:cubicBezTo>
                <a:lnTo>
                  <a:pt x="62699" y="23975"/>
                </a:lnTo>
                <a:cubicBezTo>
                  <a:pt x="62086" y="23980"/>
                  <a:pt x="61576" y="24429"/>
                  <a:pt x="61494" y="25029"/>
                </a:cubicBezTo>
                <a:cubicBezTo>
                  <a:pt x="61355" y="24887"/>
                  <a:pt x="61204" y="24751"/>
                  <a:pt x="61044" y="24633"/>
                </a:cubicBezTo>
                <a:cubicBezTo>
                  <a:pt x="61285" y="23922"/>
                  <a:pt x="61943" y="23449"/>
                  <a:pt x="62695" y="23445"/>
                </a:cubicBezTo>
                <a:close/>
                <a:moveTo>
                  <a:pt x="78534" y="23445"/>
                </a:moveTo>
                <a:cubicBezTo>
                  <a:pt x="79244" y="23445"/>
                  <a:pt x="79893" y="23882"/>
                  <a:pt x="80163" y="24539"/>
                </a:cubicBezTo>
                <a:cubicBezTo>
                  <a:pt x="80004" y="24649"/>
                  <a:pt x="79857" y="24768"/>
                  <a:pt x="79718" y="24898"/>
                </a:cubicBezTo>
                <a:cubicBezTo>
                  <a:pt x="79583" y="24359"/>
                  <a:pt x="79093" y="23975"/>
                  <a:pt x="78534" y="23975"/>
                </a:cubicBezTo>
                <a:lnTo>
                  <a:pt x="78526" y="23975"/>
                </a:lnTo>
                <a:cubicBezTo>
                  <a:pt x="77917" y="23980"/>
                  <a:pt x="77406" y="24429"/>
                  <a:pt x="77325" y="25029"/>
                </a:cubicBezTo>
                <a:cubicBezTo>
                  <a:pt x="77182" y="24887"/>
                  <a:pt x="77031" y="24751"/>
                  <a:pt x="76871" y="24633"/>
                </a:cubicBezTo>
                <a:cubicBezTo>
                  <a:pt x="77112" y="23922"/>
                  <a:pt x="77770" y="23449"/>
                  <a:pt x="78526" y="23445"/>
                </a:cubicBezTo>
                <a:close/>
                <a:moveTo>
                  <a:pt x="94364" y="23445"/>
                </a:moveTo>
                <a:cubicBezTo>
                  <a:pt x="95075" y="23445"/>
                  <a:pt x="95724" y="23882"/>
                  <a:pt x="95989" y="24539"/>
                </a:cubicBezTo>
                <a:cubicBezTo>
                  <a:pt x="95834" y="24649"/>
                  <a:pt x="95687" y="24768"/>
                  <a:pt x="95544" y="24898"/>
                </a:cubicBezTo>
                <a:cubicBezTo>
                  <a:pt x="95410" y="24359"/>
                  <a:pt x="94920" y="23975"/>
                  <a:pt x="94364" y="23975"/>
                </a:cubicBezTo>
                <a:lnTo>
                  <a:pt x="94356" y="23975"/>
                </a:lnTo>
                <a:cubicBezTo>
                  <a:pt x="93744" y="23980"/>
                  <a:pt x="93237" y="24429"/>
                  <a:pt x="93151" y="25029"/>
                </a:cubicBezTo>
                <a:cubicBezTo>
                  <a:pt x="93012" y="24887"/>
                  <a:pt x="92861" y="24751"/>
                  <a:pt x="92702" y="24633"/>
                </a:cubicBezTo>
                <a:cubicBezTo>
                  <a:pt x="92943" y="23922"/>
                  <a:pt x="93601" y="23449"/>
                  <a:pt x="94351" y="23445"/>
                </a:cubicBezTo>
                <a:close/>
                <a:moveTo>
                  <a:pt x="15219" y="24045"/>
                </a:moveTo>
                <a:cubicBezTo>
                  <a:pt x="15758" y="24045"/>
                  <a:pt x="16232" y="24425"/>
                  <a:pt x="16346" y="24951"/>
                </a:cubicBezTo>
                <a:cubicBezTo>
                  <a:pt x="16159" y="25136"/>
                  <a:pt x="15987" y="25336"/>
                  <a:pt x="15835" y="25552"/>
                </a:cubicBezTo>
                <a:cubicBezTo>
                  <a:pt x="15615" y="25515"/>
                  <a:pt x="15390" y="25494"/>
                  <a:pt x="15166" y="25494"/>
                </a:cubicBezTo>
                <a:lnTo>
                  <a:pt x="15141" y="25494"/>
                </a:lnTo>
                <a:cubicBezTo>
                  <a:pt x="14904" y="25499"/>
                  <a:pt x="14672" y="25519"/>
                  <a:pt x="14444" y="25564"/>
                </a:cubicBezTo>
                <a:lnTo>
                  <a:pt x="14447" y="25560"/>
                </a:lnTo>
                <a:cubicBezTo>
                  <a:pt x="14329" y="25388"/>
                  <a:pt x="14194" y="25225"/>
                  <a:pt x="14055" y="25074"/>
                </a:cubicBezTo>
                <a:lnTo>
                  <a:pt x="14055" y="25074"/>
                </a:lnTo>
                <a:lnTo>
                  <a:pt x="14076" y="25078"/>
                </a:lnTo>
                <a:cubicBezTo>
                  <a:pt x="14133" y="24494"/>
                  <a:pt x="14623" y="24048"/>
                  <a:pt x="15211" y="24045"/>
                </a:cubicBezTo>
                <a:close/>
                <a:moveTo>
                  <a:pt x="31050" y="24045"/>
                </a:moveTo>
                <a:cubicBezTo>
                  <a:pt x="31589" y="24045"/>
                  <a:pt x="32058" y="24425"/>
                  <a:pt x="32173" y="24951"/>
                </a:cubicBezTo>
                <a:cubicBezTo>
                  <a:pt x="31985" y="25136"/>
                  <a:pt x="31813" y="25336"/>
                  <a:pt x="31666" y="25552"/>
                </a:cubicBezTo>
                <a:cubicBezTo>
                  <a:pt x="31446" y="25515"/>
                  <a:pt x="31221" y="25494"/>
                  <a:pt x="30993" y="25494"/>
                </a:cubicBezTo>
                <a:lnTo>
                  <a:pt x="30968" y="25494"/>
                </a:lnTo>
                <a:cubicBezTo>
                  <a:pt x="30731" y="25499"/>
                  <a:pt x="30499" y="25519"/>
                  <a:pt x="30269" y="25564"/>
                </a:cubicBezTo>
                <a:lnTo>
                  <a:pt x="30274" y="25560"/>
                </a:lnTo>
                <a:cubicBezTo>
                  <a:pt x="30156" y="25388"/>
                  <a:pt x="30024" y="25225"/>
                  <a:pt x="29882" y="25074"/>
                </a:cubicBezTo>
                <a:lnTo>
                  <a:pt x="29882" y="25074"/>
                </a:lnTo>
                <a:lnTo>
                  <a:pt x="29902" y="25078"/>
                </a:lnTo>
                <a:cubicBezTo>
                  <a:pt x="29963" y="24494"/>
                  <a:pt x="30454" y="24048"/>
                  <a:pt x="31042" y="24045"/>
                </a:cubicBezTo>
                <a:close/>
                <a:moveTo>
                  <a:pt x="46876" y="24045"/>
                </a:moveTo>
                <a:cubicBezTo>
                  <a:pt x="47415" y="24045"/>
                  <a:pt x="47889" y="24425"/>
                  <a:pt x="48003" y="24951"/>
                </a:cubicBezTo>
                <a:cubicBezTo>
                  <a:pt x="47815" y="25136"/>
                  <a:pt x="47644" y="25336"/>
                  <a:pt x="47493" y="25552"/>
                </a:cubicBezTo>
                <a:cubicBezTo>
                  <a:pt x="47272" y="25515"/>
                  <a:pt x="47052" y="25494"/>
                  <a:pt x="46823" y="25494"/>
                </a:cubicBezTo>
                <a:lnTo>
                  <a:pt x="46799" y="25494"/>
                </a:lnTo>
                <a:cubicBezTo>
                  <a:pt x="46562" y="25499"/>
                  <a:pt x="46329" y="25519"/>
                  <a:pt x="46100" y="25564"/>
                </a:cubicBezTo>
                <a:lnTo>
                  <a:pt x="46105" y="25560"/>
                </a:lnTo>
                <a:cubicBezTo>
                  <a:pt x="45986" y="25388"/>
                  <a:pt x="45851" y="25225"/>
                  <a:pt x="45713" y="25074"/>
                </a:cubicBezTo>
                <a:lnTo>
                  <a:pt x="45713" y="25074"/>
                </a:lnTo>
                <a:lnTo>
                  <a:pt x="45732" y="25078"/>
                </a:lnTo>
                <a:cubicBezTo>
                  <a:pt x="45790" y="24494"/>
                  <a:pt x="46280" y="24048"/>
                  <a:pt x="46868" y="24045"/>
                </a:cubicBezTo>
                <a:close/>
                <a:moveTo>
                  <a:pt x="62707" y="24045"/>
                </a:moveTo>
                <a:cubicBezTo>
                  <a:pt x="63243" y="24045"/>
                  <a:pt x="63716" y="24428"/>
                  <a:pt x="63830" y="24951"/>
                </a:cubicBezTo>
                <a:cubicBezTo>
                  <a:pt x="63642" y="25136"/>
                  <a:pt x="63470" y="25336"/>
                  <a:pt x="63323" y="25552"/>
                </a:cubicBezTo>
                <a:cubicBezTo>
                  <a:pt x="63103" y="25515"/>
                  <a:pt x="62878" y="25494"/>
                  <a:pt x="62650" y="25494"/>
                </a:cubicBezTo>
                <a:lnTo>
                  <a:pt x="62625" y="25494"/>
                </a:lnTo>
                <a:cubicBezTo>
                  <a:pt x="62388" y="25499"/>
                  <a:pt x="62156" y="25519"/>
                  <a:pt x="61927" y="25564"/>
                </a:cubicBezTo>
                <a:lnTo>
                  <a:pt x="61930" y="25560"/>
                </a:lnTo>
                <a:cubicBezTo>
                  <a:pt x="61813" y="25388"/>
                  <a:pt x="61681" y="25225"/>
                  <a:pt x="61538" y="25074"/>
                </a:cubicBezTo>
                <a:lnTo>
                  <a:pt x="61538" y="25074"/>
                </a:lnTo>
                <a:lnTo>
                  <a:pt x="61559" y="25078"/>
                </a:lnTo>
                <a:cubicBezTo>
                  <a:pt x="61621" y="24494"/>
                  <a:pt x="62111" y="24048"/>
                  <a:pt x="62699" y="24045"/>
                </a:cubicBezTo>
                <a:cubicBezTo>
                  <a:pt x="62702" y="24045"/>
                  <a:pt x="62704" y="24045"/>
                  <a:pt x="62707" y="24045"/>
                </a:cubicBezTo>
                <a:close/>
                <a:moveTo>
                  <a:pt x="78534" y="24045"/>
                </a:moveTo>
                <a:cubicBezTo>
                  <a:pt x="79074" y="24045"/>
                  <a:pt x="79547" y="24428"/>
                  <a:pt x="79661" y="24951"/>
                </a:cubicBezTo>
                <a:cubicBezTo>
                  <a:pt x="79473" y="25136"/>
                  <a:pt x="79301" y="25336"/>
                  <a:pt x="79150" y="25552"/>
                </a:cubicBezTo>
                <a:cubicBezTo>
                  <a:pt x="78930" y="25515"/>
                  <a:pt x="78709" y="25494"/>
                  <a:pt x="78481" y="25494"/>
                </a:cubicBezTo>
                <a:lnTo>
                  <a:pt x="78456" y="25494"/>
                </a:lnTo>
                <a:cubicBezTo>
                  <a:pt x="78219" y="25499"/>
                  <a:pt x="77987" y="25519"/>
                  <a:pt x="77757" y="25564"/>
                </a:cubicBezTo>
                <a:lnTo>
                  <a:pt x="77761" y="25560"/>
                </a:lnTo>
                <a:cubicBezTo>
                  <a:pt x="77643" y="25388"/>
                  <a:pt x="77508" y="25225"/>
                  <a:pt x="77369" y="25074"/>
                </a:cubicBezTo>
                <a:lnTo>
                  <a:pt x="77369" y="25074"/>
                </a:lnTo>
                <a:lnTo>
                  <a:pt x="77390" y="25078"/>
                </a:lnTo>
                <a:cubicBezTo>
                  <a:pt x="77451" y="24494"/>
                  <a:pt x="77938" y="24048"/>
                  <a:pt x="78526" y="24045"/>
                </a:cubicBezTo>
                <a:cubicBezTo>
                  <a:pt x="78528" y="24045"/>
                  <a:pt x="78531" y="24045"/>
                  <a:pt x="78534" y="24045"/>
                </a:cubicBezTo>
                <a:close/>
                <a:moveTo>
                  <a:pt x="94365" y="24045"/>
                </a:moveTo>
                <a:cubicBezTo>
                  <a:pt x="94904" y="24045"/>
                  <a:pt x="95373" y="24428"/>
                  <a:pt x="95487" y="24951"/>
                </a:cubicBezTo>
                <a:cubicBezTo>
                  <a:pt x="95299" y="25136"/>
                  <a:pt x="95128" y="25336"/>
                  <a:pt x="94981" y="25552"/>
                </a:cubicBezTo>
                <a:cubicBezTo>
                  <a:pt x="94760" y="25515"/>
                  <a:pt x="94536" y="25494"/>
                  <a:pt x="94307" y="25494"/>
                </a:cubicBezTo>
                <a:lnTo>
                  <a:pt x="94283" y="25494"/>
                </a:lnTo>
                <a:cubicBezTo>
                  <a:pt x="94046" y="25499"/>
                  <a:pt x="93812" y="25519"/>
                  <a:pt x="93584" y="25564"/>
                </a:cubicBezTo>
                <a:lnTo>
                  <a:pt x="93588" y="25560"/>
                </a:lnTo>
                <a:cubicBezTo>
                  <a:pt x="93469" y="25388"/>
                  <a:pt x="93339" y="25225"/>
                  <a:pt x="93196" y="25074"/>
                </a:cubicBezTo>
                <a:lnTo>
                  <a:pt x="93196" y="25074"/>
                </a:lnTo>
                <a:lnTo>
                  <a:pt x="93216" y="25078"/>
                </a:lnTo>
                <a:cubicBezTo>
                  <a:pt x="93278" y="24494"/>
                  <a:pt x="93768" y="24048"/>
                  <a:pt x="94356" y="24045"/>
                </a:cubicBezTo>
                <a:cubicBezTo>
                  <a:pt x="94359" y="24045"/>
                  <a:pt x="94362" y="24045"/>
                  <a:pt x="94365" y="24045"/>
                </a:cubicBezTo>
                <a:close/>
                <a:moveTo>
                  <a:pt x="7251" y="24045"/>
                </a:moveTo>
                <a:cubicBezTo>
                  <a:pt x="7806" y="24045"/>
                  <a:pt x="8293" y="24453"/>
                  <a:pt x="8386" y="25000"/>
                </a:cubicBezTo>
                <a:cubicBezTo>
                  <a:pt x="8219" y="25168"/>
                  <a:pt x="8067" y="25352"/>
                  <a:pt x="7933" y="25548"/>
                </a:cubicBezTo>
                <a:cubicBezTo>
                  <a:pt x="7729" y="25511"/>
                  <a:pt x="7516" y="25494"/>
                  <a:pt x="7304" y="25494"/>
                </a:cubicBezTo>
                <a:lnTo>
                  <a:pt x="7279" y="25494"/>
                </a:lnTo>
                <a:cubicBezTo>
                  <a:pt x="7013" y="25499"/>
                  <a:pt x="6753" y="25528"/>
                  <a:pt x="6499" y="25581"/>
                </a:cubicBezTo>
                <a:lnTo>
                  <a:pt x="6528" y="25560"/>
                </a:lnTo>
                <a:cubicBezTo>
                  <a:pt x="6401" y="25377"/>
                  <a:pt x="6263" y="25209"/>
                  <a:pt x="6107" y="25049"/>
                </a:cubicBezTo>
                <a:cubicBezTo>
                  <a:pt x="6180" y="24478"/>
                  <a:pt x="6663" y="24048"/>
                  <a:pt x="7243" y="24045"/>
                </a:cubicBezTo>
                <a:close/>
                <a:moveTo>
                  <a:pt x="23077" y="24045"/>
                </a:moveTo>
                <a:cubicBezTo>
                  <a:pt x="23637" y="24045"/>
                  <a:pt x="24118" y="24453"/>
                  <a:pt x="24212" y="25000"/>
                </a:cubicBezTo>
                <a:cubicBezTo>
                  <a:pt x="24050" y="25168"/>
                  <a:pt x="23898" y="25352"/>
                  <a:pt x="23760" y="25548"/>
                </a:cubicBezTo>
                <a:cubicBezTo>
                  <a:pt x="23555" y="25511"/>
                  <a:pt x="23347" y="25494"/>
                  <a:pt x="23134" y="25494"/>
                </a:cubicBezTo>
                <a:lnTo>
                  <a:pt x="23110" y="25494"/>
                </a:lnTo>
                <a:cubicBezTo>
                  <a:pt x="22844" y="25499"/>
                  <a:pt x="22583" y="25528"/>
                  <a:pt x="22329" y="25581"/>
                </a:cubicBezTo>
                <a:lnTo>
                  <a:pt x="22354" y="25560"/>
                </a:lnTo>
                <a:cubicBezTo>
                  <a:pt x="22227" y="25377"/>
                  <a:pt x="22089" y="25209"/>
                  <a:pt x="21937" y="25049"/>
                </a:cubicBezTo>
                <a:cubicBezTo>
                  <a:pt x="22011" y="24478"/>
                  <a:pt x="22493" y="24048"/>
                  <a:pt x="23073" y="24045"/>
                </a:cubicBezTo>
                <a:close/>
                <a:moveTo>
                  <a:pt x="38908" y="24045"/>
                </a:moveTo>
                <a:cubicBezTo>
                  <a:pt x="39464" y="24045"/>
                  <a:pt x="39949" y="24453"/>
                  <a:pt x="40043" y="25000"/>
                </a:cubicBezTo>
                <a:cubicBezTo>
                  <a:pt x="39875" y="25168"/>
                  <a:pt x="39724" y="25352"/>
                  <a:pt x="39590" y="25548"/>
                </a:cubicBezTo>
                <a:cubicBezTo>
                  <a:pt x="39377" y="25511"/>
                  <a:pt x="39157" y="25494"/>
                  <a:pt x="38936" y="25494"/>
                </a:cubicBezTo>
                <a:cubicBezTo>
                  <a:pt x="38671" y="25499"/>
                  <a:pt x="38410" y="25528"/>
                  <a:pt x="38156" y="25581"/>
                </a:cubicBezTo>
                <a:lnTo>
                  <a:pt x="38185" y="25560"/>
                </a:lnTo>
                <a:cubicBezTo>
                  <a:pt x="38058" y="25377"/>
                  <a:pt x="37920" y="25209"/>
                  <a:pt x="37768" y="25049"/>
                </a:cubicBezTo>
                <a:cubicBezTo>
                  <a:pt x="37838" y="24478"/>
                  <a:pt x="38320" y="24048"/>
                  <a:pt x="38900" y="24045"/>
                </a:cubicBezTo>
                <a:close/>
                <a:moveTo>
                  <a:pt x="54735" y="24045"/>
                </a:moveTo>
                <a:cubicBezTo>
                  <a:pt x="55294" y="24045"/>
                  <a:pt x="55776" y="24453"/>
                  <a:pt x="55870" y="25000"/>
                </a:cubicBezTo>
                <a:cubicBezTo>
                  <a:pt x="55706" y="25168"/>
                  <a:pt x="55555" y="25352"/>
                  <a:pt x="55417" y="25548"/>
                </a:cubicBezTo>
                <a:cubicBezTo>
                  <a:pt x="55212" y="25511"/>
                  <a:pt x="55004" y="25494"/>
                  <a:pt x="54792" y="25494"/>
                </a:cubicBezTo>
                <a:lnTo>
                  <a:pt x="54767" y="25494"/>
                </a:lnTo>
                <a:cubicBezTo>
                  <a:pt x="54501" y="25499"/>
                  <a:pt x="54241" y="25528"/>
                  <a:pt x="53987" y="25581"/>
                </a:cubicBezTo>
                <a:lnTo>
                  <a:pt x="54011" y="25560"/>
                </a:lnTo>
                <a:cubicBezTo>
                  <a:pt x="53885" y="25377"/>
                  <a:pt x="53746" y="25209"/>
                  <a:pt x="53595" y="25049"/>
                </a:cubicBezTo>
                <a:cubicBezTo>
                  <a:pt x="53668" y="24478"/>
                  <a:pt x="54150" y="24048"/>
                  <a:pt x="54731" y="24045"/>
                </a:cubicBezTo>
                <a:close/>
                <a:moveTo>
                  <a:pt x="70565" y="24045"/>
                </a:moveTo>
                <a:cubicBezTo>
                  <a:pt x="71120" y="24045"/>
                  <a:pt x="71606" y="24453"/>
                  <a:pt x="71700" y="25000"/>
                </a:cubicBezTo>
                <a:cubicBezTo>
                  <a:pt x="71533" y="25168"/>
                  <a:pt x="71382" y="25352"/>
                  <a:pt x="71247" y="25548"/>
                </a:cubicBezTo>
                <a:cubicBezTo>
                  <a:pt x="71043" y="25511"/>
                  <a:pt x="70831" y="25494"/>
                  <a:pt x="70618" y="25494"/>
                </a:cubicBezTo>
                <a:lnTo>
                  <a:pt x="70594" y="25494"/>
                </a:lnTo>
                <a:cubicBezTo>
                  <a:pt x="70328" y="25499"/>
                  <a:pt x="70066" y="25528"/>
                  <a:pt x="69813" y="25581"/>
                </a:cubicBezTo>
                <a:lnTo>
                  <a:pt x="69842" y="25560"/>
                </a:lnTo>
                <a:cubicBezTo>
                  <a:pt x="69715" y="25377"/>
                  <a:pt x="69576" y="25209"/>
                  <a:pt x="69425" y="25049"/>
                </a:cubicBezTo>
                <a:cubicBezTo>
                  <a:pt x="69495" y="24478"/>
                  <a:pt x="69977" y="24048"/>
                  <a:pt x="70556" y="24045"/>
                </a:cubicBezTo>
                <a:close/>
                <a:moveTo>
                  <a:pt x="86392" y="24045"/>
                </a:moveTo>
                <a:cubicBezTo>
                  <a:pt x="86951" y="24045"/>
                  <a:pt x="87433" y="24453"/>
                  <a:pt x="87527" y="25000"/>
                </a:cubicBezTo>
                <a:cubicBezTo>
                  <a:pt x="87363" y="25168"/>
                  <a:pt x="87212" y="25352"/>
                  <a:pt x="87073" y="25548"/>
                </a:cubicBezTo>
                <a:cubicBezTo>
                  <a:pt x="86869" y="25511"/>
                  <a:pt x="86662" y="25494"/>
                  <a:pt x="86449" y="25494"/>
                </a:cubicBezTo>
                <a:lnTo>
                  <a:pt x="86424" y="25494"/>
                </a:lnTo>
                <a:cubicBezTo>
                  <a:pt x="86159" y="25499"/>
                  <a:pt x="85897" y="25528"/>
                  <a:pt x="85644" y="25581"/>
                </a:cubicBezTo>
                <a:lnTo>
                  <a:pt x="85669" y="25560"/>
                </a:lnTo>
                <a:cubicBezTo>
                  <a:pt x="85542" y="25377"/>
                  <a:pt x="85403" y="25209"/>
                  <a:pt x="85252" y="25049"/>
                </a:cubicBezTo>
                <a:cubicBezTo>
                  <a:pt x="85325" y="24478"/>
                  <a:pt x="85808" y="24048"/>
                  <a:pt x="86387" y="24045"/>
                </a:cubicBezTo>
                <a:close/>
                <a:moveTo>
                  <a:pt x="11186" y="23910"/>
                </a:moveTo>
                <a:cubicBezTo>
                  <a:pt x="12455" y="23910"/>
                  <a:pt x="13644" y="24534"/>
                  <a:pt x="14370" y="25577"/>
                </a:cubicBezTo>
                <a:cubicBezTo>
                  <a:pt x="14149" y="25622"/>
                  <a:pt x="13929" y="25690"/>
                  <a:pt x="13720" y="25773"/>
                </a:cubicBezTo>
                <a:cubicBezTo>
                  <a:pt x="13100" y="24992"/>
                  <a:pt x="12180" y="24547"/>
                  <a:pt x="11184" y="24547"/>
                </a:cubicBezTo>
                <a:lnTo>
                  <a:pt x="11164" y="24547"/>
                </a:lnTo>
                <a:cubicBezTo>
                  <a:pt x="10195" y="24555"/>
                  <a:pt x="9289" y="24989"/>
                  <a:pt x="8672" y="25739"/>
                </a:cubicBezTo>
                <a:cubicBezTo>
                  <a:pt x="8459" y="25662"/>
                  <a:pt x="8235" y="25601"/>
                  <a:pt x="8010" y="25560"/>
                </a:cubicBezTo>
                <a:cubicBezTo>
                  <a:pt x="8542" y="24800"/>
                  <a:pt x="9326" y="24265"/>
                  <a:pt x="10204" y="24037"/>
                </a:cubicBezTo>
                <a:cubicBezTo>
                  <a:pt x="10204" y="24041"/>
                  <a:pt x="10204" y="24041"/>
                  <a:pt x="10208" y="24045"/>
                </a:cubicBezTo>
                <a:lnTo>
                  <a:pt x="10273" y="24020"/>
                </a:lnTo>
                <a:cubicBezTo>
                  <a:pt x="10481" y="23967"/>
                  <a:pt x="10698" y="23935"/>
                  <a:pt x="10915" y="23918"/>
                </a:cubicBezTo>
                <a:cubicBezTo>
                  <a:pt x="10919" y="23922"/>
                  <a:pt x="10919" y="23926"/>
                  <a:pt x="10919" y="23926"/>
                </a:cubicBezTo>
                <a:lnTo>
                  <a:pt x="10947" y="23918"/>
                </a:lnTo>
                <a:cubicBezTo>
                  <a:pt x="11017" y="23914"/>
                  <a:pt x="11090" y="23910"/>
                  <a:pt x="11160" y="23910"/>
                </a:cubicBezTo>
                <a:cubicBezTo>
                  <a:pt x="11169" y="23910"/>
                  <a:pt x="11178" y="23910"/>
                  <a:pt x="11186" y="23910"/>
                </a:cubicBezTo>
                <a:close/>
                <a:moveTo>
                  <a:pt x="27017" y="23910"/>
                </a:moveTo>
                <a:cubicBezTo>
                  <a:pt x="28285" y="23910"/>
                  <a:pt x="29474" y="24534"/>
                  <a:pt x="30201" y="25577"/>
                </a:cubicBezTo>
                <a:cubicBezTo>
                  <a:pt x="29975" y="25622"/>
                  <a:pt x="29760" y="25690"/>
                  <a:pt x="29551" y="25773"/>
                </a:cubicBezTo>
                <a:cubicBezTo>
                  <a:pt x="28930" y="24992"/>
                  <a:pt x="28007" y="24547"/>
                  <a:pt x="27015" y="24547"/>
                </a:cubicBezTo>
                <a:lnTo>
                  <a:pt x="26990" y="24547"/>
                </a:lnTo>
                <a:cubicBezTo>
                  <a:pt x="26022" y="24555"/>
                  <a:pt x="25115" y="24989"/>
                  <a:pt x="24503" y="25739"/>
                </a:cubicBezTo>
                <a:cubicBezTo>
                  <a:pt x="24286" y="25662"/>
                  <a:pt x="24065" y="25601"/>
                  <a:pt x="23837" y="25560"/>
                </a:cubicBezTo>
                <a:cubicBezTo>
                  <a:pt x="24372" y="24800"/>
                  <a:pt x="25152" y="24265"/>
                  <a:pt x="26030" y="24037"/>
                </a:cubicBezTo>
                <a:cubicBezTo>
                  <a:pt x="26035" y="24041"/>
                  <a:pt x="26035" y="24041"/>
                  <a:pt x="26035" y="24045"/>
                </a:cubicBezTo>
                <a:lnTo>
                  <a:pt x="26099" y="24020"/>
                </a:lnTo>
                <a:cubicBezTo>
                  <a:pt x="26312" y="23967"/>
                  <a:pt x="26525" y="23935"/>
                  <a:pt x="26745" y="23918"/>
                </a:cubicBezTo>
                <a:cubicBezTo>
                  <a:pt x="26745" y="23922"/>
                  <a:pt x="26745" y="23926"/>
                  <a:pt x="26749" y="23926"/>
                </a:cubicBezTo>
                <a:lnTo>
                  <a:pt x="26774" y="23918"/>
                </a:lnTo>
                <a:cubicBezTo>
                  <a:pt x="26847" y="23914"/>
                  <a:pt x="26917" y="23910"/>
                  <a:pt x="26990" y="23910"/>
                </a:cubicBezTo>
                <a:cubicBezTo>
                  <a:pt x="26999" y="23910"/>
                  <a:pt x="27008" y="23910"/>
                  <a:pt x="27017" y="23910"/>
                </a:cubicBezTo>
                <a:close/>
                <a:moveTo>
                  <a:pt x="42843" y="23910"/>
                </a:moveTo>
                <a:cubicBezTo>
                  <a:pt x="44116" y="23910"/>
                  <a:pt x="45301" y="24534"/>
                  <a:pt x="46026" y="25577"/>
                </a:cubicBezTo>
                <a:cubicBezTo>
                  <a:pt x="45806" y="25622"/>
                  <a:pt x="45585" y="25690"/>
                  <a:pt x="45377" y="25773"/>
                </a:cubicBezTo>
                <a:cubicBezTo>
                  <a:pt x="44757" y="24992"/>
                  <a:pt x="43838" y="24547"/>
                  <a:pt x="42841" y="24547"/>
                </a:cubicBezTo>
                <a:lnTo>
                  <a:pt x="42821" y="24547"/>
                </a:lnTo>
                <a:cubicBezTo>
                  <a:pt x="41853" y="24555"/>
                  <a:pt x="40946" y="24989"/>
                  <a:pt x="40329" y="25739"/>
                </a:cubicBezTo>
                <a:cubicBezTo>
                  <a:pt x="40117" y="25662"/>
                  <a:pt x="39892" y="25601"/>
                  <a:pt x="39668" y="25560"/>
                </a:cubicBezTo>
                <a:cubicBezTo>
                  <a:pt x="40199" y="24800"/>
                  <a:pt x="40983" y="24265"/>
                  <a:pt x="41860" y="24037"/>
                </a:cubicBezTo>
                <a:cubicBezTo>
                  <a:pt x="41860" y="24041"/>
                  <a:pt x="41860" y="24041"/>
                  <a:pt x="41865" y="24045"/>
                </a:cubicBezTo>
                <a:lnTo>
                  <a:pt x="41930" y="24020"/>
                </a:lnTo>
                <a:cubicBezTo>
                  <a:pt x="42139" y="23967"/>
                  <a:pt x="42355" y="23935"/>
                  <a:pt x="42571" y="23918"/>
                </a:cubicBezTo>
                <a:cubicBezTo>
                  <a:pt x="42576" y="23922"/>
                  <a:pt x="42576" y="23926"/>
                  <a:pt x="42576" y="23926"/>
                </a:cubicBezTo>
                <a:lnTo>
                  <a:pt x="42604" y="23918"/>
                </a:lnTo>
                <a:cubicBezTo>
                  <a:pt x="42674" y="23914"/>
                  <a:pt x="42747" y="23910"/>
                  <a:pt x="42816" y="23910"/>
                </a:cubicBezTo>
                <a:cubicBezTo>
                  <a:pt x="42825" y="23910"/>
                  <a:pt x="42834" y="23910"/>
                  <a:pt x="42843" y="23910"/>
                </a:cubicBezTo>
                <a:close/>
                <a:moveTo>
                  <a:pt x="58673" y="23910"/>
                </a:moveTo>
                <a:cubicBezTo>
                  <a:pt x="59943" y="23910"/>
                  <a:pt x="61132" y="24534"/>
                  <a:pt x="61857" y="25577"/>
                </a:cubicBezTo>
                <a:cubicBezTo>
                  <a:pt x="61632" y="25622"/>
                  <a:pt x="61416" y="25690"/>
                  <a:pt x="61208" y="25773"/>
                </a:cubicBezTo>
                <a:cubicBezTo>
                  <a:pt x="60585" y="24992"/>
                  <a:pt x="59660" y="24547"/>
                  <a:pt x="58665" y="24547"/>
                </a:cubicBezTo>
                <a:cubicBezTo>
                  <a:pt x="58660" y="24547"/>
                  <a:pt x="58656" y="24547"/>
                  <a:pt x="58652" y="24547"/>
                </a:cubicBezTo>
                <a:cubicBezTo>
                  <a:pt x="57679" y="24555"/>
                  <a:pt x="56773" y="24989"/>
                  <a:pt x="56160" y="25739"/>
                </a:cubicBezTo>
                <a:cubicBezTo>
                  <a:pt x="55943" y="25662"/>
                  <a:pt x="55723" y="25601"/>
                  <a:pt x="55494" y="25560"/>
                </a:cubicBezTo>
                <a:cubicBezTo>
                  <a:pt x="56030" y="24800"/>
                  <a:pt x="56809" y="24265"/>
                  <a:pt x="57687" y="24037"/>
                </a:cubicBezTo>
                <a:cubicBezTo>
                  <a:pt x="57691" y="24041"/>
                  <a:pt x="57691" y="24041"/>
                  <a:pt x="57691" y="24045"/>
                </a:cubicBezTo>
                <a:lnTo>
                  <a:pt x="57757" y="24020"/>
                </a:lnTo>
                <a:cubicBezTo>
                  <a:pt x="57969" y="23967"/>
                  <a:pt x="58181" y="23935"/>
                  <a:pt x="58402" y="23918"/>
                </a:cubicBezTo>
                <a:cubicBezTo>
                  <a:pt x="58402" y="23922"/>
                  <a:pt x="58402" y="23926"/>
                  <a:pt x="58407" y="23926"/>
                </a:cubicBezTo>
                <a:lnTo>
                  <a:pt x="58431" y="23918"/>
                </a:lnTo>
                <a:cubicBezTo>
                  <a:pt x="58505" y="23914"/>
                  <a:pt x="58573" y="23910"/>
                  <a:pt x="58647" y="23910"/>
                </a:cubicBezTo>
                <a:cubicBezTo>
                  <a:pt x="58656" y="23910"/>
                  <a:pt x="58665" y="23910"/>
                  <a:pt x="58673" y="23910"/>
                </a:cubicBezTo>
                <a:close/>
                <a:moveTo>
                  <a:pt x="74498" y="23910"/>
                </a:moveTo>
                <a:cubicBezTo>
                  <a:pt x="75772" y="23910"/>
                  <a:pt x="76957" y="24531"/>
                  <a:pt x="77684" y="25577"/>
                </a:cubicBezTo>
                <a:cubicBezTo>
                  <a:pt x="77463" y="25622"/>
                  <a:pt x="77243" y="25690"/>
                  <a:pt x="77035" y="25773"/>
                </a:cubicBezTo>
                <a:cubicBezTo>
                  <a:pt x="76413" y="24992"/>
                  <a:pt x="75495" y="24547"/>
                  <a:pt x="74498" y="24547"/>
                </a:cubicBezTo>
                <a:lnTo>
                  <a:pt x="74477" y="24547"/>
                </a:lnTo>
                <a:cubicBezTo>
                  <a:pt x="73510" y="24555"/>
                  <a:pt x="72603" y="24989"/>
                  <a:pt x="71987" y="25739"/>
                </a:cubicBezTo>
                <a:cubicBezTo>
                  <a:pt x="71774" y="25662"/>
                  <a:pt x="71549" y="25601"/>
                  <a:pt x="71325" y="25560"/>
                </a:cubicBezTo>
                <a:cubicBezTo>
                  <a:pt x="71855" y="24800"/>
                  <a:pt x="72639" y="24265"/>
                  <a:pt x="73518" y="24037"/>
                </a:cubicBezTo>
                <a:cubicBezTo>
                  <a:pt x="73518" y="24041"/>
                  <a:pt x="73518" y="24041"/>
                  <a:pt x="73522" y="24045"/>
                </a:cubicBezTo>
                <a:lnTo>
                  <a:pt x="73587" y="24020"/>
                </a:lnTo>
                <a:cubicBezTo>
                  <a:pt x="73796" y="23967"/>
                  <a:pt x="74012" y="23935"/>
                  <a:pt x="74228" y="23918"/>
                </a:cubicBezTo>
                <a:cubicBezTo>
                  <a:pt x="74232" y="23922"/>
                  <a:pt x="74232" y="23926"/>
                  <a:pt x="74232" y="23926"/>
                </a:cubicBezTo>
                <a:lnTo>
                  <a:pt x="74262" y="23918"/>
                </a:lnTo>
                <a:cubicBezTo>
                  <a:pt x="74330" y="23914"/>
                  <a:pt x="74404" y="23910"/>
                  <a:pt x="74473" y="23910"/>
                </a:cubicBezTo>
                <a:close/>
                <a:moveTo>
                  <a:pt x="90329" y="23910"/>
                </a:moveTo>
                <a:cubicBezTo>
                  <a:pt x="91599" y="23910"/>
                  <a:pt x="92788" y="24531"/>
                  <a:pt x="93514" y="25577"/>
                </a:cubicBezTo>
                <a:cubicBezTo>
                  <a:pt x="93290" y="25622"/>
                  <a:pt x="93073" y="25690"/>
                  <a:pt x="92865" y="25773"/>
                </a:cubicBezTo>
                <a:cubicBezTo>
                  <a:pt x="92243" y="24992"/>
                  <a:pt x="91317" y="24547"/>
                  <a:pt x="90321" y="24547"/>
                </a:cubicBezTo>
                <a:cubicBezTo>
                  <a:pt x="90317" y="24547"/>
                  <a:pt x="90312" y="24547"/>
                  <a:pt x="90308" y="24547"/>
                </a:cubicBezTo>
                <a:cubicBezTo>
                  <a:pt x="89337" y="24555"/>
                  <a:pt x="88430" y="24989"/>
                  <a:pt x="87817" y="25739"/>
                </a:cubicBezTo>
                <a:cubicBezTo>
                  <a:pt x="87601" y="25662"/>
                  <a:pt x="87380" y="25601"/>
                  <a:pt x="87152" y="25560"/>
                </a:cubicBezTo>
                <a:cubicBezTo>
                  <a:pt x="87686" y="24800"/>
                  <a:pt x="88466" y="24265"/>
                  <a:pt x="89344" y="24037"/>
                </a:cubicBezTo>
                <a:cubicBezTo>
                  <a:pt x="89348" y="24041"/>
                  <a:pt x="89348" y="24041"/>
                  <a:pt x="89348" y="24045"/>
                </a:cubicBezTo>
                <a:lnTo>
                  <a:pt x="89414" y="24020"/>
                </a:lnTo>
                <a:cubicBezTo>
                  <a:pt x="89627" y="23967"/>
                  <a:pt x="89838" y="23935"/>
                  <a:pt x="90059" y="23918"/>
                </a:cubicBezTo>
                <a:cubicBezTo>
                  <a:pt x="90059" y="23922"/>
                  <a:pt x="90059" y="23926"/>
                  <a:pt x="90063" y="23926"/>
                </a:cubicBezTo>
                <a:lnTo>
                  <a:pt x="90087" y="23918"/>
                </a:lnTo>
                <a:cubicBezTo>
                  <a:pt x="90161" y="23914"/>
                  <a:pt x="90231" y="23910"/>
                  <a:pt x="90304" y="23910"/>
                </a:cubicBezTo>
                <a:close/>
                <a:moveTo>
                  <a:pt x="19093" y="23910"/>
                </a:moveTo>
                <a:cubicBezTo>
                  <a:pt x="20370" y="23910"/>
                  <a:pt x="21563" y="24538"/>
                  <a:pt x="22289" y="25588"/>
                </a:cubicBezTo>
                <a:cubicBezTo>
                  <a:pt x="22069" y="25637"/>
                  <a:pt x="21852" y="25703"/>
                  <a:pt x="21643" y="25788"/>
                </a:cubicBezTo>
                <a:cubicBezTo>
                  <a:pt x="21023" y="25000"/>
                  <a:pt x="20096" y="24547"/>
                  <a:pt x="19095" y="24547"/>
                </a:cubicBezTo>
                <a:lnTo>
                  <a:pt x="19070" y="24547"/>
                </a:lnTo>
                <a:cubicBezTo>
                  <a:pt x="18830" y="24551"/>
                  <a:pt x="18589" y="24580"/>
                  <a:pt x="18356" y="24633"/>
                </a:cubicBezTo>
                <a:cubicBezTo>
                  <a:pt x="17658" y="24796"/>
                  <a:pt x="17032" y="25185"/>
                  <a:pt x="16571" y="25752"/>
                </a:cubicBezTo>
                <a:lnTo>
                  <a:pt x="16576" y="25756"/>
                </a:lnTo>
                <a:cubicBezTo>
                  <a:pt x="16359" y="25675"/>
                  <a:pt x="16138" y="25609"/>
                  <a:pt x="15914" y="25568"/>
                </a:cubicBezTo>
                <a:cubicBezTo>
                  <a:pt x="16457" y="24789"/>
                  <a:pt x="17262" y="24245"/>
                  <a:pt x="18168" y="24020"/>
                </a:cubicBezTo>
                <a:lnTo>
                  <a:pt x="18168" y="24024"/>
                </a:lnTo>
                <a:lnTo>
                  <a:pt x="18176" y="24020"/>
                </a:lnTo>
                <a:cubicBezTo>
                  <a:pt x="18466" y="23950"/>
                  <a:pt x="18764" y="23910"/>
                  <a:pt x="19066" y="23910"/>
                </a:cubicBezTo>
                <a:cubicBezTo>
                  <a:pt x="19075" y="23910"/>
                  <a:pt x="19084" y="23910"/>
                  <a:pt x="19093" y="23910"/>
                </a:cubicBezTo>
                <a:close/>
                <a:moveTo>
                  <a:pt x="34924" y="23910"/>
                </a:moveTo>
                <a:cubicBezTo>
                  <a:pt x="36201" y="23910"/>
                  <a:pt x="37390" y="24538"/>
                  <a:pt x="38116" y="25588"/>
                </a:cubicBezTo>
                <a:cubicBezTo>
                  <a:pt x="37895" y="25637"/>
                  <a:pt x="37679" y="25703"/>
                  <a:pt x="37470" y="25788"/>
                </a:cubicBezTo>
                <a:cubicBezTo>
                  <a:pt x="36853" y="25000"/>
                  <a:pt x="35922" y="24547"/>
                  <a:pt x="34921" y="24547"/>
                </a:cubicBezTo>
                <a:lnTo>
                  <a:pt x="34901" y="24547"/>
                </a:lnTo>
                <a:cubicBezTo>
                  <a:pt x="33925" y="24555"/>
                  <a:pt x="33014" y="24992"/>
                  <a:pt x="32397" y="25752"/>
                </a:cubicBezTo>
                <a:lnTo>
                  <a:pt x="32401" y="25756"/>
                </a:lnTo>
                <a:cubicBezTo>
                  <a:pt x="32190" y="25675"/>
                  <a:pt x="31969" y="25609"/>
                  <a:pt x="31740" y="25568"/>
                </a:cubicBezTo>
                <a:cubicBezTo>
                  <a:pt x="32288" y="24789"/>
                  <a:pt x="33092" y="24245"/>
                  <a:pt x="33994" y="24020"/>
                </a:cubicBezTo>
                <a:lnTo>
                  <a:pt x="33994" y="24024"/>
                </a:lnTo>
                <a:lnTo>
                  <a:pt x="34007" y="24020"/>
                </a:lnTo>
                <a:cubicBezTo>
                  <a:pt x="34297" y="23950"/>
                  <a:pt x="34595" y="23910"/>
                  <a:pt x="34897" y="23910"/>
                </a:cubicBezTo>
                <a:cubicBezTo>
                  <a:pt x="34906" y="23910"/>
                  <a:pt x="34915" y="23910"/>
                  <a:pt x="34924" y="23910"/>
                </a:cubicBezTo>
                <a:close/>
                <a:moveTo>
                  <a:pt x="50750" y="23910"/>
                </a:moveTo>
                <a:cubicBezTo>
                  <a:pt x="52027" y="23910"/>
                  <a:pt x="53220" y="24538"/>
                  <a:pt x="53947" y="25588"/>
                </a:cubicBezTo>
                <a:cubicBezTo>
                  <a:pt x="53726" y="25637"/>
                  <a:pt x="53509" y="25703"/>
                  <a:pt x="53301" y="25788"/>
                </a:cubicBezTo>
                <a:cubicBezTo>
                  <a:pt x="52679" y="24996"/>
                  <a:pt x="51749" y="24547"/>
                  <a:pt x="50741" y="24547"/>
                </a:cubicBezTo>
                <a:cubicBezTo>
                  <a:pt x="50736" y="24547"/>
                  <a:pt x="50732" y="24547"/>
                  <a:pt x="50727" y="24547"/>
                </a:cubicBezTo>
                <a:cubicBezTo>
                  <a:pt x="49756" y="24555"/>
                  <a:pt x="48841" y="24992"/>
                  <a:pt x="48228" y="25752"/>
                </a:cubicBezTo>
                <a:lnTo>
                  <a:pt x="48232" y="25756"/>
                </a:lnTo>
                <a:cubicBezTo>
                  <a:pt x="48016" y="25675"/>
                  <a:pt x="47796" y="25609"/>
                  <a:pt x="47570" y="25568"/>
                </a:cubicBezTo>
                <a:cubicBezTo>
                  <a:pt x="48114" y="24789"/>
                  <a:pt x="48918" y="24245"/>
                  <a:pt x="49825" y="24020"/>
                </a:cubicBezTo>
                <a:lnTo>
                  <a:pt x="49825" y="24024"/>
                </a:lnTo>
                <a:lnTo>
                  <a:pt x="49834" y="24020"/>
                </a:lnTo>
                <a:cubicBezTo>
                  <a:pt x="50009" y="23975"/>
                  <a:pt x="50188" y="23947"/>
                  <a:pt x="50369" y="23931"/>
                </a:cubicBezTo>
                <a:cubicBezTo>
                  <a:pt x="50486" y="23918"/>
                  <a:pt x="50605" y="23910"/>
                  <a:pt x="50724" y="23910"/>
                </a:cubicBezTo>
                <a:cubicBezTo>
                  <a:pt x="50732" y="23910"/>
                  <a:pt x="50741" y="23910"/>
                  <a:pt x="50750" y="23910"/>
                </a:cubicBezTo>
                <a:close/>
                <a:moveTo>
                  <a:pt x="66581" y="23910"/>
                </a:moveTo>
                <a:cubicBezTo>
                  <a:pt x="67858" y="23910"/>
                  <a:pt x="69047" y="24538"/>
                  <a:pt x="69772" y="25588"/>
                </a:cubicBezTo>
                <a:cubicBezTo>
                  <a:pt x="69552" y="25637"/>
                  <a:pt x="69336" y="25703"/>
                  <a:pt x="69127" y="25788"/>
                </a:cubicBezTo>
                <a:cubicBezTo>
                  <a:pt x="68511" y="25000"/>
                  <a:pt x="67580" y="24547"/>
                  <a:pt x="66579" y="24547"/>
                </a:cubicBezTo>
                <a:lnTo>
                  <a:pt x="66558" y="24547"/>
                </a:lnTo>
                <a:cubicBezTo>
                  <a:pt x="65582" y="24555"/>
                  <a:pt x="64671" y="24992"/>
                  <a:pt x="64055" y="25752"/>
                </a:cubicBezTo>
                <a:lnTo>
                  <a:pt x="64059" y="25756"/>
                </a:lnTo>
                <a:cubicBezTo>
                  <a:pt x="63847" y="25675"/>
                  <a:pt x="63626" y="25609"/>
                  <a:pt x="63397" y="25568"/>
                </a:cubicBezTo>
                <a:cubicBezTo>
                  <a:pt x="63945" y="24789"/>
                  <a:pt x="64749" y="24245"/>
                  <a:pt x="65651" y="24020"/>
                </a:cubicBezTo>
                <a:lnTo>
                  <a:pt x="65651" y="24024"/>
                </a:lnTo>
                <a:lnTo>
                  <a:pt x="65664" y="24020"/>
                </a:lnTo>
                <a:cubicBezTo>
                  <a:pt x="65954" y="23950"/>
                  <a:pt x="66252" y="23910"/>
                  <a:pt x="66554" y="23910"/>
                </a:cubicBezTo>
                <a:cubicBezTo>
                  <a:pt x="66563" y="23910"/>
                  <a:pt x="66572" y="23910"/>
                  <a:pt x="66581" y="23910"/>
                </a:cubicBezTo>
                <a:close/>
                <a:moveTo>
                  <a:pt x="82408" y="23910"/>
                </a:moveTo>
                <a:cubicBezTo>
                  <a:pt x="83684" y="23910"/>
                  <a:pt x="84878" y="24538"/>
                  <a:pt x="85603" y="25588"/>
                </a:cubicBezTo>
                <a:cubicBezTo>
                  <a:pt x="85382" y="25637"/>
                  <a:pt x="85167" y="25703"/>
                  <a:pt x="84958" y="25788"/>
                </a:cubicBezTo>
                <a:cubicBezTo>
                  <a:pt x="84336" y="24996"/>
                  <a:pt x="83405" y="24547"/>
                  <a:pt x="82398" y="24547"/>
                </a:cubicBezTo>
                <a:cubicBezTo>
                  <a:pt x="82394" y="24547"/>
                  <a:pt x="82389" y="24547"/>
                  <a:pt x="82385" y="24547"/>
                </a:cubicBezTo>
                <a:cubicBezTo>
                  <a:pt x="81412" y="24555"/>
                  <a:pt x="80498" y="24992"/>
                  <a:pt x="79885" y="25752"/>
                </a:cubicBezTo>
                <a:lnTo>
                  <a:pt x="79889" y="25756"/>
                </a:lnTo>
                <a:cubicBezTo>
                  <a:pt x="79673" y="25675"/>
                  <a:pt x="79452" y="25609"/>
                  <a:pt x="79227" y="25568"/>
                </a:cubicBezTo>
                <a:cubicBezTo>
                  <a:pt x="79771" y="24789"/>
                  <a:pt x="80575" y="24245"/>
                  <a:pt x="81482" y="24020"/>
                </a:cubicBezTo>
                <a:lnTo>
                  <a:pt x="81482" y="24024"/>
                </a:lnTo>
                <a:lnTo>
                  <a:pt x="81491" y="24020"/>
                </a:lnTo>
                <a:cubicBezTo>
                  <a:pt x="81780" y="23950"/>
                  <a:pt x="82079" y="23910"/>
                  <a:pt x="82381" y="23910"/>
                </a:cubicBezTo>
                <a:cubicBezTo>
                  <a:pt x="82390" y="23910"/>
                  <a:pt x="82399" y="23910"/>
                  <a:pt x="82408" y="23910"/>
                </a:cubicBezTo>
                <a:close/>
                <a:moveTo>
                  <a:pt x="11180" y="24617"/>
                </a:moveTo>
                <a:cubicBezTo>
                  <a:pt x="12145" y="24617"/>
                  <a:pt x="13045" y="25046"/>
                  <a:pt x="13651" y="25801"/>
                </a:cubicBezTo>
                <a:cubicBezTo>
                  <a:pt x="13443" y="25886"/>
                  <a:pt x="13243" y="25993"/>
                  <a:pt x="13055" y="26112"/>
                </a:cubicBezTo>
                <a:cubicBezTo>
                  <a:pt x="12576" y="25581"/>
                  <a:pt x="11897" y="25279"/>
                  <a:pt x="11185" y="25279"/>
                </a:cubicBezTo>
                <a:cubicBezTo>
                  <a:pt x="11179" y="25279"/>
                  <a:pt x="11173" y="25279"/>
                  <a:pt x="11168" y="25279"/>
                </a:cubicBezTo>
                <a:cubicBezTo>
                  <a:pt x="10481" y="25283"/>
                  <a:pt x="9824" y="25568"/>
                  <a:pt x="9354" y="26071"/>
                </a:cubicBezTo>
                <a:cubicBezTo>
                  <a:pt x="9158" y="25952"/>
                  <a:pt x="8954" y="25850"/>
                  <a:pt x="8742" y="25769"/>
                </a:cubicBezTo>
                <a:cubicBezTo>
                  <a:pt x="9341" y="25041"/>
                  <a:pt x="10224" y="24625"/>
                  <a:pt x="11164" y="24617"/>
                </a:cubicBezTo>
                <a:cubicBezTo>
                  <a:pt x="11169" y="24617"/>
                  <a:pt x="11175" y="24617"/>
                  <a:pt x="11180" y="24617"/>
                </a:cubicBezTo>
                <a:close/>
                <a:moveTo>
                  <a:pt x="27011" y="24617"/>
                </a:moveTo>
                <a:cubicBezTo>
                  <a:pt x="27976" y="24617"/>
                  <a:pt x="28872" y="25046"/>
                  <a:pt x="29481" y="25801"/>
                </a:cubicBezTo>
                <a:cubicBezTo>
                  <a:pt x="29273" y="25886"/>
                  <a:pt x="29073" y="25993"/>
                  <a:pt x="28881" y="26112"/>
                </a:cubicBezTo>
                <a:cubicBezTo>
                  <a:pt x="28403" y="25581"/>
                  <a:pt x="27728" y="25279"/>
                  <a:pt x="27015" y="25279"/>
                </a:cubicBezTo>
                <a:cubicBezTo>
                  <a:pt x="27010" y="25279"/>
                  <a:pt x="27004" y="25279"/>
                  <a:pt x="26998" y="25279"/>
                </a:cubicBezTo>
                <a:cubicBezTo>
                  <a:pt x="26312" y="25283"/>
                  <a:pt x="25650" y="25568"/>
                  <a:pt x="25181" y="26071"/>
                </a:cubicBezTo>
                <a:cubicBezTo>
                  <a:pt x="24989" y="25952"/>
                  <a:pt x="24785" y="25850"/>
                  <a:pt x="24572" y="25769"/>
                </a:cubicBezTo>
                <a:cubicBezTo>
                  <a:pt x="25172" y="25041"/>
                  <a:pt x="26050" y="24625"/>
                  <a:pt x="26994" y="24617"/>
                </a:cubicBezTo>
                <a:cubicBezTo>
                  <a:pt x="27000" y="24617"/>
                  <a:pt x="27005" y="24617"/>
                  <a:pt x="27011" y="24617"/>
                </a:cubicBezTo>
                <a:close/>
                <a:moveTo>
                  <a:pt x="42837" y="24617"/>
                </a:moveTo>
                <a:cubicBezTo>
                  <a:pt x="43803" y="24617"/>
                  <a:pt x="44703" y="25046"/>
                  <a:pt x="45308" y="25801"/>
                </a:cubicBezTo>
                <a:cubicBezTo>
                  <a:pt x="45100" y="25886"/>
                  <a:pt x="44899" y="25993"/>
                  <a:pt x="44712" y="26112"/>
                </a:cubicBezTo>
                <a:cubicBezTo>
                  <a:pt x="44234" y="25581"/>
                  <a:pt x="43556" y="25279"/>
                  <a:pt x="42841" y="25279"/>
                </a:cubicBezTo>
                <a:lnTo>
                  <a:pt x="42825" y="25279"/>
                </a:lnTo>
                <a:cubicBezTo>
                  <a:pt x="42139" y="25283"/>
                  <a:pt x="41481" y="25568"/>
                  <a:pt x="41012" y="26071"/>
                </a:cubicBezTo>
                <a:cubicBezTo>
                  <a:pt x="40815" y="25952"/>
                  <a:pt x="40611" y="25850"/>
                  <a:pt x="40399" y="25769"/>
                </a:cubicBezTo>
                <a:cubicBezTo>
                  <a:pt x="40999" y="25041"/>
                  <a:pt x="41881" y="24625"/>
                  <a:pt x="42821" y="24617"/>
                </a:cubicBezTo>
                <a:cubicBezTo>
                  <a:pt x="42826" y="24617"/>
                  <a:pt x="42832" y="24617"/>
                  <a:pt x="42837" y="24617"/>
                </a:cubicBezTo>
                <a:close/>
                <a:moveTo>
                  <a:pt x="58671" y="24617"/>
                </a:moveTo>
                <a:cubicBezTo>
                  <a:pt x="59636" y="24617"/>
                  <a:pt x="60530" y="25049"/>
                  <a:pt x="61138" y="25801"/>
                </a:cubicBezTo>
                <a:cubicBezTo>
                  <a:pt x="60931" y="25886"/>
                  <a:pt x="60730" y="25993"/>
                  <a:pt x="60539" y="26112"/>
                </a:cubicBezTo>
                <a:cubicBezTo>
                  <a:pt x="60060" y="25581"/>
                  <a:pt x="59385" y="25279"/>
                  <a:pt x="58673" y="25279"/>
                </a:cubicBezTo>
                <a:cubicBezTo>
                  <a:pt x="58667" y="25279"/>
                  <a:pt x="58661" y="25279"/>
                  <a:pt x="58656" y="25279"/>
                </a:cubicBezTo>
                <a:cubicBezTo>
                  <a:pt x="57969" y="25283"/>
                  <a:pt x="57308" y="25568"/>
                  <a:pt x="56838" y="26071"/>
                </a:cubicBezTo>
                <a:cubicBezTo>
                  <a:pt x="56646" y="25952"/>
                  <a:pt x="56441" y="25850"/>
                  <a:pt x="56229" y="25769"/>
                </a:cubicBezTo>
                <a:cubicBezTo>
                  <a:pt x="56829" y="25041"/>
                  <a:pt x="57708" y="24625"/>
                  <a:pt x="58652" y="24617"/>
                </a:cubicBezTo>
                <a:close/>
                <a:moveTo>
                  <a:pt x="74498" y="24617"/>
                </a:moveTo>
                <a:cubicBezTo>
                  <a:pt x="75466" y="24617"/>
                  <a:pt x="76360" y="25049"/>
                  <a:pt x="76965" y="25801"/>
                </a:cubicBezTo>
                <a:cubicBezTo>
                  <a:pt x="76756" y="25886"/>
                  <a:pt x="76556" y="25993"/>
                  <a:pt x="76369" y="26112"/>
                </a:cubicBezTo>
                <a:cubicBezTo>
                  <a:pt x="75891" y="25581"/>
                  <a:pt x="75213" y="25279"/>
                  <a:pt x="74498" y="25279"/>
                </a:cubicBezTo>
                <a:lnTo>
                  <a:pt x="74482" y="25279"/>
                </a:lnTo>
                <a:cubicBezTo>
                  <a:pt x="73796" y="25283"/>
                  <a:pt x="73138" y="25568"/>
                  <a:pt x="72669" y="26071"/>
                </a:cubicBezTo>
                <a:cubicBezTo>
                  <a:pt x="72473" y="25952"/>
                  <a:pt x="72268" y="25850"/>
                  <a:pt x="72056" y="25769"/>
                </a:cubicBezTo>
                <a:cubicBezTo>
                  <a:pt x="72656" y="25041"/>
                  <a:pt x="73538" y="24625"/>
                  <a:pt x="74477" y="24617"/>
                </a:cubicBezTo>
                <a:close/>
                <a:moveTo>
                  <a:pt x="90329" y="24617"/>
                </a:moveTo>
                <a:cubicBezTo>
                  <a:pt x="91293" y="24617"/>
                  <a:pt x="92187" y="25049"/>
                  <a:pt x="92796" y="25801"/>
                </a:cubicBezTo>
                <a:cubicBezTo>
                  <a:pt x="92587" y="25886"/>
                  <a:pt x="92387" y="25993"/>
                  <a:pt x="92195" y="26112"/>
                </a:cubicBezTo>
                <a:cubicBezTo>
                  <a:pt x="91717" y="25581"/>
                  <a:pt x="91042" y="25279"/>
                  <a:pt x="90330" y="25279"/>
                </a:cubicBezTo>
                <a:cubicBezTo>
                  <a:pt x="90324" y="25279"/>
                  <a:pt x="90319" y="25279"/>
                  <a:pt x="90313" y="25279"/>
                </a:cubicBezTo>
                <a:cubicBezTo>
                  <a:pt x="89627" y="25283"/>
                  <a:pt x="88965" y="25568"/>
                  <a:pt x="88495" y="26071"/>
                </a:cubicBezTo>
                <a:cubicBezTo>
                  <a:pt x="88303" y="25952"/>
                  <a:pt x="88099" y="25850"/>
                  <a:pt x="87887" y="25769"/>
                </a:cubicBezTo>
                <a:cubicBezTo>
                  <a:pt x="88487" y="25041"/>
                  <a:pt x="89365" y="24625"/>
                  <a:pt x="90308" y="24617"/>
                </a:cubicBezTo>
                <a:close/>
                <a:moveTo>
                  <a:pt x="19091" y="24617"/>
                </a:moveTo>
                <a:cubicBezTo>
                  <a:pt x="20065" y="24617"/>
                  <a:pt x="20969" y="25054"/>
                  <a:pt x="21575" y="25818"/>
                </a:cubicBezTo>
                <a:cubicBezTo>
                  <a:pt x="21370" y="25907"/>
                  <a:pt x="21170" y="26014"/>
                  <a:pt x="20982" y="26136"/>
                </a:cubicBezTo>
                <a:cubicBezTo>
                  <a:pt x="20504" y="25588"/>
                  <a:pt x="19818" y="25279"/>
                  <a:pt x="19091" y="25279"/>
                </a:cubicBezTo>
                <a:lnTo>
                  <a:pt x="19079" y="25279"/>
                </a:lnTo>
                <a:cubicBezTo>
                  <a:pt x="18384" y="25283"/>
                  <a:pt x="17715" y="25577"/>
                  <a:pt x="17245" y="26087"/>
                </a:cubicBezTo>
                <a:cubicBezTo>
                  <a:pt x="17053" y="25969"/>
                  <a:pt x="16849" y="25867"/>
                  <a:pt x="16640" y="25781"/>
                </a:cubicBezTo>
                <a:cubicBezTo>
                  <a:pt x="16861" y="25511"/>
                  <a:pt x="17122" y="25283"/>
                  <a:pt x="17413" y="25098"/>
                </a:cubicBezTo>
                <a:cubicBezTo>
                  <a:pt x="17903" y="24792"/>
                  <a:pt x="18474" y="24621"/>
                  <a:pt x="19075" y="24617"/>
                </a:cubicBezTo>
                <a:cubicBezTo>
                  <a:pt x="19081" y="24617"/>
                  <a:pt x="19086" y="24617"/>
                  <a:pt x="19091" y="24617"/>
                </a:cubicBezTo>
                <a:close/>
                <a:moveTo>
                  <a:pt x="34917" y="24617"/>
                </a:moveTo>
                <a:cubicBezTo>
                  <a:pt x="35896" y="24617"/>
                  <a:pt x="36796" y="25054"/>
                  <a:pt x="37405" y="25818"/>
                </a:cubicBezTo>
                <a:cubicBezTo>
                  <a:pt x="37196" y="25907"/>
                  <a:pt x="37000" y="26014"/>
                  <a:pt x="36812" y="26136"/>
                </a:cubicBezTo>
                <a:cubicBezTo>
                  <a:pt x="36335" y="25588"/>
                  <a:pt x="35649" y="25279"/>
                  <a:pt x="34921" y="25279"/>
                </a:cubicBezTo>
                <a:lnTo>
                  <a:pt x="34906" y="25279"/>
                </a:lnTo>
                <a:cubicBezTo>
                  <a:pt x="34689" y="25279"/>
                  <a:pt x="34472" y="25307"/>
                  <a:pt x="34269" y="25364"/>
                </a:cubicBezTo>
                <a:cubicBezTo>
                  <a:pt x="33815" y="25486"/>
                  <a:pt x="33398" y="25735"/>
                  <a:pt x="33072" y="26087"/>
                </a:cubicBezTo>
                <a:cubicBezTo>
                  <a:pt x="32880" y="25969"/>
                  <a:pt x="32680" y="25867"/>
                  <a:pt x="32467" y="25781"/>
                </a:cubicBezTo>
                <a:cubicBezTo>
                  <a:pt x="33068" y="25049"/>
                  <a:pt x="33954" y="24625"/>
                  <a:pt x="34901" y="24617"/>
                </a:cubicBezTo>
                <a:cubicBezTo>
                  <a:pt x="34906" y="24617"/>
                  <a:pt x="34912" y="24617"/>
                  <a:pt x="34917" y="24617"/>
                </a:cubicBezTo>
                <a:close/>
                <a:moveTo>
                  <a:pt x="50752" y="24617"/>
                </a:moveTo>
                <a:cubicBezTo>
                  <a:pt x="51724" y="24617"/>
                  <a:pt x="52627" y="25053"/>
                  <a:pt x="53231" y="25818"/>
                </a:cubicBezTo>
                <a:cubicBezTo>
                  <a:pt x="53027" y="25907"/>
                  <a:pt x="52827" y="26014"/>
                  <a:pt x="52639" y="26136"/>
                </a:cubicBezTo>
                <a:cubicBezTo>
                  <a:pt x="52161" y="25589"/>
                  <a:pt x="51473" y="25279"/>
                  <a:pt x="50753" y="25279"/>
                </a:cubicBezTo>
                <a:cubicBezTo>
                  <a:pt x="50748" y="25279"/>
                  <a:pt x="50742" y="25279"/>
                  <a:pt x="50736" y="25279"/>
                </a:cubicBezTo>
                <a:cubicBezTo>
                  <a:pt x="50041" y="25283"/>
                  <a:pt x="49372" y="25577"/>
                  <a:pt x="48902" y="26087"/>
                </a:cubicBezTo>
                <a:cubicBezTo>
                  <a:pt x="48710" y="25969"/>
                  <a:pt x="48506" y="25867"/>
                  <a:pt x="48298" y="25781"/>
                </a:cubicBezTo>
                <a:cubicBezTo>
                  <a:pt x="48898" y="25049"/>
                  <a:pt x="49785" y="24625"/>
                  <a:pt x="50731" y="24617"/>
                </a:cubicBezTo>
                <a:close/>
                <a:moveTo>
                  <a:pt x="66579" y="24617"/>
                </a:moveTo>
                <a:cubicBezTo>
                  <a:pt x="67555" y="24617"/>
                  <a:pt x="68454" y="25053"/>
                  <a:pt x="69062" y="25818"/>
                </a:cubicBezTo>
                <a:cubicBezTo>
                  <a:pt x="68854" y="25907"/>
                  <a:pt x="68658" y="26014"/>
                  <a:pt x="68470" y="26136"/>
                </a:cubicBezTo>
                <a:cubicBezTo>
                  <a:pt x="67992" y="25588"/>
                  <a:pt x="67306" y="25279"/>
                  <a:pt x="66579" y="25279"/>
                </a:cubicBezTo>
                <a:lnTo>
                  <a:pt x="66562" y="25279"/>
                </a:lnTo>
                <a:cubicBezTo>
                  <a:pt x="65868" y="25283"/>
                  <a:pt x="65202" y="25577"/>
                  <a:pt x="64729" y="26087"/>
                </a:cubicBezTo>
                <a:cubicBezTo>
                  <a:pt x="64537" y="25969"/>
                  <a:pt x="64337" y="25867"/>
                  <a:pt x="64124" y="25781"/>
                </a:cubicBezTo>
                <a:cubicBezTo>
                  <a:pt x="64724" y="25049"/>
                  <a:pt x="65611" y="24625"/>
                  <a:pt x="66558" y="24617"/>
                </a:cubicBezTo>
                <a:close/>
                <a:moveTo>
                  <a:pt x="82409" y="24617"/>
                </a:moveTo>
                <a:cubicBezTo>
                  <a:pt x="83382" y="24617"/>
                  <a:pt x="84284" y="25053"/>
                  <a:pt x="84888" y="25818"/>
                </a:cubicBezTo>
                <a:cubicBezTo>
                  <a:pt x="84684" y="25907"/>
                  <a:pt x="84484" y="26014"/>
                  <a:pt x="84296" y="26136"/>
                </a:cubicBezTo>
                <a:cubicBezTo>
                  <a:pt x="83818" y="25589"/>
                  <a:pt x="83131" y="25279"/>
                  <a:pt x="82410" y="25279"/>
                </a:cubicBezTo>
                <a:cubicBezTo>
                  <a:pt x="82404" y="25279"/>
                  <a:pt x="82398" y="25279"/>
                  <a:pt x="82393" y="25279"/>
                </a:cubicBezTo>
                <a:cubicBezTo>
                  <a:pt x="81699" y="25283"/>
                  <a:pt x="81029" y="25577"/>
                  <a:pt x="80560" y="26087"/>
                </a:cubicBezTo>
                <a:cubicBezTo>
                  <a:pt x="80367" y="25969"/>
                  <a:pt x="80163" y="25867"/>
                  <a:pt x="79955" y="25781"/>
                </a:cubicBezTo>
                <a:cubicBezTo>
                  <a:pt x="80555" y="25049"/>
                  <a:pt x="81442" y="24625"/>
                  <a:pt x="82389" y="24617"/>
                </a:cubicBezTo>
                <a:close/>
                <a:moveTo>
                  <a:pt x="11182" y="25347"/>
                </a:moveTo>
                <a:cubicBezTo>
                  <a:pt x="11874" y="25347"/>
                  <a:pt x="12530" y="25637"/>
                  <a:pt x="12993" y="26148"/>
                </a:cubicBezTo>
                <a:cubicBezTo>
                  <a:pt x="12821" y="26263"/>
                  <a:pt x="12655" y="26389"/>
                  <a:pt x="12503" y="26532"/>
                </a:cubicBezTo>
                <a:cubicBezTo>
                  <a:pt x="12160" y="26173"/>
                  <a:pt x="11682" y="25965"/>
                  <a:pt x="11184" y="25965"/>
                </a:cubicBezTo>
                <a:lnTo>
                  <a:pt x="11172" y="25965"/>
                </a:lnTo>
                <a:cubicBezTo>
                  <a:pt x="10698" y="25969"/>
                  <a:pt x="10253" y="26152"/>
                  <a:pt x="9914" y="26479"/>
                </a:cubicBezTo>
                <a:cubicBezTo>
                  <a:pt x="9758" y="26344"/>
                  <a:pt x="9591" y="26218"/>
                  <a:pt x="9415" y="26107"/>
                </a:cubicBezTo>
                <a:cubicBezTo>
                  <a:pt x="9869" y="25630"/>
                  <a:pt x="10506" y="25352"/>
                  <a:pt x="11168" y="25347"/>
                </a:cubicBezTo>
                <a:cubicBezTo>
                  <a:pt x="11172" y="25347"/>
                  <a:pt x="11177" y="25347"/>
                  <a:pt x="11182" y="25347"/>
                </a:cubicBezTo>
                <a:close/>
                <a:moveTo>
                  <a:pt x="27012" y="25347"/>
                </a:moveTo>
                <a:cubicBezTo>
                  <a:pt x="27701" y="25347"/>
                  <a:pt x="28357" y="25637"/>
                  <a:pt x="28819" y="26148"/>
                </a:cubicBezTo>
                <a:cubicBezTo>
                  <a:pt x="28648" y="26263"/>
                  <a:pt x="28485" y="26389"/>
                  <a:pt x="28329" y="26532"/>
                </a:cubicBezTo>
                <a:cubicBezTo>
                  <a:pt x="27986" y="26169"/>
                  <a:pt x="27505" y="25965"/>
                  <a:pt x="27002" y="25965"/>
                </a:cubicBezTo>
                <a:cubicBezTo>
                  <a:pt x="26529" y="25969"/>
                  <a:pt x="26084" y="26152"/>
                  <a:pt x="25745" y="26479"/>
                </a:cubicBezTo>
                <a:cubicBezTo>
                  <a:pt x="25585" y="26344"/>
                  <a:pt x="25417" y="26218"/>
                  <a:pt x="25242" y="26107"/>
                </a:cubicBezTo>
                <a:cubicBezTo>
                  <a:pt x="25699" y="25630"/>
                  <a:pt x="26337" y="25352"/>
                  <a:pt x="26998" y="25347"/>
                </a:cubicBezTo>
                <a:cubicBezTo>
                  <a:pt x="27003" y="25347"/>
                  <a:pt x="27008" y="25347"/>
                  <a:pt x="27012" y="25347"/>
                </a:cubicBezTo>
                <a:close/>
                <a:moveTo>
                  <a:pt x="42839" y="25347"/>
                </a:moveTo>
                <a:cubicBezTo>
                  <a:pt x="43528" y="25347"/>
                  <a:pt x="44188" y="25637"/>
                  <a:pt x="44650" y="26148"/>
                </a:cubicBezTo>
                <a:cubicBezTo>
                  <a:pt x="44479" y="26263"/>
                  <a:pt x="44311" y="26389"/>
                  <a:pt x="44160" y="26532"/>
                </a:cubicBezTo>
                <a:cubicBezTo>
                  <a:pt x="43817" y="26173"/>
                  <a:pt x="43340" y="25965"/>
                  <a:pt x="42841" y="25965"/>
                </a:cubicBezTo>
                <a:lnTo>
                  <a:pt x="42829" y="25965"/>
                </a:lnTo>
                <a:cubicBezTo>
                  <a:pt x="42355" y="25969"/>
                  <a:pt x="41909" y="26152"/>
                  <a:pt x="41571" y="26479"/>
                </a:cubicBezTo>
                <a:cubicBezTo>
                  <a:pt x="41415" y="26344"/>
                  <a:pt x="41248" y="26218"/>
                  <a:pt x="41072" y="26107"/>
                </a:cubicBezTo>
                <a:cubicBezTo>
                  <a:pt x="41526" y="25630"/>
                  <a:pt x="42163" y="25352"/>
                  <a:pt x="42825" y="25347"/>
                </a:cubicBezTo>
                <a:cubicBezTo>
                  <a:pt x="42830" y="25347"/>
                  <a:pt x="42834" y="25347"/>
                  <a:pt x="42839" y="25347"/>
                </a:cubicBezTo>
                <a:close/>
                <a:moveTo>
                  <a:pt x="58671" y="25347"/>
                </a:moveTo>
                <a:cubicBezTo>
                  <a:pt x="59362" y="25347"/>
                  <a:pt x="60015" y="25637"/>
                  <a:pt x="60477" y="26148"/>
                </a:cubicBezTo>
                <a:cubicBezTo>
                  <a:pt x="60305" y="26263"/>
                  <a:pt x="60142" y="26389"/>
                  <a:pt x="59987" y="26532"/>
                </a:cubicBezTo>
                <a:cubicBezTo>
                  <a:pt x="59644" y="26173"/>
                  <a:pt x="59166" y="25965"/>
                  <a:pt x="58667" y="25965"/>
                </a:cubicBezTo>
                <a:lnTo>
                  <a:pt x="58659" y="25965"/>
                </a:lnTo>
                <a:cubicBezTo>
                  <a:pt x="58186" y="25969"/>
                  <a:pt x="57740" y="26152"/>
                  <a:pt x="57402" y="26479"/>
                </a:cubicBezTo>
                <a:cubicBezTo>
                  <a:pt x="57242" y="26344"/>
                  <a:pt x="57074" y="26218"/>
                  <a:pt x="56899" y="26107"/>
                </a:cubicBezTo>
                <a:cubicBezTo>
                  <a:pt x="57357" y="25630"/>
                  <a:pt x="57994" y="25352"/>
                  <a:pt x="58656" y="25347"/>
                </a:cubicBezTo>
                <a:close/>
                <a:moveTo>
                  <a:pt x="74498" y="25347"/>
                </a:moveTo>
                <a:cubicBezTo>
                  <a:pt x="75188" y="25347"/>
                  <a:pt x="75842" y="25637"/>
                  <a:pt x="76307" y="26148"/>
                </a:cubicBezTo>
                <a:cubicBezTo>
                  <a:pt x="76136" y="26263"/>
                  <a:pt x="75972" y="26389"/>
                  <a:pt x="75817" y="26532"/>
                </a:cubicBezTo>
                <a:cubicBezTo>
                  <a:pt x="75474" y="26173"/>
                  <a:pt x="74997" y="25965"/>
                  <a:pt x="74498" y="25965"/>
                </a:cubicBezTo>
                <a:lnTo>
                  <a:pt x="74486" y="25965"/>
                </a:lnTo>
                <a:cubicBezTo>
                  <a:pt x="74012" y="25969"/>
                  <a:pt x="73567" y="26152"/>
                  <a:pt x="73228" y="26479"/>
                </a:cubicBezTo>
                <a:cubicBezTo>
                  <a:pt x="73073" y="26344"/>
                  <a:pt x="72905" y="26218"/>
                  <a:pt x="72730" y="26107"/>
                </a:cubicBezTo>
                <a:cubicBezTo>
                  <a:pt x="73183" y="25630"/>
                  <a:pt x="73821" y="25352"/>
                  <a:pt x="74482" y="25347"/>
                </a:cubicBezTo>
                <a:close/>
                <a:moveTo>
                  <a:pt x="90329" y="25347"/>
                </a:moveTo>
                <a:cubicBezTo>
                  <a:pt x="91019" y="25347"/>
                  <a:pt x="91672" y="25637"/>
                  <a:pt x="92134" y="26148"/>
                </a:cubicBezTo>
                <a:cubicBezTo>
                  <a:pt x="91963" y="26263"/>
                  <a:pt x="91799" y="26389"/>
                  <a:pt x="91644" y="26532"/>
                </a:cubicBezTo>
                <a:cubicBezTo>
                  <a:pt x="91301" y="26173"/>
                  <a:pt x="90823" y="25965"/>
                  <a:pt x="90325" y="25965"/>
                </a:cubicBezTo>
                <a:lnTo>
                  <a:pt x="90317" y="25965"/>
                </a:lnTo>
                <a:cubicBezTo>
                  <a:pt x="89842" y="25969"/>
                  <a:pt x="89397" y="26152"/>
                  <a:pt x="89058" y="26479"/>
                </a:cubicBezTo>
                <a:cubicBezTo>
                  <a:pt x="88899" y="26344"/>
                  <a:pt x="88732" y="26218"/>
                  <a:pt x="88556" y="26107"/>
                </a:cubicBezTo>
                <a:cubicBezTo>
                  <a:pt x="89014" y="25630"/>
                  <a:pt x="89651" y="25352"/>
                  <a:pt x="90313" y="25347"/>
                </a:cubicBezTo>
                <a:close/>
                <a:moveTo>
                  <a:pt x="11184" y="26033"/>
                </a:moveTo>
                <a:cubicBezTo>
                  <a:pt x="11662" y="26033"/>
                  <a:pt x="12119" y="26234"/>
                  <a:pt x="12450" y="26577"/>
                </a:cubicBezTo>
                <a:cubicBezTo>
                  <a:pt x="12323" y="26700"/>
                  <a:pt x="12201" y="26830"/>
                  <a:pt x="12086" y="26970"/>
                </a:cubicBezTo>
                <a:cubicBezTo>
                  <a:pt x="11858" y="26716"/>
                  <a:pt x="11531" y="26569"/>
                  <a:pt x="11184" y="26569"/>
                </a:cubicBezTo>
                <a:lnTo>
                  <a:pt x="11175" y="26569"/>
                </a:lnTo>
                <a:cubicBezTo>
                  <a:pt x="10857" y="26573"/>
                  <a:pt x="10563" y="26691"/>
                  <a:pt x="10334" y="26912"/>
                </a:cubicBezTo>
                <a:cubicBezTo>
                  <a:pt x="10220" y="26774"/>
                  <a:pt x="10097" y="26646"/>
                  <a:pt x="9967" y="26528"/>
                </a:cubicBezTo>
                <a:cubicBezTo>
                  <a:pt x="10293" y="26214"/>
                  <a:pt x="10719" y="26038"/>
                  <a:pt x="11172" y="26033"/>
                </a:cubicBezTo>
                <a:close/>
                <a:moveTo>
                  <a:pt x="27010" y="26033"/>
                </a:moveTo>
                <a:cubicBezTo>
                  <a:pt x="27488" y="26033"/>
                  <a:pt x="27950" y="26234"/>
                  <a:pt x="28280" y="26577"/>
                </a:cubicBezTo>
                <a:cubicBezTo>
                  <a:pt x="28150" y="26700"/>
                  <a:pt x="28027" y="26830"/>
                  <a:pt x="27917" y="26970"/>
                </a:cubicBezTo>
                <a:cubicBezTo>
                  <a:pt x="27684" y="26716"/>
                  <a:pt x="27358" y="26569"/>
                  <a:pt x="27010" y="26569"/>
                </a:cubicBezTo>
                <a:lnTo>
                  <a:pt x="27006" y="26569"/>
                </a:lnTo>
                <a:cubicBezTo>
                  <a:pt x="26688" y="26573"/>
                  <a:pt x="26390" y="26691"/>
                  <a:pt x="26165" y="26912"/>
                </a:cubicBezTo>
                <a:cubicBezTo>
                  <a:pt x="26050" y="26774"/>
                  <a:pt x="25928" y="26646"/>
                  <a:pt x="25797" y="26528"/>
                </a:cubicBezTo>
                <a:cubicBezTo>
                  <a:pt x="26120" y="26214"/>
                  <a:pt x="26549" y="26038"/>
                  <a:pt x="27002" y="26033"/>
                </a:cubicBezTo>
                <a:close/>
                <a:moveTo>
                  <a:pt x="42841" y="26033"/>
                </a:moveTo>
                <a:cubicBezTo>
                  <a:pt x="43319" y="26033"/>
                  <a:pt x="43777" y="26234"/>
                  <a:pt x="44107" y="26577"/>
                </a:cubicBezTo>
                <a:cubicBezTo>
                  <a:pt x="43981" y="26700"/>
                  <a:pt x="43858" y="26830"/>
                  <a:pt x="43743" y="26970"/>
                </a:cubicBezTo>
                <a:cubicBezTo>
                  <a:pt x="43515" y="26716"/>
                  <a:pt x="43189" y="26569"/>
                  <a:pt x="42841" y="26569"/>
                </a:cubicBezTo>
                <a:lnTo>
                  <a:pt x="42833" y="26569"/>
                </a:lnTo>
                <a:cubicBezTo>
                  <a:pt x="42518" y="26573"/>
                  <a:pt x="42220" y="26691"/>
                  <a:pt x="41992" y="26912"/>
                </a:cubicBezTo>
                <a:cubicBezTo>
                  <a:pt x="41877" y="26774"/>
                  <a:pt x="41755" y="26646"/>
                  <a:pt x="41624" y="26528"/>
                </a:cubicBezTo>
                <a:cubicBezTo>
                  <a:pt x="41951" y="26214"/>
                  <a:pt x="42375" y="26038"/>
                  <a:pt x="42829" y="26033"/>
                </a:cubicBezTo>
                <a:close/>
                <a:moveTo>
                  <a:pt x="58667" y="26033"/>
                </a:moveTo>
                <a:cubicBezTo>
                  <a:pt x="59150" y="26033"/>
                  <a:pt x="59607" y="26234"/>
                  <a:pt x="59938" y="26577"/>
                </a:cubicBezTo>
                <a:cubicBezTo>
                  <a:pt x="59807" y="26700"/>
                  <a:pt x="59685" y="26830"/>
                  <a:pt x="59574" y="26970"/>
                </a:cubicBezTo>
                <a:cubicBezTo>
                  <a:pt x="59342" y="26716"/>
                  <a:pt x="59014" y="26569"/>
                  <a:pt x="58667" y="26569"/>
                </a:cubicBezTo>
                <a:lnTo>
                  <a:pt x="58663" y="26569"/>
                </a:lnTo>
                <a:cubicBezTo>
                  <a:pt x="58345" y="26573"/>
                  <a:pt x="58047" y="26691"/>
                  <a:pt x="57822" y="26912"/>
                </a:cubicBezTo>
                <a:cubicBezTo>
                  <a:pt x="57708" y="26774"/>
                  <a:pt x="57585" y="26646"/>
                  <a:pt x="57455" y="26528"/>
                </a:cubicBezTo>
                <a:cubicBezTo>
                  <a:pt x="57777" y="26214"/>
                  <a:pt x="58206" y="26038"/>
                  <a:pt x="58659" y="26033"/>
                </a:cubicBezTo>
                <a:close/>
                <a:moveTo>
                  <a:pt x="74498" y="26033"/>
                </a:moveTo>
                <a:cubicBezTo>
                  <a:pt x="74976" y="26033"/>
                  <a:pt x="75438" y="26234"/>
                  <a:pt x="75764" y="26577"/>
                </a:cubicBezTo>
                <a:cubicBezTo>
                  <a:pt x="75638" y="26700"/>
                  <a:pt x="75515" y="26830"/>
                  <a:pt x="75401" y="26970"/>
                </a:cubicBezTo>
                <a:cubicBezTo>
                  <a:pt x="75168" y="26712"/>
                  <a:pt x="74837" y="26569"/>
                  <a:pt x="74490" y="26569"/>
                </a:cubicBezTo>
                <a:cubicBezTo>
                  <a:pt x="74175" y="26573"/>
                  <a:pt x="73877" y="26691"/>
                  <a:pt x="73649" y="26912"/>
                </a:cubicBezTo>
                <a:cubicBezTo>
                  <a:pt x="73534" y="26774"/>
                  <a:pt x="73412" y="26646"/>
                  <a:pt x="73281" y="26528"/>
                </a:cubicBezTo>
                <a:cubicBezTo>
                  <a:pt x="73608" y="26214"/>
                  <a:pt x="74032" y="26038"/>
                  <a:pt x="74486" y="26033"/>
                </a:cubicBezTo>
                <a:close/>
                <a:moveTo>
                  <a:pt x="90325" y="26033"/>
                </a:moveTo>
                <a:cubicBezTo>
                  <a:pt x="90807" y="26033"/>
                  <a:pt x="91264" y="26234"/>
                  <a:pt x="91595" y="26577"/>
                </a:cubicBezTo>
                <a:cubicBezTo>
                  <a:pt x="91465" y="26700"/>
                  <a:pt x="91342" y="26830"/>
                  <a:pt x="91231" y="26970"/>
                </a:cubicBezTo>
                <a:cubicBezTo>
                  <a:pt x="90999" y="26712"/>
                  <a:pt x="90668" y="26569"/>
                  <a:pt x="90321" y="26569"/>
                </a:cubicBezTo>
                <a:cubicBezTo>
                  <a:pt x="90002" y="26573"/>
                  <a:pt x="89704" y="26691"/>
                  <a:pt x="89480" y="26912"/>
                </a:cubicBezTo>
                <a:cubicBezTo>
                  <a:pt x="89365" y="26774"/>
                  <a:pt x="89242" y="26646"/>
                  <a:pt x="89112" y="26528"/>
                </a:cubicBezTo>
                <a:cubicBezTo>
                  <a:pt x="89435" y="26214"/>
                  <a:pt x="89863" y="26038"/>
                  <a:pt x="90317" y="26033"/>
                </a:cubicBezTo>
                <a:close/>
                <a:moveTo>
                  <a:pt x="11184" y="26638"/>
                </a:moveTo>
                <a:cubicBezTo>
                  <a:pt x="11515" y="26638"/>
                  <a:pt x="11825" y="26781"/>
                  <a:pt x="12046" y="27026"/>
                </a:cubicBezTo>
                <a:cubicBezTo>
                  <a:pt x="11797" y="27345"/>
                  <a:pt x="11592" y="27705"/>
                  <a:pt x="11449" y="28101"/>
                </a:cubicBezTo>
                <a:cubicBezTo>
                  <a:pt x="11360" y="28092"/>
                  <a:pt x="11270" y="28088"/>
                  <a:pt x="11179" y="28088"/>
                </a:cubicBezTo>
                <a:lnTo>
                  <a:pt x="11155" y="28088"/>
                </a:lnTo>
                <a:cubicBezTo>
                  <a:pt x="11106" y="28088"/>
                  <a:pt x="11062" y="28092"/>
                  <a:pt x="11017" y="28092"/>
                </a:cubicBezTo>
                <a:cubicBezTo>
                  <a:pt x="10866" y="27675"/>
                  <a:pt x="10649" y="27296"/>
                  <a:pt x="10380" y="26965"/>
                </a:cubicBezTo>
                <a:cubicBezTo>
                  <a:pt x="10596" y="26757"/>
                  <a:pt x="10877" y="26642"/>
                  <a:pt x="11175" y="26638"/>
                </a:cubicBezTo>
                <a:close/>
                <a:moveTo>
                  <a:pt x="27010" y="26638"/>
                </a:moveTo>
                <a:cubicBezTo>
                  <a:pt x="27341" y="26638"/>
                  <a:pt x="27652" y="26781"/>
                  <a:pt x="27873" y="27026"/>
                </a:cubicBezTo>
                <a:cubicBezTo>
                  <a:pt x="27623" y="27345"/>
                  <a:pt x="27423" y="27705"/>
                  <a:pt x="27280" y="28101"/>
                </a:cubicBezTo>
                <a:cubicBezTo>
                  <a:pt x="27190" y="28092"/>
                  <a:pt x="27096" y="28088"/>
                  <a:pt x="27006" y="28088"/>
                </a:cubicBezTo>
                <a:lnTo>
                  <a:pt x="26982" y="28088"/>
                </a:lnTo>
                <a:cubicBezTo>
                  <a:pt x="26936" y="28088"/>
                  <a:pt x="26892" y="28092"/>
                  <a:pt x="26847" y="28092"/>
                </a:cubicBezTo>
                <a:cubicBezTo>
                  <a:pt x="26696" y="27675"/>
                  <a:pt x="26480" y="27296"/>
                  <a:pt x="26210" y="26965"/>
                </a:cubicBezTo>
                <a:cubicBezTo>
                  <a:pt x="26422" y="26757"/>
                  <a:pt x="26704" y="26642"/>
                  <a:pt x="27006" y="26638"/>
                </a:cubicBezTo>
                <a:close/>
                <a:moveTo>
                  <a:pt x="42833" y="26638"/>
                </a:moveTo>
                <a:cubicBezTo>
                  <a:pt x="43168" y="26638"/>
                  <a:pt x="43483" y="26777"/>
                  <a:pt x="43703" y="27026"/>
                </a:cubicBezTo>
                <a:cubicBezTo>
                  <a:pt x="43453" y="27345"/>
                  <a:pt x="43249" y="27705"/>
                  <a:pt x="43106" y="28101"/>
                </a:cubicBezTo>
                <a:cubicBezTo>
                  <a:pt x="43008" y="28092"/>
                  <a:pt x="42910" y="28088"/>
                  <a:pt x="42812" y="28088"/>
                </a:cubicBezTo>
                <a:cubicBezTo>
                  <a:pt x="42763" y="28088"/>
                  <a:pt x="42718" y="28092"/>
                  <a:pt x="42674" y="28092"/>
                </a:cubicBezTo>
                <a:cubicBezTo>
                  <a:pt x="42522" y="27675"/>
                  <a:pt x="42306" y="27296"/>
                  <a:pt x="42037" y="26965"/>
                </a:cubicBezTo>
                <a:cubicBezTo>
                  <a:pt x="42252" y="26757"/>
                  <a:pt x="42535" y="26642"/>
                  <a:pt x="42833" y="26638"/>
                </a:cubicBezTo>
                <a:close/>
                <a:moveTo>
                  <a:pt x="58677" y="26638"/>
                </a:moveTo>
                <a:cubicBezTo>
                  <a:pt x="59007" y="26638"/>
                  <a:pt x="59311" y="26781"/>
                  <a:pt x="59529" y="27026"/>
                </a:cubicBezTo>
                <a:cubicBezTo>
                  <a:pt x="59280" y="27345"/>
                  <a:pt x="59080" y="27705"/>
                  <a:pt x="58937" y="28101"/>
                </a:cubicBezTo>
                <a:cubicBezTo>
                  <a:pt x="58848" y="28092"/>
                  <a:pt x="58757" y="28088"/>
                  <a:pt x="58663" y="28088"/>
                </a:cubicBezTo>
                <a:lnTo>
                  <a:pt x="58639" y="28088"/>
                </a:lnTo>
                <a:cubicBezTo>
                  <a:pt x="58594" y="28088"/>
                  <a:pt x="58549" y="28092"/>
                  <a:pt x="58505" y="28092"/>
                </a:cubicBezTo>
                <a:cubicBezTo>
                  <a:pt x="58353" y="27675"/>
                  <a:pt x="58137" y="27296"/>
                  <a:pt x="57867" y="26965"/>
                </a:cubicBezTo>
                <a:cubicBezTo>
                  <a:pt x="58079" y="26757"/>
                  <a:pt x="58361" y="26642"/>
                  <a:pt x="58663" y="26638"/>
                </a:cubicBezTo>
                <a:cubicBezTo>
                  <a:pt x="58668" y="26638"/>
                  <a:pt x="58672" y="26638"/>
                  <a:pt x="58677" y="26638"/>
                </a:cubicBezTo>
                <a:close/>
                <a:moveTo>
                  <a:pt x="74504" y="26638"/>
                </a:moveTo>
                <a:cubicBezTo>
                  <a:pt x="74834" y="26638"/>
                  <a:pt x="75142" y="26781"/>
                  <a:pt x="75360" y="27026"/>
                </a:cubicBezTo>
                <a:cubicBezTo>
                  <a:pt x="75111" y="27345"/>
                  <a:pt x="74907" y="27705"/>
                  <a:pt x="74764" y="28101"/>
                </a:cubicBezTo>
                <a:cubicBezTo>
                  <a:pt x="74673" y="28092"/>
                  <a:pt x="74584" y="28088"/>
                  <a:pt x="74494" y="28088"/>
                </a:cubicBezTo>
                <a:lnTo>
                  <a:pt x="74469" y="28088"/>
                </a:lnTo>
                <a:cubicBezTo>
                  <a:pt x="74420" y="28088"/>
                  <a:pt x="74375" y="28092"/>
                  <a:pt x="74330" y="28092"/>
                </a:cubicBezTo>
                <a:cubicBezTo>
                  <a:pt x="74179" y="27675"/>
                  <a:pt x="73963" y="27296"/>
                  <a:pt x="73693" y="26965"/>
                </a:cubicBezTo>
                <a:cubicBezTo>
                  <a:pt x="73910" y="26757"/>
                  <a:pt x="74192" y="26642"/>
                  <a:pt x="74490" y="26638"/>
                </a:cubicBezTo>
                <a:cubicBezTo>
                  <a:pt x="74495" y="26638"/>
                  <a:pt x="74499" y="26638"/>
                  <a:pt x="74504" y="26638"/>
                </a:cubicBezTo>
                <a:close/>
                <a:moveTo>
                  <a:pt x="90334" y="26638"/>
                </a:moveTo>
                <a:cubicBezTo>
                  <a:pt x="90659" y="26638"/>
                  <a:pt x="90969" y="26781"/>
                  <a:pt x="91186" y="27026"/>
                </a:cubicBezTo>
                <a:cubicBezTo>
                  <a:pt x="90937" y="27345"/>
                  <a:pt x="90737" y="27705"/>
                  <a:pt x="90594" y="28101"/>
                </a:cubicBezTo>
                <a:cubicBezTo>
                  <a:pt x="90504" y="28092"/>
                  <a:pt x="90415" y="28088"/>
                  <a:pt x="90321" y="28088"/>
                </a:cubicBezTo>
                <a:lnTo>
                  <a:pt x="90296" y="28088"/>
                </a:lnTo>
                <a:cubicBezTo>
                  <a:pt x="90251" y="28088"/>
                  <a:pt x="90206" y="28092"/>
                  <a:pt x="90161" y="28092"/>
                </a:cubicBezTo>
                <a:cubicBezTo>
                  <a:pt x="90010" y="27675"/>
                  <a:pt x="89793" y="27296"/>
                  <a:pt x="89524" y="26965"/>
                </a:cubicBezTo>
                <a:cubicBezTo>
                  <a:pt x="89736" y="26757"/>
                  <a:pt x="90019" y="26642"/>
                  <a:pt x="90321" y="26638"/>
                </a:cubicBezTo>
                <a:cubicBezTo>
                  <a:pt x="90325" y="26638"/>
                  <a:pt x="90330" y="26638"/>
                  <a:pt x="90334" y="26638"/>
                </a:cubicBezTo>
                <a:close/>
                <a:moveTo>
                  <a:pt x="19091" y="25347"/>
                </a:moveTo>
                <a:cubicBezTo>
                  <a:pt x="19794" y="25347"/>
                  <a:pt x="20459" y="25650"/>
                  <a:pt x="20925" y="26173"/>
                </a:cubicBezTo>
                <a:cubicBezTo>
                  <a:pt x="20243" y="26634"/>
                  <a:pt x="19707" y="27300"/>
                  <a:pt x="19418" y="28105"/>
                </a:cubicBezTo>
                <a:cubicBezTo>
                  <a:pt x="19311" y="28092"/>
                  <a:pt x="19205" y="28088"/>
                  <a:pt x="19100" y="28088"/>
                </a:cubicBezTo>
                <a:lnTo>
                  <a:pt x="19075" y="28088"/>
                </a:lnTo>
                <a:cubicBezTo>
                  <a:pt x="19009" y="28088"/>
                  <a:pt x="18944" y="28092"/>
                  <a:pt x="18879" y="28097"/>
                </a:cubicBezTo>
                <a:cubicBezTo>
                  <a:pt x="18727" y="27688"/>
                  <a:pt x="18519" y="27317"/>
                  <a:pt x="18258" y="26989"/>
                </a:cubicBezTo>
                <a:lnTo>
                  <a:pt x="18258" y="26989"/>
                </a:lnTo>
                <a:lnTo>
                  <a:pt x="18262" y="26994"/>
                </a:lnTo>
                <a:cubicBezTo>
                  <a:pt x="18335" y="26916"/>
                  <a:pt x="18421" y="26851"/>
                  <a:pt x="18511" y="26798"/>
                </a:cubicBezTo>
                <a:cubicBezTo>
                  <a:pt x="18683" y="26695"/>
                  <a:pt x="18879" y="26638"/>
                  <a:pt x="19087" y="26638"/>
                </a:cubicBezTo>
                <a:cubicBezTo>
                  <a:pt x="19426" y="26638"/>
                  <a:pt x="19749" y="26785"/>
                  <a:pt x="19969" y="27047"/>
                </a:cubicBezTo>
                <a:lnTo>
                  <a:pt x="20026" y="27002"/>
                </a:lnTo>
                <a:cubicBezTo>
                  <a:pt x="19793" y="26728"/>
                  <a:pt x="19459" y="26569"/>
                  <a:pt x="19100" y="26569"/>
                </a:cubicBezTo>
                <a:cubicBezTo>
                  <a:pt x="19096" y="26569"/>
                  <a:pt x="19091" y="26569"/>
                  <a:pt x="19087" y="26569"/>
                </a:cubicBezTo>
                <a:cubicBezTo>
                  <a:pt x="18960" y="26569"/>
                  <a:pt x="18838" y="26589"/>
                  <a:pt x="18723" y="26626"/>
                </a:cubicBezTo>
                <a:cubicBezTo>
                  <a:pt x="18536" y="26683"/>
                  <a:pt x="18360" y="26789"/>
                  <a:pt x="18217" y="26936"/>
                </a:cubicBezTo>
                <a:cubicBezTo>
                  <a:pt x="18107" y="26802"/>
                  <a:pt x="17984" y="26671"/>
                  <a:pt x="17854" y="26548"/>
                </a:cubicBezTo>
                <a:cubicBezTo>
                  <a:pt x="17939" y="26463"/>
                  <a:pt x="18037" y="26385"/>
                  <a:pt x="18139" y="26316"/>
                </a:cubicBezTo>
                <a:cubicBezTo>
                  <a:pt x="18417" y="26136"/>
                  <a:pt x="18744" y="26038"/>
                  <a:pt x="19083" y="26033"/>
                </a:cubicBezTo>
                <a:cubicBezTo>
                  <a:pt x="19573" y="26033"/>
                  <a:pt x="20050" y="26238"/>
                  <a:pt x="20382" y="26602"/>
                </a:cubicBezTo>
                <a:lnTo>
                  <a:pt x="20435" y="26553"/>
                </a:lnTo>
                <a:cubicBezTo>
                  <a:pt x="20088" y="26180"/>
                  <a:pt x="19601" y="25965"/>
                  <a:pt x="19091" y="25965"/>
                </a:cubicBezTo>
                <a:lnTo>
                  <a:pt x="19083" y="25965"/>
                </a:lnTo>
                <a:cubicBezTo>
                  <a:pt x="18597" y="25969"/>
                  <a:pt x="18144" y="26161"/>
                  <a:pt x="17801" y="26504"/>
                </a:cubicBezTo>
                <a:cubicBezTo>
                  <a:pt x="17645" y="26365"/>
                  <a:pt x="17477" y="26238"/>
                  <a:pt x="17306" y="26124"/>
                </a:cubicBezTo>
                <a:cubicBezTo>
                  <a:pt x="17764" y="25634"/>
                  <a:pt x="18409" y="25352"/>
                  <a:pt x="19079" y="25347"/>
                </a:cubicBezTo>
                <a:close/>
                <a:moveTo>
                  <a:pt x="34919" y="25347"/>
                </a:moveTo>
                <a:cubicBezTo>
                  <a:pt x="35620" y="25347"/>
                  <a:pt x="36289" y="25650"/>
                  <a:pt x="36751" y="26173"/>
                </a:cubicBezTo>
                <a:cubicBezTo>
                  <a:pt x="36073" y="26634"/>
                  <a:pt x="35538" y="27300"/>
                  <a:pt x="35249" y="28105"/>
                </a:cubicBezTo>
                <a:cubicBezTo>
                  <a:pt x="35142" y="28092"/>
                  <a:pt x="35036" y="28088"/>
                  <a:pt x="34925" y="28088"/>
                </a:cubicBezTo>
                <a:lnTo>
                  <a:pt x="34901" y="28088"/>
                </a:lnTo>
                <a:cubicBezTo>
                  <a:pt x="34836" y="28088"/>
                  <a:pt x="34770" y="28092"/>
                  <a:pt x="34705" y="28097"/>
                </a:cubicBezTo>
                <a:cubicBezTo>
                  <a:pt x="34558" y="27688"/>
                  <a:pt x="34346" y="27317"/>
                  <a:pt x="34088" y="26989"/>
                </a:cubicBezTo>
                <a:lnTo>
                  <a:pt x="34088" y="26989"/>
                </a:lnTo>
                <a:lnTo>
                  <a:pt x="34092" y="26994"/>
                </a:lnTo>
                <a:cubicBezTo>
                  <a:pt x="34309" y="26765"/>
                  <a:pt x="34599" y="26642"/>
                  <a:pt x="34914" y="26638"/>
                </a:cubicBezTo>
                <a:cubicBezTo>
                  <a:pt x="35257" y="26638"/>
                  <a:pt x="35579" y="26785"/>
                  <a:pt x="35800" y="27047"/>
                </a:cubicBezTo>
                <a:lnTo>
                  <a:pt x="35853" y="27002"/>
                </a:lnTo>
                <a:cubicBezTo>
                  <a:pt x="35620" y="26725"/>
                  <a:pt x="35277" y="26569"/>
                  <a:pt x="34914" y="26569"/>
                </a:cubicBezTo>
                <a:cubicBezTo>
                  <a:pt x="34582" y="26573"/>
                  <a:pt x="34276" y="26704"/>
                  <a:pt x="34048" y="26936"/>
                </a:cubicBezTo>
                <a:cubicBezTo>
                  <a:pt x="33933" y="26802"/>
                  <a:pt x="33811" y="26671"/>
                  <a:pt x="33680" y="26548"/>
                </a:cubicBezTo>
                <a:cubicBezTo>
                  <a:pt x="34011" y="26222"/>
                  <a:pt x="34444" y="26038"/>
                  <a:pt x="34910" y="26033"/>
                </a:cubicBezTo>
                <a:lnTo>
                  <a:pt x="34921" y="26033"/>
                </a:lnTo>
                <a:cubicBezTo>
                  <a:pt x="35412" y="26033"/>
                  <a:pt x="35881" y="26242"/>
                  <a:pt x="36212" y="26602"/>
                </a:cubicBezTo>
                <a:lnTo>
                  <a:pt x="36261" y="26553"/>
                </a:lnTo>
                <a:cubicBezTo>
                  <a:pt x="35914" y="26177"/>
                  <a:pt x="35424" y="25965"/>
                  <a:pt x="34910" y="25965"/>
                </a:cubicBezTo>
                <a:cubicBezTo>
                  <a:pt x="34427" y="25969"/>
                  <a:pt x="33970" y="26161"/>
                  <a:pt x="33631" y="26504"/>
                </a:cubicBezTo>
                <a:cubicBezTo>
                  <a:pt x="33476" y="26365"/>
                  <a:pt x="33308" y="26238"/>
                  <a:pt x="33132" y="26124"/>
                </a:cubicBezTo>
                <a:cubicBezTo>
                  <a:pt x="33390" y="25850"/>
                  <a:pt x="33705" y="25641"/>
                  <a:pt x="34048" y="25511"/>
                </a:cubicBezTo>
                <a:cubicBezTo>
                  <a:pt x="34166" y="25466"/>
                  <a:pt x="34284" y="25430"/>
                  <a:pt x="34407" y="25401"/>
                </a:cubicBezTo>
                <a:cubicBezTo>
                  <a:pt x="34489" y="25385"/>
                  <a:pt x="34570" y="25372"/>
                  <a:pt x="34656" y="25364"/>
                </a:cubicBezTo>
                <a:cubicBezTo>
                  <a:pt x="34738" y="25352"/>
                  <a:pt x="34823" y="25347"/>
                  <a:pt x="34906" y="25347"/>
                </a:cubicBezTo>
                <a:cubicBezTo>
                  <a:pt x="34910" y="25347"/>
                  <a:pt x="34915" y="25347"/>
                  <a:pt x="34919" y="25347"/>
                </a:cubicBezTo>
                <a:close/>
                <a:moveTo>
                  <a:pt x="50748" y="25347"/>
                </a:moveTo>
                <a:cubicBezTo>
                  <a:pt x="51451" y="25347"/>
                  <a:pt x="52116" y="25650"/>
                  <a:pt x="52582" y="26173"/>
                </a:cubicBezTo>
                <a:cubicBezTo>
                  <a:pt x="51900" y="26634"/>
                  <a:pt x="51365" y="27300"/>
                  <a:pt x="51074" y="28105"/>
                </a:cubicBezTo>
                <a:cubicBezTo>
                  <a:pt x="51006" y="28097"/>
                  <a:pt x="50932" y="28092"/>
                  <a:pt x="50859" y="28092"/>
                </a:cubicBezTo>
                <a:lnTo>
                  <a:pt x="50826" y="28092"/>
                </a:lnTo>
                <a:cubicBezTo>
                  <a:pt x="50805" y="28088"/>
                  <a:pt x="50780" y="28088"/>
                  <a:pt x="50756" y="28088"/>
                </a:cubicBezTo>
                <a:lnTo>
                  <a:pt x="50731" y="28088"/>
                </a:lnTo>
                <a:cubicBezTo>
                  <a:pt x="50667" y="28088"/>
                  <a:pt x="50601" y="28092"/>
                  <a:pt x="50535" y="28097"/>
                </a:cubicBezTo>
                <a:cubicBezTo>
                  <a:pt x="50384" y="27688"/>
                  <a:pt x="50177" y="27317"/>
                  <a:pt x="49915" y="26989"/>
                </a:cubicBezTo>
                <a:lnTo>
                  <a:pt x="49915" y="26989"/>
                </a:lnTo>
                <a:lnTo>
                  <a:pt x="49919" y="26994"/>
                </a:lnTo>
                <a:cubicBezTo>
                  <a:pt x="50135" y="26765"/>
                  <a:pt x="50430" y="26642"/>
                  <a:pt x="50744" y="26638"/>
                </a:cubicBezTo>
                <a:cubicBezTo>
                  <a:pt x="50748" y="26638"/>
                  <a:pt x="50753" y="26638"/>
                  <a:pt x="50757" y="26638"/>
                </a:cubicBezTo>
                <a:cubicBezTo>
                  <a:pt x="51091" y="26638"/>
                  <a:pt x="51409" y="26789"/>
                  <a:pt x="51630" y="27047"/>
                </a:cubicBezTo>
                <a:lnTo>
                  <a:pt x="51683" y="27002"/>
                </a:lnTo>
                <a:cubicBezTo>
                  <a:pt x="51447" y="26725"/>
                  <a:pt x="51104" y="26569"/>
                  <a:pt x="50744" y="26569"/>
                </a:cubicBezTo>
                <a:cubicBezTo>
                  <a:pt x="50413" y="26573"/>
                  <a:pt x="50107" y="26704"/>
                  <a:pt x="49874" y="26936"/>
                </a:cubicBezTo>
                <a:cubicBezTo>
                  <a:pt x="49764" y="26802"/>
                  <a:pt x="49641" y="26671"/>
                  <a:pt x="49511" y="26548"/>
                </a:cubicBezTo>
                <a:cubicBezTo>
                  <a:pt x="49837" y="26222"/>
                  <a:pt x="50275" y="26038"/>
                  <a:pt x="50740" y="26033"/>
                </a:cubicBezTo>
                <a:cubicBezTo>
                  <a:pt x="51234" y="26033"/>
                  <a:pt x="51708" y="26238"/>
                  <a:pt x="52039" y="26602"/>
                </a:cubicBezTo>
                <a:lnTo>
                  <a:pt x="52092" y="26553"/>
                </a:lnTo>
                <a:cubicBezTo>
                  <a:pt x="51745" y="26180"/>
                  <a:pt x="51259" y="25965"/>
                  <a:pt x="50748" y="25965"/>
                </a:cubicBezTo>
                <a:lnTo>
                  <a:pt x="50740" y="25965"/>
                </a:lnTo>
                <a:cubicBezTo>
                  <a:pt x="50254" y="25969"/>
                  <a:pt x="49800" y="26161"/>
                  <a:pt x="49457" y="26504"/>
                </a:cubicBezTo>
                <a:cubicBezTo>
                  <a:pt x="49302" y="26365"/>
                  <a:pt x="49139" y="26238"/>
                  <a:pt x="48963" y="26124"/>
                </a:cubicBezTo>
                <a:cubicBezTo>
                  <a:pt x="49421" y="25634"/>
                  <a:pt x="50066" y="25352"/>
                  <a:pt x="50736" y="25347"/>
                </a:cubicBezTo>
                <a:close/>
                <a:moveTo>
                  <a:pt x="66576" y="25347"/>
                </a:moveTo>
                <a:cubicBezTo>
                  <a:pt x="67281" y="25347"/>
                  <a:pt x="67946" y="25650"/>
                  <a:pt x="68409" y="26173"/>
                </a:cubicBezTo>
                <a:cubicBezTo>
                  <a:pt x="67730" y="26634"/>
                  <a:pt x="67195" y="27300"/>
                  <a:pt x="66905" y="28105"/>
                </a:cubicBezTo>
                <a:cubicBezTo>
                  <a:pt x="66799" y="28092"/>
                  <a:pt x="66693" y="28088"/>
                  <a:pt x="66583" y="28088"/>
                </a:cubicBezTo>
                <a:lnTo>
                  <a:pt x="66558" y="28088"/>
                </a:lnTo>
                <a:cubicBezTo>
                  <a:pt x="66493" y="28088"/>
                  <a:pt x="66428" y="28092"/>
                  <a:pt x="66362" y="28097"/>
                </a:cubicBezTo>
                <a:cubicBezTo>
                  <a:pt x="66215" y="27688"/>
                  <a:pt x="66003" y="27317"/>
                  <a:pt x="65746" y="26989"/>
                </a:cubicBezTo>
                <a:lnTo>
                  <a:pt x="65746" y="26989"/>
                </a:lnTo>
                <a:lnTo>
                  <a:pt x="65749" y="26994"/>
                </a:lnTo>
                <a:cubicBezTo>
                  <a:pt x="65966" y="26765"/>
                  <a:pt x="66256" y="26642"/>
                  <a:pt x="66571" y="26638"/>
                </a:cubicBezTo>
                <a:cubicBezTo>
                  <a:pt x="66575" y="26638"/>
                  <a:pt x="66580" y="26638"/>
                  <a:pt x="66584" y="26638"/>
                </a:cubicBezTo>
                <a:cubicBezTo>
                  <a:pt x="66922" y="26638"/>
                  <a:pt x="67239" y="26789"/>
                  <a:pt x="67457" y="27047"/>
                </a:cubicBezTo>
                <a:lnTo>
                  <a:pt x="67510" y="27002"/>
                </a:lnTo>
                <a:cubicBezTo>
                  <a:pt x="67278" y="26728"/>
                  <a:pt x="66938" y="26569"/>
                  <a:pt x="66579" y="26569"/>
                </a:cubicBezTo>
                <a:lnTo>
                  <a:pt x="66571" y="26569"/>
                </a:lnTo>
                <a:cubicBezTo>
                  <a:pt x="66240" y="26573"/>
                  <a:pt x="65934" y="26704"/>
                  <a:pt x="65704" y="26936"/>
                </a:cubicBezTo>
                <a:cubicBezTo>
                  <a:pt x="65591" y="26802"/>
                  <a:pt x="65468" y="26671"/>
                  <a:pt x="65337" y="26548"/>
                </a:cubicBezTo>
                <a:cubicBezTo>
                  <a:pt x="65668" y="26222"/>
                  <a:pt x="66101" y="26038"/>
                  <a:pt x="66567" y="26033"/>
                </a:cubicBezTo>
                <a:lnTo>
                  <a:pt x="66579" y="26033"/>
                </a:lnTo>
                <a:cubicBezTo>
                  <a:pt x="67069" y="26033"/>
                  <a:pt x="67538" y="26242"/>
                  <a:pt x="67870" y="26602"/>
                </a:cubicBezTo>
                <a:lnTo>
                  <a:pt x="67919" y="26553"/>
                </a:lnTo>
                <a:cubicBezTo>
                  <a:pt x="67576" y="26180"/>
                  <a:pt x="67085" y="25965"/>
                  <a:pt x="66579" y="25965"/>
                </a:cubicBezTo>
                <a:lnTo>
                  <a:pt x="66567" y="25965"/>
                </a:lnTo>
                <a:cubicBezTo>
                  <a:pt x="66085" y="25969"/>
                  <a:pt x="65627" y="26161"/>
                  <a:pt x="65288" y="26504"/>
                </a:cubicBezTo>
                <a:cubicBezTo>
                  <a:pt x="65133" y="26365"/>
                  <a:pt x="64965" y="26238"/>
                  <a:pt x="64790" y="26124"/>
                </a:cubicBezTo>
                <a:cubicBezTo>
                  <a:pt x="65248" y="25634"/>
                  <a:pt x="65893" y="25352"/>
                  <a:pt x="66562" y="25347"/>
                </a:cubicBezTo>
                <a:cubicBezTo>
                  <a:pt x="66567" y="25347"/>
                  <a:pt x="66571" y="25347"/>
                  <a:pt x="66576" y="25347"/>
                </a:cubicBezTo>
                <a:close/>
                <a:moveTo>
                  <a:pt x="82405" y="25347"/>
                </a:moveTo>
                <a:cubicBezTo>
                  <a:pt x="83108" y="25347"/>
                  <a:pt x="83774" y="25650"/>
                  <a:pt x="84239" y="26173"/>
                </a:cubicBezTo>
                <a:cubicBezTo>
                  <a:pt x="83561" y="26634"/>
                  <a:pt x="83022" y="27300"/>
                  <a:pt x="82732" y="28105"/>
                </a:cubicBezTo>
                <a:cubicBezTo>
                  <a:pt x="82626" y="28092"/>
                  <a:pt x="82520" y="28088"/>
                  <a:pt x="82413" y="28088"/>
                </a:cubicBezTo>
                <a:lnTo>
                  <a:pt x="82389" y="28088"/>
                </a:lnTo>
                <a:cubicBezTo>
                  <a:pt x="82324" y="28088"/>
                  <a:pt x="82258" y="28092"/>
                  <a:pt x="82193" y="28097"/>
                </a:cubicBezTo>
                <a:cubicBezTo>
                  <a:pt x="82042" y="27688"/>
                  <a:pt x="81834" y="27317"/>
                  <a:pt x="81572" y="26989"/>
                </a:cubicBezTo>
                <a:lnTo>
                  <a:pt x="81572" y="26989"/>
                </a:lnTo>
                <a:lnTo>
                  <a:pt x="81576" y="26994"/>
                </a:lnTo>
                <a:cubicBezTo>
                  <a:pt x="81793" y="26765"/>
                  <a:pt x="82087" y="26642"/>
                  <a:pt x="82401" y="26638"/>
                </a:cubicBezTo>
                <a:lnTo>
                  <a:pt x="82405" y="26638"/>
                </a:lnTo>
                <a:cubicBezTo>
                  <a:pt x="82745" y="26638"/>
                  <a:pt x="83067" y="26785"/>
                  <a:pt x="83288" y="27047"/>
                </a:cubicBezTo>
                <a:lnTo>
                  <a:pt x="83341" y="27002"/>
                </a:lnTo>
                <a:cubicBezTo>
                  <a:pt x="83108" y="26728"/>
                  <a:pt x="82765" y="26569"/>
                  <a:pt x="82405" y="26569"/>
                </a:cubicBezTo>
                <a:lnTo>
                  <a:pt x="82401" y="26569"/>
                </a:lnTo>
                <a:cubicBezTo>
                  <a:pt x="82070" y="26573"/>
                  <a:pt x="81764" y="26704"/>
                  <a:pt x="81531" y="26936"/>
                </a:cubicBezTo>
                <a:cubicBezTo>
                  <a:pt x="81421" y="26802"/>
                  <a:pt x="81299" y="26671"/>
                  <a:pt x="81167" y="26548"/>
                </a:cubicBezTo>
                <a:cubicBezTo>
                  <a:pt x="81290" y="26426"/>
                  <a:pt x="81425" y="26324"/>
                  <a:pt x="81576" y="26246"/>
                </a:cubicBezTo>
                <a:cubicBezTo>
                  <a:pt x="81825" y="26112"/>
                  <a:pt x="82103" y="26038"/>
                  <a:pt x="82398" y="26033"/>
                </a:cubicBezTo>
                <a:lnTo>
                  <a:pt x="82405" y="26033"/>
                </a:lnTo>
                <a:cubicBezTo>
                  <a:pt x="82895" y="26033"/>
                  <a:pt x="83365" y="26242"/>
                  <a:pt x="83696" y="26602"/>
                </a:cubicBezTo>
                <a:lnTo>
                  <a:pt x="83749" y="26553"/>
                </a:lnTo>
                <a:cubicBezTo>
                  <a:pt x="83406" y="26180"/>
                  <a:pt x="82916" y="25965"/>
                  <a:pt x="82405" y="25965"/>
                </a:cubicBezTo>
                <a:lnTo>
                  <a:pt x="82398" y="25965"/>
                </a:lnTo>
                <a:cubicBezTo>
                  <a:pt x="82246" y="25969"/>
                  <a:pt x="82095" y="25984"/>
                  <a:pt x="81952" y="26022"/>
                </a:cubicBezTo>
                <a:cubicBezTo>
                  <a:pt x="81638" y="26103"/>
                  <a:pt x="81352" y="26267"/>
                  <a:pt x="81114" y="26504"/>
                </a:cubicBezTo>
                <a:cubicBezTo>
                  <a:pt x="80960" y="26365"/>
                  <a:pt x="80796" y="26238"/>
                  <a:pt x="80620" y="26124"/>
                </a:cubicBezTo>
                <a:cubicBezTo>
                  <a:pt x="81078" y="25634"/>
                  <a:pt x="81723" y="25352"/>
                  <a:pt x="82393" y="25347"/>
                </a:cubicBezTo>
                <a:close/>
                <a:moveTo>
                  <a:pt x="15166" y="25564"/>
                </a:moveTo>
                <a:cubicBezTo>
                  <a:pt x="16791" y="25564"/>
                  <a:pt x="18242" y="26577"/>
                  <a:pt x="18806" y="28101"/>
                </a:cubicBezTo>
                <a:cubicBezTo>
                  <a:pt x="18585" y="28116"/>
                  <a:pt x="18368" y="28150"/>
                  <a:pt x="18160" y="28203"/>
                </a:cubicBezTo>
                <a:cubicBezTo>
                  <a:pt x="17662" y="27002"/>
                  <a:pt x="16469" y="26205"/>
                  <a:pt x="15166" y="26205"/>
                </a:cubicBezTo>
                <a:lnTo>
                  <a:pt x="15145" y="26205"/>
                </a:lnTo>
                <a:cubicBezTo>
                  <a:pt x="13826" y="26214"/>
                  <a:pt x="12662" y="27002"/>
                  <a:pt x="12165" y="28214"/>
                </a:cubicBezTo>
                <a:cubicBezTo>
                  <a:pt x="11956" y="28162"/>
                  <a:pt x="11739" y="28125"/>
                  <a:pt x="11522" y="28105"/>
                </a:cubicBezTo>
                <a:cubicBezTo>
                  <a:pt x="12078" y="26593"/>
                  <a:pt x="13528" y="25577"/>
                  <a:pt x="15141" y="25564"/>
                </a:cubicBezTo>
                <a:close/>
                <a:moveTo>
                  <a:pt x="30993" y="25564"/>
                </a:moveTo>
                <a:cubicBezTo>
                  <a:pt x="32622" y="25564"/>
                  <a:pt x="34073" y="26577"/>
                  <a:pt x="34631" y="28101"/>
                </a:cubicBezTo>
                <a:cubicBezTo>
                  <a:pt x="34416" y="28116"/>
                  <a:pt x="34199" y="28150"/>
                  <a:pt x="33986" y="28203"/>
                </a:cubicBezTo>
                <a:cubicBezTo>
                  <a:pt x="33487" y="27004"/>
                  <a:pt x="32295" y="26205"/>
                  <a:pt x="30991" y="26205"/>
                </a:cubicBezTo>
                <a:cubicBezTo>
                  <a:pt x="30985" y="26205"/>
                  <a:pt x="30978" y="26205"/>
                  <a:pt x="30972" y="26205"/>
                </a:cubicBezTo>
                <a:cubicBezTo>
                  <a:pt x="29657" y="26214"/>
                  <a:pt x="28493" y="27002"/>
                  <a:pt x="27995" y="28214"/>
                </a:cubicBezTo>
                <a:cubicBezTo>
                  <a:pt x="27786" y="28162"/>
                  <a:pt x="27570" y="28125"/>
                  <a:pt x="27349" y="28105"/>
                </a:cubicBezTo>
                <a:cubicBezTo>
                  <a:pt x="27909" y="26593"/>
                  <a:pt x="29359" y="25577"/>
                  <a:pt x="30968" y="25564"/>
                </a:cubicBezTo>
                <a:close/>
                <a:moveTo>
                  <a:pt x="46823" y="25564"/>
                </a:moveTo>
                <a:cubicBezTo>
                  <a:pt x="48448" y="25564"/>
                  <a:pt x="49898" y="26577"/>
                  <a:pt x="50462" y="28101"/>
                </a:cubicBezTo>
                <a:cubicBezTo>
                  <a:pt x="50241" y="28116"/>
                  <a:pt x="50026" y="28150"/>
                  <a:pt x="49817" y="28203"/>
                </a:cubicBezTo>
                <a:cubicBezTo>
                  <a:pt x="49317" y="27004"/>
                  <a:pt x="48121" y="26205"/>
                  <a:pt x="46822" y="26205"/>
                </a:cubicBezTo>
                <a:cubicBezTo>
                  <a:pt x="46815" y="26205"/>
                  <a:pt x="46809" y="26205"/>
                  <a:pt x="46803" y="26205"/>
                </a:cubicBezTo>
                <a:cubicBezTo>
                  <a:pt x="45483" y="26214"/>
                  <a:pt x="44320" y="27002"/>
                  <a:pt x="43821" y="28214"/>
                </a:cubicBezTo>
                <a:cubicBezTo>
                  <a:pt x="43613" y="28162"/>
                  <a:pt x="43396" y="28125"/>
                  <a:pt x="43180" y="28105"/>
                </a:cubicBezTo>
                <a:cubicBezTo>
                  <a:pt x="43736" y="26593"/>
                  <a:pt x="45185" y="25577"/>
                  <a:pt x="46799" y="25564"/>
                </a:cubicBezTo>
                <a:close/>
                <a:moveTo>
                  <a:pt x="62650" y="25564"/>
                </a:moveTo>
                <a:cubicBezTo>
                  <a:pt x="64279" y="25564"/>
                  <a:pt x="65729" y="26577"/>
                  <a:pt x="66289" y="28101"/>
                </a:cubicBezTo>
                <a:cubicBezTo>
                  <a:pt x="66072" y="28116"/>
                  <a:pt x="65856" y="28150"/>
                  <a:pt x="65644" y="28203"/>
                </a:cubicBezTo>
                <a:cubicBezTo>
                  <a:pt x="65146" y="27002"/>
                  <a:pt x="63953" y="26205"/>
                  <a:pt x="62650" y="26205"/>
                </a:cubicBezTo>
                <a:lnTo>
                  <a:pt x="62629" y="26205"/>
                </a:lnTo>
                <a:cubicBezTo>
                  <a:pt x="61314" y="26214"/>
                  <a:pt x="60150" y="27002"/>
                  <a:pt x="59651" y="28214"/>
                </a:cubicBezTo>
                <a:cubicBezTo>
                  <a:pt x="59444" y="28162"/>
                  <a:pt x="59227" y="28125"/>
                  <a:pt x="59010" y="28105"/>
                </a:cubicBezTo>
                <a:cubicBezTo>
                  <a:pt x="59566" y="26593"/>
                  <a:pt x="61016" y="25577"/>
                  <a:pt x="62625" y="25564"/>
                </a:cubicBezTo>
                <a:close/>
                <a:moveTo>
                  <a:pt x="78481" y="25564"/>
                </a:moveTo>
                <a:cubicBezTo>
                  <a:pt x="80106" y="25564"/>
                  <a:pt x="81556" y="26577"/>
                  <a:pt x="82119" y="28101"/>
                </a:cubicBezTo>
                <a:cubicBezTo>
                  <a:pt x="81899" y="28116"/>
                  <a:pt x="81682" y="28150"/>
                  <a:pt x="81474" y="28203"/>
                </a:cubicBezTo>
                <a:cubicBezTo>
                  <a:pt x="80974" y="27004"/>
                  <a:pt x="79782" y="26205"/>
                  <a:pt x="78479" y="26205"/>
                </a:cubicBezTo>
                <a:cubicBezTo>
                  <a:pt x="78473" y="26205"/>
                  <a:pt x="78466" y="26205"/>
                  <a:pt x="78460" y="26205"/>
                </a:cubicBezTo>
                <a:cubicBezTo>
                  <a:pt x="77141" y="26214"/>
                  <a:pt x="75981" y="27002"/>
                  <a:pt x="75478" y="28214"/>
                </a:cubicBezTo>
                <a:cubicBezTo>
                  <a:pt x="75270" y="28162"/>
                  <a:pt x="75058" y="28125"/>
                  <a:pt x="74837" y="28105"/>
                </a:cubicBezTo>
                <a:cubicBezTo>
                  <a:pt x="75393" y="26593"/>
                  <a:pt x="76843" y="25577"/>
                  <a:pt x="78456" y="25564"/>
                </a:cubicBezTo>
                <a:close/>
                <a:moveTo>
                  <a:pt x="94307" y="25564"/>
                </a:moveTo>
                <a:cubicBezTo>
                  <a:pt x="95936" y="25564"/>
                  <a:pt x="97386" y="26577"/>
                  <a:pt x="97946" y="28101"/>
                </a:cubicBezTo>
                <a:cubicBezTo>
                  <a:pt x="97729" y="28116"/>
                  <a:pt x="97513" y="28150"/>
                  <a:pt x="97301" y="28203"/>
                </a:cubicBezTo>
                <a:cubicBezTo>
                  <a:pt x="96802" y="27002"/>
                  <a:pt x="95610" y="26205"/>
                  <a:pt x="94307" y="26205"/>
                </a:cubicBezTo>
                <a:lnTo>
                  <a:pt x="94287" y="26205"/>
                </a:lnTo>
                <a:cubicBezTo>
                  <a:pt x="92971" y="26214"/>
                  <a:pt x="91808" y="27002"/>
                  <a:pt x="91309" y="28214"/>
                </a:cubicBezTo>
                <a:cubicBezTo>
                  <a:pt x="91101" y="28162"/>
                  <a:pt x="90884" y="28125"/>
                  <a:pt x="90668" y="28105"/>
                </a:cubicBezTo>
                <a:cubicBezTo>
                  <a:pt x="91223" y="26593"/>
                  <a:pt x="92673" y="25577"/>
                  <a:pt x="94283" y="25564"/>
                </a:cubicBezTo>
                <a:close/>
                <a:moveTo>
                  <a:pt x="15164" y="26275"/>
                </a:moveTo>
                <a:cubicBezTo>
                  <a:pt x="16435" y="26275"/>
                  <a:pt x="17598" y="27053"/>
                  <a:pt x="18090" y="28219"/>
                </a:cubicBezTo>
                <a:cubicBezTo>
                  <a:pt x="17878" y="28276"/>
                  <a:pt x="17669" y="28350"/>
                  <a:pt x="17469" y="28444"/>
                </a:cubicBezTo>
                <a:cubicBezTo>
                  <a:pt x="17070" y="27520"/>
                  <a:pt x="16171" y="26932"/>
                  <a:pt x="15166" y="26932"/>
                </a:cubicBezTo>
                <a:lnTo>
                  <a:pt x="15149" y="26932"/>
                </a:lnTo>
                <a:cubicBezTo>
                  <a:pt x="14141" y="26940"/>
                  <a:pt x="13247" y="27537"/>
                  <a:pt x="12855" y="28460"/>
                </a:cubicBezTo>
                <a:cubicBezTo>
                  <a:pt x="12655" y="28370"/>
                  <a:pt x="12446" y="28293"/>
                  <a:pt x="12233" y="28231"/>
                </a:cubicBezTo>
                <a:cubicBezTo>
                  <a:pt x="12723" y="27051"/>
                  <a:pt x="13859" y="26283"/>
                  <a:pt x="15145" y="26275"/>
                </a:cubicBezTo>
                <a:cubicBezTo>
                  <a:pt x="15152" y="26275"/>
                  <a:pt x="15158" y="26275"/>
                  <a:pt x="15164" y="26275"/>
                </a:cubicBezTo>
                <a:close/>
                <a:moveTo>
                  <a:pt x="30991" y="26275"/>
                </a:moveTo>
                <a:cubicBezTo>
                  <a:pt x="32266" y="26275"/>
                  <a:pt x="33429" y="27053"/>
                  <a:pt x="33921" y="28219"/>
                </a:cubicBezTo>
                <a:cubicBezTo>
                  <a:pt x="33705" y="28276"/>
                  <a:pt x="33496" y="28350"/>
                  <a:pt x="33296" y="28440"/>
                </a:cubicBezTo>
                <a:cubicBezTo>
                  <a:pt x="32896" y="27520"/>
                  <a:pt x="32001" y="26932"/>
                  <a:pt x="30993" y="26932"/>
                </a:cubicBezTo>
                <a:lnTo>
                  <a:pt x="30976" y="26932"/>
                </a:lnTo>
                <a:cubicBezTo>
                  <a:pt x="29971" y="26940"/>
                  <a:pt x="29073" y="27537"/>
                  <a:pt x="28681" y="28460"/>
                </a:cubicBezTo>
                <a:cubicBezTo>
                  <a:pt x="28480" y="28370"/>
                  <a:pt x="28276" y="28293"/>
                  <a:pt x="28064" y="28231"/>
                </a:cubicBezTo>
                <a:cubicBezTo>
                  <a:pt x="28554" y="27051"/>
                  <a:pt x="29686" y="26283"/>
                  <a:pt x="30972" y="26275"/>
                </a:cubicBezTo>
                <a:cubicBezTo>
                  <a:pt x="30978" y="26275"/>
                  <a:pt x="30985" y="26275"/>
                  <a:pt x="30991" y="26275"/>
                </a:cubicBezTo>
                <a:close/>
                <a:moveTo>
                  <a:pt x="62650" y="26275"/>
                </a:moveTo>
                <a:cubicBezTo>
                  <a:pt x="63920" y="26275"/>
                  <a:pt x="65084" y="27051"/>
                  <a:pt x="65578" y="28219"/>
                </a:cubicBezTo>
                <a:cubicBezTo>
                  <a:pt x="65361" y="28276"/>
                  <a:pt x="65153" y="28350"/>
                  <a:pt x="64953" y="28440"/>
                </a:cubicBezTo>
                <a:cubicBezTo>
                  <a:pt x="64553" y="27520"/>
                  <a:pt x="63659" y="26932"/>
                  <a:pt x="62650" y="26932"/>
                </a:cubicBezTo>
                <a:lnTo>
                  <a:pt x="62633" y="26932"/>
                </a:lnTo>
                <a:cubicBezTo>
                  <a:pt x="61629" y="26940"/>
                  <a:pt x="60730" y="27537"/>
                  <a:pt x="60338" y="28460"/>
                </a:cubicBezTo>
                <a:cubicBezTo>
                  <a:pt x="60138" y="28370"/>
                  <a:pt x="59934" y="28293"/>
                  <a:pt x="59721" y="28231"/>
                </a:cubicBezTo>
                <a:cubicBezTo>
                  <a:pt x="60211" y="27051"/>
                  <a:pt x="61342" y="26283"/>
                  <a:pt x="62629" y="26275"/>
                </a:cubicBezTo>
                <a:close/>
                <a:moveTo>
                  <a:pt x="78479" y="26275"/>
                </a:moveTo>
                <a:cubicBezTo>
                  <a:pt x="79750" y="26275"/>
                  <a:pt x="80913" y="27053"/>
                  <a:pt x="81405" y="28219"/>
                </a:cubicBezTo>
                <a:cubicBezTo>
                  <a:pt x="81192" y="28276"/>
                  <a:pt x="80984" y="28350"/>
                  <a:pt x="80784" y="28444"/>
                </a:cubicBezTo>
                <a:cubicBezTo>
                  <a:pt x="80383" y="27520"/>
                  <a:pt x="79485" y="26932"/>
                  <a:pt x="78481" y="26932"/>
                </a:cubicBezTo>
                <a:lnTo>
                  <a:pt x="78464" y="26932"/>
                </a:lnTo>
                <a:cubicBezTo>
                  <a:pt x="77455" y="26940"/>
                  <a:pt x="76560" y="27537"/>
                  <a:pt x="76168" y="28460"/>
                </a:cubicBezTo>
                <a:cubicBezTo>
                  <a:pt x="75968" y="28370"/>
                  <a:pt x="75760" y="28293"/>
                  <a:pt x="75548" y="28231"/>
                </a:cubicBezTo>
                <a:cubicBezTo>
                  <a:pt x="76038" y="27051"/>
                  <a:pt x="77173" y="26283"/>
                  <a:pt x="78460" y="26275"/>
                </a:cubicBezTo>
                <a:cubicBezTo>
                  <a:pt x="78466" y="26275"/>
                  <a:pt x="78473" y="26275"/>
                  <a:pt x="78479" y="26275"/>
                </a:cubicBezTo>
                <a:close/>
                <a:moveTo>
                  <a:pt x="94307" y="26275"/>
                </a:moveTo>
                <a:cubicBezTo>
                  <a:pt x="95577" y="26275"/>
                  <a:pt x="96741" y="27051"/>
                  <a:pt x="97235" y="28219"/>
                </a:cubicBezTo>
                <a:cubicBezTo>
                  <a:pt x="97019" y="28276"/>
                  <a:pt x="96811" y="28350"/>
                  <a:pt x="96611" y="28440"/>
                </a:cubicBezTo>
                <a:cubicBezTo>
                  <a:pt x="96210" y="27520"/>
                  <a:pt x="95316" y="26932"/>
                  <a:pt x="94307" y="26932"/>
                </a:cubicBezTo>
                <a:lnTo>
                  <a:pt x="94291" y="26932"/>
                </a:lnTo>
                <a:cubicBezTo>
                  <a:pt x="93286" y="26940"/>
                  <a:pt x="92387" y="27537"/>
                  <a:pt x="91995" y="28460"/>
                </a:cubicBezTo>
                <a:cubicBezTo>
                  <a:pt x="91795" y="28370"/>
                  <a:pt x="91591" y="28293"/>
                  <a:pt x="91378" y="28231"/>
                </a:cubicBezTo>
                <a:cubicBezTo>
                  <a:pt x="91868" y="27051"/>
                  <a:pt x="93000" y="26283"/>
                  <a:pt x="94287" y="26275"/>
                </a:cubicBezTo>
                <a:close/>
                <a:moveTo>
                  <a:pt x="46822" y="26275"/>
                </a:moveTo>
                <a:cubicBezTo>
                  <a:pt x="48093" y="26275"/>
                  <a:pt x="49256" y="27053"/>
                  <a:pt x="49747" y="28219"/>
                </a:cubicBezTo>
                <a:cubicBezTo>
                  <a:pt x="49536" y="28276"/>
                  <a:pt x="49327" y="28350"/>
                  <a:pt x="49127" y="28440"/>
                </a:cubicBezTo>
                <a:cubicBezTo>
                  <a:pt x="48727" y="27520"/>
                  <a:pt x="47828" y="26932"/>
                  <a:pt x="46823" y="26932"/>
                </a:cubicBezTo>
                <a:lnTo>
                  <a:pt x="46807" y="26932"/>
                </a:lnTo>
                <a:cubicBezTo>
                  <a:pt x="45798" y="26940"/>
                  <a:pt x="44904" y="27537"/>
                  <a:pt x="44507" y="28464"/>
                </a:cubicBezTo>
                <a:cubicBezTo>
                  <a:pt x="44311" y="28370"/>
                  <a:pt x="44103" y="28293"/>
                  <a:pt x="43890" y="28235"/>
                </a:cubicBezTo>
                <a:cubicBezTo>
                  <a:pt x="44381" y="27051"/>
                  <a:pt x="45517" y="26283"/>
                  <a:pt x="46803" y="26275"/>
                </a:cubicBezTo>
                <a:cubicBezTo>
                  <a:pt x="46809" y="26275"/>
                  <a:pt x="46815" y="26275"/>
                  <a:pt x="46822" y="26275"/>
                </a:cubicBezTo>
                <a:close/>
                <a:moveTo>
                  <a:pt x="7298" y="25564"/>
                </a:moveTo>
                <a:cubicBezTo>
                  <a:pt x="8928" y="25564"/>
                  <a:pt x="10382" y="26575"/>
                  <a:pt x="10943" y="28097"/>
                </a:cubicBezTo>
                <a:cubicBezTo>
                  <a:pt x="10723" y="28109"/>
                  <a:pt x="10506" y="28141"/>
                  <a:pt x="10293" y="28190"/>
                </a:cubicBezTo>
                <a:cubicBezTo>
                  <a:pt x="9787" y="26981"/>
                  <a:pt x="8623" y="26205"/>
                  <a:pt x="7308" y="26205"/>
                </a:cubicBezTo>
                <a:lnTo>
                  <a:pt x="7283" y="26205"/>
                </a:lnTo>
                <a:cubicBezTo>
                  <a:pt x="5980" y="26214"/>
                  <a:pt x="4813" y="26998"/>
                  <a:pt x="4310" y="28203"/>
                </a:cubicBezTo>
                <a:lnTo>
                  <a:pt x="4376" y="28231"/>
                </a:lnTo>
                <a:cubicBezTo>
                  <a:pt x="4866" y="27051"/>
                  <a:pt x="6009" y="26283"/>
                  <a:pt x="7288" y="26275"/>
                </a:cubicBezTo>
                <a:lnTo>
                  <a:pt x="7308" y="26275"/>
                </a:lnTo>
                <a:cubicBezTo>
                  <a:pt x="8591" y="26275"/>
                  <a:pt x="9726" y="27030"/>
                  <a:pt x="10224" y="28207"/>
                </a:cubicBezTo>
                <a:cubicBezTo>
                  <a:pt x="10012" y="28260"/>
                  <a:pt x="9799" y="28329"/>
                  <a:pt x="9599" y="28419"/>
                </a:cubicBezTo>
                <a:cubicBezTo>
                  <a:pt x="9194" y="27513"/>
                  <a:pt x="8300" y="26932"/>
                  <a:pt x="7304" y="26932"/>
                </a:cubicBezTo>
                <a:lnTo>
                  <a:pt x="7292" y="26932"/>
                </a:lnTo>
                <a:cubicBezTo>
                  <a:pt x="6274" y="26940"/>
                  <a:pt x="5376" y="27545"/>
                  <a:pt x="4984" y="28480"/>
                </a:cubicBezTo>
                <a:cubicBezTo>
                  <a:pt x="4572" y="28284"/>
                  <a:pt x="4127" y="28154"/>
                  <a:pt x="3661" y="28109"/>
                </a:cubicBezTo>
                <a:cubicBezTo>
                  <a:pt x="4216" y="26593"/>
                  <a:pt x="5662" y="25577"/>
                  <a:pt x="7279" y="25564"/>
                </a:cubicBezTo>
                <a:cubicBezTo>
                  <a:pt x="7285" y="25564"/>
                  <a:pt x="7292" y="25564"/>
                  <a:pt x="7298" y="25564"/>
                </a:cubicBezTo>
                <a:close/>
                <a:moveTo>
                  <a:pt x="23134" y="25564"/>
                </a:moveTo>
                <a:cubicBezTo>
                  <a:pt x="24755" y="25564"/>
                  <a:pt x="26210" y="26577"/>
                  <a:pt x="26774" y="28097"/>
                </a:cubicBezTo>
                <a:cubicBezTo>
                  <a:pt x="26553" y="28109"/>
                  <a:pt x="26337" y="28141"/>
                  <a:pt x="26124" y="28190"/>
                </a:cubicBezTo>
                <a:cubicBezTo>
                  <a:pt x="25617" y="26983"/>
                  <a:pt x="24454" y="26205"/>
                  <a:pt x="23143" y="26205"/>
                </a:cubicBezTo>
                <a:cubicBezTo>
                  <a:pt x="23133" y="26205"/>
                  <a:pt x="23123" y="26205"/>
                  <a:pt x="23114" y="26205"/>
                </a:cubicBezTo>
                <a:cubicBezTo>
                  <a:pt x="21807" y="26214"/>
                  <a:pt x="20639" y="26998"/>
                  <a:pt x="20141" y="28203"/>
                </a:cubicBezTo>
                <a:lnTo>
                  <a:pt x="20202" y="28231"/>
                </a:lnTo>
                <a:cubicBezTo>
                  <a:pt x="20692" y="27051"/>
                  <a:pt x="21835" y="26283"/>
                  <a:pt x="23114" y="26275"/>
                </a:cubicBezTo>
                <a:lnTo>
                  <a:pt x="23134" y="26275"/>
                </a:lnTo>
                <a:cubicBezTo>
                  <a:pt x="24417" y="26275"/>
                  <a:pt x="25552" y="27030"/>
                  <a:pt x="26054" y="28207"/>
                </a:cubicBezTo>
                <a:cubicBezTo>
                  <a:pt x="25839" y="28260"/>
                  <a:pt x="25630" y="28329"/>
                  <a:pt x="25430" y="28419"/>
                </a:cubicBezTo>
                <a:cubicBezTo>
                  <a:pt x="25021" y="27513"/>
                  <a:pt x="24127" y="26932"/>
                  <a:pt x="23134" y="26932"/>
                </a:cubicBezTo>
                <a:lnTo>
                  <a:pt x="23119" y="26932"/>
                </a:lnTo>
                <a:cubicBezTo>
                  <a:pt x="22105" y="26940"/>
                  <a:pt x="21202" y="27545"/>
                  <a:pt x="20815" y="28480"/>
                </a:cubicBezTo>
                <a:cubicBezTo>
                  <a:pt x="20402" y="28284"/>
                  <a:pt x="19952" y="28154"/>
                  <a:pt x="19492" y="28109"/>
                </a:cubicBezTo>
                <a:cubicBezTo>
                  <a:pt x="20046" y="26593"/>
                  <a:pt x="21492" y="25577"/>
                  <a:pt x="23110" y="25564"/>
                </a:cubicBezTo>
                <a:close/>
                <a:moveTo>
                  <a:pt x="38955" y="25564"/>
                </a:moveTo>
                <a:cubicBezTo>
                  <a:pt x="40586" y="25564"/>
                  <a:pt x="42039" y="26575"/>
                  <a:pt x="42600" y="28097"/>
                </a:cubicBezTo>
                <a:cubicBezTo>
                  <a:pt x="42380" y="28109"/>
                  <a:pt x="42163" y="28141"/>
                  <a:pt x="41951" y="28190"/>
                </a:cubicBezTo>
                <a:cubicBezTo>
                  <a:pt x="41444" y="26981"/>
                  <a:pt x="40280" y="26205"/>
                  <a:pt x="38965" y="26205"/>
                </a:cubicBezTo>
                <a:lnTo>
                  <a:pt x="38940" y="26205"/>
                </a:lnTo>
                <a:cubicBezTo>
                  <a:pt x="37638" y="26214"/>
                  <a:pt x="36469" y="26998"/>
                  <a:pt x="35967" y="28203"/>
                </a:cubicBezTo>
                <a:lnTo>
                  <a:pt x="36033" y="28231"/>
                </a:lnTo>
                <a:cubicBezTo>
                  <a:pt x="36523" y="27051"/>
                  <a:pt x="37666" y="26283"/>
                  <a:pt x="38944" y="26275"/>
                </a:cubicBezTo>
                <a:lnTo>
                  <a:pt x="38965" y="26275"/>
                </a:lnTo>
                <a:cubicBezTo>
                  <a:pt x="40248" y="26275"/>
                  <a:pt x="41383" y="27030"/>
                  <a:pt x="41881" y="28207"/>
                </a:cubicBezTo>
                <a:cubicBezTo>
                  <a:pt x="41669" y="28260"/>
                  <a:pt x="41457" y="28329"/>
                  <a:pt x="41257" y="28419"/>
                </a:cubicBezTo>
                <a:cubicBezTo>
                  <a:pt x="40852" y="27513"/>
                  <a:pt x="39958" y="26932"/>
                  <a:pt x="38961" y="26932"/>
                </a:cubicBezTo>
                <a:lnTo>
                  <a:pt x="38949" y="26932"/>
                </a:lnTo>
                <a:cubicBezTo>
                  <a:pt x="37932" y="26940"/>
                  <a:pt x="37033" y="27545"/>
                  <a:pt x="36641" y="28480"/>
                </a:cubicBezTo>
                <a:cubicBezTo>
                  <a:pt x="36229" y="28284"/>
                  <a:pt x="35783" y="28154"/>
                  <a:pt x="35317" y="28109"/>
                </a:cubicBezTo>
                <a:cubicBezTo>
                  <a:pt x="35873" y="26593"/>
                  <a:pt x="37319" y="25577"/>
                  <a:pt x="38936" y="25564"/>
                </a:cubicBezTo>
                <a:cubicBezTo>
                  <a:pt x="38943" y="25564"/>
                  <a:pt x="38949" y="25564"/>
                  <a:pt x="38955" y="25564"/>
                </a:cubicBezTo>
                <a:close/>
                <a:moveTo>
                  <a:pt x="54792" y="25564"/>
                </a:moveTo>
                <a:cubicBezTo>
                  <a:pt x="56413" y="25564"/>
                  <a:pt x="57867" y="26577"/>
                  <a:pt x="58431" y="28097"/>
                </a:cubicBezTo>
                <a:cubicBezTo>
                  <a:pt x="58211" y="28109"/>
                  <a:pt x="57994" y="28141"/>
                  <a:pt x="57781" y="28190"/>
                </a:cubicBezTo>
                <a:cubicBezTo>
                  <a:pt x="57270" y="26981"/>
                  <a:pt x="56107" y="26205"/>
                  <a:pt x="54792" y="26205"/>
                </a:cubicBezTo>
                <a:lnTo>
                  <a:pt x="54771" y="26205"/>
                </a:lnTo>
                <a:cubicBezTo>
                  <a:pt x="53464" y="26214"/>
                  <a:pt x="52296" y="26998"/>
                  <a:pt x="51798" y="28203"/>
                </a:cubicBezTo>
                <a:lnTo>
                  <a:pt x="51859" y="28231"/>
                </a:lnTo>
                <a:cubicBezTo>
                  <a:pt x="52349" y="27051"/>
                  <a:pt x="53493" y="26283"/>
                  <a:pt x="54771" y="26275"/>
                </a:cubicBezTo>
                <a:lnTo>
                  <a:pt x="54792" y="26275"/>
                </a:lnTo>
                <a:cubicBezTo>
                  <a:pt x="56074" y="26275"/>
                  <a:pt x="57210" y="27030"/>
                  <a:pt x="57712" y="28207"/>
                </a:cubicBezTo>
                <a:cubicBezTo>
                  <a:pt x="57495" y="28260"/>
                  <a:pt x="57287" y="28329"/>
                  <a:pt x="57087" y="28419"/>
                </a:cubicBezTo>
                <a:cubicBezTo>
                  <a:pt x="56678" y="27513"/>
                  <a:pt x="55784" y="26932"/>
                  <a:pt x="54792" y="26932"/>
                </a:cubicBezTo>
                <a:lnTo>
                  <a:pt x="54775" y="26932"/>
                </a:lnTo>
                <a:cubicBezTo>
                  <a:pt x="53762" y="26940"/>
                  <a:pt x="52859" y="27545"/>
                  <a:pt x="52471" y="28480"/>
                </a:cubicBezTo>
                <a:cubicBezTo>
                  <a:pt x="52060" y="28284"/>
                  <a:pt x="51610" y="28154"/>
                  <a:pt x="51148" y="28109"/>
                </a:cubicBezTo>
                <a:cubicBezTo>
                  <a:pt x="51704" y="26593"/>
                  <a:pt x="53150" y="25577"/>
                  <a:pt x="54767" y="25564"/>
                </a:cubicBezTo>
                <a:close/>
                <a:moveTo>
                  <a:pt x="70618" y="25564"/>
                </a:moveTo>
                <a:cubicBezTo>
                  <a:pt x="72243" y="25564"/>
                  <a:pt x="73693" y="26577"/>
                  <a:pt x="74257" y="28097"/>
                </a:cubicBezTo>
                <a:cubicBezTo>
                  <a:pt x="74036" y="28109"/>
                  <a:pt x="73821" y="28141"/>
                  <a:pt x="73608" y="28190"/>
                </a:cubicBezTo>
                <a:cubicBezTo>
                  <a:pt x="73101" y="26981"/>
                  <a:pt x="71938" y="26205"/>
                  <a:pt x="70622" y="26205"/>
                </a:cubicBezTo>
                <a:lnTo>
                  <a:pt x="70598" y="26205"/>
                </a:lnTo>
                <a:cubicBezTo>
                  <a:pt x="69295" y="26214"/>
                  <a:pt x="68126" y="26998"/>
                  <a:pt x="67625" y="28203"/>
                </a:cubicBezTo>
                <a:lnTo>
                  <a:pt x="67689" y="28231"/>
                </a:lnTo>
                <a:cubicBezTo>
                  <a:pt x="68179" y="27051"/>
                  <a:pt x="69323" y="26283"/>
                  <a:pt x="70602" y="26275"/>
                </a:cubicBezTo>
                <a:lnTo>
                  <a:pt x="70622" y="26275"/>
                </a:lnTo>
                <a:cubicBezTo>
                  <a:pt x="71904" y="26275"/>
                  <a:pt x="73040" y="27030"/>
                  <a:pt x="73538" y="28207"/>
                </a:cubicBezTo>
                <a:cubicBezTo>
                  <a:pt x="73326" y="28260"/>
                  <a:pt x="73114" y="28329"/>
                  <a:pt x="72914" y="28419"/>
                </a:cubicBezTo>
                <a:cubicBezTo>
                  <a:pt x="72509" y="27513"/>
                  <a:pt x="71615" y="26932"/>
                  <a:pt x="70618" y="26932"/>
                </a:cubicBezTo>
                <a:lnTo>
                  <a:pt x="70605" y="26932"/>
                </a:lnTo>
                <a:cubicBezTo>
                  <a:pt x="69589" y="26940"/>
                  <a:pt x="68690" y="27545"/>
                  <a:pt x="68298" y="28480"/>
                </a:cubicBezTo>
                <a:cubicBezTo>
                  <a:pt x="67885" y="28284"/>
                  <a:pt x="67440" y="28154"/>
                  <a:pt x="66975" y="28109"/>
                </a:cubicBezTo>
                <a:cubicBezTo>
                  <a:pt x="67534" y="26593"/>
                  <a:pt x="68976" y="25577"/>
                  <a:pt x="70594" y="25564"/>
                </a:cubicBezTo>
                <a:close/>
                <a:moveTo>
                  <a:pt x="86449" y="25564"/>
                </a:moveTo>
                <a:cubicBezTo>
                  <a:pt x="88074" y="25564"/>
                  <a:pt x="89524" y="26577"/>
                  <a:pt x="90087" y="28097"/>
                </a:cubicBezTo>
                <a:cubicBezTo>
                  <a:pt x="89867" y="28109"/>
                  <a:pt x="89651" y="28141"/>
                  <a:pt x="89438" y="28190"/>
                </a:cubicBezTo>
                <a:cubicBezTo>
                  <a:pt x="88928" y="26981"/>
                  <a:pt x="87764" y="26205"/>
                  <a:pt x="86449" y="26205"/>
                </a:cubicBezTo>
                <a:lnTo>
                  <a:pt x="86428" y="26205"/>
                </a:lnTo>
                <a:cubicBezTo>
                  <a:pt x="85122" y="26214"/>
                  <a:pt x="83953" y="26998"/>
                  <a:pt x="83455" y="28203"/>
                </a:cubicBezTo>
                <a:lnTo>
                  <a:pt x="83516" y="28231"/>
                </a:lnTo>
                <a:cubicBezTo>
                  <a:pt x="84010" y="27051"/>
                  <a:pt x="85150" y="26283"/>
                  <a:pt x="86428" y="26275"/>
                </a:cubicBezTo>
                <a:lnTo>
                  <a:pt x="86449" y="26275"/>
                </a:lnTo>
                <a:cubicBezTo>
                  <a:pt x="87731" y="26275"/>
                  <a:pt x="88871" y="27030"/>
                  <a:pt x="89369" y="28207"/>
                </a:cubicBezTo>
                <a:cubicBezTo>
                  <a:pt x="89152" y="28260"/>
                  <a:pt x="88944" y="28329"/>
                  <a:pt x="88744" y="28419"/>
                </a:cubicBezTo>
                <a:cubicBezTo>
                  <a:pt x="88336" y="27513"/>
                  <a:pt x="87441" y="26932"/>
                  <a:pt x="86449" y="26932"/>
                </a:cubicBezTo>
                <a:lnTo>
                  <a:pt x="86432" y="26932"/>
                </a:lnTo>
                <a:cubicBezTo>
                  <a:pt x="85420" y="26940"/>
                  <a:pt x="84517" y="27545"/>
                  <a:pt x="84129" y="28480"/>
                </a:cubicBezTo>
                <a:cubicBezTo>
                  <a:pt x="83716" y="28284"/>
                  <a:pt x="83267" y="28154"/>
                  <a:pt x="82805" y="28109"/>
                </a:cubicBezTo>
                <a:cubicBezTo>
                  <a:pt x="83361" y="26593"/>
                  <a:pt x="84807" y="25577"/>
                  <a:pt x="86424" y="25564"/>
                </a:cubicBezTo>
                <a:close/>
                <a:moveTo>
                  <a:pt x="15166" y="27002"/>
                </a:moveTo>
                <a:cubicBezTo>
                  <a:pt x="16146" y="27002"/>
                  <a:pt x="17017" y="27577"/>
                  <a:pt x="17404" y="28472"/>
                </a:cubicBezTo>
                <a:cubicBezTo>
                  <a:pt x="17217" y="28562"/>
                  <a:pt x="17036" y="28664"/>
                  <a:pt x="16865" y="28783"/>
                </a:cubicBezTo>
                <a:cubicBezTo>
                  <a:pt x="16591" y="28084"/>
                  <a:pt x="15918" y="27622"/>
                  <a:pt x="15166" y="27622"/>
                </a:cubicBezTo>
                <a:lnTo>
                  <a:pt x="15154" y="27622"/>
                </a:lnTo>
                <a:cubicBezTo>
                  <a:pt x="14395" y="27626"/>
                  <a:pt x="13716" y="28105"/>
                  <a:pt x="13454" y="28811"/>
                </a:cubicBezTo>
                <a:cubicBezTo>
                  <a:pt x="13283" y="28689"/>
                  <a:pt x="13104" y="28582"/>
                  <a:pt x="12915" y="28493"/>
                </a:cubicBezTo>
                <a:cubicBezTo>
                  <a:pt x="13300" y="27594"/>
                  <a:pt x="14169" y="27010"/>
                  <a:pt x="15149" y="27002"/>
                </a:cubicBezTo>
                <a:close/>
                <a:moveTo>
                  <a:pt x="30993" y="27002"/>
                </a:moveTo>
                <a:cubicBezTo>
                  <a:pt x="31973" y="27002"/>
                  <a:pt x="32842" y="27577"/>
                  <a:pt x="33234" y="28472"/>
                </a:cubicBezTo>
                <a:cubicBezTo>
                  <a:pt x="33047" y="28562"/>
                  <a:pt x="32863" y="28664"/>
                  <a:pt x="32691" y="28783"/>
                </a:cubicBezTo>
                <a:cubicBezTo>
                  <a:pt x="32422" y="28084"/>
                  <a:pt x="31748" y="27622"/>
                  <a:pt x="30993" y="27622"/>
                </a:cubicBezTo>
                <a:lnTo>
                  <a:pt x="30980" y="27622"/>
                </a:lnTo>
                <a:cubicBezTo>
                  <a:pt x="30225" y="27626"/>
                  <a:pt x="29547" y="28105"/>
                  <a:pt x="29281" y="28811"/>
                </a:cubicBezTo>
                <a:cubicBezTo>
                  <a:pt x="29114" y="28689"/>
                  <a:pt x="28930" y="28582"/>
                  <a:pt x="28746" y="28493"/>
                </a:cubicBezTo>
                <a:cubicBezTo>
                  <a:pt x="29126" y="27594"/>
                  <a:pt x="30000" y="27010"/>
                  <a:pt x="30976" y="27002"/>
                </a:cubicBezTo>
                <a:close/>
                <a:moveTo>
                  <a:pt x="46823" y="27002"/>
                </a:moveTo>
                <a:cubicBezTo>
                  <a:pt x="47803" y="27002"/>
                  <a:pt x="48673" y="27577"/>
                  <a:pt x="49061" y="28472"/>
                </a:cubicBezTo>
                <a:cubicBezTo>
                  <a:pt x="48874" y="28562"/>
                  <a:pt x="48694" y="28664"/>
                  <a:pt x="48522" y="28783"/>
                </a:cubicBezTo>
                <a:cubicBezTo>
                  <a:pt x="48249" y="28084"/>
                  <a:pt x="47575" y="27622"/>
                  <a:pt x="46823" y="27622"/>
                </a:cubicBezTo>
                <a:lnTo>
                  <a:pt x="46811" y="27622"/>
                </a:lnTo>
                <a:cubicBezTo>
                  <a:pt x="46051" y="27626"/>
                  <a:pt x="45374" y="28105"/>
                  <a:pt x="45112" y="28811"/>
                </a:cubicBezTo>
                <a:cubicBezTo>
                  <a:pt x="44940" y="28693"/>
                  <a:pt x="44761" y="28582"/>
                  <a:pt x="44573" y="28493"/>
                </a:cubicBezTo>
                <a:cubicBezTo>
                  <a:pt x="44953" y="27594"/>
                  <a:pt x="45826" y="27010"/>
                  <a:pt x="46807" y="27002"/>
                </a:cubicBezTo>
                <a:close/>
                <a:moveTo>
                  <a:pt x="62650" y="27002"/>
                </a:moveTo>
                <a:cubicBezTo>
                  <a:pt x="63630" y="27002"/>
                  <a:pt x="64500" y="27577"/>
                  <a:pt x="64892" y="28472"/>
                </a:cubicBezTo>
                <a:cubicBezTo>
                  <a:pt x="64705" y="28562"/>
                  <a:pt x="64520" y="28664"/>
                  <a:pt x="64349" y="28783"/>
                </a:cubicBezTo>
                <a:cubicBezTo>
                  <a:pt x="64079" y="28084"/>
                  <a:pt x="63406" y="27622"/>
                  <a:pt x="62650" y="27622"/>
                </a:cubicBezTo>
                <a:lnTo>
                  <a:pt x="62637" y="27622"/>
                </a:lnTo>
                <a:cubicBezTo>
                  <a:pt x="61881" y="27626"/>
                  <a:pt x="61204" y="28105"/>
                  <a:pt x="60938" y="28811"/>
                </a:cubicBezTo>
                <a:cubicBezTo>
                  <a:pt x="60771" y="28689"/>
                  <a:pt x="60588" y="28582"/>
                  <a:pt x="60403" y="28493"/>
                </a:cubicBezTo>
                <a:cubicBezTo>
                  <a:pt x="60784" y="27594"/>
                  <a:pt x="61657" y="27010"/>
                  <a:pt x="62633" y="27002"/>
                </a:cubicBezTo>
                <a:close/>
                <a:moveTo>
                  <a:pt x="78481" y="27002"/>
                </a:moveTo>
                <a:cubicBezTo>
                  <a:pt x="79461" y="27002"/>
                  <a:pt x="80330" y="27577"/>
                  <a:pt x="80718" y="28472"/>
                </a:cubicBezTo>
                <a:cubicBezTo>
                  <a:pt x="80530" y="28562"/>
                  <a:pt x="80351" y="28664"/>
                  <a:pt x="80179" y="28783"/>
                </a:cubicBezTo>
                <a:cubicBezTo>
                  <a:pt x="79906" y="28084"/>
                  <a:pt x="79231" y="27622"/>
                  <a:pt x="78481" y="27622"/>
                </a:cubicBezTo>
                <a:lnTo>
                  <a:pt x="78468" y="27622"/>
                </a:lnTo>
                <a:cubicBezTo>
                  <a:pt x="77708" y="27626"/>
                  <a:pt x="77031" y="28105"/>
                  <a:pt x="76769" y="28811"/>
                </a:cubicBezTo>
                <a:cubicBezTo>
                  <a:pt x="76598" y="28689"/>
                  <a:pt x="76418" y="28582"/>
                  <a:pt x="76230" y="28493"/>
                </a:cubicBezTo>
                <a:cubicBezTo>
                  <a:pt x="76614" y="27594"/>
                  <a:pt x="77484" y="27010"/>
                  <a:pt x="78464" y="27002"/>
                </a:cubicBezTo>
                <a:close/>
                <a:moveTo>
                  <a:pt x="94307" y="27002"/>
                </a:moveTo>
                <a:cubicBezTo>
                  <a:pt x="95287" y="27002"/>
                  <a:pt x="96157" y="27577"/>
                  <a:pt x="96549" y="28472"/>
                </a:cubicBezTo>
                <a:cubicBezTo>
                  <a:pt x="96361" y="28562"/>
                  <a:pt x="96178" y="28664"/>
                  <a:pt x="96006" y="28783"/>
                </a:cubicBezTo>
                <a:cubicBezTo>
                  <a:pt x="95736" y="28084"/>
                  <a:pt x="95062" y="27622"/>
                  <a:pt x="94307" y="27622"/>
                </a:cubicBezTo>
                <a:lnTo>
                  <a:pt x="94295" y="27622"/>
                </a:lnTo>
                <a:cubicBezTo>
                  <a:pt x="93539" y="27626"/>
                  <a:pt x="92861" y="28105"/>
                  <a:pt x="92596" y="28811"/>
                </a:cubicBezTo>
                <a:cubicBezTo>
                  <a:pt x="92428" y="28689"/>
                  <a:pt x="92244" y="28582"/>
                  <a:pt x="92061" y="28493"/>
                </a:cubicBezTo>
                <a:cubicBezTo>
                  <a:pt x="92440" y="27594"/>
                  <a:pt x="93314" y="27010"/>
                  <a:pt x="94291" y="27002"/>
                </a:cubicBezTo>
                <a:close/>
                <a:moveTo>
                  <a:pt x="7304" y="27002"/>
                </a:moveTo>
                <a:cubicBezTo>
                  <a:pt x="8272" y="27002"/>
                  <a:pt x="9142" y="27569"/>
                  <a:pt x="9534" y="28448"/>
                </a:cubicBezTo>
                <a:cubicBezTo>
                  <a:pt x="9346" y="28533"/>
                  <a:pt x="9166" y="28636"/>
                  <a:pt x="8991" y="28750"/>
                </a:cubicBezTo>
                <a:cubicBezTo>
                  <a:pt x="8713" y="28072"/>
                  <a:pt x="8039" y="27622"/>
                  <a:pt x="7304" y="27622"/>
                </a:cubicBezTo>
                <a:lnTo>
                  <a:pt x="7296" y="27622"/>
                </a:lnTo>
                <a:cubicBezTo>
                  <a:pt x="6519" y="27626"/>
                  <a:pt x="5842" y="28113"/>
                  <a:pt x="5584" y="28840"/>
                </a:cubicBezTo>
                <a:cubicBezTo>
                  <a:pt x="5413" y="28717"/>
                  <a:pt x="5233" y="28607"/>
                  <a:pt x="5049" y="28513"/>
                </a:cubicBezTo>
                <a:cubicBezTo>
                  <a:pt x="5425" y="27602"/>
                  <a:pt x="6303" y="27010"/>
                  <a:pt x="7292" y="27002"/>
                </a:cubicBezTo>
                <a:close/>
                <a:moveTo>
                  <a:pt x="23134" y="27002"/>
                </a:moveTo>
                <a:cubicBezTo>
                  <a:pt x="24099" y="27002"/>
                  <a:pt x="24968" y="27569"/>
                  <a:pt x="25364" y="28448"/>
                </a:cubicBezTo>
                <a:cubicBezTo>
                  <a:pt x="25177" y="28533"/>
                  <a:pt x="24993" y="28636"/>
                  <a:pt x="24821" y="28750"/>
                </a:cubicBezTo>
                <a:cubicBezTo>
                  <a:pt x="24540" y="28072"/>
                  <a:pt x="23869" y="27622"/>
                  <a:pt x="23134" y="27622"/>
                </a:cubicBezTo>
                <a:lnTo>
                  <a:pt x="23122" y="27622"/>
                </a:lnTo>
                <a:cubicBezTo>
                  <a:pt x="22350" y="27626"/>
                  <a:pt x="21668" y="28113"/>
                  <a:pt x="21415" y="28840"/>
                </a:cubicBezTo>
                <a:cubicBezTo>
                  <a:pt x="21243" y="28717"/>
                  <a:pt x="21064" y="28607"/>
                  <a:pt x="20876" y="28513"/>
                </a:cubicBezTo>
                <a:cubicBezTo>
                  <a:pt x="21251" y="27602"/>
                  <a:pt x="22129" y="27010"/>
                  <a:pt x="23119" y="27002"/>
                </a:cubicBezTo>
                <a:close/>
                <a:moveTo>
                  <a:pt x="38961" y="27002"/>
                </a:moveTo>
                <a:cubicBezTo>
                  <a:pt x="39929" y="27002"/>
                  <a:pt x="40799" y="27569"/>
                  <a:pt x="41191" y="28448"/>
                </a:cubicBezTo>
                <a:cubicBezTo>
                  <a:pt x="41003" y="28533"/>
                  <a:pt x="40823" y="28636"/>
                  <a:pt x="40648" y="28750"/>
                </a:cubicBezTo>
                <a:cubicBezTo>
                  <a:pt x="40370" y="28072"/>
                  <a:pt x="39696" y="27622"/>
                  <a:pt x="38961" y="27622"/>
                </a:cubicBezTo>
                <a:lnTo>
                  <a:pt x="38953" y="27622"/>
                </a:lnTo>
                <a:cubicBezTo>
                  <a:pt x="38177" y="27626"/>
                  <a:pt x="37498" y="28113"/>
                  <a:pt x="37242" y="28840"/>
                </a:cubicBezTo>
                <a:cubicBezTo>
                  <a:pt x="37221" y="28823"/>
                  <a:pt x="37196" y="28807"/>
                  <a:pt x="37176" y="28791"/>
                </a:cubicBezTo>
                <a:cubicBezTo>
                  <a:pt x="37025" y="28689"/>
                  <a:pt x="36870" y="28595"/>
                  <a:pt x="36706" y="28513"/>
                </a:cubicBezTo>
                <a:cubicBezTo>
                  <a:pt x="37082" y="27602"/>
                  <a:pt x="37960" y="27010"/>
                  <a:pt x="38949" y="27002"/>
                </a:cubicBezTo>
                <a:close/>
                <a:moveTo>
                  <a:pt x="54792" y="27002"/>
                </a:moveTo>
                <a:cubicBezTo>
                  <a:pt x="55755" y="27002"/>
                  <a:pt x="56626" y="27569"/>
                  <a:pt x="57022" y="28448"/>
                </a:cubicBezTo>
                <a:cubicBezTo>
                  <a:pt x="56833" y="28533"/>
                  <a:pt x="56650" y="28636"/>
                  <a:pt x="56478" y="28750"/>
                </a:cubicBezTo>
                <a:cubicBezTo>
                  <a:pt x="56196" y="28072"/>
                  <a:pt x="55527" y="27622"/>
                  <a:pt x="54792" y="27622"/>
                </a:cubicBezTo>
                <a:lnTo>
                  <a:pt x="54780" y="27622"/>
                </a:lnTo>
                <a:cubicBezTo>
                  <a:pt x="54007" y="27626"/>
                  <a:pt x="53325" y="28113"/>
                  <a:pt x="53072" y="28840"/>
                </a:cubicBezTo>
                <a:cubicBezTo>
                  <a:pt x="52901" y="28717"/>
                  <a:pt x="52721" y="28607"/>
                  <a:pt x="52533" y="28513"/>
                </a:cubicBezTo>
                <a:cubicBezTo>
                  <a:pt x="52912" y="27602"/>
                  <a:pt x="53791" y="27010"/>
                  <a:pt x="54775" y="27002"/>
                </a:cubicBezTo>
                <a:close/>
                <a:moveTo>
                  <a:pt x="70618" y="27002"/>
                </a:moveTo>
                <a:cubicBezTo>
                  <a:pt x="71586" y="27002"/>
                  <a:pt x="72456" y="27569"/>
                  <a:pt x="72848" y="28448"/>
                </a:cubicBezTo>
                <a:cubicBezTo>
                  <a:pt x="72660" y="28533"/>
                  <a:pt x="72481" y="28636"/>
                  <a:pt x="72305" y="28750"/>
                </a:cubicBezTo>
                <a:cubicBezTo>
                  <a:pt x="72027" y="28072"/>
                  <a:pt x="71353" y="27622"/>
                  <a:pt x="70618" y="27622"/>
                </a:cubicBezTo>
                <a:lnTo>
                  <a:pt x="70610" y="27622"/>
                </a:lnTo>
                <a:cubicBezTo>
                  <a:pt x="69834" y="27626"/>
                  <a:pt x="69156" y="28113"/>
                  <a:pt x="68899" y="28840"/>
                </a:cubicBezTo>
                <a:cubicBezTo>
                  <a:pt x="68727" y="28717"/>
                  <a:pt x="68547" y="28607"/>
                  <a:pt x="68364" y="28513"/>
                </a:cubicBezTo>
                <a:cubicBezTo>
                  <a:pt x="68739" y="27602"/>
                  <a:pt x="69617" y="27010"/>
                  <a:pt x="70605" y="27002"/>
                </a:cubicBezTo>
                <a:close/>
                <a:moveTo>
                  <a:pt x="86449" y="27002"/>
                </a:moveTo>
                <a:cubicBezTo>
                  <a:pt x="87412" y="27002"/>
                  <a:pt x="88283" y="27569"/>
                  <a:pt x="88679" y="28448"/>
                </a:cubicBezTo>
                <a:cubicBezTo>
                  <a:pt x="88491" y="28533"/>
                  <a:pt x="88307" y="28636"/>
                  <a:pt x="88136" y="28750"/>
                </a:cubicBezTo>
                <a:cubicBezTo>
                  <a:pt x="87853" y="28072"/>
                  <a:pt x="87184" y="27622"/>
                  <a:pt x="86449" y="27622"/>
                </a:cubicBezTo>
                <a:lnTo>
                  <a:pt x="86436" y="27622"/>
                </a:lnTo>
                <a:cubicBezTo>
                  <a:pt x="85665" y="27626"/>
                  <a:pt x="84982" y="28113"/>
                  <a:pt x="84729" y="28840"/>
                </a:cubicBezTo>
                <a:cubicBezTo>
                  <a:pt x="84558" y="28717"/>
                  <a:pt x="84378" y="28607"/>
                  <a:pt x="84190" y="28513"/>
                </a:cubicBezTo>
                <a:cubicBezTo>
                  <a:pt x="84570" y="27602"/>
                  <a:pt x="85448" y="27010"/>
                  <a:pt x="86432" y="27002"/>
                </a:cubicBezTo>
                <a:close/>
                <a:moveTo>
                  <a:pt x="15166" y="27692"/>
                </a:moveTo>
                <a:cubicBezTo>
                  <a:pt x="15893" y="27692"/>
                  <a:pt x="16546" y="28146"/>
                  <a:pt x="16804" y="28823"/>
                </a:cubicBezTo>
                <a:cubicBezTo>
                  <a:pt x="16649" y="28934"/>
                  <a:pt x="16497" y="29060"/>
                  <a:pt x="16359" y="29195"/>
                </a:cubicBezTo>
                <a:cubicBezTo>
                  <a:pt x="16240" y="28636"/>
                  <a:pt x="15737" y="28227"/>
                  <a:pt x="15166" y="28227"/>
                </a:cubicBezTo>
                <a:lnTo>
                  <a:pt x="15158" y="28227"/>
                </a:lnTo>
                <a:cubicBezTo>
                  <a:pt x="14561" y="28227"/>
                  <a:pt x="14063" y="28656"/>
                  <a:pt x="13961" y="29236"/>
                </a:cubicBezTo>
                <a:cubicBezTo>
                  <a:pt x="13822" y="29097"/>
                  <a:pt x="13671" y="28970"/>
                  <a:pt x="13512" y="28852"/>
                </a:cubicBezTo>
                <a:cubicBezTo>
                  <a:pt x="13761" y="28162"/>
                  <a:pt x="14419" y="27696"/>
                  <a:pt x="15154" y="27692"/>
                </a:cubicBezTo>
                <a:close/>
                <a:moveTo>
                  <a:pt x="30993" y="27692"/>
                </a:moveTo>
                <a:cubicBezTo>
                  <a:pt x="31724" y="27692"/>
                  <a:pt x="32377" y="28146"/>
                  <a:pt x="32635" y="28823"/>
                </a:cubicBezTo>
                <a:cubicBezTo>
                  <a:pt x="32475" y="28934"/>
                  <a:pt x="32328" y="29060"/>
                  <a:pt x="32190" y="29195"/>
                </a:cubicBezTo>
                <a:cubicBezTo>
                  <a:pt x="32071" y="28636"/>
                  <a:pt x="31568" y="28227"/>
                  <a:pt x="30993" y="28227"/>
                </a:cubicBezTo>
                <a:lnTo>
                  <a:pt x="30985" y="28227"/>
                </a:lnTo>
                <a:cubicBezTo>
                  <a:pt x="30388" y="28227"/>
                  <a:pt x="29890" y="28656"/>
                  <a:pt x="29792" y="29236"/>
                </a:cubicBezTo>
                <a:cubicBezTo>
                  <a:pt x="29649" y="29097"/>
                  <a:pt x="29502" y="28970"/>
                  <a:pt x="29343" y="28852"/>
                </a:cubicBezTo>
                <a:cubicBezTo>
                  <a:pt x="29592" y="28162"/>
                  <a:pt x="30245" y="27696"/>
                  <a:pt x="30980" y="27692"/>
                </a:cubicBezTo>
                <a:close/>
                <a:moveTo>
                  <a:pt x="46823" y="27692"/>
                </a:moveTo>
                <a:cubicBezTo>
                  <a:pt x="47551" y="27692"/>
                  <a:pt x="48203" y="28146"/>
                  <a:pt x="48461" y="28823"/>
                </a:cubicBezTo>
                <a:cubicBezTo>
                  <a:pt x="48305" y="28934"/>
                  <a:pt x="48154" y="29060"/>
                  <a:pt x="48016" y="29195"/>
                </a:cubicBezTo>
                <a:cubicBezTo>
                  <a:pt x="47898" y="28636"/>
                  <a:pt x="47395" y="28227"/>
                  <a:pt x="46823" y="28227"/>
                </a:cubicBezTo>
                <a:lnTo>
                  <a:pt x="46815" y="28227"/>
                </a:lnTo>
                <a:cubicBezTo>
                  <a:pt x="46218" y="28227"/>
                  <a:pt x="45721" y="28656"/>
                  <a:pt x="45619" y="29236"/>
                </a:cubicBezTo>
                <a:cubicBezTo>
                  <a:pt x="45479" y="29097"/>
                  <a:pt x="45328" y="28970"/>
                  <a:pt x="45169" y="28852"/>
                </a:cubicBezTo>
                <a:cubicBezTo>
                  <a:pt x="45419" y="28162"/>
                  <a:pt x="46075" y="27696"/>
                  <a:pt x="46811" y="27692"/>
                </a:cubicBezTo>
                <a:close/>
                <a:moveTo>
                  <a:pt x="62650" y="27692"/>
                </a:moveTo>
                <a:cubicBezTo>
                  <a:pt x="63381" y="27692"/>
                  <a:pt x="64034" y="28146"/>
                  <a:pt x="64292" y="28823"/>
                </a:cubicBezTo>
                <a:cubicBezTo>
                  <a:pt x="64132" y="28934"/>
                  <a:pt x="63985" y="29060"/>
                  <a:pt x="63847" y="29195"/>
                </a:cubicBezTo>
                <a:cubicBezTo>
                  <a:pt x="63728" y="28636"/>
                  <a:pt x="63225" y="28227"/>
                  <a:pt x="62650" y="28227"/>
                </a:cubicBezTo>
                <a:lnTo>
                  <a:pt x="62641" y="28227"/>
                </a:lnTo>
                <a:cubicBezTo>
                  <a:pt x="62045" y="28227"/>
                  <a:pt x="61547" y="28656"/>
                  <a:pt x="61449" y="29236"/>
                </a:cubicBezTo>
                <a:cubicBezTo>
                  <a:pt x="61306" y="29097"/>
                  <a:pt x="61159" y="28970"/>
                  <a:pt x="60999" y="28852"/>
                </a:cubicBezTo>
                <a:cubicBezTo>
                  <a:pt x="61249" y="28162"/>
                  <a:pt x="61902" y="27696"/>
                  <a:pt x="62637" y="27692"/>
                </a:cubicBezTo>
                <a:close/>
                <a:moveTo>
                  <a:pt x="78481" y="27692"/>
                </a:moveTo>
                <a:cubicBezTo>
                  <a:pt x="79212" y="27692"/>
                  <a:pt x="79861" y="28146"/>
                  <a:pt x="80119" y="28823"/>
                </a:cubicBezTo>
                <a:cubicBezTo>
                  <a:pt x="79963" y="28934"/>
                  <a:pt x="79812" y="29060"/>
                  <a:pt x="79673" y="29195"/>
                </a:cubicBezTo>
                <a:cubicBezTo>
                  <a:pt x="79555" y="28636"/>
                  <a:pt x="79052" y="28227"/>
                  <a:pt x="78481" y="28227"/>
                </a:cubicBezTo>
                <a:lnTo>
                  <a:pt x="78472" y="28227"/>
                </a:lnTo>
                <a:cubicBezTo>
                  <a:pt x="77876" y="28227"/>
                  <a:pt x="77378" y="28656"/>
                  <a:pt x="77276" y="29236"/>
                </a:cubicBezTo>
                <a:cubicBezTo>
                  <a:pt x="77137" y="29097"/>
                  <a:pt x="76986" y="28970"/>
                  <a:pt x="76826" y="28852"/>
                </a:cubicBezTo>
                <a:cubicBezTo>
                  <a:pt x="77075" y="28162"/>
                  <a:pt x="77733" y="27696"/>
                  <a:pt x="78468" y="27692"/>
                </a:cubicBezTo>
                <a:close/>
                <a:moveTo>
                  <a:pt x="94307" y="27692"/>
                </a:moveTo>
                <a:cubicBezTo>
                  <a:pt x="95038" y="27692"/>
                  <a:pt x="95691" y="28146"/>
                  <a:pt x="95949" y="28823"/>
                </a:cubicBezTo>
                <a:cubicBezTo>
                  <a:pt x="95789" y="28934"/>
                  <a:pt x="95642" y="29060"/>
                  <a:pt x="95503" y="29195"/>
                </a:cubicBezTo>
                <a:cubicBezTo>
                  <a:pt x="95386" y="28636"/>
                  <a:pt x="94883" y="28227"/>
                  <a:pt x="94307" y="28227"/>
                </a:cubicBezTo>
                <a:lnTo>
                  <a:pt x="94298" y="28227"/>
                </a:lnTo>
                <a:cubicBezTo>
                  <a:pt x="93702" y="28227"/>
                  <a:pt x="93205" y="28656"/>
                  <a:pt x="93106" y="29236"/>
                </a:cubicBezTo>
                <a:cubicBezTo>
                  <a:pt x="92963" y="29097"/>
                  <a:pt x="92816" y="28970"/>
                  <a:pt x="92657" y="28852"/>
                </a:cubicBezTo>
                <a:cubicBezTo>
                  <a:pt x="92906" y="28162"/>
                  <a:pt x="93563" y="27696"/>
                  <a:pt x="94298" y="27692"/>
                </a:cubicBezTo>
                <a:close/>
                <a:moveTo>
                  <a:pt x="7305" y="27692"/>
                </a:moveTo>
                <a:cubicBezTo>
                  <a:pt x="8016" y="27692"/>
                  <a:pt x="8665" y="28132"/>
                  <a:pt x="8934" y="28791"/>
                </a:cubicBezTo>
                <a:cubicBezTo>
                  <a:pt x="8778" y="28897"/>
                  <a:pt x="8627" y="29015"/>
                  <a:pt x="8489" y="29146"/>
                </a:cubicBezTo>
                <a:cubicBezTo>
                  <a:pt x="8353" y="28611"/>
                  <a:pt x="7863" y="28227"/>
                  <a:pt x="7304" y="28227"/>
                </a:cubicBezTo>
                <a:lnTo>
                  <a:pt x="7300" y="28227"/>
                </a:lnTo>
                <a:cubicBezTo>
                  <a:pt x="6687" y="28227"/>
                  <a:pt x="6176" y="28680"/>
                  <a:pt x="6095" y="29281"/>
                </a:cubicBezTo>
                <a:cubicBezTo>
                  <a:pt x="5956" y="29134"/>
                  <a:pt x="5805" y="29004"/>
                  <a:pt x="5646" y="28881"/>
                </a:cubicBezTo>
                <a:cubicBezTo>
                  <a:pt x="5882" y="28174"/>
                  <a:pt x="6544" y="27696"/>
                  <a:pt x="7296" y="27692"/>
                </a:cubicBezTo>
                <a:cubicBezTo>
                  <a:pt x="7299" y="27692"/>
                  <a:pt x="7302" y="27692"/>
                  <a:pt x="7305" y="27692"/>
                </a:cubicBezTo>
                <a:close/>
                <a:moveTo>
                  <a:pt x="23132" y="27692"/>
                </a:moveTo>
                <a:cubicBezTo>
                  <a:pt x="23843" y="27692"/>
                  <a:pt x="24496" y="28132"/>
                  <a:pt x="24760" y="28791"/>
                </a:cubicBezTo>
                <a:cubicBezTo>
                  <a:pt x="24605" y="28897"/>
                  <a:pt x="24458" y="29015"/>
                  <a:pt x="24319" y="29146"/>
                </a:cubicBezTo>
                <a:cubicBezTo>
                  <a:pt x="24180" y="28611"/>
                  <a:pt x="23694" y="28227"/>
                  <a:pt x="23134" y="28227"/>
                </a:cubicBezTo>
                <a:lnTo>
                  <a:pt x="23126" y="28227"/>
                </a:lnTo>
                <a:cubicBezTo>
                  <a:pt x="22518" y="28227"/>
                  <a:pt x="22007" y="28680"/>
                  <a:pt x="21926" y="29281"/>
                </a:cubicBezTo>
                <a:cubicBezTo>
                  <a:pt x="21782" y="29134"/>
                  <a:pt x="21632" y="29004"/>
                  <a:pt x="21472" y="28881"/>
                </a:cubicBezTo>
                <a:cubicBezTo>
                  <a:pt x="21713" y="28174"/>
                  <a:pt x="22371" y="27696"/>
                  <a:pt x="23122" y="27692"/>
                </a:cubicBezTo>
                <a:cubicBezTo>
                  <a:pt x="23126" y="27692"/>
                  <a:pt x="23129" y="27692"/>
                  <a:pt x="23132" y="27692"/>
                </a:cubicBezTo>
                <a:close/>
                <a:moveTo>
                  <a:pt x="38963" y="27692"/>
                </a:moveTo>
                <a:cubicBezTo>
                  <a:pt x="39673" y="27692"/>
                  <a:pt x="40323" y="28132"/>
                  <a:pt x="40591" y="28791"/>
                </a:cubicBezTo>
                <a:cubicBezTo>
                  <a:pt x="40435" y="28897"/>
                  <a:pt x="40284" y="29015"/>
                  <a:pt x="40145" y="29146"/>
                </a:cubicBezTo>
                <a:cubicBezTo>
                  <a:pt x="40011" y="28611"/>
                  <a:pt x="39521" y="28227"/>
                  <a:pt x="38961" y="28227"/>
                </a:cubicBezTo>
                <a:lnTo>
                  <a:pt x="38957" y="28227"/>
                </a:lnTo>
                <a:cubicBezTo>
                  <a:pt x="38344" y="28227"/>
                  <a:pt x="37834" y="28680"/>
                  <a:pt x="37752" y="29281"/>
                </a:cubicBezTo>
                <a:cubicBezTo>
                  <a:pt x="37687" y="29211"/>
                  <a:pt x="37621" y="29146"/>
                  <a:pt x="37552" y="29085"/>
                </a:cubicBezTo>
                <a:cubicBezTo>
                  <a:pt x="37491" y="29032"/>
                  <a:pt x="37430" y="28983"/>
                  <a:pt x="37368" y="28934"/>
                </a:cubicBezTo>
                <a:cubicBezTo>
                  <a:pt x="37344" y="28917"/>
                  <a:pt x="37323" y="28901"/>
                  <a:pt x="37302" y="28881"/>
                </a:cubicBezTo>
                <a:cubicBezTo>
                  <a:pt x="37540" y="28174"/>
                  <a:pt x="38201" y="27696"/>
                  <a:pt x="38953" y="27692"/>
                </a:cubicBezTo>
                <a:cubicBezTo>
                  <a:pt x="38956" y="27692"/>
                  <a:pt x="38959" y="27692"/>
                  <a:pt x="38963" y="27692"/>
                </a:cubicBezTo>
                <a:close/>
                <a:moveTo>
                  <a:pt x="54792" y="27692"/>
                </a:moveTo>
                <a:cubicBezTo>
                  <a:pt x="55502" y="27692"/>
                  <a:pt x="56152" y="28133"/>
                  <a:pt x="56417" y="28791"/>
                </a:cubicBezTo>
                <a:cubicBezTo>
                  <a:pt x="56262" y="28897"/>
                  <a:pt x="56115" y="29015"/>
                  <a:pt x="55976" y="29146"/>
                </a:cubicBezTo>
                <a:cubicBezTo>
                  <a:pt x="55837" y="28611"/>
                  <a:pt x="55351" y="28227"/>
                  <a:pt x="54792" y="28227"/>
                </a:cubicBezTo>
                <a:lnTo>
                  <a:pt x="54784" y="28227"/>
                </a:lnTo>
                <a:cubicBezTo>
                  <a:pt x="54175" y="28227"/>
                  <a:pt x="53664" y="28680"/>
                  <a:pt x="53583" y="29281"/>
                </a:cubicBezTo>
                <a:cubicBezTo>
                  <a:pt x="53440" y="29134"/>
                  <a:pt x="53289" y="29004"/>
                  <a:pt x="53129" y="28881"/>
                </a:cubicBezTo>
                <a:cubicBezTo>
                  <a:pt x="53370" y="28174"/>
                  <a:pt x="54028" y="27696"/>
                  <a:pt x="54780" y="27692"/>
                </a:cubicBezTo>
                <a:close/>
                <a:moveTo>
                  <a:pt x="70618" y="27692"/>
                </a:moveTo>
                <a:cubicBezTo>
                  <a:pt x="71329" y="27692"/>
                  <a:pt x="71983" y="28133"/>
                  <a:pt x="72247" y="28791"/>
                </a:cubicBezTo>
                <a:cubicBezTo>
                  <a:pt x="72092" y="28897"/>
                  <a:pt x="71941" y="29015"/>
                  <a:pt x="71802" y="29146"/>
                </a:cubicBezTo>
                <a:cubicBezTo>
                  <a:pt x="71668" y="28611"/>
                  <a:pt x="71178" y="28227"/>
                  <a:pt x="70618" y="28227"/>
                </a:cubicBezTo>
                <a:lnTo>
                  <a:pt x="70614" y="28227"/>
                </a:lnTo>
                <a:cubicBezTo>
                  <a:pt x="70002" y="28227"/>
                  <a:pt x="69491" y="28680"/>
                  <a:pt x="69410" y="29281"/>
                </a:cubicBezTo>
                <a:cubicBezTo>
                  <a:pt x="69287" y="29154"/>
                  <a:pt x="69160" y="29040"/>
                  <a:pt x="69025" y="28934"/>
                </a:cubicBezTo>
                <a:cubicBezTo>
                  <a:pt x="69005" y="28917"/>
                  <a:pt x="68980" y="28901"/>
                  <a:pt x="68960" y="28881"/>
                </a:cubicBezTo>
                <a:cubicBezTo>
                  <a:pt x="69197" y="28174"/>
                  <a:pt x="69859" y="27696"/>
                  <a:pt x="70610" y="27692"/>
                </a:cubicBezTo>
                <a:close/>
                <a:moveTo>
                  <a:pt x="86449" y="27692"/>
                </a:moveTo>
                <a:cubicBezTo>
                  <a:pt x="87159" y="27692"/>
                  <a:pt x="87808" y="28133"/>
                  <a:pt x="88074" y="28791"/>
                </a:cubicBezTo>
                <a:cubicBezTo>
                  <a:pt x="87919" y="28897"/>
                  <a:pt x="87772" y="29015"/>
                  <a:pt x="87633" y="29146"/>
                </a:cubicBezTo>
                <a:cubicBezTo>
                  <a:pt x="87495" y="28611"/>
                  <a:pt x="87009" y="28227"/>
                  <a:pt x="86449" y="28227"/>
                </a:cubicBezTo>
                <a:lnTo>
                  <a:pt x="86441" y="28227"/>
                </a:lnTo>
                <a:cubicBezTo>
                  <a:pt x="85832" y="28227"/>
                  <a:pt x="85322" y="28680"/>
                  <a:pt x="85240" y="29281"/>
                </a:cubicBezTo>
                <a:cubicBezTo>
                  <a:pt x="85097" y="29134"/>
                  <a:pt x="84946" y="29004"/>
                  <a:pt x="84786" y="28881"/>
                </a:cubicBezTo>
                <a:cubicBezTo>
                  <a:pt x="85027" y="28174"/>
                  <a:pt x="85685" y="27696"/>
                  <a:pt x="86436" y="27692"/>
                </a:cubicBezTo>
                <a:close/>
                <a:moveTo>
                  <a:pt x="38961" y="28297"/>
                </a:moveTo>
                <a:cubicBezTo>
                  <a:pt x="39504" y="28297"/>
                  <a:pt x="39973" y="28676"/>
                  <a:pt x="40088" y="29204"/>
                </a:cubicBezTo>
                <a:cubicBezTo>
                  <a:pt x="39900" y="29383"/>
                  <a:pt x="39728" y="29583"/>
                  <a:pt x="39577" y="29803"/>
                </a:cubicBezTo>
                <a:cubicBezTo>
                  <a:pt x="39361" y="29767"/>
                  <a:pt x="39136" y="29747"/>
                  <a:pt x="38908" y="29747"/>
                </a:cubicBezTo>
                <a:lnTo>
                  <a:pt x="38883" y="29747"/>
                </a:lnTo>
                <a:cubicBezTo>
                  <a:pt x="38648" y="29747"/>
                  <a:pt x="38417" y="29771"/>
                  <a:pt x="38189" y="29811"/>
                </a:cubicBezTo>
                <a:lnTo>
                  <a:pt x="38189" y="29811"/>
                </a:lnTo>
                <a:cubicBezTo>
                  <a:pt x="38070" y="29635"/>
                  <a:pt x="37939" y="29477"/>
                  <a:pt x="37797" y="29326"/>
                </a:cubicBezTo>
                <a:lnTo>
                  <a:pt x="37817" y="29326"/>
                </a:lnTo>
                <a:cubicBezTo>
                  <a:pt x="37879" y="28742"/>
                  <a:pt x="38369" y="28301"/>
                  <a:pt x="38957" y="28297"/>
                </a:cubicBezTo>
                <a:close/>
                <a:moveTo>
                  <a:pt x="7304" y="28297"/>
                </a:moveTo>
                <a:cubicBezTo>
                  <a:pt x="7847" y="28297"/>
                  <a:pt x="8317" y="28676"/>
                  <a:pt x="8431" y="29204"/>
                </a:cubicBezTo>
                <a:cubicBezTo>
                  <a:pt x="8244" y="29383"/>
                  <a:pt x="8072" y="29583"/>
                  <a:pt x="7920" y="29803"/>
                </a:cubicBezTo>
                <a:cubicBezTo>
                  <a:pt x="7705" y="29767"/>
                  <a:pt x="7479" y="29747"/>
                  <a:pt x="7251" y="29747"/>
                </a:cubicBezTo>
                <a:lnTo>
                  <a:pt x="7226" y="29747"/>
                </a:lnTo>
                <a:cubicBezTo>
                  <a:pt x="6990" y="29747"/>
                  <a:pt x="6759" y="29771"/>
                  <a:pt x="6532" y="29812"/>
                </a:cubicBezTo>
                <a:lnTo>
                  <a:pt x="6532" y="29812"/>
                </a:lnTo>
                <a:cubicBezTo>
                  <a:pt x="6413" y="29635"/>
                  <a:pt x="6283" y="29477"/>
                  <a:pt x="6140" y="29326"/>
                </a:cubicBezTo>
                <a:lnTo>
                  <a:pt x="6161" y="29326"/>
                </a:lnTo>
                <a:cubicBezTo>
                  <a:pt x="6221" y="28742"/>
                  <a:pt x="6712" y="28301"/>
                  <a:pt x="7300" y="28297"/>
                </a:cubicBezTo>
                <a:close/>
                <a:moveTo>
                  <a:pt x="70623" y="28297"/>
                </a:moveTo>
                <a:cubicBezTo>
                  <a:pt x="71158" y="28297"/>
                  <a:pt x="71631" y="28675"/>
                  <a:pt x="71745" y="29204"/>
                </a:cubicBezTo>
                <a:cubicBezTo>
                  <a:pt x="71557" y="29383"/>
                  <a:pt x="71386" y="29583"/>
                  <a:pt x="71235" y="29803"/>
                </a:cubicBezTo>
                <a:cubicBezTo>
                  <a:pt x="71018" y="29767"/>
                  <a:pt x="70794" y="29747"/>
                  <a:pt x="70565" y="29747"/>
                </a:cubicBezTo>
                <a:lnTo>
                  <a:pt x="70541" y="29747"/>
                </a:lnTo>
                <a:cubicBezTo>
                  <a:pt x="70305" y="29747"/>
                  <a:pt x="70074" y="29771"/>
                  <a:pt x="69845" y="29812"/>
                </a:cubicBezTo>
                <a:lnTo>
                  <a:pt x="69845" y="29812"/>
                </a:lnTo>
                <a:cubicBezTo>
                  <a:pt x="69728" y="29635"/>
                  <a:pt x="69597" y="29477"/>
                  <a:pt x="69454" y="29326"/>
                </a:cubicBezTo>
                <a:lnTo>
                  <a:pt x="69474" y="29326"/>
                </a:lnTo>
                <a:cubicBezTo>
                  <a:pt x="69536" y="28742"/>
                  <a:pt x="70026" y="28301"/>
                  <a:pt x="70614" y="28297"/>
                </a:cubicBezTo>
                <a:cubicBezTo>
                  <a:pt x="70617" y="28297"/>
                  <a:pt x="70620" y="28297"/>
                  <a:pt x="70623" y="28297"/>
                </a:cubicBezTo>
                <a:close/>
                <a:moveTo>
                  <a:pt x="23134" y="28297"/>
                </a:moveTo>
                <a:cubicBezTo>
                  <a:pt x="23673" y="28297"/>
                  <a:pt x="24143" y="28676"/>
                  <a:pt x="24258" y="29204"/>
                </a:cubicBezTo>
                <a:cubicBezTo>
                  <a:pt x="24074" y="29383"/>
                  <a:pt x="23903" y="29583"/>
                  <a:pt x="23751" y="29803"/>
                </a:cubicBezTo>
                <a:cubicBezTo>
                  <a:pt x="23530" y="29767"/>
                  <a:pt x="23306" y="29747"/>
                  <a:pt x="23077" y="29747"/>
                </a:cubicBezTo>
                <a:lnTo>
                  <a:pt x="23053" y="29747"/>
                </a:lnTo>
                <a:cubicBezTo>
                  <a:pt x="22816" y="29747"/>
                  <a:pt x="22583" y="29771"/>
                  <a:pt x="22359" y="29812"/>
                </a:cubicBezTo>
                <a:cubicBezTo>
                  <a:pt x="22240" y="29636"/>
                  <a:pt x="22109" y="29477"/>
                  <a:pt x="21967" y="29326"/>
                </a:cubicBezTo>
                <a:lnTo>
                  <a:pt x="21986" y="29326"/>
                </a:lnTo>
                <a:cubicBezTo>
                  <a:pt x="22048" y="28742"/>
                  <a:pt x="22538" y="28301"/>
                  <a:pt x="23126" y="28297"/>
                </a:cubicBezTo>
                <a:close/>
                <a:moveTo>
                  <a:pt x="54792" y="28297"/>
                </a:moveTo>
                <a:cubicBezTo>
                  <a:pt x="55331" y="28297"/>
                  <a:pt x="55804" y="28676"/>
                  <a:pt x="55915" y="29204"/>
                </a:cubicBezTo>
                <a:cubicBezTo>
                  <a:pt x="55731" y="29383"/>
                  <a:pt x="55559" y="29583"/>
                  <a:pt x="55408" y="29803"/>
                </a:cubicBezTo>
                <a:cubicBezTo>
                  <a:pt x="55188" y="29767"/>
                  <a:pt x="54963" y="29747"/>
                  <a:pt x="54735" y="29747"/>
                </a:cubicBezTo>
                <a:lnTo>
                  <a:pt x="54710" y="29747"/>
                </a:lnTo>
                <a:cubicBezTo>
                  <a:pt x="54473" y="29747"/>
                  <a:pt x="54241" y="29771"/>
                  <a:pt x="54015" y="29812"/>
                </a:cubicBezTo>
                <a:cubicBezTo>
                  <a:pt x="53996" y="29775"/>
                  <a:pt x="53971" y="29743"/>
                  <a:pt x="53947" y="29709"/>
                </a:cubicBezTo>
                <a:cubicBezTo>
                  <a:pt x="53938" y="29701"/>
                  <a:pt x="53934" y="29694"/>
                  <a:pt x="53926" y="29681"/>
                </a:cubicBezTo>
                <a:cubicBezTo>
                  <a:pt x="53909" y="29656"/>
                  <a:pt x="53889" y="29636"/>
                  <a:pt x="53873" y="29611"/>
                </a:cubicBezTo>
                <a:cubicBezTo>
                  <a:pt x="53864" y="29603"/>
                  <a:pt x="53860" y="29596"/>
                  <a:pt x="53852" y="29587"/>
                </a:cubicBezTo>
                <a:cubicBezTo>
                  <a:pt x="53832" y="29562"/>
                  <a:pt x="53815" y="29543"/>
                  <a:pt x="53795" y="29518"/>
                </a:cubicBezTo>
                <a:cubicBezTo>
                  <a:pt x="53791" y="29509"/>
                  <a:pt x="53783" y="29505"/>
                  <a:pt x="53779" y="29498"/>
                </a:cubicBezTo>
                <a:cubicBezTo>
                  <a:pt x="53758" y="29473"/>
                  <a:pt x="53738" y="29449"/>
                  <a:pt x="53717" y="29424"/>
                </a:cubicBezTo>
                <a:cubicBezTo>
                  <a:pt x="53713" y="29420"/>
                  <a:pt x="53709" y="29415"/>
                  <a:pt x="53705" y="29411"/>
                </a:cubicBezTo>
                <a:cubicBezTo>
                  <a:pt x="53681" y="29387"/>
                  <a:pt x="53660" y="29358"/>
                  <a:pt x="53636" y="29334"/>
                </a:cubicBezTo>
                <a:cubicBezTo>
                  <a:pt x="53632" y="29334"/>
                  <a:pt x="53632" y="29330"/>
                  <a:pt x="53632" y="29330"/>
                </a:cubicBezTo>
                <a:cubicBezTo>
                  <a:pt x="53628" y="29330"/>
                  <a:pt x="53628" y="29326"/>
                  <a:pt x="53623" y="29326"/>
                </a:cubicBezTo>
                <a:lnTo>
                  <a:pt x="53644" y="29326"/>
                </a:lnTo>
                <a:cubicBezTo>
                  <a:pt x="53705" y="28742"/>
                  <a:pt x="54196" y="28301"/>
                  <a:pt x="54784" y="28297"/>
                </a:cubicBezTo>
                <a:close/>
                <a:moveTo>
                  <a:pt x="86449" y="28297"/>
                </a:moveTo>
                <a:cubicBezTo>
                  <a:pt x="86989" y="28297"/>
                  <a:pt x="87458" y="28675"/>
                  <a:pt x="87572" y="29204"/>
                </a:cubicBezTo>
                <a:cubicBezTo>
                  <a:pt x="87388" y="29383"/>
                  <a:pt x="87216" y="29583"/>
                  <a:pt x="87065" y="29803"/>
                </a:cubicBezTo>
                <a:cubicBezTo>
                  <a:pt x="86845" y="29767"/>
                  <a:pt x="86620" y="29747"/>
                  <a:pt x="86396" y="29747"/>
                </a:cubicBezTo>
                <a:lnTo>
                  <a:pt x="86367" y="29747"/>
                </a:lnTo>
                <a:cubicBezTo>
                  <a:pt x="86130" y="29747"/>
                  <a:pt x="85897" y="29771"/>
                  <a:pt x="85672" y="29812"/>
                </a:cubicBezTo>
                <a:cubicBezTo>
                  <a:pt x="85554" y="29636"/>
                  <a:pt x="85423" y="29477"/>
                  <a:pt x="85280" y="29326"/>
                </a:cubicBezTo>
                <a:lnTo>
                  <a:pt x="85301" y="29326"/>
                </a:lnTo>
                <a:cubicBezTo>
                  <a:pt x="85363" y="28742"/>
                  <a:pt x="85853" y="28301"/>
                  <a:pt x="86441" y="28297"/>
                </a:cubicBezTo>
                <a:cubicBezTo>
                  <a:pt x="86444" y="28297"/>
                  <a:pt x="86447" y="28297"/>
                  <a:pt x="86449" y="28297"/>
                </a:cubicBezTo>
                <a:close/>
                <a:moveTo>
                  <a:pt x="15166" y="28297"/>
                </a:moveTo>
                <a:cubicBezTo>
                  <a:pt x="15722" y="28297"/>
                  <a:pt x="16208" y="28705"/>
                  <a:pt x="16297" y="29253"/>
                </a:cubicBezTo>
                <a:cubicBezTo>
                  <a:pt x="16212" y="29338"/>
                  <a:pt x="16130" y="29428"/>
                  <a:pt x="16052" y="29522"/>
                </a:cubicBezTo>
                <a:cubicBezTo>
                  <a:pt x="15979" y="29611"/>
                  <a:pt x="15914" y="29701"/>
                  <a:pt x="15848" y="29796"/>
                </a:cubicBezTo>
                <a:cubicBezTo>
                  <a:pt x="15639" y="29763"/>
                  <a:pt x="15432" y="29747"/>
                  <a:pt x="15219" y="29747"/>
                </a:cubicBezTo>
                <a:lnTo>
                  <a:pt x="15194" y="29747"/>
                </a:lnTo>
                <a:cubicBezTo>
                  <a:pt x="14929" y="29747"/>
                  <a:pt x="14668" y="29775"/>
                  <a:pt x="14414" y="29828"/>
                </a:cubicBezTo>
                <a:lnTo>
                  <a:pt x="14439" y="29812"/>
                </a:lnTo>
                <a:cubicBezTo>
                  <a:pt x="14316" y="29628"/>
                  <a:pt x="14174" y="29456"/>
                  <a:pt x="14022" y="29298"/>
                </a:cubicBezTo>
                <a:cubicBezTo>
                  <a:pt x="14096" y="28729"/>
                  <a:pt x="14578" y="28301"/>
                  <a:pt x="15158" y="28297"/>
                </a:cubicBezTo>
                <a:close/>
                <a:moveTo>
                  <a:pt x="30993" y="28297"/>
                </a:moveTo>
                <a:cubicBezTo>
                  <a:pt x="31548" y="28297"/>
                  <a:pt x="32034" y="28703"/>
                  <a:pt x="32128" y="29253"/>
                </a:cubicBezTo>
                <a:cubicBezTo>
                  <a:pt x="31960" y="29415"/>
                  <a:pt x="31809" y="29600"/>
                  <a:pt x="31675" y="29796"/>
                </a:cubicBezTo>
                <a:cubicBezTo>
                  <a:pt x="31470" y="29763"/>
                  <a:pt x="31262" y="29747"/>
                  <a:pt x="31050" y="29747"/>
                </a:cubicBezTo>
                <a:lnTo>
                  <a:pt x="31025" y="29747"/>
                </a:lnTo>
                <a:cubicBezTo>
                  <a:pt x="30759" y="29747"/>
                  <a:pt x="30499" y="29775"/>
                  <a:pt x="30241" y="29828"/>
                </a:cubicBezTo>
                <a:lnTo>
                  <a:pt x="30269" y="29812"/>
                </a:lnTo>
                <a:cubicBezTo>
                  <a:pt x="30143" y="29628"/>
                  <a:pt x="30005" y="29456"/>
                  <a:pt x="29853" y="29298"/>
                </a:cubicBezTo>
                <a:cubicBezTo>
                  <a:pt x="29926" y="28729"/>
                  <a:pt x="30408" y="28301"/>
                  <a:pt x="30985" y="28297"/>
                </a:cubicBezTo>
                <a:cubicBezTo>
                  <a:pt x="30987" y="28297"/>
                  <a:pt x="30990" y="28297"/>
                  <a:pt x="30993" y="28297"/>
                </a:cubicBezTo>
                <a:close/>
                <a:moveTo>
                  <a:pt x="46823" y="28297"/>
                </a:moveTo>
                <a:cubicBezTo>
                  <a:pt x="47379" y="28297"/>
                  <a:pt x="47864" y="28705"/>
                  <a:pt x="47954" y="29253"/>
                </a:cubicBezTo>
                <a:cubicBezTo>
                  <a:pt x="47845" y="29366"/>
                  <a:pt x="47734" y="29489"/>
                  <a:pt x="47636" y="29616"/>
                </a:cubicBezTo>
                <a:cubicBezTo>
                  <a:pt x="47591" y="29677"/>
                  <a:pt x="47546" y="29734"/>
                  <a:pt x="47506" y="29796"/>
                </a:cubicBezTo>
                <a:cubicBezTo>
                  <a:pt x="47297" y="29763"/>
                  <a:pt x="47089" y="29747"/>
                  <a:pt x="46876" y="29747"/>
                </a:cubicBezTo>
                <a:lnTo>
                  <a:pt x="46852" y="29747"/>
                </a:lnTo>
                <a:cubicBezTo>
                  <a:pt x="46586" y="29747"/>
                  <a:pt x="46325" y="29775"/>
                  <a:pt x="46071" y="29828"/>
                </a:cubicBezTo>
                <a:lnTo>
                  <a:pt x="46096" y="29812"/>
                </a:lnTo>
                <a:cubicBezTo>
                  <a:pt x="45973" y="29628"/>
                  <a:pt x="45830" y="29456"/>
                  <a:pt x="45679" y="29302"/>
                </a:cubicBezTo>
                <a:cubicBezTo>
                  <a:pt x="45753" y="28729"/>
                  <a:pt x="46235" y="28301"/>
                  <a:pt x="46815" y="28297"/>
                </a:cubicBezTo>
                <a:close/>
                <a:moveTo>
                  <a:pt x="62649" y="28297"/>
                </a:moveTo>
                <a:cubicBezTo>
                  <a:pt x="63206" y="28297"/>
                  <a:pt x="63691" y="28703"/>
                  <a:pt x="63785" y="29253"/>
                </a:cubicBezTo>
                <a:cubicBezTo>
                  <a:pt x="63700" y="29338"/>
                  <a:pt x="63617" y="29428"/>
                  <a:pt x="63540" y="29522"/>
                </a:cubicBezTo>
                <a:cubicBezTo>
                  <a:pt x="63466" y="29611"/>
                  <a:pt x="63397" y="29701"/>
                  <a:pt x="63332" y="29796"/>
                </a:cubicBezTo>
                <a:cubicBezTo>
                  <a:pt x="63127" y="29763"/>
                  <a:pt x="62920" y="29747"/>
                  <a:pt x="62707" y="29747"/>
                </a:cubicBezTo>
                <a:lnTo>
                  <a:pt x="62682" y="29747"/>
                </a:lnTo>
                <a:cubicBezTo>
                  <a:pt x="62417" y="29747"/>
                  <a:pt x="62156" y="29775"/>
                  <a:pt x="61898" y="29828"/>
                </a:cubicBezTo>
                <a:lnTo>
                  <a:pt x="61927" y="29812"/>
                </a:lnTo>
                <a:cubicBezTo>
                  <a:pt x="61800" y="29628"/>
                  <a:pt x="61661" y="29456"/>
                  <a:pt x="61510" y="29298"/>
                </a:cubicBezTo>
                <a:cubicBezTo>
                  <a:pt x="61583" y="28729"/>
                  <a:pt x="62066" y="28301"/>
                  <a:pt x="62641" y="28297"/>
                </a:cubicBezTo>
                <a:cubicBezTo>
                  <a:pt x="62644" y="28297"/>
                  <a:pt x="62646" y="28297"/>
                  <a:pt x="62649" y="28297"/>
                </a:cubicBezTo>
                <a:close/>
                <a:moveTo>
                  <a:pt x="78480" y="28297"/>
                </a:moveTo>
                <a:cubicBezTo>
                  <a:pt x="79036" y="28297"/>
                  <a:pt x="79522" y="28703"/>
                  <a:pt x="79616" y="29253"/>
                </a:cubicBezTo>
                <a:cubicBezTo>
                  <a:pt x="79448" y="29415"/>
                  <a:pt x="79297" y="29600"/>
                  <a:pt x="79163" y="29796"/>
                </a:cubicBezTo>
                <a:cubicBezTo>
                  <a:pt x="78958" y="29763"/>
                  <a:pt x="78746" y="29747"/>
                  <a:pt x="78534" y="29747"/>
                </a:cubicBezTo>
                <a:lnTo>
                  <a:pt x="78509" y="29747"/>
                </a:lnTo>
                <a:cubicBezTo>
                  <a:pt x="78243" y="29747"/>
                  <a:pt x="77982" y="29775"/>
                  <a:pt x="77729" y="29828"/>
                </a:cubicBezTo>
                <a:lnTo>
                  <a:pt x="77753" y="29812"/>
                </a:lnTo>
                <a:cubicBezTo>
                  <a:pt x="77631" y="29628"/>
                  <a:pt x="77488" y="29456"/>
                  <a:pt x="77337" y="29298"/>
                </a:cubicBezTo>
                <a:cubicBezTo>
                  <a:pt x="77410" y="28729"/>
                  <a:pt x="77892" y="28301"/>
                  <a:pt x="78472" y="28297"/>
                </a:cubicBezTo>
                <a:cubicBezTo>
                  <a:pt x="78474" y="28297"/>
                  <a:pt x="78477" y="28297"/>
                  <a:pt x="78480" y="28297"/>
                </a:cubicBezTo>
                <a:close/>
                <a:moveTo>
                  <a:pt x="94306" y="28297"/>
                </a:moveTo>
                <a:cubicBezTo>
                  <a:pt x="94867" y="28297"/>
                  <a:pt x="95349" y="28703"/>
                  <a:pt x="95442" y="29253"/>
                </a:cubicBezTo>
                <a:cubicBezTo>
                  <a:pt x="95279" y="29415"/>
                  <a:pt x="95124" y="29600"/>
                  <a:pt x="94989" y="29796"/>
                </a:cubicBezTo>
                <a:cubicBezTo>
                  <a:pt x="94785" y="29763"/>
                  <a:pt x="94577" y="29747"/>
                  <a:pt x="94364" y="29747"/>
                </a:cubicBezTo>
                <a:lnTo>
                  <a:pt x="94340" y="29747"/>
                </a:lnTo>
                <a:cubicBezTo>
                  <a:pt x="94074" y="29747"/>
                  <a:pt x="93812" y="29775"/>
                  <a:pt x="93555" y="29828"/>
                </a:cubicBezTo>
                <a:lnTo>
                  <a:pt x="93584" y="29812"/>
                </a:lnTo>
                <a:cubicBezTo>
                  <a:pt x="93457" y="29628"/>
                  <a:pt x="93318" y="29456"/>
                  <a:pt x="93167" y="29298"/>
                </a:cubicBezTo>
                <a:cubicBezTo>
                  <a:pt x="93241" y="28729"/>
                  <a:pt x="93723" y="28301"/>
                  <a:pt x="94298" y="28297"/>
                </a:cubicBezTo>
                <a:cubicBezTo>
                  <a:pt x="94301" y="28297"/>
                  <a:pt x="94304" y="28297"/>
                  <a:pt x="94306" y="28297"/>
                </a:cubicBezTo>
                <a:close/>
                <a:moveTo>
                  <a:pt x="19075" y="28158"/>
                </a:moveTo>
                <a:cubicBezTo>
                  <a:pt x="19104" y="28158"/>
                  <a:pt x="19136" y="28158"/>
                  <a:pt x="19164" y="28162"/>
                </a:cubicBezTo>
                <a:lnTo>
                  <a:pt x="19202" y="28162"/>
                </a:lnTo>
                <a:cubicBezTo>
                  <a:pt x="19238" y="28162"/>
                  <a:pt x="19275" y="28162"/>
                  <a:pt x="19311" y="28165"/>
                </a:cubicBezTo>
                <a:lnTo>
                  <a:pt x="19315" y="28165"/>
                </a:lnTo>
                <a:cubicBezTo>
                  <a:pt x="20390" y="28227"/>
                  <a:pt x="21386" y="28729"/>
                  <a:pt x="22077" y="29551"/>
                </a:cubicBezTo>
                <a:cubicBezTo>
                  <a:pt x="22080" y="29554"/>
                  <a:pt x="22080" y="29558"/>
                  <a:pt x="22084" y="29562"/>
                </a:cubicBezTo>
                <a:cubicBezTo>
                  <a:pt x="22105" y="29587"/>
                  <a:pt x="22126" y="29611"/>
                  <a:pt x="22146" y="29641"/>
                </a:cubicBezTo>
                <a:cubicBezTo>
                  <a:pt x="22150" y="29645"/>
                  <a:pt x="22154" y="29649"/>
                  <a:pt x="22158" y="29656"/>
                </a:cubicBezTo>
                <a:cubicBezTo>
                  <a:pt x="22178" y="29681"/>
                  <a:pt x="22199" y="29705"/>
                  <a:pt x="22216" y="29730"/>
                </a:cubicBezTo>
                <a:cubicBezTo>
                  <a:pt x="22224" y="29739"/>
                  <a:pt x="22227" y="29747"/>
                  <a:pt x="22231" y="29750"/>
                </a:cubicBezTo>
                <a:cubicBezTo>
                  <a:pt x="22252" y="29775"/>
                  <a:pt x="22269" y="29799"/>
                  <a:pt x="22285" y="29828"/>
                </a:cubicBezTo>
                <a:cubicBezTo>
                  <a:pt x="22060" y="29873"/>
                  <a:pt x="21844" y="29939"/>
                  <a:pt x="21635" y="30020"/>
                </a:cubicBezTo>
                <a:cubicBezTo>
                  <a:pt x="21016" y="29243"/>
                  <a:pt x="20100" y="28799"/>
                  <a:pt x="19105" y="28799"/>
                </a:cubicBezTo>
                <a:cubicBezTo>
                  <a:pt x="19096" y="28799"/>
                  <a:pt x="19088" y="28799"/>
                  <a:pt x="19079" y="28799"/>
                </a:cubicBezTo>
                <a:cubicBezTo>
                  <a:pt x="18107" y="28803"/>
                  <a:pt x="17200" y="29240"/>
                  <a:pt x="16587" y="29988"/>
                </a:cubicBezTo>
                <a:cubicBezTo>
                  <a:pt x="16375" y="29910"/>
                  <a:pt x="16150" y="29848"/>
                  <a:pt x="15922" y="29807"/>
                </a:cubicBezTo>
                <a:cubicBezTo>
                  <a:pt x="16097" y="29562"/>
                  <a:pt x="16293" y="29342"/>
                  <a:pt x="16514" y="29146"/>
                </a:cubicBezTo>
                <a:cubicBezTo>
                  <a:pt x="16689" y="28991"/>
                  <a:pt x="16877" y="28852"/>
                  <a:pt x="17073" y="28729"/>
                </a:cubicBezTo>
                <a:cubicBezTo>
                  <a:pt x="17106" y="28709"/>
                  <a:pt x="17139" y="28689"/>
                  <a:pt x="17175" y="28672"/>
                </a:cubicBezTo>
                <a:cubicBezTo>
                  <a:pt x="17469" y="28501"/>
                  <a:pt x="17788" y="28374"/>
                  <a:pt x="18119" y="28284"/>
                </a:cubicBezTo>
                <a:lnTo>
                  <a:pt x="18119" y="28293"/>
                </a:lnTo>
                <a:lnTo>
                  <a:pt x="18184" y="28268"/>
                </a:lnTo>
                <a:cubicBezTo>
                  <a:pt x="18397" y="28219"/>
                  <a:pt x="18613" y="28182"/>
                  <a:pt x="18830" y="28170"/>
                </a:cubicBezTo>
                <a:cubicBezTo>
                  <a:pt x="18830" y="28170"/>
                  <a:pt x="18834" y="28174"/>
                  <a:pt x="18834" y="28178"/>
                </a:cubicBezTo>
                <a:lnTo>
                  <a:pt x="18862" y="28165"/>
                </a:lnTo>
                <a:cubicBezTo>
                  <a:pt x="18932" y="28162"/>
                  <a:pt x="19002" y="28158"/>
                  <a:pt x="19075" y="28158"/>
                </a:cubicBezTo>
                <a:close/>
                <a:moveTo>
                  <a:pt x="34925" y="28158"/>
                </a:moveTo>
                <a:cubicBezTo>
                  <a:pt x="35808" y="28158"/>
                  <a:pt x="36650" y="28456"/>
                  <a:pt x="37323" y="28987"/>
                </a:cubicBezTo>
                <a:cubicBezTo>
                  <a:pt x="37626" y="29224"/>
                  <a:pt x="37890" y="29505"/>
                  <a:pt x="38116" y="29828"/>
                </a:cubicBezTo>
                <a:cubicBezTo>
                  <a:pt x="37890" y="29873"/>
                  <a:pt x="37675" y="29939"/>
                  <a:pt x="37462" y="30020"/>
                </a:cubicBezTo>
                <a:cubicBezTo>
                  <a:pt x="36842" y="29244"/>
                  <a:pt x="35922" y="28799"/>
                  <a:pt x="34925" y="28799"/>
                </a:cubicBezTo>
                <a:lnTo>
                  <a:pt x="34906" y="28799"/>
                </a:lnTo>
                <a:cubicBezTo>
                  <a:pt x="33937" y="28803"/>
                  <a:pt x="33031" y="29240"/>
                  <a:pt x="32414" y="29988"/>
                </a:cubicBezTo>
                <a:cubicBezTo>
                  <a:pt x="32201" y="29910"/>
                  <a:pt x="31981" y="29848"/>
                  <a:pt x="31752" y="29807"/>
                </a:cubicBezTo>
                <a:cubicBezTo>
                  <a:pt x="31834" y="29694"/>
                  <a:pt x="31920" y="29583"/>
                  <a:pt x="32014" y="29477"/>
                </a:cubicBezTo>
                <a:cubicBezTo>
                  <a:pt x="32063" y="29420"/>
                  <a:pt x="32116" y="29362"/>
                  <a:pt x="32173" y="29305"/>
                </a:cubicBezTo>
                <a:cubicBezTo>
                  <a:pt x="32226" y="29253"/>
                  <a:pt x="32284" y="29195"/>
                  <a:pt x="32340" y="29146"/>
                </a:cubicBezTo>
                <a:cubicBezTo>
                  <a:pt x="32401" y="29093"/>
                  <a:pt x="32459" y="29044"/>
                  <a:pt x="32520" y="28995"/>
                </a:cubicBezTo>
                <a:cubicBezTo>
                  <a:pt x="32614" y="28921"/>
                  <a:pt x="32708" y="28857"/>
                  <a:pt x="32806" y="28791"/>
                </a:cubicBezTo>
                <a:cubicBezTo>
                  <a:pt x="33153" y="28562"/>
                  <a:pt x="33541" y="28391"/>
                  <a:pt x="33945" y="28284"/>
                </a:cubicBezTo>
                <a:cubicBezTo>
                  <a:pt x="33945" y="28288"/>
                  <a:pt x="33950" y="28293"/>
                  <a:pt x="33950" y="28293"/>
                </a:cubicBezTo>
                <a:lnTo>
                  <a:pt x="34015" y="28268"/>
                </a:lnTo>
                <a:cubicBezTo>
                  <a:pt x="34223" y="28219"/>
                  <a:pt x="34440" y="28182"/>
                  <a:pt x="34661" y="28170"/>
                </a:cubicBezTo>
                <a:lnTo>
                  <a:pt x="34661" y="28178"/>
                </a:lnTo>
                <a:lnTo>
                  <a:pt x="34689" y="28165"/>
                </a:lnTo>
                <a:cubicBezTo>
                  <a:pt x="34763" y="28162"/>
                  <a:pt x="34832" y="28158"/>
                  <a:pt x="34901" y="28158"/>
                </a:cubicBezTo>
                <a:close/>
                <a:moveTo>
                  <a:pt x="50745" y="28158"/>
                </a:moveTo>
                <a:cubicBezTo>
                  <a:pt x="51867" y="28158"/>
                  <a:pt x="52928" y="28639"/>
                  <a:pt x="53664" y="29473"/>
                </a:cubicBezTo>
                <a:cubicBezTo>
                  <a:pt x="53762" y="29583"/>
                  <a:pt x="53856" y="29701"/>
                  <a:pt x="53942" y="29828"/>
                </a:cubicBezTo>
                <a:cubicBezTo>
                  <a:pt x="53717" y="29873"/>
                  <a:pt x="53501" y="29939"/>
                  <a:pt x="53293" y="30020"/>
                </a:cubicBezTo>
                <a:cubicBezTo>
                  <a:pt x="52672" y="29244"/>
                  <a:pt x="51749" y="28799"/>
                  <a:pt x="50756" y="28799"/>
                </a:cubicBezTo>
                <a:lnTo>
                  <a:pt x="50736" y="28799"/>
                </a:lnTo>
                <a:cubicBezTo>
                  <a:pt x="49764" y="28803"/>
                  <a:pt x="48857" y="29240"/>
                  <a:pt x="48245" y="29988"/>
                </a:cubicBezTo>
                <a:cubicBezTo>
                  <a:pt x="48032" y="29910"/>
                  <a:pt x="47807" y="29848"/>
                  <a:pt x="47579" y="29807"/>
                </a:cubicBezTo>
                <a:lnTo>
                  <a:pt x="47689" y="29660"/>
                </a:lnTo>
                <a:cubicBezTo>
                  <a:pt x="48220" y="28979"/>
                  <a:pt x="48955" y="28501"/>
                  <a:pt x="49776" y="28284"/>
                </a:cubicBezTo>
                <a:cubicBezTo>
                  <a:pt x="49776" y="28288"/>
                  <a:pt x="49776" y="28293"/>
                  <a:pt x="49781" y="28293"/>
                </a:cubicBezTo>
                <a:lnTo>
                  <a:pt x="49841" y="28268"/>
                </a:lnTo>
                <a:cubicBezTo>
                  <a:pt x="50054" y="28219"/>
                  <a:pt x="50271" y="28182"/>
                  <a:pt x="50486" y="28170"/>
                </a:cubicBezTo>
                <a:cubicBezTo>
                  <a:pt x="50486" y="28170"/>
                  <a:pt x="50491" y="28174"/>
                  <a:pt x="50491" y="28178"/>
                </a:cubicBezTo>
                <a:lnTo>
                  <a:pt x="50520" y="28165"/>
                </a:lnTo>
                <a:cubicBezTo>
                  <a:pt x="50589" y="28162"/>
                  <a:pt x="50658" y="28158"/>
                  <a:pt x="50731" y="28158"/>
                </a:cubicBezTo>
                <a:cubicBezTo>
                  <a:pt x="50736" y="28158"/>
                  <a:pt x="50741" y="28158"/>
                  <a:pt x="50745" y="28158"/>
                </a:cubicBezTo>
                <a:close/>
                <a:moveTo>
                  <a:pt x="66583" y="28158"/>
                </a:moveTo>
                <a:cubicBezTo>
                  <a:pt x="67787" y="28158"/>
                  <a:pt x="68911" y="28713"/>
                  <a:pt x="69646" y="29656"/>
                </a:cubicBezTo>
                <a:cubicBezTo>
                  <a:pt x="69691" y="29709"/>
                  <a:pt x="69732" y="29767"/>
                  <a:pt x="69772" y="29828"/>
                </a:cubicBezTo>
                <a:cubicBezTo>
                  <a:pt x="69548" y="29873"/>
                  <a:pt x="69331" y="29939"/>
                  <a:pt x="69119" y="30020"/>
                </a:cubicBezTo>
                <a:cubicBezTo>
                  <a:pt x="68499" y="29243"/>
                  <a:pt x="67583" y="28799"/>
                  <a:pt x="66588" y="28799"/>
                </a:cubicBezTo>
                <a:cubicBezTo>
                  <a:pt x="66579" y="28799"/>
                  <a:pt x="66571" y="28799"/>
                  <a:pt x="66562" y="28799"/>
                </a:cubicBezTo>
                <a:cubicBezTo>
                  <a:pt x="65595" y="28803"/>
                  <a:pt x="64688" y="29240"/>
                  <a:pt x="64071" y="29988"/>
                </a:cubicBezTo>
                <a:cubicBezTo>
                  <a:pt x="63859" y="29910"/>
                  <a:pt x="63638" y="29848"/>
                  <a:pt x="63410" y="29807"/>
                </a:cubicBezTo>
                <a:cubicBezTo>
                  <a:pt x="63581" y="29562"/>
                  <a:pt x="63781" y="29342"/>
                  <a:pt x="63998" y="29146"/>
                </a:cubicBezTo>
                <a:cubicBezTo>
                  <a:pt x="64459" y="28738"/>
                  <a:pt x="65010" y="28440"/>
                  <a:pt x="65602" y="28284"/>
                </a:cubicBezTo>
                <a:cubicBezTo>
                  <a:pt x="65602" y="28288"/>
                  <a:pt x="65606" y="28293"/>
                  <a:pt x="65606" y="28293"/>
                </a:cubicBezTo>
                <a:lnTo>
                  <a:pt x="65672" y="28268"/>
                </a:lnTo>
                <a:cubicBezTo>
                  <a:pt x="65881" y="28219"/>
                  <a:pt x="66096" y="28182"/>
                  <a:pt x="66317" y="28170"/>
                </a:cubicBezTo>
                <a:lnTo>
                  <a:pt x="66317" y="28178"/>
                </a:lnTo>
                <a:lnTo>
                  <a:pt x="66346" y="28165"/>
                </a:lnTo>
                <a:cubicBezTo>
                  <a:pt x="66420" y="28162"/>
                  <a:pt x="66489" y="28158"/>
                  <a:pt x="66558" y="28158"/>
                </a:cubicBezTo>
                <a:close/>
                <a:moveTo>
                  <a:pt x="82401" y="28158"/>
                </a:moveTo>
                <a:cubicBezTo>
                  <a:pt x="83679" y="28158"/>
                  <a:pt x="84870" y="28777"/>
                  <a:pt x="85599" y="29828"/>
                </a:cubicBezTo>
                <a:cubicBezTo>
                  <a:pt x="85374" y="29873"/>
                  <a:pt x="85158" y="29939"/>
                  <a:pt x="84950" y="30020"/>
                </a:cubicBezTo>
                <a:cubicBezTo>
                  <a:pt x="84330" y="29243"/>
                  <a:pt x="83413" y="28799"/>
                  <a:pt x="82419" y="28799"/>
                </a:cubicBezTo>
                <a:cubicBezTo>
                  <a:pt x="82410" y="28799"/>
                  <a:pt x="82401" y="28799"/>
                  <a:pt x="82393" y="28799"/>
                </a:cubicBezTo>
                <a:cubicBezTo>
                  <a:pt x="81421" y="28803"/>
                  <a:pt x="80515" y="29240"/>
                  <a:pt x="79902" y="29988"/>
                </a:cubicBezTo>
                <a:cubicBezTo>
                  <a:pt x="79689" y="29910"/>
                  <a:pt x="79465" y="29848"/>
                  <a:pt x="79236" y="29807"/>
                </a:cubicBezTo>
                <a:cubicBezTo>
                  <a:pt x="79771" y="29048"/>
                  <a:pt x="80551" y="28517"/>
                  <a:pt x="81433" y="28284"/>
                </a:cubicBezTo>
                <a:cubicBezTo>
                  <a:pt x="81433" y="28288"/>
                  <a:pt x="81433" y="28293"/>
                  <a:pt x="81437" y="28293"/>
                </a:cubicBezTo>
                <a:lnTo>
                  <a:pt x="81499" y="28268"/>
                </a:lnTo>
                <a:cubicBezTo>
                  <a:pt x="81711" y="28219"/>
                  <a:pt x="81927" y="28182"/>
                  <a:pt x="82144" y="28170"/>
                </a:cubicBezTo>
                <a:cubicBezTo>
                  <a:pt x="82144" y="28170"/>
                  <a:pt x="82148" y="28174"/>
                  <a:pt x="82148" y="28178"/>
                </a:cubicBezTo>
                <a:lnTo>
                  <a:pt x="82177" y="28165"/>
                </a:lnTo>
                <a:cubicBezTo>
                  <a:pt x="82246" y="28162"/>
                  <a:pt x="82315" y="28158"/>
                  <a:pt x="82389" y="28158"/>
                </a:cubicBezTo>
                <a:cubicBezTo>
                  <a:pt x="82393" y="28158"/>
                  <a:pt x="82397" y="28158"/>
                  <a:pt x="82401" y="28158"/>
                </a:cubicBezTo>
                <a:close/>
                <a:moveTo>
                  <a:pt x="11167" y="28158"/>
                </a:moveTo>
                <a:cubicBezTo>
                  <a:pt x="12446" y="28158"/>
                  <a:pt x="13645" y="28781"/>
                  <a:pt x="14374" y="29837"/>
                </a:cubicBezTo>
                <a:cubicBezTo>
                  <a:pt x="14153" y="29886"/>
                  <a:pt x="13937" y="29954"/>
                  <a:pt x="13728" y="30037"/>
                </a:cubicBezTo>
                <a:cubicBezTo>
                  <a:pt x="13107" y="29249"/>
                  <a:pt x="12180" y="28799"/>
                  <a:pt x="11179" y="28799"/>
                </a:cubicBezTo>
                <a:lnTo>
                  <a:pt x="11160" y="28799"/>
                </a:lnTo>
                <a:cubicBezTo>
                  <a:pt x="10184" y="28803"/>
                  <a:pt x="9274" y="29243"/>
                  <a:pt x="8656" y="30002"/>
                </a:cubicBezTo>
                <a:lnTo>
                  <a:pt x="8656" y="30002"/>
                </a:lnTo>
                <a:cubicBezTo>
                  <a:pt x="8445" y="29921"/>
                  <a:pt x="8226" y="29861"/>
                  <a:pt x="7999" y="29816"/>
                </a:cubicBezTo>
                <a:cubicBezTo>
                  <a:pt x="8542" y="29036"/>
                  <a:pt x="9350" y="28493"/>
                  <a:pt x="10253" y="28272"/>
                </a:cubicBezTo>
                <a:lnTo>
                  <a:pt x="10265" y="28268"/>
                </a:lnTo>
                <a:cubicBezTo>
                  <a:pt x="10551" y="28199"/>
                  <a:pt x="10849" y="28162"/>
                  <a:pt x="11155" y="28158"/>
                </a:cubicBezTo>
                <a:cubicBezTo>
                  <a:pt x="11159" y="28158"/>
                  <a:pt x="11163" y="28158"/>
                  <a:pt x="11167" y="28158"/>
                </a:cubicBezTo>
                <a:close/>
                <a:moveTo>
                  <a:pt x="26994" y="28158"/>
                </a:moveTo>
                <a:cubicBezTo>
                  <a:pt x="28276" y="28158"/>
                  <a:pt x="29476" y="28781"/>
                  <a:pt x="30205" y="29837"/>
                </a:cubicBezTo>
                <a:cubicBezTo>
                  <a:pt x="29980" y="29886"/>
                  <a:pt x="29763" y="29954"/>
                  <a:pt x="29559" y="30037"/>
                </a:cubicBezTo>
                <a:cubicBezTo>
                  <a:pt x="28940" y="29250"/>
                  <a:pt x="28015" y="28799"/>
                  <a:pt x="27011" y="28799"/>
                </a:cubicBezTo>
                <a:cubicBezTo>
                  <a:pt x="27003" y="28799"/>
                  <a:pt x="26994" y="28799"/>
                  <a:pt x="26985" y="28799"/>
                </a:cubicBezTo>
                <a:cubicBezTo>
                  <a:pt x="26010" y="28803"/>
                  <a:pt x="25099" y="29244"/>
                  <a:pt x="24486" y="30003"/>
                </a:cubicBezTo>
                <a:cubicBezTo>
                  <a:pt x="24274" y="29922"/>
                  <a:pt x="24054" y="29861"/>
                  <a:pt x="23824" y="29816"/>
                </a:cubicBezTo>
                <a:cubicBezTo>
                  <a:pt x="24372" y="29036"/>
                  <a:pt x="25177" y="28493"/>
                  <a:pt x="26084" y="28272"/>
                </a:cubicBezTo>
                <a:lnTo>
                  <a:pt x="26092" y="28268"/>
                </a:lnTo>
                <a:cubicBezTo>
                  <a:pt x="26382" y="28199"/>
                  <a:pt x="26680" y="28162"/>
                  <a:pt x="26982" y="28158"/>
                </a:cubicBezTo>
                <a:cubicBezTo>
                  <a:pt x="26986" y="28158"/>
                  <a:pt x="26990" y="28158"/>
                  <a:pt x="26994" y="28158"/>
                </a:cubicBezTo>
                <a:close/>
                <a:moveTo>
                  <a:pt x="42837" y="28158"/>
                </a:moveTo>
                <a:cubicBezTo>
                  <a:pt x="44111" y="28158"/>
                  <a:pt x="45304" y="28787"/>
                  <a:pt x="46031" y="29837"/>
                </a:cubicBezTo>
                <a:cubicBezTo>
                  <a:pt x="45811" y="29886"/>
                  <a:pt x="45594" y="29954"/>
                  <a:pt x="45385" y="30037"/>
                </a:cubicBezTo>
                <a:cubicBezTo>
                  <a:pt x="44765" y="29249"/>
                  <a:pt x="43838" y="28799"/>
                  <a:pt x="42837" y="28799"/>
                </a:cubicBezTo>
                <a:lnTo>
                  <a:pt x="42816" y="28799"/>
                </a:lnTo>
                <a:cubicBezTo>
                  <a:pt x="41841" y="28803"/>
                  <a:pt x="40930" y="29243"/>
                  <a:pt x="40314" y="30002"/>
                </a:cubicBezTo>
                <a:lnTo>
                  <a:pt x="40314" y="30002"/>
                </a:lnTo>
                <a:cubicBezTo>
                  <a:pt x="40103" y="29921"/>
                  <a:pt x="39883" y="29861"/>
                  <a:pt x="39655" y="29816"/>
                </a:cubicBezTo>
                <a:cubicBezTo>
                  <a:pt x="40203" y="29036"/>
                  <a:pt x="41008" y="28493"/>
                  <a:pt x="41909" y="28272"/>
                </a:cubicBezTo>
                <a:lnTo>
                  <a:pt x="41922" y="28268"/>
                </a:lnTo>
                <a:cubicBezTo>
                  <a:pt x="42208" y="28199"/>
                  <a:pt x="42506" y="28162"/>
                  <a:pt x="42812" y="28158"/>
                </a:cubicBezTo>
                <a:close/>
                <a:moveTo>
                  <a:pt x="58663" y="28158"/>
                </a:moveTo>
                <a:cubicBezTo>
                  <a:pt x="59942" y="28158"/>
                  <a:pt x="61135" y="28787"/>
                  <a:pt x="61862" y="29837"/>
                </a:cubicBezTo>
                <a:cubicBezTo>
                  <a:pt x="61636" y="29886"/>
                  <a:pt x="61421" y="29954"/>
                  <a:pt x="61216" y="30037"/>
                </a:cubicBezTo>
                <a:cubicBezTo>
                  <a:pt x="60595" y="29249"/>
                  <a:pt x="59668" y="28799"/>
                  <a:pt x="58663" y="28799"/>
                </a:cubicBezTo>
                <a:lnTo>
                  <a:pt x="58643" y="28799"/>
                </a:lnTo>
                <a:cubicBezTo>
                  <a:pt x="57667" y="28803"/>
                  <a:pt x="56756" y="29244"/>
                  <a:pt x="56143" y="30003"/>
                </a:cubicBezTo>
                <a:cubicBezTo>
                  <a:pt x="55932" y="29922"/>
                  <a:pt x="55711" y="29861"/>
                  <a:pt x="55482" y="29816"/>
                </a:cubicBezTo>
                <a:cubicBezTo>
                  <a:pt x="56030" y="29036"/>
                  <a:pt x="56833" y="28493"/>
                  <a:pt x="57740" y="28272"/>
                </a:cubicBezTo>
                <a:lnTo>
                  <a:pt x="57749" y="28268"/>
                </a:lnTo>
                <a:cubicBezTo>
                  <a:pt x="58039" y="28199"/>
                  <a:pt x="58337" y="28162"/>
                  <a:pt x="58639" y="28158"/>
                </a:cubicBezTo>
                <a:close/>
                <a:moveTo>
                  <a:pt x="74482" y="28158"/>
                </a:moveTo>
                <a:cubicBezTo>
                  <a:pt x="75764" y="28158"/>
                  <a:pt x="76960" y="28781"/>
                  <a:pt x="77688" y="29837"/>
                </a:cubicBezTo>
                <a:cubicBezTo>
                  <a:pt x="77467" y="29886"/>
                  <a:pt x="77251" y="29954"/>
                  <a:pt x="77043" y="30037"/>
                </a:cubicBezTo>
                <a:cubicBezTo>
                  <a:pt x="76423" y="29250"/>
                  <a:pt x="75498" y="28799"/>
                  <a:pt x="74499" y="28799"/>
                </a:cubicBezTo>
                <a:cubicBezTo>
                  <a:pt x="74491" y="28799"/>
                  <a:pt x="74482" y="28799"/>
                  <a:pt x="74473" y="28799"/>
                </a:cubicBezTo>
                <a:cubicBezTo>
                  <a:pt x="73498" y="28803"/>
                  <a:pt x="72587" y="29243"/>
                  <a:pt x="71971" y="30002"/>
                </a:cubicBezTo>
                <a:lnTo>
                  <a:pt x="71971" y="30002"/>
                </a:lnTo>
                <a:cubicBezTo>
                  <a:pt x="71760" y="29921"/>
                  <a:pt x="71540" y="29861"/>
                  <a:pt x="71312" y="29816"/>
                </a:cubicBezTo>
                <a:cubicBezTo>
                  <a:pt x="71860" y="29036"/>
                  <a:pt x="72664" y="28493"/>
                  <a:pt x="73567" y="28272"/>
                </a:cubicBezTo>
                <a:lnTo>
                  <a:pt x="73579" y="28268"/>
                </a:lnTo>
                <a:cubicBezTo>
                  <a:pt x="73865" y="28199"/>
                  <a:pt x="74164" y="28162"/>
                  <a:pt x="74469" y="28158"/>
                </a:cubicBezTo>
                <a:cubicBezTo>
                  <a:pt x="74474" y="28158"/>
                  <a:pt x="74478" y="28158"/>
                  <a:pt x="74482" y="28158"/>
                </a:cubicBezTo>
                <a:close/>
                <a:moveTo>
                  <a:pt x="90321" y="28158"/>
                </a:moveTo>
                <a:cubicBezTo>
                  <a:pt x="91599" y="28158"/>
                  <a:pt x="92792" y="28787"/>
                  <a:pt x="93518" y="29837"/>
                </a:cubicBezTo>
                <a:cubicBezTo>
                  <a:pt x="93294" y="29886"/>
                  <a:pt x="93082" y="29954"/>
                  <a:pt x="92873" y="30037"/>
                </a:cubicBezTo>
                <a:cubicBezTo>
                  <a:pt x="92253" y="29249"/>
                  <a:pt x="91325" y="28799"/>
                  <a:pt x="90321" y="28799"/>
                </a:cubicBezTo>
                <a:lnTo>
                  <a:pt x="90300" y="28799"/>
                </a:lnTo>
                <a:cubicBezTo>
                  <a:pt x="89324" y="28803"/>
                  <a:pt x="88413" y="29244"/>
                  <a:pt x="87801" y="30003"/>
                </a:cubicBezTo>
                <a:cubicBezTo>
                  <a:pt x="87588" y="29922"/>
                  <a:pt x="87367" y="29861"/>
                  <a:pt x="87139" y="29816"/>
                </a:cubicBezTo>
                <a:cubicBezTo>
                  <a:pt x="87686" y="29036"/>
                  <a:pt x="88491" y="28493"/>
                  <a:pt x="89397" y="28272"/>
                </a:cubicBezTo>
                <a:lnTo>
                  <a:pt x="89406" y="28268"/>
                </a:lnTo>
                <a:cubicBezTo>
                  <a:pt x="89695" y="28199"/>
                  <a:pt x="89994" y="28162"/>
                  <a:pt x="90296" y="28158"/>
                </a:cubicBezTo>
                <a:close/>
                <a:moveTo>
                  <a:pt x="19092" y="28868"/>
                </a:moveTo>
                <a:cubicBezTo>
                  <a:pt x="20059" y="28868"/>
                  <a:pt x="20956" y="29296"/>
                  <a:pt x="21566" y="30048"/>
                </a:cubicBezTo>
                <a:cubicBezTo>
                  <a:pt x="21358" y="30135"/>
                  <a:pt x="21158" y="30241"/>
                  <a:pt x="20966" y="30359"/>
                </a:cubicBezTo>
                <a:cubicBezTo>
                  <a:pt x="20488" y="29828"/>
                  <a:pt x="19814" y="29526"/>
                  <a:pt x="19100" y="29526"/>
                </a:cubicBezTo>
                <a:lnTo>
                  <a:pt x="19083" y="29526"/>
                </a:lnTo>
                <a:cubicBezTo>
                  <a:pt x="18907" y="29526"/>
                  <a:pt x="18736" y="29547"/>
                  <a:pt x="18568" y="29583"/>
                </a:cubicBezTo>
                <a:cubicBezTo>
                  <a:pt x="18074" y="29690"/>
                  <a:pt x="17620" y="29947"/>
                  <a:pt x="17270" y="30318"/>
                </a:cubicBezTo>
                <a:cubicBezTo>
                  <a:pt x="17073" y="30199"/>
                  <a:pt x="16870" y="30097"/>
                  <a:pt x="16657" y="30016"/>
                </a:cubicBezTo>
                <a:cubicBezTo>
                  <a:pt x="17257" y="29293"/>
                  <a:pt x="18135" y="28872"/>
                  <a:pt x="19079" y="28868"/>
                </a:cubicBezTo>
                <a:cubicBezTo>
                  <a:pt x="19083" y="28868"/>
                  <a:pt x="19088" y="28868"/>
                  <a:pt x="19092" y="28868"/>
                </a:cubicBezTo>
                <a:close/>
                <a:moveTo>
                  <a:pt x="34919" y="28868"/>
                </a:moveTo>
                <a:cubicBezTo>
                  <a:pt x="35889" y="28868"/>
                  <a:pt x="36787" y="29296"/>
                  <a:pt x="37393" y="30048"/>
                </a:cubicBezTo>
                <a:cubicBezTo>
                  <a:pt x="37185" y="30135"/>
                  <a:pt x="36984" y="30241"/>
                  <a:pt x="36797" y="30359"/>
                </a:cubicBezTo>
                <a:cubicBezTo>
                  <a:pt x="36318" y="29828"/>
                  <a:pt x="35641" y="29526"/>
                  <a:pt x="34925" y="29526"/>
                </a:cubicBezTo>
                <a:lnTo>
                  <a:pt x="34910" y="29526"/>
                </a:lnTo>
                <a:cubicBezTo>
                  <a:pt x="34346" y="29530"/>
                  <a:pt x="33798" y="29726"/>
                  <a:pt x="33362" y="30073"/>
                </a:cubicBezTo>
                <a:cubicBezTo>
                  <a:pt x="33268" y="30146"/>
                  <a:pt x="33178" y="30229"/>
                  <a:pt x="33096" y="30318"/>
                </a:cubicBezTo>
                <a:cubicBezTo>
                  <a:pt x="32904" y="30199"/>
                  <a:pt x="32700" y="30097"/>
                  <a:pt x="32484" y="30016"/>
                </a:cubicBezTo>
                <a:cubicBezTo>
                  <a:pt x="33083" y="29293"/>
                  <a:pt x="33966" y="28872"/>
                  <a:pt x="34906" y="28868"/>
                </a:cubicBezTo>
                <a:cubicBezTo>
                  <a:pt x="34910" y="28868"/>
                  <a:pt x="34915" y="28868"/>
                  <a:pt x="34919" y="28868"/>
                </a:cubicBezTo>
                <a:close/>
                <a:moveTo>
                  <a:pt x="50750" y="28868"/>
                </a:moveTo>
                <a:cubicBezTo>
                  <a:pt x="51716" y="28868"/>
                  <a:pt x="52613" y="29296"/>
                  <a:pt x="53223" y="30048"/>
                </a:cubicBezTo>
                <a:cubicBezTo>
                  <a:pt x="53015" y="30135"/>
                  <a:pt x="52814" y="30241"/>
                  <a:pt x="52623" y="30359"/>
                </a:cubicBezTo>
                <a:cubicBezTo>
                  <a:pt x="52145" y="29828"/>
                  <a:pt x="51471" y="29526"/>
                  <a:pt x="50756" y="29526"/>
                </a:cubicBezTo>
                <a:lnTo>
                  <a:pt x="50740" y="29526"/>
                </a:lnTo>
                <a:cubicBezTo>
                  <a:pt x="50054" y="29530"/>
                  <a:pt x="49396" y="29820"/>
                  <a:pt x="48927" y="30318"/>
                </a:cubicBezTo>
                <a:cubicBezTo>
                  <a:pt x="48731" y="30199"/>
                  <a:pt x="48526" y="30097"/>
                  <a:pt x="48314" y="30016"/>
                </a:cubicBezTo>
                <a:cubicBezTo>
                  <a:pt x="48914" y="29293"/>
                  <a:pt x="49792" y="28872"/>
                  <a:pt x="50736" y="28868"/>
                </a:cubicBezTo>
                <a:cubicBezTo>
                  <a:pt x="50741" y="28868"/>
                  <a:pt x="50745" y="28868"/>
                  <a:pt x="50750" y="28868"/>
                </a:cubicBezTo>
                <a:close/>
                <a:moveTo>
                  <a:pt x="66575" y="28868"/>
                </a:moveTo>
                <a:cubicBezTo>
                  <a:pt x="67547" y="28868"/>
                  <a:pt x="68444" y="29296"/>
                  <a:pt x="69050" y="30048"/>
                </a:cubicBezTo>
                <a:cubicBezTo>
                  <a:pt x="68841" y="30135"/>
                  <a:pt x="68641" y="30241"/>
                  <a:pt x="68454" y="30359"/>
                </a:cubicBezTo>
                <a:cubicBezTo>
                  <a:pt x="67975" y="29827"/>
                  <a:pt x="67294" y="29526"/>
                  <a:pt x="66581" y="29526"/>
                </a:cubicBezTo>
                <a:cubicBezTo>
                  <a:pt x="66576" y="29526"/>
                  <a:pt x="66572" y="29526"/>
                  <a:pt x="66567" y="29526"/>
                </a:cubicBezTo>
                <a:cubicBezTo>
                  <a:pt x="65885" y="29530"/>
                  <a:pt x="65223" y="29820"/>
                  <a:pt x="64754" y="30318"/>
                </a:cubicBezTo>
                <a:cubicBezTo>
                  <a:pt x="64561" y="30199"/>
                  <a:pt x="64357" y="30097"/>
                  <a:pt x="64141" y="30016"/>
                </a:cubicBezTo>
                <a:cubicBezTo>
                  <a:pt x="64741" y="29293"/>
                  <a:pt x="65623" y="28872"/>
                  <a:pt x="66562" y="28868"/>
                </a:cubicBezTo>
                <a:cubicBezTo>
                  <a:pt x="66566" y="28868"/>
                  <a:pt x="66571" y="28868"/>
                  <a:pt x="66575" y="28868"/>
                </a:cubicBezTo>
                <a:close/>
                <a:moveTo>
                  <a:pt x="82406" y="28868"/>
                </a:moveTo>
                <a:cubicBezTo>
                  <a:pt x="83373" y="28868"/>
                  <a:pt x="84271" y="29296"/>
                  <a:pt x="84880" y="30048"/>
                </a:cubicBezTo>
                <a:cubicBezTo>
                  <a:pt x="84672" y="30135"/>
                  <a:pt x="84472" y="30241"/>
                  <a:pt x="84280" y="30359"/>
                </a:cubicBezTo>
                <a:cubicBezTo>
                  <a:pt x="83805" y="29827"/>
                  <a:pt x="83125" y="29526"/>
                  <a:pt x="82411" y="29526"/>
                </a:cubicBezTo>
                <a:cubicBezTo>
                  <a:pt x="82407" y="29526"/>
                  <a:pt x="82402" y="29526"/>
                  <a:pt x="82398" y="29526"/>
                </a:cubicBezTo>
                <a:cubicBezTo>
                  <a:pt x="82311" y="29526"/>
                  <a:pt x="82221" y="29534"/>
                  <a:pt x="82136" y="29543"/>
                </a:cubicBezTo>
                <a:cubicBezTo>
                  <a:pt x="82054" y="29551"/>
                  <a:pt x="81968" y="29567"/>
                  <a:pt x="81883" y="29583"/>
                </a:cubicBezTo>
                <a:cubicBezTo>
                  <a:pt x="81842" y="29592"/>
                  <a:pt x="81801" y="29603"/>
                  <a:pt x="81760" y="29616"/>
                </a:cubicBezTo>
                <a:cubicBezTo>
                  <a:pt x="81310" y="29734"/>
                  <a:pt x="80903" y="29979"/>
                  <a:pt x="80584" y="30318"/>
                </a:cubicBezTo>
                <a:cubicBezTo>
                  <a:pt x="80388" y="30199"/>
                  <a:pt x="80183" y="30097"/>
                  <a:pt x="79971" y="30016"/>
                </a:cubicBezTo>
                <a:cubicBezTo>
                  <a:pt x="80571" y="29293"/>
                  <a:pt x="81450" y="28872"/>
                  <a:pt x="82393" y="28868"/>
                </a:cubicBezTo>
                <a:cubicBezTo>
                  <a:pt x="82397" y="28868"/>
                  <a:pt x="82401" y="28868"/>
                  <a:pt x="82406" y="28868"/>
                </a:cubicBezTo>
                <a:close/>
                <a:moveTo>
                  <a:pt x="11173" y="28868"/>
                </a:moveTo>
                <a:cubicBezTo>
                  <a:pt x="12152" y="28868"/>
                  <a:pt x="13053" y="29301"/>
                  <a:pt x="13663" y="30065"/>
                </a:cubicBezTo>
                <a:cubicBezTo>
                  <a:pt x="13454" y="30155"/>
                  <a:pt x="13255" y="30261"/>
                  <a:pt x="13066" y="30384"/>
                </a:cubicBezTo>
                <a:cubicBezTo>
                  <a:pt x="12588" y="29840"/>
                  <a:pt x="11903" y="29526"/>
                  <a:pt x="11177" y="29526"/>
                </a:cubicBezTo>
                <a:cubicBezTo>
                  <a:pt x="11173" y="29526"/>
                  <a:pt x="11168" y="29526"/>
                  <a:pt x="11164" y="29526"/>
                </a:cubicBezTo>
                <a:cubicBezTo>
                  <a:pt x="10469" y="29530"/>
                  <a:pt x="9799" y="29828"/>
                  <a:pt x="9330" y="30339"/>
                </a:cubicBezTo>
                <a:cubicBezTo>
                  <a:pt x="9138" y="30216"/>
                  <a:pt x="8938" y="30114"/>
                  <a:pt x="8725" y="30028"/>
                </a:cubicBezTo>
                <a:cubicBezTo>
                  <a:pt x="9326" y="29298"/>
                  <a:pt x="10212" y="28872"/>
                  <a:pt x="11160" y="28868"/>
                </a:cubicBezTo>
                <a:cubicBezTo>
                  <a:pt x="11164" y="28868"/>
                  <a:pt x="11169" y="28868"/>
                  <a:pt x="11173" y="28868"/>
                </a:cubicBezTo>
                <a:close/>
                <a:moveTo>
                  <a:pt x="27012" y="28868"/>
                </a:moveTo>
                <a:cubicBezTo>
                  <a:pt x="27987" y="28868"/>
                  <a:pt x="28887" y="29304"/>
                  <a:pt x="29490" y="30065"/>
                </a:cubicBezTo>
                <a:cubicBezTo>
                  <a:pt x="29285" y="30155"/>
                  <a:pt x="29085" y="30261"/>
                  <a:pt x="28897" y="30384"/>
                </a:cubicBezTo>
                <a:cubicBezTo>
                  <a:pt x="28420" y="29841"/>
                  <a:pt x="27733" y="29526"/>
                  <a:pt x="27006" y="29526"/>
                </a:cubicBezTo>
                <a:lnTo>
                  <a:pt x="26990" y="29526"/>
                </a:lnTo>
                <a:cubicBezTo>
                  <a:pt x="26295" y="29530"/>
                  <a:pt x="25630" y="29828"/>
                  <a:pt x="25160" y="30339"/>
                </a:cubicBezTo>
                <a:cubicBezTo>
                  <a:pt x="24968" y="30216"/>
                  <a:pt x="24764" y="30114"/>
                  <a:pt x="24552" y="30033"/>
                </a:cubicBezTo>
                <a:cubicBezTo>
                  <a:pt x="25152" y="29298"/>
                  <a:pt x="26039" y="28872"/>
                  <a:pt x="26985" y="28868"/>
                </a:cubicBezTo>
                <a:cubicBezTo>
                  <a:pt x="26994" y="28868"/>
                  <a:pt x="27003" y="28868"/>
                  <a:pt x="27012" y="28868"/>
                </a:cubicBezTo>
                <a:close/>
                <a:moveTo>
                  <a:pt x="42829" y="28868"/>
                </a:moveTo>
                <a:cubicBezTo>
                  <a:pt x="43809" y="28868"/>
                  <a:pt x="44711" y="29301"/>
                  <a:pt x="45321" y="30065"/>
                </a:cubicBezTo>
                <a:cubicBezTo>
                  <a:pt x="45112" y="30155"/>
                  <a:pt x="44912" y="30261"/>
                  <a:pt x="44724" y="30384"/>
                </a:cubicBezTo>
                <a:cubicBezTo>
                  <a:pt x="44246" y="29841"/>
                  <a:pt x="43560" y="29526"/>
                  <a:pt x="42837" y="29526"/>
                </a:cubicBezTo>
                <a:lnTo>
                  <a:pt x="42821" y="29526"/>
                </a:lnTo>
                <a:cubicBezTo>
                  <a:pt x="42126" y="29530"/>
                  <a:pt x="41457" y="29828"/>
                  <a:pt x="40987" y="30339"/>
                </a:cubicBezTo>
                <a:cubicBezTo>
                  <a:pt x="40795" y="30216"/>
                  <a:pt x="40595" y="30114"/>
                  <a:pt x="40382" y="30033"/>
                </a:cubicBezTo>
                <a:cubicBezTo>
                  <a:pt x="40983" y="29298"/>
                  <a:pt x="41869" y="28872"/>
                  <a:pt x="42816" y="28868"/>
                </a:cubicBezTo>
                <a:cubicBezTo>
                  <a:pt x="42821" y="28868"/>
                  <a:pt x="42825" y="28868"/>
                  <a:pt x="42829" y="28868"/>
                </a:cubicBezTo>
                <a:close/>
                <a:moveTo>
                  <a:pt x="58669" y="28868"/>
                </a:moveTo>
                <a:cubicBezTo>
                  <a:pt x="59643" y="28868"/>
                  <a:pt x="60544" y="29304"/>
                  <a:pt x="61146" y="30065"/>
                </a:cubicBezTo>
                <a:cubicBezTo>
                  <a:pt x="60942" y="30155"/>
                  <a:pt x="60742" y="30261"/>
                  <a:pt x="60554" y="30384"/>
                </a:cubicBezTo>
                <a:cubicBezTo>
                  <a:pt x="60076" y="29840"/>
                  <a:pt x="59387" y="29526"/>
                  <a:pt x="58660" y="29526"/>
                </a:cubicBezTo>
                <a:cubicBezTo>
                  <a:pt x="58656" y="29526"/>
                  <a:pt x="58651" y="29526"/>
                  <a:pt x="58647" y="29526"/>
                </a:cubicBezTo>
                <a:cubicBezTo>
                  <a:pt x="57953" y="29530"/>
                  <a:pt x="57287" y="29828"/>
                  <a:pt x="56818" y="30339"/>
                </a:cubicBezTo>
                <a:cubicBezTo>
                  <a:pt x="56626" y="30216"/>
                  <a:pt x="56422" y="30114"/>
                  <a:pt x="56209" y="30033"/>
                </a:cubicBezTo>
                <a:cubicBezTo>
                  <a:pt x="56809" y="29298"/>
                  <a:pt x="57696" y="28872"/>
                  <a:pt x="58643" y="28868"/>
                </a:cubicBezTo>
                <a:cubicBezTo>
                  <a:pt x="58651" y="28868"/>
                  <a:pt x="58660" y="28868"/>
                  <a:pt x="58669" y="28868"/>
                </a:cubicBezTo>
                <a:close/>
                <a:moveTo>
                  <a:pt x="74499" y="28868"/>
                </a:moveTo>
                <a:cubicBezTo>
                  <a:pt x="75470" y="28868"/>
                  <a:pt x="76370" y="29304"/>
                  <a:pt x="76977" y="30065"/>
                </a:cubicBezTo>
                <a:cubicBezTo>
                  <a:pt x="76769" y="30155"/>
                  <a:pt x="76569" y="30261"/>
                  <a:pt x="76381" y="30384"/>
                </a:cubicBezTo>
                <a:cubicBezTo>
                  <a:pt x="75902" y="29840"/>
                  <a:pt x="75217" y="29526"/>
                  <a:pt x="74491" y="29526"/>
                </a:cubicBezTo>
                <a:cubicBezTo>
                  <a:pt x="74486" y="29526"/>
                  <a:pt x="74482" y="29526"/>
                  <a:pt x="74477" y="29526"/>
                </a:cubicBezTo>
                <a:cubicBezTo>
                  <a:pt x="73783" y="29530"/>
                  <a:pt x="73114" y="29828"/>
                  <a:pt x="72644" y="30339"/>
                </a:cubicBezTo>
                <a:cubicBezTo>
                  <a:pt x="72452" y="30216"/>
                  <a:pt x="72252" y="30114"/>
                  <a:pt x="72040" y="30028"/>
                </a:cubicBezTo>
                <a:cubicBezTo>
                  <a:pt x="72639" y="29298"/>
                  <a:pt x="73527" y="28872"/>
                  <a:pt x="74473" y="28868"/>
                </a:cubicBezTo>
                <a:cubicBezTo>
                  <a:pt x="74482" y="28868"/>
                  <a:pt x="74491" y="28868"/>
                  <a:pt x="74499" y="28868"/>
                </a:cubicBezTo>
                <a:close/>
                <a:moveTo>
                  <a:pt x="90326" y="28868"/>
                </a:moveTo>
                <a:cubicBezTo>
                  <a:pt x="91300" y="28868"/>
                  <a:pt x="92200" y="29304"/>
                  <a:pt x="92804" y="30065"/>
                </a:cubicBezTo>
                <a:cubicBezTo>
                  <a:pt x="92600" y="30155"/>
                  <a:pt x="92400" y="30261"/>
                  <a:pt x="92212" y="30384"/>
                </a:cubicBezTo>
                <a:cubicBezTo>
                  <a:pt x="91734" y="29841"/>
                  <a:pt x="91048" y="29526"/>
                  <a:pt x="90321" y="29526"/>
                </a:cubicBezTo>
                <a:lnTo>
                  <a:pt x="90304" y="29526"/>
                </a:lnTo>
                <a:cubicBezTo>
                  <a:pt x="89610" y="29530"/>
                  <a:pt x="88944" y="29828"/>
                  <a:pt x="88475" y="30339"/>
                </a:cubicBezTo>
                <a:cubicBezTo>
                  <a:pt x="88283" y="30216"/>
                  <a:pt x="88078" y="30114"/>
                  <a:pt x="87866" y="30033"/>
                </a:cubicBezTo>
                <a:cubicBezTo>
                  <a:pt x="88470" y="29298"/>
                  <a:pt x="89352" y="28872"/>
                  <a:pt x="90300" y="28868"/>
                </a:cubicBezTo>
                <a:cubicBezTo>
                  <a:pt x="90309" y="28868"/>
                  <a:pt x="90317" y="28868"/>
                  <a:pt x="90326" y="28868"/>
                </a:cubicBezTo>
                <a:close/>
                <a:moveTo>
                  <a:pt x="19100" y="29596"/>
                </a:moveTo>
                <a:cubicBezTo>
                  <a:pt x="19790" y="29596"/>
                  <a:pt x="20443" y="29890"/>
                  <a:pt x="20908" y="30400"/>
                </a:cubicBezTo>
                <a:cubicBezTo>
                  <a:pt x="20733" y="30514"/>
                  <a:pt x="20570" y="30641"/>
                  <a:pt x="20418" y="30780"/>
                </a:cubicBezTo>
                <a:cubicBezTo>
                  <a:pt x="20075" y="30420"/>
                  <a:pt x="19598" y="30216"/>
                  <a:pt x="19100" y="30216"/>
                </a:cubicBezTo>
                <a:lnTo>
                  <a:pt x="19087" y="30216"/>
                </a:lnTo>
                <a:cubicBezTo>
                  <a:pt x="18613" y="30216"/>
                  <a:pt x="18168" y="30400"/>
                  <a:pt x="17829" y="30731"/>
                </a:cubicBezTo>
                <a:cubicBezTo>
                  <a:pt x="17673" y="30592"/>
                  <a:pt x="17507" y="30465"/>
                  <a:pt x="17330" y="30355"/>
                </a:cubicBezTo>
                <a:cubicBezTo>
                  <a:pt x="17494" y="30184"/>
                  <a:pt x="17682" y="30037"/>
                  <a:pt x="17886" y="29918"/>
                </a:cubicBezTo>
                <a:cubicBezTo>
                  <a:pt x="18250" y="29714"/>
                  <a:pt x="18662" y="29600"/>
                  <a:pt x="19083" y="29596"/>
                </a:cubicBezTo>
                <a:close/>
                <a:moveTo>
                  <a:pt x="34923" y="29596"/>
                </a:moveTo>
                <a:cubicBezTo>
                  <a:pt x="35612" y="29596"/>
                  <a:pt x="36272" y="29889"/>
                  <a:pt x="36735" y="30400"/>
                </a:cubicBezTo>
                <a:cubicBezTo>
                  <a:pt x="36563" y="30514"/>
                  <a:pt x="36401" y="30641"/>
                  <a:pt x="36245" y="30780"/>
                </a:cubicBezTo>
                <a:cubicBezTo>
                  <a:pt x="35902" y="30420"/>
                  <a:pt x="35424" y="30216"/>
                  <a:pt x="34925" y="30216"/>
                </a:cubicBezTo>
                <a:lnTo>
                  <a:pt x="34914" y="30216"/>
                </a:lnTo>
                <a:cubicBezTo>
                  <a:pt x="34440" y="30216"/>
                  <a:pt x="33999" y="30400"/>
                  <a:pt x="33656" y="30731"/>
                </a:cubicBezTo>
                <a:cubicBezTo>
                  <a:pt x="33500" y="30592"/>
                  <a:pt x="33332" y="30465"/>
                  <a:pt x="33157" y="30355"/>
                </a:cubicBezTo>
                <a:cubicBezTo>
                  <a:pt x="33234" y="30273"/>
                  <a:pt x="33317" y="30199"/>
                  <a:pt x="33406" y="30131"/>
                </a:cubicBezTo>
                <a:cubicBezTo>
                  <a:pt x="33831" y="29792"/>
                  <a:pt x="34362" y="29600"/>
                  <a:pt x="34910" y="29596"/>
                </a:cubicBezTo>
                <a:cubicBezTo>
                  <a:pt x="34914" y="29596"/>
                  <a:pt x="34919" y="29596"/>
                  <a:pt x="34923" y="29596"/>
                </a:cubicBezTo>
                <a:close/>
                <a:moveTo>
                  <a:pt x="50756" y="29596"/>
                </a:moveTo>
                <a:cubicBezTo>
                  <a:pt x="51447" y="29596"/>
                  <a:pt x="52100" y="29890"/>
                  <a:pt x="52565" y="30400"/>
                </a:cubicBezTo>
                <a:cubicBezTo>
                  <a:pt x="52390" y="30514"/>
                  <a:pt x="52226" y="30641"/>
                  <a:pt x="52075" y="30780"/>
                </a:cubicBezTo>
                <a:cubicBezTo>
                  <a:pt x="51732" y="30420"/>
                  <a:pt x="51255" y="30216"/>
                  <a:pt x="50756" y="30216"/>
                </a:cubicBezTo>
                <a:lnTo>
                  <a:pt x="50744" y="30216"/>
                </a:lnTo>
                <a:cubicBezTo>
                  <a:pt x="50271" y="30216"/>
                  <a:pt x="49825" y="30400"/>
                  <a:pt x="49487" y="30731"/>
                </a:cubicBezTo>
                <a:cubicBezTo>
                  <a:pt x="49331" y="30592"/>
                  <a:pt x="49163" y="30465"/>
                  <a:pt x="48988" y="30355"/>
                </a:cubicBezTo>
                <a:cubicBezTo>
                  <a:pt x="49441" y="29877"/>
                  <a:pt x="50079" y="29600"/>
                  <a:pt x="50740" y="29596"/>
                </a:cubicBezTo>
                <a:close/>
                <a:moveTo>
                  <a:pt x="66581" y="29596"/>
                </a:moveTo>
                <a:cubicBezTo>
                  <a:pt x="67274" y="29596"/>
                  <a:pt x="67930" y="29889"/>
                  <a:pt x="68392" y="30400"/>
                </a:cubicBezTo>
                <a:cubicBezTo>
                  <a:pt x="68221" y="30514"/>
                  <a:pt x="68057" y="30641"/>
                  <a:pt x="67902" y="30780"/>
                </a:cubicBezTo>
                <a:cubicBezTo>
                  <a:pt x="67559" y="30420"/>
                  <a:pt x="67082" y="30216"/>
                  <a:pt x="66583" y="30216"/>
                </a:cubicBezTo>
                <a:lnTo>
                  <a:pt x="66571" y="30216"/>
                </a:lnTo>
                <a:cubicBezTo>
                  <a:pt x="66420" y="30216"/>
                  <a:pt x="66273" y="30237"/>
                  <a:pt x="66130" y="30273"/>
                </a:cubicBezTo>
                <a:cubicBezTo>
                  <a:pt x="65823" y="30351"/>
                  <a:pt x="65546" y="30506"/>
                  <a:pt x="65317" y="30731"/>
                </a:cubicBezTo>
                <a:cubicBezTo>
                  <a:pt x="65157" y="30592"/>
                  <a:pt x="64990" y="30465"/>
                  <a:pt x="64814" y="30355"/>
                </a:cubicBezTo>
                <a:cubicBezTo>
                  <a:pt x="65272" y="29877"/>
                  <a:pt x="65909" y="29600"/>
                  <a:pt x="66567" y="29596"/>
                </a:cubicBezTo>
                <a:cubicBezTo>
                  <a:pt x="66572" y="29596"/>
                  <a:pt x="66576" y="29596"/>
                  <a:pt x="66581" y="29596"/>
                </a:cubicBezTo>
                <a:close/>
                <a:moveTo>
                  <a:pt x="82411" y="29596"/>
                </a:moveTo>
                <a:cubicBezTo>
                  <a:pt x="83100" y="29596"/>
                  <a:pt x="83756" y="29889"/>
                  <a:pt x="84223" y="30400"/>
                </a:cubicBezTo>
                <a:cubicBezTo>
                  <a:pt x="84047" y="30514"/>
                  <a:pt x="83884" y="30641"/>
                  <a:pt x="83733" y="30780"/>
                </a:cubicBezTo>
                <a:cubicBezTo>
                  <a:pt x="83390" y="30420"/>
                  <a:pt x="82912" y="30216"/>
                  <a:pt x="82413" y="30216"/>
                </a:cubicBezTo>
                <a:lnTo>
                  <a:pt x="82401" y="30216"/>
                </a:lnTo>
                <a:cubicBezTo>
                  <a:pt x="81927" y="30216"/>
                  <a:pt x="81482" y="30400"/>
                  <a:pt x="81143" y="30731"/>
                </a:cubicBezTo>
                <a:cubicBezTo>
                  <a:pt x="80988" y="30592"/>
                  <a:pt x="80820" y="30465"/>
                  <a:pt x="80645" y="30355"/>
                </a:cubicBezTo>
                <a:cubicBezTo>
                  <a:pt x="80956" y="30028"/>
                  <a:pt x="81348" y="29799"/>
                  <a:pt x="81776" y="29681"/>
                </a:cubicBezTo>
                <a:cubicBezTo>
                  <a:pt x="81817" y="29669"/>
                  <a:pt x="81858" y="29660"/>
                  <a:pt x="81899" y="29652"/>
                </a:cubicBezTo>
                <a:cubicBezTo>
                  <a:pt x="81981" y="29636"/>
                  <a:pt x="82062" y="29620"/>
                  <a:pt x="82144" y="29611"/>
                </a:cubicBezTo>
                <a:cubicBezTo>
                  <a:pt x="82230" y="29603"/>
                  <a:pt x="82311" y="29596"/>
                  <a:pt x="82398" y="29596"/>
                </a:cubicBezTo>
                <a:cubicBezTo>
                  <a:pt x="82402" y="29596"/>
                  <a:pt x="82407" y="29596"/>
                  <a:pt x="82411" y="29596"/>
                </a:cubicBezTo>
                <a:close/>
                <a:moveTo>
                  <a:pt x="19100" y="30286"/>
                </a:moveTo>
                <a:cubicBezTo>
                  <a:pt x="19577" y="30286"/>
                  <a:pt x="20035" y="30482"/>
                  <a:pt x="20365" y="30829"/>
                </a:cubicBezTo>
                <a:cubicBezTo>
                  <a:pt x="20235" y="30951"/>
                  <a:pt x="20116" y="31082"/>
                  <a:pt x="20001" y="31221"/>
                </a:cubicBezTo>
                <a:cubicBezTo>
                  <a:pt x="19769" y="30964"/>
                  <a:pt x="19443" y="30817"/>
                  <a:pt x="19100" y="30817"/>
                </a:cubicBezTo>
                <a:lnTo>
                  <a:pt x="19091" y="30817"/>
                </a:lnTo>
                <a:cubicBezTo>
                  <a:pt x="18772" y="30821"/>
                  <a:pt x="18478" y="30943"/>
                  <a:pt x="18250" y="31160"/>
                </a:cubicBezTo>
                <a:cubicBezTo>
                  <a:pt x="18135" y="31025"/>
                  <a:pt x="18013" y="30894"/>
                  <a:pt x="17882" y="30776"/>
                </a:cubicBezTo>
                <a:cubicBezTo>
                  <a:pt x="18209" y="30461"/>
                  <a:pt x="18634" y="30290"/>
                  <a:pt x="19087" y="30286"/>
                </a:cubicBezTo>
                <a:close/>
                <a:moveTo>
                  <a:pt x="34925" y="30286"/>
                </a:moveTo>
                <a:cubicBezTo>
                  <a:pt x="35404" y="30286"/>
                  <a:pt x="35865" y="30482"/>
                  <a:pt x="36196" y="30829"/>
                </a:cubicBezTo>
                <a:cubicBezTo>
                  <a:pt x="36065" y="30951"/>
                  <a:pt x="35943" y="31082"/>
                  <a:pt x="35832" y="31221"/>
                </a:cubicBezTo>
                <a:cubicBezTo>
                  <a:pt x="35600" y="30964"/>
                  <a:pt x="35273" y="30817"/>
                  <a:pt x="34925" y="30817"/>
                </a:cubicBezTo>
                <a:lnTo>
                  <a:pt x="34917" y="30817"/>
                </a:lnTo>
                <a:cubicBezTo>
                  <a:pt x="34876" y="30821"/>
                  <a:pt x="34836" y="30821"/>
                  <a:pt x="34795" y="30825"/>
                </a:cubicBezTo>
                <a:cubicBezTo>
                  <a:pt x="34525" y="30853"/>
                  <a:pt x="34276" y="30972"/>
                  <a:pt x="34080" y="31160"/>
                </a:cubicBezTo>
                <a:cubicBezTo>
                  <a:pt x="33966" y="31025"/>
                  <a:pt x="33839" y="30894"/>
                  <a:pt x="33709" y="30776"/>
                </a:cubicBezTo>
                <a:cubicBezTo>
                  <a:pt x="34035" y="30461"/>
                  <a:pt x="34460" y="30290"/>
                  <a:pt x="34917" y="30286"/>
                </a:cubicBezTo>
                <a:close/>
                <a:moveTo>
                  <a:pt x="50756" y="30286"/>
                </a:moveTo>
                <a:cubicBezTo>
                  <a:pt x="51234" y="30286"/>
                  <a:pt x="51692" y="30482"/>
                  <a:pt x="52022" y="30829"/>
                </a:cubicBezTo>
                <a:cubicBezTo>
                  <a:pt x="51892" y="30951"/>
                  <a:pt x="51773" y="31082"/>
                  <a:pt x="51659" y="31221"/>
                </a:cubicBezTo>
                <a:cubicBezTo>
                  <a:pt x="51426" y="30964"/>
                  <a:pt x="51099" y="30817"/>
                  <a:pt x="50756" y="30817"/>
                </a:cubicBezTo>
                <a:lnTo>
                  <a:pt x="50748" y="30817"/>
                </a:lnTo>
                <a:cubicBezTo>
                  <a:pt x="50430" y="30821"/>
                  <a:pt x="50135" y="30943"/>
                  <a:pt x="49907" y="31160"/>
                </a:cubicBezTo>
                <a:cubicBezTo>
                  <a:pt x="49792" y="31025"/>
                  <a:pt x="49670" y="30894"/>
                  <a:pt x="49539" y="30776"/>
                </a:cubicBezTo>
                <a:cubicBezTo>
                  <a:pt x="49866" y="30461"/>
                  <a:pt x="50290" y="30290"/>
                  <a:pt x="50744" y="30286"/>
                </a:cubicBezTo>
                <a:close/>
                <a:moveTo>
                  <a:pt x="66589" y="30286"/>
                </a:moveTo>
                <a:cubicBezTo>
                  <a:pt x="67061" y="30286"/>
                  <a:pt x="67521" y="30485"/>
                  <a:pt x="67853" y="30829"/>
                </a:cubicBezTo>
                <a:cubicBezTo>
                  <a:pt x="67723" y="30951"/>
                  <a:pt x="67600" y="31082"/>
                  <a:pt x="67489" y="31221"/>
                </a:cubicBezTo>
                <a:cubicBezTo>
                  <a:pt x="67257" y="30964"/>
                  <a:pt x="66930" y="30817"/>
                  <a:pt x="66583" y="30817"/>
                </a:cubicBezTo>
                <a:lnTo>
                  <a:pt x="66575" y="30817"/>
                </a:lnTo>
                <a:cubicBezTo>
                  <a:pt x="66260" y="30821"/>
                  <a:pt x="65962" y="30943"/>
                  <a:pt x="65738" y="31160"/>
                </a:cubicBezTo>
                <a:cubicBezTo>
                  <a:pt x="65623" y="31025"/>
                  <a:pt x="65497" y="30894"/>
                  <a:pt x="65366" y="30776"/>
                </a:cubicBezTo>
                <a:cubicBezTo>
                  <a:pt x="65484" y="30665"/>
                  <a:pt x="65611" y="30567"/>
                  <a:pt x="65753" y="30493"/>
                </a:cubicBezTo>
                <a:cubicBezTo>
                  <a:pt x="66003" y="30359"/>
                  <a:pt x="66281" y="30286"/>
                  <a:pt x="66575" y="30286"/>
                </a:cubicBezTo>
                <a:cubicBezTo>
                  <a:pt x="66579" y="30286"/>
                  <a:pt x="66584" y="30286"/>
                  <a:pt x="66589" y="30286"/>
                </a:cubicBezTo>
                <a:close/>
                <a:moveTo>
                  <a:pt x="82415" y="30286"/>
                </a:moveTo>
                <a:cubicBezTo>
                  <a:pt x="82892" y="30286"/>
                  <a:pt x="83352" y="30485"/>
                  <a:pt x="83680" y="30829"/>
                </a:cubicBezTo>
                <a:cubicBezTo>
                  <a:pt x="83549" y="30951"/>
                  <a:pt x="83431" y="31082"/>
                  <a:pt x="83316" y="31221"/>
                </a:cubicBezTo>
                <a:cubicBezTo>
                  <a:pt x="83084" y="30964"/>
                  <a:pt x="82756" y="30817"/>
                  <a:pt x="82413" y="30817"/>
                </a:cubicBezTo>
                <a:lnTo>
                  <a:pt x="82405" y="30817"/>
                </a:lnTo>
                <a:cubicBezTo>
                  <a:pt x="82087" y="30821"/>
                  <a:pt x="81793" y="30943"/>
                  <a:pt x="81564" y="31160"/>
                </a:cubicBezTo>
                <a:cubicBezTo>
                  <a:pt x="81450" y="31025"/>
                  <a:pt x="81327" y="30894"/>
                  <a:pt x="81197" y="30776"/>
                </a:cubicBezTo>
                <a:cubicBezTo>
                  <a:pt x="81523" y="30461"/>
                  <a:pt x="81948" y="30290"/>
                  <a:pt x="82401" y="30286"/>
                </a:cubicBezTo>
                <a:cubicBezTo>
                  <a:pt x="82406" y="30286"/>
                  <a:pt x="82411" y="30286"/>
                  <a:pt x="82415" y="30286"/>
                </a:cubicBezTo>
                <a:close/>
                <a:moveTo>
                  <a:pt x="19100" y="30890"/>
                </a:moveTo>
                <a:cubicBezTo>
                  <a:pt x="19426" y="30890"/>
                  <a:pt x="19741" y="31029"/>
                  <a:pt x="19957" y="31274"/>
                </a:cubicBezTo>
                <a:cubicBezTo>
                  <a:pt x="19707" y="31596"/>
                  <a:pt x="19507" y="31956"/>
                  <a:pt x="19364" y="32348"/>
                </a:cubicBezTo>
                <a:cubicBezTo>
                  <a:pt x="19266" y="32340"/>
                  <a:pt x="19168" y="32340"/>
                  <a:pt x="19066" y="32340"/>
                </a:cubicBezTo>
                <a:lnTo>
                  <a:pt x="18932" y="32340"/>
                </a:lnTo>
                <a:cubicBezTo>
                  <a:pt x="18781" y="31928"/>
                  <a:pt x="18564" y="31547"/>
                  <a:pt x="18295" y="31217"/>
                </a:cubicBezTo>
                <a:cubicBezTo>
                  <a:pt x="18511" y="31004"/>
                  <a:pt x="18789" y="30890"/>
                  <a:pt x="19091" y="30890"/>
                </a:cubicBezTo>
                <a:close/>
                <a:moveTo>
                  <a:pt x="34934" y="30890"/>
                </a:moveTo>
                <a:cubicBezTo>
                  <a:pt x="35259" y="30890"/>
                  <a:pt x="35571" y="31033"/>
                  <a:pt x="35788" y="31274"/>
                </a:cubicBezTo>
                <a:cubicBezTo>
                  <a:pt x="35538" y="31596"/>
                  <a:pt x="35334" y="31956"/>
                  <a:pt x="35191" y="32348"/>
                </a:cubicBezTo>
                <a:cubicBezTo>
                  <a:pt x="35093" y="32340"/>
                  <a:pt x="34995" y="32340"/>
                  <a:pt x="34897" y="32340"/>
                </a:cubicBezTo>
                <a:lnTo>
                  <a:pt x="34763" y="32340"/>
                </a:lnTo>
                <a:cubicBezTo>
                  <a:pt x="34607" y="31928"/>
                  <a:pt x="34391" y="31547"/>
                  <a:pt x="34125" y="31217"/>
                </a:cubicBezTo>
                <a:cubicBezTo>
                  <a:pt x="34337" y="31004"/>
                  <a:pt x="34619" y="30890"/>
                  <a:pt x="34917" y="30890"/>
                </a:cubicBezTo>
                <a:cubicBezTo>
                  <a:pt x="34923" y="30890"/>
                  <a:pt x="34928" y="30890"/>
                  <a:pt x="34934" y="30890"/>
                </a:cubicBezTo>
                <a:close/>
                <a:moveTo>
                  <a:pt x="50765" y="30890"/>
                </a:moveTo>
                <a:cubicBezTo>
                  <a:pt x="51090" y="30890"/>
                  <a:pt x="51397" y="31033"/>
                  <a:pt x="51614" y="31274"/>
                </a:cubicBezTo>
                <a:cubicBezTo>
                  <a:pt x="51365" y="31592"/>
                  <a:pt x="51165" y="31956"/>
                  <a:pt x="51022" y="32348"/>
                </a:cubicBezTo>
                <a:cubicBezTo>
                  <a:pt x="50932" y="32340"/>
                  <a:pt x="50842" y="32340"/>
                  <a:pt x="50748" y="32340"/>
                </a:cubicBezTo>
                <a:lnTo>
                  <a:pt x="50589" y="32340"/>
                </a:lnTo>
                <a:cubicBezTo>
                  <a:pt x="50437" y="31928"/>
                  <a:pt x="50222" y="31547"/>
                  <a:pt x="49952" y="31217"/>
                </a:cubicBezTo>
                <a:cubicBezTo>
                  <a:pt x="50168" y="31004"/>
                  <a:pt x="50446" y="30890"/>
                  <a:pt x="50748" y="30890"/>
                </a:cubicBezTo>
                <a:cubicBezTo>
                  <a:pt x="50754" y="30890"/>
                  <a:pt x="50759" y="30890"/>
                  <a:pt x="50765" y="30890"/>
                </a:cubicBezTo>
                <a:close/>
                <a:moveTo>
                  <a:pt x="66591" y="30890"/>
                </a:moveTo>
                <a:cubicBezTo>
                  <a:pt x="66920" y="30890"/>
                  <a:pt x="67227" y="31033"/>
                  <a:pt x="67444" y="31274"/>
                </a:cubicBezTo>
                <a:cubicBezTo>
                  <a:pt x="67195" y="31592"/>
                  <a:pt x="66991" y="31956"/>
                  <a:pt x="66848" y="32348"/>
                </a:cubicBezTo>
                <a:cubicBezTo>
                  <a:pt x="66750" y="32340"/>
                  <a:pt x="66652" y="32340"/>
                  <a:pt x="66554" y="32340"/>
                </a:cubicBezTo>
                <a:lnTo>
                  <a:pt x="66420" y="32340"/>
                </a:lnTo>
                <a:cubicBezTo>
                  <a:pt x="66264" y="31928"/>
                  <a:pt x="66047" y="31547"/>
                  <a:pt x="65783" y="31217"/>
                </a:cubicBezTo>
                <a:cubicBezTo>
                  <a:pt x="65994" y="31004"/>
                  <a:pt x="66277" y="30890"/>
                  <a:pt x="66575" y="30890"/>
                </a:cubicBezTo>
                <a:cubicBezTo>
                  <a:pt x="66580" y="30890"/>
                  <a:pt x="66586" y="30890"/>
                  <a:pt x="66591" y="30890"/>
                </a:cubicBezTo>
                <a:close/>
                <a:moveTo>
                  <a:pt x="82422" y="30890"/>
                </a:moveTo>
                <a:cubicBezTo>
                  <a:pt x="82746" y="30890"/>
                  <a:pt x="83054" y="31033"/>
                  <a:pt x="83271" y="31274"/>
                </a:cubicBezTo>
                <a:cubicBezTo>
                  <a:pt x="83022" y="31592"/>
                  <a:pt x="82822" y="31956"/>
                  <a:pt x="82679" y="32348"/>
                </a:cubicBezTo>
                <a:cubicBezTo>
                  <a:pt x="82589" y="32340"/>
                  <a:pt x="82499" y="32340"/>
                  <a:pt x="82405" y="32340"/>
                </a:cubicBezTo>
                <a:lnTo>
                  <a:pt x="82246" y="32340"/>
                </a:lnTo>
                <a:cubicBezTo>
                  <a:pt x="82095" y="31928"/>
                  <a:pt x="81878" y="31547"/>
                  <a:pt x="81608" y="31217"/>
                </a:cubicBezTo>
                <a:cubicBezTo>
                  <a:pt x="81825" y="31004"/>
                  <a:pt x="82103" y="30890"/>
                  <a:pt x="82405" y="30890"/>
                </a:cubicBezTo>
                <a:cubicBezTo>
                  <a:pt x="82411" y="30890"/>
                  <a:pt x="82416" y="30890"/>
                  <a:pt x="82422" y="30890"/>
                </a:cubicBezTo>
                <a:close/>
                <a:moveTo>
                  <a:pt x="11179" y="29596"/>
                </a:moveTo>
                <a:cubicBezTo>
                  <a:pt x="11882" y="29596"/>
                  <a:pt x="12544" y="29898"/>
                  <a:pt x="13009" y="30425"/>
                </a:cubicBezTo>
                <a:cubicBezTo>
                  <a:pt x="12331" y="30882"/>
                  <a:pt x="11797" y="31547"/>
                  <a:pt x="11503" y="32352"/>
                </a:cubicBezTo>
                <a:cubicBezTo>
                  <a:pt x="11388" y="32344"/>
                  <a:pt x="11273" y="32340"/>
                  <a:pt x="11160" y="32340"/>
                </a:cubicBezTo>
                <a:cubicBezTo>
                  <a:pt x="11094" y="32340"/>
                  <a:pt x="11028" y="32340"/>
                  <a:pt x="10964" y="32344"/>
                </a:cubicBezTo>
                <a:cubicBezTo>
                  <a:pt x="10817" y="31935"/>
                  <a:pt x="10604" y="31564"/>
                  <a:pt x="10342" y="31237"/>
                </a:cubicBezTo>
                <a:lnTo>
                  <a:pt x="10342" y="31237"/>
                </a:lnTo>
                <a:lnTo>
                  <a:pt x="10346" y="31241"/>
                </a:lnTo>
                <a:cubicBezTo>
                  <a:pt x="10567" y="31017"/>
                  <a:pt x="10857" y="30890"/>
                  <a:pt x="11172" y="30890"/>
                </a:cubicBezTo>
                <a:cubicBezTo>
                  <a:pt x="11177" y="30890"/>
                  <a:pt x="11183" y="30890"/>
                  <a:pt x="11188" y="30890"/>
                </a:cubicBezTo>
                <a:cubicBezTo>
                  <a:pt x="11521" y="30890"/>
                  <a:pt x="11841" y="31037"/>
                  <a:pt x="12058" y="31294"/>
                </a:cubicBezTo>
                <a:lnTo>
                  <a:pt x="12111" y="31249"/>
                </a:lnTo>
                <a:cubicBezTo>
                  <a:pt x="11878" y="30976"/>
                  <a:pt x="11539" y="30817"/>
                  <a:pt x="11179" y="30817"/>
                </a:cubicBezTo>
                <a:lnTo>
                  <a:pt x="11172" y="30817"/>
                </a:lnTo>
                <a:cubicBezTo>
                  <a:pt x="10841" y="30821"/>
                  <a:pt x="10534" y="30951"/>
                  <a:pt x="10306" y="31188"/>
                </a:cubicBezTo>
                <a:cubicBezTo>
                  <a:pt x="10191" y="31049"/>
                  <a:pt x="10069" y="30919"/>
                  <a:pt x="9938" y="30800"/>
                </a:cubicBezTo>
                <a:cubicBezTo>
                  <a:pt x="10265" y="30469"/>
                  <a:pt x="10702" y="30290"/>
                  <a:pt x="11168" y="30286"/>
                </a:cubicBezTo>
                <a:lnTo>
                  <a:pt x="11179" y="30286"/>
                </a:lnTo>
                <a:cubicBezTo>
                  <a:pt x="11666" y="30286"/>
                  <a:pt x="12135" y="30490"/>
                  <a:pt x="12470" y="30849"/>
                </a:cubicBezTo>
                <a:lnTo>
                  <a:pt x="12519" y="30804"/>
                </a:lnTo>
                <a:cubicBezTo>
                  <a:pt x="12176" y="30429"/>
                  <a:pt x="11686" y="30216"/>
                  <a:pt x="11179" y="30216"/>
                </a:cubicBezTo>
                <a:lnTo>
                  <a:pt x="11168" y="30216"/>
                </a:lnTo>
                <a:cubicBezTo>
                  <a:pt x="10681" y="30220"/>
                  <a:pt x="10229" y="30408"/>
                  <a:pt x="9885" y="30751"/>
                </a:cubicBezTo>
                <a:cubicBezTo>
                  <a:pt x="9730" y="30612"/>
                  <a:pt x="9567" y="30486"/>
                  <a:pt x="9390" y="30376"/>
                </a:cubicBezTo>
                <a:cubicBezTo>
                  <a:pt x="9848" y="29886"/>
                  <a:pt x="10493" y="29600"/>
                  <a:pt x="11164" y="29596"/>
                </a:cubicBezTo>
                <a:close/>
                <a:moveTo>
                  <a:pt x="27006" y="29596"/>
                </a:moveTo>
                <a:cubicBezTo>
                  <a:pt x="27709" y="29596"/>
                  <a:pt x="28374" y="29898"/>
                  <a:pt x="28836" y="30425"/>
                </a:cubicBezTo>
                <a:cubicBezTo>
                  <a:pt x="28158" y="30882"/>
                  <a:pt x="27623" y="31547"/>
                  <a:pt x="27333" y="32352"/>
                </a:cubicBezTo>
                <a:cubicBezTo>
                  <a:pt x="27219" y="32344"/>
                  <a:pt x="27104" y="32340"/>
                  <a:pt x="26985" y="32340"/>
                </a:cubicBezTo>
                <a:cubicBezTo>
                  <a:pt x="26921" y="32340"/>
                  <a:pt x="26855" y="32340"/>
                  <a:pt x="26789" y="32344"/>
                </a:cubicBezTo>
                <a:cubicBezTo>
                  <a:pt x="26642" y="31935"/>
                  <a:pt x="26435" y="31564"/>
                  <a:pt x="26173" y="31237"/>
                </a:cubicBezTo>
                <a:lnTo>
                  <a:pt x="26173" y="31237"/>
                </a:lnTo>
                <a:lnTo>
                  <a:pt x="26177" y="31241"/>
                </a:lnTo>
                <a:cubicBezTo>
                  <a:pt x="26393" y="31017"/>
                  <a:pt x="26688" y="30890"/>
                  <a:pt x="26998" y="30890"/>
                </a:cubicBezTo>
                <a:cubicBezTo>
                  <a:pt x="27004" y="30890"/>
                  <a:pt x="27009" y="30890"/>
                  <a:pt x="27015" y="30890"/>
                </a:cubicBezTo>
                <a:cubicBezTo>
                  <a:pt x="27352" y="30890"/>
                  <a:pt x="27667" y="31037"/>
                  <a:pt x="27884" y="31294"/>
                </a:cubicBezTo>
                <a:lnTo>
                  <a:pt x="27937" y="31249"/>
                </a:lnTo>
                <a:cubicBezTo>
                  <a:pt x="27705" y="30976"/>
                  <a:pt x="27366" y="30817"/>
                  <a:pt x="27006" y="30817"/>
                </a:cubicBezTo>
                <a:lnTo>
                  <a:pt x="26998" y="30817"/>
                </a:lnTo>
                <a:cubicBezTo>
                  <a:pt x="26672" y="30821"/>
                  <a:pt x="26361" y="30951"/>
                  <a:pt x="26133" y="31188"/>
                </a:cubicBezTo>
                <a:cubicBezTo>
                  <a:pt x="26018" y="31049"/>
                  <a:pt x="25895" y="30919"/>
                  <a:pt x="25765" y="30800"/>
                </a:cubicBezTo>
                <a:cubicBezTo>
                  <a:pt x="26095" y="30469"/>
                  <a:pt x="26533" y="30290"/>
                  <a:pt x="26994" y="30286"/>
                </a:cubicBezTo>
                <a:lnTo>
                  <a:pt x="27006" y="30286"/>
                </a:lnTo>
                <a:cubicBezTo>
                  <a:pt x="27496" y="30286"/>
                  <a:pt x="27966" y="30490"/>
                  <a:pt x="28297" y="30849"/>
                </a:cubicBezTo>
                <a:lnTo>
                  <a:pt x="28350" y="30804"/>
                </a:lnTo>
                <a:cubicBezTo>
                  <a:pt x="28003" y="30429"/>
                  <a:pt x="27517" y="30216"/>
                  <a:pt x="27006" y="30216"/>
                </a:cubicBezTo>
                <a:lnTo>
                  <a:pt x="26994" y="30216"/>
                </a:lnTo>
                <a:cubicBezTo>
                  <a:pt x="26512" y="30220"/>
                  <a:pt x="26054" y="30408"/>
                  <a:pt x="25716" y="30751"/>
                </a:cubicBezTo>
                <a:cubicBezTo>
                  <a:pt x="25560" y="30612"/>
                  <a:pt x="25393" y="30486"/>
                  <a:pt x="25221" y="30376"/>
                </a:cubicBezTo>
                <a:cubicBezTo>
                  <a:pt x="25675" y="29886"/>
                  <a:pt x="26320" y="29600"/>
                  <a:pt x="26990" y="29596"/>
                </a:cubicBezTo>
                <a:close/>
                <a:moveTo>
                  <a:pt x="42837" y="29596"/>
                </a:moveTo>
                <a:cubicBezTo>
                  <a:pt x="43540" y="29596"/>
                  <a:pt x="44201" y="29898"/>
                  <a:pt x="44667" y="30425"/>
                </a:cubicBezTo>
                <a:cubicBezTo>
                  <a:pt x="43988" y="30882"/>
                  <a:pt x="43453" y="31547"/>
                  <a:pt x="43159" y="32352"/>
                </a:cubicBezTo>
                <a:cubicBezTo>
                  <a:pt x="43045" y="32344"/>
                  <a:pt x="42931" y="32340"/>
                  <a:pt x="42816" y="32340"/>
                </a:cubicBezTo>
                <a:cubicBezTo>
                  <a:pt x="42751" y="32340"/>
                  <a:pt x="42686" y="32340"/>
                  <a:pt x="42620" y="32344"/>
                </a:cubicBezTo>
                <a:cubicBezTo>
                  <a:pt x="42473" y="31935"/>
                  <a:pt x="42261" y="31564"/>
                  <a:pt x="42000" y="31237"/>
                </a:cubicBezTo>
                <a:lnTo>
                  <a:pt x="42000" y="31237"/>
                </a:lnTo>
                <a:lnTo>
                  <a:pt x="42004" y="31241"/>
                </a:lnTo>
                <a:cubicBezTo>
                  <a:pt x="42224" y="31017"/>
                  <a:pt x="42514" y="30890"/>
                  <a:pt x="42829" y="30890"/>
                </a:cubicBezTo>
                <a:lnTo>
                  <a:pt x="42837" y="30890"/>
                </a:lnTo>
                <a:cubicBezTo>
                  <a:pt x="43176" y="30890"/>
                  <a:pt x="43494" y="31038"/>
                  <a:pt x="43715" y="31294"/>
                </a:cubicBezTo>
                <a:lnTo>
                  <a:pt x="43768" y="31249"/>
                </a:lnTo>
                <a:cubicBezTo>
                  <a:pt x="43536" y="30976"/>
                  <a:pt x="43196" y="30817"/>
                  <a:pt x="42837" y="30817"/>
                </a:cubicBezTo>
                <a:lnTo>
                  <a:pt x="42829" y="30817"/>
                </a:lnTo>
                <a:cubicBezTo>
                  <a:pt x="42498" y="30821"/>
                  <a:pt x="42192" y="30951"/>
                  <a:pt x="41963" y="31188"/>
                </a:cubicBezTo>
                <a:cubicBezTo>
                  <a:pt x="41849" y="31049"/>
                  <a:pt x="41726" y="30919"/>
                  <a:pt x="41596" y="30800"/>
                </a:cubicBezTo>
                <a:cubicBezTo>
                  <a:pt x="41922" y="30469"/>
                  <a:pt x="42359" y="30290"/>
                  <a:pt x="42825" y="30286"/>
                </a:cubicBezTo>
                <a:lnTo>
                  <a:pt x="42837" y="30286"/>
                </a:lnTo>
                <a:cubicBezTo>
                  <a:pt x="43323" y="30286"/>
                  <a:pt x="43792" y="30490"/>
                  <a:pt x="44128" y="30849"/>
                </a:cubicBezTo>
                <a:lnTo>
                  <a:pt x="44177" y="30804"/>
                </a:lnTo>
                <a:cubicBezTo>
                  <a:pt x="43834" y="30429"/>
                  <a:pt x="43343" y="30216"/>
                  <a:pt x="42837" y="30216"/>
                </a:cubicBezTo>
                <a:lnTo>
                  <a:pt x="42825" y="30216"/>
                </a:lnTo>
                <a:cubicBezTo>
                  <a:pt x="42339" y="30220"/>
                  <a:pt x="41885" y="30408"/>
                  <a:pt x="41542" y="30751"/>
                </a:cubicBezTo>
                <a:cubicBezTo>
                  <a:pt x="41387" y="30612"/>
                  <a:pt x="41223" y="30486"/>
                  <a:pt x="41048" y="30376"/>
                </a:cubicBezTo>
                <a:cubicBezTo>
                  <a:pt x="41506" y="29886"/>
                  <a:pt x="42151" y="29600"/>
                  <a:pt x="42821" y="29596"/>
                </a:cubicBezTo>
                <a:close/>
                <a:moveTo>
                  <a:pt x="58663" y="29596"/>
                </a:moveTo>
                <a:cubicBezTo>
                  <a:pt x="59366" y="29596"/>
                  <a:pt x="60032" y="29898"/>
                  <a:pt x="60493" y="30425"/>
                </a:cubicBezTo>
                <a:cubicBezTo>
                  <a:pt x="59815" y="30882"/>
                  <a:pt x="59280" y="31547"/>
                  <a:pt x="58990" y="32352"/>
                </a:cubicBezTo>
                <a:cubicBezTo>
                  <a:pt x="58884" y="32344"/>
                  <a:pt x="58778" y="32340"/>
                  <a:pt x="58671" y="32340"/>
                </a:cubicBezTo>
                <a:lnTo>
                  <a:pt x="58643" y="32340"/>
                </a:lnTo>
                <a:cubicBezTo>
                  <a:pt x="58578" y="32340"/>
                  <a:pt x="58512" y="32340"/>
                  <a:pt x="58451" y="32344"/>
                </a:cubicBezTo>
                <a:cubicBezTo>
                  <a:pt x="58300" y="31935"/>
                  <a:pt x="58092" y="31564"/>
                  <a:pt x="57830" y="31237"/>
                </a:cubicBezTo>
                <a:lnTo>
                  <a:pt x="57830" y="31237"/>
                </a:lnTo>
                <a:lnTo>
                  <a:pt x="57834" y="31241"/>
                </a:lnTo>
                <a:cubicBezTo>
                  <a:pt x="58051" y="31017"/>
                  <a:pt x="58345" y="30890"/>
                  <a:pt x="58656" y="30890"/>
                </a:cubicBezTo>
                <a:cubicBezTo>
                  <a:pt x="58661" y="30890"/>
                  <a:pt x="58667" y="30890"/>
                  <a:pt x="58672" y="30890"/>
                </a:cubicBezTo>
                <a:cubicBezTo>
                  <a:pt x="59009" y="30890"/>
                  <a:pt x="59325" y="31037"/>
                  <a:pt x="59542" y="31294"/>
                </a:cubicBezTo>
                <a:lnTo>
                  <a:pt x="59595" y="31249"/>
                </a:lnTo>
                <a:cubicBezTo>
                  <a:pt x="59362" y="30976"/>
                  <a:pt x="59023" y="30817"/>
                  <a:pt x="58663" y="30817"/>
                </a:cubicBezTo>
                <a:lnTo>
                  <a:pt x="58656" y="30817"/>
                </a:lnTo>
                <a:cubicBezTo>
                  <a:pt x="58328" y="30821"/>
                  <a:pt x="58018" y="30951"/>
                  <a:pt x="57789" y="31188"/>
                </a:cubicBezTo>
                <a:cubicBezTo>
                  <a:pt x="57675" y="31049"/>
                  <a:pt x="57553" y="30919"/>
                  <a:pt x="57421" y="30800"/>
                </a:cubicBezTo>
                <a:cubicBezTo>
                  <a:pt x="57753" y="30469"/>
                  <a:pt x="58190" y="30290"/>
                  <a:pt x="58656" y="30286"/>
                </a:cubicBezTo>
                <a:cubicBezTo>
                  <a:pt x="58660" y="30286"/>
                  <a:pt x="58665" y="30286"/>
                  <a:pt x="58669" y="30286"/>
                </a:cubicBezTo>
                <a:cubicBezTo>
                  <a:pt x="59154" y="30286"/>
                  <a:pt x="59622" y="30493"/>
                  <a:pt x="59954" y="30849"/>
                </a:cubicBezTo>
                <a:lnTo>
                  <a:pt x="60007" y="30804"/>
                </a:lnTo>
                <a:cubicBezTo>
                  <a:pt x="59660" y="30429"/>
                  <a:pt x="59174" y="30216"/>
                  <a:pt x="58663" y="30216"/>
                </a:cubicBezTo>
                <a:lnTo>
                  <a:pt x="58652" y="30216"/>
                </a:lnTo>
                <a:cubicBezTo>
                  <a:pt x="58169" y="30220"/>
                  <a:pt x="57712" y="30408"/>
                  <a:pt x="57372" y="30751"/>
                </a:cubicBezTo>
                <a:cubicBezTo>
                  <a:pt x="57218" y="30612"/>
                  <a:pt x="57050" y="30486"/>
                  <a:pt x="56878" y="30376"/>
                </a:cubicBezTo>
                <a:cubicBezTo>
                  <a:pt x="57332" y="29886"/>
                  <a:pt x="57977" y="29600"/>
                  <a:pt x="58647" y="29596"/>
                </a:cubicBezTo>
                <a:close/>
                <a:moveTo>
                  <a:pt x="74494" y="29596"/>
                </a:moveTo>
                <a:cubicBezTo>
                  <a:pt x="75197" y="29596"/>
                  <a:pt x="75858" y="29898"/>
                  <a:pt x="76324" y="30425"/>
                </a:cubicBezTo>
                <a:cubicBezTo>
                  <a:pt x="75646" y="30882"/>
                  <a:pt x="75111" y="31547"/>
                  <a:pt x="74816" y="32352"/>
                </a:cubicBezTo>
                <a:cubicBezTo>
                  <a:pt x="74715" y="32344"/>
                  <a:pt x="74605" y="32340"/>
                  <a:pt x="74498" y="32340"/>
                </a:cubicBezTo>
                <a:lnTo>
                  <a:pt x="74473" y="32340"/>
                </a:lnTo>
                <a:cubicBezTo>
                  <a:pt x="74409" y="32340"/>
                  <a:pt x="74343" y="32340"/>
                  <a:pt x="74277" y="32344"/>
                </a:cubicBezTo>
                <a:cubicBezTo>
                  <a:pt x="74130" y="31935"/>
                  <a:pt x="73919" y="31564"/>
                  <a:pt x="73657" y="31237"/>
                </a:cubicBezTo>
                <a:lnTo>
                  <a:pt x="73657" y="31237"/>
                </a:lnTo>
                <a:lnTo>
                  <a:pt x="73661" y="31241"/>
                </a:lnTo>
                <a:cubicBezTo>
                  <a:pt x="73881" y="31017"/>
                  <a:pt x="74172" y="30890"/>
                  <a:pt x="74486" y="30890"/>
                </a:cubicBezTo>
                <a:cubicBezTo>
                  <a:pt x="74492" y="30890"/>
                  <a:pt x="74497" y="30890"/>
                  <a:pt x="74503" y="30890"/>
                </a:cubicBezTo>
                <a:cubicBezTo>
                  <a:pt x="74840" y="30890"/>
                  <a:pt x="75155" y="31037"/>
                  <a:pt x="75372" y="31294"/>
                </a:cubicBezTo>
                <a:lnTo>
                  <a:pt x="75425" y="31249"/>
                </a:lnTo>
                <a:cubicBezTo>
                  <a:pt x="75193" y="30976"/>
                  <a:pt x="74854" y="30817"/>
                  <a:pt x="74494" y="30817"/>
                </a:cubicBezTo>
                <a:lnTo>
                  <a:pt x="74486" y="30817"/>
                </a:lnTo>
                <a:cubicBezTo>
                  <a:pt x="74155" y="30821"/>
                  <a:pt x="73849" y="30951"/>
                  <a:pt x="73620" y="31188"/>
                </a:cubicBezTo>
                <a:cubicBezTo>
                  <a:pt x="73506" y="31049"/>
                  <a:pt x="73383" y="30919"/>
                  <a:pt x="73252" y="30800"/>
                </a:cubicBezTo>
                <a:cubicBezTo>
                  <a:pt x="73579" y="30469"/>
                  <a:pt x="74017" y="30290"/>
                  <a:pt x="74482" y="30286"/>
                </a:cubicBezTo>
                <a:cubicBezTo>
                  <a:pt x="74487" y="30286"/>
                  <a:pt x="74491" y="30286"/>
                  <a:pt x="74496" y="30286"/>
                </a:cubicBezTo>
                <a:cubicBezTo>
                  <a:pt x="74985" y="30286"/>
                  <a:pt x="75453" y="30493"/>
                  <a:pt x="75785" y="30849"/>
                </a:cubicBezTo>
                <a:lnTo>
                  <a:pt x="75834" y="30804"/>
                </a:lnTo>
                <a:cubicBezTo>
                  <a:pt x="75491" y="30429"/>
                  <a:pt x="75001" y="30216"/>
                  <a:pt x="74494" y="30216"/>
                </a:cubicBezTo>
                <a:lnTo>
                  <a:pt x="74482" y="30216"/>
                </a:lnTo>
                <a:cubicBezTo>
                  <a:pt x="73996" y="30220"/>
                  <a:pt x="73542" y="30408"/>
                  <a:pt x="73199" y="30751"/>
                </a:cubicBezTo>
                <a:cubicBezTo>
                  <a:pt x="73044" y="30612"/>
                  <a:pt x="72881" y="30486"/>
                  <a:pt x="72705" y="30376"/>
                </a:cubicBezTo>
                <a:cubicBezTo>
                  <a:pt x="73163" y="29886"/>
                  <a:pt x="73808" y="29600"/>
                  <a:pt x="74477" y="29596"/>
                </a:cubicBezTo>
                <a:close/>
                <a:moveTo>
                  <a:pt x="90321" y="29596"/>
                </a:moveTo>
                <a:cubicBezTo>
                  <a:pt x="91024" y="29596"/>
                  <a:pt x="91689" y="29898"/>
                  <a:pt x="92151" y="30425"/>
                </a:cubicBezTo>
                <a:cubicBezTo>
                  <a:pt x="91472" y="30882"/>
                  <a:pt x="90937" y="31547"/>
                  <a:pt x="90647" y="32352"/>
                </a:cubicBezTo>
                <a:cubicBezTo>
                  <a:pt x="90541" y="32344"/>
                  <a:pt x="90435" y="32340"/>
                  <a:pt x="90329" y="32340"/>
                </a:cubicBezTo>
                <a:lnTo>
                  <a:pt x="90300" y="32340"/>
                </a:lnTo>
                <a:cubicBezTo>
                  <a:pt x="90234" y="32340"/>
                  <a:pt x="90170" y="32340"/>
                  <a:pt x="90108" y="32344"/>
                </a:cubicBezTo>
                <a:cubicBezTo>
                  <a:pt x="89957" y="31935"/>
                  <a:pt x="89749" y="31564"/>
                  <a:pt x="89488" y="31237"/>
                </a:cubicBezTo>
                <a:lnTo>
                  <a:pt x="89488" y="31237"/>
                </a:lnTo>
                <a:lnTo>
                  <a:pt x="89491" y="31241"/>
                </a:lnTo>
                <a:cubicBezTo>
                  <a:pt x="89708" y="31017"/>
                  <a:pt x="90002" y="30890"/>
                  <a:pt x="90313" y="30890"/>
                </a:cubicBezTo>
                <a:cubicBezTo>
                  <a:pt x="90318" y="30890"/>
                  <a:pt x="90324" y="30890"/>
                  <a:pt x="90329" y="30890"/>
                </a:cubicBezTo>
                <a:cubicBezTo>
                  <a:pt x="90666" y="30890"/>
                  <a:pt x="90982" y="31037"/>
                  <a:pt x="91199" y="31294"/>
                </a:cubicBezTo>
                <a:lnTo>
                  <a:pt x="91252" y="31249"/>
                </a:lnTo>
                <a:cubicBezTo>
                  <a:pt x="91019" y="30976"/>
                  <a:pt x="90680" y="30817"/>
                  <a:pt x="90321" y="30817"/>
                </a:cubicBezTo>
                <a:lnTo>
                  <a:pt x="90313" y="30817"/>
                </a:lnTo>
                <a:cubicBezTo>
                  <a:pt x="89985" y="30821"/>
                  <a:pt x="89676" y="30951"/>
                  <a:pt x="89446" y="31188"/>
                </a:cubicBezTo>
                <a:cubicBezTo>
                  <a:pt x="89333" y="31049"/>
                  <a:pt x="89210" y="30919"/>
                  <a:pt x="89079" y="30800"/>
                </a:cubicBezTo>
                <a:cubicBezTo>
                  <a:pt x="89410" y="30469"/>
                  <a:pt x="89847" y="30290"/>
                  <a:pt x="90313" y="30286"/>
                </a:cubicBezTo>
                <a:lnTo>
                  <a:pt x="90321" y="30286"/>
                </a:lnTo>
                <a:cubicBezTo>
                  <a:pt x="90811" y="30286"/>
                  <a:pt x="91280" y="30490"/>
                  <a:pt x="91612" y="30849"/>
                </a:cubicBezTo>
                <a:lnTo>
                  <a:pt x="91665" y="30804"/>
                </a:lnTo>
                <a:cubicBezTo>
                  <a:pt x="91318" y="30429"/>
                  <a:pt x="90831" y="30216"/>
                  <a:pt x="90321" y="30216"/>
                </a:cubicBezTo>
                <a:lnTo>
                  <a:pt x="90308" y="30216"/>
                </a:lnTo>
                <a:cubicBezTo>
                  <a:pt x="89827" y="30220"/>
                  <a:pt x="89369" y="30408"/>
                  <a:pt x="89030" y="30751"/>
                </a:cubicBezTo>
                <a:cubicBezTo>
                  <a:pt x="88875" y="30612"/>
                  <a:pt x="88707" y="30486"/>
                  <a:pt x="88536" y="30376"/>
                </a:cubicBezTo>
                <a:cubicBezTo>
                  <a:pt x="88990" y="29886"/>
                  <a:pt x="89635" y="29600"/>
                  <a:pt x="90304" y="29596"/>
                </a:cubicBezTo>
                <a:close/>
                <a:moveTo>
                  <a:pt x="7251" y="29816"/>
                </a:moveTo>
                <a:cubicBezTo>
                  <a:pt x="8876" y="29816"/>
                  <a:pt x="10327" y="30829"/>
                  <a:pt x="10890" y="32348"/>
                </a:cubicBezTo>
                <a:cubicBezTo>
                  <a:pt x="10670" y="32365"/>
                  <a:pt x="10457" y="32401"/>
                  <a:pt x="10244" y="32450"/>
                </a:cubicBezTo>
                <a:cubicBezTo>
                  <a:pt x="9746" y="31253"/>
                  <a:pt x="8553" y="30453"/>
                  <a:pt x="7251" y="30453"/>
                </a:cubicBezTo>
                <a:lnTo>
                  <a:pt x="7230" y="30453"/>
                </a:lnTo>
                <a:cubicBezTo>
                  <a:pt x="5911" y="30461"/>
                  <a:pt x="4751" y="31249"/>
                  <a:pt x="4253" y="32463"/>
                </a:cubicBezTo>
                <a:cubicBezTo>
                  <a:pt x="4040" y="32410"/>
                  <a:pt x="3828" y="32373"/>
                  <a:pt x="3607" y="32352"/>
                </a:cubicBezTo>
                <a:cubicBezTo>
                  <a:pt x="4167" y="30845"/>
                  <a:pt x="5613" y="29824"/>
                  <a:pt x="7226" y="29816"/>
                </a:cubicBezTo>
                <a:close/>
                <a:moveTo>
                  <a:pt x="23083" y="29816"/>
                </a:moveTo>
                <a:cubicBezTo>
                  <a:pt x="24709" y="29816"/>
                  <a:pt x="26156" y="30830"/>
                  <a:pt x="26721" y="32348"/>
                </a:cubicBezTo>
                <a:cubicBezTo>
                  <a:pt x="26500" y="32365"/>
                  <a:pt x="26284" y="32401"/>
                  <a:pt x="26075" y="32450"/>
                </a:cubicBezTo>
                <a:cubicBezTo>
                  <a:pt x="25573" y="31253"/>
                  <a:pt x="24380" y="30453"/>
                  <a:pt x="23077" y="30453"/>
                </a:cubicBezTo>
                <a:lnTo>
                  <a:pt x="23057" y="30453"/>
                </a:lnTo>
                <a:cubicBezTo>
                  <a:pt x="21741" y="30461"/>
                  <a:pt x="20578" y="31249"/>
                  <a:pt x="20080" y="32463"/>
                </a:cubicBezTo>
                <a:cubicBezTo>
                  <a:pt x="19871" y="32410"/>
                  <a:pt x="19654" y="32373"/>
                  <a:pt x="19438" y="32352"/>
                </a:cubicBezTo>
                <a:cubicBezTo>
                  <a:pt x="19994" y="30845"/>
                  <a:pt x="21443" y="29824"/>
                  <a:pt x="23053" y="29816"/>
                </a:cubicBezTo>
                <a:cubicBezTo>
                  <a:pt x="23063" y="29816"/>
                  <a:pt x="23073" y="29816"/>
                  <a:pt x="23083" y="29816"/>
                </a:cubicBezTo>
                <a:close/>
                <a:moveTo>
                  <a:pt x="54735" y="29816"/>
                </a:moveTo>
                <a:cubicBezTo>
                  <a:pt x="56364" y="29816"/>
                  <a:pt x="57814" y="30829"/>
                  <a:pt x="58377" y="32348"/>
                </a:cubicBezTo>
                <a:cubicBezTo>
                  <a:pt x="58157" y="32365"/>
                  <a:pt x="57941" y="32401"/>
                  <a:pt x="57732" y="32450"/>
                </a:cubicBezTo>
                <a:cubicBezTo>
                  <a:pt x="57233" y="31252"/>
                  <a:pt x="56038" y="30453"/>
                  <a:pt x="54736" y="30453"/>
                </a:cubicBezTo>
                <a:cubicBezTo>
                  <a:pt x="54728" y="30453"/>
                  <a:pt x="54721" y="30453"/>
                  <a:pt x="54714" y="30453"/>
                </a:cubicBezTo>
                <a:cubicBezTo>
                  <a:pt x="53399" y="30461"/>
                  <a:pt x="52235" y="31249"/>
                  <a:pt x="51736" y="32463"/>
                </a:cubicBezTo>
                <a:cubicBezTo>
                  <a:pt x="51528" y="32410"/>
                  <a:pt x="51312" y="32373"/>
                  <a:pt x="51095" y="32352"/>
                </a:cubicBezTo>
                <a:cubicBezTo>
                  <a:pt x="51651" y="30845"/>
                  <a:pt x="53101" y="29824"/>
                  <a:pt x="54710" y="29816"/>
                </a:cubicBezTo>
                <a:close/>
                <a:moveTo>
                  <a:pt x="70565" y="29816"/>
                </a:moveTo>
                <a:cubicBezTo>
                  <a:pt x="72190" y="29816"/>
                  <a:pt x="73644" y="30829"/>
                  <a:pt x="74204" y="32348"/>
                </a:cubicBezTo>
                <a:cubicBezTo>
                  <a:pt x="73987" y="32365"/>
                  <a:pt x="73772" y="32401"/>
                  <a:pt x="73559" y="32450"/>
                </a:cubicBezTo>
                <a:cubicBezTo>
                  <a:pt x="73061" y="31253"/>
                  <a:pt x="71868" y="30453"/>
                  <a:pt x="70565" y="30453"/>
                </a:cubicBezTo>
                <a:lnTo>
                  <a:pt x="70545" y="30453"/>
                </a:lnTo>
                <a:cubicBezTo>
                  <a:pt x="69225" y="30461"/>
                  <a:pt x="68066" y="31249"/>
                  <a:pt x="67567" y="32463"/>
                </a:cubicBezTo>
                <a:cubicBezTo>
                  <a:pt x="67355" y="32410"/>
                  <a:pt x="67142" y="32373"/>
                  <a:pt x="66922" y="32352"/>
                </a:cubicBezTo>
                <a:cubicBezTo>
                  <a:pt x="67481" y="30845"/>
                  <a:pt x="68927" y="29824"/>
                  <a:pt x="70541" y="29816"/>
                </a:cubicBezTo>
                <a:close/>
                <a:moveTo>
                  <a:pt x="86396" y="29816"/>
                </a:moveTo>
                <a:cubicBezTo>
                  <a:pt x="88021" y="29816"/>
                  <a:pt x="89471" y="30829"/>
                  <a:pt x="90034" y="32348"/>
                </a:cubicBezTo>
                <a:cubicBezTo>
                  <a:pt x="89814" y="32365"/>
                  <a:pt x="89597" y="32401"/>
                  <a:pt x="89389" y="32450"/>
                </a:cubicBezTo>
                <a:cubicBezTo>
                  <a:pt x="88887" y="31253"/>
                  <a:pt x="87695" y="30453"/>
                  <a:pt x="86392" y="30453"/>
                </a:cubicBezTo>
                <a:lnTo>
                  <a:pt x="86371" y="30453"/>
                </a:lnTo>
                <a:cubicBezTo>
                  <a:pt x="85056" y="30461"/>
                  <a:pt x="83892" y="31249"/>
                  <a:pt x="83393" y="32463"/>
                </a:cubicBezTo>
                <a:cubicBezTo>
                  <a:pt x="83186" y="32410"/>
                  <a:pt x="82969" y="32373"/>
                  <a:pt x="82752" y="32352"/>
                </a:cubicBezTo>
                <a:cubicBezTo>
                  <a:pt x="83308" y="30845"/>
                  <a:pt x="84758" y="29824"/>
                  <a:pt x="86371" y="29816"/>
                </a:cubicBezTo>
                <a:close/>
                <a:moveTo>
                  <a:pt x="38914" y="29816"/>
                </a:moveTo>
                <a:cubicBezTo>
                  <a:pt x="40539" y="29816"/>
                  <a:pt x="41986" y="30830"/>
                  <a:pt x="42547" y="32348"/>
                </a:cubicBezTo>
                <a:cubicBezTo>
                  <a:pt x="42326" y="32365"/>
                  <a:pt x="42114" y="32401"/>
                  <a:pt x="41902" y="32450"/>
                </a:cubicBezTo>
                <a:cubicBezTo>
                  <a:pt x="41404" y="31253"/>
                  <a:pt x="40211" y="30453"/>
                  <a:pt x="38908" y="30453"/>
                </a:cubicBezTo>
                <a:lnTo>
                  <a:pt x="38887" y="30453"/>
                </a:lnTo>
                <a:cubicBezTo>
                  <a:pt x="37568" y="30461"/>
                  <a:pt x="36408" y="31249"/>
                  <a:pt x="35910" y="32467"/>
                </a:cubicBezTo>
                <a:cubicBezTo>
                  <a:pt x="35698" y="32410"/>
                  <a:pt x="35485" y="32373"/>
                  <a:pt x="35264" y="32352"/>
                </a:cubicBezTo>
                <a:cubicBezTo>
                  <a:pt x="35824" y="30845"/>
                  <a:pt x="37270" y="29824"/>
                  <a:pt x="38883" y="29816"/>
                </a:cubicBezTo>
                <a:cubicBezTo>
                  <a:pt x="38894" y="29816"/>
                  <a:pt x="38904" y="29816"/>
                  <a:pt x="38914" y="29816"/>
                </a:cubicBezTo>
                <a:close/>
                <a:moveTo>
                  <a:pt x="7251" y="30523"/>
                </a:moveTo>
                <a:cubicBezTo>
                  <a:pt x="8521" y="30523"/>
                  <a:pt x="9685" y="31302"/>
                  <a:pt x="10175" y="32471"/>
                </a:cubicBezTo>
                <a:cubicBezTo>
                  <a:pt x="9963" y="32527"/>
                  <a:pt x="9754" y="32601"/>
                  <a:pt x="9554" y="32691"/>
                </a:cubicBezTo>
                <a:cubicBezTo>
                  <a:pt x="9154" y="31773"/>
                  <a:pt x="8259" y="31185"/>
                  <a:pt x="7251" y="31185"/>
                </a:cubicBezTo>
                <a:lnTo>
                  <a:pt x="7234" y="31185"/>
                </a:lnTo>
                <a:cubicBezTo>
                  <a:pt x="6229" y="31188"/>
                  <a:pt x="5331" y="31788"/>
                  <a:pt x="4939" y="32712"/>
                </a:cubicBezTo>
                <a:cubicBezTo>
                  <a:pt x="4739" y="32618"/>
                  <a:pt x="4531" y="32540"/>
                  <a:pt x="4318" y="32483"/>
                </a:cubicBezTo>
                <a:cubicBezTo>
                  <a:pt x="4808" y="31298"/>
                  <a:pt x="5944" y="30531"/>
                  <a:pt x="7230" y="30523"/>
                </a:cubicBezTo>
                <a:close/>
                <a:moveTo>
                  <a:pt x="23077" y="30523"/>
                </a:moveTo>
                <a:cubicBezTo>
                  <a:pt x="24352" y="30523"/>
                  <a:pt x="25515" y="31302"/>
                  <a:pt x="26005" y="32471"/>
                </a:cubicBezTo>
                <a:cubicBezTo>
                  <a:pt x="25790" y="32527"/>
                  <a:pt x="25581" y="32601"/>
                  <a:pt x="25381" y="32691"/>
                </a:cubicBezTo>
                <a:cubicBezTo>
                  <a:pt x="24981" y="31773"/>
                  <a:pt x="24086" y="31185"/>
                  <a:pt x="23081" y="31185"/>
                </a:cubicBezTo>
                <a:lnTo>
                  <a:pt x="23065" y="31185"/>
                </a:lnTo>
                <a:cubicBezTo>
                  <a:pt x="22056" y="31188"/>
                  <a:pt x="21162" y="31788"/>
                  <a:pt x="20766" y="32712"/>
                </a:cubicBezTo>
                <a:cubicBezTo>
                  <a:pt x="20570" y="32618"/>
                  <a:pt x="20361" y="32540"/>
                  <a:pt x="20148" y="32483"/>
                </a:cubicBezTo>
                <a:cubicBezTo>
                  <a:pt x="20639" y="31298"/>
                  <a:pt x="21775" y="30531"/>
                  <a:pt x="23061" y="30523"/>
                </a:cubicBezTo>
                <a:close/>
                <a:moveTo>
                  <a:pt x="38908" y="30523"/>
                </a:moveTo>
                <a:cubicBezTo>
                  <a:pt x="40178" y="30523"/>
                  <a:pt x="41342" y="31302"/>
                  <a:pt x="41832" y="32471"/>
                </a:cubicBezTo>
                <a:cubicBezTo>
                  <a:pt x="41620" y="32527"/>
                  <a:pt x="41411" y="32601"/>
                  <a:pt x="41211" y="32691"/>
                </a:cubicBezTo>
                <a:cubicBezTo>
                  <a:pt x="40812" y="31773"/>
                  <a:pt x="39917" y="31185"/>
                  <a:pt x="38908" y="31185"/>
                </a:cubicBezTo>
                <a:lnTo>
                  <a:pt x="38891" y="31185"/>
                </a:lnTo>
                <a:cubicBezTo>
                  <a:pt x="37887" y="31188"/>
                  <a:pt x="36989" y="31788"/>
                  <a:pt x="36597" y="32712"/>
                </a:cubicBezTo>
                <a:cubicBezTo>
                  <a:pt x="36396" y="32618"/>
                  <a:pt x="36188" y="32540"/>
                  <a:pt x="35975" y="32483"/>
                </a:cubicBezTo>
                <a:cubicBezTo>
                  <a:pt x="36465" y="31298"/>
                  <a:pt x="37601" y="30531"/>
                  <a:pt x="38887" y="30523"/>
                </a:cubicBezTo>
                <a:close/>
                <a:moveTo>
                  <a:pt x="54735" y="30523"/>
                </a:moveTo>
                <a:cubicBezTo>
                  <a:pt x="56009" y="30523"/>
                  <a:pt x="57172" y="31302"/>
                  <a:pt x="57663" y="32471"/>
                </a:cubicBezTo>
                <a:cubicBezTo>
                  <a:pt x="57446" y="32527"/>
                  <a:pt x="57242" y="32601"/>
                  <a:pt x="57038" y="32691"/>
                </a:cubicBezTo>
                <a:cubicBezTo>
                  <a:pt x="56637" y="31773"/>
                  <a:pt x="55743" y="31185"/>
                  <a:pt x="54739" y="31185"/>
                </a:cubicBezTo>
                <a:lnTo>
                  <a:pt x="54722" y="31185"/>
                </a:lnTo>
                <a:cubicBezTo>
                  <a:pt x="53713" y="31188"/>
                  <a:pt x="52819" y="31788"/>
                  <a:pt x="52422" y="32712"/>
                </a:cubicBezTo>
                <a:cubicBezTo>
                  <a:pt x="52226" y="32618"/>
                  <a:pt x="52018" y="32540"/>
                  <a:pt x="51806" y="32483"/>
                </a:cubicBezTo>
                <a:cubicBezTo>
                  <a:pt x="52296" y="31298"/>
                  <a:pt x="53432" y="30531"/>
                  <a:pt x="54718" y="30523"/>
                </a:cubicBezTo>
                <a:close/>
                <a:moveTo>
                  <a:pt x="70565" y="30523"/>
                </a:moveTo>
                <a:cubicBezTo>
                  <a:pt x="71836" y="30523"/>
                  <a:pt x="72999" y="31302"/>
                  <a:pt x="73489" y="32471"/>
                </a:cubicBezTo>
                <a:cubicBezTo>
                  <a:pt x="73277" y="32527"/>
                  <a:pt x="73069" y="32601"/>
                  <a:pt x="72869" y="32691"/>
                </a:cubicBezTo>
                <a:cubicBezTo>
                  <a:pt x="72468" y="31773"/>
                  <a:pt x="71574" y="31185"/>
                  <a:pt x="70565" y="31185"/>
                </a:cubicBezTo>
                <a:lnTo>
                  <a:pt x="70549" y="31185"/>
                </a:lnTo>
                <a:cubicBezTo>
                  <a:pt x="69544" y="31188"/>
                  <a:pt x="68645" y="31788"/>
                  <a:pt x="68253" y="32712"/>
                </a:cubicBezTo>
                <a:cubicBezTo>
                  <a:pt x="68053" y="32618"/>
                  <a:pt x="67849" y="32540"/>
                  <a:pt x="67632" y="32483"/>
                </a:cubicBezTo>
                <a:cubicBezTo>
                  <a:pt x="68123" y="31298"/>
                  <a:pt x="69258" y="30531"/>
                  <a:pt x="70545" y="30523"/>
                </a:cubicBezTo>
                <a:close/>
                <a:moveTo>
                  <a:pt x="86387" y="30523"/>
                </a:moveTo>
                <a:cubicBezTo>
                  <a:pt x="87661" y="30523"/>
                  <a:pt x="88827" y="31298"/>
                  <a:pt x="89320" y="32471"/>
                </a:cubicBezTo>
                <a:cubicBezTo>
                  <a:pt x="89103" y="32527"/>
                  <a:pt x="88899" y="32601"/>
                  <a:pt x="88695" y="32691"/>
                </a:cubicBezTo>
                <a:cubicBezTo>
                  <a:pt x="88295" y="31773"/>
                  <a:pt x="87401" y="31185"/>
                  <a:pt x="86396" y="31185"/>
                </a:cubicBezTo>
                <a:lnTo>
                  <a:pt x="86379" y="31185"/>
                </a:lnTo>
                <a:cubicBezTo>
                  <a:pt x="85371" y="31188"/>
                  <a:pt x="84476" y="31788"/>
                  <a:pt x="84080" y="32712"/>
                </a:cubicBezTo>
                <a:cubicBezTo>
                  <a:pt x="83884" y="32618"/>
                  <a:pt x="83676" y="32540"/>
                  <a:pt x="83463" y="32483"/>
                </a:cubicBezTo>
                <a:cubicBezTo>
                  <a:pt x="83953" y="31298"/>
                  <a:pt x="85088" y="30531"/>
                  <a:pt x="86375" y="30523"/>
                </a:cubicBezTo>
                <a:cubicBezTo>
                  <a:pt x="86379" y="30523"/>
                  <a:pt x="86383" y="30523"/>
                  <a:pt x="86387" y="30523"/>
                </a:cubicBezTo>
                <a:close/>
                <a:moveTo>
                  <a:pt x="15219" y="29816"/>
                </a:moveTo>
                <a:cubicBezTo>
                  <a:pt x="16845" y="29816"/>
                  <a:pt x="18295" y="30829"/>
                  <a:pt x="18858" y="32344"/>
                </a:cubicBezTo>
                <a:cubicBezTo>
                  <a:pt x="18638" y="32361"/>
                  <a:pt x="18421" y="32389"/>
                  <a:pt x="18209" y="32438"/>
                </a:cubicBezTo>
                <a:cubicBezTo>
                  <a:pt x="17698" y="31229"/>
                  <a:pt x="16534" y="30453"/>
                  <a:pt x="15219" y="30453"/>
                </a:cubicBezTo>
                <a:lnTo>
                  <a:pt x="15198" y="30453"/>
                </a:lnTo>
                <a:cubicBezTo>
                  <a:pt x="13892" y="30461"/>
                  <a:pt x="12728" y="31245"/>
                  <a:pt x="12225" y="32454"/>
                </a:cubicBezTo>
                <a:lnTo>
                  <a:pt x="12291" y="32478"/>
                </a:lnTo>
                <a:cubicBezTo>
                  <a:pt x="12781" y="31298"/>
                  <a:pt x="13920" y="30531"/>
                  <a:pt x="15198" y="30523"/>
                </a:cubicBezTo>
                <a:cubicBezTo>
                  <a:pt x="15203" y="30523"/>
                  <a:pt x="15207" y="30523"/>
                  <a:pt x="15211" y="30523"/>
                </a:cubicBezTo>
                <a:cubicBezTo>
                  <a:pt x="16501" y="30523"/>
                  <a:pt x="17639" y="31274"/>
                  <a:pt x="18139" y="32454"/>
                </a:cubicBezTo>
                <a:cubicBezTo>
                  <a:pt x="17923" y="32508"/>
                  <a:pt x="17715" y="32581"/>
                  <a:pt x="17515" y="32667"/>
                </a:cubicBezTo>
                <a:cubicBezTo>
                  <a:pt x="17106" y="31764"/>
                  <a:pt x="16212" y="31185"/>
                  <a:pt x="15219" y="31185"/>
                </a:cubicBezTo>
                <a:lnTo>
                  <a:pt x="15203" y="31185"/>
                </a:lnTo>
                <a:cubicBezTo>
                  <a:pt x="14190" y="31188"/>
                  <a:pt x="13287" y="31797"/>
                  <a:pt x="12900" y="32732"/>
                </a:cubicBezTo>
                <a:cubicBezTo>
                  <a:pt x="12487" y="32532"/>
                  <a:pt x="12042" y="32405"/>
                  <a:pt x="11576" y="32361"/>
                </a:cubicBezTo>
                <a:cubicBezTo>
                  <a:pt x="12131" y="30845"/>
                  <a:pt x="13577" y="29824"/>
                  <a:pt x="15194" y="29816"/>
                </a:cubicBezTo>
                <a:close/>
                <a:moveTo>
                  <a:pt x="31050" y="29816"/>
                </a:moveTo>
                <a:cubicBezTo>
                  <a:pt x="32671" y="29816"/>
                  <a:pt x="34125" y="30829"/>
                  <a:pt x="34689" y="32344"/>
                </a:cubicBezTo>
                <a:cubicBezTo>
                  <a:pt x="34469" y="32361"/>
                  <a:pt x="34248" y="32389"/>
                  <a:pt x="34035" y="32438"/>
                </a:cubicBezTo>
                <a:cubicBezTo>
                  <a:pt x="33528" y="31229"/>
                  <a:pt x="32365" y="30453"/>
                  <a:pt x="31050" y="30453"/>
                </a:cubicBezTo>
                <a:lnTo>
                  <a:pt x="31029" y="30453"/>
                </a:lnTo>
                <a:cubicBezTo>
                  <a:pt x="29722" y="30461"/>
                  <a:pt x="28554" y="31245"/>
                  <a:pt x="28052" y="32454"/>
                </a:cubicBezTo>
                <a:lnTo>
                  <a:pt x="28118" y="32478"/>
                </a:lnTo>
                <a:cubicBezTo>
                  <a:pt x="28608" y="31298"/>
                  <a:pt x="29751" y="30531"/>
                  <a:pt x="31029" y="30523"/>
                </a:cubicBezTo>
                <a:lnTo>
                  <a:pt x="31050" y="30523"/>
                </a:lnTo>
                <a:cubicBezTo>
                  <a:pt x="32333" y="30523"/>
                  <a:pt x="33468" y="31278"/>
                  <a:pt x="33970" y="32454"/>
                </a:cubicBezTo>
                <a:cubicBezTo>
                  <a:pt x="33754" y="32508"/>
                  <a:pt x="33545" y="32581"/>
                  <a:pt x="33341" y="32667"/>
                </a:cubicBezTo>
                <a:cubicBezTo>
                  <a:pt x="32936" y="31764"/>
                  <a:pt x="32042" y="31185"/>
                  <a:pt x="31050" y="31185"/>
                </a:cubicBezTo>
                <a:lnTo>
                  <a:pt x="31034" y="31185"/>
                </a:lnTo>
                <a:cubicBezTo>
                  <a:pt x="30020" y="31188"/>
                  <a:pt x="29117" y="31797"/>
                  <a:pt x="28725" y="32732"/>
                </a:cubicBezTo>
                <a:cubicBezTo>
                  <a:pt x="28318" y="32532"/>
                  <a:pt x="27868" y="32405"/>
                  <a:pt x="27407" y="32361"/>
                </a:cubicBezTo>
                <a:cubicBezTo>
                  <a:pt x="27962" y="30845"/>
                  <a:pt x="29404" y="29824"/>
                  <a:pt x="31025" y="29816"/>
                </a:cubicBezTo>
                <a:close/>
                <a:moveTo>
                  <a:pt x="46876" y="29816"/>
                </a:moveTo>
                <a:cubicBezTo>
                  <a:pt x="48501" y="29816"/>
                  <a:pt x="49952" y="30829"/>
                  <a:pt x="50516" y="32344"/>
                </a:cubicBezTo>
                <a:cubicBezTo>
                  <a:pt x="50426" y="32352"/>
                  <a:pt x="50335" y="32361"/>
                  <a:pt x="50246" y="32373"/>
                </a:cubicBezTo>
                <a:cubicBezTo>
                  <a:pt x="50115" y="32389"/>
                  <a:pt x="49988" y="32410"/>
                  <a:pt x="49866" y="32438"/>
                </a:cubicBezTo>
                <a:cubicBezTo>
                  <a:pt x="49358" y="31232"/>
                  <a:pt x="48192" y="30453"/>
                  <a:pt x="46878" y="30453"/>
                </a:cubicBezTo>
                <a:cubicBezTo>
                  <a:pt x="46870" y="30453"/>
                  <a:pt x="46863" y="30453"/>
                  <a:pt x="46856" y="30453"/>
                </a:cubicBezTo>
                <a:cubicBezTo>
                  <a:pt x="45549" y="30461"/>
                  <a:pt x="44384" y="31245"/>
                  <a:pt x="43883" y="32454"/>
                </a:cubicBezTo>
                <a:lnTo>
                  <a:pt x="43948" y="32478"/>
                </a:lnTo>
                <a:cubicBezTo>
                  <a:pt x="44438" y="31298"/>
                  <a:pt x="45577" y="30531"/>
                  <a:pt x="46856" y="30523"/>
                </a:cubicBezTo>
                <a:lnTo>
                  <a:pt x="46876" y="30523"/>
                </a:lnTo>
                <a:cubicBezTo>
                  <a:pt x="48163" y="30523"/>
                  <a:pt x="49298" y="31278"/>
                  <a:pt x="49796" y="32454"/>
                </a:cubicBezTo>
                <a:cubicBezTo>
                  <a:pt x="49580" y="32508"/>
                  <a:pt x="49372" y="32581"/>
                  <a:pt x="49172" y="32667"/>
                </a:cubicBezTo>
                <a:cubicBezTo>
                  <a:pt x="48763" y="31764"/>
                  <a:pt x="47869" y="31185"/>
                  <a:pt x="46876" y="31185"/>
                </a:cubicBezTo>
                <a:lnTo>
                  <a:pt x="46860" y="31185"/>
                </a:lnTo>
                <a:cubicBezTo>
                  <a:pt x="45847" y="31188"/>
                  <a:pt x="44944" y="31797"/>
                  <a:pt x="44556" y="32732"/>
                </a:cubicBezTo>
                <a:cubicBezTo>
                  <a:pt x="44144" y="32532"/>
                  <a:pt x="43698" y="32405"/>
                  <a:pt x="43233" y="32361"/>
                </a:cubicBezTo>
                <a:cubicBezTo>
                  <a:pt x="43788" y="30845"/>
                  <a:pt x="45234" y="29824"/>
                  <a:pt x="46852" y="29816"/>
                </a:cubicBezTo>
                <a:close/>
                <a:moveTo>
                  <a:pt x="62707" y="29816"/>
                </a:moveTo>
                <a:cubicBezTo>
                  <a:pt x="64328" y="29816"/>
                  <a:pt x="65783" y="30829"/>
                  <a:pt x="66346" y="32344"/>
                </a:cubicBezTo>
                <a:cubicBezTo>
                  <a:pt x="66126" y="32361"/>
                  <a:pt x="65905" y="32389"/>
                  <a:pt x="65693" y="32438"/>
                </a:cubicBezTo>
                <a:cubicBezTo>
                  <a:pt x="65186" y="31229"/>
                  <a:pt x="64022" y="30453"/>
                  <a:pt x="62707" y="30453"/>
                </a:cubicBezTo>
                <a:lnTo>
                  <a:pt x="62686" y="30453"/>
                </a:lnTo>
                <a:cubicBezTo>
                  <a:pt x="61380" y="30461"/>
                  <a:pt x="60211" y="31245"/>
                  <a:pt x="59709" y="32454"/>
                </a:cubicBezTo>
                <a:lnTo>
                  <a:pt x="59774" y="32478"/>
                </a:lnTo>
                <a:cubicBezTo>
                  <a:pt x="60264" y="31298"/>
                  <a:pt x="61408" y="30531"/>
                  <a:pt x="62686" y="30523"/>
                </a:cubicBezTo>
                <a:lnTo>
                  <a:pt x="62707" y="30523"/>
                </a:lnTo>
                <a:cubicBezTo>
                  <a:pt x="63989" y="30523"/>
                  <a:pt x="65125" y="31278"/>
                  <a:pt x="65627" y="32454"/>
                </a:cubicBezTo>
                <a:cubicBezTo>
                  <a:pt x="65410" y="32508"/>
                  <a:pt x="65202" y="32581"/>
                  <a:pt x="64999" y="32667"/>
                </a:cubicBezTo>
                <a:cubicBezTo>
                  <a:pt x="64594" y="31764"/>
                  <a:pt x="63700" y="31185"/>
                  <a:pt x="62707" y="31185"/>
                </a:cubicBezTo>
                <a:lnTo>
                  <a:pt x="62690" y="31185"/>
                </a:lnTo>
                <a:cubicBezTo>
                  <a:pt x="61678" y="31188"/>
                  <a:pt x="60775" y="31797"/>
                  <a:pt x="60387" y="32732"/>
                </a:cubicBezTo>
                <a:cubicBezTo>
                  <a:pt x="59975" y="32532"/>
                  <a:pt x="59525" y="32405"/>
                  <a:pt x="59063" y="32356"/>
                </a:cubicBezTo>
                <a:cubicBezTo>
                  <a:pt x="59619" y="30845"/>
                  <a:pt x="61065" y="29824"/>
                  <a:pt x="62682" y="29816"/>
                </a:cubicBezTo>
                <a:close/>
                <a:moveTo>
                  <a:pt x="78534" y="29816"/>
                </a:moveTo>
                <a:cubicBezTo>
                  <a:pt x="80159" y="29816"/>
                  <a:pt x="81608" y="30829"/>
                  <a:pt x="82172" y="32344"/>
                </a:cubicBezTo>
                <a:cubicBezTo>
                  <a:pt x="81952" y="32361"/>
                  <a:pt x="81736" y="32389"/>
                  <a:pt x="81523" y="32438"/>
                </a:cubicBezTo>
                <a:cubicBezTo>
                  <a:pt x="81016" y="31229"/>
                  <a:pt x="79849" y="30453"/>
                  <a:pt x="78534" y="30453"/>
                </a:cubicBezTo>
                <a:lnTo>
                  <a:pt x="78513" y="30453"/>
                </a:lnTo>
                <a:cubicBezTo>
                  <a:pt x="77206" y="30461"/>
                  <a:pt x="76042" y="31245"/>
                  <a:pt x="75540" y="32454"/>
                </a:cubicBezTo>
                <a:lnTo>
                  <a:pt x="75605" y="32478"/>
                </a:lnTo>
                <a:cubicBezTo>
                  <a:pt x="76095" y="31298"/>
                  <a:pt x="77235" y="30531"/>
                  <a:pt x="78513" y="30523"/>
                </a:cubicBezTo>
                <a:cubicBezTo>
                  <a:pt x="78517" y="30523"/>
                  <a:pt x="78521" y="30523"/>
                  <a:pt x="78525" y="30523"/>
                </a:cubicBezTo>
                <a:cubicBezTo>
                  <a:pt x="79811" y="30523"/>
                  <a:pt x="80953" y="31274"/>
                  <a:pt x="81454" y="32454"/>
                </a:cubicBezTo>
                <a:cubicBezTo>
                  <a:pt x="81237" y="32508"/>
                  <a:pt x="81029" y="32581"/>
                  <a:pt x="80829" y="32667"/>
                </a:cubicBezTo>
                <a:cubicBezTo>
                  <a:pt x="80420" y="31764"/>
                  <a:pt x="79525" y="31185"/>
                  <a:pt x="78534" y="31185"/>
                </a:cubicBezTo>
                <a:lnTo>
                  <a:pt x="78517" y="31185"/>
                </a:lnTo>
                <a:cubicBezTo>
                  <a:pt x="77504" y="31188"/>
                  <a:pt x="76601" y="31797"/>
                  <a:pt x="76213" y="32732"/>
                </a:cubicBezTo>
                <a:cubicBezTo>
                  <a:pt x="75801" y="32532"/>
                  <a:pt x="75356" y="32405"/>
                  <a:pt x="74890" y="32356"/>
                </a:cubicBezTo>
                <a:cubicBezTo>
                  <a:pt x="75446" y="30845"/>
                  <a:pt x="76892" y="29824"/>
                  <a:pt x="78509" y="29816"/>
                </a:cubicBezTo>
                <a:close/>
                <a:moveTo>
                  <a:pt x="94364" y="29816"/>
                </a:moveTo>
                <a:cubicBezTo>
                  <a:pt x="95985" y="29816"/>
                  <a:pt x="97439" y="30829"/>
                  <a:pt x="98003" y="32344"/>
                </a:cubicBezTo>
                <a:cubicBezTo>
                  <a:pt x="97782" y="32361"/>
                  <a:pt x="97562" y="32389"/>
                  <a:pt x="97350" y="32438"/>
                </a:cubicBezTo>
                <a:cubicBezTo>
                  <a:pt x="96843" y="31229"/>
                  <a:pt x="95680" y="30453"/>
                  <a:pt x="94364" y="30453"/>
                </a:cubicBezTo>
                <a:lnTo>
                  <a:pt x="94344" y="30453"/>
                </a:lnTo>
                <a:cubicBezTo>
                  <a:pt x="93037" y="30461"/>
                  <a:pt x="91868" y="31245"/>
                  <a:pt x="91367" y="32454"/>
                </a:cubicBezTo>
                <a:lnTo>
                  <a:pt x="91431" y="32478"/>
                </a:lnTo>
                <a:cubicBezTo>
                  <a:pt x="91921" y="31298"/>
                  <a:pt x="93065" y="30531"/>
                  <a:pt x="94344" y="30523"/>
                </a:cubicBezTo>
                <a:lnTo>
                  <a:pt x="94364" y="30523"/>
                </a:lnTo>
                <a:cubicBezTo>
                  <a:pt x="95646" y="30523"/>
                  <a:pt x="96782" y="31278"/>
                  <a:pt x="97284" y="32454"/>
                </a:cubicBezTo>
                <a:cubicBezTo>
                  <a:pt x="97068" y="32508"/>
                  <a:pt x="96860" y="32581"/>
                  <a:pt x="96655" y="32667"/>
                </a:cubicBezTo>
                <a:cubicBezTo>
                  <a:pt x="96251" y="31764"/>
                  <a:pt x="95356" y="31185"/>
                  <a:pt x="94364" y="31185"/>
                </a:cubicBezTo>
                <a:lnTo>
                  <a:pt x="94347" y="31185"/>
                </a:lnTo>
                <a:cubicBezTo>
                  <a:pt x="93335" y="31188"/>
                  <a:pt x="92432" y="31797"/>
                  <a:pt x="92044" y="32732"/>
                </a:cubicBezTo>
                <a:cubicBezTo>
                  <a:pt x="91631" y="32532"/>
                  <a:pt x="91182" y="32405"/>
                  <a:pt x="90721" y="32356"/>
                </a:cubicBezTo>
                <a:cubicBezTo>
                  <a:pt x="91276" y="30845"/>
                  <a:pt x="92722" y="29824"/>
                  <a:pt x="94340" y="29816"/>
                </a:cubicBezTo>
                <a:close/>
                <a:moveTo>
                  <a:pt x="7251" y="31253"/>
                </a:moveTo>
                <a:cubicBezTo>
                  <a:pt x="8231" y="31253"/>
                  <a:pt x="9101" y="31826"/>
                  <a:pt x="9489" y="32720"/>
                </a:cubicBezTo>
                <a:cubicBezTo>
                  <a:pt x="9301" y="32810"/>
                  <a:pt x="9121" y="32912"/>
                  <a:pt x="8949" y="33030"/>
                </a:cubicBezTo>
                <a:cubicBezTo>
                  <a:pt x="8676" y="32331"/>
                  <a:pt x="8002" y="31871"/>
                  <a:pt x="7251" y="31871"/>
                </a:cubicBezTo>
                <a:lnTo>
                  <a:pt x="7239" y="31871"/>
                </a:lnTo>
                <a:cubicBezTo>
                  <a:pt x="6483" y="31875"/>
                  <a:pt x="5805" y="32352"/>
                  <a:pt x="5539" y="33059"/>
                </a:cubicBezTo>
                <a:cubicBezTo>
                  <a:pt x="5368" y="32940"/>
                  <a:pt x="5188" y="32834"/>
                  <a:pt x="5000" y="32740"/>
                </a:cubicBezTo>
                <a:cubicBezTo>
                  <a:pt x="5384" y="31841"/>
                  <a:pt x="6254" y="31258"/>
                  <a:pt x="7234" y="31253"/>
                </a:cubicBezTo>
                <a:close/>
                <a:moveTo>
                  <a:pt x="23081" y="31253"/>
                </a:moveTo>
                <a:cubicBezTo>
                  <a:pt x="24058" y="31253"/>
                  <a:pt x="24932" y="31826"/>
                  <a:pt x="25319" y="32720"/>
                </a:cubicBezTo>
                <a:cubicBezTo>
                  <a:pt x="25132" y="32810"/>
                  <a:pt x="24952" y="32912"/>
                  <a:pt x="24780" y="33030"/>
                </a:cubicBezTo>
                <a:cubicBezTo>
                  <a:pt x="24507" y="32331"/>
                  <a:pt x="23833" y="31871"/>
                  <a:pt x="23077" y="31871"/>
                </a:cubicBezTo>
                <a:lnTo>
                  <a:pt x="23070" y="31871"/>
                </a:lnTo>
                <a:cubicBezTo>
                  <a:pt x="22310" y="31875"/>
                  <a:pt x="21632" y="32352"/>
                  <a:pt x="21370" y="33059"/>
                </a:cubicBezTo>
                <a:cubicBezTo>
                  <a:pt x="21198" y="32940"/>
                  <a:pt x="21019" y="32834"/>
                  <a:pt x="20831" y="32740"/>
                </a:cubicBezTo>
                <a:cubicBezTo>
                  <a:pt x="21211" y="31841"/>
                  <a:pt x="22084" y="31258"/>
                  <a:pt x="23065" y="31253"/>
                </a:cubicBezTo>
                <a:close/>
                <a:moveTo>
                  <a:pt x="38908" y="31253"/>
                </a:moveTo>
                <a:cubicBezTo>
                  <a:pt x="39888" y="31253"/>
                  <a:pt x="40758" y="31826"/>
                  <a:pt x="41146" y="32720"/>
                </a:cubicBezTo>
                <a:cubicBezTo>
                  <a:pt x="40959" y="32810"/>
                  <a:pt x="40778" y="32912"/>
                  <a:pt x="40607" y="33030"/>
                </a:cubicBezTo>
                <a:cubicBezTo>
                  <a:pt x="40333" y="32331"/>
                  <a:pt x="39660" y="31871"/>
                  <a:pt x="38908" y="31871"/>
                </a:cubicBezTo>
                <a:lnTo>
                  <a:pt x="38895" y="31871"/>
                </a:lnTo>
                <a:cubicBezTo>
                  <a:pt x="38140" y="31875"/>
                  <a:pt x="37462" y="32352"/>
                  <a:pt x="37196" y="33059"/>
                </a:cubicBezTo>
                <a:cubicBezTo>
                  <a:pt x="37025" y="32940"/>
                  <a:pt x="36846" y="32834"/>
                  <a:pt x="36657" y="32740"/>
                </a:cubicBezTo>
                <a:cubicBezTo>
                  <a:pt x="37042" y="31841"/>
                  <a:pt x="37911" y="31258"/>
                  <a:pt x="38891" y="31253"/>
                </a:cubicBezTo>
                <a:close/>
                <a:moveTo>
                  <a:pt x="54739" y="31253"/>
                </a:moveTo>
                <a:cubicBezTo>
                  <a:pt x="55715" y="31253"/>
                  <a:pt x="56588" y="31826"/>
                  <a:pt x="56976" y="32720"/>
                </a:cubicBezTo>
                <a:cubicBezTo>
                  <a:pt x="56789" y="32810"/>
                  <a:pt x="56609" y="32912"/>
                  <a:pt x="56437" y="33030"/>
                </a:cubicBezTo>
                <a:cubicBezTo>
                  <a:pt x="56165" y="32335"/>
                  <a:pt x="55493" y="31871"/>
                  <a:pt x="54738" y="31871"/>
                </a:cubicBezTo>
                <a:cubicBezTo>
                  <a:pt x="54734" y="31871"/>
                  <a:pt x="54730" y="31871"/>
                  <a:pt x="54726" y="31871"/>
                </a:cubicBezTo>
                <a:cubicBezTo>
                  <a:pt x="53966" y="31875"/>
                  <a:pt x="53289" y="32352"/>
                  <a:pt x="53027" y="33059"/>
                </a:cubicBezTo>
                <a:cubicBezTo>
                  <a:pt x="52856" y="32940"/>
                  <a:pt x="52676" y="32834"/>
                  <a:pt x="52488" y="32740"/>
                </a:cubicBezTo>
                <a:cubicBezTo>
                  <a:pt x="52868" y="31841"/>
                  <a:pt x="53742" y="31258"/>
                  <a:pt x="54722" y="31253"/>
                </a:cubicBezTo>
                <a:close/>
                <a:moveTo>
                  <a:pt x="70565" y="31253"/>
                </a:moveTo>
                <a:cubicBezTo>
                  <a:pt x="71545" y="31253"/>
                  <a:pt x="72415" y="31826"/>
                  <a:pt x="72803" y="32720"/>
                </a:cubicBezTo>
                <a:cubicBezTo>
                  <a:pt x="72615" y="32810"/>
                  <a:pt x="72436" y="32912"/>
                  <a:pt x="72264" y="33030"/>
                </a:cubicBezTo>
                <a:cubicBezTo>
                  <a:pt x="71991" y="32331"/>
                  <a:pt x="71316" y="31871"/>
                  <a:pt x="70565" y="31871"/>
                </a:cubicBezTo>
                <a:lnTo>
                  <a:pt x="70553" y="31871"/>
                </a:lnTo>
                <a:cubicBezTo>
                  <a:pt x="69797" y="31875"/>
                  <a:pt x="69119" y="32352"/>
                  <a:pt x="68854" y="33059"/>
                </a:cubicBezTo>
                <a:cubicBezTo>
                  <a:pt x="68682" y="32940"/>
                  <a:pt x="68503" y="32834"/>
                  <a:pt x="68315" y="32740"/>
                </a:cubicBezTo>
                <a:cubicBezTo>
                  <a:pt x="68699" y="31841"/>
                  <a:pt x="69568" y="31258"/>
                  <a:pt x="70549" y="31253"/>
                </a:cubicBezTo>
                <a:close/>
                <a:moveTo>
                  <a:pt x="86396" y="31253"/>
                </a:moveTo>
                <a:cubicBezTo>
                  <a:pt x="87372" y="31253"/>
                  <a:pt x="88246" y="31826"/>
                  <a:pt x="88634" y="32720"/>
                </a:cubicBezTo>
                <a:cubicBezTo>
                  <a:pt x="88446" y="32810"/>
                  <a:pt x="88266" y="32912"/>
                  <a:pt x="88095" y="33030"/>
                </a:cubicBezTo>
                <a:cubicBezTo>
                  <a:pt x="87821" y="32331"/>
                  <a:pt x="87147" y="31871"/>
                  <a:pt x="86396" y="31871"/>
                </a:cubicBezTo>
                <a:lnTo>
                  <a:pt x="86383" y="31871"/>
                </a:lnTo>
                <a:cubicBezTo>
                  <a:pt x="85623" y="31875"/>
                  <a:pt x="84946" y="32352"/>
                  <a:pt x="84684" y="33059"/>
                </a:cubicBezTo>
                <a:cubicBezTo>
                  <a:pt x="84513" y="32940"/>
                  <a:pt x="84333" y="32834"/>
                  <a:pt x="84145" y="32740"/>
                </a:cubicBezTo>
                <a:cubicBezTo>
                  <a:pt x="84525" y="31841"/>
                  <a:pt x="85399" y="31258"/>
                  <a:pt x="86379" y="31253"/>
                </a:cubicBezTo>
                <a:close/>
                <a:moveTo>
                  <a:pt x="15219" y="31253"/>
                </a:moveTo>
                <a:cubicBezTo>
                  <a:pt x="16187" y="31253"/>
                  <a:pt x="17057" y="31817"/>
                  <a:pt x="17449" y="32695"/>
                </a:cubicBezTo>
                <a:cubicBezTo>
                  <a:pt x="17262" y="32781"/>
                  <a:pt x="17077" y="32883"/>
                  <a:pt x="16906" y="32998"/>
                </a:cubicBezTo>
                <a:cubicBezTo>
                  <a:pt x="16628" y="32324"/>
                  <a:pt x="15954" y="31871"/>
                  <a:pt x="15219" y="31871"/>
                </a:cubicBezTo>
                <a:lnTo>
                  <a:pt x="15207" y="31871"/>
                </a:lnTo>
                <a:cubicBezTo>
                  <a:pt x="14435" y="31875"/>
                  <a:pt x="13752" y="32365"/>
                  <a:pt x="13500" y="33087"/>
                </a:cubicBezTo>
                <a:cubicBezTo>
                  <a:pt x="13328" y="32965"/>
                  <a:pt x="13149" y="32855"/>
                  <a:pt x="12960" y="32761"/>
                </a:cubicBezTo>
                <a:cubicBezTo>
                  <a:pt x="13341" y="31850"/>
                  <a:pt x="14218" y="31258"/>
                  <a:pt x="15203" y="31253"/>
                </a:cubicBezTo>
                <a:close/>
                <a:moveTo>
                  <a:pt x="31050" y="31253"/>
                </a:moveTo>
                <a:cubicBezTo>
                  <a:pt x="32014" y="31253"/>
                  <a:pt x="32884" y="31817"/>
                  <a:pt x="33280" y="32695"/>
                </a:cubicBezTo>
                <a:cubicBezTo>
                  <a:pt x="33087" y="32781"/>
                  <a:pt x="32908" y="32883"/>
                  <a:pt x="32736" y="32998"/>
                </a:cubicBezTo>
                <a:cubicBezTo>
                  <a:pt x="32455" y="32324"/>
                  <a:pt x="31781" y="31871"/>
                  <a:pt x="31050" y="31871"/>
                </a:cubicBezTo>
                <a:lnTo>
                  <a:pt x="31038" y="31871"/>
                </a:lnTo>
                <a:cubicBezTo>
                  <a:pt x="30261" y="31875"/>
                  <a:pt x="29583" y="32365"/>
                  <a:pt x="29326" y="33087"/>
                </a:cubicBezTo>
                <a:cubicBezTo>
                  <a:pt x="29159" y="32965"/>
                  <a:pt x="28979" y="32855"/>
                  <a:pt x="28791" y="32761"/>
                </a:cubicBezTo>
                <a:cubicBezTo>
                  <a:pt x="29166" y="31850"/>
                  <a:pt x="30045" y="31258"/>
                  <a:pt x="31034" y="31253"/>
                </a:cubicBezTo>
                <a:close/>
                <a:moveTo>
                  <a:pt x="46876" y="31253"/>
                </a:moveTo>
                <a:cubicBezTo>
                  <a:pt x="47845" y="31253"/>
                  <a:pt x="48714" y="31817"/>
                  <a:pt x="49106" y="32695"/>
                </a:cubicBezTo>
                <a:cubicBezTo>
                  <a:pt x="48918" y="32781"/>
                  <a:pt x="48735" y="32883"/>
                  <a:pt x="48563" y="32998"/>
                </a:cubicBezTo>
                <a:cubicBezTo>
                  <a:pt x="48286" y="32324"/>
                  <a:pt x="47611" y="31871"/>
                  <a:pt x="46876" y="31871"/>
                </a:cubicBezTo>
                <a:lnTo>
                  <a:pt x="46864" y="31871"/>
                </a:lnTo>
                <a:cubicBezTo>
                  <a:pt x="46092" y="31875"/>
                  <a:pt x="45410" y="32365"/>
                  <a:pt x="45157" y="33087"/>
                </a:cubicBezTo>
                <a:cubicBezTo>
                  <a:pt x="44985" y="32965"/>
                  <a:pt x="44806" y="32855"/>
                  <a:pt x="44618" y="32761"/>
                </a:cubicBezTo>
                <a:cubicBezTo>
                  <a:pt x="44997" y="31850"/>
                  <a:pt x="45875" y="31258"/>
                  <a:pt x="46860" y="31253"/>
                </a:cubicBezTo>
                <a:close/>
                <a:moveTo>
                  <a:pt x="62707" y="31253"/>
                </a:moveTo>
                <a:cubicBezTo>
                  <a:pt x="63670" y="31253"/>
                  <a:pt x="64541" y="31817"/>
                  <a:pt x="64937" y="32695"/>
                </a:cubicBezTo>
                <a:cubicBezTo>
                  <a:pt x="64745" y="32781"/>
                  <a:pt x="64565" y="32883"/>
                  <a:pt x="64394" y="32998"/>
                </a:cubicBezTo>
                <a:cubicBezTo>
                  <a:pt x="64111" y="32324"/>
                  <a:pt x="63438" y="31871"/>
                  <a:pt x="62707" y="31871"/>
                </a:cubicBezTo>
                <a:lnTo>
                  <a:pt x="62695" y="31871"/>
                </a:lnTo>
                <a:cubicBezTo>
                  <a:pt x="61919" y="31875"/>
                  <a:pt x="61240" y="32365"/>
                  <a:pt x="60984" y="33087"/>
                </a:cubicBezTo>
                <a:cubicBezTo>
                  <a:pt x="60816" y="32965"/>
                  <a:pt x="60637" y="32855"/>
                  <a:pt x="60448" y="32761"/>
                </a:cubicBezTo>
                <a:cubicBezTo>
                  <a:pt x="60824" y="31850"/>
                  <a:pt x="61702" y="31258"/>
                  <a:pt x="62690" y="31253"/>
                </a:cubicBezTo>
                <a:close/>
                <a:moveTo>
                  <a:pt x="78534" y="31253"/>
                </a:moveTo>
                <a:cubicBezTo>
                  <a:pt x="79501" y="31253"/>
                  <a:pt x="80371" y="31817"/>
                  <a:pt x="80764" y="32695"/>
                </a:cubicBezTo>
                <a:cubicBezTo>
                  <a:pt x="80575" y="32781"/>
                  <a:pt x="80396" y="32883"/>
                  <a:pt x="80220" y="32998"/>
                </a:cubicBezTo>
                <a:cubicBezTo>
                  <a:pt x="79942" y="32324"/>
                  <a:pt x="79269" y="31871"/>
                  <a:pt x="78534" y="31871"/>
                </a:cubicBezTo>
                <a:lnTo>
                  <a:pt x="78521" y="31871"/>
                </a:lnTo>
                <a:cubicBezTo>
                  <a:pt x="77749" y="31875"/>
                  <a:pt x="77067" y="32365"/>
                  <a:pt x="76814" y="33087"/>
                </a:cubicBezTo>
                <a:cubicBezTo>
                  <a:pt x="76643" y="32965"/>
                  <a:pt x="76462" y="32855"/>
                  <a:pt x="76275" y="32761"/>
                </a:cubicBezTo>
                <a:cubicBezTo>
                  <a:pt x="76654" y="31850"/>
                  <a:pt x="77533" y="31258"/>
                  <a:pt x="78517" y="31253"/>
                </a:cubicBezTo>
                <a:close/>
                <a:moveTo>
                  <a:pt x="94364" y="31253"/>
                </a:moveTo>
                <a:cubicBezTo>
                  <a:pt x="95328" y="31253"/>
                  <a:pt x="96198" y="31817"/>
                  <a:pt x="96594" y="32695"/>
                </a:cubicBezTo>
                <a:cubicBezTo>
                  <a:pt x="96402" y="32781"/>
                  <a:pt x="96223" y="32883"/>
                  <a:pt x="96051" y="32998"/>
                </a:cubicBezTo>
                <a:cubicBezTo>
                  <a:pt x="95770" y="32323"/>
                  <a:pt x="95094" y="31871"/>
                  <a:pt x="94363" y="31871"/>
                </a:cubicBezTo>
                <a:cubicBezTo>
                  <a:pt x="94359" y="31871"/>
                  <a:pt x="94355" y="31871"/>
                  <a:pt x="94351" y="31871"/>
                </a:cubicBezTo>
                <a:cubicBezTo>
                  <a:pt x="93576" y="31875"/>
                  <a:pt x="92898" y="32365"/>
                  <a:pt x="92641" y="33087"/>
                </a:cubicBezTo>
                <a:cubicBezTo>
                  <a:pt x="92473" y="32965"/>
                  <a:pt x="92293" y="32855"/>
                  <a:pt x="92106" y="32761"/>
                </a:cubicBezTo>
                <a:cubicBezTo>
                  <a:pt x="92481" y="31850"/>
                  <a:pt x="93359" y="31258"/>
                  <a:pt x="94347" y="31253"/>
                </a:cubicBezTo>
                <a:close/>
                <a:moveTo>
                  <a:pt x="7251" y="31939"/>
                </a:moveTo>
                <a:cubicBezTo>
                  <a:pt x="7982" y="31939"/>
                  <a:pt x="8631" y="32393"/>
                  <a:pt x="8893" y="33071"/>
                </a:cubicBezTo>
                <a:cubicBezTo>
                  <a:pt x="8734" y="33185"/>
                  <a:pt x="8587" y="33308"/>
                  <a:pt x="8444" y="33443"/>
                </a:cubicBezTo>
                <a:cubicBezTo>
                  <a:pt x="8325" y="32887"/>
                  <a:pt x="7827" y="32475"/>
                  <a:pt x="7251" y="32475"/>
                </a:cubicBezTo>
                <a:lnTo>
                  <a:pt x="7243" y="32475"/>
                </a:lnTo>
                <a:cubicBezTo>
                  <a:pt x="6646" y="32478"/>
                  <a:pt x="6148" y="32908"/>
                  <a:pt x="6046" y="33483"/>
                </a:cubicBezTo>
                <a:cubicBezTo>
                  <a:pt x="5907" y="33345"/>
                  <a:pt x="5756" y="33219"/>
                  <a:pt x="5601" y="33104"/>
                </a:cubicBezTo>
                <a:cubicBezTo>
                  <a:pt x="5846" y="32414"/>
                  <a:pt x="6504" y="31948"/>
                  <a:pt x="7239" y="31939"/>
                </a:cubicBezTo>
                <a:close/>
                <a:moveTo>
                  <a:pt x="23077" y="31939"/>
                </a:moveTo>
                <a:cubicBezTo>
                  <a:pt x="23809" y="31939"/>
                  <a:pt x="24461" y="32393"/>
                  <a:pt x="24719" y="33071"/>
                </a:cubicBezTo>
                <a:cubicBezTo>
                  <a:pt x="24564" y="33185"/>
                  <a:pt x="24412" y="33308"/>
                  <a:pt x="24274" y="33443"/>
                </a:cubicBezTo>
                <a:cubicBezTo>
                  <a:pt x="24156" y="32887"/>
                  <a:pt x="23653" y="32475"/>
                  <a:pt x="23077" y="32475"/>
                </a:cubicBezTo>
                <a:lnTo>
                  <a:pt x="23073" y="32475"/>
                </a:lnTo>
                <a:cubicBezTo>
                  <a:pt x="22476" y="32478"/>
                  <a:pt x="21975" y="32908"/>
                  <a:pt x="21877" y="33483"/>
                </a:cubicBezTo>
                <a:cubicBezTo>
                  <a:pt x="21733" y="33345"/>
                  <a:pt x="21586" y="33219"/>
                  <a:pt x="21428" y="33104"/>
                </a:cubicBezTo>
                <a:cubicBezTo>
                  <a:pt x="21677" y="32414"/>
                  <a:pt x="22334" y="31948"/>
                  <a:pt x="23070" y="31939"/>
                </a:cubicBezTo>
                <a:close/>
                <a:moveTo>
                  <a:pt x="38908" y="31939"/>
                </a:moveTo>
                <a:cubicBezTo>
                  <a:pt x="39639" y="31939"/>
                  <a:pt x="40288" y="32393"/>
                  <a:pt x="40550" y="33071"/>
                </a:cubicBezTo>
                <a:cubicBezTo>
                  <a:pt x="40390" y="33185"/>
                  <a:pt x="40243" y="33308"/>
                  <a:pt x="40101" y="33443"/>
                </a:cubicBezTo>
                <a:cubicBezTo>
                  <a:pt x="39982" y="32887"/>
                  <a:pt x="39483" y="32475"/>
                  <a:pt x="38908" y="32475"/>
                </a:cubicBezTo>
                <a:lnTo>
                  <a:pt x="38900" y="32475"/>
                </a:lnTo>
                <a:cubicBezTo>
                  <a:pt x="38303" y="32478"/>
                  <a:pt x="37805" y="32908"/>
                  <a:pt x="37703" y="33483"/>
                </a:cubicBezTo>
                <a:cubicBezTo>
                  <a:pt x="37564" y="33345"/>
                  <a:pt x="37413" y="33219"/>
                  <a:pt x="37258" y="33104"/>
                </a:cubicBezTo>
                <a:cubicBezTo>
                  <a:pt x="37503" y="32414"/>
                  <a:pt x="38160" y="31948"/>
                  <a:pt x="38895" y="31939"/>
                </a:cubicBezTo>
                <a:close/>
                <a:moveTo>
                  <a:pt x="54735" y="31939"/>
                </a:moveTo>
                <a:cubicBezTo>
                  <a:pt x="55466" y="31939"/>
                  <a:pt x="56119" y="32393"/>
                  <a:pt x="56377" y="33071"/>
                </a:cubicBezTo>
                <a:cubicBezTo>
                  <a:pt x="56221" y="33185"/>
                  <a:pt x="56070" y="33308"/>
                  <a:pt x="55932" y="33443"/>
                </a:cubicBezTo>
                <a:cubicBezTo>
                  <a:pt x="55813" y="32887"/>
                  <a:pt x="55310" y="32475"/>
                  <a:pt x="54735" y="32475"/>
                </a:cubicBezTo>
                <a:lnTo>
                  <a:pt x="54731" y="32475"/>
                </a:lnTo>
                <a:cubicBezTo>
                  <a:pt x="54134" y="32478"/>
                  <a:pt x="53632" y="32908"/>
                  <a:pt x="53534" y="33483"/>
                </a:cubicBezTo>
                <a:cubicBezTo>
                  <a:pt x="53391" y="33345"/>
                  <a:pt x="53244" y="33219"/>
                  <a:pt x="53084" y="33104"/>
                </a:cubicBezTo>
                <a:cubicBezTo>
                  <a:pt x="53334" y="32414"/>
                  <a:pt x="53991" y="31948"/>
                  <a:pt x="54726" y="31939"/>
                </a:cubicBezTo>
                <a:close/>
                <a:moveTo>
                  <a:pt x="70565" y="31939"/>
                </a:moveTo>
                <a:cubicBezTo>
                  <a:pt x="71297" y="31939"/>
                  <a:pt x="71945" y="32393"/>
                  <a:pt x="72207" y="33071"/>
                </a:cubicBezTo>
                <a:cubicBezTo>
                  <a:pt x="72047" y="33185"/>
                  <a:pt x="71900" y="33308"/>
                  <a:pt x="71757" y="33443"/>
                </a:cubicBezTo>
                <a:cubicBezTo>
                  <a:pt x="71640" y="32887"/>
                  <a:pt x="71141" y="32475"/>
                  <a:pt x="70565" y="32475"/>
                </a:cubicBezTo>
                <a:lnTo>
                  <a:pt x="70556" y="32475"/>
                </a:lnTo>
                <a:cubicBezTo>
                  <a:pt x="69960" y="32478"/>
                  <a:pt x="69463" y="32908"/>
                  <a:pt x="69361" y="33483"/>
                </a:cubicBezTo>
                <a:cubicBezTo>
                  <a:pt x="69221" y="33345"/>
                  <a:pt x="69070" y="33219"/>
                  <a:pt x="68915" y="33100"/>
                </a:cubicBezTo>
                <a:cubicBezTo>
                  <a:pt x="69160" y="32414"/>
                  <a:pt x="69817" y="31948"/>
                  <a:pt x="70553" y="31939"/>
                </a:cubicBezTo>
                <a:close/>
                <a:moveTo>
                  <a:pt x="86396" y="31939"/>
                </a:moveTo>
                <a:cubicBezTo>
                  <a:pt x="87122" y="31939"/>
                  <a:pt x="87776" y="32393"/>
                  <a:pt x="88034" y="33071"/>
                </a:cubicBezTo>
                <a:cubicBezTo>
                  <a:pt x="87878" y="33185"/>
                  <a:pt x="87727" y="33308"/>
                  <a:pt x="87588" y="33443"/>
                </a:cubicBezTo>
                <a:cubicBezTo>
                  <a:pt x="87470" y="32887"/>
                  <a:pt x="86967" y="32475"/>
                  <a:pt x="86392" y="32475"/>
                </a:cubicBezTo>
                <a:lnTo>
                  <a:pt x="86387" y="32475"/>
                </a:lnTo>
                <a:cubicBezTo>
                  <a:pt x="85791" y="32478"/>
                  <a:pt x="85289" y="32908"/>
                  <a:pt x="85191" y="33483"/>
                </a:cubicBezTo>
                <a:cubicBezTo>
                  <a:pt x="85052" y="33345"/>
                  <a:pt x="84901" y="33219"/>
                  <a:pt x="84741" y="33104"/>
                </a:cubicBezTo>
                <a:cubicBezTo>
                  <a:pt x="84990" y="32414"/>
                  <a:pt x="85648" y="31948"/>
                  <a:pt x="86383" y="31939"/>
                </a:cubicBezTo>
                <a:close/>
                <a:moveTo>
                  <a:pt x="15217" y="31939"/>
                </a:moveTo>
                <a:cubicBezTo>
                  <a:pt x="15928" y="31939"/>
                  <a:pt x="16581" y="32379"/>
                  <a:pt x="16849" y="33038"/>
                </a:cubicBezTo>
                <a:cubicBezTo>
                  <a:pt x="16689" y="33149"/>
                  <a:pt x="16542" y="33268"/>
                  <a:pt x="16404" y="33398"/>
                </a:cubicBezTo>
                <a:cubicBezTo>
                  <a:pt x="16265" y="32858"/>
                  <a:pt x="15776" y="32474"/>
                  <a:pt x="15220" y="32474"/>
                </a:cubicBezTo>
                <a:cubicBezTo>
                  <a:pt x="15217" y="32474"/>
                  <a:pt x="15214" y="32475"/>
                  <a:pt x="15211" y="32475"/>
                </a:cubicBezTo>
                <a:cubicBezTo>
                  <a:pt x="14602" y="32478"/>
                  <a:pt x="14092" y="32928"/>
                  <a:pt x="14010" y="33528"/>
                </a:cubicBezTo>
                <a:cubicBezTo>
                  <a:pt x="13867" y="33385"/>
                  <a:pt x="13716" y="33251"/>
                  <a:pt x="13556" y="33132"/>
                </a:cubicBezTo>
                <a:cubicBezTo>
                  <a:pt x="13798" y="32422"/>
                  <a:pt x="14455" y="31948"/>
                  <a:pt x="15207" y="31939"/>
                </a:cubicBezTo>
                <a:cubicBezTo>
                  <a:pt x="15210" y="31939"/>
                  <a:pt x="15213" y="31939"/>
                  <a:pt x="15217" y="31939"/>
                </a:cubicBezTo>
                <a:close/>
                <a:moveTo>
                  <a:pt x="31050" y="31939"/>
                </a:moveTo>
                <a:cubicBezTo>
                  <a:pt x="31760" y="31939"/>
                  <a:pt x="32410" y="32380"/>
                  <a:pt x="32676" y="33038"/>
                </a:cubicBezTo>
                <a:cubicBezTo>
                  <a:pt x="32520" y="33149"/>
                  <a:pt x="32373" y="33268"/>
                  <a:pt x="32230" y="33398"/>
                </a:cubicBezTo>
                <a:cubicBezTo>
                  <a:pt x="32095" y="32859"/>
                  <a:pt x="31605" y="32475"/>
                  <a:pt x="31050" y="32475"/>
                </a:cubicBezTo>
                <a:lnTo>
                  <a:pt x="31042" y="32475"/>
                </a:lnTo>
                <a:cubicBezTo>
                  <a:pt x="30429" y="32478"/>
                  <a:pt x="29918" y="32928"/>
                  <a:pt x="29837" y="33528"/>
                </a:cubicBezTo>
                <a:cubicBezTo>
                  <a:pt x="29698" y="33385"/>
                  <a:pt x="29547" y="33251"/>
                  <a:pt x="29387" y="33132"/>
                </a:cubicBezTo>
                <a:cubicBezTo>
                  <a:pt x="29628" y="32422"/>
                  <a:pt x="30286" y="31948"/>
                  <a:pt x="31038" y="31939"/>
                </a:cubicBezTo>
                <a:close/>
                <a:moveTo>
                  <a:pt x="46876" y="31939"/>
                </a:moveTo>
                <a:cubicBezTo>
                  <a:pt x="47587" y="31939"/>
                  <a:pt x="48237" y="32380"/>
                  <a:pt x="48506" y="33038"/>
                </a:cubicBezTo>
                <a:cubicBezTo>
                  <a:pt x="48347" y="33149"/>
                  <a:pt x="48200" y="33268"/>
                  <a:pt x="48060" y="33398"/>
                </a:cubicBezTo>
                <a:cubicBezTo>
                  <a:pt x="47923" y="32858"/>
                  <a:pt x="47437" y="32474"/>
                  <a:pt x="46877" y="32474"/>
                </a:cubicBezTo>
                <a:cubicBezTo>
                  <a:pt x="46874" y="32474"/>
                  <a:pt x="46871" y="32475"/>
                  <a:pt x="46868" y="32475"/>
                </a:cubicBezTo>
                <a:cubicBezTo>
                  <a:pt x="46260" y="32478"/>
                  <a:pt x="45749" y="32928"/>
                  <a:pt x="45668" y="33528"/>
                </a:cubicBezTo>
                <a:cubicBezTo>
                  <a:pt x="45524" y="33385"/>
                  <a:pt x="45374" y="33251"/>
                  <a:pt x="45214" y="33132"/>
                </a:cubicBezTo>
                <a:cubicBezTo>
                  <a:pt x="45455" y="32422"/>
                  <a:pt x="46113" y="31948"/>
                  <a:pt x="46864" y="31939"/>
                </a:cubicBezTo>
                <a:close/>
                <a:moveTo>
                  <a:pt x="62707" y="31939"/>
                </a:moveTo>
                <a:cubicBezTo>
                  <a:pt x="63417" y="31939"/>
                  <a:pt x="64067" y="32380"/>
                  <a:pt x="64332" y="33038"/>
                </a:cubicBezTo>
                <a:cubicBezTo>
                  <a:pt x="64177" y="33149"/>
                  <a:pt x="64030" y="33268"/>
                  <a:pt x="63887" y="33398"/>
                </a:cubicBezTo>
                <a:cubicBezTo>
                  <a:pt x="63753" y="32859"/>
                  <a:pt x="63263" y="32475"/>
                  <a:pt x="62707" y="32475"/>
                </a:cubicBezTo>
                <a:lnTo>
                  <a:pt x="62699" y="32475"/>
                </a:lnTo>
                <a:cubicBezTo>
                  <a:pt x="62086" y="32478"/>
                  <a:pt x="61576" y="32928"/>
                  <a:pt x="61494" y="33528"/>
                </a:cubicBezTo>
                <a:cubicBezTo>
                  <a:pt x="61355" y="33385"/>
                  <a:pt x="61204" y="33251"/>
                  <a:pt x="61044" y="33132"/>
                </a:cubicBezTo>
                <a:cubicBezTo>
                  <a:pt x="61285" y="32422"/>
                  <a:pt x="61943" y="31948"/>
                  <a:pt x="62695" y="31939"/>
                </a:cubicBezTo>
                <a:close/>
                <a:moveTo>
                  <a:pt x="78534" y="31939"/>
                </a:moveTo>
                <a:cubicBezTo>
                  <a:pt x="79244" y="31939"/>
                  <a:pt x="79893" y="32380"/>
                  <a:pt x="80163" y="33038"/>
                </a:cubicBezTo>
                <a:cubicBezTo>
                  <a:pt x="80004" y="33149"/>
                  <a:pt x="79857" y="33268"/>
                  <a:pt x="79718" y="33398"/>
                </a:cubicBezTo>
                <a:cubicBezTo>
                  <a:pt x="79583" y="32859"/>
                  <a:pt x="79093" y="32475"/>
                  <a:pt x="78534" y="32475"/>
                </a:cubicBezTo>
                <a:lnTo>
                  <a:pt x="78526" y="32475"/>
                </a:lnTo>
                <a:cubicBezTo>
                  <a:pt x="77917" y="32478"/>
                  <a:pt x="77406" y="32928"/>
                  <a:pt x="77325" y="33528"/>
                </a:cubicBezTo>
                <a:cubicBezTo>
                  <a:pt x="77182" y="33385"/>
                  <a:pt x="77031" y="33251"/>
                  <a:pt x="76871" y="33132"/>
                </a:cubicBezTo>
                <a:cubicBezTo>
                  <a:pt x="77112" y="32422"/>
                  <a:pt x="77770" y="31948"/>
                  <a:pt x="78526" y="31939"/>
                </a:cubicBezTo>
                <a:close/>
                <a:moveTo>
                  <a:pt x="94364" y="31939"/>
                </a:moveTo>
                <a:cubicBezTo>
                  <a:pt x="95075" y="31939"/>
                  <a:pt x="95724" y="32380"/>
                  <a:pt x="95989" y="33038"/>
                </a:cubicBezTo>
                <a:cubicBezTo>
                  <a:pt x="95834" y="33149"/>
                  <a:pt x="95687" y="33268"/>
                  <a:pt x="95544" y="33398"/>
                </a:cubicBezTo>
                <a:cubicBezTo>
                  <a:pt x="95410" y="32859"/>
                  <a:pt x="94920" y="32475"/>
                  <a:pt x="94364" y="32475"/>
                </a:cubicBezTo>
                <a:lnTo>
                  <a:pt x="94356" y="32475"/>
                </a:lnTo>
                <a:cubicBezTo>
                  <a:pt x="93744" y="32478"/>
                  <a:pt x="93237" y="32928"/>
                  <a:pt x="93151" y="33528"/>
                </a:cubicBezTo>
                <a:cubicBezTo>
                  <a:pt x="93012" y="33385"/>
                  <a:pt x="92861" y="33251"/>
                  <a:pt x="92702" y="33132"/>
                </a:cubicBezTo>
                <a:cubicBezTo>
                  <a:pt x="92943" y="32422"/>
                  <a:pt x="93601" y="31948"/>
                  <a:pt x="94351" y="31939"/>
                </a:cubicBezTo>
                <a:close/>
                <a:moveTo>
                  <a:pt x="15219" y="32544"/>
                </a:moveTo>
                <a:cubicBezTo>
                  <a:pt x="15758" y="32544"/>
                  <a:pt x="16232" y="32924"/>
                  <a:pt x="16346" y="33451"/>
                </a:cubicBezTo>
                <a:cubicBezTo>
                  <a:pt x="16159" y="33630"/>
                  <a:pt x="15987" y="33835"/>
                  <a:pt x="15835" y="34052"/>
                </a:cubicBezTo>
                <a:cubicBezTo>
                  <a:pt x="15615" y="34014"/>
                  <a:pt x="15390" y="33994"/>
                  <a:pt x="15166" y="33994"/>
                </a:cubicBezTo>
                <a:lnTo>
                  <a:pt x="15141" y="33994"/>
                </a:lnTo>
                <a:cubicBezTo>
                  <a:pt x="14904" y="33994"/>
                  <a:pt x="14672" y="34018"/>
                  <a:pt x="14444" y="34063"/>
                </a:cubicBezTo>
                <a:lnTo>
                  <a:pt x="14447" y="34060"/>
                </a:lnTo>
                <a:cubicBezTo>
                  <a:pt x="14329" y="33888"/>
                  <a:pt x="14194" y="33724"/>
                  <a:pt x="14055" y="33573"/>
                </a:cubicBezTo>
                <a:lnTo>
                  <a:pt x="14055" y="33573"/>
                </a:lnTo>
                <a:lnTo>
                  <a:pt x="14076" y="33577"/>
                </a:lnTo>
                <a:cubicBezTo>
                  <a:pt x="14133" y="32993"/>
                  <a:pt x="14623" y="32548"/>
                  <a:pt x="15211" y="32544"/>
                </a:cubicBezTo>
                <a:close/>
                <a:moveTo>
                  <a:pt x="31050" y="32544"/>
                </a:moveTo>
                <a:cubicBezTo>
                  <a:pt x="31589" y="32544"/>
                  <a:pt x="32058" y="32924"/>
                  <a:pt x="32173" y="33451"/>
                </a:cubicBezTo>
                <a:cubicBezTo>
                  <a:pt x="31985" y="33630"/>
                  <a:pt x="31813" y="33835"/>
                  <a:pt x="31666" y="34052"/>
                </a:cubicBezTo>
                <a:cubicBezTo>
                  <a:pt x="31446" y="34014"/>
                  <a:pt x="31221" y="33994"/>
                  <a:pt x="30993" y="33994"/>
                </a:cubicBezTo>
                <a:lnTo>
                  <a:pt x="30968" y="33994"/>
                </a:lnTo>
                <a:cubicBezTo>
                  <a:pt x="30915" y="33994"/>
                  <a:pt x="30866" y="33998"/>
                  <a:pt x="30813" y="33998"/>
                </a:cubicBezTo>
                <a:cubicBezTo>
                  <a:pt x="30629" y="34007"/>
                  <a:pt x="30450" y="34031"/>
                  <a:pt x="30269" y="34063"/>
                </a:cubicBezTo>
                <a:lnTo>
                  <a:pt x="30274" y="34060"/>
                </a:lnTo>
                <a:cubicBezTo>
                  <a:pt x="30156" y="33888"/>
                  <a:pt x="30024" y="33724"/>
                  <a:pt x="29882" y="33573"/>
                </a:cubicBezTo>
                <a:lnTo>
                  <a:pt x="29882" y="33573"/>
                </a:lnTo>
                <a:lnTo>
                  <a:pt x="29902" y="33577"/>
                </a:lnTo>
                <a:cubicBezTo>
                  <a:pt x="29963" y="32993"/>
                  <a:pt x="30454" y="32548"/>
                  <a:pt x="31042" y="32544"/>
                </a:cubicBezTo>
                <a:close/>
                <a:moveTo>
                  <a:pt x="46876" y="32544"/>
                </a:moveTo>
                <a:cubicBezTo>
                  <a:pt x="47415" y="32544"/>
                  <a:pt x="47889" y="32924"/>
                  <a:pt x="48003" y="33451"/>
                </a:cubicBezTo>
                <a:cubicBezTo>
                  <a:pt x="47840" y="33606"/>
                  <a:pt x="47689" y="33777"/>
                  <a:pt x="47555" y="33962"/>
                </a:cubicBezTo>
                <a:cubicBezTo>
                  <a:pt x="47534" y="33994"/>
                  <a:pt x="47513" y="34022"/>
                  <a:pt x="47493" y="34052"/>
                </a:cubicBezTo>
                <a:cubicBezTo>
                  <a:pt x="47272" y="34014"/>
                  <a:pt x="47052" y="33994"/>
                  <a:pt x="46823" y="33994"/>
                </a:cubicBezTo>
                <a:lnTo>
                  <a:pt x="46799" y="33994"/>
                </a:lnTo>
                <a:cubicBezTo>
                  <a:pt x="46562" y="33994"/>
                  <a:pt x="46329" y="34018"/>
                  <a:pt x="46100" y="34063"/>
                </a:cubicBezTo>
                <a:lnTo>
                  <a:pt x="46105" y="34060"/>
                </a:lnTo>
                <a:cubicBezTo>
                  <a:pt x="45986" y="33888"/>
                  <a:pt x="45851" y="33724"/>
                  <a:pt x="45713" y="33573"/>
                </a:cubicBezTo>
                <a:lnTo>
                  <a:pt x="45713" y="33573"/>
                </a:lnTo>
                <a:lnTo>
                  <a:pt x="45732" y="33577"/>
                </a:lnTo>
                <a:cubicBezTo>
                  <a:pt x="45790" y="32993"/>
                  <a:pt x="46280" y="32548"/>
                  <a:pt x="46868" y="32544"/>
                </a:cubicBezTo>
                <a:close/>
                <a:moveTo>
                  <a:pt x="62707" y="32544"/>
                </a:moveTo>
                <a:cubicBezTo>
                  <a:pt x="63246" y="32544"/>
                  <a:pt x="63715" y="32924"/>
                  <a:pt x="63830" y="33451"/>
                </a:cubicBezTo>
                <a:cubicBezTo>
                  <a:pt x="63642" y="33630"/>
                  <a:pt x="63470" y="33835"/>
                  <a:pt x="63323" y="34052"/>
                </a:cubicBezTo>
                <a:cubicBezTo>
                  <a:pt x="63103" y="34014"/>
                  <a:pt x="62878" y="33994"/>
                  <a:pt x="62650" y="33994"/>
                </a:cubicBezTo>
                <a:lnTo>
                  <a:pt x="62625" y="33994"/>
                </a:lnTo>
                <a:cubicBezTo>
                  <a:pt x="62388" y="33994"/>
                  <a:pt x="62156" y="34018"/>
                  <a:pt x="61927" y="34063"/>
                </a:cubicBezTo>
                <a:lnTo>
                  <a:pt x="61930" y="34060"/>
                </a:lnTo>
                <a:cubicBezTo>
                  <a:pt x="61813" y="33888"/>
                  <a:pt x="61681" y="33724"/>
                  <a:pt x="61538" y="33573"/>
                </a:cubicBezTo>
                <a:lnTo>
                  <a:pt x="61538" y="33573"/>
                </a:lnTo>
                <a:lnTo>
                  <a:pt x="61559" y="33577"/>
                </a:lnTo>
                <a:cubicBezTo>
                  <a:pt x="61621" y="32993"/>
                  <a:pt x="62111" y="32548"/>
                  <a:pt x="62699" y="32544"/>
                </a:cubicBezTo>
                <a:close/>
                <a:moveTo>
                  <a:pt x="78534" y="32544"/>
                </a:moveTo>
                <a:cubicBezTo>
                  <a:pt x="79073" y="32544"/>
                  <a:pt x="79546" y="32924"/>
                  <a:pt x="79661" y="33451"/>
                </a:cubicBezTo>
                <a:cubicBezTo>
                  <a:pt x="79473" y="33630"/>
                  <a:pt x="79301" y="33835"/>
                  <a:pt x="79150" y="34052"/>
                </a:cubicBezTo>
                <a:cubicBezTo>
                  <a:pt x="78930" y="34014"/>
                  <a:pt x="78709" y="33994"/>
                  <a:pt x="78481" y="33994"/>
                </a:cubicBezTo>
                <a:lnTo>
                  <a:pt x="78456" y="33994"/>
                </a:lnTo>
                <a:cubicBezTo>
                  <a:pt x="78219" y="33994"/>
                  <a:pt x="77987" y="34018"/>
                  <a:pt x="77757" y="34063"/>
                </a:cubicBezTo>
                <a:lnTo>
                  <a:pt x="77761" y="34060"/>
                </a:lnTo>
                <a:cubicBezTo>
                  <a:pt x="77643" y="33888"/>
                  <a:pt x="77508" y="33724"/>
                  <a:pt x="77369" y="33573"/>
                </a:cubicBezTo>
                <a:lnTo>
                  <a:pt x="77369" y="33573"/>
                </a:lnTo>
                <a:lnTo>
                  <a:pt x="77390" y="33577"/>
                </a:lnTo>
                <a:cubicBezTo>
                  <a:pt x="77451" y="32993"/>
                  <a:pt x="77938" y="32548"/>
                  <a:pt x="78526" y="32544"/>
                </a:cubicBezTo>
                <a:close/>
                <a:moveTo>
                  <a:pt x="94364" y="32544"/>
                </a:moveTo>
                <a:cubicBezTo>
                  <a:pt x="94903" y="32544"/>
                  <a:pt x="95373" y="32924"/>
                  <a:pt x="95487" y="33451"/>
                </a:cubicBezTo>
                <a:cubicBezTo>
                  <a:pt x="95299" y="33630"/>
                  <a:pt x="95128" y="33835"/>
                  <a:pt x="94981" y="34052"/>
                </a:cubicBezTo>
                <a:cubicBezTo>
                  <a:pt x="94760" y="34014"/>
                  <a:pt x="94536" y="33994"/>
                  <a:pt x="94307" y="33994"/>
                </a:cubicBezTo>
                <a:lnTo>
                  <a:pt x="94283" y="33994"/>
                </a:lnTo>
                <a:cubicBezTo>
                  <a:pt x="94046" y="33994"/>
                  <a:pt x="93812" y="34018"/>
                  <a:pt x="93584" y="34063"/>
                </a:cubicBezTo>
                <a:lnTo>
                  <a:pt x="93588" y="34060"/>
                </a:lnTo>
                <a:cubicBezTo>
                  <a:pt x="93469" y="33888"/>
                  <a:pt x="93339" y="33724"/>
                  <a:pt x="93196" y="33573"/>
                </a:cubicBezTo>
                <a:lnTo>
                  <a:pt x="93196" y="33573"/>
                </a:lnTo>
                <a:lnTo>
                  <a:pt x="93216" y="33577"/>
                </a:lnTo>
                <a:cubicBezTo>
                  <a:pt x="93278" y="32993"/>
                  <a:pt x="93768" y="32548"/>
                  <a:pt x="94356" y="32544"/>
                </a:cubicBezTo>
                <a:close/>
                <a:moveTo>
                  <a:pt x="7251" y="32544"/>
                </a:moveTo>
                <a:cubicBezTo>
                  <a:pt x="7806" y="32544"/>
                  <a:pt x="8293" y="32953"/>
                  <a:pt x="8386" y="33500"/>
                </a:cubicBezTo>
                <a:cubicBezTo>
                  <a:pt x="8219" y="33667"/>
                  <a:pt x="8067" y="33847"/>
                  <a:pt x="7933" y="34043"/>
                </a:cubicBezTo>
                <a:cubicBezTo>
                  <a:pt x="7729" y="34011"/>
                  <a:pt x="7516" y="33994"/>
                  <a:pt x="7304" y="33994"/>
                </a:cubicBezTo>
                <a:lnTo>
                  <a:pt x="7279" y="33994"/>
                </a:lnTo>
                <a:cubicBezTo>
                  <a:pt x="7013" y="33998"/>
                  <a:pt x="6753" y="34027"/>
                  <a:pt x="6499" y="34080"/>
                </a:cubicBezTo>
                <a:lnTo>
                  <a:pt x="6528" y="34060"/>
                </a:lnTo>
                <a:cubicBezTo>
                  <a:pt x="6401" y="33875"/>
                  <a:pt x="6263" y="33704"/>
                  <a:pt x="6107" y="33549"/>
                </a:cubicBezTo>
                <a:cubicBezTo>
                  <a:pt x="6180" y="32977"/>
                  <a:pt x="6663" y="32548"/>
                  <a:pt x="7243" y="32544"/>
                </a:cubicBezTo>
                <a:close/>
                <a:moveTo>
                  <a:pt x="23077" y="32544"/>
                </a:moveTo>
                <a:cubicBezTo>
                  <a:pt x="23637" y="32544"/>
                  <a:pt x="24118" y="32953"/>
                  <a:pt x="24212" y="33500"/>
                </a:cubicBezTo>
                <a:cubicBezTo>
                  <a:pt x="24050" y="33667"/>
                  <a:pt x="23898" y="33847"/>
                  <a:pt x="23760" y="34043"/>
                </a:cubicBezTo>
                <a:cubicBezTo>
                  <a:pt x="23555" y="34011"/>
                  <a:pt x="23347" y="33994"/>
                  <a:pt x="23134" y="33994"/>
                </a:cubicBezTo>
                <a:lnTo>
                  <a:pt x="23110" y="33994"/>
                </a:lnTo>
                <a:cubicBezTo>
                  <a:pt x="22844" y="33998"/>
                  <a:pt x="22583" y="34027"/>
                  <a:pt x="22329" y="34080"/>
                </a:cubicBezTo>
                <a:lnTo>
                  <a:pt x="22354" y="34060"/>
                </a:lnTo>
                <a:cubicBezTo>
                  <a:pt x="22227" y="33875"/>
                  <a:pt x="22089" y="33704"/>
                  <a:pt x="21937" y="33549"/>
                </a:cubicBezTo>
                <a:cubicBezTo>
                  <a:pt x="22011" y="32977"/>
                  <a:pt x="22493" y="32548"/>
                  <a:pt x="23073" y="32544"/>
                </a:cubicBezTo>
                <a:close/>
                <a:moveTo>
                  <a:pt x="38908" y="32544"/>
                </a:moveTo>
                <a:cubicBezTo>
                  <a:pt x="39464" y="32544"/>
                  <a:pt x="39949" y="32953"/>
                  <a:pt x="40043" y="33500"/>
                </a:cubicBezTo>
                <a:cubicBezTo>
                  <a:pt x="39875" y="33667"/>
                  <a:pt x="39724" y="33847"/>
                  <a:pt x="39590" y="34043"/>
                </a:cubicBezTo>
                <a:cubicBezTo>
                  <a:pt x="39385" y="34011"/>
                  <a:pt x="39174" y="33994"/>
                  <a:pt x="38961" y="33994"/>
                </a:cubicBezTo>
                <a:lnTo>
                  <a:pt x="38936" y="33994"/>
                </a:lnTo>
                <a:cubicBezTo>
                  <a:pt x="38671" y="33998"/>
                  <a:pt x="38410" y="34027"/>
                  <a:pt x="38156" y="34080"/>
                </a:cubicBezTo>
                <a:lnTo>
                  <a:pt x="38185" y="34060"/>
                </a:lnTo>
                <a:cubicBezTo>
                  <a:pt x="38058" y="33875"/>
                  <a:pt x="37920" y="33704"/>
                  <a:pt x="37764" y="33549"/>
                </a:cubicBezTo>
                <a:cubicBezTo>
                  <a:pt x="37838" y="32977"/>
                  <a:pt x="38320" y="32548"/>
                  <a:pt x="38900" y="32544"/>
                </a:cubicBezTo>
                <a:close/>
                <a:moveTo>
                  <a:pt x="54735" y="32544"/>
                </a:moveTo>
                <a:cubicBezTo>
                  <a:pt x="55294" y="32544"/>
                  <a:pt x="55776" y="32953"/>
                  <a:pt x="55870" y="33500"/>
                </a:cubicBezTo>
                <a:cubicBezTo>
                  <a:pt x="55706" y="33667"/>
                  <a:pt x="55555" y="33847"/>
                  <a:pt x="55417" y="34043"/>
                </a:cubicBezTo>
                <a:cubicBezTo>
                  <a:pt x="55212" y="34011"/>
                  <a:pt x="55004" y="33994"/>
                  <a:pt x="54792" y="33994"/>
                </a:cubicBezTo>
                <a:lnTo>
                  <a:pt x="54767" y="33994"/>
                </a:lnTo>
                <a:cubicBezTo>
                  <a:pt x="54501" y="33998"/>
                  <a:pt x="54241" y="34027"/>
                  <a:pt x="53987" y="34080"/>
                </a:cubicBezTo>
                <a:lnTo>
                  <a:pt x="54011" y="34060"/>
                </a:lnTo>
                <a:cubicBezTo>
                  <a:pt x="53885" y="33875"/>
                  <a:pt x="53746" y="33704"/>
                  <a:pt x="53595" y="33549"/>
                </a:cubicBezTo>
                <a:cubicBezTo>
                  <a:pt x="53668" y="32977"/>
                  <a:pt x="54150" y="32548"/>
                  <a:pt x="54731" y="32544"/>
                </a:cubicBezTo>
                <a:close/>
                <a:moveTo>
                  <a:pt x="70565" y="32544"/>
                </a:moveTo>
                <a:cubicBezTo>
                  <a:pt x="71120" y="32544"/>
                  <a:pt x="71606" y="32953"/>
                  <a:pt x="71700" y="33500"/>
                </a:cubicBezTo>
                <a:cubicBezTo>
                  <a:pt x="71533" y="33667"/>
                  <a:pt x="71382" y="33847"/>
                  <a:pt x="71247" y="34043"/>
                </a:cubicBezTo>
                <a:cubicBezTo>
                  <a:pt x="71043" y="34011"/>
                  <a:pt x="70831" y="33994"/>
                  <a:pt x="70618" y="33994"/>
                </a:cubicBezTo>
                <a:lnTo>
                  <a:pt x="70594" y="33994"/>
                </a:lnTo>
                <a:cubicBezTo>
                  <a:pt x="70328" y="33998"/>
                  <a:pt x="70066" y="34027"/>
                  <a:pt x="69813" y="34080"/>
                </a:cubicBezTo>
                <a:lnTo>
                  <a:pt x="69842" y="34060"/>
                </a:lnTo>
                <a:cubicBezTo>
                  <a:pt x="69715" y="33875"/>
                  <a:pt x="69576" y="33704"/>
                  <a:pt x="69425" y="33549"/>
                </a:cubicBezTo>
                <a:cubicBezTo>
                  <a:pt x="69495" y="32977"/>
                  <a:pt x="69977" y="32548"/>
                  <a:pt x="70556" y="32544"/>
                </a:cubicBezTo>
                <a:close/>
                <a:moveTo>
                  <a:pt x="86392" y="32544"/>
                </a:moveTo>
                <a:cubicBezTo>
                  <a:pt x="86951" y="32544"/>
                  <a:pt x="87433" y="32953"/>
                  <a:pt x="87527" y="33500"/>
                </a:cubicBezTo>
                <a:cubicBezTo>
                  <a:pt x="87363" y="33667"/>
                  <a:pt x="87212" y="33847"/>
                  <a:pt x="87073" y="34043"/>
                </a:cubicBezTo>
                <a:cubicBezTo>
                  <a:pt x="86869" y="34011"/>
                  <a:pt x="86662" y="33994"/>
                  <a:pt x="86449" y="33994"/>
                </a:cubicBezTo>
                <a:lnTo>
                  <a:pt x="86424" y="33994"/>
                </a:lnTo>
                <a:cubicBezTo>
                  <a:pt x="86159" y="33998"/>
                  <a:pt x="85897" y="34027"/>
                  <a:pt x="85644" y="34080"/>
                </a:cubicBezTo>
                <a:lnTo>
                  <a:pt x="85669" y="34060"/>
                </a:lnTo>
                <a:cubicBezTo>
                  <a:pt x="85542" y="33875"/>
                  <a:pt x="85403" y="33704"/>
                  <a:pt x="85252" y="33549"/>
                </a:cubicBezTo>
                <a:cubicBezTo>
                  <a:pt x="85325" y="32977"/>
                  <a:pt x="85808" y="32548"/>
                  <a:pt x="86387" y="32544"/>
                </a:cubicBezTo>
                <a:close/>
                <a:moveTo>
                  <a:pt x="11184" y="32410"/>
                </a:moveTo>
                <a:cubicBezTo>
                  <a:pt x="12459" y="32410"/>
                  <a:pt x="13643" y="33030"/>
                  <a:pt x="14370" y="34076"/>
                </a:cubicBezTo>
                <a:cubicBezTo>
                  <a:pt x="14149" y="34120"/>
                  <a:pt x="13929" y="34186"/>
                  <a:pt x="13720" y="34272"/>
                </a:cubicBezTo>
                <a:cubicBezTo>
                  <a:pt x="13100" y="33492"/>
                  <a:pt x="12180" y="33047"/>
                  <a:pt x="11184" y="33047"/>
                </a:cubicBezTo>
                <a:lnTo>
                  <a:pt x="11164" y="33047"/>
                </a:lnTo>
                <a:cubicBezTo>
                  <a:pt x="10195" y="33055"/>
                  <a:pt x="9289" y="33488"/>
                  <a:pt x="8672" y="34239"/>
                </a:cubicBezTo>
                <a:cubicBezTo>
                  <a:pt x="8459" y="34161"/>
                  <a:pt x="8235" y="34101"/>
                  <a:pt x="8010" y="34060"/>
                </a:cubicBezTo>
                <a:cubicBezTo>
                  <a:pt x="8542" y="33300"/>
                  <a:pt x="9326" y="32765"/>
                  <a:pt x="10204" y="32536"/>
                </a:cubicBezTo>
                <a:cubicBezTo>
                  <a:pt x="10204" y="32536"/>
                  <a:pt x="10204" y="32540"/>
                  <a:pt x="10208" y="32544"/>
                </a:cubicBezTo>
                <a:lnTo>
                  <a:pt x="10273" y="32520"/>
                </a:lnTo>
                <a:cubicBezTo>
                  <a:pt x="10481" y="32467"/>
                  <a:pt x="10698" y="32434"/>
                  <a:pt x="10915" y="32418"/>
                </a:cubicBezTo>
                <a:cubicBezTo>
                  <a:pt x="10919" y="32422"/>
                  <a:pt x="10919" y="32422"/>
                  <a:pt x="10919" y="32426"/>
                </a:cubicBezTo>
                <a:lnTo>
                  <a:pt x="10947" y="32418"/>
                </a:lnTo>
                <a:cubicBezTo>
                  <a:pt x="11017" y="32414"/>
                  <a:pt x="11090" y="32410"/>
                  <a:pt x="11160" y="32410"/>
                </a:cubicBezTo>
                <a:close/>
                <a:moveTo>
                  <a:pt x="27015" y="32410"/>
                </a:moveTo>
                <a:cubicBezTo>
                  <a:pt x="28284" y="32410"/>
                  <a:pt x="29473" y="33030"/>
                  <a:pt x="30201" y="34076"/>
                </a:cubicBezTo>
                <a:cubicBezTo>
                  <a:pt x="29975" y="34120"/>
                  <a:pt x="29760" y="34186"/>
                  <a:pt x="29551" y="34272"/>
                </a:cubicBezTo>
                <a:cubicBezTo>
                  <a:pt x="28930" y="33492"/>
                  <a:pt x="28007" y="33047"/>
                  <a:pt x="27015" y="33047"/>
                </a:cubicBezTo>
                <a:lnTo>
                  <a:pt x="26990" y="33047"/>
                </a:lnTo>
                <a:cubicBezTo>
                  <a:pt x="26022" y="33055"/>
                  <a:pt x="25115" y="33488"/>
                  <a:pt x="24503" y="34239"/>
                </a:cubicBezTo>
                <a:cubicBezTo>
                  <a:pt x="24286" y="34161"/>
                  <a:pt x="24065" y="34101"/>
                  <a:pt x="23837" y="34060"/>
                </a:cubicBezTo>
                <a:cubicBezTo>
                  <a:pt x="24372" y="33300"/>
                  <a:pt x="25152" y="32765"/>
                  <a:pt x="26030" y="32536"/>
                </a:cubicBezTo>
                <a:cubicBezTo>
                  <a:pt x="26035" y="32536"/>
                  <a:pt x="26035" y="32540"/>
                  <a:pt x="26035" y="32544"/>
                </a:cubicBezTo>
                <a:lnTo>
                  <a:pt x="26099" y="32520"/>
                </a:lnTo>
                <a:cubicBezTo>
                  <a:pt x="26312" y="32467"/>
                  <a:pt x="26525" y="32434"/>
                  <a:pt x="26745" y="32418"/>
                </a:cubicBezTo>
                <a:cubicBezTo>
                  <a:pt x="26745" y="32422"/>
                  <a:pt x="26745" y="32422"/>
                  <a:pt x="26749" y="32426"/>
                </a:cubicBezTo>
                <a:lnTo>
                  <a:pt x="26774" y="32418"/>
                </a:lnTo>
                <a:cubicBezTo>
                  <a:pt x="26847" y="32414"/>
                  <a:pt x="26917" y="32410"/>
                  <a:pt x="26990" y="32410"/>
                </a:cubicBezTo>
                <a:close/>
                <a:moveTo>
                  <a:pt x="42841" y="32410"/>
                </a:moveTo>
                <a:cubicBezTo>
                  <a:pt x="44115" y="32410"/>
                  <a:pt x="45300" y="33030"/>
                  <a:pt x="46026" y="34076"/>
                </a:cubicBezTo>
                <a:cubicBezTo>
                  <a:pt x="45806" y="34120"/>
                  <a:pt x="45585" y="34186"/>
                  <a:pt x="45377" y="34272"/>
                </a:cubicBezTo>
                <a:cubicBezTo>
                  <a:pt x="44757" y="33492"/>
                  <a:pt x="43838" y="33047"/>
                  <a:pt x="42841" y="33047"/>
                </a:cubicBezTo>
                <a:lnTo>
                  <a:pt x="42821" y="33047"/>
                </a:lnTo>
                <a:cubicBezTo>
                  <a:pt x="41853" y="33055"/>
                  <a:pt x="40946" y="33488"/>
                  <a:pt x="40329" y="34239"/>
                </a:cubicBezTo>
                <a:cubicBezTo>
                  <a:pt x="40117" y="34161"/>
                  <a:pt x="39892" y="34101"/>
                  <a:pt x="39668" y="34060"/>
                </a:cubicBezTo>
                <a:cubicBezTo>
                  <a:pt x="40199" y="33300"/>
                  <a:pt x="40983" y="32765"/>
                  <a:pt x="41860" y="32536"/>
                </a:cubicBezTo>
                <a:cubicBezTo>
                  <a:pt x="41860" y="32536"/>
                  <a:pt x="41860" y="32540"/>
                  <a:pt x="41865" y="32544"/>
                </a:cubicBezTo>
                <a:lnTo>
                  <a:pt x="41930" y="32520"/>
                </a:lnTo>
                <a:cubicBezTo>
                  <a:pt x="42139" y="32467"/>
                  <a:pt x="42355" y="32434"/>
                  <a:pt x="42571" y="32418"/>
                </a:cubicBezTo>
                <a:cubicBezTo>
                  <a:pt x="42576" y="32422"/>
                  <a:pt x="42576" y="32422"/>
                  <a:pt x="42576" y="32426"/>
                </a:cubicBezTo>
                <a:lnTo>
                  <a:pt x="42604" y="32418"/>
                </a:lnTo>
                <a:cubicBezTo>
                  <a:pt x="42674" y="32414"/>
                  <a:pt x="42747" y="32410"/>
                  <a:pt x="42816" y="32410"/>
                </a:cubicBezTo>
                <a:close/>
                <a:moveTo>
                  <a:pt x="58671" y="32410"/>
                </a:moveTo>
                <a:cubicBezTo>
                  <a:pt x="59942" y="32410"/>
                  <a:pt x="61131" y="33030"/>
                  <a:pt x="61857" y="34076"/>
                </a:cubicBezTo>
                <a:cubicBezTo>
                  <a:pt x="61632" y="34120"/>
                  <a:pt x="61416" y="34186"/>
                  <a:pt x="61208" y="34272"/>
                </a:cubicBezTo>
                <a:cubicBezTo>
                  <a:pt x="60588" y="33492"/>
                  <a:pt x="59664" y="33047"/>
                  <a:pt x="58671" y="33047"/>
                </a:cubicBezTo>
                <a:lnTo>
                  <a:pt x="58652" y="33047"/>
                </a:lnTo>
                <a:cubicBezTo>
                  <a:pt x="57679" y="33055"/>
                  <a:pt x="56773" y="33488"/>
                  <a:pt x="56160" y="34239"/>
                </a:cubicBezTo>
                <a:cubicBezTo>
                  <a:pt x="55943" y="34161"/>
                  <a:pt x="55723" y="34101"/>
                  <a:pt x="55494" y="34060"/>
                </a:cubicBezTo>
                <a:cubicBezTo>
                  <a:pt x="56030" y="33300"/>
                  <a:pt x="56809" y="32765"/>
                  <a:pt x="57687" y="32536"/>
                </a:cubicBezTo>
                <a:cubicBezTo>
                  <a:pt x="57691" y="32536"/>
                  <a:pt x="57691" y="32540"/>
                  <a:pt x="57691" y="32544"/>
                </a:cubicBezTo>
                <a:lnTo>
                  <a:pt x="57757" y="32520"/>
                </a:lnTo>
                <a:cubicBezTo>
                  <a:pt x="57969" y="32467"/>
                  <a:pt x="58181" y="32434"/>
                  <a:pt x="58402" y="32418"/>
                </a:cubicBezTo>
                <a:cubicBezTo>
                  <a:pt x="58402" y="32422"/>
                  <a:pt x="58402" y="32422"/>
                  <a:pt x="58407" y="32426"/>
                </a:cubicBezTo>
                <a:lnTo>
                  <a:pt x="58431" y="32418"/>
                </a:lnTo>
                <a:cubicBezTo>
                  <a:pt x="58505" y="32414"/>
                  <a:pt x="58573" y="32410"/>
                  <a:pt x="58647" y="32410"/>
                </a:cubicBezTo>
                <a:close/>
                <a:moveTo>
                  <a:pt x="74498" y="32410"/>
                </a:moveTo>
                <a:cubicBezTo>
                  <a:pt x="75772" y="32410"/>
                  <a:pt x="76957" y="33030"/>
                  <a:pt x="77684" y="34076"/>
                </a:cubicBezTo>
                <a:cubicBezTo>
                  <a:pt x="77463" y="34120"/>
                  <a:pt x="77243" y="34186"/>
                  <a:pt x="77035" y="34272"/>
                </a:cubicBezTo>
                <a:cubicBezTo>
                  <a:pt x="76413" y="33492"/>
                  <a:pt x="75495" y="33047"/>
                  <a:pt x="74498" y="33047"/>
                </a:cubicBezTo>
                <a:lnTo>
                  <a:pt x="74477" y="33047"/>
                </a:lnTo>
                <a:cubicBezTo>
                  <a:pt x="73510" y="33055"/>
                  <a:pt x="72603" y="33488"/>
                  <a:pt x="71987" y="34239"/>
                </a:cubicBezTo>
                <a:cubicBezTo>
                  <a:pt x="71774" y="34161"/>
                  <a:pt x="71549" y="34101"/>
                  <a:pt x="71325" y="34060"/>
                </a:cubicBezTo>
                <a:cubicBezTo>
                  <a:pt x="71855" y="33300"/>
                  <a:pt x="72639" y="32765"/>
                  <a:pt x="73518" y="32536"/>
                </a:cubicBezTo>
                <a:cubicBezTo>
                  <a:pt x="73518" y="32536"/>
                  <a:pt x="73518" y="32540"/>
                  <a:pt x="73522" y="32544"/>
                </a:cubicBezTo>
                <a:lnTo>
                  <a:pt x="73587" y="32520"/>
                </a:lnTo>
                <a:cubicBezTo>
                  <a:pt x="73796" y="32467"/>
                  <a:pt x="74012" y="32434"/>
                  <a:pt x="74228" y="32418"/>
                </a:cubicBezTo>
                <a:cubicBezTo>
                  <a:pt x="74232" y="32422"/>
                  <a:pt x="74232" y="32422"/>
                  <a:pt x="74232" y="32426"/>
                </a:cubicBezTo>
                <a:lnTo>
                  <a:pt x="74262" y="32418"/>
                </a:lnTo>
                <a:cubicBezTo>
                  <a:pt x="74330" y="32414"/>
                  <a:pt x="74404" y="32410"/>
                  <a:pt x="74473" y="32410"/>
                </a:cubicBezTo>
                <a:close/>
                <a:moveTo>
                  <a:pt x="90329" y="32410"/>
                </a:moveTo>
                <a:cubicBezTo>
                  <a:pt x="91599" y="32410"/>
                  <a:pt x="92788" y="33030"/>
                  <a:pt x="93514" y="34076"/>
                </a:cubicBezTo>
                <a:cubicBezTo>
                  <a:pt x="93290" y="34120"/>
                  <a:pt x="93073" y="34186"/>
                  <a:pt x="92865" y="34272"/>
                </a:cubicBezTo>
                <a:cubicBezTo>
                  <a:pt x="92244" y="33492"/>
                  <a:pt x="91321" y="33047"/>
                  <a:pt x="90329" y="33047"/>
                </a:cubicBezTo>
                <a:lnTo>
                  <a:pt x="90308" y="33047"/>
                </a:lnTo>
                <a:cubicBezTo>
                  <a:pt x="89337" y="33055"/>
                  <a:pt x="88430" y="33488"/>
                  <a:pt x="87817" y="34239"/>
                </a:cubicBezTo>
                <a:cubicBezTo>
                  <a:pt x="87601" y="34161"/>
                  <a:pt x="87380" y="34101"/>
                  <a:pt x="87152" y="34060"/>
                </a:cubicBezTo>
                <a:cubicBezTo>
                  <a:pt x="87686" y="33300"/>
                  <a:pt x="88466" y="32765"/>
                  <a:pt x="89344" y="32536"/>
                </a:cubicBezTo>
                <a:cubicBezTo>
                  <a:pt x="89348" y="32536"/>
                  <a:pt x="89348" y="32540"/>
                  <a:pt x="89348" y="32544"/>
                </a:cubicBezTo>
                <a:lnTo>
                  <a:pt x="89414" y="32520"/>
                </a:lnTo>
                <a:cubicBezTo>
                  <a:pt x="89627" y="32467"/>
                  <a:pt x="89838" y="32434"/>
                  <a:pt x="90059" y="32418"/>
                </a:cubicBezTo>
                <a:cubicBezTo>
                  <a:pt x="90059" y="32422"/>
                  <a:pt x="90059" y="32422"/>
                  <a:pt x="90063" y="32426"/>
                </a:cubicBezTo>
                <a:lnTo>
                  <a:pt x="90092" y="32418"/>
                </a:lnTo>
                <a:cubicBezTo>
                  <a:pt x="90161" y="32414"/>
                  <a:pt x="90231" y="32410"/>
                  <a:pt x="90304" y="32410"/>
                </a:cubicBezTo>
                <a:close/>
                <a:moveTo>
                  <a:pt x="19091" y="32410"/>
                </a:moveTo>
                <a:cubicBezTo>
                  <a:pt x="20369" y="32410"/>
                  <a:pt x="21562" y="33034"/>
                  <a:pt x="22289" y="34088"/>
                </a:cubicBezTo>
                <a:cubicBezTo>
                  <a:pt x="22069" y="34137"/>
                  <a:pt x="21852" y="34203"/>
                  <a:pt x="21643" y="34288"/>
                </a:cubicBezTo>
                <a:cubicBezTo>
                  <a:pt x="21025" y="33500"/>
                  <a:pt x="20102" y="33047"/>
                  <a:pt x="19099" y="33047"/>
                </a:cubicBezTo>
                <a:cubicBezTo>
                  <a:pt x="19090" y="33047"/>
                  <a:pt x="19080" y="33047"/>
                  <a:pt x="19070" y="33047"/>
                </a:cubicBezTo>
                <a:cubicBezTo>
                  <a:pt x="18708" y="33051"/>
                  <a:pt x="18348" y="33112"/>
                  <a:pt x="18013" y="33230"/>
                </a:cubicBezTo>
                <a:cubicBezTo>
                  <a:pt x="17453" y="33426"/>
                  <a:pt x="16955" y="33777"/>
                  <a:pt x="16571" y="34252"/>
                </a:cubicBezTo>
                <a:lnTo>
                  <a:pt x="16576" y="34256"/>
                </a:lnTo>
                <a:cubicBezTo>
                  <a:pt x="16359" y="34174"/>
                  <a:pt x="16138" y="34109"/>
                  <a:pt x="15914" y="34067"/>
                </a:cubicBezTo>
                <a:cubicBezTo>
                  <a:pt x="16457" y="33287"/>
                  <a:pt x="17262" y="32744"/>
                  <a:pt x="18168" y="32520"/>
                </a:cubicBezTo>
                <a:lnTo>
                  <a:pt x="18168" y="32524"/>
                </a:lnTo>
                <a:lnTo>
                  <a:pt x="18176" y="32520"/>
                </a:lnTo>
                <a:cubicBezTo>
                  <a:pt x="18466" y="32450"/>
                  <a:pt x="18764" y="32410"/>
                  <a:pt x="19066" y="32410"/>
                </a:cubicBezTo>
                <a:close/>
                <a:moveTo>
                  <a:pt x="34921" y="32410"/>
                </a:moveTo>
                <a:cubicBezTo>
                  <a:pt x="36200" y="32410"/>
                  <a:pt x="37389" y="33034"/>
                  <a:pt x="38116" y="34088"/>
                </a:cubicBezTo>
                <a:cubicBezTo>
                  <a:pt x="37895" y="34137"/>
                  <a:pt x="37679" y="34203"/>
                  <a:pt x="37470" y="34288"/>
                </a:cubicBezTo>
                <a:cubicBezTo>
                  <a:pt x="36853" y="33500"/>
                  <a:pt x="35922" y="33047"/>
                  <a:pt x="34921" y="33047"/>
                </a:cubicBezTo>
                <a:lnTo>
                  <a:pt x="34901" y="33047"/>
                </a:lnTo>
                <a:cubicBezTo>
                  <a:pt x="33925" y="33055"/>
                  <a:pt x="33014" y="33492"/>
                  <a:pt x="32397" y="34252"/>
                </a:cubicBezTo>
                <a:lnTo>
                  <a:pt x="32401" y="34256"/>
                </a:lnTo>
                <a:cubicBezTo>
                  <a:pt x="32190" y="34174"/>
                  <a:pt x="31969" y="34109"/>
                  <a:pt x="31740" y="34067"/>
                </a:cubicBezTo>
                <a:cubicBezTo>
                  <a:pt x="32288" y="33287"/>
                  <a:pt x="33092" y="32744"/>
                  <a:pt x="33994" y="32520"/>
                </a:cubicBezTo>
                <a:lnTo>
                  <a:pt x="33994" y="32524"/>
                </a:lnTo>
                <a:lnTo>
                  <a:pt x="34007" y="32520"/>
                </a:lnTo>
                <a:cubicBezTo>
                  <a:pt x="34297" y="32450"/>
                  <a:pt x="34595" y="32410"/>
                  <a:pt x="34897" y="32410"/>
                </a:cubicBezTo>
                <a:close/>
                <a:moveTo>
                  <a:pt x="50748" y="32410"/>
                </a:moveTo>
                <a:cubicBezTo>
                  <a:pt x="52026" y="32410"/>
                  <a:pt x="53219" y="33034"/>
                  <a:pt x="53947" y="34088"/>
                </a:cubicBezTo>
                <a:cubicBezTo>
                  <a:pt x="53726" y="34137"/>
                  <a:pt x="53509" y="34203"/>
                  <a:pt x="53301" y="34288"/>
                </a:cubicBezTo>
                <a:cubicBezTo>
                  <a:pt x="52680" y="33500"/>
                  <a:pt x="51753" y="33047"/>
                  <a:pt x="50752" y="33047"/>
                </a:cubicBezTo>
                <a:lnTo>
                  <a:pt x="50727" y="33047"/>
                </a:lnTo>
                <a:cubicBezTo>
                  <a:pt x="49756" y="33055"/>
                  <a:pt x="48841" y="33492"/>
                  <a:pt x="48228" y="34252"/>
                </a:cubicBezTo>
                <a:lnTo>
                  <a:pt x="48232" y="34256"/>
                </a:lnTo>
                <a:cubicBezTo>
                  <a:pt x="48016" y="34174"/>
                  <a:pt x="47796" y="34109"/>
                  <a:pt x="47570" y="34067"/>
                </a:cubicBezTo>
                <a:cubicBezTo>
                  <a:pt x="48114" y="33287"/>
                  <a:pt x="48918" y="32744"/>
                  <a:pt x="49825" y="32520"/>
                </a:cubicBezTo>
                <a:lnTo>
                  <a:pt x="49825" y="32524"/>
                </a:lnTo>
                <a:lnTo>
                  <a:pt x="49834" y="32520"/>
                </a:lnTo>
                <a:cubicBezTo>
                  <a:pt x="49935" y="32495"/>
                  <a:pt x="50033" y="32475"/>
                  <a:pt x="50135" y="32459"/>
                </a:cubicBezTo>
                <a:cubicBezTo>
                  <a:pt x="50331" y="32426"/>
                  <a:pt x="50528" y="32410"/>
                  <a:pt x="50724" y="32410"/>
                </a:cubicBezTo>
                <a:close/>
                <a:moveTo>
                  <a:pt x="66579" y="32410"/>
                </a:moveTo>
                <a:cubicBezTo>
                  <a:pt x="67857" y="32410"/>
                  <a:pt x="69046" y="33034"/>
                  <a:pt x="69772" y="34088"/>
                </a:cubicBezTo>
                <a:cubicBezTo>
                  <a:pt x="69552" y="34137"/>
                  <a:pt x="69336" y="34203"/>
                  <a:pt x="69127" y="34288"/>
                </a:cubicBezTo>
                <a:cubicBezTo>
                  <a:pt x="68511" y="33500"/>
                  <a:pt x="67580" y="33047"/>
                  <a:pt x="66579" y="33047"/>
                </a:cubicBezTo>
                <a:lnTo>
                  <a:pt x="66558" y="33047"/>
                </a:lnTo>
                <a:cubicBezTo>
                  <a:pt x="65582" y="33055"/>
                  <a:pt x="64671" y="33492"/>
                  <a:pt x="64055" y="34252"/>
                </a:cubicBezTo>
                <a:lnTo>
                  <a:pt x="64059" y="34256"/>
                </a:lnTo>
                <a:cubicBezTo>
                  <a:pt x="63847" y="34174"/>
                  <a:pt x="63626" y="34109"/>
                  <a:pt x="63397" y="34067"/>
                </a:cubicBezTo>
                <a:cubicBezTo>
                  <a:pt x="63945" y="33287"/>
                  <a:pt x="64749" y="32744"/>
                  <a:pt x="65651" y="32520"/>
                </a:cubicBezTo>
                <a:lnTo>
                  <a:pt x="65651" y="32524"/>
                </a:lnTo>
                <a:lnTo>
                  <a:pt x="65664" y="32520"/>
                </a:lnTo>
                <a:cubicBezTo>
                  <a:pt x="65954" y="32450"/>
                  <a:pt x="66252" y="32410"/>
                  <a:pt x="66554" y="32410"/>
                </a:cubicBezTo>
                <a:close/>
                <a:moveTo>
                  <a:pt x="82405" y="32410"/>
                </a:moveTo>
                <a:cubicBezTo>
                  <a:pt x="83684" y="32410"/>
                  <a:pt x="84877" y="33034"/>
                  <a:pt x="85603" y="34088"/>
                </a:cubicBezTo>
                <a:cubicBezTo>
                  <a:pt x="85382" y="34137"/>
                  <a:pt x="85167" y="34203"/>
                  <a:pt x="84958" y="34288"/>
                </a:cubicBezTo>
                <a:cubicBezTo>
                  <a:pt x="84337" y="33500"/>
                  <a:pt x="83410" y="33047"/>
                  <a:pt x="82409" y="33047"/>
                </a:cubicBezTo>
                <a:lnTo>
                  <a:pt x="82385" y="33047"/>
                </a:lnTo>
                <a:cubicBezTo>
                  <a:pt x="81412" y="33055"/>
                  <a:pt x="80498" y="33492"/>
                  <a:pt x="79885" y="34252"/>
                </a:cubicBezTo>
                <a:lnTo>
                  <a:pt x="79889" y="34256"/>
                </a:lnTo>
                <a:cubicBezTo>
                  <a:pt x="79673" y="34174"/>
                  <a:pt x="79452" y="34109"/>
                  <a:pt x="79227" y="34067"/>
                </a:cubicBezTo>
                <a:cubicBezTo>
                  <a:pt x="79771" y="33287"/>
                  <a:pt x="80575" y="32744"/>
                  <a:pt x="81482" y="32520"/>
                </a:cubicBezTo>
                <a:lnTo>
                  <a:pt x="81482" y="32524"/>
                </a:lnTo>
                <a:lnTo>
                  <a:pt x="81491" y="32520"/>
                </a:lnTo>
                <a:cubicBezTo>
                  <a:pt x="81780" y="32450"/>
                  <a:pt x="82079" y="32410"/>
                  <a:pt x="82381" y="32410"/>
                </a:cubicBezTo>
                <a:close/>
                <a:moveTo>
                  <a:pt x="11177" y="33116"/>
                </a:moveTo>
                <a:cubicBezTo>
                  <a:pt x="12148" y="33116"/>
                  <a:pt x="13045" y="33544"/>
                  <a:pt x="13651" y="34297"/>
                </a:cubicBezTo>
                <a:cubicBezTo>
                  <a:pt x="13443" y="34386"/>
                  <a:pt x="13243" y="34488"/>
                  <a:pt x="13055" y="34610"/>
                </a:cubicBezTo>
                <a:cubicBezTo>
                  <a:pt x="12576" y="34080"/>
                  <a:pt x="11899" y="33777"/>
                  <a:pt x="11184" y="33777"/>
                </a:cubicBezTo>
                <a:lnTo>
                  <a:pt x="11168" y="33777"/>
                </a:lnTo>
                <a:cubicBezTo>
                  <a:pt x="10481" y="33782"/>
                  <a:pt x="9824" y="34067"/>
                  <a:pt x="9354" y="34566"/>
                </a:cubicBezTo>
                <a:cubicBezTo>
                  <a:pt x="9158" y="34448"/>
                  <a:pt x="8954" y="34350"/>
                  <a:pt x="8742" y="34263"/>
                </a:cubicBezTo>
                <a:cubicBezTo>
                  <a:pt x="9341" y="33541"/>
                  <a:pt x="10224" y="33124"/>
                  <a:pt x="11164" y="33116"/>
                </a:cubicBezTo>
                <a:cubicBezTo>
                  <a:pt x="11168" y="33116"/>
                  <a:pt x="11173" y="33116"/>
                  <a:pt x="11177" y="33116"/>
                </a:cubicBezTo>
                <a:close/>
                <a:moveTo>
                  <a:pt x="27015" y="33116"/>
                </a:moveTo>
                <a:cubicBezTo>
                  <a:pt x="27978" y="33116"/>
                  <a:pt x="28872" y="33545"/>
                  <a:pt x="29481" y="34297"/>
                </a:cubicBezTo>
                <a:cubicBezTo>
                  <a:pt x="29273" y="34386"/>
                  <a:pt x="29073" y="34488"/>
                  <a:pt x="28881" y="34610"/>
                </a:cubicBezTo>
                <a:cubicBezTo>
                  <a:pt x="28405" y="34083"/>
                  <a:pt x="27734" y="33777"/>
                  <a:pt x="27025" y="33777"/>
                </a:cubicBezTo>
                <a:cubicBezTo>
                  <a:pt x="27016" y="33777"/>
                  <a:pt x="27007" y="33777"/>
                  <a:pt x="26998" y="33777"/>
                </a:cubicBezTo>
                <a:cubicBezTo>
                  <a:pt x="26312" y="33782"/>
                  <a:pt x="25650" y="34067"/>
                  <a:pt x="25181" y="34566"/>
                </a:cubicBezTo>
                <a:cubicBezTo>
                  <a:pt x="24989" y="34448"/>
                  <a:pt x="24785" y="34350"/>
                  <a:pt x="24572" y="34263"/>
                </a:cubicBezTo>
                <a:cubicBezTo>
                  <a:pt x="25172" y="33541"/>
                  <a:pt x="26050" y="33124"/>
                  <a:pt x="26994" y="33116"/>
                </a:cubicBezTo>
                <a:close/>
                <a:moveTo>
                  <a:pt x="42841" y="33116"/>
                </a:moveTo>
                <a:cubicBezTo>
                  <a:pt x="43809" y="33116"/>
                  <a:pt x="44703" y="33545"/>
                  <a:pt x="45308" y="34297"/>
                </a:cubicBezTo>
                <a:cubicBezTo>
                  <a:pt x="45100" y="34386"/>
                  <a:pt x="44899" y="34488"/>
                  <a:pt x="44712" y="34610"/>
                </a:cubicBezTo>
                <a:cubicBezTo>
                  <a:pt x="44234" y="34080"/>
                  <a:pt x="43556" y="33777"/>
                  <a:pt x="42841" y="33777"/>
                </a:cubicBezTo>
                <a:lnTo>
                  <a:pt x="42825" y="33777"/>
                </a:lnTo>
                <a:cubicBezTo>
                  <a:pt x="42139" y="33782"/>
                  <a:pt x="41481" y="34067"/>
                  <a:pt x="41012" y="34566"/>
                </a:cubicBezTo>
                <a:cubicBezTo>
                  <a:pt x="40815" y="34448"/>
                  <a:pt x="40611" y="34350"/>
                  <a:pt x="40399" y="34263"/>
                </a:cubicBezTo>
                <a:cubicBezTo>
                  <a:pt x="40999" y="33541"/>
                  <a:pt x="41881" y="33124"/>
                  <a:pt x="42821" y="33116"/>
                </a:cubicBezTo>
                <a:close/>
                <a:moveTo>
                  <a:pt x="58671" y="33116"/>
                </a:moveTo>
                <a:cubicBezTo>
                  <a:pt x="59636" y="33116"/>
                  <a:pt x="60530" y="33545"/>
                  <a:pt x="61138" y="34297"/>
                </a:cubicBezTo>
                <a:cubicBezTo>
                  <a:pt x="60931" y="34386"/>
                  <a:pt x="60730" y="34488"/>
                  <a:pt x="60539" y="34610"/>
                </a:cubicBezTo>
                <a:cubicBezTo>
                  <a:pt x="60060" y="34080"/>
                  <a:pt x="59387" y="33777"/>
                  <a:pt x="58671" y="33777"/>
                </a:cubicBezTo>
                <a:lnTo>
                  <a:pt x="58656" y="33777"/>
                </a:lnTo>
                <a:cubicBezTo>
                  <a:pt x="57969" y="33782"/>
                  <a:pt x="57308" y="34067"/>
                  <a:pt x="56838" y="34566"/>
                </a:cubicBezTo>
                <a:cubicBezTo>
                  <a:pt x="56646" y="34448"/>
                  <a:pt x="56441" y="34350"/>
                  <a:pt x="56229" y="34263"/>
                </a:cubicBezTo>
                <a:cubicBezTo>
                  <a:pt x="56829" y="33541"/>
                  <a:pt x="57708" y="33124"/>
                  <a:pt x="58652" y="33116"/>
                </a:cubicBezTo>
                <a:close/>
                <a:moveTo>
                  <a:pt x="74498" y="33116"/>
                </a:moveTo>
                <a:cubicBezTo>
                  <a:pt x="75466" y="33116"/>
                  <a:pt x="76360" y="33545"/>
                  <a:pt x="76965" y="34297"/>
                </a:cubicBezTo>
                <a:cubicBezTo>
                  <a:pt x="76756" y="34386"/>
                  <a:pt x="76556" y="34488"/>
                  <a:pt x="76369" y="34610"/>
                </a:cubicBezTo>
                <a:cubicBezTo>
                  <a:pt x="75890" y="34080"/>
                  <a:pt x="75213" y="33777"/>
                  <a:pt x="74496" y="33777"/>
                </a:cubicBezTo>
                <a:cubicBezTo>
                  <a:pt x="74491" y="33777"/>
                  <a:pt x="74487" y="33777"/>
                  <a:pt x="74482" y="33777"/>
                </a:cubicBezTo>
                <a:cubicBezTo>
                  <a:pt x="73796" y="33782"/>
                  <a:pt x="73138" y="34067"/>
                  <a:pt x="72669" y="34566"/>
                </a:cubicBezTo>
                <a:cubicBezTo>
                  <a:pt x="72473" y="34448"/>
                  <a:pt x="72268" y="34350"/>
                  <a:pt x="72056" y="34263"/>
                </a:cubicBezTo>
                <a:cubicBezTo>
                  <a:pt x="72656" y="33541"/>
                  <a:pt x="73538" y="33124"/>
                  <a:pt x="74477" y="33116"/>
                </a:cubicBezTo>
                <a:close/>
                <a:moveTo>
                  <a:pt x="90334" y="33115"/>
                </a:moveTo>
                <a:cubicBezTo>
                  <a:pt x="91296" y="33115"/>
                  <a:pt x="92189" y="33548"/>
                  <a:pt x="92796" y="34297"/>
                </a:cubicBezTo>
                <a:cubicBezTo>
                  <a:pt x="92587" y="34386"/>
                  <a:pt x="92387" y="34488"/>
                  <a:pt x="92195" y="34610"/>
                </a:cubicBezTo>
                <a:cubicBezTo>
                  <a:pt x="91718" y="34080"/>
                  <a:pt x="91043" y="33777"/>
                  <a:pt x="90329" y="33777"/>
                </a:cubicBezTo>
                <a:lnTo>
                  <a:pt x="90313" y="33777"/>
                </a:lnTo>
                <a:cubicBezTo>
                  <a:pt x="89627" y="33782"/>
                  <a:pt x="88965" y="34067"/>
                  <a:pt x="88495" y="34566"/>
                </a:cubicBezTo>
                <a:cubicBezTo>
                  <a:pt x="88303" y="34448"/>
                  <a:pt x="88099" y="34350"/>
                  <a:pt x="87887" y="34263"/>
                </a:cubicBezTo>
                <a:cubicBezTo>
                  <a:pt x="88487" y="33541"/>
                  <a:pt x="89365" y="33124"/>
                  <a:pt x="90308" y="33116"/>
                </a:cubicBezTo>
                <a:cubicBezTo>
                  <a:pt x="90317" y="33116"/>
                  <a:pt x="90325" y="33115"/>
                  <a:pt x="90334" y="33115"/>
                </a:cubicBezTo>
                <a:close/>
                <a:moveTo>
                  <a:pt x="19101" y="33115"/>
                </a:moveTo>
                <a:cubicBezTo>
                  <a:pt x="20071" y="33115"/>
                  <a:pt x="20971" y="33556"/>
                  <a:pt x="21575" y="34316"/>
                </a:cubicBezTo>
                <a:cubicBezTo>
                  <a:pt x="21370" y="34407"/>
                  <a:pt x="21170" y="34512"/>
                  <a:pt x="20982" y="34635"/>
                </a:cubicBezTo>
                <a:cubicBezTo>
                  <a:pt x="20504" y="34088"/>
                  <a:pt x="19818" y="33777"/>
                  <a:pt x="19091" y="33777"/>
                </a:cubicBezTo>
                <a:lnTo>
                  <a:pt x="19079" y="33777"/>
                </a:lnTo>
                <a:cubicBezTo>
                  <a:pt x="18384" y="33782"/>
                  <a:pt x="17715" y="34076"/>
                  <a:pt x="17245" y="34586"/>
                </a:cubicBezTo>
                <a:cubicBezTo>
                  <a:pt x="17053" y="34468"/>
                  <a:pt x="16849" y="34365"/>
                  <a:pt x="16640" y="34280"/>
                </a:cubicBezTo>
                <a:cubicBezTo>
                  <a:pt x="17012" y="33822"/>
                  <a:pt x="17498" y="33488"/>
                  <a:pt x="18037" y="33296"/>
                </a:cubicBezTo>
                <a:cubicBezTo>
                  <a:pt x="18364" y="33181"/>
                  <a:pt x="18715" y="33120"/>
                  <a:pt x="19075" y="33116"/>
                </a:cubicBezTo>
                <a:cubicBezTo>
                  <a:pt x="19084" y="33116"/>
                  <a:pt x="19092" y="33115"/>
                  <a:pt x="19101" y="33115"/>
                </a:cubicBezTo>
                <a:close/>
                <a:moveTo>
                  <a:pt x="34921" y="33116"/>
                </a:moveTo>
                <a:cubicBezTo>
                  <a:pt x="35898" y="33116"/>
                  <a:pt x="36797" y="33553"/>
                  <a:pt x="37405" y="34316"/>
                </a:cubicBezTo>
                <a:cubicBezTo>
                  <a:pt x="37196" y="34407"/>
                  <a:pt x="37000" y="34512"/>
                  <a:pt x="36812" y="34635"/>
                </a:cubicBezTo>
                <a:cubicBezTo>
                  <a:pt x="36788" y="34607"/>
                  <a:pt x="36763" y="34578"/>
                  <a:pt x="36735" y="34550"/>
                </a:cubicBezTo>
                <a:cubicBezTo>
                  <a:pt x="36331" y="34125"/>
                  <a:pt x="35792" y="33860"/>
                  <a:pt x="35212" y="33794"/>
                </a:cubicBezTo>
                <a:cubicBezTo>
                  <a:pt x="35208" y="33794"/>
                  <a:pt x="35200" y="33790"/>
                  <a:pt x="35191" y="33790"/>
                </a:cubicBezTo>
                <a:cubicBezTo>
                  <a:pt x="35159" y="33786"/>
                  <a:pt x="35130" y="33786"/>
                  <a:pt x="35097" y="33782"/>
                </a:cubicBezTo>
                <a:lnTo>
                  <a:pt x="35053" y="33782"/>
                </a:lnTo>
                <a:cubicBezTo>
                  <a:pt x="35028" y="33777"/>
                  <a:pt x="35004" y="33777"/>
                  <a:pt x="34974" y="33777"/>
                </a:cubicBezTo>
                <a:lnTo>
                  <a:pt x="34906" y="33777"/>
                </a:lnTo>
                <a:cubicBezTo>
                  <a:pt x="34819" y="33777"/>
                  <a:pt x="34734" y="33782"/>
                  <a:pt x="34648" y="33790"/>
                </a:cubicBezTo>
                <a:cubicBezTo>
                  <a:pt x="34563" y="33802"/>
                  <a:pt x="34476" y="33814"/>
                  <a:pt x="34391" y="33835"/>
                </a:cubicBezTo>
                <a:cubicBezTo>
                  <a:pt x="34269" y="33860"/>
                  <a:pt x="34141" y="33896"/>
                  <a:pt x="34024" y="33941"/>
                </a:cubicBezTo>
                <a:cubicBezTo>
                  <a:pt x="33664" y="34080"/>
                  <a:pt x="33337" y="34301"/>
                  <a:pt x="33072" y="34586"/>
                </a:cubicBezTo>
                <a:cubicBezTo>
                  <a:pt x="32880" y="34468"/>
                  <a:pt x="32680" y="34365"/>
                  <a:pt x="32467" y="34280"/>
                </a:cubicBezTo>
                <a:cubicBezTo>
                  <a:pt x="33068" y="33545"/>
                  <a:pt x="33954" y="33124"/>
                  <a:pt x="34901" y="33116"/>
                </a:cubicBezTo>
                <a:close/>
                <a:moveTo>
                  <a:pt x="50752" y="33116"/>
                </a:moveTo>
                <a:cubicBezTo>
                  <a:pt x="51724" y="33116"/>
                  <a:pt x="52627" y="33553"/>
                  <a:pt x="53231" y="34316"/>
                </a:cubicBezTo>
                <a:cubicBezTo>
                  <a:pt x="53027" y="34407"/>
                  <a:pt x="52827" y="34512"/>
                  <a:pt x="52639" y="34635"/>
                </a:cubicBezTo>
                <a:cubicBezTo>
                  <a:pt x="52162" y="34088"/>
                  <a:pt x="51475" y="33777"/>
                  <a:pt x="50748" y="33777"/>
                </a:cubicBezTo>
                <a:lnTo>
                  <a:pt x="50736" y="33777"/>
                </a:lnTo>
                <a:cubicBezTo>
                  <a:pt x="50041" y="33782"/>
                  <a:pt x="49372" y="34076"/>
                  <a:pt x="48902" y="34586"/>
                </a:cubicBezTo>
                <a:cubicBezTo>
                  <a:pt x="48710" y="34468"/>
                  <a:pt x="48506" y="34365"/>
                  <a:pt x="48298" y="34280"/>
                </a:cubicBezTo>
                <a:cubicBezTo>
                  <a:pt x="48898" y="33545"/>
                  <a:pt x="49785" y="33124"/>
                  <a:pt x="50731" y="33116"/>
                </a:cubicBezTo>
                <a:close/>
                <a:moveTo>
                  <a:pt x="66579" y="33116"/>
                </a:moveTo>
                <a:cubicBezTo>
                  <a:pt x="67555" y="33116"/>
                  <a:pt x="68454" y="33553"/>
                  <a:pt x="69062" y="34316"/>
                </a:cubicBezTo>
                <a:cubicBezTo>
                  <a:pt x="68854" y="34407"/>
                  <a:pt x="68658" y="34512"/>
                  <a:pt x="68470" y="34635"/>
                </a:cubicBezTo>
                <a:cubicBezTo>
                  <a:pt x="67992" y="34088"/>
                  <a:pt x="67306" y="33777"/>
                  <a:pt x="66579" y="33777"/>
                </a:cubicBezTo>
                <a:lnTo>
                  <a:pt x="66562" y="33777"/>
                </a:lnTo>
                <a:cubicBezTo>
                  <a:pt x="65868" y="33782"/>
                  <a:pt x="65202" y="34076"/>
                  <a:pt x="64729" y="34586"/>
                </a:cubicBezTo>
                <a:cubicBezTo>
                  <a:pt x="64537" y="34468"/>
                  <a:pt x="64337" y="34365"/>
                  <a:pt x="64124" y="34280"/>
                </a:cubicBezTo>
                <a:cubicBezTo>
                  <a:pt x="64724" y="33545"/>
                  <a:pt x="65611" y="33124"/>
                  <a:pt x="66558" y="33116"/>
                </a:cubicBezTo>
                <a:close/>
                <a:moveTo>
                  <a:pt x="82409" y="33116"/>
                </a:moveTo>
                <a:cubicBezTo>
                  <a:pt x="83382" y="33116"/>
                  <a:pt x="84284" y="33553"/>
                  <a:pt x="84888" y="34316"/>
                </a:cubicBezTo>
                <a:cubicBezTo>
                  <a:pt x="84684" y="34407"/>
                  <a:pt x="84484" y="34512"/>
                  <a:pt x="84296" y="34635"/>
                </a:cubicBezTo>
                <a:cubicBezTo>
                  <a:pt x="83819" y="34088"/>
                  <a:pt x="83133" y="33777"/>
                  <a:pt x="82409" y="33777"/>
                </a:cubicBezTo>
                <a:lnTo>
                  <a:pt x="82393" y="33777"/>
                </a:lnTo>
                <a:cubicBezTo>
                  <a:pt x="81699" y="33782"/>
                  <a:pt x="81029" y="34076"/>
                  <a:pt x="80560" y="34586"/>
                </a:cubicBezTo>
                <a:cubicBezTo>
                  <a:pt x="80367" y="34468"/>
                  <a:pt x="80163" y="34365"/>
                  <a:pt x="79955" y="34280"/>
                </a:cubicBezTo>
                <a:cubicBezTo>
                  <a:pt x="80555" y="33545"/>
                  <a:pt x="81442" y="33124"/>
                  <a:pt x="82389" y="33116"/>
                </a:cubicBezTo>
                <a:close/>
                <a:moveTo>
                  <a:pt x="11195" y="33847"/>
                </a:moveTo>
                <a:cubicBezTo>
                  <a:pt x="11879" y="33847"/>
                  <a:pt x="12529" y="34140"/>
                  <a:pt x="12993" y="34648"/>
                </a:cubicBezTo>
                <a:cubicBezTo>
                  <a:pt x="12821" y="34762"/>
                  <a:pt x="12655" y="34889"/>
                  <a:pt x="12503" y="35027"/>
                </a:cubicBezTo>
                <a:cubicBezTo>
                  <a:pt x="12159" y="34672"/>
                  <a:pt x="11683" y="34463"/>
                  <a:pt x="11185" y="34463"/>
                </a:cubicBezTo>
                <a:cubicBezTo>
                  <a:pt x="11181" y="34463"/>
                  <a:pt x="11176" y="34463"/>
                  <a:pt x="11172" y="34463"/>
                </a:cubicBezTo>
                <a:cubicBezTo>
                  <a:pt x="10698" y="34468"/>
                  <a:pt x="10253" y="34652"/>
                  <a:pt x="9914" y="34978"/>
                </a:cubicBezTo>
                <a:cubicBezTo>
                  <a:pt x="9758" y="34840"/>
                  <a:pt x="9591" y="34717"/>
                  <a:pt x="9415" y="34607"/>
                </a:cubicBezTo>
                <a:cubicBezTo>
                  <a:pt x="9869" y="34125"/>
                  <a:pt x="10506" y="33851"/>
                  <a:pt x="11168" y="33847"/>
                </a:cubicBezTo>
                <a:cubicBezTo>
                  <a:pt x="11177" y="33847"/>
                  <a:pt x="11186" y="33847"/>
                  <a:pt x="11195" y="33847"/>
                </a:cubicBezTo>
                <a:close/>
                <a:moveTo>
                  <a:pt x="27025" y="33847"/>
                </a:moveTo>
                <a:cubicBezTo>
                  <a:pt x="27709" y="33847"/>
                  <a:pt x="28360" y="34140"/>
                  <a:pt x="28819" y="34648"/>
                </a:cubicBezTo>
                <a:cubicBezTo>
                  <a:pt x="28648" y="34762"/>
                  <a:pt x="28485" y="34889"/>
                  <a:pt x="28329" y="35027"/>
                </a:cubicBezTo>
                <a:cubicBezTo>
                  <a:pt x="27989" y="34672"/>
                  <a:pt x="27514" y="34463"/>
                  <a:pt x="27016" y="34463"/>
                </a:cubicBezTo>
                <a:cubicBezTo>
                  <a:pt x="27011" y="34463"/>
                  <a:pt x="27007" y="34463"/>
                  <a:pt x="27002" y="34463"/>
                </a:cubicBezTo>
                <a:cubicBezTo>
                  <a:pt x="26529" y="34468"/>
                  <a:pt x="26084" y="34652"/>
                  <a:pt x="25745" y="34978"/>
                </a:cubicBezTo>
                <a:cubicBezTo>
                  <a:pt x="25585" y="34840"/>
                  <a:pt x="25417" y="34717"/>
                  <a:pt x="25242" y="34607"/>
                </a:cubicBezTo>
                <a:cubicBezTo>
                  <a:pt x="25699" y="34125"/>
                  <a:pt x="26337" y="33851"/>
                  <a:pt x="26998" y="33847"/>
                </a:cubicBezTo>
                <a:cubicBezTo>
                  <a:pt x="27007" y="33847"/>
                  <a:pt x="27016" y="33847"/>
                  <a:pt x="27025" y="33847"/>
                </a:cubicBezTo>
                <a:close/>
                <a:moveTo>
                  <a:pt x="42852" y="33847"/>
                </a:moveTo>
                <a:cubicBezTo>
                  <a:pt x="43540" y="33847"/>
                  <a:pt x="44191" y="34140"/>
                  <a:pt x="44650" y="34648"/>
                </a:cubicBezTo>
                <a:cubicBezTo>
                  <a:pt x="44479" y="34762"/>
                  <a:pt x="44311" y="34889"/>
                  <a:pt x="44160" y="35027"/>
                </a:cubicBezTo>
                <a:cubicBezTo>
                  <a:pt x="43816" y="34672"/>
                  <a:pt x="43340" y="34463"/>
                  <a:pt x="42843" y="34463"/>
                </a:cubicBezTo>
                <a:cubicBezTo>
                  <a:pt x="42838" y="34463"/>
                  <a:pt x="42833" y="34463"/>
                  <a:pt x="42829" y="34463"/>
                </a:cubicBezTo>
                <a:cubicBezTo>
                  <a:pt x="42355" y="34468"/>
                  <a:pt x="41909" y="34652"/>
                  <a:pt x="41571" y="34978"/>
                </a:cubicBezTo>
                <a:cubicBezTo>
                  <a:pt x="41415" y="34840"/>
                  <a:pt x="41248" y="34717"/>
                  <a:pt x="41072" y="34607"/>
                </a:cubicBezTo>
                <a:cubicBezTo>
                  <a:pt x="41526" y="34125"/>
                  <a:pt x="42163" y="33851"/>
                  <a:pt x="42825" y="33847"/>
                </a:cubicBezTo>
                <a:cubicBezTo>
                  <a:pt x="42834" y="33847"/>
                  <a:pt x="42843" y="33847"/>
                  <a:pt x="42852" y="33847"/>
                </a:cubicBezTo>
                <a:close/>
                <a:moveTo>
                  <a:pt x="58671" y="33847"/>
                </a:moveTo>
                <a:cubicBezTo>
                  <a:pt x="59362" y="33847"/>
                  <a:pt x="60015" y="34137"/>
                  <a:pt x="60477" y="34648"/>
                </a:cubicBezTo>
                <a:cubicBezTo>
                  <a:pt x="60305" y="34762"/>
                  <a:pt x="60142" y="34889"/>
                  <a:pt x="59987" y="35027"/>
                </a:cubicBezTo>
                <a:cubicBezTo>
                  <a:pt x="59644" y="34668"/>
                  <a:pt x="59166" y="34463"/>
                  <a:pt x="58667" y="34463"/>
                </a:cubicBezTo>
                <a:lnTo>
                  <a:pt x="58659" y="34463"/>
                </a:lnTo>
                <a:cubicBezTo>
                  <a:pt x="58186" y="34468"/>
                  <a:pt x="57740" y="34652"/>
                  <a:pt x="57402" y="34978"/>
                </a:cubicBezTo>
                <a:cubicBezTo>
                  <a:pt x="57242" y="34840"/>
                  <a:pt x="57074" y="34717"/>
                  <a:pt x="56899" y="34607"/>
                </a:cubicBezTo>
                <a:cubicBezTo>
                  <a:pt x="57357" y="34125"/>
                  <a:pt x="57994" y="33851"/>
                  <a:pt x="58656" y="33847"/>
                </a:cubicBezTo>
                <a:close/>
                <a:moveTo>
                  <a:pt x="74498" y="33847"/>
                </a:moveTo>
                <a:cubicBezTo>
                  <a:pt x="75188" y="33847"/>
                  <a:pt x="75842" y="34137"/>
                  <a:pt x="76307" y="34648"/>
                </a:cubicBezTo>
                <a:cubicBezTo>
                  <a:pt x="76136" y="34762"/>
                  <a:pt x="75972" y="34889"/>
                  <a:pt x="75817" y="35027"/>
                </a:cubicBezTo>
                <a:cubicBezTo>
                  <a:pt x="75474" y="34668"/>
                  <a:pt x="74997" y="34463"/>
                  <a:pt x="74498" y="34463"/>
                </a:cubicBezTo>
                <a:lnTo>
                  <a:pt x="74486" y="34463"/>
                </a:lnTo>
                <a:cubicBezTo>
                  <a:pt x="74012" y="34468"/>
                  <a:pt x="73567" y="34652"/>
                  <a:pt x="73228" y="34978"/>
                </a:cubicBezTo>
                <a:cubicBezTo>
                  <a:pt x="73073" y="34840"/>
                  <a:pt x="72905" y="34717"/>
                  <a:pt x="72730" y="34607"/>
                </a:cubicBezTo>
                <a:cubicBezTo>
                  <a:pt x="73183" y="34125"/>
                  <a:pt x="73821" y="33851"/>
                  <a:pt x="74482" y="33847"/>
                </a:cubicBezTo>
                <a:close/>
                <a:moveTo>
                  <a:pt x="90329" y="33847"/>
                </a:moveTo>
                <a:cubicBezTo>
                  <a:pt x="91019" y="33847"/>
                  <a:pt x="91672" y="34137"/>
                  <a:pt x="92134" y="34648"/>
                </a:cubicBezTo>
                <a:cubicBezTo>
                  <a:pt x="91963" y="34762"/>
                  <a:pt x="91799" y="34889"/>
                  <a:pt x="91644" y="35027"/>
                </a:cubicBezTo>
                <a:cubicBezTo>
                  <a:pt x="91301" y="34668"/>
                  <a:pt x="90823" y="34463"/>
                  <a:pt x="90325" y="34463"/>
                </a:cubicBezTo>
                <a:lnTo>
                  <a:pt x="90317" y="34463"/>
                </a:lnTo>
                <a:cubicBezTo>
                  <a:pt x="89842" y="34468"/>
                  <a:pt x="89397" y="34652"/>
                  <a:pt x="89058" y="34978"/>
                </a:cubicBezTo>
                <a:cubicBezTo>
                  <a:pt x="88899" y="34840"/>
                  <a:pt x="88732" y="34717"/>
                  <a:pt x="88556" y="34607"/>
                </a:cubicBezTo>
                <a:cubicBezTo>
                  <a:pt x="89014" y="34125"/>
                  <a:pt x="89651" y="33851"/>
                  <a:pt x="90313" y="33847"/>
                </a:cubicBezTo>
                <a:close/>
                <a:moveTo>
                  <a:pt x="11184" y="34533"/>
                </a:moveTo>
                <a:cubicBezTo>
                  <a:pt x="11662" y="34533"/>
                  <a:pt x="12119" y="34733"/>
                  <a:pt x="12450" y="35076"/>
                </a:cubicBezTo>
                <a:cubicBezTo>
                  <a:pt x="12323" y="35199"/>
                  <a:pt x="12201" y="35330"/>
                  <a:pt x="12086" y="35468"/>
                </a:cubicBezTo>
                <a:cubicBezTo>
                  <a:pt x="12082" y="35460"/>
                  <a:pt x="12078" y="35456"/>
                  <a:pt x="12070" y="35449"/>
                </a:cubicBezTo>
                <a:cubicBezTo>
                  <a:pt x="11841" y="35207"/>
                  <a:pt x="11522" y="35068"/>
                  <a:pt x="11184" y="35068"/>
                </a:cubicBezTo>
                <a:lnTo>
                  <a:pt x="11175" y="35068"/>
                </a:lnTo>
                <a:cubicBezTo>
                  <a:pt x="10857" y="35068"/>
                  <a:pt x="10563" y="35191"/>
                  <a:pt x="10334" y="35411"/>
                </a:cubicBezTo>
                <a:cubicBezTo>
                  <a:pt x="10220" y="35272"/>
                  <a:pt x="10097" y="35146"/>
                  <a:pt x="9967" y="35027"/>
                </a:cubicBezTo>
                <a:cubicBezTo>
                  <a:pt x="10293" y="34713"/>
                  <a:pt x="10719" y="34537"/>
                  <a:pt x="11172" y="34533"/>
                </a:cubicBezTo>
                <a:close/>
                <a:moveTo>
                  <a:pt x="27010" y="34533"/>
                </a:moveTo>
                <a:cubicBezTo>
                  <a:pt x="27488" y="34533"/>
                  <a:pt x="27950" y="34733"/>
                  <a:pt x="28280" y="35076"/>
                </a:cubicBezTo>
                <a:cubicBezTo>
                  <a:pt x="28150" y="35199"/>
                  <a:pt x="28027" y="35330"/>
                  <a:pt x="27917" y="35468"/>
                </a:cubicBezTo>
                <a:cubicBezTo>
                  <a:pt x="27909" y="35460"/>
                  <a:pt x="27905" y="35456"/>
                  <a:pt x="27901" y="35449"/>
                </a:cubicBezTo>
                <a:cubicBezTo>
                  <a:pt x="27668" y="35207"/>
                  <a:pt x="27349" y="35068"/>
                  <a:pt x="27015" y="35068"/>
                </a:cubicBezTo>
                <a:lnTo>
                  <a:pt x="27006" y="35068"/>
                </a:lnTo>
                <a:cubicBezTo>
                  <a:pt x="26688" y="35068"/>
                  <a:pt x="26390" y="35191"/>
                  <a:pt x="26165" y="35411"/>
                </a:cubicBezTo>
                <a:cubicBezTo>
                  <a:pt x="26050" y="35272"/>
                  <a:pt x="25928" y="35146"/>
                  <a:pt x="25797" y="35027"/>
                </a:cubicBezTo>
                <a:cubicBezTo>
                  <a:pt x="26120" y="34713"/>
                  <a:pt x="26549" y="34537"/>
                  <a:pt x="27002" y="34533"/>
                </a:cubicBezTo>
                <a:close/>
                <a:moveTo>
                  <a:pt x="42841" y="34533"/>
                </a:moveTo>
                <a:cubicBezTo>
                  <a:pt x="43319" y="34533"/>
                  <a:pt x="43777" y="34733"/>
                  <a:pt x="44107" y="35076"/>
                </a:cubicBezTo>
                <a:cubicBezTo>
                  <a:pt x="43981" y="35199"/>
                  <a:pt x="43858" y="35330"/>
                  <a:pt x="43743" y="35468"/>
                </a:cubicBezTo>
                <a:cubicBezTo>
                  <a:pt x="43739" y="35460"/>
                  <a:pt x="43736" y="35456"/>
                  <a:pt x="43728" y="35449"/>
                </a:cubicBezTo>
                <a:cubicBezTo>
                  <a:pt x="43498" y="35207"/>
                  <a:pt x="43180" y="35068"/>
                  <a:pt x="42841" y="35068"/>
                </a:cubicBezTo>
                <a:lnTo>
                  <a:pt x="42833" y="35068"/>
                </a:lnTo>
                <a:cubicBezTo>
                  <a:pt x="42514" y="35068"/>
                  <a:pt x="42220" y="35191"/>
                  <a:pt x="41992" y="35411"/>
                </a:cubicBezTo>
                <a:cubicBezTo>
                  <a:pt x="41877" y="35272"/>
                  <a:pt x="41755" y="35146"/>
                  <a:pt x="41624" y="35027"/>
                </a:cubicBezTo>
                <a:cubicBezTo>
                  <a:pt x="41951" y="34713"/>
                  <a:pt x="42375" y="34537"/>
                  <a:pt x="42829" y="34533"/>
                </a:cubicBezTo>
                <a:close/>
                <a:moveTo>
                  <a:pt x="58673" y="34533"/>
                </a:moveTo>
                <a:cubicBezTo>
                  <a:pt x="59151" y="34533"/>
                  <a:pt x="59606" y="34732"/>
                  <a:pt x="59938" y="35076"/>
                </a:cubicBezTo>
                <a:cubicBezTo>
                  <a:pt x="59807" y="35199"/>
                  <a:pt x="59685" y="35330"/>
                  <a:pt x="59574" y="35468"/>
                </a:cubicBezTo>
                <a:cubicBezTo>
                  <a:pt x="59553" y="35444"/>
                  <a:pt x="59534" y="35424"/>
                  <a:pt x="59509" y="35403"/>
                </a:cubicBezTo>
                <a:cubicBezTo>
                  <a:pt x="59284" y="35187"/>
                  <a:pt x="58986" y="35068"/>
                  <a:pt x="58671" y="35068"/>
                </a:cubicBezTo>
                <a:lnTo>
                  <a:pt x="58663" y="35068"/>
                </a:lnTo>
                <a:cubicBezTo>
                  <a:pt x="58345" y="35068"/>
                  <a:pt x="58047" y="35191"/>
                  <a:pt x="57822" y="35411"/>
                </a:cubicBezTo>
                <a:cubicBezTo>
                  <a:pt x="57708" y="35272"/>
                  <a:pt x="57585" y="35146"/>
                  <a:pt x="57455" y="35027"/>
                </a:cubicBezTo>
                <a:cubicBezTo>
                  <a:pt x="57777" y="34713"/>
                  <a:pt x="58206" y="34537"/>
                  <a:pt x="58659" y="34533"/>
                </a:cubicBezTo>
                <a:cubicBezTo>
                  <a:pt x="58664" y="34533"/>
                  <a:pt x="58669" y="34533"/>
                  <a:pt x="58673" y="34533"/>
                </a:cubicBezTo>
                <a:close/>
                <a:moveTo>
                  <a:pt x="74498" y="34533"/>
                </a:moveTo>
                <a:cubicBezTo>
                  <a:pt x="74976" y="34533"/>
                  <a:pt x="75438" y="34733"/>
                  <a:pt x="75764" y="35076"/>
                </a:cubicBezTo>
                <a:cubicBezTo>
                  <a:pt x="75638" y="35199"/>
                  <a:pt x="75515" y="35330"/>
                  <a:pt x="75401" y="35468"/>
                </a:cubicBezTo>
                <a:cubicBezTo>
                  <a:pt x="75172" y="35215"/>
                  <a:pt x="74845" y="35068"/>
                  <a:pt x="74498" y="35068"/>
                </a:cubicBezTo>
                <a:lnTo>
                  <a:pt x="74490" y="35068"/>
                </a:lnTo>
                <a:cubicBezTo>
                  <a:pt x="74175" y="35068"/>
                  <a:pt x="73877" y="35191"/>
                  <a:pt x="73649" y="35411"/>
                </a:cubicBezTo>
                <a:cubicBezTo>
                  <a:pt x="73534" y="35272"/>
                  <a:pt x="73412" y="35146"/>
                  <a:pt x="73281" y="35027"/>
                </a:cubicBezTo>
                <a:cubicBezTo>
                  <a:pt x="73608" y="34713"/>
                  <a:pt x="74032" y="34537"/>
                  <a:pt x="74486" y="34533"/>
                </a:cubicBezTo>
                <a:close/>
                <a:moveTo>
                  <a:pt x="90331" y="34533"/>
                </a:moveTo>
                <a:cubicBezTo>
                  <a:pt x="90807" y="34533"/>
                  <a:pt x="91263" y="34732"/>
                  <a:pt x="91595" y="35076"/>
                </a:cubicBezTo>
                <a:cubicBezTo>
                  <a:pt x="91465" y="35199"/>
                  <a:pt x="91342" y="35330"/>
                  <a:pt x="91231" y="35468"/>
                </a:cubicBezTo>
                <a:cubicBezTo>
                  <a:pt x="90999" y="35215"/>
                  <a:pt x="90672" y="35068"/>
                  <a:pt x="90329" y="35068"/>
                </a:cubicBezTo>
                <a:lnTo>
                  <a:pt x="90321" y="35068"/>
                </a:lnTo>
                <a:cubicBezTo>
                  <a:pt x="90002" y="35068"/>
                  <a:pt x="89704" y="35191"/>
                  <a:pt x="89480" y="35411"/>
                </a:cubicBezTo>
                <a:cubicBezTo>
                  <a:pt x="89365" y="35272"/>
                  <a:pt x="89242" y="35146"/>
                  <a:pt x="89112" y="35027"/>
                </a:cubicBezTo>
                <a:cubicBezTo>
                  <a:pt x="89435" y="34713"/>
                  <a:pt x="89863" y="34537"/>
                  <a:pt x="90317" y="34533"/>
                </a:cubicBezTo>
                <a:cubicBezTo>
                  <a:pt x="90321" y="34533"/>
                  <a:pt x="90326" y="34533"/>
                  <a:pt x="90331" y="34533"/>
                </a:cubicBezTo>
                <a:close/>
                <a:moveTo>
                  <a:pt x="11184" y="35138"/>
                </a:moveTo>
                <a:cubicBezTo>
                  <a:pt x="11503" y="35138"/>
                  <a:pt x="11801" y="35268"/>
                  <a:pt x="12021" y="35498"/>
                </a:cubicBezTo>
                <a:cubicBezTo>
                  <a:pt x="12029" y="35505"/>
                  <a:pt x="12037" y="35513"/>
                  <a:pt x="12046" y="35526"/>
                </a:cubicBezTo>
                <a:cubicBezTo>
                  <a:pt x="11797" y="35845"/>
                  <a:pt x="11592" y="36203"/>
                  <a:pt x="11449" y="36595"/>
                </a:cubicBezTo>
                <a:cubicBezTo>
                  <a:pt x="11351" y="36591"/>
                  <a:pt x="11253" y="36588"/>
                  <a:pt x="11155" y="36588"/>
                </a:cubicBezTo>
                <a:cubicBezTo>
                  <a:pt x="11106" y="36588"/>
                  <a:pt x="11062" y="36588"/>
                  <a:pt x="11017" y="36591"/>
                </a:cubicBezTo>
                <a:cubicBezTo>
                  <a:pt x="10866" y="36175"/>
                  <a:pt x="10649" y="35796"/>
                  <a:pt x="10380" y="35464"/>
                </a:cubicBezTo>
                <a:cubicBezTo>
                  <a:pt x="10596" y="35256"/>
                  <a:pt x="10877" y="35138"/>
                  <a:pt x="11175" y="35138"/>
                </a:cubicBezTo>
                <a:close/>
                <a:moveTo>
                  <a:pt x="27010" y="35138"/>
                </a:moveTo>
                <a:cubicBezTo>
                  <a:pt x="27329" y="35138"/>
                  <a:pt x="27631" y="35268"/>
                  <a:pt x="27848" y="35498"/>
                </a:cubicBezTo>
                <a:cubicBezTo>
                  <a:pt x="27856" y="35505"/>
                  <a:pt x="27864" y="35513"/>
                  <a:pt x="27873" y="35526"/>
                </a:cubicBezTo>
                <a:cubicBezTo>
                  <a:pt x="27713" y="35730"/>
                  <a:pt x="27570" y="35950"/>
                  <a:pt x="27456" y="36188"/>
                </a:cubicBezTo>
                <a:cubicBezTo>
                  <a:pt x="27390" y="36318"/>
                  <a:pt x="27329" y="36457"/>
                  <a:pt x="27280" y="36595"/>
                </a:cubicBezTo>
                <a:cubicBezTo>
                  <a:pt x="27182" y="36591"/>
                  <a:pt x="27080" y="36588"/>
                  <a:pt x="26982" y="36588"/>
                </a:cubicBezTo>
                <a:cubicBezTo>
                  <a:pt x="26936" y="36588"/>
                  <a:pt x="26892" y="36588"/>
                  <a:pt x="26847" y="36591"/>
                </a:cubicBezTo>
                <a:cubicBezTo>
                  <a:pt x="26696" y="36175"/>
                  <a:pt x="26480" y="35796"/>
                  <a:pt x="26210" y="35464"/>
                </a:cubicBezTo>
                <a:cubicBezTo>
                  <a:pt x="26422" y="35256"/>
                  <a:pt x="26704" y="35138"/>
                  <a:pt x="27006" y="35138"/>
                </a:cubicBezTo>
                <a:close/>
                <a:moveTo>
                  <a:pt x="42857" y="35138"/>
                </a:moveTo>
                <a:cubicBezTo>
                  <a:pt x="43168" y="35142"/>
                  <a:pt x="43462" y="35272"/>
                  <a:pt x="43679" y="35498"/>
                </a:cubicBezTo>
                <a:cubicBezTo>
                  <a:pt x="43687" y="35505"/>
                  <a:pt x="43694" y="35513"/>
                  <a:pt x="43703" y="35526"/>
                </a:cubicBezTo>
                <a:cubicBezTo>
                  <a:pt x="43453" y="35845"/>
                  <a:pt x="43249" y="36203"/>
                  <a:pt x="43106" y="36595"/>
                </a:cubicBezTo>
                <a:cubicBezTo>
                  <a:pt x="43008" y="36591"/>
                  <a:pt x="42910" y="36588"/>
                  <a:pt x="42812" y="36588"/>
                </a:cubicBezTo>
                <a:cubicBezTo>
                  <a:pt x="42763" y="36588"/>
                  <a:pt x="42718" y="36588"/>
                  <a:pt x="42674" y="36591"/>
                </a:cubicBezTo>
                <a:cubicBezTo>
                  <a:pt x="42522" y="36175"/>
                  <a:pt x="42306" y="35796"/>
                  <a:pt x="42037" y="35464"/>
                </a:cubicBezTo>
                <a:cubicBezTo>
                  <a:pt x="42252" y="35256"/>
                  <a:pt x="42535" y="35138"/>
                  <a:pt x="42833" y="35138"/>
                </a:cubicBezTo>
                <a:close/>
                <a:moveTo>
                  <a:pt x="58667" y="35138"/>
                </a:moveTo>
                <a:cubicBezTo>
                  <a:pt x="58999" y="35138"/>
                  <a:pt x="59313" y="35277"/>
                  <a:pt x="59529" y="35526"/>
                </a:cubicBezTo>
                <a:cubicBezTo>
                  <a:pt x="59280" y="35845"/>
                  <a:pt x="59080" y="36203"/>
                  <a:pt x="58937" y="36595"/>
                </a:cubicBezTo>
                <a:cubicBezTo>
                  <a:pt x="58848" y="36591"/>
                  <a:pt x="58757" y="36588"/>
                  <a:pt x="58663" y="36588"/>
                </a:cubicBezTo>
                <a:lnTo>
                  <a:pt x="58639" y="36588"/>
                </a:lnTo>
                <a:cubicBezTo>
                  <a:pt x="58594" y="36588"/>
                  <a:pt x="58549" y="36588"/>
                  <a:pt x="58505" y="36591"/>
                </a:cubicBezTo>
                <a:cubicBezTo>
                  <a:pt x="58353" y="36175"/>
                  <a:pt x="58137" y="35796"/>
                  <a:pt x="57867" y="35464"/>
                </a:cubicBezTo>
                <a:cubicBezTo>
                  <a:pt x="58079" y="35256"/>
                  <a:pt x="58361" y="35138"/>
                  <a:pt x="58663" y="35138"/>
                </a:cubicBezTo>
                <a:close/>
                <a:moveTo>
                  <a:pt x="74498" y="35138"/>
                </a:moveTo>
                <a:cubicBezTo>
                  <a:pt x="74816" y="35138"/>
                  <a:pt x="75114" y="35268"/>
                  <a:pt x="75335" y="35498"/>
                </a:cubicBezTo>
                <a:cubicBezTo>
                  <a:pt x="75344" y="35505"/>
                  <a:pt x="75352" y="35513"/>
                  <a:pt x="75360" y="35526"/>
                </a:cubicBezTo>
                <a:cubicBezTo>
                  <a:pt x="75111" y="35845"/>
                  <a:pt x="74907" y="36203"/>
                  <a:pt x="74764" y="36595"/>
                </a:cubicBezTo>
                <a:cubicBezTo>
                  <a:pt x="74673" y="36591"/>
                  <a:pt x="74584" y="36588"/>
                  <a:pt x="74494" y="36588"/>
                </a:cubicBezTo>
                <a:lnTo>
                  <a:pt x="74469" y="36588"/>
                </a:lnTo>
                <a:cubicBezTo>
                  <a:pt x="74420" y="36588"/>
                  <a:pt x="74375" y="36588"/>
                  <a:pt x="74330" y="36591"/>
                </a:cubicBezTo>
                <a:cubicBezTo>
                  <a:pt x="74179" y="36175"/>
                  <a:pt x="73963" y="35796"/>
                  <a:pt x="73693" y="35464"/>
                </a:cubicBezTo>
                <a:cubicBezTo>
                  <a:pt x="73910" y="35256"/>
                  <a:pt x="74192" y="35138"/>
                  <a:pt x="74490" y="35138"/>
                </a:cubicBezTo>
                <a:close/>
                <a:moveTo>
                  <a:pt x="90321" y="35138"/>
                </a:moveTo>
                <a:cubicBezTo>
                  <a:pt x="90651" y="35138"/>
                  <a:pt x="90966" y="35277"/>
                  <a:pt x="91186" y="35526"/>
                </a:cubicBezTo>
                <a:cubicBezTo>
                  <a:pt x="90937" y="35845"/>
                  <a:pt x="90737" y="36203"/>
                  <a:pt x="90594" y="36595"/>
                </a:cubicBezTo>
                <a:cubicBezTo>
                  <a:pt x="90504" y="36591"/>
                  <a:pt x="90415" y="36588"/>
                  <a:pt x="90321" y="36588"/>
                </a:cubicBezTo>
                <a:lnTo>
                  <a:pt x="90296" y="36588"/>
                </a:lnTo>
                <a:cubicBezTo>
                  <a:pt x="90251" y="36588"/>
                  <a:pt x="90206" y="36588"/>
                  <a:pt x="90161" y="36591"/>
                </a:cubicBezTo>
                <a:cubicBezTo>
                  <a:pt x="90010" y="36175"/>
                  <a:pt x="89793" y="35796"/>
                  <a:pt x="89524" y="35464"/>
                </a:cubicBezTo>
                <a:cubicBezTo>
                  <a:pt x="89736" y="35256"/>
                  <a:pt x="90019" y="35138"/>
                  <a:pt x="90321" y="35138"/>
                </a:cubicBezTo>
                <a:close/>
                <a:moveTo>
                  <a:pt x="19106" y="33847"/>
                </a:moveTo>
                <a:cubicBezTo>
                  <a:pt x="19803" y="33847"/>
                  <a:pt x="20461" y="34148"/>
                  <a:pt x="20925" y="34672"/>
                </a:cubicBezTo>
                <a:cubicBezTo>
                  <a:pt x="20246" y="35130"/>
                  <a:pt x="19707" y="35799"/>
                  <a:pt x="19418" y="36600"/>
                </a:cubicBezTo>
                <a:cubicBezTo>
                  <a:pt x="19303" y="36591"/>
                  <a:pt x="19189" y="36588"/>
                  <a:pt x="19075" y="36588"/>
                </a:cubicBezTo>
                <a:cubicBezTo>
                  <a:pt x="19009" y="36588"/>
                  <a:pt x="18944" y="36591"/>
                  <a:pt x="18879" y="36595"/>
                </a:cubicBezTo>
                <a:cubicBezTo>
                  <a:pt x="18727" y="36188"/>
                  <a:pt x="18519" y="35816"/>
                  <a:pt x="18258" y="35489"/>
                </a:cubicBezTo>
                <a:lnTo>
                  <a:pt x="18258" y="35489"/>
                </a:lnTo>
                <a:lnTo>
                  <a:pt x="18262" y="35493"/>
                </a:lnTo>
                <a:cubicBezTo>
                  <a:pt x="18384" y="35362"/>
                  <a:pt x="18531" y="35268"/>
                  <a:pt x="18691" y="35211"/>
                </a:cubicBezTo>
                <a:cubicBezTo>
                  <a:pt x="18708" y="35203"/>
                  <a:pt x="18727" y="35195"/>
                  <a:pt x="18744" y="35191"/>
                </a:cubicBezTo>
                <a:cubicBezTo>
                  <a:pt x="18801" y="35174"/>
                  <a:pt x="18855" y="35162"/>
                  <a:pt x="18911" y="35150"/>
                </a:cubicBezTo>
                <a:cubicBezTo>
                  <a:pt x="18968" y="35142"/>
                  <a:pt x="19026" y="35138"/>
                  <a:pt x="19087" y="35138"/>
                </a:cubicBezTo>
                <a:lnTo>
                  <a:pt x="19107" y="35138"/>
                </a:lnTo>
                <a:cubicBezTo>
                  <a:pt x="19418" y="35142"/>
                  <a:pt x="19716" y="35272"/>
                  <a:pt x="19928" y="35498"/>
                </a:cubicBezTo>
                <a:cubicBezTo>
                  <a:pt x="19945" y="35513"/>
                  <a:pt x="19957" y="35530"/>
                  <a:pt x="19969" y="35547"/>
                </a:cubicBezTo>
                <a:lnTo>
                  <a:pt x="20026" y="35501"/>
                </a:lnTo>
                <a:cubicBezTo>
                  <a:pt x="19965" y="35432"/>
                  <a:pt x="19899" y="35370"/>
                  <a:pt x="19830" y="35317"/>
                </a:cubicBezTo>
                <a:cubicBezTo>
                  <a:pt x="19622" y="35154"/>
                  <a:pt x="19360" y="35068"/>
                  <a:pt x="19091" y="35068"/>
                </a:cubicBezTo>
                <a:lnTo>
                  <a:pt x="19087" y="35068"/>
                </a:lnTo>
                <a:cubicBezTo>
                  <a:pt x="18879" y="35068"/>
                  <a:pt x="18678" y="35121"/>
                  <a:pt x="18503" y="35219"/>
                </a:cubicBezTo>
                <a:cubicBezTo>
                  <a:pt x="18397" y="35277"/>
                  <a:pt x="18303" y="35351"/>
                  <a:pt x="18217" y="35436"/>
                </a:cubicBezTo>
                <a:cubicBezTo>
                  <a:pt x="18107" y="35297"/>
                  <a:pt x="17984" y="35170"/>
                  <a:pt x="17854" y="35048"/>
                </a:cubicBezTo>
                <a:cubicBezTo>
                  <a:pt x="17915" y="34987"/>
                  <a:pt x="17976" y="34934"/>
                  <a:pt x="18046" y="34880"/>
                </a:cubicBezTo>
                <a:cubicBezTo>
                  <a:pt x="18344" y="34659"/>
                  <a:pt x="18703" y="34537"/>
                  <a:pt x="19083" y="34533"/>
                </a:cubicBezTo>
                <a:lnTo>
                  <a:pt x="19091" y="34533"/>
                </a:lnTo>
                <a:cubicBezTo>
                  <a:pt x="19581" y="34533"/>
                  <a:pt x="20050" y="34742"/>
                  <a:pt x="20382" y="35101"/>
                </a:cubicBezTo>
                <a:lnTo>
                  <a:pt x="20435" y="35052"/>
                </a:lnTo>
                <a:cubicBezTo>
                  <a:pt x="20091" y="34679"/>
                  <a:pt x="19602" y="34463"/>
                  <a:pt x="19097" y="34463"/>
                </a:cubicBezTo>
                <a:cubicBezTo>
                  <a:pt x="19092" y="34463"/>
                  <a:pt x="19087" y="34463"/>
                  <a:pt x="19083" y="34463"/>
                </a:cubicBezTo>
                <a:cubicBezTo>
                  <a:pt x="18687" y="34468"/>
                  <a:pt x="18315" y="34595"/>
                  <a:pt x="18005" y="34823"/>
                </a:cubicBezTo>
                <a:cubicBezTo>
                  <a:pt x="17931" y="34876"/>
                  <a:pt x="17865" y="34938"/>
                  <a:pt x="17801" y="35003"/>
                </a:cubicBezTo>
                <a:cubicBezTo>
                  <a:pt x="17645" y="34864"/>
                  <a:pt x="17477" y="34738"/>
                  <a:pt x="17306" y="34623"/>
                </a:cubicBezTo>
                <a:cubicBezTo>
                  <a:pt x="17764" y="34133"/>
                  <a:pt x="18409" y="33851"/>
                  <a:pt x="19079" y="33847"/>
                </a:cubicBezTo>
                <a:cubicBezTo>
                  <a:pt x="19088" y="33847"/>
                  <a:pt x="19097" y="33847"/>
                  <a:pt x="19106" y="33847"/>
                </a:cubicBezTo>
                <a:close/>
                <a:moveTo>
                  <a:pt x="34933" y="33847"/>
                </a:moveTo>
                <a:cubicBezTo>
                  <a:pt x="35629" y="33847"/>
                  <a:pt x="36292" y="34148"/>
                  <a:pt x="36751" y="34672"/>
                </a:cubicBezTo>
                <a:cubicBezTo>
                  <a:pt x="36073" y="35130"/>
                  <a:pt x="35538" y="35799"/>
                  <a:pt x="35249" y="36600"/>
                </a:cubicBezTo>
                <a:cubicBezTo>
                  <a:pt x="35134" y="36591"/>
                  <a:pt x="35019" y="36588"/>
                  <a:pt x="34901" y="36588"/>
                </a:cubicBezTo>
                <a:cubicBezTo>
                  <a:pt x="34836" y="36588"/>
                  <a:pt x="34770" y="36591"/>
                  <a:pt x="34705" y="36595"/>
                </a:cubicBezTo>
                <a:cubicBezTo>
                  <a:pt x="34558" y="36188"/>
                  <a:pt x="34346" y="35816"/>
                  <a:pt x="34088" y="35489"/>
                </a:cubicBezTo>
                <a:lnTo>
                  <a:pt x="34088" y="35489"/>
                </a:lnTo>
                <a:lnTo>
                  <a:pt x="34092" y="35493"/>
                </a:lnTo>
                <a:cubicBezTo>
                  <a:pt x="34309" y="35264"/>
                  <a:pt x="34599" y="35138"/>
                  <a:pt x="34914" y="35138"/>
                </a:cubicBezTo>
                <a:cubicBezTo>
                  <a:pt x="35257" y="35138"/>
                  <a:pt x="35579" y="35285"/>
                  <a:pt x="35800" y="35547"/>
                </a:cubicBezTo>
                <a:lnTo>
                  <a:pt x="35853" y="35501"/>
                </a:lnTo>
                <a:cubicBezTo>
                  <a:pt x="35837" y="35481"/>
                  <a:pt x="35824" y="35464"/>
                  <a:pt x="35808" y="35449"/>
                </a:cubicBezTo>
                <a:cubicBezTo>
                  <a:pt x="35800" y="35440"/>
                  <a:pt x="35792" y="35432"/>
                  <a:pt x="35779" y="35424"/>
                </a:cubicBezTo>
                <a:cubicBezTo>
                  <a:pt x="35775" y="35415"/>
                  <a:pt x="35767" y="35407"/>
                  <a:pt x="35759" y="35403"/>
                </a:cubicBezTo>
                <a:cubicBezTo>
                  <a:pt x="35751" y="35391"/>
                  <a:pt x="35739" y="35383"/>
                  <a:pt x="35726" y="35370"/>
                </a:cubicBezTo>
                <a:cubicBezTo>
                  <a:pt x="35722" y="35366"/>
                  <a:pt x="35718" y="35362"/>
                  <a:pt x="35709" y="35358"/>
                </a:cubicBezTo>
                <a:cubicBezTo>
                  <a:pt x="35702" y="35351"/>
                  <a:pt x="35690" y="35342"/>
                  <a:pt x="35681" y="35334"/>
                </a:cubicBezTo>
                <a:cubicBezTo>
                  <a:pt x="35673" y="35326"/>
                  <a:pt x="35665" y="35321"/>
                  <a:pt x="35660" y="35317"/>
                </a:cubicBezTo>
                <a:cubicBezTo>
                  <a:pt x="35653" y="35309"/>
                  <a:pt x="35641" y="35305"/>
                  <a:pt x="35632" y="35297"/>
                </a:cubicBezTo>
                <a:cubicBezTo>
                  <a:pt x="35624" y="35289"/>
                  <a:pt x="35616" y="35285"/>
                  <a:pt x="35604" y="35277"/>
                </a:cubicBezTo>
                <a:cubicBezTo>
                  <a:pt x="35600" y="35272"/>
                  <a:pt x="35596" y="35268"/>
                  <a:pt x="35587" y="35264"/>
                </a:cubicBezTo>
                <a:cubicBezTo>
                  <a:pt x="35575" y="35256"/>
                  <a:pt x="35562" y="35248"/>
                  <a:pt x="35551" y="35240"/>
                </a:cubicBezTo>
                <a:cubicBezTo>
                  <a:pt x="35547" y="35240"/>
                  <a:pt x="35547" y="35240"/>
                  <a:pt x="35543" y="35236"/>
                </a:cubicBezTo>
                <a:cubicBezTo>
                  <a:pt x="35359" y="35130"/>
                  <a:pt x="35142" y="35068"/>
                  <a:pt x="34921" y="35068"/>
                </a:cubicBezTo>
                <a:lnTo>
                  <a:pt x="34914" y="35068"/>
                </a:lnTo>
                <a:cubicBezTo>
                  <a:pt x="34582" y="35068"/>
                  <a:pt x="34276" y="35199"/>
                  <a:pt x="34048" y="35436"/>
                </a:cubicBezTo>
                <a:cubicBezTo>
                  <a:pt x="33933" y="35297"/>
                  <a:pt x="33811" y="35170"/>
                  <a:pt x="33680" y="35048"/>
                </a:cubicBezTo>
                <a:cubicBezTo>
                  <a:pt x="34011" y="34721"/>
                  <a:pt x="34444" y="34537"/>
                  <a:pt x="34910" y="34533"/>
                </a:cubicBezTo>
                <a:lnTo>
                  <a:pt x="34921" y="34533"/>
                </a:lnTo>
                <a:cubicBezTo>
                  <a:pt x="35412" y="34533"/>
                  <a:pt x="35881" y="34742"/>
                  <a:pt x="36212" y="35101"/>
                </a:cubicBezTo>
                <a:lnTo>
                  <a:pt x="36261" y="35052"/>
                </a:lnTo>
                <a:cubicBezTo>
                  <a:pt x="35917" y="34679"/>
                  <a:pt x="35433" y="34463"/>
                  <a:pt x="34923" y="34463"/>
                </a:cubicBezTo>
                <a:cubicBezTo>
                  <a:pt x="34919" y="34463"/>
                  <a:pt x="34914" y="34463"/>
                  <a:pt x="34910" y="34463"/>
                </a:cubicBezTo>
                <a:cubicBezTo>
                  <a:pt x="34427" y="34468"/>
                  <a:pt x="33970" y="34659"/>
                  <a:pt x="33631" y="35003"/>
                </a:cubicBezTo>
                <a:cubicBezTo>
                  <a:pt x="33476" y="34864"/>
                  <a:pt x="33308" y="34738"/>
                  <a:pt x="33132" y="34623"/>
                </a:cubicBezTo>
                <a:cubicBezTo>
                  <a:pt x="33304" y="34444"/>
                  <a:pt x="33496" y="34288"/>
                  <a:pt x="33709" y="34169"/>
                </a:cubicBezTo>
                <a:cubicBezTo>
                  <a:pt x="34073" y="33962"/>
                  <a:pt x="34484" y="33847"/>
                  <a:pt x="34906" y="33847"/>
                </a:cubicBezTo>
                <a:cubicBezTo>
                  <a:pt x="34915" y="33847"/>
                  <a:pt x="34924" y="33847"/>
                  <a:pt x="34933" y="33847"/>
                </a:cubicBezTo>
                <a:close/>
                <a:moveTo>
                  <a:pt x="50748" y="33847"/>
                </a:moveTo>
                <a:cubicBezTo>
                  <a:pt x="51451" y="33847"/>
                  <a:pt x="52116" y="34145"/>
                  <a:pt x="52582" y="34672"/>
                </a:cubicBezTo>
                <a:cubicBezTo>
                  <a:pt x="51904" y="35130"/>
                  <a:pt x="51365" y="35799"/>
                  <a:pt x="51074" y="36600"/>
                </a:cubicBezTo>
                <a:cubicBezTo>
                  <a:pt x="50969" y="36591"/>
                  <a:pt x="50863" y="36588"/>
                  <a:pt x="50756" y="36588"/>
                </a:cubicBezTo>
                <a:lnTo>
                  <a:pt x="50731" y="36588"/>
                </a:lnTo>
                <a:cubicBezTo>
                  <a:pt x="50667" y="36588"/>
                  <a:pt x="50601" y="36591"/>
                  <a:pt x="50535" y="36595"/>
                </a:cubicBezTo>
                <a:cubicBezTo>
                  <a:pt x="50384" y="36188"/>
                  <a:pt x="50177" y="35816"/>
                  <a:pt x="49915" y="35489"/>
                </a:cubicBezTo>
                <a:lnTo>
                  <a:pt x="49915" y="35489"/>
                </a:lnTo>
                <a:lnTo>
                  <a:pt x="49919" y="35493"/>
                </a:lnTo>
                <a:cubicBezTo>
                  <a:pt x="50135" y="35264"/>
                  <a:pt x="50430" y="35138"/>
                  <a:pt x="50744" y="35138"/>
                </a:cubicBezTo>
                <a:cubicBezTo>
                  <a:pt x="51063" y="35138"/>
                  <a:pt x="51365" y="35264"/>
                  <a:pt x="51585" y="35498"/>
                </a:cubicBezTo>
                <a:cubicBezTo>
                  <a:pt x="51602" y="35513"/>
                  <a:pt x="51614" y="35530"/>
                  <a:pt x="51630" y="35547"/>
                </a:cubicBezTo>
                <a:lnTo>
                  <a:pt x="51683" y="35501"/>
                </a:lnTo>
                <a:cubicBezTo>
                  <a:pt x="51668" y="35481"/>
                  <a:pt x="51651" y="35464"/>
                  <a:pt x="51638" y="35449"/>
                </a:cubicBezTo>
                <a:cubicBezTo>
                  <a:pt x="51455" y="35256"/>
                  <a:pt x="51214" y="35130"/>
                  <a:pt x="50957" y="35085"/>
                </a:cubicBezTo>
                <a:lnTo>
                  <a:pt x="50948" y="35085"/>
                </a:lnTo>
                <a:cubicBezTo>
                  <a:pt x="50932" y="35081"/>
                  <a:pt x="50916" y="35081"/>
                  <a:pt x="50899" y="35076"/>
                </a:cubicBezTo>
                <a:lnTo>
                  <a:pt x="50883" y="35076"/>
                </a:lnTo>
                <a:cubicBezTo>
                  <a:pt x="50871" y="35072"/>
                  <a:pt x="50859" y="35072"/>
                  <a:pt x="50842" y="35072"/>
                </a:cubicBezTo>
                <a:cubicBezTo>
                  <a:pt x="50834" y="35072"/>
                  <a:pt x="50826" y="35068"/>
                  <a:pt x="50814" y="35068"/>
                </a:cubicBezTo>
                <a:lnTo>
                  <a:pt x="50744" y="35068"/>
                </a:lnTo>
                <a:cubicBezTo>
                  <a:pt x="50413" y="35068"/>
                  <a:pt x="50107" y="35199"/>
                  <a:pt x="49874" y="35436"/>
                </a:cubicBezTo>
                <a:cubicBezTo>
                  <a:pt x="49764" y="35297"/>
                  <a:pt x="49641" y="35170"/>
                  <a:pt x="49511" y="35048"/>
                </a:cubicBezTo>
                <a:cubicBezTo>
                  <a:pt x="49837" y="34721"/>
                  <a:pt x="50275" y="34537"/>
                  <a:pt x="50740" y="34533"/>
                </a:cubicBezTo>
                <a:cubicBezTo>
                  <a:pt x="50745" y="34533"/>
                  <a:pt x="50749" y="34533"/>
                  <a:pt x="50754" y="34533"/>
                </a:cubicBezTo>
                <a:cubicBezTo>
                  <a:pt x="51243" y="34533"/>
                  <a:pt x="51711" y="34741"/>
                  <a:pt x="52039" y="35101"/>
                </a:cubicBezTo>
                <a:lnTo>
                  <a:pt x="52092" y="35052"/>
                </a:lnTo>
                <a:cubicBezTo>
                  <a:pt x="51745" y="34680"/>
                  <a:pt x="51259" y="34463"/>
                  <a:pt x="50748" y="34463"/>
                </a:cubicBezTo>
                <a:lnTo>
                  <a:pt x="50740" y="34463"/>
                </a:lnTo>
                <a:cubicBezTo>
                  <a:pt x="50254" y="34468"/>
                  <a:pt x="49800" y="34659"/>
                  <a:pt x="49457" y="35003"/>
                </a:cubicBezTo>
                <a:cubicBezTo>
                  <a:pt x="49302" y="34864"/>
                  <a:pt x="49139" y="34738"/>
                  <a:pt x="48963" y="34623"/>
                </a:cubicBezTo>
                <a:cubicBezTo>
                  <a:pt x="49421" y="34133"/>
                  <a:pt x="50066" y="33851"/>
                  <a:pt x="50736" y="33847"/>
                </a:cubicBezTo>
                <a:close/>
                <a:moveTo>
                  <a:pt x="66579" y="33847"/>
                </a:moveTo>
                <a:cubicBezTo>
                  <a:pt x="67282" y="33847"/>
                  <a:pt x="67943" y="34145"/>
                  <a:pt x="68409" y="34672"/>
                </a:cubicBezTo>
                <a:cubicBezTo>
                  <a:pt x="67730" y="35130"/>
                  <a:pt x="67195" y="35799"/>
                  <a:pt x="66905" y="36600"/>
                </a:cubicBezTo>
                <a:cubicBezTo>
                  <a:pt x="66799" y="36591"/>
                  <a:pt x="66693" y="36588"/>
                  <a:pt x="66583" y="36588"/>
                </a:cubicBezTo>
                <a:lnTo>
                  <a:pt x="66558" y="36588"/>
                </a:lnTo>
                <a:cubicBezTo>
                  <a:pt x="66493" y="36588"/>
                  <a:pt x="66428" y="36591"/>
                  <a:pt x="66362" y="36595"/>
                </a:cubicBezTo>
                <a:cubicBezTo>
                  <a:pt x="66215" y="36188"/>
                  <a:pt x="66003" y="35816"/>
                  <a:pt x="65746" y="35489"/>
                </a:cubicBezTo>
                <a:lnTo>
                  <a:pt x="65746" y="35489"/>
                </a:lnTo>
                <a:lnTo>
                  <a:pt x="65749" y="35493"/>
                </a:lnTo>
                <a:cubicBezTo>
                  <a:pt x="65966" y="35264"/>
                  <a:pt x="66256" y="35138"/>
                  <a:pt x="66571" y="35138"/>
                </a:cubicBezTo>
                <a:cubicBezTo>
                  <a:pt x="66828" y="35138"/>
                  <a:pt x="67073" y="35219"/>
                  <a:pt x="67269" y="35370"/>
                </a:cubicBezTo>
                <a:lnTo>
                  <a:pt x="67273" y="35370"/>
                </a:lnTo>
                <a:cubicBezTo>
                  <a:pt x="67285" y="35383"/>
                  <a:pt x="67302" y="35391"/>
                  <a:pt x="67314" y="35403"/>
                </a:cubicBezTo>
                <a:cubicBezTo>
                  <a:pt x="67318" y="35407"/>
                  <a:pt x="67318" y="35407"/>
                  <a:pt x="67322" y="35411"/>
                </a:cubicBezTo>
                <a:cubicBezTo>
                  <a:pt x="67334" y="35419"/>
                  <a:pt x="67342" y="35428"/>
                  <a:pt x="67355" y="35440"/>
                </a:cubicBezTo>
                <a:cubicBezTo>
                  <a:pt x="67359" y="35444"/>
                  <a:pt x="67363" y="35449"/>
                  <a:pt x="67371" y="35452"/>
                </a:cubicBezTo>
                <a:cubicBezTo>
                  <a:pt x="67380" y="35460"/>
                  <a:pt x="67387" y="35473"/>
                  <a:pt x="67400" y="35481"/>
                </a:cubicBezTo>
                <a:cubicBezTo>
                  <a:pt x="67404" y="35485"/>
                  <a:pt x="67408" y="35493"/>
                  <a:pt x="67416" y="35498"/>
                </a:cubicBezTo>
                <a:cubicBezTo>
                  <a:pt x="67429" y="35513"/>
                  <a:pt x="67444" y="35530"/>
                  <a:pt x="67457" y="35547"/>
                </a:cubicBezTo>
                <a:lnTo>
                  <a:pt x="67510" y="35501"/>
                </a:lnTo>
                <a:cubicBezTo>
                  <a:pt x="67322" y="35277"/>
                  <a:pt x="67065" y="35130"/>
                  <a:pt x="66779" y="35085"/>
                </a:cubicBezTo>
                <a:cubicBezTo>
                  <a:pt x="66763" y="35081"/>
                  <a:pt x="66746" y="35081"/>
                  <a:pt x="66726" y="35076"/>
                </a:cubicBezTo>
                <a:lnTo>
                  <a:pt x="66709" y="35076"/>
                </a:lnTo>
                <a:cubicBezTo>
                  <a:pt x="66697" y="35072"/>
                  <a:pt x="66685" y="35072"/>
                  <a:pt x="66673" y="35072"/>
                </a:cubicBezTo>
                <a:cubicBezTo>
                  <a:pt x="66660" y="35072"/>
                  <a:pt x="66652" y="35068"/>
                  <a:pt x="66644" y="35068"/>
                </a:cubicBezTo>
                <a:lnTo>
                  <a:pt x="66571" y="35068"/>
                </a:lnTo>
                <a:cubicBezTo>
                  <a:pt x="66240" y="35068"/>
                  <a:pt x="65934" y="35199"/>
                  <a:pt x="65704" y="35436"/>
                </a:cubicBezTo>
                <a:cubicBezTo>
                  <a:pt x="65591" y="35297"/>
                  <a:pt x="65468" y="35170"/>
                  <a:pt x="65337" y="35048"/>
                </a:cubicBezTo>
                <a:cubicBezTo>
                  <a:pt x="65668" y="34721"/>
                  <a:pt x="66101" y="34537"/>
                  <a:pt x="66567" y="34533"/>
                </a:cubicBezTo>
                <a:lnTo>
                  <a:pt x="66579" y="34533"/>
                </a:lnTo>
                <a:cubicBezTo>
                  <a:pt x="67069" y="34533"/>
                  <a:pt x="67538" y="34742"/>
                  <a:pt x="67870" y="35101"/>
                </a:cubicBezTo>
                <a:lnTo>
                  <a:pt x="67919" y="35052"/>
                </a:lnTo>
                <a:cubicBezTo>
                  <a:pt x="67576" y="34680"/>
                  <a:pt x="67085" y="34463"/>
                  <a:pt x="66579" y="34463"/>
                </a:cubicBezTo>
                <a:lnTo>
                  <a:pt x="66567" y="34463"/>
                </a:lnTo>
                <a:cubicBezTo>
                  <a:pt x="66085" y="34468"/>
                  <a:pt x="65627" y="34659"/>
                  <a:pt x="65288" y="35003"/>
                </a:cubicBezTo>
                <a:cubicBezTo>
                  <a:pt x="65133" y="34864"/>
                  <a:pt x="64965" y="34738"/>
                  <a:pt x="64790" y="34623"/>
                </a:cubicBezTo>
                <a:cubicBezTo>
                  <a:pt x="65248" y="34133"/>
                  <a:pt x="65893" y="33851"/>
                  <a:pt x="66562" y="33847"/>
                </a:cubicBezTo>
                <a:close/>
                <a:moveTo>
                  <a:pt x="82409" y="33847"/>
                </a:moveTo>
                <a:cubicBezTo>
                  <a:pt x="83108" y="33847"/>
                  <a:pt x="83774" y="34145"/>
                  <a:pt x="84239" y="34672"/>
                </a:cubicBezTo>
                <a:cubicBezTo>
                  <a:pt x="83561" y="35130"/>
                  <a:pt x="83022" y="35799"/>
                  <a:pt x="82732" y="36600"/>
                </a:cubicBezTo>
                <a:cubicBezTo>
                  <a:pt x="82626" y="36591"/>
                  <a:pt x="82520" y="36588"/>
                  <a:pt x="82413" y="36588"/>
                </a:cubicBezTo>
                <a:lnTo>
                  <a:pt x="82389" y="36588"/>
                </a:lnTo>
                <a:cubicBezTo>
                  <a:pt x="82324" y="36588"/>
                  <a:pt x="82258" y="36591"/>
                  <a:pt x="82193" y="36595"/>
                </a:cubicBezTo>
                <a:cubicBezTo>
                  <a:pt x="82042" y="36188"/>
                  <a:pt x="81834" y="35816"/>
                  <a:pt x="81572" y="35489"/>
                </a:cubicBezTo>
                <a:lnTo>
                  <a:pt x="81572" y="35489"/>
                </a:lnTo>
                <a:lnTo>
                  <a:pt x="81576" y="35493"/>
                </a:lnTo>
                <a:cubicBezTo>
                  <a:pt x="81793" y="35264"/>
                  <a:pt x="82087" y="35138"/>
                  <a:pt x="82401" y="35138"/>
                </a:cubicBezTo>
                <a:cubicBezTo>
                  <a:pt x="82741" y="35138"/>
                  <a:pt x="83063" y="35285"/>
                  <a:pt x="83288" y="35547"/>
                </a:cubicBezTo>
                <a:lnTo>
                  <a:pt x="83341" y="35501"/>
                </a:lnTo>
                <a:cubicBezTo>
                  <a:pt x="83324" y="35481"/>
                  <a:pt x="83308" y="35464"/>
                  <a:pt x="83295" y="35449"/>
                </a:cubicBezTo>
                <a:cubicBezTo>
                  <a:pt x="83063" y="35207"/>
                  <a:pt x="82745" y="35068"/>
                  <a:pt x="82405" y="35068"/>
                </a:cubicBezTo>
                <a:lnTo>
                  <a:pt x="82401" y="35068"/>
                </a:lnTo>
                <a:cubicBezTo>
                  <a:pt x="82070" y="35068"/>
                  <a:pt x="81764" y="35199"/>
                  <a:pt x="81531" y="35436"/>
                </a:cubicBezTo>
                <a:cubicBezTo>
                  <a:pt x="81421" y="35297"/>
                  <a:pt x="81299" y="35170"/>
                  <a:pt x="81167" y="35048"/>
                </a:cubicBezTo>
                <a:cubicBezTo>
                  <a:pt x="81290" y="34925"/>
                  <a:pt x="81425" y="34823"/>
                  <a:pt x="81576" y="34742"/>
                </a:cubicBezTo>
                <a:cubicBezTo>
                  <a:pt x="81825" y="34607"/>
                  <a:pt x="82103" y="34537"/>
                  <a:pt x="82398" y="34533"/>
                </a:cubicBezTo>
                <a:cubicBezTo>
                  <a:pt x="82402" y="34533"/>
                  <a:pt x="82407" y="34533"/>
                  <a:pt x="82411" y="34533"/>
                </a:cubicBezTo>
                <a:cubicBezTo>
                  <a:pt x="82896" y="34533"/>
                  <a:pt x="83368" y="34741"/>
                  <a:pt x="83696" y="35101"/>
                </a:cubicBezTo>
                <a:lnTo>
                  <a:pt x="83749" y="35052"/>
                </a:lnTo>
                <a:cubicBezTo>
                  <a:pt x="83406" y="34680"/>
                  <a:pt x="82916" y="34463"/>
                  <a:pt x="82405" y="34463"/>
                </a:cubicBezTo>
                <a:lnTo>
                  <a:pt x="82398" y="34463"/>
                </a:lnTo>
                <a:cubicBezTo>
                  <a:pt x="82246" y="34463"/>
                  <a:pt x="82095" y="34484"/>
                  <a:pt x="81952" y="34521"/>
                </a:cubicBezTo>
                <a:cubicBezTo>
                  <a:pt x="81638" y="34603"/>
                  <a:pt x="81352" y="34766"/>
                  <a:pt x="81114" y="35003"/>
                </a:cubicBezTo>
                <a:cubicBezTo>
                  <a:pt x="80960" y="34864"/>
                  <a:pt x="80796" y="34738"/>
                  <a:pt x="80620" y="34623"/>
                </a:cubicBezTo>
                <a:cubicBezTo>
                  <a:pt x="81078" y="34133"/>
                  <a:pt x="81723" y="33851"/>
                  <a:pt x="82393" y="33847"/>
                </a:cubicBezTo>
                <a:close/>
                <a:moveTo>
                  <a:pt x="15166" y="34063"/>
                </a:moveTo>
                <a:cubicBezTo>
                  <a:pt x="16791" y="34063"/>
                  <a:pt x="18242" y="35076"/>
                  <a:pt x="18806" y="36600"/>
                </a:cubicBezTo>
                <a:cubicBezTo>
                  <a:pt x="18585" y="36616"/>
                  <a:pt x="18368" y="36649"/>
                  <a:pt x="18160" y="36702"/>
                </a:cubicBezTo>
                <a:cubicBezTo>
                  <a:pt x="18152" y="36686"/>
                  <a:pt x="18148" y="36669"/>
                  <a:pt x="18139" y="36653"/>
                </a:cubicBezTo>
                <a:cubicBezTo>
                  <a:pt x="17792" y="35856"/>
                  <a:pt x="17139" y="35244"/>
                  <a:pt x="16355" y="34934"/>
                </a:cubicBezTo>
                <a:cubicBezTo>
                  <a:pt x="16326" y="34921"/>
                  <a:pt x="16293" y="34909"/>
                  <a:pt x="16265" y="34897"/>
                </a:cubicBezTo>
                <a:cubicBezTo>
                  <a:pt x="16257" y="34897"/>
                  <a:pt x="16248" y="34893"/>
                  <a:pt x="16244" y="34889"/>
                </a:cubicBezTo>
                <a:cubicBezTo>
                  <a:pt x="15901" y="34770"/>
                  <a:pt x="15537" y="34705"/>
                  <a:pt x="15166" y="34705"/>
                </a:cubicBezTo>
                <a:lnTo>
                  <a:pt x="15145" y="34705"/>
                </a:lnTo>
                <a:cubicBezTo>
                  <a:pt x="13826" y="34713"/>
                  <a:pt x="12662" y="35498"/>
                  <a:pt x="12165" y="36714"/>
                </a:cubicBezTo>
                <a:cubicBezTo>
                  <a:pt x="11956" y="36657"/>
                  <a:pt x="11739" y="36620"/>
                  <a:pt x="11522" y="36604"/>
                </a:cubicBezTo>
                <a:cubicBezTo>
                  <a:pt x="11556" y="36518"/>
                  <a:pt x="11588" y="36437"/>
                  <a:pt x="11625" y="36355"/>
                </a:cubicBezTo>
                <a:cubicBezTo>
                  <a:pt x="11686" y="36216"/>
                  <a:pt x="11756" y="36086"/>
                  <a:pt x="11833" y="35958"/>
                </a:cubicBezTo>
                <a:cubicBezTo>
                  <a:pt x="11858" y="35914"/>
                  <a:pt x="11882" y="35873"/>
                  <a:pt x="11911" y="35832"/>
                </a:cubicBezTo>
                <a:cubicBezTo>
                  <a:pt x="12610" y="34757"/>
                  <a:pt x="13822" y="34071"/>
                  <a:pt x="15141" y="34063"/>
                </a:cubicBezTo>
                <a:close/>
                <a:moveTo>
                  <a:pt x="30993" y="34063"/>
                </a:moveTo>
                <a:cubicBezTo>
                  <a:pt x="32622" y="34063"/>
                  <a:pt x="34073" y="35076"/>
                  <a:pt x="34631" y="36600"/>
                </a:cubicBezTo>
                <a:cubicBezTo>
                  <a:pt x="34416" y="36616"/>
                  <a:pt x="34199" y="36649"/>
                  <a:pt x="33986" y="36702"/>
                </a:cubicBezTo>
                <a:cubicBezTo>
                  <a:pt x="33966" y="36649"/>
                  <a:pt x="33941" y="36591"/>
                  <a:pt x="33917" y="36539"/>
                </a:cubicBezTo>
                <a:cubicBezTo>
                  <a:pt x="33590" y="35865"/>
                  <a:pt x="33038" y="35330"/>
                  <a:pt x="32377" y="35019"/>
                </a:cubicBezTo>
                <a:cubicBezTo>
                  <a:pt x="31952" y="34815"/>
                  <a:pt x="31479" y="34705"/>
                  <a:pt x="30993" y="34705"/>
                </a:cubicBezTo>
                <a:lnTo>
                  <a:pt x="30972" y="34705"/>
                </a:lnTo>
                <a:cubicBezTo>
                  <a:pt x="29657" y="34713"/>
                  <a:pt x="28493" y="35498"/>
                  <a:pt x="27995" y="36714"/>
                </a:cubicBezTo>
                <a:cubicBezTo>
                  <a:pt x="27786" y="36657"/>
                  <a:pt x="27570" y="36620"/>
                  <a:pt x="27353" y="36604"/>
                </a:cubicBezTo>
                <a:cubicBezTo>
                  <a:pt x="27909" y="35093"/>
                  <a:pt x="29359" y="34076"/>
                  <a:pt x="30968" y="34063"/>
                </a:cubicBezTo>
                <a:close/>
                <a:moveTo>
                  <a:pt x="46823" y="34063"/>
                </a:moveTo>
                <a:cubicBezTo>
                  <a:pt x="48448" y="34063"/>
                  <a:pt x="49898" y="35076"/>
                  <a:pt x="50462" y="36600"/>
                </a:cubicBezTo>
                <a:cubicBezTo>
                  <a:pt x="50241" y="36616"/>
                  <a:pt x="50026" y="36649"/>
                  <a:pt x="49817" y="36702"/>
                </a:cubicBezTo>
                <a:cubicBezTo>
                  <a:pt x="49560" y="36090"/>
                  <a:pt x="49127" y="35583"/>
                  <a:pt x="48588" y="35232"/>
                </a:cubicBezTo>
                <a:cubicBezTo>
                  <a:pt x="48575" y="35223"/>
                  <a:pt x="48563" y="35215"/>
                  <a:pt x="48547" y="35207"/>
                </a:cubicBezTo>
                <a:cubicBezTo>
                  <a:pt x="48543" y="35203"/>
                  <a:pt x="48539" y="35199"/>
                  <a:pt x="48531" y="35195"/>
                </a:cubicBezTo>
                <a:cubicBezTo>
                  <a:pt x="48501" y="35179"/>
                  <a:pt x="48473" y="35162"/>
                  <a:pt x="48445" y="35142"/>
                </a:cubicBezTo>
                <a:cubicBezTo>
                  <a:pt x="47958" y="34860"/>
                  <a:pt x="47404" y="34705"/>
                  <a:pt x="46823" y="34705"/>
                </a:cubicBezTo>
                <a:lnTo>
                  <a:pt x="46803" y="34705"/>
                </a:lnTo>
                <a:cubicBezTo>
                  <a:pt x="45483" y="34713"/>
                  <a:pt x="44324" y="35498"/>
                  <a:pt x="43821" y="36714"/>
                </a:cubicBezTo>
                <a:cubicBezTo>
                  <a:pt x="43613" y="36657"/>
                  <a:pt x="43400" y="36620"/>
                  <a:pt x="43180" y="36604"/>
                </a:cubicBezTo>
                <a:cubicBezTo>
                  <a:pt x="43213" y="36518"/>
                  <a:pt x="43245" y="36437"/>
                  <a:pt x="43282" y="36355"/>
                </a:cubicBezTo>
                <a:cubicBezTo>
                  <a:pt x="43343" y="36216"/>
                  <a:pt x="43413" y="36086"/>
                  <a:pt x="43491" y="35958"/>
                </a:cubicBezTo>
                <a:cubicBezTo>
                  <a:pt x="43515" y="35914"/>
                  <a:pt x="43540" y="35873"/>
                  <a:pt x="43568" y="35832"/>
                </a:cubicBezTo>
                <a:cubicBezTo>
                  <a:pt x="44271" y="34757"/>
                  <a:pt x="45479" y="34071"/>
                  <a:pt x="46799" y="34063"/>
                </a:cubicBezTo>
                <a:close/>
                <a:moveTo>
                  <a:pt x="62650" y="34063"/>
                </a:moveTo>
                <a:cubicBezTo>
                  <a:pt x="64279" y="34063"/>
                  <a:pt x="65729" y="35076"/>
                  <a:pt x="66289" y="36600"/>
                </a:cubicBezTo>
                <a:cubicBezTo>
                  <a:pt x="66072" y="36616"/>
                  <a:pt x="65856" y="36649"/>
                  <a:pt x="65644" y="36702"/>
                </a:cubicBezTo>
                <a:cubicBezTo>
                  <a:pt x="65146" y="35501"/>
                  <a:pt x="63953" y="34705"/>
                  <a:pt x="62650" y="34705"/>
                </a:cubicBezTo>
                <a:lnTo>
                  <a:pt x="62629" y="34705"/>
                </a:lnTo>
                <a:cubicBezTo>
                  <a:pt x="61583" y="34708"/>
                  <a:pt x="60637" y="35207"/>
                  <a:pt x="60040" y="36016"/>
                </a:cubicBezTo>
                <a:cubicBezTo>
                  <a:pt x="59885" y="36228"/>
                  <a:pt x="59754" y="36461"/>
                  <a:pt x="59651" y="36714"/>
                </a:cubicBezTo>
                <a:cubicBezTo>
                  <a:pt x="59444" y="36661"/>
                  <a:pt x="59227" y="36620"/>
                  <a:pt x="59010" y="36604"/>
                </a:cubicBezTo>
                <a:cubicBezTo>
                  <a:pt x="59566" y="35093"/>
                  <a:pt x="61016" y="34076"/>
                  <a:pt x="62625" y="34063"/>
                </a:cubicBezTo>
                <a:close/>
                <a:moveTo>
                  <a:pt x="78481" y="34063"/>
                </a:moveTo>
                <a:cubicBezTo>
                  <a:pt x="80106" y="34063"/>
                  <a:pt x="81556" y="35076"/>
                  <a:pt x="82119" y="36600"/>
                </a:cubicBezTo>
                <a:cubicBezTo>
                  <a:pt x="81899" y="36616"/>
                  <a:pt x="81682" y="36649"/>
                  <a:pt x="81474" y="36702"/>
                </a:cubicBezTo>
                <a:cubicBezTo>
                  <a:pt x="81466" y="36686"/>
                  <a:pt x="81461" y="36669"/>
                  <a:pt x="81454" y="36653"/>
                </a:cubicBezTo>
                <a:cubicBezTo>
                  <a:pt x="81446" y="36633"/>
                  <a:pt x="81437" y="36616"/>
                  <a:pt x="81429" y="36595"/>
                </a:cubicBezTo>
                <a:cubicBezTo>
                  <a:pt x="81421" y="36580"/>
                  <a:pt x="81408" y="36559"/>
                  <a:pt x="81401" y="36539"/>
                </a:cubicBezTo>
                <a:lnTo>
                  <a:pt x="81363" y="36465"/>
                </a:lnTo>
                <a:cubicBezTo>
                  <a:pt x="81356" y="36453"/>
                  <a:pt x="81352" y="36441"/>
                  <a:pt x="81348" y="36433"/>
                </a:cubicBezTo>
                <a:cubicBezTo>
                  <a:pt x="81331" y="36399"/>
                  <a:pt x="81314" y="36371"/>
                  <a:pt x="81295" y="36339"/>
                </a:cubicBezTo>
                <a:cubicBezTo>
                  <a:pt x="81295" y="36335"/>
                  <a:pt x="81290" y="36331"/>
                  <a:pt x="81286" y="36322"/>
                </a:cubicBezTo>
                <a:cubicBezTo>
                  <a:pt x="81265" y="36290"/>
                  <a:pt x="81246" y="36257"/>
                  <a:pt x="81225" y="36224"/>
                </a:cubicBezTo>
                <a:lnTo>
                  <a:pt x="81225" y="36220"/>
                </a:lnTo>
                <a:cubicBezTo>
                  <a:pt x="80682" y="35362"/>
                  <a:pt x="79751" y="34791"/>
                  <a:pt x="78726" y="34713"/>
                </a:cubicBezTo>
                <a:cubicBezTo>
                  <a:pt x="78692" y="34708"/>
                  <a:pt x="78656" y="34708"/>
                  <a:pt x="78619" y="34705"/>
                </a:cubicBezTo>
                <a:lnTo>
                  <a:pt x="78460" y="34705"/>
                </a:lnTo>
                <a:cubicBezTo>
                  <a:pt x="77414" y="34708"/>
                  <a:pt x="76467" y="35207"/>
                  <a:pt x="75870" y="36016"/>
                </a:cubicBezTo>
                <a:cubicBezTo>
                  <a:pt x="75715" y="36228"/>
                  <a:pt x="75585" y="36461"/>
                  <a:pt x="75478" y="36714"/>
                </a:cubicBezTo>
                <a:cubicBezTo>
                  <a:pt x="75270" y="36661"/>
                  <a:pt x="75058" y="36620"/>
                  <a:pt x="74837" y="36604"/>
                </a:cubicBezTo>
                <a:cubicBezTo>
                  <a:pt x="75393" y="35093"/>
                  <a:pt x="76843" y="34076"/>
                  <a:pt x="78456" y="34063"/>
                </a:cubicBezTo>
                <a:close/>
                <a:moveTo>
                  <a:pt x="94307" y="34063"/>
                </a:moveTo>
                <a:cubicBezTo>
                  <a:pt x="95936" y="34063"/>
                  <a:pt x="97386" y="35076"/>
                  <a:pt x="97946" y="36600"/>
                </a:cubicBezTo>
                <a:cubicBezTo>
                  <a:pt x="97729" y="36616"/>
                  <a:pt x="97513" y="36649"/>
                  <a:pt x="97301" y="36702"/>
                </a:cubicBezTo>
                <a:cubicBezTo>
                  <a:pt x="96802" y="35501"/>
                  <a:pt x="95610" y="34705"/>
                  <a:pt x="94307" y="34705"/>
                </a:cubicBezTo>
                <a:lnTo>
                  <a:pt x="94287" y="34705"/>
                </a:lnTo>
                <a:cubicBezTo>
                  <a:pt x="93241" y="34708"/>
                  <a:pt x="92293" y="35207"/>
                  <a:pt x="91697" y="36016"/>
                </a:cubicBezTo>
                <a:cubicBezTo>
                  <a:pt x="91542" y="36228"/>
                  <a:pt x="91411" y="36461"/>
                  <a:pt x="91309" y="36714"/>
                </a:cubicBezTo>
                <a:cubicBezTo>
                  <a:pt x="91101" y="36661"/>
                  <a:pt x="90884" y="36620"/>
                  <a:pt x="90668" y="36604"/>
                </a:cubicBezTo>
                <a:cubicBezTo>
                  <a:pt x="91223" y="35093"/>
                  <a:pt x="92673" y="34076"/>
                  <a:pt x="94283" y="34063"/>
                </a:cubicBezTo>
                <a:close/>
                <a:moveTo>
                  <a:pt x="15166" y="34774"/>
                </a:moveTo>
                <a:cubicBezTo>
                  <a:pt x="15652" y="34774"/>
                  <a:pt x="16122" y="34889"/>
                  <a:pt x="16546" y="35093"/>
                </a:cubicBezTo>
                <a:cubicBezTo>
                  <a:pt x="17217" y="35419"/>
                  <a:pt x="17767" y="35979"/>
                  <a:pt x="18074" y="36682"/>
                </a:cubicBezTo>
                <a:cubicBezTo>
                  <a:pt x="18078" y="36693"/>
                  <a:pt x="18086" y="36706"/>
                  <a:pt x="18090" y="36718"/>
                </a:cubicBezTo>
                <a:cubicBezTo>
                  <a:pt x="17878" y="36776"/>
                  <a:pt x="17669" y="36849"/>
                  <a:pt x="17469" y="36938"/>
                </a:cubicBezTo>
                <a:cubicBezTo>
                  <a:pt x="17070" y="36020"/>
                  <a:pt x="16171" y="35432"/>
                  <a:pt x="15166" y="35432"/>
                </a:cubicBezTo>
                <a:lnTo>
                  <a:pt x="15149" y="35432"/>
                </a:lnTo>
                <a:cubicBezTo>
                  <a:pt x="14141" y="35440"/>
                  <a:pt x="13247" y="36037"/>
                  <a:pt x="12855" y="36959"/>
                </a:cubicBezTo>
                <a:cubicBezTo>
                  <a:pt x="12655" y="36865"/>
                  <a:pt x="12446" y="36791"/>
                  <a:pt x="12233" y="36731"/>
                </a:cubicBezTo>
                <a:cubicBezTo>
                  <a:pt x="12319" y="36527"/>
                  <a:pt x="12421" y="36335"/>
                  <a:pt x="12544" y="36154"/>
                </a:cubicBezTo>
                <a:cubicBezTo>
                  <a:pt x="12589" y="36090"/>
                  <a:pt x="12634" y="36024"/>
                  <a:pt x="12683" y="35963"/>
                </a:cubicBezTo>
                <a:cubicBezTo>
                  <a:pt x="12757" y="35873"/>
                  <a:pt x="12834" y="35783"/>
                  <a:pt x="12915" y="35701"/>
                </a:cubicBezTo>
                <a:cubicBezTo>
                  <a:pt x="13496" y="35121"/>
                  <a:pt x="14288" y="34778"/>
                  <a:pt x="15145" y="34774"/>
                </a:cubicBezTo>
                <a:close/>
                <a:moveTo>
                  <a:pt x="30993" y="34774"/>
                </a:moveTo>
                <a:cubicBezTo>
                  <a:pt x="31438" y="34774"/>
                  <a:pt x="31871" y="34868"/>
                  <a:pt x="32267" y="35044"/>
                </a:cubicBezTo>
                <a:cubicBezTo>
                  <a:pt x="32271" y="35048"/>
                  <a:pt x="32279" y="35048"/>
                  <a:pt x="32284" y="35052"/>
                </a:cubicBezTo>
                <a:cubicBezTo>
                  <a:pt x="32316" y="35064"/>
                  <a:pt x="32344" y="35081"/>
                  <a:pt x="32373" y="35093"/>
                </a:cubicBezTo>
                <a:cubicBezTo>
                  <a:pt x="33047" y="35419"/>
                  <a:pt x="33598" y="35979"/>
                  <a:pt x="33905" y="36682"/>
                </a:cubicBezTo>
                <a:cubicBezTo>
                  <a:pt x="33909" y="36693"/>
                  <a:pt x="33913" y="36706"/>
                  <a:pt x="33921" y="36718"/>
                </a:cubicBezTo>
                <a:cubicBezTo>
                  <a:pt x="33705" y="36776"/>
                  <a:pt x="33496" y="36849"/>
                  <a:pt x="33296" y="36938"/>
                </a:cubicBezTo>
                <a:cubicBezTo>
                  <a:pt x="32896" y="36020"/>
                  <a:pt x="32001" y="35432"/>
                  <a:pt x="30993" y="35432"/>
                </a:cubicBezTo>
                <a:lnTo>
                  <a:pt x="30976" y="35432"/>
                </a:lnTo>
                <a:cubicBezTo>
                  <a:pt x="29971" y="35440"/>
                  <a:pt x="29073" y="36037"/>
                  <a:pt x="28681" y="36959"/>
                </a:cubicBezTo>
                <a:cubicBezTo>
                  <a:pt x="28480" y="36865"/>
                  <a:pt x="28276" y="36788"/>
                  <a:pt x="28064" y="36731"/>
                </a:cubicBezTo>
                <a:cubicBezTo>
                  <a:pt x="28146" y="36527"/>
                  <a:pt x="28252" y="36335"/>
                  <a:pt x="28371" y="36154"/>
                </a:cubicBezTo>
                <a:cubicBezTo>
                  <a:pt x="28951" y="35305"/>
                  <a:pt x="29910" y="34778"/>
                  <a:pt x="30972" y="34774"/>
                </a:cubicBezTo>
                <a:close/>
                <a:moveTo>
                  <a:pt x="46823" y="34774"/>
                </a:moveTo>
                <a:cubicBezTo>
                  <a:pt x="47309" y="34774"/>
                  <a:pt x="47779" y="34889"/>
                  <a:pt x="48203" y="35093"/>
                </a:cubicBezTo>
                <a:cubicBezTo>
                  <a:pt x="48829" y="35395"/>
                  <a:pt x="49347" y="35901"/>
                  <a:pt x="49662" y="36535"/>
                </a:cubicBezTo>
                <a:cubicBezTo>
                  <a:pt x="49687" y="36584"/>
                  <a:pt x="49711" y="36633"/>
                  <a:pt x="49732" y="36682"/>
                </a:cubicBezTo>
                <a:cubicBezTo>
                  <a:pt x="49739" y="36693"/>
                  <a:pt x="49743" y="36706"/>
                  <a:pt x="49747" y="36718"/>
                </a:cubicBezTo>
                <a:cubicBezTo>
                  <a:pt x="49536" y="36776"/>
                  <a:pt x="49327" y="36849"/>
                  <a:pt x="49127" y="36938"/>
                </a:cubicBezTo>
                <a:cubicBezTo>
                  <a:pt x="48727" y="36020"/>
                  <a:pt x="47828" y="35432"/>
                  <a:pt x="46823" y="35432"/>
                </a:cubicBezTo>
                <a:lnTo>
                  <a:pt x="46807" y="35432"/>
                </a:lnTo>
                <a:cubicBezTo>
                  <a:pt x="45798" y="35440"/>
                  <a:pt x="44904" y="36037"/>
                  <a:pt x="44512" y="36959"/>
                </a:cubicBezTo>
                <a:cubicBezTo>
                  <a:pt x="44311" y="36865"/>
                  <a:pt x="44103" y="36788"/>
                  <a:pt x="43890" y="36731"/>
                </a:cubicBezTo>
                <a:cubicBezTo>
                  <a:pt x="43977" y="36527"/>
                  <a:pt x="44079" y="36335"/>
                  <a:pt x="44201" y="36154"/>
                </a:cubicBezTo>
                <a:cubicBezTo>
                  <a:pt x="44246" y="36090"/>
                  <a:pt x="44291" y="36024"/>
                  <a:pt x="44340" y="35963"/>
                </a:cubicBezTo>
                <a:cubicBezTo>
                  <a:pt x="44414" y="35873"/>
                  <a:pt x="44491" y="35783"/>
                  <a:pt x="44573" y="35701"/>
                </a:cubicBezTo>
                <a:cubicBezTo>
                  <a:pt x="45153" y="35121"/>
                  <a:pt x="45945" y="34778"/>
                  <a:pt x="46803" y="34774"/>
                </a:cubicBezTo>
                <a:close/>
                <a:moveTo>
                  <a:pt x="62650" y="34774"/>
                </a:moveTo>
                <a:cubicBezTo>
                  <a:pt x="63136" y="34774"/>
                  <a:pt x="63610" y="34889"/>
                  <a:pt x="64030" y="35093"/>
                </a:cubicBezTo>
                <a:cubicBezTo>
                  <a:pt x="64655" y="35395"/>
                  <a:pt x="65174" y="35901"/>
                  <a:pt x="65493" y="36535"/>
                </a:cubicBezTo>
                <a:cubicBezTo>
                  <a:pt x="65517" y="36584"/>
                  <a:pt x="65538" y="36633"/>
                  <a:pt x="65562" y="36682"/>
                </a:cubicBezTo>
                <a:cubicBezTo>
                  <a:pt x="65566" y="36693"/>
                  <a:pt x="65570" y="36706"/>
                  <a:pt x="65578" y="36718"/>
                </a:cubicBezTo>
                <a:cubicBezTo>
                  <a:pt x="65361" y="36776"/>
                  <a:pt x="65153" y="36849"/>
                  <a:pt x="64953" y="36938"/>
                </a:cubicBezTo>
                <a:cubicBezTo>
                  <a:pt x="64553" y="36020"/>
                  <a:pt x="63659" y="35432"/>
                  <a:pt x="62650" y="35432"/>
                </a:cubicBezTo>
                <a:lnTo>
                  <a:pt x="62633" y="35432"/>
                </a:lnTo>
                <a:cubicBezTo>
                  <a:pt x="61629" y="35440"/>
                  <a:pt x="60730" y="36037"/>
                  <a:pt x="60338" y="36959"/>
                </a:cubicBezTo>
                <a:cubicBezTo>
                  <a:pt x="60138" y="36865"/>
                  <a:pt x="59934" y="36791"/>
                  <a:pt x="59721" y="36731"/>
                </a:cubicBezTo>
                <a:cubicBezTo>
                  <a:pt x="60211" y="35547"/>
                  <a:pt x="61342" y="34782"/>
                  <a:pt x="62629" y="34774"/>
                </a:cubicBezTo>
                <a:close/>
                <a:moveTo>
                  <a:pt x="78586" y="34774"/>
                </a:moveTo>
                <a:cubicBezTo>
                  <a:pt x="79636" y="34811"/>
                  <a:pt x="80604" y="35379"/>
                  <a:pt x="81160" y="36252"/>
                </a:cubicBezTo>
                <a:lnTo>
                  <a:pt x="81163" y="36252"/>
                </a:lnTo>
                <a:cubicBezTo>
                  <a:pt x="81180" y="36286"/>
                  <a:pt x="81201" y="36314"/>
                  <a:pt x="81216" y="36346"/>
                </a:cubicBezTo>
                <a:cubicBezTo>
                  <a:pt x="81221" y="36350"/>
                  <a:pt x="81225" y="36355"/>
                  <a:pt x="81225" y="36359"/>
                </a:cubicBezTo>
                <a:cubicBezTo>
                  <a:pt x="81241" y="36388"/>
                  <a:pt x="81258" y="36416"/>
                  <a:pt x="81274" y="36444"/>
                </a:cubicBezTo>
                <a:cubicBezTo>
                  <a:pt x="81278" y="36448"/>
                  <a:pt x="81282" y="36457"/>
                  <a:pt x="81282" y="36461"/>
                </a:cubicBezTo>
                <a:cubicBezTo>
                  <a:pt x="81299" y="36490"/>
                  <a:pt x="81310" y="36518"/>
                  <a:pt x="81327" y="36546"/>
                </a:cubicBezTo>
                <a:cubicBezTo>
                  <a:pt x="81331" y="36555"/>
                  <a:pt x="81335" y="36563"/>
                  <a:pt x="81339" y="36571"/>
                </a:cubicBezTo>
                <a:cubicBezTo>
                  <a:pt x="81352" y="36600"/>
                  <a:pt x="81363" y="36629"/>
                  <a:pt x="81376" y="36657"/>
                </a:cubicBezTo>
                <a:cubicBezTo>
                  <a:pt x="81380" y="36665"/>
                  <a:pt x="81384" y="36674"/>
                  <a:pt x="81388" y="36682"/>
                </a:cubicBezTo>
                <a:cubicBezTo>
                  <a:pt x="81393" y="36693"/>
                  <a:pt x="81401" y="36706"/>
                  <a:pt x="81405" y="36718"/>
                </a:cubicBezTo>
                <a:cubicBezTo>
                  <a:pt x="81192" y="36776"/>
                  <a:pt x="80984" y="36849"/>
                  <a:pt x="80784" y="36938"/>
                </a:cubicBezTo>
                <a:cubicBezTo>
                  <a:pt x="80383" y="36020"/>
                  <a:pt x="79485" y="35432"/>
                  <a:pt x="78481" y="35432"/>
                </a:cubicBezTo>
                <a:lnTo>
                  <a:pt x="78464" y="35432"/>
                </a:lnTo>
                <a:cubicBezTo>
                  <a:pt x="77455" y="35440"/>
                  <a:pt x="76560" y="36037"/>
                  <a:pt x="76168" y="36959"/>
                </a:cubicBezTo>
                <a:cubicBezTo>
                  <a:pt x="75968" y="36865"/>
                  <a:pt x="75760" y="36791"/>
                  <a:pt x="75548" y="36731"/>
                </a:cubicBezTo>
                <a:cubicBezTo>
                  <a:pt x="76038" y="35547"/>
                  <a:pt x="77173" y="34782"/>
                  <a:pt x="78460" y="34774"/>
                </a:cubicBezTo>
                <a:close/>
                <a:moveTo>
                  <a:pt x="94307" y="34774"/>
                </a:moveTo>
                <a:cubicBezTo>
                  <a:pt x="94792" y="34774"/>
                  <a:pt x="95267" y="34889"/>
                  <a:pt x="95687" y="35093"/>
                </a:cubicBezTo>
                <a:cubicBezTo>
                  <a:pt x="96312" y="35395"/>
                  <a:pt x="96831" y="35901"/>
                  <a:pt x="97150" y="36535"/>
                </a:cubicBezTo>
                <a:cubicBezTo>
                  <a:pt x="97174" y="36584"/>
                  <a:pt x="97194" y="36633"/>
                  <a:pt x="97219" y="36682"/>
                </a:cubicBezTo>
                <a:cubicBezTo>
                  <a:pt x="97223" y="36693"/>
                  <a:pt x="97227" y="36706"/>
                  <a:pt x="97235" y="36718"/>
                </a:cubicBezTo>
                <a:cubicBezTo>
                  <a:pt x="97019" y="36776"/>
                  <a:pt x="96811" y="36849"/>
                  <a:pt x="96611" y="36938"/>
                </a:cubicBezTo>
                <a:cubicBezTo>
                  <a:pt x="96210" y="36020"/>
                  <a:pt x="95316" y="35432"/>
                  <a:pt x="94307" y="35432"/>
                </a:cubicBezTo>
                <a:lnTo>
                  <a:pt x="94291" y="35432"/>
                </a:lnTo>
                <a:cubicBezTo>
                  <a:pt x="93286" y="35440"/>
                  <a:pt x="92387" y="36037"/>
                  <a:pt x="91995" y="36959"/>
                </a:cubicBezTo>
                <a:cubicBezTo>
                  <a:pt x="91795" y="36865"/>
                  <a:pt x="91591" y="36791"/>
                  <a:pt x="91378" y="36731"/>
                </a:cubicBezTo>
                <a:cubicBezTo>
                  <a:pt x="91868" y="35547"/>
                  <a:pt x="93000" y="34782"/>
                  <a:pt x="94287" y="34774"/>
                </a:cubicBezTo>
                <a:close/>
                <a:moveTo>
                  <a:pt x="7304" y="34063"/>
                </a:moveTo>
                <a:cubicBezTo>
                  <a:pt x="8930" y="34063"/>
                  <a:pt x="10380" y="35076"/>
                  <a:pt x="10943" y="36595"/>
                </a:cubicBezTo>
                <a:cubicBezTo>
                  <a:pt x="10723" y="36608"/>
                  <a:pt x="10506" y="36640"/>
                  <a:pt x="10293" y="36690"/>
                </a:cubicBezTo>
                <a:cubicBezTo>
                  <a:pt x="10278" y="36644"/>
                  <a:pt x="10257" y="36604"/>
                  <a:pt x="10236" y="36563"/>
                </a:cubicBezTo>
                <a:cubicBezTo>
                  <a:pt x="10232" y="36546"/>
                  <a:pt x="10224" y="36531"/>
                  <a:pt x="10216" y="36518"/>
                </a:cubicBezTo>
                <a:cubicBezTo>
                  <a:pt x="10208" y="36502"/>
                  <a:pt x="10199" y="36486"/>
                  <a:pt x="10191" y="36465"/>
                </a:cubicBezTo>
                <a:cubicBezTo>
                  <a:pt x="10183" y="36448"/>
                  <a:pt x="10171" y="36429"/>
                  <a:pt x="10163" y="36408"/>
                </a:cubicBezTo>
                <a:cubicBezTo>
                  <a:pt x="10155" y="36392"/>
                  <a:pt x="10146" y="36380"/>
                  <a:pt x="10138" y="36367"/>
                </a:cubicBezTo>
                <a:cubicBezTo>
                  <a:pt x="10126" y="36343"/>
                  <a:pt x="10114" y="36322"/>
                  <a:pt x="10101" y="36301"/>
                </a:cubicBezTo>
                <a:cubicBezTo>
                  <a:pt x="10093" y="36290"/>
                  <a:pt x="10085" y="36277"/>
                  <a:pt x="10082" y="36265"/>
                </a:cubicBezTo>
                <a:cubicBezTo>
                  <a:pt x="10065" y="36241"/>
                  <a:pt x="10052" y="36220"/>
                  <a:pt x="10036" y="36195"/>
                </a:cubicBezTo>
                <a:cubicBezTo>
                  <a:pt x="10033" y="36188"/>
                  <a:pt x="10024" y="36179"/>
                  <a:pt x="10020" y="36167"/>
                </a:cubicBezTo>
                <a:cubicBezTo>
                  <a:pt x="10003" y="36143"/>
                  <a:pt x="9987" y="36118"/>
                  <a:pt x="9971" y="36094"/>
                </a:cubicBezTo>
                <a:cubicBezTo>
                  <a:pt x="9963" y="36086"/>
                  <a:pt x="9959" y="36081"/>
                  <a:pt x="9954" y="36073"/>
                </a:cubicBezTo>
                <a:cubicBezTo>
                  <a:pt x="9935" y="36045"/>
                  <a:pt x="9918" y="36020"/>
                  <a:pt x="9897" y="35995"/>
                </a:cubicBezTo>
                <a:cubicBezTo>
                  <a:pt x="9893" y="35988"/>
                  <a:pt x="9889" y="35983"/>
                  <a:pt x="9885" y="35975"/>
                </a:cubicBezTo>
                <a:cubicBezTo>
                  <a:pt x="9865" y="35950"/>
                  <a:pt x="9844" y="35926"/>
                  <a:pt x="9824" y="35897"/>
                </a:cubicBezTo>
                <a:cubicBezTo>
                  <a:pt x="9820" y="35894"/>
                  <a:pt x="9816" y="35890"/>
                  <a:pt x="9812" y="35885"/>
                </a:cubicBezTo>
                <a:cubicBezTo>
                  <a:pt x="9791" y="35856"/>
                  <a:pt x="9771" y="35832"/>
                  <a:pt x="9746" y="35807"/>
                </a:cubicBezTo>
                <a:cubicBezTo>
                  <a:pt x="9742" y="35803"/>
                  <a:pt x="9738" y="35799"/>
                  <a:pt x="9734" y="35796"/>
                </a:cubicBezTo>
                <a:cubicBezTo>
                  <a:pt x="9714" y="35771"/>
                  <a:pt x="9689" y="35743"/>
                  <a:pt x="9665" y="35718"/>
                </a:cubicBezTo>
                <a:cubicBezTo>
                  <a:pt x="9665" y="35713"/>
                  <a:pt x="9660" y="35709"/>
                  <a:pt x="9656" y="35709"/>
                </a:cubicBezTo>
                <a:cubicBezTo>
                  <a:pt x="9632" y="35681"/>
                  <a:pt x="9607" y="35656"/>
                  <a:pt x="9583" y="35632"/>
                </a:cubicBezTo>
                <a:cubicBezTo>
                  <a:pt x="9579" y="35628"/>
                  <a:pt x="9575" y="35624"/>
                  <a:pt x="9575" y="35624"/>
                </a:cubicBezTo>
                <a:cubicBezTo>
                  <a:pt x="9546" y="35599"/>
                  <a:pt x="9522" y="35575"/>
                  <a:pt x="9493" y="35550"/>
                </a:cubicBezTo>
                <a:cubicBezTo>
                  <a:pt x="9493" y="35547"/>
                  <a:pt x="9489" y="35542"/>
                  <a:pt x="9485" y="35542"/>
                </a:cubicBezTo>
                <a:cubicBezTo>
                  <a:pt x="9460" y="35517"/>
                  <a:pt x="9432" y="35493"/>
                  <a:pt x="9407" y="35468"/>
                </a:cubicBezTo>
                <a:cubicBezTo>
                  <a:pt x="9403" y="35468"/>
                  <a:pt x="9399" y="35464"/>
                  <a:pt x="9395" y="35464"/>
                </a:cubicBezTo>
                <a:cubicBezTo>
                  <a:pt x="9371" y="35440"/>
                  <a:pt x="9341" y="35415"/>
                  <a:pt x="9313" y="35395"/>
                </a:cubicBezTo>
                <a:cubicBezTo>
                  <a:pt x="9309" y="35391"/>
                  <a:pt x="9305" y="35391"/>
                  <a:pt x="9305" y="35387"/>
                </a:cubicBezTo>
                <a:cubicBezTo>
                  <a:pt x="9277" y="35366"/>
                  <a:pt x="9248" y="35342"/>
                  <a:pt x="9219" y="35321"/>
                </a:cubicBezTo>
                <a:cubicBezTo>
                  <a:pt x="9215" y="35321"/>
                  <a:pt x="9211" y="35317"/>
                  <a:pt x="9207" y="35313"/>
                </a:cubicBezTo>
                <a:cubicBezTo>
                  <a:pt x="9179" y="35293"/>
                  <a:pt x="9150" y="35272"/>
                  <a:pt x="9121" y="35252"/>
                </a:cubicBezTo>
                <a:cubicBezTo>
                  <a:pt x="9117" y="35252"/>
                  <a:pt x="9113" y="35248"/>
                  <a:pt x="9109" y="35244"/>
                </a:cubicBezTo>
                <a:cubicBezTo>
                  <a:pt x="9081" y="35228"/>
                  <a:pt x="9052" y="35207"/>
                  <a:pt x="9019" y="35191"/>
                </a:cubicBezTo>
                <a:cubicBezTo>
                  <a:pt x="9015" y="35187"/>
                  <a:pt x="9011" y="35183"/>
                  <a:pt x="9007" y="35179"/>
                </a:cubicBezTo>
                <a:cubicBezTo>
                  <a:pt x="8979" y="35162"/>
                  <a:pt x="8945" y="35146"/>
                  <a:pt x="8917" y="35130"/>
                </a:cubicBezTo>
                <a:cubicBezTo>
                  <a:pt x="8913" y="35125"/>
                  <a:pt x="8905" y="35121"/>
                  <a:pt x="8900" y="35117"/>
                </a:cubicBezTo>
                <a:cubicBezTo>
                  <a:pt x="8872" y="35101"/>
                  <a:pt x="8844" y="35085"/>
                  <a:pt x="8815" y="35072"/>
                </a:cubicBezTo>
                <a:cubicBezTo>
                  <a:pt x="8807" y="35068"/>
                  <a:pt x="8798" y="35064"/>
                  <a:pt x="8795" y="35060"/>
                </a:cubicBezTo>
                <a:cubicBezTo>
                  <a:pt x="8766" y="35048"/>
                  <a:pt x="8738" y="35032"/>
                  <a:pt x="8709" y="35019"/>
                </a:cubicBezTo>
                <a:cubicBezTo>
                  <a:pt x="8700" y="35015"/>
                  <a:pt x="8693" y="35011"/>
                  <a:pt x="8685" y="35007"/>
                </a:cubicBezTo>
                <a:cubicBezTo>
                  <a:pt x="8655" y="34995"/>
                  <a:pt x="8627" y="34983"/>
                  <a:pt x="8598" y="34970"/>
                </a:cubicBezTo>
                <a:cubicBezTo>
                  <a:pt x="8591" y="34966"/>
                  <a:pt x="8578" y="34962"/>
                  <a:pt x="8570" y="34958"/>
                </a:cubicBezTo>
                <a:cubicBezTo>
                  <a:pt x="8542" y="34946"/>
                  <a:pt x="8517" y="34934"/>
                  <a:pt x="8489" y="34921"/>
                </a:cubicBezTo>
                <a:cubicBezTo>
                  <a:pt x="8476" y="34917"/>
                  <a:pt x="8468" y="34917"/>
                  <a:pt x="8455" y="34913"/>
                </a:cubicBezTo>
                <a:cubicBezTo>
                  <a:pt x="8427" y="34901"/>
                  <a:pt x="8402" y="34893"/>
                  <a:pt x="8374" y="34880"/>
                </a:cubicBezTo>
                <a:cubicBezTo>
                  <a:pt x="8361" y="34876"/>
                  <a:pt x="8349" y="34872"/>
                  <a:pt x="8337" y="34868"/>
                </a:cubicBezTo>
                <a:cubicBezTo>
                  <a:pt x="8312" y="34860"/>
                  <a:pt x="8288" y="34852"/>
                  <a:pt x="8259" y="34844"/>
                </a:cubicBezTo>
                <a:cubicBezTo>
                  <a:pt x="8248" y="34840"/>
                  <a:pt x="8235" y="34836"/>
                  <a:pt x="8219" y="34831"/>
                </a:cubicBezTo>
                <a:cubicBezTo>
                  <a:pt x="8195" y="34827"/>
                  <a:pt x="8170" y="34819"/>
                  <a:pt x="8146" y="34811"/>
                </a:cubicBezTo>
                <a:cubicBezTo>
                  <a:pt x="8129" y="34806"/>
                  <a:pt x="8116" y="34803"/>
                  <a:pt x="8101" y="34799"/>
                </a:cubicBezTo>
                <a:cubicBezTo>
                  <a:pt x="8076" y="34795"/>
                  <a:pt x="8051" y="34791"/>
                  <a:pt x="8027" y="34782"/>
                </a:cubicBezTo>
                <a:cubicBezTo>
                  <a:pt x="8010" y="34778"/>
                  <a:pt x="7994" y="34774"/>
                  <a:pt x="7978" y="34774"/>
                </a:cubicBezTo>
                <a:cubicBezTo>
                  <a:pt x="7953" y="34766"/>
                  <a:pt x="7933" y="34762"/>
                  <a:pt x="7908" y="34757"/>
                </a:cubicBezTo>
                <a:cubicBezTo>
                  <a:pt x="7892" y="34754"/>
                  <a:pt x="7871" y="34754"/>
                  <a:pt x="7855" y="34750"/>
                </a:cubicBezTo>
                <a:cubicBezTo>
                  <a:pt x="7831" y="34746"/>
                  <a:pt x="7810" y="34742"/>
                  <a:pt x="7790" y="34738"/>
                </a:cubicBezTo>
                <a:cubicBezTo>
                  <a:pt x="7769" y="34738"/>
                  <a:pt x="7749" y="34733"/>
                  <a:pt x="7729" y="34729"/>
                </a:cubicBezTo>
                <a:cubicBezTo>
                  <a:pt x="7708" y="34729"/>
                  <a:pt x="7688" y="34725"/>
                  <a:pt x="7667" y="34725"/>
                </a:cubicBezTo>
                <a:cubicBezTo>
                  <a:pt x="7647" y="34721"/>
                  <a:pt x="7626" y="34721"/>
                  <a:pt x="7602" y="34717"/>
                </a:cubicBezTo>
                <a:cubicBezTo>
                  <a:pt x="7586" y="34717"/>
                  <a:pt x="7565" y="34713"/>
                  <a:pt x="7545" y="34713"/>
                </a:cubicBezTo>
                <a:cubicBezTo>
                  <a:pt x="7524" y="34708"/>
                  <a:pt x="7500" y="34708"/>
                  <a:pt x="7475" y="34708"/>
                </a:cubicBezTo>
                <a:cubicBezTo>
                  <a:pt x="7459" y="34708"/>
                  <a:pt x="7443" y="34705"/>
                  <a:pt x="7422" y="34705"/>
                </a:cubicBezTo>
                <a:lnTo>
                  <a:pt x="7283" y="34705"/>
                </a:lnTo>
                <a:cubicBezTo>
                  <a:pt x="6021" y="34713"/>
                  <a:pt x="4886" y="35449"/>
                  <a:pt x="4359" y="36591"/>
                </a:cubicBezTo>
                <a:cubicBezTo>
                  <a:pt x="4342" y="36629"/>
                  <a:pt x="4327" y="36665"/>
                  <a:pt x="4310" y="36702"/>
                </a:cubicBezTo>
                <a:lnTo>
                  <a:pt x="4376" y="36731"/>
                </a:lnTo>
                <a:cubicBezTo>
                  <a:pt x="4400" y="36674"/>
                  <a:pt x="4425" y="36616"/>
                  <a:pt x="4449" y="36563"/>
                </a:cubicBezTo>
                <a:cubicBezTo>
                  <a:pt x="4759" y="35922"/>
                  <a:pt x="5266" y="35419"/>
                  <a:pt x="5882" y="35109"/>
                </a:cubicBezTo>
                <a:cubicBezTo>
                  <a:pt x="6308" y="34897"/>
                  <a:pt x="6785" y="34778"/>
                  <a:pt x="7288" y="34774"/>
                </a:cubicBezTo>
                <a:lnTo>
                  <a:pt x="7422" y="34774"/>
                </a:lnTo>
                <a:cubicBezTo>
                  <a:pt x="7435" y="34774"/>
                  <a:pt x="7451" y="34778"/>
                  <a:pt x="7463" y="34778"/>
                </a:cubicBezTo>
                <a:cubicBezTo>
                  <a:pt x="7492" y="34778"/>
                  <a:pt x="7516" y="34778"/>
                  <a:pt x="7545" y="34782"/>
                </a:cubicBezTo>
                <a:cubicBezTo>
                  <a:pt x="7553" y="34782"/>
                  <a:pt x="7561" y="34782"/>
                  <a:pt x="7573" y="34787"/>
                </a:cubicBezTo>
                <a:cubicBezTo>
                  <a:pt x="7606" y="34787"/>
                  <a:pt x="7635" y="34791"/>
                  <a:pt x="7667" y="34795"/>
                </a:cubicBezTo>
                <a:lnTo>
                  <a:pt x="7680" y="34795"/>
                </a:lnTo>
                <a:cubicBezTo>
                  <a:pt x="8591" y="34901"/>
                  <a:pt x="9399" y="35391"/>
                  <a:pt x="9914" y="36135"/>
                </a:cubicBezTo>
                <a:cubicBezTo>
                  <a:pt x="9914" y="36139"/>
                  <a:pt x="9914" y="36139"/>
                  <a:pt x="9918" y="36143"/>
                </a:cubicBezTo>
                <a:cubicBezTo>
                  <a:pt x="9938" y="36171"/>
                  <a:pt x="9959" y="36203"/>
                  <a:pt x="9979" y="36237"/>
                </a:cubicBezTo>
                <a:cubicBezTo>
                  <a:pt x="9984" y="36241"/>
                  <a:pt x="9987" y="36248"/>
                  <a:pt x="9991" y="36257"/>
                </a:cubicBezTo>
                <a:cubicBezTo>
                  <a:pt x="10008" y="36282"/>
                  <a:pt x="10024" y="36310"/>
                  <a:pt x="10040" y="36335"/>
                </a:cubicBezTo>
                <a:cubicBezTo>
                  <a:pt x="10048" y="36350"/>
                  <a:pt x="10057" y="36363"/>
                  <a:pt x="10065" y="36380"/>
                </a:cubicBezTo>
                <a:cubicBezTo>
                  <a:pt x="10077" y="36399"/>
                  <a:pt x="10089" y="36420"/>
                  <a:pt x="10097" y="36441"/>
                </a:cubicBezTo>
                <a:cubicBezTo>
                  <a:pt x="10114" y="36465"/>
                  <a:pt x="10126" y="36490"/>
                  <a:pt x="10138" y="36514"/>
                </a:cubicBezTo>
                <a:cubicBezTo>
                  <a:pt x="10142" y="36527"/>
                  <a:pt x="10150" y="36539"/>
                  <a:pt x="10155" y="36546"/>
                </a:cubicBezTo>
                <a:cubicBezTo>
                  <a:pt x="10180" y="36600"/>
                  <a:pt x="10204" y="36653"/>
                  <a:pt x="10224" y="36706"/>
                </a:cubicBezTo>
                <a:cubicBezTo>
                  <a:pt x="10012" y="36759"/>
                  <a:pt x="9799" y="36829"/>
                  <a:pt x="9599" y="36919"/>
                </a:cubicBezTo>
                <a:cubicBezTo>
                  <a:pt x="9194" y="36012"/>
                  <a:pt x="8300" y="35432"/>
                  <a:pt x="7304" y="35432"/>
                </a:cubicBezTo>
                <a:lnTo>
                  <a:pt x="7292" y="35432"/>
                </a:lnTo>
                <a:cubicBezTo>
                  <a:pt x="6274" y="35440"/>
                  <a:pt x="5376" y="36045"/>
                  <a:pt x="4984" y="36980"/>
                </a:cubicBezTo>
                <a:cubicBezTo>
                  <a:pt x="4572" y="36780"/>
                  <a:pt x="4127" y="36653"/>
                  <a:pt x="3661" y="36608"/>
                </a:cubicBezTo>
                <a:cubicBezTo>
                  <a:pt x="4216" y="35093"/>
                  <a:pt x="5662" y="34076"/>
                  <a:pt x="7279" y="34063"/>
                </a:cubicBezTo>
                <a:close/>
                <a:moveTo>
                  <a:pt x="23134" y="34063"/>
                </a:moveTo>
                <a:cubicBezTo>
                  <a:pt x="24755" y="34063"/>
                  <a:pt x="26210" y="35076"/>
                  <a:pt x="26774" y="36595"/>
                </a:cubicBezTo>
                <a:cubicBezTo>
                  <a:pt x="26553" y="36608"/>
                  <a:pt x="26337" y="36640"/>
                  <a:pt x="26124" y="36690"/>
                </a:cubicBezTo>
                <a:cubicBezTo>
                  <a:pt x="26099" y="36633"/>
                  <a:pt x="26075" y="36571"/>
                  <a:pt x="26046" y="36518"/>
                </a:cubicBezTo>
                <a:cubicBezTo>
                  <a:pt x="26035" y="36497"/>
                  <a:pt x="26026" y="36473"/>
                  <a:pt x="26014" y="36453"/>
                </a:cubicBezTo>
                <a:cubicBezTo>
                  <a:pt x="26005" y="36441"/>
                  <a:pt x="25997" y="36424"/>
                  <a:pt x="25990" y="36408"/>
                </a:cubicBezTo>
                <a:cubicBezTo>
                  <a:pt x="25973" y="36375"/>
                  <a:pt x="25952" y="36343"/>
                  <a:pt x="25937" y="36310"/>
                </a:cubicBezTo>
                <a:cubicBezTo>
                  <a:pt x="25932" y="36310"/>
                  <a:pt x="25932" y="36306"/>
                  <a:pt x="25932" y="36301"/>
                </a:cubicBezTo>
                <a:cubicBezTo>
                  <a:pt x="25417" y="35419"/>
                  <a:pt x="24527" y="34840"/>
                  <a:pt x="23511" y="34725"/>
                </a:cubicBezTo>
                <a:lnTo>
                  <a:pt x="23506" y="34725"/>
                </a:lnTo>
                <a:cubicBezTo>
                  <a:pt x="23469" y="34721"/>
                  <a:pt x="23437" y="34717"/>
                  <a:pt x="23400" y="34713"/>
                </a:cubicBezTo>
                <a:lnTo>
                  <a:pt x="23379" y="34713"/>
                </a:lnTo>
                <a:cubicBezTo>
                  <a:pt x="23351" y="34708"/>
                  <a:pt x="23322" y="34708"/>
                  <a:pt x="23294" y="34708"/>
                </a:cubicBezTo>
                <a:cubicBezTo>
                  <a:pt x="23277" y="34705"/>
                  <a:pt x="23266" y="34705"/>
                  <a:pt x="23253" y="34705"/>
                </a:cubicBezTo>
                <a:lnTo>
                  <a:pt x="23114" y="34705"/>
                </a:lnTo>
                <a:cubicBezTo>
                  <a:pt x="21807" y="34713"/>
                  <a:pt x="20639" y="35498"/>
                  <a:pt x="20141" y="36702"/>
                </a:cubicBezTo>
                <a:lnTo>
                  <a:pt x="20202" y="36731"/>
                </a:lnTo>
                <a:cubicBezTo>
                  <a:pt x="20227" y="36674"/>
                  <a:pt x="20251" y="36616"/>
                  <a:pt x="20280" y="36563"/>
                </a:cubicBezTo>
                <a:cubicBezTo>
                  <a:pt x="20312" y="36493"/>
                  <a:pt x="20349" y="36424"/>
                  <a:pt x="20390" y="36355"/>
                </a:cubicBezTo>
                <a:cubicBezTo>
                  <a:pt x="20414" y="36314"/>
                  <a:pt x="20439" y="36269"/>
                  <a:pt x="20467" y="36228"/>
                </a:cubicBezTo>
                <a:cubicBezTo>
                  <a:pt x="20774" y="35747"/>
                  <a:pt x="21207" y="35362"/>
                  <a:pt x="21709" y="35109"/>
                </a:cubicBezTo>
                <a:cubicBezTo>
                  <a:pt x="22138" y="34897"/>
                  <a:pt x="22616" y="34778"/>
                  <a:pt x="23114" y="34774"/>
                </a:cubicBezTo>
                <a:lnTo>
                  <a:pt x="23249" y="34774"/>
                </a:lnTo>
                <a:cubicBezTo>
                  <a:pt x="23266" y="34774"/>
                  <a:pt x="23277" y="34778"/>
                  <a:pt x="23294" y="34778"/>
                </a:cubicBezTo>
                <a:cubicBezTo>
                  <a:pt x="23318" y="34778"/>
                  <a:pt x="23347" y="34778"/>
                  <a:pt x="23371" y="34782"/>
                </a:cubicBezTo>
                <a:cubicBezTo>
                  <a:pt x="23383" y="34782"/>
                  <a:pt x="23392" y="34782"/>
                  <a:pt x="23404" y="34787"/>
                </a:cubicBezTo>
                <a:cubicBezTo>
                  <a:pt x="23432" y="34787"/>
                  <a:pt x="23466" y="34791"/>
                  <a:pt x="23494" y="34795"/>
                </a:cubicBezTo>
                <a:lnTo>
                  <a:pt x="23511" y="34795"/>
                </a:lnTo>
                <a:cubicBezTo>
                  <a:pt x="23547" y="34799"/>
                  <a:pt x="23579" y="34803"/>
                  <a:pt x="23616" y="34811"/>
                </a:cubicBezTo>
                <a:lnTo>
                  <a:pt x="23620" y="34811"/>
                </a:lnTo>
                <a:cubicBezTo>
                  <a:pt x="24368" y="34925"/>
                  <a:pt x="25038" y="35297"/>
                  <a:pt x="25524" y="35856"/>
                </a:cubicBezTo>
                <a:cubicBezTo>
                  <a:pt x="25528" y="35856"/>
                  <a:pt x="25528" y="35860"/>
                  <a:pt x="25532" y="35865"/>
                </a:cubicBezTo>
                <a:cubicBezTo>
                  <a:pt x="25556" y="35890"/>
                  <a:pt x="25577" y="35918"/>
                  <a:pt x="25601" y="35946"/>
                </a:cubicBezTo>
                <a:cubicBezTo>
                  <a:pt x="25605" y="35950"/>
                  <a:pt x="25609" y="35954"/>
                  <a:pt x="25613" y="35963"/>
                </a:cubicBezTo>
                <a:cubicBezTo>
                  <a:pt x="25634" y="35988"/>
                  <a:pt x="25654" y="36012"/>
                  <a:pt x="25671" y="36041"/>
                </a:cubicBezTo>
                <a:cubicBezTo>
                  <a:pt x="25679" y="36048"/>
                  <a:pt x="25683" y="36056"/>
                  <a:pt x="25692" y="36065"/>
                </a:cubicBezTo>
                <a:cubicBezTo>
                  <a:pt x="25707" y="36090"/>
                  <a:pt x="25724" y="36110"/>
                  <a:pt x="25741" y="36135"/>
                </a:cubicBezTo>
                <a:cubicBezTo>
                  <a:pt x="25748" y="36146"/>
                  <a:pt x="25756" y="36159"/>
                  <a:pt x="25765" y="36171"/>
                </a:cubicBezTo>
                <a:cubicBezTo>
                  <a:pt x="25781" y="36192"/>
                  <a:pt x="25794" y="36212"/>
                  <a:pt x="25805" y="36233"/>
                </a:cubicBezTo>
                <a:cubicBezTo>
                  <a:pt x="25818" y="36248"/>
                  <a:pt x="25826" y="36269"/>
                  <a:pt x="25839" y="36286"/>
                </a:cubicBezTo>
                <a:cubicBezTo>
                  <a:pt x="25846" y="36301"/>
                  <a:pt x="25858" y="36318"/>
                  <a:pt x="25871" y="36335"/>
                </a:cubicBezTo>
                <a:cubicBezTo>
                  <a:pt x="25883" y="36359"/>
                  <a:pt x="25895" y="36380"/>
                  <a:pt x="25907" y="36404"/>
                </a:cubicBezTo>
                <a:cubicBezTo>
                  <a:pt x="25916" y="36416"/>
                  <a:pt x="25920" y="36429"/>
                  <a:pt x="25928" y="36441"/>
                </a:cubicBezTo>
                <a:cubicBezTo>
                  <a:pt x="25945" y="36469"/>
                  <a:pt x="25961" y="36502"/>
                  <a:pt x="25973" y="36531"/>
                </a:cubicBezTo>
                <a:cubicBezTo>
                  <a:pt x="25977" y="36535"/>
                  <a:pt x="25981" y="36542"/>
                  <a:pt x="25981" y="36546"/>
                </a:cubicBezTo>
                <a:cubicBezTo>
                  <a:pt x="26010" y="36600"/>
                  <a:pt x="26030" y="36653"/>
                  <a:pt x="26054" y="36706"/>
                </a:cubicBezTo>
                <a:cubicBezTo>
                  <a:pt x="25839" y="36759"/>
                  <a:pt x="25630" y="36829"/>
                  <a:pt x="25430" y="36919"/>
                </a:cubicBezTo>
                <a:cubicBezTo>
                  <a:pt x="25021" y="36012"/>
                  <a:pt x="24127" y="35432"/>
                  <a:pt x="23134" y="35432"/>
                </a:cubicBezTo>
                <a:lnTo>
                  <a:pt x="23119" y="35432"/>
                </a:lnTo>
                <a:cubicBezTo>
                  <a:pt x="22105" y="35440"/>
                  <a:pt x="21202" y="36045"/>
                  <a:pt x="20815" y="36980"/>
                </a:cubicBezTo>
                <a:cubicBezTo>
                  <a:pt x="20402" y="36780"/>
                  <a:pt x="19952" y="36653"/>
                  <a:pt x="19492" y="36608"/>
                </a:cubicBezTo>
                <a:cubicBezTo>
                  <a:pt x="20046" y="35093"/>
                  <a:pt x="21492" y="34076"/>
                  <a:pt x="23110" y="34063"/>
                </a:cubicBezTo>
                <a:close/>
                <a:moveTo>
                  <a:pt x="38961" y="34063"/>
                </a:moveTo>
                <a:cubicBezTo>
                  <a:pt x="40586" y="34063"/>
                  <a:pt x="42037" y="35076"/>
                  <a:pt x="42600" y="36595"/>
                </a:cubicBezTo>
                <a:cubicBezTo>
                  <a:pt x="42380" y="36608"/>
                  <a:pt x="42163" y="36640"/>
                  <a:pt x="41951" y="36690"/>
                </a:cubicBezTo>
                <a:cubicBezTo>
                  <a:pt x="41575" y="35787"/>
                  <a:pt x="40831" y="35130"/>
                  <a:pt x="39937" y="34852"/>
                </a:cubicBezTo>
                <a:cubicBezTo>
                  <a:pt x="39933" y="34848"/>
                  <a:pt x="39929" y="34848"/>
                  <a:pt x="39929" y="34848"/>
                </a:cubicBezTo>
                <a:cubicBezTo>
                  <a:pt x="39892" y="34836"/>
                  <a:pt x="39860" y="34827"/>
                  <a:pt x="39826" y="34819"/>
                </a:cubicBezTo>
                <a:cubicBezTo>
                  <a:pt x="39823" y="34819"/>
                  <a:pt x="39815" y="34815"/>
                  <a:pt x="39811" y="34815"/>
                </a:cubicBezTo>
                <a:cubicBezTo>
                  <a:pt x="39777" y="34806"/>
                  <a:pt x="39749" y="34799"/>
                  <a:pt x="39717" y="34791"/>
                </a:cubicBezTo>
                <a:cubicBezTo>
                  <a:pt x="39709" y="34791"/>
                  <a:pt x="39700" y="34787"/>
                  <a:pt x="39692" y="34787"/>
                </a:cubicBezTo>
                <a:cubicBezTo>
                  <a:pt x="39664" y="34778"/>
                  <a:pt x="39635" y="34774"/>
                  <a:pt x="39606" y="34766"/>
                </a:cubicBezTo>
                <a:cubicBezTo>
                  <a:pt x="39594" y="34766"/>
                  <a:pt x="39581" y="34762"/>
                  <a:pt x="39574" y="34757"/>
                </a:cubicBezTo>
                <a:cubicBezTo>
                  <a:pt x="39545" y="34754"/>
                  <a:pt x="39517" y="34750"/>
                  <a:pt x="39492" y="34746"/>
                </a:cubicBezTo>
                <a:cubicBezTo>
                  <a:pt x="39476" y="34746"/>
                  <a:pt x="39464" y="34742"/>
                  <a:pt x="39451" y="34738"/>
                </a:cubicBezTo>
                <a:cubicBezTo>
                  <a:pt x="39426" y="34738"/>
                  <a:pt x="39398" y="34733"/>
                  <a:pt x="39374" y="34729"/>
                </a:cubicBezTo>
                <a:cubicBezTo>
                  <a:pt x="39357" y="34729"/>
                  <a:pt x="39345" y="34725"/>
                  <a:pt x="39328" y="34725"/>
                </a:cubicBezTo>
                <a:cubicBezTo>
                  <a:pt x="39304" y="34721"/>
                  <a:pt x="39279" y="34717"/>
                  <a:pt x="39255" y="34717"/>
                </a:cubicBezTo>
                <a:cubicBezTo>
                  <a:pt x="39238" y="34717"/>
                  <a:pt x="39223" y="34713"/>
                  <a:pt x="39206" y="34713"/>
                </a:cubicBezTo>
                <a:cubicBezTo>
                  <a:pt x="39181" y="34708"/>
                  <a:pt x="39157" y="34708"/>
                  <a:pt x="39132" y="34708"/>
                </a:cubicBezTo>
                <a:cubicBezTo>
                  <a:pt x="39116" y="34708"/>
                  <a:pt x="39096" y="34705"/>
                  <a:pt x="39080" y="34705"/>
                </a:cubicBezTo>
                <a:lnTo>
                  <a:pt x="38940" y="34705"/>
                </a:lnTo>
                <a:cubicBezTo>
                  <a:pt x="37638" y="34713"/>
                  <a:pt x="36469" y="35498"/>
                  <a:pt x="35967" y="36702"/>
                </a:cubicBezTo>
                <a:lnTo>
                  <a:pt x="36033" y="36731"/>
                </a:lnTo>
                <a:cubicBezTo>
                  <a:pt x="36057" y="36674"/>
                  <a:pt x="36082" y="36616"/>
                  <a:pt x="36106" y="36563"/>
                </a:cubicBezTo>
                <a:cubicBezTo>
                  <a:pt x="36143" y="36493"/>
                  <a:pt x="36180" y="36424"/>
                  <a:pt x="36216" y="36355"/>
                </a:cubicBezTo>
                <a:cubicBezTo>
                  <a:pt x="36241" y="36314"/>
                  <a:pt x="36269" y="36269"/>
                  <a:pt x="36294" y="36228"/>
                </a:cubicBezTo>
                <a:cubicBezTo>
                  <a:pt x="36604" y="35747"/>
                  <a:pt x="37038" y="35362"/>
                  <a:pt x="37540" y="35109"/>
                </a:cubicBezTo>
                <a:cubicBezTo>
                  <a:pt x="37964" y="34897"/>
                  <a:pt x="38442" y="34778"/>
                  <a:pt x="38944" y="34774"/>
                </a:cubicBezTo>
                <a:lnTo>
                  <a:pt x="38965" y="34774"/>
                </a:lnTo>
                <a:cubicBezTo>
                  <a:pt x="40182" y="34774"/>
                  <a:pt x="41272" y="35456"/>
                  <a:pt x="41804" y="36535"/>
                </a:cubicBezTo>
                <a:cubicBezTo>
                  <a:pt x="41832" y="36591"/>
                  <a:pt x="41856" y="36649"/>
                  <a:pt x="41881" y="36706"/>
                </a:cubicBezTo>
                <a:cubicBezTo>
                  <a:pt x="41669" y="36759"/>
                  <a:pt x="41457" y="36829"/>
                  <a:pt x="41257" y="36919"/>
                </a:cubicBezTo>
                <a:cubicBezTo>
                  <a:pt x="40852" y="36012"/>
                  <a:pt x="39958" y="35432"/>
                  <a:pt x="38961" y="35432"/>
                </a:cubicBezTo>
                <a:lnTo>
                  <a:pt x="38949" y="35432"/>
                </a:lnTo>
                <a:cubicBezTo>
                  <a:pt x="37932" y="35440"/>
                  <a:pt x="37033" y="36045"/>
                  <a:pt x="36641" y="36980"/>
                </a:cubicBezTo>
                <a:cubicBezTo>
                  <a:pt x="36229" y="36780"/>
                  <a:pt x="35783" y="36653"/>
                  <a:pt x="35317" y="36608"/>
                </a:cubicBezTo>
                <a:cubicBezTo>
                  <a:pt x="35877" y="35093"/>
                  <a:pt x="37319" y="34076"/>
                  <a:pt x="38936" y="34063"/>
                </a:cubicBezTo>
                <a:close/>
                <a:moveTo>
                  <a:pt x="54792" y="34063"/>
                </a:moveTo>
                <a:cubicBezTo>
                  <a:pt x="56417" y="34063"/>
                  <a:pt x="57867" y="35076"/>
                  <a:pt x="58431" y="36595"/>
                </a:cubicBezTo>
                <a:cubicBezTo>
                  <a:pt x="58211" y="36608"/>
                  <a:pt x="57994" y="36640"/>
                  <a:pt x="57781" y="36690"/>
                </a:cubicBezTo>
                <a:cubicBezTo>
                  <a:pt x="57270" y="35477"/>
                  <a:pt x="56107" y="34705"/>
                  <a:pt x="54792" y="34705"/>
                </a:cubicBezTo>
                <a:lnTo>
                  <a:pt x="54771" y="34705"/>
                </a:lnTo>
                <a:cubicBezTo>
                  <a:pt x="53791" y="34708"/>
                  <a:pt x="52888" y="35154"/>
                  <a:pt x="52288" y="35881"/>
                </a:cubicBezTo>
                <a:cubicBezTo>
                  <a:pt x="52264" y="35914"/>
                  <a:pt x="52239" y="35943"/>
                  <a:pt x="52214" y="35975"/>
                </a:cubicBezTo>
                <a:cubicBezTo>
                  <a:pt x="52165" y="36037"/>
                  <a:pt x="52120" y="36101"/>
                  <a:pt x="52079" y="36167"/>
                </a:cubicBezTo>
                <a:cubicBezTo>
                  <a:pt x="51969" y="36335"/>
                  <a:pt x="51875" y="36514"/>
                  <a:pt x="51798" y="36702"/>
                </a:cubicBezTo>
                <a:lnTo>
                  <a:pt x="51859" y="36731"/>
                </a:lnTo>
                <a:cubicBezTo>
                  <a:pt x="52165" y="35992"/>
                  <a:pt x="52729" y="35415"/>
                  <a:pt x="53419" y="35085"/>
                </a:cubicBezTo>
                <a:cubicBezTo>
                  <a:pt x="53832" y="34885"/>
                  <a:pt x="54294" y="34778"/>
                  <a:pt x="54771" y="34774"/>
                </a:cubicBezTo>
                <a:lnTo>
                  <a:pt x="54792" y="34774"/>
                </a:lnTo>
                <a:cubicBezTo>
                  <a:pt x="56074" y="34774"/>
                  <a:pt x="57210" y="35526"/>
                  <a:pt x="57712" y="36706"/>
                </a:cubicBezTo>
                <a:cubicBezTo>
                  <a:pt x="57495" y="36759"/>
                  <a:pt x="57287" y="36829"/>
                  <a:pt x="57087" y="36919"/>
                </a:cubicBezTo>
                <a:cubicBezTo>
                  <a:pt x="56678" y="36012"/>
                  <a:pt x="55784" y="35432"/>
                  <a:pt x="54792" y="35432"/>
                </a:cubicBezTo>
                <a:lnTo>
                  <a:pt x="54775" y="35432"/>
                </a:lnTo>
                <a:cubicBezTo>
                  <a:pt x="53762" y="35440"/>
                  <a:pt x="52859" y="36045"/>
                  <a:pt x="52471" y="36980"/>
                </a:cubicBezTo>
                <a:cubicBezTo>
                  <a:pt x="52060" y="36780"/>
                  <a:pt x="51610" y="36653"/>
                  <a:pt x="51148" y="36608"/>
                </a:cubicBezTo>
                <a:cubicBezTo>
                  <a:pt x="51704" y="35093"/>
                  <a:pt x="53150" y="34076"/>
                  <a:pt x="54767" y="34063"/>
                </a:cubicBezTo>
                <a:close/>
                <a:moveTo>
                  <a:pt x="70618" y="34063"/>
                </a:moveTo>
                <a:cubicBezTo>
                  <a:pt x="72243" y="34063"/>
                  <a:pt x="73693" y="35076"/>
                  <a:pt x="74257" y="36595"/>
                </a:cubicBezTo>
                <a:cubicBezTo>
                  <a:pt x="74036" y="36608"/>
                  <a:pt x="73821" y="36640"/>
                  <a:pt x="73608" y="36690"/>
                </a:cubicBezTo>
                <a:cubicBezTo>
                  <a:pt x="73101" y="35477"/>
                  <a:pt x="71938" y="34705"/>
                  <a:pt x="70622" y="34705"/>
                </a:cubicBezTo>
                <a:lnTo>
                  <a:pt x="70598" y="34705"/>
                </a:lnTo>
                <a:cubicBezTo>
                  <a:pt x="69621" y="34708"/>
                  <a:pt x="68719" y="35154"/>
                  <a:pt x="68119" y="35881"/>
                </a:cubicBezTo>
                <a:cubicBezTo>
                  <a:pt x="68094" y="35914"/>
                  <a:pt x="68070" y="35943"/>
                  <a:pt x="68045" y="35975"/>
                </a:cubicBezTo>
                <a:cubicBezTo>
                  <a:pt x="67996" y="36037"/>
                  <a:pt x="67951" y="36101"/>
                  <a:pt x="67906" y="36167"/>
                </a:cubicBezTo>
                <a:cubicBezTo>
                  <a:pt x="67796" y="36335"/>
                  <a:pt x="67702" y="36514"/>
                  <a:pt x="67625" y="36702"/>
                </a:cubicBezTo>
                <a:lnTo>
                  <a:pt x="67689" y="36731"/>
                </a:lnTo>
                <a:cubicBezTo>
                  <a:pt x="67996" y="35992"/>
                  <a:pt x="68556" y="35415"/>
                  <a:pt x="69246" y="35085"/>
                </a:cubicBezTo>
                <a:cubicBezTo>
                  <a:pt x="69662" y="34885"/>
                  <a:pt x="70120" y="34778"/>
                  <a:pt x="70602" y="34774"/>
                </a:cubicBezTo>
                <a:lnTo>
                  <a:pt x="70622" y="34774"/>
                </a:lnTo>
                <a:cubicBezTo>
                  <a:pt x="71904" y="34774"/>
                  <a:pt x="73040" y="35526"/>
                  <a:pt x="73538" y="36706"/>
                </a:cubicBezTo>
                <a:cubicBezTo>
                  <a:pt x="73326" y="36759"/>
                  <a:pt x="73114" y="36829"/>
                  <a:pt x="72914" y="36919"/>
                </a:cubicBezTo>
                <a:cubicBezTo>
                  <a:pt x="72509" y="36012"/>
                  <a:pt x="71615" y="35432"/>
                  <a:pt x="70618" y="35432"/>
                </a:cubicBezTo>
                <a:lnTo>
                  <a:pt x="70605" y="35432"/>
                </a:lnTo>
                <a:cubicBezTo>
                  <a:pt x="69589" y="35440"/>
                  <a:pt x="68690" y="36045"/>
                  <a:pt x="68298" y="36980"/>
                </a:cubicBezTo>
                <a:cubicBezTo>
                  <a:pt x="67885" y="36780"/>
                  <a:pt x="67440" y="36653"/>
                  <a:pt x="66975" y="36608"/>
                </a:cubicBezTo>
                <a:cubicBezTo>
                  <a:pt x="67534" y="35093"/>
                  <a:pt x="68976" y="34076"/>
                  <a:pt x="70594" y="34063"/>
                </a:cubicBezTo>
                <a:close/>
                <a:moveTo>
                  <a:pt x="86449" y="34063"/>
                </a:moveTo>
                <a:cubicBezTo>
                  <a:pt x="88074" y="34063"/>
                  <a:pt x="89524" y="35076"/>
                  <a:pt x="90087" y="36595"/>
                </a:cubicBezTo>
                <a:cubicBezTo>
                  <a:pt x="89867" y="36608"/>
                  <a:pt x="89651" y="36640"/>
                  <a:pt x="89438" y="36690"/>
                </a:cubicBezTo>
                <a:cubicBezTo>
                  <a:pt x="88928" y="35477"/>
                  <a:pt x="87764" y="34705"/>
                  <a:pt x="86449" y="34705"/>
                </a:cubicBezTo>
                <a:lnTo>
                  <a:pt x="86428" y="34705"/>
                </a:lnTo>
                <a:cubicBezTo>
                  <a:pt x="85448" y="34708"/>
                  <a:pt x="84545" y="35154"/>
                  <a:pt x="83945" y="35881"/>
                </a:cubicBezTo>
                <a:cubicBezTo>
                  <a:pt x="83921" y="35914"/>
                  <a:pt x="83896" y="35943"/>
                  <a:pt x="83872" y="35975"/>
                </a:cubicBezTo>
                <a:cubicBezTo>
                  <a:pt x="83823" y="36037"/>
                  <a:pt x="83778" y="36101"/>
                  <a:pt x="83737" y="36167"/>
                </a:cubicBezTo>
                <a:cubicBezTo>
                  <a:pt x="83627" y="36335"/>
                  <a:pt x="83533" y="36514"/>
                  <a:pt x="83455" y="36702"/>
                </a:cubicBezTo>
                <a:lnTo>
                  <a:pt x="83516" y="36731"/>
                </a:lnTo>
                <a:cubicBezTo>
                  <a:pt x="83823" y="35992"/>
                  <a:pt x="84386" y="35415"/>
                  <a:pt x="85076" y="35085"/>
                </a:cubicBezTo>
                <a:cubicBezTo>
                  <a:pt x="85489" y="34885"/>
                  <a:pt x="85951" y="34778"/>
                  <a:pt x="86428" y="34774"/>
                </a:cubicBezTo>
                <a:lnTo>
                  <a:pt x="86449" y="34774"/>
                </a:lnTo>
                <a:cubicBezTo>
                  <a:pt x="87731" y="34774"/>
                  <a:pt x="88871" y="35526"/>
                  <a:pt x="89369" y="36706"/>
                </a:cubicBezTo>
                <a:cubicBezTo>
                  <a:pt x="89152" y="36759"/>
                  <a:pt x="88944" y="36829"/>
                  <a:pt x="88744" y="36919"/>
                </a:cubicBezTo>
                <a:cubicBezTo>
                  <a:pt x="88336" y="36012"/>
                  <a:pt x="87441" y="35432"/>
                  <a:pt x="86449" y="35432"/>
                </a:cubicBezTo>
                <a:lnTo>
                  <a:pt x="86432" y="35432"/>
                </a:lnTo>
                <a:cubicBezTo>
                  <a:pt x="85420" y="35440"/>
                  <a:pt x="84517" y="36045"/>
                  <a:pt x="84129" y="36980"/>
                </a:cubicBezTo>
                <a:cubicBezTo>
                  <a:pt x="83716" y="36780"/>
                  <a:pt x="83267" y="36653"/>
                  <a:pt x="82805" y="36608"/>
                </a:cubicBezTo>
                <a:cubicBezTo>
                  <a:pt x="83361" y="35093"/>
                  <a:pt x="84807" y="34076"/>
                  <a:pt x="86424" y="34063"/>
                </a:cubicBezTo>
                <a:close/>
                <a:moveTo>
                  <a:pt x="15159" y="35501"/>
                </a:moveTo>
                <a:cubicBezTo>
                  <a:pt x="16140" y="35501"/>
                  <a:pt x="17013" y="36072"/>
                  <a:pt x="17404" y="36972"/>
                </a:cubicBezTo>
                <a:cubicBezTo>
                  <a:pt x="17217" y="37057"/>
                  <a:pt x="17036" y="37164"/>
                  <a:pt x="16865" y="37282"/>
                </a:cubicBezTo>
                <a:cubicBezTo>
                  <a:pt x="16591" y="36584"/>
                  <a:pt x="15918" y="36122"/>
                  <a:pt x="15166" y="36122"/>
                </a:cubicBezTo>
                <a:lnTo>
                  <a:pt x="15154" y="36122"/>
                </a:lnTo>
                <a:cubicBezTo>
                  <a:pt x="14395" y="36126"/>
                  <a:pt x="13716" y="36600"/>
                  <a:pt x="13454" y="37311"/>
                </a:cubicBezTo>
                <a:cubicBezTo>
                  <a:pt x="13283" y="37188"/>
                  <a:pt x="13104" y="37082"/>
                  <a:pt x="12915" y="36992"/>
                </a:cubicBezTo>
                <a:cubicBezTo>
                  <a:pt x="13300" y="36090"/>
                  <a:pt x="14169" y="35509"/>
                  <a:pt x="15149" y="35501"/>
                </a:cubicBezTo>
                <a:cubicBezTo>
                  <a:pt x="15153" y="35501"/>
                  <a:pt x="15156" y="35501"/>
                  <a:pt x="15159" y="35501"/>
                </a:cubicBezTo>
                <a:close/>
                <a:moveTo>
                  <a:pt x="30993" y="35501"/>
                </a:moveTo>
                <a:cubicBezTo>
                  <a:pt x="31973" y="35501"/>
                  <a:pt x="32842" y="36073"/>
                  <a:pt x="33234" y="36972"/>
                </a:cubicBezTo>
                <a:cubicBezTo>
                  <a:pt x="33047" y="37057"/>
                  <a:pt x="32863" y="37164"/>
                  <a:pt x="32691" y="37282"/>
                </a:cubicBezTo>
                <a:cubicBezTo>
                  <a:pt x="32422" y="36584"/>
                  <a:pt x="31748" y="36122"/>
                  <a:pt x="30993" y="36122"/>
                </a:cubicBezTo>
                <a:lnTo>
                  <a:pt x="30980" y="36122"/>
                </a:lnTo>
                <a:cubicBezTo>
                  <a:pt x="30225" y="36126"/>
                  <a:pt x="29547" y="36600"/>
                  <a:pt x="29281" y="37311"/>
                </a:cubicBezTo>
                <a:cubicBezTo>
                  <a:pt x="29114" y="37188"/>
                  <a:pt x="28930" y="37082"/>
                  <a:pt x="28746" y="36987"/>
                </a:cubicBezTo>
                <a:cubicBezTo>
                  <a:pt x="29126" y="36090"/>
                  <a:pt x="30000" y="35509"/>
                  <a:pt x="30976" y="35501"/>
                </a:cubicBezTo>
                <a:close/>
                <a:moveTo>
                  <a:pt x="46817" y="35501"/>
                </a:moveTo>
                <a:cubicBezTo>
                  <a:pt x="47797" y="35501"/>
                  <a:pt x="48670" y="36072"/>
                  <a:pt x="49061" y="36972"/>
                </a:cubicBezTo>
                <a:cubicBezTo>
                  <a:pt x="48874" y="37057"/>
                  <a:pt x="48694" y="37164"/>
                  <a:pt x="48522" y="37282"/>
                </a:cubicBezTo>
                <a:cubicBezTo>
                  <a:pt x="48249" y="36584"/>
                  <a:pt x="47575" y="36122"/>
                  <a:pt x="46823" y="36122"/>
                </a:cubicBezTo>
                <a:lnTo>
                  <a:pt x="46811" y="36122"/>
                </a:lnTo>
                <a:cubicBezTo>
                  <a:pt x="46051" y="36126"/>
                  <a:pt x="45374" y="36600"/>
                  <a:pt x="45112" y="37311"/>
                </a:cubicBezTo>
                <a:cubicBezTo>
                  <a:pt x="44940" y="37188"/>
                  <a:pt x="44761" y="37082"/>
                  <a:pt x="44573" y="36987"/>
                </a:cubicBezTo>
                <a:cubicBezTo>
                  <a:pt x="44957" y="36090"/>
                  <a:pt x="45826" y="35509"/>
                  <a:pt x="46807" y="35501"/>
                </a:cubicBezTo>
                <a:cubicBezTo>
                  <a:pt x="46810" y="35501"/>
                  <a:pt x="46813" y="35501"/>
                  <a:pt x="46817" y="35501"/>
                </a:cubicBezTo>
                <a:close/>
                <a:moveTo>
                  <a:pt x="62643" y="35501"/>
                </a:moveTo>
                <a:cubicBezTo>
                  <a:pt x="63623" y="35501"/>
                  <a:pt x="64501" y="36072"/>
                  <a:pt x="64892" y="36972"/>
                </a:cubicBezTo>
                <a:cubicBezTo>
                  <a:pt x="64705" y="37057"/>
                  <a:pt x="64520" y="37164"/>
                  <a:pt x="64349" y="37282"/>
                </a:cubicBezTo>
                <a:cubicBezTo>
                  <a:pt x="64079" y="36584"/>
                  <a:pt x="63406" y="36122"/>
                  <a:pt x="62650" y="36122"/>
                </a:cubicBezTo>
                <a:lnTo>
                  <a:pt x="62637" y="36122"/>
                </a:lnTo>
                <a:cubicBezTo>
                  <a:pt x="61881" y="36126"/>
                  <a:pt x="61204" y="36600"/>
                  <a:pt x="60938" y="37311"/>
                </a:cubicBezTo>
                <a:cubicBezTo>
                  <a:pt x="60771" y="37188"/>
                  <a:pt x="60588" y="37082"/>
                  <a:pt x="60403" y="36987"/>
                </a:cubicBezTo>
                <a:cubicBezTo>
                  <a:pt x="60784" y="36090"/>
                  <a:pt x="61657" y="35509"/>
                  <a:pt x="62633" y="35501"/>
                </a:cubicBezTo>
                <a:cubicBezTo>
                  <a:pt x="62637" y="35501"/>
                  <a:pt x="62640" y="35501"/>
                  <a:pt x="62643" y="35501"/>
                </a:cubicBezTo>
                <a:close/>
                <a:moveTo>
                  <a:pt x="78481" y="35501"/>
                </a:moveTo>
                <a:cubicBezTo>
                  <a:pt x="79461" y="35501"/>
                  <a:pt x="80330" y="36073"/>
                  <a:pt x="80718" y="36972"/>
                </a:cubicBezTo>
                <a:cubicBezTo>
                  <a:pt x="80530" y="37057"/>
                  <a:pt x="80351" y="37164"/>
                  <a:pt x="80179" y="37282"/>
                </a:cubicBezTo>
                <a:cubicBezTo>
                  <a:pt x="79906" y="36584"/>
                  <a:pt x="79231" y="36122"/>
                  <a:pt x="78481" y="36122"/>
                </a:cubicBezTo>
                <a:lnTo>
                  <a:pt x="78468" y="36122"/>
                </a:lnTo>
                <a:cubicBezTo>
                  <a:pt x="77708" y="36126"/>
                  <a:pt x="77031" y="36600"/>
                  <a:pt x="76769" y="37311"/>
                </a:cubicBezTo>
                <a:cubicBezTo>
                  <a:pt x="76598" y="37188"/>
                  <a:pt x="76418" y="37082"/>
                  <a:pt x="76230" y="36987"/>
                </a:cubicBezTo>
                <a:cubicBezTo>
                  <a:pt x="76614" y="36090"/>
                  <a:pt x="77484" y="35509"/>
                  <a:pt x="78464" y="35501"/>
                </a:cubicBezTo>
                <a:close/>
                <a:moveTo>
                  <a:pt x="94307" y="35501"/>
                </a:moveTo>
                <a:cubicBezTo>
                  <a:pt x="95287" y="35501"/>
                  <a:pt x="96157" y="36073"/>
                  <a:pt x="96549" y="36972"/>
                </a:cubicBezTo>
                <a:cubicBezTo>
                  <a:pt x="96361" y="37057"/>
                  <a:pt x="96178" y="37164"/>
                  <a:pt x="96006" y="37282"/>
                </a:cubicBezTo>
                <a:cubicBezTo>
                  <a:pt x="95736" y="36584"/>
                  <a:pt x="95062" y="36122"/>
                  <a:pt x="94307" y="36122"/>
                </a:cubicBezTo>
                <a:lnTo>
                  <a:pt x="94295" y="36122"/>
                </a:lnTo>
                <a:cubicBezTo>
                  <a:pt x="93539" y="36126"/>
                  <a:pt x="92861" y="36600"/>
                  <a:pt x="92596" y="37311"/>
                </a:cubicBezTo>
                <a:cubicBezTo>
                  <a:pt x="92428" y="37188"/>
                  <a:pt x="92244" y="37082"/>
                  <a:pt x="92061" y="36987"/>
                </a:cubicBezTo>
                <a:cubicBezTo>
                  <a:pt x="92440" y="36090"/>
                  <a:pt x="93314" y="35509"/>
                  <a:pt x="94291" y="35501"/>
                </a:cubicBezTo>
                <a:close/>
                <a:moveTo>
                  <a:pt x="7304" y="35501"/>
                </a:moveTo>
                <a:cubicBezTo>
                  <a:pt x="8272" y="35501"/>
                  <a:pt x="9142" y="36065"/>
                  <a:pt x="9534" y="36947"/>
                </a:cubicBezTo>
                <a:cubicBezTo>
                  <a:pt x="9346" y="37033"/>
                  <a:pt x="9166" y="37135"/>
                  <a:pt x="8991" y="37249"/>
                </a:cubicBezTo>
                <a:cubicBezTo>
                  <a:pt x="8713" y="36571"/>
                  <a:pt x="8039" y="36122"/>
                  <a:pt x="7304" y="36122"/>
                </a:cubicBezTo>
                <a:lnTo>
                  <a:pt x="7296" y="36122"/>
                </a:lnTo>
                <a:cubicBezTo>
                  <a:pt x="6519" y="36126"/>
                  <a:pt x="5842" y="36612"/>
                  <a:pt x="5584" y="37339"/>
                </a:cubicBezTo>
                <a:cubicBezTo>
                  <a:pt x="5413" y="37213"/>
                  <a:pt x="5233" y="37106"/>
                  <a:pt x="5049" y="37012"/>
                </a:cubicBezTo>
                <a:cubicBezTo>
                  <a:pt x="5425" y="36101"/>
                  <a:pt x="6303" y="35509"/>
                  <a:pt x="7292" y="35501"/>
                </a:cubicBezTo>
                <a:close/>
                <a:moveTo>
                  <a:pt x="23134" y="35501"/>
                </a:moveTo>
                <a:cubicBezTo>
                  <a:pt x="24099" y="35501"/>
                  <a:pt x="24968" y="36065"/>
                  <a:pt x="25364" y="36947"/>
                </a:cubicBezTo>
                <a:cubicBezTo>
                  <a:pt x="25177" y="37033"/>
                  <a:pt x="24993" y="37135"/>
                  <a:pt x="24821" y="37249"/>
                </a:cubicBezTo>
                <a:cubicBezTo>
                  <a:pt x="24540" y="36571"/>
                  <a:pt x="23869" y="36122"/>
                  <a:pt x="23134" y="36122"/>
                </a:cubicBezTo>
                <a:lnTo>
                  <a:pt x="23122" y="36122"/>
                </a:lnTo>
                <a:cubicBezTo>
                  <a:pt x="22350" y="36126"/>
                  <a:pt x="21668" y="36612"/>
                  <a:pt x="21415" y="37339"/>
                </a:cubicBezTo>
                <a:cubicBezTo>
                  <a:pt x="21243" y="37213"/>
                  <a:pt x="21064" y="37106"/>
                  <a:pt x="20876" y="37012"/>
                </a:cubicBezTo>
                <a:cubicBezTo>
                  <a:pt x="21256" y="36101"/>
                  <a:pt x="22129" y="35509"/>
                  <a:pt x="23119" y="35501"/>
                </a:cubicBezTo>
                <a:close/>
                <a:moveTo>
                  <a:pt x="38961" y="35501"/>
                </a:moveTo>
                <a:cubicBezTo>
                  <a:pt x="39929" y="35501"/>
                  <a:pt x="40799" y="36065"/>
                  <a:pt x="41191" y="36947"/>
                </a:cubicBezTo>
                <a:cubicBezTo>
                  <a:pt x="41003" y="37033"/>
                  <a:pt x="40823" y="37135"/>
                  <a:pt x="40648" y="37249"/>
                </a:cubicBezTo>
                <a:cubicBezTo>
                  <a:pt x="40367" y="36570"/>
                  <a:pt x="39698" y="36122"/>
                  <a:pt x="38963" y="36122"/>
                </a:cubicBezTo>
                <a:cubicBezTo>
                  <a:pt x="38959" y="36122"/>
                  <a:pt x="38956" y="36122"/>
                  <a:pt x="38953" y="36122"/>
                </a:cubicBezTo>
                <a:cubicBezTo>
                  <a:pt x="38177" y="36126"/>
                  <a:pt x="37498" y="36612"/>
                  <a:pt x="37242" y="37339"/>
                </a:cubicBezTo>
                <a:cubicBezTo>
                  <a:pt x="37087" y="37225"/>
                  <a:pt x="36927" y="37127"/>
                  <a:pt x="36759" y="37037"/>
                </a:cubicBezTo>
                <a:cubicBezTo>
                  <a:pt x="36739" y="37029"/>
                  <a:pt x="36723" y="37021"/>
                  <a:pt x="36706" y="37012"/>
                </a:cubicBezTo>
                <a:cubicBezTo>
                  <a:pt x="37082" y="36101"/>
                  <a:pt x="37960" y="35509"/>
                  <a:pt x="38949" y="35501"/>
                </a:cubicBezTo>
                <a:close/>
                <a:moveTo>
                  <a:pt x="54792" y="35501"/>
                </a:moveTo>
                <a:cubicBezTo>
                  <a:pt x="55755" y="35501"/>
                  <a:pt x="56626" y="36065"/>
                  <a:pt x="57022" y="36947"/>
                </a:cubicBezTo>
                <a:cubicBezTo>
                  <a:pt x="56833" y="37033"/>
                  <a:pt x="56650" y="37135"/>
                  <a:pt x="56478" y="37249"/>
                </a:cubicBezTo>
                <a:cubicBezTo>
                  <a:pt x="56196" y="36571"/>
                  <a:pt x="55527" y="36122"/>
                  <a:pt x="54792" y="36122"/>
                </a:cubicBezTo>
                <a:lnTo>
                  <a:pt x="54780" y="36122"/>
                </a:lnTo>
                <a:cubicBezTo>
                  <a:pt x="54007" y="36126"/>
                  <a:pt x="53325" y="36612"/>
                  <a:pt x="53072" y="37339"/>
                </a:cubicBezTo>
                <a:cubicBezTo>
                  <a:pt x="52901" y="37213"/>
                  <a:pt x="52721" y="37106"/>
                  <a:pt x="52533" y="37012"/>
                </a:cubicBezTo>
                <a:cubicBezTo>
                  <a:pt x="52912" y="36101"/>
                  <a:pt x="53787" y="35509"/>
                  <a:pt x="54775" y="35501"/>
                </a:cubicBezTo>
                <a:close/>
                <a:moveTo>
                  <a:pt x="70618" y="35501"/>
                </a:moveTo>
                <a:cubicBezTo>
                  <a:pt x="71586" y="35501"/>
                  <a:pt x="72456" y="36065"/>
                  <a:pt x="72848" y="36947"/>
                </a:cubicBezTo>
                <a:cubicBezTo>
                  <a:pt x="72660" y="37033"/>
                  <a:pt x="72481" y="37135"/>
                  <a:pt x="72305" y="37249"/>
                </a:cubicBezTo>
                <a:cubicBezTo>
                  <a:pt x="72027" y="36571"/>
                  <a:pt x="71353" y="36122"/>
                  <a:pt x="70618" y="36122"/>
                </a:cubicBezTo>
                <a:lnTo>
                  <a:pt x="70610" y="36122"/>
                </a:lnTo>
                <a:cubicBezTo>
                  <a:pt x="69834" y="36126"/>
                  <a:pt x="69156" y="36612"/>
                  <a:pt x="68899" y="37339"/>
                </a:cubicBezTo>
                <a:cubicBezTo>
                  <a:pt x="68727" y="37213"/>
                  <a:pt x="68547" y="37106"/>
                  <a:pt x="68364" y="37012"/>
                </a:cubicBezTo>
                <a:cubicBezTo>
                  <a:pt x="68739" y="36101"/>
                  <a:pt x="69617" y="35509"/>
                  <a:pt x="70605" y="35501"/>
                </a:cubicBezTo>
                <a:close/>
                <a:moveTo>
                  <a:pt x="86449" y="35501"/>
                </a:moveTo>
                <a:cubicBezTo>
                  <a:pt x="87412" y="35501"/>
                  <a:pt x="88283" y="36065"/>
                  <a:pt x="88679" y="36947"/>
                </a:cubicBezTo>
                <a:cubicBezTo>
                  <a:pt x="88491" y="37033"/>
                  <a:pt x="88307" y="37135"/>
                  <a:pt x="88136" y="37249"/>
                </a:cubicBezTo>
                <a:cubicBezTo>
                  <a:pt x="87853" y="36571"/>
                  <a:pt x="87184" y="36122"/>
                  <a:pt x="86449" y="36122"/>
                </a:cubicBezTo>
                <a:lnTo>
                  <a:pt x="86436" y="36122"/>
                </a:lnTo>
                <a:cubicBezTo>
                  <a:pt x="85665" y="36126"/>
                  <a:pt x="84982" y="36612"/>
                  <a:pt x="84729" y="37339"/>
                </a:cubicBezTo>
                <a:cubicBezTo>
                  <a:pt x="84558" y="37213"/>
                  <a:pt x="84378" y="37106"/>
                  <a:pt x="84190" y="37012"/>
                </a:cubicBezTo>
                <a:cubicBezTo>
                  <a:pt x="84570" y="36101"/>
                  <a:pt x="85448" y="35509"/>
                  <a:pt x="86432" y="35501"/>
                </a:cubicBezTo>
                <a:close/>
                <a:moveTo>
                  <a:pt x="15164" y="36192"/>
                </a:moveTo>
                <a:cubicBezTo>
                  <a:pt x="15895" y="36192"/>
                  <a:pt x="16547" y="36643"/>
                  <a:pt x="16804" y="37323"/>
                </a:cubicBezTo>
                <a:cubicBezTo>
                  <a:pt x="16649" y="37433"/>
                  <a:pt x="16497" y="37560"/>
                  <a:pt x="16359" y="37690"/>
                </a:cubicBezTo>
                <a:cubicBezTo>
                  <a:pt x="16240" y="37135"/>
                  <a:pt x="15737" y="36723"/>
                  <a:pt x="15166" y="36723"/>
                </a:cubicBezTo>
                <a:lnTo>
                  <a:pt x="15158" y="36723"/>
                </a:lnTo>
                <a:cubicBezTo>
                  <a:pt x="14561" y="36727"/>
                  <a:pt x="14063" y="37155"/>
                  <a:pt x="13961" y="37735"/>
                </a:cubicBezTo>
                <a:cubicBezTo>
                  <a:pt x="13822" y="37596"/>
                  <a:pt x="13671" y="37466"/>
                  <a:pt x="13512" y="37351"/>
                </a:cubicBezTo>
                <a:cubicBezTo>
                  <a:pt x="13761" y="36661"/>
                  <a:pt x="14419" y="36195"/>
                  <a:pt x="15154" y="36192"/>
                </a:cubicBezTo>
                <a:cubicBezTo>
                  <a:pt x="15157" y="36192"/>
                  <a:pt x="15161" y="36192"/>
                  <a:pt x="15164" y="36192"/>
                </a:cubicBezTo>
                <a:close/>
                <a:moveTo>
                  <a:pt x="30989" y="36192"/>
                </a:moveTo>
                <a:cubicBezTo>
                  <a:pt x="31721" y="36192"/>
                  <a:pt x="32374" y="36643"/>
                  <a:pt x="32635" y="37323"/>
                </a:cubicBezTo>
                <a:cubicBezTo>
                  <a:pt x="32475" y="37433"/>
                  <a:pt x="32328" y="37560"/>
                  <a:pt x="32190" y="37690"/>
                </a:cubicBezTo>
                <a:cubicBezTo>
                  <a:pt x="32071" y="37135"/>
                  <a:pt x="31568" y="36723"/>
                  <a:pt x="30993" y="36723"/>
                </a:cubicBezTo>
                <a:lnTo>
                  <a:pt x="30985" y="36723"/>
                </a:lnTo>
                <a:cubicBezTo>
                  <a:pt x="30388" y="36727"/>
                  <a:pt x="29890" y="37155"/>
                  <a:pt x="29792" y="37735"/>
                </a:cubicBezTo>
                <a:cubicBezTo>
                  <a:pt x="29649" y="37596"/>
                  <a:pt x="29502" y="37466"/>
                  <a:pt x="29343" y="37351"/>
                </a:cubicBezTo>
                <a:cubicBezTo>
                  <a:pt x="29592" y="36661"/>
                  <a:pt x="30245" y="36195"/>
                  <a:pt x="30980" y="36192"/>
                </a:cubicBezTo>
                <a:cubicBezTo>
                  <a:pt x="30983" y="36192"/>
                  <a:pt x="30986" y="36192"/>
                  <a:pt x="30989" y="36192"/>
                </a:cubicBezTo>
                <a:close/>
                <a:moveTo>
                  <a:pt x="46820" y="36192"/>
                </a:moveTo>
                <a:cubicBezTo>
                  <a:pt x="47551" y="36192"/>
                  <a:pt x="48205" y="36643"/>
                  <a:pt x="48461" y="37323"/>
                </a:cubicBezTo>
                <a:cubicBezTo>
                  <a:pt x="48305" y="37433"/>
                  <a:pt x="48154" y="37560"/>
                  <a:pt x="48016" y="37690"/>
                </a:cubicBezTo>
                <a:cubicBezTo>
                  <a:pt x="47898" y="37135"/>
                  <a:pt x="47395" y="36723"/>
                  <a:pt x="46823" y="36723"/>
                </a:cubicBezTo>
                <a:lnTo>
                  <a:pt x="46815" y="36723"/>
                </a:lnTo>
                <a:cubicBezTo>
                  <a:pt x="46218" y="36727"/>
                  <a:pt x="45721" y="37155"/>
                  <a:pt x="45619" y="37735"/>
                </a:cubicBezTo>
                <a:cubicBezTo>
                  <a:pt x="45479" y="37596"/>
                  <a:pt x="45328" y="37466"/>
                  <a:pt x="45169" y="37351"/>
                </a:cubicBezTo>
                <a:cubicBezTo>
                  <a:pt x="45419" y="36661"/>
                  <a:pt x="46075" y="36195"/>
                  <a:pt x="46811" y="36192"/>
                </a:cubicBezTo>
                <a:cubicBezTo>
                  <a:pt x="46814" y="36192"/>
                  <a:pt x="46817" y="36192"/>
                  <a:pt x="46820" y="36192"/>
                </a:cubicBezTo>
                <a:close/>
                <a:moveTo>
                  <a:pt x="62650" y="36192"/>
                </a:moveTo>
                <a:cubicBezTo>
                  <a:pt x="63381" y="36192"/>
                  <a:pt x="64034" y="36640"/>
                  <a:pt x="64292" y="37323"/>
                </a:cubicBezTo>
                <a:cubicBezTo>
                  <a:pt x="64132" y="37433"/>
                  <a:pt x="63985" y="37560"/>
                  <a:pt x="63847" y="37690"/>
                </a:cubicBezTo>
                <a:cubicBezTo>
                  <a:pt x="63728" y="37135"/>
                  <a:pt x="63225" y="36723"/>
                  <a:pt x="62650" y="36723"/>
                </a:cubicBezTo>
                <a:lnTo>
                  <a:pt x="62641" y="36723"/>
                </a:lnTo>
                <a:cubicBezTo>
                  <a:pt x="62045" y="36727"/>
                  <a:pt x="61547" y="37155"/>
                  <a:pt x="61449" y="37735"/>
                </a:cubicBezTo>
                <a:cubicBezTo>
                  <a:pt x="61306" y="37596"/>
                  <a:pt x="61159" y="37466"/>
                  <a:pt x="60999" y="37351"/>
                </a:cubicBezTo>
                <a:cubicBezTo>
                  <a:pt x="61249" y="36661"/>
                  <a:pt x="61902" y="36195"/>
                  <a:pt x="62637" y="36192"/>
                </a:cubicBezTo>
                <a:close/>
                <a:moveTo>
                  <a:pt x="78481" y="36192"/>
                </a:moveTo>
                <a:cubicBezTo>
                  <a:pt x="79212" y="36192"/>
                  <a:pt x="79861" y="36640"/>
                  <a:pt x="80119" y="37323"/>
                </a:cubicBezTo>
                <a:cubicBezTo>
                  <a:pt x="79963" y="37433"/>
                  <a:pt x="79812" y="37560"/>
                  <a:pt x="79673" y="37690"/>
                </a:cubicBezTo>
                <a:cubicBezTo>
                  <a:pt x="79555" y="37135"/>
                  <a:pt x="79052" y="36723"/>
                  <a:pt x="78481" y="36723"/>
                </a:cubicBezTo>
                <a:lnTo>
                  <a:pt x="78472" y="36723"/>
                </a:lnTo>
                <a:cubicBezTo>
                  <a:pt x="77876" y="36727"/>
                  <a:pt x="77378" y="37155"/>
                  <a:pt x="77276" y="37735"/>
                </a:cubicBezTo>
                <a:cubicBezTo>
                  <a:pt x="77137" y="37596"/>
                  <a:pt x="76986" y="37466"/>
                  <a:pt x="76826" y="37351"/>
                </a:cubicBezTo>
                <a:cubicBezTo>
                  <a:pt x="77075" y="36661"/>
                  <a:pt x="77733" y="36195"/>
                  <a:pt x="78468" y="36192"/>
                </a:cubicBezTo>
                <a:close/>
                <a:moveTo>
                  <a:pt x="94307" y="36192"/>
                </a:moveTo>
                <a:cubicBezTo>
                  <a:pt x="95038" y="36192"/>
                  <a:pt x="95691" y="36640"/>
                  <a:pt x="95949" y="37323"/>
                </a:cubicBezTo>
                <a:cubicBezTo>
                  <a:pt x="95789" y="37433"/>
                  <a:pt x="95642" y="37560"/>
                  <a:pt x="95503" y="37690"/>
                </a:cubicBezTo>
                <a:cubicBezTo>
                  <a:pt x="95386" y="37135"/>
                  <a:pt x="94883" y="36723"/>
                  <a:pt x="94307" y="36723"/>
                </a:cubicBezTo>
                <a:lnTo>
                  <a:pt x="94298" y="36723"/>
                </a:lnTo>
                <a:cubicBezTo>
                  <a:pt x="93702" y="36727"/>
                  <a:pt x="93205" y="37155"/>
                  <a:pt x="93106" y="37735"/>
                </a:cubicBezTo>
                <a:cubicBezTo>
                  <a:pt x="92963" y="37596"/>
                  <a:pt x="92816" y="37466"/>
                  <a:pt x="92657" y="37351"/>
                </a:cubicBezTo>
                <a:cubicBezTo>
                  <a:pt x="92906" y="36661"/>
                  <a:pt x="93563" y="36195"/>
                  <a:pt x="94298" y="36192"/>
                </a:cubicBezTo>
                <a:close/>
                <a:moveTo>
                  <a:pt x="23134" y="36192"/>
                </a:moveTo>
                <a:cubicBezTo>
                  <a:pt x="23845" y="36192"/>
                  <a:pt x="24495" y="36629"/>
                  <a:pt x="24760" y="37290"/>
                </a:cubicBezTo>
                <a:cubicBezTo>
                  <a:pt x="24605" y="37396"/>
                  <a:pt x="24458" y="37515"/>
                  <a:pt x="24319" y="37645"/>
                </a:cubicBezTo>
                <a:cubicBezTo>
                  <a:pt x="24180" y="37106"/>
                  <a:pt x="23694" y="36723"/>
                  <a:pt x="23134" y="36723"/>
                </a:cubicBezTo>
                <a:lnTo>
                  <a:pt x="23126" y="36723"/>
                </a:lnTo>
                <a:cubicBezTo>
                  <a:pt x="22518" y="36727"/>
                  <a:pt x="22007" y="37180"/>
                  <a:pt x="21926" y="37777"/>
                </a:cubicBezTo>
                <a:cubicBezTo>
                  <a:pt x="21803" y="37654"/>
                  <a:pt x="21673" y="37535"/>
                  <a:pt x="21533" y="37425"/>
                </a:cubicBezTo>
                <a:cubicBezTo>
                  <a:pt x="21513" y="37413"/>
                  <a:pt x="21492" y="37396"/>
                  <a:pt x="21472" y="37380"/>
                </a:cubicBezTo>
                <a:cubicBezTo>
                  <a:pt x="21713" y="36674"/>
                  <a:pt x="22371" y="36195"/>
                  <a:pt x="23122" y="36192"/>
                </a:cubicBezTo>
                <a:close/>
                <a:moveTo>
                  <a:pt x="54792" y="36192"/>
                </a:moveTo>
                <a:cubicBezTo>
                  <a:pt x="55502" y="36192"/>
                  <a:pt x="56152" y="36629"/>
                  <a:pt x="56417" y="37290"/>
                </a:cubicBezTo>
                <a:cubicBezTo>
                  <a:pt x="56262" y="37396"/>
                  <a:pt x="56115" y="37515"/>
                  <a:pt x="55976" y="37645"/>
                </a:cubicBezTo>
                <a:cubicBezTo>
                  <a:pt x="55837" y="37106"/>
                  <a:pt x="55351" y="36723"/>
                  <a:pt x="54792" y="36723"/>
                </a:cubicBezTo>
                <a:lnTo>
                  <a:pt x="54784" y="36723"/>
                </a:lnTo>
                <a:cubicBezTo>
                  <a:pt x="54175" y="36727"/>
                  <a:pt x="53664" y="37180"/>
                  <a:pt x="53583" y="37777"/>
                </a:cubicBezTo>
                <a:cubicBezTo>
                  <a:pt x="53489" y="37682"/>
                  <a:pt x="53391" y="37592"/>
                  <a:pt x="53289" y="37507"/>
                </a:cubicBezTo>
                <a:cubicBezTo>
                  <a:pt x="53236" y="37462"/>
                  <a:pt x="53182" y="37421"/>
                  <a:pt x="53129" y="37380"/>
                </a:cubicBezTo>
                <a:cubicBezTo>
                  <a:pt x="53370" y="36674"/>
                  <a:pt x="54028" y="36195"/>
                  <a:pt x="54780" y="36192"/>
                </a:cubicBezTo>
                <a:close/>
                <a:moveTo>
                  <a:pt x="70618" y="36192"/>
                </a:moveTo>
                <a:cubicBezTo>
                  <a:pt x="71329" y="36192"/>
                  <a:pt x="71983" y="36629"/>
                  <a:pt x="72247" y="37290"/>
                </a:cubicBezTo>
                <a:cubicBezTo>
                  <a:pt x="72092" y="37396"/>
                  <a:pt x="71941" y="37515"/>
                  <a:pt x="71802" y="37645"/>
                </a:cubicBezTo>
                <a:cubicBezTo>
                  <a:pt x="71668" y="37106"/>
                  <a:pt x="71178" y="36723"/>
                  <a:pt x="70618" y="36723"/>
                </a:cubicBezTo>
                <a:lnTo>
                  <a:pt x="70614" y="36723"/>
                </a:lnTo>
                <a:cubicBezTo>
                  <a:pt x="70002" y="36727"/>
                  <a:pt x="69491" y="37180"/>
                  <a:pt x="69410" y="37777"/>
                </a:cubicBezTo>
                <a:cubicBezTo>
                  <a:pt x="69287" y="37654"/>
                  <a:pt x="69160" y="37539"/>
                  <a:pt x="69025" y="37433"/>
                </a:cubicBezTo>
                <a:cubicBezTo>
                  <a:pt x="69005" y="37413"/>
                  <a:pt x="68980" y="37396"/>
                  <a:pt x="68960" y="37380"/>
                </a:cubicBezTo>
                <a:cubicBezTo>
                  <a:pt x="69197" y="36674"/>
                  <a:pt x="69859" y="36195"/>
                  <a:pt x="70610" y="36192"/>
                </a:cubicBezTo>
                <a:close/>
                <a:moveTo>
                  <a:pt x="86449" y="36192"/>
                </a:moveTo>
                <a:cubicBezTo>
                  <a:pt x="87159" y="36192"/>
                  <a:pt x="87808" y="36629"/>
                  <a:pt x="88074" y="37290"/>
                </a:cubicBezTo>
                <a:cubicBezTo>
                  <a:pt x="87919" y="37396"/>
                  <a:pt x="87772" y="37515"/>
                  <a:pt x="87633" y="37645"/>
                </a:cubicBezTo>
                <a:cubicBezTo>
                  <a:pt x="87495" y="37106"/>
                  <a:pt x="87009" y="36723"/>
                  <a:pt x="86449" y="36723"/>
                </a:cubicBezTo>
                <a:lnTo>
                  <a:pt x="86441" y="36723"/>
                </a:lnTo>
                <a:cubicBezTo>
                  <a:pt x="85832" y="36727"/>
                  <a:pt x="85322" y="37180"/>
                  <a:pt x="85240" y="37777"/>
                </a:cubicBezTo>
                <a:cubicBezTo>
                  <a:pt x="85097" y="37633"/>
                  <a:pt x="84946" y="37502"/>
                  <a:pt x="84786" y="37380"/>
                </a:cubicBezTo>
                <a:cubicBezTo>
                  <a:pt x="85027" y="36674"/>
                  <a:pt x="85685" y="36195"/>
                  <a:pt x="86436" y="36192"/>
                </a:cubicBezTo>
                <a:close/>
                <a:moveTo>
                  <a:pt x="7314" y="36191"/>
                </a:moveTo>
                <a:cubicBezTo>
                  <a:pt x="8022" y="36191"/>
                  <a:pt x="8666" y="36634"/>
                  <a:pt x="8934" y="37290"/>
                </a:cubicBezTo>
                <a:cubicBezTo>
                  <a:pt x="8778" y="37396"/>
                  <a:pt x="8627" y="37515"/>
                  <a:pt x="8489" y="37645"/>
                </a:cubicBezTo>
                <a:cubicBezTo>
                  <a:pt x="8353" y="37106"/>
                  <a:pt x="7863" y="36723"/>
                  <a:pt x="7304" y="36723"/>
                </a:cubicBezTo>
                <a:lnTo>
                  <a:pt x="7300" y="36723"/>
                </a:lnTo>
                <a:cubicBezTo>
                  <a:pt x="6687" y="36727"/>
                  <a:pt x="6176" y="37180"/>
                  <a:pt x="6095" y="37780"/>
                </a:cubicBezTo>
                <a:cubicBezTo>
                  <a:pt x="5956" y="37633"/>
                  <a:pt x="5805" y="37502"/>
                  <a:pt x="5646" y="37380"/>
                </a:cubicBezTo>
                <a:cubicBezTo>
                  <a:pt x="5882" y="36674"/>
                  <a:pt x="6544" y="36195"/>
                  <a:pt x="7296" y="36192"/>
                </a:cubicBezTo>
                <a:cubicBezTo>
                  <a:pt x="7302" y="36191"/>
                  <a:pt x="7308" y="36191"/>
                  <a:pt x="7314" y="36191"/>
                </a:cubicBezTo>
                <a:close/>
                <a:moveTo>
                  <a:pt x="38961" y="36192"/>
                </a:moveTo>
                <a:cubicBezTo>
                  <a:pt x="39672" y="36192"/>
                  <a:pt x="40325" y="36629"/>
                  <a:pt x="40591" y="37290"/>
                </a:cubicBezTo>
                <a:cubicBezTo>
                  <a:pt x="40435" y="37396"/>
                  <a:pt x="40284" y="37515"/>
                  <a:pt x="40145" y="37645"/>
                </a:cubicBezTo>
                <a:cubicBezTo>
                  <a:pt x="40011" y="37106"/>
                  <a:pt x="39521" y="36723"/>
                  <a:pt x="38961" y="36723"/>
                </a:cubicBezTo>
                <a:lnTo>
                  <a:pt x="38957" y="36723"/>
                </a:lnTo>
                <a:cubicBezTo>
                  <a:pt x="38344" y="36727"/>
                  <a:pt x="37834" y="37180"/>
                  <a:pt x="37752" y="37780"/>
                </a:cubicBezTo>
                <a:cubicBezTo>
                  <a:pt x="37613" y="37633"/>
                  <a:pt x="37462" y="37502"/>
                  <a:pt x="37302" y="37380"/>
                </a:cubicBezTo>
                <a:cubicBezTo>
                  <a:pt x="37540" y="36674"/>
                  <a:pt x="38201" y="36195"/>
                  <a:pt x="38953" y="36192"/>
                </a:cubicBezTo>
                <a:close/>
                <a:moveTo>
                  <a:pt x="38961" y="36791"/>
                </a:moveTo>
                <a:cubicBezTo>
                  <a:pt x="39504" y="36791"/>
                  <a:pt x="39973" y="37176"/>
                  <a:pt x="40088" y="37698"/>
                </a:cubicBezTo>
                <a:cubicBezTo>
                  <a:pt x="39900" y="37882"/>
                  <a:pt x="39728" y="38082"/>
                  <a:pt x="39577" y="38303"/>
                </a:cubicBezTo>
                <a:cubicBezTo>
                  <a:pt x="39361" y="38262"/>
                  <a:pt x="39136" y="38246"/>
                  <a:pt x="38908" y="38246"/>
                </a:cubicBezTo>
                <a:lnTo>
                  <a:pt x="38883" y="38246"/>
                </a:lnTo>
                <a:cubicBezTo>
                  <a:pt x="38648" y="38246"/>
                  <a:pt x="38417" y="38270"/>
                  <a:pt x="38189" y="38310"/>
                </a:cubicBezTo>
                <a:lnTo>
                  <a:pt x="38189" y="38310"/>
                </a:lnTo>
                <a:cubicBezTo>
                  <a:pt x="38070" y="38135"/>
                  <a:pt x="37939" y="37972"/>
                  <a:pt x="37797" y="37826"/>
                </a:cubicBezTo>
                <a:lnTo>
                  <a:pt x="37817" y="37826"/>
                </a:lnTo>
                <a:cubicBezTo>
                  <a:pt x="37879" y="37241"/>
                  <a:pt x="38369" y="36796"/>
                  <a:pt x="38957" y="36791"/>
                </a:cubicBezTo>
                <a:close/>
                <a:moveTo>
                  <a:pt x="7304" y="36791"/>
                </a:moveTo>
                <a:cubicBezTo>
                  <a:pt x="7847" y="36791"/>
                  <a:pt x="8317" y="37176"/>
                  <a:pt x="8431" y="37698"/>
                </a:cubicBezTo>
                <a:cubicBezTo>
                  <a:pt x="8244" y="37882"/>
                  <a:pt x="8072" y="38082"/>
                  <a:pt x="7920" y="38303"/>
                </a:cubicBezTo>
                <a:cubicBezTo>
                  <a:pt x="7705" y="38262"/>
                  <a:pt x="7479" y="38246"/>
                  <a:pt x="7251" y="38246"/>
                </a:cubicBezTo>
                <a:lnTo>
                  <a:pt x="7226" y="38246"/>
                </a:lnTo>
                <a:cubicBezTo>
                  <a:pt x="6990" y="38246"/>
                  <a:pt x="6759" y="38270"/>
                  <a:pt x="6532" y="38310"/>
                </a:cubicBezTo>
                <a:lnTo>
                  <a:pt x="6532" y="38310"/>
                </a:lnTo>
                <a:cubicBezTo>
                  <a:pt x="6413" y="38135"/>
                  <a:pt x="6283" y="37972"/>
                  <a:pt x="6140" y="37826"/>
                </a:cubicBezTo>
                <a:lnTo>
                  <a:pt x="6161" y="37826"/>
                </a:lnTo>
                <a:cubicBezTo>
                  <a:pt x="6221" y="37241"/>
                  <a:pt x="6712" y="36796"/>
                  <a:pt x="7300" y="36791"/>
                </a:cubicBezTo>
                <a:close/>
                <a:moveTo>
                  <a:pt x="70618" y="36791"/>
                </a:moveTo>
                <a:cubicBezTo>
                  <a:pt x="71161" y="36791"/>
                  <a:pt x="71631" y="37176"/>
                  <a:pt x="71745" y="37698"/>
                </a:cubicBezTo>
                <a:cubicBezTo>
                  <a:pt x="71557" y="37882"/>
                  <a:pt x="71386" y="38082"/>
                  <a:pt x="71235" y="38303"/>
                </a:cubicBezTo>
                <a:cubicBezTo>
                  <a:pt x="71029" y="38265"/>
                  <a:pt x="70816" y="38246"/>
                  <a:pt x="70600" y="38246"/>
                </a:cubicBezTo>
                <a:cubicBezTo>
                  <a:pt x="70580" y="38246"/>
                  <a:pt x="70561" y="38246"/>
                  <a:pt x="70541" y="38246"/>
                </a:cubicBezTo>
                <a:cubicBezTo>
                  <a:pt x="70305" y="38246"/>
                  <a:pt x="70074" y="38270"/>
                  <a:pt x="69845" y="38310"/>
                </a:cubicBezTo>
                <a:lnTo>
                  <a:pt x="69845" y="38310"/>
                </a:lnTo>
                <a:cubicBezTo>
                  <a:pt x="69728" y="38135"/>
                  <a:pt x="69597" y="37972"/>
                  <a:pt x="69454" y="37826"/>
                </a:cubicBezTo>
                <a:lnTo>
                  <a:pt x="69474" y="37826"/>
                </a:lnTo>
                <a:cubicBezTo>
                  <a:pt x="69536" y="37241"/>
                  <a:pt x="70026" y="36796"/>
                  <a:pt x="70614" y="36791"/>
                </a:cubicBezTo>
                <a:close/>
                <a:moveTo>
                  <a:pt x="23134" y="36791"/>
                </a:moveTo>
                <a:cubicBezTo>
                  <a:pt x="23673" y="36791"/>
                  <a:pt x="24143" y="37176"/>
                  <a:pt x="24258" y="37698"/>
                </a:cubicBezTo>
                <a:cubicBezTo>
                  <a:pt x="24074" y="37882"/>
                  <a:pt x="23903" y="38082"/>
                  <a:pt x="23751" y="38303"/>
                </a:cubicBezTo>
                <a:cubicBezTo>
                  <a:pt x="23530" y="38262"/>
                  <a:pt x="23306" y="38246"/>
                  <a:pt x="23077" y="38246"/>
                </a:cubicBezTo>
                <a:lnTo>
                  <a:pt x="23053" y="38246"/>
                </a:lnTo>
                <a:cubicBezTo>
                  <a:pt x="22816" y="38246"/>
                  <a:pt x="22583" y="38271"/>
                  <a:pt x="22359" y="38311"/>
                </a:cubicBezTo>
                <a:cubicBezTo>
                  <a:pt x="22240" y="38135"/>
                  <a:pt x="22109" y="37973"/>
                  <a:pt x="21967" y="37826"/>
                </a:cubicBezTo>
                <a:lnTo>
                  <a:pt x="21986" y="37826"/>
                </a:lnTo>
                <a:cubicBezTo>
                  <a:pt x="22048" y="37241"/>
                  <a:pt x="22538" y="36796"/>
                  <a:pt x="23126" y="36791"/>
                </a:cubicBezTo>
                <a:close/>
                <a:moveTo>
                  <a:pt x="54792" y="36791"/>
                </a:moveTo>
                <a:cubicBezTo>
                  <a:pt x="55331" y="36791"/>
                  <a:pt x="55804" y="37176"/>
                  <a:pt x="55915" y="37698"/>
                </a:cubicBezTo>
                <a:cubicBezTo>
                  <a:pt x="55731" y="37882"/>
                  <a:pt x="55559" y="38082"/>
                  <a:pt x="55408" y="38303"/>
                </a:cubicBezTo>
                <a:cubicBezTo>
                  <a:pt x="55188" y="38262"/>
                  <a:pt x="54963" y="38246"/>
                  <a:pt x="54735" y="38246"/>
                </a:cubicBezTo>
                <a:lnTo>
                  <a:pt x="54710" y="38246"/>
                </a:lnTo>
                <a:cubicBezTo>
                  <a:pt x="54473" y="38246"/>
                  <a:pt x="54241" y="38271"/>
                  <a:pt x="54015" y="38311"/>
                </a:cubicBezTo>
                <a:cubicBezTo>
                  <a:pt x="53898" y="38135"/>
                  <a:pt x="53766" y="37973"/>
                  <a:pt x="53623" y="37826"/>
                </a:cubicBezTo>
                <a:lnTo>
                  <a:pt x="53644" y="37826"/>
                </a:lnTo>
                <a:cubicBezTo>
                  <a:pt x="53705" y="37241"/>
                  <a:pt x="54196" y="36796"/>
                  <a:pt x="54784" y="36791"/>
                </a:cubicBezTo>
                <a:close/>
                <a:moveTo>
                  <a:pt x="86441" y="36791"/>
                </a:moveTo>
                <a:cubicBezTo>
                  <a:pt x="86984" y="36791"/>
                  <a:pt x="87457" y="37172"/>
                  <a:pt x="87572" y="37698"/>
                </a:cubicBezTo>
                <a:cubicBezTo>
                  <a:pt x="87388" y="37882"/>
                  <a:pt x="87216" y="38082"/>
                  <a:pt x="87065" y="38303"/>
                </a:cubicBezTo>
                <a:cubicBezTo>
                  <a:pt x="86856" y="38265"/>
                  <a:pt x="86643" y="38246"/>
                  <a:pt x="86427" y="38246"/>
                </a:cubicBezTo>
                <a:cubicBezTo>
                  <a:pt x="86407" y="38246"/>
                  <a:pt x="86387" y="38246"/>
                  <a:pt x="86367" y="38246"/>
                </a:cubicBezTo>
                <a:cubicBezTo>
                  <a:pt x="86130" y="38246"/>
                  <a:pt x="85897" y="38271"/>
                  <a:pt x="85672" y="38311"/>
                </a:cubicBezTo>
                <a:cubicBezTo>
                  <a:pt x="85554" y="38135"/>
                  <a:pt x="85423" y="37973"/>
                  <a:pt x="85280" y="37826"/>
                </a:cubicBezTo>
                <a:lnTo>
                  <a:pt x="85301" y="37826"/>
                </a:lnTo>
                <a:cubicBezTo>
                  <a:pt x="85363" y="37241"/>
                  <a:pt x="85853" y="36796"/>
                  <a:pt x="86441" y="36791"/>
                </a:cubicBezTo>
                <a:close/>
                <a:moveTo>
                  <a:pt x="15166" y="36791"/>
                </a:moveTo>
                <a:cubicBezTo>
                  <a:pt x="15722" y="36791"/>
                  <a:pt x="16208" y="37204"/>
                  <a:pt x="16297" y="37752"/>
                </a:cubicBezTo>
                <a:cubicBezTo>
                  <a:pt x="16212" y="37837"/>
                  <a:pt x="16130" y="37928"/>
                  <a:pt x="16052" y="38022"/>
                </a:cubicBezTo>
                <a:cubicBezTo>
                  <a:pt x="15979" y="38111"/>
                  <a:pt x="15914" y="38201"/>
                  <a:pt x="15848" y="38295"/>
                </a:cubicBezTo>
                <a:cubicBezTo>
                  <a:pt x="15639" y="38262"/>
                  <a:pt x="15432" y="38246"/>
                  <a:pt x="15219" y="38246"/>
                </a:cubicBezTo>
                <a:lnTo>
                  <a:pt x="15194" y="38246"/>
                </a:lnTo>
                <a:cubicBezTo>
                  <a:pt x="14929" y="38246"/>
                  <a:pt x="14668" y="38275"/>
                  <a:pt x="14414" y="38327"/>
                </a:cubicBezTo>
                <a:lnTo>
                  <a:pt x="14439" y="38311"/>
                </a:lnTo>
                <a:cubicBezTo>
                  <a:pt x="14316" y="38127"/>
                  <a:pt x="14174" y="37956"/>
                  <a:pt x="14022" y="37796"/>
                </a:cubicBezTo>
                <a:cubicBezTo>
                  <a:pt x="14096" y="37229"/>
                  <a:pt x="14578" y="36796"/>
                  <a:pt x="15158" y="36791"/>
                </a:cubicBezTo>
                <a:close/>
                <a:moveTo>
                  <a:pt x="30993" y="36791"/>
                </a:moveTo>
                <a:cubicBezTo>
                  <a:pt x="31548" y="36791"/>
                  <a:pt x="32034" y="37204"/>
                  <a:pt x="32128" y="37752"/>
                </a:cubicBezTo>
                <a:cubicBezTo>
                  <a:pt x="31960" y="37915"/>
                  <a:pt x="31809" y="38099"/>
                  <a:pt x="31675" y="38295"/>
                </a:cubicBezTo>
                <a:cubicBezTo>
                  <a:pt x="31470" y="38262"/>
                  <a:pt x="31262" y="38246"/>
                  <a:pt x="31050" y="38246"/>
                </a:cubicBezTo>
                <a:lnTo>
                  <a:pt x="31025" y="38246"/>
                </a:lnTo>
                <a:cubicBezTo>
                  <a:pt x="30759" y="38246"/>
                  <a:pt x="30499" y="38275"/>
                  <a:pt x="30241" y="38327"/>
                </a:cubicBezTo>
                <a:lnTo>
                  <a:pt x="30269" y="38311"/>
                </a:lnTo>
                <a:cubicBezTo>
                  <a:pt x="30143" y="38127"/>
                  <a:pt x="30005" y="37956"/>
                  <a:pt x="29853" y="37796"/>
                </a:cubicBezTo>
                <a:cubicBezTo>
                  <a:pt x="29926" y="37229"/>
                  <a:pt x="30408" y="36796"/>
                  <a:pt x="30985" y="36791"/>
                </a:cubicBezTo>
                <a:close/>
                <a:moveTo>
                  <a:pt x="46823" y="36791"/>
                </a:moveTo>
                <a:cubicBezTo>
                  <a:pt x="47379" y="36791"/>
                  <a:pt x="47864" y="37204"/>
                  <a:pt x="47954" y="37752"/>
                </a:cubicBezTo>
                <a:cubicBezTo>
                  <a:pt x="47845" y="37866"/>
                  <a:pt x="47734" y="37988"/>
                  <a:pt x="47636" y="38115"/>
                </a:cubicBezTo>
                <a:cubicBezTo>
                  <a:pt x="47591" y="38173"/>
                  <a:pt x="47546" y="38233"/>
                  <a:pt x="47506" y="38295"/>
                </a:cubicBezTo>
                <a:cubicBezTo>
                  <a:pt x="47310" y="38262"/>
                  <a:pt x="47115" y="38246"/>
                  <a:pt x="46917" y="38246"/>
                </a:cubicBezTo>
                <a:cubicBezTo>
                  <a:pt x="46896" y="38246"/>
                  <a:pt x="46874" y="38246"/>
                  <a:pt x="46852" y="38246"/>
                </a:cubicBezTo>
                <a:cubicBezTo>
                  <a:pt x="46586" y="38246"/>
                  <a:pt x="46325" y="38275"/>
                  <a:pt x="46071" y="38327"/>
                </a:cubicBezTo>
                <a:lnTo>
                  <a:pt x="46096" y="38311"/>
                </a:lnTo>
                <a:cubicBezTo>
                  <a:pt x="45973" y="38127"/>
                  <a:pt x="45830" y="37956"/>
                  <a:pt x="45679" y="37796"/>
                </a:cubicBezTo>
                <a:cubicBezTo>
                  <a:pt x="45753" y="37229"/>
                  <a:pt x="46235" y="36796"/>
                  <a:pt x="46815" y="36791"/>
                </a:cubicBezTo>
                <a:close/>
                <a:moveTo>
                  <a:pt x="62650" y="36791"/>
                </a:moveTo>
                <a:cubicBezTo>
                  <a:pt x="63205" y="36791"/>
                  <a:pt x="63691" y="37204"/>
                  <a:pt x="63785" y="37752"/>
                </a:cubicBezTo>
                <a:cubicBezTo>
                  <a:pt x="63700" y="37837"/>
                  <a:pt x="63617" y="37928"/>
                  <a:pt x="63540" y="38022"/>
                </a:cubicBezTo>
                <a:cubicBezTo>
                  <a:pt x="63466" y="38111"/>
                  <a:pt x="63397" y="38201"/>
                  <a:pt x="63332" y="38295"/>
                </a:cubicBezTo>
                <a:cubicBezTo>
                  <a:pt x="63127" y="38262"/>
                  <a:pt x="62920" y="38246"/>
                  <a:pt x="62707" y="38246"/>
                </a:cubicBezTo>
                <a:lnTo>
                  <a:pt x="62682" y="38246"/>
                </a:lnTo>
                <a:cubicBezTo>
                  <a:pt x="62417" y="38246"/>
                  <a:pt x="62156" y="38275"/>
                  <a:pt x="61898" y="38327"/>
                </a:cubicBezTo>
                <a:lnTo>
                  <a:pt x="61927" y="38311"/>
                </a:lnTo>
                <a:cubicBezTo>
                  <a:pt x="61800" y="38127"/>
                  <a:pt x="61661" y="37956"/>
                  <a:pt x="61510" y="37796"/>
                </a:cubicBezTo>
                <a:cubicBezTo>
                  <a:pt x="61583" y="37229"/>
                  <a:pt x="62066" y="36796"/>
                  <a:pt x="62641" y="36791"/>
                </a:cubicBezTo>
                <a:close/>
                <a:moveTo>
                  <a:pt x="78481" y="36791"/>
                </a:moveTo>
                <a:cubicBezTo>
                  <a:pt x="79035" y="36791"/>
                  <a:pt x="79522" y="37204"/>
                  <a:pt x="79616" y="37752"/>
                </a:cubicBezTo>
                <a:cubicBezTo>
                  <a:pt x="79448" y="37915"/>
                  <a:pt x="79297" y="38099"/>
                  <a:pt x="79163" y="38295"/>
                </a:cubicBezTo>
                <a:cubicBezTo>
                  <a:pt x="78958" y="38262"/>
                  <a:pt x="78746" y="38246"/>
                  <a:pt x="78534" y="38246"/>
                </a:cubicBezTo>
                <a:lnTo>
                  <a:pt x="78509" y="38246"/>
                </a:lnTo>
                <a:cubicBezTo>
                  <a:pt x="78243" y="38246"/>
                  <a:pt x="77982" y="38275"/>
                  <a:pt x="77729" y="38327"/>
                </a:cubicBezTo>
                <a:lnTo>
                  <a:pt x="77753" y="38311"/>
                </a:lnTo>
                <a:cubicBezTo>
                  <a:pt x="77631" y="38127"/>
                  <a:pt x="77488" y="37956"/>
                  <a:pt x="77337" y="37796"/>
                </a:cubicBezTo>
                <a:cubicBezTo>
                  <a:pt x="77410" y="37229"/>
                  <a:pt x="77892" y="36796"/>
                  <a:pt x="78472" y="36791"/>
                </a:cubicBezTo>
                <a:close/>
                <a:moveTo>
                  <a:pt x="94307" y="36791"/>
                </a:moveTo>
                <a:cubicBezTo>
                  <a:pt x="94862" y="36791"/>
                  <a:pt x="95348" y="37204"/>
                  <a:pt x="95442" y="37752"/>
                </a:cubicBezTo>
                <a:cubicBezTo>
                  <a:pt x="95279" y="37915"/>
                  <a:pt x="95124" y="38099"/>
                  <a:pt x="94989" y="38295"/>
                </a:cubicBezTo>
                <a:cubicBezTo>
                  <a:pt x="94785" y="38262"/>
                  <a:pt x="94577" y="38246"/>
                  <a:pt x="94364" y="38246"/>
                </a:cubicBezTo>
                <a:lnTo>
                  <a:pt x="94340" y="38246"/>
                </a:lnTo>
                <a:cubicBezTo>
                  <a:pt x="94074" y="38246"/>
                  <a:pt x="93812" y="38275"/>
                  <a:pt x="93555" y="38327"/>
                </a:cubicBezTo>
                <a:lnTo>
                  <a:pt x="93584" y="38311"/>
                </a:lnTo>
                <a:cubicBezTo>
                  <a:pt x="93457" y="38127"/>
                  <a:pt x="93318" y="37956"/>
                  <a:pt x="93167" y="37796"/>
                </a:cubicBezTo>
                <a:cubicBezTo>
                  <a:pt x="93241" y="37229"/>
                  <a:pt x="93723" y="36796"/>
                  <a:pt x="94298" y="36791"/>
                </a:cubicBezTo>
                <a:close/>
                <a:moveTo>
                  <a:pt x="19168" y="36657"/>
                </a:moveTo>
                <a:cubicBezTo>
                  <a:pt x="19177" y="36657"/>
                  <a:pt x="19189" y="36657"/>
                  <a:pt x="19202" y="36661"/>
                </a:cubicBezTo>
                <a:cubicBezTo>
                  <a:pt x="20320" y="36690"/>
                  <a:pt x="21366" y="37200"/>
                  <a:pt x="22080" y="38054"/>
                </a:cubicBezTo>
                <a:cubicBezTo>
                  <a:pt x="22080" y="38058"/>
                  <a:pt x="22084" y="38058"/>
                  <a:pt x="22084" y="38062"/>
                </a:cubicBezTo>
                <a:cubicBezTo>
                  <a:pt x="22105" y="38086"/>
                  <a:pt x="22126" y="38111"/>
                  <a:pt x="22146" y="38139"/>
                </a:cubicBezTo>
                <a:cubicBezTo>
                  <a:pt x="22150" y="38144"/>
                  <a:pt x="22154" y="38148"/>
                  <a:pt x="22158" y="38156"/>
                </a:cubicBezTo>
                <a:cubicBezTo>
                  <a:pt x="22178" y="38180"/>
                  <a:pt x="22199" y="38205"/>
                  <a:pt x="22216" y="38229"/>
                </a:cubicBezTo>
                <a:cubicBezTo>
                  <a:pt x="22224" y="38237"/>
                  <a:pt x="22227" y="38242"/>
                  <a:pt x="22231" y="38250"/>
                </a:cubicBezTo>
                <a:cubicBezTo>
                  <a:pt x="22252" y="38275"/>
                  <a:pt x="22269" y="38299"/>
                  <a:pt x="22285" y="38324"/>
                </a:cubicBezTo>
                <a:cubicBezTo>
                  <a:pt x="22060" y="38373"/>
                  <a:pt x="21844" y="38438"/>
                  <a:pt x="21635" y="38520"/>
                </a:cubicBezTo>
                <a:cubicBezTo>
                  <a:pt x="21015" y="37739"/>
                  <a:pt x="20092" y="37298"/>
                  <a:pt x="19100" y="37298"/>
                </a:cubicBezTo>
                <a:lnTo>
                  <a:pt x="19079" y="37298"/>
                </a:lnTo>
                <a:cubicBezTo>
                  <a:pt x="18107" y="37302"/>
                  <a:pt x="17200" y="37735"/>
                  <a:pt x="16587" y="38487"/>
                </a:cubicBezTo>
                <a:cubicBezTo>
                  <a:pt x="16375" y="38409"/>
                  <a:pt x="16150" y="38348"/>
                  <a:pt x="15922" y="38307"/>
                </a:cubicBezTo>
                <a:cubicBezTo>
                  <a:pt x="16097" y="38062"/>
                  <a:pt x="16293" y="37841"/>
                  <a:pt x="16514" y="37645"/>
                </a:cubicBezTo>
                <a:cubicBezTo>
                  <a:pt x="16689" y="37486"/>
                  <a:pt x="16877" y="37347"/>
                  <a:pt x="17073" y="37229"/>
                </a:cubicBezTo>
                <a:cubicBezTo>
                  <a:pt x="17106" y="37208"/>
                  <a:pt x="17139" y="37188"/>
                  <a:pt x="17175" y="37168"/>
                </a:cubicBezTo>
                <a:cubicBezTo>
                  <a:pt x="17469" y="37000"/>
                  <a:pt x="17788" y="36870"/>
                  <a:pt x="18119" y="36784"/>
                </a:cubicBezTo>
                <a:lnTo>
                  <a:pt x="18119" y="36791"/>
                </a:lnTo>
                <a:lnTo>
                  <a:pt x="18184" y="36767"/>
                </a:lnTo>
                <a:cubicBezTo>
                  <a:pt x="18397" y="36714"/>
                  <a:pt x="18613" y="36682"/>
                  <a:pt x="18830" y="36665"/>
                </a:cubicBezTo>
                <a:cubicBezTo>
                  <a:pt x="18830" y="36669"/>
                  <a:pt x="18834" y="36674"/>
                  <a:pt x="18834" y="36674"/>
                </a:cubicBezTo>
                <a:lnTo>
                  <a:pt x="18862" y="36665"/>
                </a:lnTo>
                <a:cubicBezTo>
                  <a:pt x="18932" y="36661"/>
                  <a:pt x="19002" y="36657"/>
                  <a:pt x="19075" y="36657"/>
                </a:cubicBezTo>
                <a:close/>
                <a:moveTo>
                  <a:pt x="34925" y="36657"/>
                </a:moveTo>
                <a:cubicBezTo>
                  <a:pt x="35808" y="36657"/>
                  <a:pt x="36650" y="36955"/>
                  <a:pt x="37323" y="37486"/>
                </a:cubicBezTo>
                <a:cubicBezTo>
                  <a:pt x="37626" y="37723"/>
                  <a:pt x="37890" y="38005"/>
                  <a:pt x="38116" y="38324"/>
                </a:cubicBezTo>
                <a:cubicBezTo>
                  <a:pt x="37890" y="38373"/>
                  <a:pt x="37675" y="38438"/>
                  <a:pt x="37462" y="38520"/>
                </a:cubicBezTo>
                <a:cubicBezTo>
                  <a:pt x="36842" y="37739"/>
                  <a:pt x="35922" y="37298"/>
                  <a:pt x="34925" y="37298"/>
                </a:cubicBezTo>
                <a:lnTo>
                  <a:pt x="34906" y="37298"/>
                </a:lnTo>
                <a:cubicBezTo>
                  <a:pt x="33937" y="37302"/>
                  <a:pt x="33031" y="37735"/>
                  <a:pt x="32414" y="38487"/>
                </a:cubicBezTo>
                <a:cubicBezTo>
                  <a:pt x="32201" y="38409"/>
                  <a:pt x="31981" y="38348"/>
                  <a:pt x="31752" y="38307"/>
                </a:cubicBezTo>
                <a:cubicBezTo>
                  <a:pt x="31834" y="38193"/>
                  <a:pt x="31920" y="38082"/>
                  <a:pt x="32014" y="37977"/>
                </a:cubicBezTo>
                <a:cubicBezTo>
                  <a:pt x="32063" y="37919"/>
                  <a:pt x="32116" y="37862"/>
                  <a:pt x="32173" y="37805"/>
                </a:cubicBezTo>
                <a:cubicBezTo>
                  <a:pt x="32226" y="37747"/>
                  <a:pt x="32284" y="37694"/>
                  <a:pt x="32340" y="37645"/>
                </a:cubicBezTo>
                <a:cubicBezTo>
                  <a:pt x="32401" y="37592"/>
                  <a:pt x="32459" y="37543"/>
                  <a:pt x="32520" y="37494"/>
                </a:cubicBezTo>
                <a:cubicBezTo>
                  <a:pt x="32614" y="37421"/>
                  <a:pt x="32708" y="37355"/>
                  <a:pt x="32806" y="37290"/>
                </a:cubicBezTo>
                <a:cubicBezTo>
                  <a:pt x="33153" y="37061"/>
                  <a:pt x="33541" y="36889"/>
                  <a:pt x="33945" y="36784"/>
                </a:cubicBezTo>
                <a:cubicBezTo>
                  <a:pt x="33945" y="36788"/>
                  <a:pt x="33950" y="36791"/>
                  <a:pt x="33950" y="36791"/>
                </a:cubicBezTo>
                <a:lnTo>
                  <a:pt x="34015" y="36767"/>
                </a:lnTo>
                <a:cubicBezTo>
                  <a:pt x="34223" y="36714"/>
                  <a:pt x="34440" y="36682"/>
                  <a:pt x="34661" y="36665"/>
                </a:cubicBezTo>
                <a:lnTo>
                  <a:pt x="34661" y="36674"/>
                </a:lnTo>
                <a:lnTo>
                  <a:pt x="34689" y="36665"/>
                </a:lnTo>
                <a:cubicBezTo>
                  <a:pt x="34763" y="36661"/>
                  <a:pt x="34832" y="36657"/>
                  <a:pt x="34901" y="36657"/>
                </a:cubicBezTo>
                <a:close/>
                <a:moveTo>
                  <a:pt x="50756" y="36657"/>
                </a:moveTo>
                <a:cubicBezTo>
                  <a:pt x="52026" y="36657"/>
                  <a:pt x="53215" y="37278"/>
                  <a:pt x="53942" y="38324"/>
                </a:cubicBezTo>
                <a:cubicBezTo>
                  <a:pt x="53717" y="38373"/>
                  <a:pt x="53501" y="38438"/>
                  <a:pt x="53293" y="38520"/>
                </a:cubicBezTo>
                <a:cubicBezTo>
                  <a:pt x="52672" y="37739"/>
                  <a:pt x="51749" y="37298"/>
                  <a:pt x="50756" y="37298"/>
                </a:cubicBezTo>
                <a:lnTo>
                  <a:pt x="50736" y="37298"/>
                </a:lnTo>
                <a:cubicBezTo>
                  <a:pt x="49764" y="37302"/>
                  <a:pt x="48857" y="37735"/>
                  <a:pt x="48245" y="38487"/>
                </a:cubicBezTo>
                <a:cubicBezTo>
                  <a:pt x="48028" y="38409"/>
                  <a:pt x="47807" y="38348"/>
                  <a:pt x="47579" y="38307"/>
                </a:cubicBezTo>
                <a:lnTo>
                  <a:pt x="47689" y="38160"/>
                </a:lnTo>
                <a:cubicBezTo>
                  <a:pt x="48220" y="37478"/>
                  <a:pt x="48955" y="37000"/>
                  <a:pt x="49776" y="36784"/>
                </a:cubicBezTo>
                <a:cubicBezTo>
                  <a:pt x="49776" y="36788"/>
                  <a:pt x="49776" y="36791"/>
                  <a:pt x="49781" y="36791"/>
                </a:cubicBezTo>
                <a:lnTo>
                  <a:pt x="49841" y="36767"/>
                </a:lnTo>
                <a:cubicBezTo>
                  <a:pt x="50054" y="36714"/>
                  <a:pt x="50271" y="36682"/>
                  <a:pt x="50486" y="36665"/>
                </a:cubicBezTo>
                <a:cubicBezTo>
                  <a:pt x="50486" y="36669"/>
                  <a:pt x="50491" y="36674"/>
                  <a:pt x="50491" y="36674"/>
                </a:cubicBezTo>
                <a:lnTo>
                  <a:pt x="50520" y="36665"/>
                </a:lnTo>
                <a:cubicBezTo>
                  <a:pt x="50589" y="36661"/>
                  <a:pt x="50658" y="36657"/>
                  <a:pt x="50731" y="36657"/>
                </a:cubicBezTo>
                <a:close/>
                <a:moveTo>
                  <a:pt x="66583" y="36657"/>
                </a:moveTo>
                <a:cubicBezTo>
                  <a:pt x="67787" y="36657"/>
                  <a:pt x="68911" y="37213"/>
                  <a:pt x="69646" y="38156"/>
                </a:cubicBezTo>
                <a:cubicBezTo>
                  <a:pt x="69691" y="38209"/>
                  <a:pt x="69732" y="38267"/>
                  <a:pt x="69772" y="38324"/>
                </a:cubicBezTo>
                <a:cubicBezTo>
                  <a:pt x="69548" y="38373"/>
                  <a:pt x="69331" y="38438"/>
                  <a:pt x="69119" y="38520"/>
                </a:cubicBezTo>
                <a:cubicBezTo>
                  <a:pt x="68498" y="37739"/>
                  <a:pt x="67580" y="37298"/>
                  <a:pt x="66583" y="37298"/>
                </a:cubicBezTo>
                <a:lnTo>
                  <a:pt x="66562" y="37298"/>
                </a:lnTo>
                <a:cubicBezTo>
                  <a:pt x="65595" y="37302"/>
                  <a:pt x="64688" y="37735"/>
                  <a:pt x="64071" y="38487"/>
                </a:cubicBezTo>
                <a:cubicBezTo>
                  <a:pt x="63859" y="38409"/>
                  <a:pt x="63638" y="38348"/>
                  <a:pt x="63410" y="38307"/>
                </a:cubicBezTo>
                <a:cubicBezTo>
                  <a:pt x="63581" y="38062"/>
                  <a:pt x="63781" y="37841"/>
                  <a:pt x="63998" y="37645"/>
                </a:cubicBezTo>
                <a:cubicBezTo>
                  <a:pt x="64459" y="37233"/>
                  <a:pt x="65010" y="36938"/>
                  <a:pt x="65602" y="36784"/>
                </a:cubicBezTo>
                <a:cubicBezTo>
                  <a:pt x="65602" y="36788"/>
                  <a:pt x="65606" y="36791"/>
                  <a:pt x="65606" y="36791"/>
                </a:cubicBezTo>
                <a:lnTo>
                  <a:pt x="65672" y="36767"/>
                </a:lnTo>
                <a:cubicBezTo>
                  <a:pt x="65881" y="36714"/>
                  <a:pt x="66096" y="36682"/>
                  <a:pt x="66317" y="36665"/>
                </a:cubicBezTo>
                <a:lnTo>
                  <a:pt x="66317" y="36674"/>
                </a:lnTo>
                <a:lnTo>
                  <a:pt x="66346" y="36665"/>
                </a:lnTo>
                <a:cubicBezTo>
                  <a:pt x="66420" y="36661"/>
                  <a:pt x="66489" y="36657"/>
                  <a:pt x="66558" y="36657"/>
                </a:cubicBezTo>
                <a:close/>
                <a:moveTo>
                  <a:pt x="82413" y="36657"/>
                </a:moveTo>
                <a:cubicBezTo>
                  <a:pt x="83684" y="36657"/>
                  <a:pt x="84873" y="37278"/>
                  <a:pt x="85599" y="38324"/>
                </a:cubicBezTo>
                <a:cubicBezTo>
                  <a:pt x="85374" y="38373"/>
                  <a:pt x="85158" y="38438"/>
                  <a:pt x="84950" y="38520"/>
                </a:cubicBezTo>
                <a:cubicBezTo>
                  <a:pt x="84329" y="37739"/>
                  <a:pt x="83406" y="37298"/>
                  <a:pt x="82413" y="37298"/>
                </a:cubicBezTo>
                <a:lnTo>
                  <a:pt x="82393" y="37298"/>
                </a:lnTo>
                <a:cubicBezTo>
                  <a:pt x="81421" y="37302"/>
                  <a:pt x="80515" y="37735"/>
                  <a:pt x="79902" y="38487"/>
                </a:cubicBezTo>
                <a:cubicBezTo>
                  <a:pt x="79689" y="38409"/>
                  <a:pt x="79465" y="38348"/>
                  <a:pt x="79236" y="38307"/>
                </a:cubicBezTo>
                <a:cubicBezTo>
                  <a:pt x="79771" y="37547"/>
                  <a:pt x="80551" y="37012"/>
                  <a:pt x="81433" y="36784"/>
                </a:cubicBezTo>
                <a:cubicBezTo>
                  <a:pt x="81433" y="36788"/>
                  <a:pt x="81433" y="36791"/>
                  <a:pt x="81437" y="36791"/>
                </a:cubicBezTo>
                <a:lnTo>
                  <a:pt x="81499" y="36767"/>
                </a:lnTo>
                <a:cubicBezTo>
                  <a:pt x="81711" y="36714"/>
                  <a:pt x="81927" y="36682"/>
                  <a:pt x="82144" y="36665"/>
                </a:cubicBezTo>
                <a:cubicBezTo>
                  <a:pt x="82144" y="36669"/>
                  <a:pt x="82148" y="36674"/>
                  <a:pt x="82148" y="36674"/>
                </a:cubicBezTo>
                <a:lnTo>
                  <a:pt x="82177" y="36665"/>
                </a:lnTo>
                <a:cubicBezTo>
                  <a:pt x="82246" y="36661"/>
                  <a:pt x="82315" y="36657"/>
                  <a:pt x="82389" y="36657"/>
                </a:cubicBezTo>
                <a:close/>
                <a:moveTo>
                  <a:pt x="11167" y="36657"/>
                </a:moveTo>
                <a:cubicBezTo>
                  <a:pt x="12446" y="36657"/>
                  <a:pt x="13645" y="37281"/>
                  <a:pt x="14374" y="38335"/>
                </a:cubicBezTo>
                <a:cubicBezTo>
                  <a:pt x="14153" y="38384"/>
                  <a:pt x="13937" y="38454"/>
                  <a:pt x="13728" y="38536"/>
                </a:cubicBezTo>
                <a:cubicBezTo>
                  <a:pt x="13107" y="37747"/>
                  <a:pt x="12180" y="37298"/>
                  <a:pt x="11179" y="37298"/>
                </a:cubicBezTo>
                <a:lnTo>
                  <a:pt x="11160" y="37298"/>
                </a:lnTo>
                <a:cubicBezTo>
                  <a:pt x="10184" y="37302"/>
                  <a:pt x="9274" y="37743"/>
                  <a:pt x="8656" y="38501"/>
                </a:cubicBezTo>
                <a:lnTo>
                  <a:pt x="8656" y="38501"/>
                </a:lnTo>
                <a:cubicBezTo>
                  <a:pt x="8445" y="38421"/>
                  <a:pt x="8226" y="38360"/>
                  <a:pt x="7999" y="38316"/>
                </a:cubicBezTo>
                <a:cubicBezTo>
                  <a:pt x="8542" y="37535"/>
                  <a:pt x="9350" y="36992"/>
                  <a:pt x="10253" y="36772"/>
                </a:cubicBezTo>
                <a:lnTo>
                  <a:pt x="10265" y="36767"/>
                </a:lnTo>
                <a:cubicBezTo>
                  <a:pt x="10551" y="36698"/>
                  <a:pt x="10849" y="36661"/>
                  <a:pt x="11155" y="36657"/>
                </a:cubicBezTo>
                <a:cubicBezTo>
                  <a:pt x="11159" y="36657"/>
                  <a:pt x="11163" y="36657"/>
                  <a:pt x="11167" y="36657"/>
                </a:cubicBezTo>
                <a:close/>
                <a:moveTo>
                  <a:pt x="26994" y="36657"/>
                </a:moveTo>
                <a:cubicBezTo>
                  <a:pt x="28276" y="36657"/>
                  <a:pt x="29476" y="37281"/>
                  <a:pt x="30205" y="38335"/>
                </a:cubicBezTo>
                <a:cubicBezTo>
                  <a:pt x="29980" y="38384"/>
                  <a:pt x="29763" y="38454"/>
                  <a:pt x="29559" y="38536"/>
                </a:cubicBezTo>
                <a:cubicBezTo>
                  <a:pt x="28940" y="37750"/>
                  <a:pt x="28015" y="37298"/>
                  <a:pt x="27011" y="37298"/>
                </a:cubicBezTo>
                <a:cubicBezTo>
                  <a:pt x="27003" y="37298"/>
                  <a:pt x="26994" y="37298"/>
                  <a:pt x="26985" y="37298"/>
                </a:cubicBezTo>
                <a:cubicBezTo>
                  <a:pt x="26010" y="37302"/>
                  <a:pt x="25099" y="37743"/>
                  <a:pt x="24486" y="38503"/>
                </a:cubicBezTo>
                <a:cubicBezTo>
                  <a:pt x="24274" y="38422"/>
                  <a:pt x="24054" y="38360"/>
                  <a:pt x="23824" y="38316"/>
                </a:cubicBezTo>
                <a:cubicBezTo>
                  <a:pt x="24372" y="37535"/>
                  <a:pt x="25177" y="36992"/>
                  <a:pt x="26084" y="36772"/>
                </a:cubicBezTo>
                <a:lnTo>
                  <a:pt x="26092" y="36767"/>
                </a:lnTo>
                <a:cubicBezTo>
                  <a:pt x="26382" y="36698"/>
                  <a:pt x="26680" y="36661"/>
                  <a:pt x="26982" y="36657"/>
                </a:cubicBezTo>
                <a:cubicBezTo>
                  <a:pt x="26986" y="36657"/>
                  <a:pt x="26990" y="36657"/>
                  <a:pt x="26994" y="36657"/>
                </a:cubicBezTo>
                <a:close/>
                <a:moveTo>
                  <a:pt x="42837" y="36657"/>
                </a:moveTo>
                <a:cubicBezTo>
                  <a:pt x="44111" y="36657"/>
                  <a:pt x="45304" y="37282"/>
                  <a:pt x="46031" y="38335"/>
                </a:cubicBezTo>
                <a:cubicBezTo>
                  <a:pt x="45811" y="38384"/>
                  <a:pt x="45594" y="38454"/>
                  <a:pt x="45385" y="38536"/>
                </a:cubicBezTo>
                <a:cubicBezTo>
                  <a:pt x="44765" y="37747"/>
                  <a:pt x="43838" y="37298"/>
                  <a:pt x="42837" y="37298"/>
                </a:cubicBezTo>
                <a:lnTo>
                  <a:pt x="42816" y="37298"/>
                </a:lnTo>
                <a:cubicBezTo>
                  <a:pt x="41841" y="37302"/>
                  <a:pt x="40930" y="37743"/>
                  <a:pt x="40314" y="38502"/>
                </a:cubicBezTo>
                <a:lnTo>
                  <a:pt x="40314" y="38502"/>
                </a:lnTo>
                <a:cubicBezTo>
                  <a:pt x="40103" y="38421"/>
                  <a:pt x="39883" y="38360"/>
                  <a:pt x="39655" y="38316"/>
                </a:cubicBezTo>
                <a:cubicBezTo>
                  <a:pt x="40203" y="37535"/>
                  <a:pt x="41008" y="36992"/>
                  <a:pt x="41909" y="36772"/>
                </a:cubicBezTo>
                <a:lnTo>
                  <a:pt x="41922" y="36767"/>
                </a:lnTo>
                <a:cubicBezTo>
                  <a:pt x="42208" y="36698"/>
                  <a:pt x="42506" y="36661"/>
                  <a:pt x="42812" y="36657"/>
                </a:cubicBezTo>
                <a:close/>
                <a:moveTo>
                  <a:pt x="58663" y="36657"/>
                </a:moveTo>
                <a:cubicBezTo>
                  <a:pt x="59942" y="36657"/>
                  <a:pt x="61135" y="37282"/>
                  <a:pt x="61862" y="38335"/>
                </a:cubicBezTo>
                <a:cubicBezTo>
                  <a:pt x="61636" y="38384"/>
                  <a:pt x="61421" y="38454"/>
                  <a:pt x="61216" y="38536"/>
                </a:cubicBezTo>
                <a:cubicBezTo>
                  <a:pt x="60595" y="37747"/>
                  <a:pt x="59668" y="37298"/>
                  <a:pt x="58663" y="37298"/>
                </a:cubicBezTo>
                <a:lnTo>
                  <a:pt x="58643" y="37298"/>
                </a:lnTo>
                <a:cubicBezTo>
                  <a:pt x="57667" y="37302"/>
                  <a:pt x="56756" y="37743"/>
                  <a:pt x="56143" y="38503"/>
                </a:cubicBezTo>
                <a:cubicBezTo>
                  <a:pt x="55932" y="38422"/>
                  <a:pt x="55711" y="38360"/>
                  <a:pt x="55482" y="38316"/>
                </a:cubicBezTo>
                <a:cubicBezTo>
                  <a:pt x="56030" y="37535"/>
                  <a:pt x="56833" y="36992"/>
                  <a:pt x="57740" y="36772"/>
                </a:cubicBezTo>
                <a:lnTo>
                  <a:pt x="57749" y="36767"/>
                </a:lnTo>
                <a:cubicBezTo>
                  <a:pt x="58039" y="36698"/>
                  <a:pt x="58337" y="36661"/>
                  <a:pt x="58639" y="36657"/>
                </a:cubicBezTo>
                <a:close/>
                <a:moveTo>
                  <a:pt x="74494" y="36657"/>
                </a:moveTo>
                <a:cubicBezTo>
                  <a:pt x="75768" y="36657"/>
                  <a:pt x="76961" y="37282"/>
                  <a:pt x="77688" y="38335"/>
                </a:cubicBezTo>
                <a:cubicBezTo>
                  <a:pt x="77467" y="38384"/>
                  <a:pt x="77251" y="38454"/>
                  <a:pt x="77043" y="38536"/>
                </a:cubicBezTo>
                <a:cubicBezTo>
                  <a:pt x="76422" y="37747"/>
                  <a:pt x="75495" y="37298"/>
                  <a:pt x="74494" y="37298"/>
                </a:cubicBezTo>
                <a:lnTo>
                  <a:pt x="74473" y="37298"/>
                </a:lnTo>
                <a:cubicBezTo>
                  <a:pt x="73498" y="37302"/>
                  <a:pt x="72587" y="37743"/>
                  <a:pt x="71971" y="38502"/>
                </a:cubicBezTo>
                <a:lnTo>
                  <a:pt x="71971" y="38502"/>
                </a:lnTo>
                <a:cubicBezTo>
                  <a:pt x="71760" y="38421"/>
                  <a:pt x="71540" y="38360"/>
                  <a:pt x="71312" y="38316"/>
                </a:cubicBezTo>
                <a:cubicBezTo>
                  <a:pt x="71860" y="37535"/>
                  <a:pt x="72664" y="36992"/>
                  <a:pt x="73567" y="36772"/>
                </a:cubicBezTo>
                <a:lnTo>
                  <a:pt x="73579" y="36767"/>
                </a:lnTo>
                <a:cubicBezTo>
                  <a:pt x="73865" y="36698"/>
                  <a:pt x="74164" y="36661"/>
                  <a:pt x="74469" y="36657"/>
                </a:cubicBezTo>
                <a:close/>
                <a:moveTo>
                  <a:pt x="90321" y="36657"/>
                </a:moveTo>
                <a:cubicBezTo>
                  <a:pt x="91599" y="36657"/>
                  <a:pt x="92792" y="37282"/>
                  <a:pt x="93518" y="38335"/>
                </a:cubicBezTo>
                <a:cubicBezTo>
                  <a:pt x="93294" y="38384"/>
                  <a:pt x="93082" y="38454"/>
                  <a:pt x="92873" y="38536"/>
                </a:cubicBezTo>
                <a:cubicBezTo>
                  <a:pt x="92253" y="37747"/>
                  <a:pt x="91325" y="37298"/>
                  <a:pt x="90321" y="37298"/>
                </a:cubicBezTo>
                <a:lnTo>
                  <a:pt x="90300" y="37298"/>
                </a:lnTo>
                <a:cubicBezTo>
                  <a:pt x="89324" y="37302"/>
                  <a:pt x="88414" y="37743"/>
                  <a:pt x="87801" y="38502"/>
                </a:cubicBezTo>
                <a:lnTo>
                  <a:pt x="87801" y="38502"/>
                </a:lnTo>
                <a:cubicBezTo>
                  <a:pt x="87586" y="38421"/>
                  <a:pt x="87366" y="38360"/>
                  <a:pt x="87139" y="38316"/>
                </a:cubicBezTo>
                <a:cubicBezTo>
                  <a:pt x="87686" y="37535"/>
                  <a:pt x="88491" y="36992"/>
                  <a:pt x="89397" y="36772"/>
                </a:cubicBezTo>
                <a:lnTo>
                  <a:pt x="89406" y="36767"/>
                </a:lnTo>
                <a:cubicBezTo>
                  <a:pt x="89695" y="36698"/>
                  <a:pt x="89994" y="36661"/>
                  <a:pt x="90296" y="36657"/>
                </a:cubicBezTo>
                <a:close/>
                <a:moveTo>
                  <a:pt x="19105" y="37368"/>
                </a:moveTo>
                <a:cubicBezTo>
                  <a:pt x="20067" y="37368"/>
                  <a:pt x="20963" y="37795"/>
                  <a:pt x="21566" y="38548"/>
                </a:cubicBezTo>
                <a:cubicBezTo>
                  <a:pt x="21358" y="38634"/>
                  <a:pt x="21158" y="38740"/>
                  <a:pt x="20966" y="38859"/>
                </a:cubicBezTo>
                <a:cubicBezTo>
                  <a:pt x="20491" y="38327"/>
                  <a:pt x="19814" y="38026"/>
                  <a:pt x="19097" y="38026"/>
                </a:cubicBezTo>
                <a:cubicBezTo>
                  <a:pt x="19092" y="38026"/>
                  <a:pt x="19088" y="38026"/>
                  <a:pt x="19083" y="38026"/>
                </a:cubicBezTo>
                <a:cubicBezTo>
                  <a:pt x="18997" y="38026"/>
                  <a:pt x="18907" y="38029"/>
                  <a:pt x="18821" y="38041"/>
                </a:cubicBezTo>
                <a:cubicBezTo>
                  <a:pt x="18233" y="38107"/>
                  <a:pt x="17678" y="38380"/>
                  <a:pt x="17270" y="38818"/>
                </a:cubicBezTo>
                <a:cubicBezTo>
                  <a:pt x="17073" y="38699"/>
                  <a:pt x="16870" y="38597"/>
                  <a:pt x="16657" y="38516"/>
                </a:cubicBezTo>
                <a:cubicBezTo>
                  <a:pt x="17257" y="37792"/>
                  <a:pt x="18135" y="37372"/>
                  <a:pt x="19079" y="37368"/>
                </a:cubicBezTo>
                <a:cubicBezTo>
                  <a:pt x="19088" y="37368"/>
                  <a:pt x="19096" y="37368"/>
                  <a:pt x="19105" y="37368"/>
                </a:cubicBezTo>
                <a:close/>
                <a:moveTo>
                  <a:pt x="34925" y="37368"/>
                </a:moveTo>
                <a:cubicBezTo>
                  <a:pt x="35894" y="37368"/>
                  <a:pt x="36788" y="37796"/>
                  <a:pt x="37393" y="38548"/>
                </a:cubicBezTo>
                <a:cubicBezTo>
                  <a:pt x="37185" y="38634"/>
                  <a:pt x="36984" y="38740"/>
                  <a:pt x="36797" y="38859"/>
                </a:cubicBezTo>
                <a:cubicBezTo>
                  <a:pt x="36317" y="38327"/>
                  <a:pt x="35641" y="38026"/>
                  <a:pt x="34924" y="38026"/>
                </a:cubicBezTo>
                <a:cubicBezTo>
                  <a:pt x="34919" y="38026"/>
                  <a:pt x="34914" y="38026"/>
                  <a:pt x="34910" y="38026"/>
                </a:cubicBezTo>
                <a:cubicBezTo>
                  <a:pt x="34346" y="38029"/>
                  <a:pt x="33798" y="38226"/>
                  <a:pt x="33362" y="38573"/>
                </a:cubicBezTo>
                <a:cubicBezTo>
                  <a:pt x="33268" y="38646"/>
                  <a:pt x="33178" y="38727"/>
                  <a:pt x="33096" y="38818"/>
                </a:cubicBezTo>
                <a:cubicBezTo>
                  <a:pt x="32904" y="38699"/>
                  <a:pt x="32700" y="38597"/>
                  <a:pt x="32484" y="38516"/>
                </a:cubicBezTo>
                <a:cubicBezTo>
                  <a:pt x="33083" y="37792"/>
                  <a:pt x="33966" y="37372"/>
                  <a:pt x="34906" y="37368"/>
                </a:cubicBezTo>
                <a:close/>
                <a:moveTo>
                  <a:pt x="50750" y="37368"/>
                </a:moveTo>
                <a:cubicBezTo>
                  <a:pt x="51716" y="37368"/>
                  <a:pt x="52613" y="37796"/>
                  <a:pt x="53223" y="38548"/>
                </a:cubicBezTo>
                <a:cubicBezTo>
                  <a:pt x="53015" y="38634"/>
                  <a:pt x="52814" y="38740"/>
                  <a:pt x="52623" y="38859"/>
                </a:cubicBezTo>
                <a:cubicBezTo>
                  <a:pt x="52145" y="38327"/>
                  <a:pt x="51471" y="38026"/>
                  <a:pt x="50756" y="38026"/>
                </a:cubicBezTo>
                <a:lnTo>
                  <a:pt x="50740" y="38026"/>
                </a:lnTo>
                <a:cubicBezTo>
                  <a:pt x="50054" y="38029"/>
                  <a:pt x="49396" y="38320"/>
                  <a:pt x="48927" y="38818"/>
                </a:cubicBezTo>
                <a:cubicBezTo>
                  <a:pt x="48731" y="38699"/>
                  <a:pt x="48526" y="38597"/>
                  <a:pt x="48314" y="38516"/>
                </a:cubicBezTo>
                <a:cubicBezTo>
                  <a:pt x="48914" y="37792"/>
                  <a:pt x="49792" y="37372"/>
                  <a:pt x="50736" y="37368"/>
                </a:cubicBezTo>
                <a:cubicBezTo>
                  <a:pt x="50741" y="37368"/>
                  <a:pt x="50745" y="37368"/>
                  <a:pt x="50750" y="37368"/>
                </a:cubicBezTo>
                <a:close/>
                <a:moveTo>
                  <a:pt x="66583" y="37368"/>
                </a:moveTo>
                <a:cubicBezTo>
                  <a:pt x="67551" y="37368"/>
                  <a:pt x="68445" y="37796"/>
                  <a:pt x="69050" y="38548"/>
                </a:cubicBezTo>
                <a:cubicBezTo>
                  <a:pt x="68841" y="38634"/>
                  <a:pt x="68641" y="38740"/>
                  <a:pt x="68454" y="38859"/>
                </a:cubicBezTo>
                <a:cubicBezTo>
                  <a:pt x="67975" y="38327"/>
                  <a:pt x="67298" y="38026"/>
                  <a:pt x="66581" y="38026"/>
                </a:cubicBezTo>
                <a:cubicBezTo>
                  <a:pt x="66576" y="38026"/>
                  <a:pt x="66572" y="38026"/>
                  <a:pt x="66567" y="38026"/>
                </a:cubicBezTo>
                <a:cubicBezTo>
                  <a:pt x="65885" y="38029"/>
                  <a:pt x="65223" y="38320"/>
                  <a:pt x="64754" y="38818"/>
                </a:cubicBezTo>
                <a:cubicBezTo>
                  <a:pt x="64561" y="38699"/>
                  <a:pt x="64357" y="38597"/>
                  <a:pt x="64141" y="38516"/>
                </a:cubicBezTo>
                <a:cubicBezTo>
                  <a:pt x="64741" y="37792"/>
                  <a:pt x="65623" y="37372"/>
                  <a:pt x="66562" y="37368"/>
                </a:cubicBezTo>
                <a:close/>
                <a:moveTo>
                  <a:pt x="82413" y="37368"/>
                </a:moveTo>
                <a:cubicBezTo>
                  <a:pt x="83378" y="37368"/>
                  <a:pt x="84276" y="37796"/>
                  <a:pt x="84880" y="38548"/>
                </a:cubicBezTo>
                <a:cubicBezTo>
                  <a:pt x="84672" y="38634"/>
                  <a:pt x="84472" y="38740"/>
                  <a:pt x="84280" y="38859"/>
                </a:cubicBezTo>
                <a:cubicBezTo>
                  <a:pt x="83805" y="38327"/>
                  <a:pt x="83129" y="38026"/>
                  <a:pt x="82411" y="38026"/>
                </a:cubicBezTo>
                <a:cubicBezTo>
                  <a:pt x="82407" y="38026"/>
                  <a:pt x="82402" y="38026"/>
                  <a:pt x="82398" y="38026"/>
                </a:cubicBezTo>
                <a:cubicBezTo>
                  <a:pt x="82181" y="38026"/>
                  <a:pt x="81964" y="38058"/>
                  <a:pt x="81760" y="38111"/>
                </a:cubicBezTo>
                <a:cubicBezTo>
                  <a:pt x="81310" y="38233"/>
                  <a:pt x="80903" y="38474"/>
                  <a:pt x="80584" y="38818"/>
                </a:cubicBezTo>
                <a:cubicBezTo>
                  <a:pt x="80388" y="38699"/>
                  <a:pt x="80183" y="38597"/>
                  <a:pt x="79971" y="38516"/>
                </a:cubicBezTo>
                <a:cubicBezTo>
                  <a:pt x="80571" y="37792"/>
                  <a:pt x="81450" y="37372"/>
                  <a:pt x="82393" y="37368"/>
                </a:cubicBezTo>
                <a:close/>
                <a:moveTo>
                  <a:pt x="11179" y="37368"/>
                </a:moveTo>
                <a:cubicBezTo>
                  <a:pt x="12152" y="37368"/>
                  <a:pt x="13055" y="37805"/>
                  <a:pt x="13663" y="38565"/>
                </a:cubicBezTo>
                <a:cubicBezTo>
                  <a:pt x="13454" y="38654"/>
                  <a:pt x="13255" y="38761"/>
                  <a:pt x="13066" y="38883"/>
                </a:cubicBezTo>
                <a:cubicBezTo>
                  <a:pt x="12589" y="38335"/>
                  <a:pt x="11903" y="38026"/>
                  <a:pt x="11179" y="38026"/>
                </a:cubicBezTo>
                <a:lnTo>
                  <a:pt x="11164" y="38026"/>
                </a:lnTo>
                <a:cubicBezTo>
                  <a:pt x="10469" y="38029"/>
                  <a:pt x="9799" y="38324"/>
                  <a:pt x="9330" y="38834"/>
                </a:cubicBezTo>
                <a:cubicBezTo>
                  <a:pt x="9138" y="38716"/>
                  <a:pt x="8938" y="38614"/>
                  <a:pt x="8725" y="38527"/>
                </a:cubicBezTo>
                <a:cubicBezTo>
                  <a:pt x="9326" y="37796"/>
                  <a:pt x="10212" y="37372"/>
                  <a:pt x="11160" y="37368"/>
                </a:cubicBezTo>
                <a:close/>
                <a:moveTo>
                  <a:pt x="27006" y="37368"/>
                </a:moveTo>
                <a:cubicBezTo>
                  <a:pt x="27982" y="37368"/>
                  <a:pt x="28885" y="37805"/>
                  <a:pt x="29490" y="38565"/>
                </a:cubicBezTo>
                <a:cubicBezTo>
                  <a:pt x="29281" y="38654"/>
                  <a:pt x="29085" y="38761"/>
                  <a:pt x="28897" y="38883"/>
                </a:cubicBezTo>
                <a:cubicBezTo>
                  <a:pt x="28420" y="38335"/>
                  <a:pt x="27733" y="38026"/>
                  <a:pt x="27006" y="38026"/>
                </a:cubicBezTo>
                <a:lnTo>
                  <a:pt x="26990" y="38026"/>
                </a:lnTo>
                <a:cubicBezTo>
                  <a:pt x="26295" y="38029"/>
                  <a:pt x="25630" y="38324"/>
                  <a:pt x="25160" y="38834"/>
                </a:cubicBezTo>
                <a:cubicBezTo>
                  <a:pt x="24968" y="38716"/>
                  <a:pt x="24764" y="38614"/>
                  <a:pt x="24552" y="38527"/>
                </a:cubicBezTo>
                <a:cubicBezTo>
                  <a:pt x="25152" y="37796"/>
                  <a:pt x="26039" y="37372"/>
                  <a:pt x="26985" y="37368"/>
                </a:cubicBezTo>
                <a:close/>
                <a:moveTo>
                  <a:pt x="42842" y="37368"/>
                </a:moveTo>
                <a:cubicBezTo>
                  <a:pt x="43812" y="37368"/>
                  <a:pt x="44713" y="37803"/>
                  <a:pt x="45321" y="38565"/>
                </a:cubicBezTo>
                <a:cubicBezTo>
                  <a:pt x="45112" y="38654"/>
                  <a:pt x="44912" y="38761"/>
                  <a:pt x="44724" y="38883"/>
                </a:cubicBezTo>
                <a:cubicBezTo>
                  <a:pt x="44246" y="38335"/>
                  <a:pt x="43560" y="38026"/>
                  <a:pt x="42837" y="38026"/>
                </a:cubicBezTo>
                <a:lnTo>
                  <a:pt x="42821" y="38026"/>
                </a:lnTo>
                <a:cubicBezTo>
                  <a:pt x="42126" y="38029"/>
                  <a:pt x="41457" y="38324"/>
                  <a:pt x="40987" y="38834"/>
                </a:cubicBezTo>
                <a:cubicBezTo>
                  <a:pt x="40795" y="38716"/>
                  <a:pt x="40595" y="38614"/>
                  <a:pt x="40382" y="38527"/>
                </a:cubicBezTo>
                <a:cubicBezTo>
                  <a:pt x="40983" y="37796"/>
                  <a:pt x="41869" y="37372"/>
                  <a:pt x="42816" y="37368"/>
                </a:cubicBezTo>
                <a:cubicBezTo>
                  <a:pt x="42825" y="37368"/>
                  <a:pt x="42833" y="37368"/>
                  <a:pt x="42842" y="37368"/>
                </a:cubicBezTo>
                <a:close/>
                <a:moveTo>
                  <a:pt x="58656" y="37368"/>
                </a:moveTo>
                <a:cubicBezTo>
                  <a:pt x="59631" y="37368"/>
                  <a:pt x="60541" y="37800"/>
                  <a:pt x="61146" y="38565"/>
                </a:cubicBezTo>
                <a:cubicBezTo>
                  <a:pt x="60942" y="38654"/>
                  <a:pt x="60742" y="38761"/>
                  <a:pt x="60554" y="38883"/>
                </a:cubicBezTo>
                <a:cubicBezTo>
                  <a:pt x="60077" y="38335"/>
                  <a:pt x="59391" y="38026"/>
                  <a:pt x="58663" y="38026"/>
                </a:cubicBezTo>
                <a:lnTo>
                  <a:pt x="58647" y="38026"/>
                </a:lnTo>
                <a:cubicBezTo>
                  <a:pt x="57953" y="38029"/>
                  <a:pt x="57287" y="38324"/>
                  <a:pt x="56818" y="38834"/>
                </a:cubicBezTo>
                <a:cubicBezTo>
                  <a:pt x="56626" y="38716"/>
                  <a:pt x="56422" y="38614"/>
                  <a:pt x="56209" y="38527"/>
                </a:cubicBezTo>
                <a:cubicBezTo>
                  <a:pt x="56809" y="37796"/>
                  <a:pt x="57696" y="37372"/>
                  <a:pt x="58643" y="37368"/>
                </a:cubicBezTo>
                <a:cubicBezTo>
                  <a:pt x="58647" y="37368"/>
                  <a:pt x="58652" y="37368"/>
                  <a:pt x="58656" y="37368"/>
                </a:cubicBezTo>
                <a:close/>
                <a:moveTo>
                  <a:pt x="74487" y="37368"/>
                </a:moveTo>
                <a:cubicBezTo>
                  <a:pt x="75462" y="37368"/>
                  <a:pt x="76367" y="37800"/>
                  <a:pt x="76977" y="38565"/>
                </a:cubicBezTo>
                <a:cubicBezTo>
                  <a:pt x="76769" y="38654"/>
                  <a:pt x="76569" y="38761"/>
                  <a:pt x="76381" y="38883"/>
                </a:cubicBezTo>
                <a:cubicBezTo>
                  <a:pt x="75902" y="38335"/>
                  <a:pt x="75217" y="38026"/>
                  <a:pt x="74491" y="38026"/>
                </a:cubicBezTo>
                <a:cubicBezTo>
                  <a:pt x="74486" y="38026"/>
                  <a:pt x="74482" y="38026"/>
                  <a:pt x="74477" y="38026"/>
                </a:cubicBezTo>
                <a:cubicBezTo>
                  <a:pt x="73783" y="38029"/>
                  <a:pt x="73114" y="38324"/>
                  <a:pt x="72644" y="38834"/>
                </a:cubicBezTo>
                <a:cubicBezTo>
                  <a:pt x="72452" y="38716"/>
                  <a:pt x="72247" y="38614"/>
                  <a:pt x="72040" y="38527"/>
                </a:cubicBezTo>
                <a:cubicBezTo>
                  <a:pt x="72639" y="37796"/>
                  <a:pt x="73527" y="37372"/>
                  <a:pt x="74473" y="37368"/>
                </a:cubicBezTo>
                <a:cubicBezTo>
                  <a:pt x="74478" y="37368"/>
                  <a:pt x="74482" y="37368"/>
                  <a:pt x="74487" y="37368"/>
                </a:cubicBezTo>
                <a:close/>
                <a:moveTo>
                  <a:pt x="90313" y="37368"/>
                </a:moveTo>
                <a:cubicBezTo>
                  <a:pt x="91289" y="37368"/>
                  <a:pt x="92198" y="37800"/>
                  <a:pt x="92804" y="38565"/>
                </a:cubicBezTo>
                <a:cubicBezTo>
                  <a:pt x="92600" y="38654"/>
                  <a:pt x="92400" y="38761"/>
                  <a:pt x="92212" y="38883"/>
                </a:cubicBezTo>
                <a:cubicBezTo>
                  <a:pt x="91734" y="38335"/>
                  <a:pt x="91048" y="38026"/>
                  <a:pt x="90321" y="38026"/>
                </a:cubicBezTo>
                <a:lnTo>
                  <a:pt x="90304" y="38026"/>
                </a:lnTo>
                <a:cubicBezTo>
                  <a:pt x="89610" y="38029"/>
                  <a:pt x="88944" y="38324"/>
                  <a:pt x="88475" y="38834"/>
                </a:cubicBezTo>
                <a:cubicBezTo>
                  <a:pt x="88283" y="38716"/>
                  <a:pt x="88078" y="38614"/>
                  <a:pt x="87866" y="38527"/>
                </a:cubicBezTo>
                <a:cubicBezTo>
                  <a:pt x="88466" y="37796"/>
                  <a:pt x="89352" y="37372"/>
                  <a:pt x="90300" y="37368"/>
                </a:cubicBezTo>
                <a:cubicBezTo>
                  <a:pt x="90305" y="37368"/>
                  <a:pt x="90309" y="37368"/>
                  <a:pt x="90313" y="37368"/>
                </a:cubicBezTo>
                <a:close/>
                <a:moveTo>
                  <a:pt x="19100" y="38095"/>
                </a:moveTo>
                <a:cubicBezTo>
                  <a:pt x="19790" y="38095"/>
                  <a:pt x="20443" y="38389"/>
                  <a:pt x="20908" y="38899"/>
                </a:cubicBezTo>
                <a:cubicBezTo>
                  <a:pt x="20733" y="39010"/>
                  <a:pt x="20570" y="39140"/>
                  <a:pt x="20418" y="39279"/>
                </a:cubicBezTo>
                <a:cubicBezTo>
                  <a:pt x="20075" y="38920"/>
                  <a:pt x="19598" y="38716"/>
                  <a:pt x="19100" y="38716"/>
                </a:cubicBezTo>
                <a:lnTo>
                  <a:pt x="19087" y="38716"/>
                </a:lnTo>
                <a:cubicBezTo>
                  <a:pt x="18613" y="38716"/>
                  <a:pt x="18168" y="38899"/>
                  <a:pt x="17829" y="39226"/>
                </a:cubicBezTo>
                <a:cubicBezTo>
                  <a:pt x="17673" y="39091"/>
                  <a:pt x="17507" y="38965"/>
                  <a:pt x="17330" y="38855"/>
                </a:cubicBezTo>
                <a:cubicBezTo>
                  <a:pt x="17609" y="38561"/>
                  <a:pt x="17960" y="38340"/>
                  <a:pt x="18344" y="38218"/>
                </a:cubicBezTo>
                <a:cubicBezTo>
                  <a:pt x="18580" y="38139"/>
                  <a:pt x="18830" y="38099"/>
                  <a:pt x="19083" y="38095"/>
                </a:cubicBezTo>
                <a:close/>
                <a:moveTo>
                  <a:pt x="34925" y="38095"/>
                </a:moveTo>
                <a:cubicBezTo>
                  <a:pt x="35616" y="38095"/>
                  <a:pt x="36273" y="38389"/>
                  <a:pt x="36735" y="38899"/>
                </a:cubicBezTo>
                <a:cubicBezTo>
                  <a:pt x="36563" y="39010"/>
                  <a:pt x="36401" y="39140"/>
                  <a:pt x="36245" y="39279"/>
                </a:cubicBezTo>
                <a:cubicBezTo>
                  <a:pt x="35902" y="38920"/>
                  <a:pt x="35424" y="38716"/>
                  <a:pt x="34925" y="38716"/>
                </a:cubicBezTo>
                <a:lnTo>
                  <a:pt x="34914" y="38716"/>
                </a:lnTo>
                <a:cubicBezTo>
                  <a:pt x="34440" y="38716"/>
                  <a:pt x="33999" y="38899"/>
                  <a:pt x="33656" y="39226"/>
                </a:cubicBezTo>
                <a:cubicBezTo>
                  <a:pt x="33500" y="39091"/>
                  <a:pt x="33332" y="38965"/>
                  <a:pt x="33157" y="38855"/>
                </a:cubicBezTo>
                <a:cubicBezTo>
                  <a:pt x="33251" y="38757"/>
                  <a:pt x="33349" y="38671"/>
                  <a:pt x="33455" y="38589"/>
                </a:cubicBezTo>
                <a:cubicBezTo>
                  <a:pt x="33872" y="38275"/>
                  <a:pt x="34382" y="38099"/>
                  <a:pt x="34910" y="38095"/>
                </a:cubicBezTo>
                <a:close/>
                <a:moveTo>
                  <a:pt x="50756" y="38095"/>
                </a:moveTo>
                <a:cubicBezTo>
                  <a:pt x="51447" y="38095"/>
                  <a:pt x="52100" y="38389"/>
                  <a:pt x="52565" y="38899"/>
                </a:cubicBezTo>
                <a:cubicBezTo>
                  <a:pt x="52390" y="39010"/>
                  <a:pt x="52226" y="39140"/>
                  <a:pt x="52075" y="39279"/>
                </a:cubicBezTo>
                <a:cubicBezTo>
                  <a:pt x="51732" y="38920"/>
                  <a:pt x="51255" y="38716"/>
                  <a:pt x="50756" y="38716"/>
                </a:cubicBezTo>
                <a:lnTo>
                  <a:pt x="50744" y="38716"/>
                </a:lnTo>
                <a:cubicBezTo>
                  <a:pt x="50271" y="38716"/>
                  <a:pt x="49825" y="38899"/>
                  <a:pt x="49487" y="39226"/>
                </a:cubicBezTo>
                <a:cubicBezTo>
                  <a:pt x="49331" y="39091"/>
                  <a:pt x="49163" y="38965"/>
                  <a:pt x="48988" y="38855"/>
                </a:cubicBezTo>
                <a:cubicBezTo>
                  <a:pt x="49441" y="38376"/>
                  <a:pt x="50079" y="38099"/>
                  <a:pt x="50740" y="38095"/>
                </a:cubicBezTo>
                <a:close/>
                <a:moveTo>
                  <a:pt x="66583" y="38095"/>
                </a:moveTo>
                <a:cubicBezTo>
                  <a:pt x="67273" y="38095"/>
                  <a:pt x="67930" y="38389"/>
                  <a:pt x="68392" y="38899"/>
                </a:cubicBezTo>
                <a:cubicBezTo>
                  <a:pt x="68221" y="39010"/>
                  <a:pt x="68057" y="39140"/>
                  <a:pt x="67902" y="39279"/>
                </a:cubicBezTo>
                <a:cubicBezTo>
                  <a:pt x="67559" y="38920"/>
                  <a:pt x="67082" y="38716"/>
                  <a:pt x="66583" y="38716"/>
                </a:cubicBezTo>
                <a:lnTo>
                  <a:pt x="66571" y="38716"/>
                </a:lnTo>
                <a:cubicBezTo>
                  <a:pt x="66420" y="38716"/>
                  <a:pt x="66273" y="38736"/>
                  <a:pt x="66130" y="38769"/>
                </a:cubicBezTo>
                <a:cubicBezTo>
                  <a:pt x="65823" y="38850"/>
                  <a:pt x="65546" y="39006"/>
                  <a:pt x="65317" y="39226"/>
                </a:cubicBezTo>
                <a:cubicBezTo>
                  <a:pt x="65157" y="39091"/>
                  <a:pt x="64990" y="38965"/>
                  <a:pt x="64814" y="38855"/>
                </a:cubicBezTo>
                <a:cubicBezTo>
                  <a:pt x="65272" y="38376"/>
                  <a:pt x="65909" y="38099"/>
                  <a:pt x="66567" y="38095"/>
                </a:cubicBezTo>
                <a:close/>
                <a:moveTo>
                  <a:pt x="82413" y="38095"/>
                </a:moveTo>
                <a:cubicBezTo>
                  <a:pt x="83103" y="38095"/>
                  <a:pt x="83757" y="38389"/>
                  <a:pt x="84223" y="38899"/>
                </a:cubicBezTo>
                <a:cubicBezTo>
                  <a:pt x="84047" y="39010"/>
                  <a:pt x="83884" y="39140"/>
                  <a:pt x="83733" y="39279"/>
                </a:cubicBezTo>
                <a:cubicBezTo>
                  <a:pt x="83390" y="38920"/>
                  <a:pt x="82912" y="38716"/>
                  <a:pt x="82413" y="38716"/>
                </a:cubicBezTo>
                <a:lnTo>
                  <a:pt x="82401" y="38716"/>
                </a:lnTo>
                <a:cubicBezTo>
                  <a:pt x="81927" y="38716"/>
                  <a:pt x="81482" y="38899"/>
                  <a:pt x="81143" y="39226"/>
                </a:cubicBezTo>
                <a:cubicBezTo>
                  <a:pt x="80988" y="39091"/>
                  <a:pt x="80820" y="38965"/>
                  <a:pt x="80645" y="38855"/>
                </a:cubicBezTo>
                <a:cubicBezTo>
                  <a:pt x="80984" y="38499"/>
                  <a:pt x="81421" y="38254"/>
                  <a:pt x="81899" y="38152"/>
                </a:cubicBezTo>
                <a:cubicBezTo>
                  <a:pt x="82062" y="38115"/>
                  <a:pt x="82230" y="38095"/>
                  <a:pt x="82398" y="38095"/>
                </a:cubicBezTo>
                <a:close/>
                <a:moveTo>
                  <a:pt x="19100" y="38785"/>
                </a:moveTo>
                <a:cubicBezTo>
                  <a:pt x="19577" y="38785"/>
                  <a:pt x="20035" y="38981"/>
                  <a:pt x="20365" y="39324"/>
                </a:cubicBezTo>
                <a:cubicBezTo>
                  <a:pt x="20235" y="39447"/>
                  <a:pt x="20116" y="39577"/>
                  <a:pt x="20001" y="39716"/>
                </a:cubicBezTo>
                <a:cubicBezTo>
                  <a:pt x="19769" y="39463"/>
                  <a:pt x="19443" y="39316"/>
                  <a:pt x="19100" y="39316"/>
                </a:cubicBezTo>
                <a:lnTo>
                  <a:pt x="19091" y="39316"/>
                </a:lnTo>
                <a:cubicBezTo>
                  <a:pt x="18772" y="39320"/>
                  <a:pt x="18478" y="39438"/>
                  <a:pt x="18250" y="39659"/>
                </a:cubicBezTo>
                <a:cubicBezTo>
                  <a:pt x="18135" y="39524"/>
                  <a:pt x="18013" y="39394"/>
                  <a:pt x="17882" y="39275"/>
                </a:cubicBezTo>
                <a:cubicBezTo>
                  <a:pt x="18209" y="38961"/>
                  <a:pt x="18634" y="38785"/>
                  <a:pt x="19087" y="38785"/>
                </a:cubicBezTo>
                <a:close/>
                <a:moveTo>
                  <a:pt x="34925" y="38785"/>
                </a:moveTo>
                <a:cubicBezTo>
                  <a:pt x="35404" y="38785"/>
                  <a:pt x="35865" y="38981"/>
                  <a:pt x="36196" y="39324"/>
                </a:cubicBezTo>
                <a:cubicBezTo>
                  <a:pt x="36065" y="39447"/>
                  <a:pt x="35943" y="39577"/>
                  <a:pt x="35832" y="39716"/>
                </a:cubicBezTo>
                <a:cubicBezTo>
                  <a:pt x="35600" y="39463"/>
                  <a:pt x="35273" y="39316"/>
                  <a:pt x="34925" y="39316"/>
                </a:cubicBezTo>
                <a:lnTo>
                  <a:pt x="34917" y="39316"/>
                </a:lnTo>
                <a:cubicBezTo>
                  <a:pt x="34603" y="39320"/>
                  <a:pt x="34305" y="39438"/>
                  <a:pt x="34080" y="39659"/>
                </a:cubicBezTo>
                <a:cubicBezTo>
                  <a:pt x="33966" y="39524"/>
                  <a:pt x="33839" y="39394"/>
                  <a:pt x="33709" y="39275"/>
                </a:cubicBezTo>
                <a:cubicBezTo>
                  <a:pt x="34035" y="38961"/>
                  <a:pt x="34460" y="38785"/>
                  <a:pt x="34917" y="38785"/>
                </a:cubicBezTo>
                <a:close/>
                <a:moveTo>
                  <a:pt x="50758" y="38785"/>
                </a:moveTo>
                <a:cubicBezTo>
                  <a:pt x="51236" y="38785"/>
                  <a:pt x="51695" y="38981"/>
                  <a:pt x="52022" y="39328"/>
                </a:cubicBezTo>
                <a:cubicBezTo>
                  <a:pt x="51892" y="39447"/>
                  <a:pt x="51773" y="39577"/>
                  <a:pt x="51659" y="39716"/>
                </a:cubicBezTo>
                <a:cubicBezTo>
                  <a:pt x="51426" y="39463"/>
                  <a:pt x="51095" y="39316"/>
                  <a:pt x="50748" y="39316"/>
                </a:cubicBezTo>
                <a:cubicBezTo>
                  <a:pt x="50430" y="39320"/>
                  <a:pt x="50135" y="39438"/>
                  <a:pt x="49907" y="39659"/>
                </a:cubicBezTo>
                <a:cubicBezTo>
                  <a:pt x="49792" y="39524"/>
                  <a:pt x="49670" y="39394"/>
                  <a:pt x="49539" y="39275"/>
                </a:cubicBezTo>
                <a:cubicBezTo>
                  <a:pt x="49866" y="38961"/>
                  <a:pt x="50290" y="38785"/>
                  <a:pt x="50744" y="38785"/>
                </a:cubicBezTo>
                <a:cubicBezTo>
                  <a:pt x="50749" y="38785"/>
                  <a:pt x="50754" y="38785"/>
                  <a:pt x="50758" y="38785"/>
                </a:cubicBezTo>
                <a:close/>
                <a:moveTo>
                  <a:pt x="66605" y="38785"/>
                </a:moveTo>
                <a:cubicBezTo>
                  <a:pt x="67072" y="38785"/>
                  <a:pt x="67525" y="38985"/>
                  <a:pt x="67853" y="39328"/>
                </a:cubicBezTo>
                <a:cubicBezTo>
                  <a:pt x="67723" y="39447"/>
                  <a:pt x="67600" y="39577"/>
                  <a:pt x="67489" y="39716"/>
                </a:cubicBezTo>
                <a:cubicBezTo>
                  <a:pt x="67257" y="39463"/>
                  <a:pt x="66930" y="39316"/>
                  <a:pt x="66583" y="39316"/>
                </a:cubicBezTo>
                <a:lnTo>
                  <a:pt x="66575" y="39316"/>
                </a:lnTo>
                <a:cubicBezTo>
                  <a:pt x="66260" y="39320"/>
                  <a:pt x="65962" y="39438"/>
                  <a:pt x="65738" y="39659"/>
                </a:cubicBezTo>
                <a:cubicBezTo>
                  <a:pt x="65623" y="39524"/>
                  <a:pt x="65497" y="39394"/>
                  <a:pt x="65366" y="39275"/>
                </a:cubicBezTo>
                <a:cubicBezTo>
                  <a:pt x="65484" y="39161"/>
                  <a:pt x="65611" y="39067"/>
                  <a:pt x="65753" y="38993"/>
                </a:cubicBezTo>
                <a:cubicBezTo>
                  <a:pt x="66003" y="38859"/>
                  <a:pt x="66281" y="38785"/>
                  <a:pt x="66575" y="38785"/>
                </a:cubicBezTo>
                <a:cubicBezTo>
                  <a:pt x="66585" y="38785"/>
                  <a:pt x="66595" y="38785"/>
                  <a:pt x="66605" y="38785"/>
                </a:cubicBezTo>
                <a:close/>
                <a:moveTo>
                  <a:pt x="82413" y="38785"/>
                </a:moveTo>
                <a:cubicBezTo>
                  <a:pt x="82892" y="38785"/>
                  <a:pt x="83348" y="38981"/>
                  <a:pt x="83680" y="39324"/>
                </a:cubicBezTo>
                <a:cubicBezTo>
                  <a:pt x="83549" y="39447"/>
                  <a:pt x="83431" y="39577"/>
                  <a:pt x="83316" y="39716"/>
                </a:cubicBezTo>
                <a:cubicBezTo>
                  <a:pt x="83084" y="39459"/>
                  <a:pt x="82752" y="39316"/>
                  <a:pt x="82405" y="39316"/>
                </a:cubicBezTo>
                <a:cubicBezTo>
                  <a:pt x="82087" y="39320"/>
                  <a:pt x="81793" y="39438"/>
                  <a:pt x="81564" y="39659"/>
                </a:cubicBezTo>
                <a:cubicBezTo>
                  <a:pt x="81450" y="39524"/>
                  <a:pt x="81327" y="39394"/>
                  <a:pt x="81197" y="39275"/>
                </a:cubicBezTo>
                <a:cubicBezTo>
                  <a:pt x="81523" y="38961"/>
                  <a:pt x="81948" y="38785"/>
                  <a:pt x="82401" y="38785"/>
                </a:cubicBezTo>
                <a:close/>
                <a:moveTo>
                  <a:pt x="19100" y="39385"/>
                </a:moveTo>
                <a:cubicBezTo>
                  <a:pt x="19426" y="39385"/>
                  <a:pt x="19741" y="39528"/>
                  <a:pt x="19957" y="39773"/>
                </a:cubicBezTo>
                <a:cubicBezTo>
                  <a:pt x="19707" y="40092"/>
                  <a:pt x="19507" y="40456"/>
                  <a:pt x="19364" y="40848"/>
                </a:cubicBezTo>
                <a:cubicBezTo>
                  <a:pt x="19275" y="40840"/>
                  <a:pt x="19185" y="40835"/>
                  <a:pt x="19091" y="40835"/>
                </a:cubicBezTo>
                <a:lnTo>
                  <a:pt x="19066" y="40835"/>
                </a:lnTo>
                <a:cubicBezTo>
                  <a:pt x="19021" y="40840"/>
                  <a:pt x="18977" y="40840"/>
                  <a:pt x="18932" y="40840"/>
                </a:cubicBezTo>
                <a:cubicBezTo>
                  <a:pt x="18781" y="40423"/>
                  <a:pt x="18564" y="40047"/>
                  <a:pt x="18295" y="39713"/>
                </a:cubicBezTo>
                <a:cubicBezTo>
                  <a:pt x="18511" y="39504"/>
                  <a:pt x="18789" y="39389"/>
                  <a:pt x="19091" y="39385"/>
                </a:cubicBezTo>
                <a:close/>
                <a:moveTo>
                  <a:pt x="34925" y="39385"/>
                </a:moveTo>
                <a:cubicBezTo>
                  <a:pt x="35257" y="39385"/>
                  <a:pt x="35567" y="39528"/>
                  <a:pt x="35788" y="39773"/>
                </a:cubicBezTo>
                <a:cubicBezTo>
                  <a:pt x="35538" y="40092"/>
                  <a:pt x="35334" y="40456"/>
                  <a:pt x="35191" y="40848"/>
                </a:cubicBezTo>
                <a:cubicBezTo>
                  <a:pt x="35102" y="40840"/>
                  <a:pt x="35012" y="40835"/>
                  <a:pt x="34921" y="40835"/>
                </a:cubicBezTo>
                <a:lnTo>
                  <a:pt x="34897" y="40835"/>
                </a:lnTo>
                <a:cubicBezTo>
                  <a:pt x="34852" y="40840"/>
                  <a:pt x="34808" y="40840"/>
                  <a:pt x="34763" y="40840"/>
                </a:cubicBezTo>
                <a:cubicBezTo>
                  <a:pt x="34607" y="40423"/>
                  <a:pt x="34391" y="40047"/>
                  <a:pt x="34125" y="39713"/>
                </a:cubicBezTo>
                <a:cubicBezTo>
                  <a:pt x="34337" y="39504"/>
                  <a:pt x="34619" y="39389"/>
                  <a:pt x="34917" y="39385"/>
                </a:cubicBezTo>
                <a:close/>
                <a:moveTo>
                  <a:pt x="50756" y="39385"/>
                </a:moveTo>
                <a:cubicBezTo>
                  <a:pt x="51083" y="39385"/>
                  <a:pt x="51398" y="39528"/>
                  <a:pt x="51614" y="39773"/>
                </a:cubicBezTo>
                <a:cubicBezTo>
                  <a:pt x="51365" y="40092"/>
                  <a:pt x="51165" y="40456"/>
                  <a:pt x="51022" y="40848"/>
                </a:cubicBezTo>
                <a:cubicBezTo>
                  <a:pt x="50932" y="40840"/>
                  <a:pt x="50842" y="40835"/>
                  <a:pt x="50748" y="40835"/>
                </a:cubicBezTo>
                <a:lnTo>
                  <a:pt x="50724" y="40835"/>
                </a:lnTo>
                <a:cubicBezTo>
                  <a:pt x="50678" y="40840"/>
                  <a:pt x="50633" y="40840"/>
                  <a:pt x="50589" y="40840"/>
                </a:cubicBezTo>
                <a:cubicBezTo>
                  <a:pt x="50437" y="40423"/>
                  <a:pt x="50222" y="40047"/>
                  <a:pt x="49952" y="39713"/>
                </a:cubicBezTo>
                <a:cubicBezTo>
                  <a:pt x="50168" y="39504"/>
                  <a:pt x="50446" y="39389"/>
                  <a:pt x="50748" y="39385"/>
                </a:cubicBezTo>
                <a:close/>
                <a:moveTo>
                  <a:pt x="66583" y="39385"/>
                </a:moveTo>
                <a:cubicBezTo>
                  <a:pt x="66914" y="39385"/>
                  <a:pt x="67224" y="39528"/>
                  <a:pt x="67444" y="39773"/>
                </a:cubicBezTo>
                <a:cubicBezTo>
                  <a:pt x="67195" y="40092"/>
                  <a:pt x="66991" y="40456"/>
                  <a:pt x="66848" y="40848"/>
                </a:cubicBezTo>
                <a:cubicBezTo>
                  <a:pt x="66758" y="40840"/>
                  <a:pt x="66669" y="40835"/>
                  <a:pt x="66579" y="40835"/>
                </a:cubicBezTo>
                <a:lnTo>
                  <a:pt x="66554" y="40835"/>
                </a:lnTo>
                <a:cubicBezTo>
                  <a:pt x="66509" y="40840"/>
                  <a:pt x="66464" y="40840"/>
                  <a:pt x="66420" y="40840"/>
                </a:cubicBezTo>
                <a:cubicBezTo>
                  <a:pt x="66264" y="40423"/>
                  <a:pt x="66047" y="40047"/>
                  <a:pt x="65783" y="39713"/>
                </a:cubicBezTo>
                <a:cubicBezTo>
                  <a:pt x="65994" y="39504"/>
                  <a:pt x="66277" y="39389"/>
                  <a:pt x="66575" y="39385"/>
                </a:cubicBezTo>
                <a:close/>
                <a:moveTo>
                  <a:pt x="82413" y="39385"/>
                </a:moveTo>
                <a:cubicBezTo>
                  <a:pt x="82741" y="39385"/>
                  <a:pt x="83054" y="39528"/>
                  <a:pt x="83271" y="39773"/>
                </a:cubicBezTo>
                <a:cubicBezTo>
                  <a:pt x="83022" y="40092"/>
                  <a:pt x="82822" y="40456"/>
                  <a:pt x="82679" y="40848"/>
                </a:cubicBezTo>
                <a:cubicBezTo>
                  <a:pt x="82589" y="40840"/>
                  <a:pt x="82499" y="40835"/>
                  <a:pt x="82405" y="40835"/>
                </a:cubicBezTo>
                <a:lnTo>
                  <a:pt x="82381" y="40835"/>
                </a:lnTo>
                <a:cubicBezTo>
                  <a:pt x="82336" y="40840"/>
                  <a:pt x="82291" y="40840"/>
                  <a:pt x="82246" y="40840"/>
                </a:cubicBezTo>
                <a:cubicBezTo>
                  <a:pt x="82095" y="40423"/>
                  <a:pt x="81878" y="40047"/>
                  <a:pt x="81608" y="39713"/>
                </a:cubicBezTo>
                <a:cubicBezTo>
                  <a:pt x="81646" y="39675"/>
                  <a:pt x="81687" y="39643"/>
                  <a:pt x="81727" y="39614"/>
                </a:cubicBezTo>
                <a:cubicBezTo>
                  <a:pt x="81923" y="39467"/>
                  <a:pt x="82156" y="39389"/>
                  <a:pt x="82405" y="39385"/>
                </a:cubicBezTo>
                <a:close/>
                <a:moveTo>
                  <a:pt x="11179" y="38095"/>
                </a:moveTo>
                <a:cubicBezTo>
                  <a:pt x="11882" y="38095"/>
                  <a:pt x="12544" y="38397"/>
                  <a:pt x="13009" y="38923"/>
                </a:cubicBezTo>
                <a:cubicBezTo>
                  <a:pt x="12331" y="39381"/>
                  <a:pt x="11797" y="40047"/>
                  <a:pt x="11503" y="40852"/>
                </a:cubicBezTo>
                <a:cubicBezTo>
                  <a:pt x="11396" y="40844"/>
                  <a:pt x="11290" y="40835"/>
                  <a:pt x="11184" y="40835"/>
                </a:cubicBezTo>
                <a:lnTo>
                  <a:pt x="11160" y="40835"/>
                </a:lnTo>
                <a:cubicBezTo>
                  <a:pt x="11094" y="40840"/>
                  <a:pt x="11028" y="40840"/>
                  <a:pt x="10964" y="40844"/>
                </a:cubicBezTo>
                <a:cubicBezTo>
                  <a:pt x="10817" y="40435"/>
                  <a:pt x="10604" y="40063"/>
                  <a:pt x="10342" y="39737"/>
                </a:cubicBezTo>
                <a:lnTo>
                  <a:pt x="10342" y="39737"/>
                </a:lnTo>
                <a:lnTo>
                  <a:pt x="10346" y="39741"/>
                </a:lnTo>
                <a:cubicBezTo>
                  <a:pt x="10567" y="39516"/>
                  <a:pt x="10857" y="39389"/>
                  <a:pt x="11172" y="39385"/>
                </a:cubicBezTo>
                <a:lnTo>
                  <a:pt x="11179" y="39385"/>
                </a:lnTo>
                <a:cubicBezTo>
                  <a:pt x="11519" y="39385"/>
                  <a:pt x="11837" y="39536"/>
                  <a:pt x="12058" y="39794"/>
                </a:cubicBezTo>
                <a:lnTo>
                  <a:pt x="12111" y="39749"/>
                </a:lnTo>
                <a:cubicBezTo>
                  <a:pt x="11878" y="39475"/>
                  <a:pt x="11539" y="39316"/>
                  <a:pt x="11179" y="39316"/>
                </a:cubicBezTo>
                <a:lnTo>
                  <a:pt x="11172" y="39316"/>
                </a:lnTo>
                <a:cubicBezTo>
                  <a:pt x="10841" y="39320"/>
                  <a:pt x="10534" y="39451"/>
                  <a:pt x="10306" y="39688"/>
                </a:cubicBezTo>
                <a:cubicBezTo>
                  <a:pt x="10191" y="39549"/>
                  <a:pt x="10069" y="39418"/>
                  <a:pt x="9938" y="39300"/>
                </a:cubicBezTo>
                <a:cubicBezTo>
                  <a:pt x="10265" y="38969"/>
                  <a:pt x="10702" y="38785"/>
                  <a:pt x="11168" y="38785"/>
                </a:cubicBezTo>
                <a:lnTo>
                  <a:pt x="11179" y="38785"/>
                </a:lnTo>
                <a:cubicBezTo>
                  <a:pt x="11666" y="38785"/>
                  <a:pt x="12135" y="38989"/>
                  <a:pt x="12470" y="39349"/>
                </a:cubicBezTo>
                <a:lnTo>
                  <a:pt x="12519" y="39304"/>
                </a:lnTo>
                <a:cubicBezTo>
                  <a:pt x="12176" y="38928"/>
                  <a:pt x="11686" y="38716"/>
                  <a:pt x="11179" y="38716"/>
                </a:cubicBezTo>
                <a:lnTo>
                  <a:pt x="11168" y="38716"/>
                </a:lnTo>
                <a:cubicBezTo>
                  <a:pt x="10681" y="38716"/>
                  <a:pt x="10229" y="38908"/>
                  <a:pt x="9885" y="39251"/>
                </a:cubicBezTo>
                <a:cubicBezTo>
                  <a:pt x="9730" y="39112"/>
                  <a:pt x="9567" y="38985"/>
                  <a:pt x="9390" y="38874"/>
                </a:cubicBezTo>
                <a:cubicBezTo>
                  <a:pt x="9848" y="38384"/>
                  <a:pt x="10493" y="38099"/>
                  <a:pt x="11164" y="38095"/>
                </a:cubicBezTo>
                <a:close/>
                <a:moveTo>
                  <a:pt x="27006" y="38095"/>
                </a:moveTo>
                <a:cubicBezTo>
                  <a:pt x="27709" y="38095"/>
                  <a:pt x="28374" y="38397"/>
                  <a:pt x="28836" y="38923"/>
                </a:cubicBezTo>
                <a:cubicBezTo>
                  <a:pt x="28158" y="39381"/>
                  <a:pt x="27623" y="40047"/>
                  <a:pt x="27333" y="40852"/>
                </a:cubicBezTo>
                <a:cubicBezTo>
                  <a:pt x="27227" y="40844"/>
                  <a:pt x="27121" y="40835"/>
                  <a:pt x="27015" y="40835"/>
                </a:cubicBezTo>
                <a:lnTo>
                  <a:pt x="26985" y="40835"/>
                </a:lnTo>
                <a:cubicBezTo>
                  <a:pt x="26921" y="40840"/>
                  <a:pt x="26855" y="40840"/>
                  <a:pt x="26789" y="40844"/>
                </a:cubicBezTo>
                <a:cubicBezTo>
                  <a:pt x="26642" y="40435"/>
                  <a:pt x="26435" y="40063"/>
                  <a:pt x="26173" y="39737"/>
                </a:cubicBezTo>
                <a:lnTo>
                  <a:pt x="26173" y="39737"/>
                </a:lnTo>
                <a:lnTo>
                  <a:pt x="26177" y="39741"/>
                </a:lnTo>
                <a:cubicBezTo>
                  <a:pt x="26393" y="39516"/>
                  <a:pt x="26688" y="39389"/>
                  <a:pt x="26998" y="39385"/>
                </a:cubicBezTo>
                <a:lnTo>
                  <a:pt x="27006" y="39385"/>
                </a:lnTo>
                <a:cubicBezTo>
                  <a:pt x="27345" y="39385"/>
                  <a:pt x="27664" y="39536"/>
                  <a:pt x="27884" y="39794"/>
                </a:cubicBezTo>
                <a:lnTo>
                  <a:pt x="27937" y="39749"/>
                </a:lnTo>
                <a:cubicBezTo>
                  <a:pt x="27705" y="39471"/>
                  <a:pt x="27362" y="39316"/>
                  <a:pt x="26998" y="39316"/>
                </a:cubicBezTo>
                <a:cubicBezTo>
                  <a:pt x="26672" y="39320"/>
                  <a:pt x="26361" y="39451"/>
                  <a:pt x="26133" y="39688"/>
                </a:cubicBezTo>
                <a:cubicBezTo>
                  <a:pt x="26018" y="39549"/>
                  <a:pt x="25895" y="39418"/>
                  <a:pt x="25765" y="39300"/>
                </a:cubicBezTo>
                <a:cubicBezTo>
                  <a:pt x="26095" y="38969"/>
                  <a:pt x="26533" y="38785"/>
                  <a:pt x="26994" y="38785"/>
                </a:cubicBezTo>
                <a:lnTo>
                  <a:pt x="27006" y="38785"/>
                </a:lnTo>
                <a:cubicBezTo>
                  <a:pt x="27496" y="38785"/>
                  <a:pt x="27966" y="38989"/>
                  <a:pt x="28297" y="39349"/>
                </a:cubicBezTo>
                <a:lnTo>
                  <a:pt x="28350" y="39304"/>
                </a:lnTo>
                <a:cubicBezTo>
                  <a:pt x="28003" y="38928"/>
                  <a:pt x="27517" y="38716"/>
                  <a:pt x="27006" y="38716"/>
                </a:cubicBezTo>
                <a:lnTo>
                  <a:pt x="26994" y="38716"/>
                </a:lnTo>
                <a:cubicBezTo>
                  <a:pt x="26512" y="38716"/>
                  <a:pt x="26054" y="38908"/>
                  <a:pt x="25716" y="39251"/>
                </a:cubicBezTo>
                <a:cubicBezTo>
                  <a:pt x="25560" y="39112"/>
                  <a:pt x="25393" y="38985"/>
                  <a:pt x="25221" y="38874"/>
                </a:cubicBezTo>
                <a:cubicBezTo>
                  <a:pt x="25675" y="38384"/>
                  <a:pt x="26320" y="38099"/>
                  <a:pt x="26990" y="38095"/>
                </a:cubicBezTo>
                <a:close/>
                <a:moveTo>
                  <a:pt x="42837" y="38095"/>
                </a:moveTo>
                <a:cubicBezTo>
                  <a:pt x="43540" y="38095"/>
                  <a:pt x="44201" y="38397"/>
                  <a:pt x="44667" y="38923"/>
                </a:cubicBezTo>
                <a:cubicBezTo>
                  <a:pt x="43988" y="39381"/>
                  <a:pt x="43453" y="40047"/>
                  <a:pt x="43159" y="40852"/>
                </a:cubicBezTo>
                <a:cubicBezTo>
                  <a:pt x="43057" y="40844"/>
                  <a:pt x="42947" y="40835"/>
                  <a:pt x="42841" y="40835"/>
                </a:cubicBezTo>
                <a:lnTo>
                  <a:pt x="42816" y="40835"/>
                </a:lnTo>
                <a:cubicBezTo>
                  <a:pt x="42751" y="40840"/>
                  <a:pt x="42686" y="40840"/>
                  <a:pt x="42620" y="40844"/>
                </a:cubicBezTo>
                <a:cubicBezTo>
                  <a:pt x="42473" y="40435"/>
                  <a:pt x="42261" y="40063"/>
                  <a:pt x="42000" y="39737"/>
                </a:cubicBezTo>
                <a:lnTo>
                  <a:pt x="42000" y="39737"/>
                </a:lnTo>
                <a:lnTo>
                  <a:pt x="42004" y="39741"/>
                </a:lnTo>
                <a:cubicBezTo>
                  <a:pt x="42224" y="39516"/>
                  <a:pt x="42514" y="39389"/>
                  <a:pt x="42829" y="39385"/>
                </a:cubicBezTo>
                <a:lnTo>
                  <a:pt x="42837" y="39385"/>
                </a:lnTo>
                <a:cubicBezTo>
                  <a:pt x="43176" y="39385"/>
                  <a:pt x="43494" y="39536"/>
                  <a:pt x="43715" y="39794"/>
                </a:cubicBezTo>
                <a:lnTo>
                  <a:pt x="43768" y="39749"/>
                </a:lnTo>
                <a:cubicBezTo>
                  <a:pt x="43532" y="39471"/>
                  <a:pt x="43193" y="39316"/>
                  <a:pt x="42829" y="39316"/>
                </a:cubicBezTo>
                <a:cubicBezTo>
                  <a:pt x="42498" y="39320"/>
                  <a:pt x="42192" y="39451"/>
                  <a:pt x="41963" y="39688"/>
                </a:cubicBezTo>
                <a:cubicBezTo>
                  <a:pt x="41849" y="39549"/>
                  <a:pt x="41726" y="39418"/>
                  <a:pt x="41596" y="39300"/>
                </a:cubicBezTo>
                <a:cubicBezTo>
                  <a:pt x="41922" y="38969"/>
                  <a:pt x="42359" y="38785"/>
                  <a:pt x="42825" y="38785"/>
                </a:cubicBezTo>
                <a:lnTo>
                  <a:pt x="42837" y="38785"/>
                </a:lnTo>
                <a:cubicBezTo>
                  <a:pt x="43323" y="38785"/>
                  <a:pt x="43792" y="38989"/>
                  <a:pt x="44128" y="39349"/>
                </a:cubicBezTo>
                <a:lnTo>
                  <a:pt x="44177" y="39304"/>
                </a:lnTo>
                <a:cubicBezTo>
                  <a:pt x="43834" y="38928"/>
                  <a:pt x="43343" y="38716"/>
                  <a:pt x="42837" y="38716"/>
                </a:cubicBezTo>
                <a:lnTo>
                  <a:pt x="42825" y="38716"/>
                </a:lnTo>
                <a:cubicBezTo>
                  <a:pt x="42339" y="38716"/>
                  <a:pt x="41885" y="38908"/>
                  <a:pt x="41542" y="39251"/>
                </a:cubicBezTo>
                <a:cubicBezTo>
                  <a:pt x="41387" y="39112"/>
                  <a:pt x="41223" y="38985"/>
                  <a:pt x="41048" y="38874"/>
                </a:cubicBezTo>
                <a:cubicBezTo>
                  <a:pt x="41506" y="38384"/>
                  <a:pt x="42151" y="38099"/>
                  <a:pt x="42821" y="38095"/>
                </a:cubicBezTo>
                <a:close/>
                <a:moveTo>
                  <a:pt x="58663" y="38095"/>
                </a:moveTo>
                <a:cubicBezTo>
                  <a:pt x="59366" y="38095"/>
                  <a:pt x="60032" y="38397"/>
                  <a:pt x="60493" y="38923"/>
                </a:cubicBezTo>
                <a:cubicBezTo>
                  <a:pt x="59815" y="39381"/>
                  <a:pt x="59280" y="40047"/>
                  <a:pt x="58990" y="40852"/>
                </a:cubicBezTo>
                <a:cubicBezTo>
                  <a:pt x="58884" y="40844"/>
                  <a:pt x="58778" y="40835"/>
                  <a:pt x="58671" y="40835"/>
                </a:cubicBezTo>
                <a:lnTo>
                  <a:pt x="58643" y="40835"/>
                </a:lnTo>
                <a:cubicBezTo>
                  <a:pt x="58578" y="40840"/>
                  <a:pt x="58512" y="40840"/>
                  <a:pt x="58451" y="40844"/>
                </a:cubicBezTo>
                <a:cubicBezTo>
                  <a:pt x="58300" y="40435"/>
                  <a:pt x="58092" y="40063"/>
                  <a:pt x="57830" y="39737"/>
                </a:cubicBezTo>
                <a:lnTo>
                  <a:pt x="57830" y="39737"/>
                </a:lnTo>
                <a:lnTo>
                  <a:pt x="57834" y="39741"/>
                </a:lnTo>
                <a:cubicBezTo>
                  <a:pt x="58051" y="39516"/>
                  <a:pt x="58345" y="39389"/>
                  <a:pt x="58656" y="39385"/>
                </a:cubicBezTo>
                <a:lnTo>
                  <a:pt x="58663" y="39385"/>
                </a:lnTo>
                <a:cubicBezTo>
                  <a:pt x="59003" y="39385"/>
                  <a:pt x="59321" y="39536"/>
                  <a:pt x="59542" y="39794"/>
                </a:cubicBezTo>
                <a:lnTo>
                  <a:pt x="59595" y="39749"/>
                </a:lnTo>
                <a:cubicBezTo>
                  <a:pt x="59362" y="39475"/>
                  <a:pt x="59023" y="39316"/>
                  <a:pt x="58663" y="39316"/>
                </a:cubicBezTo>
                <a:lnTo>
                  <a:pt x="58656" y="39316"/>
                </a:lnTo>
                <a:cubicBezTo>
                  <a:pt x="58328" y="39320"/>
                  <a:pt x="58018" y="39451"/>
                  <a:pt x="57789" y="39688"/>
                </a:cubicBezTo>
                <a:cubicBezTo>
                  <a:pt x="57675" y="39549"/>
                  <a:pt x="57553" y="39418"/>
                  <a:pt x="57421" y="39300"/>
                </a:cubicBezTo>
                <a:cubicBezTo>
                  <a:pt x="57753" y="38969"/>
                  <a:pt x="58190" y="38785"/>
                  <a:pt x="58656" y="38785"/>
                </a:cubicBezTo>
                <a:lnTo>
                  <a:pt x="58663" y="38785"/>
                </a:lnTo>
                <a:cubicBezTo>
                  <a:pt x="59154" y="38785"/>
                  <a:pt x="59623" y="38989"/>
                  <a:pt x="59954" y="39349"/>
                </a:cubicBezTo>
                <a:lnTo>
                  <a:pt x="60007" y="39304"/>
                </a:lnTo>
                <a:cubicBezTo>
                  <a:pt x="59660" y="38928"/>
                  <a:pt x="59174" y="38716"/>
                  <a:pt x="58663" y="38716"/>
                </a:cubicBezTo>
                <a:lnTo>
                  <a:pt x="58652" y="38716"/>
                </a:lnTo>
                <a:cubicBezTo>
                  <a:pt x="58169" y="38716"/>
                  <a:pt x="57712" y="38908"/>
                  <a:pt x="57372" y="39251"/>
                </a:cubicBezTo>
                <a:cubicBezTo>
                  <a:pt x="57218" y="39112"/>
                  <a:pt x="57050" y="38985"/>
                  <a:pt x="56878" y="38874"/>
                </a:cubicBezTo>
                <a:cubicBezTo>
                  <a:pt x="57332" y="38384"/>
                  <a:pt x="57977" y="38099"/>
                  <a:pt x="58647" y="38095"/>
                </a:cubicBezTo>
                <a:close/>
                <a:moveTo>
                  <a:pt x="74494" y="38095"/>
                </a:moveTo>
                <a:cubicBezTo>
                  <a:pt x="75197" y="38095"/>
                  <a:pt x="75858" y="38397"/>
                  <a:pt x="76324" y="38923"/>
                </a:cubicBezTo>
                <a:cubicBezTo>
                  <a:pt x="75646" y="39381"/>
                  <a:pt x="75111" y="40047"/>
                  <a:pt x="74820" y="40852"/>
                </a:cubicBezTo>
                <a:cubicBezTo>
                  <a:pt x="74707" y="40840"/>
                  <a:pt x="74588" y="40835"/>
                  <a:pt x="74473" y="40835"/>
                </a:cubicBezTo>
                <a:cubicBezTo>
                  <a:pt x="74409" y="40840"/>
                  <a:pt x="74343" y="40840"/>
                  <a:pt x="74277" y="40844"/>
                </a:cubicBezTo>
                <a:cubicBezTo>
                  <a:pt x="74130" y="40435"/>
                  <a:pt x="73919" y="40063"/>
                  <a:pt x="73657" y="39737"/>
                </a:cubicBezTo>
                <a:lnTo>
                  <a:pt x="73657" y="39737"/>
                </a:lnTo>
                <a:lnTo>
                  <a:pt x="73661" y="39741"/>
                </a:lnTo>
                <a:cubicBezTo>
                  <a:pt x="73881" y="39516"/>
                  <a:pt x="74172" y="39389"/>
                  <a:pt x="74486" y="39385"/>
                </a:cubicBezTo>
                <a:lnTo>
                  <a:pt x="74494" y="39385"/>
                </a:lnTo>
                <a:cubicBezTo>
                  <a:pt x="74833" y="39385"/>
                  <a:pt x="75152" y="39536"/>
                  <a:pt x="75372" y="39794"/>
                </a:cubicBezTo>
                <a:lnTo>
                  <a:pt x="75425" y="39749"/>
                </a:lnTo>
                <a:cubicBezTo>
                  <a:pt x="75193" y="39475"/>
                  <a:pt x="74854" y="39316"/>
                  <a:pt x="74494" y="39316"/>
                </a:cubicBezTo>
                <a:lnTo>
                  <a:pt x="74486" y="39316"/>
                </a:lnTo>
                <a:cubicBezTo>
                  <a:pt x="74155" y="39320"/>
                  <a:pt x="73849" y="39451"/>
                  <a:pt x="73620" y="39688"/>
                </a:cubicBezTo>
                <a:cubicBezTo>
                  <a:pt x="73506" y="39549"/>
                  <a:pt x="73383" y="39418"/>
                  <a:pt x="73252" y="39300"/>
                </a:cubicBezTo>
                <a:cubicBezTo>
                  <a:pt x="73579" y="38969"/>
                  <a:pt x="74017" y="38785"/>
                  <a:pt x="74482" y="38785"/>
                </a:cubicBezTo>
                <a:cubicBezTo>
                  <a:pt x="74492" y="38785"/>
                  <a:pt x="74502" y="38785"/>
                  <a:pt x="74512" y="38785"/>
                </a:cubicBezTo>
                <a:cubicBezTo>
                  <a:pt x="74995" y="38785"/>
                  <a:pt x="75457" y="38993"/>
                  <a:pt x="75785" y="39349"/>
                </a:cubicBezTo>
                <a:lnTo>
                  <a:pt x="75834" y="39304"/>
                </a:lnTo>
                <a:cubicBezTo>
                  <a:pt x="75491" y="38928"/>
                  <a:pt x="75001" y="38716"/>
                  <a:pt x="74494" y="38716"/>
                </a:cubicBezTo>
                <a:lnTo>
                  <a:pt x="74482" y="38716"/>
                </a:lnTo>
                <a:cubicBezTo>
                  <a:pt x="73996" y="38716"/>
                  <a:pt x="73542" y="38908"/>
                  <a:pt x="73199" y="39251"/>
                </a:cubicBezTo>
                <a:cubicBezTo>
                  <a:pt x="73044" y="39112"/>
                  <a:pt x="72881" y="38985"/>
                  <a:pt x="72705" y="38874"/>
                </a:cubicBezTo>
                <a:cubicBezTo>
                  <a:pt x="73163" y="38384"/>
                  <a:pt x="73808" y="38099"/>
                  <a:pt x="74477" y="38095"/>
                </a:cubicBezTo>
                <a:close/>
                <a:moveTo>
                  <a:pt x="90321" y="38095"/>
                </a:moveTo>
                <a:cubicBezTo>
                  <a:pt x="91024" y="38095"/>
                  <a:pt x="91689" y="38397"/>
                  <a:pt x="92151" y="38923"/>
                </a:cubicBezTo>
                <a:cubicBezTo>
                  <a:pt x="91472" y="39381"/>
                  <a:pt x="90937" y="40047"/>
                  <a:pt x="90647" y="40852"/>
                </a:cubicBezTo>
                <a:cubicBezTo>
                  <a:pt x="90541" y="40844"/>
                  <a:pt x="90435" y="40835"/>
                  <a:pt x="90329" y="40835"/>
                </a:cubicBezTo>
                <a:lnTo>
                  <a:pt x="90300" y="40835"/>
                </a:lnTo>
                <a:cubicBezTo>
                  <a:pt x="90234" y="40840"/>
                  <a:pt x="90170" y="40840"/>
                  <a:pt x="90108" y="40844"/>
                </a:cubicBezTo>
                <a:cubicBezTo>
                  <a:pt x="89957" y="40435"/>
                  <a:pt x="89744" y="40063"/>
                  <a:pt x="89488" y="39737"/>
                </a:cubicBezTo>
                <a:lnTo>
                  <a:pt x="89488" y="39737"/>
                </a:lnTo>
                <a:lnTo>
                  <a:pt x="89491" y="39741"/>
                </a:lnTo>
                <a:cubicBezTo>
                  <a:pt x="89708" y="39516"/>
                  <a:pt x="90002" y="39389"/>
                  <a:pt x="90313" y="39385"/>
                </a:cubicBezTo>
                <a:lnTo>
                  <a:pt x="90321" y="39385"/>
                </a:lnTo>
                <a:cubicBezTo>
                  <a:pt x="90660" y="39385"/>
                  <a:pt x="90978" y="39536"/>
                  <a:pt x="91199" y="39794"/>
                </a:cubicBezTo>
                <a:lnTo>
                  <a:pt x="91252" y="39749"/>
                </a:lnTo>
                <a:cubicBezTo>
                  <a:pt x="91019" y="39475"/>
                  <a:pt x="90680" y="39316"/>
                  <a:pt x="90321" y="39316"/>
                </a:cubicBezTo>
                <a:lnTo>
                  <a:pt x="90313" y="39316"/>
                </a:lnTo>
                <a:cubicBezTo>
                  <a:pt x="89985" y="39320"/>
                  <a:pt x="89676" y="39451"/>
                  <a:pt x="89446" y="39688"/>
                </a:cubicBezTo>
                <a:cubicBezTo>
                  <a:pt x="89333" y="39549"/>
                  <a:pt x="89210" y="39418"/>
                  <a:pt x="89079" y="39300"/>
                </a:cubicBezTo>
                <a:cubicBezTo>
                  <a:pt x="89410" y="38969"/>
                  <a:pt x="89847" y="38785"/>
                  <a:pt x="90313" y="38785"/>
                </a:cubicBezTo>
                <a:lnTo>
                  <a:pt x="90321" y="38785"/>
                </a:lnTo>
                <a:cubicBezTo>
                  <a:pt x="90811" y="38785"/>
                  <a:pt x="91280" y="38989"/>
                  <a:pt x="91612" y="39349"/>
                </a:cubicBezTo>
                <a:lnTo>
                  <a:pt x="91665" y="39304"/>
                </a:lnTo>
                <a:cubicBezTo>
                  <a:pt x="91318" y="38928"/>
                  <a:pt x="90831" y="38716"/>
                  <a:pt x="90321" y="38716"/>
                </a:cubicBezTo>
                <a:lnTo>
                  <a:pt x="90308" y="38716"/>
                </a:lnTo>
                <a:cubicBezTo>
                  <a:pt x="89827" y="38716"/>
                  <a:pt x="89369" y="38908"/>
                  <a:pt x="89030" y="39251"/>
                </a:cubicBezTo>
                <a:cubicBezTo>
                  <a:pt x="88875" y="39112"/>
                  <a:pt x="88707" y="38985"/>
                  <a:pt x="88536" y="38874"/>
                </a:cubicBezTo>
                <a:cubicBezTo>
                  <a:pt x="88990" y="38384"/>
                  <a:pt x="89635" y="38099"/>
                  <a:pt x="90304" y="38095"/>
                </a:cubicBezTo>
                <a:close/>
                <a:moveTo>
                  <a:pt x="7251" y="38316"/>
                </a:moveTo>
                <a:cubicBezTo>
                  <a:pt x="8876" y="38316"/>
                  <a:pt x="10327" y="39328"/>
                  <a:pt x="10890" y="40848"/>
                </a:cubicBezTo>
                <a:cubicBezTo>
                  <a:pt x="10670" y="40864"/>
                  <a:pt x="10457" y="40901"/>
                  <a:pt x="10244" y="40950"/>
                </a:cubicBezTo>
                <a:cubicBezTo>
                  <a:pt x="9745" y="39751"/>
                  <a:pt x="8555" y="38953"/>
                  <a:pt x="7252" y="38953"/>
                </a:cubicBezTo>
                <a:cubicBezTo>
                  <a:pt x="7244" y="38953"/>
                  <a:pt x="7237" y="38953"/>
                  <a:pt x="7230" y="38953"/>
                </a:cubicBezTo>
                <a:cubicBezTo>
                  <a:pt x="5911" y="38961"/>
                  <a:pt x="4751" y="39749"/>
                  <a:pt x="4253" y="40962"/>
                </a:cubicBezTo>
                <a:cubicBezTo>
                  <a:pt x="4040" y="40908"/>
                  <a:pt x="3828" y="40872"/>
                  <a:pt x="3607" y="40852"/>
                </a:cubicBezTo>
                <a:cubicBezTo>
                  <a:pt x="4167" y="39345"/>
                  <a:pt x="5613" y="38324"/>
                  <a:pt x="7226" y="38316"/>
                </a:cubicBezTo>
                <a:close/>
                <a:moveTo>
                  <a:pt x="23077" y="38316"/>
                </a:moveTo>
                <a:cubicBezTo>
                  <a:pt x="24706" y="38316"/>
                  <a:pt x="26157" y="39328"/>
                  <a:pt x="26721" y="40848"/>
                </a:cubicBezTo>
                <a:cubicBezTo>
                  <a:pt x="26500" y="40864"/>
                  <a:pt x="26284" y="40901"/>
                  <a:pt x="26075" y="40950"/>
                </a:cubicBezTo>
                <a:cubicBezTo>
                  <a:pt x="25573" y="39749"/>
                  <a:pt x="24380" y="38953"/>
                  <a:pt x="23077" y="38953"/>
                </a:cubicBezTo>
                <a:lnTo>
                  <a:pt x="23057" y="38953"/>
                </a:lnTo>
                <a:cubicBezTo>
                  <a:pt x="21741" y="38961"/>
                  <a:pt x="20578" y="39749"/>
                  <a:pt x="20080" y="40962"/>
                </a:cubicBezTo>
                <a:cubicBezTo>
                  <a:pt x="19871" y="40908"/>
                  <a:pt x="19654" y="40872"/>
                  <a:pt x="19438" y="40852"/>
                </a:cubicBezTo>
                <a:cubicBezTo>
                  <a:pt x="19994" y="39345"/>
                  <a:pt x="21443" y="38324"/>
                  <a:pt x="23053" y="38316"/>
                </a:cubicBezTo>
                <a:close/>
                <a:moveTo>
                  <a:pt x="38908" y="38316"/>
                </a:moveTo>
                <a:cubicBezTo>
                  <a:pt x="40533" y="38316"/>
                  <a:pt x="41983" y="39328"/>
                  <a:pt x="42547" y="40848"/>
                </a:cubicBezTo>
                <a:cubicBezTo>
                  <a:pt x="42326" y="40864"/>
                  <a:pt x="42114" y="40901"/>
                  <a:pt x="41902" y="40950"/>
                </a:cubicBezTo>
                <a:cubicBezTo>
                  <a:pt x="41404" y="39749"/>
                  <a:pt x="40211" y="38953"/>
                  <a:pt x="38908" y="38953"/>
                </a:cubicBezTo>
                <a:lnTo>
                  <a:pt x="38887" y="38953"/>
                </a:lnTo>
                <a:cubicBezTo>
                  <a:pt x="37568" y="38961"/>
                  <a:pt x="36408" y="39749"/>
                  <a:pt x="35910" y="40962"/>
                </a:cubicBezTo>
                <a:cubicBezTo>
                  <a:pt x="35698" y="40908"/>
                  <a:pt x="35485" y="40872"/>
                  <a:pt x="35264" y="40852"/>
                </a:cubicBezTo>
                <a:cubicBezTo>
                  <a:pt x="35824" y="39345"/>
                  <a:pt x="37270" y="38324"/>
                  <a:pt x="38883" y="38316"/>
                </a:cubicBezTo>
                <a:close/>
                <a:moveTo>
                  <a:pt x="54735" y="38316"/>
                </a:moveTo>
                <a:cubicBezTo>
                  <a:pt x="56364" y="38316"/>
                  <a:pt x="57814" y="39328"/>
                  <a:pt x="58377" y="40848"/>
                </a:cubicBezTo>
                <a:cubicBezTo>
                  <a:pt x="58157" y="40864"/>
                  <a:pt x="57941" y="40901"/>
                  <a:pt x="57732" y="40950"/>
                </a:cubicBezTo>
                <a:cubicBezTo>
                  <a:pt x="57230" y="39749"/>
                  <a:pt x="56037" y="38953"/>
                  <a:pt x="54735" y="38953"/>
                </a:cubicBezTo>
                <a:lnTo>
                  <a:pt x="54714" y="38953"/>
                </a:lnTo>
                <a:cubicBezTo>
                  <a:pt x="53399" y="38961"/>
                  <a:pt x="52235" y="39749"/>
                  <a:pt x="51736" y="40962"/>
                </a:cubicBezTo>
                <a:cubicBezTo>
                  <a:pt x="51528" y="40908"/>
                  <a:pt x="51312" y="40872"/>
                  <a:pt x="51095" y="40852"/>
                </a:cubicBezTo>
                <a:cubicBezTo>
                  <a:pt x="51651" y="39345"/>
                  <a:pt x="53101" y="38324"/>
                  <a:pt x="54710" y="38316"/>
                </a:cubicBezTo>
                <a:close/>
                <a:moveTo>
                  <a:pt x="70565" y="38316"/>
                </a:moveTo>
                <a:cubicBezTo>
                  <a:pt x="72190" y="38316"/>
                  <a:pt x="73644" y="39328"/>
                  <a:pt x="74204" y="40848"/>
                </a:cubicBezTo>
                <a:cubicBezTo>
                  <a:pt x="73987" y="40864"/>
                  <a:pt x="73772" y="40901"/>
                  <a:pt x="73559" y="40950"/>
                </a:cubicBezTo>
                <a:cubicBezTo>
                  <a:pt x="73061" y="39749"/>
                  <a:pt x="71868" y="38953"/>
                  <a:pt x="70565" y="38953"/>
                </a:cubicBezTo>
                <a:lnTo>
                  <a:pt x="70545" y="38953"/>
                </a:lnTo>
                <a:cubicBezTo>
                  <a:pt x="69225" y="38961"/>
                  <a:pt x="68066" y="39749"/>
                  <a:pt x="67567" y="40962"/>
                </a:cubicBezTo>
                <a:cubicBezTo>
                  <a:pt x="67355" y="40908"/>
                  <a:pt x="67142" y="40872"/>
                  <a:pt x="66922" y="40852"/>
                </a:cubicBezTo>
                <a:cubicBezTo>
                  <a:pt x="67481" y="39345"/>
                  <a:pt x="68927" y="38324"/>
                  <a:pt x="70541" y="38316"/>
                </a:cubicBezTo>
                <a:close/>
                <a:moveTo>
                  <a:pt x="86396" y="38316"/>
                </a:moveTo>
                <a:cubicBezTo>
                  <a:pt x="88021" y="38316"/>
                  <a:pt x="89471" y="39328"/>
                  <a:pt x="90034" y="40848"/>
                </a:cubicBezTo>
                <a:cubicBezTo>
                  <a:pt x="89814" y="40864"/>
                  <a:pt x="89597" y="40901"/>
                  <a:pt x="89389" y="40950"/>
                </a:cubicBezTo>
                <a:cubicBezTo>
                  <a:pt x="88888" y="39749"/>
                  <a:pt x="87689" y="38953"/>
                  <a:pt x="86383" y="38953"/>
                </a:cubicBezTo>
                <a:cubicBezTo>
                  <a:pt x="86379" y="38953"/>
                  <a:pt x="86375" y="38953"/>
                  <a:pt x="86371" y="38953"/>
                </a:cubicBezTo>
                <a:cubicBezTo>
                  <a:pt x="85056" y="38961"/>
                  <a:pt x="83892" y="39749"/>
                  <a:pt x="83393" y="40962"/>
                </a:cubicBezTo>
                <a:cubicBezTo>
                  <a:pt x="83186" y="40908"/>
                  <a:pt x="82969" y="40872"/>
                  <a:pt x="82752" y="40852"/>
                </a:cubicBezTo>
                <a:cubicBezTo>
                  <a:pt x="83308" y="39345"/>
                  <a:pt x="84758" y="38324"/>
                  <a:pt x="86371" y="38316"/>
                </a:cubicBezTo>
                <a:close/>
                <a:moveTo>
                  <a:pt x="7251" y="39021"/>
                </a:moveTo>
                <a:cubicBezTo>
                  <a:pt x="8521" y="39021"/>
                  <a:pt x="9685" y="39798"/>
                  <a:pt x="10175" y="40970"/>
                </a:cubicBezTo>
                <a:cubicBezTo>
                  <a:pt x="9963" y="41023"/>
                  <a:pt x="9754" y="41097"/>
                  <a:pt x="9554" y="41191"/>
                </a:cubicBezTo>
                <a:cubicBezTo>
                  <a:pt x="9154" y="40271"/>
                  <a:pt x="8259" y="39679"/>
                  <a:pt x="7251" y="39679"/>
                </a:cubicBezTo>
                <a:cubicBezTo>
                  <a:pt x="7247" y="39679"/>
                  <a:pt x="7239" y="39679"/>
                  <a:pt x="7234" y="39683"/>
                </a:cubicBezTo>
                <a:cubicBezTo>
                  <a:pt x="6229" y="39688"/>
                  <a:pt x="5331" y="40288"/>
                  <a:pt x="4939" y="41211"/>
                </a:cubicBezTo>
                <a:cubicBezTo>
                  <a:pt x="4739" y="41117"/>
                  <a:pt x="4531" y="41040"/>
                  <a:pt x="4318" y="40982"/>
                </a:cubicBezTo>
                <a:cubicBezTo>
                  <a:pt x="4808" y="39798"/>
                  <a:pt x="5944" y="39030"/>
                  <a:pt x="7230" y="39021"/>
                </a:cubicBezTo>
                <a:close/>
                <a:moveTo>
                  <a:pt x="23077" y="39021"/>
                </a:moveTo>
                <a:cubicBezTo>
                  <a:pt x="24352" y="39021"/>
                  <a:pt x="25515" y="39798"/>
                  <a:pt x="26005" y="40970"/>
                </a:cubicBezTo>
                <a:cubicBezTo>
                  <a:pt x="25790" y="41023"/>
                  <a:pt x="25581" y="41097"/>
                  <a:pt x="25381" y="41191"/>
                </a:cubicBezTo>
                <a:cubicBezTo>
                  <a:pt x="24981" y="40271"/>
                  <a:pt x="24086" y="39679"/>
                  <a:pt x="23081" y="39679"/>
                </a:cubicBezTo>
                <a:cubicBezTo>
                  <a:pt x="23073" y="39679"/>
                  <a:pt x="23070" y="39679"/>
                  <a:pt x="23065" y="39683"/>
                </a:cubicBezTo>
                <a:cubicBezTo>
                  <a:pt x="22056" y="39688"/>
                  <a:pt x="21162" y="40288"/>
                  <a:pt x="20766" y="41211"/>
                </a:cubicBezTo>
                <a:cubicBezTo>
                  <a:pt x="20570" y="41117"/>
                  <a:pt x="20361" y="41040"/>
                  <a:pt x="20148" y="40982"/>
                </a:cubicBezTo>
                <a:cubicBezTo>
                  <a:pt x="20639" y="39798"/>
                  <a:pt x="21775" y="39030"/>
                  <a:pt x="23061" y="39021"/>
                </a:cubicBezTo>
                <a:close/>
                <a:moveTo>
                  <a:pt x="38908" y="39021"/>
                </a:moveTo>
                <a:cubicBezTo>
                  <a:pt x="40178" y="39021"/>
                  <a:pt x="41342" y="39798"/>
                  <a:pt x="41832" y="40970"/>
                </a:cubicBezTo>
                <a:cubicBezTo>
                  <a:pt x="41620" y="41023"/>
                  <a:pt x="41411" y="41097"/>
                  <a:pt x="41211" y="41191"/>
                </a:cubicBezTo>
                <a:cubicBezTo>
                  <a:pt x="40812" y="40271"/>
                  <a:pt x="39917" y="39679"/>
                  <a:pt x="38908" y="39679"/>
                </a:cubicBezTo>
                <a:cubicBezTo>
                  <a:pt x="38904" y="39679"/>
                  <a:pt x="38895" y="39679"/>
                  <a:pt x="38891" y="39683"/>
                </a:cubicBezTo>
                <a:cubicBezTo>
                  <a:pt x="37887" y="39688"/>
                  <a:pt x="36989" y="40288"/>
                  <a:pt x="36597" y="41211"/>
                </a:cubicBezTo>
                <a:cubicBezTo>
                  <a:pt x="36396" y="41117"/>
                  <a:pt x="36188" y="41040"/>
                  <a:pt x="35975" y="40982"/>
                </a:cubicBezTo>
                <a:cubicBezTo>
                  <a:pt x="36465" y="39798"/>
                  <a:pt x="37601" y="39030"/>
                  <a:pt x="38887" y="39021"/>
                </a:cubicBezTo>
                <a:close/>
                <a:moveTo>
                  <a:pt x="54735" y="39021"/>
                </a:moveTo>
                <a:cubicBezTo>
                  <a:pt x="56009" y="39021"/>
                  <a:pt x="57172" y="39798"/>
                  <a:pt x="57663" y="40970"/>
                </a:cubicBezTo>
                <a:cubicBezTo>
                  <a:pt x="57446" y="41023"/>
                  <a:pt x="57242" y="41097"/>
                  <a:pt x="57038" y="41191"/>
                </a:cubicBezTo>
                <a:cubicBezTo>
                  <a:pt x="56641" y="40272"/>
                  <a:pt x="55753" y="39683"/>
                  <a:pt x="54752" y="39683"/>
                </a:cubicBezTo>
                <a:cubicBezTo>
                  <a:pt x="54742" y="39683"/>
                  <a:pt x="54732" y="39683"/>
                  <a:pt x="54722" y="39683"/>
                </a:cubicBezTo>
                <a:cubicBezTo>
                  <a:pt x="53713" y="39688"/>
                  <a:pt x="52819" y="40288"/>
                  <a:pt x="52422" y="41211"/>
                </a:cubicBezTo>
                <a:cubicBezTo>
                  <a:pt x="52226" y="41117"/>
                  <a:pt x="52018" y="41040"/>
                  <a:pt x="51806" y="40982"/>
                </a:cubicBezTo>
                <a:cubicBezTo>
                  <a:pt x="52296" y="39798"/>
                  <a:pt x="53432" y="39030"/>
                  <a:pt x="54718" y="39021"/>
                </a:cubicBezTo>
                <a:close/>
                <a:moveTo>
                  <a:pt x="70565" y="39021"/>
                </a:moveTo>
                <a:cubicBezTo>
                  <a:pt x="71836" y="39021"/>
                  <a:pt x="72999" y="39798"/>
                  <a:pt x="73489" y="40970"/>
                </a:cubicBezTo>
                <a:cubicBezTo>
                  <a:pt x="73277" y="41023"/>
                  <a:pt x="73069" y="41097"/>
                  <a:pt x="72869" y="41191"/>
                </a:cubicBezTo>
                <a:cubicBezTo>
                  <a:pt x="72468" y="40271"/>
                  <a:pt x="71574" y="39679"/>
                  <a:pt x="70565" y="39679"/>
                </a:cubicBezTo>
                <a:cubicBezTo>
                  <a:pt x="70561" y="39679"/>
                  <a:pt x="70553" y="39679"/>
                  <a:pt x="70549" y="39683"/>
                </a:cubicBezTo>
                <a:cubicBezTo>
                  <a:pt x="69544" y="39688"/>
                  <a:pt x="68645" y="40288"/>
                  <a:pt x="68253" y="41211"/>
                </a:cubicBezTo>
                <a:cubicBezTo>
                  <a:pt x="68053" y="41117"/>
                  <a:pt x="67845" y="41040"/>
                  <a:pt x="67632" y="40982"/>
                </a:cubicBezTo>
                <a:cubicBezTo>
                  <a:pt x="68123" y="39798"/>
                  <a:pt x="69258" y="39030"/>
                  <a:pt x="70545" y="39021"/>
                </a:cubicBezTo>
                <a:close/>
                <a:moveTo>
                  <a:pt x="86392" y="39021"/>
                </a:moveTo>
                <a:cubicBezTo>
                  <a:pt x="87666" y="39021"/>
                  <a:pt x="88830" y="39798"/>
                  <a:pt x="89320" y="40970"/>
                </a:cubicBezTo>
                <a:cubicBezTo>
                  <a:pt x="89103" y="41023"/>
                  <a:pt x="88899" y="41097"/>
                  <a:pt x="88695" y="41191"/>
                </a:cubicBezTo>
                <a:cubicBezTo>
                  <a:pt x="88295" y="40271"/>
                  <a:pt x="87401" y="39679"/>
                  <a:pt x="86396" y="39679"/>
                </a:cubicBezTo>
                <a:cubicBezTo>
                  <a:pt x="86387" y="39679"/>
                  <a:pt x="86383" y="39679"/>
                  <a:pt x="86379" y="39683"/>
                </a:cubicBezTo>
                <a:cubicBezTo>
                  <a:pt x="85371" y="39688"/>
                  <a:pt x="84476" y="40288"/>
                  <a:pt x="84080" y="41211"/>
                </a:cubicBezTo>
                <a:cubicBezTo>
                  <a:pt x="83884" y="41117"/>
                  <a:pt x="83676" y="41040"/>
                  <a:pt x="83463" y="40982"/>
                </a:cubicBezTo>
                <a:cubicBezTo>
                  <a:pt x="83953" y="39798"/>
                  <a:pt x="85088" y="39030"/>
                  <a:pt x="86375" y="39021"/>
                </a:cubicBezTo>
                <a:close/>
                <a:moveTo>
                  <a:pt x="15219" y="38316"/>
                </a:moveTo>
                <a:cubicBezTo>
                  <a:pt x="16845" y="38316"/>
                  <a:pt x="18295" y="39324"/>
                  <a:pt x="18858" y="40844"/>
                </a:cubicBezTo>
                <a:cubicBezTo>
                  <a:pt x="18638" y="40855"/>
                  <a:pt x="18421" y="40889"/>
                  <a:pt x="18209" y="40938"/>
                </a:cubicBezTo>
                <a:cubicBezTo>
                  <a:pt x="17698" y="39728"/>
                  <a:pt x="16534" y="38953"/>
                  <a:pt x="15219" y="38953"/>
                </a:cubicBezTo>
                <a:lnTo>
                  <a:pt x="15198" y="38953"/>
                </a:lnTo>
                <a:cubicBezTo>
                  <a:pt x="13892" y="38961"/>
                  <a:pt x="12728" y="39745"/>
                  <a:pt x="12225" y="40950"/>
                </a:cubicBezTo>
                <a:lnTo>
                  <a:pt x="12291" y="40978"/>
                </a:lnTo>
                <a:cubicBezTo>
                  <a:pt x="12781" y="39798"/>
                  <a:pt x="13920" y="39030"/>
                  <a:pt x="15198" y="39021"/>
                </a:cubicBezTo>
                <a:lnTo>
                  <a:pt x="15219" y="39021"/>
                </a:lnTo>
                <a:cubicBezTo>
                  <a:pt x="16506" y="39021"/>
                  <a:pt x="17641" y="39777"/>
                  <a:pt x="18139" y="40953"/>
                </a:cubicBezTo>
                <a:cubicBezTo>
                  <a:pt x="17923" y="41006"/>
                  <a:pt x="17715" y="41080"/>
                  <a:pt x="17515" y="41166"/>
                </a:cubicBezTo>
                <a:cubicBezTo>
                  <a:pt x="17106" y="40263"/>
                  <a:pt x="16212" y="39679"/>
                  <a:pt x="15219" y="39679"/>
                </a:cubicBezTo>
                <a:cubicBezTo>
                  <a:pt x="15215" y="39679"/>
                  <a:pt x="15211" y="39679"/>
                  <a:pt x="15203" y="39683"/>
                </a:cubicBezTo>
                <a:cubicBezTo>
                  <a:pt x="14190" y="39688"/>
                  <a:pt x="13287" y="40296"/>
                  <a:pt x="12900" y="41227"/>
                </a:cubicBezTo>
                <a:cubicBezTo>
                  <a:pt x="12487" y="41031"/>
                  <a:pt x="12042" y="40904"/>
                  <a:pt x="11576" y="40855"/>
                </a:cubicBezTo>
                <a:cubicBezTo>
                  <a:pt x="12131" y="39345"/>
                  <a:pt x="13577" y="38324"/>
                  <a:pt x="15194" y="38316"/>
                </a:cubicBezTo>
                <a:close/>
                <a:moveTo>
                  <a:pt x="31050" y="38316"/>
                </a:moveTo>
                <a:cubicBezTo>
                  <a:pt x="32671" y="38316"/>
                  <a:pt x="34125" y="39324"/>
                  <a:pt x="34689" y="40844"/>
                </a:cubicBezTo>
                <a:cubicBezTo>
                  <a:pt x="34469" y="40855"/>
                  <a:pt x="34248" y="40889"/>
                  <a:pt x="34035" y="40938"/>
                </a:cubicBezTo>
                <a:cubicBezTo>
                  <a:pt x="33528" y="39728"/>
                  <a:pt x="32365" y="38953"/>
                  <a:pt x="31050" y="38953"/>
                </a:cubicBezTo>
                <a:lnTo>
                  <a:pt x="31029" y="38953"/>
                </a:lnTo>
                <a:cubicBezTo>
                  <a:pt x="29722" y="38961"/>
                  <a:pt x="28554" y="39745"/>
                  <a:pt x="28052" y="40950"/>
                </a:cubicBezTo>
                <a:lnTo>
                  <a:pt x="28118" y="40978"/>
                </a:lnTo>
                <a:cubicBezTo>
                  <a:pt x="28608" y="39798"/>
                  <a:pt x="29751" y="39030"/>
                  <a:pt x="31029" y="39021"/>
                </a:cubicBezTo>
                <a:cubicBezTo>
                  <a:pt x="31036" y="39021"/>
                  <a:pt x="31042" y="39021"/>
                  <a:pt x="31049" y="39021"/>
                </a:cubicBezTo>
                <a:cubicBezTo>
                  <a:pt x="32332" y="39021"/>
                  <a:pt x="33470" y="39775"/>
                  <a:pt x="33970" y="40953"/>
                </a:cubicBezTo>
                <a:cubicBezTo>
                  <a:pt x="33754" y="41006"/>
                  <a:pt x="33545" y="41080"/>
                  <a:pt x="33341" y="41166"/>
                </a:cubicBezTo>
                <a:cubicBezTo>
                  <a:pt x="32936" y="40263"/>
                  <a:pt x="32042" y="39679"/>
                  <a:pt x="31050" y="39679"/>
                </a:cubicBezTo>
                <a:cubicBezTo>
                  <a:pt x="31042" y="39679"/>
                  <a:pt x="31038" y="39679"/>
                  <a:pt x="31034" y="39683"/>
                </a:cubicBezTo>
                <a:cubicBezTo>
                  <a:pt x="30020" y="39688"/>
                  <a:pt x="29117" y="40296"/>
                  <a:pt x="28725" y="41227"/>
                </a:cubicBezTo>
                <a:cubicBezTo>
                  <a:pt x="28318" y="41031"/>
                  <a:pt x="27868" y="40904"/>
                  <a:pt x="27407" y="40855"/>
                </a:cubicBezTo>
                <a:cubicBezTo>
                  <a:pt x="27962" y="39345"/>
                  <a:pt x="29404" y="38324"/>
                  <a:pt x="31025" y="38316"/>
                </a:cubicBezTo>
                <a:close/>
                <a:moveTo>
                  <a:pt x="46876" y="38316"/>
                </a:moveTo>
                <a:cubicBezTo>
                  <a:pt x="48501" y="38316"/>
                  <a:pt x="49952" y="39324"/>
                  <a:pt x="50516" y="40844"/>
                </a:cubicBezTo>
                <a:cubicBezTo>
                  <a:pt x="50426" y="40852"/>
                  <a:pt x="50335" y="40859"/>
                  <a:pt x="50246" y="40868"/>
                </a:cubicBezTo>
                <a:cubicBezTo>
                  <a:pt x="50115" y="40884"/>
                  <a:pt x="49988" y="40908"/>
                  <a:pt x="49866" y="40938"/>
                </a:cubicBezTo>
                <a:cubicBezTo>
                  <a:pt x="49359" y="39728"/>
                  <a:pt x="48192" y="38953"/>
                  <a:pt x="46876" y="38953"/>
                </a:cubicBezTo>
                <a:lnTo>
                  <a:pt x="46856" y="38953"/>
                </a:lnTo>
                <a:cubicBezTo>
                  <a:pt x="45549" y="38961"/>
                  <a:pt x="44384" y="39745"/>
                  <a:pt x="43883" y="40950"/>
                </a:cubicBezTo>
                <a:lnTo>
                  <a:pt x="43948" y="40978"/>
                </a:lnTo>
                <a:cubicBezTo>
                  <a:pt x="44438" y="39798"/>
                  <a:pt x="45577" y="39030"/>
                  <a:pt x="46856" y="39021"/>
                </a:cubicBezTo>
                <a:cubicBezTo>
                  <a:pt x="46862" y="39021"/>
                  <a:pt x="46869" y="39021"/>
                  <a:pt x="46876" y="39021"/>
                </a:cubicBezTo>
                <a:cubicBezTo>
                  <a:pt x="48162" y="39021"/>
                  <a:pt x="49297" y="39775"/>
                  <a:pt x="49796" y="40953"/>
                </a:cubicBezTo>
                <a:cubicBezTo>
                  <a:pt x="49580" y="41006"/>
                  <a:pt x="49372" y="41080"/>
                  <a:pt x="49172" y="41166"/>
                </a:cubicBezTo>
                <a:cubicBezTo>
                  <a:pt x="48763" y="40263"/>
                  <a:pt x="47869" y="39679"/>
                  <a:pt x="46876" y="39679"/>
                </a:cubicBezTo>
                <a:cubicBezTo>
                  <a:pt x="46872" y="39679"/>
                  <a:pt x="46868" y="39679"/>
                  <a:pt x="46860" y="39683"/>
                </a:cubicBezTo>
                <a:cubicBezTo>
                  <a:pt x="45847" y="39688"/>
                  <a:pt x="44944" y="40296"/>
                  <a:pt x="44556" y="41227"/>
                </a:cubicBezTo>
                <a:cubicBezTo>
                  <a:pt x="44144" y="41031"/>
                  <a:pt x="43698" y="40904"/>
                  <a:pt x="43233" y="40855"/>
                </a:cubicBezTo>
                <a:cubicBezTo>
                  <a:pt x="43788" y="39345"/>
                  <a:pt x="45234" y="38324"/>
                  <a:pt x="46852" y="38316"/>
                </a:cubicBezTo>
                <a:close/>
                <a:moveTo>
                  <a:pt x="62707" y="38316"/>
                </a:moveTo>
                <a:cubicBezTo>
                  <a:pt x="64328" y="38316"/>
                  <a:pt x="65783" y="39324"/>
                  <a:pt x="66346" y="40844"/>
                </a:cubicBezTo>
                <a:cubicBezTo>
                  <a:pt x="66126" y="40855"/>
                  <a:pt x="65905" y="40889"/>
                  <a:pt x="65693" y="40938"/>
                </a:cubicBezTo>
                <a:cubicBezTo>
                  <a:pt x="65186" y="39728"/>
                  <a:pt x="64022" y="38953"/>
                  <a:pt x="62707" y="38953"/>
                </a:cubicBezTo>
                <a:lnTo>
                  <a:pt x="62686" y="38953"/>
                </a:lnTo>
                <a:cubicBezTo>
                  <a:pt x="61380" y="38961"/>
                  <a:pt x="60211" y="39745"/>
                  <a:pt x="59709" y="40950"/>
                </a:cubicBezTo>
                <a:lnTo>
                  <a:pt x="59774" y="40978"/>
                </a:lnTo>
                <a:cubicBezTo>
                  <a:pt x="60264" y="39798"/>
                  <a:pt x="61408" y="39030"/>
                  <a:pt x="62686" y="39021"/>
                </a:cubicBezTo>
                <a:lnTo>
                  <a:pt x="62707" y="39021"/>
                </a:lnTo>
                <a:cubicBezTo>
                  <a:pt x="63989" y="39021"/>
                  <a:pt x="65125" y="39777"/>
                  <a:pt x="65627" y="40953"/>
                </a:cubicBezTo>
                <a:cubicBezTo>
                  <a:pt x="65410" y="41006"/>
                  <a:pt x="65202" y="41080"/>
                  <a:pt x="64999" y="41166"/>
                </a:cubicBezTo>
                <a:cubicBezTo>
                  <a:pt x="64594" y="40263"/>
                  <a:pt x="63700" y="39679"/>
                  <a:pt x="62707" y="39679"/>
                </a:cubicBezTo>
                <a:cubicBezTo>
                  <a:pt x="62699" y="39679"/>
                  <a:pt x="62695" y="39679"/>
                  <a:pt x="62690" y="39683"/>
                </a:cubicBezTo>
                <a:cubicBezTo>
                  <a:pt x="61678" y="39688"/>
                  <a:pt x="60775" y="40296"/>
                  <a:pt x="60387" y="41227"/>
                </a:cubicBezTo>
                <a:cubicBezTo>
                  <a:pt x="59975" y="41031"/>
                  <a:pt x="59525" y="40904"/>
                  <a:pt x="59063" y="40855"/>
                </a:cubicBezTo>
                <a:cubicBezTo>
                  <a:pt x="59619" y="39345"/>
                  <a:pt x="61065" y="38324"/>
                  <a:pt x="62682" y="38316"/>
                </a:cubicBezTo>
                <a:close/>
                <a:moveTo>
                  <a:pt x="78534" y="38316"/>
                </a:moveTo>
                <a:cubicBezTo>
                  <a:pt x="80159" y="38316"/>
                  <a:pt x="81608" y="39324"/>
                  <a:pt x="82172" y="40844"/>
                </a:cubicBezTo>
                <a:cubicBezTo>
                  <a:pt x="81952" y="40855"/>
                  <a:pt x="81736" y="40889"/>
                  <a:pt x="81523" y="40938"/>
                </a:cubicBezTo>
                <a:cubicBezTo>
                  <a:pt x="81016" y="39728"/>
                  <a:pt x="79849" y="38953"/>
                  <a:pt x="78534" y="38953"/>
                </a:cubicBezTo>
                <a:lnTo>
                  <a:pt x="78513" y="38953"/>
                </a:lnTo>
                <a:cubicBezTo>
                  <a:pt x="77206" y="38961"/>
                  <a:pt x="76042" y="39745"/>
                  <a:pt x="75540" y="40950"/>
                </a:cubicBezTo>
                <a:lnTo>
                  <a:pt x="75605" y="40978"/>
                </a:lnTo>
                <a:cubicBezTo>
                  <a:pt x="76095" y="39798"/>
                  <a:pt x="77235" y="39030"/>
                  <a:pt x="78513" y="39021"/>
                </a:cubicBezTo>
                <a:lnTo>
                  <a:pt x="78534" y="39021"/>
                </a:lnTo>
                <a:cubicBezTo>
                  <a:pt x="79820" y="39021"/>
                  <a:pt x="80956" y="39777"/>
                  <a:pt x="81454" y="40953"/>
                </a:cubicBezTo>
                <a:cubicBezTo>
                  <a:pt x="81237" y="41006"/>
                  <a:pt x="81029" y="41080"/>
                  <a:pt x="80829" y="41166"/>
                </a:cubicBezTo>
                <a:cubicBezTo>
                  <a:pt x="80420" y="40263"/>
                  <a:pt x="79525" y="39679"/>
                  <a:pt x="78534" y="39679"/>
                </a:cubicBezTo>
                <a:cubicBezTo>
                  <a:pt x="78530" y="39679"/>
                  <a:pt x="78526" y="39679"/>
                  <a:pt x="78517" y="39683"/>
                </a:cubicBezTo>
                <a:cubicBezTo>
                  <a:pt x="77504" y="39688"/>
                  <a:pt x="76601" y="40296"/>
                  <a:pt x="76213" y="41227"/>
                </a:cubicBezTo>
                <a:cubicBezTo>
                  <a:pt x="75801" y="41031"/>
                  <a:pt x="75356" y="40901"/>
                  <a:pt x="74890" y="40855"/>
                </a:cubicBezTo>
                <a:cubicBezTo>
                  <a:pt x="75446" y="39345"/>
                  <a:pt x="76892" y="38324"/>
                  <a:pt x="78509" y="38316"/>
                </a:cubicBezTo>
                <a:close/>
                <a:moveTo>
                  <a:pt x="94364" y="38316"/>
                </a:moveTo>
                <a:cubicBezTo>
                  <a:pt x="95985" y="38316"/>
                  <a:pt x="97439" y="39324"/>
                  <a:pt x="98003" y="40844"/>
                </a:cubicBezTo>
                <a:cubicBezTo>
                  <a:pt x="97782" y="40855"/>
                  <a:pt x="97562" y="40889"/>
                  <a:pt x="97350" y="40938"/>
                </a:cubicBezTo>
                <a:cubicBezTo>
                  <a:pt x="96843" y="39728"/>
                  <a:pt x="95680" y="38953"/>
                  <a:pt x="94364" y="38953"/>
                </a:cubicBezTo>
                <a:lnTo>
                  <a:pt x="94344" y="38953"/>
                </a:lnTo>
                <a:cubicBezTo>
                  <a:pt x="93037" y="38961"/>
                  <a:pt x="91868" y="39745"/>
                  <a:pt x="91367" y="40950"/>
                </a:cubicBezTo>
                <a:lnTo>
                  <a:pt x="91431" y="40978"/>
                </a:lnTo>
                <a:cubicBezTo>
                  <a:pt x="91921" y="39798"/>
                  <a:pt x="93065" y="39030"/>
                  <a:pt x="94344" y="39021"/>
                </a:cubicBezTo>
                <a:lnTo>
                  <a:pt x="94364" y="39021"/>
                </a:lnTo>
                <a:cubicBezTo>
                  <a:pt x="95646" y="39021"/>
                  <a:pt x="96782" y="39777"/>
                  <a:pt x="97284" y="40953"/>
                </a:cubicBezTo>
                <a:cubicBezTo>
                  <a:pt x="97068" y="41006"/>
                  <a:pt x="96860" y="41080"/>
                  <a:pt x="96655" y="41166"/>
                </a:cubicBezTo>
                <a:cubicBezTo>
                  <a:pt x="96251" y="40263"/>
                  <a:pt x="95356" y="39679"/>
                  <a:pt x="94364" y="39679"/>
                </a:cubicBezTo>
                <a:cubicBezTo>
                  <a:pt x="94356" y="39679"/>
                  <a:pt x="94351" y="39679"/>
                  <a:pt x="94347" y="39683"/>
                </a:cubicBezTo>
                <a:cubicBezTo>
                  <a:pt x="93335" y="39688"/>
                  <a:pt x="92432" y="40296"/>
                  <a:pt x="92044" y="41227"/>
                </a:cubicBezTo>
                <a:cubicBezTo>
                  <a:pt x="91631" y="41031"/>
                  <a:pt x="91182" y="40904"/>
                  <a:pt x="90721" y="40855"/>
                </a:cubicBezTo>
                <a:cubicBezTo>
                  <a:pt x="91276" y="39345"/>
                  <a:pt x="92722" y="38324"/>
                  <a:pt x="94340" y="38316"/>
                </a:cubicBezTo>
                <a:close/>
                <a:moveTo>
                  <a:pt x="7254" y="39753"/>
                </a:moveTo>
                <a:cubicBezTo>
                  <a:pt x="8235" y="39753"/>
                  <a:pt x="9104" y="40326"/>
                  <a:pt x="9489" y="41219"/>
                </a:cubicBezTo>
                <a:cubicBezTo>
                  <a:pt x="9301" y="41309"/>
                  <a:pt x="9121" y="41411"/>
                  <a:pt x="8949" y="41530"/>
                </a:cubicBezTo>
                <a:cubicBezTo>
                  <a:pt x="8676" y="40831"/>
                  <a:pt x="8002" y="40369"/>
                  <a:pt x="7251" y="40369"/>
                </a:cubicBezTo>
                <a:lnTo>
                  <a:pt x="7239" y="40369"/>
                </a:lnTo>
                <a:cubicBezTo>
                  <a:pt x="6483" y="40374"/>
                  <a:pt x="5805" y="40852"/>
                  <a:pt x="5539" y="41558"/>
                </a:cubicBezTo>
                <a:cubicBezTo>
                  <a:pt x="5368" y="41440"/>
                  <a:pt x="5188" y="41330"/>
                  <a:pt x="5000" y="41240"/>
                </a:cubicBezTo>
                <a:cubicBezTo>
                  <a:pt x="5384" y="40341"/>
                  <a:pt x="6254" y="39757"/>
                  <a:pt x="7234" y="39753"/>
                </a:cubicBezTo>
                <a:cubicBezTo>
                  <a:pt x="7241" y="39753"/>
                  <a:pt x="7247" y="39753"/>
                  <a:pt x="7254" y="39753"/>
                </a:cubicBezTo>
                <a:close/>
                <a:moveTo>
                  <a:pt x="23081" y="39753"/>
                </a:moveTo>
                <a:cubicBezTo>
                  <a:pt x="24058" y="39753"/>
                  <a:pt x="24932" y="40325"/>
                  <a:pt x="25319" y="41219"/>
                </a:cubicBezTo>
                <a:cubicBezTo>
                  <a:pt x="25132" y="41309"/>
                  <a:pt x="24952" y="41411"/>
                  <a:pt x="24780" y="41530"/>
                </a:cubicBezTo>
                <a:cubicBezTo>
                  <a:pt x="24507" y="40831"/>
                  <a:pt x="23833" y="40369"/>
                  <a:pt x="23077" y="40369"/>
                </a:cubicBezTo>
                <a:lnTo>
                  <a:pt x="23070" y="40369"/>
                </a:lnTo>
                <a:cubicBezTo>
                  <a:pt x="22310" y="40374"/>
                  <a:pt x="21632" y="40852"/>
                  <a:pt x="21370" y="41558"/>
                </a:cubicBezTo>
                <a:cubicBezTo>
                  <a:pt x="21198" y="41440"/>
                  <a:pt x="21019" y="41330"/>
                  <a:pt x="20831" y="41240"/>
                </a:cubicBezTo>
                <a:cubicBezTo>
                  <a:pt x="21211" y="40341"/>
                  <a:pt x="22084" y="39757"/>
                  <a:pt x="23065" y="39753"/>
                </a:cubicBezTo>
                <a:close/>
                <a:moveTo>
                  <a:pt x="38908" y="39753"/>
                </a:moveTo>
                <a:cubicBezTo>
                  <a:pt x="39888" y="39753"/>
                  <a:pt x="40758" y="40325"/>
                  <a:pt x="41146" y="41219"/>
                </a:cubicBezTo>
                <a:cubicBezTo>
                  <a:pt x="40959" y="41309"/>
                  <a:pt x="40778" y="41411"/>
                  <a:pt x="40607" y="41530"/>
                </a:cubicBezTo>
                <a:cubicBezTo>
                  <a:pt x="40333" y="40831"/>
                  <a:pt x="39660" y="40369"/>
                  <a:pt x="38908" y="40369"/>
                </a:cubicBezTo>
                <a:lnTo>
                  <a:pt x="38895" y="40369"/>
                </a:lnTo>
                <a:cubicBezTo>
                  <a:pt x="38140" y="40374"/>
                  <a:pt x="37462" y="40852"/>
                  <a:pt x="37196" y="41558"/>
                </a:cubicBezTo>
                <a:cubicBezTo>
                  <a:pt x="37025" y="41440"/>
                  <a:pt x="36846" y="41330"/>
                  <a:pt x="36657" y="41240"/>
                </a:cubicBezTo>
                <a:cubicBezTo>
                  <a:pt x="37042" y="40341"/>
                  <a:pt x="37911" y="39757"/>
                  <a:pt x="38891" y="39753"/>
                </a:cubicBezTo>
                <a:close/>
                <a:moveTo>
                  <a:pt x="54742" y="39753"/>
                </a:moveTo>
                <a:cubicBezTo>
                  <a:pt x="55718" y="39753"/>
                  <a:pt x="56587" y="40326"/>
                  <a:pt x="56976" y="41219"/>
                </a:cubicBezTo>
                <a:cubicBezTo>
                  <a:pt x="56789" y="41309"/>
                  <a:pt x="56609" y="41411"/>
                  <a:pt x="56437" y="41530"/>
                </a:cubicBezTo>
                <a:cubicBezTo>
                  <a:pt x="56164" y="40831"/>
                  <a:pt x="55490" y="40369"/>
                  <a:pt x="54735" y="40369"/>
                </a:cubicBezTo>
                <a:lnTo>
                  <a:pt x="54726" y="40369"/>
                </a:lnTo>
                <a:cubicBezTo>
                  <a:pt x="53966" y="40374"/>
                  <a:pt x="53289" y="40852"/>
                  <a:pt x="53027" y="41558"/>
                </a:cubicBezTo>
                <a:cubicBezTo>
                  <a:pt x="52856" y="41440"/>
                  <a:pt x="52676" y="41330"/>
                  <a:pt x="52488" y="41240"/>
                </a:cubicBezTo>
                <a:cubicBezTo>
                  <a:pt x="52868" y="40341"/>
                  <a:pt x="53742" y="39757"/>
                  <a:pt x="54722" y="39753"/>
                </a:cubicBezTo>
                <a:cubicBezTo>
                  <a:pt x="54729" y="39753"/>
                  <a:pt x="54735" y="39753"/>
                  <a:pt x="54742" y="39753"/>
                </a:cubicBezTo>
                <a:close/>
                <a:moveTo>
                  <a:pt x="70565" y="39753"/>
                </a:moveTo>
                <a:cubicBezTo>
                  <a:pt x="71545" y="39753"/>
                  <a:pt x="72415" y="40325"/>
                  <a:pt x="72803" y="41219"/>
                </a:cubicBezTo>
                <a:cubicBezTo>
                  <a:pt x="72615" y="41309"/>
                  <a:pt x="72436" y="41411"/>
                  <a:pt x="72264" y="41530"/>
                </a:cubicBezTo>
                <a:cubicBezTo>
                  <a:pt x="71991" y="40831"/>
                  <a:pt x="71316" y="40369"/>
                  <a:pt x="70565" y="40369"/>
                </a:cubicBezTo>
                <a:lnTo>
                  <a:pt x="70553" y="40369"/>
                </a:lnTo>
                <a:cubicBezTo>
                  <a:pt x="69797" y="40374"/>
                  <a:pt x="69119" y="40852"/>
                  <a:pt x="68854" y="41558"/>
                </a:cubicBezTo>
                <a:cubicBezTo>
                  <a:pt x="68682" y="41440"/>
                  <a:pt x="68503" y="41330"/>
                  <a:pt x="68315" y="41240"/>
                </a:cubicBezTo>
                <a:cubicBezTo>
                  <a:pt x="68699" y="40341"/>
                  <a:pt x="69568" y="39757"/>
                  <a:pt x="70549" y="39753"/>
                </a:cubicBezTo>
                <a:close/>
                <a:moveTo>
                  <a:pt x="86396" y="39753"/>
                </a:moveTo>
                <a:cubicBezTo>
                  <a:pt x="87372" y="39753"/>
                  <a:pt x="88246" y="40325"/>
                  <a:pt x="88634" y="41219"/>
                </a:cubicBezTo>
                <a:cubicBezTo>
                  <a:pt x="88446" y="41309"/>
                  <a:pt x="88266" y="41411"/>
                  <a:pt x="88095" y="41530"/>
                </a:cubicBezTo>
                <a:cubicBezTo>
                  <a:pt x="87822" y="40830"/>
                  <a:pt x="87145" y="40369"/>
                  <a:pt x="86393" y="40369"/>
                </a:cubicBezTo>
                <a:cubicBezTo>
                  <a:pt x="86390" y="40369"/>
                  <a:pt x="86386" y="40369"/>
                  <a:pt x="86383" y="40369"/>
                </a:cubicBezTo>
                <a:cubicBezTo>
                  <a:pt x="85623" y="40374"/>
                  <a:pt x="84946" y="40852"/>
                  <a:pt x="84684" y="41558"/>
                </a:cubicBezTo>
                <a:cubicBezTo>
                  <a:pt x="84513" y="41440"/>
                  <a:pt x="84333" y="41330"/>
                  <a:pt x="84145" y="41240"/>
                </a:cubicBezTo>
                <a:cubicBezTo>
                  <a:pt x="84525" y="40341"/>
                  <a:pt x="85399" y="39757"/>
                  <a:pt x="86379" y="39753"/>
                </a:cubicBezTo>
                <a:close/>
                <a:moveTo>
                  <a:pt x="15219" y="39753"/>
                </a:moveTo>
                <a:cubicBezTo>
                  <a:pt x="16187" y="39753"/>
                  <a:pt x="17057" y="40316"/>
                  <a:pt x="17449" y="41195"/>
                </a:cubicBezTo>
                <a:cubicBezTo>
                  <a:pt x="17262" y="41281"/>
                  <a:pt x="17077" y="41383"/>
                  <a:pt x="16906" y="41497"/>
                </a:cubicBezTo>
                <a:cubicBezTo>
                  <a:pt x="16628" y="40819"/>
                  <a:pt x="15954" y="40369"/>
                  <a:pt x="15219" y="40369"/>
                </a:cubicBezTo>
                <a:lnTo>
                  <a:pt x="15207" y="40369"/>
                </a:lnTo>
                <a:cubicBezTo>
                  <a:pt x="14435" y="40374"/>
                  <a:pt x="13752" y="40859"/>
                  <a:pt x="13500" y="41587"/>
                </a:cubicBezTo>
                <a:cubicBezTo>
                  <a:pt x="13328" y="41464"/>
                  <a:pt x="13149" y="41354"/>
                  <a:pt x="12960" y="41260"/>
                </a:cubicBezTo>
                <a:cubicBezTo>
                  <a:pt x="13341" y="40350"/>
                  <a:pt x="14218" y="39757"/>
                  <a:pt x="15203" y="39753"/>
                </a:cubicBezTo>
                <a:close/>
                <a:moveTo>
                  <a:pt x="31050" y="39753"/>
                </a:moveTo>
                <a:cubicBezTo>
                  <a:pt x="32014" y="39753"/>
                  <a:pt x="32884" y="40316"/>
                  <a:pt x="33280" y="41195"/>
                </a:cubicBezTo>
                <a:cubicBezTo>
                  <a:pt x="33087" y="41281"/>
                  <a:pt x="32908" y="41383"/>
                  <a:pt x="32736" y="41497"/>
                </a:cubicBezTo>
                <a:cubicBezTo>
                  <a:pt x="32455" y="40819"/>
                  <a:pt x="31781" y="40369"/>
                  <a:pt x="31050" y="40369"/>
                </a:cubicBezTo>
                <a:lnTo>
                  <a:pt x="31038" y="40369"/>
                </a:lnTo>
                <a:cubicBezTo>
                  <a:pt x="30261" y="40374"/>
                  <a:pt x="29583" y="40859"/>
                  <a:pt x="29326" y="41587"/>
                </a:cubicBezTo>
                <a:cubicBezTo>
                  <a:pt x="29159" y="41464"/>
                  <a:pt x="28979" y="41354"/>
                  <a:pt x="28791" y="41260"/>
                </a:cubicBezTo>
                <a:cubicBezTo>
                  <a:pt x="29166" y="40350"/>
                  <a:pt x="30045" y="39757"/>
                  <a:pt x="31034" y="39753"/>
                </a:cubicBezTo>
                <a:close/>
                <a:moveTo>
                  <a:pt x="46876" y="39753"/>
                </a:moveTo>
                <a:cubicBezTo>
                  <a:pt x="47845" y="39753"/>
                  <a:pt x="48714" y="40316"/>
                  <a:pt x="49106" y="41195"/>
                </a:cubicBezTo>
                <a:cubicBezTo>
                  <a:pt x="48918" y="41281"/>
                  <a:pt x="48735" y="41383"/>
                  <a:pt x="48563" y="41497"/>
                </a:cubicBezTo>
                <a:cubicBezTo>
                  <a:pt x="48282" y="40822"/>
                  <a:pt x="47609" y="40369"/>
                  <a:pt x="46874" y="40369"/>
                </a:cubicBezTo>
                <a:cubicBezTo>
                  <a:pt x="46871" y="40369"/>
                  <a:pt x="46868" y="40369"/>
                  <a:pt x="46864" y="40369"/>
                </a:cubicBezTo>
                <a:cubicBezTo>
                  <a:pt x="46092" y="40374"/>
                  <a:pt x="45410" y="40859"/>
                  <a:pt x="45157" y="41587"/>
                </a:cubicBezTo>
                <a:cubicBezTo>
                  <a:pt x="44985" y="41464"/>
                  <a:pt x="44806" y="41354"/>
                  <a:pt x="44618" y="41260"/>
                </a:cubicBezTo>
                <a:cubicBezTo>
                  <a:pt x="44997" y="40350"/>
                  <a:pt x="45875" y="39757"/>
                  <a:pt x="46860" y="39753"/>
                </a:cubicBezTo>
                <a:close/>
                <a:moveTo>
                  <a:pt x="62707" y="39753"/>
                </a:moveTo>
                <a:cubicBezTo>
                  <a:pt x="63670" y="39753"/>
                  <a:pt x="64541" y="40316"/>
                  <a:pt x="64937" y="41195"/>
                </a:cubicBezTo>
                <a:cubicBezTo>
                  <a:pt x="64745" y="41281"/>
                  <a:pt x="64565" y="41383"/>
                  <a:pt x="64394" y="41497"/>
                </a:cubicBezTo>
                <a:cubicBezTo>
                  <a:pt x="64111" y="40819"/>
                  <a:pt x="63438" y="40369"/>
                  <a:pt x="62707" y="40369"/>
                </a:cubicBezTo>
                <a:lnTo>
                  <a:pt x="62695" y="40369"/>
                </a:lnTo>
                <a:cubicBezTo>
                  <a:pt x="61919" y="40374"/>
                  <a:pt x="61240" y="40859"/>
                  <a:pt x="60984" y="41587"/>
                </a:cubicBezTo>
                <a:cubicBezTo>
                  <a:pt x="60816" y="41464"/>
                  <a:pt x="60637" y="41354"/>
                  <a:pt x="60448" y="41260"/>
                </a:cubicBezTo>
                <a:cubicBezTo>
                  <a:pt x="60824" y="40350"/>
                  <a:pt x="61702" y="39757"/>
                  <a:pt x="62690" y="39753"/>
                </a:cubicBezTo>
                <a:close/>
                <a:moveTo>
                  <a:pt x="78534" y="39753"/>
                </a:moveTo>
                <a:cubicBezTo>
                  <a:pt x="79501" y="39753"/>
                  <a:pt x="80371" y="40316"/>
                  <a:pt x="80764" y="41195"/>
                </a:cubicBezTo>
                <a:cubicBezTo>
                  <a:pt x="80575" y="41281"/>
                  <a:pt x="80396" y="41383"/>
                  <a:pt x="80220" y="41497"/>
                </a:cubicBezTo>
                <a:cubicBezTo>
                  <a:pt x="79942" y="40819"/>
                  <a:pt x="79269" y="40369"/>
                  <a:pt x="78534" y="40369"/>
                </a:cubicBezTo>
                <a:lnTo>
                  <a:pt x="78521" y="40369"/>
                </a:lnTo>
                <a:cubicBezTo>
                  <a:pt x="77749" y="40374"/>
                  <a:pt x="77071" y="40859"/>
                  <a:pt x="76814" y="41587"/>
                </a:cubicBezTo>
                <a:cubicBezTo>
                  <a:pt x="76643" y="41464"/>
                  <a:pt x="76462" y="41354"/>
                  <a:pt x="76275" y="41260"/>
                </a:cubicBezTo>
                <a:cubicBezTo>
                  <a:pt x="76654" y="40350"/>
                  <a:pt x="77533" y="39757"/>
                  <a:pt x="78517" y="39753"/>
                </a:cubicBezTo>
                <a:close/>
                <a:moveTo>
                  <a:pt x="94364" y="39753"/>
                </a:moveTo>
                <a:cubicBezTo>
                  <a:pt x="95328" y="39753"/>
                  <a:pt x="96198" y="40316"/>
                  <a:pt x="96594" y="41195"/>
                </a:cubicBezTo>
                <a:cubicBezTo>
                  <a:pt x="96402" y="41281"/>
                  <a:pt x="96223" y="41383"/>
                  <a:pt x="96051" y="41497"/>
                </a:cubicBezTo>
                <a:cubicBezTo>
                  <a:pt x="95769" y="40819"/>
                  <a:pt x="95095" y="40369"/>
                  <a:pt x="94364" y="40369"/>
                </a:cubicBezTo>
                <a:lnTo>
                  <a:pt x="94351" y="40369"/>
                </a:lnTo>
                <a:cubicBezTo>
                  <a:pt x="93576" y="40374"/>
                  <a:pt x="92898" y="40859"/>
                  <a:pt x="92641" y="41587"/>
                </a:cubicBezTo>
                <a:cubicBezTo>
                  <a:pt x="92473" y="41464"/>
                  <a:pt x="92293" y="41354"/>
                  <a:pt x="92106" y="41260"/>
                </a:cubicBezTo>
                <a:cubicBezTo>
                  <a:pt x="92481" y="40350"/>
                  <a:pt x="93359" y="39757"/>
                  <a:pt x="94347" y="39753"/>
                </a:cubicBezTo>
                <a:close/>
                <a:moveTo>
                  <a:pt x="7251" y="40439"/>
                </a:moveTo>
                <a:cubicBezTo>
                  <a:pt x="7982" y="40439"/>
                  <a:pt x="8631" y="40893"/>
                  <a:pt x="8893" y="41570"/>
                </a:cubicBezTo>
                <a:cubicBezTo>
                  <a:pt x="8734" y="41685"/>
                  <a:pt x="8587" y="41807"/>
                  <a:pt x="8444" y="41943"/>
                </a:cubicBezTo>
                <a:cubicBezTo>
                  <a:pt x="8326" y="41385"/>
                  <a:pt x="7823" y="40974"/>
                  <a:pt x="7251" y="40974"/>
                </a:cubicBezTo>
                <a:cubicBezTo>
                  <a:pt x="7248" y="40974"/>
                  <a:pt x="7246" y="40974"/>
                  <a:pt x="7243" y="40974"/>
                </a:cubicBezTo>
                <a:cubicBezTo>
                  <a:pt x="6646" y="40978"/>
                  <a:pt x="6148" y="41407"/>
                  <a:pt x="6046" y="41983"/>
                </a:cubicBezTo>
                <a:cubicBezTo>
                  <a:pt x="5907" y="41845"/>
                  <a:pt x="5756" y="41717"/>
                  <a:pt x="5601" y="41599"/>
                </a:cubicBezTo>
                <a:cubicBezTo>
                  <a:pt x="5846" y="40908"/>
                  <a:pt x="6504" y="40443"/>
                  <a:pt x="7239" y="40439"/>
                </a:cubicBezTo>
                <a:close/>
                <a:moveTo>
                  <a:pt x="23077" y="40439"/>
                </a:moveTo>
                <a:cubicBezTo>
                  <a:pt x="23809" y="40439"/>
                  <a:pt x="24461" y="40893"/>
                  <a:pt x="24719" y="41570"/>
                </a:cubicBezTo>
                <a:cubicBezTo>
                  <a:pt x="24564" y="41685"/>
                  <a:pt x="24412" y="41807"/>
                  <a:pt x="24274" y="41943"/>
                </a:cubicBezTo>
                <a:cubicBezTo>
                  <a:pt x="24156" y="41385"/>
                  <a:pt x="23654" y="40974"/>
                  <a:pt x="23082" y="40974"/>
                </a:cubicBezTo>
                <a:cubicBezTo>
                  <a:pt x="23079" y="40974"/>
                  <a:pt x="23076" y="40974"/>
                  <a:pt x="23073" y="40974"/>
                </a:cubicBezTo>
                <a:cubicBezTo>
                  <a:pt x="22476" y="40978"/>
                  <a:pt x="21975" y="41407"/>
                  <a:pt x="21877" y="41983"/>
                </a:cubicBezTo>
                <a:cubicBezTo>
                  <a:pt x="21733" y="41845"/>
                  <a:pt x="21586" y="41717"/>
                  <a:pt x="21428" y="41599"/>
                </a:cubicBezTo>
                <a:cubicBezTo>
                  <a:pt x="21677" y="40908"/>
                  <a:pt x="22334" y="40443"/>
                  <a:pt x="23070" y="40439"/>
                </a:cubicBezTo>
                <a:close/>
                <a:moveTo>
                  <a:pt x="38908" y="40439"/>
                </a:moveTo>
                <a:cubicBezTo>
                  <a:pt x="39639" y="40439"/>
                  <a:pt x="40288" y="40893"/>
                  <a:pt x="40550" y="41570"/>
                </a:cubicBezTo>
                <a:cubicBezTo>
                  <a:pt x="40390" y="41685"/>
                  <a:pt x="40243" y="41807"/>
                  <a:pt x="40101" y="41943"/>
                </a:cubicBezTo>
                <a:cubicBezTo>
                  <a:pt x="39983" y="41385"/>
                  <a:pt x="39480" y="40974"/>
                  <a:pt x="38908" y="40974"/>
                </a:cubicBezTo>
                <a:cubicBezTo>
                  <a:pt x="38906" y="40974"/>
                  <a:pt x="38903" y="40974"/>
                  <a:pt x="38900" y="40974"/>
                </a:cubicBezTo>
                <a:cubicBezTo>
                  <a:pt x="38303" y="40978"/>
                  <a:pt x="37805" y="41407"/>
                  <a:pt x="37703" y="41983"/>
                </a:cubicBezTo>
                <a:cubicBezTo>
                  <a:pt x="37564" y="41845"/>
                  <a:pt x="37413" y="41717"/>
                  <a:pt x="37258" y="41599"/>
                </a:cubicBezTo>
                <a:cubicBezTo>
                  <a:pt x="37503" y="40908"/>
                  <a:pt x="38160" y="40443"/>
                  <a:pt x="38895" y="40439"/>
                </a:cubicBezTo>
                <a:close/>
                <a:moveTo>
                  <a:pt x="54735" y="40439"/>
                </a:moveTo>
                <a:cubicBezTo>
                  <a:pt x="55466" y="40439"/>
                  <a:pt x="56119" y="40893"/>
                  <a:pt x="56377" y="41570"/>
                </a:cubicBezTo>
                <a:cubicBezTo>
                  <a:pt x="56221" y="41685"/>
                  <a:pt x="56070" y="41807"/>
                  <a:pt x="55932" y="41943"/>
                </a:cubicBezTo>
                <a:cubicBezTo>
                  <a:pt x="55813" y="41387"/>
                  <a:pt x="55310" y="40974"/>
                  <a:pt x="54735" y="40974"/>
                </a:cubicBezTo>
                <a:lnTo>
                  <a:pt x="54731" y="40974"/>
                </a:lnTo>
                <a:cubicBezTo>
                  <a:pt x="54134" y="40978"/>
                  <a:pt x="53632" y="41407"/>
                  <a:pt x="53534" y="41983"/>
                </a:cubicBezTo>
                <a:cubicBezTo>
                  <a:pt x="53391" y="41845"/>
                  <a:pt x="53244" y="41717"/>
                  <a:pt x="53084" y="41599"/>
                </a:cubicBezTo>
                <a:cubicBezTo>
                  <a:pt x="53334" y="40908"/>
                  <a:pt x="53991" y="40443"/>
                  <a:pt x="54726" y="40439"/>
                </a:cubicBezTo>
                <a:close/>
                <a:moveTo>
                  <a:pt x="70565" y="40439"/>
                </a:moveTo>
                <a:cubicBezTo>
                  <a:pt x="71297" y="40439"/>
                  <a:pt x="71945" y="40893"/>
                  <a:pt x="72207" y="41570"/>
                </a:cubicBezTo>
                <a:cubicBezTo>
                  <a:pt x="72047" y="41685"/>
                  <a:pt x="71900" y="41807"/>
                  <a:pt x="71757" y="41943"/>
                </a:cubicBezTo>
                <a:cubicBezTo>
                  <a:pt x="71640" y="41387"/>
                  <a:pt x="71141" y="40974"/>
                  <a:pt x="70565" y="40974"/>
                </a:cubicBezTo>
                <a:lnTo>
                  <a:pt x="70556" y="40974"/>
                </a:lnTo>
                <a:cubicBezTo>
                  <a:pt x="69960" y="40978"/>
                  <a:pt x="69463" y="41407"/>
                  <a:pt x="69361" y="41983"/>
                </a:cubicBezTo>
                <a:cubicBezTo>
                  <a:pt x="69221" y="41845"/>
                  <a:pt x="69070" y="41717"/>
                  <a:pt x="68915" y="41599"/>
                </a:cubicBezTo>
                <a:cubicBezTo>
                  <a:pt x="69160" y="40908"/>
                  <a:pt x="69817" y="40443"/>
                  <a:pt x="70553" y="40439"/>
                </a:cubicBezTo>
                <a:close/>
                <a:moveTo>
                  <a:pt x="86396" y="40439"/>
                </a:moveTo>
                <a:cubicBezTo>
                  <a:pt x="87122" y="40439"/>
                  <a:pt x="87776" y="40893"/>
                  <a:pt x="88034" y="41570"/>
                </a:cubicBezTo>
                <a:cubicBezTo>
                  <a:pt x="87878" y="41685"/>
                  <a:pt x="87727" y="41807"/>
                  <a:pt x="87588" y="41943"/>
                </a:cubicBezTo>
                <a:cubicBezTo>
                  <a:pt x="87470" y="41387"/>
                  <a:pt x="86967" y="40974"/>
                  <a:pt x="86392" y="40974"/>
                </a:cubicBezTo>
                <a:lnTo>
                  <a:pt x="86387" y="40974"/>
                </a:lnTo>
                <a:cubicBezTo>
                  <a:pt x="85791" y="40978"/>
                  <a:pt x="85289" y="41407"/>
                  <a:pt x="85191" y="41983"/>
                </a:cubicBezTo>
                <a:cubicBezTo>
                  <a:pt x="85052" y="41845"/>
                  <a:pt x="84901" y="41717"/>
                  <a:pt x="84741" y="41599"/>
                </a:cubicBezTo>
                <a:cubicBezTo>
                  <a:pt x="84990" y="40908"/>
                  <a:pt x="85648" y="40443"/>
                  <a:pt x="86383" y="40439"/>
                </a:cubicBezTo>
                <a:close/>
                <a:moveTo>
                  <a:pt x="15217" y="40439"/>
                </a:moveTo>
                <a:cubicBezTo>
                  <a:pt x="15928" y="40439"/>
                  <a:pt x="16581" y="40879"/>
                  <a:pt x="16849" y="41538"/>
                </a:cubicBezTo>
                <a:cubicBezTo>
                  <a:pt x="16689" y="41644"/>
                  <a:pt x="16542" y="41766"/>
                  <a:pt x="16404" y="41894"/>
                </a:cubicBezTo>
                <a:cubicBezTo>
                  <a:pt x="16269" y="41358"/>
                  <a:pt x="15779" y="40974"/>
                  <a:pt x="15219" y="40974"/>
                </a:cubicBezTo>
                <a:lnTo>
                  <a:pt x="15211" y="40974"/>
                </a:lnTo>
                <a:cubicBezTo>
                  <a:pt x="14602" y="40978"/>
                  <a:pt x="14092" y="41428"/>
                  <a:pt x="14010" y="42028"/>
                </a:cubicBezTo>
                <a:cubicBezTo>
                  <a:pt x="13867" y="41885"/>
                  <a:pt x="13716" y="41750"/>
                  <a:pt x="13556" y="41632"/>
                </a:cubicBezTo>
                <a:cubicBezTo>
                  <a:pt x="13798" y="40921"/>
                  <a:pt x="14455" y="40443"/>
                  <a:pt x="15207" y="40439"/>
                </a:cubicBezTo>
                <a:cubicBezTo>
                  <a:pt x="15210" y="40439"/>
                  <a:pt x="15213" y="40439"/>
                  <a:pt x="15217" y="40439"/>
                </a:cubicBezTo>
                <a:close/>
                <a:moveTo>
                  <a:pt x="31050" y="40439"/>
                </a:moveTo>
                <a:cubicBezTo>
                  <a:pt x="31760" y="40439"/>
                  <a:pt x="32410" y="40880"/>
                  <a:pt x="32676" y="41538"/>
                </a:cubicBezTo>
                <a:cubicBezTo>
                  <a:pt x="32520" y="41644"/>
                  <a:pt x="32373" y="41766"/>
                  <a:pt x="32230" y="41894"/>
                </a:cubicBezTo>
                <a:cubicBezTo>
                  <a:pt x="32095" y="41358"/>
                  <a:pt x="31605" y="40974"/>
                  <a:pt x="31050" y="40974"/>
                </a:cubicBezTo>
                <a:lnTo>
                  <a:pt x="31042" y="40974"/>
                </a:lnTo>
                <a:cubicBezTo>
                  <a:pt x="30429" y="40978"/>
                  <a:pt x="29918" y="41428"/>
                  <a:pt x="29837" y="42028"/>
                </a:cubicBezTo>
                <a:cubicBezTo>
                  <a:pt x="29698" y="41885"/>
                  <a:pt x="29547" y="41750"/>
                  <a:pt x="29387" y="41632"/>
                </a:cubicBezTo>
                <a:cubicBezTo>
                  <a:pt x="29628" y="40921"/>
                  <a:pt x="30286" y="40443"/>
                  <a:pt x="31038" y="40439"/>
                </a:cubicBezTo>
                <a:close/>
                <a:moveTo>
                  <a:pt x="46876" y="40439"/>
                </a:moveTo>
                <a:cubicBezTo>
                  <a:pt x="47587" y="40439"/>
                  <a:pt x="48237" y="40880"/>
                  <a:pt x="48506" y="41538"/>
                </a:cubicBezTo>
                <a:cubicBezTo>
                  <a:pt x="48347" y="41644"/>
                  <a:pt x="48200" y="41766"/>
                  <a:pt x="48060" y="41894"/>
                </a:cubicBezTo>
                <a:cubicBezTo>
                  <a:pt x="47926" y="41358"/>
                  <a:pt x="47436" y="40974"/>
                  <a:pt x="46876" y="40974"/>
                </a:cubicBezTo>
                <a:lnTo>
                  <a:pt x="46868" y="40974"/>
                </a:lnTo>
                <a:cubicBezTo>
                  <a:pt x="46260" y="40978"/>
                  <a:pt x="45749" y="41428"/>
                  <a:pt x="45668" y="42028"/>
                </a:cubicBezTo>
                <a:cubicBezTo>
                  <a:pt x="45524" y="41885"/>
                  <a:pt x="45374" y="41750"/>
                  <a:pt x="45214" y="41632"/>
                </a:cubicBezTo>
                <a:cubicBezTo>
                  <a:pt x="45455" y="40921"/>
                  <a:pt x="46113" y="40443"/>
                  <a:pt x="46864" y="40439"/>
                </a:cubicBezTo>
                <a:close/>
                <a:moveTo>
                  <a:pt x="62707" y="40439"/>
                </a:moveTo>
                <a:cubicBezTo>
                  <a:pt x="63417" y="40439"/>
                  <a:pt x="64067" y="40880"/>
                  <a:pt x="64332" y="41538"/>
                </a:cubicBezTo>
                <a:cubicBezTo>
                  <a:pt x="64177" y="41644"/>
                  <a:pt x="64030" y="41766"/>
                  <a:pt x="63887" y="41894"/>
                </a:cubicBezTo>
                <a:cubicBezTo>
                  <a:pt x="63753" y="41358"/>
                  <a:pt x="63263" y="40974"/>
                  <a:pt x="62707" y="40974"/>
                </a:cubicBezTo>
                <a:lnTo>
                  <a:pt x="62699" y="40974"/>
                </a:lnTo>
                <a:cubicBezTo>
                  <a:pt x="62086" y="40978"/>
                  <a:pt x="61576" y="41428"/>
                  <a:pt x="61494" y="42028"/>
                </a:cubicBezTo>
                <a:cubicBezTo>
                  <a:pt x="61355" y="41885"/>
                  <a:pt x="61204" y="41750"/>
                  <a:pt x="61044" y="41632"/>
                </a:cubicBezTo>
                <a:cubicBezTo>
                  <a:pt x="61285" y="40921"/>
                  <a:pt x="61943" y="40443"/>
                  <a:pt x="62695" y="40439"/>
                </a:cubicBezTo>
                <a:close/>
                <a:moveTo>
                  <a:pt x="78534" y="40439"/>
                </a:moveTo>
                <a:cubicBezTo>
                  <a:pt x="79244" y="40439"/>
                  <a:pt x="79893" y="40880"/>
                  <a:pt x="80163" y="41538"/>
                </a:cubicBezTo>
                <a:cubicBezTo>
                  <a:pt x="80004" y="41644"/>
                  <a:pt x="79857" y="41766"/>
                  <a:pt x="79718" y="41894"/>
                </a:cubicBezTo>
                <a:cubicBezTo>
                  <a:pt x="79583" y="41358"/>
                  <a:pt x="79093" y="40974"/>
                  <a:pt x="78534" y="40974"/>
                </a:cubicBezTo>
                <a:lnTo>
                  <a:pt x="78526" y="40974"/>
                </a:lnTo>
                <a:cubicBezTo>
                  <a:pt x="77917" y="40978"/>
                  <a:pt x="77406" y="41428"/>
                  <a:pt x="77325" y="42028"/>
                </a:cubicBezTo>
                <a:cubicBezTo>
                  <a:pt x="77182" y="41885"/>
                  <a:pt x="77031" y="41750"/>
                  <a:pt x="76871" y="41632"/>
                </a:cubicBezTo>
                <a:cubicBezTo>
                  <a:pt x="77112" y="40921"/>
                  <a:pt x="77770" y="40443"/>
                  <a:pt x="78526" y="40439"/>
                </a:cubicBezTo>
                <a:close/>
                <a:moveTo>
                  <a:pt x="94364" y="40439"/>
                </a:moveTo>
                <a:cubicBezTo>
                  <a:pt x="95075" y="40439"/>
                  <a:pt x="95724" y="40880"/>
                  <a:pt x="95989" y="41538"/>
                </a:cubicBezTo>
                <a:cubicBezTo>
                  <a:pt x="95834" y="41644"/>
                  <a:pt x="95687" y="41766"/>
                  <a:pt x="95544" y="41894"/>
                </a:cubicBezTo>
                <a:cubicBezTo>
                  <a:pt x="95410" y="41358"/>
                  <a:pt x="94920" y="40974"/>
                  <a:pt x="94364" y="40974"/>
                </a:cubicBezTo>
                <a:lnTo>
                  <a:pt x="94356" y="40974"/>
                </a:lnTo>
                <a:cubicBezTo>
                  <a:pt x="93744" y="40978"/>
                  <a:pt x="93237" y="41428"/>
                  <a:pt x="93151" y="42028"/>
                </a:cubicBezTo>
                <a:cubicBezTo>
                  <a:pt x="93012" y="41885"/>
                  <a:pt x="92861" y="41750"/>
                  <a:pt x="92702" y="41632"/>
                </a:cubicBezTo>
                <a:cubicBezTo>
                  <a:pt x="92943" y="40921"/>
                  <a:pt x="93601" y="40443"/>
                  <a:pt x="94351" y="40439"/>
                </a:cubicBezTo>
                <a:close/>
                <a:moveTo>
                  <a:pt x="15219" y="41044"/>
                </a:moveTo>
                <a:cubicBezTo>
                  <a:pt x="15758" y="41044"/>
                  <a:pt x="16232" y="41423"/>
                  <a:pt x="16346" y="41950"/>
                </a:cubicBezTo>
                <a:cubicBezTo>
                  <a:pt x="16159" y="42130"/>
                  <a:pt x="15987" y="42330"/>
                  <a:pt x="15835" y="42550"/>
                </a:cubicBezTo>
                <a:cubicBezTo>
                  <a:pt x="15615" y="42514"/>
                  <a:pt x="15390" y="42493"/>
                  <a:pt x="15166" y="42493"/>
                </a:cubicBezTo>
                <a:lnTo>
                  <a:pt x="15141" y="42493"/>
                </a:lnTo>
                <a:cubicBezTo>
                  <a:pt x="14904" y="42493"/>
                  <a:pt x="14672" y="42518"/>
                  <a:pt x="14444" y="42563"/>
                </a:cubicBezTo>
                <a:lnTo>
                  <a:pt x="14447" y="42559"/>
                </a:lnTo>
                <a:cubicBezTo>
                  <a:pt x="14329" y="42384"/>
                  <a:pt x="14194" y="42224"/>
                  <a:pt x="14055" y="42073"/>
                </a:cubicBezTo>
                <a:lnTo>
                  <a:pt x="14055" y="42073"/>
                </a:lnTo>
                <a:lnTo>
                  <a:pt x="14076" y="42077"/>
                </a:lnTo>
                <a:cubicBezTo>
                  <a:pt x="14133" y="41489"/>
                  <a:pt x="14623" y="41048"/>
                  <a:pt x="15211" y="41044"/>
                </a:cubicBezTo>
                <a:close/>
                <a:moveTo>
                  <a:pt x="31050" y="41044"/>
                </a:moveTo>
                <a:cubicBezTo>
                  <a:pt x="31589" y="41044"/>
                  <a:pt x="32058" y="41423"/>
                  <a:pt x="32173" y="41950"/>
                </a:cubicBezTo>
                <a:cubicBezTo>
                  <a:pt x="31985" y="42130"/>
                  <a:pt x="31813" y="42330"/>
                  <a:pt x="31666" y="42550"/>
                </a:cubicBezTo>
                <a:cubicBezTo>
                  <a:pt x="31446" y="42514"/>
                  <a:pt x="31221" y="42493"/>
                  <a:pt x="30993" y="42493"/>
                </a:cubicBezTo>
                <a:lnTo>
                  <a:pt x="30968" y="42493"/>
                </a:lnTo>
                <a:cubicBezTo>
                  <a:pt x="30731" y="42493"/>
                  <a:pt x="30499" y="42518"/>
                  <a:pt x="30269" y="42563"/>
                </a:cubicBezTo>
                <a:lnTo>
                  <a:pt x="30274" y="42559"/>
                </a:lnTo>
                <a:cubicBezTo>
                  <a:pt x="30156" y="42384"/>
                  <a:pt x="30024" y="42224"/>
                  <a:pt x="29882" y="42073"/>
                </a:cubicBezTo>
                <a:lnTo>
                  <a:pt x="29882" y="42073"/>
                </a:lnTo>
                <a:lnTo>
                  <a:pt x="29902" y="42077"/>
                </a:lnTo>
                <a:cubicBezTo>
                  <a:pt x="29963" y="41489"/>
                  <a:pt x="30454" y="41048"/>
                  <a:pt x="31042" y="41044"/>
                </a:cubicBezTo>
                <a:close/>
                <a:moveTo>
                  <a:pt x="46868" y="41044"/>
                </a:moveTo>
                <a:cubicBezTo>
                  <a:pt x="47411" y="41044"/>
                  <a:pt x="47889" y="41419"/>
                  <a:pt x="48003" y="41950"/>
                </a:cubicBezTo>
                <a:cubicBezTo>
                  <a:pt x="47840" y="42105"/>
                  <a:pt x="47689" y="42277"/>
                  <a:pt x="47555" y="42461"/>
                </a:cubicBezTo>
                <a:cubicBezTo>
                  <a:pt x="47534" y="42490"/>
                  <a:pt x="47513" y="42522"/>
                  <a:pt x="47493" y="42550"/>
                </a:cubicBezTo>
                <a:cubicBezTo>
                  <a:pt x="47272" y="42514"/>
                  <a:pt x="47052" y="42493"/>
                  <a:pt x="46823" y="42493"/>
                </a:cubicBezTo>
                <a:lnTo>
                  <a:pt x="46799" y="42493"/>
                </a:lnTo>
                <a:cubicBezTo>
                  <a:pt x="46562" y="42493"/>
                  <a:pt x="46329" y="42518"/>
                  <a:pt x="46100" y="42563"/>
                </a:cubicBezTo>
                <a:lnTo>
                  <a:pt x="46105" y="42559"/>
                </a:lnTo>
                <a:cubicBezTo>
                  <a:pt x="45986" y="42384"/>
                  <a:pt x="45851" y="42224"/>
                  <a:pt x="45713" y="42073"/>
                </a:cubicBezTo>
                <a:lnTo>
                  <a:pt x="45713" y="42073"/>
                </a:lnTo>
                <a:lnTo>
                  <a:pt x="45732" y="42077"/>
                </a:lnTo>
                <a:cubicBezTo>
                  <a:pt x="45790" y="41489"/>
                  <a:pt x="46280" y="41048"/>
                  <a:pt x="46868" y="41044"/>
                </a:cubicBezTo>
                <a:close/>
                <a:moveTo>
                  <a:pt x="62707" y="41044"/>
                </a:moveTo>
                <a:cubicBezTo>
                  <a:pt x="63246" y="41044"/>
                  <a:pt x="63715" y="41423"/>
                  <a:pt x="63830" y="41950"/>
                </a:cubicBezTo>
                <a:cubicBezTo>
                  <a:pt x="63642" y="42130"/>
                  <a:pt x="63470" y="42330"/>
                  <a:pt x="63323" y="42550"/>
                </a:cubicBezTo>
                <a:cubicBezTo>
                  <a:pt x="63103" y="42514"/>
                  <a:pt x="62878" y="42493"/>
                  <a:pt x="62650" y="42493"/>
                </a:cubicBezTo>
                <a:lnTo>
                  <a:pt x="62625" y="42493"/>
                </a:lnTo>
                <a:cubicBezTo>
                  <a:pt x="62388" y="42493"/>
                  <a:pt x="62156" y="42518"/>
                  <a:pt x="61927" y="42563"/>
                </a:cubicBezTo>
                <a:lnTo>
                  <a:pt x="61930" y="42559"/>
                </a:lnTo>
                <a:cubicBezTo>
                  <a:pt x="61813" y="42384"/>
                  <a:pt x="61681" y="42224"/>
                  <a:pt x="61538" y="42073"/>
                </a:cubicBezTo>
                <a:lnTo>
                  <a:pt x="61538" y="42073"/>
                </a:lnTo>
                <a:lnTo>
                  <a:pt x="61559" y="42077"/>
                </a:lnTo>
                <a:cubicBezTo>
                  <a:pt x="61621" y="41489"/>
                  <a:pt x="62111" y="41048"/>
                  <a:pt x="62699" y="41044"/>
                </a:cubicBezTo>
                <a:close/>
                <a:moveTo>
                  <a:pt x="78534" y="41044"/>
                </a:moveTo>
                <a:cubicBezTo>
                  <a:pt x="79073" y="41044"/>
                  <a:pt x="79546" y="41423"/>
                  <a:pt x="79661" y="41950"/>
                </a:cubicBezTo>
                <a:cubicBezTo>
                  <a:pt x="79473" y="42130"/>
                  <a:pt x="79301" y="42330"/>
                  <a:pt x="79150" y="42550"/>
                </a:cubicBezTo>
                <a:cubicBezTo>
                  <a:pt x="78930" y="42514"/>
                  <a:pt x="78709" y="42493"/>
                  <a:pt x="78481" y="42493"/>
                </a:cubicBezTo>
                <a:lnTo>
                  <a:pt x="78456" y="42493"/>
                </a:lnTo>
                <a:cubicBezTo>
                  <a:pt x="78219" y="42493"/>
                  <a:pt x="77987" y="42518"/>
                  <a:pt x="77757" y="42563"/>
                </a:cubicBezTo>
                <a:lnTo>
                  <a:pt x="77761" y="42559"/>
                </a:lnTo>
                <a:cubicBezTo>
                  <a:pt x="77643" y="42384"/>
                  <a:pt x="77508" y="42224"/>
                  <a:pt x="77369" y="42073"/>
                </a:cubicBezTo>
                <a:lnTo>
                  <a:pt x="77369" y="42073"/>
                </a:lnTo>
                <a:lnTo>
                  <a:pt x="77390" y="42077"/>
                </a:lnTo>
                <a:cubicBezTo>
                  <a:pt x="77451" y="41489"/>
                  <a:pt x="77938" y="41048"/>
                  <a:pt x="78526" y="41044"/>
                </a:cubicBezTo>
                <a:close/>
                <a:moveTo>
                  <a:pt x="94364" y="41044"/>
                </a:moveTo>
                <a:cubicBezTo>
                  <a:pt x="94903" y="41044"/>
                  <a:pt x="95373" y="41423"/>
                  <a:pt x="95487" y="41950"/>
                </a:cubicBezTo>
                <a:cubicBezTo>
                  <a:pt x="95299" y="42130"/>
                  <a:pt x="95128" y="42330"/>
                  <a:pt x="94981" y="42550"/>
                </a:cubicBezTo>
                <a:cubicBezTo>
                  <a:pt x="94760" y="42514"/>
                  <a:pt x="94536" y="42493"/>
                  <a:pt x="94307" y="42493"/>
                </a:cubicBezTo>
                <a:lnTo>
                  <a:pt x="94283" y="42493"/>
                </a:lnTo>
                <a:cubicBezTo>
                  <a:pt x="94046" y="42493"/>
                  <a:pt x="93812" y="42518"/>
                  <a:pt x="93584" y="42563"/>
                </a:cubicBezTo>
                <a:lnTo>
                  <a:pt x="93588" y="42559"/>
                </a:lnTo>
                <a:cubicBezTo>
                  <a:pt x="93469" y="42384"/>
                  <a:pt x="93339" y="42224"/>
                  <a:pt x="93196" y="42073"/>
                </a:cubicBezTo>
                <a:lnTo>
                  <a:pt x="93196" y="42073"/>
                </a:lnTo>
                <a:lnTo>
                  <a:pt x="93216" y="42077"/>
                </a:lnTo>
                <a:cubicBezTo>
                  <a:pt x="93278" y="41489"/>
                  <a:pt x="93768" y="41048"/>
                  <a:pt x="94356" y="41044"/>
                </a:cubicBezTo>
                <a:close/>
                <a:moveTo>
                  <a:pt x="7251" y="41044"/>
                </a:moveTo>
                <a:cubicBezTo>
                  <a:pt x="7806" y="41044"/>
                  <a:pt x="8293" y="41452"/>
                  <a:pt x="8386" y="41999"/>
                </a:cubicBezTo>
                <a:cubicBezTo>
                  <a:pt x="8219" y="42167"/>
                  <a:pt x="8067" y="42346"/>
                  <a:pt x="7933" y="42542"/>
                </a:cubicBezTo>
                <a:cubicBezTo>
                  <a:pt x="7729" y="42510"/>
                  <a:pt x="7516" y="42493"/>
                  <a:pt x="7304" y="42493"/>
                </a:cubicBezTo>
                <a:lnTo>
                  <a:pt x="7279" y="42493"/>
                </a:lnTo>
                <a:cubicBezTo>
                  <a:pt x="7013" y="42493"/>
                  <a:pt x="6753" y="42522"/>
                  <a:pt x="6499" y="42575"/>
                </a:cubicBezTo>
                <a:lnTo>
                  <a:pt x="6528" y="42559"/>
                </a:lnTo>
                <a:cubicBezTo>
                  <a:pt x="6401" y="42375"/>
                  <a:pt x="6263" y="42203"/>
                  <a:pt x="6107" y="42048"/>
                </a:cubicBezTo>
                <a:cubicBezTo>
                  <a:pt x="6180" y="41477"/>
                  <a:pt x="6663" y="41048"/>
                  <a:pt x="7243" y="41044"/>
                </a:cubicBezTo>
                <a:close/>
                <a:moveTo>
                  <a:pt x="23077" y="41044"/>
                </a:moveTo>
                <a:cubicBezTo>
                  <a:pt x="23637" y="41044"/>
                  <a:pt x="24118" y="41452"/>
                  <a:pt x="24212" y="41999"/>
                </a:cubicBezTo>
                <a:cubicBezTo>
                  <a:pt x="24050" y="42167"/>
                  <a:pt x="23898" y="42346"/>
                  <a:pt x="23760" y="42542"/>
                </a:cubicBezTo>
                <a:cubicBezTo>
                  <a:pt x="23555" y="42510"/>
                  <a:pt x="23347" y="42493"/>
                  <a:pt x="23134" y="42493"/>
                </a:cubicBezTo>
                <a:lnTo>
                  <a:pt x="23110" y="42493"/>
                </a:lnTo>
                <a:cubicBezTo>
                  <a:pt x="22844" y="42493"/>
                  <a:pt x="22583" y="42522"/>
                  <a:pt x="22329" y="42575"/>
                </a:cubicBezTo>
                <a:lnTo>
                  <a:pt x="22354" y="42559"/>
                </a:lnTo>
                <a:cubicBezTo>
                  <a:pt x="22227" y="42375"/>
                  <a:pt x="22089" y="42203"/>
                  <a:pt x="21937" y="42048"/>
                </a:cubicBezTo>
                <a:cubicBezTo>
                  <a:pt x="22011" y="41477"/>
                  <a:pt x="22493" y="41048"/>
                  <a:pt x="23073" y="41044"/>
                </a:cubicBezTo>
                <a:close/>
                <a:moveTo>
                  <a:pt x="38908" y="41044"/>
                </a:moveTo>
                <a:cubicBezTo>
                  <a:pt x="39464" y="41044"/>
                  <a:pt x="39949" y="41452"/>
                  <a:pt x="40043" y="41999"/>
                </a:cubicBezTo>
                <a:cubicBezTo>
                  <a:pt x="39875" y="42167"/>
                  <a:pt x="39724" y="42346"/>
                  <a:pt x="39590" y="42542"/>
                </a:cubicBezTo>
                <a:cubicBezTo>
                  <a:pt x="39385" y="42510"/>
                  <a:pt x="39174" y="42493"/>
                  <a:pt x="38961" y="42493"/>
                </a:cubicBezTo>
                <a:lnTo>
                  <a:pt x="38936" y="42493"/>
                </a:lnTo>
                <a:cubicBezTo>
                  <a:pt x="38671" y="42493"/>
                  <a:pt x="38410" y="42522"/>
                  <a:pt x="38156" y="42575"/>
                </a:cubicBezTo>
                <a:lnTo>
                  <a:pt x="38185" y="42559"/>
                </a:lnTo>
                <a:cubicBezTo>
                  <a:pt x="38058" y="42375"/>
                  <a:pt x="37920" y="42203"/>
                  <a:pt x="37768" y="42048"/>
                </a:cubicBezTo>
                <a:cubicBezTo>
                  <a:pt x="37838" y="41477"/>
                  <a:pt x="38320" y="41048"/>
                  <a:pt x="38900" y="41044"/>
                </a:cubicBezTo>
                <a:close/>
                <a:moveTo>
                  <a:pt x="54735" y="41044"/>
                </a:moveTo>
                <a:cubicBezTo>
                  <a:pt x="55294" y="41044"/>
                  <a:pt x="55776" y="41452"/>
                  <a:pt x="55870" y="41999"/>
                </a:cubicBezTo>
                <a:cubicBezTo>
                  <a:pt x="55706" y="42167"/>
                  <a:pt x="55555" y="42346"/>
                  <a:pt x="55417" y="42542"/>
                </a:cubicBezTo>
                <a:cubicBezTo>
                  <a:pt x="55212" y="42510"/>
                  <a:pt x="55004" y="42493"/>
                  <a:pt x="54792" y="42493"/>
                </a:cubicBezTo>
                <a:lnTo>
                  <a:pt x="54767" y="42493"/>
                </a:lnTo>
                <a:cubicBezTo>
                  <a:pt x="54501" y="42493"/>
                  <a:pt x="54241" y="42522"/>
                  <a:pt x="53987" y="42575"/>
                </a:cubicBezTo>
                <a:lnTo>
                  <a:pt x="54011" y="42559"/>
                </a:lnTo>
                <a:cubicBezTo>
                  <a:pt x="53885" y="42375"/>
                  <a:pt x="53746" y="42203"/>
                  <a:pt x="53595" y="42048"/>
                </a:cubicBezTo>
                <a:cubicBezTo>
                  <a:pt x="53668" y="41477"/>
                  <a:pt x="54150" y="41048"/>
                  <a:pt x="54731" y="41044"/>
                </a:cubicBezTo>
                <a:close/>
                <a:moveTo>
                  <a:pt x="70565" y="41044"/>
                </a:moveTo>
                <a:cubicBezTo>
                  <a:pt x="71120" y="41044"/>
                  <a:pt x="71606" y="41452"/>
                  <a:pt x="71700" y="41999"/>
                </a:cubicBezTo>
                <a:cubicBezTo>
                  <a:pt x="71533" y="42167"/>
                  <a:pt x="71382" y="42346"/>
                  <a:pt x="71247" y="42542"/>
                </a:cubicBezTo>
                <a:cubicBezTo>
                  <a:pt x="71043" y="42510"/>
                  <a:pt x="70831" y="42493"/>
                  <a:pt x="70618" y="42493"/>
                </a:cubicBezTo>
                <a:lnTo>
                  <a:pt x="70594" y="42493"/>
                </a:lnTo>
                <a:cubicBezTo>
                  <a:pt x="70328" y="42493"/>
                  <a:pt x="70066" y="42522"/>
                  <a:pt x="69813" y="42575"/>
                </a:cubicBezTo>
                <a:lnTo>
                  <a:pt x="69842" y="42559"/>
                </a:lnTo>
                <a:cubicBezTo>
                  <a:pt x="69715" y="42375"/>
                  <a:pt x="69576" y="42203"/>
                  <a:pt x="69425" y="42048"/>
                </a:cubicBezTo>
                <a:cubicBezTo>
                  <a:pt x="69495" y="41477"/>
                  <a:pt x="69977" y="41048"/>
                  <a:pt x="70556" y="41044"/>
                </a:cubicBezTo>
                <a:close/>
                <a:moveTo>
                  <a:pt x="86392" y="41044"/>
                </a:moveTo>
                <a:cubicBezTo>
                  <a:pt x="86951" y="41044"/>
                  <a:pt x="87433" y="41452"/>
                  <a:pt x="87527" y="41999"/>
                </a:cubicBezTo>
                <a:cubicBezTo>
                  <a:pt x="87363" y="42167"/>
                  <a:pt x="87212" y="42346"/>
                  <a:pt x="87073" y="42542"/>
                </a:cubicBezTo>
                <a:cubicBezTo>
                  <a:pt x="86869" y="42510"/>
                  <a:pt x="86662" y="42493"/>
                  <a:pt x="86449" y="42493"/>
                </a:cubicBezTo>
                <a:lnTo>
                  <a:pt x="86424" y="42493"/>
                </a:lnTo>
                <a:cubicBezTo>
                  <a:pt x="86159" y="42493"/>
                  <a:pt x="85897" y="42522"/>
                  <a:pt x="85644" y="42575"/>
                </a:cubicBezTo>
                <a:lnTo>
                  <a:pt x="85669" y="42559"/>
                </a:lnTo>
                <a:cubicBezTo>
                  <a:pt x="85542" y="42375"/>
                  <a:pt x="85403" y="42203"/>
                  <a:pt x="85252" y="42048"/>
                </a:cubicBezTo>
                <a:cubicBezTo>
                  <a:pt x="85325" y="41477"/>
                  <a:pt x="85808" y="41048"/>
                  <a:pt x="86387" y="41044"/>
                </a:cubicBezTo>
                <a:close/>
                <a:moveTo>
                  <a:pt x="11184" y="40908"/>
                </a:moveTo>
                <a:cubicBezTo>
                  <a:pt x="12453" y="40908"/>
                  <a:pt x="13643" y="41528"/>
                  <a:pt x="14370" y="42575"/>
                </a:cubicBezTo>
                <a:cubicBezTo>
                  <a:pt x="14149" y="42620"/>
                  <a:pt x="13929" y="42686"/>
                  <a:pt x="13720" y="42767"/>
                </a:cubicBezTo>
                <a:cubicBezTo>
                  <a:pt x="13100" y="41992"/>
                  <a:pt x="12180" y="41546"/>
                  <a:pt x="11184" y="41546"/>
                </a:cubicBezTo>
                <a:lnTo>
                  <a:pt x="11164" y="41546"/>
                </a:lnTo>
                <a:cubicBezTo>
                  <a:pt x="10195" y="41550"/>
                  <a:pt x="9289" y="41987"/>
                  <a:pt x="8672" y="42738"/>
                </a:cubicBezTo>
                <a:cubicBezTo>
                  <a:pt x="8459" y="42657"/>
                  <a:pt x="8235" y="42599"/>
                  <a:pt x="8010" y="42555"/>
                </a:cubicBezTo>
                <a:cubicBezTo>
                  <a:pt x="8542" y="41799"/>
                  <a:pt x="9326" y="41264"/>
                  <a:pt x="10204" y="41036"/>
                </a:cubicBezTo>
                <a:cubicBezTo>
                  <a:pt x="10204" y="41036"/>
                  <a:pt x="10204" y="41040"/>
                  <a:pt x="10208" y="41044"/>
                </a:cubicBezTo>
                <a:lnTo>
                  <a:pt x="10273" y="41015"/>
                </a:lnTo>
                <a:cubicBezTo>
                  <a:pt x="10481" y="40966"/>
                  <a:pt x="10698" y="40933"/>
                  <a:pt x="10915" y="40917"/>
                </a:cubicBezTo>
                <a:cubicBezTo>
                  <a:pt x="10919" y="40921"/>
                  <a:pt x="10919" y="40921"/>
                  <a:pt x="10919" y="40925"/>
                </a:cubicBezTo>
                <a:lnTo>
                  <a:pt x="10947" y="40913"/>
                </a:lnTo>
                <a:cubicBezTo>
                  <a:pt x="11017" y="40908"/>
                  <a:pt x="11090" y="40908"/>
                  <a:pt x="11160" y="40908"/>
                </a:cubicBezTo>
                <a:cubicBezTo>
                  <a:pt x="11168" y="40908"/>
                  <a:pt x="11176" y="40908"/>
                  <a:pt x="11184" y="40908"/>
                </a:cubicBezTo>
                <a:close/>
                <a:moveTo>
                  <a:pt x="27014" y="40908"/>
                </a:moveTo>
                <a:cubicBezTo>
                  <a:pt x="28284" y="40908"/>
                  <a:pt x="29474" y="41528"/>
                  <a:pt x="30201" y="42575"/>
                </a:cubicBezTo>
                <a:cubicBezTo>
                  <a:pt x="29975" y="42620"/>
                  <a:pt x="29760" y="42686"/>
                  <a:pt x="29551" y="42767"/>
                </a:cubicBezTo>
                <a:cubicBezTo>
                  <a:pt x="28930" y="41992"/>
                  <a:pt x="28007" y="41546"/>
                  <a:pt x="27015" y="41546"/>
                </a:cubicBezTo>
                <a:lnTo>
                  <a:pt x="26990" y="41546"/>
                </a:lnTo>
                <a:cubicBezTo>
                  <a:pt x="26022" y="41550"/>
                  <a:pt x="25115" y="41987"/>
                  <a:pt x="24503" y="42738"/>
                </a:cubicBezTo>
                <a:cubicBezTo>
                  <a:pt x="24286" y="42657"/>
                  <a:pt x="24065" y="42599"/>
                  <a:pt x="23837" y="42555"/>
                </a:cubicBezTo>
                <a:cubicBezTo>
                  <a:pt x="24372" y="41799"/>
                  <a:pt x="25152" y="41264"/>
                  <a:pt x="26030" y="41036"/>
                </a:cubicBezTo>
                <a:cubicBezTo>
                  <a:pt x="26035" y="41036"/>
                  <a:pt x="26035" y="41040"/>
                  <a:pt x="26035" y="41044"/>
                </a:cubicBezTo>
                <a:lnTo>
                  <a:pt x="26099" y="41015"/>
                </a:lnTo>
                <a:cubicBezTo>
                  <a:pt x="26312" y="40966"/>
                  <a:pt x="26525" y="40933"/>
                  <a:pt x="26745" y="40917"/>
                </a:cubicBezTo>
                <a:cubicBezTo>
                  <a:pt x="26745" y="40921"/>
                  <a:pt x="26745" y="40921"/>
                  <a:pt x="26749" y="40925"/>
                </a:cubicBezTo>
                <a:lnTo>
                  <a:pt x="26774" y="40913"/>
                </a:lnTo>
                <a:cubicBezTo>
                  <a:pt x="26847" y="40908"/>
                  <a:pt x="26917" y="40908"/>
                  <a:pt x="26990" y="40908"/>
                </a:cubicBezTo>
                <a:cubicBezTo>
                  <a:pt x="26998" y="40908"/>
                  <a:pt x="27006" y="40908"/>
                  <a:pt x="27014" y="40908"/>
                </a:cubicBezTo>
                <a:close/>
                <a:moveTo>
                  <a:pt x="42840" y="40908"/>
                </a:moveTo>
                <a:cubicBezTo>
                  <a:pt x="44114" y="40908"/>
                  <a:pt x="45301" y="41528"/>
                  <a:pt x="46026" y="42575"/>
                </a:cubicBezTo>
                <a:cubicBezTo>
                  <a:pt x="45806" y="42620"/>
                  <a:pt x="45585" y="42686"/>
                  <a:pt x="45377" y="42767"/>
                </a:cubicBezTo>
                <a:cubicBezTo>
                  <a:pt x="44757" y="41992"/>
                  <a:pt x="43838" y="41546"/>
                  <a:pt x="42841" y="41546"/>
                </a:cubicBezTo>
                <a:lnTo>
                  <a:pt x="42821" y="41546"/>
                </a:lnTo>
                <a:cubicBezTo>
                  <a:pt x="41853" y="41550"/>
                  <a:pt x="40946" y="41987"/>
                  <a:pt x="40329" y="42738"/>
                </a:cubicBezTo>
                <a:cubicBezTo>
                  <a:pt x="40117" y="42657"/>
                  <a:pt x="39892" y="42599"/>
                  <a:pt x="39668" y="42555"/>
                </a:cubicBezTo>
                <a:cubicBezTo>
                  <a:pt x="40199" y="41799"/>
                  <a:pt x="40983" y="41264"/>
                  <a:pt x="41860" y="41036"/>
                </a:cubicBezTo>
                <a:cubicBezTo>
                  <a:pt x="41860" y="41036"/>
                  <a:pt x="41860" y="41040"/>
                  <a:pt x="41865" y="41044"/>
                </a:cubicBezTo>
                <a:lnTo>
                  <a:pt x="41930" y="41015"/>
                </a:lnTo>
                <a:cubicBezTo>
                  <a:pt x="42139" y="40966"/>
                  <a:pt x="42355" y="40933"/>
                  <a:pt x="42571" y="40917"/>
                </a:cubicBezTo>
                <a:cubicBezTo>
                  <a:pt x="42576" y="40921"/>
                  <a:pt x="42576" y="40921"/>
                  <a:pt x="42576" y="40925"/>
                </a:cubicBezTo>
                <a:lnTo>
                  <a:pt x="42604" y="40913"/>
                </a:lnTo>
                <a:cubicBezTo>
                  <a:pt x="42674" y="40908"/>
                  <a:pt x="42747" y="40908"/>
                  <a:pt x="42816" y="40908"/>
                </a:cubicBezTo>
                <a:cubicBezTo>
                  <a:pt x="42824" y="40908"/>
                  <a:pt x="42832" y="40908"/>
                  <a:pt x="42840" y="40908"/>
                </a:cubicBezTo>
                <a:close/>
                <a:moveTo>
                  <a:pt x="58671" y="40908"/>
                </a:moveTo>
                <a:cubicBezTo>
                  <a:pt x="59942" y="40908"/>
                  <a:pt x="61131" y="41530"/>
                  <a:pt x="61857" y="42575"/>
                </a:cubicBezTo>
                <a:cubicBezTo>
                  <a:pt x="61632" y="42620"/>
                  <a:pt x="61416" y="42686"/>
                  <a:pt x="61208" y="42767"/>
                </a:cubicBezTo>
                <a:cubicBezTo>
                  <a:pt x="60588" y="41992"/>
                  <a:pt x="59664" y="41546"/>
                  <a:pt x="58671" y="41546"/>
                </a:cubicBezTo>
                <a:lnTo>
                  <a:pt x="58652" y="41546"/>
                </a:lnTo>
                <a:cubicBezTo>
                  <a:pt x="57679" y="41550"/>
                  <a:pt x="56773" y="41987"/>
                  <a:pt x="56160" y="42738"/>
                </a:cubicBezTo>
                <a:cubicBezTo>
                  <a:pt x="55943" y="42657"/>
                  <a:pt x="55723" y="42599"/>
                  <a:pt x="55494" y="42555"/>
                </a:cubicBezTo>
                <a:cubicBezTo>
                  <a:pt x="56030" y="41799"/>
                  <a:pt x="56809" y="41264"/>
                  <a:pt x="57687" y="41036"/>
                </a:cubicBezTo>
                <a:cubicBezTo>
                  <a:pt x="57691" y="41036"/>
                  <a:pt x="57691" y="41040"/>
                  <a:pt x="57691" y="41044"/>
                </a:cubicBezTo>
                <a:lnTo>
                  <a:pt x="57757" y="41015"/>
                </a:lnTo>
                <a:cubicBezTo>
                  <a:pt x="57969" y="40966"/>
                  <a:pt x="58181" y="40933"/>
                  <a:pt x="58402" y="40917"/>
                </a:cubicBezTo>
                <a:cubicBezTo>
                  <a:pt x="58402" y="40921"/>
                  <a:pt x="58402" y="40921"/>
                  <a:pt x="58407" y="40925"/>
                </a:cubicBezTo>
                <a:lnTo>
                  <a:pt x="58431" y="40913"/>
                </a:lnTo>
                <a:cubicBezTo>
                  <a:pt x="58505" y="40908"/>
                  <a:pt x="58573" y="40908"/>
                  <a:pt x="58647" y="40908"/>
                </a:cubicBezTo>
                <a:close/>
                <a:moveTo>
                  <a:pt x="74498" y="40908"/>
                </a:moveTo>
                <a:cubicBezTo>
                  <a:pt x="75772" y="40908"/>
                  <a:pt x="76957" y="41530"/>
                  <a:pt x="77684" y="42575"/>
                </a:cubicBezTo>
                <a:cubicBezTo>
                  <a:pt x="77463" y="42620"/>
                  <a:pt x="77243" y="42686"/>
                  <a:pt x="77035" y="42767"/>
                </a:cubicBezTo>
                <a:cubicBezTo>
                  <a:pt x="76413" y="41992"/>
                  <a:pt x="75495" y="41546"/>
                  <a:pt x="74498" y="41546"/>
                </a:cubicBezTo>
                <a:lnTo>
                  <a:pt x="74477" y="41546"/>
                </a:lnTo>
                <a:cubicBezTo>
                  <a:pt x="73510" y="41550"/>
                  <a:pt x="72603" y="41987"/>
                  <a:pt x="71987" y="42738"/>
                </a:cubicBezTo>
                <a:cubicBezTo>
                  <a:pt x="71774" y="42657"/>
                  <a:pt x="71549" y="42599"/>
                  <a:pt x="71325" y="42555"/>
                </a:cubicBezTo>
                <a:cubicBezTo>
                  <a:pt x="71855" y="41799"/>
                  <a:pt x="72639" y="41264"/>
                  <a:pt x="73518" y="41036"/>
                </a:cubicBezTo>
                <a:cubicBezTo>
                  <a:pt x="73518" y="41036"/>
                  <a:pt x="73518" y="41040"/>
                  <a:pt x="73522" y="41044"/>
                </a:cubicBezTo>
                <a:lnTo>
                  <a:pt x="73587" y="41015"/>
                </a:lnTo>
                <a:cubicBezTo>
                  <a:pt x="73796" y="40966"/>
                  <a:pt x="74012" y="40933"/>
                  <a:pt x="74228" y="40917"/>
                </a:cubicBezTo>
                <a:cubicBezTo>
                  <a:pt x="74232" y="40921"/>
                  <a:pt x="74232" y="40921"/>
                  <a:pt x="74232" y="40925"/>
                </a:cubicBezTo>
                <a:lnTo>
                  <a:pt x="74262" y="40913"/>
                </a:lnTo>
                <a:cubicBezTo>
                  <a:pt x="74330" y="40908"/>
                  <a:pt x="74404" y="40908"/>
                  <a:pt x="74473" y="40908"/>
                </a:cubicBezTo>
                <a:close/>
                <a:moveTo>
                  <a:pt x="90329" y="40908"/>
                </a:moveTo>
                <a:cubicBezTo>
                  <a:pt x="91599" y="40908"/>
                  <a:pt x="92788" y="41530"/>
                  <a:pt x="93514" y="42575"/>
                </a:cubicBezTo>
                <a:cubicBezTo>
                  <a:pt x="93290" y="42620"/>
                  <a:pt x="93073" y="42686"/>
                  <a:pt x="92865" y="42767"/>
                </a:cubicBezTo>
                <a:cubicBezTo>
                  <a:pt x="92244" y="41992"/>
                  <a:pt x="91321" y="41546"/>
                  <a:pt x="90329" y="41546"/>
                </a:cubicBezTo>
                <a:lnTo>
                  <a:pt x="90308" y="41546"/>
                </a:lnTo>
                <a:cubicBezTo>
                  <a:pt x="89337" y="41550"/>
                  <a:pt x="88430" y="41987"/>
                  <a:pt x="87817" y="42738"/>
                </a:cubicBezTo>
                <a:cubicBezTo>
                  <a:pt x="87601" y="42657"/>
                  <a:pt x="87380" y="42599"/>
                  <a:pt x="87152" y="42555"/>
                </a:cubicBezTo>
                <a:cubicBezTo>
                  <a:pt x="87686" y="41799"/>
                  <a:pt x="88466" y="41264"/>
                  <a:pt x="89344" y="41036"/>
                </a:cubicBezTo>
                <a:cubicBezTo>
                  <a:pt x="89348" y="41036"/>
                  <a:pt x="89348" y="41040"/>
                  <a:pt x="89348" y="41044"/>
                </a:cubicBezTo>
                <a:lnTo>
                  <a:pt x="89414" y="41015"/>
                </a:lnTo>
                <a:cubicBezTo>
                  <a:pt x="89627" y="40966"/>
                  <a:pt x="89838" y="40933"/>
                  <a:pt x="90059" y="40917"/>
                </a:cubicBezTo>
                <a:cubicBezTo>
                  <a:pt x="90059" y="40921"/>
                  <a:pt x="90059" y="40921"/>
                  <a:pt x="90063" y="40925"/>
                </a:cubicBezTo>
                <a:lnTo>
                  <a:pt x="90092" y="40913"/>
                </a:lnTo>
                <a:cubicBezTo>
                  <a:pt x="90161" y="40908"/>
                  <a:pt x="90231" y="40908"/>
                  <a:pt x="90304" y="40908"/>
                </a:cubicBezTo>
                <a:close/>
                <a:moveTo>
                  <a:pt x="19090" y="40908"/>
                </a:moveTo>
                <a:cubicBezTo>
                  <a:pt x="20368" y="40908"/>
                  <a:pt x="21563" y="41533"/>
                  <a:pt x="22289" y="42588"/>
                </a:cubicBezTo>
                <a:cubicBezTo>
                  <a:pt x="22069" y="42633"/>
                  <a:pt x="21852" y="42702"/>
                  <a:pt x="21643" y="42787"/>
                </a:cubicBezTo>
                <a:cubicBezTo>
                  <a:pt x="21023" y="41995"/>
                  <a:pt x="20096" y="41546"/>
                  <a:pt x="19095" y="41546"/>
                </a:cubicBezTo>
                <a:lnTo>
                  <a:pt x="19070" y="41546"/>
                </a:lnTo>
                <a:cubicBezTo>
                  <a:pt x="18708" y="41550"/>
                  <a:pt x="18348" y="41611"/>
                  <a:pt x="18013" y="41730"/>
                </a:cubicBezTo>
                <a:cubicBezTo>
                  <a:pt x="17453" y="41926"/>
                  <a:pt x="16956" y="42276"/>
                  <a:pt x="16572" y="42750"/>
                </a:cubicBezTo>
                <a:lnTo>
                  <a:pt x="16572" y="42750"/>
                </a:lnTo>
                <a:cubicBezTo>
                  <a:pt x="16356" y="42672"/>
                  <a:pt x="16137" y="42608"/>
                  <a:pt x="15914" y="42563"/>
                </a:cubicBezTo>
                <a:cubicBezTo>
                  <a:pt x="16457" y="41787"/>
                  <a:pt x="17262" y="41244"/>
                  <a:pt x="18168" y="41019"/>
                </a:cubicBezTo>
                <a:lnTo>
                  <a:pt x="18176" y="41019"/>
                </a:lnTo>
                <a:cubicBezTo>
                  <a:pt x="18466" y="40946"/>
                  <a:pt x="18764" y="40908"/>
                  <a:pt x="19066" y="40908"/>
                </a:cubicBezTo>
                <a:cubicBezTo>
                  <a:pt x="19074" y="40908"/>
                  <a:pt x="19082" y="40908"/>
                  <a:pt x="19090" y="40908"/>
                </a:cubicBezTo>
                <a:close/>
                <a:moveTo>
                  <a:pt x="34921" y="40908"/>
                </a:moveTo>
                <a:cubicBezTo>
                  <a:pt x="36199" y="40908"/>
                  <a:pt x="37389" y="41533"/>
                  <a:pt x="38116" y="42588"/>
                </a:cubicBezTo>
                <a:cubicBezTo>
                  <a:pt x="37895" y="42633"/>
                  <a:pt x="37679" y="42702"/>
                  <a:pt x="37470" y="42787"/>
                </a:cubicBezTo>
                <a:cubicBezTo>
                  <a:pt x="36853" y="41995"/>
                  <a:pt x="35922" y="41546"/>
                  <a:pt x="34921" y="41546"/>
                </a:cubicBezTo>
                <a:lnTo>
                  <a:pt x="34901" y="41546"/>
                </a:lnTo>
                <a:cubicBezTo>
                  <a:pt x="33926" y="41550"/>
                  <a:pt x="33015" y="41991"/>
                  <a:pt x="32398" y="42750"/>
                </a:cubicBezTo>
                <a:lnTo>
                  <a:pt x="32398" y="42750"/>
                </a:lnTo>
                <a:cubicBezTo>
                  <a:pt x="32187" y="42672"/>
                  <a:pt x="31968" y="42608"/>
                  <a:pt x="31740" y="42563"/>
                </a:cubicBezTo>
                <a:cubicBezTo>
                  <a:pt x="32288" y="41787"/>
                  <a:pt x="33092" y="41244"/>
                  <a:pt x="33994" y="41019"/>
                </a:cubicBezTo>
                <a:lnTo>
                  <a:pt x="34007" y="41019"/>
                </a:lnTo>
                <a:cubicBezTo>
                  <a:pt x="34297" y="40946"/>
                  <a:pt x="34595" y="40908"/>
                  <a:pt x="34897" y="40908"/>
                </a:cubicBezTo>
                <a:cubicBezTo>
                  <a:pt x="34905" y="40908"/>
                  <a:pt x="34913" y="40908"/>
                  <a:pt x="34921" y="40908"/>
                </a:cubicBezTo>
                <a:close/>
                <a:moveTo>
                  <a:pt x="50748" y="40908"/>
                </a:moveTo>
                <a:cubicBezTo>
                  <a:pt x="52026" y="40908"/>
                  <a:pt x="53219" y="41534"/>
                  <a:pt x="53947" y="42588"/>
                </a:cubicBezTo>
                <a:cubicBezTo>
                  <a:pt x="53726" y="42633"/>
                  <a:pt x="53509" y="42702"/>
                  <a:pt x="53301" y="42787"/>
                </a:cubicBezTo>
                <a:cubicBezTo>
                  <a:pt x="52680" y="41995"/>
                  <a:pt x="51753" y="41546"/>
                  <a:pt x="50752" y="41546"/>
                </a:cubicBezTo>
                <a:lnTo>
                  <a:pt x="50727" y="41546"/>
                </a:lnTo>
                <a:cubicBezTo>
                  <a:pt x="49757" y="41550"/>
                  <a:pt x="48841" y="41991"/>
                  <a:pt x="48229" y="42750"/>
                </a:cubicBezTo>
                <a:lnTo>
                  <a:pt x="48229" y="42750"/>
                </a:lnTo>
                <a:cubicBezTo>
                  <a:pt x="48014" y="42672"/>
                  <a:pt x="47795" y="42608"/>
                  <a:pt x="47570" y="42563"/>
                </a:cubicBezTo>
                <a:cubicBezTo>
                  <a:pt x="48114" y="41787"/>
                  <a:pt x="48918" y="41244"/>
                  <a:pt x="49825" y="41019"/>
                </a:cubicBezTo>
                <a:lnTo>
                  <a:pt x="49834" y="41019"/>
                </a:lnTo>
                <a:cubicBezTo>
                  <a:pt x="49935" y="40995"/>
                  <a:pt x="50033" y="40974"/>
                  <a:pt x="50135" y="40957"/>
                </a:cubicBezTo>
                <a:cubicBezTo>
                  <a:pt x="50331" y="40925"/>
                  <a:pt x="50528" y="40908"/>
                  <a:pt x="50724" y="40908"/>
                </a:cubicBezTo>
                <a:close/>
                <a:moveTo>
                  <a:pt x="66579" y="40908"/>
                </a:moveTo>
                <a:cubicBezTo>
                  <a:pt x="67857" y="40908"/>
                  <a:pt x="69046" y="41534"/>
                  <a:pt x="69772" y="42588"/>
                </a:cubicBezTo>
                <a:cubicBezTo>
                  <a:pt x="69552" y="42633"/>
                  <a:pt x="69336" y="42702"/>
                  <a:pt x="69127" y="42787"/>
                </a:cubicBezTo>
                <a:cubicBezTo>
                  <a:pt x="68511" y="41995"/>
                  <a:pt x="67580" y="41546"/>
                  <a:pt x="66579" y="41546"/>
                </a:cubicBezTo>
                <a:lnTo>
                  <a:pt x="66558" y="41546"/>
                </a:lnTo>
                <a:cubicBezTo>
                  <a:pt x="65582" y="41550"/>
                  <a:pt x="64672" y="41991"/>
                  <a:pt x="64056" y="42750"/>
                </a:cubicBezTo>
                <a:lnTo>
                  <a:pt x="64056" y="42750"/>
                </a:lnTo>
                <a:cubicBezTo>
                  <a:pt x="63845" y="42672"/>
                  <a:pt x="63625" y="42608"/>
                  <a:pt x="63397" y="42563"/>
                </a:cubicBezTo>
                <a:cubicBezTo>
                  <a:pt x="63945" y="41787"/>
                  <a:pt x="64749" y="41244"/>
                  <a:pt x="65651" y="41019"/>
                </a:cubicBezTo>
                <a:lnTo>
                  <a:pt x="65664" y="41019"/>
                </a:lnTo>
                <a:cubicBezTo>
                  <a:pt x="65954" y="40946"/>
                  <a:pt x="66252" y="40908"/>
                  <a:pt x="66554" y="40908"/>
                </a:cubicBezTo>
                <a:close/>
                <a:moveTo>
                  <a:pt x="82405" y="40908"/>
                </a:moveTo>
                <a:cubicBezTo>
                  <a:pt x="83684" y="40908"/>
                  <a:pt x="84877" y="41534"/>
                  <a:pt x="85603" y="42588"/>
                </a:cubicBezTo>
                <a:cubicBezTo>
                  <a:pt x="85382" y="42633"/>
                  <a:pt x="85167" y="42702"/>
                  <a:pt x="84958" y="42787"/>
                </a:cubicBezTo>
                <a:cubicBezTo>
                  <a:pt x="84337" y="41995"/>
                  <a:pt x="83410" y="41546"/>
                  <a:pt x="82409" y="41546"/>
                </a:cubicBezTo>
                <a:lnTo>
                  <a:pt x="82385" y="41546"/>
                </a:lnTo>
                <a:cubicBezTo>
                  <a:pt x="81413" y="41550"/>
                  <a:pt x="80499" y="41991"/>
                  <a:pt x="79886" y="42750"/>
                </a:cubicBezTo>
                <a:lnTo>
                  <a:pt x="79886" y="42750"/>
                </a:lnTo>
                <a:cubicBezTo>
                  <a:pt x="79670" y="42672"/>
                  <a:pt x="79451" y="42608"/>
                  <a:pt x="79227" y="42563"/>
                </a:cubicBezTo>
                <a:cubicBezTo>
                  <a:pt x="79771" y="41787"/>
                  <a:pt x="80575" y="41244"/>
                  <a:pt x="81482" y="41019"/>
                </a:cubicBezTo>
                <a:lnTo>
                  <a:pt x="81491" y="41019"/>
                </a:lnTo>
                <a:cubicBezTo>
                  <a:pt x="81780" y="40946"/>
                  <a:pt x="82079" y="40908"/>
                  <a:pt x="82381" y="40908"/>
                </a:cubicBezTo>
                <a:close/>
                <a:moveTo>
                  <a:pt x="11177" y="41615"/>
                </a:moveTo>
                <a:cubicBezTo>
                  <a:pt x="12143" y="41615"/>
                  <a:pt x="13045" y="42044"/>
                  <a:pt x="13651" y="42795"/>
                </a:cubicBezTo>
                <a:cubicBezTo>
                  <a:pt x="13443" y="42882"/>
                  <a:pt x="13243" y="42987"/>
                  <a:pt x="13055" y="43110"/>
                </a:cubicBezTo>
                <a:cubicBezTo>
                  <a:pt x="12575" y="42578"/>
                  <a:pt x="11899" y="42273"/>
                  <a:pt x="11181" y="42273"/>
                </a:cubicBezTo>
                <a:cubicBezTo>
                  <a:pt x="11177" y="42273"/>
                  <a:pt x="11172" y="42273"/>
                  <a:pt x="11168" y="42273"/>
                </a:cubicBezTo>
                <a:cubicBezTo>
                  <a:pt x="10481" y="42277"/>
                  <a:pt x="9824" y="42567"/>
                  <a:pt x="9354" y="43065"/>
                </a:cubicBezTo>
                <a:cubicBezTo>
                  <a:pt x="9158" y="42947"/>
                  <a:pt x="8954" y="42849"/>
                  <a:pt x="8742" y="42763"/>
                </a:cubicBezTo>
                <a:cubicBezTo>
                  <a:pt x="9341" y="42041"/>
                  <a:pt x="10224" y="41624"/>
                  <a:pt x="11164" y="41615"/>
                </a:cubicBezTo>
                <a:cubicBezTo>
                  <a:pt x="11168" y="41615"/>
                  <a:pt x="11173" y="41615"/>
                  <a:pt x="11177" y="41615"/>
                </a:cubicBezTo>
                <a:close/>
                <a:moveTo>
                  <a:pt x="27008" y="41615"/>
                </a:moveTo>
                <a:cubicBezTo>
                  <a:pt x="27974" y="41615"/>
                  <a:pt x="28871" y="42044"/>
                  <a:pt x="29481" y="42795"/>
                </a:cubicBezTo>
                <a:cubicBezTo>
                  <a:pt x="29273" y="42882"/>
                  <a:pt x="29073" y="42987"/>
                  <a:pt x="28881" y="43110"/>
                </a:cubicBezTo>
                <a:cubicBezTo>
                  <a:pt x="28403" y="42580"/>
                  <a:pt x="27726" y="42273"/>
                  <a:pt x="27010" y="42273"/>
                </a:cubicBezTo>
                <a:lnTo>
                  <a:pt x="26998" y="42273"/>
                </a:lnTo>
                <a:cubicBezTo>
                  <a:pt x="26312" y="42277"/>
                  <a:pt x="25650" y="42567"/>
                  <a:pt x="25181" y="43065"/>
                </a:cubicBezTo>
                <a:cubicBezTo>
                  <a:pt x="24989" y="42947"/>
                  <a:pt x="24785" y="42849"/>
                  <a:pt x="24572" y="42763"/>
                </a:cubicBezTo>
                <a:cubicBezTo>
                  <a:pt x="25172" y="42041"/>
                  <a:pt x="26050" y="41624"/>
                  <a:pt x="26994" y="41615"/>
                </a:cubicBezTo>
                <a:cubicBezTo>
                  <a:pt x="26999" y="41615"/>
                  <a:pt x="27003" y="41615"/>
                  <a:pt x="27008" y="41615"/>
                </a:cubicBezTo>
                <a:close/>
                <a:moveTo>
                  <a:pt x="42834" y="41615"/>
                </a:moveTo>
                <a:cubicBezTo>
                  <a:pt x="43805" y="41615"/>
                  <a:pt x="44702" y="42044"/>
                  <a:pt x="45308" y="42795"/>
                </a:cubicBezTo>
                <a:cubicBezTo>
                  <a:pt x="45100" y="42882"/>
                  <a:pt x="44899" y="42987"/>
                  <a:pt x="44712" y="43110"/>
                </a:cubicBezTo>
                <a:cubicBezTo>
                  <a:pt x="44233" y="42578"/>
                  <a:pt x="43552" y="42273"/>
                  <a:pt x="42839" y="42273"/>
                </a:cubicBezTo>
                <a:cubicBezTo>
                  <a:pt x="42834" y="42273"/>
                  <a:pt x="42829" y="42273"/>
                  <a:pt x="42825" y="42273"/>
                </a:cubicBezTo>
                <a:cubicBezTo>
                  <a:pt x="42139" y="42277"/>
                  <a:pt x="41481" y="42567"/>
                  <a:pt x="41012" y="43065"/>
                </a:cubicBezTo>
                <a:cubicBezTo>
                  <a:pt x="40815" y="42947"/>
                  <a:pt x="40611" y="42849"/>
                  <a:pt x="40399" y="42763"/>
                </a:cubicBezTo>
                <a:cubicBezTo>
                  <a:pt x="40999" y="42041"/>
                  <a:pt x="41881" y="41624"/>
                  <a:pt x="42821" y="41615"/>
                </a:cubicBezTo>
                <a:cubicBezTo>
                  <a:pt x="42825" y="41615"/>
                  <a:pt x="42830" y="41615"/>
                  <a:pt x="42834" y="41615"/>
                </a:cubicBezTo>
                <a:close/>
                <a:moveTo>
                  <a:pt x="58671" y="41615"/>
                </a:moveTo>
                <a:cubicBezTo>
                  <a:pt x="59636" y="41615"/>
                  <a:pt x="60530" y="42044"/>
                  <a:pt x="61138" y="42795"/>
                </a:cubicBezTo>
                <a:cubicBezTo>
                  <a:pt x="60931" y="42882"/>
                  <a:pt x="60730" y="42987"/>
                  <a:pt x="60539" y="43110"/>
                </a:cubicBezTo>
                <a:cubicBezTo>
                  <a:pt x="60060" y="42580"/>
                  <a:pt x="59387" y="42273"/>
                  <a:pt x="58671" y="42273"/>
                </a:cubicBezTo>
                <a:lnTo>
                  <a:pt x="58656" y="42273"/>
                </a:lnTo>
                <a:cubicBezTo>
                  <a:pt x="57969" y="42277"/>
                  <a:pt x="57308" y="42567"/>
                  <a:pt x="56838" y="43065"/>
                </a:cubicBezTo>
                <a:cubicBezTo>
                  <a:pt x="56646" y="42947"/>
                  <a:pt x="56441" y="42849"/>
                  <a:pt x="56229" y="42763"/>
                </a:cubicBezTo>
                <a:cubicBezTo>
                  <a:pt x="56829" y="42041"/>
                  <a:pt x="57708" y="41624"/>
                  <a:pt x="58652" y="41615"/>
                </a:cubicBezTo>
                <a:close/>
                <a:moveTo>
                  <a:pt x="74491" y="41615"/>
                </a:moveTo>
                <a:cubicBezTo>
                  <a:pt x="75462" y="41615"/>
                  <a:pt x="76359" y="42044"/>
                  <a:pt x="76965" y="42795"/>
                </a:cubicBezTo>
                <a:cubicBezTo>
                  <a:pt x="76756" y="42882"/>
                  <a:pt x="76556" y="42987"/>
                  <a:pt x="76369" y="43110"/>
                </a:cubicBezTo>
                <a:cubicBezTo>
                  <a:pt x="75890" y="42578"/>
                  <a:pt x="75213" y="42273"/>
                  <a:pt x="74496" y="42273"/>
                </a:cubicBezTo>
                <a:cubicBezTo>
                  <a:pt x="74491" y="42273"/>
                  <a:pt x="74487" y="42273"/>
                  <a:pt x="74482" y="42273"/>
                </a:cubicBezTo>
                <a:cubicBezTo>
                  <a:pt x="73796" y="42277"/>
                  <a:pt x="73138" y="42567"/>
                  <a:pt x="72669" y="43065"/>
                </a:cubicBezTo>
                <a:cubicBezTo>
                  <a:pt x="72473" y="42947"/>
                  <a:pt x="72268" y="42849"/>
                  <a:pt x="72056" y="42763"/>
                </a:cubicBezTo>
                <a:cubicBezTo>
                  <a:pt x="72656" y="42041"/>
                  <a:pt x="73538" y="41624"/>
                  <a:pt x="74477" y="41615"/>
                </a:cubicBezTo>
                <a:cubicBezTo>
                  <a:pt x="74482" y="41615"/>
                  <a:pt x="74486" y="41615"/>
                  <a:pt x="74491" y="41615"/>
                </a:cubicBezTo>
                <a:close/>
                <a:moveTo>
                  <a:pt x="90329" y="41615"/>
                </a:moveTo>
                <a:cubicBezTo>
                  <a:pt x="91293" y="41615"/>
                  <a:pt x="92187" y="42044"/>
                  <a:pt x="92796" y="42795"/>
                </a:cubicBezTo>
                <a:cubicBezTo>
                  <a:pt x="92587" y="42882"/>
                  <a:pt x="92387" y="42987"/>
                  <a:pt x="92195" y="43110"/>
                </a:cubicBezTo>
                <a:cubicBezTo>
                  <a:pt x="91718" y="42580"/>
                  <a:pt x="91043" y="42273"/>
                  <a:pt x="90329" y="42273"/>
                </a:cubicBezTo>
                <a:lnTo>
                  <a:pt x="90313" y="42273"/>
                </a:lnTo>
                <a:cubicBezTo>
                  <a:pt x="89627" y="42277"/>
                  <a:pt x="88965" y="42567"/>
                  <a:pt x="88499" y="43065"/>
                </a:cubicBezTo>
                <a:cubicBezTo>
                  <a:pt x="88303" y="42947"/>
                  <a:pt x="88099" y="42849"/>
                  <a:pt x="87887" y="42763"/>
                </a:cubicBezTo>
                <a:cubicBezTo>
                  <a:pt x="88487" y="42041"/>
                  <a:pt x="89365" y="41624"/>
                  <a:pt x="90308" y="41615"/>
                </a:cubicBezTo>
                <a:close/>
                <a:moveTo>
                  <a:pt x="19095" y="41615"/>
                </a:moveTo>
                <a:cubicBezTo>
                  <a:pt x="20067" y="41615"/>
                  <a:pt x="20970" y="42052"/>
                  <a:pt x="21575" y="42816"/>
                </a:cubicBezTo>
                <a:cubicBezTo>
                  <a:pt x="21370" y="42902"/>
                  <a:pt x="21170" y="43008"/>
                  <a:pt x="20982" y="43131"/>
                </a:cubicBezTo>
                <a:cubicBezTo>
                  <a:pt x="20503" y="42587"/>
                  <a:pt x="19814" y="42273"/>
                  <a:pt x="19092" y="42273"/>
                </a:cubicBezTo>
                <a:cubicBezTo>
                  <a:pt x="19088" y="42273"/>
                  <a:pt x="19083" y="42273"/>
                  <a:pt x="19079" y="42273"/>
                </a:cubicBezTo>
                <a:cubicBezTo>
                  <a:pt x="18384" y="42281"/>
                  <a:pt x="17715" y="42575"/>
                  <a:pt x="17245" y="43085"/>
                </a:cubicBezTo>
                <a:cubicBezTo>
                  <a:pt x="17053" y="42967"/>
                  <a:pt x="16849" y="42861"/>
                  <a:pt x="16640" y="42780"/>
                </a:cubicBezTo>
                <a:cubicBezTo>
                  <a:pt x="17012" y="42322"/>
                  <a:pt x="17498" y="41987"/>
                  <a:pt x="18037" y="41796"/>
                </a:cubicBezTo>
                <a:cubicBezTo>
                  <a:pt x="18364" y="41681"/>
                  <a:pt x="18715" y="41619"/>
                  <a:pt x="19075" y="41615"/>
                </a:cubicBezTo>
                <a:close/>
                <a:moveTo>
                  <a:pt x="34921" y="41615"/>
                </a:moveTo>
                <a:cubicBezTo>
                  <a:pt x="35898" y="41615"/>
                  <a:pt x="36797" y="42052"/>
                  <a:pt x="37405" y="42816"/>
                </a:cubicBezTo>
                <a:cubicBezTo>
                  <a:pt x="37196" y="42902"/>
                  <a:pt x="37000" y="43008"/>
                  <a:pt x="36812" y="43131"/>
                </a:cubicBezTo>
                <a:cubicBezTo>
                  <a:pt x="36335" y="42588"/>
                  <a:pt x="35649" y="42273"/>
                  <a:pt x="34921" y="42273"/>
                </a:cubicBezTo>
                <a:lnTo>
                  <a:pt x="34906" y="42273"/>
                </a:lnTo>
                <a:cubicBezTo>
                  <a:pt x="34472" y="42277"/>
                  <a:pt x="34048" y="42395"/>
                  <a:pt x="33676" y="42608"/>
                </a:cubicBezTo>
                <a:cubicBezTo>
                  <a:pt x="33451" y="42735"/>
                  <a:pt x="33251" y="42893"/>
                  <a:pt x="33072" y="43085"/>
                </a:cubicBezTo>
                <a:cubicBezTo>
                  <a:pt x="32880" y="42967"/>
                  <a:pt x="32680" y="42861"/>
                  <a:pt x="32467" y="42780"/>
                </a:cubicBezTo>
                <a:cubicBezTo>
                  <a:pt x="33068" y="42044"/>
                  <a:pt x="33954" y="41624"/>
                  <a:pt x="34901" y="41615"/>
                </a:cubicBezTo>
                <a:close/>
                <a:moveTo>
                  <a:pt x="50752" y="41615"/>
                </a:moveTo>
                <a:cubicBezTo>
                  <a:pt x="51724" y="41615"/>
                  <a:pt x="52627" y="42052"/>
                  <a:pt x="53231" y="42816"/>
                </a:cubicBezTo>
                <a:cubicBezTo>
                  <a:pt x="53027" y="42902"/>
                  <a:pt x="52827" y="43008"/>
                  <a:pt x="52639" y="43131"/>
                </a:cubicBezTo>
                <a:cubicBezTo>
                  <a:pt x="52162" y="42588"/>
                  <a:pt x="51475" y="42273"/>
                  <a:pt x="50748" y="42273"/>
                </a:cubicBezTo>
                <a:lnTo>
                  <a:pt x="50736" y="42273"/>
                </a:lnTo>
                <a:cubicBezTo>
                  <a:pt x="50041" y="42281"/>
                  <a:pt x="49372" y="42575"/>
                  <a:pt x="48902" y="43085"/>
                </a:cubicBezTo>
                <a:cubicBezTo>
                  <a:pt x="48710" y="42967"/>
                  <a:pt x="48506" y="42861"/>
                  <a:pt x="48298" y="42780"/>
                </a:cubicBezTo>
                <a:cubicBezTo>
                  <a:pt x="48898" y="42044"/>
                  <a:pt x="49785" y="41624"/>
                  <a:pt x="50731" y="41615"/>
                </a:cubicBezTo>
                <a:close/>
                <a:moveTo>
                  <a:pt x="66579" y="41615"/>
                </a:moveTo>
                <a:cubicBezTo>
                  <a:pt x="67555" y="41615"/>
                  <a:pt x="68454" y="42052"/>
                  <a:pt x="69062" y="42816"/>
                </a:cubicBezTo>
                <a:cubicBezTo>
                  <a:pt x="68854" y="42902"/>
                  <a:pt x="68658" y="43008"/>
                  <a:pt x="68470" y="43131"/>
                </a:cubicBezTo>
                <a:cubicBezTo>
                  <a:pt x="67991" y="42587"/>
                  <a:pt x="67302" y="42273"/>
                  <a:pt x="66576" y="42273"/>
                </a:cubicBezTo>
                <a:cubicBezTo>
                  <a:pt x="66571" y="42273"/>
                  <a:pt x="66567" y="42273"/>
                  <a:pt x="66562" y="42273"/>
                </a:cubicBezTo>
                <a:cubicBezTo>
                  <a:pt x="65868" y="42281"/>
                  <a:pt x="65202" y="42575"/>
                  <a:pt x="64729" y="43085"/>
                </a:cubicBezTo>
                <a:cubicBezTo>
                  <a:pt x="64537" y="42967"/>
                  <a:pt x="64337" y="42861"/>
                  <a:pt x="64124" y="42780"/>
                </a:cubicBezTo>
                <a:cubicBezTo>
                  <a:pt x="64724" y="42044"/>
                  <a:pt x="65611" y="41624"/>
                  <a:pt x="66558" y="41615"/>
                </a:cubicBezTo>
                <a:close/>
                <a:moveTo>
                  <a:pt x="82409" y="41615"/>
                </a:moveTo>
                <a:cubicBezTo>
                  <a:pt x="83382" y="41615"/>
                  <a:pt x="84284" y="42052"/>
                  <a:pt x="84888" y="42816"/>
                </a:cubicBezTo>
                <a:cubicBezTo>
                  <a:pt x="84684" y="42902"/>
                  <a:pt x="84484" y="43008"/>
                  <a:pt x="84296" y="43131"/>
                </a:cubicBezTo>
                <a:cubicBezTo>
                  <a:pt x="83819" y="42588"/>
                  <a:pt x="83133" y="42273"/>
                  <a:pt x="82405" y="42273"/>
                </a:cubicBezTo>
                <a:lnTo>
                  <a:pt x="82393" y="42273"/>
                </a:lnTo>
                <a:cubicBezTo>
                  <a:pt x="81699" y="42281"/>
                  <a:pt x="81029" y="42575"/>
                  <a:pt x="80560" y="43085"/>
                </a:cubicBezTo>
                <a:cubicBezTo>
                  <a:pt x="80367" y="42967"/>
                  <a:pt x="80163" y="42861"/>
                  <a:pt x="79955" y="42780"/>
                </a:cubicBezTo>
                <a:cubicBezTo>
                  <a:pt x="80555" y="42044"/>
                  <a:pt x="81442" y="41624"/>
                  <a:pt x="82389" y="41615"/>
                </a:cubicBezTo>
                <a:close/>
                <a:moveTo>
                  <a:pt x="11184" y="42346"/>
                </a:moveTo>
                <a:cubicBezTo>
                  <a:pt x="11874" y="42346"/>
                  <a:pt x="12527" y="42637"/>
                  <a:pt x="12993" y="43147"/>
                </a:cubicBezTo>
                <a:cubicBezTo>
                  <a:pt x="12821" y="43261"/>
                  <a:pt x="12655" y="43388"/>
                  <a:pt x="12503" y="43527"/>
                </a:cubicBezTo>
                <a:cubicBezTo>
                  <a:pt x="12160" y="43168"/>
                  <a:pt x="11682" y="42963"/>
                  <a:pt x="11184" y="42963"/>
                </a:cubicBezTo>
                <a:lnTo>
                  <a:pt x="11172" y="42963"/>
                </a:lnTo>
                <a:cubicBezTo>
                  <a:pt x="10698" y="42967"/>
                  <a:pt x="10253" y="43147"/>
                  <a:pt x="9914" y="43478"/>
                </a:cubicBezTo>
                <a:cubicBezTo>
                  <a:pt x="9758" y="43339"/>
                  <a:pt x="9591" y="43217"/>
                  <a:pt x="9415" y="43102"/>
                </a:cubicBezTo>
                <a:cubicBezTo>
                  <a:pt x="9869" y="42624"/>
                  <a:pt x="10506" y="42350"/>
                  <a:pt x="11168" y="42346"/>
                </a:cubicBezTo>
                <a:close/>
                <a:moveTo>
                  <a:pt x="27010" y="42346"/>
                </a:moveTo>
                <a:cubicBezTo>
                  <a:pt x="27705" y="42346"/>
                  <a:pt x="28358" y="42637"/>
                  <a:pt x="28819" y="43147"/>
                </a:cubicBezTo>
                <a:cubicBezTo>
                  <a:pt x="28648" y="43261"/>
                  <a:pt x="28485" y="43388"/>
                  <a:pt x="28329" y="43527"/>
                </a:cubicBezTo>
                <a:cubicBezTo>
                  <a:pt x="27986" y="43168"/>
                  <a:pt x="27509" y="42963"/>
                  <a:pt x="27010" y="42963"/>
                </a:cubicBezTo>
                <a:lnTo>
                  <a:pt x="27002" y="42963"/>
                </a:lnTo>
                <a:cubicBezTo>
                  <a:pt x="26529" y="42967"/>
                  <a:pt x="26084" y="43147"/>
                  <a:pt x="25745" y="43478"/>
                </a:cubicBezTo>
                <a:cubicBezTo>
                  <a:pt x="25585" y="43339"/>
                  <a:pt x="25417" y="43217"/>
                  <a:pt x="25242" y="43102"/>
                </a:cubicBezTo>
                <a:cubicBezTo>
                  <a:pt x="25699" y="42624"/>
                  <a:pt x="26337" y="42350"/>
                  <a:pt x="26998" y="42346"/>
                </a:cubicBezTo>
                <a:close/>
                <a:moveTo>
                  <a:pt x="42841" y="42346"/>
                </a:moveTo>
                <a:cubicBezTo>
                  <a:pt x="43532" y="42346"/>
                  <a:pt x="44185" y="42637"/>
                  <a:pt x="44650" y="43147"/>
                </a:cubicBezTo>
                <a:cubicBezTo>
                  <a:pt x="44479" y="43261"/>
                  <a:pt x="44311" y="43388"/>
                  <a:pt x="44160" y="43527"/>
                </a:cubicBezTo>
                <a:cubicBezTo>
                  <a:pt x="43817" y="43168"/>
                  <a:pt x="43340" y="42963"/>
                  <a:pt x="42841" y="42963"/>
                </a:cubicBezTo>
                <a:lnTo>
                  <a:pt x="42829" y="42963"/>
                </a:lnTo>
                <a:cubicBezTo>
                  <a:pt x="42355" y="42967"/>
                  <a:pt x="41909" y="43147"/>
                  <a:pt x="41571" y="43478"/>
                </a:cubicBezTo>
                <a:cubicBezTo>
                  <a:pt x="41415" y="43339"/>
                  <a:pt x="41248" y="43217"/>
                  <a:pt x="41072" y="43102"/>
                </a:cubicBezTo>
                <a:cubicBezTo>
                  <a:pt x="41526" y="42624"/>
                  <a:pt x="42163" y="42350"/>
                  <a:pt x="42825" y="42346"/>
                </a:cubicBezTo>
                <a:close/>
                <a:moveTo>
                  <a:pt x="58671" y="42346"/>
                </a:moveTo>
                <a:cubicBezTo>
                  <a:pt x="59362" y="42346"/>
                  <a:pt x="60015" y="42637"/>
                  <a:pt x="60477" y="43147"/>
                </a:cubicBezTo>
                <a:cubicBezTo>
                  <a:pt x="60305" y="43261"/>
                  <a:pt x="60142" y="43388"/>
                  <a:pt x="59987" y="43527"/>
                </a:cubicBezTo>
                <a:cubicBezTo>
                  <a:pt x="59644" y="43168"/>
                  <a:pt x="59166" y="42963"/>
                  <a:pt x="58667" y="42963"/>
                </a:cubicBezTo>
                <a:lnTo>
                  <a:pt x="58659" y="42963"/>
                </a:lnTo>
                <a:cubicBezTo>
                  <a:pt x="58186" y="42967"/>
                  <a:pt x="57740" y="43147"/>
                  <a:pt x="57402" y="43478"/>
                </a:cubicBezTo>
                <a:cubicBezTo>
                  <a:pt x="57242" y="43339"/>
                  <a:pt x="57074" y="43217"/>
                  <a:pt x="56899" y="43102"/>
                </a:cubicBezTo>
                <a:cubicBezTo>
                  <a:pt x="57357" y="42624"/>
                  <a:pt x="57994" y="42350"/>
                  <a:pt x="58656" y="42346"/>
                </a:cubicBezTo>
                <a:close/>
                <a:moveTo>
                  <a:pt x="74498" y="42346"/>
                </a:moveTo>
                <a:cubicBezTo>
                  <a:pt x="75188" y="42346"/>
                  <a:pt x="75842" y="42637"/>
                  <a:pt x="76307" y="43147"/>
                </a:cubicBezTo>
                <a:cubicBezTo>
                  <a:pt x="76136" y="43261"/>
                  <a:pt x="75972" y="43388"/>
                  <a:pt x="75817" y="43527"/>
                </a:cubicBezTo>
                <a:cubicBezTo>
                  <a:pt x="75474" y="43168"/>
                  <a:pt x="74997" y="42963"/>
                  <a:pt x="74498" y="42963"/>
                </a:cubicBezTo>
                <a:lnTo>
                  <a:pt x="74486" y="42963"/>
                </a:lnTo>
                <a:cubicBezTo>
                  <a:pt x="74012" y="42967"/>
                  <a:pt x="73567" y="43147"/>
                  <a:pt x="73228" y="43478"/>
                </a:cubicBezTo>
                <a:cubicBezTo>
                  <a:pt x="73073" y="43339"/>
                  <a:pt x="72905" y="43217"/>
                  <a:pt x="72730" y="43102"/>
                </a:cubicBezTo>
                <a:cubicBezTo>
                  <a:pt x="73183" y="42624"/>
                  <a:pt x="73821" y="42350"/>
                  <a:pt x="74482" y="42346"/>
                </a:cubicBezTo>
                <a:close/>
                <a:moveTo>
                  <a:pt x="90329" y="42346"/>
                </a:moveTo>
                <a:cubicBezTo>
                  <a:pt x="91019" y="42346"/>
                  <a:pt x="91672" y="42637"/>
                  <a:pt x="92134" y="43147"/>
                </a:cubicBezTo>
                <a:cubicBezTo>
                  <a:pt x="91963" y="43261"/>
                  <a:pt x="91799" y="43388"/>
                  <a:pt x="91644" y="43527"/>
                </a:cubicBezTo>
                <a:cubicBezTo>
                  <a:pt x="91301" y="43168"/>
                  <a:pt x="90823" y="42963"/>
                  <a:pt x="90329" y="42963"/>
                </a:cubicBezTo>
                <a:lnTo>
                  <a:pt x="90317" y="42963"/>
                </a:lnTo>
                <a:cubicBezTo>
                  <a:pt x="89842" y="42967"/>
                  <a:pt x="89397" y="43147"/>
                  <a:pt x="89058" y="43478"/>
                </a:cubicBezTo>
                <a:cubicBezTo>
                  <a:pt x="88899" y="43339"/>
                  <a:pt x="88732" y="43217"/>
                  <a:pt x="88556" y="43102"/>
                </a:cubicBezTo>
                <a:cubicBezTo>
                  <a:pt x="89014" y="42624"/>
                  <a:pt x="89651" y="42350"/>
                  <a:pt x="90313" y="42346"/>
                </a:cubicBezTo>
                <a:close/>
                <a:moveTo>
                  <a:pt x="11184" y="43033"/>
                </a:moveTo>
                <a:cubicBezTo>
                  <a:pt x="11662" y="43033"/>
                  <a:pt x="12119" y="43229"/>
                  <a:pt x="12450" y="43576"/>
                </a:cubicBezTo>
                <a:cubicBezTo>
                  <a:pt x="12323" y="43698"/>
                  <a:pt x="12201" y="43829"/>
                  <a:pt x="12086" y="43968"/>
                </a:cubicBezTo>
                <a:cubicBezTo>
                  <a:pt x="11858" y="43711"/>
                  <a:pt x="11531" y="43568"/>
                  <a:pt x="11184" y="43568"/>
                </a:cubicBezTo>
                <a:lnTo>
                  <a:pt x="11175" y="43568"/>
                </a:lnTo>
                <a:cubicBezTo>
                  <a:pt x="10857" y="43568"/>
                  <a:pt x="10563" y="43690"/>
                  <a:pt x="10334" y="43907"/>
                </a:cubicBezTo>
                <a:cubicBezTo>
                  <a:pt x="10220" y="43772"/>
                  <a:pt x="10097" y="43645"/>
                  <a:pt x="9967" y="43523"/>
                </a:cubicBezTo>
                <a:cubicBezTo>
                  <a:pt x="10293" y="43212"/>
                  <a:pt x="10719" y="43036"/>
                  <a:pt x="11172" y="43033"/>
                </a:cubicBezTo>
                <a:close/>
                <a:moveTo>
                  <a:pt x="27010" y="43033"/>
                </a:moveTo>
                <a:cubicBezTo>
                  <a:pt x="27488" y="43033"/>
                  <a:pt x="27950" y="43229"/>
                  <a:pt x="28280" y="43576"/>
                </a:cubicBezTo>
                <a:cubicBezTo>
                  <a:pt x="28150" y="43698"/>
                  <a:pt x="28027" y="43829"/>
                  <a:pt x="27917" y="43968"/>
                </a:cubicBezTo>
                <a:cubicBezTo>
                  <a:pt x="27684" y="43711"/>
                  <a:pt x="27358" y="43568"/>
                  <a:pt x="27010" y="43568"/>
                </a:cubicBezTo>
                <a:lnTo>
                  <a:pt x="27006" y="43568"/>
                </a:lnTo>
                <a:cubicBezTo>
                  <a:pt x="26688" y="43568"/>
                  <a:pt x="26390" y="43690"/>
                  <a:pt x="26165" y="43907"/>
                </a:cubicBezTo>
                <a:cubicBezTo>
                  <a:pt x="26050" y="43772"/>
                  <a:pt x="25928" y="43645"/>
                  <a:pt x="25797" y="43523"/>
                </a:cubicBezTo>
                <a:cubicBezTo>
                  <a:pt x="26120" y="43212"/>
                  <a:pt x="26549" y="43036"/>
                  <a:pt x="27002" y="43033"/>
                </a:cubicBezTo>
                <a:close/>
                <a:moveTo>
                  <a:pt x="42841" y="43033"/>
                </a:moveTo>
                <a:cubicBezTo>
                  <a:pt x="43319" y="43033"/>
                  <a:pt x="43777" y="43229"/>
                  <a:pt x="44107" y="43576"/>
                </a:cubicBezTo>
                <a:cubicBezTo>
                  <a:pt x="43981" y="43698"/>
                  <a:pt x="43858" y="43829"/>
                  <a:pt x="43743" y="43968"/>
                </a:cubicBezTo>
                <a:cubicBezTo>
                  <a:pt x="43515" y="43711"/>
                  <a:pt x="43189" y="43568"/>
                  <a:pt x="42841" y="43568"/>
                </a:cubicBezTo>
                <a:lnTo>
                  <a:pt x="42833" y="43568"/>
                </a:lnTo>
                <a:cubicBezTo>
                  <a:pt x="42514" y="43568"/>
                  <a:pt x="42220" y="43690"/>
                  <a:pt x="41992" y="43907"/>
                </a:cubicBezTo>
                <a:cubicBezTo>
                  <a:pt x="41877" y="43772"/>
                  <a:pt x="41755" y="43645"/>
                  <a:pt x="41624" y="43523"/>
                </a:cubicBezTo>
                <a:cubicBezTo>
                  <a:pt x="41951" y="43212"/>
                  <a:pt x="42375" y="43036"/>
                  <a:pt x="42829" y="43033"/>
                </a:cubicBezTo>
                <a:close/>
                <a:moveTo>
                  <a:pt x="58667" y="43033"/>
                </a:moveTo>
                <a:cubicBezTo>
                  <a:pt x="59150" y="43033"/>
                  <a:pt x="59607" y="43229"/>
                  <a:pt x="59938" y="43576"/>
                </a:cubicBezTo>
                <a:cubicBezTo>
                  <a:pt x="59807" y="43698"/>
                  <a:pt x="59685" y="43829"/>
                  <a:pt x="59574" y="43968"/>
                </a:cubicBezTo>
                <a:cubicBezTo>
                  <a:pt x="59342" y="43711"/>
                  <a:pt x="59014" y="43568"/>
                  <a:pt x="58667" y="43568"/>
                </a:cubicBezTo>
                <a:lnTo>
                  <a:pt x="58663" y="43568"/>
                </a:lnTo>
                <a:cubicBezTo>
                  <a:pt x="58345" y="43568"/>
                  <a:pt x="58047" y="43690"/>
                  <a:pt x="57822" y="43907"/>
                </a:cubicBezTo>
                <a:cubicBezTo>
                  <a:pt x="57708" y="43772"/>
                  <a:pt x="57585" y="43645"/>
                  <a:pt x="57455" y="43523"/>
                </a:cubicBezTo>
                <a:cubicBezTo>
                  <a:pt x="57777" y="43212"/>
                  <a:pt x="58206" y="43036"/>
                  <a:pt x="58659" y="43033"/>
                </a:cubicBezTo>
                <a:close/>
                <a:moveTo>
                  <a:pt x="74498" y="43033"/>
                </a:moveTo>
                <a:cubicBezTo>
                  <a:pt x="74976" y="43033"/>
                  <a:pt x="75438" y="43229"/>
                  <a:pt x="75764" y="43576"/>
                </a:cubicBezTo>
                <a:cubicBezTo>
                  <a:pt x="75638" y="43698"/>
                  <a:pt x="75515" y="43829"/>
                  <a:pt x="75401" y="43968"/>
                </a:cubicBezTo>
                <a:cubicBezTo>
                  <a:pt x="75171" y="43714"/>
                  <a:pt x="74846" y="43568"/>
                  <a:pt x="74504" y="43568"/>
                </a:cubicBezTo>
                <a:cubicBezTo>
                  <a:pt x="74499" y="43568"/>
                  <a:pt x="74495" y="43568"/>
                  <a:pt x="74490" y="43568"/>
                </a:cubicBezTo>
                <a:cubicBezTo>
                  <a:pt x="74175" y="43568"/>
                  <a:pt x="73877" y="43690"/>
                  <a:pt x="73649" y="43907"/>
                </a:cubicBezTo>
                <a:cubicBezTo>
                  <a:pt x="73534" y="43772"/>
                  <a:pt x="73412" y="43645"/>
                  <a:pt x="73281" y="43523"/>
                </a:cubicBezTo>
                <a:cubicBezTo>
                  <a:pt x="73608" y="43212"/>
                  <a:pt x="74032" y="43036"/>
                  <a:pt x="74486" y="43033"/>
                </a:cubicBezTo>
                <a:close/>
                <a:moveTo>
                  <a:pt x="90329" y="43033"/>
                </a:moveTo>
                <a:cubicBezTo>
                  <a:pt x="90807" y="43033"/>
                  <a:pt x="91264" y="43229"/>
                  <a:pt x="91595" y="43576"/>
                </a:cubicBezTo>
                <a:cubicBezTo>
                  <a:pt x="91465" y="43698"/>
                  <a:pt x="91342" y="43829"/>
                  <a:pt x="91231" y="43968"/>
                </a:cubicBezTo>
                <a:cubicBezTo>
                  <a:pt x="90999" y="43711"/>
                  <a:pt x="90672" y="43568"/>
                  <a:pt x="90329" y="43568"/>
                </a:cubicBezTo>
                <a:lnTo>
                  <a:pt x="90321" y="43568"/>
                </a:lnTo>
                <a:cubicBezTo>
                  <a:pt x="90002" y="43568"/>
                  <a:pt x="89704" y="43690"/>
                  <a:pt x="89480" y="43907"/>
                </a:cubicBezTo>
                <a:cubicBezTo>
                  <a:pt x="89365" y="43772"/>
                  <a:pt x="89242" y="43645"/>
                  <a:pt x="89112" y="43523"/>
                </a:cubicBezTo>
                <a:cubicBezTo>
                  <a:pt x="89435" y="43212"/>
                  <a:pt x="89863" y="43036"/>
                  <a:pt x="90317" y="43033"/>
                </a:cubicBezTo>
                <a:close/>
                <a:moveTo>
                  <a:pt x="11184" y="43637"/>
                </a:moveTo>
                <a:cubicBezTo>
                  <a:pt x="11515" y="43637"/>
                  <a:pt x="11825" y="43776"/>
                  <a:pt x="12046" y="44021"/>
                </a:cubicBezTo>
                <a:cubicBezTo>
                  <a:pt x="11797" y="44344"/>
                  <a:pt x="11592" y="44703"/>
                  <a:pt x="11449" y="45095"/>
                </a:cubicBezTo>
                <a:cubicBezTo>
                  <a:pt x="11360" y="45091"/>
                  <a:pt x="11270" y="45087"/>
                  <a:pt x="11179" y="45087"/>
                </a:cubicBezTo>
                <a:lnTo>
                  <a:pt x="11155" y="45087"/>
                </a:lnTo>
                <a:cubicBezTo>
                  <a:pt x="11106" y="45087"/>
                  <a:pt x="11062" y="45087"/>
                  <a:pt x="11017" y="45091"/>
                </a:cubicBezTo>
                <a:cubicBezTo>
                  <a:pt x="10866" y="44674"/>
                  <a:pt x="10649" y="44295"/>
                  <a:pt x="10380" y="43964"/>
                </a:cubicBezTo>
                <a:cubicBezTo>
                  <a:pt x="10596" y="43756"/>
                  <a:pt x="10877" y="43637"/>
                  <a:pt x="11175" y="43637"/>
                </a:cubicBezTo>
                <a:close/>
                <a:moveTo>
                  <a:pt x="27010" y="43637"/>
                </a:moveTo>
                <a:cubicBezTo>
                  <a:pt x="27341" y="43637"/>
                  <a:pt x="27652" y="43776"/>
                  <a:pt x="27873" y="44021"/>
                </a:cubicBezTo>
                <a:cubicBezTo>
                  <a:pt x="27623" y="44344"/>
                  <a:pt x="27423" y="44703"/>
                  <a:pt x="27280" y="45095"/>
                </a:cubicBezTo>
                <a:cubicBezTo>
                  <a:pt x="27190" y="45091"/>
                  <a:pt x="27096" y="45087"/>
                  <a:pt x="27006" y="45087"/>
                </a:cubicBezTo>
                <a:lnTo>
                  <a:pt x="26982" y="45087"/>
                </a:lnTo>
                <a:cubicBezTo>
                  <a:pt x="26936" y="45087"/>
                  <a:pt x="26892" y="45087"/>
                  <a:pt x="26847" y="45091"/>
                </a:cubicBezTo>
                <a:cubicBezTo>
                  <a:pt x="26696" y="44674"/>
                  <a:pt x="26480" y="44295"/>
                  <a:pt x="26210" y="43964"/>
                </a:cubicBezTo>
                <a:cubicBezTo>
                  <a:pt x="26422" y="43756"/>
                  <a:pt x="26704" y="43637"/>
                  <a:pt x="27006" y="43637"/>
                </a:cubicBezTo>
                <a:close/>
                <a:moveTo>
                  <a:pt x="42841" y="43637"/>
                </a:moveTo>
                <a:cubicBezTo>
                  <a:pt x="43172" y="43637"/>
                  <a:pt x="43483" y="43776"/>
                  <a:pt x="43703" y="44021"/>
                </a:cubicBezTo>
                <a:cubicBezTo>
                  <a:pt x="43453" y="44344"/>
                  <a:pt x="43249" y="44703"/>
                  <a:pt x="43106" y="45095"/>
                </a:cubicBezTo>
                <a:cubicBezTo>
                  <a:pt x="43017" y="45091"/>
                  <a:pt x="42927" y="45087"/>
                  <a:pt x="42837" y="45087"/>
                </a:cubicBezTo>
                <a:lnTo>
                  <a:pt x="42812" y="45087"/>
                </a:lnTo>
                <a:cubicBezTo>
                  <a:pt x="42763" y="45087"/>
                  <a:pt x="42718" y="45087"/>
                  <a:pt x="42674" y="45091"/>
                </a:cubicBezTo>
                <a:cubicBezTo>
                  <a:pt x="42522" y="44674"/>
                  <a:pt x="42306" y="44295"/>
                  <a:pt x="42037" y="43964"/>
                </a:cubicBezTo>
                <a:cubicBezTo>
                  <a:pt x="42252" y="43756"/>
                  <a:pt x="42535" y="43637"/>
                  <a:pt x="42833" y="43637"/>
                </a:cubicBezTo>
                <a:close/>
                <a:moveTo>
                  <a:pt x="58667" y="43637"/>
                </a:moveTo>
                <a:cubicBezTo>
                  <a:pt x="58999" y="43637"/>
                  <a:pt x="59313" y="43776"/>
                  <a:pt x="59529" y="44021"/>
                </a:cubicBezTo>
                <a:cubicBezTo>
                  <a:pt x="59280" y="44344"/>
                  <a:pt x="59080" y="44703"/>
                  <a:pt x="58937" y="45095"/>
                </a:cubicBezTo>
                <a:cubicBezTo>
                  <a:pt x="58848" y="45091"/>
                  <a:pt x="58757" y="45087"/>
                  <a:pt x="58663" y="45087"/>
                </a:cubicBezTo>
                <a:lnTo>
                  <a:pt x="58639" y="45087"/>
                </a:lnTo>
                <a:cubicBezTo>
                  <a:pt x="58594" y="45087"/>
                  <a:pt x="58549" y="45087"/>
                  <a:pt x="58505" y="45091"/>
                </a:cubicBezTo>
                <a:cubicBezTo>
                  <a:pt x="58353" y="44674"/>
                  <a:pt x="58137" y="44295"/>
                  <a:pt x="57867" y="43964"/>
                </a:cubicBezTo>
                <a:cubicBezTo>
                  <a:pt x="58079" y="43756"/>
                  <a:pt x="58361" y="43637"/>
                  <a:pt x="58663" y="43637"/>
                </a:cubicBezTo>
                <a:close/>
                <a:moveTo>
                  <a:pt x="74498" y="43637"/>
                </a:moveTo>
                <a:cubicBezTo>
                  <a:pt x="74829" y="43637"/>
                  <a:pt x="75139" y="43776"/>
                  <a:pt x="75360" y="44021"/>
                </a:cubicBezTo>
                <a:cubicBezTo>
                  <a:pt x="75111" y="44344"/>
                  <a:pt x="74907" y="44703"/>
                  <a:pt x="74764" y="45095"/>
                </a:cubicBezTo>
                <a:cubicBezTo>
                  <a:pt x="74673" y="45091"/>
                  <a:pt x="74584" y="45087"/>
                  <a:pt x="74494" y="45087"/>
                </a:cubicBezTo>
                <a:lnTo>
                  <a:pt x="74469" y="45087"/>
                </a:lnTo>
                <a:cubicBezTo>
                  <a:pt x="74420" y="45087"/>
                  <a:pt x="74375" y="45087"/>
                  <a:pt x="74330" y="45091"/>
                </a:cubicBezTo>
                <a:cubicBezTo>
                  <a:pt x="74179" y="44674"/>
                  <a:pt x="73963" y="44295"/>
                  <a:pt x="73693" y="43964"/>
                </a:cubicBezTo>
                <a:cubicBezTo>
                  <a:pt x="73910" y="43756"/>
                  <a:pt x="74192" y="43637"/>
                  <a:pt x="74490" y="43637"/>
                </a:cubicBezTo>
                <a:close/>
                <a:moveTo>
                  <a:pt x="90329" y="43637"/>
                </a:moveTo>
                <a:cubicBezTo>
                  <a:pt x="90656" y="43637"/>
                  <a:pt x="90970" y="43776"/>
                  <a:pt x="91186" y="44021"/>
                </a:cubicBezTo>
                <a:cubicBezTo>
                  <a:pt x="90937" y="44344"/>
                  <a:pt x="90737" y="44703"/>
                  <a:pt x="90594" y="45095"/>
                </a:cubicBezTo>
                <a:cubicBezTo>
                  <a:pt x="90496" y="45091"/>
                  <a:pt x="90394" y="45087"/>
                  <a:pt x="90296" y="45087"/>
                </a:cubicBezTo>
                <a:cubicBezTo>
                  <a:pt x="90251" y="45087"/>
                  <a:pt x="90206" y="45087"/>
                  <a:pt x="90161" y="45091"/>
                </a:cubicBezTo>
                <a:cubicBezTo>
                  <a:pt x="90010" y="44674"/>
                  <a:pt x="89793" y="44295"/>
                  <a:pt x="89524" y="43964"/>
                </a:cubicBezTo>
                <a:cubicBezTo>
                  <a:pt x="89736" y="43756"/>
                  <a:pt x="90019" y="43637"/>
                  <a:pt x="90321" y="43637"/>
                </a:cubicBezTo>
                <a:close/>
                <a:moveTo>
                  <a:pt x="19091" y="42346"/>
                </a:moveTo>
                <a:cubicBezTo>
                  <a:pt x="19794" y="42346"/>
                  <a:pt x="20459" y="42644"/>
                  <a:pt x="20925" y="43172"/>
                </a:cubicBezTo>
                <a:cubicBezTo>
                  <a:pt x="20246" y="43629"/>
                  <a:pt x="19707" y="44295"/>
                  <a:pt x="19418" y="45099"/>
                </a:cubicBezTo>
                <a:cubicBezTo>
                  <a:pt x="19405" y="45099"/>
                  <a:pt x="19389" y="45099"/>
                  <a:pt x="19373" y="45095"/>
                </a:cubicBezTo>
                <a:lnTo>
                  <a:pt x="19332" y="45095"/>
                </a:lnTo>
                <a:cubicBezTo>
                  <a:pt x="19311" y="45091"/>
                  <a:pt x="19287" y="45091"/>
                  <a:pt x="19262" y="45091"/>
                </a:cubicBezTo>
                <a:cubicBezTo>
                  <a:pt x="19242" y="45091"/>
                  <a:pt x="19226" y="45087"/>
                  <a:pt x="19209" y="45087"/>
                </a:cubicBezTo>
                <a:lnTo>
                  <a:pt x="19075" y="45087"/>
                </a:lnTo>
                <a:cubicBezTo>
                  <a:pt x="19009" y="45087"/>
                  <a:pt x="18944" y="45091"/>
                  <a:pt x="18879" y="45091"/>
                </a:cubicBezTo>
                <a:cubicBezTo>
                  <a:pt x="18727" y="44687"/>
                  <a:pt x="18519" y="44315"/>
                  <a:pt x="18258" y="43984"/>
                </a:cubicBezTo>
                <a:lnTo>
                  <a:pt x="18258" y="43984"/>
                </a:lnTo>
                <a:lnTo>
                  <a:pt x="18262" y="43988"/>
                </a:lnTo>
                <a:cubicBezTo>
                  <a:pt x="18384" y="43862"/>
                  <a:pt x="18531" y="43768"/>
                  <a:pt x="18691" y="43707"/>
                </a:cubicBezTo>
                <a:cubicBezTo>
                  <a:pt x="18708" y="43702"/>
                  <a:pt x="18727" y="43694"/>
                  <a:pt x="18744" y="43690"/>
                </a:cubicBezTo>
                <a:cubicBezTo>
                  <a:pt x="18801" y="43674"/>
                  <a:pt x="18855" y="43658"/>
                  <a:pt x="18911" y="43649"/>
                </a:cubicBezTo>
                <a:cubicBezTo>
                  <a:pt x="18968" y="43641"/>
                  <a:pt x="19026" y="43637"/>
                  <a:pt x="19087" y="43637"/>
                </a:cubicBezTo>
                <a:lnTo>
                  <a:pt x="19091" y="43637"/>
                </a:lnTo>
                <a:cubicBezTo>
                  <a:pt x="19430" y="43637"/>
                  <a:pt x="19752" y="43784"/>
                  <a:pt x="19969" y="44041"/>
                </a:cubicBezTo>
                <a:lnTo>
                  <a:pt x="20026" y="43996"/>
                </a:lnTo>
                <a:cubicBezTo>
                  <a:pt x="19794" y="43723"/>
                  <a:pt x="19451" y="43568"/>
                  <a:pt x="19091" y="43568"/>
                </a:cubicBezTo>
                <a:lnTo>
                  <a:pt x="19087" y="43568"/>
                </a:lnTo>
                <a:cubicBezTo>
                  <a:pt x="18879" y="43568"/>
                  <a:pt x="18678" y="43621"/>
                  <a:pt x="18503" y="43719"/>
                </a:cubicBezTo>
                <a:cubicBezTo>
                  <a:pt x="18397" y="43776"/>
                  <a:pt x="18303" y="43849"/>
                  <a:pt x="18217" y="43935"/>
                </a:cubicBezTo>
                <a:cubicBezTo>
                  <a:pt x="18107" y="43796"/>
                  <a:pt x="17984" y="43670"/>
                  <a:pt x="17854" y="43547"/>
                </a:cubicBezTo>
                <a:cubicBezTo>
                  <a:pt x="17915" y="43486"/>
                  <a:pt x="17976" y="43429"/>
                  <a:pt x="18046" y="43380"/>
                </a:cubicBezTo>
                <a:cubicBezTo>
                  <a:pt x="18344" y="43155"/>
                  <a:pt x="18703" y="43036"/>
                  <a:pt x="19083" y="43033"/>
                </a:cubicBezTo>
                <a:lnTo>
                  <a:pt x="19091" y="43033"/>
                </a:lnTo>
                <a:cubicBezTo>
                  <a:pt x="19581" y="43033"/>
                  <a:pt x="20050" y="43236"/>
                  <a:pt x="20382" y="43600"/>
                </a:cubicBezTo>
                <a:lnTo>
                  <a:pt x="20435" y="43551"/>
                </a:lnTo>
                <a:cubicBezTo>
                  <a:pt x="20088" y="43176"/>
                  <a:pt x="19601" y="42963"/>
                  <a:pt x="19091" y="42963"/>
                </a:cubicBezTo>
                <a:lnTo>
                  <a:pt x="19083" y="42963"/>
                </a:lnTo>
                <a:cubicBezTo>
                  <a:pt x="18687" y="42967"/>
                  <a:pt x="18315" y="43094"/>
                  <a:pt x="18005" y="43323"/>
                </a:cubicBezTo>
                <a:cubicBezTo>
                  <a:pt x="17931" y="43376"/>
                  <a:pt x="17865" y="43437"/>
                  <a:pt x="17801" y="43498"/>
                </a:cubicBezTo>
                <a:cubicBezTo>
                  <a:pt x="17645" y="43359"/>
                  <a:pt x="17482" y="43236"/>
                  <a:pt x="17306" y="43123"/>
                </a:cubicBezTo>
                <a:cubicBezTo>
                  <a:pt x="17764" y="42633"/>
                  <a:pt x="18409" y="42350"/>
                  <a:pt x="19079" y="42346"/>
                </a:cubicBezTo>
                <a:close/>
                <a:moveTo>
                  <a:pt x="34921" y="42346"/>
                </a:moveTo>
                <a:cubicBezTo>
                  <a:pt x="35624" y="42346"/>
                  <a:pt x="36286" y="42644"/>
                  <a:pt x="36751" y="43172"/>
                </a:cubicBezTo>
                <a:cubicBezTo>
                  <a:pt x="36073" y="43629"/>
                  <a:pt x="35538" y="44299"/>
                  <a:pt x="35249" y="45099"/>
                </a:cubicBezTo>
                <a:cubicBezTo>
                  <a:pt x="35142" y="45091"/>
                  <a:pt x="35036" y="45087"/>
                  <a:pt x="34925" y="45087"/>
                </a:cubicBezTo>
                <a:lnTo>
                  <a:pt x="34901" y="45087"/>
                </a:lnTo>
                <a:cubicBezTo>
                  <a:pt x="34836" y="45087"/>
                  <a:pt x="34770" y="45091"/>
                  <a:pt x="34705" y="45091"/>
                </a:cubicBezTo>
                <a:cubicBezTo>
                  <a:pt x="34558" y="44687"/>
                  <a:pt x="34346" y="44315"/>
                  <a:pt x="34088" y="43984"/>
                </a:cubicBezTo>
                <a:lnTo>
                  <a:pt x="34088" y="43984"/>
                </a:lnTo>
                <a:lnTo>
                  <a:pt x="34092" y="43988"/>
                </a:lnTo>
                <a:cubicBezTo>
                  <a:pt x="34309" y="43764"/>
                  <a:pt x="34599" y="43637"/>
                  <a:pt x="34914" y="43637"/>
                </a:cubicBezTo>
                <a:cubicBezTo>
                  <a:pt x="35257" y="43637"/>
                  <a:pt x="35579" y="43784"/>
                  <a:pt x="35800" y="44041"/>
                </a:cubicBezTo>
                <a:lnTo>
                  <a:pt x="35853" y="43996"/>
                </a:lnTo>
                <a:cubicBezTo>
                  <a:pt x="35620" y="43723"/>
                  <a:pt x="35281" y="43568"/>
                  <a:pt x="34921" y="43568"/>
                </a:cubicBezTo>
                <a:lnTo>
                  <a:pt x="34914" y="43568"/>
                </a:lnTo>
                <a:cubicBezTo>
                  <a:pt x="34582" y="43568"/>
                  <a:pt x="34276" y="43698"/>
                  <a:pt x="34048" y="43935"/>
                </a:cubicBezTo>
                <a:cubicBezTo>
                  <a:pt x="33933" y="43796"/>
                  <a:pt x="33811" y="43670"/>
                  <a:pt x="33680" y="43547"/>
                </a:cubicBezTo>
                <a:cubicBezTo>
                  <a:pt x="34011" y="43221"/>
                  <a:pt x="34444" y="43036"/>
                  <a:pt x="34910" y="43033"/>
                </a:cubicBezTo>
                <a:lnTo>
                  <a:pt x="34921" y="43033"/>
                </a:lnTo>
                <a:cubicBezTo>
                  <a:pt x="35412" y="43033"/>
                  <a:pt x="35881" y="43236"/>
                  <a:pt x="36212" y="43600"/>
                </a:cubicBezTo>
                <a:lnTo>
                  <a:pt x="36261" y="43551"/>
                </a:lnTo>
                <a:cubicBezTo>
                  <a:pt x="35918" y="43176"/>
                  <a:pt x="35428" y="42963"/>
                  <a:pt x="34921" y="42963"/>
                </a:cubicBezTo>
                <a:lnTo>
                  <a:pt x="34910" y="42963"/>
                </a:lnTo>
                <a:cubicBezTo>
                  <a:pt x="34427" y="42967"/>
                  <a:pt x="33970" y="43155"/>
                  <a:pt x="33631" y="43498"/>
                </a:cubicBezTo>
                <a:cubicBezTo>
                  <a:pt x="33476" y="43359"/>
                  <a:pt x="33308" y="43236"/>
                  <a:pt x="33132" y="43123"/>
                </a:cubicBezTo>
                <a:cubicBezTo>
                  <a:pt x="33247" y="43004"/>
                  <a:pt x="33370" y="42893"/>
                  <a:pt x="33500" y="42800"/>
                </a:cubicBezTo>
                <a:cubicBezTo>
                  <a:pt x="33872" y="42535"/>
                  <a:pt x="34318" y="42375"/>
                  <a:pt x="34778" y="42350"/>
                </a:cubicBezTo>
                <a:cubicBezTo>
                  <a:pt x="34823" y="42346"/>
                  <a:pt x="34865" y="42346"/>
                  <a:pt x="34906" y="42346"/>
                </a:cubicBezTo>
                <a:close/>
                <a:moveTo>
                  <a:pt x="50748" y="42346"/>
                </a:moveTo>
                <a:cubicBezTo>
                  <a:pt x="51451" y="42346"/>
                  <a:pt x="52116" y="42644"/>
                  <a:pt x="52582" y="43172"/>
                </a:cubicBezTo>
                <a:cubicBezTo>
                  <a:pt x="51904" y="43629"/>
                  <a:pt x="51365" y="44295"/>
                  <a:pt x="51074" y="45099"/>
                </a:cubicBezTo>
                <a:cubicBezTo>
                  <a:pt x="50961" y="45091"/>
                  <a:pt x="50846" y="45087"/>
                  <a:pt x="50731" y="45087"/>
                </a:cubicBezTo>
                <a:cubicBezTo>
                  <a:pt x="50667" y="45087"/>
                  <a:pt x="50601" y="45091"/>
                  <a:pt x="50535" y="45091"/>
                </a:cubicBezTo>
                <a:cubicBezTo>
                  <a:pt x="50384" y="44687"/>
                  <a:pt x="50177" y="44315"/>
                  <a:pt x="49915" y="43984"/>
                </a:cubicBezTo>
                <a:lnTo>
                  <a:pt x="49915" y="43984"/>
                </a:lnTo>
                <a:lnTo>
                  <a:pt x="49919" y="43988"/>
                </a:lnTo>
                <a:cubicBezTo>
                  <a:pt x="50135" y="43764"/>
                  <a:pt x="50430" y="43637"/>
                  <a:pt x="50744" y="43637"/>
                </a:cubicBezTo>
                <a:lnTo>
                  <a:pt x="50748" y="43637"/>
                </a:lnTo>
                <a:cubicBezTo>
                  <a:pt x="51087" y="43637"/>
                  <a:pt x="51410" y="43784"/>
                  <a:pt x="51630" y="44041"/>
                </a:cubicBezTo>
                <a:lnTo>
                  <a:pt x="51683" y="43996"/>
                </a:lnTo>
                <a:cubicBezTo>
                  <a:pt x="51450" y="43726"/>
                  <a:pt x="51112" y="43568"/>
                  <a:pt x="50757" y="43568"/>
                </a:cubicBezTo>
                <a:cubicBezTo>
                  <a:pt x="50753" y="43568"/>
                  <a:pt x="50749" y="43568"/>
                  <a:pt x="50744" y="43568"/>
                </a:cubicBezTo>
                <a:cubicBezTo>
                  <a:pt x="50413" y="43568"/>
                  <a:pt x="50107" y="43698"/>
                  <a:pt x="49874" y="43935"/>
                </a:cubicBezTo>
                <a:cubicBezTo>
                  <a:pt x="49764" y="43796"/>
                  <a:pt x="49641" y="43670"/>
                  <a:pt x="49511" y="43547"/>
                </a:cubicBezTo>
                <a:cubicBezTo>
                  <a:pt x="49837" y="43221"/>
                  <a:pt x="50275" y="43036"/>
                  <a:pt x="50740" y="43033"/>
                </a:cubicBezTo>
                <a:lnTo>
                  <a:pt x="50748" y="43033"/>
                </a:lnTo>
                <a:cubicBezTo>
                  <a:pt x="51238" y="43033"/>
                  <a:pt x="51708" y="43236"/>
                  <a:pt x="52039" y="43600"/>
                </a:cubicBezTo>
                <a:lnTo>
                  <a:pt x="52092" y="43551"/>
                </a:lnTo>
                <a:cubicBezTo>
                  <a:pt x="51745" y="43176"/>
                  <a:pt x="51259" y="42963"/>
                  <a:pt x="50748" y="42963"/>
                </a:cubicBezTo>
                <a:lnTo>
                  <a:pt x="50740" y="42963"/>
                </a:lnTo>
                <a:cubicBezTo>
                  <a:pt x="50254" y="42967"/>
                  <a:pt x="49800" y="43155"/>
                  <a:pt x="49457" y="43498"/>
                </a:cubicBezTo>
                <a:cubicBezTo>
                  <a:pt x="49302" y="43359"/>
                  <a:pt x="49139" y="43236"/>
                  <a:pt x="48963" y="43123"/>
                </a:cubicBezTo>
                <a:cubicBezTo>
                  <a:pt x="49421" y="42633"/>
                  <a:pt x="50066" y="42350"/>
                  <a:pt x="50736" y="42346"/>
                </a:cubicBezTo>
                <a:close/>
                <a:moveTo>
                  <a:pt x="66589" y="42346"/>
                </a:moveTo>
                <a:cubicBezTo>
                  <a:pt x="67286" y="42346"/>
                  <a:pt x="67949" y="42647"/>
                  <a:pt x="68409" y="43172"/>
                </a:cubicBezTo>
                <a:cubicBezTo>
                  <a:pt x="67730" y="43629"/>
                  <a:pt x="67195" y="44299"/>
                  <a:pt x="66905" y="45099"/>
                </a:cubicBezTo>
                <a:cubicBezTo>
                  <a:pt x="66799" y="45091"/>
                  <a:pt x="66693" y="45087"/>
                  <a:pt x="66583" y="45087"/>
                </a:cubicBezTo>
                <a:lnTo>
                  <a:pt x="66558" y="45087"/>
                </a:lnTo>
                <a:cubicBezTo>
                  <a:pt x="66493" y="45087"/>
                  <a:pt x="66428" y="45091"/>
                  <a:pt x="66362" y="45091"/>
                </a:cubicBezTo>
                <a:cubicBezTo>
                  <a:pt x="66215" y="44687"/>
                  <a:pt x="66003" y="44311"/>
                  <a:pt x="65746" y="43984"/>
                </a:cubicBezTo>
                <a:lnTo>
                  <a:pt x="65746" y="43984"/>
                </a:lnTo>
                <a:lnTo>
                  <a:pt x="65749" y="43988"/>
                </a:lnTo>
                <a:cubicBezTo>
                  <a:pt x="65966" y="43764"/>
                  <a:pt x="66256" y="43637"/>
                  <a:pt x="66571" y="43637"/>
                </a:cubicBezTo>
                <a:lnTo>
                  <a:pt x="66579" y="43637"/>
                </a:lnTo>
                <a:cubicBezTo>
                  <a:pt x="66918" y="43637"/>
                  <a:pt x="67236" y="43784"/>
                  <a:pt x="67457" y="44041"/>
                </a:cubicBezTo>
                <a:lnTo>
                  <a:pt x="67510" y="43996"/>
                </a:lnTo>
                <a:cubicBezTo>
                  <a:pt x="67278" y="43723"/>
                  <a:pt x="66938" y="43568"/>
                  <a:pt x="66579" y="43568"/>
                </a:cubicBezTo>
                <a:lnTo>
                  <a:pt x="66571" y="43568"/>
                </a:lnTo>
                <a:cubicBezTo>
                  <a:pt x="66240" y="43568"/>
                  <a:pt x="65934" y="43698"/>
                  <a:pt x="65704" y="43935"/>
                </a:cubicBezTo>
                <a:cubicBezTo>
                  <a:pt x="65591" y="43796"/>
                  <a:pt x="65468" y="43670"/>
                  <a:pt x="65337" y="43547"/>
                </a:cubicBezTo>
                <a:cubicBezTo>
                  <a:pt x="65668" y="43221"/>
                  <a:pt x="66101" y="43036"/>
                  <a:pt x="66567" y="43033"/>
                </a:cubicBezTo>
                <a:lnTo>
                  <a:pt x="66579" y="43033"/>
                </a:lnTo>
                <a:cubicBezTo>
                  <a:pt x="67069" y="43033"/>
                  <a:pt x="67538" y="43236"/>
                  <a:pt x="67870" y="43600"/>
                </a:cubicBezTo>
                <a:lnTo>
                  <a:pt x="67919" y="43551"/>
                </a:lnTo>
                <a:cubicBezTo>
                  <a:pt x="67576" y="43176"/>
                  <a:pt x="67085" y="42963"/>
                  <a:pt x="66579" y="42963"/>
                </a:cubicBezTo>
                <a:lnTo>
                  <a:pt x="66567" y="42963"/>
                </a:lnTo>
                <a:cubicBezTo>
                  <a:pt x="66085" y="42967"/>
                  <a:pt x="65627" y="43155"/>
                  <a:pt x="65288" y="43498"/>
                </a:cubicBezTo>
                <a:cubicBezTo>
                  <a:pt x="65133" y="43359"/>
                  <a:pt x="64965" y="43236"/>
                  <a:pt x="64790" y="43123"/>
                </a:cubicBezTo>
                <a:cubicBezTo>
                  <a:pt x="65248" y="42633"/>
                  <a:pt x="65893" y="42350"/>
                  <a:pt x="66562" y="42346"/>
                </a:cubicBezTo>
                <a:cubicBezTo>
                  <a:pt x="66571" y="42346"/>
                  <a:pt x="66580" y="42346"/>
                  <a:pt x="66589" y="42346"/>
                </a:cubicBezTo>
                <a:close/>
                <a:moveTo>
                  <a:pt x="82405" y="42346"/>
                </a:moveTo>
                <a:cubicBezTo>
                  <a:pt x="83108" y="42346"/>
                  <a:pt x="83774" y="42644"/>
                  <a:pt x="84239" y="43172"/>
                </a:cubicBezTo>
                <a:cubicBezTo>
                  <a:pt x="83561" y="43629"/>
                  <a:pt x="83022" y="44299"/>
                  <a:pt x="82732" y="45099"/>
                </a:cubicBezTo>
                <a:cubicBezTo>
                  <a:pt x="82626" y="45091"/>
                  <a:pt x="82520" y="45087"/>
                  <a:pt x="82413" y="45087"/>
                </a:cubicBezTo>
                <a:lnTo>
                  <a:pt x="82389" y="45087"/>
                </a:lnTo>
                <a:cubicBezTo>
                  <a:pt x="82324" y="45087"/>
                  <a:pt x="82258" y="45091"/>
                  <a:pt x="82193" y="45091"/>
                </a:cubicBezTo>
                <a:cubicBezTo>
                  <a:pt x="82042" y="44687"/>
                  <a:pt x="81834" y="44311"/>
                  <a:pt x="81572" y="43984"/>
                </a:cubicBezTo>
                <a:lnTo>
                  <a:pt x="81572" y="43984"/>
                </a:lnTo>
                <a:lnTo>
                  <a:pt x="81576" y="43988"/>
                </a:lnTo>
                <a:cubicBezTo>
                  <a:pt x="81793" y="43764"/>
                  <a:pt x="82087" y="43637"/>
                  <a:pt x="82401" y="43637"/>
                </a:cubicBezTo>
                <a:lnTo>
                  <a:pt x="82405" y="43637"/>
                </a:lnTo>
                <a:cubicBezTo>
                  <a:pt x="82745" y="43637"/>
                  <a:pt x="83067" y="43784"/>
                  <a:pt x="83288" y="44041"/>
                </a:cubicBezTo>
                <a:lnTo>
                  <a:pt x="83341" y="43996"/>
                </a:lnTo>
                <a:cubicBezTo>
                  <a:pt x="83108" y="43723"/>
                  <a:pt x="82765" y="43568"/>
                  <a:pt x="82405" y="43568"/>
                </a:cubicBezTo>
                <a:lnTo>
                  <a:pt x="82401" y="43568"/>
                </a:lnTo>
                <a:cubicBezTo>
                  <a:pt x="82070" y="43568"/>
                  <a:pt x="81764" y="43698"/>
                  <a:pt x="81531" y="43935"/>
                </a:cubicBezTo>
                <a:cubicBezTo>
                  <a:pt x="81421" y="43796"/>
                  <a:pt x="81299" y="43670"/>
                  <a:pt x="81167" y="43547"/>
                </a:cubicBezTo>
                <a:cubicBezTo>
                  <a:pt x="81433" y="43282"/>
                  <a:pt x="81772" y="43110"/>
                  <a:pt x="82136" y="43053"/>
                </a:cubicBezTo>
                <a:cubicBezTo>
                  <a:pt x="82221" y="43040"/>
                  <a:pt x="82307" y="43033"/>
                  <a:pt x="82398" y="43033"/>
                </a:cubicBezTo>
                <a:lnTo>
                  <a:pt x="82405" y="43033"/>
                </a:lnTo>
                <a:cubicBezTo>
                  <a:pt x="82895" y="43033"/>
                  <a:pt x="83365" y="43236"/>
                  <a:pt x="83696" y="43600"/>
                </a:cubicBezTo>
                <a:lnTo>
                  <a:pt x="83749" y="43551"/>
                </a:lnTo>
                <a:cubicBezTo>
                  <a:pt x="83406" y="43176"/>
                  <a:pt x="82916" y="42963"/>
                  <a:pt x="82405" y="42963"/>
                </a:cubicBezTo>
                <a:lnTo>
                  <a:pt x="82398" y="42963"/>
                </a:lnTo>
                <a:cubicBezTo>
                  <a:pt x="82246" y="42963"/>
                  <a:pt x="82095" y="42984"/>
                  <a:pt x="81952" y="43021"/>
                </a:cubicBezTo>
                <a:cubicBezTo>
                  <a:pt x="81638" y="43102"/>
                  <a:pt x="81352" y="43266"/>
                  <a:pt x="81114" y="43498"/>
                </a:cubicBezTo>
                <a:cubicBezTo>
                  <a:pt x="80960" y="43359"/>
                  <a:pt x="80796" y="43236"/>
                  <a:pt x="80620" y="43123"/>
                </a:cubicBezTo>
                <a:cubicBezTo>
                  <a:pt x="81078" y="42633"/>
                  <a:pt x="81723" y="42350"/>
                  <a:pt x="82393" y="42346"/>
                </a:cubicBezTo>
                <a:close/>
                <a:moveTo>
                  <a:pt x="94307" y="42563"/>
                </a:moveTo>
                <a:cubicBezTo>
                  <a:pt x="95936" y="42563"/>
                  <a:pt x="97386" y="43576"/>
                  <a:pt x="97946" y="45099"/>
                </a:cubicBezTo>
                <a:cubicBezTo>
                  <a:pt x="97729" y="45116"/>
                  <a:pt x="97513" y="45148"/>
                  <a:pt x="97301" y="45202"/>
                </a:cubicBezTo>
                <a:cubicBezTo>
                  <a:pt x="96802" y="44001"/>
                  <a:pt x="95610" y="43200"/>
                  <a:pt x="94307" y="43200"/>
                </a:cubicBezTo>
                <a:lnTo>
                  <a:pt x="94287" y="43200"/>
                </a:lnTo>
                <a:cubicBezTo>
                  <a:pt x="92971" y="43208"/>
                  <a:pt x="91808" y="43996"/>
                  <a:pt x="91309" y="45210"/>
                </a:cubicBezTo>
                <a:cubicBezTo>
                  <a:pt x="91101" y="45157"/>
                  <a:pt x="90884" y="45119"/>
                  <a:pt x="90668" y="45099"/>
                </a:cubicBezTo>
                <a:cubicBezTo>
                  <a:pt x="91223" y="43592"/>
                  <a:pt x="92673" y="42575"/>
                  <a:pt x="94283" y="42563"/>
                </a:cubicBezTo>
                <a:close/>
                <a:moveTo>
                  <a:pt x="15166" y="42563"/>
                </a:moveTo>
                <a:cubicBezTo>
                  <a:pt x="16791" y="42563"/>
                  <a:pt x="18242" y="43576"/>
                  <a:pt x="18806" y="45099"/>
                </a:cubicBezTo>
                <a:cubicBezTo>
                  <a:pt x="18585" y="45116"/>
                  <a:pt x="18368" y="45148"/>
                  <a:pt x="18160" y="45202"/>
                </a:cubicBezTo>
                <a:cubicBezTo>
                  <a:pt x="17662" y="44001"/>
                  <a:pt x="16469" y="43200"/>
                  <a:pt x="15166" y="43200"/>
                </a:cubicBezTo>
                <a:lnTo>
                  <a:pt x="15145" y="43200"/>
                </a:lnTo>
                <a:cubicBezTo>
                  <a:pt x="13826" y="43208"/>
                  <a:pt x="12662" y="43996"/>
                  <a:pt x="12165" y="45214"/>
                </a:cubicBezTo>
                <a:cubicBezTo>
                  <a:pt x="11956" y="45157"/>
                  <a:pt x="11739" y="45119"/>
                  <a:pt x="11522" y="45104"/>
                </a:cubicBezTo>
                <a:cubicBezTo>
                  <a:pt x="12078" y="43592"/>
                  <a:pt x="13528" y="42575"/>
                  <a:pt x="15141" y="42563"/>
                </a:cubicBezTo>
                <a:close/>
                <a:moveTo>
                  <a:pt x="30987" y="42563"/>
                </a:moveTo>
                <a:cubicBezTo>
                  <a:pt x="32617" y="42563"/>
                  <a:pt x="34070" y="43574"/>
                  <a:pt x="34631" y="45099"/>
                </a:cubicBezTo>
                <a:cubicBezTo>
                  <a:pt x="34416" y="45116"/>
                  <a:pt x="34199" y="45148"/>
                  <a:pt x="33986" y="45202"/>
                </a:cubicBezTo>
                <a:cubicBezTo>
                  <a:pt x="33488" y="44001"/>
                  <a:pt x="32295" y="43200"/>
                  <a:pt x="30993" y="43200"/>
                </a:cubicBezTo>
                <a:lnTo>
                  <a:pt x="30972" y="43200"/>
                </a:lnTo>
                <a:cubicBezTo>
                  <a:pt x="29657" y="43208"/>
                  <a:pt x="28493" y="43996"/>
                  <a:pt x="27995" y="45214"/>
                </a:cubicBezTo>
                <a:cubicBezTo>
                  <a:pt x="27786" y="45157"/>
                  <a:pt x="27570" y="45119"/>
                  <a:pt x="27349" y="45104"/>
                </a:cubicBezTo>
                <a:cubicBezTo>
                  <a:pt x="27909" y="43592"/>
                  <a:pt x="29359" y="42575"/>
                  <a:pt x="30968" y="42563"/>
                </a:cubicBezTo>
                <a:cubicBezTo>
                  <a:pt x="30974" y="42563"/>
                  <a:pt x="30981" y="42563"/>
                  <a:pt x="30987" y="42563"/>
                </a:cubicBezTo>
                <a:close/>
                <a:moveTo>
                  <a:pt x="46823" y="42563"/>
                </a:moveTo>
                <a:cubicBezTo>
                  <a:pt x="48448" y="42563"/>
                  <a:pt x="49898" y="43576"/>
                  <a:pt x="50462" y="45099"/>
                </a:cubicBezTo>
                <a:cubicBezTo>
                  <a:pt x="50241" y="45116"/>
                  <a:pt x="50026" y="45148"/>
                  <a:pt x="49817" y="45202"/>
                </a:cubicBezTo>
                <a:cubicBezTo>
                  <a:pt x="49319" y="44001"/>
                  <a:pt x="48126" y="43200"/>
                  <a:pt x="46823" y="43200"/>
                </a:cubicBezTo>
                <a:lnTo>
                  <a:pt x="46803" y="43200"/>
                </a:lnTo>
                <a:cubicBezTo>
                  <a:pt x="45483" y="43208"/>
                  <a:pt x="44324" y="43996"/>
                  <a:pt x="43821" y="45214"/>
                </a:cubicBezTo>
                <a:cubicBezTo>
                  <a:pt x="43613" y="45157"/>
                  <a:pt x="43396" y="45119"/>
                  <a:pt x="43180" y="45104"/>
                </a:cubicBezTo>
                <a:cubicBezTo>
                  <a:pt x="43736" y="43592"/>
                  <a:pt x="45185" y="42575"/>
                  <a:pt x="46799" y="42563"/>
                </a:cubicBezTo>
                <a:close/>
                <a:moveTo>
                  <a:pt x="62650" y="42563"/>
                </a:moveTo>
                <a:cubicBezTo>
                  <a:pt x="64279" y="42563"/>
                  <a:pt x="65729" y="43576"/>
                  <a:pt x="66289" y="45099"/>
                </a:cubicBezTo>
                <a:cubicBezTo>
                  <a:pt x="66072" y="45116"/>
                  <a:pt x="65856" y="45148"/>
                  <a:pt x="65644" y="45202"/>
                </a:cubicBezTo>
                <a:cubicBezTo>
                  <a:pt x="65146" y="44001"/>
                  <a:pt x="63953" y="43200"/>
                  <a:pt x="62650" y="43200"/>
                </a:cubicBezTo>
                <a:lnTo>
                  <a:pt x="62629" y="43200"/>
                </a:lnTo>
                <a:cubicBezTo>
                  <a:pt x="61314" y="43208"/>
                  <a:pt x="60150" y="43996"/>
                  <a:pt x="59651" y="45214"/>
                </a:cubicBezTo>
                <a:cubicBezTo>
                  <a:pt x="59444" y="45157"/>
                  <a:pt x="59227" y="45119"/>
                  <a:pt x="59010" y="45104"/>
                </a:cubicBezTo>
                <a:cubicBezTo>
                  <a:pt x="59566" y="43592"/>
                  <a:pt x="61016" y="42575"/>
                  <a:pt x="62625" y="42563"/>
                </a:cubicBezTo>
                <a:close/>
                <a:moveTo>
                  <a:pt x="78481" y="42563"/>
                </a:moveTo>
                <a:cubicBezTo>
                  <a:pt x="80106" y="42563"/>
                  <a:pt x="81556" y="43576"/>
                  <a:pt x="82119" y="45099"/>
                </a:cubicBezTo>
                <a:cubicBezTo>
                  <a:pt x="81899" y="45116"/>
                  <a:pt x="81682" y="45148"/>
                  <a:pt x="81474" y="45202"/>
                </a:cubicBezTo>
                <a:cubicBezTo>
                  <a:pt x="80976" y="44001"/>
                  <a:pt x="79783" y="43200"/>
                  <a:pt x="78481" y="43200"/>
                </a:cubicBezTo>
                <a:lnTo>
                  <a:pt x="78460" y="43200"/>
                </a:lnTo>
                <a:cubicBezTo>
                  <a:pt x="77141" y="43208"/>
                  <a:pt x="75981" y="43996"/>
                  <a:pt x="75478" y="45214"/>
                </a:cubicBezTo>
                <a:cubicBezTo>
                  <a:pt x="75270" y="45157"/>
                  <a:pt x="75058" y="45119"/>
                  <a:pt x="74837" y="45104"/>
                </a:cubicBezTo>
                <a:cubicBezTo>
                  <a:pt x="75393" y="43592"/>
                  <a:pt x="76843" y="42575"/>
                  <a:pt x="78456" y="42563"/>
                </a:cubicBezTo>
                <a:close/>
                <a:moveTo>
                  <a:pt x="15166" y="43274"/>
                </a:moveTo>
                <a:cubicBezTo>
                  <a:pt x="16436" y="43274"/>
                  <a:pt x="17600" y="44050"/>
                  <a:pt x="18090" y="45217"/>
                </a:cubicBezTo>
                <a:cubicBezTo>
                  <a:pt x="17878" y="45275"/>
                  <a:pt x="17669" y="45349"/>
                  <a:pt x="17469" y="45438"/>
                </a:cubicBezTo>
                <a:cubicBezTo>
                  <a:pt x="17070" y="44520"/>
                  <a:pt x="16171" y="43931"/>
                  <a:pt x="15166" y="43931"/>
                </a:cubicBezTo>
                <a:lnTo>
                  <a:pt x="15149" y="43931"/>
                </a:lnTo>
                <a:cubicBezTo>
                  <a:pt x="14141" y="43935"/>
                  <a:pt x="13247" y="44535"/>
                  <a:pt x="12855" y="45459"/>
                </a:cubicBezTo>
                <a:cubicBezTo>
                  <a:pt x="12655" y="45365"/>
                  <a:pt x="12446" y="45287"/>
                  <a:pt x="12233" y="45230"/>
                </a:cubicBezTo>
                <a:cubicBezTo>
                  <a:pt x="12723" y="44045"/>
                  <a:pt x="13859" y="43282"/>
                  <a:pt x="15145" y="43274"/>
                </a:cubicBezTo>
                <a:close/>
                <a:moveTo>
                  <a:pt x="30993" y="43274"/>
                </a:moveTo>
                <a:cubicBezTo>
                  <a:pt x="32263" y="43274"/>
                  <a:pt x="33427" y="44050"/>
                  <a:pt x="33921" y="45217"/>
                </a:cubicBezTo>
                <a:cubicBezTo>
                  <a:pt x="33705" y="45275"/>
                  <a:pt x="33496" y="45349"/>
                  <a:pt x="33296" y="45438"/>
                </a:cubicBezTo>
                <a:cubicBezTo>
                  <a:pt x="32896" y="44520"/>
                  <a:pt x="32001" y="43931"/>
                  <a:pt x="30993" y="43931"/>
                </a:cubicBezTo>
                <a:lnTo>
                  <a:pt x="30976" y="43931"/>
                </a:lnTo>
                <a:cubicBezTo>
                  <a:pt x="29971" y="43935"/>
                  <a:pt x="29073" y="44535"/>
                  <a:pt x="28681" y="45459"/>
                </a:cubicBezTo>
                <a:cubicBezTo>
                  <a:pt x="28480" y="45365"/>
                  <a:pt x="28276" y="45287"/>
                  <a:pt x="28064" y="45230"/>
                </a:cubicBezTo>
                <a:cubicBezTo>
                  <a:pt x="28554" y="44045"/>
                  <a:pt x="29686" y="43282"/>
                  <a:pt x="30972" y="43274"/>
                </a:cubicBezTo>
                <a:close/>
                <a:moveTo>
                  <a:pt x="46822" y="43274"/>
                </a:moveTo>
                <a:cubicBezTo>
                  <a:pt x="48093" y="43274"/>
                  <a:pt x="49256" y="44047"/>
                  <a:pt x="49747" y="45217"/>
                </a:cubicBezTo>
                <a:cubicBezTo>
                  <a:pt x="49536" y="45275"/>
                  <a:pt x="49327" y="45349"/>
                  <a:pt x="49127" y="45438"/>
                </a:cubicBezTo>
                <a:cubicBezTo>
                  <a:pt x="48725" y="44522"/>
                  <a:pt x="47833" y="43931"/>
                  <a:pt x="46829" y="43931"/>
                </a:cubicBezTo>
                <a:cubicBezTo>
                  <a:pt x="46821" y="43931"/>
                  <a:pt x="46814" y="43931"/>
                  <a:pt x="46807" y="43931"/>
                </a:cubicBezTo>
                <a:cubicBezTo>
                  <a:pt x="45798" y="43935"/>
                  <a:pt x="44904" y="44535"/>
                  <a:pt x="44512" y="45459"/>
                </a:cubicBezTo>
                <a:cubicBezTo>
                  <a:pt x="44311" y="45365"/>
                  <a:pt x="44103" y="45287"/>
                  <a:pt x="43890" y="45230"/>
                </a:cubicBezTo>
                <a:cubicBezTo>
                  <a:pt x="44381" y="44045"/>
                  <a:pt x="45517" y="43282"/>
                  <a:pt x="46803" y="43274"/>
                </a:cubicBezTo>
                <a:cubicBezTo>
                  <a:pt x="46809" y="43274"/>
                  <a:pt x="46815" y="43274"/>
                  <a:pt x="46822" y="43274"/>
                </a:cubicBezTo>
                <a:close/>
                <a:moveTo>
                  <a:pt x="62650" y="43274"/>
                </a:moveTo>
                <a:cubicBezTo>
                  <a:pt x="63920" y="43274"/>
                  <a:pt x="65084" y="44050"/>
                  <a:pt x="65578" y="45217"/>
                </a:cubicBezTo>
                <a:cubicBezTo>
                  <a:pt x="65361" y="45275"/>
                  <a:pt x="65153" y="45349"/>
                  <a:pt x="64953" y="45438"/>
                </a:cubicBezTo>
                <a:cubicBezTo>
                  <a:pt x="64556" y="44522"/>
                  <a:pt x="63664" y="43931"/>
                  <a:pt x="62656" y="43931"/>
                </a:cubicBezTo>
                <a:cubicBezTo>
                  <a:pt x="62648" y="43931"/>
                  <a:pt x="62641" y="43931"/>
                  <a:pt x="62633" y="43931"/>
                </a:cubicBezTo>
                <a:cubicBezTo>
                  <a:pt x="61629" y="43935"/>
                  <a:pt x="60730" y="44535"/>
                  <a:pt x="60338" y="45459"/>
                </a:cubicBezTo>
                <a:cubicBezTo>
                  <a:pt x="60138" y="45365"/>
                  <a:pt x="59934" y="45287"/>
                  <a:pt x="59721" y="45230"/>
                </a:cubicBezTo>
                <a:cubicBezTo>
                  <a:pt x="60211" y="44045"/>
                  <a:pt x="61342" y="43282"/>
                  <a:pt x="62629" y="43274"/>
                </a:cubicBezTo>
                <a:close/>
                <a:moveTo>
                  <a:pt x="78481" y="43274"/>
                </a:moveTo>
                <a:cubicBezTo>
                  <a:pt x="79751" y="43274"/>
                  <a:pt x="80914" y="44050"/>
                  <a:pt x="81405" y="45217"/>
                </a:cubicBezTo>
                <a:cubicBezTo>
                  <a:pt x="81192" y="45275"/>
                  <a:pt x="80984" y="45349"/>
                  <a:pt x="80784" y="45438"/>
                </a:cubicBezTo>
                <a:cubicBezTo>
                  <a:pt x="80382" y="44522"/>
                  <a:pt x="79495" y="43931"/>
                  <a:pt x="78486" y="43931"/>
                </a:cubicBezTo>
                <a:cubicBezTo>
                  <a:pt x="78479" y="43931"/>
                  <a:pt x="78471" y="43931"/>
                  <a:pt x="78464" y="43931"/>
                </a:cubicBezTo>
                <a:cubicBezTo>
                  <a:pt x="77455" y="43935"/>
                  <a:pt x="76560" y="44535"/>
                  <a:pt x="76168" y="45459"/>
                </a:cubicBezTo>
                <a:cubicBezTo>
                  <a:pt x="75968" y="45365"/>
                  <a:pt x="75760" y="45287"/>
                  <a:pt x="75548" y="45230"/>
                </a:cubicBezTo>
                <a:cubicBezTo>
                  <a:pt x="76038" y="44045"/>
                  <a:pt x="77173" y="43282"/>
                  <a:pt x="78460" y="43274"/>
                </a:cubicBezTo>
                <a:close/>
                <a:moveTo>
                  <a:pt x="94307" y="43274"/>
                </a:moveTo>
                <a:cubicBezTo>
                  <a:pt x="95577" y="43274"/>
                  <a:pt x="96741" y="44050"/>
                  <a:pt x="97235" y="45217"/>
                </a:cubicBezTo>
                <a:cubicBezTo>
                  <a:pt x="97019" y="45275"/>
                  <a:pt x="96811" y="45349"/>
                  <a:pt x="96611" y="45438"/>
                </a:cubicBezTo>
                <a:cubicBezTo>
                  <a:pt x="96210" y="44520"/>
                  <a:pt x="95316" y="43931"/>
                  <a:pt x="94307" y="43931"/>
                </a:cubicBezTo>
                <a:lnTo>
                  <a:pt x="94291" y="43931"/>
                </a:lnTo>
                <a:cubicBezTo>
                  <a:pt x="93286" y="43935"/>
                  <a:pt x="92391" y="44535"/>
                  <a:pt x="91995" y="45459"/>
                </a:cubicBezTo>
                <a:cubicBezTo>
                  <a:pt x="91795" y="45365"/>
                  <a:pt x="91591" y="45287"/>
                  <a:pt x="91378" y="45230"/>
                </a:cubicBezTo>
                <a:cubicBezTo>
                  <a:pt x="91868" y="44045"/>
                  <a:pt x="93004" y="43282"/>
                  <a:pt x="94287" y="43274"/>
                </a:cubicBezTo>
                <a:close/>
                <a:moveTo>
                  <a:pt x="7304" y="42563"/>
                </a:moveTo>
                <a:cubicBezTo>
                  <a:pt x="8930" y="42563"/>
                  <a:pt x="10380" y="43576"/>
                  <a:pt x="10943" y="45095"/>
                </a:cubicBezTo>
                <a:cubicBezTo>
                  <a:pt x="10723" y="45108"/>
                  <a:pt x="10506" y="45140"/>
                  <a:pt x="10293" y="45185"/>
                </a:cubicBezTo>
                <a:cubicBezTo>
                  <a:pt x="9787" y="43977"/>
                  <a:pt x="8623" y="43200"/>
                  <a:pt x="7308" y="43200"/>
                </a:cubicBezTo>
                <a:lnTo>
                  <a:pt x="7283" y="43200"/>
                </a:lnTo>
                <a:cubicBezTo>
                  <a:pt x="5980" y="43208"/>
                  <a:pt x="4813" y="43996"/>
                  <a:pt x="4310" y="45202"/>
                </a:cubicBezTo>
                <a:lnTo>
                  <a:pt x="4376" y="45226"/>
                </a:lnTo>
                <a:cubicBezTo>
                  <a:pt x="4866" y="44045"/>
                  <a:pt x="6009" y="43282"/>
                  <a:pt x="7288" y="43274"/>
                </a:cubicBezTo>
                <a:lnTo>
                  <a:pt x="7308" y="43274"/>
                </a:lnTo>
                <a:cubicBezTo>
                  <a:pt x="8591" y="43274"/>
                  <a:pt x="9726" y="44026"/>
                  <a:pt x="10224" y="45206"/>
                </a:cubicBezTo>
                <a:cubicBezTo>
                  <a:pt x="10012" y="45259"/>
                  <a:pt x="9799" y="45328"/>
                  <a:pt x="9599" y="45417"/>
                </a:cubicBezTo>
                <a:cubicBezTo>
                  <a:pt x="9194" y="44511"/>
                  <a:pt x="8300" y="43931"/>
                  <a:pt x="7304" y="43931"/>
                </a:cubicBezTo>
                <a:lnTo>
                  <a:pt x="7292" y="43931"/>
                </a:lnTo>
                <a:cubicBezTo>
                  <a:pt x="6274" y="43935"/>
                  <a:pt x="5372" y="44544"/>
                  <a:pt x="4984" y="45479"/>
                </a:cubicBezTo>
                <a:cubicBezTo>
                  <a:pt x="4572" y="45279"/>
                  <a:pt x="4127" y="45153"/>
                  <a:pt x="3661" y="45108"/>
                </a:cubicBezTo>
                <a:cubicBezTo>
                  <a:pt x="4216" y="43592"/>
                  <a:pt x="5662" y="42575"/>
                  <a:pt x="7279" y="42563"/>
                </a:cubicBezTo>
                <a:close/>
                <a:moveTo>
                  <a:pt x="23134" y="42563"/>
                </a:moveTo>
                <a:cubicBezTo>
                  <a:pt x="24755" y="42563"/>
                  <a:pt x="26210" y="43576"/>
                  <a:pt x="26774" y="45095"/>
                </a:cubicBezTo>
                <a:cubicBezTo>
                  <a:pt x="26553" y="45108"/>
                  <a:pt x="26337" y="45140"/>
                  <a:pt x="26124" y="45185"/>
                </a:cubicBezTo>
                <a:cubicBezTo>
                  <a:pt x="25616" y="43978"/>
                  <a:pt x="24449" y="43200"/>
                  <a:pt x="23133" y="43200"/>
                </a:cubicBezTo>
                <a:cubicBezTo>
                  <a:pt x="23127" y="43200"/>
                  <a:pt x="23120" y="43200"/>
                  <a:pt x="23114" y="43200"/>
                </a:cubicBezTo>
                <a:cubicBezTo>
                  <a:pt x="21807" y="43208"/>
                  <a:pt x="20639" y="43996"/>
                  <a:pt x="20141" y="45202"/>
                </a:cubicBezTo>
                <a:lnTo>
                  <a:pt x="20202" y="45226"/>
                </a:lnTo>
                <a:cubicBezTo>
                  <a:pt x="20692" y="44045"/>
                  <a:pt x="21835" y="43282"/>
                  <a:pt x="23114" y="43274"/>
                </a:cubicBezTo>
                <a:cubicBezTo>
                  <a:pt x="23120" y="43274"/>
                  <a:pt x="23127" y="43274"/>
                  <a:pt x="23134" y="43274"/>
                </a:cubicBezTo>
                <a:cubicBezTo>
                  <a:pt x="24416" y="43274"/>
                  <a:pt x="25555" y="44027"/>
                  <a:pt x="26054" y="45206"/>
                </a:cubicBezTo>
                <a:cubicBezTo>
                  <a:pt x="25839" y="45259"/>
                  <a:pt x="25630" y="45328"/>
                  <a:pt x="25430" y="45417"/>
                </a:cubicBezTo>
                <a:cubicBezTo>
                  <a:pt x="25021" y="44511"/>
                  <a:pt x="24127" y="43931"/>
                  <a:pt x="23134" y="43931"/>
                </a:cubicBezTo>
                <a:lnTo>
                  <a:pt x="23119" y="43931"/>
                </a:lnTo>
                <a:cubicBezTo>
                  <a:pt x="22105" y="43935"/>
                  <a:pt x="21202" y="44544"/>
                  <a:pt x="20815" y="45479"/>
                </a:cubicBezTo>
                <a:cubicBezTo>
                  <a:pt x="20467" y="45312"/>
                  <a:pt x="20096" y="45193"/>
                  <a:pt x="19707" y="45132"/>
                </a:cubicBezTo>
                <a:lnTo>
                  <a:pt x="19699" y="45132"/>
                </a:lnTo>
                <a:cubicBezTo>
                  <a:pt x="19667" y="45128"/>
                  <a:pt x="19630" y="45123"/>
                  <a:pt x="19598" y="45119"/>
                </a:cubicBezTo>
                <a:cubicBezTo>
                  <a:pt x="19594" y="45116"/>
                  <a:pt x="19585" y="45116"/>
                  <a:pt x="19581" y="45116"/>
                </a:cubicBezTo>
                <a:cubicBezTo>
                  <a:pt x="19549" y="45112"/>
                  <a:pt x="19520" y="45108"/>
                  <a:pt x="19492" y="45108"/>
                </a:cubicBezTo>
                <a:cubicBezTo>
                  <a:pt x="20046" y="43592"/>
                  <a:pt x="21492" y="42575"/>
                  <a:pt x="23110" y="42563"/>
                </a:cubicBezTo>
                <a:close/>
                <a:moveTo>
                  <a:pt x="38961" y="42563"/>
                </a:moveTo>
                <a:cubicBezTo>
                  <a:pt x="40586" y="42563"/>
                  <a:pt x="42037" y="43576"/>
                  <a:pt x="42600" y="45095"/>
                </a:cubicBezTo>
                <a:cubicBezTo>
                  <a:pt x="42380" y="45108"/>
                  <a:pt x="42163" y="45140"/>
                  <a:pt x="41951" y="45185"/>
                </a:cubicBezTo>
                <a:cubicBezTo>
                  <a:pt x="41444" y="43977"/>
                  <a:pt x="40280" y="43200"/>
                  <a:pt x="38965" y="43200"/>
                </a:cubicBezTo>
                <a:lnTo>
                  <a:pt x="38940" y="43200"/>
                </a:lnTo>
                <a:cubicBezTo>
                  <a:pt x="37638" y="43208"/>
                  <a:pt x="36469" y="43996"/>
                  <a:pt x="35967" y="45202"/>
                </a:cubicBezTo>
                <a:lnTo>
                  <a:pt x="36033" y="45226"/>
                </a:lnTo>
                <a:cubicBezTo>
                  <a:pt x="36523" y="44045"/>
                  <a:pt x="37666" y="43282"/>
                  <a:pt x="38944" y="43274"/>
                </a:cubicBezTo>
                <a:cubicBezTo>
                  <a:pt x="38951" y="43274"/>
                  <a:pt x="38958" y="43274"/>
                  <a:pt x="38964" y="43274"/>
                </a:cubicBezTo>
                <a:cubicBezTo>
                  <a:pt x="40247" y="43274"/>
                  <a:pt x="41382" y="44027"/>
                  <a:pt x="41881" y="45206"/>
                </a:cubicBezTo>
                <a:cubicBezTo>
                  <a:pt x="41669" y="45259"/>
                  <a:pt x="41457" y="45328"/>
                  <a:pt x="41257" y="45417"/>
                </a:cubicBezTo>
                <a:cubicBezTo>
                  <a:pt x="40852" y="44511"/>
                  <a:pt x="39958" y="43931"/>
                  <a:pt x="38961" y="43931"/>
                </a:cubicBezTo>
                <a:lnTo>
                  <a:pt x="38949" y="43931"/>
                </a:lnTo>
                <a:cubicBezTo>
                  <a:pt x="37932" y="43935"/>
                  <a:pt x="37033" y="44544"/>
                  <a:pt x="36641" y="45479"/>
                </a:cubicBezTo>
                <a:cubicBezTo>
                  <a:pt x="36229" y="45279"/>
                  <a:pt x="35783" y="45153"/>
                  <a:pt x="35317" y="45108"/>
                </a:cubicBezTo>
                <a:cubicBezTo>
                  <a:pt x="35873" y="43592"/>
                  <a:pt x="37319" y="42575"/>
                  <a:pt x="38936" y="42563"/>
                </a:cubicBezTo>
                <a:close/>
                <a:moveTo>
                  <a:pt x="54792" y="42563"/>
                </a:moveTo>
                <a:cubicBezTo>
                  <a:pt x="56413" y="42563"/>
                  <a:pt x="57867" y="43576"/>
                  <a:pt x="58431" y="45095"/>
                </a:cubicBezTo>
                <a:cubicBezTo>
                  <a:pt x="58211" y="45108"/>
                  <a:pt x="57994" y="45140"/>
                  <a:pt x="57781" y="45185"/>
                </a:cubicBezTo>
                <a:cubicBezTo>
                  <a:pt x="57270" y="43977"/>
                  <a:pt x="56107" y="43200"/>
                  <a:pt x="54792" y="43200"/>
                </a:cubicBezTo>
                <a:lnTo>
                  <a:pt x="54771" y="43200"/>
                </a:lnTo>
                <a:cubicBezTo>
                  <a:pt x="53464" y="43208"/>
                  <a:pt x="52296" y="43996"/>
                  <a:pt x="51798" y="45202"/>
                </a:cubicBezTo>
                <a:lnTo>
                  <a:pt x="51859" y="45226"/>
                </a:lnTo>
                <a:cubicBezTo>
                  <a:pt x="52349" y="44045"/>
                  <a:pt x="53493" y="43282"/>
                  <a:pt x="54771" y="43274"/>
                </a:cubicBezTo>
                <a:cubicBezTo>
                  <a:pt x="54778" y="43274"/>
                  <a:pt x="54784" y="43274"/>
                  <a:pt x="54791" y="43274"/>
                </a:cubicBezTo>
                <a:cubicBezTo>
                  <a:pt x="56078" y="43274"/>
                  <a:pt x="57212" y="44027"/>
                  <a:pt x="57712" y="45206"/>
                </a:cubicBezTo>
                <a:cubicBezTo>
                  <a:pt x="57495" y="45259"/>
                  <a:pt x="57287" y="45328"/>
                  <a:pt x="57087" y="45417"/>
                </a:cubicBezTo>
                <a:cubicBezTo>
                  <a:pt x="56678" y="44511"/>
                  <a:pt x="55784" y="43931"/>
                  <a:pt x="54792" y="43931"/>
                </a:cubicBezTo>
                <a:lnTo>
                  <a:pt x="54775" y="43931"/>
                </a:lnTo>
                <a:cubicBezTo>
                  <a:pt x="53762" y="43935"/>
                  <a:pt x="52859" y="44544"/>
                  <a:pt x="52471" y="45479"/>
                </a:cubicBezTo>
                <a:cubicBezTo>
                  <a:pt x="52060" y="45279"/>
                  <a:pt x="51610" y="45153"/>
                  <a:pt x="51148" y="45108"/>
                </a:cubicBezTo>
                <a:cubicBezTo>
                  <a:pt x="51704" y="43592"/>
                  <a:pt x="53150" y="42575"/>
                  <a:pt x="54767" y="42563"/>
                </a:cubicBezTo>
                <a:close/>
                <a:moveTo>
                  <a:pt x="70618" y="42563"/>
                </a:moveTo>
                <a:cubicBezTo>
                  <a:pt x="72243" y="42563"/>
                  <a:pt x="73693" y="43576"/>
                  <a:pt x="74257" y="45095"/>
                </a:cubicBezTo>
                <a:cubicBezTo>
                  <a:pt x="74036" y="45108"/>
                  <a:pt x="73821" y="45140"/>
                  <a:pt x="73608" y="45185"/>
                </a:cubicBezTo>
                <a:cubicBezTo>
                  <a:pt x="73101" y="43977"/>
                  <a:pt x="71938" y="43200"/>
                  <a:pt x="70622" y="43200"/>
                </a:cubicBezTo>
                <a:lnTo>
                  <a:pt x="70598" y="43200"/>
                </a:lnTo>
                <a:cubicBezTo>
                  <a:pt x="69295" y="43208"/>
                  <a:pt x="68126" y="43996"/>
                  <a:pt x="67625" y="45202"/>
                </a:cubicBezTo>
                <a:lnTo>
                  <a:pt x="67689" y="45226"/>
                </a:lnTo>
                <a:cubicBezTo>
                  <a:pt x="68179" y="44045"/>
                  <a:pt x="69323" y="43282"/>
                  <a:pt x="70602" y="43274"/>
                </a:cubicBezTo>
                <a:lnTo>
                  <a:pt x="70622" y="43274"/>
                </a:lnTo>
                <a:cubicBezTo>
                  <a:pt x="71904" y="43274"/>
                  <a:pt x="73040" y="44026"/>
                  <a:pt x="73538" y="45206"/>
                </a:cubicBezTo>
                <a:cubicBezTo>
                  <a:pt x="73326" y="45259"/>
                  <a:pt x="73114" y="45328"/>
                  <a:pt x="72914" y="45417"/>
                </a:cubicBezTo>
                <a:cubicBezTo>
                  <a:pt x="72509" y="44511"/>
                  <a:pt x="71615" y="43931"/>
                  <a:pt x="70618" y="43931"/>
                </a:cubicBezTo>
                <a:lnTo>
                  <a:pt x="70605" y="43931"/>
                </a:lnTo>
                <a:cubicBezTo>
                  <a:pt x="69589" y="43935"/>
                  <a:pt x="68690" y="44544"/>
                  <a:pt x="68298" y="45479"/>
                </a:cubicBezTo>
                <a:cubicBezTo>
                  <a:pt x="67885" y="45279"/>
                  <a:pt x="67440" y="45153"/>
                  <a:pt x="66975" y="45108"/>
                </a:cubicBezTo>
                <a:cubicBezTo>
                  <a:pt x="67534" y="43592"/>
                  <a:pt x="68976" y="42575"/>
                  <a:pt x="70594" y="42563"/>
                </a:cubicBezTo>
                <a:close/>
                <a:moveTo>
                  <a:pt x="86449" y="42563"/>
                </a:moveTo>
                <a:cubicBezTo>
                  <a:pt x="88074" y="42563"/>
                  <a:pt x="89524" y="43576"/>
                  <a:pt x="90087" y="45095"/>
                </a:cubicBezTo>
                <a:cubicBezTo>
                  <a:pt x="89867" y="45108"/>
                  <a:pt x="89651" y="45140"/>
                  <a:pt x="89438" y="45185"/>
                </a:cubicBezTo>
                <a:cubicBezTo>
                  <a:pt x="88928" y="43977"/>
                  <a:pt x="87764" y="43200"/>
                  <a:pt x="86449" y="43200"/>
                </a:cubicBezTo>
                <a:lnTo>
                  <a:pt x="86428" y="43200"/>
                </a:lnTo>
                <a:cubicBezTo>
                  <a:pt x="85122" y="43208"/>
                  <a:pt x="83953" y="43996"/>
                  <a:pt x="83455" y="45202"/>
                </a:cubicBezTo>
                <a:lnTo>
                  <a:pt x="83516" y="45226"/>
                </a:lnTo>
                <a:cubicBezTo>
                  <a:pt x="84010" y="44045"/>
                  <a:pt x="85150" y="43282"/>
                  <a:pt x="86428" y="43274"/>
                </a:cubicBezTo>
                <a:lnTo>
                  <a:pt x="86449" y="43274"/>
                </a:lnTo>
                <a:cubicBezTo>
                  <a:pt x="87731" y="43274"/>
                  <a:pt x="88871" y="44026"/>
                  <a:pt x="89369" y="45206"/>
                </a:cubicBezTo>
                <a:cubicBezTo>
                  <a:pt x="89152" y="45259"/>
                  <a:pt x="88944" y="45328"/>
                  <a:pt x="88744" y="45417"/>
                </a:cubicBezTo>
                <a:cubicBezTo>
                  <a:pt x="88336" y="44511"/>
                  <a:pt x="87441" y="43931"/>
                  <a:pt x="86449" y="43931"/>
                </a:cubicBezTo>
                <a:lnTo>
                  <a:pt x="86432" y="43931"/>
                </a:lnTo>
                <a:cubicBezTo>
                  <a:pt x="85420" y="43935"/>
                  <a:pt x="84517" y="44544"/>
                  <a:pt x="84129" y="45479"/>
                </a:cubicBezTo>
                <a:cubicBezTo>
                  <a:pt x="83716" y="45279"/>
                  <a:pt x="83267" y="45153"/>
                  <a:pt x="82805" y="45108"/>
                </a:cubicBezTo>
                <a:cubicBezTo>
                  <a:pt x="83361" y="43592"/>
                  <a:pt x="84807" y="42575"/>
                  <a:pt x="86424" y="42563"/>
                </a:cubicBezTo>
                <a:close/>
                <a:moveTo>
                  <a:pt x="15166" y="44001"/>
                </a:moveTo>
                <a:cubicBezTo>
                  <a:pt x="16146" y="44001"/>
                  <a:pt x="17017" y="44572"/>
                  <a:pt x="17404" y="45466"/>
                </a:cubicBezTo>
                <a:cubicBezTo>
                  <a:pt x="17217" y="45557"/>
                  <a:pt x="17036" y="45662"/>
                  <a:pt x="16865" y="45777"/>
                </a:cubicBezTo>
                <a:cubicBezTo>
                  <a:pt x="16591" y="45083"/>
                  <a:pt x="15918" y="44618"/>
                  <a:pt x="15166" y="44618"/>
                </a:cubicBezTo>
                <a:lnTo>
                  <a:pt x="15154" y="44618"/>
                </a:lnTo>
                <a:cubicBezTo>
                  <a:pt x="14395" y="44625"/>
                  <a:pt x="13716" y="45099"/>
                  <a:pt x="13454" y="45806"/>
                </a:cubicBezTo>
                <a:cubicBezTo>
                  <a:pt x="13283" y="45687"/>
                  <a:pt x="13104" y="45581"/>
                  <a:pt x="12915" y="45487"/>
                </a:cubicBezTo>
                <a:cubicBezTo>
                  <a:pt x="13300" y="44589"/>
                  <a:pt x="14169" y="44009"/>
                  <a:pt x="15149" y="44001"/>
                </a:cubicBezTo>
                <a:close/>
                <a:moveTo>
                  <a:pt x="30993" y="44001"/>
                </a:moveTo>
                <a:cubicBezTo>
                  <a:pt x="31973" y="44001"/>
                  <a:pt x="32842" y="44572"/>
                  <a:pt x="33234" y="45466"/>
                </a:cubicBezTo>
                <a:cubicBezTo>
                  <a:pt x="33047" y="45557"/>
                  <a:pt x="32863" y="45662"/>
                  <a:pt x="32691" y="45777"/>
                </a:cubicBezTo>
                <a:cubicBezTo>
                  <a:pt x="32422" y="45083"/>
                  <a:pt x="31748" y="44618"/>
                  <a:pt x="30993" y="44618"/>
                </a:cubicBezTo>
                <a:lnTo>
                  <a:pt x="30980" y="44618"/>
                </a:lnTo>
                <a:cubicBezTo>
                  <a:pt x="30225" y="44625"/>
                  <a:pt x="29547" y="45099"/>
                  <a:pt x="29281" y="45806"/>
                </a:cubicBezTo>
                <a:cubicBezTo>
                  <a:pt x="29114" y="45687"/>
                  <a:pt x="28930" y="45581"/>
                  <a:pt x="28746" y="45487"/>
                </a:cubicBezTo>
                <a:cubicBezTo>
                  <a:pt x="29126" y="44589"/>
                  <a:pt x="30000" y="44009"/>
                  <a:pt x="30976" y="44001"/>
                </a:cubicBezTo>
                <a:close/>
                <a:moveTo>
                  <a:pt x="46823" y="44001"/>
                </a:moveTo>
                <a:cubicBezTo>
                  <a:pt x="47803" y="44001"/>
                  <a:pt x="48673" y="44572"/>
                  <a:pt x="49061" y="45466"/>
                </a:cubicBezTo>
                <a:cubicBezTo>
                  <a:pt x="48874" y="45557"/>
                  <a:pt x="48694" y="45662"/>
                  <a:pt x="48522" y="45777"/>
                </a:cubicBezTo>
                <a:cubicBezTo>
                  <a:pt x="48249" y="45083"/>
                  <a:pt x="47575" y="44618"/>
                  <a:pt x="46823" y="44618"/>
                </a:cubicBezTo>
                <a:lnTo>
                  <a:pt x="46811" y="44618"/>
                </a:lnTo>
                <a:cubicBezTo>
                  <a:pt x="46051" y="44625"/>
                  <a:pt x="45374" y="45099"/>
                  <a:pt x="45112" y="45806"/>
                </a:cubicBezTo>
                <a:cubicBezTo>
                  <a:pt x="44940" y="45687"/>
                  <a:pt x="44761" y="45581"/>
                  <a:pt x="44573" y="45487"/>
                </a:cubicBezTo>
                <a:cubicBezTo>
                  <a:pt x="44957" y="44589"/>
                  <a:pt x="45826" y="44009"/>
                  <a:pt x="46807" y="44001"/>
                </a:cubicBezTo>
                <a:close/>
                <a:moveTo>
                  <a:pt x="62650" y="44001"/>
                </a:moveTo>
                <a:cubicBezTo>
                  <a:pt x="63630" y="44001"/>
                  <a:pt x="64500" y="44572"/>
                  <a:pt x="64892" y="45466"/>
                </a:cubicBezTo>
                <a:cubicBezTo>
                  <a:pt x="64705" y="45557"/>
                  <a:pt x="64520" y="45662"/>
                  <a:pt x="64349" y="45777"/>
                </a:cubicBezTo>
                <a:cubicBezTo>
                  <a:pt x="64079" y="45083"/>
                  <a:pt x="63406" y="44618"/>
                  <a:pt x="62650" y="44618"/>
                </a:cubicBezTo>
                <a:lnTo>
                  <a:pt x="62637" y="44618"/>
                </a:lnTo>
                <a:cubicBezTo>
                  <a:pt x="61881" y="44625"/>
                  <a:pt x="61204" y="45099"/>
                  <a:pt x="60938" y="45806"/>
                </a:cubicBezTo>
                <a:cubicBezTo>
                  <a:pt x="60771" y="45687"/>
                  <a:pt x="60588" y="45581"/>
                  <a:pt x="60403" y="45487"/>
                </a:cubicBezTo>
                <a:cubicBezTo>
                  <a:pt x="60784" y="44589"/>
                  <a:pt x="61657" y="44009"/>
                  <a:pt x="62633" y="44001"/>
                </a:cubicBezTo>
                <a:close/>
                <a:moveTo>
                  <a:pt x="78481" y="44001"/>
                </a:moveTo>
                <a:cubicBezTo>
                  <a:pt x="79461" y="44001"/>
                  <a:pt x="80330" y="44572"/>
                  <a:pt x="80718" y="45466"/>
                </a:cubicBezTo>
                <a:cubicBezTo>
                  <a:pt x="80530" y="45557"/>
                  <a:pt x="80351" y="45662"/>
                  <a:pt x="80179" y="45777"/>
                </a:cubicBezTo>
                <a:cubicBezTo>
                  <a:pt x="79906" y="45083"/>
                  <a:pt x="79231" y="44618"/>
                  <a:pt x="78481" y="44618"/>
                </a:cubicBezTo>
                <a:lnTo>
                  <a:pt x="78468" y="44618"/>
                </a:lnTo>
                <a:cubicBezTo>
                  <a:pt x="77708" y="44625"/>
                  <a:pt x="77031" y="45099"/>
                  <a:pt x="76769" y="45806"/>
                </a:cubicBezTo>
                <a:cubicBezTo>
                  <a:pt x="76598" y="45687"/>
                  <a:pt x="76418" y="45581"/>
                  <a:pt x="76230" y="45487"/>
                </a:cubicBezTo>
                <a:cubicBezTo>
                  <a:pt x="76614" y="44589"/>
                  <a:pt x="77484" y="44009"/>
                  <a:pt x="78464" y="44001"/>
                </a:cubicBezTo>
                <a:close/>
                <a:moveTo>
                  <a:pt x="94303" y="44001"/>
                </a:moveTo>
                <a:cubicBezTo>
                  <a:pt x="95286" y="44001"/>
                  <a:pt x="96159" y="44572"/>
                  <a:pt x="96549" y="45466"/>
                </a:cubicBezTo>
                <a:cubicBezTo>
                  <a:pt x="96361" y="45557"/>
                  <a:pt x="96178" y="45662"/>
                  <a:pt x="96006" y="45777"/>
                </a:cubicBezTo>
                <a:cubicBezTo>
                  <a:pt x="95736" y="45083"/>
                  <a:pt x="95062" y="44618"/>
                  <a:pt x="94307" y="44618"/>
                </a:cubicBezTo>
                <a:lnTo>
                  <a:pt x="94295" y="44618"/>
                </a:lnTo>
                <a:cubicBezTo>
                  <a:pt x="93539" y="44625"/>
                  <a:pt x="92861" y="45099"/>
                  <a:pt x="92596" y="45806"/>
                </a:cubicBezTo>
                <a:cubicBezTo>
                  <a:pt x="92428" y="45687"/>
                  <a:pt x="92249" y="45581"/>
                  <a:pt x="92061" y="45487"/>
                </a:cubicBezTo>
                <a:cubicBezTo>
                  <a:pt x="92440" y="44589"/>
                  <a:pt x="93314" y="44009"/>
                  <a:pt x="94291" y="44001"/>
                </a:cubicBezTo>
                <a:cubicBezTo>
                  <a:pt x="94295" y="44001"/>
                  <a:pt x="94299" y="44001"/>
                  <a:pt x="94303" y="44001"/>
                </a:cubicBezTo>
                <a:close/>
                <a:moveTo>
                  <a:pt x="7304" y="44001"/>
                </a:moveTo>
                <a:cubicBezTo>
                  <a:pt x="8272" y="44001"/>
                  <a:pt x="9142" y="44565"/>
                  <a:pt x="9534" y="45447"/>
                </a:cubicBezTo>
                <a:cubicBezTo>
                  <a:pt x="9346" y="45532"/>
                  <a:pt x="9166" y="45634"/>
                  <a:pt x="8991" y="45749"/>
                </a:cubicBezTo>
                <a:cubicBezTo>
                  <a:pt x="8713" y="45070"/>
                  <a:pt x="8039" y="44618"/>
                  <a:pt x="7304" y="44618"/>
                </a:cubicBezTo>
                <a:lnTo>
                  <a:pt x="7296" y="44618"/>
                </a:lnTo>
                <a:cubicBezTo>
                  <a:pt x="6519" y="44625"/>
                  <a:pt x="5842" y="45112"/>
                  <a:pt x="5584" y="45834"/>
                </a:cubicBezTo>
                <a:cubicBezTo>
                  <a:pt x="5413" y="45712"/>
                  <a:pt x="5233" y="45602"/>
                  <a:pt x="5049" y="45508"/>
                </a:cubicBezTo>
                <a:cubicBezTo>
                  <a:pt x="5425" y="44597"/>
                  <a:pt x="6303" y="44009"/>
                  <a:pt x="7292" y="44001"/>
                </a:cubicBezTo>
                <a:close/>
                <a:moveTo>
                  <a:pt x="23134" y="44001"/>
                </a:moveTo>
                <a:cubicBezTo>
                  <a:pt x="24099" y="44001"/>
                  <a:pt x="24968" y="44565"/>
                  <a:pt x="25364" y="45447"/>
                </a:cubicBezTo>
                <a:cubicBezTo>
                  <a:pt x="25177" y="45532"/>
                  <a:pt x="24993" y="45634"/>
                  <a:pt x="24821" y="45749"/>
                </a:cubicBezTo>
                <a:cubicBezTo>
                  <a:pt x="24540" y="45070"/>
                  <a:pt x="23869" y="44618"/>
                  <a:pt x="23134" y="44618"/>
                </a:cubicBezTo>
                <a:lnTo>
                  <a:pt x="23122" y="44618"/>
                </a:lnTo>
                <a:cubicBezTo>
                  <a:pt x="22350" y="44625"/>
                  <a:pt x="21668" y="45112"/>
                  <a:pt x="21415" y="45834"/>
                </a:cubicBezTo>
                <a:cubicBezTo>
                  <a:pt x="21243" y="45712"/>
                  <a:pt x="21064" y="45602"/>
                  <a:pt x="20876" y="45508"/>
                </a:cubicBezTo>
                <a:cubicBezTo>
                  <a:pt x="21256" y="44597"/>
                  <a:pt x="22133" y="44009"/>
                  <a:pt x="23119" y="44001"/>
                </a:cubicBezTo>
                <a:close/>
                <a:moveTo>
                  <a:pt x="38961" y="44001"/>
                </a:moveTo>
                <a:cubicBezTo>
                  <a:pt x="39929" y="44001"/>
                  <a:pt x="40799" y="44565"/>
                  <a:pt x="41191" y="45447"/>
                </a:cubicBezTo>
                <a:cubicBezTo>
                  <a:pt x="41003" y="45532"/>
                  <a:pt x="40823" y="45634"/>
                  <a:pt x="40648" y="45749"/>
                </a:cubicBezTo>
                <a:cubicBezTo>
                  <a:pt x="40370" y="45070"/>
                  <a:pt x="39696" y="44618"/>
                  <a:pt x="38961" y="44618"/>
                </a:cubicBezTo>
                <a:lnTo>
                  <a:pt x="38953" y="44618"/>
                </a:lnTo>
                <a:cubicBezTo>
                  <a:pt x="38177" y="44625"/>
                  <a:pt x="37498" y="45112"/>
                  <a:pt x="37242" y="45834"/>
                </a:cubicBezTo>
                <a:cubicBezTo>
                  <a:pt x="37221" y="45822"/>
                  <a:pt x="37196" y="45806"/>
                  <a:pt x="37176" y="45790"/>
                </a:cubicBezTo>
                <a:cubicBezTo>
                  <a:pt x="37025" y="45683"/>
                  <a:pt x="36870" y="45594"/>
                  <a:pt x="36706" y="45508"/>
                </a:cubicBezTo>
                <a:cubicBezTo>
                  <a:pt x="37082" y="44597"/>
                  <a:pt x="37960" y="44009"/>
                  <a:pt x="38949" y="44001"/>
                </a:cubicBezTo>
                <a:close/>
                <a:moveTo>
                  <a:pt x="54792" y="44001"/>
                </a:moveTo>
                <a:cubicBezTo>
                  <a:pt x="55755" y="44001"/>
                  <a:pt x="56626" y="44565"/>
                  <a:pt x="57022" y="45447"/>
                </a:cubicBezTo>
                <a:cubicBezTo>
                  <a:pt x="56833" y="45532"/>
                  <a:pt x="56650" y="45634"/>
                  <a:pt x="56478" y="45749"/>
                </a:cubicBezTo>
                <a:cubicBezTo>
                  <a:pt x="56196" y="45070"/>
                  <a:pt x="55527" y="44618"/>
                  <a:pt x="54792" y="44618"/>
                </a:cubicBezTo>
                <a:lnTo>
                  <a:pt x="54780" y="44618"/>
                </a:lnTo>
                <a:cubicBezTo>
                  <a:pt x="54007" y="44625"/>
                  <a:pt x="53325" y="45112"/>
                  <a:pt x="53072" y="45834"/>
                </a:cubicBezTo>
                <a:cubicBezTo>
                  <a:pt x="52917" y="45724"/>
                  <a:pt x="52758" y="45626"/>
                  <a:pt x="52590" y="45536"/>
                </a:cubicBezTo>
                <a:cubicBezTo>
                  <a:pt x="52569" y="45528"/>
                  <a:pt x="52554" y="45520"/>
                  <a:pt x="52533" y="45508"/>
                </a:cubicBezTo>
                <a:cubicBezTo>
                  <a:pt x="52912" y="44597"/>
                  <a:pt x="53791" y="44009"/>
                  <a:pt x="54775" y="44001"/>
                </a:cubicBezTo>
                <a:close/>
                <a:moveTo>
                  <a:pt x="70618" y="44001"/>
                </a:moveTo>
                <a:cubicBezTo>
                  <a:pt x="71586" y="44001"/>
                  <a:pt x="72456" y="44565"/>
                  <a:pt x="72848" y="45447"/>
                </a:cubicBezTo>
                <a:cubicBezTo>
                  <a:pt x="72660" y="45532"/>
                  <a:pt x="72481" y="45634"/>
                  <a:pt x="72305" y="45749"/>
                </a:cubicBezTo>
                <a:cubicBezTo>
                  <a:pt x="72024" y="45069"/>
                  <a:pt x="71351" y="44618"/>
                  <a:pt x="70620" y="44618"/>
                </a:cubicBezTo>
                <a:cubicBezTo>
                  <a:pt x="70617" y="44618"/>
                  <a:pt x="70614" y="44618"/>
                  <a:pt x="70610" y="44618"/>
                </a:cubicBezTo>
                <a:cubicBezTo>
                  <a:pt x="69834" y="44625"/>
                  <a:pt x="69156" y="45112"/>
                  <a:pt x="68899" y="45834"/>
                </a:cubicBezTo>
                <a:cubicBezTo>
                  <a:pt x="68727" y="45712"/>
                  <a:pt x="68547" y="45602"/>
                  <a:pt x="68364" y="45508"/>
                </a:cubicBezTo>
                <a:cubicBezTo>
                  <a:pt x="68739" y="44597"/>
                  <a:pt x="69617" y="44009"/>
                  <a:pt x="70605" y="44001"/>
                </a:cubicBezTo>
                <a:close/>
                <a:moveTo>
                  <a:pt x="86449" y="44001"/>
                </a:moveTo>
                <a:cubicBezTo>
                  <a:pt x="87412" y="44001"/>
                  <a:pt x="88283" y="44565"/>
                  <a:pt x="88679" y="45447"/>
                </a:cubicBezTo>
                <a:cubicBezTo>
                  <a:pt x="88491" y="45532"/>
                  <a:pt x="88307" y="45634"/>
                  <a:pt x="88136" y="45749"/>
                </a:cubicBezTo>
                <a:cubicBezTo>
                  <a:pt x="87853" y="45070"/>
                  <a:pt x="87184" y="44618"/>
                  <a:pt x="86449" y="44618"/>
                </a:cubicBezTo>
                <a:lnTo>
                  <a:pt x="86436" y="44618"/>
                </a:lnTo>
                <a:cubicBezTo>
                  <a:pt x="85665" y="44625"/>
                  <a:pt x="84982" y="45112"/>
                  <a:pt x="84729" y="45834"/>
                </a:cubicBezTo>
                <a:cubicBezTo>
                  <a:pt x="84558" y="45712"/>
                  <a:pt x="84378" y="45602"/>
                  <a:pt x="84190" y="45508"/>
                </a:cubicBezTo>
                <a:cubicBezTo>
                  <a:pt x="84570" y="44597"/>
                  <a:pt x="85448" y="44009"/>
                  <a:pt x="86432" y="44001"/>
                </a:cubicBezTo>
                <a:close/>
                <a:moveTo>
                  <a:pt x="15166" y="44691"/>
                </a:moveTo>
                <a:cubicBezTo>
                  <a:pt x="15893" y="44691"/>
                  <a:pt x="16546" y="45140"/>
                  <a:pt x="16804" y="45822"/>
                </a:cubicBezTo>
                <a:cubicBezTo>
                  <a:pt x="16649" y="45932"/>
                  <a:pt x="16497" y="46055"/>
                  <a:pt x="16359" y="46190"/>
                </a:cubicBezTo>
                <a:cubicBezTo>
                  <a:pt x="16240" y="45634"/>
                  <a:pt x="15737" y="45221"/>
                  <a:pt x="15166" y="45221"/>
                </a:cubicBezTo>
                <a:lnTo>
                  <a:pt x="15158" y="45221"/>
                </a:lnTo>
                <a:cubicBezTo>
                  <a:pt x="14561" y="45226"/>
                  <a:pt x="14063" y="45655"/>
                  <a:pt x="13961" y="46235"/>
                </a:cubicBezTo>
                <a:cubicBezTo>
                  <a:pt x="13822" y="46096"/>
                  <a:pt x="13671" y="45965"/>
                  <a:pt x="13512" y="45851"/>
                </a:cubicBezTo>
                <a:cubicBezTo>
                  <a:pt x="13761" y="45161"/>
                  <a:pt x="14419" y="44695"/>
                  <a:pt x="15154" y="44691"/>
                </a:cubicBezTo>
                <a:close/>
                <a:moveTo>
                  <a:pt x="30993" y="44691"/>
                </a:moveTo>
                <a:cubicBezTo>
                  <a:pt x="31724" y="44691"/>
                  <a:pt x="32377" y="45140"/>
                  <a:pt x="32635" y="45822"/>
                </a:cubicBezTo>
                <a:cubicBezTo>
                  <a:pt x="32475" y="45932"/>
                  <a:pt x="32328" y="46055"/>
                  <a:pt x="32190" y="46190"/>
                </a:cubicBezTo>
                <a:cubicBezTo>
                  <a:pt x="32071" y="45630"/>
                  <a:pt x="31564" y="45221"/>
                  <a:pt x="30985" y="45221"/>
                </a:cubicBezTo>
                <a:cubicBezTo>
                  <a:pt x="30388" y="45226"/>
                  <a:pt x="29890" y="45655"/>
                  <a:pt x="29792" y="46235"/>
                </a:cubicBezTo>
                <a:cubicBezTo>
                  <a:pt x="29649" y="46096"/>
                  <a:pt x="29502" y="45965"/>
                  <a:pt x="29343" y="45851"/>
                </a:cubicBezTo>
                <a:cubicBezTo>
                  <a:pt x="29592" y="45161"/>
                  <a:pt x="30245" y="44695"/>
                  <a:pt x="30980" y="44691"/>
                </a:cubicBezTo>
                <a:close/>
                <a:moveTo>
                  <a:pt x="46823" y="44691"/>
                </a:moveTo>
                <a:cubicBezTo>
                  <a:pt x="47551" y="44691"/>
                  <a:pt x="48203" y="45140"/>
                  <a:pt x="48461" y="45822"/>
                </a:cubicBezTo>
                <a:cubicBezTo>
                  <a:pt x="48305" y="45932"/>
                  <a:pt x="48154" y="46055"/>
                  <a:pt x="48016" y="46190"/>
                </a:cubicBezTo>
                <a:cubicBezTo>
                  <a:pt x="47898" y="45630"/>
                  <a:pt x="47391" y="45221"/>
                  <a:pt x="46815" y="45221"/>
                </a:cubicBezTo>
                <a:cubicBezTo>
                  <a:pt x="46218" y="45226"/>
                  <a:pt x="45721" y="45655"/>
                  <a:pt x="45619" y="46235"/>
                </a:cubicBezTo>
                <a:cubicBezTo>
                  <a:pt x="45479" y="46096"/>
                  <a:pt x="45328" y="45965"/>
                  <a:pt x="45169" y="45851"/>
                </a:cubicBezTo>
                <a:cubicBezTo>
                  <a:pt x="45419" y="45161"/>
                  <a:pt x="46075" y="44695"/>
                  <a:pt x="46811" y="44691"/>
                </a:cubicBezTo>
                <a:close/>
                <a:moveTo>
                  <a:pt x="62650" y="44691"/>
                </a:moveTo>
                <a:cubicBezTo>
                  <a:pt x="63381" y="44691"/>
                  <a:pt x="64034" y="45140"/>
                  <a:pt x="64292" y="45822"/>
                </a:cubicBezTo>
                <a:cubicBezTo>
                  <a:pt x="64132" y="45932"/>
                  <a:pt x="63985" y="46055"/>
                  <a:pt x="63847" y="46190"/>
                </a:cubicBezTo>
                <a:cubicBezTo>
                  <a:pt x="63728" y="45634"/>
                  <a:pt x="63225" y="45221"/>
                  <a:pt x="62650" y="45221"/>
                </a:cubicBezTo>
                <a:lnTo>
                  <a:pt x="62641" y="45221"/>
                </a:lnTo>
                <a:cubicBezTo>
                  <a:pt x="62045" y="45226"/>
                  <a:pt x="61547" y="45655"/>
                  <a:pt x="61449" y="46235"/>
                </a:cubicBezTo>
                <a:cubicBezTo>
                  <a:pt x="61306" y="46096"/>
                  <a:pt x="61159" y="45965"/>
                  <a:pt x="60999" y="45851"/>
                </a:cubicBezTo>
                <a:cubicBezTo>
                  <a:pt x="61249" y="45161"/>
                  <a:pt x="61902" y="44695"/>
                  <a:pt x="62637" y="44691"/>
                </a:cubicBezTo>
                <a:close/>
                <a:moveTo>
                  <a:pt x="78481" y="44691"/>
                </a:moveTo>
                <a:cubicBezTo>
                  <a:pt x="79207" y="44691"/>
                  <a:pt x="79861" y="45140"/>
                  <a:pt x="80119" y="45822"/>
                </a:cubicBezTo>
                <a:cubicBezTo>
                  <a:pt x="79963" y="45932"/>
                  <a:pt x="79812" y="46055"/>
                  <a:pt x="79673" y="46190"/>
                </a:cubicBezTo>
                <a:cubicBezTo>
                  <a:pt x="79555" y="45634"/>
                  <a:pt x="79052" y="45221"/>
                  <a:pt x="78481" y="45221"/>
                </a:cubicBezTo>
                <a:lnTo>
                  <a:pt x="78472" y="45221"/>
                </a:lnTo>
                <a:cubicBezTo>
                  <a:pt x="77876" y="45226"/>
                  <a:pt x="77378" y="45655"/>
                  <a:pt x="77276" y="46235"/>
                </a:cubicBezTo>
                <a:cubicBezTo>
                  <a:pt x="77137" y="46096"/>
                  <a:pt x="76986" y="45965"/>
                  <a:pt x="76826" y="45851"/>
                </a:cubicBezTo>
                <a:cubicBezTo>
                  <a:pt x="77075" y="45161"/>
                  <a:pt x="77733" y="44695"/>
                  <a:pt x="78468" y="44691"/>
                </a:cubicBezTo>
                <a:close/>
                <a:moveTo>
                  <a:pt x="94307" y="44691"/>
                </a:moveTo>
                <a:cubicBezTo>
                  <a:pt x="95038" y="44691"/>
                  <a:pt x="95691" y="45140"/>
                  <a:pt x="95949" y="45822"/>
                </a:cubicBezTo>
                <a:cubicBezTo>
                  <a:pt x="95789" y="45932"/>
                  <a:pt x="95642" y="46055"/>
                  <a:pt x="95503" y="46190"/>
                </a:cubicBezTo>
                <a:cubicBezTo>
                  <a:pt x="95386" y="45634"/>
                  <a:pt x="94883" y="45221"/>
                  <a:pt x="94307" y="45221"/>
                </a:cubicBezTo>
                <a:lnTo>
                  <a:pt x="94298" y="45221"/>
                </a:lnTo>
                <a:cubicBezTo>
                  <a:pt x="93702" y="45226"/>
                  <a:pt x="93205" y="45655"/>
                  <a:pt x="93106" y="46235"/>
                </a:cubicBezTo>
                <a:cubicBezTo>
                  <a:pt x="92963" y="46092"/>
                  <a:pt x="92816" y="45965"/>
                  <a:pt x="92657" y="45851"/>
                </a:cubicBezTo>
                <a:cubicBezTo>
                  <a:pt x="92906" y="45161"/>
                  <a:pt x="93563" y="44695"/>
                  <a:pt x="94298" y="44691"/>
                </a:cubicBezTo>
                <a:close/>
                <a:moveTo>
                  <a:pt x="7317" y="44691"/>
                </a:moveTo>
                <a:cubicBezTo>
                  <a:pt x="8023" y="44691"/>
                  <a:pt x="8667" y="45130"/>
                  <a:pt x="8934" y="45785"/>
                </a:cubicBezTo>
                <a:cubicBezTo>
                  <a:pt x="8778" y="45896"/>
                  <a:pt x="8627" y="46014"/>
                  <a:pt x="8489" y="46145"/>
                </a:cubicBezTo>
                <a:cubicBezTo>
                  <a:pt x="8353" y="45606"/>
                  <a:pt x="7863" y="45221"/>
                  <a:pt x="7304" y="45221"/>
                </a:cubicBezTo>
                <a:lnTo>
                  <a:pt x="7300" y="45221"/>
                </a:lnTo>
                <a:cubicBezTo>
                  <a:pt x="6687" y="45226"/>
                  <a:pt x="6176" y="45675"/>
                  <a:pt x="6095" y="46275"/>
                </a:cubicBezTo>
                <a:cubicBezTo>
                  <a:pt x="5956" y="46133"/>
                  <a:pt x="5805" y="45998"/>
                  <a:pt x="5646" y="45879"/>
                </a:cubicBezTo>
                <a:cubicBezTo>
                  <a:pt x="5882" y="45172"/>
                  <a:pt x="6544" y="44695"/>
                  <a:pt x="7296" y="44691"/>
                </a:cubicBezTo>
                <a:cubicBezTo>
                  <a:pt x="7303" y="44691"/>
                  <a:pt x="7310" y="44691"/>
                  <a:pt x="7317" y="44691"/>
                </a:cubicBezTo>
                <a:close/>
                <a:moveTo>
                  <a:pt x="23134" y="44691"/>
                </a:moveTo>
                <a:cubicBezTo>
                  <a:pt x="23845" y="44691"/>
                  <a:pt x="24495" y="45128"/>
                  <a:pt x="24760" y="45785"/>
                </a:cubicBezTo>
                <a:cubicBezTo>
                  <a:pt x="24605" y="45896"/>
                  <a:pt x="24458" y="46014"/>
                  <a:pt x="24319" y="46145"/>
                </a:cubicBezTo>
                <a:cubicBezTo>
                  <a:pt x="24180" y="45606"/>
                  <a:pt x="23694" y="45221"/>
                  <a:pt x="23134" y="45221"/>
                </a:cubicBezTo>
                <a:lnTo>
                  <a:pt x="23126" y="45221"/>
                </a:lnTo>
                <a:cubicBezTo>
                  <a:pt x="22518" y="45226"/>
                  <a:pt x="22007" y="45675"/>
                  <a:pt x="21926" y="46275"/>
                </a:cubicBezTo>
                <a:cubicBezTo>
                  <a:pt x="21782" y="46133"/>
                  <a:pt x="21632" y="45998"/>
                  <a:pt x="21472" y="45879"/>
                </a:cubicBezTo>
                <a:cubicBezTo>
                  <a:pt x="21713" y="45168"/>
                  <a:pt x="22371" y="44695"/>
                  <a:pt x="23122" y="44691"/>
                </a:cubicBezTo>
                <a:close/>
                <a:moveTo>
                  <a:pt x="38961" y="44691"/>
                </a:moveTo>
                <a:cubicBezTo>
                  <a:pt x="39672" y="44691"/>
                  <a:pt x="40325" y="45128"/>
                  <a:pt x="40591" y="45785"/>
                </a:cubicBezTo>
                <a:cubicBezTo>
                  <a:pt x="40435" y="45896"/>
                  <a:pt x="40284" y="46014"/>
                  <a:pt x="40145" y="46145"/>
                </a:cubicBezTo>
                <a:cubicBezTo>
                  <a:pt x="40011" y="45606"/>
                  <a:pt x="39521" y="45221"/>
                  <a:pt x="38961" y="45221"/>
                </a:cubicBezTo>
                <a:lnTo>
                  <a:pt x="38957" y="45221"/>
                </a:lnTo>
                <a:cubicBezTo>
                  <a:pt x="38344" y="45226"/>
                  <a:pt x="37834" y="45675"/>
                  <a:pt x="37752" y="46275"/>
                </a:cubicBezTo>
                <a:cubicBezTo>
                  <a:pt x="37687" y="46210"/>
                  <a:pt x="37621" y="46145"/>
                  <a:pt x="37552" y="46084"/>
                </a:cubicBezTo>
                <a:cubicBezTo>
                  <a:pt x="37491" y="46030"/>
                  <a:pt x="37430" y="45981"/>
                  <a:pt x="37368" y="45928"/>
                </a:cubicBezTo>
                <a:cubicBezTo>
                  <a:pt x="37344" y="45912"/>
                  <a:pt x="37323" y="45896"/>
                  <a:pt x="37302" y="45879"/>
                </a:cubicBezTo>
                <a:cubicBezTo>
                  <a:pt x="37540" y="45172"/>
                  <a:pt x="38201" y="44695"/>
                  <a:pt x="38953" y="44691"/>
                </a:cubicBezTo>
                <a:close/>
                <a:moveTo>
                  <a:pt x="54792" y="44691"/>
                </a:moveTo>
                <a:cubicBezTo>
                  <a:pt x="55502" y="44691"/>
                  <a:pt x="56152" y="45128"/>
                  <a:pt x="56417" y="45785"/>
                </a:cubicBezTo>
                <a:cubicBezTo>
                  <a:pt x="56262" y="45896"/>
                  <a:pt x="56115" y="46014"/>
                  <a:pt x="55976" y="46145"/>
                </a:cubicBezTo>
                <a:cubicBezTo>
                  <a:pt x="55837" y="45606"/>
                  <a:pt x="55351" y="45221"/>
                  <a:pt x="54792" y="45221"/>
                </a:cubicBezTo>
                <a:lnTo>
                  <a:pt x="54784" y="45221"/>
                </a:lnTo>
                <a:cubicBezTo>
                  <a:pt x="54175" y="45226"/>
                  <a:pt x="53664" y="45675"/>
                  <a:pt x="53583" y="46275"/>
                </a:cubicBezTo>
                <a:cubicBezTo>
                  <a:pt x="53440" y="46133"/>
                  <a:pt x="53289" y="45998"/>
                  <a:pt x="53129" y="45879"/>
                </a:cubicBezTo>
                <a:cubicBezTo>
                  <a:pt x="53370" y="45168"/>
                  <a:pt x="54028" y="44695"/>
                  <a:pt x="54780" y="44691"/>
                </a:cubicBezTo>
                <a:close/>
                <a:moveTo>
                  <a:pt x="70618" y="44691"/>
                </a:moveTo>
                <a:cubicBezTo>
                  <a:pt x="71329" y="44691"/>
                  <a:pt x="71983" y="45128"/>
                  <a:pt x="72247" y="45785"/>
                </a:cubicBezTo>
                <a:cubicBezTo>
                  <a:pt x="72092" y="45896"/>
                  <a:pt x="71941" y="46014"/>
                  <a:pt x="71802" y="46145"/>
                </a:cubicBezTo>
                <a:cubicBezTo>
                  <a:pt x="71668" y="45606"/>
                  <a:pt x="71178" y="45221"/>
                  <a:pt x="70618" y="45221"/>
                </a:cubicBezTo>
                <a:lnTo>
                  <a:pt x="70614" y="45221"/>
                </a:lnTo>
                <a:cubicBezTo>
                  <a:pt x="70002" y="45226"/>
                  <a:pt x="69491" y="45675"/>
                  <a:pt x="69410" y="46275"/>
                </a:cubicBezTo>
                <a:cubicBezTo>
                  <a:pt x="69287" y="46153"/>
                  <a:pt x="69160" y="46039"/>
                  <a:pt x="69025" y="45928"/>
                </a:cubicBezTo>
                <a:cubicBezTo>
                  <a:pt x="69005" y="45912"/>
                  <a:pt x="68980" y="45896"/>
                  <a:pt x="68960" y="45879"/>
                </a:cubicBezTo>
                <a:cubicBezTo>
                  <a:pt x="69197" y="45172"/>
                  <a:pt x="69859" y="44695"/>
                  <a:pt x="70610" y="44691"/>
                </a:cubicBezTo>
                <a:close/>
                <a:moveTo>
                  <a:pt x="86449" y="44691"/>
                </a:moveTo>
                <a:cubicBezTo>
                  <a:pt x="87159" y="44691"/>
                  <a:pt x="87808" y="45128"/>
                  <a:pt x="88074" y="45785"/>
                </a:cubicBezTo>
                <a:cubicBezTo>
                  <a:pt x="87919" y="45896"/>
                  <a:pt x="87772" y="46014"/>
                  <a:pt x="87633" y="46145"/>
                </a:cubicBezTo>
                <a:cubicBezTo>
                  <a:pt x="87495" y="45606"/>
                  <a:pt x="87009" y="45221"/>
                  <a:pt x="86449" y="45221"/>
                </a:cubicBezTo>
                <a:lnTo>
                  <a:pt x="86441" y="45221"/>
                </a:lnTo>
                <a:cubicBezTo>
                  <a:pt x="85832" y="45226"/>
                  <a:pt x="85322" y="45675"/>
                  <a:pt x="85240" y="46275"/>
                </a:cubicBezTo>
                <a:cubicBezTo>
                  <a:pt x="85097" y="46133"/>
                  <a:pt x="84946" y="45998"/>
                  <a:pt x="84786" y="45879"/>
                </a:cubicBezTo>
                <a:cubicBezTo>
                  <a:pt x="85027" y="45172"/>
                  <a:pt x="85685" y="44695"/>
                  <a:pt x="86436" y="44691"/>
                </a:cubicBezTo>
                <a:close/>
                <a:moveTo>
                  <a:pt x="7300" y="45291"/>
                </a:moveTo>
                <a:cubicBezTo>
                  <a:pt x="7839" y="45291"/>
                  <a:pt x="8317" y="45671"/>
                  <a:pt x="8431" y="46198"/>
                </a:cubicBezTo>
                <a:cubicBezTo>
                  <a:pt x="8244" y="46382"/>
                  <a:pt x="8072" y="46582"/>
                  <a:pt x="7920" y="46799"/>
                </a:cubicBezTo>
                <a:cubicBezTo>
                  <a:pt x="7705" y="46761"/>
                  <a:pt x="7479" y="46741"/>
                  <a:pt x="7251" y="46741"/>
                </a:cubicBezTo>
                <a:lnTo>
                  <a:pt x="7226" y="46741"/>
                </a:lnTo>
                <a:cubicBezTo>
                  <a:pt x="6989" y="46746"/>
                  <a:pt x="6757" y="46765"/>
                  <a:pt x="6528" y="46810"/>
                </a:cubicBezTo>
                <a:lnTo>
                  <a:pt x="6532" y="46806"/>
                </a:lnTo>
                <a:cubicBezTo>
                  <a:pt x="6414" y="46635"/>
                  <a:pt x="6283" y="46471"/>
                  <a:pt x="6140" y="46320"/>
                </a:cubicBezTo>
                <a:lnTo>
                  <a:pt x="6140" y="46320"/>
                </a:lnTo>
                <a:lnTo>
                  <a:pt x="6161" y="46324"/>
                </a:lnTo>
                <a:cubicBezTo>
                  <a:pt x="6221" y="45741"/>
                  <a:pt x="6712" y="45295"/>
                  <a:pt x="7300" y="45291"/>
                </a:cubicBezTo>
                <a:close/>
                <a:moveTo>
                  <a:pt x="23134" y="45291"/>
                </a:moveTo>
                <a:cubicBezTo>
                  <a:pt x="23673" y="45291"/>
                  <a:pt x="24143" y="45671"/>
                  <a:pt x="24258" y="46198"/>
                </a:cubicBezTo>
                <a:cubicBezTo>
                  <a:pt x="24074" y="46382"/>
                  <a:pt x="23903" y="46582"/>
                  <a:pt x="23751" y="46799"/>
                </a:cubicBezTo>
                <a:cubicBezTo>
                  <a:pt x="23530" y="46761"/>
                  <a:pt x="23306" y="46741"/>
                  <a:pt x="23077" y="46741"/>
                </a:cubicBezTo>
                <a:lnTo>
                  <a:pt x="23053" y="46741"/>
                </a:lnTo>
                <a:cubicBezTo>
                  <a:pt x="22816" y="46746"/>
                  <a:pt x="22583" y="46765"/>
                  <a:pt x="22359" y="46810"/>
                </a:cubicBezTo>
                <a:lnTo>
                  <a:pt x="22359" y="46806"/>
                </a:lnTo>
                <a:cubicBezTo>
                  <a:pt x="22338" y="46774"/>
                  <a:pt x="22314" y="46741"/>
                  <a:pt x="22289" y="46708"/>
                </a:cubicBezTo>
                <a:cubicBezTo>
                  <a:pt x="22273" y="46688"/>
                  <a:pt x="22261" y="46667"/>
                  <a:pt x="22244" y="46648"/>
                </a:cubicBezTo>
                <a:cubicBezTo>
                  <a:pt x="22236" y="46635"/>
                  <a:pt x="22224" y="46623"/>
                  <a:pt x="22216" y="46610"/>
                </a:cubicBezTo>
                <a:cubicBezTo>
                  <a:pt x="22191" y="46582"/>
                  <a:pt x="22167" y="46550"/>
                  <a:pt x="22146" y="46520"/>
                </a:cubicBezTo>
                <a:cubicBezTo>
                  <a:pt x="22142" y="46520"/>
                  <a:pt x="22142" y="46516"/>
                  <a:pt x="22142" y="46516"/>
                </a:cubicBezTo>
                <a:cubicBezTo>
                  <a:pt x="22084" y="46452"/>
                  <a:pt x="22028" y="46386"/>
                  <a:pt x="21967" y="46320"/>
                </a:cubicBezTo>
                <a:lnTo>
                  <a:pt x="21967" y="46320"/>
                </a:lnTo>
                <a:lnTo>
                  <a:pt x="21986" y="46324"/>
                </a:lnTo>
                <a:cubicBezTo>
                  <a:pt x="22048" y="45741"/>
                  <a:pt x="22538" y="45295"/>
                  <a:pt x="23126" y="45291"/>
                </a:cubicBezTo>
                <a:close/>
                <a:moveTo>
                  <a:pt x="38957" y="45291"/>
                </a:moveTo>
                <a:cubicBezTo>
                  <a:pt x="39500" y="45291"/>
                  <a:pt x="39973" y="45671"/>
                  <a:pt x="40088" y="46198"/>
                </a:cubicBezTo>
                <a:cubicBezTo>
                  <a:pt x="39900" y="46382"/>
                  <a:pt x="39728" y="46582"/>
                  <a:pt x="39577" y="46799"/>
                </a:cubicBezTo>
                <a:cubicBezTo>
                  <a:pt x="39361" y="46761"/>
                  <a:pt x="39136" y="46741"/>
                  <a:pt x="38908" y="46741"/>
                </a:cubicBezTo>
                <a:lnTo>
                  <a:pt x="38883" y="46741"/>
                </a:lnTo>
                <a:cubicBezTo>
                  <a:pt x="38646" y="46746"/>
                  <a:pt x="38414" y="46765"/>
                  <a:pt x="38185" y="46810"/>
                </a:cubicBezTo>
                <a:lnTo>
                  <a:pt x="38189" y="46806"/>
                </a:lnTo>
                <a:cubicBezTo>
                  <a:pt x="38071" y="46635"/>
                  <a:pt x="37940" y="46471"/>
                  <a:pt x="37797" y="46320"/>
                </a:cubicBezTo>
                <a:lnTo>
                  <a:pt x="37797" y="46320"/>
                </a:lnTo>
                <a:lnTo>
                  <a:pt x="37817" y="46324"/>
                </a:lnTo>
                <a:cubicBezTo>
                  <a:pt x="37879" y="45741"/>
                  <a:pt x="38369" y="45295"/>
                  <a:pt x="38957" y="45291"/>
                </a:cubicBezTo>
                <a:close/>
                <a:moveTo>
                  <a:pt x="54792" y="45291"/>
                </a:moveTo>
                <a:cubicBezTo>
                  <a:pt x="55331" y="45291"/>
                  <a:pt x="55804" y="45671"/>
                  <a:pt x="55915" y="46198"/>
                </a:cubicBezTo>
                <a:cubicBezTo>
                  <a:pt x="55731" y="46382"/>
                  <a:pt x="55559" y="46582"/>
                  <a:pt x="55408" y="46799"/>
                </a:cubicBezTo>
                <a:cubicBezTo>
                  <a:pt x="55188" y="46761"/>
                  <a:pt x="54963" y="46741"/>
                  <a:pt x="54735" y="46741"/>
                </a:cubicBezTo>
                <a:lnTo>
                  <a:pt x="54710" y="46741"/>
                </a:lnTo>
                <a:cubicBezTo>
                  <a:pt x="54473" y="46746"/>
                  <a:pt x="54241" y="46765"/>
                  <a:pt x="54015" y="46810"/>
                </a:cubicBezTo>
                <a:lnTo>
                  <a:pt x="54015" y="46806"/>
                </a:lnTo>
                <a:cubicBezTo>
                  <a:pt x="53898" y="46635"/>
                  <a:pt x="53766" y="46471"/>
                  <a:pt x="53623" y="46320"/>
                </a:cubicBezTo>
                <a:lnTo>
                  <a:pt x="53623" y="46320"/>
                </a:lnTo>
                <a:lnTo>
                  <a:pt x="53644" y="46324"/>
                </a:lnTo>
                <a:cubicBezTo>
                  <a:pt x="53705" y="45741"/>
                  <a:pt x="54196" y="45295"/>
                  <a:pt x="54784" y="45291"/>
                </a:cubicBezTo>
                <a:close/>
                <a:moveTo>
                  <a:pt x="70618" y="45291"/>
                </a:moveTo>
                <a:cubicBezTo>
                  <a:pt x="71161" y="45291"/>
                  <a:pt x="71631" y="45671"/>
                  <a:pt x="71745" y="46198"/>
                </a:cubicBezTo>
                <a:cubicBezTo>
                  <a:pt x="71557" y="46382"/>
                  <a:pt x="71386" y="46582"/>
                  <a:pt x="71235" y="46799"/>
                </a:cubicBezTo>
                <a:cubicBezTo>
                  <a:pt x="71018" y="46761"/>
                  <a:pt x="70794" y="46741"/>
                  <a:pt x="70565" y="46741"/>
                </a:cubicBezTo>
                <a:lnTo>
                  <a:pt x="70541" y="46741"/>
                </a:lnTo>
                <a:cubicBezTo>
                  <a:pt x="70304" y="46746"/>
                  <a:pt x="70071" y="46765"/>
                  <a:pt x="69842" y="46810"/>
                </a:cubicBezTo>
                <a:lnTo>
                  <a:pt x="69846" y="46806"/>
                </a:lnTo>
                <a:cubicBezTo>
                  <a:pt x="69728" y="46635"/>
                  <a:pt x="69597" y="46471"/>
                  <a:pt x="69454" y="46320"/>
                </a:cubicBezTo>
                <a:lnTo>
                  <a:pt x="69454" y="46320"/>
                </a:lnTo>
                <a:lnTo>
                  <a:pt x="69474" y="46324"/>
                </a:lnTo>
                <a:cubicBezTo>
                  <a:pt x="69536" y="45741"/>
                  <a:pt x="70026" y="45295"/>
                  <a:pt x="70614" y="45291"/>
                </a:cubicBezTo>
                <a:close/>
                <a:moveTo>
                  <a:pt x="86449" y="45291"/>
                </a:moveTo>
                <a:cubicBezTo>
                  <a:pt x="86988" y="45291"/>
                  <a:pt x="87461" y="45671"/>
                  <a:pt x="87572" y="46198"/>
                </a:cubicBezTo>
                <a:cubicBezTo>
                  <a:pt x="87388" y="46382"/>
                  <a:pt x="87216" y="46582"/>
                  <a:pt x="87065" y="46799"/>
                </a:cubicBezTo>
                <a:cubicBezTo>
                  <a:pt x="86845" y="46761"/>
                  <a:pt x="86620" y="46741"/>
                  <a:pt x="86396" y="46741"/>
                </a:cubicBezTo>
                <a:lnTo>
                  <a:pt x="86367" y="46741"/>
                </a:lnTo>
                <a:cubicBezTo>
                  <a:pt x="86130" y="46746"/>
                  <a:pt x="85897" y="46765"/>
                  <a:pt x="85672" y="46810"/>
                </a:cubicBezTo>
                <a:lnTo>
                  <a:pt x="85672" y="46806"/>
                </a:lnTo>
                <a:cubicBezTo>
                  <a:pt x="85554" y="46635"/>
                  <a:pt x="85423" y="46471"/>
                  <a:pt x="85280" y="46320"/>
                </a:cubicBezTo>
                <a:lnTo>
                  <a:pt x="85280" y="46320"/>
                </a:lnTo>
                <a:lnTo>
                  <a:pt x="85301" y="46324"/>
                </a:lnTo>
                <a:cubicBezTo>
                  <a:pt x="85363" y="45741"/>
                  <a:pt x="85853" y="45295"/>
                  <a:pt x="86441" y="45291"/>
                </a:cubicBezTo>
                <a:close/>
                <a:moveTo>
                  <a:pt x="15166" y="45291"/>
                </a:moveTo>
                <a:cubicBezTo>
                  <a:pt x="15722" y="45291"/>
                  <a:pt x="16203" y="45702"/>
                  <a:pt x="16297" y="46247"/>
                </a:cubicBezTo>
                <a:cubicBezTo>
                  <a:pt x="16212" y="46337"/>
                  <a:pt x="16130" y="46427"/>
                  <a:pt x="16052" y="46520"/>
                </a:cubicBezTo>
                <a:cubicBezTo>
                  <a:pt x="15979" y="46606"/>
                  <a:pt x="15914" y="46701"/>
                  <a:pt x="15848" y="46795"/>
                </a:cubicBezTo>
                <a:cubicBezTo>
                  <a:pt x="15639" y="46761"/>
                  <a:pt x="15432" y="46741"/>
                  <a:pt x="15219" y="46741"/>
                </a:cubicBezTo>
                <a:lnTo>
                  <a:pt x="15194" y="46741"/>
                </a:lnTo>
                <a:cubicBezTo>
                  <a:pt x="14929" y="46746"/>
                  <a:pt x="14668" y="46774"/>
                  <a:pt x="14414" y="46827"/>
                </a:cubicBezTo>
                <a:lnTo>
                  <a:pt x="14439" y="46806"/>
                </a:lnTo>
                <a:cubicBezTo>
                  <a:pt x="14316" y="46623"/>
                  <a:pt x="14174" y="46456"/>
                  <a:pt x="14022" y="46296"/>
                </a:cubicBezTo>
                <a:cubicBezTo>
                  <a:pt x="14096" y="45724"/>
                  <a:pt x="14578" y="45295"/>
                  <a:pt x="15158" y="45291"/>
                </a:cubicBezTo>
                <a:cubicBezTo>
                  <a:pt x="15161" y="45291"/>
                  <a:pt x="15163" y="45291"/>
                  <a:pt x="15166" y="45291"/>
                </a:cubicBezTo>
                <a:close/>
                <a:moveTo>
                  <a:pt x="30993" y="45291"/>
                </a:moveTo>
                <a:cubicBezTo>
                  <a:pt x="31548" y="45291"/>
                  <a:pt x="32034" y="45704"/>
                  <a:pt x="32128" y="46247"/>
                </a:cubicBezTo>
                <a:cubicBezTo>
                  <a:pt x="31960" y="46414"/>
                  <a:pt x="31809" y="46599"/>
                  <a:pt x="31675" y="46795"/>
                </a:cubicBezTo>
                <a:cubicBezTo>
                  <a:pt x="31470" y="46761"/>
                  <a:pt x="31262" y="46741"/>
                  <a:pt x="31050" y="46741"/>
                </a:cubicBezTo>
                <a:lnTo>
                  <a:pt x="31025" y="46741"/>
                </a:lnTo>
                <a:cubicBezTo>
                  <a:pt x="30759" y="46746"/>
                  <a:pt x="30499" y="46774"/>
                  <a:pt x="30241" y="46827"/>
                </a:cubicBezTo>
                <a:lnTo>
                  <a:pt x="30269" y="46806"/>
                </a:lnTo>
                <a:cubicBezTo>
                  <a:pt x="30143" y="46623"/>
                  <a:pt x="30005" y="46456"/>
                  <a:pt x="29853" y="46296"/>
                </a:cubicBezTo>
                <a:cubicBezTo>
                  <a:pt x="29926" y="45724"/>
                  <a:pt x="30408" y="45295"/>
                  <a:pt x="30985" y="45291"/>
                </a:cubicBezTo>
                <a:close/>
                <a:moveTo>
                  <a:pt x="46823" y="45291"/>
                </a:moveTo>
                <a:cubicBezTo>
                  <a:pt x="47379" y="45291"/>
                  <a:pt x="47865" y="45702"/>
                  <a:pt x="47954" y="46247"/>
                </a:cubicBezTo>
                <a:cubicBezTo>
                  <a:pt x="47845" y="46365"/>
                  <a:pt x="47734" y="46484"/>
                  <a:pt x="47636" y="46614"/>
                </a:cubicBezTo>
                <a:cubicBezTo>
                  <a:pt x="47591" y="46672"/>
                  <a:pt x="47546" y="46733"/>
                  <a:pt x="47506" y="46795"/>
                </a:cubicBezTo>
                <a:cubicBezTo>
                  <a:pt x="47289" y="46757"/>
                  <a:pt x="47072" y="46741"/>
                  <a:pt x="46852" y="46741"/>
                </a:cubicBezTo>
                <a:cubicBezTo>
                  <a:pt x="46586" y="46746"/>
                  <a:pt x="46325" y="46774"/>
                  <a:pt x="46071" y="46827"/>
                </a:cubicBezTo>
                <a:lnTo>
                  <a:pt x="46096" y="46806"/>
                </a:lnTo>
                <a:cubicBezTo>
                  <a:pt x="45973" y="46623"/>
                  <a:pt x="45830" y="46456"/>
                  <a:pt x="45679" y="46296"/>
                </a:cubicBezTo>
                <a:cubicBezTo>
                  <a:pt x="45753" y="45724"/>
                  <a:pt x="46235" y="45295"/>
                  <a:pt x="46815" y="45291"/>
                </a:cubicBezTo>
                <a:cubicBezTo>
                  <a:pt x="46818" y="45291"/>
                  <a:pt x="46821" y="45291"/>
                  <a:pt x="46823" y="45291"/>
                </a:cubicBezTo>
                <a:close/>
                <a:moveTo>
                  <a:pt x="62649" y="45291"/>
                </a:moveTo>
                <a:cubicBezTo>
                  <a:pt x="63205" y="45291"/>
                  <a:pt x="63691" y="45702"/>
                  <a:pt x="63785" y="46247"/>
                </a:cubicBezTo>
                <a:cubicBezTo>
                  <a:pt x="63700" y="46337"/>
                  <a:pt x="63617" y="46427"/>
                  <a:pt x="63540" y="46520"/>
                </a:cubicBezTo>
                <a:cubicBezTo>
                  <a:pt x="63466" y="46606"/>
                  <a:pt x="63397" y="46701"/>
                  <a:pt x="63332" y="46795"/>
                </a:cubicBezTo>
                <a:cubicBezTo>
                  <a:pt x="63127" y="46761"/>
                  <a:pt x="62920" y="46741"/>
                  <a:pt x="62707" y="46741"/>
                </a:cubicBezTo>
                <a:lnTo>
                  <a:pt x="62682" y="46741"/>
                </a:lnTo>
                <a:cubicBezTo>
                  <a:pt x="62417" y="46746"/>
                  <a:pt x="62156" y="46774"/>
                  <a:pt x="61898" y="46827"/>
                </a:cubicBezTo>
                <a:lnTo>
                  <a:pt x="61927" y="46806"/>
                </a:lnTo>
                <a:cubicBezTo>
                  <a:pt x="61800" y="46623"/>
                  <a:pt x="61661" y="46456"/>
                  <a:pt x="61510" y="46296"/>
                </a:cubicBezTo>
                <a:cubicBezTo>
                  <a:pt x="61583" y="45724"/>
                  <a:pt x="62066" y="45295"/>
                  <a:pt x="62641" y="45291"/>
                </a:cubicBezTo>
                <a:cubicBezTo>
                  <a:pt x="62644" y="45291"/>
                  <a:pt x="62646" y="45291"/>
                  <a:pt x="62649" y="45291"/>
                </a:cubicBezTo>
                <a:close/>
                <a:moveTo>
                  <a:pt x="78480" y="45291"/>
                </a:moveTo>
                <a:cubicBezTo>
                  <a:pt x="79036" y="45291"/>
                  <a:pt x="79522" y="45702"/>
                  <a:pt x="79616" y="46247"/>
                </a:cubicBezTo>
                <a:cubicBezTo>
                  <a:pt x="79448" y="46414"/>
                  <a:pt x="79297" y="46599"/>
                  <a:pt x="79163" y="46795"/>
                </a:cubicBezTo>
                <a:cubicBezTo>
                  <a:pt x="78958" y="46761"/>
                  <a:pt x="78746" y="46741"/>
                  <a:pt x="78534" y="46741"/>
                </a:cubicBezTo>
                <a:lnTo>
                  <a:pt x="78509" y="46741"/>
                </a:lnTo>
                <a:cubicBezTo>
                  <a:pt x="78243" y="46746"/>
                  <a:pt x="77982" y="46774"/>
                  <a:pt x="77729" y="46827"/>
                </a:cubicBezTo>
                <a:lnTo>
                  <a:pt x="77753" y="46806"/>
                </a:lnTo>
                <a:cubicBezTo>
                  <a:pt x="77631" y="46623"/>
                  <a:pt x="77488" y="46456"/>
                  <a:pt x="77337" y="46296"/>
                </a:cubicBezTo>
                <a:cubicBezTo>
                  <a:pt x="77410" y="45724"/>
                  <a:pt x="77892" y="45295"/>
                  <a:pt x="78472" y="45291"/>
                </a:cubicBezTo>
                <a:cubicBezTo>
                  <a:pt x="78474" y="45291"/>
                  <a:pt x="78477" y="45291"/>
                  <a:pt x="78480" y="45291"/>
                </a:cubicBezTo>
                <a:close/>
                <a:moveTo>
                  <a:pt x="94307" y="45291"/>
                </a:moveTo>
                <a:cubicBezTo>
                  <a:pt x="94862" y="45291"/>
                  <a:pt x="95348" y="45704"/>
                  <a:pt x="95442" y="46247"/>
                </a:cubicBezTo>
                <a:cubicBezTo>
                  <a:pt x="95279" y="46414"/>
                  <a:pt x="95124" y="46599"/>
                  <a:pt x="94989" y="46795"/>
                </a:cubicBezTo>
                <a:cubicBezTo>
                  <a:pt x="94785" y="46761"/>
                  <a:pt x="94577" y="46741"/>
                  <a:pt x="94364" y="46741"/>
                </a:cubicBezTo>
                <a:lnTo>
                  <a:pt x="94340" y="46741"/>
                </a:lnTo>
                <a:cubicBezTo>
                  <a:pt x="94074" y="46746"/>
                  <a:pt x="93812" y="46774"/>
                  <a:pt x="93555" y="46827"/>
                </a:cubicBezTo>
                <a:lnTo>
                  <a:pt x="93584" y="46806"/>
                </a:lnTo>
                <a:cubicBezTo>
                  <a:pt x="93457" y="46623"/>
                  <a:pt x="93318" y="46456"/>
                  <a:pt x="93167" y="46296"/>
                </a:cubicBezTo>
                <a:cubicBezTo>
                  <a:pt x="93241" y="45724"/>
                  <a:pt x="93723" y="45295"/>
                  <a:pt x="94298" y="45291"/>
                </a:cubicBezTo>
                <a:close/>
                <a:moveTo>
                  <a:pt x="19093" y="45157"/>
                </a:moveTo>
                <a:cubicBezTo>
                  <a:pt x="19936" y="45157"/>
                  <a:pt x="20737" y="45426"/>
                  <a:pt x="21394" y="45908"/>
                </a:cubicBezTo>
                <a:cubicBezTo>
                  <a:pt x="21709" y="46141"/>
                  <a:pt x="21986" y="46418"/>
                  <a:pt x="22224" y="46737"/>
                </a:cubicBezTo>
                <a:cubicBezTo>
                  <a:pt x="22244" y="46765"/>
                  <a:pt x="22265" y="46795"/>
                  <a:pt x="22285" y="46823"/>
                </a:cubicBezTo>
                <a:cubicBezTo>
                  <a:pt x="22060" y="46872"/>
                  <a:pt x="21844" y="46937"/>
                  <a:pt x="21635" y="47019"/>
                </a:cubicBezTo>
                <a:cubicBezTo>
                  <a:pt x="21015" y="46239"/>
                  <a:pt x="20092" y="45794"/>
                  <a:pt x="19100" y="45794"/>
                </a:cubicBezTo>
                <a:lnTo>
                  <a:pt x="19079" y="45794"/>
                </a:lnTo>
                <a:cubicBezTo>
                  <a:pt x="18107" y="45802"/>
                  <a:pt x="17200" y="46235"/>
                  <a:pt x="16587" y="46986"/>
                </a:cubicBezTo>
                <a:cubicBezTo>
                  <a:pt x="16375" y="46908"/>
                  <a:pt x="16150" y="46848"/>
                  <a:pt x="15922" y="46806"/>
                </a:cubicBezTo>
                <a:cubicBezTo>
                  <a:pt x="16097" y="46561"/>
                  <a:pt x="16293" y="46337"/>
                  <a:pt x="16514" y="46141"/>
                </a:cubicBezTo>
                <a:cubicBezTo>
                  <a:pt x="16689" y="45986"/>
                  <a:pt x="16877" y="45847"/>
                  <a:pt x="17073" y="45728"/>
                </a:cubicBezTo>
                <a:cubicBezTo>
                  <a:pt x="17106" y="45708"/>
                  <a:pt x="17139" y="45687"/>
                  <a:pt x="17175" y="45667"/>
                </a:cubicBezTo>
                <a:cubicBezTo>
                  <a:pt x="17469" y="45500"/>
                  <a:pt x="17788" y="45368"/>
                  <a:pt x="18119" y="45283"/>
                </a:cubicBezTo>
                <a:lnTo>
                  <a:pt x="18119" y="45291"/>
                </a:lnTo>
                <a:lnTo>
                  <a:pt x="18184" y="45266"/>
                </a:lnTo>
                <a:cubicBezTo>
                  <a:pt x="18397" y="45214"/>
                  <a:pt x="18613" y="45181"/>
                  <a:pt x="18830" y="45165"/>
                </a:cubicBezTo>
                <a:cubicBezTo>
                  <a:pt x="18830" y="45168"/>
                  <a:pt x="18834" y="45172"/>
                  <a:pt x="18834" y="45172"/>
                </a:cubicBezTo>
                <a:lnTo>
                  <a:pt x="18862" y="45165"/>
                </a:lnTo>
                <a:cubicBezTo>
                  <a:pt x="18932" y="45161"/>
                  <a:pt x="19002" y="45157"/>
                  <a:pt x="19075" y="45157"/>
                </a:cubicBezTo>
                <a:cubicBezTo>
                  <a:pt x="19081" y="45157"/>
                  <a:pt x="19087" y="45157"/>
                  <a:pt x="19093" y="45157"/>
                </a:cubicBezTo>
                <a:close/>
                <a:moveTo>
                  <a:pt x="34925" y="45157"/>
                </a:moveTo>
                <a:cubicBezTo>
                  <a:pt x="35808" y="45157"/>
                  <a:pt x="36650" y="45455"/>
                  <a:pt x="37323" y="45986"/>
                </a:cubicBezTo>
                <a:cubicBezTo>
                  <a:pt x="37626" y="46222"/>
                  <a:pt x="37890" y="46505"/>
                  <a:pt x="38116" y="46823"/>
                </a:cubicBezTo>
                <a:cubicBezTo>
                  <a:pt x="37890" y="46872"/>
                  <a:pt x="37675" y="46937"/>
                  <a:pt x="37462" y="47019"/>
                </a:cubicBezTo>
                <a:cubicBezTo>
                  <a:pt x="36842" y="46239"/>
                  <a:pt x="35922" y="45794"/>
                  <a:pt x="34925" y="45794"/>
                </a:cubicBezTo>
                <a:lnTo>
                  <a:pt x="34906" y="45794"/>
                </a:lnTo>
                <a:cubicBezTo>
                  <a:pt x="33937" y="45802"/>
                  <a:pt x="33031" y="46235"/>
                  <a:pt x="32414" y="46986"/>
                </a:cubicBezTo>
                <a:cubicBezTo>
                  <a:pt x="32201" y="46908"/>
                  <a:pt x="31981" y="46848"/>
                  <a:pt x="31752" y="46806"/>
                </a:cubicBezTo>
                <a:cubicBezTo>
                  <a:pt x="31834" y="46692"/>
                  <a:pt x="31920" y="46582"/>
                  <a:pt x="32014" y="46476"/>
                </a:cubicBezTo>
                <a:cubicBezTo>
                  <a:pt x="32063" y="46414"/>
                  <a:pt x="32116" y="46357"/>
                  <a:pt x="32173" y="46305"/>
                </a:cubicBezTo>
                <a:cubicBezTo>
                  <a:pt x="32226" y="46247"/>
                  <a:pt x="32284" y="46194"/>
                  <a:pt x="32340" y="46141"/>
                </a:cubicBezTo>
                <a:cubicBezTo>
                  <a:pt x="32401" y="46092"/>
                  <a:pt x="32459" y="46039"/>
                  <a:pt x="32520" y="45994"/>
                </a:cubicBezTo>
                <a:cubicBezTo>
                  <a:pt x="32614" y="45920"/>
                  <a:pt x="32708" y="45851"/>
                  <a:pt x="32806" y="45790"/>
                </a:cubicBezTo>
                <a:cubicBezTo>
                  <a:pt x="33153" y="45561"/>
                  <a:pt x="33541" y="45389"/>
                  <a:pt x="33945" y="45283"/>
                </a:cubicBezTo>
                <a:cubicBezTo>
                  <a:pt x="33945" y="45287"/>
                  <a:pt x="33950" y="45287"/>
                  <a:pt x="33950" y="45291"/>
                </a:cubicBezTo>
                <a:lnTo>
                  <a:pt x="34015" y="45266"/>
                </a:lnTo>
                <a:cubicBezTo>
                  <a:pt x="34223" y="45214"/>
                  <a:pt x="34440" y="45181"/>
                  <a:pt x="34661" y="45165"/>
                </a:cubicBezTo>
                <a:lnTo>
                  <a:pt x="34661" y="45172"/>
                </a:lnTo>
                <a:lnTo>
                  <a:pt x="34689" y="45165"/>
                </a:lnTo>
                <a:cubicBezTo>
                  <a:pt x="34763" y="45161"/>
                  <a:pt x="34832" y="45157"/>
                  <a:pt x="34901" y="45157"/>
                </a:cubicBezTo>
                <a:close/>
                <a:moveTo>
                  <a:pt x="50756" y="45157"/>
                </a:moveTo>
                <a:cubicBezTo>
                  <a:pt x="52026" y="45157"/>
                  <a:pt x="53215" y="45777"/>
                  <a:pt x="53942" y="46823"/>
                </a:cubicBezTo>
                <a:cubicBezTo>
                  <a:pt x="53717" y="46872"/>
                  <a:pt x="53501" y="46937"/>
                  <a:pt x="53293" y="47019"/>
                </a:cubicBezTo>
                <a:cubicBezTo>
                  <a:pt x="52672" y="46239"/>
                  <a:pt x="51749" y="45794"/>
                  <a:pt x="50756" y="45794"/>
                </a:cubicBezTo>
                <a:lnTo>
                  <a:pt x="50736" y="45794"/>
                </a:lnTo>
                <a:cubicBezTo>
                  <a:pt x="49764" y="45802"/>
                  <a:pt x="48857" y="46235"/>
                  <a:pt x="48245" y="46986"/>
                </a:cubicBezTo>
                <a:cubicBezTo>
                  <a:pt x="48028" y="46908"/>
                  <a:pt x="47807" y="46848"/>
                  <a:pt x="47579" y="46806"/>
                </a:cubicBezTo>
                <a:cubicBezTo>
                  <a:pt x="47615" y="46757"/>
                  <a:pt x="47653" y="46704"/>
                  <a:pt x="47689" y="46659"/>
                </a:cubicBezTo>
                <a:cubicBezTo>
                  <a:pt x="48220" y="45977"/>
                  <a:pt x="48955" y="45496"/>
                  <a:pt x="49776" y="45283"/>
                </a:cubicBezTo>
                <a:cubicBezTo>
                  <a:pt x="49776" y="45287"/>
                  <a:pt x="49776" y="45287"/>
                  <a:pt x="49781" y="45291"/>
                </a:cubicBezTo>
                <a:lnTo>
                  <a:pt x="49841" y="45266"/>
                </a:lnTo>
                <a:cubicBezTo>
                  <a:pt x="50054" y="45214"/>
                  <a:pt x="50271" y="45181"/>
                  <a:pt x="50486" y="45165"/>
                </a:cubicBezTo>
                <a:cubicBezTo>
                  <a:pt x="50486" y="45168"/>
                  <a:pt x="50491" y="45172"/>
                  <a:pt x="50491" y="45172"/>
                </a:cubicBezTo>
                <a:lnTo>
                  <a:pt x="50520" y="45165"/>
                </a:lnTo>
                <a:cubicBezTo>
                  <a:pt x="50589" y="45161"/>
                  <a:pt x="50658" y="45157"/>
                  <a:pt x="50731" y="45157"/>
                </a:cubicBezTo>
                <a:close/>
                <a:moveTo>
                  <a:pt x="66583" y="45157"/>
                </a:moveTo>
                <a:cubicBezTo>
                  <a:pt x="67787" y="45157"/>
                  <a:pt x="68911" y="45712"/>
                  <a:pt x="69646" y="46655"/>
                </a:cubicBezTo>
                <a:cubicBezTo>
                  <a:pt x="69691" y="46708"/>
                  <a:pt x="69732" y="46765"/>
                  <a:pt x="69772" y="46823"/>
                </a:cubicBezTo>
                <a:cubicBezTo>
                  <a:pt x="69548" y="46872"/>
                  <a:pt x="69331" y="46937"/>
                  <a:pt x="69119" y="47019"/>
                </a:cubicBezTo>
                <a:cubicBezTo>
                  <a:pt x="68498" y="46239"/>
                  <a:pt x="67580" y="45794"/>
                  <a:pt x="66583" y="45794"/>
                </a:cubicBezTo>
                <a:lnTo>
                  <a:pt x="66562" y="45794"/>
                </a:lnTo>
                <a:cubicBezTo>
                  <a:pt x="65595" y="45802"/>
                  <a:pt x="64688" y="46235"/>
                  <a:pt x="64071" y="46986"/>
                </a:cubicBezTo>
                <a:cubicBezTo>
                  <a:pt x="63859" y="46908"/>
                  <a:pt x="63638" y="46848"/>
                  <a:pt x="63410" y="46806"/>
                </a:cubicBezTo>
                <a:cubicBezTo>
                  <a:pt x="63581" y="46561"/>
                  <a:pt x="63781" y="46337"/>
                  <a:pt x="63998" y="46141"/>
                </a:cubicBezTo>
                <a:cubicBezTo>
                  <a:pt x="64459" y="45732"/>
                  <a:pt x="65010" y="45438"/>
                  <a:pt x="65602" y="45283"/>
                </a:cubicBezTo>
                <a:cubicBezTo>
                  <a:pt x="65602" y="45287"/>
                  <a:pt x="65606" y="45287"/>
                  <a:pt x="65606" y="45291"/>
                </a:cubicBezTo>
                <a:lnTo>
                  <a:pt x="65672" y="45266"/>
                </a:lnTo>
                <a:cubicBezTo>
                  <a:pt x="65881" y="45214"/>
                  <a:pt x="66096" y="45181"/>
                  <a:pt x="66317" y="45165"/>
                </a:cubicBezTo>
                <a:lnTo>
                  <a:pt x="66317" y="45172"/>
                </a:lnTo>
                <a:lnTo>
                  <a:pt x="66346" y="45165"/>
                </a:lnTo>
                <a:cubicBezTo>
                  <a:pt x="66420" y="45161"/>
                  <a:pt x="66489" y="45157"/>
                  <a:pt x="66558" y="45157"/>
                </a:cubicBezTo>
                <a:close/>
                <a:moveTo>
                  <a:pt x="82389" y="45157"/>
                </a:moveTo>
                <a:cubicBezTo>
                  <a:pt x="82520" y="45157"/>
                  <a:pt x="82650" y="45161"/>
                  <a:pt x="82781" y="45172"/>
                </a:cubicBezTo>
                <a:cubicBezTo>
                  <a:pt x="83912" y="45279"/>
                  <a:pt x="84941" y="45879"/>
                  <a:pt x="85599" y="46823"/>
                </a:cubicBezTo>
                <a:cubicBezTo>
                  <a:pt x="85374" y="46872"/>
                  <a:pt x="85158" y="46937"/>
                  <a:pt x="84950" y="47019"/>
                </a:cubicBezTo>
                <a:cubicBezTo>
                  <a:pt x="84329" y="46239"/>
                  <a:pt x="83406" y="45794"/>
                  <a:pt x="82413" y="45794"/>
                </a:cubicBezTo>
                <a:lnTo>
                  <a:pt x="82393" y="45794"/>
                </a:lnTo>
                <a:cubicBezTo>
                  <a:pt x="81421" y="45802"/>
                  <a:pt x="80515" y="46235"/>
                  <a:pt x="79902" y="46986"/>
                </a:cubicBezTo>
                <a:cubicBezTo>
                  <a:pt x="79689" y="46908"/>
                  <a:pt x="79465" y="46848"/>
                  <a:pt x="79236" y="46806"/>
                </a:cubicBezTo>
                <a:cubicBezTo>
                  <a:pt x="79771" y="46047"/>
                  <a:pt x="80551" y="45512"/>
                  <a:pt x="81433" y="45283"/>
                </a:cubicBezTo>
                <a:cubicBezTo>
                  <a:pt x="81433" y="45287"/>
                  <a:pt x="81433" y="45287"/>
                  <a:pt x="81437" y="45291"/>
                </a:cubicBezTo>
                <a:lnTo>
                  <a:pt x="81499" y="45266"/>
                </a:lnTo>
                <a:cubicBezTo>
                  <a:pt x="81711" y="45214"/>
                  <a:pt x="81927" y="45181"/>
                  <a:pt x="82144" y="45165"/>
                </a:cubicBezTo>
                <a:cubicBezTo>
                  <a:pt x="82144" y="45168"/>
                  <a:pt x="82148" y="45172"/>
                  <a:pt x="82148" y="45172"/>
                </a:cubicBezTo>
                <a:lnTo>
                  <a:pt x="82177" y="45165"/>
                </a:lnTo>
                <a:cubicBezTo>
                  <a:pt x="82246" y="45161"/>
                  <a:pt x="82315" y="45157"/>
                  <a:pt x="82389" y="45157"/>
                </a:cubicBezTo>
                <a:close/>
                <a:moveTo>
                  <a:pt x="11182" y="45157"/>
                </a:moveTo>
                <a:cubicBezTo>
                  <a:pt x="12455" y="45157"/>
                  <a:pt x="13648" y="45785"/>
                  <a:pt x="14374" y="46835"/>
                </a:cubicBezTo>
                <a:cubicBezTo>
                  <a:pt x="14153" y="46884"/>
                  <a:pt x="13937" y="46950"/>
                  <a:pt x="13728" y="47035"/>
                </a:cubicBezTo>
                <a:cubicBezTo>
                  <a:pt x="13106" y="46246"/>
                  <a:pt x="12176" y="45794"/>
                  <a:pt x="11173" y="45794"/>
                </a:cubicBezTo>
                <a:cubicBezTo>
                  <a:pt x="11168" y="45794"/>
                  <a:pt x="11164" y="45794"/>
                  <a:pt x="11160" y="45794"/>
                </a:cubicBezTo>
                <a:cubicBezTo>
                  <a:pt x="10183" y="45802"/>
                  <a:pt x="9273" y="46239"/>
                  <a:pt x="8655" y="46999"/>
                </a:cubicBezTo>
                <a:lnTo>
                  <a:pt x="8660" y="47002"/>
                </a:lnTo>
                <a:cubicBezTo>
                  <a:pt x="8448" y="46921"/>
                  <a:pt x="8227" y="46855"/>
                  <a:pt x="7999" y="46814"/>
                </a:cubicBezTo>
                <a:cubicBezTo>
                  <a:pt x="8542" y="46035"/>
                  <a:pt x="9350" y="45491"/>
                  <a:pt x="10253" y="45270"/>
                </a:cubicBezTo>
                <a:lnTo>
                  <a:pt x="10265" y="45266"/>
                </a:lnTo>
                <a:cubicBezTo>
                  <a:pt x="10551" y="45197"/>
                  <a:pt x="10849" y="45157"/>
                  <a:pt x="11155" y="45157"/>
                </a:cubicBezTo>
                <a:cubicBezTo>
                  <a:pt x="11164" y="45157"/>
                  <a:pt x="11173" y="45157"/>
                  <a:pt x="11182" y="45157"/>
                </a:cubicBezTo>
                <a:close/>
                <a:moveTo>
                  <a:pt x="27008" y="45157"/>
                </a:moveTo>
                <a:cubicBezTo>
                  <a:pt x="28285" y="45157"/>
                  <a:pt x="29478" y="45785"/>
                  <a:pt x="30205" y="46835"/>
                </a:cubicBezTo>
                <a:cubicBezTo>
                  <a:pt x="29980" y="46884"/>
                  <a:pt x="29763" y="46950"/>
                  <a:pt x="29559" y="47035"/>
                </a:cubicBezTo>
                <a:cubicBezTo>
                  <a:pt x="28938" y="46247"/>
                  <a:pt x="28011" y="45794"/>
                  <a:pt x="27006" y="45794"/>
                </a:cubicBezTo>
                <a:lnTo>
                  <a:pt x="26985" y="45794"/>
                </a:lnTo>
                <a:cubicBezTo>
                  <a:pt x="26010" y="45802"/>
                  <a:pt x="25099" y="46239"/>
                  <a:pt x="24486" y="46999"/>
                </a:cubicBezTo>
                <a:lnTo>
                  <a:pt x="24486" y="47002"/>
                </a:lnTo>
                <a:cubicBezTo>
                  <a:pt x="24274" y="46921"/>
                  <a:pt x="24054" y="46855"/>
                  <a:pt x="23824" y="46814"/>
                </a:cubicBezTo>
                <a:cubicBezTo>
                  <a:pt x="24372" y="46035"/>
                  <a:pt x="25177" y="45491"/>
                  <a:pt x="26084" y="45270"/>
                </a:cubicBezTo>
                <a:lnTo>
                  <a:pt x="26092" y="45266"/>
                </a:lnTo>
                <a:cubicBezTo>
                  <a:pt x="26382" y="45197"/>
                  <a:pt x="26680" y="45157"/>
                  <a:pt x="26982" y="45157"/>
                </a:cubicBezTo>
                <a:cubicBezTo>
                  <a:pt x="26990" y="45157"/>
                  <a:pt x="26999" y="45157"/>
                  <a:pt x="27008" y="45157"/>
                </a:cubicBezTo>
                <a:close/>
                <a:moveTo>
                  <a:pt x="42837" y="45157"/>
                </a:moveTo>
                <a:cubicBezTo>
                  <a:pt x="44111" y="45157"/>
                  <a:pt x="45304" y="45781"/>
                  <a:pt x="46031" y="46835"/>
                </a:cubicBezTo>
                <a:cubicBezTo>
                  <a:pt x="45811" y="46884"/>
                  <a:pt x="45594" y="46950"/>
                  <a:pt x="45385" y="47035"/>
                </a:cubicBezTo>
                <a:cubicBezTo>
                  <a:pt x="44764" y="46246"/>
                  <a:pt x="43834" y="45794"/>
                  <a:pt x="42829" y="45794"/>
                </a:cubicBezTo>
                <a:cubicBezTo>
                  <a:pt x="42825" y="45794"/>
                  <a:pt x="42820" y="45794"/>
                  <a:pt x="42816" y="45794"/>
                </a:cubicBezTo>
                <a:cubicBezTo>
                  <a:pt x="41841" y="45802"/>
                  <a:pt x="40929" y="46239"/>
                  <a:pt x="40313" y="46999"/>
                </a:cubicBezTo>
                <a:lnTo>
                  <a:pt x="40317" y="47002"/>
                </a:lnTo>
                <a:cubicBezTo>
                  <a:pt x="40105" y="46921"/>
                  <a:pt x="39884" y="46855"/>
                  <a:pt x="39655" y="46814"/>
                </a:cubicBezTo>
                <a:cubicBezTo>
                  <a:pt x="40203" y="46035"/>
                  <a:pt x="41008" y="45491"/>
                  <a:pt x="41909" y="45270"/>
                </a:cubicBezTo>
                <a:lnTo>
                  <a:pt x="41922" y="45266"/>
                </a:lnTo>
                <a:cubicBezTo>
                  <a:pt x="42208" y="45197"/>
                  <a:pt x="42506" y="45157"/>
                  <a:pt x="42812" y="45157"/>
                </a:cubicBezTo>
                <a:close/>
                <a:moveTo>
                  <a:pt x="58663" y="45157"/>
                </a:moveTo>
                <a:cubicBezTo>
                  <a:pt x="59942" y="45157"/>
                  <a:pt x="61135" y="45781"/>
                  <a:pt x="61862" y="46835"/>
                </a:cubicBezTo>
                <a:cubicBezTo>
                  <a:pt x="61636" y="46884"/>
                  <a:pt x="61421" y="46950"/>
                  <a:pt x="61216" y="47035"/>
                </a:cubicBezTo>
                <a:cubicBezTo>
                  <a:pt x="60595" y="46247"/>
                  <a:pt x="59668" y="45794"/>
                  <a:pt x="58663" y="45794"/>
                </a:cubicBezTo>
                <a:lnTo>
                  <a:pt x="58643" y="45794"/>
                </a:lnTo>
                <a:cubicBezTo>
                  <a:pt x="57667" y="45802"/>
                  <a:pt x="56756" y="46239"/>
                  <a:pt x="56143" y="46999"/>
                </a:cubicBezTo>
                <a:lnTo>
                  <a:pt x="56143" y="47002"/>
                </a:lnTo>
                <a:cubicBezTo>
                  <a:pt x="55932" y="46921"/>
                  <a:pt x="55711" y="46855"/>
                  <a:pt x="55482" y="46814"/>
                </a:cubicBezTo>
                <a:cubicBezTo>
                  <a:pt x="56030" y="46035"/>
                  <a:pt x="56833" y="45491"/>
                  <a:pt x="57740" y="45270"/>
                </a:cubicBezTo>
                <a:lnTo>
                  <a:pt x="57749" y="45266"/>
                </a:lnTo>
                <a:cubicBezTo>
                  <a:pt x="58039" y="45197"/>
                  <a:pt x="58337" y="45157"/>
                  <a:pt x="58639" y="45157"/>
                </a:cubicBezTo>
                <a:close/>
                <a:moveTo>
                  <a:pt x="74496" y="45157"/>
                </a:moveTo>
                <a:cubicBezTo>
                  <a:pt x="75773" y="45157"/>
                  <a:pt x="76962" y="45785"/>
                  <a:pt x="77688" y="46835"/>
                </a:cubicBezTo>
                <a:cubicBezTo>
                  <a:pt x="77467" y="46884"/>
                  <a:pt x="77251" y="46950"/>
                  <a:pt x="77043" y="47035"/>
                </a:cubicBezTo>
                <a:cubicBezTo>
                  <a:pt x="76422" y="46247"/>
                  <a:pt x="75495" y="45794"/>
                  <a:pt x="74494" y="45794"/>
                </a:cubicBezTo>
                <a:lnTo>
                  <a:pt x="74473" y="45794"/>
                </a:lnTo>
                <a:cubicBezTo>
                  <a:pt x="73497" y="45802"/>
                  <a:pt x="72586" y="46239"/>
                  <a:pt x="71970" y="46999"/>
                </a:cubicBezTo>
                <a:lnTo>
                  <a:pt x="71974" y="47002"/>
                </a:lnTo>
                <a:cubicBezTo>
                  <a:pt x="71762" y="46921"/>
                  <a:pt x="71542" y="46855"/>
                  <a:pt x="71312" y="46814"/>
                </a:cubicBezTo>
                <a:cubicBezTo>
                  <a:pt x="71860" y="46035"/>
                  <a:pt x="72664" y="45491"/>
                  <a:pt x="73567" y="45270"/>
                </a:cubicBezTo>
                <a:lnTo>
                  <a:pt x="73579" y="45266"/>
                </a:lnTo>
                <a:cubicBezTo>
                  <a:pt x="73865" y="45197"/>
                  <a:pt x="74164" y="45157"/>
                  <a:pt x="74469" y="45157"/>
                </a:cubicBezTo>
                <a:cubicBezTo>
                  <a:pt x="74478" y="45157"/>
                  <a:pt x="74487" y="45157"/>
                  <a:pt x="74496" y="45157"/>
                </a:cubicBezTo>
                <a:close/>
                <a:moveTo>
                  <a:pt x="90321" y="45157"/>
                </a:moveTo>
                <a:cubicBezTo>
                  <a:pt x="91599" y="45157"/>
                  <a:pt x="92792" y="45781"/>
                  <a:pt x="93518" y="46835"/>
                </a:cubicBezTo>
                <a:cubicBezTo>
                  <a:pt x="93294" y="46884"/>
                  <a:pt x="93082" y="46950"/>
                  <a:pt x="92873" y="47035"/>
                </a:cubicBezTo>
                <a:cubicBezTo>
                  <a:pt x="92253" y="46247"/>
                  <a:pt x="91325" y="45794"/>
                  <a:pt x="90321" y="45794"/>
                </a:cubicBezTo>
                <a:lnTo>
                  <a:pt x="90300" y="45794"/>
                </a:lnTo>
                <a:cubicBezTo>
                  <a:pt x="89324" y="45802"/>
                  <a:pt x="88413" y="46239"/>
                  <a:pt x="87801" y="46999"/>
                </a:cubicBezTo>
                <a:lnTo>
                  <a:pt x="87801" y="47002"/>
                </a:lnTo>
                <a:cubicBezTo>
                  <a:pt x="87588" y="46921"/>
                  <a:pt x="87367" y="46855"/>
                  <a:pt x="87139" y="46814"/>
                </a:cubicBezTo>
                <a:cubicBezTo>
                  <a:pt x="87686" y="46035"/>
                  <a:pt x="88491" y="45491"/>
                  <a:pt x="89397" y="45270"/>
                </a:cubicBezTo>
                <a:lnTo>
                  <a:pt x="89406" y="45266"/>
                </a:lnTo>
                <a:cubicBezTo>
                  <a:pt x="89695" y="45197"/>
                  <a:pt x="89994" y="45157"/>
                  <a:pt x="90296" y="45157"/>
                </a:cubicBezTo>
                <a:close/>
                <a:moveTo>
                  <a:pt x="19100" y="45867"/>
                </a:moveTo>
                <a:cubicBezTo>
                  <a:pt x="20063" y="45867"/>
                  <a:pt x="20957" y="46296"/>
                  <a:pt x="21566" y="47048"/>
                </a:cubicBezTo>
                <a:cubicBezTo>
                  <a:pt x="21358" y="47133"/>
                  <a:pt x="21158" y="47240"/>
                  <a:pt x="20966" y="47358"/>
                </a:cubicBezTo>
                <a:cubicBezTo>
                  <a:pt x="20491" y="46827"/>
                  <a:pt x="19812" y="46525"/>
                  <a:pt x="19100" y="46525"/>
                </a:cubicBezTo>
                <a:cubicBezTo>
                  <a:pt x="19094" y="46525"/>
                  <a:pt x="19089" y="46525"/>
                  <a:pt x="19083" y="46525"/>
                </a:cubicBezTo>
                <a:cubicBezTo>
                  <a:pt x="18821" y="46525"/>
                  <a:pt x="18564" y="46569"/>
                  <a:pt x="18319" y="46648"/>
                </a:cubicBezTo>
                <a:cubicBezTo>
                  <a:pt x="17923" y="46778"/>
                  <a:pt x="17560" y="47006"/>
                  <a:pt x="17270" y="47317"/>
                </a:cubicBezTo>
                <a:cubicBezTo>
                  <a:pt x="17073" y="47199"/>
                  <a:pt x="16870" y="47097"/>
                  <a:pt x="16657" y="47015"/>
                </a:cubicBezTo>
                <a:cubicBezTo>
                  <a:pt x="17257" y="46288"/>
                  <a:pt x="18135" y="45871"/>
                  <a:pt x="19079" y="45867"/>
                </a:cubicBezTo>
                <a:close/>
                <a:moveTo>
                  <a:pt x="34935" y="45867"/>
                </a:moveTo>
                <a:cubicBezTo>
                  <a:pt x="35899" y="45867"/>
                  <a:pt x="36790" y="46296"/>
                  <a:pt x="37396" y="47048"/>
                </a:cubicBezTo>
                <a:cubicBezTo>
                  <a:pt x="37185" y="47133"/>
                  <a:pt x="36984" y="47240"/>
                  <a:pt x="36797" y="47358"/>
                </a:cubicBezTo>
                <a:cubicBezTo>
                  <a:pt x="36318" y="46827"/>
                  <a:pt x="35643" y="46525"/>
                  <a:pt x="34927" y="46525"/>
                </a:cubicBezTo>
                <a:cubicBezTo>
                  <a:pt x="34921" y="46525"/>
                  <a:pt x="34915" y="46525"/>
                  <a:pt x="34910" y="46525"/>
                </a:cubicBezTo>
                <a:cubicBezTo>
                  <a:pt x="34367" y="46529"/>
                  <a:pt x="33843" y="46708"/>
                  <a:pt x="33415" y="47031"/>
                </a:cubicBezTo>
                <a:cubicBezTo>
                  <a:pt x="33300" y="47117"/>
                  <a:pt x="33194" y="47211"/>
                  <a:pt x="33096" y="47317"/>
                </a:cubicBezTo>
                <a:cubicBezTo>
                  <a:pt x="32904" y="47199"/>
                  <a:pt x="32700" y="47097"/>
                  <a:pt x="32484" y="47015"/>
                </a:cubicBezTo>
                <a:cubicBezTo>
                  <a:pt x="33083" y="46288"/>
                  <a:pt x="33966" y="45871"/>
                  <a:pt x="34906" y="45867"/>
                </a:cubicBezTo>
                <a:cubicBezTo>
                  <a:pt x="34916" y="45867"/>
                  <a:pt x="34925" y="45867"/>
                  <a:pt x="34935" y="45867"/>
                </a:cubicBezTo>
                <a:close/>
                <a:moveTo>
                  <a:pt x="50766" y="45867"/>
                </a:moveTo>
                <a:cubicBezTo>
                  <a:pt x="51726" y="45867"/>
                  <a:pt x="52621" y="46296"/>
                  <a:pt x="53223" y="47048"/>
                </a:cubicBezTo>
                <a:cubicBezTo>
                  <a:pt x="53015" y="47133"/>
                  <a:pt x="52814" y="47240"/>
                  <a:pt x="52623" y="47358"/>
                </a:cubicBezTo>
                <a:cubicBezTo>
                  <a:pt x="52149" y="46827"/>
                  <a:pt x="51474" y="46525"/>
                  <a:pt x="50758" y="46525"/>
                </a:cubicBezTo>
                <a:cubicBezTo>
                  <a:pt x="50752" y="46525"/>
                  <a:pt x="50746" y="46525"/>
                  <a:pt x="50740" y="46525"/>
                </a:cubicBezTo>
                <a:cubicBezTo>
                  <a:pt x="50054" y="46529"/>
                  <a:pt x="49396" y="46819"/>
                  <a:pt x="48927" y="47317"/>
                </a:cubicBezTo>
                <a:cubicBezTo>
                  <a:pt x="48731" y="47199"/>
                  <a:pt x="48526" y="47097"/>
                  <a:pt x="48314" y="47015"/>
                </a:cubicBezTo>
                <a:cubicBezTo>
                  <a:pt x="48914" y="46288"/>
                  <a:pt x="49792" y="45871"/>
                  <a:pt x="50736" y="45867"/>
                </a:cubicBezTo>
                <a:cubicBezTo>
                  <a:pt x="50746" y="45867"/>
                  <a:pt x="50756" y="45867"/>
                  <a:pt x="50766" y="45867"/>
                </a:cubicBezTo>
                <a:close/>
                <a:moveTo>
                  <a:pt x="66592" y="45867"/>
                </a:moveTo>
                <a:cubicBezTo>
                  <a:pt x="67557" y="45867"/>
                  <a:pt x="68447" y="46296"/>
                  <a:pt x="69050" y="47048"/>
                </a:cubicBezTo>
                <a:cubicBezTo>
                  <a:pt x="68841" y="47133"/>
                  <a:pt x="68641" y="47240"/>
                  <a:pt x="68454" y="47358"/>
                </a:cubicBezTo>
                <a:cubicBezTo>
                  <a:pt x="67975" y="46827"/>
                  <a:pt x="67296" y="46525"/>
                  <a:pt x="66584" y="46525"/>
                </a:cubicBezTo>
                <a:cubicBezTo>
                  <a:pt x="66578" y="46525"/>
                  <a:pt x="66573" y="46525"/>
                  <a:pt x="66567" y="46525"/>
                </a:cubicBezTo>
                <a:cubicBezTo>
                  <a:pt x="65885" y="46529"/>
                  <a:pt x="65223" y="46814"/>
                  <a:pt x="64754" y="47317"/>
                </a:cubicBezTo>
                <a:cubicBezTo>
                  <a:pt x="64561" y="47199"/>
                  <a:pt x="64357" y="47097"/>
                  <a:pt x="64141" y="47015"/>
                </a:cubicBezTo>
                <a:cubicBezTo>
                  <a:pt x="64741" y="46288"/>
                  <a:pt x="65623" y="45871"/>
                  <a:pt x="66562" y="45867"/>
                </a:cubicBezTo>
                <a:cubicBezTo>
                  <a:pt x="66572" y="45867"/>
                  <a:pt x="66582" y="45867"/>
                  <a:pt x="66592" y="45867"/>
                </a:cubicBezTo>
                <a:close/>
                <a:moveTo>
                  <a:pt x="82413" y="45867"/>
                </a:moveTo>
                <a:cubicBezTo>
                  <a:pt x="83378" y="45867"/>
                  <a:pt x="84272" y="46296"/>
                  <a:pt x="84880" y="47048"/>
                </a:cubicBezTo>
                <a:cubicBezTo>
                  <a:pt x="84672" y="47133"/>
                  <a:pt x="84472" y="47240"/>
                  <a:pt x="84280" y="47358"/>
                </a:cubicBezTo>
                <a:cubicBezTo>
                  <a:pt x="83806" y="46827"/>
                  <a:pt x="83127" y="46525"/>
                  <a:pt x="82415" y="46525"/>
                </a:cubicBezTo>
                <a:cubicBezTo>
                  <a:pt x="82409" y="46525"/>
                  <a:pt x="82403" y="46525"/>
                  <a:pt x="82398" y="46525"/>
                </a:cubicBezTo>
                <a:cubicBezTo>
                  <a:pt x="81964" y="46529"/>
                  <a:pt x="81540" y="46643"/>
                  <a:pt x="81167" y="46855"/>
                </a:cubicBezTo>
                <a:cubicBezTo>
                  <a:pt x="80952" y="46978"/>
                  <a:pt x="80756" y="47133"/>
                  <a:pt x="80584" y="47317"/>
                </a:cubicBezTo>
                <a:cubicBezTo>
                  <a:pt x="80388" y="47199"/>
                  <a:pt x="80183" y="47097"/>
                  <a:pt x="79971" y="47015"/>
                </a:cubicBezTo>
                <a:cubicBezTo>
                  <a:pt x="80571" y="46288"/>
                  <a:pt x="81450" y="45871"/>
                  <a:pt x="82393" y="45867"/>
                </a:cubicBezTo>
                <a:close/>
                <a:moveTo>
                  <a:pt x="11189" y="45867"/>
                </a:moveTo>
                <a:cubicBezTo>
                  <a:pt x="12158" y="45867"/>
                  <a:pt x="13057" y="46303"/>
                  <a:pt x="13663" y="47064"/>
                </a:cubicBezTo>
                <a:cubicBezTo>
                  <a:pt x="13454" y="47153"/>
                  <a:pt x="13255" y="47260"/>
                  <a:pt x="13066" y="47383"/>
                </a:cubicBezTo>
                <a:cubicBezTo>
                  <a:pt x="12589" y="46835"/>
                  <a:pt x="11903" y="46525"/>
                  <a:pt x="11179" y="46525"/>
                </a:cubicBezTo>
                <a:lnTo>
                  <a:pt x="11164" y="46525"/>
                </a:lnTo>
                <a:cubicBezTo>
                  <a:pt x="10469" y="46529"/>
                  <a:pt x="9799" y="46823"/>
                  <a:pt x="9330" y="47334"/>
                </a:cubicBezTo>
                <a:cubicBezTo>
                  <a:pt x="9138" y="47215"/>
                  <a:pt x="8938" y="47113"/>
                  <a:pt x="8725" y="47027"/>
                </a:cubicBezTo>
                <a:cubicBezTo>
                  <a:pt x="9326" y="46296"/>
                  <a:pt x="10212" y="45871"/>
                  <a:pt x="11160" y="45867"/>
                </a:cubicBezTo>
                <a:cubicBezTo>
                  <a:pt x="11169" y="45867"/>
                  <a:pt x="11179" y="45867"/>
                  <a:pt x="11189" y="45867"/>
                </a:cubicBezTo>
                <a:close/>
                <a:moveTo>
                  <a:pt x="27015" y="45867"/>
                </a:moveTo>
                <a:cubicBezTo>
                  <a:pt x="27989" y="45867"/>
                  <a:pt x="28887" y="46303"/>
                  <a:pt x="29490" y="47064"/>
                </a:cubicBezTo>
                <a:cubicBezTo>
                  <a:pt x="29281" y="47153"/>
                  <a:pt x="29085" y="47260"/>
                  <a:pt x="28897" y="47383"/>
                </a:cubicBezTo>
                <a:cubicBezTo>
                  <a:pt x="28419" y="46835"/>
                  <a:pt x="27736" y="46525"/>
                  <a:pt x="27008" y="46525"/>
                </a:cubicBezTo>
                <a:cubicBezTo>
                  <a:pt x="27002" y="46525"/>
                  <a:pt x="26996" y="46525"/>
                  <a:pt x="26990" y="46525"/>
                </a:cubicBezTo>
                <a:cubicBezTo>
                  <a:pt x="26295" y="46529"/>
                  <a:pt x="25630" y="46823"/>
                  <a:pt x="25160" y="47334"/>
                </a:cubicBezTo>
                <a:cubicBezTo>
                  <a:pt x="24968" y="47215"/>
                  <a:pt x="24764" y="47113"/>
                  <a:pt x="24552" y="47027"/>
                </a:cubicBezTo>
                <a:cubicBezTo>
                  <a:pt x="25152" y="46296"/>
                  <a:pt x="26039" y="45871"/>
                  <a:pt x="26985" y="45867"/>
                </a:cubicBezTo>
                <a:cubicBezTo>
                  <a:pt x="26995" y="45867"/>
                  <a:pt x="27005" y="45867"/>
                  <a:pt x="27015" y="45867"/>
                </a:cubicBezTo>
                <a:close/>
                <a:moveTo>
                  <a:pt x="42845" y="45867"/>
                </a:moveTo>
                <a:cubicBezTo>
                  <a:pt x="43814" y="45867"/>
                  <a:pt x="44714" y="46303"/>
                  <a:pt x="45321" y="47064"/>
                </a:cubicBezTo>
                <a:cubicBezTo>
                  <a:pt x="45112" y="47153"/>
                  <a:pt x="44912" y="47260"/>
                  <a:pt x="44724" y="47383"/>
                </a:cubicBezTo>
                <a:cubicBezTo>
                  <a:pt x="44246" y="46835"/>
                  <a:pt x="43562" y="46525"/>
                  <a:pt x="42838" y="46525"/>
                </a:cubicBezTo>
                <a:cubicBezTo>
                  <a:pt x="42832" y="46525"/>
                  <a:pt x="42827" y="46525"/>
                  <a:pt x="42821" y="46525"/>
                </a:cubicBezTo>
                <a:cubicBezTo>
                  <a:pt x="42126" y="46529"/>
                  <a:pt x="41457" y="46823"/>
                  <a:pt x="40987" y="47334"/>
                </a:cubicBezTo>
                <a:cubicBezTo>
                  <a:pt x="40795" y="47215"/>
                  <a:pt x="40595" y="47113"/>
                  <a:pt x="40382" y="47027"/>
                </a:cubicBezTo>
                <a:cubicBezTo>
                  <a:pt x="40983" y="46296"/>
                  <a:pt x="41869" y="45871"/>
                  <a:pt x="42816" y="45867"/>
                </a:cubicBezTo>
                <a:cubicBezTo>
                  <a:pt x="42826" y="45867"/>
                  <a:pt x="42836" y="45867"/>
                  <a:pt x="42845" y="45867"/>
                </a:cubicBezTo>
                <a:close/>
                <a:moveTo>
                  <a:pt x="58672" y="45867"/>
                </a:moveTo>
                <a:cubicBezTo>
                  <a:pt x="59645" y="45867"/>
                  <a:pt x="60545" y="46303"/>
                  <a:pt x="61146" y="47064"/>
                </a:cubicBezTo>
                <a:cubicBezTo>
                  <a:pt x="60942" y="47153"/>
                  <a:pt x="60742" y="47260"/>
                  <a:pt x="60554" y="47383"/>
                </a:cubicBezTo>
                <a:cubicBezTo>
                  <a:pt x="60077" y="46835"/>
                  <a:pt x="59389" y="46525"/>
                  <a:pt x="58664" y="46525"/>
                </a:cubicBezTo>
                <a:cubicBezTo>
                  <a:pt x="58658" y="46525"/>
                  <a:pt x="58652" y="46525"/>
                  <a:pt x="58647" y="46525"/>
                </a:cubicBezTo>
                <a:cubicBezTo>
                  <a:pt x="57953" y="46529"/>
                  <a:pt x="57287" y="46823"/>
                  <a:pt x="56818" y="47334"/>
                </a:cubicBezTo>
                <a:cubicBezTo>
                  <a:pt x="56626" y="47215"/>
                  <a:pt x="56422" y="47113"/>
                  <a:pt x="56209" y="47027"/>
                </a:cubicBezTo>
                <a:cubicBezTo>
                  <a:pt x="56814" y="46296"/>
                  <a:pt x="57696" y="45871"/>
                  <a:pt x="58643" y="45867"/>
                </a:cubicBezTo>
                <a:cubicBezTo>
                  <a:pt x="58653" y="45867"/>
                  <a:pt x="58662" y="45867"/>
                  <a:pt x="58672" y="45867"/>
                </a:cubicBezTo>
                <a:close/>
                <a:moveTo>
                  <a:pt x="74503" y="45867"/>
                </a:moveTo>
                <a:cubicBezTo>
                  <a:pt x="75472" y="45867"/>
                  <a:pt x="76370" y="46303"/>
                  <a:pt x="76977" y="47064"/>
                </a:cubicBezTo>
                <a:cubicBezTo>
                  <a:pt x="76769" y="47153"/>
                  <a:pt x="76569" y="47260"/>
                  <a:pt x="76381" y="47383"/>
                </a:cubicBezTo>
                <a:cubicBezTo>
                  <a:pt x="75902" y="46835"/>
                  <a:pt x="75219" y="46525"/>
                  <a:pt x="74494" y="46525"/>
                </a:cubicBezTo>
                <a:cubicBezTo>
                  <a:pt x="74489" y="46525"/>
                  <a:pt x="74483" y="46525"/>
                  <a:pt x="74477" y="46525"/>
                </a:cubicBezTo>
                <a:cubicBezTo>
                  <a:pt x="73783" y="46529"/>
                  <a:pt x="73114" y="46823"/>
                  <a:pt x="72644" y="47334"/>
                </a:cubicBezTo>
                <a:cubicBezTo>
                  <a:pt x="72452" y="47215"/>
                  <a:pt x="72252" y="47113"/>
                  <a:pt x="72040" y="47027"/>
                </a:cubicBezTo>
                <a:cubicBezTo>
                  <a:pt x="72639" y="46296"/>
                  <a:pt x="73527" y="45871"/>
                  <a:pt x="74473" y="45867"/>
                </a:cubicBezTo>
                <a:cubicBezTo>
                  <a:pt x="74483" y="45867"/>
                  <a:pt x="74493" y="45867"/>
                  <a:pt x="74503" y="45867"/>
                </a:cubicBezTo>
                <a:close/>
                <a:moveTo>
                  <a:pt x="90329" y="45867"/>
                </a:moveTo>
                <a:cubicBezTo>
                  <a:pt x="91298" y="45867"/>
                  <a:pt x="92201" y="46303"/>
                  <a:pt x="92804" y="47064"/>
                </a:cubicBezTo>
                <a:cubicBezTo>
                  <a:pt x="92600" y="47153"/>
                  <a:pt x="92400" y="47260"/>
                  <a:pt x="92212" y="47383"/>
                </a:cubicBezTo>
                <a:cubicBezTo>
                  <a:pt x="91733" y="46835"/>
                  <a:pt x="91046" y="46525"/>
                  <a:pt x="90321" y="46525"/>
                </a:cubicBezTo>
                <a:cubicBezTo>
                  <a:pt x="90315" y="46525"/>
                  <a:pt x="90310" y="46525"/>
                  <a:pt x="90304" y="46525"/>
                </a:cubicBezTo>
                <a:cubicBezTo>
                  <a:pt x="89610" y="46529"/>
                  <a:pt x="88944" y="46823"/>
                  <a:pt x="88475" y="47334"/>
                </a:cubicBezTo>
                <a:cubicBezTo>
                  <a:pt x="88283" y="47215"/>
                  <a:pt x="88078" y="47113"/>
                  <a:pt x="87866" y="47027"/>
                </a:cubicBezTo>
                <a:cubicBezTo>
                  <a:pt x="88470" y="46296"/>
                  <a:pt x="89352" y="45871"/>
                  <a:pt x="90300" y="45867"/>
                </a:cubicBezTo>
                <a:cubicBezTo>
                  <a:pt x="90310" y="45867"/>
                  <a:pt x="90320" y="45867"/>
                  <a:pt x="90329" y="45867"/>
                </a:cubicBezTo>
                <a:close/>
                <a:moveTo>
                  <a:pt x="19100" y="46594"/>
                </a:moveTo>
                <a:cubicBezTo>
                  <a:pt x="19790" y="46594"/>
                  <a:pt x="20443" y="46884"/>
                  <a:pt x="20908" y="47395"/>
                </a:cubicBezTo>
                <a:cubicBezTo>
                  <a:pt x="20733" y="47509"/>
                  <a:pt x="20570" y="47640"/>
                  <a:pt x="20418" y="47779"/>
                </a:cubicBezTo>
                <a:cubicBezTo>
                  <a:pt x="20075" y="47419"/>
                  <a:pt x="19598" y="47211"/>
                  <a:pt x="19100" y="47211"/>
                </a:cubicBezTo>
                <a:lnTo>
                  <a:pt x="19087" y="47211"/>
                </a:lnTo>
                <a:cubicBezTo>
                  <a:pt x="18613" y="47215"/>
                  <a:pt x="18168" y="47398"/>
                  <a:pt x="17829" y="47726"/>
                </a:cubicBezTo>
                <a:cubicBezTo>
                  <a:pt x="17673" y="47591"/>
                  <a:pt x="17507" y="47464"/>
                  <a:pt x="17330" y="47353"/>
                </a:cubicBezTo>
                <a:cubicBezTo>
                  <a:pt x="17420" y="47255"/>
                  <a:pt x="17522" y="47166"/>
                  <a:pt x="17624" y="47089"/>
                </a:cubicBezTo>
                <a:cubicBezTo>
                  <a:pt x="18046" y="46774"/>
                  <a:pt x="18556" y="46599"/>
                  <a:pt x="19083" y="46594"/>
                </a:cubicBezTo>
                <a:close/>
                <a:moveTo>
                  <a:pt x="34925" y="46594"/>
                </a:moveTo>
                <a:cubicBezTo>
                  <a:pt x="35616" y="46594"/>
                  <a:pt x="36273" y="46884"/>
                  <a:pt x="36735" y="47395"/>
                </a:cubicBezTo>
                <a:cubicBezTo>
                  <a:pt x="36563" y="47509"/>
                  <a:pt x="36401" y="47640"/>
                  <a:pt x="36245" y="47779"/>
                </a:cubicBezTo>
                <a:cubicBezTo>
                  <a:pt x="35902" y="47419"/>
                  <a:pt x="35424" y="47211"/>
                  <a:pt x="34925" y="47211"/>
                </a:cubicBezTo>
                <a:lnTo>
                  <a:pt x="34914" y="47211"/>
                </a:lnTo>
                <a:cubicBezTo>
                  <a:pt x="34440" y="47215"/>
                  <a:pt x="33999" y="47398"/>
                  <a:pt x="33656" y="47726"/>
                </a:cubicBezTo>
                <a:cubicBezTo>
                  <a:pt x="33500" y="47591"/>
                  <a:pt x="33332" y="47464"/>
                  <a:pt x="33157" y="47353"/>
                </a:cubicBezTo>
                <a:cubicBezTo>
                  <a:pt x="33215" y="47293"/>
                  <a:pt x="33272" y="47240"/>
                  <a:pt x="33332" y="47187"/>
                </a:cubicBezTo>
                <a:cubicBezTo>
                  <a:pt x="33770" y="46810"/>
                  <a:pt x="34329" y="46599"/>
                  <a:pt x="34910" y="46594"/>
                </a:cubicBezTo>
                <a:close/>
                <a:moveTo>
                  <a:pt x="50756" y="46594"/>
                </a:moveTo>
                <a:cubicBezTo>
                  <a:pt x="51447" y="46594"/>
                  <a:pt x="52100" y="46884"/>
                  <a:pt x="52565" y="47395"/>
                </a:cubicBezTo>
                <a:cubicBezTo>
                  <a:pt x="52390" y="47509"/>
                  <a:pt x="52226" y="47640"/>
                  <a:pt x="52075" y="47779"/>
                </a:cubicBezTo>
                <a:cubicBezTo>
                  <a:pt x="51732" y="47419"/>
                  <a:pt x="51255" y="47211"/>
                  <a:pt x="50756" y="47211"/>
                </a:cubicBezTo>
                <a:lnTo>
                  <a:pt x="50744" y="47211"/>
                </a:lnTo>
                <a:cubicBezTo>
                  <a:pt x="50271" y="47215"/>
                  <a:pt x="49825" y="47398"/>
                  <a:pt x="49487" y="47726"/>
                </a:cubicBezTo>
                <a:cubicBezTo>
                  <a:pt x="49331" y="47591"/>
                  <a:pt x="49163" y="47464"/>
                  <a:pt x="48984" y="47353"/>
                </a:cubicBezTo>
                <a:cubicBezTo>
                  <a:pt x="49441" y="46876"/>
                  <a:pt x="50079" y="46599"/>
                  <a:pt x="50740" y="46594"/>
                </a:cubicBezTo>
                <a:close/>
                <a:moveTo>
                  <a:pt x="66583" y="46594"/>
                </a:moveTo>
                <a:cubicBezTo>
                  <a:pt x="67273" y="46594"/>
                  <a:pt x="67930" y="46884"/>
                  <a:pt x="68392" y="47395"/>
                </a:cubicBezTo>
                <a:cubicBezTo>
                  <a:pt x="68221" y="47509"/>
                  <a:pt x="68057" y="47640"/>
                  <a:pt x="67902" y="47779"/>
                </a:cubicBezTo>
                <a:cubicBezTo>
                  <a:pt x="67559" y="47419"/>
                  <a:pt x="67082" y="47211"/>
                  <a:pt x="66583" y="47211"/>
                </a:cubicBezTo>
                <a:lnTo>
                  <a:pt x="66571" y="47211"/>
                </a:lnTo>
                <a:cubicBezTo>
                  <a:pt x="66420" y="47215"/>
                  <a:pt x="66273" y="47231"/>
                  <a:pt x="66130" y="47268"/>
                </a:cubicBezTo>
                <a:cubicBezTo>
                  <a:pt x="65823" y="47346"/>
                  <a:pt x="65546" y="47505"/>
                  <a:pt x="65317" y="47726"/>
                </a:cubicBezTo>
                <a:cubicBezTo>
                  <a:pt x="65157" y="47591"/>
                  <a:pt x="64990" y="47464"/>
                  <a:pt x="64814" y="47353"/>
                </a:cubicBezTo>
                <a:cubicBezTo>
                  <a:pt x="65272" y="46876"/>
                  <a:pt x="65909" y="46599"/>
                  <a:pt x="66567" y="46594"/>
                </a:cubicBezTo>
                <a:close/>
                <a:moveTo>
                  <a:pt x="82413" y="46594"/>
                </a:moveTo>
                <a:cubicBezTo>
                  <a:pt x="83103" y="46594"/>
                  <a:pt x="83757" y="46884"/>
                  <a:pt x="84223" y="47395"/>
                </a:cubicBezTo>
                <a:cubicBezTo>
                  <a:pt x="84047" y="47509"/>
                  <a:pt x="83884" y="47640"/>
                  <a:pt x="83733" y="47779"/>
                </a:cubicBezTo>
                <a:cubicBezTo>
                  <a:pt x="83390" y="47419"/>
                  <a:pt x="82912" y="47211"/>
                  <a:pt x="82413" y="47211"/>
                </a:cubicBezTo>
                <a:lnTo>
                  <a:pt x="82401" y="47211"/>
                </a:lnTo>
                <a:cubicBezTo>
                  <a:pt x="81927" y="47215"/>
                  <a:pt x="81482" y="47398"/>
                  <a:pt x="81143" y="47726"/>
                </a:cubicBezTo>
                <a:cubicBezTo>
                  <a:pt x="80988" y="47591"/>
                  <a:pt x="80820" y="47464"/>
                  <a:pt x="80645" y="47353"/>
                </a:cubicBezTo>
                <a:cubicBezTo>
                  <a:pt x="80984" y="46999"/>
                  <a:pt x="81421" y="46753"/>
                  <a:pt x="81899" y="46648"/>
                </a:cubicBezTo>
                <a:cubicBezTo>
                  <a:pt x="82062" y="46614"/>
                  <a:pt x="82230" y="46594"/>
                  <a:pt x="82398" y="46594"/>
                </a:cubicBezTo>
                <a:close/>
                <a:moveTo>
                  <a:pt x="19100" y="47285"/>
                </a:moveTo>
                <a:cubicBezTo>
                  <a:pt x="19577" y="47285"/>
                  <a:pt x="20035" y="47481"/>
                  <a:pt x="20365" y="47824"/>
                </a:cubicBezTo>
                <a:cubicBezTo>
                  <a:pt x="20235" y="47946"/>
                  <a:pt x="20116" y="48077"/>
                  <a:pt x="20001" y="48216"/>
                </a:cubicBezTo>
                <a:cubicBezTo>
                  <a:pt x="19769" y="47962"/>
                  <a:pt x="19443" y="47815"/>
                  <a:pt x="19100" y="47815"/>
                </a:cubicBezTo>
                <a:lnTo>
                  <a:pt x="19091" y="47815"/>
                </a:lnTo>
                <a:cubicBezTo>
                  <a:pt x="18772" y="47819"/>
                  <a:pt x="18478" y="47938"/>
                  <a:pt x="18250" y="48158"/>
                </a:cubicBezTo>
                <a:cubicBezTo>
                  <a:pt x="18135" y="48020"/>
                  <a:pt x="18013" y="47893"/>
                  <a:pt x="17882" y="47775"/>
                </a:cubicBezTo>
                <a:cubicBezTo>
                  <a:pt x="18209" y="47460"/>
                  <a:pt x="18634" y="47285"/>
                  <a:pt x="19087" y="47285"/>
                </a:cubicBezTo>
                <a:close/>
                <a:moveTo>
                  <a:pt x="34925" y="47285"/>
                </a:moveTo>
                <a:cubicBezTo>
                  <a:pt x="35404" y="47285"/>
                  <a:pt x="35865" y="47481"/>
                  <a:pt x="36196" y="47824"/>
                </a:cubicBezTo>
                <a:cubicBezTo>
                  <a:pt x="36065" y="47946"/>
                  <a:pt x="35943" y="48077"/>
                  <a:pt x="35832" y="48216"/>
                </a:cubicBezTo>
                <a:cubicBezTo>
                  <a:pt x="35600" y="47962"/>
                  <a:pt x="35273" y="47815"/>
                  <a:pt x="34925" y="47815"/>
                </a:cubicBezTo>
                <a:lnTo>
                  <a:pt x="34917" y="47815"/>
                </a:lnTo>
                <a:cubicBezTo>
                  <a:pt x="34603" y="47819"/>
                  <a:pt x="34305" y="47938"/>
                  <a:pt x="34080" y="48158"/>
                </a:cubicBezTo>
                <a:cubicBezTo>
                  <a:pt x="33966" y="48020"/>
                  <a:pt x="33839" y="47893"/>
                  <a:pt x="33709" y="47775"/>
                </a:cubicBezTo>
                <a:cubicBezTo>
                  <a:pt x="34035" y="47460"/>
                  <a:pt x="34460" y="47285"/>
                  <a:pt x="34917" y="47285"/>
                </a:cubicBezTo>
                <a:close/>
                <a:moveTo>
                  <a:pt x="50756" y="47285"/>
                </a:moveTo>
                <a:cubicBezTo>
                  <a:pt x="51234" y="47285"/>
                  <a:pt x="51692" y="47481"/>
                  <a:pt x="52022" y="47824"/>
                </a:cubicBezTo>
                <a:cubicBezTo>
                  <a:pt x="51892" y="47946"/>
                  <a:pt x="51773" y="48077"/>
                  <a:pt x="51659" y="48216"/>
                </a:cubicBezTo>
                <a:cubicBezTo>
                  <a:pt x="51426" y="47962"/>
                  <a:pt x="51099" y="47815"/>
                  <a:pt x="50756" y="47815"/>
                </a:cubicBezTo>
                <a:lnTo>
                  <a:pt x="50748" y="47815"/>
                </a:lnTo>
                <a:cubicBezTo>
                  <a:pt x="50430" y="47819"/>
                  <a:pt x="50135" y="47938"/>
                  <a:pt x="49907" y="48158"/>
                </a:cubicBezTo>
                <a:cubicBezTo>
                  <a:pt x="49792" y="48020"/>
                  <a:pt x="49670" y="47893"/>
                  <a:pt x="49539" y="47775"/>
                </a:cubicBezTo>
                <a:cubicBezTo>
                  <a:pt x="49862" y="47460"/>
                  <a:pt x="50290" y="47285"/>
                  <a:pt x="50744" y="47285"/>
                </a:cubicBezTo>
                <a:close/>
                <a:moveTo>
                  <a:pt x="66583" y="47285"/>
                </a:moveTo>
                <a:cubicBezTo>
                  <a:pt x="67061" y="47285"/>
                  <a:pt x="67523" y="47481"/>
                  <a:pt x="67853" y="47824"/>
                </a:cubicBezTo>
                <a:cubicBezTo>
                  <a:pt x="67723" y="47946"/>
                  <a:pt x="67600" y="48077"/>
                  <a:pt x="67489" y="48216"/>
                </a:cubicBezTo>
                <a:cubicBezTo>
                  <a:pt x="67257" y="47962"/>
                  <a:pt x="66930" y="47815"/>
                  <a:pt x="66583" y="47815"/>
                </a:cubicBezTo>
                <a:lnTo>
                  <a:pt x="66575" y="47815"/>
                </a:lnTo>
                <a:cubicBezTo>
                  <a:pt x="66260" y="47819"/>
                  <a:pt x="65962" y="47938"/>
                  <a:pt x="65738" y="48158"/>
                </a:cubicBezTo>
                <a:cubicBezTo>
                  <a:pt x="65623" y="48020"/>
                  <a:pt x="65497" y="47893"/>
                  <a:pt x="65366" y="47775"/>
                </a:cubicBezTo>
                <a:cubicBezTo>
                  <a:pt x="65631" y="47521"/>
                  <a:pt x="65958" y="47358"/>
                  <a:pt x="66313" y="47304"/>
                </a:cubicBezTo>
                <a:cubicBezTo>
                  <a:pt x="66399" y="47289"/>
                  <a:pt x="66485" y="47285"/>
                  <a:pt x="66575" y="47285"/>
                </a:cubicBezTo>
                <a:close/>
                <a:moveTo>
                  <a:pt x="82413" y="47285"/>
                </a:moveTo>
                <a:cubicBezTo>
                  <a:pt x="82892" y="47285"/>
                  <a:pt x="83348" y="47481"/>
                  <a:pt x="83680" y="47824"/>
                </a:cubicBezTo>
                <a:cubicBezTo>
                  <a:pt x="83549" y="47946"/>
                  <a:pt x="83431" y="48077"/>
                  <a:pt x="83316" y="48216"/>
                </a:cubicBezTo>
                <a:cubicBezTo>
                  <a:pt x="83084" y="47962"/>
                  <a:pt x="82756" y="47815"/>
                  <a:pt x="82413" y="47815"/>
                </a:cubicBezTo>
                <a:lnTo>
                  <a:pt x="82405" y="47815"/>
                </a:lnTo>
                <a:cubicBezTo>
                  <a:pt x="82087" y="47819"/>
                  <a:pt x="81793" y="47938"/>
                  <a:pt x="81564" y="48158"/>
                </a:cubicBezTo>
                <a:cubicBezTo>
                  <a:pt x="81450" y="48020"/>
                  <a:pt x="81327" y="47893"/>
                  <a:pt x="81197" y="47775"/>
                </a:cubicBezTo>
                <a:cubicBezTo>
                  <a:pt x="81523" y="47460"/>
                  <a:pt x="81948" y="47285"/>
                  <a:pt x="82401" y="47285"/>
                </a:cubicBezTo>
                <a:close/>
                <a:moveTo>
                  <a:pt x="19100" y="47885"/>
                </a:moveTo>
                <a:cubicBezTo>
                  <a:pt x="19426" y="47885"/>
                  <a:pt x="19741" y="48028"/>
                  <a:pt x="19957" y="48273"/>
                </a:cubicBezTo>
                <a:cubicBezTo>
                  <a:pt x="19707" y="48591"/>
                  <a:pt x="19507" y="48951"/>
                  <a:pt x="19364" y="49347"/>
                </a:cubicBezTo>
                <a:cubicBezTo>
                  <a:pt x="19266" y="49338"/>
                  <a:pt x="19168" y="49334"/>
                  <a:pt x="19066" y="49334"/>
                </a:cubicBezTo>
                <a:cubicBezTo>
                  <a:pt x="19021" y="49334"/>
                  <a:pt x="18977" y="49338"/>
                  <a:pt x="18932" y="49338"/>
                </a:cubicBezTo>
                <a:cubicBezTo>
                  <a:pt x="18781" y="48922"/>
                  <a:pt x="18564" y="48542"/>
                  <a:pt x="18295" y="48211"/>
                </a:cubicBezTo>
                <a:cubicBezTo>
                  <a:pt x="18511" y="48003"/>
                  <a:pt x="18789" y="47889"/>
                  <a:pt x="19091" y="47885"/>
                </a:cubicBezTo>
                <a:close/>
                <a:moveTo>
                  <a:pt x="34925" y="47885"/>
                </a:moveTo>
                <a:cubicBezTo>
                  <a:pt x="35257" y="47885"/>
                  <a:pt x="35567" y="48028"/>
                  <a:pt x="35788" y="48273"/>
                </a:cubicBezTo>
                <a:cubicBezTo>
                  <a:pt x="35538" y="48591"/>
                  <a:pt x="35334" y="48951"/>
                  <a:pt x="35191" y="49347"/>
                </a:cubicBezTo>
                <a:cubicBezTo>
                  <a:pt x="35093" y="49338"/>
                  <a:pt x="34995" y="49334"/>
                  <a:pt x="34897" y="49334"/>
                </a:cubicBezTo>
                <a:cubicBezTo>
                  <a:pt x="34852" y="49334"/>
                  <a:pt x="34808" y="49338"/>
                  <a:pt x="34763" y="49338"/>
                </a:cubicBezTo>
                <a:cubicBezTo>
                  <a:pt x="34607" y="48922"/>
                  <a:pt x="34391" y="48546"/>
                  <a:pt x="34125" y="48211"/>
                </a:cubicBezTo>
                <a:cubicBezTo>
                  <a:pt x="34337" y="48003"/>
                  <a:pt x="34619" y="47889"/>
                  <a:pt x="34917" y="47885"/>
                </a:cubicBezTo>
                <a:close/>
                <a:moveTo>
                  <a:pt x="50756" y="47885"/>
                </a:moveTo>
                <a:cubicBezTo>
                  <a:pt x="51083" y="47885"/>
                  <a:pt x="51398" y="48028"/>
                  <a:pt x="51614" y="48273"/>
                </a:cubicBezTo>
                <a:cubicBezTo>
                  <a:pt x="51365" y="48591"/>
                  <a:pt x="51165" y="48951"/>
                  <a:pt x="51022" y="49347"/>
                </a:cubicBezTo>
                <a:cubicBezTo>
                  <a:pt x="50932" y="49338"/>
                  <a:pt x="50842" y="49334"/>
                  <a:pt x="50748" y="49334"/>
                </a:cubicBezTo>
                <a:lnTo>
                  <a:pt x="50724" y="49334"/>
                </a:lnTo>
                <a:cubicBezTo>
                  <a:pt x="50678" y="49334"/>
                  <a:pt x="50633" y="49338"/>
                  <a:pt x="50589" y="49338"/>
                </a:cubicBezTo>
                <a:cubicBezTo>
                  <a:pt x="50437" y="48922"/>
                  <a:pt x="50222" y="48546"/>
                  <a:pt x="49952" y="48211"/>
                </a:cubicBezTo>
                <a:cubicBezTo>
                  <a:pt x="50164" y="48003"/>
                  <a:pt x="50446" y="47889"/>
                  <a:pt x="50748" y="47885"/>
                </a:cubicBezTo>
                <a:close/>
                <a:moveTo>
                  <a:pt x="66583" y="47885"/>
                </a:moveTo>
                <a:cubicBezTo>
                  <a:pt x="66914" y="47885"/>
                  <a:pt x="67224" y="48028"/>
                  <a:pt x="67444" y="48273"/>
                </a:cubicBezTo>
                <a:cubicBezTo>
                  <a:pt x="67195" y="48591"/>
                  <a:pt x="66991" y="48951"/>
                  <a:pt x="66848" y="49347"/>
                </a:cubicBezTo>
                <a:cubicBezTo>
                  <a:pt x="66758" y="49338"/>
                  <a:pt x="66669" y="49334"/>
                  <a:pt x="66579" y="49334"/>
                </a:cubicBezTo>
                <a:lnTo>
                  <a:pt x="66554" y="49334"/>
                </a:lnTo>
                <a:cubicBezTo>
                  <a:pt x="66509" y="49334"/>
                  <a:pt x="66464" y="49338"/>
                  <a:pt x="66420" y="49338"/>
                </a:cubicBezTo>
                <a:cubicBezTo>
                  <a:pt x="66264" y="48922"/>
                  <a:pt x="66047" y="48546"/>
                  <a:pt x="65783" y="48211"/>
                </a:cubicBezTo>
                <a:cubicBezTo>
                  <a:pt x="65994" y="48003"/>
                  <a:pt x="66277" y="47889"/>
                  <a:pt x="66575" y="47885"/>
                </a:cubicBezTo>
                <a:close/>
                <a:moveTo>
                  <a:pt x="82413" y="47885"/>
                </a:moveTo>
                <a:cubicBezTo>
                  <a:pt x="82741" y="47885"/>
                  <a:pt x="83054" y="48028"/>
                  <a:pt x="83271" y="48273"/>
                </a:cubicBezTo>
                <a:cubicBezTo>
                  <a:pt x="83022" y="48591"/>
                  <a:pt x="82822" y="48951"/>
                  <a:pt x="82679" y="49347"/>
                </a:cubicBezTo>
                <a:cubicBezTo>
                  <a:pt x="82589" y="49338"/>
                  <a:pt x="82499" y="49334"/>
                  <a:pt x="82405" y="49334"/>
                </a:cubicBezTo>
                <a:lnTo>
                  <a:pt x="82381" y="49334"/>
                </a:lnTo>
                <a:cubicBezTo>
                  <a:pt x="82336" y="49334"/>
                  <a:pt x="82291" y="49338"/>
                  <a:pt x="82246" y="49338"/>
                </a:cubicBezTo>
                <a:cubicBezTo>
                  <a:pt x="82095" y="48922"/>
                  <a:pt x="81878" y="48542"/>
                  <a:pt x="81608" y="48211"/>
                </a:cubicBezTo>
                <a:cubicBezTo>
                  <a:pt x="81646" y="48175"/>
                  <a:pt x="81687" y="48142"/>
                  <a:pt x="81727" y="48109"/>
                </a:cubicBezTo>
                <a:cubicBezTo>
                  <a:pt x="81923" y="47966"/>
                  <a:pt x="82156" y="47889"/>
                  <a:pt x="82405" y="47885"/>
                </a:cubicBezTo>
                <a:close/>
                <a:moveTo>
                  <a:pt x="11179" y="46594"/>
                </a:moveTo>
                <a:cubicBezTo>
                  <a:pt x="11882" y="46594"/>
                  <a:pt x="12544" y="46897"/>
                  <a:pt x="13009" y="47419"/>
                </a:cubicBezTo>
                <a:cubicBezTo>
                  <a:pt x="12331" y="47881"/>
                  <a:pt x="11797" y="48546"/>
                  <a:pt x="11503" y="49351"/>
                </a:cubicBezTo>
                <a:cubicBezTo>
                  <a:pt x="11388" y="49338"/>
                  <a:pt x="11273" y="49334"/>
                  <a:pt x="11160" y="49334"/>
                </a:cubicBezTo>
                <a:cubicBezTo>
                  <a:pt x="11094" y="49334"/>
                  <a:pt x="11028" y="49338"/>
                  <a:pt x="10964" y="49343"/>
                </a:cubicBezTo>
                <a:cubicBezTo>
                  <a:pt x="10817" y="48934"/>
                  <a:pt x="10604" y="48563"/>
                  <a:pt x="10342" y="48236"/>
                </a:cubicBezTo>
                <a:lnTo>
                  <a:pt x="10342" y="48236"/>
                </a:lnTo>
                <a:lnTo>
                  <a:pt x="10346" y="48240"/>
                </a:lnTo>
                <a:cubicBezTo>
                  <a:pt x="10567" y="48011"/>
                  <a:pt x="10857" y="47889"/>
                  <a:pt x="11172" y="47885"/>
                </a:cubicBezTo>
                <a:lnTo>
                  <a:pt x="11179" y="47885"/>
                </a:lnTo>
                <a:cubicBezTo>
                  <a:pt x="11519" y="47885"/>
                  <a:pt x="11837" y="48032"/>
                  <a:pt x="12058" y="48293"/>
                </a:cubicBezTo>
                <a:lnTo>
                  <a:pt x="12111" y="48248"/>
                </a:lnTo>
                <a:cubicBezTo>
                  <a:pt x="11878" y="47975"/>
                  <a:pt x="11539" y="47815"/>
                  <a:pt x="11179" y="47815"/>
                </a:cubicBezTo>
                <a:lnTo>
                  <a:pt x="11172" y="47815"/>
                </a:lnTo>
                <a:cubicBezTo>
                  <a:pt x="10841" y="47819"/>
                  <a:pt x="10534" y="47950"/>
                  <a:pt x="10306" y="48183"/>
                </a:cubicBezTo>
                <a:cubicBezTo>
                  <a:pt x="10191" y="48048"/>
                  <a:pt x="10069" y="47917"/>
                  <a:pt x="9938" y="47794"/>
                </a:cubicBezTo>
                <a:cubicBezTo>
                  <a:pt x="10265" y="47468"/>
                  <a:pt x="10702" y="47285"/>
                  <a:pt x="11168" y="47285"/>
                </a:cubicBezTo>
                <a:lnTo>
                  <a:pt x="11179" y="47285"/>
                </a:lnTo>
                <a:cubicBezTo>
                  <a:pt x="11666" y="47285"/>
                  <a:pt x="12135" y="47489"/>
                  <a:pt x="12470" y="47848"/>
                </a:cubicBezTo>
                <a:lnTo>
                  <a:pt x="12519" y="47799"/>
                </a:lnTo>
                <a:cubicBezTo>
                  <a:pt x="12176" y="47427"/>
                  <a:pt x="11686" y="47211"/>
                  <a:pt x="11179" y="47211"/>
                </a:cubicBezTo>
                <a:lnTo>
                  <a:pt x="11168" y="47211"/>
                </a:lnTo>
                <a:cubicBezTo>
                  <a:pt x="10681" y="47215"/>
                  <a:pt x="10229" y="47407"/>
                  <a:pt x="9885" y="47750"/>
                </a:cubicBezTo>
                <a:cubicBezTo>
                  <a:pt x="9730" y="47611"/>
                  <a:pt x="9567" y="47485"/>
                  <a:pt x="9390" y="47370"/>
                </a:cubicBezTo>
                <a:cubicBezTo>
                  <a:pt x="9848" y="46880"/>
                  <a:pt x="10493" y="46599"/>
                  <a:pt x="11164" y="46594"/>
                </a:cubicBezTo>
                <a:close/>
                <a:moveTo>
                  <a:pt x="27006" y="46594"/>
                </a:moveTo>
                <a:cubicBezTo>
                  <a:pt x="27709" y="46594"/>
                  <a:pt x="28374" y="46897"/>
                  <a:pt x="28836" y="47419"/>
                </a:cubicBezTo>
                <a:cubicBezTo>
                  <a:pt x="28158" y="47881"/>
                  <a:pt x="27623" y="48546"/>
                  <a:pt x="27333" y="49351"/>
                </a:cubicBezTo>
                <a:cubicBezTo>
                  <a:pt x="27219" y="49338"/>
                  <a:pt x="27104" y="49334"/>
                  <a:pt x="26985" y="49334"/>
                </a:cubicBezTo>
                <a:cubicBezTo>
                  <a:pt x="26921" y="49334"/>
                  <a:pt x="26855" y="49338"/>
                  <a:pt x="26794" y="49343"/>
                </a:cubicBezTo>
                <a:cubicBezTo>
                  <a:pt x="26642" y="48935"/>
                  <a:pt x="26435" y="48563"/>
                  <a:pt x="26173" y="48236"/>
                </a:cubicBezTo>
                <a:lnTo>
                  <a:pt x="26173" y="48236"/>
                </a:lnTo>
                <a:lnTo>
                  <a:pt x="26177" y="48240"/>
                </a:lnTo>
                <a:cubicBezTo>
                  <a:pt x="26393" y="48011"/>
                  <a:pt x="26688" y="47889"/>
                  <a:pt x="26998" y="47885"/>
                </a:cubicBezTo>
                <a:lnTo>
                  <a:pt x="27006" y="47885"/>
                </a:lnTo>
                <a:cubicBezTo>
                  <a:pt x="27345" y="47885"/>
                  <a:pt x="27664" y="48032"/>
                  <a:pt x="27884" y="48293"/>
                </a:cubicBezTo>
                <a:lnTo>
                  <a:pt x="27937" y="48248"/>
                </a:lnTo>
                <a:cubicBezTo>
                  <a:pt x="27708" y="47974"/>
                  <a:pt x="27370" y="47815"/>
                  <a:pt x="27011" y="47815"/>
                </a:cubicBezTo>
                <a:cubicBezTo>
                  <a:pt x="27007" y="47815"/>
                  <a:pt x="27003" y="47815"/>
                  <a:pt x="26998" y="47815"/>
                </a:cubicBezTo>
                <a:cubicBezTo>
                  <a:pt x="26672" y="47819"/>
                  <a:pt x="26361" y="47950"/>
                  <a:pt x="26133" y="48183"/>
                </a:cubicBezTo>
                <a:cubicBezTo>
                  <a:pt x="26018" y="48048"/>
                  <a:pt x="25895" y="47917"/>
                  <a:pt x="25765" y="47794"/>
                </a:cubicBezTo>
                <a:cubicBezTo>
                  <a:pt x="26095" y="47468"/>
                  <a:pt x="26533" y="47285"/>
                  <a:pt x="26994" y="47285"/>
                </a:cubicBezTo>
                <a:lnTo>
                  <a:pt x="27006" y="47285"/>
                </a:lnTo>
                <a:cubicBezTo>
                  <a:pt x="27496" y="47285"/>
                  <a:pt x="27966" y="47489"/>
                  <a:pt x="28297" y="47848"/>
                </a:cubicBezTo>
                <a:lnTo>
                  <a:pt x="28350" y="47799"/>
                </a:lnTo>
                <a:cubicBezTo>
                  <a:pt x="28003" y="47427"/>
                  <a:pt x="27517" y="47211"/>
                  <a:pt x="27006" y="47211"/>
                </a:cubicBezTo>
                <a:lnTo>
                  <a:pt x="26994" y="47211"/>
                </a:lnTo>
                <a:cubicBezTo>
                  <a:pt x="26512" y="47215"/>
                  <a:pt x="26054" y="47407"/>
                  <a:pt x="25716" y="47750"/>
                </a:cubicBezTo>
                <a:cubicBezTo>
                  <a:pt x="25560" y="47611"/>
                  <a:pt x="25393" y="47485"/>
                  <a:pt x="25221" y="47370"/>
                </a:cubicBezTo>
                <a:cubicBezTo>
                  <a:pt x="25675" y="46880"/>
                  <a:pt x="26320" y="46599"/>
                  <a:pt x="26990" y="46594"/>
                </a:cubicBezTo>
                <a:close/>
                <a:moveTo>
                  <a:pt x="42837" y="46594"/>
                </a:moveTo>
                <a:cubicBezTo>
                  <a:pt x="43540" y="46594"/>
                  <a:pt x="44201" y="46897"/>
                  <a:pt x="44667" y="47419"/>
                </a:cubicBezTo>
                <a:cubicBezTo>
                  <a:pt x="43988" y="47881"/>
                  <a:pt x="43453" y="48546"/>
                  <a:pt x="43159" y="49351"/>
                </a:cubicBezTo>
                <a:cubicBezTo>
                  <a:pt x="43053" y="49338"/>
                  <a:pt x="42947" y="49334"/>
                  <a:pt x="42841" y="49334"/>
                </a:cubicBezTo>
                <a:lnTo>
                  <a:pt x="42816" y="49334"/>
                </a:lnTo>
                <a:cubicBezTo>
                  <a:pt x="42751" y="49334"/>
                  <a:pt x="42686" y="49338"/>
                  <a:pt x="42620" y="49343"/>
                </a:cubicBezTo>
                <a:cubicBezTo>
                  <a:pt x="42473" y="48935"/>
                  <a:pt x="42261" y="48563"/>
                  <a:pt x="42000" y="48236"/>
                </a:cubicBezTo>
                <a:lnTo>
                  <a:pt x="42000" y="48236"/>
                </a:lnTo>
                <a:lnTo>
                  <a:pt x="42004" y="48240"/>
                </a:lnTo>
                <a:cubicBezTo>
                  <a:pt x="42224" y="48011"/>
                  <a:pt x="42514" y="47889"/>
                  <a:pt x="42829" y="47885"/>
                </a:cubicBezTo>
                <a:lnTo>
                  <a:pt x="42837" y="47885"/>
                </a:lnTo>
                <a:cubicBezTo>
                  <a:pt x="43176" y="47885"/>
                  <a:pt x="43494" y="48032"/>
                  <a:pt x="43715" y="48293"/>
                </a:cubicBezTo>
                <a:lnTo>
                  <a:pt x="43768" y="48248"/>
                </a:lnTo>
                <a:cubicBezTo>
                  <a:pt x="43536" y="47975"/>
                  <a:pt x="43196" y="47815"/>
                  <a:pt x="42837" y="47815"/>
                </a:cubicBezTo>
                <a:lnTo>
                  <a:pt x="42829" y="47815"/>
                </a:lnTo>
                <a:cubicBezTo>
                  <a:pt x="42498" y="47819"/>
                  <a:pt x="42192" y="47950"/>
                  <a:pt x="41963" y="48183"/>
                </a:cubicBezTo>
                <a:cubicBezTo>
                  <a:pt x="41849" y="48048"/>
                  <a:pt x="41726" y="47917"/>
                  <a:pt x="41596" y="47794"/>
                </a:cubicBezTo>
                <a:cubicBezTo>
                  <a:pt x="41922" y="47468"/>
                  <a:pt x="42359" y="47285"/>
                  <a:pt x="42825" y="47285"/>
                </a:cubicBezTo>
                <a:lnTo>
                  <a:pt x="42837" y="47285"/>
                </a:lnTo>
                <a:cubicBezTo>
                  <a:pt x="43323" y="47285"/>
                  <a:pt x="43792" y="47489"/>
                  <a:pt x="44128" y="47848"/>
                </a:cubicBezTo>
                <a:lnTo>
                  <a:pt x="44177" y="47799"/>
                </a:lnTo>
                <a:cubicBezTo>
                  <a:pt x="43834" y="47427"/>
                  <a:pt x="43343" y="47211"/>
                  <a:pt x="42837" y="47211"/>
                </a:cubicBezTo>
                <a:lnTo>
                  <a:pt x="42825" y="47211"/>
                </a:lnTo>
                <a:cubicBezTo>
                  <a:pt x="42339" y="47215"/>
                  <a:pt x="41885" y="47407"/>
                  <a:pt x="41542" y="47750"/>
                </a:cubicBezTo>
                <a:cubicBezTo>
                  <a:pt x="41387" y="47611"/>
                  <a:pt x="41223" y="47485"/>
                  <a:pt x="41048" y="47370"/>
                </a:cubicBezTo>
                <a:cubicBezTo>
                  <a:pt x="41506" y="46880"/>
                  <a:pt x="42151" y="46599"/>
                  <a:pt x="42821" y="46594"/>
                </a:cubicBezTo>
                <a:close/>
                <a:moveTo>
                  <a:pt x="58660" y="46594"/>
                </a:moveTo>
                <a:cubicBezTo>
                  <a:pt x="59362" y="46594"/>
                  <a:pt x="60031" y="46896"/>
                  <a:pt x="60493" y="47419"/>
                </a:cubicBezTo>
                <a:cubicBezTo>
                  <a:pt x="59815" y="47881"/>
                  <a:pt x="59280" y="48546"/>
                  <a:pt x="58990" y="49351"/>
                </a:cubicBezTo>
                <a:cubicBezTo>
                  <a:pt x="58884" y="49338"/>
                  <a:pt x="58778" y="49334"/>
                  <a:pt x="58671" y="49334"/>
                </a:cubicBezTo>
                <a:lnTo>
                  <a:pt x="58643" y="49334"/>
                </a:lnTo>
                <a:cubicBezTo>
                  <a:pt x="58578" y="49334"/>
                  <a:pt x="58512" y="49338"/>
                  <a:pt x="58451" y="49343"/>
                </a:cubicBezTo>
                <a:cubicBezTo>
                  <a:pt x="58300" y="48935"/>
                  <a:pt x="58092" y="48563"/>
                  <a:pt x="57830" y="48236"/>
                </a:cubicBezTo>
                <a:lnTo>
                  <a:pt x="57830" y="48236"/>
                </a:lnTo>
                <a:lnTo>
                  <a:pt x="57834" y="48240"/>
                </a:lnTo>
                <a:cubicBezTo>
                  <a:pt x="58051" y="48011"/>
                  <a:pt x="58345" y="47889"/>
                  <a:pt x="58656" y="47885"/>
                </a:cubicBezTo>
                <a:cubicBezTo>
                  <a:pt x="58999" y="47885"/>
                  <a:pt x="59321" y="48032"/>
                  <a:pt x="59542" y="48293"/>
                </a:cubicBezTo>
                <a:lnTo>
                  <a:pt x="59595" y="48248"/>
                </a:lnTo>
                <a:cubicBezTo>
                  <a:pt x="59362" y="47975"/>
                  <a:pt x="59023" y="47815"/>
                  <a:pt x="58663" y="47815"/>
                </a:cubicBezTo>
                <a:lnTo>
                  <a:pt x="58656" y="47815"/>
                </a:lnTo>
                <a:cubicBezTo>
                  <a:pt x="58328" y="47819"/>
                  <a:pt x="58018" y="47950"/>
                  <a:pt x="57789" y="48183"/>
                </a:cubicBezTo>
                <a:cubicBezTo>
                  <a:pt x="57675" y="48048"/>
                  <a:pt x="57553" y="47917"/>
                  <a:pt x="57421" y="47794"/>
                </a:cubicBezTo>
                <a:cubicBezTo>
                  <a:pt x="57753" y="47468"/>
                  <a:pt x="58190" y="47285"/>
                  <a:pt x="58656" y="47285"/>
                </a:cubicBezTo>
                <a:lnTo>
                  <a:pt x="58663" y="47285"/>
                </a:lnTo>
                <a:cubicBezTo>
                  <a:pt x="59154" y="47285"/>
                  <a:pt x="59623" y="47489"/>
                  <a:pt x="59954" y="47848"/>
                </a:cubicBezTo>
                <a:lnTo>
                  <a:pt x="60007" y="47799"/>
                </a:lnTo>
                <a:cubicBezTo>
                  <a:pt x="59660" y="47427"/>
                  <a:pt x="59174" y="47211"/>
                  <a:pt x="58663" y="47211"/>
                </a:cubicBezTo>
                <a:lnTo>
                  <a:pt x="58652" y="47211"/>
                </a:lnTo>
                <a:cubicBezTo>
                  <a:pt x="58169" y="47215"/>
                  <a:pt x="57712" y="47407"/>
                  <a:pt x="57372" y="47750"/>
                </a:cubicBezTo>
                <a:cubicBezTo>
                  <a:pt x="57218" y="47611"/>
                  <a:pt x="57050" y="47485"/>
                  <a:pt x="56878" y="47370"/>
                </a:cubicBezTo>
                <a:cubicBezTo>
                  <a:pt x="57332" y="46880"/>
                  <a:pt x="57977" y="46599"/>
                  <a:pt x="58647" y="46594"/>
                </a:cubicBezTo>
                <a:cubicBezTo>
                  <a:pt x="58651" y="46594"/>
                  <a:pt x="58656" y="46594"/>
                  <a:pt x="58660" y="46594"/>
                </a:cubicBezTo>
                <a:close/>
                <a:moveTo>
                  <a:pt x="74494" y="46594"/>
                </a:moveTo>
                <a:cubicBezTo>
                  <a:pt x="75197" y="46594"/>
                  <a:pt x="75858" y="46897"/>
                  <a:pt x="76324" y="47419"/>
                </a:cubicBezTo>
                <a:cubicBezTo>
                  <a:pt x="75646" y="47881"/>
                  <a:pt x="75111" y="48546"/>
                  <a:pt x="74816" y="49351"/>
                </a:cubicBezTo>
                <a:cubicBezTo>
                  <a:pt x="74715" y="49338"/>
                  <a:pt x="74605" y="49334"/>
                  <a:pt x="74498" y="49334"/>
                </a:cubicBezTo>
                <a:lnTo>
                  <a:pt x="74473" y="49334"/>
                </a:lnTo>
                <a:cubicBezTo>
                  <a:pt x="74409" y="49334"/>
                  <a:pt x="74343" y="49338"/>
                  <a:pt x="74277" y="49343"/>
                </a:cubicBezTo>
                <a:cubicBezTo>
                  <a:pt x="74130" y="48935"/>
                  <a:pt x="73919" y="48563"/>
                  <a:pt x="73657" y="48236"/>
                </a:cubicBezTo>
                <a:lnTo>
                  <a:pt x="73657" y="48236"/>
                </a:lnTo>
                <a:lnTo>
                  <a:pt x="73661" y="48240"/>
                </a:lnTo>
                <a:cubicBezTo>
                  <a:pt x="73881" y="48011"/>
                  <a:pt x="74172" y="47889"/>
                  <a:pt x="74486" y="47885"/>
                </a:cubicBezTo>
                <a:lnTo>
                  <a:pt x="74494" y="47885"/>
                </a:lnTo>
                <a:cubicBezTo>
                  <a:pt x="74833" y="47885"/>
                  <a:pt x="75152" y="48032"/>
                  <a:pt x="75372" y="48293"/>
                </a:cubicBezTo>
                <a:lnTo>
                  <a:pt x="75425" y="48248"/>
                </a:lnTo>
                <a:cubicBezTo>
                  <a:pt x="75193" y="47975"/>
                  <a:pt x="74854" y="47815"/>
                  <a:pt x="74494" y="47815"/>
                </a:cubicBezTo>
                <a:lnTo>
                  <a:pt x="74486" y="47815"/>
                </a:lnTo>
                <a:cubicBezTo>
                  <a:pt x="74155" y="47819"/>
                  <a:pt x="73849" y="47950"/>
                  <a:pt x="73620" y="48183"/>
                </a:cubicBezTo>
                <a:cubicBezTo>
                  <a:pt x="73506" y="48048"/>
                  <a:pt x="73383" y="47917"/>
                  <a:pt x="73252" y="47794"/>
                </a:cubicBezTo>
                <a:cubicBezTo>
                  <a:pt x="73579" y="47468"/>
                  <a:pt x="74017" y="47285"/>
                  <a:pt x="74482" y="47285"/>
                </a:cubicBezTo>
                <a:lnTo>
                  <a:pt x="74494" y="47285"/>
                </a:lnTo>
                <a:cubicBezTo>
                  <a:pt x="74980" y="47285"/>
                  <a:pt x="75450" y="47489"/>
                  <a:pt x="75785" y="47848"/>
                </a:cubicBezTo>
                <a:lnTo>
                  <a:pt x="75834" y="47799"/>
                </a:lnTo>
                <a:cubicBezTo>
                  <a:pt x="75491" y="47427"/>
                  <a:pt x="75001" y="47211"/>
                  <a:pt x="74494" y="47211"/>
                </a:cubicBezTo>
                <a:lnTo>
                  <a:pt x="74482" y="47211"/>
                </a:lnTo>
                <a:cubicBezTo>
                  <a:pt x="73996" y="47215"/>
                  <a:pt x="73542" y="47407"/>
                  <a:pt x="73199" y="47750"/>
                </a:cubicBezTo>
                <a:cubicBezTo>
                  <a:pt x="73044" y="47611"/>
                  <a:pt x="72881" y="47485"/>
                  <a:pt x="72705" y="47370"/>
                </a:cubicBezTo>
                <a:cubicBezTo>
                  <a:pt x="73163" y="46880"/>
                  <a:pt x="73808" y="46599"/>
                  <a:pt x="74477" y="46594"/>
                </a:cubicBezTo>
                <a:close/>
                <a:moveTo>
                  <a:pt x="90321" y="46594"/>
                </a:moveTo>
                <a:cubicBezTo>
                  <a:pt x="91024" y="46594"/>
                  <a:pt x="91689" y="46897"/>
                  <a:pt x="92151" y="47419"/>
                </a:cubicBezTo>
                <a:cubicBezTo>
                  <a:pt x="91472" y="47881"/>
                  <a:pt x="90937" y="48546"/>
                  <a:pt x="90647" y="49351"/>
                </a:cubicBezTo>
                <a:cubicBezTo>
                  <a:pt x="90541" y="49338"/>
                  <a:pt x="90435" y="49334"/>
                  <a:pt x="90329" y="49334"/>
                </a:cubicBezTo>
                <a:lnTo>
                  <a:pt x="90300" y="49334"/>
                </a:lnTo>
                <a:cubicBezTo>
                  <a:pt x="90234" y="49334"/>
                  <a:pt x="90170" y="49338"/>
                  <a:pt x="90108" y="49343"/>
                </a:cubicBezTo>
                <a:cubicBezTo>
                  <a:pt x="89957" y="48935"/>
                  <a:pt x="89749" y="48563"/>
                  <a:pt x="89488" y="48236"/>
                </a:cubicBezTo>
                <a:lnTo>
                  <a:pt x="89488" y="48236"/>
                </a:lnTo>
                <a:lnTo>
                  <a:pt x="89491" y="48240"/>
                </a:lnTo>
                <a:cubicBezTo>
                  <a:pt x="89708" y="48011"/>
                  <a:pt x="90002" y="47889"/>
                  <a:pt x="90313" y="47885"/>
                </a:cubicBezTo>
                <a:lnTo>
                  <a:pt x="90321" y="47885"/>
                </a:lnTo>
                <a:cubicBezTo>
                  <a:pt x="90660" y="47885"/>
                  <a:pt x="90978" y="48032"/>
                  <a:pt x="91199" y="48293"/>
                </a:cubicBezTo>
                <a:lnTo>
                  <a:pt x="91252" y="48248"/>
                </a:lnTo>
                <a:cubicBezTo>
                  <a:pt x="91019" y="47975"/>
                  <a:pt x="90680" y="47815"/>
                  <a:pt x="90321" y="47815"/>
                </a:cubicBezTo>
                <a:lnTo>
                  <a:pt x="90313" y="47815"/>
                </a:lnTo>
                <a:cubicBezTo>
                  <a:pt x="89985" y="47819"/>
                  <a:pt x="89676" y="47950"/>
                  <a:pt x="89446" y="48183"/>
                </a:cubicBezTo>
                <a:cubicBezTo>
                  <a:pt x="89333" y="48048"/>
                  <a:pt x="89210" y="47917"/>
                  <a:pt x="89079" y="47794"/>
                </a:cubicBezTo>
                <a:cubicBezTo>
                  <a:pt x="89410" y="47468"/>
                  <a:pt x="89847" y="47285"/>
                  <a:pt x="90313" y="47285"/>
                </a:cubicBezTo>
                <a:lnTo>
                  <a:pt x="90321" y="47285"/>
                </a:lnTo>
                <a:cubicBezTo>
                  <a:pt x="90811" y="47285"/>
                  <a:pt x="91280" y="47489"/>
                  <a:pt x="91612" y="47848"/>
                </a:cubicBezTo>
                <a:lnTo>
                  <a:pt x="91665" y="47799"/>
                </a:lnTo>
                <a:cubicBezTo>
                  <a:pt x="91318" y="47427"/>
                  <a:pt x="90831" y="47211"/>
                  <a:pt x="90321" y="47211"/>
                </a:cubicBezTo>
                <a:lnTo>
                  <a:pt x="90308" y="47211"/>
                </a:lnTo>
                <a:cubicBezTo>
                  <a:pt x="89827" y="47215"/>
                  <a:pt x="89369" y="47407"/>
                  <a:pt x="89030" y="47750"/>
                </a:cubicBezTo>
                <a:cubicBezTo>
                  <a:pt x="88875" y="47611"/>
                  <a:pt x="88707" y="47485"/>
                  <a:pt x="88536" y="47370"/>
                </a:cubicBezTo>
                <a:cubicBezTo>
                  <a:pt x="88990" y="46880"/>
                  <a:pt x="89635" y="46599"/>
                  <a:pt x="90304" y="46594"/>
                </a:cubicBezTo>
                <a:close/>
                <a:moveTo>
                  <a:pt x="7251" y="46810"/>
                </a:moveTo>
                <a:cubicBezTo>
                  <a:pt x="8876" y="46810"/>
                  <a:pt x="10327" y="47824"/>
                  <a:pt x="10890" y="49347"/>
                </a:cubicBezTo>
                <a:cubicBezTo>
                  <a:pt x="10670" y="49363"/>
                  <a:pt x="10457" y="49396"/>
                  <a:pt x="10244" y="49449"/>
                </a:cubicBezTo>
                <a:cubicBezTo>
                  <a:pt x="9745" y="48250"/>
                  <a:pt x="8549" y="47451"/>
                  <a:pt x="7249" y="47451"/>
                </a:cubicBezTo>
                <a:cubicBezTo>
                  <a:pt x="7243" y="47451"/>
                  <a:pt x="7236" y="47451"/>
                  <a:pt x="7230" y="47451"/>
                </a:cubicBezTo>
                <a:cubicBezTo>
                  <a:pt x="5911" y="47460"/>
                  <a:pt x="4751" y="48248"/>
                  <a:pt x="4253" y="49461"/>
                </a:cubicBezTo>
                <a:cubicBezTo>
                  <a:pt x="4040" y="49408"/>
                  <a:pt x="3828" y="49372"/>
                  <a:pt x="3607" y="49351"/>
                </a:cubicBezTo>
                <a:cubicBezTo>
                  <a:pt x="4167" y="47840"/>
                  <a:pt x="5613" y="46823"/>
                  <a:pt x="7226" y="46810"/>
                </a:cubicBezTo>
                <a:close/>
                <a:moveTo>
                  <a:pt x="23077" y="46810"/>
                </a:moveTo>
                <a:cubicBezTo>
                  <a:pt x="24706" y="46810"/>
                  <a:pt x="26157" y="47824"/>
                  <a:pt x="26721" y="49347"/>
                </a:cubicBezTo>
                <a:cubicBezTo>
                  <a:pt x="26500" y="49363"/>
                  <a:pt x="26284" y="49396"/>
                  <a:pt x="26075" y="49449"/>
                </a:cubicBezTo>
                <a:cubicBezTo>
                  <a:pt x="25575" y="48250"/>
                  <a:pt x="24384" y="47451"/>
                  <a:pt x="23076" y="47451"/>
                </a:cubicBezTo>
                <a:cubicBezTo>
                  <a:pt x="23070" y="47451"/>
                  <a:pt x="23063" y="47451"/>
                  <a:pt x="23057" y="47451"/>
                </a:cubicBezTo>
                <a:cubicBezTo>
                  <a:pt x="21741" y="47460"/>
                  <a:pt x="20578" y="48248"/>
                  <a:pt x="20080" y="49461"/>
                </a:cubicBezTo>
                <a:cubicBezTo>
                  <a:pt x="19871" y="49408"/>
                  <a:pt x="19654" y="49372"/>
                  <a:pt x="19438" y="49351"/>
                </a:cubicBezTo>
                <a:cubicBezTo>
                  <a:pt x="19994" y="47840"/>
                  <a:pt x="21443" y="46823"/>
                  <a:pt x="23053" y="46810"/>
                </a:cubicBezTo>
                <a:close/>
                <a:moveTo>
                  <a:pt x="38908" y="46810"/>
                </a:moveTo>
                <a:cubicBezTo>
                  <a:pt x="40533" y="46810"/>
                  <a:pt x="41983" y="47824"/>
                  <a:pt x="42547" y="49347"/>
                </a:cubicBezTo>
                <a:cubicBezTo>
                  <a:pt x="42326" y="49363"/>
                  <a:pt x="42114" y="49396"/>
                  <a:pt x="41902" y="49449"/>
                </a:cubicBezTo>
                <a:cubicBezTo>
                  <a:pt x="41402" y="48250"/>
                  <a:pt x="40211" y="47451"/>
                  <a:pt x="38906" y="47451"/>
                </a:cubicBezTo>
                <a:cubicBezTo>
                  <a:pt x="38900" y="47451"/>
                  <a:pt x="38894" y="47451"/>
                  <a:pt x="38887" y="47451"/>
                </a:cubicBezTo>
                <a:cubicBezTo>
                  <a:pt x="37568" y="47460"/>
                  <a:pt x="36408" y="48248"/>
                  <a:pt x="35910" y="49461"/>
                </a:cubicBezTo>
                <a:cubicBezTo>
                  <a:pt x="35698" y="49408"/>
                  <a:pt x="35485" y="49372"/>
                  <a:pt x="35264" y="49351"/>
                </a:cubicBezTo>
                <a:cubicBezTo>
                  <a:pt x="35824" y="47840"/>
                  <a:pt x="37270" y="46823"/>
                  <a:pt x="38883" y="46810"/>
                </a:cubicBezTo>
                <a:close/>
                <a:moveTo>
                  <a:pt x="54735" y="46810"/>
                </a:moveTo>
                <a:cubicBezTo>
                  <a:pt x="56364" y="46810"/>
                  <a:pt x="57814" y="47824"/>
                  <a:pt x="58377" y="49347"/>
                </a:cubicBezTo>
                <a:cubicBezTo>
                  <a:pt x="58157" y="49363"/>
                  <a:pt x="57941" y="49396"/>
                  <a:pt x="57732" y="49449"/>
                </a:cubicBezTo>
                <a:cubicBezTo>
                  <a:pt x="57230" y="48248"/>
                  <a:pt x="56037" y="47451"/>
                  <a:pt x="54735" y="47451"/>
                </a:cubicBezTo>
                <a:lnTo>
                  <a:pt x="54714" y="47451"/>
                </a:lnTo>
                <a:cubicBezTo>
                  <a:pt x="53399" y="47460"/>
                  <a:pt x="52235" y="48248"/>
                  <a:pt x="51736" y="49461"/>
                </a:cubicBezTo>
                <a:cubicBezTo>
                  <a:pt x="51528" y="49408"/>
                  <a:pt x="51312" y="49372"/>
                  <a:pt x="51095" y="49351"/>
                </a:cubicBezTo>
                <a:cubicBezTo>
                  <a:pt x="51651" y="47840"/>
                  <a:pt x="53101" y="46823"/>
                  <a:pt x="54710" y="46810"/>
                </a:cubicBezTo>
                <a:close/>
                <a:moveTo>
                  <a:pt x="70565" y="46810"/>
                </a:moveTo>
                <a:cubicBezTo>
                  <a:pt x="72190" y="46810"/>
                  <a:pt x="73644" y="47824"/>
                  <a:pt x="74204" y="49347"/>
                </a:cubicBezTo>
                <a:cubicBezTo>
                  <a:pt x="73987" y="49363"/>
                  <a:pt x="73772" y="49396"/>
                  <a:pt x="73559" y="49449"/>
                </a:cubicBezTo>
                <a:cubicBezTo>
                  <a:pt x="73058" y="48250"/>
                  <a:pt x="71867" y="47451"/>
                  <a:pt x="70564" y="47451"/>
                </a:cubicBezTo>
                <a:cubicBezTo>
                  <a:pt x="70557" y="47451"/>
                  <a:pt x="70551" y="47451"/>
                  <a:pt x="70545" y="47451"/>
                </a:cubicBezTo>
                <a:cubicBezTo>
                  <a:pt x="69225" y="47460"/>
                  <a:pt x="68066" y="48248"/>
                  <a:pt x="67567" y="49461"/>
                </a:cubicBezTo>
                <a:cubicBezTo>
                  <a:pt x="67355" y="49408"/>
                  <a:pt x="67142" y="49372"/>
                  <a:pt x="66922" y="49351"/>
                </a:cubicBezTo>
                <a:cubicBezTo>
                  <a:pt x="67481" y="47840"/>
                  <a:pt x="68927" y="46823"/>
                  <a:pt x="70541" y="46810"/>
                </a:cubicBezTo>
                <a:close/>
                <a:moveTo>
                  <a:pt x="86396" y="46810"/>
                </a:moveTo>
                <a:cubicBezTo>
                  <a:pt x="88021" y="46810"/>
                  <a:pt x="89471" y="47824"/>
                  <a:pt x="90034" y="49347"/>
                </a:cubicBezTo>
                <a:cubicBezTo>
                  <a:pt x="89814" y="49363"/>
                  <a:pt x="89597" y="49396"/>
                  <a:pt x="89389" y="49449"/>
                </a:cubicBezTo>
                <a:cubicBezTo>
                  <a:pt x="88889" y="48250"/>
                  <a:pt x="87694" y="47451"/>
                  <a:pt x="86390" y="47451"/>
                </a:cubicBezTo>
                <a:cubicBezTo>
                  <a:pt x="86384" y="47451"/>
                  <a:pt x="86378" y="47451"/>
                  <a:pt x="86371" y="47451"/>
                </a:cubicBezTo>
                <a:cubicBezTo>
                  <a:pt x="85056" y="47460"/>
                  <a:pt x="83892" y="48248"/>
                  <a:pt x="83393" y="49461"/>
                </a:cubicBezTo>
                <a:cubicBezTo>
                  <a:pt x="83186" y="49408"/>
                  <a:pt x="82969" y="49372"/>
                  <a:pt x="82752" y="49351"/>
                </a:cubicBezTo>
                <a:cubicBezTo>
                  <a:pt x="83308" y="47840"/>
                  <a:pt x="84758" y="46823"/>
                  <a:pt x="86371" y="46810"/>
                </a:cubicBezTo>
                <a:close/>
                <a:moveTo>
                  <a:pt x="38908" y="47521"/>
                </a:moveTo>
                <a:cubicBezTo>
                  <a:pt x="40178" y="47521"/>
                  <a:pt x="41342" y="48297"/>
                  <a:pt x="41832" y="49466"/>
                </a:cubicBezTo>
                <a:cubicBezTo>
                  <a:pt x="41620" y="49523"/>
                  <a:pt x="41411" y="49596"/>
                  <a:pt x="41211" y="49690"/>
                </a:cubicBezTo>
                <a:cubicBezTo>
                  <a:pt x="40812" y="48767"/>
                  <a:pt x="39917" y="48179"/>
                  <a:pt x="38908" y="48179"/>
                </a:cubicBezTo>
                <a:lnTo>
                  <a:pt x="38891" y="48179"/>
                </a:lnTo>
                <a:cubicBezTo>
                  <a:pt x="37887" y="48187"/>
                  <a:pt x="36989" y="48784"/>
                  <a:pt x="36597" y="49706"/>
                </a:cubicBezTo>
                <a:cubicBezTo>
                  <a:pt x="36396" y="49617"/>
                  <a:pt x="36188" y="49539"/>
                  <a:pt x="35975" y="49478"/>
                </a:cubicBezTo>
                <a:cubicBezTo>
                  <a:pt x="36465" y="48297"/>
                  <a:pt x="37601" y="47530"/>
                  <a:pt x="38887" y="47521"/>
                </a:cubicBezTo>
                <a:close/>
                <a:moveTo>
                  <a:pt x="54735" y="47521"/>
                </a:moveTo>
                <a:cubicBezTo>
                  <a:pt x="56009" y="47521"/>
                  <a:pt x="57172" y="48297"/>
                  <a:pt x="57663" y="49466"/>
                </a:cubicBezTo>
                <a:cubicBezTo>
                  <a:pt x="57446" y="49523"/>
                  <a:pt x="57242" y="49596"/>
                  <a:pt x="57038" y="49690"/>
                </a:cubicBezTo>
                <a:cubicBezTo>
                  <a:pt x="56639" y="48766"/>
                  <a:pt x="55741" y="48179"/>
                  <a:pt x="54732" y="48179"/>
                </a:cubicBezTo>
                <a:cubicBezTo>
                  <a:pt x="54729" y="48179"/>
                  <a:pt x="54725" y="48179"/>
                  <a:pt x="54722" y="48179"/>
                </a:cubicBezTo>
                <a:cubicBezTo>
                  <a:pt x="53713" y="48187"/>
                  <a:pt x="52819" y="48784"/>
                  <a:pt x="52422" y="49706"/>
                </a:cubicBezTo>
                <a:cubicBezTo>
                  <a:pt x="52226" y="49617"/>
                  <a:pt x="52018" y="49539"/>
                  <a:pt x="51806" y="49478"/>
                </a:cubicBezTo>
                <a:cubicBezTo>
                  <a:pt x="52296" y="48297"/>
                  <a:pt x="53432" y="47530"/>
                  <a:pt x="54718" y="47521"/>
                </a:cubicBezTo>
                <a:close/>
                <a:moveTo>
                  <a:pt x="70565" y="47521"/>
                </a:moveTo>
                <a:cubicBezTo>
                  <a:pt x="71836" y="47521"/>
                  <a:pt x="72999" y="48297"/>
                  <a:pt x="73489" y="49466"/>
                </a:cubicBezTo>
                <a:cubicBezTo>
                  <a:pt x="73277" y="49523"/>
                  <a:pt x="73069" y="49596"/>
                  <a:pt x="72869" y="49690"/>
                </a:cubicBezTo>
                <a:cubicBezTo>
                  <a:pt x="72468" y="48767"/>
                  <a:pt x="71574" y="48179"/>
                  <a:pt x="70565" y="48179"/>
                </a:cubicBezTo>
                <a:lnTo>
                  <a:pt x="70549" y="48179"/>
                </a:lnTo>
                <a:cubicBezTo>
                  <a:pt x="69544" y="48187"/>
                  <a:pt x="68645" y="48784"/>
                  <a:pt x="68253" y="49706"/>
                </a:cubicBezTo>
                <a:cubicBezTo>
                  <a:pt x="68053" y="49617"/>
                  <a:pt x="67845" y="49539"/>
                  <a:pt x="67632" y="49478"/>
                </a:cubicBezTo>
                <a:cubicBezTo>
                  <a:pt x="68123" y="48297"/>
                  <a:pt x="69258" y="47530"/>
                  <a:pt x="70545" y="47521"/>
                </a:cubicBezTo>
                <a:close/>
                <a:moveTo>
                  <a:pt x="86392" y="47521"/>
                </a:moveTo>
                <a:cubicBezTo>
                  <a:pt x="87666" y="47521"/>
                  <a:pt x="88830" y="48297"/>
                  <a:pt x="89320" y="49466"/>
                </a:cubicBezTo>
                <a:cubicBezTo>
                  <a:pt x="89103" y="49523"/>
                  <a:pt x="88899" y="49596"/>
                  <a:pt x="88695" y="49690"/>
                </a:cubicBezTo>
                <a:cubicBezTo>
                  <a:pt x="88295" y="48767"/>
                  <a:pt x="87401" y="48179"/>
                  <a:pt x="86396" y="48179"/>
                </a:cubicBezTo>
                <a:lnTo>
                  <a:pt x="86379" y="48179"/>
                </a:lnTo>
                <a:cubicBezTo>
                  <a:pt x="85371" y="48187"/>
                  <a:pt x="84476" y="48784"/>
                  <a:pt x="84080" y="49706"/>
                </a:cubicBezTo>
                <a:cubicBezTo>
                  <a:pt x="83884" y="49617"/>
                  <a:pt x="83676" y="49539"/>
                  <a:pt x="83463" y="49478"/>
                </a:cubicBezTo>
                <a:cubicBezTo>
                  <a:pt x="83953" y="48297"/>
                  <a:pt x="85088" y="47530"/>
                  <a:pt x="86375" y="47521"/>
                </a:cubicBezTo>
                <a:close/>
                <a:moveTo>
                  <a:pt x="7251" y="47521"/>
                </a:moveTo>
                <a:cubicBezTo>
                  <a:pt x="8521" y="47521"/>
                  <a:pt x="9685" y="48297"/>
                  <a:pt x="10175" y="49466"/>
                </a:cubicBezTo>
                <a:cubicBezTo>
                  <a:pt x="9963" y="49523"/>
                  <a:pt x="9754" y="49596"/>
                  <a:pt x="9554" y="49690"/>
                </a:cubicBezTo>
                <a:cubicBezTo>
                  <a:pt x="9154" y="48767"/>
                  <a:pt x="8259" y="48179"/>
                  <a:pt x="7251" y="48179"/>
                </a:cubicBezTo>
                <a:lnTo>
                  <a:pt x="7234" y="48179"/>
                </a:lnTo>
                <a:cubicBezTo>
                  <a:pt x="6229" y="48187"/>
                  <a:pt x="5331" y="48784"/>
                  <a:pt x="4939" y="49711"/>
                </a:cubicBezTo>
                <a:cubicBezTo>
                  <a:pt x="4739" y="49617"/>
                  <a:pt x="4531" y="49539"/>
                  <a:pt x="4318" y="49478"/>
                </a:cubicBezTo>
                <a:cubicBezTo>
                  <a:pt x="4808" y="48297"/>
                  <a:pt x="5944" y="47530"/>
                  <a:pt x="7230" y="47521"/>
                </a:cubicBezTo>
                <a:close/>
                <a:moveTo>
                  <a:pt x="23077" y="47521"/>
                </a:moveTo>
                <a:cubicBezTo>
                  <a:pt x="24352" y="47521"/>
                  <a:pt x="25515" y="48297"/>
                  <a:pt x="26005" y="49466"/>
                </a:cubicBezTo>
                <a:cubicBezTo>
                  <a:pt x="25790" y="49523"/>
                  <a:pt x="25581" y="49596"/>
                  <a:pt x="25381" y="49690"/>
                </a:cubicBezTo>
                <a:cubicBezTo>
                  <a:pt x="24981" y="48767"/>
                  <a:pt x="24086" y="48179"/>
                  <a:pt x="23081" y="48179"/>
                </a:cubicBezTo>
                <a:lnTo>
                  <a:pt x="23065" y="48179"/>
                </a:lnTo>
                <a:cubicBezTo>
                  <a:pt x="22056" y="48187"/>
                  <a:pt x="21162" y="48784"/>
                  <a:pt x="20766" y="49711"/>
                </a:cubicBezTo>
                <a:cubicBezTo>
                  <a:pt x="20565" y="49617"/>
                  <a:pt x="20361" y="49539"/>
                  <a:pt x="20148" y="49478"/>
                </a:cubicBezTo>
                <a:cubicBezTo>
                  <a:pt x="20639" y="48297"/>
                  <a:pt x="21775" y="47530"/>
                  <a:pt x="23061" y="47521"/>
                </a:cubicBezTo>
                <a:close/>
                <a:moveTo>
                  <a:pt x="15219" y="46810"/>
                </a:moveTo>
                <a:cubicBezTo>
                  <a:pt x="16845" y="46810"/>
                  <a:pt x="18295" y="47824"/>
                  <a:pt x="18858" y="49343"/>
                </a:cubicBezTo>
                <a:cubicBezTo>
                  <a:pt x="18638" y="49355"/>
                  <a:pt x="18421" y="49387"/>
                  <a:pt x="18209" y="49436"/>
                </a:cubicBezTo>
                <a:cubicBezTo>
                  <a:pt x="17698" y="48228"/>
                  <a:pt x="16534" y="47451"/>
                  <a:pt x="15219" y="47451"/>
                </a:cubicBezTo>
                <a:lnTo>
                  <a:pt x="15198" y="47451"/>
                </a:lnTo>
                <a:cubicBezTo>
                  <a:pt x="13892" y="47460"/>
                  <a:pt x="12728" y="48244"/>
                  <a:pt x="12225" y="49449"/>
                </a:cubicBezTo>
                <a:lnTo>
                  <a:pt x="12291" y="49478"/>
                </a:lnTo>
                <a:cubicBezTo>
                  <a:pt x="12781" y="48297"/>
                  <a:pt x="13920" y="47530"/>
                  <a:pt x="15198" y="47521"/>
                </a:cubicBezTo>
                <a:lnTo>
                  <a:pt x="15219" y="47521"/>
                </a:lnTo>
                <a:cubicBezTo>
                  <a:pt x="16506" y="47521"/>
                  <a:pt x="17641" y="48277"/>
                  <a:pt x="18139" y="49453"/>
                </a:cubicBezTo>
                <a:cubicBezTo>
                  <a:pt x="17923" y="49506"/>
                  <a:pt x="17715" y="49579"/>
                  <a:pt x="17515" y="49666"/>
                </a:cubicBezTo>
                <a:cubicBezTo>
                  <a:pt x="17106" y="48759"/>
                  <a:pt x="16212" y="48179"/>
                  <a:pt x="15219" y="48179"/>
                </a:cubicBezTo>
                <a:lnTo>
                  <a:pt x="15203" y="48179"/>
                </a:lnTo>
                <a:cubicBezTo>
                  <a:pt x="14190" y="48187"/>
                  <a:pt x="13287" y="48791"/>
                  <a:pt x="12900" y="49727"/>
                </a:cubicBezTo>
                <a:cubicBezTo>
                  <a:pt x="12487" y="49530"/>
                  <a:pt x="12042" y="49404"/>
                  <a:pt x="11576" y="49355"/>
                </a:cubicBezTo>
                <a:cubicBezTo>
                  <a:pt x="12131" y="47844"/>
                  <a:pt x="13577" y="46823"/>
                  <a:pt x="15194" y="46810"/>
                </a:cubicBezTo>
                <a:close/>
                <a:moveTo>
                  <a:pt x="31044" y="46810"/>
                </a:moveTo>
                <a:cubicBezTo>
                  <a:pt x="32666" y="46810"/>
                  <a:pt x="34124" y="47821"/>
                  <a:pt x="34689" y="49343"/>
                </a:cubicBezTo>
                <a:cubicBezTo>
                  <a:pt x="34469" y="49355"/>
                  <a:pt x="34248" y="49387"/>
                  <a:pt x="34035" y="49436"/>
                </a:cubicBezTo>
                <a:cubicBezTo>
                  <a:pt x="33528" y="48228"/>
                  <a:pt x="32365" y="47451"/>
                  <a:pt x="31050" y="47451"/>
                </a:cubicBezTo>
                <a:lnTo>
                  <a:pt x="31029" y="47451"/>
                </a:lnTo>
                <a:cubicBezTo>
                  <a:pt x="29722" y="47460"/>
                  <a:pt x="28554" y="48244"/>
                  <a:pt x="28052" y="49449"/>
                </a:cubicBezTo>
                <a:lnTo>
                  <a:pt x="28118" y="49478"/>
                </a:lnTo>
                <a:cubicBezTo>
                  <a:pt x="28608" y="48297"/>
                  <a:pt x="29751" y="47530"/>
                  <a:pt x="31029" y="47521"/>
                </a:cubicBezTo>
                <a:lnTo>
                  <a:pt x="31050" y="47521"/>
                </a:lnTo>
                <a:cubicBezTo>
                  <a:pt x="32333" y="47521"/>
                  <a:pt x="33468" y="48277"/>
                  <a:pt x="33970" y="49453"/>
                </a:cubicBezTo>
                <a:cubicBezTo>
                  <a:pt x="33754" y="49506"/>
                  <a:pt x="33545" y="49579"/>
                  <a:pt x="33341" y="49666"/>
                </a:cubicBezTo>
                <a:cubicBezTo>
                  <a:pt x="32936" y="48759"/>
                  <a:pt x="32042" y="48179"/>
                  <a:pt x="31050" y="48179"/>
                </a:cubicBezTo>
                <a:lnTo>
                  <a:pt x="31034" y="48179"/>
                </a:lnTo>
                <a:cubicBezTo>
                  <a:pt x="30020" y="48187"/>
                  <a:pt x="29117" y="48791"/>
                  <a:pt x="28725" y="49727"/>
                </a:cubicBezTo>
                <a:cubicBezTo>
                  <a:pt x="28318" y="49530"/>
                  <a:pt x="27868" y="49404"/>
                  <a:pt x="27407" y="49355"/>
                </a:cubicBezTo>
                <a:cubicBezTo>
                  <a:pt x="27962" y="47844"/>
                  <a:pt x="29404" y="46823"/>
                  <a:pt x="31025" y="46810"/>
                </a:cubicBezTo>
                <a:cubicBezTo>
                  <a:pt x="31031" y="46810"/>
                  <a:pt x="31038" y="46810"/>
                  <a:pt x="31044" y="46810"/>
                </a:cubicBezTo>
                <a:close/>
                <a:moveTo>
                  <a:pt x="46876" y="46810"/>
                </a:moveTo>
                <a:cubicBezTo>
                  <a:pt x="48501" y="46810"/>
                  <a:pt x="49952" y="47824"/>
                  <a:pt x="50516" y="49343"/>
                </a:cubicBezTo>
                <a:lnTo>
                  <a:pt x="50482" y="49343"/>
                </a:lnTo>
                <a:cubicBezTo>
                  <a:pt x="50405" y="49351"/>
                  <a:pt x="50324" y="49359"/>
                  <a:pt x="50246" y="49368"/>
                </a:cubicBezTo>
                <a:cubicBezTo>
                  <a:pt x="50205" y="49372"/>
                  <a:pt x="50164" y="49380"/>
                  <a:pt x="50128" y="49383"/>
                </a:cubicBezTo>
                <a:cubicBezTo>
                  <a:pt x="50037" y="49400"/>
                  <a:pt x="49952" y="49417"/>
                  <a:pt x="49866" y="49436"/>
                </a:cubicBezTo>
                <a:cubicBezTo>
                  <a:pt x="49359" y="48228"/>
                  <a:pt x="48192" y="47451"/>
                  <a:pt x="46876" y="47451"/>
                </a:cubicBezTo>
                <a:lnTo>
                  <a:pt x="46856" y="47451"/>
                </a:lnTo>
                <a:cubicBezTo>
                  <a:pt x="45549" y="47460"/>
                  <a:pt x="44384" y="48244"/>
                  <a:pt x="43883" y="49449"/>
                </a:cubicBezTo>
                <a:lnTo>
                  <a:pt x="43948" y="49478"/>
                </a:lnTo>
                <a:cubicBezTo>
                  <a:pt x="44438" y="48297"/>
                  <a:pt x="45577" y="47530"/>
                  <a:pt x="46856" y="47521"/>
                </a:cubicBezTo>
                <a:cubicBezTo>
                  <a:pt x="46862" y="47521"/>
                  <a:pt x="46869" y="47521"/>
                  <a:pt x="46876" y="47521"/>
                </a:cubicBezTo>
                <a:cubicBezTo>
                  <a:pt x="48162" y="47521"/>
                  <a:pt x="49297" y="48275"/>
                  <a:pt x="49796" y="49453"/>
                </a:cubicBezTo>
                <a:cubicBezTo>
                  <a:pt x="49580" y="49506"/>
                  <a:pt x="49372" y="49579"/>
                  <a:pt x="49172" y="49666"/>
                </a:cubicBezTo>
                <a:cubicBezTo>
                  <a:pt x="48763" y="48759"/>
                  <a:pt x="47869" y="48179"/>
                  <a:pt x="46876" y="48179"/>
                </a:cubicBezTo>
                <a:lnTo>
                  <a:pt x="46860" y="48179"/>
                </a:lnTo>
                <a:cubicBezTo>
                  <a:pt x="45847" y="48187"/>
                  <a:pt x="44944" y="48791"/>
                  <a:pt x="44556" y="49727"/>
                </a:cubicBezTo>
                <a:cubicBezTo>
                  <a:pt x="44144" y="49530"/>
                  <a:pt x="43698" y="49400"/>
                  <a:pt x="43233" y="49355"/>
                </a:cubicBezTo>
                <a:cubicBezTo>
                  <a:pt x="43788" y="47840"/>
                  <a:pt x="45234" y="46823"/>
                  <a:pt x="46852" y="46810"/>
                </a:cubicBezTo>
                <a:close/>
                <a:moveTo>
                  <a:pt x="62707" y="46810"/>
                </a:moveTo>
                <a:cubicBezTo>
                  <a:pt x="64328" y="46810"/>
                  <a:pt x="65783" y="47824"/>
                  <a:pt x="66346" y="49343"/>
                </a:cubicBezTo>
                <a:cubicBezTo>
                  <a:pt x="66126" y="49355"/>
                  <a:pt x="65905" y="49387"/>
                  <a:pt x="65693" y="49436"/>
                </a:cubicBezTo>
                <a:cubicBezTo>
                  <a:pt x="65186" y="48228"/>
                  <a:pt x="64022" y="47451"/>
                  <a:pt x="62707" y="47451"/>
                </a:cubicBezTo>
                <a:lnTo>
                  <a:pt x="62686" y="47451"/>
                </a:lnTo>
                <a:cubicBezTo>
                  <a:pt x="61380" y="47460"/>
                  <a:pt x="60211" y="48244"/>
                  <a:pt x="59709" y="49449"/>
                </a:cubicBezTo>
                <a:lnTo>
                  <a:pt x="59774" y="49478"/>
                </a:lnTo>
                <a:cubicBezTo>
                  <a:pt x="60264" y="48297"/>
                  <a:pt x="61408" y="47530"/>
                  <a:pt x="62686" y="47521"/>
                </a:cubicBezTo>
                <a:lnTo>
                  <a:pt x="62707" y="47521"/>
                </a:lnTo>
                <a:cubicBezTo>
                  <a:pt x="63989" y="47521"/>
                  <a:pt x="65125" y="48277"/>
                  <a:pt x="65627" y="49453"/>
                </a:cubicBezTo>
                <a:cubicBezTo>
                  <a:pt x="65410" y="49506"/>
                  <a:pt x="65202" y="49579"/>
                  <a:pt x="64999" y="49666"/>
                </a:cubicBezTo>
                <a:cubicBezTo>
                  <a:pt x="64594" y="48759"/>
                  <a:pt x="63700" y="48179"/>
                  <a:pt x="62707" y="48179"/>
                </a:cubicBezTo>
                <a:lnTo>
                  <a:pt x="62690" y="48179"/>
                </a:lnTo>
                <a:cubicBezTo>
                  <a:pt x="61678" y="48187"/>
                  <a:pt x="60775" y="48791"/>
                  <a:pt x="60387" y="49727"/>
                </a:cubicBezTo>
                <a:cubicBezTo>
                  <a:pt x="59975" y="49530"/>
                  <a:pt x="59525" y="49400"/>
                  <a:pt x="59063" y="49355"/>
                </a:cubicBezTo>
                <a:cubicBezTo>
                  <a:pt x="59619" y="47840"/>
                  <a:pt x="61065" y="46823"/>
                  <a:pt x="62682" y="46810"/>
                </a:cubicBezTo>
                <a:close/>
                <a:moveTo>
                  <a:pt x="78534" y="46810"/>
                </a:moveTo>
                <a:cubicBezTo>
                  <a:pt x="80159" y="46810"/>
                  <a:pt x="81608" y="47824"/>
                  <a:pt x="82172" y="49343"/>
                </a:cubicBezTo>
                <a:cubicBezTo>
                  <a:pt x="81952" y="49355"/>
                  <a:pt x="81736" y="49387"/>
                  <a:pt x="81523" y="49436"/>
                </a:cubicBezTo>
                <a:cubicBezTo>
                  <a:pt x="81015" y="48226"/>
                  <a:pt x="79848" y="47451"/>
                  <a:pt x="78533" y="47451"/>
                </a:cubicBezTo>
                <a:cubicBezTo>
                  <a:pt x="78526" y="47451"/>
                  <a:pt x="78520" y="47451"/>
                  <a:pt x="78513" y="47451"/>
                </a:cubicBezTo>
                <a:cubicBezTo>
                  <a:pt x="77206" y="47460"/>
                  <a:pt x="76042" y="48244"/>
                  <a:pt x="75540" y="49449"/>
                </a:cubicBezTo>
                <a:lnTo>
                  <a:pt x="75605" y="49478"/>
                </a:lnTo>
                <a:cubicBezTo>
                  <a:pt x="76095" y="48297"/>
                  <a:pt x="77235" y="47530"/>
                  <a:pt x="78513" y="47521"/>
                </a:cubicBezTo>
                <a:lnTo>
                  <a:pt x="78534" y="47521"/>
                </a:lnTo>
                <a:cubicBezTo>
                  <a:pt x="79820" y="47521"/>
                  <a:pt x="80956" y="48277"/>
                  <a:pt x="81454" y="49453"/>
                </a:cubicBezTo>
                <a:cubicBezTo>
                  <a:pt x="81237" y="49506"/>
                  <a:pt x="81029" y="49579"/>
                  <a:pt x="80829" y="49666"/>
                </a:cubicBezTo>
                <a:cubicBezTo>
                  <a:pt x="80423" y="48761"/>
                  <a:pt x="79530" y="48179"/>
                  <a:pt x="78537" y="48179"/>
                </a:cubicBezTo>
                <a:cubicBezTo>
                  <a:pt x="78530" y="48179"/>
                  <a:pt x="78523" y="48179"/>
                  <a:pt x="78517" y="48179"/>
                </a:cubicBezTo>
                <a:cubicBezTo>
                  <a:pt x="77504" y="48187"/>
                  <a:pt x="76601" y="48791"/>
                  <a:pt x="76213" y="49727"/>
                </a:cubicBezTo>
                <a:cubicBezTo>
                  <a:pt x="75801" y="49530"/>
                  <a:pt x="75356" y="49400"/>
                  <a:pt x="74890" y="49355"/>
                </a:cubicBezTo>
                <a:cubicBezTo>
                  <a:pt x="75446" y="47840"/>
                  <a:pt x="76892" y="46823"/>
                  <a:pt x="78509" y="46810"/>
                </a:cubicBezTo>
                <a:close/>
                <a:moveTo>
                  <a:pt x="94364" y="46810"/>
                </a:moveTo>
                <a:cubicBezTo>
                  <a:pt x="95985" y="46810"/>
                  <a:pt x="97439" y="47824"/>
                  <a:pt x="98003" y="49343"/>
                </a:cubicBezTo>
                <a:cubicBezTo>
                  <a:pt x="97782" y="49355"/>
                  <a:pt x="97562" y="49387"/>
                  <a:pt x="97350" y="49436"/>
                </a:cubicBezTo>
                <a:cubicBezTo>
                  <a:pt x="96843" y="48228"/>
                  <a:pt x="95680" y="47451"/>
                  <a:pt x="94364" y="47451"/>
                </a:cubicBezTo>
                <a:lnTo>
                  <a:pt x="94344" y="47451"/>
                </a:lnTo>
                <a:cubicBezTo>
                  <a:pt x="93037" y="47460"/>
                  <a:pt x="91868" y="48244"/>
                  <a:pt x="91367" y="49449"/>
                </a:cubicBezTo>
                <a:lnTo>
                  <a:pt x="91431" y="49478"/>
                </a:lnTo>
                <a:cubicBezTo>
                  <a:pt x="91921" y="48297"/>
                  <a:pt x="93065" y="47530"/>
                  <a:pt x="94344" y="47521"/>
                </a:cubicBezTo>
                <a:lnTo>
                  <a:pt x="94364" y="47521"/>
                </a:lnTo>
                <a:cubicBezTo>
                  <a:pt x="95646" y="47521"/>
                  <a:pt x="96782" y="48277"/>
                  <a:pt x="97284" y="49453"/>
                </a:cubicBezTo>
                <a:cubicBezTo>
                  <a:pt x="97068" y="49506"/>
                  <a:pt x="96860" y="49579"/>
                  <a:pt x="96655" y="49666"/>
                </a:cubicBezTo>
                <a:cubicBezTo>
                  <a:pt x="96251" y="48759"/>
                  <a:pt x="95356" y="48179"/>
                  <a:pt x="94364" y="48179"/>
                </a:cubicBezTo>
                <a:lnTo>
                  <a:pt x="94347" y="48179"/>
                </a:lnTo>
                <a:cubicBezTo>
                  <a:pt x="93335" y="48187"/>
                  <a:pt x="92432" y="48791"/>
                  <a:pt x="92044" y="49727"/>
                </a:cubicBezTo>
                <a:cubicBezTo>
                  <a:pt x="91631" y="49530"/>
                  <a:pt x="91182" y="49400"/>
                  <a:pt x="90721" y="49355"/>
                </a:cubicBezTo>
                <a:cubicBezTo>
                  <a:pt x="91276" y="47840"/>
                  <a:pt x="92722" y="46823"/>
                  <a:pt x="94340" y="46810"/>
                </a:cubicBezTo>
                <a:close/>
                <a:moveTo>
                  <a:pt x="7244" y="48248"/>
                </a:moveTo>
                <a:cubicBezTo>
                  <a:pt x="8225" y="48248"/>
                  <a:pt x="9103" y="48819"/>
                  <a:pt x="9489" y="49719"/>
                </a:cubicBezTo>
                <a:cubicBezTo>
                  <a:pt x="9301" y="49809"/>
                  <a:pt x="9121" y="49911"/>
                  <a:pt x="8949" y="50029"/>
                </a:cubicBezTo>
                <a:cubicBezTo>
                  <a:pt x="8676" y="49331"/>
                  <a:pt x="8002" y="48869"/>
                  <a:pt x="7251" y="48869"/>
                </a:cubicBezTo>
                <a:lnTo>
                  <a:pt x="7239" y="48869"/>
                </a:lnTo>
                <a:cubicBezTo>
                  <a:pt x="6479" y="48873"/>
                  <a:pt x="5801" y="49351"/>
                  <a:pt x="5539" y="50058"/>
                </a:cubicBezTo>
                <a:cubicBezTo>
                  <a:pt x="5368" y="49939"/>
                  <a:pt x="5188" y="49828"/>
                  <a:pt x="5000" y="49739"/>
                </a:cubicBezTo>
                <a:cubicBezTo>
                  <a:pt x="5384" y="48840"/>
                  <a:pt x="6254" y="48256"/>
                  <a:pt x="7234" y="48248"/>
                </a:cubicBezTo>
                <a:cubicBezTo>
                  <a:pt x="7237" y="48248"/>
                  <a:pt x="7241" y="48248"/>
                  <a:pt x="7244" y="48248"/>
                </a:cubicBezTo>
                <a:close/>
                <a:moveTo>
                  <a:pt x="23081" y="48248"/>
                </a:moveTo>
                <a:cubicBezTo>
                  <a:pt x="24058" y="48248"/>
                  <a:pt x="24932" y="48824"/>
                  <a:pt x="25319" y="49719"/>
                </a:cubicBezTo>
                <a:cubicBezTo>
                  <a:pt x="25132" y="49809"/>
                  <a:pt x="24952" y="49911"/>
                  <a:pt x="24780" y="50029"/>
                </a:cubicBezTo>
                <a:cubicBezTo>
                  <a:pt x="24507" y="49331"/>
                  <a:pt x="23833" y="48869"/>
                  <a:pt x="23077" y="48869"/>
                </a:cubicBezTo>
                <a:lnTo>
                  <a:pt x="23070" y="48869"/>
                </a:lnTo>
                <a:cubicBezTo>
                  <a:pt x="22310" y="48873"/>
                  <a:pt x="21632" y="49351"/>
                  <a:pt x="21370" y="50058"/>
                </a:cubicBezTo>
                <a:cubicBezTo>
                  <a:pt x="21198" y="49939"/>
                  <a:pt x="21019" y="49828"/>
                  <a:pt x="20831" y="49739"/>
                </a:cubicBezTo>
                <a:cubicBezTo>
                  <a:pt x="21211" y="48840"/>
                  <a:pt x="22084" y="48256"/>
                  <a:pt x="23065" y="48248"/>
                </a:cubicBezTo>
                <a:close/>
                <a:moveTo>
                  <a:pt x="38901" y="48248"/>
                </a:moveTo>
                <a:cubicBezTo>
                  <a:pt x="39881" y="48248"/>
                  <a:pt x="40759" y="48819"/>
                  <a:pt x="41146" y="49719"/>
                </a:cubicBezTo>
                <a:cubicBezTo>
                  <a:pt x="40959" y="49809"/>
                  <a:pt x="40778" y="49911"/>
                  <a:pt x="40607" y="50029"/>
                </a:cubicBezTo>
                <a:cubicBezTo>
                  <a:pt x="40333" y="49331"/>
                  <a:pt x="39660" y="48869"/>
                  <a:pt x="38908" y="48869"/>
                </a:cubicBezTo>
                <a:lnTo>
                  <a:pt x="38895" y="48869"/>
                </a:lnTo>
                <a:cubicBezTo>
                  <a:pt x="38140" y="48873"/>
                  <a:pt x="37462" y="49351"/>
                  <a:pt x="37196" y="50058"/>
                </a:cubicBezTo>
                <a:cubicBezTo>
                  <a:pt x="37025" y="49935"/>
                  <a:pt x="36846" y="49828"/>
                  <a:pt x="36657" y="49739"/>
                </a:cubicBezTo>
                <a:cubicBezTo>
                  <a:pt x="37042" y="48840"/>
                  <a:pt x="37911" y="48256"/>
                  <a:pt x="38891" y="48248"/>
                </a:cubicBezTo>
                <a:cubicBezTo>
                  <a:pt x="38895" y="48248"/>
                  <a:pt x="38898" y="48248"/>
                  <a:pt x="38901" y="48248"/>
                </a:cubicBezTo>
                <a:close/>
                <a:moveTo>
                  <a:pt x="54739" y="48248"/>
                </a:moveTo>
                <a:cubicBezTo>
                  <a:pt x="55715" y="48248"/>
                  <a:pt x="56588" y="48824"/>
                  <a:pt x="56976" y="49719"/>
                </a:cubicBezTo>
                <a:cubicBezTo>
                  <a:pt x="56789" y="49809"/>
                  <a:pt x="56609" y="49911"/>
                  <a:pt x="56437" y="50029"/>
                </a:cubicBezTo>
                <a:cubicBezTo>
                  <a:pt x="56164" y="49331"/>
                  <a:pt x="55490" y="48869"/>
                  <a:pt x="54735" y="48869"/>
                </a:cubicBezTo>
                <a:lnTo>
                  <a:pt x="54726" y="48869"/>
                </a:lnTo>
                <a:cubicBezTo>
                  <a:pt x="53966" y="48873"/>
                  <a:pt x="53289" y="49351"/>
                  <a:pt x="53027" y="50058"/>
                </a:cubicBezTo>
                <a:cubicBezTo>
                  <a:pt x="52856" y="49935"/>
                  <a:pt x="52676" y="49828"/>
                  <a:pt x="52488" y="49739"/>
                </a:cubicBezTo>
                <a:cubicBezTo>
                  <a:pt x="52868" y="48840"/>
                  <a:pt x="53742" y="48256"/>
                  <a:pt x="54722" y="48248"/>
                </a:cubicBezTo>
                <a:close/>
                <a:moveTo>
                  <a:pt x="70565" y="48248"/>
                </a:moveTo>
                <a:cubicBezTo>
                  <a:pt x="71545" y="48248"/>
                  <a:pt x="72415" y="48824"/>
                  <a:pt x="72803" y="49719"/>
                </a:cubicBezTo>
                <a:cubicBezTo>
                  <a:pt x="72615" y="49809"/>
                  <a:pt x="72436" y="49911"/>
                  <a:pt x="72264" y="50029"/>
                </a:cubicBezTo>
                <a:cubicBezTo>
                  <a:pt x="71991" y="49331"/>
                  <a:pt x="71316" y="48869"/>
                  <a:pt x="70565" y="48869"/>
                </a:cubicBezTo>
                <a:lnTo>
                  <a:pt x="70553" y="48869"/>
                </a:lnTo>
                <a:cubicBezTo>
                  <a:pt x="69797" y="48873"/>
                  <a:pt x="69119" y="49351"/>
                  <a:pt x="68854" y="50058"/>
                </a:cubicBezTo>
                <a:cubicBezTo>
                  <a:pt x="68682" y="49935"/>
                  <a:pt x="68503" y="49828"/>
                  <a:pt x="68315" y="49739"/>
                </a:cubicBezTo>
                <a:cubicBezTo>
                  <a:pt x="68699" y="48840"/>
                  <a:pt x="69568" y="48256"/>
                  <a:pt x="70549" y="48248"/>
                </a:cubicBezTo>
                <a:close/>
                <a:moveTo>
                  <a:pt x="86396" y="48248"/>
                </a:moveTo>
                <a:cubicBezTo>
                  <a:pt x="87372" y="48248"/>
                  <a:pt x="88246" y="48824"/>
                  <a:pt x="88634" y="49719"/>
                </a:cubicBezTo>
                <a:cubicBezTo>
                  <a:pt x="88446" y="49809"/>
                  <a:pt x="88266" y="49911"/>
                  <a:pt x="88095" y="50029"/>
                </a:cubicBezTo>
                <a:cubicBezTo>
                  <a:pt x="87821" y="49331"/>
                  <a:pt x="87147" y="48869"/>
                  <a:pt x="86392" y="48869"/>
                </a:cubicBezTo>
                <a:lnTo>
                  <a:pt x="86383" y="48869"/>
                </a:lnTo>
                <a:cubicBezTo>
                  <a:pt x="85623" y="48873"/>
                  <a:pt x="84946" y="49351"/>
                  <a:pt x="84684" y="50058"/>
                </a:cubicBezTo>
                <a:cubicBezTo>
                  <a:pt x="84513" y="49935"/>
                  <a:pt x="84333" y="49828"/>
                  <a:pt x="84145" y="49739"/>
                </a:cubicBezTo>
                <a:cubicBezTo>
                  <a:pt x="84525" y="48840"/>
                  <a:pt x="85399" y="48256"/>
                  <a:pt x="86379" y="48248"/>
                </a:cubicBezTo>
                <a:close/>
                <a:moveTo>
                  <a:pt x="15219" y="48248"/>
                </a:moveTo>
                <a:cubicBezTo>
                  <a:pt x="16187" y="48248"/>
                  <a:pt x="17057" y="48816"/>
                  <a:pt x="17449" y="49694"/>
                </a:cubicBezTo>
                <a:cubicBezTo>
                  <a:pt x="17262" y="49779"/>
                  <a:pt x="17077" y="49882"/>
                  <a:pt x="16906" y="49996"/>
                </a:cubicBezTo>
                <a:cubicBezTo>
                  <a:pt x="16628" y="49319"/>
                  <a:pt x="15954" y="48869"/>
                  <a:pt x="15219" y="48869"/>
                </a:cubicBezTo>
                <a:lnTo>
                  <a:pt x="15207" y="48869"/>
                </a:lnTo>
                <a:cubicBezTo>
                  <a:pt x="14435" y="48873"/>
                  <a:pt x="13752" y="49359"/>
                  <a:pt x="13500" y="50086"/>
                </a:cubicBezTo>
                <a:cubicBezTo>
                  <a:pt x="13328" y="49964"/>
                  <a:pt x="13149" y="49853"/>
                  <a:pt x="12960" y="49760"/>
                </a:cubicBezTo>
                <a:cubicBezTo>
                  <a:pt x="13341" y="48848"/>
                  <a:pt x="14218" y="48256"/>
                  <a:pt x="15203" y="48248"/>
                </a:cubicBezTo>
                <a:close/>
                <a:moveTo>
                  <a:pt x="31050" y="48248"/>
                </a:moveTo>
                <a:cubicBezTo>
                  <a:pt x="32014" y="48248"/>
                  <a:pt x="32884" y="48816"/>
                  <a:pt x="33280" y="49694"/>
                </a:cubicBezTo>
                <a:cubicBezTo>
                  <a:pt x="33087" y="49779"/>
                  <a:pt x="32908" y="49882"/>
                  <a:pt x="32736" y="49996"/>
                </a:cubicBezTo>
                <a:cubicBezTo>
                  <a:pt x="32455" y="49319"/>
                  <a:pt x="31781" y="48869"/>
                  <a:pt x="31050" y="48869"/>
                </a:cubicBezTo>
                <a:lnTo>
                  <a:pt x="31038" y="48869"/>
                </a:lnTo>
                <a:cubicBezTo>
                  <a:pt x="30261" y="48873"/>
                  <a:pt x="29583" y="49359"/>
                  <a:pt x="29326" y="50086"/>
                </a:cubicBezTo>
                <a:cubicBezTo>
                  <a:pt x="29159" y="49964"/>
                  <a:pt x="28979" y="49853"/>
                  <a:pt x="28791" y="49760"/>
                </a:cubicBezTo>
                <a:cubicBezTo>
                  <a:pt x="29166" y="48848"/>
                  <a:pt x="30045" y="48256"/>
                  <a:pt x="31034" y="48248"/>
                </a:cubicBezTo>
                <a:close/>
                <a:moveTo>
                  <a:pt x="46876" y="48248"/>
                </a:moveTo>
                <a:cubicBezTo>
                  <a:pt x="47845" y="48248"/>
                  <a:pt x="48714" y="48816"/>
                  <a:pt x="49106" y="49694"/>
                </a:cubicBezTo>
                <a:cubicBezTo>
                  <a:pt x="48918" y="49779"/>
                  <a:pt x="48739" y="49882"/>
                  <a:pt x="48563" y="49996"/>
                </a:cubicBezTo>
                <a:cubicBezTo>
                  <a:pt x="48286" y="49319"/>
                  <a:pt x="47611" y="48869"/>
                  <a:pt x="46876" y="48869"/>
                </a:cubicBezTo>
                <a:lnTo>
                  <a:pt x="46864" y="48869"/>
                </a:lnTo>
                <a:cubicBezTo>
                  <a:pt x="46092" y="48873"/>
                  <a:pt x="45410" y="49359"/>
                  <a:pt x="45157" y="50086"/>
                </a:cubicBezTo>
                <a:cubicBezTo>
                  <a:pt x="44985" y="49964"/>
                  <a:pt x="44806" y="49853"/>
                  <a:pt x="44618" y="49760"/>
                </a:cubicBezTo>
                <a:cubicBezTo>
                  <a:pt x="44997" y="48848"/>
                  <a:pt x="45875" y="48256"/>
                  <a:pt x="46860" y="48248"/>
                </a:cubicBezTo>
                <a:close/>
                <a:moveTo>
                  <a:pt x="62707" y="48248"/>
                </a:moveTo>
                <a:cubicBezTo>
                  <a:pt x="63670" y="48248"/>
                  <a:pt x="64541" y="48816"/>
                  <a:pt x="64937" y="49694"/>
                </a:cubicBezTo>
                <a:cubicBezTo>
                  <a:pt x="64745" y="49779"/>
                  <a:pt x="64565" y="49882"/>
                  <a:pt x="64394" y="49996"/>
                </a:cubicBezTo>
                <a:cubicBezTo>
                  <a:pt x="64111" y="49319"/>
                  <a:pt x="63438" y="48869"/>
                  <a:pt x="62707" y="48869"/>
                </a:cubicBezTo>
                <a:lnTo>
                  <a:pt x="62695" y="48869"/>
                </a:lnTo>
                <a:cubicBezTo>
                  <a:pt x="61919" y="48873"/>
                  <a:pt x="61240" y="49359"/>
                  <a:pt x="60984" y="50086"/>
                </a:cubicBezTo>
                <a:cubicBezTo>
                  <a:pt x="60816" y="49964"/>
                  <a:pt x="60637" y="49853"/>
                  <a:pt x="60448" y="49760"/>
                </a:cubicBezTo>
                <a:cubicBezTo>
                  <a:pt x="60824" y="48848"/>
                  <a:pt x="61702" y="48256"/>
                  <a:pt x="62690" y="48248"/>
                </a:cubicBezTo>
                <a:close/>
                <a:moveTo>
                  <a:pt x="78534" y="48248"/>
                </a:moveTo>
                <a:cubicBezTo>
                  <a:pt x="79501" y="48248"/>
                  <a:pt x="80371" y="48816"/>
                  <a:pt x="80764" y="49694"/>
                </a:cubicBezTo>
                <a:cubicBezTo>
                  <a:pt x="80575" y="49779"/>
                  <a:pt x="80396" y="49882"/>
                  <a:pt x="80220" y="49996"/>
                </a:cubicBezTo>
                <a:cubicBezTo>
                  <a:pt x="79942" y="49319"/>
                  <a:pt x="79269" y="48869"/>
                  <a:pt x="78534" y="48869"/>
                </a:cubicBezTo>
                <a:lnTo>
                  <a:pt x="78521" y="48869"/>
                </a:lnTo>
                <a:cubicBezTo>
                  <a:pt x="77749" y="48873"/>
                  <a:pt x="77067" y="49359"/>
                  <a:pt x="76814" y="50086"/>
                </a:cubicBezTo>
                <a:cubicBezTo>
                  <a:pt x="76643" y="49964"/>
                  <a:pt x="76462" y="49853"/>
                  <a:pt x="76275" y="49760"/>
                </a:cubicBezTo>
                <a:cubicBezTo>
                  <a:pt x="76654" y="48848"/>
                  <a:pt x="77533" y="48256"/>
                  <a:pt x="78517" y="48248"/>
                </a:cubicBezTo>
                <a:close/>
                <a:moveTo>
                  <a:pt x="94364" y="48248"/>
                </a:moveTo>
                <a:cubicBezTo>
                  <a:pt x="95328" y="48248"/>
                  <a:pt x="96198" y="48816"/>
                  <a:pt x="96594" y="49694"/>
                </a:cubicBezTo>
                <a:cubicBezTo>
                  <a:pt x="96402" y="49779"/>
                  <a:pt x="96223" y="49882"/>
                  <a:pt x="96051" y="49996"/>
                </a:cubicBezTo>
                <a:cubicBezTo>
                  <a:pt x="95769" y="49319"/>
                  <a:pt x="95095" y="48869"/>
                  <a:pt x="94364" y="48869"/>
                </a:cubicBezTo>
                <a:lnTo>
                  <a:pt x="94351" y="48869"/>
                </a:lnTo>
                <a:cubicBezTo>
                  <a:pt x="93576" y="48873"/>
                  <a:pt x="92898" y="49359"/>
                  <a:pt x="92641" y="50086"/>
                </a:cubicBezTo>
                <a:cubicBezTo>
                  <a:pt x="92473" y="49964"/>
                  <a:pt x="92293" y="49853"/>
                  <a:pt x="92106" y="49760"/>
                </a:cubicBezTo>
                <a:cubicBezTo>
                  <a:pt x="92481" y="48848"/>
                  <a:pt x="93359" y="48256"/>
                  <a:pt x="94347" y="48248"/>
                </a:cubicBezTo>
                <a:close/>
                <a:moveTo>
                  <a:pt x="7251" y="48938"/>
                </a:moveTo>
                <a:cubicBezTo>
                  <a:pt x="7982" y="48938"/>
                  <a:pt x="8631" y="49392"/>
                  <a:pt x="8893" y="50070"/>
                </a:cubicBezTo>
                <a:cubicBezTo>
                  <a:pt x="8734" y="50180"/>
                  <a:pt x="8587" y="50307"/>
                  <a:pt x="8444" y="50441"/>
                </a:cubicBezTo>
                <a:cubicBezTo>
                  <a:pt x="8325" y="49882"/>
                  <a:pt x="7827" y="49474"/>
                  <a:pt x="7251" y="49474"/>
                </a:cubicBezTo>
                <a:lnTo>
                  <a:pt x="7243" y="49474"/>
                </a:lnTo>
                <a:cubicBezTo>
                  <a:pt x="6646" y="49474"/>
                  <a:pt x="6148" y="49902"/>
                  <a:pt x="6046" y="50482"/>
                </a:cubicBezTo>
                <a:cubicBezTo>
                  <a:pt x="5907" y="50343"/>
                  <a:pt x="5756" y="50217"/>
                  <a:pt x="5601" y="50098"/>
                </a:cubicBezTo>
                <a:cubicBezTo>
                  <a:pt x="5846" y="49408"/>
                  <a:pt x="6504" y="48942"/>
                  <a:pt x="7239" y="48938"/>
                </a:cubicBezTo>
                <a:close/>
                <a:moveTo>
                  <a:pt x="23077" y="48938"/>
                </a:moveTo>
                <a:cubicBezTo>
                  <a:pt x="23809" y="48938"/>
                  <a:pt x="24461" y="49392"/>
                  <a:pt x="24719" y="50070"/>
                </a:cubicBezTo>
                <a:cubicBezTo>
                  <a:pt x="24564" y="50180"/>
                  <a:pt x="24412" y="50307"/>
                  <a:pt x="24274" y="50441"/>
                </a:cubicBezTo>
                <a:cubicBezTo>
                  <a:pt x="24156" y="49882"/>
                  <a:pt x="23653" y="49474"/>
                  <a:pt x="23077" y="49474"/>
                </a:cubicBezTo>
                <a:lnTo>
                  <a:pt x="23073" y="49474"/>
                </a:lnTo>
                <a:cubicBezTo>
                  <a:pt x="22476" y="49474"/>
                  <a:pt x="21975" y="49902"/>
                  <a:pt x="21877" y="50482"/>
                </a:cubicBezTo>
                <a:cubicBezTo>
                  <a:pt x="21733" y="50343"/>
                  <a:pt x="21586" y="50217"/>
                  <a:pt x="21428" y="50098"/>
                </a:cubicBezTo>
                <a:cubicBezTo>
                  <a:pt x="21677" y="49408"/>
                  <a:pt x="22334" y="48942"/>
                  <a:pt x="23070" y="48938"/>
                </a:cubicBezTo>
                <a:close/>
                <a:moveTo>
                  <a:pt x="38908" y="48938"/>
                </a:moveTo>
                <a:cubicBezTo>
                  <a:pt x="39639" y="48938"/>
                  <a:pt x="40288" y="49392"/>
                  <a:pt x="40550" y="50070"/>
                </a:cubicBezTo>
                <a:cubicBezTo>
                  <a:pt x="40390" y="50180"/>
                  <a:pt x="40243" y="50307"/>
                  <a:pt x="40101" y="50441"/>
                </a:cubicBezTo>
                <a:cubicBezTo>
                  <a:pt x="39982" y="49882"/>
                  <a:pt x="39483" y="49474"/>
                  <a:pt x="38908" y="49474"/>
                </a:cubicBezTo>
                <a:lnTo>
                  <a:pt x="38900" y="49474"/>
                </a:lnTo>
                <a:cubicBezTo>
                  <a:pt x="38303" y="49474"/>
                  <a:pt x="37805" y="49902"/>
                  <a:pt x="37703" y="50482"/>
                </a:cubicBezTo>
                <a:cubicBezTo>
                  <a:pt x="37564" y="50343"/>
                  <a:pt x="37413" y="50217"/>
                  <a:pt x="37258" y="50098"/>
                </a:cubicBezTo>
                <a:cubicBezTo>
                  <a:pt x="37503" y="49408"/>
                  <a:pt x="38160" y="48942"/>
                  <a:pt x="38895" y="48938"/>
                </a:cubicBezTo>
                <a:close/>
                <a:moveTo>
                  <a:pt x="54735" y="48938"/>
                </a:moveTo>
                <a:cubicBezTo>
                  <a:pt x="55466" y="48938"/>
                  <a:pt x="56119" y="49392"/>
                  <a:pt x="56377" y="50070"/>
                </a:cubicBezTo>
                <a:cubicBezTo>
                  <a:pt x="56221" y="50180"/>
                  <a:pt x="56070" y="50307"/>
                  <a:pt x="55932" y="50441"/>
                </a:cubicBezTo>
                <a:cubicBezTo>
                  <a:pt x="55813" y="49882"/>
                  <a:pt x="55310" y="49474"/>
                  <a:pt x="54735" y="49474"/>
                </a:cubicBezTo>
                <a:lnTo>
                  <a:pt x="54731" y="49474"/>
                </a:lnTo>
                <a:cubicBezTo>
                  <a:pt x="54134" y="49474"/>
                  <a:pt x="53632" y="49902"/>
                  <a:pt x="53534" y="50482"/>
                </a:cubicBezTo>
                <a:cubicBezTo>
                  <a:pt x="53391" y="50343"/>
                  <a:pt x="53244" y="50217"/>
                  <a:pt x="53084" y="50098"/>
                </a:cubicBezTo>
                <a:cubicBezTo>
                  <a:pt x="53334" y="49408"/>
                  <a:pt x="53991" y="48942"/>
                  <a:pt x="54726" y="48938"/>
                </a:cubicBezTo>
                <a:close/>
                <a:moveTo>
                  <a:pt x="70565" y="48938"/>
                </a:moveTo>
                <a:cubicBezTo>
                  <a:pt x="71297" y="48938"/>
                  <a:pt x="71945" y="49392"/>
                  <a:pt x="72207" y="50070"/>
                </a:cubicBezTo>
                <a:cubicBezTo>
                  <a:pt x="72047" y="50180"/>
                  <a:pt x="71900" y="50307"/>
                  <a:pt x="71757" y="50441"/>
                </a:cubicBezTo>
                <a:cubicBezTo>
                  <a:pt x="71640" y="49882"/>
                  <a:pt x="71141" y="49474"/>
                  <a:pt x="70565" y="49474"/>
                </a:cubicBezTo>
                <a:lnTo>
                  <a:pt x="70556" y="49474"/>
                </a:lnTo>
                <a:cubicBezTo>
                  <a:pt x="69960" y="49474"/>
                  <a:pt x="69463" y="49902"/>
                  <a:pt x="69361" y="50482"/>
                </a:cubicBezTo>
                <a:cubicBezTo>
                  <a:pt x="69221" y="50343"/>
                  <a:pt x="69070" y="50217"/>
                  <a:pt x="68915" y="50098"/>
                </a:cubicBezTo>
                <a:cubicBezTo>
                  <a:pt x="69160" y="49408"/>
                  <a:pt x="69817" y="48942"/>
                  <a:pt x="70553" y="48938"/>
                </a:cubicBezTo>
                <a:close/>
                <a:moveTo>
                  <a:pt x="86392" y="48938"/>
                </a:moveTo>
                <a:cubicBezTo>
                  <a:pt x="87122" y="48938"/>
                  <a:pt x="87776" y="49392"/>
                  <a:pt x="88034" y="50070"/>
                </a:cubicBezTo>
                <a:cubicBezTo>
                  <a:pt x="87878" y="50180"/>
                  <a:pt x="87727" y="50307"/>
                  <a:pt x="87588" y="50441"/>
                </a:cubicBezTo>
                <a:cubicBezTo>
                  <a:pt x="87470" y="49882"/>
                  <a:pt x="86967" y="49474"/>
                  <a:pt x="86392" y="49474"/>
                </a:cubicBezTo>
                <a:lnTo>
                  <a:pt x="86387" y="49474"/>
                </a:lnTo>
                <a:cubicBezTo>
                  <a:pt x="85791" y="49474"/>
                  <a:pt x="85289" y="49902"/>
                  <a:pt x="85191" y="50482"/>
                </a:cubicBezTo>
                <a:cubicBezTo>
                  <a:pt x="85052" y="50343"/>
                  <a:pt x="84901" y="50217"/>
                  <a:pt x="84741" y="50098"/>
                </a:cubicBezTo>
                <a:cubicBezTo>
                  <a:pt x="84990" y="49408"/>
                  <a:pt x="85648" y="48942"/>
                  <a:pt x="86383" y="48938"/>
                </a:cubicBezTo>
                <a:close/>
                <a:moveTo>
                  <a:pt x="15219" y="48938"/>
                </a:moveTo>
                <a:cubicBezTo>
                  <a:pt x="15930" y="48938"/>
                  <a:pt x="16579" y="49380"/>
                  <a:pt x="16849" y="50037"/>
                </a:cubicBezTo>
                <a:cubicBezTo>
                  <a:pt x="16689" y="50143"/>
                  <a:pt x="16542" y="50262"/>
                  <a:pt x="16404" y="50392"/>
                </a:cubicBezTo>
                <a:cubicBezTo>
                  <a:pt x="16269" y="49858"/>
                  <a:pt x="15779" y="49474"/>
                  <a:pt x="15219" y="49474"/>
                </a:cubicBezTo>
                <a:lnTo>
                  <a:pt x="15211" y="49474"/>
                </a:lnTo>
                <a:cubicBezTo>
                  <a:pt x="14602" y="49474"/>
                  <a:pt x="14092" y="49926"/>
                  <a:pt x="14010" y="50527"/>
                </a:cubicBezTo>
                <a:cubicBezTo>
                  <a:pt x="13867" y="50380"/>
                  <a:pt x="13716" y="50250"/>
                  <a:pt x="13556" y="50131"/>
                </a:cubicBezTo>
                <a:cubicBezTo>
                  <a:pt x="13798" y="49421"/>
                  <a:pt x="14455" y="48942"/>
                  <a:pt x="15207" y="48938"/>
                </a:cubicBezTo>
                <a:close/>
                <a:moveTo>
                  <a:pt x="31050" y="48938"/>
                </a:moveTo>
                <a:cubicBezTo>
                  <a:pt x="31760" y="48938"/>
                  <a:pt x="32410" y="49380"/>
                  <a:pt x="32676" y="50037"/>
                </a:cubicBezTo>
                <a:cubicBezTo>
                  <a:pt x="32520" y="50143"/>
                  <a:pt x="32373" y="50262"/>
                  <a:pt x="32230" y="50392"/>
                </a:cubicBezTo>
                <a:cubicBezTo>
                  <a:pt x="32095" y="49858"/>
                  <a:pt x="31605" y="49474"/>
                  <a:pt x="31050" y="49474"/>
                </a:cubicBezTo>
                <a:lnTo>
                  <a:pt x="31042" y="49474"/>
                </a:lnTo>
                <a:cubicBezTo>
                  <a:pt x="30429" y="49474"/>
                  <a:pt x="29918" y="49926"/>
                  <a:pt x="29837" y="50527"/>
                </a:cubicBezTo>
                <a:cubicBezTo>
                  <a:pt x="29698" y="50380"/>
                  <a:pt x="29547" y="50250"/>
                  <a:pt x="29387" y="50131"/>
                </a:cubicBezTo>
                <a:cubicBezTo>
                  <a:pt x="29628" y="49421"/>
                  <a:pt x="30286" y="48942"/>
                  <a:pt x="31038" y="48938"/>
                </a:cubicBezTo>
                <a:close/>
                <a:moveTo>
                  <a:pt x="46876" y="48938"/>
                </a:moveTo>
                <a:cubicBezTo>
                  <a:pt x="47587" y="48938"/>
                  <a:pt x="48237" y="49380"/>
                  <a:pt x="48506" y="50037"/>
                </a:cubicBezTo>
                <a:cubicBezTo>
                  <a:pt x="48347" y="50143"/>
                  <a:pt x="48200" y="50262"/>
                  <a:pt x="48060" y="50392"/>
                </a:cubicBezTo>
                <a:cubicBezTo>
                  <a:pt x="47926" y="49858"/>
                  <a:pt x="47436" y="49474"/>
                  <a:pt x="46876" y="49474"/>
                </a:cubicBezTo>
                <a:lnTo>
                  <a:pt x="46868" y="49474"/>
                </a:lnTo>
                <a:cubicBezTo>
                  <a:pt x="46260" y="49474"/>
                  <a:pt x="45749" y="49926"/>
                  <a:pt x="45668" y="50527"/>
                </a:cubicBezTo>
                <a:cubicBezTo>
                  <a:pt x="45524" y="50380"/>
                  <a:pt x="45374" y="50250"/>
                  <a:pt x="45214" y="50127"/>
                </a:cubicBezTo>
                <a:cubicBezTo>
                  <a:pt x="45455" y="49421"/>
                  <a:pt x="46113" y="48942"/>
                  <a:pt x="46864" y="48938"/>
                </a:cubicBezTo>
                <a:close/>
                <a:moveTo>
                  <a:pt x="62707" y="48938"/>
                </a:moveTo>
                <a:cubicBezTo>
                  <a:pt x="63417" y="48938"/>
                  <a:pt x="64067" y="49380"/>
                  <a:pt x="64332" y="50037"/>
                </a:cubicBezTo>
                <a:cubicBezTo>
                  <a:pt x="64177" y="50143"/>
                  <a:pt x="64030" y="50262"/>
                  <a:pt x="63887" y="50392"/>
                </a:cubicBezTo>
                <a:cubicBezTo>
                  <a:pt x="63753" y="49858"/>
                  <a:pt x="63263" y="49474"/>
                  <a:pt x="62707" y="49474"/>
                </a:cubicBezTo>
                <a:lnTo>
                  <a:pt x="62699" y="49474"/>
                </a:lnTo>
                <a:cubicBezTo>
                  <a:pt x="62086" y="49474"/>
                  <a:pt x="61576" y="49926"/>
                  <a:pt x="61494" y="50527"/>
                </a:cubicBezTo>
                <a:cubicBezTo>
                  <a:pt x="61355" y="50380"/>
                  <a:pt x="61204" y="50250"/>
                  <a:pt x="61044" y="50127"/>
                </a:cubicBezTo>
                <a:cubicBezTo>
                  <a:pt x="61285" y="49421"/>
                  <a:pt x="61943" y="48942"/>
                  <a:pt x="62695" y="48938"/>
                </a:cubicBezTo>
                <a:close/>
                <a:moveTo>
                  <a:pt x="78534" y="48938"/>
                </a:moveTo>
                <a:cubicBezTo>
                  <a:pt x="79244" y="48938"/>
                  <a:pt x="79893" y="49380"/>
                  <a:pt x="80163" y="50037"/>
                </a:cubicBezTo>
                <a:cubicBezTo>
                  <a:pt x="80004" y="50143"/>
                  <a:pt x="79857" y="50262"/>
                  <a:pt x="79718" y="50392"/>
                </a:cubicBezTo>
                <a:cubicBezTo>
                  <a:pt x="79583" y="49858"/>
                  <a:pt x="79093" y="49474"/>
                  <a:pt x="78534" y="49474"/>
                </a:cubicBezTo>
                <a:lnTo>
                  <a:pt x="78526" y="49474"/>
                </a:lnTo>
                <a:cubicBezTo>
                  <a:pt x="77917" y="49474"/>
                  <a:pt x="77406" y="49926"/>
                  <a:pt x="77325" y="50527"/>
                </a:cubicBezTo>
                <a:cubicBezTo>
                  <a:pt x="77182" y="50380"/>
                  <a:pt x="77031" y="50250"/>
                  <a:pt x="76871" y="50127"/>
                </a:cubicBezTo>
                <a:cubicBezTo>
                  <a:pt x="77112" y="49421"/>
                  <a:pt x="77770" y="48942"/>
                  <a:pt x="78526" y="48938"/>
                </a:cubicBezTo>
                <a:close/>
                <a:moveTo>
                  <a:pt x="94364" y="48938"/>
                </a:moveTo>
                <a:cubicBezTo>
                  <a:pt x="95075" y="48938"/>
                  <a:pt x="95724" y="49380"/>
                  <a:pt x="95989" y="50037"/>
                </a:cubicBezTo>
                <a:cubicBezTo>
                  <a:pt x="95834" y="50143"/>
                  <a:pt x="95687" y="50262"/>
                  <a:pt x="95544" y="50392"/>
                </a:cubicBezTo>
                <a:cubicBezTo>
                  <a:pt x="95410" y="49858"/>
                  <a:pt x="94920" y="49474"/>
                  <a:pt x="94364" y="49474"/>
                </a:cubicBezTo>
                <a:lnTo>
                  <a:pt x="94356" y="49474"/>
                </a:lnTo>
                <a:cubicBezTo>
                  <a:pt x="93744" y="49474"/>
                  <a:pt x="93237" y="49926"/>
                  <a:pt x="93151" y="50527"/>
                </a:cubicBezTo>
                <a:cubicBezTo>
                  <a:pt x="93012" y="50380"/>
                  <a:pt x="92861" y="50250"/>
                  <a:pt x="92702" y="50127"/>
                </a:cubicBezTo>
                <a:cubicBezTo>
                  <a:pt x="92943" y="49421"/>
                  <a:pt x="93601" y="48942"/>
                  <a:pt x="94351" y="48938"/>
                </a:cubicBezTo>
                <a:close/>
                <a:moveTo>
                  <a:pt x="31050" y="49543"/>
                </a:moveTo>
                <a:cubicBezTo>
                  <a:pt x="31589" y="49543"/>
                  <a:pt x="32058" y="49923"/>
                  <a:pt x="32173" y="50450"/>
                </a:cubicBezTo>
                <a:cubicBezTo>
                  <a:pt x="31985" y="50629"/>
                  <a:pt x="31813" y="50829"/>
                  <a:pt x="31666" y="51050"/>
                </a:cubicBezTo>
                <a:cubicBezTo>
                  <a:pt x="31446" y="51014"/>
                  <a:pt x="31221" y="50993"/>
                  <a:pt x="30993" y="50993"/>
                </a:cubicBezTo>
                <a:lnTo>
                  <a:pt x="30968" y="50993"/>
                </a:lnTo>
                <a:cubicBezTo>
                  <a:pt x="30732" y="50993"/>
                  <a:pt x="30502" y="51017"/>
                  <a:pt x="30274" y="51058"/>
                </a:cubicBezTo>
                <a:lnTo>
                  <a:pt x="30274" y="51058"/>
                </a:lnTo>
                <a:cubicBezTo>
                  <a:pt x="30155" y="50882"/>
                  <a:pt x="30024" y="50723"/>
                  <a:pt x="29882" y="50572"/>
                </a:cubicBezTo>
                <a:lnTo>
                  <a:pt x="29902" y="50572"/>
                </a:lnTo>
                <a:cubicBezTo>
                  <a:pt x="29963" y="49988"/>
                  <a:pt x="30454" y="49547"/>
                  <a:pt x="31042" y="49543"/>
                </a:cubicBezTo>
                <a:close/>
                <a:moveTo>
                  <a:pt x="46876" y="49543"/>
                </a:moveTo>
                <a:cubicBezTo>
                  <a:pt x="47415" y="49543"/>
                  <a:pt x="47889" y="49923"/>
                  <a:pt x="48003" y="50450"/>
                </a:cubicBezTo>
                <a:cubicBezTo>
                  <a:pt x="47815" y="50629"/>
                  <a:pt x="47644" y="50829"/>
                  <a:pt x="47493" y="51050"/>
                </a:cubicBezTo>
                <a:cubicBezTo>
                  <a:pt x="47272" y="51014"/>
                  <a:pt x="47052" y="50993"/>
                  <a:pt x="46823" y="50993"/>
                </a:cubicBezTo>
                <a:lnTo>
                  <a:pt x="46799" y="50993"/>
                </a:lnTo>
                <a:cubicBezTo>
                  <a:pt x="46563" y="50993"/>
                  <a:pt x="46332" y="51017"/>
                  <a:pt x="46104" y="51058"/>
                </a:cubicBezTo>
                <a:lnTo>
                  <a:pt x="46104" y="51058"/>
                </a:lnTo>
                <a:cubicBezTo>
                  <a:pt x="45986" y="50882"/>
                  <a:pt x="45851" y="50723"/>
                  <a:pt x="45713" y="50572"/>
                </a:cubicBezTo>
                <a:lnTo>
                  <a:pt x="45732" y="50572"/>
                </a:lnTo>
                <a:cubicBezTo>
                  <a:pt x="45790" y="49988"/>
                  <a:pt x="46280" y="49547"/>
                  <a:pt x="46868" y="49543"/>
                </a:cubicBezTo>
                <a:close/>
                <a:moveTo>
                  <a:pt x="15219" y="49543"/>
                </a:moveTo>
                <a:cubicBezTo>
                  <a:pt x="15758" y="49543"/>
                  <a:pt x="16232" y="49923"/>
                  <a:pt x="16346" y="50450"/>
                </a:cubicBezTo>
                <a:cubicBezTo>
                  <a:pt x="16159" y="50629"/>
                  <a:pt x="15987" y="50829"/>
                  <a:pt x="15835" y="51050"/>
                </a:cubicBezTo>
                <a:cubicBezTo>
                  <a:pt x="15625" y="51013"/>
                  <a:pt x="15412" y="50993"/>
                  <a:pt x="15198" y="50993"/>
                </a:cubicBezTo>
                <a:cubicBezTo>
                  <a:pt x="15179" y="50993"/>
                  <a:pt x="15160" y="50993"/>
                  <a:pt x="15141" y="50993"/>
                </a:cubicBezTo>
                <a:cubicBezTo>
                  <a:pt x="14905" y="50993"/>
                  <a:pt x="14674" y="51017"/>
                  <a:pt x="14447" y="51058"/>
                </a:cubicBezTo>
                <a:lnTo>
                  <a:pt x="14447" y="51058"/>
                </a:lnTo>
                <a:cubicBezTo>
                  <a:pt x="14329" y="50882"/>
                  <a:pt x="14193" y="50723"/>
                  <a:pt x="14055" y="50572"/>
                </a:cubicBezTo>
                <a:lnTo>
                  <a:pt x="14076" y="50572"/>
                </a:lnTo>
                <a:cubicBezTo>
                  <a:pt x="14133" y="49988"/>
                  <a:pt x="14623" y="49547"/>
                  <a:pt x="15211" y="49543"/>
                </a:cubicBezTo>
                <a:close/>
                <a:moveTo>
                  <a:pt x="94365" y="49543"/>
                </a:moveTo>
                <a:cubicBezTo>
                  <a:pt x="94904" y="49543"/>
                  <a:pt x="95373" y="49921"/>
                  <a:pt x="95487" y="50450"/>
                </a:cubicBezTo>
                <a:cubicBezTo>
                  <a:pt x="95299" y="50629"/>
                  <a:pt x="95128" y="50829"/>
                  <a:pt x="94981" y="51050"/>
                </a:cubicBezTo>
                <a:cubicBezTo>
                  <a:pt x="94760" y="51014"/>
                  <a:pt x="94536" y="50993"/>
                  <a:pt x="94307" y="50993"/>
                </a:cubicBezTo>
                <a:lnTo>
                  <a:pt x="94283" y="50993"/>
                </a:lnTo>
                <a:cubicBezTo>
                  <a:pt x="94047" y="50993"/>
                  <a:pt x="93815" y="51017"/>
                  <a:pt x="93587" y="51058"/>
                </a:cubicBezTo>
                <a:lnTo>
                  <a:pt x="93587" y="51058"/>
                </a:lnTo>
                <a:cubicBezTo>
                  <a:pt x="93469" y="50882"/>
                  <a:pt x="93339" y="50723"/>
                  <a:pt x="93196" y="50572"/>
                </a:cubicBezTo>
                <a:lnTo>
                  <a:pt x="93216" y="50572"/>
                </a:lnTo>
                <a:cubicBezTo>
                  <a:pt x="93278" y="49988"/>
                  <a:pt x="93768" y="49547"/>
                  <a:pt x="94356" y="49543"/>
                </a:cubicBezTo>
                <a:cubicBezTo>
                  <a:pt x="94359" y="49543"/>
                  <a:pt x="94362" y="49543"/>
                  <a:pt x="94365" y="49543"/>
                </a:cubicBezTo>
                <a:close/>
                <a:moveTo>
                  <a:pt x="62707" y="49543"/>
                </a:moveTo>
                <a:cubicBezTo>
                  <a:pt x="63246" y="49543"/>
                  <a:pt x="63715" y="49923"/>
                  <a:pt x="63830" y="50450"/>
                </a:cubicBezTo>
                <a:cubicBezTo>
                  <a:pt x="63642" y="50629"/>
                  <a:pt x="63470" y="50829"/>
                  <a:pt x="63323" y="51050"/>
                </a:cubicBezTo>
                <a:cubicBezTo>
                  <a:pt x="63103" y="51014"/>
                  <a:pt x="62878" y="50993"/>
                  <a:pt x="62650" y="50993"/>
                </a:cubicBezTo>
                <a:lnTo>
                  <a:pt x="62625" y="50993"/>
                </a:lnTo>
                <a:cubicBezTo>
                  <a:pt x="62389" y="50993"/>
                  <a:pt x="62158" y="51017"/>
                  <a:pt x="61930" y="51058"/>
                </a:cubicBezTo>
                <a:lnTo>
                  <a:pt x="61930" y="51058"/>
                </a:lnTo>
                <a:cubicBezTo>
                  <a:pt x="61813" y="50882"/>
                  <a:pt x="61681" y="50723"/>
                  <a:pt x="61538" y="50572"/>
                </a:cubicBezTo>
                <a:lnTo>
                  <a:pt x="61559" y="50572"/>
                </a:lnTo>
                <a:cubicBezTo>
                  <a:pt x="61621" y="49988"/>
                  <a:pt x="62111" y="49547"/>
                  <a:pt x="62699" y="49543"/>
                </a:cubicBezTo>
                <a:close/>
                <a:moveTo>
                  <a:pt x="78534" y="49543"/>
                </a:moveTo>
                <a:cubicBezTo>
                  <a:pt x="79074" y="49543"/>
                  <a:pt x="79547" y="49921"/>
                  <a:pt x="79661" y="50450"/>
                </a:cubicBezTo>
                <a:cubicBezTo>
                  <a:pt x="79473" y="50629"/>
                  <a:pt x="79301" y="50829"/>
                  <a:pt x="79150" y="51050"/>
                </a:cubicBezTo>
                <a:cubicBezTo>
                  <a:pt x="78930" y="51014"/>
                  <a:pt x="78709" y="50993"/>
                  <a:pt x="78481" y="50993"/>
                </a:cubicBezTo>
                <a:lnTo>
                  <a:pt x="78456" y="50993"/>
                </a:lnTo>
                <a:cubicBezTo>
                  <a:pt x="78220" y="50993"/>
                  <a:pt x="77989" y="51017"/>
                  <a:pt x="77761" y="51058"/>
                </a:cubicBezTo>
                <a:lnTo>
                  <a:pt x="77761" y="51058"/>
                </a:lnTo>
                <a:cubicBezTo>
                  <a:pt x="77643" y="50882"/>
                  <a:pt x="77508" y="50723"/>
                  <a:pt x="77369" y="50572"/>
                </a:cubicBezTo>
                <a:lnTo>
                  <a:pt x="77390" y="50572"/>
                </a:lnTo>
                <a:cubicBezTo>
                  <a:pt x="77451" y="49988"/>
                  <a:pt x="77938" y="49547"/>
                  <a:pt x="78526" y="49543"/>
                </a:cubicBezTo>
                <a:cubicBezTo>
                  <a:pt x="78528" y="49543"/>
                  <a:pt x="78531" y="49543"/>
                  <a:pt x="78534" y="49543"/>
                </a:cubicBezTo>
                <a:close/>
                <a:moveTo>
                  <a:pt x="7251" y="49543"/>
                </a:moveTo>
                <a:cubicBezTo>
                  <a:pt x="7806" y="49543"/>
                  <a:pt x="8293" y="49951"/>
                  <a:pt x="8386" y="50499"/>
                </a:cubicBezTo>
                <a:cubicBezTo>
                  <a:pt x="8219" y="50667"/>
                  <a:pt x="8067" y="50846"/>
                  <a:pt x="7933" y="51042"/>
                </a:cubicBezTo>
                <a:cubicBezTo>
                  <a:pt x="7738" y="51012"/>
                  <a:pt x="7536" y="50992"/>
                  <a:pt x="7333" y="50992"/>
                </a:cubicBezTo>
                <a:cubicBezTo>
                  <a:pt x="7315" y="50992"/>
                  <a:pt x="7297" y="50993"/>
                  <a:pt x="7279" y="50993"/>
                </a:cubicBezTo>
                <a:cubicBezTo>
                  <a:pt x="7013" y="50993"/>
                  <a:pt x="6753" y="51021"/>
                  <a:pt x="6499" y="51074"/>
                </a:cubicBezTo>
                <a:lnTo>
                  <a:pt x="6528" y="51059"/>
                </a:lnTo>
                <a:cubicBezTo>
                  <a:pt x="6401" y="50874"/>
                  <a:pt x="6263" y="50703"/>
                  <a:pt x="6107" y="50548"/>
                </a:cubicBezTo>
                <a:cubicBezTo>
                  <a:pt x="6180" y="49975"/>
                  <a:pt x="6663" y="49547"/>
                  <a:pt x="7243" y="49543"/>
                </a:cubicBezTo>
                <a:close/>
                <a:moveTo>
                  <a:pt x="23077" y="49543"/>
                </a:moveTo>
                <a:cubicBezTo>
                  <a:pt x="23637" y="49543"/>
                  <a:pt x="24118" y="49951"/>
                  <a:pt x="24212" y="50499"/>
                </a:cubicBezTo>
                <a:cubicBezTo>
                  <a:pt x="24050" y="50667"/>
                  <a:pt x="23898" y="50846"/>
                  <a:pt x="23760" y="51042"/>
                </a:cubicBezTo>
                <a:cubicBezTo>
                  <a:pt x="23564" y="51012"/>
                  <a:pt x="23366" y="50992"/>
                  <a:pt x="23164" y="50992"/>
                </a:cubicBezTo>
                <a:cubicBezTo>
                  <a:pt x="23146" y="50992"/>
                  <a:pt x="23128" y="50993"/>
                  <a:pt x="23110" y="50993"/>
                </a:cubicBezTo>
                <a:cubicBezTo>
                  <a:pt x="22844" y="50993"/>
                  <a:pt x="22583" y="51021"/>
                  <a:pt x="22329" y="51074"/>
                </a:cubicBezTo>
                <a:lnTo>
                  <a:pt x="22354" y="51059"/>
                </a:lnTo>
                <a:cubicBezTo>
                  <a:pt x="22227" y="50874"/>
                  <a:pt x="22089" y="50703"/>
                  <a:pt x="21937" y="50548"/>
                </a:cubicBezTo>
                <a:cubicBezTo>
                  <a:pt x="22011" y="49975"/>
                  <a:pt x="22493" y="49547"/>
                  <a:pt x="23073" y="49543"/>
                </a:cubicBezTo>
                <a:close/>
                <a:moveTo>
                  <a:pt x="38908" y="49543"/>
                </a:moveTo>
                <a:cubicBezTo>
                  <a:pt x="39464" y="49543"/>
                  <a:pt x="39949" y="49951"/>
                  <a:pt x="40043" y="50499"/>
                </a:cubicBezTo>
                <a:cubicBezTo>
                  <a:pt x="39875" y="50667"/>
                  <a:pt x="39724" y="50846"/>
                  <a:pt x="39590" y="51042"/>
                </a:cubicBezTo>
                <a:cubicBezTo>
                  <a:pt x="39385" y="51010"/>
                  <a:pt x="39174" y="50993"/>
                  <a:pt x="38961" y="50993"/>
                </a:cubicBezTo>
                <a:lnTo>
                  <a:pt x="38936" y="50993"/>
                </a:lnTo>
                <a:cubicBezTo>
                  <a:pt x="38671" y="50993"/>
                  <a:pt x="38410" y="51021"/>
                  <a:pt x="38156" y="51074"/>
                </a:cubicBezTo>
                <a:lnTo>
                  <a:pt x="38185" y="51059"/>
                </a:lnTo>
                <a:cubicBezTo>
                  <a:pt x="38058" y="50874"/>
                  <a:pt x="37920" y="50703"/>
                  <a:pt x="37764" y="50548"/>
                </a:cubicBezTo>
                <a:cubicBezTo>
                  <a:pt x="37838" y="49975"/>
                  <a:pt x="38320" y="49547"/>
                  <a:pt x="38900" y="49543"/>
                </a:cubicBezTo>
                <a:close/>
                <a:moveTo>
                  <a:pt x="54735" y="49543"/>
                </a:moveTo>
                <a:cubicBezTo>
                  <a:pt x="55294" y="49543"/>
                  <a:pt x="55776" y="49951"/>
                  <a:pt x="55870" y="50499"/>
                </a:cubicBezTo>
                <a:cubicBezTo>
                  <a:pt x="55706" y="50662"/>
                  <a:pt x="55555" y="50846"/>
                  <a:pt x="55417" y="51042"/>
                </a:cubicBezTo>
                <a:cubicBezTo>
                  <a:pt x="55212" y="51010"/>
                  <a:pt x="55004" y="50993"/>
                  <a:pt x="54792" y="50993"/>
                </a:cubicBezTo>
                <a:lnTo>
                  <a:pt x="54767" y="50993"/>
                </a:lnTo>
                <a:cubicBezTo>
                  <a:pt x="54501" y="50993"/>
                  <a:pt x="54241" y="51021"/>
                  <a:pt x="53987" y="51074"/>
                </a:cubicBezTo>
                <a:lnTo>
                  <a:pt x="54011" y="51059"/>
                </a:lnTo>
                <a:cubicBezTo>
                  <a:pt x="53885" y="50874"/>
                  <a:pt x="53746" y="50703"/>
                  <a:pt x="53595" y="50544"/>
                </a:cubicBezTo>
                <a:cubicBezTo>
                  <a:pt x="53668" y="49975"/>
                  <a:pt x="54150" y="49547"/>
                  <a:pt x="54731" y="49543"/>
                </a:cubicBezTo>
                <a:close/>
                <a:moveTo>
                  <a:pt x="70565" y="49543"/>
                </a:moveTo>
                <a:cubicBezTo>
                  <a:pt x="71120" y="49543"/>
                  <a:pt x="71606" y="49951"/>
                  <a:pt x="71700" y="50499"/>
                </a:cubicBezTo>
                <a:cubicBezTo>
                  <a:pt x="71533" y="50662"/>
                  <a:pt x="71382" y="50846"/>
                  <a:pt x="71247" y="51042"/>
                </a:cubicBezTo>
                <a:cubicBezTo>
                  <a:pt x="71043" y="51010"/>
                  <a:pt x="70831" y="50993"/>
                  <a:pt x="70618" y="50993"/>
                </a:cubicBezTo>
                <a:lnTo>
                  <a:pt x="70594" y="50993"/>
                </a:lnTo>
                <a:cubicBezTo>
                  <a:pt x="70328" y="50993"/>
                  <a:pt x="70066" y="51021"/>
                  <a:pt x="69813" y="51074"/>
                </a:cubicBezTo>
                <a:lnTo>
                  <a:pt x="69842" y="51059"/>
                </a:lnTo>
                <a:cubicBezTo>
                  <a:pt x="69715" y="50874"/>
                  <a:pt x="69576" y="50703"/>
                  <a:pt x="69425" y="50544"/>
                </a:cubicBezTo>
                <a:cubicBezTo>
                  <a:pt x="69495" y="49975"/>
                  <a:pt x="69977" y="49547"/>
                  <a:pt x="70556" y="49543"/>
                </a:cubicBezTo>
                <a:close/>
                <a:moveTo>
                  <a:pt x="86392" y="49543"/>
                </a:moveTo>
                <a:cubicBezTo>
                  <a:pt x="86951" y="49543"/>
                  <a:pt x="87433" y="49951"/>
                  <a:pt x="87527" y="50499"/>
                </a:cubicBezTo>
                <a:cubicBezTo>
                  <a:pt x="87363" y="50662"/>
                  <a:pt x="87212" y="50846"/>
                  <a:pt x="87073" y="51042"/>
                </a:cubicBezTo>
                <a:cubicBezTo>
                  <a:pt x="86869" y="51010"/>
                  <a:pt x="86662" y="50993"/>
                  <a:pt x="86449" y="50993"/>
                </a:cubicBezTo>
                <a:lnTo>
                  <a:pt x="86424" y="50993"/>
                </a:lnTo>
                <a:cubicBezTo>
                  <a:pt x="86159" y="50993"/>
                  <a:pt x="85897" y="51021"/>
                  <a:pt x="85644" y="51074"/>
                </a:cubicBezTo>
                <a:lnTo>
                  <a:pt x="85669" y="51059"/>
                </a:lnTo>
                <a:cubicBezTo>
                  <a:pt x="85542" y="50874"/>
                  <a:pt x="85403" y="50703"/>
                  <a:pt x="85252" y="50544"/>
                </a:cubicBezTo>
                <a:cubicBezTo>
                  <a:pt x="85325" y="49975"/>
                  <a:pt x="85808" y="49547"/>
                  <a:pt x="86387" y="49543"/>
                </a:cubicBezTo>
                <a:close/>
                <a:moveTo>
                  <a:pt x="11184" y="49404"/>
                </a:moveTo>
                <a:cubicBezTo>
                  <a:pt x="12459" y="49404"/>
                  <a:pt x="13643" y="50029"/>
                  <a:pt x="14370" y="51074"/>
                </a:cubicBezTo>
                <a:cubicBezTo>
                  <a:pt x="14149" y="51119"/>
                  <a:pt x="13929" y="51185"/>
                  <a:pt x="13720" y="51266"/>
                </a:cubicBezTo>
                <a:cubicBezTo>
                  <a:pt x="13100" y="50490"/>
                  <a:pt x="12180" y="50045"/>
                  <a:pt x="11184" y="50045"/>
                </a:cubicBezTo>
                <a:lnTo>
                  <a:pt x="11164" y="50045"/>
                </a:lnTo>
                <a:cubicBezTo>
                  <a:pt x="10195" y="50049"/>
                  <a:pt x="9289" y="50486"/>
                  <a:pt x="8672" y="51238"/>
                </a:cubicBezTo>
                <a:cubicBezTo>
                  <a:pt x="8459" y="51157"/>
                  <a:pt x="8235" y="51095"/>
                  <a:pt x="8010" y="51054"/>
                </a:cubicBezTo>
                <a:cubicBezTo>
                  <a:pt x="8542" y="50294"/>
                  <a:pt x="9326" y="49764"/>
                  <a:pt x="10204" y="49530"/>
                </a:cubicBezTo>
                <a:cubicBezTo>
                  <a:pt x="10204" y="49534"/>
                  <a:pt x="10204" y="49539"/>
                  <a:pt x="10208" y="49539"/>
                </a:cubicBezTo>
                <a:lnTo>
                  <a:pt x="10273" y="49515"/>
                </a:lnTo>
                <a:cubicBezTo>
                  <a:pt x="10481" y="49466"/>
                  <a:pt x="10698" y="49429"/>
                  <a:pt x="10915" y="49417"/>
                </a:cubicBezTo>
                <a:cubicBezTo>
                  <a:pt x="10919" y="49417"/>
                  <a:pt x="10919" y="49421"/>
                  <a:pt x="10919" y="49425"/>
                </a:cubicBezTo>
                <a:lnTo>
                  <a:pt x="10947" y="49412"/>
                </a:lnTo>
                <a:cubicBezTo>
                  <a:pt x="11017" y="49408"/>
                  <a:pt x="11090" y="49408"/>
                  <a:pt x="11160" y="49404"/>
                </a:cubicBezTo>
                <a:close/>
                <a:moveTo>
                  <a:pt x="27015" y="49404"/>
                </a:moveTo>
                <a:cubicBezTo>
                  <a:pt x="28284" y="49404"/>
                  <a:pt x="29473" y="50029"/>
                  <a:pt x="30201" y="51074"/>
                </a:cubicBezTo>
                <a:cubicBezTo>
                  <a:pt x="29975" y="51119"/>
                  <a:pt x="29760" y="51185"/>
                  <a:pt x="29551" y="51266"/>
                </a:cubicBezTo>
                <a:cubicBezTo>
                  <a:pt x="28932" y="50489"/>
                  <a:pt x="28011" y="50045"/>
                  <a:pt x="27017" y="50045"/>
                </a:cubicBezTo>
                <a:cubicBezTo>
                  <a:pt x="27008" y="50045"/>
                  <a:pt x="26999" y="50045"/>
                  <a:pt x="26990" y="50045"/>
                </a:cubicBezTo>
                <a:cubicBezTo>
                  <a:pt x="26022" y="50049"/>
                  <a:pt x="25115" y="50486"/>
                  <a:pt x="24503" y="51234"/>
                </a:cubicBezTo>
                <a:cubicBezTo>
                  <a:pt x="24286" y="51157"/>
                  <a:pt x="24065" y="51095"/>
                  <a:pt x="23837" y="51054"/>
                </a:cubicBezTo>
                <a:cubicBezTo>
                  <a:pt x="24372" y="50294"/>
                  <a:pt x="25152" y="49764"/>
                  <a:pt x="26030" y="49530"/>
                </a:cubicBezTo>
                <a:cubicBezTo>
                  <a:pt x="26035" y="49534"/>
                  <a:pt x="26035" y="49539"/>
                  <a:pt x="26035" y="49539"/>
                </a:cubicBezTo>
                <a:lnTo>
                  <a:pt x="26099" y="49515"/>
                </a:lnTo>
                <a:cubicBezTo>
                  <a:pt x="26312" y="49466"/>
                  <a:pt x="26525" y="49429"/>
                  <a:pt x="26745" y="49417"/>
                </a:cubicBezTo>
                <a:cubicBezTo>
                  <a:pt x="26745" y="49417"/>
                  <a:pt x="26745" y="49421"/>
                  <a:pt x="26749" y="49425"/>
                </a:cubicBezTo>
                <a:lnTo>
                  <a:pt x="26774" y="49412"/>
                </a:lnTo>
                <a:cubicBezTo>
                  <a:pt x="26847" y="49408"/>
                  <a:pt x="26917" y="49408"/>
                  <a:pt x="26990" y="49404"/>
                </a:cubicBezTo>
                <a:close/>
                <a:moveTo>
                  <a:pt x="42841" y="49404"/>
                </a:moveTo>
                <a:cubicBezTo>
                  <a:pt x="44115" y="49404"/>
                  <a:pt x="45300" y="50029"/>
                  <a:pt x="46026" y="51074"/>
                </a:cubicBezTo>
                <a:cubicBezTo>
                  <a:pt x="45806" y="51119"/>
                  <a:pt x="45585" y="51185"/>
                  <a:pt x="45377" y="51266"/>
                </a:cubicBezTo>
                <a:cubicBezTo>
                  <a:pt x="44757" y="50489"/>
                  <a:pt x="43837" y="50045"/>
                  <a:pt x="42847" y="50045"/>
                </a:cubicBezTo>
                <a:cubicBezTo>
                  <a:pt x="42838" y="50045"/>
                  <a:pt x="42830" y="50045"/>
                  <a:pt x="42821" y="50045"/>
                </a:cubicBezTo>
                <a:cubicBezTo>
                  <a:pt x="41853" y="50049"/>
                  <a:pt x="40946" y="50486"/>
                  <a:pt x="40329" y="51238"/>
                </a:cubicBezTo>
                <a:cubicBezTo>
                  <a:pt x="40117" y="51157"/>
                  <a:pt x="39892" y="51095"/>
                  <a:pt x="39668" y="51054"/>
                </a:cubicBezTo>
                <a:cubicBezTo>
                  <a:pt x="40199" y="50294"/>
                  <a:pt x="40983" y="49764"/>
                  <a:pt x="41860" y="49530"/>
                </a:cubicBezTo>
                <a:cubicBezTo>
                  <a:pt x="41860" y="49534"/>
                  <a:pt x="41860" y="49539"/>
                  <a:pt x="41865" y="49539"/>
                </a:cubicBezTo>
                <a:lnTo>
                  <a:pt x="41930" y="49515"/>
                </a:lnTo>
                <a:cubicBezTo>
                  <a:pt x="42139" y="49466"/>
                  <a:pt x="42355" y="49429"/>
                  <a:pt x="42571" y="49417"/>
                </a:cubicBezTo>
                <a:cubicBezTo>
                  <a:pt x="42576" y="49417"/>
                  <a:pt x="42576" y="49421"/>
                  <a:pt x="42576" y="49425"/>
                </a:cubicBezTo>
                <a:lnTo>
                  <a:pt x="42604" y="49412"/>
                </a:lnTo>
                <a:cubicBezTo>
                  <a:pt x="42674" y="49408"/>
                  <a:pt x="42747" y="49408"/>
                  <a:pt x="42816" y="49404"/>
                </a:cubicBezTo>
                <a:close/>
                <a:moveTo>
                  <a:pt x="58671" y="49404"/>
                </a:moveTo>
                <a:cubicBezTo>
                  <a:pt x="59941" y="49404"/>
                  <a:pt x="61131" y="50027"/>
                  <a:pt x="61857" y="51074"/>
                </a:cubicBezTo>
                <a:cubicBezTo>
                  <a:pt x="61632" y="51119"/>
                  <a:pt x="61416" y="51185"/>
                  <a:pt x="61208" y="51266"/>
                </a:cubicBezTo>
                <a:cubicBezTo>
                  <a:pt x="60588" y="50490"/>
                  <a:pt x="59664" y="50045"/>
                  <a:pt x="58671" y="50045"/>
                </a:cubicBezTo>
                <a:lnTo>
                  <a:pt x="58652" y="50045"/>
                </a:lnTo>
                <a:cubicBezTo>
                  <a:pt x="57679" y="50049"/>
                  <a:pt x="56773" y="50486"/>
                  <a:pt x="56160" y="51238"/>
                </a:cubicBezTo>
                <a:cubicBezTo>
                  <a:pt x="55943" y="51157"/>
                  <a:pt x="55723" y="51095"/>
                  <a:pt x="55494" y="51054"/>
                </a:cubicBezTo>
                <a:cubicBezTo>
                  <a:pt x="56030" y="50294"/>
                  <a:pt x="56809" y="49764"/>
                  <a:pt x="57687" y="49530"/>
                </a:cubicBezTo>
                <a:cubicBezTo>
                  <a:pt x="57691" y="49534"/>
                  <a:pt x="57691" y="49539"/>
                  <a:pt x="57691" y="49539"/>
                </a:cubicBezTo>
                <a:lnTo>
                  <a:pt x="57757" y="49515"/>
                </a:lnTo>
                <a:cubicBezTo>
                  <a:pt x="57969" y="49466"/>
                  <a:pt x="58181" y="49429"/>
                  <a:pt x="58402" y="49417"/>
                </a:cubicBezTo>
                <a:cubicBezTo>
                  <a:pt x="58402" y="49417"/>
                  <a:pt x="58402" y="49421"/>
                  <a:pt x="58407" y="49425"/>
                </a:cubicBezTo>
                <a:lnTo>
                  <a:pt x="58431" y="49412"/>
                </a:lnTo>
                <a:cubicBezTo>
                  <a:pt x="58505" y="49408"/>
                  <a:pt x="58573" y="49408"/>
                  <a:pt x="58647" y="49404"/>
                </a:cubicBezTo>
                <a:cubicBezTo>
                  <a:pt x="58655" y="49404"/>
                  <a:pt x="58663" y="49404"/>
                  <a:pt x="58671" y="49404"/>
                </a:cubicBezTo>
                <a:close/>
                <a:moveTo>
                  <a:pt x="74498" y="49404"/>
                </a:moveTo>
                <a:cubicBezTo>
                  <a:pt x="75772" y="49404"/>
                  <a:pt x="76957" y="50029"/>
                  <a:pt x="77684" y="51074"/>
                </a:cubicBezTo>
                <a:cubicBezTo>
                  <a:pt x="77463" y="51119"/>
                  <a:pt x="77243" y="51185"/>
                  <a:pt x="77035" y="51266"/>
                </a:cubicBezTo>
                <a:cubicBezTo>
                  <a:pt x="76413" y="50490"/>
                  <a:pt x="75495" y="50045"/>
                  <a:pt x="74498" y="50045"/>
                </a:cubicBezTo>
                <a:lnTo>
                  <a:pt x="74477" y="50045"/>
                </a:lnTo>
                <a:cubicBezTo>
                  <a:pt x="73510" y="50049"/>
                  <a:pt x="72603" y="50486"/>
                  <a:pt x="71987" y="51238"/>
                </a:cubicBezTo>
                <a:cubicBezTo>
                  <a:pt x="71774" y="51157"/>
                  <a:pt x="71549" y="51095"/>
                  <a:pt x="71325" y="51054"/>
                </a:cubicBezTo>
                <a:cubicBezTo>
                  <a:pt x="71855" y="50294"/>
                  <a:pt x="72639" y="49764"/>
                  <a:pt x="73518" y="49530"/>
                </a:cubicBezTo>
                <a:cubicBezTo>
                  <a:pt x="73518" y="49534"/>
                  <a:pt x="73518" y="49539"/>
                  <a:pt x="73522" y="49539"/>
                </a:cubicBezTo>
                <a:lnTo>
                  <a:pt x="73587" y="49515"/>
                </a:lnTo>
                <a:cubicBezTo>
                  <a:pt x="73796" y="49466"/>
                  <a:pt x="74012" y="49429"/>
                  <a:pt x="74228" y="49417"/>
                </a:cubicBezTo>
                <a:cubicBezTo>
                  <a:pt x="74232" y="49417"/>
                  <a:pt x="74232" y="49421"/>
                  <a:pt x="74232" y="49425"/>
                </a:cubicBezTo>
                <a:lnTo>
                  <a:pt x="74262" y="49412"/>
                </a:lnTo>
                <a:cubicBezTo>
                  <a:pt x="74330" y="49408"/>
                  <a:pt x="74404" y="49408"/>
                  <a:pt x="74473" y="49404"/>
                </a:cubicBezTo>
                <a:close/>
                <a:moveTo>
                  <a:pt x="90329" y="49404"/>
                </a:moveTo>
                <a:cubicBezTo>
                  <a:pt x="91599" y="49404"/>
                  <a:pt x="92788" y="50029"/>
                  <a:pt x="93514" y="51074"/>
                </a:cubicBezTo>
                <a:cubicBezTo>
                  <a:pt x="93290" y="51119"/>
                  <a:pt x="93073" y="51185"/>
                  <a:pt x="92865" y="51266"/>
                </a:cubicBezTo>
                <a:cubicBezTo>
                  <a:pt x="92245" y="50489"/>
                  <a:pt x="91325" y="50045"/>
                  <a:pt x="90334" y="50045"/>
                </a:cubicBezTo>
                <a:cubicBezTo>
                  <a:pt x="90325" y="50045"/>
                  <a:pt x="90317" y="50045"/>
                  <a:pt x="90308" y="50045"/>
                </a:cubicBezTo>
                <a:cubicBezTo>
                  <a:pt x="89337" y="50049"/>
                  <a:pt x="88430" y="50486"/>
                  <a:pt x="87817" y="51238"/>
                </a:cubicBezTo>
                <a:cubicBezTo>
                  <a:pt x="87601" y="51157"/>
                  <a:pt x="87380" y="51095"/>
                  <a:pt x="87152" y="51054"/>
                </a:cubicBezTo>
                <a:cubicBezTo>
                  <a:pt x="87686" y="50294"/>
                  <a:pt x="88466" y="49764"/>
                  <a:pt x="89344" y="49530"/>
                </a:cubicBezTo>
                <a:cubicBezTo>
                  <a:pt x="89348" y="49534"/>
                  <a:pt x="89348" y="49539"/>
                  <a:pt x="89348" y="49539"/>
                </a:cubicBezTo>
                <a:lnTo>
                  <a:pt x="89414" y="49515"/>
                </a:lnTo>
                <a:cubicBezTo>
                  <a:pt x="89627" y="49466"/>
                  <a:pt x="89838" y="49429"/>
                  <a:pt x="90059" y="49417"/>
                </a:cubicBezTo>
                <a:cubicBezTo>
                  <a:pt x="90059" y="49417"/>
                  <a:pt x="90059" y="49421"/>
                  <a:pt x="90063" y="49425"/>
                </a:cubicBezTo>
                <a:lnTo>
                  <a:pt x="90087" y="49412"/>
                </a:lnTo>
                <a:cubicBezTo>
                  <a:pt x="90161" y="49408"/>
                  <a:pt x="90231" y="49408"/>
                  <a:pt x="90304" y="49404"/>
                </a:cubicBezTo>
                <a:close/>
                <a:moveTo>
                  <a:pt x="19091" y="49404"/>
                </a:moveTo>
                <a:cubicBezTo>
                  <a:pt x="20369" y="49404"/>
                  <a:pt x="21562" y="50033"/>
                  <a:pt x="22289" y="51083"/>
                </a:cubicBezTo>
                <a:cubicBezTo>
                  <a:pt x="22069" y="51132"/>
                  <a:pt x="21852" y="51201"/>
                  <a:pt x="21643" y="51287"/>
                </a:cubicBezTo>
                <a:cubicBezTo>
                  <a:pt x="21024" y="50497"/>
                  <a:pt x="20100" y="50045"/>
                  <a:pt x="19096" y="50045"/>
                </a:cubicBezTo>
                <a:cubicBezTo>
                  <a:pt x="19087" y="50045"/>
                  <a:pt x="19079" y="50045"/>
                  <a:pt x="19070" y="50045"/>
                </a:cubicBezTo>
                <a:cubicBezTo>
                  <a:pt x="18278" y="50049"/>
                  <a:pt x="17531" y="50339"/>
                  <a:pt x="16947" y="50858"/>
                </a:cubicBezTo>
                <a:cubicBezTo>
                  <a:pt x="16812" y="50976"/>
                  <a:pt x="16685" y="51108"/>
                  <a:pt x="16571" y="51250"/>
                </a:cubicBezTo>
                <a:lnTo>
                  <a:pt x="16576" y="51255"/>
                </a:lnTo>
                <a:cubicBezTo>
                  <a:pt x="16363" y="51172"/>
                  <a:pt x="16138" y="51108"/>
                  <a:pt x="15914" y="51063"/>
                </a:cubicBezTo>
                <a:cubicBezTo>
                  <a:pt x="16457" y="50282"/>
                  <a:pt x="17262" y="49739"/>
                  <a:pt x="18168" y="49519"/>
                </a:cubicBezTo>
                <a:lnTo>
                  <a:pt x="18176" y="49515"/>
                </a:lnTo>
                <a:cubicBezTo>
                  <a:pt x="18466" y="49445"/>
                  <a:pt x="18764" y="49408"/>
                  <a:pt x="19066" y="49404"/>
                </a:cubicBezTo>
                <a:close/>
                <a:moveTo>
                  <a:pt x="34921" y="49404"/>
                </a:moveTo>
                <a:cubicBezTo>
                  <a:pt x="36200" y="49404"/>
                  <a:pt x="37389" y="50033"/>
                  <a:pt x="38116" y="51083"/>
                </a:cubicBezTo>
                <a:cubicBezTo>
                  <a:pt x="37895" y="51132"/>
                  <a:pt x="37679" y="51201"/>
                  <a:pt x="37470" y="51287"/>
                </a:cubicBezTo>
                <a:cubicBezTo>
                  <a:pt x="36853" y="50495"/>
                  <a:pt x="35922" y="50045"/>
                  <a:pt x="34921" y="50045"/>
                </a:cubicBezTo>
                <a:lnTo>
                  <a:pt x="34901" y="50045"/>
                </a:lnTo>
                <a:cubicBezTo>
                  <a:pt x="33926" y="50049"/>
                  <a:pt x="33015" y="50490"/>
                  <a:pt x="32398" y="51249"/>
                </a:cubicBezTo>
                <a:lnTo>
                  <a:pt x="32398" y="51249"/>
                </a:lnTo>
                <a:cubicBezTo>
                  <a:pt x="32187" y="51168"/>
                  <a:pt x="31968" y="51107"/>
                  <a:pt x="31740" y="51063"/>
                </a:cubicBezTo>
                <a:cubicBezTo>
                  <a:pt x="32288" y="50282"/>
                  <a:pt x="33092" y="49739"/>
                  <a:pt x="33994" y="49519"/>
                </a:cubicBezTo>
                <a:lnTo>
                  <a:pt x="34007" y="49515"/>
                </a:lnTo>
                <a:cubicBezTo>
                  <a:pt x="34297" y="49445"/>
                  <a:pt x="34595" y="49408"/>
                  <a:pt x="34897" y="49404"/>
                </a:cubicBezTo>
                <a:close/>
                <a:moveTo>
                  <a:pt x="50747" y="49404"/>
                </a:moveTo>
                <a:cubicBezTo>
                  <a:pt x="52025" y="49404"/>
                  <a:pt x="53220" y="50031"/>
                  <a:pt x="53947" y="51083"/>
                </a:cubicBezTo>
                <a:cubicBezTo>
                  <a:pt x="53726" y="51132"/>
                  <a:pt x="53509" y="51201"/>
                  <a:pt x="53301" y="51287"/>
                </a:cubicBezTo>
                <a:cubicBezTo>
                  <a:pt x="52680" y="50495"/>
                  <a:pt x="51753" y="50045"/>
                  <a:pt x="50752" y="50045"/>
                </a:cubicBezTo>
                <a:lnTo>
                  <a:pt x="50727" y="50045"/>
                </a:lnTo>
                <a:cubicBezTo>
                  <a:pt x="49757" y="50049"/>
                  <a:pt x="48841" y="50490"/>
                  <a:pt x="48229" y="51249"/>
                </a:cubicBezTo>
                <a:lnTo>
                  <a:pt x="48229" y="51249"/>
                </a:lnTo>
                <a:cubicBezTo>
                  <a:pt x="48014" y="51168"/>
                  <a:pt x="47795" y="51107"/>
                  <a:pt x="47570" y="51063"/>
                </a:cubicBezTo>
                <a:cubicBezTo>
                  <a:pt x="48114" y="50282"/>
                  <a:pt x="48918" y="49739"/>
                  <a:pt x="49825" y="49519"/>
                </a:cubicBezTo>
                <a:lnTo>
                  <a:pt x="49834" y="49515"/>
                </a:lnTo>
                <a:cubicBezTo>
                  <a:pt x="50124" y="49445"/>
                  <a:pt x="50422" y="49408"/>
                  <a:pt x="50724" y="49404"/>
                </a:cubicBezTo>
                <a:cubicBezTo>
                  <a:pt x="50732" y="49404"/>
                  <a:pt x="50739" y="49404"/>
                  <a:pt x="50747" y="49404"/>
                </a:cubicBezTo>
                <a:close/>
                <a:moveTo>
                  <a:pt x="66579" y="49404"/>
                </a:moveTo>
                <a:cubicBezTo>
                  <a:pt x="67857" y="49404"/>
                  <a:pt x="69046" y="50033"/>
                  <a:pt x="69772" y="51083"/>
                </a:cubicBezTo>
                <a:cubicBezTo>
                  <a:pt x="69552" y="51132"/>
                  <a:pt x="69336" y="51201"/>
                  <a:pt x="69127" y="51287"/>
                </a:cubicBezTo>
                <a:cubicBezTo>
                  <a:pt x="68511" y="50495"/>
                  <a:pt x="67580" y="50045"/>
                  <a:pt x="66579" y="50045"/>
                </a:cubicBezTo>
                <a:lnTo>
                  <a:pt x="66558" y="50045"/>
                </a:lnTo>
                <a:cubicBezTo>
                  <a:pt x="65582" y="50049"/>
                  <a:pt x="64672" y="50490"/>
                  <a:pt x="64056" y="51249"/>
                </a:cubicBezTo>
                <a:lnTo>
                  <a:pt x="64056" y="51249"/>
                </a:lnTo>
                <a:cubicBezTo>
                  <a:pt x="63845" y="51168"/>
                  <a:pt x="63625" y="51107"/>
                  <a:pt x="63397" y="51063"/>
                </a:cubicBezTo>
                <a:cubicBezTo>
                  <a:pt x="63945" y="50282"/>
                  <a:pt x="64749" y="49739"/>
                  <a:pt x="65651" y="49519"/>
                </a:cubicBezTo>
                <a:lnTo>
                  <a:pt x="65664" y="49515"/>
                </a:lnTo>
                <a:cubicBezTo>
                  <a:pt x="65954" y="49445"/>
                  <a:pt x="66252" y="49408"/>
                  <a:pt x="66554" y="49404"/>
                </a:cubicBezTo>
                <a:close/>
                <a:moveTo>
                  <a:pt x="82405" y="49404"/>
                </a:moveTo>
                <a:cubicBezTo>
                  <a:pt x="83684" y="49404"/>
                  <a:pt x="84877" y="50033"/>
                  <a:pt x="85603" y="51083"/>
                </a:cubicBezTo>
                <a:cubicBezTo>
                  <a:pt x="85382" y="51132"/>
                  <a:pt x="85167" y="51201"/>
                  <a:pt x="84958" y="51287"/>
                </a:cubicBezTo>
                <a:cubicBezTo>
                  <a:pt x="84337" y="50495"/>
                  <a:pt x="83410" y="50045"/>
                  <a:pt x="82409" y="50045"/>
                </a:cubicBezTo>
                <a:lnTo>
                  <a:pt x="82385" y="50045"/>
                </a:lnTo>
                <a:cubicBezTo>
                  <a:pt x="81413" y="50049"/>
                  <a:pt x="80499" y="50490"/>
                  <a:pt x="79886" y="51249"/>
                </a:cubicBezTo>
                <a:lnTo>
                  <a:pt x="79886" y="51249"/>
                </a:lnTo>
                <a:cubicBezTo>
                  <a:pt x="79670" y="51168"/>
                  <a:pt x="79451" y="51107"/>
                  <a:pt x="79227" y="51063"/>
                </a:cubicBezTo>
                <a:cubicBezTo>
                  <a:pt x="79771" y="50282"/>
                  <a:pt x="80575" y="49739"/>
                  <a:pt x="81482" y="49519"/>
                </a:cubicBezTo>
                <a:lnTo>
                  <a:pt x="81491" y="49515"/>
                </a:lnTo>
                <a:cubicBezTo>
                  <a:pt x="81780" y="49445"/>
                  <a:pt x="82079" y="49408"/>
                  <a:pt x="82381" y="49404"/>
                </a:cubicBezTo>
                <a:close/>
                <a:moveTo>
                  <a:pt x="11190" y="50115"/>
                </a:moveTo>
                <a:cubicBezTo>
                  <a:pt x="12156" y="50115"/>
                  <a:pt x="13047" y="50546"/>
                  <a:pt x="13651" y="51295"/>
                </a:cubicBezTo>
                <a:cubicBezTo>
                  <a:pt x="13443" y="51381"/>
                  <a:pt x="13243" y="51487"/>
                  <a:pt x="13055" y="51606"/>
                </a:cubicBezTo>
                <a:cubicBezTo>
                  <a:pt x="12575" y="51078"/>
                  <a:pt x="11895" y="50772"/>
                  <a:pt x="11181" y="50772"/>
                </a:cubicBezTo>
                <a:cubicBezTo>
                  <a:pt x="11177" y="50772"/>
                  <a:pt x="11172" y="50772"/>
                  <a:pt x="11168" y="50772"/>
                </a:cubicBezTo>
                <a:cubicBezTo>
                  <a:pt x="10481" y="50776"/>
                  <a:pt x="9824" y="51066"/>
                  <a:pt x="9354" y="51564"/>
                </a:cubicBezTo>
                <a:cubicBezTo>
                  <a:pt x="9158" y="51446"/>
                  <a:pt x="8954" y="51344"/>
                  <a:pt x="8742" y="51263"/>
                </a:cubicBezTo>
                <a:cubicBezTo>
                  <a:pt x="9341" y="50539"/>
                  <a:pt x="10224" y="50119"/>
                  <a:pt x="11164" y="50115"/>
                </a:cubicBezTo>
                <a:cubicBezTo>
                  <a:pt x="11172" y="50115"/>
                  <a:pt x="11181" y="50115"/>
                  <a:pt x="11190" y="50115"/>
                </a:cubicBezTo>
                <a:close/>
                <a:moveTo>
                  <a:pt x="27008" y="50115"/>
                </a:moveTo>
                <a:cubicBezTo>
                  <a:pt x="27974" y="50115"/>
                  <a:pt x="28871" y="50543"/>
                  <a:pt x="29481" y="51295"/>
                </a:cubicBezTo>
                <a:cubicBezTo>
                  <a:pt x="29273" y="51381"/>
                  <a:pt x="29073" y="51487"/>
                  <a:pt x="28881" y="51606"/>
                </a:cubicBezTo>
                <a:cubicBezTo>
                  <a:pt x="28402" y="51078"/>
                  <a:pt x="27725" y="50772"/>
                  <a:pt x="27012" y="50772"/>
                </a:cubicBezTo>
                <a:cubicBezTo>
                  <a:pt x="27007" y="50772"/>
                  <a:pt x="27003" y="50772"/>
                  <a:pt x="26998" y="50772"/>
                </a:cubicBezTo>
                <a:cubicBezTo>
                  <a:pt x="26312" y="50776"/>
                  <a:pt x="25650" y="51066"/>
                  <a:pt x="25185" y="51564"/>
                </a:cubicBezTo>
                <a:cubicBezTo>
                  <a:pt x="24989" y="51446"/>
                  <a:pt x="24785" y="51344"/>
                  <a:pt x="24572" y="51263"/>
                </a:cubicBezTo>
                <a:cubicBezTo>
                  <a:pt x="25172" y="50539"/>
                  <a:pt x="26050" y="50119"/>
                  <a:pt x="26994" y="50115"/>
                </a:cubicBezTo>
                <a:cubicBezTo>
                  <a:pt x="26999" y="50115"/>
                  <a:pt x="27003" y="50115"/>
                  <a:pt x="27008" y="50115"/>
                </a:cubicBezTo>
                <a:close/>
                <a:moveTo>
                  <a:pt x="42834" y="50115"/>
                </a:moveTo>
                <a:cubicBezTo>
                  <a:pt x="43801" y="50115"/>
                  <a:pt x="44702" y="50543"/>
                  <a:pt x="45308" y="51295"/>
                </a:cubicBezTo>
                <a:cubicBezTo>
                  <a:pt x="45100" y="51381"/>
                  <a:pt x="44899" y="51487"/>
                  <a:pt x="44712" y="51606"/>
                </a:cubicBezTo>
                <a:cubicBezTo>
                  <a:pt x="44233" y="51078"/>
                  <a:pt x="43552" y="50772"/>
                  <a:pt x="42839" y="50772"/>
                </a:cubicBezTo>
                <a:cubicBezTo>
                  <a:pt x="42834" y="50772"/>
                  <a:pt x="42829" y="50772"/>
                  <a:pt x="42825" y="50772"/>
                </a:cubicBezTo>
                <a:cubicBezTo>
                  <a:pt x="42139" y="50776"/>
                  <a:pt x="41481" y="51066"/>
                  <a:pt x="41012" y="51564"/>
                </a:cubicBezTo>
                <a:cubicBezTo>
                  <a:pt x="40815" y="51446"/>
                  <a:pt x="40611" y="51344"/>
                  <a:pt x="40399" y="51263"/>
                </a:cubicBezTo>
                <a:cubicBezTo>
                  <a:pt x="40999" y="50539"/>
                  <a:pt x="41881" y="50119"/>
                  <a:pt x="42821" y="50115"/>
                </a:cubicBezTo>
                <a:cubicBezTo>
                  <a:pt x="42825" y="50115"/>
                  <a:pt x="42830" y="50115"/>
                  <a:pt x="42834" y="50115"/>
                </a:cubicBezTo>
                <a:close/>
                <a:moveTo>
                  <a:pt x="58665" y="50115"/>
                </a:moveTo>
                <a:cubicBezTo>
                  <a:pt x="59631" y="50115"/>
                  <a:pt x="60529" y="50543"/>
                  <a:pt x="61138" y="51295"/>
                </a:cubicBezTo>
                <a:cubicBezTo>
                  <a:pt x="60931" y="51381"/>
                  <a:pt x="60730" y="51487"/>
                  <a:pt x="60539" y="51606"/>
                </a:cubicBezTo>
                <a:cubicBezTo>
                  <a:pt x="60059" y="51078"/>
                  <a:pt x="59383" y="50772"/>
                  <a:pt x="58669" y="50772"/>
                </a:cubicBezTo>
                <a:cubicBezTo>
                  <a:pt x="58665" y="50772"/>
                  <a:pt x="58660" y="50772"/>
                  <a:pt x="58656" y="50772"/>
                </a:cubicBezTo>
                <a:cubicBezTo>
                  <a:pt x="57969" y="50776"/>
                  <a:pt x="57308" y="51066"/>
                  <a:pt x="56838" y="51564"/>
                </a:cubicBezTo>
                <a:cubicBezTo>
                  <a:pt x="56646" y="51446"/>
                  <a:pt x="56441" y="51344"/>
                  <a:pt x="56229" y="51263"/>
                </a:cubicBezTo>
                <a:cubicBezTo>
                  <a:pt x="56829" y="50539"/>
                  <a:pt x="57708" y="50119"/>
                  <a:pt x="58652" y="50115"/>
                </a:cubicBezTo>
                <a:cubicBezTo>
                  <a:pt x="58656" y="50115"/>
                  <a:pt x="58660" y="50115"/>
                  <a:pt x="58665" y="50115"/>
                </a:cubicBezTo>
                <a:close/>
                <a:moveTo>
                  <a:pt x="74498" y="50115"/>
                </a:moveTo>
                <a:cubicBezTo>
                  <a:pt x="75466" y="50115"/>
                  <a:pt x="76360" y="50544"/>
                  <a:pt x="76965" y="51295"/>
                </a:cubicBezTo>
                <a:cubicBezTo>
                  <a:pt x="76756" y="51381"/>
                  <a:pt x="76556" y="51487"/>
                  <a:pt x="76369" y="51606"/>
                </a:cubicBezTo>
                <a:cubicBezTo>
                  <a:pt x="75890" y="51078"/>
                  <a:pt x="75213" y="50772"/>
                  <a:pt x="74496" y="50772"/>
                </a:cubicBezTo>
                <a:cubicBezTo>
                  <a:pt x="74491" y="50772"/>
                  <a:pt x="74487" y="50772"/>
                  <a:pt x="74482" y="50772"/>
                </a:cubicBezTo>
                <a:cubicBezTo>
                  <a:pt x="73796" y="50776"/>
                  <a:pt x="73138" y="51066"/>
                  <a:pt x="72669" y="51564"/>
                </a:cubicBezTo>
                <a:cubicBezTo>
                  <a:pt x="72473" y="51446"/>
                  <a:pt x="72268" y="51344"/>
                  <a:pt x="72056" y="51263"/>
                </a:cubicBezTo>
                <a:cubicBezTo>
                  <a:pt x="72656" y="50539"/>
                  <a:pt x="73538" y="50119"/>
                  <a:pt x="74477" y="50115"/>
                </a:cubicBezTo>
                <a:close/>
                <a:moveTo>
                  <a:pt x="90321" y="50115"/>
                </a:moveTo>
                <a:cubicBezTo>
                  <a:pt x="91289" y="50115"/>
                  <a:pt x="92186" y="50543"/>
                  <a:pt x="92796" y="51295"/>
                </a:cubicBezTo>
                <a:cubicBezTo>
                  <a:pt x="92587" y="51381"/>
                  <a:pt x="92387" y="51487"/>
                  <a:pt x="92195" y="51606"/>
                </a:cubicBezTo>
                <a:cubicBezTo>
                  <a:pt x="91718" y="51074"/>
                  <a:pt x="91043" y="50772"/>
                  <a:pt x="90329" y="50772"/>
                </a:cubicBezTo>
                <a:lnTo>
                  <a:pt x="90313" y="50772"/>
                </a:lnTo>
                <a:cubicBezTo>
                  <a:pt x="89627" y="50776"/>
                  <a:pt x="88965" y="51066"/>
                  <a:pt x="88495" y="51564"/>
                </a:cubicBezTo>
                <a:cubicBezTo>
                  <a:pt x="88303" y="51446"/>
                  <a:pt x="88099" y="51344"/>
                  <a:pt x="87887" y="51263"/>
                </a:cubicBezTo>
                <a:cubicBezTo>
                  <a:pt x="88487" y="50539"/>
                  <a:pt x="89365" y="50119"/>
                  <a:pt x="90308" y="50115"/>
                </a:cubicBezTo>
                <a:cubicBezTo>
                  <a:pt x="90312" y="50115"/>
                  <a:pt x="90317" y="50115"/>
                  <a:pt x="90321" y="50115"/>
                </a:cubicBezTo>
                <a:close/>
                <a:moveTo>
                  <a:pt x="19088" y="50115"/>
                </a:moveTo>
                <a:cubicBezTo>
                  <a:pt x="20063" y="50115"/>
                  <a:pt x="20969" y="50547"/>
                  <a:pt x="21575" y="51312"/>
                </a:cubicBezTo>
                <a:cubicBezTo>
                  <a:pt x="21370" y="51402"/>
                  <a:pt x="21170" y="51508"/>
                  <a:pt x="20982" y="51630"/>
                </a:cubicBezTo>
                <a:cubicBezTo>
                  <a:pt x="20503" y="51087"/>
                  <a:pt x="19814" y="50772"/>
                  <a:pt x="19092" y="50772"/>
                </a:cubicBezTo>
                <a:cubicBezTo>
                  <a:pt x="19088" y="50772"/>
                  <a:pt x="19083" y="50772"/>
                  <a:pt x="19079" y="50772"/>
                </a:cubicBezTo>
                <a:cubicBezTo>
                  <a:pt x="18384" y="50776"/>
                  <a:pt x="17715" y="51074"/>
                  <a:pt x="17245" y="51585"/>
                </a:cubicBezTo>
                <a:cubicBezTo>
                  <a:pt x="17053" y="51466"/>
                  <a:pt x="16849" y="51361"/>
                  <a:pt x="16640" y="51279"/>
                </a:cubicBezTo>
                <a:cubicBezTo>
                  <a:pt x="17049" y="50776"/>
                  <a:pt x="17596" y="50417"/>
                  <a:pt x="18205" y="50241"/>
                </a:cubicBezTo>
                <a:cubicBezTo>
                  <a:pt x="18258" y="50225"/>
                  <a:pt x="18315" y="50209"/>
                  <a:pt x="18372" y="50196"/>
                </a:cubicBezTo>
                <a:cubicBezTo>
                  <a:pt x="18487" y="50172"/>
                  <a:pt x="18601" y="50152"/>
                  <a:pt x="18719" y="50135"/>
                </a:cubicBezTo>
                <a:cubicBezTo>
                  <a:pt x="18834" y="50123"/>
                  <a:pt x="18953" y="50115"/>
                  <a:pt x="19075" y="50115"/>
                </a:cubicBezTo>
                <a:cubicBezTo>
                  <a:pt x="19079" y="50115"/>
                  <a:pt x="19084" y="50115"/>
                  <a:pt x="19088" y="50115"/>
                </a:cubicBezTo>
                <a:close/>
                <a:moveTo>
                  <a:pt x="34927" y="50115"/>
                </a:moveTo>
                <a:cubicBezTo>
                  <a:pt x="35902" y="50115"/>
                  <a:pt x="36798" y="50551"/>
                  <a:pt x="37405" y="51312"/>
                </a:cubicBezTo>
                <a:cubicBezTo>
                  <a:pt x="37196" y="51402"/>
                  <a:pt x="37000" y="51508"/>
                  <a:pt x="36812" y="51630"/>
                </a:cubicBezTo>
                <a:cubicBezTo>
                  <a:pt x="36334" y="51087"/>
                  <a:pt x="35645" y="50772"/>
                  <a:pt x="34919" y="50772"/>
                </a:cubicBezTo>
                <a:cubicBezTo>
                  <a:pt x="34915" y="50772"/>
                  <a:pt x="34910" y="50772"/>
                  <a:pt x="34906" y="50772"/>
                </a:cubicBezTo>
                <a:cubicBezTo>
                  <a:pt x="34472" y="50776"/>
                  <a:pt x="34048" y="50891"/>
                  <a:pt x="33676" y="51103"/>
                </a:cubicBezTo>
                <a:cubicBezTo>
                  <a:pt x="33451" y="51230"/>
                  <a:pt x="33251" y="51393"/>
                  <a:pt x="33072" y="51585"/>
                </a:cubicBezTo>
                <a:cubicBezTo>
                  <a:pt x="32880" y="51463"/>
                  <a:pt x="32680" y="51361"/>
                  <a:pt x="32467" y="51279"/>
                </a:cubicBezTo>
                <a:cubicBezTo>
                  <a:pt x="33068" y="50544"/>
                  <a:pt x="33954" y="50119"/>
                  <a:pt x="34901" y="50115"/>
                </a:cubicBezTo>
                <a:cubicBezTo>
                  <a:pt x="34909" y="50115"/>
                  <a:pt x="34918" y="50115"/>
                  <a:pt x="34927" y="50115"/>
                </a:cubicBezTo>
                <a:close/>
                <a:moveTo>
                  <a:pt x="50745" y="50115"/>
                </a:moveTo>
                <a:cubicBezTo>
                  <a:pt x="51720" y="50115"/>
                  <a:pt x="52626" y="50547"/>
                  <a:pt x="53231" y="51312"/>
                </a:cubicBezTo>
                <a:cubicBezTo>
                  <a:pt x="53027" y="51402"/>
                  <a:pt x="52827" y="51508"/>
                  <a:pt x="52639" y="51630"/>
                </a:cubicBezTo>
                <a:cubicBezTo>
                  <a:pt x="52161" y="51087"/>
                  <a:pt x="51471" y="50772"/>
                  <a:pt x="50750" y="50772"/>
                </a:cubicBezTo>
                <a:cubicBezTo>
                  <a:pt x="50745" y="50772"/>
                  <a:pt x="50741" y="50772"/>
                  <a:pt x="50736" y="50772"/>
                </a:cubicBezTo>
                <a:cubicBezTo>
                  <a:pt x="50041" y="50776"/>
                  <a:pt x="49372" y="51074"/>
                  <a:pt x="48902" y="51585"/>
                </a:cubicBezTo>
                <a:cubicBezTo>
                  <a:pt x="48710" y="51463"/>
                  <a:pt x="48506" y="51361"/>
                  <a:pt x="48298" y="51279"/>
                </a:cubicBezTo>
                <a:cubicBezTo>
                  <a:pt x="48898" y="50544"/>
                  <a:pt x="49785" y="50119"/>
                  <a:pt x="50731" y="50115"/>
                </a:cubicBezTo>
                <a:cubicBezTo>
                  <a:pt x="50736" y="50115"/>
                  <a:pt x="50740" y="50115"/>
                  <a:pt x="50745" y="50115"/>
                </a:cubicBezTo>
                <a:close/>
                <a:moveTo>
                  <a:pt x="66579" y="50115"/>
                </a:moveTo>
                <a:cubicBezTo>
                  <a:pt x="67555" y="50115"/>
                  <a:pt x="68454" y="50552"/>
                  <a:pt x="69062" y="51312"/>
                </a:cubicBezTo>
                <a:cubicBezTo>
                  <a:pt x="68854" y="51402"/>
                  <a:pt x="68658" y="51508"/>
                  <a:pt x="68470" y="51630"/>
                </a:cubicBezTo>
                <a:cubicBezTo>
                  <a:pt x="67992" y="51087"/>
                  <a:pt x="67306" y="50772"/>
                  <a:pt x="66579" y="50772"/>
                </a:cubicBezTo>
                <a:lnTo>
                  <a:pt x="66562" y="50772"/>
                </a:lnTo>
                <a:cubicBezTo>
                  <a:pt x="65868" y="50776"/>
                  <a:pt x="65202" y="51074"/>
                  <a:pt x="64729" y="51585"/>
                </a:cubicBezTo>
                <a:cubicBezTo>
                  <a:pt x="64537" y="51463"/>
                  <a:pt x="64337" y="51361"/>
                  <a:pt x="64124" y="51279"/>
                </a:cubicBezTo>
                <a:cubicBezTo>
                  <a:pt x="64724" y="50544"/>
                  <a:pt x="65611" y="50119"/>
                  <a:pt x="66558" y="50115"/>
                </a:cubicBezTo>
                <a:close/>
                <a:moveTo>
                  <a:pt x="82409" y="50115"/>
                </a:moveTo>
                <a:cubicBezTo>
                  <a:pt x="83382" y="50115"/>
                  <a:pt x="84284" y="50552"/>
                  <a:pt x="84888" y="51312"/>
                </a:cubicBezTo>
                <a:cubicBezTo>
                  <a:pt x="84684" y="51402"/>
                  <a:pt x="84484" y="51508"/>
                  <a:pt x="84296" y="51630"/>
                </a:cubicBezTo>
                <a:cubicBezTo>
                  <a:pt x="83817" y="51087"/>
                  <a:pt x="83129" y="50772"/>
                  <a:pt x="82406" y="50772"/>
                </a:cubicBezTo>
                <a:cubicBezTo>
                  <a:pt x="82402" y="50772"/>
                  <a:pt x="82397" y="50772"/>
                  <a:pt x="82393" y="50772"/>
                </a:cubicBezTo>
                <a:cubicBezTo>
                  <a:pt x="81699" y="50776"/>
                  <a:pt x="81029" y="51074"/>
                  <a:pt x="80560" y="51585"/>
                </a:cubicBezTo>
                <a:cubicBezTo>
                  <a:pt x="80367" y="51463"/>
                  <a:pt x="80163" y="51361"/>
                  <a:pt x="79955" y="51279"/>
                </a:cubicBezTo>
                <a:cubicBezTo>
                  <a:pt x="80555" y="50544"/>
                  <a:pt x="81442" y="50119"/>
                  <a:pt x="82389" y="50115"/>
                </a:cubicBezTo>
                <a:close/>
                <a:moveTo>
                  <a:pt x="11184" y="50842"/>
                </a:moveTo>
                <a:cubicBezTo>
                  <a:pt x="11874" y="50842"/>
                  <a:pt x="12527" y="51136"/>
                  <a:pt x="12993" y="51647"/>
                </a:cubicBezTo>
                <a:cubicBezTo>
                  <a:pt x="12821" y="51760"/>
                  <a:pt x="12655" y="51887"/>
                  <a:pt x="12503" y="52026"/>
                </a:cubicBezTo>
                <a:cubicBezTo>
                  <a:pt x="12159" y="51666"/>
                  <a:pt x="11683" y="51462"/>
                  <a:pt x="11186" y="51462"/>
                </a:cubicBezTo>
                <a:cubicBezTo>
                  <a:pt x="11181" y="51462"/>
                  <a:pt x="11176" y="51462"/>
                  <a:pt x="11172" y="51463"/>
                </a:cubicBezTo>
                <a:cubicBezTo>
                  <a:pt x="10698" y="51466"/>
                  <a:pt x="10253" y="51647"/>
                  <a:pt x="9914" y="51977"/>
                </a:cubicBezTo>
                <a:cubicBezTo>
                  <a:pt x="9758" y="51838"/>
                  <a:pt x="9591" y="51711"/>
                  <a:pt x="9415" y="51602"/>
                </a:cubicBezTo>
                <a:cubicBezTo>
                  <a:pt x="9869" y="51123"/>
                  <a:pt x="10506" y="50846"/>
                  <a:pt x="11168" y="50842"/>
                </a:cubicBezTo>
                <a:close/>
                <a:moveTo>
                  <a:pt x="27010" y="50842"/>
                </a:moveTo>
                <a:cubicBezTo>
                  <a:pt x="27705" y="50842"/>
                  <a:pt x="28358" y="51136"/>
                  <a:pt x="28819" y="51647"/>
                </a:cubicBezTo>
                <a:cubicBezTo>
                  <a:pt x="28648" y="51760"/>
                  <a:pt x="28485" y="51887"/>
                  <a:pt x="28329" y="52026"/>
                </a:cubicBezTo>
                <a:cubicBezTo>
                  <a:pt x="27990" y="51666"/>
                  <a:pt x="27509" y="51462"/>
                  <a:pt x="27016" y="51462"/>
                </a:cubicBezTo>
                <a:cubicBezTo>
                  <a:pt x="27012" y="51462"/>
                  <a:pt x="27007" y="51462"/>
                  <a:pt x="27002" y="51463"/>
                </a:cubicBezTo>
                <a:cubicBezTo>
                  <a:pt x="26529" y="51466"/>
                  <a:pt x="26084" y="51647"/>
                  <a:pt x="25745" y="51977"/>
                </a:cubicBezTo>
                <a:cubicBezTo>
                  <a:pt x="25585" y="51838"/>
                  <a:pt x="25422" y="51711"/>
                  <a:pt x="25242" y="51602"/>
                </a:cubicBezTo>
                <a:cubicBezTo>
                  <a:pt x="25699" y="51123"/>
                  <a:pt x="26337" y="50846"/>
                  <a:pt x="26998" y="50842"/>
                </a:cubicBezTo>
                <a:close/>
                <a:moveTo>
                  <a:pt x="42841" y="50842"/>
                </a:moveTo>
                <a:cubicBezTo>
                  <a:pt x="43532" y="50842"/>
                  <a:pt x="44185" y="51136"/>
                  <a:pt x="44650" y="51647"/>
                </a:cubicBezTo>
                <a:cubicBezTo>
                  <a:pt x="44479" y="51760"/>
                  <a:pt x="44311" y="51887"/>
                  <a:pt x="44160" y="52026"/>
                </a:cubicBezTo>
                <a:cubicBezTo>
                  <a:pt x="43817" y="51666"/>
                  <a:pt x="43340" y="51463"/>
                  <a:pt x="42841" y="51463"/>
                </a:cubicBezTo>
                <a:lnTo>
                  <a:pt x="42829" y="51463"/>
                </a:lnTo>
                <a:cubicBezTo>
                  <a:pt x="42355" y="51466"/>
                  <a:pt x="41909" y="51647"/>
                  <a:pt x="41571" y="51977"/>
                </a:cubicBezTo>
                <a:cubicBezTo>
                  <a:pt x="41415" y="51838"/>
                  <a:pt x="41248" y="51711"/>
                  <a:pt x="41072" y="51602"/>
                </a:cubicBezTo>
                <a:cubicBezTo>
                  <a:pt x="41526" y="51123"/>
                  <a:pt x="42163" y="50846"/>
                  <a:pt x="42825" y="50842"/>
                </a:cubicBezTo>
                <a:close/>
                <a:moveTo>
                  <a:pt x="58656" y="50842"/>
                </a:moveTo>
                <a:cubicBezTo>
                  <a:pt x="59350" y="50842"/>
                  <a:pt x="60011" y="51132"/>
                  <a:pt x="60477" y="51647"/>
                </a:cubicBezTo>
                <a:cubicBezTo>
                  <a:pt x="60305" y="51760"/>
                  <a:pt x="60142" y="51887"/>
                  <a:pt x="59987" y="52026"/>
                </a:cubicBezTo>
                <a:cubicBezTo>
                  <a:pt x="59644" y="51666"/>
                  <a:pt x="59166" y="51463"/>
                  <a:pt x="58667" y="51463"/>
                </a:cubicBezTo>
                <a:lnTo>
                  <a:pt x="58659" y="51463"/>
                </a:lnTo>
                <a:cubicBezTo>
                  <a:pt x="58186" y="51466"/>
                  <a:pt x="57740" y="51647"/>
                  <a:pt x="57402" y="51977"/>
                </a:cubicBezTo>
                <a:cubicBezTo>
                  <a:pt x="57242" y="51838"/>
                  <a:pt x="57074" y="51711"/>
                  <a:pt x="56899" y="51602"/>
                </a:cubicBezTo>
                <a:cubicBezTo>
                  <a:pt x="57357" y="51123"/>
                  <a:pt x="57994" y="50846"/>
                  <a:pt x="58656" y="50842"/>
                </a:cubicBezTo>
                <a:close/>
                <a:moveTo>
                  <a:pt x="74498" y="50842"/>
                </a:moveTo>
                <a:cubicBezTo>
                  <a:pt x="75188" y="50842"/>
                  <a:pt x="75842" y="51136"/>
                  <a:pt x="76307" y="51647"/>
                </a:cubicBezTo>
                <a:cubicBezTo>
                  <a:pt x="76136" y="51760"/>
                  <a:pt x="75972" y="51887"/>
                  <a:pt x="75817" y="52026"/>
                </a:cubicBezTo>
                <a:cubicBezTo>
                  <a:pt x="75474" y="51666"/>
                  <a:pt x="74997" y="51463"/>
                  <a:pt x="74498" y="51463"/>
                </a:cubicBezTo>
                <a:lnTo>
                  <a:pt x="74486" y="51463"/>
                </a:lnTo>
                <a:cubicBezTo>
                  <a:pt x="74012" y="51466"/>
                  <a:pt x="73567" y="51647"/>
                  <a:pt x="73228" y="51977"/>
                </a:cubicBezTo>
                <a:cubicBezTo>
                  <a:pt x="73073" y="51838"/>
                  <a:pt x="72905" y="51711"/>
                  <a:pt x="72730" y="51602"/>
                </a:cubicBezTo>
                <a:cubicBezTo>
                  <a:pt x="73183" y="51123"/>
                  <a:pt x="73821" y="50846"/>
                  <a:pt x="74482" y="50842"/>
                </a:cubicBezTo>
                <a:close/>
                <a:moveTo>
                  <a:pt x="90313" y="50842"/>
                </a:moveTo>
                <a:cubicBezTo>
                  <a:pt x="91011" y="50842"/>
                  <a:pt x="91668" y="51132"/>
                  <a:pt x="92134" y="51647"/>
                </a:cubicBezTo>
                <a:cubicBezTo>
                  <a:pt x="91963" y="51760"/>
                  <a:pt x="91799" y="51887"/>
                  <a:pt x="91644" y="52026"/>
                </a:cubicBezTo>
                <a:cubicBezTo>
                  <a:pt x="91301" y="51666"/>
                  <a:pt x="90823" y="51463"/>
                  <a:pt x="90325" y="51463"/>
                </a:cubicBezTo>
                <a:lnTo>
                  <a:pt x="90317" y="51463"/>
                </a:lnTo>
                <a:cubicBezTo>
                  <a:pt x="89842" y="51466"/>
                  <a:pt x="89397" y="51647"/>
                  <a:pt x="89058" y="51977"/>
                </a:cubicBezTo>
                <a:cubicBezTo>
                  <a:pt x="88899" y="51838"/>
                  <a:pt x="88732" y="51711"/>
                  <a:pt x="88556" y="51602"/>
                </a:cubicBezTo>
                <a:cubicBezTo>
                  <a:pt x="89014" y="51123"/>
                  <a:pt x="89651" y="50846"/>
                  <a:pt x="90313" y="50842"/>
                </a:cubicBezTo>
                <a:close/>
                <a:moveTo>
                  <a:pt x="11184" y="51532"/>
                </a:moveTo>
                <a:cubicBezTo>
                  <a:pt x="11662" y="51532"/>
                  <a:pt x="12119" y="51728"/>
                  <a:pt x="12450" y="52075"/>
                </a:cubicBezTo>
                <a:cubicBezTo>
                  <a:pt x="12323" y="52198"/>
                  <a:pt x="12201" y="52328"/>
                  <a:pt x="12086" y="52467"/>
                </a:cubicBezTo>
                <a:cubicBezTo>
                  <a:pt x="11858" y="52210"/>
                  <a:pt x="11531" y="52063"/>
                  <a:pt x="11184" y="52063"/>
                </a:cubicBezTo>
                <a:lnTo>
                  <a:pt x="11175" y="52063"/>
                </a:lnTo>
                <a:cubicBezTo>
                  <a:pt x="10857" y="52067"/>
                  <a:pt x="10563" y="52190"/>
                  <a:pt x="10334" y="52406"/>
                </a:cubicBezTo>
                <a:cubicBezTo>
                  <a:pt x="10220" y="52271"/>
                  <a:pt x="10097" y="52141"/>
                  <a:pt x="9967" y="52022"/>
                </a:cubicBezTo>
                <a:cubicBezTo>
                  <a:pt x="10293" y="51708"/>
                  <a:pt x="10719" y="51536"/>
                  <a:pt x="11172" y="51532"/>
                </a:cubicBezTo>
                <a:close/>
                <a:moveTo>
                  <a:pt x="27010" y="51532"/>
                </a:moveTo>
                <a:cubicBezTo>
                  <a:pt x="27488" y="51532"/>
                  <a:pt x="27950" y="51728"/>
                  <a:pt x="28280" y="52075"/>
                </a:cubicBezTo>
                <a:cubicBezTo>
                  <a:pt x="28150" y="52198"/>
                  <a:pt x="28027" y="52328"/>
                  <a:pt x="27917" y="52467"/>
                </a:cubicBezTo>
                <a:cubicBezTo>
                  <a:pt x="27684" y="52210"/>
                  <a:pt x="27358" y="52063"/>
                  <a:pt x="27010" y="52063"/>
                </a:cubicBezTo>
                <a:lnTo>
                  <a:pt x="27006" y="52063"/>
                </a:lnTo>
                <a:cubicBezTo>
                  <a:pt x="26688" y="52067"/>
                  <a:pt x="26390" y="52190"/>
                  <a:pt x="26165" y="52406"/>
                </a:cubicBezTo>
                <a:cubicBezTo>
                  <a:pt x="26050" y="52271"/>
                  <a:pt x="25928" y="52141"/>
                  <a:pt x="25797" y="52022"/>
                </a:cubicBezTo>
                <a:cubicBezTo>
                  <a:pt x="26120" y="51708"/>
                  <a:pt x="26549" y="51536"/>
                  <a:pt x="27002" y="51532"/>
                </a:cubicBezTo>
                <a:close/>
                <a:moveTo>
                  <a:pt x="42841" y="51532"/>
                </a:moveTo>
                <a:cubicBezTo>
                  <a:pt x="43319" y="51532"/>
                  <a:pt x="43777" y="51728"/>
                  <a:pt x="44107" y="52075"/>
                </a:cubicBezTo>
                <a:cubicBezTo>
                  <a:pt x="43981" y="52198"/>
                  <a:pt x="43858" y="52328"/>
                  <a:pt x="43743" y="52467"/>
                </a:cubicBezTo>
                <a:cubicBezTo>
                  <a:pt x="43515" y="52210"/>
                  <a:pt x="43189" y="52063"/>
                  <a:pt x="42841" y="52063"/>
                </a:cubicBezTo>
                <a:lnTo>
                  <a:pt x="42833" y="52063"/>
                </a:lnTo>
                <a:cubicBezTo>
                  <a:pt x="42514" y="52067"/>
                  <a:pt x="42220" y="52190"/>
                  <a:pt x="41992" y="52406"/>
                </a:cubicBezTo>
                <a:cubicBezTo>
                  <a:pt x="41877" y="52271"/>
                  <a:pt x="41755" y="52141"/>
                  <a:pt x="41624" y="52022"/>
                </a:cubicBezTo>
                <a:cubicBezTo>
                  <a:pt x="41951" y="51708"/>
                  <a:pt x="42375" y="51536"/>
                  <a:pt x="42829" y="51532"/>
                </a:cubicBezTo>
                <a:close/>
                <a:moveTo>
                  <a:pt x="58673" y="51532"/>
                </a:moveTo>
                <a:cubicBezTo>
                  <a:pt x="59151" y="51532"/>
                  <a:pt x="59606" y="51731"/>
                  <a:pt x="59938" y="52075"/>
                </a:cubicBezTo>
                <a:cubicBezTo>
                  <a:pt x="59807" y="52198"/>
                  <a:pt x="59685" y="52328"/>
                  <a:pt x="59574" y="52467"/>
                </a:cubicBezTo>
                <a:cubicBezTo>
                  <a:pt x="59342" y="52210"/>
                  <a:pt x="59014" y="52063"/>
                  <a:pt x="58667" y="52063"/>
                </a:cubicBezTo>
                <a:lnTo>
                  <a:pt x="58663" y="52063"/>
                </a:lnTo>
                <a:cubicBezTo>
                  <a:pt x="58345" y="52067"/>
                  <a:pt x="58047" y="52190"/>
                  <a:pt x="57822" y="52406"/>
                </a:cubicBezTo>
                <a:cubicBezTo>
                  <a:pt x="57708" y="52271"/>
                  <a:pt x="57585" y="52141"/>
                  <a:pt x="57455" y="52022"/>
                </a:cubicBezTo>
                <a:cubicBezTo>
                  <a:pt x="57777" y="51708"/>
                  <a:pt x="58206" y="51536"/>
                  <a:pt x="58659" y="51532"/>
                </a:cubicBezTo>
                <a:cubicBezTo>
                  <a:pt x="58664" y="51532"/>
                  <a:pt x="58669" y="51532"/>
                  <a:pt x="58673" y="51532"/>
                </a:cubicBezTo>
                <a:close/>
                <a:moveTo>
                  <a:pt x="74500" y="51532"/>
                </a:moveTo>
                <a:cubicBezTo>
                  <a:pt x="74981" y="51532"/>
                  <a:pt x="75436" y="51731"/>
                  <a:pt x="75764" y="52075"/>
                </a:cubicBezTo>
                <a:cubicBezTo>
                  <a:pt x="75638" y="52198"/>
                  <a:pt x="75515" y="52328"/>
                  <a:pt x="75401" y="52467"/>
                </a:cubicBezTo>
                <a:cubicBezTo>
                  <a:pt x="75172" y="52210"/>
                  <a:pt x="74845" y="52063"/>
                  <a:pt x="74498" y="52063"/>
                </a:cubicBezTo>
                <a:lnTo>
                  <a:pt x="74490" y="52063"/>
                </a:lnTo>
                <a:cubicBezTo>
                  <a:pt x="74175" y="52067"/>
                  <a:pt x="73877" y="52190"/>
                  <a:pt x="73649" y="52406"/>
                </a:cubicBezTo>
                <a:cubicBezTo>
                  <a:pt x="73534" y="52271"/>
                  <a:pt x="73412" y="52141"/>
                  <a:pt x="73281" y="52022"/>
                </a:cubicBezTo>
                <a:cubicBezTo>
                  <a:pt x="73608" y="51708"/>
                  <a:pt x="74032" y="51536"/>
                  <a:pt x="74486" y="51532"/>
                </a:cubicBezTo>
                <a:cubicBezTo>
                  <a:pt x="74491" y="51532"/>
                  <a:pt x="74496" y="51532"/>
                  <a:pt x="74500" y="51532"/>
                </a:cubicBezTo>
                <a:close/>
                <a:moveTo>
                  <a:pt x="90331" y="51532"/>
                </a:moveTo>
                <a:cubicBezTo>
                  <a:pt x="90807" y="51532"/>
                  <a:pt x="91263" y="51731"/>
                  <a:pt x="91595" y="52075"/>
                </a:cubicBezTo>
                <a:cubicBezTo>
                  <a:pt x="91465" y="52198"/>
                  <a:pt x="91342" y="52328"/>
                  <a:pt x="91231" y="52467"/>
                </a:cubicBezTo>
                <a:cubicBezTo>
                  <a:pt x="90999" y="52210"/>
                  <a:pt x="90672" y="52063"/>
                  <a:pt x="90329" y="52063"/>
                </a:cubicBezTo>
                <a:lnTo>
                  <a:pt x="90321" y="52063"/>
                </a:lnTo>
                <a:cubicBezTo>
                  <a:pt x="90002" y="52067"/>
                  <a:pt x="89704" y="52190"/>
                  <a:pt x="89480" y="52406"/>
                </a:cubicBezTo>
                <a:cubicBezTo>
                  <a:pt x="89365" y="52271"/>
                  <a:pt x="89242" y="52141"/>
                  <a:pt x="89112" y="52022"/>
                </a:cubicBezTo>
                <a:cubicBezTo>
                  <a:pt x="89435" y="51708"/>
                  <a:pt x="89863" y="51536"/>
                  <a:pt x="90317" y="51532"/>
                </a:cubicBezTo>
                <a:cubicBezTo>
                  <a:pt x="90321" y="51532"/>
                  <a:pt x="90326" y="51532"/>
                  <a:pt x="90331" y="51532"/>
                </a:cubicBezTo>
                <a:close/>
                <a:moveTo>
                  <a:pt x="86450" y="0"/>
                </a:moveTo>
                <a:cubicBezTo>
                  <a:pt x="86442" y="0"/>
                  <a:pt x="86433" y="1"/>
                  <a:pt x="86424" y="1"/>
                </a:cubicBezTo>
                <a:cubicBezTo>
                  <a:pt x="84770" y="8"/>
                  <a:pt x="83295" y="1054"/>
                  <a:pt x="82732" y="2606"/>
                </a:cubicBezTo>
                <a:cubicBezTo>
                  <a:pt x="82626" y="2598"/>
                  <a:pt x="82520" y="2594"/>
                  <a:pt x="82413" y="2594"/>
                </a:cubicBezTo>
                <a:lnTo>
                  <a:pt x="82389" y="2594"/>
                </a:lnTo>
                <a:cubicBezTo>
                  <a:pt x="82324" y="2594"/>
                  <a:pt x="82258" y="2598"/>
                  <a:pt x="82193" y="2598"/>
                </a:cubicBezTo>
                <a:cubicBezTo>
                  <a:pt x="82042" y="2194"/>
                  <a:pt x="81834" y="1818"/>
                  <a:pt x="81572" y="1492"/>
                </a:cubicBezTo>
                <a:lnTo>
                  <a:pt x="81572" y="1492"/>
                </a:lnTo>
                <a:lnTo>
                  <a:pt x="81576" y="1495"/>
                </a:lnTo>
                <a:cubicBezTo>
                  <a:pt x="81793" y="1271"/>
                  <a:pt x="82087" y="1145"/>
                  <a:pt x="82401" y="1145"/>
                </a:cubicBezTo>
                <a:cubicBezTo>
                  <a:pt x="82406" y="1144"/>
                  <a:pt x="82410" y="1144"/>
                  <a:pt x="82414" y="1144"/>
                </a:cubicBezTo>
                <a:cubicBezTo>
                  <a:pt x="82749" y="1144"/>
                  <a:pt x="83066" y="1295"/>
                  <a:pt x="83288" y="1548"/>
                </a:cubicBezTo>
                <a:lnTo>
                  <a:pt x="83341" y="1503"/>
                </a:lnTo>
                <a:cubicBezTo>
                  <a:pt x="83108" y="1230"/>
                  <a:pt x="82765" y="1075"/>
                  <a:pt x="82405" y="1075"/>
                </a:cubicBezTo>
                <a:lnTo>
                  <a:pt x="82401" y="1075"/>
                </a:lnTo>
                <a:cubicBezTo>
                  <a:pt x="82070" y="1075"/>
                  <a:pt x="81764" y="1205"/>
                  <a:pt x="81531" y="1442"/>
                </a:cubicBezTo>
                <a:cubicBezTo>
                  <a:pt x="80796" y="548"/>
                  <a:pt x="79685" y="1"/>
                  <a:pt x="78481" y="1"/>
                </a:cubicBezTo>
                <a:lnTo>
                  <a:pt x="78456" y="1"/>
                </a:lnTo>
                <a:cubicBezTo>
                  <a:pt x="77251" y="8"/>
                  <a:pt x="76136" y="568"/>
                  <a:pt x="75401" y="1475"/>
                </a:cubicBezTo>
                <a:cubicBezTo>
                  <a:pt x="75172" y="1218"/>
                  <a:pt x="74845" y="1075"/>
                  <a:pt x="74498" y="1075"/>
                </a:cubicBezTo>
                <a:lnTo>
                  <a:pt x="74490" y="1075"/>
                </a:lnTo>
                <a:cubicBezTo>
                  <a:pt x="74175" y="1075"/>
                  <a:pt x="73877" y="1197"/>
                  <a:pt x="73649" y="1414"/>
                </a:cubicBezTo>
                <a:cubicBezTo>
                  <a:pt x="72914" y="536"/>
                  <a:pt x="71811" y="1"/>
                  <a:pt x="70618" y="1"/>
                </a:cubicBezTo>
                <a:lnTo>
                  <a:pt x="70594" y="1"/>
                </a:lnTo>
                <a:cubicBezTo>
                  <a:pt x="68939" y="8"/>
                  <a:pt x="67465" y="1054"/>
                  <a:pt x="66905" y="2606"/>
                </a:cubicBezTo>
                <a:cubicBezTo>
                  <a:pt x="66799" y="2598"/>
                  <a:pt x="66693" y="2594"/>
                  <a:pt x="66583" y="2594"/>
                </a:cubicBezTo>
                <a:lnTo>
                  <a:pt x="66558" y="2594"/>
                </a:lnTo>
                <a:cubicBezTo>
                  <a:pt x="66493" y="2594"/>
                  <a:pt x="66428" y="2598"/>
                  <a:pt x="66362" y="2598"/>
                </a:cubicBezTo>
                <a:cubicBezTo>
                  <a:pt x="66215" y="2194"/>
                  <a:pt x="66003" y="1818"/>
                  <a:pt x="65746" y="1492"/>
                </a:cubicBezTo>
                <a:lnTo>
                  <a:pt x="65746" y="1492"/>
                </a:lnTo>
                <a:lnTo>
                  <a:pt x="65749" y="1495"/>
                </a:lnTo>
                <a:cubicBezTo>
                  <a:pt x="65966" y="1271"/>
                  <a:pt x="66256" y="1145"/>
                  <a:pt x="66571" y="1145"/>
                </a:cubicBezTo>
                <a:lnTo>
                  <a:pt x="66579" y="1145"/>
                </a:lnTo>
                <a:cubicBezTo>
                  <a:pt x="66918" y="1145"/>
                  <a:pt x="67236" y="1292"/>
                  <a:pt x="67457" y="1548"/>
                </a:cubicBezTo>
                <a:lnTo>
                  <a:pt x="67510" y="1503"/>
                </a:lnTo>
                <a:cubicBezTo>
                  <a:pt x="67280" y="1233"/>
                  <a:pt x="66943" y="1075"/>
                  <a:pt x="66584" y="1075"/>
                </a:cubicBezTo>
                <a:cubicBezTo>
                  <a:pt x="66580" y="1075"/>
                  <a:pt x="66575" y="1075"/>
                  <a:pt x="66571" y="1075"/>
                </a:cubicBezTo>
                <a:cubicBezTo>
                  <a:pt x="66240" y="1075"/>
                  <a:pt x="65934" y="1205"/>
                  <a:pt x="65704" y="1442"/>
                </a:cubicBezTo>
                <a:cubicBezTo>
                  <a:pt x="64969" y="548"/>
                  <a:pt x="63859" y="1"/>
                  <a:pt x="62650" y="1"/>
                </a:cubicBezTo>
                <a:lnTo>
                  <a:pt x="62625" y="1"/>
                </a:lnTo>
                <a:cubicBezTo>
                  <a:pt x="61421" y="8"/>
                  <a:pt x="60305" y="568"/>
                  <a:pt x="59574" y="1475"/>
                </a:cubicBezTo>
                <a:cubicBezTo>
                  <a:pt x="59345" y="1221"/>
                  <a:pt x="59019" y="1075"/>
                  <a:pt x="58677" y="1075"/>
                </a:cubicBezTo>
                <a:cubicBezTo>
                  <a:pt x="58672" y="1075"/>
                  <a:pt x="58668" y="1075"/>
                  <a:pt x="58663" y="1075"/>
                </a:cubicBezTo>
                <a:cubicBezTo>
                  <a:pt x="58345" y="1075"/>
                  <a:pt x="58047" y="1197"/>
                  <a:pt x="57822" y="1414"/>
                </a:cubicBezTo>
                <a:cubicBezTo>
                  <a:pt x="57087" y="536"/>
                  <a:pt x="55984" y="1"/>
                  <a:pt x="54792" y="1"/>
                </a:cubicBezTo>
                <a:lnTo>
                  <a:pt x="54767" y="1"/>
                </a:lnTo>
                <a:cubicBezTo>
                  <a:pt x="53113" y="8"/>
                  <a:pt x="51638" y="1054"/>
                  <a:pt x="51074" y="2606"/>
                </a:cubicBezTo>
                <a:cubicBezTo>
                  <a:pt x="50969" y="2598"/>
                  <a:pt x="50863" y="2594"/>
                  <a:pt x="50756" y="2594"/>
                </a:cubicBezTo>
                <a:lnTo>
                  <a:pt x="50731" y="2594"/>
                </a:lnTo>
                <a:cubicBezTo>
                  <a:pt x="50667" y="2594"/>
                  <a:pt x="50601" y="2598"/>
                  <a:pt x="50535" y="2598"/>
                </a:cubicBezTo>
                <a:cubicBezTo>
                  <a:pt x="50384" y="2194"/>
                  <a:pt x="50177" y="1818"/>
                  <a:pt x="49915" y="1492"/>
                </a:cubicBezTo>
                <a:lnTo>
                  <a:pt x="49915" y="1492"/>
                </a:lnTo>
                <a:lnTo>
                  <a:pt x="49919" y="1495"/>
                </a:lnTo>
                <a:cubicBezTo>
                  <a:pt x="50135" y="1271"/>
                  <a:pt x="50430" y="1145"/>
                  <a:pt x="50744" y="1145"/>
                </a:cubicBezTo>
                <a:cubicBezTo>
                  <a:pt x="50748" y="1144"/>
                  <a:pt x="50753" y="1144"/>
                  <a:pt x="50757" y="1144"/>
                </a:cubicBezTo>
                <a:cubicBezTo>
                  <a:pt x="51091" y="1144"/>
                  <a:pt x="51409" y="1295"/>
                  <a:pt x="51630" y="1548"/>
                </a:cubicBezTo>
                <a:lnTo>
                  <a:pt x="51683" y="1503"/>
                </a:lnTo>
                <a:cubicBezTo>
                  <a:pt x="51450" y="1233"/>
                  <a:pt x="51116" y="1075"/>
                  <a:pt x="50757" y="1075"/>
                </a:cubicBezTo>
                <a:cubicBezTo>
                  <a:pt x="50753" y="1075"/>
                  <a:pt x="50749" y="1075"/>
                  <a:pt x="50744" y="1075"/>
                </a:cubicBezTo>
                <a:cubicBezTo>
                  <a:pt x="50413" y="1075"/>
                  <a:pt x="50107" y="1205"/>
                  <a:pt x="49874" y="1442"/>
                </a:cubicBezTo>
                <a:cubicBezTo>
                  <a:pt x="49139" y="548"/>
                  <a:pt x="48028" y="1"/>
                  <a:pt x="46823" y="1"/>
                </a:cubicBezTo>
                <a:lnTo>
                  <a:pt x="46799" y="1"/>
                </a:lnTo>
                <a:cubicBezTo>
                  <a:pt x="45594" y="8"/>
                  <a:pt x="44479" y="568"/>
                  <a:pt x="43743" y="1475"/>
                </a:cubicBezTo>
                <a:cubicBezTo>
                  <a:pt x="43514" y="1221"/>
                  <a:pt x="43188" y="1075"/>
                  <a:pt x="42846" y="1075"/>
                </a:cubicBezTo>
                <a:cubicBezTo>
                  <a:pt x="42842" y="1075"/>
                  <a:pt x="42837" y="1075"/>
                  <a:pt x="42833" y="1075"/>
                </a:cubicBezTo>
                <a:cubicBezTo>
                  <a:pt x="42514" y="1075"/>
                  <a:pt x="42220" y="1197"/>
                  <a:pt x="41992" y="1414"/>
                </a:cubicBezTo>
                <a:cubicBezTo>
                  <a:pt x="41257" y="536"/>
                  <a:pt x="40154" y="1"/>
                  <a:pt x="38961" y="1"/>
                </a:cubicBezTo>
                <a:lnTo>
                  <a:pt x="38936" y="1"/>
                </a:lnTo>
                <a:cubicBezTo>
                  <a:pt x="37283" y="8"/>
                  <a:pt x="35808" y="1054"/>
                  <a:pt x="35249" y="2606"/>
                </a:cubicBezTo>
                <a:cubicBezTo>
                  <a:pt x="35134" y="2598"/>
                  <a:pt x="35019" y="2594"/>
                  <a:pt x="34901" y="2594"/>
                </a:cubicBezTo>
                <a:cubicBezTo>
                  <a:pt x="34836" y="2594"/>
                  <a:pt x="34770" y="2598"/>
                  <a:pt x="34705" y="2598"/>
                </a:cubicBezTo>
                <a:cubicBezTo>
                  <a:pt x="34558" y="2194"/>
                  <a:pt x="34346" y="1818"/>
                  <a:pt x="34088" y="1492"/>
                </a:cubicBezTo>
                <a:lnTo>
                  <a:pt x="34088" y="1492"/>
                </a:lnTo>
                <a:lnTo>
                  <a:pt x="34092" y="1495"/>
                </a:lnTo>
                <a:cubicBezTo>
                  <a:pt x="34309" y="1271"/>
                  <a:pt x="34599" y="1145"/>
                  <a:pt x="34914" y="1145"/>
                </a:cubicBezTo>
                <a:lnTo>
                  <a:pt x="34921" y="1145"/>
                </a:lnTo>
                <a:cubicBezTo>
                  <a:pt x="35261" y="1145"/>
                  <a:pt x="35579" y="1292"/>
                  <a:pt x="35800" y="1548"/>
                </a:cubicBezTo>
                <a:lnTo>
                  <a:pt x="35853" y="1503"/>
                </a:lnTo>
                <a:cubicBezTo>
                  <a:pt x="35623" y="1233"/>
                  <a:pt x="35285" y="1075"/>
                  <a:pt x="34927" y="1075"/>
                </a:cubicBezTo>
                <a:cubicBezTo>
                  <a:pt x="34922" y="1075"/>
                  <a:pt x="34918" y="1075"/>
                  <a:pt x="34914" y="1075"/>
                </a:cubicBezTo>
                <a:cubicBezTo>
                  <a:pt x="34582" y="1075"/>
                  <a:pt x="34276" y="1205"/>
                  <a:pt x="34048" y="1442"/>
                </a:cubicBezTo>
                <a:cubicBezTo>
                  <a:pt x="33313" y="548"/>
                  <a:pt x="32201" y="1"/>
                  <a:pt x="30993" y="1"/>
                </a:cubicBezTo>
                <a:lnTo>
                  <a:pt x="30968" y="1"/>
                </a:lnTo>
                <a:cubicBezTo>
                  <a:pt x="29763" y="8"/>
                  <a:pt x="28648" y="568"/>
                  <a:pt x="27917" y="1475"/>
                </a:cubicBezTo>
                <a:cubicBezTo>
                  <a:pt x="27687" y="1221"/>
                  <a:pt x="27362" y="1075"/>
                  <a:pt x="27020" y="1075"/>
                </a:cubicBezTo>
                <a:cubicBezTo>
                  <a:pt x="27015" y="1075"/>
                  <a:pt x="27011" y="1075"/>
                  <a:pt x="27006" y="1075"/>
                </a:cubicBezTo>
                <a:cubicBezTo>
                  <a:pt x="26688" y="1075"/>
                  <a:pt x="26390" y="1197"/>
                  <a:pt x="26165" y="1414"/>
                </a:cubicBezTo>
                <a:cubicBezTo>
                  <a:pt x="25430" y="536"/>
                  <a:pt x="24327" y="1"/>
                  <a:pt x="23134" y="1"/>
                </a:cubicBezTo>
                <a:lnTo>
                  <a:pt x="23110" y="1"/>
                </a:lnTo>
                <a:cubicBezTo>
                  <a:pt x="21456" y="8"/>
                  <a:pt x="19982" y="1054"/>
                  <a:pt x="19418" y="2606"/>
                </a:cubicBezTo>
                <a:cubicBezTo>
                  <a:pt x="19303" y="2598"/>
                  <a:pt x="19189" y="2594"/>
                  <a:pt x="19075" y="2594"/>
                </a:cubicBezTo>
                <a:cubicBezTo>
                  <a:pt x="19009" y="2594"/>
                  <a:pt x="18944" y="2598"/>
                  <a:pt x="18879" y="2598"/>
                </a:cubicBezTo>
                <a:cubicBezTo>
                  <a:pt x="18727" y="2194"/>
                  <a:pt x="18519" y="1818"/>
                  <a:pt x="18258" y="1492"/>
                </a:cubicBezTo>
                <a:lnTo>
                  <a:pt x="18258" y="1492"/>
                </a:lnTo>
                <a:lnTo>
                  <a:pt x="18262" y="1495"/>
                </a:lnTo>
                <a:cubicBezTo>
                  <a:pt x="18413" y="1341"/>
                  <a:pt x="18597" y="1234"/>
                  <a:pt x="18801" y="1181"/>
                </a:cubicBezTo>
                <a:cubicBezTo>
                  <a:pt x="18817" y="1177"/>
                  <a:pt x="18838" y="1173"/>
                  <a:pt x="18855" y="1169"/>
                </a:cubicBezTo>
                <a:cubicBezTo>
                  <a:pt x="18891" y="1160"/>
                  <a:pt x="18932" y="1152"/>
                  <a:pt x="18968" y="1148"/>
                </a:cubicBezTo>
                <a:cubicBezTo>
                  <a:pt x="19009" y="1145"/>
                  <a:pt x="19046" y="1145"/>
                  <a:pt x="19087" y="1145"/>
                </a:cubicBezTo>
                <a:lnTo>
                  <a:pt x="19091" y="1145"/>
                </a:lnTo>
                <a:cubicBezTo>
                  <a:pt x="19430" y="1145"/>
                  <a:pt x="19752" y="1292"/>
                  <a:pt x="19969" y="1548"/>
                </a:cubicBezTo>
                <a:lnTo>
                  <a:pt x="20026" y="1503"/>
                </a:lnTo>
                <a:cubicBezTo>
                  <a:pt x="19793" y="1233"/>
                  <a:pt x="19455" y="1075"/>
                  <a:pt x="19100" y="1075"/>
                </a:cubicBezTo>
                <a:cubicBezTo>
                  <a:pt x="19096" y="1075"/>
                  <a:pt x="19091" y="1075"/>
                  <a:pt x="19087" y="1075"/>
                </a:cubicBezTo>
                <a:cubicBezTo>
                  <a:pt x="18879" y="1075"/>
                  <a:pt x="18678" y="1128"/>
                  <a:pt x="18503" y="1226"/>
                </a:cubicBezTo>
                <a:cubicBezTo>
                  <a:pt x="18397" y="1283"/>
                  <a:pt x="18303" y="1356"/>
                  <a:pt x="18217" y="1442"/>
                </a:cubicBezTo>
                <a:cubicBezTo>
                  <a:pt x="17482" y="548"/>
                  <a:pt x="16371" y="1"/>
                  <a:pt x="15166" y="1"/>
                </a:cubicBezTo>
                <a:lnTo>
                  <a:pt x="15141" y="1"/>
                </a:lnTo>
                <a:cubicBezTo>
                  <a:pt x="13937" y="8"/>
                  <a:pt x="12821" y="568"/>
                  <a:pt x="12086" y="1475"/>
                </a:cubicBezTo>
                <a:cubicBezTo>
                  <a:pt x="11857" y="1221"/>
                  <a:pt x="11531" y="1075"/>
                  <a:pt x="11189" y="1075"/>
                </a:cubicBezTo>
                <a:cubicBezTo>
                  <a:pt x="11184" y="1075"/>
                  <a:pt x="11180" y="1075"/>
                  <a:pt x="11175" y="1075"/>
                </a:cubicBezTo>
                <a:cubicBezTo>
                  <a:pt x="10857" y="1075"/>
                  <a:pt x="10563" y="1197"/>
                  <a:pt x="10334" y="1414"/>
                </a:cubicBezTo>
                <a:cubicBezTo>
                  <a:pt x="9599" y="536"/>
                  <a:pt x="8497" y="1"/>
                  <a:pt x="7304" y="1"/>
                </a:cubicBezTo>
                <a:lnTo>
                  <a:pt x="7279" y="1"/>
                </a:lnTo>
                <a:cubicBezTo>
                  <a:pt x="5625" y="8"/>
                  <a:pt x="4151" y="1054"/>
                  <a:pt x="3591" y="2606"/>
                </a:cubicBezTo>
                <a:cubicBezTo>
                  <a:pt x="3477" y="2598"/>
                  <a:pt x="3362" y="2594"/>
                  <a:pt x="3244" y="2594"/>
                </a:cubicBezTo>
                <a:cubicBezTo>
                  <a:pt x="1950" y="2602"/>
                  <a:pt x="736" y="3248"/>
                  <a:pt x="5" y="4318"/>
                </a:cubicBezTo>
                <a:lnTo>
                  <a:pt x="63" y="4359"/>
                </a:lnTo>
                <a:cubicBezTo>
                  <a:pt x="781" y="3305"/>
                  <a:pt x="1974" y="2672"/>
                  <a:pt x="3244" y="2664"/>
                </a:cubicBezTo>
                <a:cubicBezTo>
                  <a:pt x="3253" y="2664"/>
                  <a:pt x="3262" y="2664"/>
                  <a:pt x="3271" y="2664"/>
                </a:cubicBezTo>
                <a:cubicBezTo>
                  <a:pt x="4543" y="2664"/>
                  <a:pt x="5729" y="3284"/>
                  <a:pt x="6459" y="4330"/>
                </a:cubicBezTo>
                <a:cubicBezTo>
                  <a:pt x="6234" y="4375"/>
                  <a:pt x="6018" y="4444"/>
                  <a:pt x="5805" y="4526"/>
                </a:cubicBezTo>
                <a:cubicBezTo>
                  <a:pt x="5184" y="3746"/>
                  <a:pt x="4265" y="3301"/>
                  <a:pt x="3269" y="3301"/>
                </a:cubicBezTo>
                <a:lnTo>
                  <a:pt x="3248" y="3301"/>
                </a:lnTo>
                <a:cubicBezTo>
                  <a:pt x="2272" y="3309"/>
                  <a:pt x="1361" y="3746"/>
                  <a:pt x="749" y="4506"/>
                </a:cubicBezTo>
                <a:lnTo>
                  <a:pt x="802" y="4551"/>
                </a:lnTo>
                <a:cubicBezTo>
                  <a:pt x="1402" y="3807"/>
                  <a:pt x="2297" y="3378"/>
                  <a:pt x="3248" y="3371"/>
                </a:cubicBezTo>
                <a:cubicBezTo>
                  <a:pt x="4225" y="3371"/>
                  <a:pt x="5127" y="3795"/>
                  <a:pt x="5735" y="4555"/>
                </a:cubicBezTo>
                <a:cubicBezTo>
                  <a:pt x="5527" y="4640"/>
                  <a:pt x="5327" y="4743"/>
                  <a:pt x="5139" y="4865"/>
                </a:cubicBezTo>
                <a:cubicBezTo>
                  <a:pt x="4661" y="4335"/>
                  <a:pt x="3982" y="4032"/>
                  <a:pt x="3269" y="4032"/>
                </a:cubicBezTo>
                <a:cubicBezTo>
                  <a:pt x="3264" y="4032"/>
                  <a:pt x="3258" y="4032"/>
                  <a:pt x="3252" y="4032"/>
                </a:cubicBezTo>
                <a:cubicBezTo>
                  <a:pt x="2558" y="4036"/>
                  <a:pt x="1892" y="4330"/>
                  <a:pt x="1418" y="4841"/>
                </a:cubicBezTo>
                <a:lnTo>
                  <a:pt x="1471" y="4890"/>
                </a:lnTo>
                <a:cubicBezTo>
                  <a:pt x="1929" y="4391"/>
                  <a:pt x="2578" y="4106"/>
                  <a:pt x="3252" y="4101"/>
                </a:cubicBezTo>
                <a:lnTo>
                  <a:pt x="3269" y="4101"/>
                </a:lnTo>
                <a:cubicBezTo>
                  <a:pt x="3959" y="4101"/>
                  <a:pt x="4617" y="4391"/>
                  <a:pt x="5078" y="4902"/>
                </a:cubicBezTo>
                <a:cubicBezTo>
                  <a:pt x="4906" y="5016"/>
                  <a:pt x="4743" y="5143"/>
                  <a:pt x="4587" y="5286"/>
                </a:cubicBezTo>
                <a:cubicBezTo>
                  <a:pt x="4244" y="4926"/>
                  <a:pt x="3767" y="4718"/>
                  <a:pt x="3269" y="4718"/>
                </a:cubicBezTo>
                <a:lnTo>
                  <a:pt x="3256" y="4718"/>
                </a:lnTo>
                <a:cubicBezTo>
                  <a:pt x="2774" y="4722"/>
                  <a:pt x="2317" y="4914"/>
                  <a:pt x="1978" y="5258"/>
                </a:cubicBezTo>
                <a:lnTo>
                  <a:pt x="2027" y="5307"/>
                </a:lnTo>
                <a:cubicBezTo>
                  <a:pt x="2353" y="4975"/>
                  <a:pt x="2791" y="4792"/>
                  <a:pt x="3260" y="4787"/>
                </a:cubicBezTo>
                <a:lnTo>
                  <a:pt x="3269" y="4787"/>
                </a:lnTo>
                <a:cubicBezTo>
                  <a:pt x="3746" y="4787"/>
                  <a:pt x="4208" y="4988"/>
                  <a:pt x="4538" y="5331"/>
                </a:cubicBezTo>
                <a:cubicBezTo>
                  <a:pt x="4408" y="5454"/>
                  <a:pt x="4285" y="5584"/>
                  <a:pt x="4176" y="5723"/>
                </a:cubicBezTo>
                <a:cubicBezTo>
                  <a:pt x="3942" y="5469"/>
                  <a:pt x="3621" y="5322"/>
                  <a:pt x="3274" y="5322"/>
                </a:cubicBezTo>
                <a:cubicBezTo>
                  <a:pt x="3269" y="5322"/>
                  <a:pt x="3265" y="5322"/>
                  <a:pt x="3260" y="5322"/>
                </a:cubicBezTo>
                <a:cubicBezTo>
                  <a:pt x="2930" y="5326"/>
                  <a:pt x="2619" y="5458"/>
                  <a:pt x="2391" y="5699"/>
                </a:cubicBezTo>
                <a:lnTo>
                  <a:pt x="2440" y="5748"/>
                </a:lnTo>
                <a:cubicBezTo>
                  <a:pt x="2656" y="5518"/>
                  <a:pt x="2950" y="5396"/>
                  <a:pt x="3260" y="5392"/>
                </a:cubicBezTo>
                <a:cubicBezTo>
                  <a:pt x="3595" y="5392"/>
                  <a:pt x="3910" y="5531"/>
                  <a:pt x="4131" y="5780"/>
                </a:cubicBezTo>
                <a:cubicBezTo>
                  <a:pt x="3882" y="6099"/>
                  <a:pt x="3677" y="6458"/>
                  <a:pt x="3534" y="6854"/>
                </a:cubicBezTo>
                <a:cubicBezTo>
                  <a:pt x="3444" y="6846"/>
                  <a:pt x="3354" y="6842"/>
                  <a:pt x="3264" y="6842"/>
                </a:cubicBezTo>
                <a:lnTo>
                  <a:pt x="3240" y="6842"/>
                </a:lnTo>
                <a:cubicBezTo>
                  <a:pt x="1946" y="6850"/>
                  <a:pt x="732" y="7495"/>
                  <a:pt x="1" y="8566"/>
                </a:cubicBezTo>
                <a:lnTo>
                  <a:pt x="59" y="8606"/>
                </a:lnTo>
                <a:cubicBezTo>
                  <a:pt x="777" y="7552"/>
                  <a:pt x="1965" y="6919"/>
                  <a:pt x="3240" y="6911"/>
                </a:cubicBezTo>
                <a:lnTo>
                  <a:pt x="3264" y="6911"/>
                </a:lnTo>
                <a:cubicBezTo>
                  <a:pt x="4543" y="6911"/>
                  <a:pt x="5731" y="7540"/>
                  <a:pt x="6459" y="8590"/>
                </a:cubicBezTo>
                <a:cubicBezTo>
                  <a:pt x="6238" y="8639"/>
                  <a:pt x="6021" y="8708"/>
                  <a:pt x="5813" y="8790"/>
                </a:cubicBezTo>
                <a:cubicBezTo>
                  <a:pt x="5196" y="8002"/>
                  <a:pt x="4265" y="7552"/>
                  <a:pt x="3264" y="7552"/>
                </a:cubicBezTo>
                <a:lnTo>
                  <a:pt x="3244" y="7552"/>
                </a:lnTo>
                <a:cubicBezTo>
                  <a:pt x="2268" y="7556"/>
                  <a:pt x="1358" y="7997"/>
                  <a:pt x="740" y="8757"/>
                </a:cubicBezTo>
                <a:lnTo>
                  <a:pt x="798" y="8798"/>
                </a:lnTo>
                <a:cubicBezTo>
                  <a:pt x="1398" y="8059"/>
                  <a:pt x="2289" y="7626"/>
                  <a:pt x="3244" y="7622"/>
                </a:cubicBezTo>
                <a:cubicBezTo>
                  <a:pt x="3253" y="7622"/>
                  <a:pt x="3262" y="7622"/>
                  <a:pt x="3270" y="7622"/>
                </a:cubicBezTo>
                <a:cubicBezTo>
                  <a:pt x="4241" y="7622"/>
                  <a:pt x="5141" y="8058"/>
                  <a:pt x="5748" y="8819"/>
                </a:cubicBezTo>
                <a:cubicBezTo>
                  <a:pt x="5539" y="8909"/>
                  <a:pt x="5343" y="9015"/>
                  <a:pt x="5156" y="9137"/>
                </a:cubicBezTo>
                <a:cubicBezTo>
                  <a:pt x="4677" y="8594"/>
                  <a:pt x="3988" y="8280"/>
                  <a:pt x="3262" y="8280"/>
                </a:cubicBezTo>
                <a:cubicBezTo>
                  <a:pt x="3257" y="8280"/>
                  <a:pt x="3253" y="8280"/>
                  <a:pt x="3248" y="8280"/>
                </a:cubicBezTo>
                <a:cubicBezTo>
                  <a:pt x="2553" y="8284"/>
                  <a:pt x="1884" y="8581"/>
                  <a:pt x="1414" y="9092"/>
                </a:cubicBezTo>
                <a:lnTo>
                  <a:pt x="1467" y="9137"/>
                </a:lnTo>
                <a:cubicBezTo>
                  <a:pt x="1925" y="8643"/>
                  <a:pt x="2574" y="8353"/>
                  <a:pt x="3248" y="8349"/>
                </a:cubicBezTo>
                <a:lnTo>
                  <a:pt x="3264" y="8349"/>
                </a:lnTo>
                <a:cubicBezTo>
                  <a:pt x="3967" y="8349"/>
                  <a:pt x="4629" y="8651"/>
                  <a:pt x="5094" y="9178"/>
                </a:cubicBezTo>
                <a:cubicBezTo>
                  <a:pt x="4416" y="9635"/>
                  <a:pt x="3882" y="10301"/>
                  <a:pt x="3591" y="11106"/>
                </a:cubicBezTo>
                <a:cubicBezTo>
                  <a:pt x="3498" y="11099"/>
                  <a:pt x="3404" y="11093"/>
                  <a:pt x="3309" y="11093"/>
                </a:cubicBezTo>
                <a:cubicBezTo>
                  <a:pt x="3288" y="11093"/>
                  <a:pt x="3266" y="11093"/>
                  <a:pt x="3244" y="11094"/>
                </a:cubicBezTo>
                <a:cubicBezTo>
                  <a:pt x="1950" y="11102"/>
                  <a:pt x="736" y="11743"/>
                  <a:pt x="5" y="12817"/>
                </a:cubicBezTo>
                <a:lnTo>
                  <a:pt x="63" y="12854"/>
                </a:lnTo>
                <a:cubicBezTo>
                  <a:pt x="781" y="11804"/>
                  <a:pt x="1974" y="11171"/>
                  <a:pt x="3244" y="11163"/>
                </a:cubicBezTo>
                <a:cubicBezTo>
                  <a:pt x="3253" y="11163"/>
                  <a:pt x="3262" y="11163"/>
                  <a:pt x="3271" y="11163"/>
                </a:cubicBezTo>
                <a:cubicBezTo>
                  <a:pt x="4543" y="11163"/>
                  <a:pt x="5729" y="11783"/>
                  <a:pt x="6459" y="12830"/>
                </a:cubicBezTo>
                <a:cubicBezTo>
                  <a:pt x="6234" y="12874"/>
                  <a:pt x="6018" y="12940"/>
                  <a:pt x="5805" y="13026"/>
                </a:cubicBezTo>
                <a:cubicBezTo>
                  <a:pt x="5184" y="12246"/>
                  <a:pt x="4265" y="11801"/>
                  <a:pt x="3269" y="11801"/>
                </a:cubicBezTo>
                <a:lnTo>
                  <a:pt x="3248" y="11801"/>
                </a:lnTo>
                <a:cubicBezTo>
                  <a:pt x="2272" y="11808"/>
                  <a:pt x="1361" y="12246"/>
                  <a:pt x="749" y="13005"/>
                </a:cubicBezTo>
                <a:lnTo>
                  <a:pt x="802" y="13050"/>
                </a:lnTo>
                <a:cubicBezTo>
                  <a:pt x="1402" y="12306"/>
                  <a:pt x="2297" y="11878"/>
                  <a:pt x="3248" y="11869"/>
                </a:cubicBezTo>
                <a:cubicBezTo>
                  <a:pt x="3253" y="11869"/>
                  <a:pt x="3257" y="11869"/>
                  <a:pt x="3262" y="11869"/>
                </a:cubicBezTo>
                <a:cubicBezTo>
                  <a:pt x="4233" y="11869"/>
                  <a:pt x="5129" y="12298"/>
                  <a:pt x="5739" y="13050"/>
                </a:cubicBezTo>
                <a:cubicBezTo>
                  <a:pt x="5527" y="13140"/>
                  <a:pt x="5327" y="13241"/>
                  <a:pt x="5139" y="13364"/>
                </a:cubicBezTo>
                <a:cubicBezTo>
                  <a:pt x="4660" y="12833"/>
                  <a:pt x="3980" y="12531"/>
                  <a:pt x="3266" y="12531"/>
                </a:cubicBezTo>
                <a:cubicBezTo>
                  <a:pt x="3262" y="12531"/>
                  <a:pt x="3257" y="12531"/>
                  <a:pt x="3252" y="12531"/>
                </a:cubicBezTo>
                <a:cubicBezTo>
                  <a:pt x="2558" y="12536"/>
                  <a:pt x="1892" y="12830"/>
                  <a:pt x="1418" y="13340"/>
                </a:cubicBezTo>
                <a:lnTo>
                  <a:pt x="1471" y="13389"/>
                </a:lnTo>
                <a:cubicBezTo>
                  <a:pt x="1929" y="12891"/>
                  <a:pt x="2578" y="12604"/>
                  <a:pt x="3252" y="12600"/>
                </a:cubicBezTo>
                <a:lnTo>
                  <a:pt x="3269" y="12600"/>
                </a:lnTo>
                <a:cubicBezTo>
                  <a:pt x="3959" y="12600"/>
                  <a:pt x="4617" y="12891"/>
                  <a:pt x="5078" y="13401"/>
                </a:cubicBezTo>
                <a:cubicBezTo>
                  <a:pt x="4906" y="13516"/>
                  <a:pt x="4743" y="13642"/>
                  <a:pt x="4587" y="13781"/>
                </a:cubicBezTo>
                <a:cubicBezTo>
                  <a:pt x="4244" y="13422"/>
                  <a:pt x="3767" y="13217"/>
                  <a:pt x="3269" y="13217"/>
                </a:cubicBezTo>
                <a:lnTo>
                  <a:pt x="3256" y="13217"/>
                </a:lnTo>
                <a:cubicBezTo>
                  <a:pt x="2774" y="13222"/>
                  <a:pt x="2317" y="13413"/>
                  <a:pt x="1978" y="13756"/>
                </a:cubicBezTo>
                <a:lnTo>
                  <a:pt x="2027" y="13805"/>
                </a:lnTo>
                <a:cubicBezTo>
                  <a:pt x="2353" y="13475"/>
                  <a:pt x="2791" y="13291"/>
                  <a:pt x="3260" y="13287"/>
                </a:cubicBezTo>
                <a:cubicBezTo>
                  <a:pt x="3742" y="13287"/>
                  <a:pt x="4204" y="13483"/>
                  <a:pt x="4538" y="13830"/>
                </a:cubicBezTo>
                <a:cubicBezTo>
                  <a:pt x="4408" y="13952"/>
                  <a:pt x="4285" y="14084"/>
                  <a:pt x="4176" y="14222"/>
                </a:cubicBezTo>
                <a:cubicBezTo>
                  <a:pt x="3942" y="13968"/>
                  <a:pt x="3616" y="13822"/>
                  <a:pt x="3274" y="13822"/>
                </a:cubicBezTo>
                <a:cubicBezTo>
                  <a:pt x="3269" y="13822"/>
                  <a:pt x="3265" y="13822"/>
                  <a:pt x="3260" y="13822"/>
                </a:cubicBezTo>
                <a:cubicBezTo>
                  <a:pt x="2930" y="13822"/>
                  <a:pt x="2619" y="13957"/>
                  <a:pt x="2391" y="14197"/>
                </a:cubicBezTo>
                <a:lnTo>
                  <a:pt x="2440" y="14242"/>
                </a:lnTo>
                <a:cubicBezTo>
                  <a:pt x="2656" y="14018"/>
                  <a:pt x="2950" y="13891"/>
                  <a:pt x="3260" y="13891"/>
                </a:cubicBezTo>
                <a:cubicBezTo>
                  <a:pt x="3265" y="13891"/>
                  <a:pt x="3269" y="13891"/>
                  <a:pt x="3274" y="13891"/>
                </a:cubicBezTo>
                <a:cubicBezTo>
                  <a:pt x="3604" y="13891"/>
                  <a:pt x="3913" y="14034"/>
                  <a:pt x="4131" y="14280"/>
                </a:cubicBezTo>
                <a:cubicBezTo>
                  <a:pt x="3882" y="14598"/>
                  <a:pt x="3677" y="14957"/>
                  <a:pt x="3534" y="15349"/>
                </a:cubicBezTo>
                <a:cubicBezTo>
                  <a:pt x="3436" y="15345"/>
                  <a:pt x="3338" y="15341"/>
                  <a:pt x="3240" y="15341"/>
                </a:cubicBezTo>
                <a:cubicBezTo>
                  <a:pt x="1946" y="15349"/>
                  <a:pt x="732" y="15995"/>
                  <a:pt x="1" y="17064"/>
                </a:cubicBezTo>
                <a:lnTo>
                  <a:pt x="59" y="17106"/>
                </a:lnTo>
                <a:cubicBezTo>
                  <a:pt x="777" y="16052"/>
                  <a:pt x="1965" y="15419"/>
                  <a:pt x="3240" y="15411"/>
                </a:cubicBezTo>
                <a:cubicBezTo>
                  <a:pt x="3248" y="15411"/>
                  <a:pt x="3255" y="15411"/>
                  <a:pt x="3263" y="15411"/>
                </a:cubicBezTo>
                <a:cubicBezTo>
                  <a:pt x="4541" y="15411"/>
                  <a:pt x="5732" y="16038"/>
                  <a:pt x="6459" y="17089"/>
                </a:cubicBezTo>
                <a:cubicBezTo>
                  <a:pt x="6238" y="17138"/>
                  <a:pt x="6021" y="17207"/>
                  <a:pt x="5813" y="17290"/>
                </a:cubicBezTo>
                <a:cubicBezTo>
                  <a:pt x="5196" y="16501"/>
                  <a:pt x="4265" y="16052"/>
                  <a:pt x="3264" y="16052"/>
                </a:cubicBezTo>
                <a:lnTo>
                  <a:pt x="3244" y="16052"/>
                </a:lnTo>
                <a:cubicBezTo>
                  <a:pt x="2268" y="16056"/>
                  <a:pt x="1358" y="16497"/>
                  <a:pt x="740" y="17256"/>
                </a:cubicBezTo>
                <a:lnTo>
                  <a:pt x="798" y="17298"/>
                </a:lnTo>
                <a:cubicBezTo>
                  <a:pt x="1398" y="16555"/>
                  <a:pt x="2289" y="16125"/>
                  <a:pt x="3244" y="16121"/>
                </a:cubicBezTo>
                <a:cubicBezTo>
                  <a:pt x="3253" y="16121"/>
                  <a:pt x="3262" y="16121"/>
                  <a:pt x="3270" y="16121"/>
                </a:cubicBezTo>
                <a:cubicBezTo>
                  <a:pt x="4241" y="16121"/>
                  <a:pt x="5141" y="16557"/>
                  <a:pt x="5748" y="17318"/>
                </a:cubicBezTo>
                <a:cubicBezTo>
                  <a:pt x="5539" y="17407"/>
                  <a:pt x="5343" y="17514"/>
                  <a:pt x="5156" y="17637"/>
                </a:cubicBezTo>
                <a:cubicBezTo>
                  <a:pt x="4678" y="17089"/>
                  <a:pt x="3987" y="16779"/>
                  <a:pt x="3264" y="16779"/>
                </a:cubicBezTo>
                <a:lnTo>
                  <a:pt x="3248" y="16779"/>
                </a:lnTo>
                <a:cubicBezTo>
                  <a:pt x="2553" y="16783"/>
                  <a:pt x="1884" y="17077"/>
                  <a:pt x="1414" y="17592"/>
                </a:cubicBezTo>
                <a:lnTo>
                  <a:pt x="1467" y="17637"/>
                </a:lnTo>
                <a:cubicBezTo>
                  <a:pt x="1925" y="17143"/>
                  <a:pt x="2574" y="16853"/>
                  <a:pt x="3248" y="16849"/>
                </a:cubicBezTo>
                <a:lnTo>
                  <a:pt x="3264" y="16849"/>
                </a:lnTo>
                <a:cubicBezTo>
                  <a:pt x="3967" y="16849"/>
                  <a:pt x="4629" y="17151"/>
                  <a:pt x="5094" y="17673"/>
                </a:cubicBezTo>
                <a:cubicBezTo>
                  <a:pt x="4416" y="18135"/>
                  <a:pt x="3882" y="18800"/>
                  <a:pt x="3591" y="19605"/>
                </a:cubicBezTo>
                <a:cubicBezTo>
                  <a:pt x="3477" y="19593"/>
                  <a:pt x="3362" y="19588"/>
                  <a:pt x="3244" y="19588"/>
                </a:cubicBezTo>
                <a:cubicBezTo>
                  <a:pt x="1950" y="19597"/>
                  <a:pt x="736" y="20242"/>
                  <a:pt x="5" y="21317"/>
                </a:cubicBezTo>
                <a:lnTo>
                  <a:pt x="63" y="21353"/>
                </a:lnTo>
                <a:cubicBezTo>
                  <a:pt x="781" y="20304"/>
                  <a:pt x="1974" y="19671"/>
                  <a:pt x="3244" y="19662"/>
                </a:cubicBezTo>
                <a:cubicBezTo>
                  <a:pt x="3252" y="19662"/>
                  <a:pt x="3260" y="19662"/>
                  <a:pt x="3268" y="19662"/>
                </a:cubicBezTo>
                <a:cubicBezTo>
                  <a:pt x="4542" y="19662"/>
                  <a:pt x="5728" y="20281"/>
                  <a:pt x="6459" y="21328"/>
                </a:cubicBezTo>
                <a:cubicBezTo>
                  <a:pt x="6234" y="21373"/>
                  <a:pt x="6018" y="21439"/>
                  <a:pt x="5805" y="21520"/>
                </a:cubicBezTo>
                <a:cubicBezTo>
                  <a:pt x="5184" y="20745"/>
                  <a:pt x="4265" y="20299"/>
                  <a:pt x="3269" y="20299"/>
                </a:cubicBezTo>
                <a:lnTo>
                  <a:pt x="3248" y="20299"/>
                </a:lnTo>
                <a:cubicBezTo>
                  <a:pt x="2272" y="20304"/>
                  <a:pt x="1361" y="20745"/>
                  <a:pt x="749" y="21505"/>
                </a:cubicBezTo>
                <a:lnTo>
                  <a:pt x="802" y="21549"/>
                </a:lnTo>
                <a:cubicBezTo>
                  <a:pt x="1402" y="20806"/>
                  <a:pt x="2297" y="20378"/>
                  <a:pt x="3248" y="20369"/>
                </a:cubicBezTo>
                <a:cubicBezTo>
                  <a:pt x="3253" y="20369"/>
                  <a:pt x="3257" y="20369"/>
                  <a:pt x="3262" y="20369"/>
                </a:cubicBezTo>
                <a:cubicBezTo>
                  <a:pt x="4233" y="20369"/>
                  <a:pt x="5129" y="20798"/>
                  <a:pt x="5735" y="21549"/>
                </a:cubicBezTo>
                <a:cubicBezTo>
                  <a:pt x="5527" y="21635"/>
                  <a:pt x="5327" y="21741"/>
                  <a:pt x="5139" y="21864"/>
                </a:cubicBezTo>
                <a:cubicBezTo>
                  <a:pt x="4660" y="21332"/>
                  <a:pt x="3980" y="21026"/>
                  <a:pt x="3266" y="21026"/>
                </a:cubicBezTo>
                <a:cubicBezTo>
                  <a:pt x="3261" y="21026"/>
                  <a:pt x="3257" y="21026"/>
                  <a:pt x="3252" y="21026"/>
                </a:cubicBezTo>
                <a:cubicBezTo>
                  <a:pt x="2558" y="21030"/>
                  <a:pt x="1892" y="21328"/>
                  <a:pt x="1418" y="21839"/>
                </a:cubicBezTo>
                <a:lnTo>
                  <a:pt x="1471" y="21888"/>
                </a:lnTo>
                <a:cubicBezTo>
                  <a:pt x="1929" y="21390"/>
                  <a:pt x="2578" y="21104"/>
                  <a:pt x="3252" y="21100"/>
                </a:cubicBezTo>
                <a:lnTo>
                  <a:pt x="3269" y="21100"/>
                </a:lnTo>
                <a:cubicBezTo>
                  <a:pt x="3959" y="21100"/>
                  <a:pt x="4617" y="21390"/>
                  <a:pt x="5078" y="21901"/>
                </a:cubicBezTo>
                <a:cubicBezTo>
                  <a:pt x="4906" y="22015"/>
                  <a:pt x="4743" y="22142"/>
                  <a:pt x="4587" y="22280"/>
                </a:cubicBezTo>
                <a:cubicBezTo>
                  <a:pt x="4244" y="21921"/>
                  <a:pt x="3767" y="21717"/>
                  <a:pt x="3269" y="21717"/>
                </a:cubicBezTo>
                <a:lnTo>
                  <a:pt x="3256" y="21717"/>
                </a:lnTo>
                <a:cubicBezTo>
                  <a:pt x="2774" y="21720"/>
                  <a:pt x="2317" y="21909"/>
                  <a:pt x="1978" y="22252"/>
                </a:cubicBezTo>
                <a:lnTo>
                  <a:pt x="2027" y="22305"/>
                </a:lnTo>
                <a:cubicBezTo>
                  <a:pt x="2353" y="21974"/>
                  <a:pt x="2791" y="21790"/>
                  <a:pt x="3260" y="21786"/>
                </a:cubicBezTo>
                <a:lnTo>
                  <a:pt x="3269" y="21786"/>
                </a:lnTo>
                <a:cubicBezTo>
                  <a:pt x="3746" y="21786"/>
                  <a:pt x="4208" y="21982"/>
                  <a:pt x="4538" y="22329"/>
                </a:cubicBezTo>
                <a:cubicBezTo>
                  <a:pt x="4408" y="22452"/>
                  <a:pt x="4285" y="22583"/>
                  <a:pt x="4176" y="22721"/>
                </a:cubicBezTo>
                <a:cubicBezTo>
                  <a:pt x="3942" y="22468"/>
                  <a:pt x="3616" y="22321"/>
                  <a:pt x="3274" y="22321"/>
                </a:cubicBezTo>
                <a:cubicBezTo>
                  <a:pt x="3269" y="22321"/>
                  <a:pt x="3265" y="22321"/>
                  <a:pt x="3260" y="22321"/>
                </a:cubicBezTo>
                <a:cubicBezTo>
                  <a:pt x="2930" y="22321"/>
                  <a:pt x="2619" y="22456"/>
                  <a:pt x="2391" y="22693"/>
                </a:cubicBezTo>
                <a:lnTo>
                  <a:pt x="2440" y="22742"/>
                </a:lnTo>
                <a:cubicBezTo>
                  <a:pt x="2656" y="22517"/>
                  <a:pt x="2950" y="22391"/>
                  <a:pt x="3260" y="22391"/>
                </a:cubicBezTo>
                <a:cubicBezTo>
                  <a:pt x="3265" y="22391"/>
                  <a:pt x="3269" y="22391"/>
                  <a:pt x="3274" y="22391"/>
                </a:cubicBezTo>
                <a:cubicBezTo>
                  <a:pt x="3604" y="22391"/>
                  <a:pt x="3913" y="22532"/>
                  <a:pt x="4131" y="22774"/>
                </a:cubicBezTo>
                <a:cubicBezTo>
                  <a:pt x="3882" y="23098"/>
                  <a:pt x="3677" y="23456"/>
                  <a:pt x="3534" y="23849"/>
                </a:cubicBezTo>
                <a:cubicBezTo>
                  <a:pt x="3436" y="23845"/>
                  <a:pt x="3338" y="23841"/>
                  <a:pt x="3240" y="23841"/>
                </a:cubicBezTo>
                <a:cubicBezTo>
                  <a:pt x="1946" y="23849"/>
                  <a:pt x="732" y="24494"/>
                  <a:pt x="1" y="25564"/>
                </a:cubicBezTo>
                <a:lnTo>
                  <a:pt x="59" y="25605"/>
                </a:lnTo>
                <a:cubicBezTo>
                  <a:pt x="777" y="24551"/>
                  <a:pt x="1965" y="23918"/>
                  <a:pt x="3240" y="23910"/>
                </a:cubicBezTo>
                <a:cubicBezTo>
                  <a:pt x="3248" y="23910"/>
                  <a:pt x="3257" y="23910"/>
                  <a:pt x="3266" y="23910"/>
                </a:cubicBezTo>
                <a:cubicBezTo>
                  <a:pt x="4543" y="23910"/>
                  <a:pt x="5732" y="24538"/>
                  <a:pt x="6459" y="25588"/>
                </a:cubicBezTo>
                <a:cubicBezTo>
                  <a:pt x="6238" y="25637"/>
                  <a:pt x="6021" y="25703"/>
                  <a:pt x="5813" y="25788"/>
                </a:cubicBezTo>
                <a:cubicBezTo>
                  <a:pt x="5196" y="25000"/>
                  <a:pt x="4265" y="24547"/>
                  <a:pt x="3264" y="24547"/>
                </a:cubicBezTo>
                <a:lnTo>
                  <a:pt x="3244" y="24547"/>
                </a:lnTo>
                <a:cubicBezTo>
                  <a:pt x="2268" y="24555"/>
                  <a:pt x="1358" y="24992"/>
                  <a:pt x="740" y="25752"/>
                </a:cubicBezTo>
                <a:lnTo>
                  <a:pt x="798" y="25797"/>
                </a:lnTo>
                <a:cubicBezTo>
                  <a:pt x="1398" y="25053"/>
                  <a:pt x="2289" y="24625"/>
                  <a:pt x="3244" y="24617"/>
                </a:cubicBezTo>
                <a:cubicBezTo>
                  <a:pt x="3250" y="24617"/>
                  <a:pt x="3255" y="24617"/>
                  <a:pt x="3261" y="24617"/>
                </a:cubicBezTo>
                <a:cubicBezTo>
                  <a:pt x="4235" y="24617"/>
                  <a:pt x="5139" y="25054"/>
                  <a:pt x="5748" y="25818"/>
                </a:cubicBezTo>
                <a:cubicBezTo>
                  <a:pt x="5539" y="25907"/>
                  <a:pt x="5343" y="26014"/>
                  <a:pt x="5156" y="26136"/>
                </a:cubicBezTo>
                <a:cubicBezTo>
                  <a:pt x="4677" y="25589"/>
                  <a:pt x="3990" y="25279"/>
                  <a:pt x="3265" y="25279"/>
                </a:cubicBezTo>
                <a:cubicBezTo>
                  <a:pt x="3260" y="25279"/>
                  <a:pt x="3254" y="25279"/>
                  <a:pt x="3248" y="25279"/>
                </a:cubicBezTo>
                <a:cubicBezTo>
                  <a:pt x="2553" y="25283"/>
                  <a:pt x="1884" y="25577"/>
                  <a:pt x="1414" y="26087"/>
                </a:cubicBezTo>
                <a:lnTo>
                  <a:pt x="1467" y="26136"/>
                </a:lnTo>
                <a:cubicBezTo>
                  <a:pt x="1925" y="25637"/>
                  <a:pt x="2574" y="25352"/>
                  <a:pt x="3248" y="25347"/>
                </a:cubicBezTo>
                <a:cubicBezTo>
                  <a:pt x="3253" y="25347"/>
                  <a:pt x="3257" y="25347"/>
                  <a:pt x="3262" y="25347"/>
                </a:cubicBezTo>
                <a:cubicBezTo>
                  <a:pt x="3964" y="25347"/>
                  <a:pt x="4632" y="25650"/>
                  <a:pt x="5094" y="26173"/>
                </a:cubicBezTo>
                <a:cubicBezTo>
                  <a:pt x="4416" y="26634"/>
                  <a:pt x="3882" y="27300"/>
                  <a:pt x="3591" y="28105"/>
                </a:cubicBezTo>
                <a:cubicBezTo>
                  <a:pt x="3485" y="28092"/>
                  <a:pt x="3379" y="28088"/>
                  <a:pt x="3269" y="28088"/>
                </a:cubicBezTo>
                <a:lnTo>
                  <a:pt x="3244" y="28088"/>
                </a:lnTo>
                <a:cubicBezTo>
                  <a:pt x="1950" y="28097"/>
                  <a:pt x="736" y="28742"/>
                  <a:pt x="5" y="29812"/>
                </a:cubicBezTo>
                <a:lnTo>
                  <a:pt x="63" y="29852"/>
                </a:lnTo>
                <a:cubicBezTo>
                  <a:pt x="781" y="28799"/>
                  <a:pt x="1974" y="28165"/>
                  <a:pt x="3244" y="28158"/>
                </a:cubicBezTo>
                <a:cubicBezTo>
                  <a:pt x="3249" y="28158"/>
                  <a:pt x="3253" y="28158"/>
                  <a:pt x="3257" y="28158"/>
                </a:cubicBezTo>
                <a:cubicBezTo>
                  <a:pt x="4534" y="28158"/>
                  <a:pt x="5726" y="28777"/>
                  <a:pt x="6459" y="29828"/>
                </a:cubicBezTo>
                <a:cubicBezTo>
                  <a:pt x="6234" y="29873"/>
                  <a:pt x="6018" y="29939"/>
                  <a:pt x="5805" y="30020"/>
                </a:cubicBezTo>
                <a:cubicBezTo>
                  <a:pt x="5184" y="29244"/>
                  <a:pt x="4265" y="28799"/>
                  <a:pt x="3269" y="28799"/>
                </a:cubicBezTo>
                <a:lnTo>
                  <a:pt x="3248" y="28799"/>
                </a:lnTo>
                <a:cubicBezTo>
                  <a:pt x="2272" y="28803"/>
                  <a:pt x="1361" y="29244"/>
                  <a:pt x="749" y="30003"/>
                </a:cubicBezTo>
                <a:lnTo>
                  <a:pt x="802" y="30045"/>
                </a:lnTo>
                <a:cubicBezTo>
                  <a:pt x="1402" y="29305"/>
                  <a:pt x="2297" y="28872"/>
                  <a:pt x="3248" y="28868"/>
                </a:cubicBezTo>
                <a:cubicBezTo>
                  <a:pt x="3253" y="28868"/>
                  <a:pt x="3257" y="28868"/>
                  <a:pt x="3262" y="28868"/>
                </a:cubicBezTo>
                <a:cubicBezTo>
                  <a:pt x="4233" y="28868"/>
                  <a:pt x="5129" y="29296"/>
                  <a:pt x="5735" y="30048"/>
                </a:cubicBezTo>
                <a:cubicBezTo>
                  <a:pt x="5527" y="30135"/>
                  <a:pt x="5327" y="30241"/>
                  <a:pt x="5139" y="30359"/>
                </a:cubicBezTo>
                <a:cubicBezTo>
                  <a:pt x="4661" y="29828"/>
                  <a:pt x="3984" y="29526"/>
                  <a:pt x="3269" y="29526"/>
                </a:cubicBezTo>
                <a:lnTo>
                  <a:pt x="3252" y="29526"/>
                </a:lnTo>
                <a:cubicBezTo>
                  <a:pt x="2558" y="29530"/>
                  <a:pt x="1892" y="29828"/>
                  <a:pt x="1418" y="30339"/>
                </a:cubicBezTo>
                <a:lnTo>
                  <a:pt x="1471" y="30384"/>
                </a:lnTo>
                <a:cubicBezTo>
                  <a:pt x="1929" y="29890"/>
                  <a:pt x="2578" y="29600"/>
                  <a:pt x="3252" y="29596"/>
                </a:cubicBezTo>
                <a:lnTo>
                  <a:pt x="3269" y="29596"/>
                </a:lnTo>
                <a:cubicBezTo>
                  <a:pt x="3959" y="29596"/>
                  <a:pt x="4617" y="29890"/>
                  <a:pt x="5078" y="30400"/>
                </a:cubicBezTo>
                <a:cubicBezTo>
                  <a:pt x="4906" y="30514"/>
                  <a:pt x="4743" y="30641"/>
                  <a:pt x="4587" y="30780"/>
                </a:cubicBezTo>
                <a:cubicBezTo>
                  <a:pt x="4244" y="30420"/>
                  <a:pt x="3767" y="30216"/>
                  <a:pt x="3269" y="30216"/>
                </a:cubicBezTo>
                <a:lnTo>
                  <a:pt x="3256" y="30216"/>
                </a:lnTo>
                <a:cubicBezTo>
                  <a:pt x="2774" y="30220"/>
                  <a:pt x="2317" y="30408"/>
                  <a:pt x="1978" y="30751"/>
                </a:cubicBezTo>
                <a:lnTo>
                  <a:pt x="2027" y="30800"/>
                </a:lnTo>
                <a:cubicBezTo>
                  <a:pt x="2353" y="30474"/>
                  <a:pt x="2791" y="30290"/>
                  <a:pt x="3260" y="30286"/>
                </a:cubicBezTo>
                <a:lnTo>
                  <a:pt x="3269" y="30286"/>
                </a:lnTo>
                <a:cubicBezTo>
                  <a:pt x="3746" y="30286"/>
                  <a:pt x="4208" y="30482"/>
                  <a:pt x="4538" y="30829"/>
                </a:cubicBezTo>
                <a:cubicBezTo>
                  <a:pt x="4408" y="30951"/>
                  <a:pt x="4285" y="31082"/>
                  <a:pt x="4176" y="31221"/>
                </a:cubicBezTo>
                <a:cubicBezTo>
                  <a:pt x="3942" y="30964"/>
                  <a:pt x="3616" y="30817"/>
                  <a:pt x="3269" y="30817"/>
                </a:cubicBezTo>
                <a:lnTo>
                  <a:pt x="3260" y="30817"/>
                </a:lnTo>
                <a:cubicBezTo>
                  <a:pt x="2930" y="30821"/>
                  <a:pt x="2619" y="30955"/>
                  <a:pt x="2391" y="31192"/>
                </a:cubicBezTo>
                <a:lnTo>
                  <a:pt x="2440" y="31241"/>
                </a:lnTo>
                <a:cubicBezTo>
                  <a:pt x="2656" y="31017"/>
                  <a:pt x="2950" y="30890"/>
                  <a:pt x="3260" y="30890"/>
                </a:cubicBezTo>
                <a:lnTo>
                  <a:pt x="3269" y="30890"/>
                </a:lnTo>
                <a:cubicBezTo>
                  <a:pt x="3599" y="30890"/>
                  <a:pt x="3910" y="31029"/>
                  <a:pt x="4131" y="31274"/>
                </a:cubicBezTo>
                <a:cubicBezTo>
                  <a:pt x="3882" y="31596"/>
                  <a:pt x="3677" y="31956"/>
                  <a:pt x="3534" y="32348"/>
                </a:cubicBezTo>
                <a:cubicBezTo>
                  <a:pt x="3436" y="32340"/>
                  <a:pt x="3338" y="32340"/>
                  <a:pt x="3240" y="32340"/>
                </a:cubicBezTo>
                <a:cubicBezTo>
                  <a:pt x="1946" y="32348"/>
                  <a:pt x="732" y="32989"/>
                  <a:pt x="1" y="34063"/>
                </a:cubicBezTo>
                <a:lnTo>
                  <a:pt x="59" y="34101"/>
                </a:lnTo>
                <a:cubicBezTo>
                  <a:pt x="777" y="33051"/>
                  <a:pt x="1965" y="32418"/>
                  <a:pt x="3240" y="32410"/>
                </a:cubicBezTo>
                <a:lnTo>
                  <a:pt x="3264" y="32410"/>
                </a:lnTo>
                <a:cubicBezTo>
                  <a:pt x="4543" y="32410"/>
                  <a:pt x="5731" y="33034"/>
                  <a:pt x="6459" y="34088"/>
                </a:cubicBezTo>
                <a:cubicBezTo>
                  <a:pt x="6238" y="34137"/>
                  <a:pt x="6021" y="34203"/>
                  <a:pt x="5813" y="34288"/>
                </a:cubicBezTo>
                <a:cubicBezTo>
                  <a:pt x="5194" y="33500"/>
                  <a:pt x="4275" y="33047"/>
                  <a:pt x="3273" y="33047"/>
                </a:cubicBezTo>
                <a:cubicBezTo>
                  <a:pt x="3264" y="33047"/>
                  <a:pt x="3254" y="33047"/>
                  <a:pt x="3244" y="33047"/>
                </a:cubicBezTo>
                <a:cubicBezTo>
                  <a:pt x="2268" y="33055"/>
                  <a:pt x="1358" y="33492"/>
                  <a:pt x="740" y="34252"/>
                </a:cubicBezTo>
                <a:lnTo>
                  <a:pt x="798" y="34297"/>
                </a:lnTo>
                <a:cubicBezTo>
                  <a:pt x="1398" y="33553"/>
                  <a:pt x="2289" y="33124"/>
                  <a:pt x="3244" y="33116"/>
                </a:cubicBezTo>
                <a:cubicBezTo>
                  <a:pt x="3253" y="33116"/>
                  <a:pt x="3262" y="33115"/>
                  <a:pt x="3270" y="33115"/>
                </a:cubicBezTo>
                <a:cubicBezTo>
                  <a:pt x="4241" y="33115"/>
                  <a:pt x="5141" y="33556"/>
                  <a:pt x="5748" y="34316"/>
                </a:cubicBezTo>
                <a:cubicBezTo>
                  <a:pt x="5539" y="34407"/>
                  <a:pt x="5343" y="34512"/>
                  <a:pt x="5156" y="34635"/>
                </a:cubicBezTo>
                <a:cubicBezTo>
                  <a:pt x="4678" y="34088"/>
                  <a:pt x="3991" y="33777"/>
                  <a:pt x="3264" y="33777"/>
                </a:cubicBezTo>
                <a:lnTo>
                  <a:pt x="3248" y="33777"/>
                </a:lnTo>
                <a:cubicBezTo>
                  <a:pt x="2553" y="33782"/>
                  <a:pt x="1884" y="34076"/>
                  <a:pt x="1414" y="34586"/>
                </a:cubicBezTo>
                <a:lnTo>
                  <a:pt x="1467" y="34635"/>
                </a:lnTo>
                <a:cubicBezTo>
                  <a:pt x="1925" y="34137"/>
                  <a:pt x="2574" y="33851"/>
                  <a:pt x="3248" y="33847"/>
                </a:cubicBezTo>
                <a:cubicBezTo>
                  <a:pt x="3257" y="33847"/>
                  <a:pt x="3266" y="33847"/>
                  <a:pt x="3275" y="33847"/>
                </a:cubicBezTo>
                <a:cubicBezTo>
                  <a:pt x="3972" y="33847"/>
                  <a:pt x="4634" y="34148"/>
                  <a:pt x="5094" y="34672"/>
                </a:cubicBezTo>
                <a:cubicBezTo>
                  <a:pt x="4416" y="35130"/>
                  <a:pt x="3882" y="35799"/>
                  <a:pt x="3591" y="36600"/>
                </a:cubicBezTo>
                <a:cubicBezTo>
                  <a:pt x="3477" y="36591"/>
                  <a:pt x="3362" y="36588"/>
                  <a:pt x="3244" y="36588"/>
                </a:cubicBezTo>
                <a:cubicBezTo>
                  <a:pt x="1950" y="36595"/>
                  <a:pt x="736" y="37241"/>
                  <a:pt x="5" y="38311"/>
                </a:cubicBezTo>
                <a:lnTo>
                  <a:pt x="63" y="38352"/>
                </a:lnTo>
                <a:cubicBezTo>
                  <a:pt x="781" y="37298"/>
                  <a:pt x="1974" y="36665"/>
                  <a:pt x="3244" y="36657"/>
                </a:cubicBezTo>
                <a:cubicBezTo>
                  <a:pt x="3249" y="36657"/>
                  <a:pt x="3253" y="36657"/>
                  <a:pt x="3257" y="36657"/>
                </a:cubicBezTo>
                <a:cubicBezTo>
                  <a:pt x="4534" y="36657"/>
                  <a:pt x="5726" y="37277"/>
                  <a:pt x="6459" y="38324"/>
                </a:cubicBezTo>
                <a:cubicBezTo>
                  <a:pt x="6234" y="38373"/>
                  <a:pt x="6018" y="38438"/>
                  <a:pt x="5805" y="38520"/>
                </a:cubicBezTo>
                <a:cubicBezTo>
                  <a:pt x="5186" y="37742"/>
                  <a:pt x="4269" y="37298"/>
                  <a:pt x="3275" y="37298"/>
                </a:cubicBezTo>
                <a:cubicBezTo>
                  <a:pt x="3266" y="37298"/>
                  <a:pt x="3257" y="37298"/>
                  <a:pt x="3248" y="37298"/>
                </a:cubicBezTo>
                <a:cubicBezTo>
                  <a:pt x="2272" y="37302"/>
                  <a:pt x="1361" y="37743"/>
                  <a:pt x="749" y="38503"/>
                </a:cubicBezTo>
                <a:lnTo>
                  <a:pt x="802" y="38544"/>
                </a:lnTo>
                <a:cubicBezTo>
                  <a:pt x="1402" y="37801"/>
                  <a:pt x="2297" y="37372"/>
                  <a:pt x="3248" y="37368"/>
                </a:cubicBezTo>
                <a:lnTo>
                  <a:pt x="3269" y="37368"/>
                </a:lnTo>
                <a:cubicBezTo>
                  <a:pt x="4236" y="37368"/>
                  <a:pt x="5131" y="37796"/>
                  <a:pt x="5735" y="38548"/>
                </a:cubicBezTo>
                <a:cubicBezTo>
                  <a:pt x="5527" y="38634"/>
                  <a:pt x="5327" y="38740"/>
                  <a:pt x="5139" y="38859"/>
                </a:cubicBezTo>
                <a:cubicBezTo>
                  <a:pt x="4660" y="38327"/>
                  <a:pt x="3983" y="38026"/>
                  <a:pt x="3266" y="38026"/>
                </a:cubicBezTo>
                <a:cubicBezTo>
                  <a:pt x="3262" y="38026"/>
                  <a:pt x="3257" y="38026"/>
                  <a:pt x="3252" y="38026"/>
                </a:cubicBezTo>
                <a:cubicBezTo>
                  <a:pt x="2558" y="38029"/>
                  <a:pt x="1892" y="38327"/>
                  <a:pt x="1418" y="38838"/>
                </a:cubicBezTo>
                <a:lnTo>
                  <a:pt x="1471" y="38883"/>
                </a:lnTo>
                <a:cubicBezTo>
                  <a:pt x="1929" y="38389"/>
                  <a:pt x="2578" y="38099"/>
                  <a:pt x="3252" y="38095"/>
                </a:cubicBezTo>
                <a:lnTo>
                  <a:pt x="3269" y="38095"/>
                </a:lnTo>
                <a:cubicBezTo>
                  <a:pt x="3959" y="38095"/>
                  <a:pt x="4617" y="38389"/>
                  <a:pt x="5078" y="38899"/>
                </a:cubicBezTo>
                <a:cubicBezTo>
                  <a:pt x="4906" y="39010"/>
                  <a:pt x="4743" y="39140"/>
                  <a:pt x="4587" y="39279"/>
                </a:cubicBezTo>
                <a:cubicBezTo>
                  <a:pt x="4244" y="38920"/>
                  <a:pt x="3767" y="38716"/>
                  <a:pt x="3269" y="38716"/>
                </a:cubicBezTo>
                <a:lnTo>
                  <a:pt x="3256" y="38716"/>
                </a:lnTo>
                <a:cubicBezTo>
                  <a:pt x="2774" y="38716"/>
                  <a:pt x="2317" y="38908"/>
                  <a:pt x="1978" y="39251"/>
                </a:cubicBezTo>
                <a:lnTo>
                  <a:pt x="2027" y="39300"/>
                </a:lnTo>
                <a:cubicBezTo>
                  <a:pt x="2353" y="38969"/>
                  <a:pt x="2791" y="38785"/>
                  <a:pt x="3260" y="38785"/>
                </a:cubicBezTo>
                <a:lnTo>
                  <a:pt x="3269" y="38785"/>
                </a:lnTo>
                <a:cubicBezTo>
                  <a:pt x="3746" y="38785"/>
                  <a:pt x="4208" y="38981"/>
                  <a:pt x="4538" y="39324"/>
                </a:cubicBezTo>
                <a:cubicBezTo>
                  <a:pt x="4408" y="39447"/>
                  <a:pt x="4285" y="39577"/>
                  <a:pt x="4176" y="39716"/>
                </a:cubicBezTo>
                <a:cubicBezTo>
                  <a:pt x="3938" y="39459"/>
                  <a:pt x="3612" y="39316"/>
                  <a:pt x="3260" y="39316"/>
                </a:cubicBezTo>
                <a:cubicBezTo>
                  <a:pt x="2930" y="39320"/>
                  <a:pt x="2619" y="39451"/>
                  <a:pt x="2391" y="39692"/>
                </a:cubicBezTo>
                <a:lnTo>
                  <a:pt x="2440" y="39741"/>
                </a:lnTo>
                <a:cubicBezTo>
                  <a:pt x="2656" y="39516"/>
                  <a:pt x="2950" y="39389"/>
                  <a:pt x="3260" y="39385"/>
                </a:cubicBezTo>
                <a:lnTo>
                  <a:pt x="3269" y="39385"/>
                </a:lnTo>
                <a:cubicBezTo>
                  <a:pt x="3599" y="39385"/>
                  <a:pt x="3910" y="39528"/>
                  <a:pt x="4131" y="39773"/>
                </a:cubicBezTo>
                <a:cubicBezTo>
                  <a:pt x="3882" y="40092"/>
                  <a:pt x="3677" y="40456"/>
                  <a:pt x="3534" y="40848"/>
                </a:cubicBezTo>
                <a:cubicBezTo>
                  <a:pt x="3444" y="40840"/>
                  <a:pt x="3354" y="40835"/>
                  <a:pt x="3264" y="40835"/>
                </a:cubicBezTo>
                <a:lnTo>
                  <a:pt x="3240" y="40835"/>
                </a:lnTo>
                <a:cubicBezTo>
                  <a:pt x="1946" y="40844"/>
                  <a:pt x="732" y="41489"/>
                  <a:pt x="1" y="42563"/>
                </a:cubicBezTo>
                <a:lnTo>
                  <a:pt x="59" y="42599"/>
                </a:lnTo>
                <a:cubicBezTo>
                  <a:pt x="777" y="41550"/>
                  <a:pt x="1965" y="40917"/>
                  <a:pt x="3240" y="40908"/>
                </a:cubicBezTo>
                <a:cubicBezTo>
                  <a:pt x="3248" y="40908"/>
                  <a:pt x="3256" y="40908"/>
                  <a:pt x="3264" y="40908"/>
                </a:cubicBezTo>
                <a:cubicBezTo>
                  <a:pt x="4541" y="40908"/>
                  <a:pt x="5732" y="41533"/>
                  <a:pt x="6459" y="42588"/>
                </a:cubicBezTo>
                <a:cubicBezTo>
                  <a:pt x="6238" y="42633"/>
                  <a:pt x="6021" y="42702"/>
                  <a:pt x="5813" y="42787"/>
                </a:cubicBezTo>
                <a:cubicBezTo>
                  <a:pt x="5196" y="41995"/>
                  <a:pt x="4265" y="41546"/>
                  <a:pt x="3264" y="41546"/>
                </a:cubicBezTo>
                <a:lnTo>
                  <a:pt x="3244" y="41546"/>
                </a:lnTo>
                <a:cubicBezTo>
                  <a:pt x="2268" y="41550"/>
                  <a:pt x="1358" y="41992"/>
                  <a:pt x="740" y="42751"/>
                </a:cubicBezTo>
                <a:lnTo>
                  <a:pt x="798" y="42795"/>
                </a:lnTo>
                <a:cubicBezTo>
                  <a:pt x="1398" y="42052"/>
                  <a:pt x="2289" y="41624"/>
                  <a:pt x="3244" y="41615"/>
                </a:cubicBezTo>
                <a:lnTo>
                  <a:pt x="3264" y="41615"/>
                </a:lnTo>
                <a:cubicBezTo>
                  <a:pt x="4240" y="41615"/>
                  <a:pt x="5139" y="42052"/>
                  <a:pt x="5748" y="42816"/>
                </a:cubicBezTo>
                <a:cubicBezTo>
                  <a:pt x="5539" y="42902"/>
                  <a:pt x="5343" y="43008"/>
                  <a:pt x="5156" y="43131"/>
                </a:cubicBezTo>
                <a:cubicBezTo>
                  <a:pt x="4677" y="42587"/>
                  <a:pt x="3988" y="42273"/>
                  <a:pt x="3262" y="42273"/>
                </a:cubicBezTo>
                <a:cubicBezTo>
                  <a:pt x="3257" y="42273"/>
                  <a:pt x="3253" y="42273"/>
                  <a:pt x="3248" y="42273"/>
                </a:cubicBezTo>
                <a:cubicBezTo>
                  <a:pt x="2553" y="42281"/>
                  <a:pt x="1884" y="42575"/>
                  <a:pt x="1414" y="43085"/>
                </a:cubicBezTo>
                <a:lnTo>
                  <a:pt x="1467" y="43134"/>
                </a:lnTo>
                <a:cubicBezTo>
                  <a:pt x="1925" y="42637"/>
                  <a:pt x="2574" y="42350"/>
                  <a:pt x="3248" y="42346"/>
                </a:cubicBezTo>
                <a:lnTo>
                  <a:pt x="3264" y="42346"/>
                </a:lnTo>
                <a:cubicBezTo>
                  <a:pt x="3967" y="42346"/>
                  <a:pt x="4629" y="42644"/>
                  <a:pt x="5094" y="43172"/>
                </a:cubicBezTo>
                <a:cubicBezTo>
                  <a:pt x="4416" y="43629"/>
                  <a:pt x="3882" y="44299"/>
                  <a:pt x="3591" y="45099"/>
                </a:cubicBezTo>
                <a:cubicBezTo>
                  <a:pt x="3485" y="45091"/>
                  <a:pt x="3379" y="45087"/>
                  <a:pt x="3269" y="45087"/>
                </a:cubicBezTo>
                <a:lnTo>
                  <a:pt x="3244" y="45087"/>
                </a:lnTo>
                <a:cubicBezTo>
                  <a:pt x="1950" y="45095"/>
                  <a:pt x="736" y="45741"/>
                  <a:pt x="5" y="46810"/>
                </a:cubicBezTo>
                <a:lnTo>
                  <a:pt x="63" y="46852"/>
                </a:lnTo>
                <a:cubicBezTo>
                  <a:pt x="781" y="45798"/>
                  <a:pt x="1974" y="45165"/>
                  <a:pt x="3244" y="45157"/>
                </a:cubicBezTo>
                <a:cubicBezTo>
                  <a:pt x="3375" y="45157"/>
                  <a:pt x="3509" y="45161"/>
                  <a:pt x="3637" y="45172"/>
                </a:cubicBezTo>
                <a:cubicBezTo>
                  <a:pt x="4768" y="45279"/>
                  <a:pt x="5801" y="45879"/>
                  <a:pt x="6459" y="46823"/>
                </a:cubicBezTo>
                <a:cubicBezTo>
                  <a:pt x="6234" y="46872"/>
                  <a:pt x="6018" y="46937"/>
                  <a:pt x="5805" y="47019"/>
                </a:cubicBezTo>
                <a:cubicBezTo>
                  <a:pt x="5183" y="46238"/>
                  <a:pt x="4261" y="45794"/>
                  <a:pt x="3262" y="45794"/>
                </a:cubicBezTo>
                <a:cubicBezTo>
                  <a:pt x="3257" y="45794"/>
                  <a:pt x="3253" y="45794"/>
                  <a:pt x="3248" y="45794"/>
                </a:cubicBezTo>
                <a:cubicBezTo>
                  <a:pt x="2272" y="45802"/>
                  <a:pt x="1361" y="46239"/>
                  <a:pt x="749" y="46999"/>
                </a:cubicBezTo>
                <a:lnTo>
                  <a:pt x="802" y="47044"/>
                </a:lnTo>
                <a:cubicBezTo>
                  <a:pt x="1402" y="46300"/>
                  <a:pt x="2297" y="45871"/>
                  <a:pt x="3248" y="45867"/>
                </a:cubicBezTo>
                <a:cubicBezTo>
                  <a:pt x="3258" y="45867"/>
                  <a:pt x="3268" y="45867"/>
                  <a:pt x="3278" y="45867"/>
                </a:cubicBezTo>
                <a:cubicBezTo>
                  <a:pt x="4243" y="45867"/>
                  <a:pt x="5133" y="46296"/>
                  <a:pt x="5739" y="47048"/>
                </a:cubicBezTo>
                <a:cubicBezTo>
                  <a:pt x="5527" y="47133"/>
                  <a:pt x="5327" y="47240"/>
                  <a:pt x="5139" y="47358"/>
                </a:cubicBezTo>
                <a:cubicBezTo>
                  <a:pt x="4661" y="46827"/>
                  <a:pt x="3986" y="46525"/>
                  <a:pt x="3270" y="46525"/>
                </a:cubicBezTo>
                <a:cubicBezTo>
                  <a:pt x="3264" y="46525"/>
                  <a:pt x="3258" y="46525"/>
                  <a:pt x="3252" y="46525"/>
                </a:cubicBezTo>
                <a:cubicBezTo>
                  <a:pt x="2558" y="46529"/>
                  <a:pt x="1892" y="46823"/>
                  <a:pt x="1418" y="47338"/>
                </a:cubicBezTo>
                <a:lnTo>
                  <a:pt x="1471" y="47383"/>
                </a:lnTo>
                <a:cubicBezTo>
                  <a:pt x="1929" y="46884"/>
                  <a:pt x="2578" y="46599"/>
                  <a:pt x="3252" y="46594"/>
                </a:cubicBezTo>
                <a:lnTo>
                  <a:pt x="3269" y="46594"/>
                </a:lnTo>
                <a:cubicBezTo>
                  <a:pt x="3959" y="46594"/>
                  <a:pt x="4617" y="46884"/>
                  <a:pt x="5078" y="47395"/>
                </a:cubicBezTo>
                <a:cubicBezTo>
                  <a:pt x="4906" y="47509"/>
                  <a:pt x="4743" y="47640"/>
                  <a:pt x="4587" y="47779"/>
                </a:cubicBezTo>
                <a:cubicBezTo>
                  <a:pt x="4244" y="47419"/>
                  <a:pt x="3767" y="47211"/>
                  <a:pt x="3269" y="47211"/>
                </a:cubicBezTo>
                <a:lnTo>
                  <a:pt x="3256" y="47211"/>
                </a:lnTo>
                <a:cubicBezTo>
                  <a:pt x="2774" y="47215"/>
                  <a:pt x="2317" y="47407"/>
                  <a:pt x="1978" y="47750"/>
                </a:cubicBezTo>
                <a:lnTo>
                  <a:pt x="2027" y="47799"/>
                </a:lnTo>
                <a:cubicBezTo>
                  <a:pt x="2353" y="47468"/>
                  <a:pt x="2791" y="47285"/>
                  <a:pt x="3260" y="47285"/>
                </a:cubicBezTo>
                <a:lnTo>
                  <a:pt x="3269" y="47285"/>
                </a:lnTo>
                <a:cubicBezTo>
                  <a:pt x="3746" y="47285"/>
                  <a:pt x="4208" y="47481"/>
                  <a:pt x="4538" y="47824"/>
                </a:cubicBezTo>
                <a:cubicBezTo>
                  <a:pt x="4408" y="47946"/>
                  <a:pt x="4285" y="48077"/>
                  <a:pt x="4176" y="48216"/>
                </a:cubicBezTo>
                <a:cubicBezTo>
                  <a:pt x="3942" y="47962"/>
                  <a:pt x="3621" y="47815"/>
                  <a:pt x="3274" y="47815"/>
                </a:cubicBezTo>
                <a:cubicBezTo>
                  <a:pt x="3269" y="47815"/>
                  <a:pt x="3265" y="47815"/>
                  <a:pt x="3260" y="47815"/>
                </a:cubicBezTo>
                <a:cubicBezTo>
                  <a:pt x="2930" y="47819"/>
                  <a:pt x="2619" y="47950"/>
                  <a:pt x="2391" y="48191"/>
                </a:cubicBezTo>
                <a:lnTo>
                  <a:pt x="2440" y="48240"/>
                </a:lnTo>
                <a:cubicBezTo>
                  <a:pt x="2656" y="48011"/>
                  <a:pt x="2950" y="47889"/>
                  <a:pt x="3260" y="47885"/>
                </a:cubicBezTo>
                <a:lnTo>
                  <a:pt x="3269" y="47885"/>
                </a:lnTo>
                <a:cubicBezTo>
                  <a:pt x="3599" y="47885"/>
                  <a:pt x="3910" y="48028"/>
                  <a:pt x="4131" y="48273"/>
                </a:cubicBezTo>
                <a:cubicBezTo>
                  <a:pt x="3882" y="48591"/>
                  <a:pt x="3677" y="48951"/>
                  <a:pt x="3534" y="49347"/>
                </a:cubicBezTo>
                <a:cubicBezTo>
                  <a:pt x="3436" y="49338"/>
                  <a:pt x="3338" y="49334"/>
                  <a:pt x="3240" y="49334"/>
                </a:cubicBezTo>
                <a:cubicBezTo>
                  <a:pt x="1946" y="49343"/>
                  <a:pt x="732" y="49988"/>
                  <a:pt x="1" y="51059"/>
                </a:cubicBezTo>
                <a:lnTo>
                  <a:pt x="59" y="51099"/>
                </a:lnTo>
                <a:cubicBezTo>
                  <a:pt x="777" y="50045"/>
                  <a:pt x="1965" y="49412"/>
                  <a:pt x="3240" y="49404"/>
                </a:cubicBezTo>
                <a:lnTo>
                  <a:pt x="3264" y="49404"/>
                </a:lnTo>
                <a:cubicBezTo>
                  <a:pt x="4543" y="49404"/>
                  <a:pt x="5731" y="50033"/>
                  <a:pt x="6459" y="51083"/>
                </a:cubicBezTo>
                <a:cubicBezTo>
                  <a:pt x="6238" y="51132"/>
                  <a:pt x="6021" y="51201"/>
                  <a:pt x="5813" y="51287"/>
                </a:cubicBezTo>
                <a:cubicBezTo>
                  <a:pt x="5194" y="50497"/>
                  <a:pt x="4269" y="50045"/>
                  <a:pt x="3270" y="50045"/>
                </a:cubicBezTo>
                <a:cubicBezTo>
                  <a:pt x="3262" y="50045"/>
                  <a:pt x="3253" y="50045"/>
                  <a:pt x="3244" y="50045"/>
                </a:cubicBezTo>
                <a:cubicBezTo>
                  <a:pt x="2268" y="50049"/>
                  <a:pt x="1358" y="50490"/>
                  <a:pt x="740" y="51250"/>
                </a:cubicBezTo>
                <a:lnTo>
                  <a:pt x="798" y="51295"/>
                </a:lnTo>
                <a:cubicBezTo>
                  <a:pt x="1398" y="50552"/>
                  <a:pt x="2289" y="50119"/>
                  <a:pt x="3244" y="50115"/>
                </a:cubicBezTo>
                <a:cubicBezTo>
                  <a:pt x="3249" y="50115"/>
                  <a:pt x="3253" y="50115"/>
                  <a:pt x="3258" y="50115"/>
                </a:cubicBezTo>
                <a:cubicBezTo>
                  <a:pt x="4233" y="50115"/>
                  <a:pt x="5138" y="50547"/>
                  <a:pt x="5748" y="51312"/>
                </a:cubicBezTo>
                <a:cubicBezTo>
                  <a:pt x="5539" y="51402"/>
                  <a:pt x="5343" y="51508"/>
                  <a:pt x="5156" y="51630"/>
                </a:cubicBezTo>
                <a:cubicBezTo>
                  <a:pt x="4674" y="51087"/>
                  <a:pt x="3987" y="50772"/>
                  <a:pt x="3264" y="50772"/>
                </a:cubicBezTo>
                <a:lnTo>
                  <a:pt x="3248" y="50772"/>
                </a:lnTo>
                <a:cubicBezTo>
                  <a:pt x="2553" y="50776"/>
                  <a:pt x="1884" y="51074"/>
                  <a:pt x="1414" y="51585"/>
                </a:cubicBezTo>
                <a:lnTo>
                  <a:pt x="1467" y="51634"/>
                </a:lnTo>
                <a:cubicBezTo>
                  <a:pt x="1925" y="51136"/>
                  <a:pt x="2574" y="50846"/>
                  <a:pt x="3248" y="50842"/>
                </a:cubicBezTo>
                <a:lnTo>
                  <a:pt x="3264" y="50842"/>
                </a:lnTo>
                <a:cubicBezTo>
                  <a:pt x="3967" y="50842"/>
                  <a:pt x="4629" y="51144"/>
                  <a:pt x="5094" y="51671"/>
                </a:cubicBezTo>
                <a:cubicBezTo>
                  <a:pt x="4400" y="52137"/>
                  <a:pt x="3857" y="52823"/>
                  <a:pt x="3571" y="53647"/>
                </a:cubicBezTo>
                <a:lnTo>
                  <a:pt x="3637" y="53672"/>
                </a:lnTo>
                <a:cubicBezTo>
                  <a:pt x="4176" y="52120"/>
                  <a:pt x="5637" y="51070"/>
                  <a:pt x="7279" y="51063"/>
                </a:cubicBezTo>
                <a:lnTo>
                  <a:pt x="7304" y="51063"/>
                </a:lnTo>
                <a:cubicBezTo>
                  <a:pt x="8949" y="51063"/>
                  <a:pt x="10420" y="52100"/>
                  <a:pt x="10968" y="53651"/>
                </a:cubicBezTo>
                <a:lnTo>
                  <a:pt x="11032" y="53632"/>
                </a:lnTo>
                <a:cubicBezTo>
                  <a:pt x="10881" y="53198"/>
                  <a:pt x="10657" y="52806"/>
                  <a:pt x="10380" y="52463"/>
                </a:cubicBezTo>
                <a:cubicBezTo>
                  <a:pt x="10596" y="52251"/>
                  <a:pt x="10877" y="52137"/>
                  <a:pt x="11175" y="52137"/>
                </a:cubicBezTo>
                <a:lnTo>
                  <a:pt x="11184" y="52137"/>
                </a:lnTo>
                <a:cubicBezTo>
                  <a:pt x="11515" y="52137"/>
                  <a:pt x="11825" y="52275"/>
                  <a:pt x="12046" y="52520"/>
                </a:cubicBezTo>
                <a:cubicBezTo>
                  <a:pt x="11792" y="52843"/>
                  <a:pt x="11588" y="53210"/>
                  <a:pt x="11445" y="53607"/>
                </a:cubicBezTo>
                <a:lnTo>
                  <a:pt x="11511" y="53632"/>
                </a:lnTo>
                <a:cubicBezTo>
                  <a:pt x="12058" y="52104"/>
                  <a:pt x="13516" y="51070"/>
                  <a:pt x="15141" y="51063"/>
                </a:cubicBezTo>
                <a:lnTo>
                  <a:pt x="15166" y="51063"/>
                </a:lnTo>
                <a:cubicBezTo>
                  <a:pt x="16821" y="51063"/>
                  <a:pt x="18291" y="52107"/>
                  <a:pt x="18834" y="53672"/>
                </a:cubicBezTo>
                <a:lnTo>
                  <a:pt x="18899" y="53647"/>
                </a:lnTo>
                <a:cubicBezTo>
                  <a:pt x="18748" y="53219"/>
                  <a:pt x="18531" y="52827"/>
                  <a:pt x="18258" y="52484"/>
                </a:cubicBezTo>
                <a:lnTo>
                  <a:pt x="18258" y="52484"/>
                </a:lnTo>
                <a:lnTo>
                  <a:pt x="18262" y="52488"/>
                </a:lnTo>
                <a:cubicBezTo>
                  <a:pt x="18413" y="52333"/>
                  <a:pt x="18597" y="52226"/>
                  <a:pt x="18801" y="52173"/>
                </a:cubicBezTo>
                <a:cubicBezTo>
                  <a:pt x="18817" y="52169"/>
                  <a:pt x="18838" y="52165"/>
                  <a:pt x="18855" y="52161"/>
                </a:cubicBezTo>
                <a:cubicBezTo>
                  <a:pt x="18891" y="52153"/>
                  <a:pt x="18932" y="52145"/>
                  <a:pt x="18968" y="52141"/>
                </a:cubicBezTo>
                <a:cubicBezTo>
                  <a:pt x="19009" y="52137"/>
                  <a:pt x="19046" y="52137"/>
                  <a:pt x="19087" y="52137"/>
                </a:cubicBezTo>
                <a:lnTo>
                  <a:pt x="19091" y="52137"/>
                </a:lnTo>
                <a:cubicBezTo>
                  <a:pt x="19430" y="52137"/>
                  <a:pt x="19752" y="52284"/>
                  <a:pt x="19969" y="52541"/>
                </a:cubicBezTo>
                <a:lnTo>
                  <a:pt x="20026" y="52496"/>
                </a:lnTo>
                <a:cubicBezTo>
                  <a:pt x="19794" y="52222"/>
                  <a:pt x="19451" y="52063"/>
                  <a:pt x="19091" y="52063"/>
                </a:cubicBezTo>
                <a:lnTo>
                  <a:pt x="19087" y="52063"/>
                </a:lnTo>
                <a:cubicBezTo>
                  <a:pt x="19062" y="52067"/>
                  <a:pt x="19042" y="52067"/>
                  <a:pt x="19021" y="52067"/>
                </a:cubicBezTo>
                <a:cubicBezTo>
                  <a:pt x="18797" y="52079"/>
                  <a:pt x="18580" y="52153"/>
                  <a:pt x="18401" y="52279"/>
                </a:cubicBezTo>
                <a:cubicBezTo>
                  <a:pt x="18335" y="52324"/>
                  <a:pt x="18274" y="52377"/>
                  <a:pt x="18217" y="52435"/>
                </a:cubicBezTo>
                <a:cubicBezTo>
                  <a:pt x="18107" y="52296"/>
                  <a:pt x="17980" y="52165"/>
                  <a:pt x="17854" y="52047"/>
                </a:cubicBezTo>
                <a:cubicBezTo>
                  <a:pt x="17939" y="51957"/>
                  <a:pt x="18037" y="51879"/>
                  <a:pt x="18139" y="51813"/>
                </a:cubicBezTo>
                <a:cubicBezTo>
                  <a:pt x="18417" y="51634"/>
                  <a:pt x="18744" y="51532"/>
                  <a:pt x="19083" y="51532"/>
                </a:cubicBezTo>
                <a:cubicBezTo>
                  <a:pt x="19087" y="51532"/>
                  <a:pt x="19092" y="51532"/>
                  <a:pt x="19097" y="51532"/>
                </a:cubicBezTo>
                <a:cubicBezTo>
                  <a:pt x="19582" y="51532"/>
                  <a:pt x="20053" y="51739"/>
                  <a:pt x="20382" y="52096"/>
                </a:cubicBezTo>
                <a:lnTo>
                  <a:pt x="20435" y="52051"/>
                </a:lnTo>
                <a:cubicBezTo>
                  <a:pt x="20091" y="51679"/>
                  <a:pt x="19602" y="51462"/>
                  <a:pt x="19097" y="51462"/>
                </a:cubicBezTo>
                <a:cubicBezTo>
                  <a:pt x="19092" y="51462"/>
                  <a:pt x="19087" y="51462"/>
                  <a:pt x="19083" y="51463"/>
                </a:cubicBezTo>
                <a:cubicBezTo>
                  <a:pt x="18597" y="51466"/>
                  <a:pt x="18144" y="51655"/>
                  <a:pt x="17801" y="51998"/>
                </a:cubicBezTo>
                <a:cubicBezTo>
                  <a:pt x="17645" y="51859"/>
                  <a:pt x="17477" y="51732"/>
                  <a:pt x="17306" y="51622"/>
                </a:cubicBezTo>
                <a:cubicBezTo>
                  <a:pt x="17764" y="51132"/>
                  <a:pt x="18409" y="50846"/>
                  <a:pt x="19079" y="50842"/>
                </a:cubicBezTo>
                <a:lnTo>
                  <a:pt x="19091" y="50842"/>
                </a:lnTo>
                <a:cubicBezTo>
                  <a:pt x="19794" y="50842"/>
                  <a:pt x="20459" y="51144"/>
                  <a:pt x="20925" y="51671"/>
                </a:cubicBezTo>
                <a:cubicBezTo>
                  <a:pt x="20231" y="52137"/>
                  <a:pt x="19688" y="52823"/>
                  <a:pt x="19402" y="53647"/>
                </a:cubicBezTo>
                <a:lnTo>
                  <a:pt x="19467" y="53672"/>
                </a:lnTo>
                <a:cubicBezTo>
                  <a:pt x="20001" y="52120"/>
                  <a:pt x="21468" y="51070"/>
                  <a:pt x="23110" y="51063"/>
                </a:cubicBezTo>
                <a:lnTo>
                  <a:pt x="23134" y="51063"/>
                </a:lnTo>
                <a:cubicBezTo>
                  <a:pt x="24780" y="51063"/>
                  <a:pt x="26250" y="52100"/>
                  <a:pt x="26794" y="53651"/>
                </a:cubicBezTo>
                <a:lnTo>
                  <a:pt x="26863" y="53632"/>
                </a:lnTo>
                <a:cubicBezTo>
                  <a:pt x="26708" y="53198"/>
                  <a:pt x="26488" y="52806"/>
                  <a:pt x="26210" y="52463"/>
                </a:cubicBezTo>
                <a:cubicBezTo>
                  <a:pt x="26422" y="52251"/>
                  <a:pt x="26704" y="52137"/>
                  <a:pt x="27006" y="52137"/>
                </a:cubicBezTo>
                <a:lnTo>
                  <a:pt x="27010" y="52137"/>
                </a:lnTo>
                <a:cubicBezTo>
                  <a:pt x="27341" y="52137"/>
                  <a:pt x="27652" y="52275"/>
                  <a:pt x="27873" y="52520"/>
                </a:cubicBezTo>
                <a:cubicBezTo>
                  <a:pt x="27619" y="52843"/>
                  <a:pt x="27415" y="53210"/>
                  <a:pt x="27272" y="53607"/>
                </a:cubicBezTo>
                <a:lnTo>
                  <a:pt x="27341" y="53632"/>
                </a:lnTo>
                <a:cubicBezTo>
                  <a:pt x="27888" y="52104"/>
                  <a:pt x="29347" y="51070"/>
                  <a:pt x="30968" y="51063"/>
                </a:cubicBezTo>
                <a:lnTo>
                  <a:pt x="30993" y="51063"/>
                </a:lnTo>
                <a:cubicBezTo>
                  <a:pt x="32646" y="51063"/>
                  <a:pt x="34122" y="52107"/>
                  <a:pt x="34661" y="53672"/>
                </a:cubicBezTo>
                <a:lnTo>
                  <a:pt x="34725" y="53647"/>
                </a:lnTo>
                <a:cubicBezTo>
                  <a:pt x="34578" y="53219"/>
                  <a:pt x="34358" y="52827"/>
                  <a:pt x="34088" y="52484"/>
                </a:cubicBezTo>
                <a:lnTo>
                  <a:pt x="34088" y="52484"/>
                </a:lnTo>
                <a:lnTo>
                  <a:pt x="34092" y="52488"/>
                </a:lnTo>
                <a:cubicBezTo>
                  <a:pt x="34309" y="52263"/>
                  <a:pt x="34599" y="52137"/>
                  <a:pt x="34914" y="52137"/>
                </a:cubicBezTo>
                <a:cubicBezTo>
                  <a:pt x="34919" y="52137"/>
                  <a:pt x="34925" y="52137"/>
                  <a:pt x="34930" y="52137"/>
                </a:cubicBezTo>
                <a:cubicBezTo>
                  <a:pt x="35267" y="52137"/>
                  <a:pt x="35583" y="52283"/>
                  <a:pt x="35800" y="52541"/>
                </a:cubicBezTo>
                <a:lnTo>
                  <a:pt x="35853" y="52496"/>
                </a:lnTo>
                <a:cubicBezTo>
                  <a:pt x="35620" y="52222"/>
                  <a:pt x="35281" y="52063"/>
                  <a:pt x="34921" y="52063"/>
                </a:cubicBezTo>
                <a:lnTo>
                  <a:pt x="34914" y="52063"/>
                </a:lnTo>
                <a:cubicBezTo>
                  <a:pt x="34582" y="52067"/>
                  <a:pt x="34276" y="52198"/>
                  <a:pt x="34048" y="52435"/>
                </a:cubicBezTo>
                <a:cubicBezTo>
                  <a:pt x="33933" y="52296"/>
                  <a:pt x="33811" y="52165"/>
                  <a:pt x="33680" y="52047"/>
                </a:cubicBezTo>
                <a:cubicBezTo>
                  <a:pt x="34011" y="51715"/>
                  <a:pt x="34444" y="51536"/>
                  <a:pt x="34910" y="51532"/>
                </a:cubicBezTo>
                <a:cubicBezTo>
                  <a:pt x="34914" y="51532"/>
                  <a:pt x="34919" y="51532"/>
                  <a:pt x="34923" y="51532"/>
                </a:cubicBezTo>
                <a:cubicBezTo>
                  <a:pt x="35412" y="51532"/>
                  <a:pt x="35880" y="51739"/>
                  <a:pt x="36212" y="52096"/>
                </a:cubicBezTo>
                <a:lnTo>
                  <a:pt x="36261" y="52051"/>
                </a:lnTo>
                <a:cubicBezTo>
                  <a:pt x="35917" y="51679"/>
                  <a:pt x="35433" y="51462"/>
                  <a:pt x="34923" y="51462"/>
                </a:cubicBezTo>
                <a:cubicBezTo>
                  <a:pt x="34919" y="51462"/>
                  <a:pt x="34914" y="51462"/>
                  <a:pt x="34910" y="51463"/>
                </a:cubicBezTo>
                <a:cubicBezTo>
                  <a:pt x="34427" y="51466"/>
                  <a:pt x="33970" y="51655"/>
                  <a:pt x="33631" y="51998"/>
                </a:cubicBezTo>
                <a:cubicBezTo>
                  <a:pt x="33476" y="51859"/>
                  <a:pt x="33308" y="51732"/>
                  <a:pt x="33132" y="51622"/>
                </a:cubicBezTo>
                <a:cubicBezTo>
                  <a:pt x="33247" y="51504"/>
                  <a:pt x="33370" y="51393"/>
                  <a:pt x="33500" y="51299"/>
                </a:cubicBezTo>
                <a:cubicBezTo>
                  <a:pt x="33872" y="51034"/>
                  <a:pt x="34318" y="50874"/>
                  <a:pt x="34778" y="50846"/>
                </a:cubicBezTo>
                <a:cubicBezTo>
                  <a:pt x="34823" y="50846"/>
                  <a:pt x="34865" y="50842"/>
                  <a:pt x="34906" y="50842"/>
                </a:cubicBezTo>
                <a:lnTo>
                  <a:pt x="34921" y="50842"/>
                </a:lnTo>
                <a:cubicBezTo>
                  <a:pt x="35624" y="50842"/>
                  <a:pt x="36286" y="51144"/>
                  <a:pt x="36751" y="51671"/>
                </a:cubicBezTo>
                <a:cubicBezTo>
                  <a:pt x="36057" y="52137"/>
                  <a:pt x="35513" y="52823"/>
                  <a:pt x="35228" y="53647"/>
                </a:cubicBezTo>
                <a:lnTo>
                  <a:pt x="35293" y="53672"/>
                </a:lnTo>
                <a:cubicBezTo>
                  <a:pt x="35832" y="52120"/>
                  <a:pt x="37295" y="51070"/>
                  <a:pt x="38936" y="51063"/>
                </a:cubicBezTo>
                <a:lnTo>
                  <a:pt x="38961" y="51063"/>
                </a:lnTo>
                <a:cubicBezTo>
                  <a:pt x="40607" y="51063"/>
                  <a:pt x="42077" y="52100"/>
                  <a:pt x="42625" y="53651"/>
                </a:cubicBezTo>
                <a:lnTo>
                  <a:pt x="42690" y="53632"/>
                </a:lnTo>
                <a:cubicBezTo>
                  <a:pt x="42539" y="53198"/>
                  <a:pt x="42314" y="52806"/>
                  <a:pt x="42037" y="52463"/>
                </a:cubicBezTo>
                <a:cubicBezTo>
                  <a:pt x="42252" y="52251"/>
                  <a:pt x="42535" y="52137"/>
                  <a:pt x="42833" y="52137"/>
                </a:cubicBezTo>
                <a:cubicBezTo>
                  <a:pt x="42838" y="52137"/>
                  <a:pt x="42844" y="52137"/>
                  <a:pt x="42849" y="52137"/>
                </a:cubicBezTo>
                <a:cubicBezTo>
                  <a:pt x="43175" y="52137"/>
                  <a:pt x="43486" y="52279"/>
                  <a:pt x="43703" y="52520"/>
                </a:cubicBezTo>
                <a:cubicBezTo>
                  <a:pt x="43449" y="52843"/>
                  <a:pt x="43245" y="53210"/>
                  <a:pt x="43102" y="53607"/>
                </a:cubicBezTo>
                <a:lnTo>
                  <a:pt x="43168" y="53632"/>
                </a:lnTo>
                <a:cubicBezTo>
                  <a:pt x="43715" y="52104"/>
                  <a:pt x="45174" y="51070"/>
                  <a:pt x="46799" y="51063"/>
                </a:cubicBezTo>
                <a:cubicBezTo>
                  <a:pt x="46806" y="51063"/>
                  <a:pt x="46813" y="51063"/>
                  <a:pt x="46820" y="51063"/>
                </a:cubicBezTo>
                <a:cubicBezTo>
                  <a:pt x="48474" y="51063"/>
                  <a:pt x="49950" y="52106"/>
                  <a:pt x="50491" y="53672"/>
                </a:cubicBezTo>
                <a:lnTo>
                  <a:pt x="50556" y="53647"/>
                </a:lnTo>
                <a:cubicBezTo>
                  <a:pt x="50405" y="53219"/>
                  <a:pt x="50188" y="52827"/>
                  <a:pt x="49915" y="52484"/>
                </a:cubicBezTo>
                <a:lnTo>
                  <a:pt x="49915" y="52484"/>
                </a:lnTo>
                <a:lnTo>
                  <a:pt x="49919" y="52488"/>
                </a:lnTo>
                <a:cubicBezTo>
                  <a:pt x="50135" y="52263"/>
                  <a:pt x="50430" y="52137"/>
                  <a:pt x="50744" y="52137"/>
                </a:cubicBezTo>
                <a:lnTo>
                  <a:pt x="50748" y="52137"/>
                </a:lnTo>
                <a:cubicBezTo>
                  <a:pt x="51087" y="52137"/>
                  <a:pt x="51410" y="52284"/>
                  <a:pt x="51630" y="52541"/>
                </a:cubicBezTo>
                <a:lnTo>
                  <a:pt x="51683" y="52496"/>
                </a:lnTo>
                <a:cubicBezTo>
                  <a:pt x="51451" y="52222"/>
                  <a:pt x="51108" y="52063"/>
                  <a:pt x="50748" y="52063"/>
                </a:cubicBezTo>
                <a:lnTo>
                  <a:pt x="50744" y="52063"/>
                </a:lnTo>
                <a:cubicBezTo>
                  <a:pt x="50413" y="52067"/>
                  <a:pt x="50107" y="52198"/>
                  <a:pt x="49874" y="52435"/>
                </a:cubicBezTo>
                <a:cubicBezTo>
                  <a:pt x="49764" y="52296"/>
                  <a:pt x="49641" y="52165"/>
                  <a:pt x="49511" y="52047"/>
                </a:cubicBezTo>
                <a:cubicBezTo>
                  <a:pt x="49837" y="51715"/>
                  <a:pt x="50275" y="51536"/>
                  <a:pt x="50740" y="51532"/>
                </a:cubicBezTo>
                <a:cubicBezTo>
                  <a:pt x="50745" y="51532"/>
                  <a:pt x="50749" y="51532"/>
                  <a:pt x="50754" y="51532"/>
                </a:cubicBezTo>
                <a:cubicBezTo>
                  <a:pt x="51243" y="51532"/>
                  <a:pt x="51711" y="51739"/>
                  <a:pt x="52039" y="52096"/>
                </a:cubicBezTo>
                <a:lnTo>
                  <a:pt x="52092" y="52051"/>
                </a:lnTo>
                <a:cubicBezTo>
                  <a:pt x="51745" y="51675"/>
                  <a:pt x="51259" y="51463"/>
                  <a:pt x="50748" y="51463"/>
                </a:cubicBezTo>
                <a:lnTo>
                  <a:pt x="50740" y="51463"/>
                </a:lnTo>
                <a:cubicBezTo>
                  <a:pt x="50254" y="51466"/>
                  <a:pt x="49800" y="51655"/>
                  <a:pt x="49457" y="51998"/>
                </a:cubicBezTo>
                <a:cubicBezTo>
                  <a:pt x="49302" y="51859"/>
                  <a:pt x="49139" y="51732"/>
                  <a:pt x="48963" y="51622"/>
                </a:cubicBezTo>
                <a:cubicBezTo>
                  <a:pt x="49421" y="51132"/>
                  <a:pt x="50066" y="50846"/>
                  <a:pt x="50736" y="50842"/>
                </a:cubicBezTo>
                <a:cubicBezTo>
                  <a:pt x="51442" y="50842"/>
                  <a:pt x="52113" y="51140"/>
                  <a:pt x="52582" y="51671"/>
                </a:cubicBezTo>
                <a:cubicBezTo>
                  <a:pt x="51888" y="52137"/>
                  <a:pt x="51344" y="52823"/>
                  <a:pt x="51059" y="53647"/>
                </a:cubicBezTo>
                <a:lnTo>
                  <a:pt x="51124" y="53672"/>
                </a:lnTo>
                <a:cubicBezTo>
                  <a:pt x="51659" y="52120"/>
                  <a:pt x="53125" y="51070"/>
                  <a:pt x="54767" y="51063"/>
                </a:cubicBezTo>
                <a:lnTo>
                  <a:pt x="54792" y="51063"/>
                </a:lnTo>
                <a:cubicBezTo>
                  <a:pt x="56437" y="51063"/>
                  <a:pt x="57908" y="52100"/>
                  <a:pt x="58451" y="53651"/>
                </a:cubicBezTo>
                <a:lnTo>
                  <a:pt x="58520" y="53632"/>
                </a:lnTo>
                <a:cubicBezTo>
                  <a:pt x="58365" y="53198"/>
                  <a:pt x="58145" y="52806"/>
                  <a:pt x="57867" y="52463"/>
                </a:cubicBezTo>
                <a:cubicBezTo>
                  <a:pt x="58079" y="52251"/>
                  <a:pt x="58361" y="52137"/>
                  <a:pt x="58663" y="52137"/>
                </a:cubicBezTo>
                <a:lnTo>
                  <a:pt x="58667" y="52137"/>
                </a:lnTo>
                <a:cubicBezTo>
                  <a:pt x="58999" y="52137"/>
                  <a:pt x="59308" y="52275"/>
                  <a:pt x="59529" y="52520"/>
                </a:cubicBezTo>
                <a:cubicBezTo>
                  <a:pt x="59276" y="52843"/>
                  <a:pt x="59072" y="53210"/>
                  <a:pt x="58929" y="53607"/>
                </a:cubicBezTo>
                <a:lnTo>
                  <a:pt x="58999" y="53632"/>
                </a:lnTo>
                <a:cubicBezTo>
                  <a:pt x="59546" y="52104"/>
                  <a:pt x="61004" y="51070"/>
                  <a:pt x="62625" y="51063"/>
                </a:cubicBezTo>
                <a:lnTo>
                  <a:pt x="62650" y="51063"/>
                </a:lnTo>
                <a:cubicBezTo>
                  <a:pt x="64304" y="51063"/>
                  <a:pt x="65778" y="52107"/>
                  <a:pt x="66317" y="53672"/>
                </a:cubicBezTo>
                <a:lnTo>
                  <a:pt x="66383" y="53647"/>
                </a:lnTo>
                <a:cubicBezTo>
                  <a:pt x="66236" y="53219"/>
                  <a:pt x="66015" y="52827"/>
                  <a:pt x="65746" y="52484"/>
                </a:cubicBezTo>
                <a:lnTo>
                  <a:pt x="65746" y="52484"/>
                </a:lnTo>
                <a:lnTo>
                  <a:pt x="65749" y="52488"/>
                </a:lnTo>
                <a:cubicBezTo>
                  <a:pt x="65966" y="52263"/>
                  <a:pt x="66256" y="52137"/>
                  <a:pt x="66571" y="52137"/>
                </a:cubicBezTo>
                <a:lnTo>
                  <a:pt x="66579" y="52137"/>
                </a:lnTo>
                <a:cubicBezTo>
                  <a:pt x="66918" y="52137"/>
                  <a:pt x="67236" y="52284"/>
                  <a:pt x="67457" y="52541"/>
                </a:cubicBezTo>
                <a:lnTo>
                  <a:pt x="67510" y="52496"/>
                </a:lnTo>
                <a:cubicBezTo>
                  <a:pt x="67278" y="52222"/>
                  <a:pt x="66938" y="52063"/>
                  <a:pt x="66579" y="52063"/>
                </a:cubicBezTo>
                <a:lnTo>
                  <a:pt x="66571" y="52063"/>
                </a:lnTo>
                <a:cubicBezTo>
                  <a:pt x="66240" y="52067"/>
                  <a:pt x="65934" y="52198"/>
                  <a:pt x="65704" y="52435"/>
                </a:cubicBezTo>
                <a:cubicBezTo>
                  <a:pt x="65591" y="52296"/>
                  <a:pt x="65468" y="52165"/>
                  <a:pt x="65337" y="52047"/>
                </a:cubicBezTo>
                <a:cubicBezTo>
                  <a:pt x="65489" y="51896"/>
                  <a:pt x="65664" y="51773"/>
                  <a:pt x="65851" y="51687"/>
                </a:cubicBezTo>
                <a:cubicBezTo>
                  <a:pt x="66072" y="51589"/>
                  <a:pt x="66317" y="51532"/>
                  <a:pt x="66567" y="51532"/>
                </a:cubicBezTo>
                <a:cubicBezTo>
                  <a:pt x="66571" y="51532"/>
                  <a:pt x="66576" y="51532"/>
                  <a:pt x="66581" y="51532"/>
                </a:cubicBezTo>
                <a:cubicBezTo>
                  <a:pt x="67066" y="51532"/>
                  <a:pt x="67538" y="51739"/>
                  <a:pt x="67870" y="52096"/>
                </a:cubicBezTo>
                <a:lnTo>
                  <a:pt x="67919" y="52051"/>
                </a:lnTo>
                <a:cubicBezTo>
                  <a:pt x="67576" y="51675"/>
                  <a:pt x="67085" y="51463"/>
                  <a:pt x="66579" y="51463"/>
                </a:cubicBezTo>
                <a:lnTo>
                  <a:pt x="66567" y="51463"/>
                </a:lnTo>
                <a:cubicBezTo>
                  <a:pt x="66085" y="51466"/>
                  <a:pt x="65627" y="51655"/>
                  <a:pt x="65288" y="51998"/>
                </a:cubicBezTo>
                <a:cubicBezTo>
                  <a:pt x="65133" y="51859"/>
                  <a:pt x="64965" y="51732"/>
                  <a:pt x="64790" y="51622"/>
                </a:cubicBezTo>
                <a:cubicBezTo>
                  <a:pt x="65248" y="51132"/>
                  <a:pt x="65893" y="50846"/>
                  <a:pt x="66562" y="50842"/>
                </a:cubicBezTo>
                <a:lnTo>
                  <a:pt x="66579" y="50842"/>
                </a:lnTo>
                <a:cubicBezTo>
                  <a:pt x="67282" y="50842"/>
                  <a:pt x="67943" y="51144"/>
                  <a:pt x="68409" y="51671"/>
                </a:cubicBezTo>
                <a:cubicBezTo>
                  <a:pt x="67714" y="52137"/>
                  <a:pt x="67171" y="52823"/>
                  <a:pt x="66886" y="53647"/>
                </a:cubicBezTo>
                <a:lnTo>
                  <a:pt x="66950" y="53672"/>
                </a:lnTo>
                <a:cubicBezTo>
                  <a:pt x="67489" y="52120"/>
                  <a:pt x="68952" y="51070"/>
                  <a:pt x="70594" y="51063"/>
                </a:cubicBezTo>
                <a:lnTo>
                  <a:pt x="70618" y="51063"/>
                </a:lnTo>
                <a:cubicBezTo>
                  <a:pt x="72264" y="51063"/>
                  <a:pt x="73734" y="52100"/>
                  <a:pt x="74281" y="53651"/>
                </a:cubicBezTo>
                <a:lnTo>
                  <a:pt x="74347" y="53632"/>
                </a:lnTo>
                <a:cubicBezTo>
                  <a:pt x="74196" y="53198"/>
                  <a:pt x="73972" y="52806"/>
                  <a:pt x="73693" y="52463"/>
                </a:cubicBezTo>
                <a:cubicBezTo>
                  <a:pt x="73910" y="52251"/>
                  <a:pt x="74192" y="52137"/>
                  <a:pt x="74490" y="52137"/>
                </a:cubicBezTo>
                <a:lnTo>
                  <a:pt x="74498" y="52137"/>
                </a:lnTo>
                <a:cubicBezTo>
                  <a:pt x="74829" y="52137"/>
                  <a:pt x="75139" y="52275"/>
                  <a:pt x="75360" y="52520"/>
                </a:cubicBezTo>
                <a:cubicBezTo>
                  <a:pt x="75107" y="52843"/>
                  <a:pt x="74903" y="53210"/>
                  <a:pt x="74760" y="53607"/>
                </a:cubicBezTo>
                <a:lnTo>
                  <a:pt x="74825" y="53632"/>
                </a:lnTo>
                <a:cubicBezTo>
                  <a:pt x="75372" y="52104"/>
                  <a:pt x="76830" y="51070"/>
                  <a:pt x="78456" y="51063"/>
                </a:cubicBezTo>
                <a:lnTo>
                  <a:pt x="78481" y="51063"/>
                </a:lnTo>
                <a:cubicBezTo>
                  <a:pt x="80134" y="51063"/>
                  <a:pt x="81605" y="52107"/>
                  <a:pt x="82148" y="53672"/>
                </a:cubicBezTo>
                <a:lnTo>
                  <a:pt x="82213" y="53647"/>
                </a:lnTo>
                <a:cubicBezTo>
                  <a:pt x="82066" y="53219"/>
                  <a:pt x="81846" y="52827"/>
                  <a:pt x="81572" y="52484"/>
                </a:cubicBezTo>
                <a:lnTo>
                  <a:pt x="81572" y="52484"/>
                </a:lnTo>
                <a:lnTo>
                  <a:pt x="81576" y="52488"/>
                </a:lnTo>
                <a:cubicBezTo>
                  <a:pt x="81793" y="52263"/>
                  <a:pt x="82087" y="52137"/>
                  <a:pt x="82401" y="52137"/>
                </a:cubicBezTo>
                <a:lnTo>
                  <a:pt x="82405" y="52137"/>
                </a:lnTo>
                <a:cubicBezTo>
                  <a:pt x="82745" y="52137"/>
                  <a:pt x="83067" y="52284"/>
                  <a:pt x="83288" y="52541"/>
                </a:cubicBezTo>
                <a:lnTo>
                  <a:pt x="83341" y="52496"/>
                </a:lnTo>
                <a:cubicBezTo>
                  <a:pt x="83108" y="52222"/>
                  <a:pt x="82765" y="52063"/>
                  <a:pt x="82405" y="52063"/>
                </a:cubicBezTo>
                <a:lnTo>
                  <a:pt x="82401" y="52063"/>
                </a:lnTo>
                <a:cubicBezTo>
                  <a:pt x="82070" y="52067"/>
                  <a:pt x="81764" y="52198"/>
                  <a:pt x="81531" y="52435"/>
                </a:cubicBezTo>
                <a:cubicBezTo>
                  <a:pt x="81421" y="52296"/>
                  <a:pt x="81299" y="52165"/>
                  <a:pt x="81167" y="52047"/>
                </a:cubicBezTo>
                <a:cubicBezTo>
                  <a:pt x="81290" y="51924"/>
                  <a:pt x="81425" y="51822"/>
                  <a:pt x="81576" y="51740"/>
                </a:cubicBezTo>
                <a:cubicBezTo>
                  <a:pt x="81825" y="51606"/>
                  <a:pt x="82103" y="51532"/>
                  <a:pt x="82398" y="51532"/>
                </a:cubicBezTo>
                <a:cubicBezTo>
                  <a:pt x="82402" y="51532"/>
                  <a:pt x="82407" y="51532"/>
                  <a:pt x="82411" y="51532"/>
                </a:cubicBezTo>
                <a:cubicBezTo>
                  <a:pt x="82896" y="51532"/>
                  <a:pt x="83368" y="51739"/>
                  <a:pt x="83696" y="52096"/>
                </a:cubicBezTo>
                <a:lnTo>
                  <a:pt x="83749" y="52051"/>
                </a:lnTo>
                <a:cubicBezTo>
                  <a:pt x="83406" y="51675"/>
                  <a:pt x="82916" y="51463"/>
                  <a:pt x="82405" y="51463"/>
                </a:cubicBezTo>
                <a:lnTo>
                  <a:pt x="82398" y="51463"/>
                </a:lnTo>
                <a:cubicBezTo>
                  <a:pt x="82246" y="51463"/>
                  <a:pt x="82095" y="51483"/>
                  <a:pt x="81952" y="51519"/>
                </a:cubicBezTo>
                <a:cubicBezTo>
                  <a:pt x="81638" y="51598"/>
                  <a:pt x="81352" y="51760"/>
                  <a:pt x="81114" y="51998"/>
                </a:cubicBezTo>
                <a:cubicBezTo>
                  <a:pt x="80960" y="51859"/>
                  <a:pt x="80796" y="51732"/>
                  <a:pt x="80620" y="51622"/>
                </a:cubicBezTo>
                <a:cubicBezTo>
                  <a:pt x="81078" y="51132"/>
                  <a:pt x="81723" y="50846"/>
                  <a:pt x="82393" y="50842"/>
                </a:cubicBezTo>
                <a:lnTo>
                  <a:pt x="82405" y="50842"/>
                </a:lnTo>
                <a:cubicBezTo>
                  <a:pt x="83108" y="50842"/>
                  <a:pt x="83774" y="51144"/>
                  <a:pt x="84239" y="51671"/>
                </a:cubicBezTo>
                <a:cubicBezTo>
                  <a:pt x="83544" y="52137"/>
                  <a:pt x="83001" y="52823"/>
                  <a:pt x="82716" y="53647"/>
                </a:cubicBezTo>
                <a:lnTo>
                  <a:pt x="82781" y="53672"/>
                </a:lnTo>
                <a:cubicBezTo>
                  <a:pt x="83316" y="52120"/>
                  <a:pt x="84782" y="51070"/>
                  <a:pt x="86424" y="51063"/>
                </a:cubicBezTo>
                <a:lnTo>
                  <a:pt x="86449" y="51063"/>
                </a:lnTo>
                <a:cubicBezTo>
                  <a:pt x="88095" y="51063"/>
                  <a:pt x="89565" y="52100"/>
                  <a:pt x="90108" y="53651"/>
                </a:cubicBezTo>
                <a:lnTo>
                  <a:pt x="90178" y="53632"/>
                </a:lnTo>
                <a:cubicBezTo>
                  <a:pt x="90023" y="53198"/>
                  <a:pt x="89802" y="52806"/>
                  <a:pt x="89524" y="52463"/>
                </a:cubicBezTo>
                <a:cubicBezTo>
                  <a:pt x="89736" y="52251"/>
                  <a:pt x="90019" y="52137"/>
                  <a:pt x="90321" y="52137"/>
                </a:cubicBezTo>
                <a:lnTo>
                  <a:pt x="90329" y="52137"/>
                </a:lnTo>
                <a:cubicBezTo>
                  <a:pt x="90656" y="52137"/>
                  <a:pt x="90970" y="52275"/>
                  <a:pt x="91186" y="52520"/>
                </a:cubicBezTo>
                <a:cubicBezTo>
                  <a:pt x="90933" y="52843"/>
                  <a:pt x="90729" y="53210"/>
                  <a:pt x="90586" y="53607"/>
                </a:cubicBezTo>
                <a:lnTo>
                  <a:pt x="90656" y="53632"/>
                </a:lnTo>
                <a:cubicBezTo>
                  <a:pt x="91203" y="52104"/>
                  <a:pt x="92660" y="51070"/>
                  <a:pt x="94283" y="51063"/>
                </a:cubicBezTo>
                <a:lnTo>
                  <a:pt x="94307" y="51063"/>
                </a:lnTo>
                <a:cubicBezTo>
                  <a:pt x="95961" y="51063"/>
                  <a:pt x="97435" y="52107"/>
                  <a:pt x="97974" y="53672"/>
                </a:cubicBezTo>
                <a:lnTo>
                  <a:pt x="98044" y="53647"/>
                </a:lnTo>
                <a:cubicBezTo>
                  <a:pt x="97893" y="53219"/>
                  <a:pt x="97672" y="52827"/>
                  <a:pt x="97403" y="52484"/>
                </a:cubicBezTo>
                <a:lnTo>
                  <a:pt x="97403" y="52484"/>
                </a:lnTo>
                <a:lnTo>
                  <a:pt x="97407" y="52488"/>
                </a:lnTo>
                <a:cubicBezTo>
                  <a:pt x="97623" y="52263"/>
                  <a:pt x="97914" y="52137"/>
                  <a:pt x="98228" y="52137"/>
                </a:cubicBezTo>
                <a:lnTo>
                  <a:pt x="98236" y="52137"/>
                </a:lnTo>
                <a:cubicBezTo>
                  <a:pt x="98575" y="52137"/>
                  <a:pt x="98894" y="52284"/>
                  <a:pt x="99114" y="52541"/>
                </a:cubicBezTo>
                <a:lnTo>
                  <a:pt x="99167" y="52496"/>
                </a:lnTo>
                <a:cubicBezTo>
                  <a:pt x="98934" y="52222"/>
                  <a:pt x="98596" y="52063"/>
                  <a:pt x="98236" y="52063"/>
                </a:cubicBezTo>
                <a:lnTo>
                  <a:pt x="98228" y="52063"/>
                </a:lnTo>
                <a:cubicBezTo>
                  <a:pt x="97897" y="52067"/>
                  <a:pt x="97591" y="52198"/>
                  <a:pt x="97362" y="52435"/>
                </a:cubicBezTo>
                <a:cubicBezTo>
                  <a:pt x="97248" y="52296"/>
                  <a:pt x="97125" y="52165"/>
                  <a:pt x="96994" y="52047"/>
                </a:cubicBezTo>
                <a:cubicBezTo>
                  <a:pt x="97325" y="51715"/>
                  <a:pt x="97758" y="51536"/>
                  <a:pt x="98223" y="51532"/>
                </a:cubicBezTo>
                <a:cubicBezTo>
                  <a:pt x="98228" y="51532"/>
                  <a:pt x="98232" y="51532"/>
                  <a:pt x="98237" y="51532"/>
                </a:cubicBezTo>
                <a:cubicBezTo>
                  <a:pt x="98722" y="51532"/>
                  <a:pt x="99195" y="51739"/>
                  <a:pt x="99527" y="52096"/>
                </a:cubicBezTo>
                <a:lnTo>
                  <a:pt x="99580" y="52051"/>
                </a:lnTo>
                <a:cubicBezTo>
                  <a:pt x="99233" y="51675"/>
                  <a:pt x="98743" y="51463"/>
                  <a:pt x="98236" y="51463"/>
                </a:cubicBezTo>
                <a:lnTo>
                  <a:pt x="98223" y="51463"/>
                </a:lnTo>
                <a:cubicBezTo>
                  <a:pt x="97742" y="51466"/>
                  <a:pt x="97284" y="51655"/>
                  <a:pt x="96945" y="51998"/>
                </a:cubicBezTo>
                <a:cubicBezTo>
                  <a:pt x="96790" y="51859"/>
                  <a:pt x="96623" y="51732"/>
                  <a:pt x="96447" y="51622"/>
                </a:cubicBezTo>
                <a:cubicBezTo>
                  <a:pt x="96905" y="51132"/>
                  <a:pt x="97550" y="50846"/>
                  <a:pt x="98219" y="50842"/>
                </a:cubicBezTo>
                <a:lnTo>
                  <a:pt x="98236" y="50842"/>
                </a:lnTo>
                <a:cubicBezTo>
                  <a:pt x="98951" y="50842"/>
                  <a:pt x="99625" y="51152"/>
                  <a:pt x="100091" y="51696"/>
                </a:cubicBezTo>
                <a:lnTo>
                  <a:pt x="100144" y="51651"/>
                </a:lnTo>
                <a:cubicBezTo>
                  <a:pt x="99664" y="51091"/>
                  <a:pt x="98967" y="50772"/>
                  <a:pt x="98233" y="50772"/>
                </a:cubicBezTo>
                <a:cubicBezTo>
                  <a:pt x="98228" y="50772"/>
                  <a:pt x="98224" y="50772"/>
                  <a:pt x="98219" y="50772"/>
                </a:cubicBezTo>
                <a:cubicBezTo>
                  <a:pt x="97525" y="50776"/>
                  <a:pt x="96860" y="51074"/>
                  <a:pt x="96385" y="51585"/>
                </a:cubicBezTo>
                <a:cubicBezTo>
                  <a:pt x="96194" y="51463"/>
                  <a:pt x="95993" y="51361"/>
                  <a:pt x="95782" y="51279"/>
                </a:cubicBezTo>
                <a:cubicBezTo>
                  <a:pt x="96381" y="50544"/>
                  <a:pt x="97268" y="50119"/>
                  <a:pt x="98215" y="50115"/>
                </a:cubicBezTo>
                <a:lnTo>
                  <a:pt x="98236" y="50115"/>
                </a:lnTo>
                <a:cubicBezTo>
                  <a:pt x="99220" y="50115"/>
                  <a:pt x="100131" y="50560"/>
                  <a:pt x="100739" y="51336"/>
                </a:cubicBezTo>
                <a:lnTo>
                  <a:pt x="100792" y="51295"/>
                </a:lnTo>
                <a:cubicBezTo>
                  <a:pt x="100172" y="50499"/>
                  <a:pt x="99241" y="50045"/>
                  <a:pt x="98236" y="50045"/>
                </a:cubicBezTo>
                <a:lnTo>
                  <a:pt x="98215" y="50045"/>
                </a:lnTo>
                <a:cubicBezTo>
                  <a:pt x="97240" y="50049"/>
                  <a:pt x="96329" y="50490"/>
                  <a:pt x="95713" y="51249"/>
                </a:cubicBezTo>
                <a:lnTo>
                  <a:pt x="95713" y="51249"/>
                </a:lnTo>
                <a:cubicBezTo>
                  <a:pt x="95501" y="51168"/>
                  <a:pt x="95282" y="51107"/>
                  <a:pt x="95054" y="51063"/>
                </a:cubicBezTo>
                <a:cubicBezTo>
                  <a:pt x="95601" y="50282"/>
                  <a:pt x="96406" y="49739"/>
                  <a:pt x="97309" y="49519"/>
                </a:cubicBezTo>
                <a:lnTo>
                  <a:pt x="97321" y="49515"/>
                </a:lnTo>
                <a:cubicBezTo>
                  <a:pt x="97611" y="49445"/>
                  <a:pt x="97910" y="49408"/>
                  <a:pt x="98211" y="49404"/>
                </a:cubicBezTo>
                <a:lnTo>
                  <a:pt x="98236" y="49404"/>
                </a:lnTo>
                <a:cubicBezTo>
                  <a:pt x="99518" y="49404"/>
                  <a:pt x="100715" y="50037"/>
                  <a:pt x="101442" y="51095"/>
                </a:cubicBezTo>
                <a:lnTo>
                  <a:pt x="101499" y="51059"/>
                </a:lnTo>
                <a:cubicBezTo>
                  <a:pt x="100760" y="49980"/>
                  <a:pt x="99543" y="49334"/>
                  <a:pt x="98236" y="49334"/>
                </a:cubicBezTo>
                <a:lnTo>
                  <a:pt x="98211" y="49334"/>
                </a:lnTo>
                <a:cubicBezTo>
                  <a:pt x="98166" y="49334"/>
                  <a:pt x="98121" y="49338"/>
                  <a:pt x="98076" y="49338"/>
                </a:cubicBezTo>
                <a:cubicBezTo>
                  <a:pt x="97921" y="48922"/>
                  <a:pt x="97705" y="48542"/>
                  <a:pt x="97439" y="48211"/>
                </a:cubicBezTo>
                <a:cubicBezTo>
                  <a:pt x="97652" y="48003"/>
                  <a:pt x="97934" y="47889"/>
                  <a:pt x="98232" y="47885"/>
                </a:cubicBezTo>
                <a:lnTo>
                  <a:pt x="98240" y="47885"/>
                </a:lnTo>
                <a:cubicBezTo>
                  <a:pt x="98579" y="47885"/>
                  <a:pt x="98902" y="48032"/>
                  <a:pt x="99118" y="48293"/>
                </a:cubicBezTo>
                <a:lnTo>
                  <a:pt x="99171" y="48248"/>
                </a:lnTo>
                <a:cubicBezTo>
                  <a:pt x="98939" y="47975"/>
                  <a:pt x="98600" y="47815"/>
                  <a:pt x="98240" y="47815"/>
                </a:cubicBezTo>
                <a:lnTo>
                  <a:pt x="98232" y="47815"/>
                </a:lnTo>
                <a:cubicBezTo>
                  <a:pt x="97917" y="47819"/>
                  <a:pt x="97619" y="47938"/>
                  <a:pt x="97395" y="48158"/>
                </a:cubicBezTo>
                <a:cubicBezTo>
                  <a:pt x="97280" y="48020"/>
                  <a:pt x="97154" y="47893"/>
                  <a:pt x="97022" y="47775"/>
                </a:cubicBezTo>
                <a:cubicBezTo>
                  <a:pt x="97350" y="47460"/>
                  <a:pt x="97774" y="47285"/>
                  <a:pt x="98232" y="47285"/>
                </a:cubicBezTo>
                <a:lnTo>
                  <a:pt x="98240" y="47285"/>
                </a:lnTo>
                <a:cubicBezTo>
                  <a:pt x="98730" y="47285"/>
                  <a:pt x="99200" y="47489"/>
                  <a:pt x="99531" y="47848"/>
                </a:cubicBezTo>
                <a:lnTo>
                  <a:pt x="99584" y="47799"/>
                </a:lnTo>
                <a:cubicBezTo>
                  <a:pt x="99237" y="47427"/>
                  <a:pt x="98751" y="47211"/>
                  <a:pt x="98240" y="47211"/>
                </a:cubicBezTo>
                <a:lnTo>
                  <a:pt x="98228" y="47211"/>
                </a:lnTo>
                <a:cubicBezTo>
                  <a:pt x="97758" y="47215"/>
                  <a:pt x="97313" y="47398"/>
                  <a:pt x="96973" y="47726"/>
                </a:cubicBezTo>
                <a:cubicBezTo>
                  <a:pt x="96815" y="47591"/>
                  <a:pt x="96647" y="47464"/>
                  <a:pt x="96472" y="47353"/>
                </a:cubicBezTo>
                <a:cubicBezTo>
                  <a:pt x="96929" y="46876"/>
                  <a:pt x="97567" y="46599"/>
                  <a:pt x="98228" y="46594"/>
                </a:cubicBezTo>
                <a:lnTo>
                  <a:pt x="98240" y="46594"/>
                </a:lnTo>
                <a:cubicBezTo>
                  <a:pt x="98955" y="46594"/>
                  <a:pt x="99629" y="46904"/>
                  <a:pt x="100095" y="47447"/>
                </a:cubicBezTo>
                <a:lnTo>
                  <a:pt x="100147" y="47398"/>
                </a:lnTo>
                <a:cubicBezTo>
                  <a:pt x="99669" y="46843"/>
                  <a:pt x="98978" y="46525"/>
                  <a:pt x="98240" y="46525"/>
                </a:cubicBezTo>
                <a:cubicBezTo>
                  <a:pt x="98235" y="46525"/>
                  <a:pt x="98229" y="46525"/>
                  <a:pt x="98223" y="46525"/>
                </a:cubicBezTo>
                <a:cubicBezTo>
                  <a:pt x="97542" y="46529"/>
                  <a:pt x="96880" y="46814"/>
                  <a:pt x="96410" y="47317"/>
                </a:cubicBezTo>
                <a:cubicBezTo>
                  <a:pt x="96219" y="47199"/>
                  <a:pt x="96014" y="47097"/>
                  <a:pt x="95797" y="47015"/>
                </a:cubicBezTo>
                <a:cubicBezTo>
                  <a:pt x="96398" y="46288"/>
                  <a:pt x="97280" y="45871"/>
                  <a:pt x="98219" y="45867"/>
                </a:cubicBezTo>
                <a:lnTo>
                  <a:pt x="98240" y="45867"/>
                </a:lnTo>
                <a:cubicBezTo>
                  <a:pt x="99224" y="45867"/>
                  <a:pt x="100140" y="46308"/>
                  <a:pt x="100743" y="47089"/>
                </a:cubicBezTo>
                <a:lnTo>
                  <a:pt x="100801" y="47044"/>
                </a:lnTo>
                <a:cubicBezTo>
                  <a:pt x="100180" y="46251"/>
                  <a:pt x="99249" y="45794"/>
                  <a:pt x="98240" y="45794"/>
                </a:cubicBezTo>
                <a:lnTo>
                  <a:pt x="98219" y="45794"/>
                </a:lnTo>
                <a:cubicBezTo>
                  <a:pt x="97252" y="45802"/>
                  <a:pt x="96345" y="46235"/>
                  <a:pt x="95729" y="46986"/>
                </a:cubicBezTo>
                <a:cubicBezTo>
                  <a:pt x="95516" y="46908"/>
                  <a:pt x="95295" y="46848"/>
                  <a:pt x="95067" y="46806"/>
                </a:cubicBezTo>
                <a:cubicBezTo>
                  <a:pt x="95601" y="46047"/>
                  <a:pt x="96381" y="45512"/>
                  <a:pt x="97260" y="45283"/>
                </a:cubicBezTo>
                <a:cubicBezTo>
                  <a:pt x="97260" y="45287"/>
                  <a:pt x="97264" y="45287"/>
                  <a:pt x="97264" y="45291"/>
                </a:cubicBezTo>
                <a:lnTo>
                  <a:pt x="97329" y="45266"/>
                </a:lnTo>
                <a:cubicBezTo>
                  <a:pt x="97537" y="45214"/>
                  <a:pt x="97754" y="45181"/>
                  <a:pt x="97974" y="45165"/>
                </a:cubicBezTo>
                <a:lnTo>
                  <a:pt x="97974" y="45172"/>
                </a:lnTo>
                <a:lnTo>
                  <a:pt x="98003" y="45165"/>
                </a:lnTo>
                <a:cubicBezTo>
                  <a:pt x="98076" y="45161"/>
                  <a:pt x="98146" y="45157"/>
                  <a:pt x="98215" y="45157"/>
                </a:cubicBezTo>
                <a:lnTo>
                  <a:pt x="98240" y="45157"/>
                </a:lnTo>
                <a:cubicBezTo>
                  <a:pt x="99522" y="45157"/>
                  <a:pt x="100719" y="45785"/>
                  <a:pt x="101446" y="46848"/>
                </a:cubicBezTo>
                <a:lnTo>
                  <a:pt x="101503" y="46806"/>
                </a:lnTo>
                <a:cubicBezTo>
                  <a:pt x="100765" y="45727"/>
                  <a:pt x="99546" y="45087"/>
                  <a:pt x="98239" y="45087"/>
                </a:cubicBezTo>
                <a:cubicBezTo>
                  <a:pt x="98231" y="45087"/>
                  <a:pt x="98223" y="45087"/>
                  <a:pt x="98215" y="45087"/>
                </a:cubicBezTo>
                <a:cubicBezTo>
                  <a:pt x="98150" y="45087"/>
                  <a:pt x="98085" y="45091"/>
                  <a:pt x="98019" y="45091"/>
                </a:cubicBezTo>
                <a:cubicBezTo>
                  <a:pt x="97872" y="44687"/>
                  <a:pt x="97660" y="44311"/>
                  <a:pt x="97403" y="43984"/>
                </a:cubicBezTo>
                <a:lnTo>
                  <a:pt x="97403" y="43984"/>
                </a:lnTo>
                <a:lnTo>
                  <a:pt x="97407" y="43988"/>
                </a:lnTo>
                <a:cubicBezTo>
                  <a:pt x="97623" y="43764"/>
                  <a:pt x="97914" y="43637"/>
                  <a:pt x="98228" y="43637"/>
                </a:cubicBezTo>
                <a:lnTo>
                  <a:pt x="98236" y="43637"/>
                </a:lnTo>
                <a:cubicBezTo>
                  <a:pt x="98575" y="43637"/>
                  <a:pt x="98894" y="43784"/>
                  <a:pt x="99114" y="44041"/>
                </a:cubicBezTo>
                <a:lnTo>
                  <a:pt x="99167" y="43996"/>
                </a:lnTo>
                <a:cubicBezTo>
                  <a:pt x="98934" y="43723"/>
                  <a:pt x="98596" y="43568"/>
                  <a:pt x="98236" y="43568"/>
                </a:cubicBezTo>
                <a:lnTo>
                  <a:pt x="98228" y="43568"/>
                </a:lnTo>
                <a:cubicBezTo>
                  <a:pt x="97897" y="43568"/>
                  <a:pt x="97591" y="43698"/>
                  <a:pt x="97362" y="43935"/>
                </a:cubicBezTo>
                <a:cubicBezTo>
                  <a:pt x="97248" y="43796"/>
                  <a:pt x="97125" y="43670"/>
                  <a:pt x="96994" y="43547"/>
                </a:cubicBezTo>
                <a:cubicBezTo>
                  <a:pt x="97325" y="43221"/>
                  <a:pt x="97758" y="43036"/>
                  <a:pt x="98223" y="43033"/>
                </a:cubicBezTo>
                <a:lnTo>
                  <a:pt x="98236" y="43033"/>
                </a:lnTo>
                <a:cubicBezTo>
                  <a:pt x="98726" y="43033"/>
                  <a:pt x="99196" y="43236"/>
                  <a:pt x="99527" y="43600"/>
                </a:cubicBezTo>
                <a:lnTo>
                  <a:pt x="99580" y="43551"/>
                </a:lnTo>
                <a:cubicBezTo>
                  <a:pt x="99233" y="43176"/>
                  <a:pt x="98743" y="42963"/>
                  <a:pt x="98236" y="42963"/>
                </a:cubicBezTo>
                <a:lnTo>
                  <a:pt x="98223" y="42963"/>
                </a:lnTo>
                <a:cubicBezTo>
                  <a:pt x="97742" y="42967"/>
                  <a:pt x="97284" y="43155"/>
                  <a:pt x="96945" y="43498"/>
                </a:cubicBezTo>
                <a:cubicBezTo>
                  <a:pt x="96790" y="43359"/>
                  <a:pt x="96623" y="43236"/>
                  <a:pt x="96447" y="43123"/>
                </a:cubicBezTo>
                <a:cubicBezTo>
                  <a:pt x="96905" y="42633"/>
                  <a:pt x="97550" y="42350"/>
                  <a:pt x="98219" y="42346"/>
                </a:cubicBezTo>
                <a:lnTo>
                  <a:pt x="98236" y="42346"/>
                </a:lnTo>
                <a:cubicBezTo>
                  <a:pt x="98951" y="42346"/>
                  <a:pt x="99625" y="42653"/>
                  <a:pt x="100091" y="43196"/>
                </a:cubicBezTo>
                <a:lnTo>
                  <a:pt x="100144" y="43151"/>
                </a:lnTo>
                <a:cubicBezTo>
                  <a:pt x="99665" y="42595"/>
                  <a:pt x="98971" y="42273"/>
                  <a:pt x="98236" y="42273"/>
                </a:cubicBezTo>
                <a:lnTo>
                  <a:pt x="98219" y="42273"/>
                </a:lnTo>
                <a:cubicBezTo>
                  <a:pt x="97525" y="42281"/>
                  <a:pt x="96860" y="42575"/>
                  <a:pt x="96385" y="43085"/>
                </a:cubicBezTo>
                <a:cubicBezTo>
                  <a:pt x="96194" y="42967"/>
                  <a:pt x="95993" y="42861"/>
                  <a:pt x="95782" y="42780"/>
                </a:cubicBezTo>
                <a:cubicBezTo>
                  <a:pt x="96381" y="42044"/>
                  <a:pt x="97268" y="41624"/>
                  <a:pt x="98215" y="41615"/>
                </a:cubicBezTo>
                <a:lnTo>
                  <a:pt x="98236" y="41615"/>
                </a:lnTo>
                <a:cubicBezTo>
                  <a:pt x="99220" y="41615"/>
                  <a:pt x="100131" y="42060"/>
                  <a:pt x="100739" y="42840"/>
                </a:cubicBezTo>
                <a:lnTo>
                  <a:pt x="100792" y="42795"/>
                </a:lnTo>
                <a:cubicBezTo>
                  <a:pt x="100173" y="42002"/>
                  <a:pt x="99249" y="41545"/>
                  <a:pt x="98241" y="41545"/>
                </a:cubicBezTo>
                <a:cubicBezTo>
                  <a:pt x="98233" y="41545"/>
                  <a:pt x="98224" y="41545"/>
                  <a:pt x="98215" y="41546"/>
                </a:cubicBezTo>
                <a:cubicBezTo>
                  <a:pt x="97240" y="41550"/>
                  <a:pt x="96329" y="41991"/>
                  <a:pt x="95713" y="42750"/>
                </a:cubicBezTo>
                <a:lnTo>
                  <a:pt x="95713" y="42750"/>
                </a:lnTo>
                <a:cubicBezTo>
                  <a:pt x="95501" y="42672"/>
                  <a:pt x="95282" y="42608"/>
                  <a:pt x="95054" y="42563"/>
                </a:cubicBezTo>
                <a:cubicBezTo>
                  <a:pt x="95601" y="41787"/>
                  <a:pt x="96406" y="41244"/>
                  <a:pt x="97309" y="41019"/>
                </a:cubicBezTo>
                <a:lnTo>
                  <a:pt x="97321" y="41019"/>
                </a:lnTo>
                <a:cubicBezTo>
                  <a:pt x="97611" y="40946"/>
                  <a:pt x="97910" y="40908"/>
                  <a:pt x="98211" y="40908"/>
                </a:cubicBezTo>
                <a:lnTo>
                  <a:pt x="98236" y="40908"/>
                </a:lnTo>
                <a:cubicBezTo>
                  <a:pt x="99518" y="40908"/>
                  <a:pt x="100715" y="41538"/>
                  <a:pt x="101442" y="42599"/>
                </a:cubicBezTo>
                <a:lnTo>
                  <a:pt x="101499" y="42559"/>
                </a:lnTo>
                <a:cubicBezTo>
                  <a:pt x="100760" y="41481"/>
                  <a:pt x="99543" y="40835"/>
                  <a:pt x="98236" y="40835"/>
                </a:cubicBezTo>
                <a:lnTo>
                  <a:pt x="98211" y="40835"/>
                </a:lnTo>
                <a:cubicBezTo>
                  <a:pt x="98166" y="40840"/>
                  <a:pt x="98121" y="40840"/>
                  <a:pt x="98076" y="40840"/>
                </a:cubicBezTo>
                <a:cubicBezTo>
                  <a:pt x="97921" y="40423"/>
                  <a:pt x="97705" y="40047"/>
                  <a:pt x="97439" y="39713"/>
                </a:cubicBezTo>
                <a:cubicBezTo>
                  <a:pt x="97652" y="39504"/>
                  <a:pt x="97934" y="39389"/>
                  <a:pt x="98232" y="39385"/>
                </a:cubicBezTo>
                <a:lnTo>
                  <a:pt x="98240" y="39385"/>
                </a:lnTo>
                <a:cubicBezTo>
                  <a:pt x="98579" y="39385"/>
                  <a:pt x="98902" y="39536"/>
                  <a:pt x="99118" y="39794"/>
                </a:cubicBezTo>
                <a:lnTo>
                  <a:pt x="99171" y="39749"/>
                </a:lnTo>
                <a:cubicBezTo>
                  <a:pt x="98939" y="39475"/>
                  <a:pt x="98600" y="39316"/>
                  <a:pt x="98240" y="39316"/>
                </a:cubicBezTo>
                <a:lnTo>
                  <a:pt x="98232" y="39316"/>
                </a:lnTo>
                <a:cubicBezTo>
                  <a:pt x="97917" y="39320"/>
                  <a:pt x="97619" y="39438"/>
                  <a:pt x="97395" y="39659"/>
                </a:cubicBezTo>
                <a:cubicBezTo>
                  <a:pt x="97280" y="39524"/>
                  <a:pt x="97154" y="39394"/>
                  <a:pt x="97022" y="39275"/>
                </a:cubicBezTo>
                <a:cubicBezTo>
                  <a:pt x="97350" y="38961"/>
                  <a:pt x="97774" y="38785"/>
                  <a:pt x="98232" y="38785"/>
                </a:cubicBezTo>
                <a:cubicBezTo>
                  <a:pt x="98242" y="38785"/>
                  <a:pt x="98252" y="38785"/>
                  <a:pt x="98262" y="38785"/>
                </a:cubicBezTo>
                <a:cubicBezTo>
                  <a:pt x="98745" y="38785"/>
                  <a:pt x="99202" y="38993"/>
                  <a:pt x="99531" y="39349"/>
                </a:cubicBezTo>
                <a:lnTo>
                  <a:pt x="99584" y="39304"/>
                </a:lnTo>
                <a:cubicBezTo>
                  <a:pt x="99237" y="38928"/>
                  <a:pt x="98751" y="38716"/>
                  <a:pt x="98240" y="38716"/>
                </a:cubicBezTo>
                <a:lnTo>
                  <a:pt x="98228" y="38716"/>
                </a:lnTo>
                <a:cubicBezTo>
                  <a:pt x="97758" y="38716"/>
                  <a:pt x="97313" y="38899"/>
                  <a:pt x="96973" y="39226"/>
                </a:cubicBezTo>
                <a:cubicBezTo>
                  <a:pt x="96815" y="39091"/>
                  <a:pt x="96647" y="38965"/>
                  <a:pt x="96472" y="38855"/>
                </a:cubicBezTo>
                <a:cubicBezTo>
                  <a:pt x="96929" y="38376"/>
                  <a:pt x="97567" y="38099"/>
                  <a:pt x="98228" y="38095"/>
                </a:cubicBezTo>
                <a:lnTo>
                  <a:pt x="98240" y="38095"/>
                </a:lnTo>
                <a:cubicBezTo>
                  <a:pt x="98955" y="38095"/>
                  <a:pt x="99629" y="38405"/>
                  <a:pt x="100095" y="38948"/>
                </a:cubicBezTo>
                <a:lnTo>
                  <a:pt x="100147" y="38904"/>
                </a:lnTo>
                <a:cubicBezTo>
                  <a:pt x="99669" y="38344"/>
                  <a:pt x="98975" y="38026"/>
                  <a:pt x="98240" y="38026"/>
                </a:cubicBezTo>
                <a:lnTo>
                  <a:pt x="98223" y="38026"/>
                </a:lnTo>
                <a:cubicBezTo>
                  <a:pt x="97542" y="38029"/>
                  <a:pt x="96880" y="38320"/>
                  <a:pt x="96410" y="38818"/>
                </a:cubicBezTo>
                <a:cubicBezTo>
                  <a:pt x="96219" y="38699"/>
                  <a:pt x="96014" y="38597"/>
                  <a:pt x="95797" y="38516"/>
                </a:cubicBezTo>
                <a:cubicBezTo>
                  <a:pt x="96398" y="37792"/>
                  <a:pt x="97280" y="37372"/>
                  <a:pt x="98219" y="37368"/>
                </a:cubicBezTo>
                <a:lnTo>
                  <a:pt x="98240" y="37368"/>
                </a:lnTo>
                <a:cubicBezTo>
                  <a:pt x="99224" y="37368"/>
                  <a:pt x="100140" y="37813"/>
                  <a:pt x="100743" y="38589"/>
                </a:cubicBezTo>
                <a:lnTo>
                  <a:pt x="100801" y="38548"/>
                </a:lnTo>
                <a:cubicBezTo>
                  <a:pt x="100180" y="37752"/>
                  <a:pt x="99249" y="37298"/>
                  <a:pt x="98240" y="37298"/>
                </a:cubicBezTo>
                <a:lnTo>
                  <a:pt x="98219" y="37298"/>
                </a:lnTo>
                <a:cubicBezTo>
                  <a:pt x="97252" y="37302"/>
                  <a:pt x="96345" y="37735"/>
                  <a:pt x="95729" y="38487"/>
                </a:cubicBezTo>
                <a:cubicBezTo>
                  <a:pt x="95516" y="38409"/>
                  <a:pt x="95295" y="38348"/>
                  <a:pt x="95067" y="38307"/>
                </a:cubicBezTo>
                <a:cubicBezTo>
                  <a:pt x="95601" y="37547"/>
                  <a:pt x="96381" y="37012"/>
                  <a:pt x="97260" y="36784"/>
                </a:cubicBezTo>
                <a:cubicBezTo>
                  <a:pt x="97260" y="36788"/>
                  <a:pt x="97264" y="36791"/>
                  <a:pt x="97264" y="36791"/>
                </a:cubicBezTo>
                <a:lnTo>
                  <a:pt x="97329" y="36767"/>
                </a:lnTo>
                <a:cubicBezTo>
                  <a:pt x="97537" y="36714"/>
                  <a:pt x="97754" y="36682"/>
                  <a:pt x="97974" y="36665"/>
                </a:cubicBezTo>
                <a:lnTo>
                  <a:pt x="97974" y="36674"/>
                </a:lnTo>
                <a:lnTo>
                  <a:pt x="98003" y="36665"/>
                </a:lnTo>
                <a:cubicBezTo>
                  <a:pt x="98076" y="36661"/>
                  <a:pt x="98146" y="36657"/>
                  <a:pt x="98215" y="36657"/>
                </a:cubicBezTo>
                <a:lnTo>
                  <a:pt x="98240" y="36657"/>
                </a:lnTo>
                <a:cubicBezTo>
                  <a:pt x="99522" y="36657"/>
                  <a:pt x="100719" y="37290"/>
                  <a:pt x="101446" y="38348"/>
                </a:cubicBezTo>
                <a:lnTo>
                  <a:pt x="101503" y="38311"/>
                </a:lnTo>
                <a:cubicBezTo>
                  <a:pt x="100764" y="37229"/>
                  <a:pt x="99547" y="36588"/>
                  <a:pt x="98240" y="36588"/>
                </a:cubicBezTo>
                <a:lnTo>
                  <a:pt x="98215" y="36588"/>
                </a:lnTo>
                <a:cubicBezTo>
                  <a:pt x="98150" y="36588"/>
                  <a:pt x="98085" y="36591"/>
                  <a:pt x="98019" y="36595"/>
                </a:cubicBezTo>
                <a:cubicBezTo>
                  <a:pt x="97872" y="36188"/>
                  <a:pt x="97660" y="35816"/>
                  <a:pt x="97403" y="35489"/>
                </a:cubicBezTo>
                <a:lnTo>
                  <a:pt x="97403" y="35489"/>
                </a:lnTo>
                <a:lnTo>
                  <a:pt x="97407" y="35493"/>
                </a:lnTo>
                <a:cubicBezTo>
                  <a:pt x="97623" y="35264"/>
                  <a:pt x="97914" y="35138"/>
                  <a:pt x="98228" y="35138"/>
                </a:cubicBezTo>
                <a:lnTo>
                  <a:pt x="98236" y="35138"/>
                </a:lnTo>
                <a:cubicBezTo>
                  <a:pt x="98575" y="35138"/>
                  <a:pt x="98894" y="35285"/>
                  <a:pt x="99114" y="35547"/>
                </a:cubicBezTo>
                <a:lnTo>
                  <a:pt x="99167" y="35501"/>
                </a:lnTo>
                <a:cubicBezTo>
                  <a:pt x="99154" y="35481"/>
                  <a:pt x="99139" y="35464"/>
                  <a:pt x="99122" y="35449"/>
                </a:cubicBezTo>
                <a:cubicBezTo>
                  <a:pt x="98894" y="35207"/>
                  <a:pt x="98575" y="35068"/>
                  <a:pt x="98236" y="35068"/>
                </a:cubicBezTo>
                <a:lnTo>
                  <a:pt x="98228" y="35068"/>
                </a:lnTo>
                <a:cubicBezTo>
                  <a:pt x="97897" y="35068"/>
                  <a:pt x="97591" y="35199"/>
                  <a:pt x="97362" y="35436"/>
                </a:cubicBezTo>
                <a:cubicBezTo>
                  <a:pt x="97248" y="35297"/>
                  <a:pt x="97125" y="35170"/>
                  <a:pt x="96994" y="35048"/>
                </a:cubicBezTo>
                <a:cubicBezTo>
                  <a:pt x="97325" y="34721"/>
                  <a:pt x="97758" y="34537"/>
                  <a:pt x="98223" y="34533"/>
                </a:cubicBezTo>
                <a:lnTo>
                  <a:pt x="98236" y="34533"/>
                </a:lnTo>
                <a:cubicBezTo>
                  <a:pt x="98726" y="34533"/>
                  <a:pt x="99196" y="34742"/>
                  <a:pt x="99527" y="35101"/>
                </a:cubicBezTo>
                <a:lnTo>
                  <a:pt x="99580" y="35052"/>
                </a:lnTo>
                <a:cubicBezTo>
                  <a:pt x="99233" y="34680"/>
                  <a:pt x="98743" y="34463"/>
                  <a:pt x="98236" y="34463"/>
                </a:cubicBezTo>
                <a:lnTo>
                  <a:pt x="98223" y="34463"/>
                </a:lnTo>
                <a:cubicBezTo>
                  <a:pt x="97742" y="34468"/>
                  <a:pt x="97284" y="34659"/>
                  <a:pt x="96945" y="35003"/>
                </a:cubicBezTo>
                <a:cubicBezTo>
                  <a:pt x="96790" y="34864"/>
                  <a:pt x="96623" y="34738"/>
                  <a:pt x="96447" y="34623"/>
                </a:cubicBezTo>
                <a:cubicBezTo>
                  <a:pt x="96905" y="34133"/>
                  <a:pt x="97550" y="33851"/>
                  <a:pt x="98219" y="33847"/>
                </a:cubicBezTo>
                <a:lnTo>
                  <a:pt x="98236" y="33847"/>
                </a:lnTo>
                <a:cubicBezTo>
                  <a:pt x="98951" y="33847"/>
                  <a:pt x="99625" y="34158"/>
                  <a:pt x="100091" y="34697"/>
                </a:cubicBezTo>
                <a:lnTo>
                  <a:pt x="100144" y="34652"/>
                </a:lnTo>
                <a:cubicBezTo>
                  <a:pt x="99665" y="34096"/>
                  <a:pt x="98971" y="33777"/>
                  <a:pt x="98236" y="33777"/>
                </a:cubicBezTo>
                <a:lnTo>
                  <a:pt x="98219" y="33777"/>
                </a:lnTo>
                <a:cubicBezTo>
                  <a:pt x="97525" y="33782"/>
                  <a:pt x="96860" y="34076"/>
                  <a:pt x="96385" y="34586"/>
                </a:cubicBezTo>
                <a:cubicBezTo>
                  <a:pt x="96194" y="34468"/>
                  <a:pt x="95993" y="34365"/>
                  <a:pt x="95782" y="34280"/>
                </a:cubicBezTo>
                <a:cubicBezTo>
                  <a:pt x="96381" y="33545"/>
                  <a:pt x="97268" y="33124"/>
                  <a:pt x="98215" y="33116"/>
                </a:cubicBezTo>
                <a:lnTo>
                  <a:pt x="98236" y="33116"/>
                </a:lnTo>
                <a:cubicBezTo>
                  <a:pt x="99220" y="33116"/>
                  <a:pt x="100131" y="33562"/>
                  <a:pt x="100739" y="34341"/>
                </a:cubicBezTo>
                <a:lnTo>
                  <a:pt x="100792" y="34297"/>
                </a:lnTo>
                <a:cubicBezTo>
                  <a:pt x="100172" y="33504"/>
                  <a:pt x="99245" y="33047"/>
                  <a:pt x="98236" y="33047"/>
                </a:cubicBezTo>
                <a:lnTo>
                  <a:pt x="98215" y="33047"/>
                </a:lnTo>
                <a:cubicBezTo>
                  <a:pt x="97239" y="33055"/>
                  <a:pt x="96328" y="33492"/>
                  <a:pt x="95712" y="34252"/>
                </a:cubicBezTo>
                <a:lnTo>
                  <a:pt x="95716" y="34256"/>
                </a:lnTo>
                <a:cubicBezTo>
                  <a:pt x="95503" y="34174"/>
                  <a:pt x="95283" y="34109"/>
                  <a:pt x="95054" y="34067"/>
                </a:cubicBezTo>
                <a:cubicBezTo>
                  <a:pt x="95601" y="33287"/>
                  <a:pt x="96406" y="32744"/>
                  <a:pt x="97309" y="32520"/>
                </a:cubicBezTo>
                <a:lnTo>
                  <a:pt x="97309" y="32524"/>
                </a:lnTo>
                <a:lnTo>
                  <a:pt x="97321" y="32520"/>
                </a:lnTo>
                <a:cubicBezTo>
                  <a:pt x="97611" y="32450"/>
                  <a:pt x="97910" y="32410"/>
                  <a:pt x="98211" y="32410"/>
                </a:cubicBezTo>
                <a:lnTo>
                  <a:pt x="98236" y="32410"/>
                </a:lnTo>
                <a:cubicBezTo>
                  <a:pt x="99518" y="32410"/>
                  <a:pt x="100715" y="33038"/>
                  <a:pt x="101442" y="34101"/>
                </a:cubicBezTo>
                <a:lnTo>
                  <a:pt x="101499" y="34060"/>
                </a:lnTo>
                <a:cubicBezTo>
                  <a:pt x="100760" y="32981"/>
                  <a:pt x="99543" y="32340"/>
                  <a:pt x="98236" y="32340"/>
                </a:cubicBezTo>
                <a:lnTo>
                  <a:pt x="98076" y="32340"/>
                </a:lnTo>
                <a:cubicBezTo>
                  <a:pt x="97921" y="31928"/>
                  <a:pt x="97705" y="31547"/>
                  <a:pt x="97439" y="31217"/>
                </a:cubicBezTo>
                <a:cubicBezTo>
                  <a:pt x="97652" y="31004"/>
                  <a:pt x="97934" y="30890"/>
                  <a:pt x="98232" y="30890"/>
                </a:cubicBezTo>
                <a:lnTo>
                  <a:pt x="98240" y="30890"/>
                </a:lnTo>
                <a:cubicBezTo>
                  <a:pt x="98579" y="30890"/>
                  <a:pt x="98902" y="31038"/>
                  <a:pt x="99118" y="31294"/>
                </a:cubicBezTo>
                <a:lnTo>
                  <a:pt x="99171" y="31249"/>
                </a:lnTo>
                <a:cubicBezTo>
                  <a:pt x="98939" y="30976"/>
                  <a:pt x="98600" y="30817"/>
                  <a:pt x="98240" y="30817"/>
                </a:cubicBezTo>
                <a:lnTo>
                  <a:pt x="98232" y="30817"/>
                </a:lnTo>
                <a:cubicBezTo>
                  <a:pt x="97917" y="30821"/>
                  <a:pt x="97619" y="30943"/>
                  <a:pt x="97395" y="31160"/>
                </a:cubicBezTo>
                <a:cubicBezTo>
                  <a:pt x="97280" y="31025"/>
                  <a:pt x="97154" y="30894"/>
                  <a:pt x="97022" y="30776"/>
                </a:cubicBezTo>
                <a:cubicBezTo>
                  <a:pt x="97350" y="30461"/>
                  <a:pt x="97774" y="30290"/>
                  <a:pt x="98232" y="30286"/>
                </a:cubicBezTo>
                <a:lnTo>
                  <a:pt x="98240" y="30286"/>
                </a:lnTo>
                <a:cubicBezTo>
                  <a:pt x="98730" y="30286"/>
                  <a:pt x="99200" y="30490"/>
                  <a:pt x="99531" y="30849"/>
                </a:cubicBezTo>
                <a:lnTo>
                  <a:pt x="99584" y="30804"/>
                </a:lnTo>
                <a:cubicBezTo>
                  <a:pt x="99237" y="30429"/>
                  <a:pt x="98751" y="30216"/>
                  <a:pt x="98240" y="30216"/>
                </a:cubicBezTo>
                <a:lnTo>
                  <a:pt x="98228" y="30216"/>
                </a:lnTo>
                <a:cubicBezTo>
                  <a:pt x="97758" y="30216"/>
                  <a:pt x="97313" y="30400"/>
                  <a:pt x="96973" y="30731"/>
                </a:cubicBezTo>
                <a:cubicBezTo>
                  <a:pt x="96815" y="30592"/>
                  <a:pt x="96647" y="30465"/>
                  <a:pt x="96472" y="30355"/>
                </a:cubicBezTo>
                <a:cubicBezTo>
                  <a:pt x="96929" y="29877"/>
                  <a:pt x="97567" y="29600"/>
                  <a:pt x="98228" y="29596"/>
                </a:cubicBezTo>
                <a:cubicBezTo>
                  <a:pt x="98233" y="29596"/>
                  <a:pt x="98237" y="29596"/>
                  <a:pt x="98242" y="29596"/>
                </a:cubicBezTo>
                <a:cubicBezTo>
                  <a:pt x="98955" y="29596"/>
                  <a:pt x="99628" y="29905"/>
                  <a:pt x="100095" y="30449"/>
                </a:cubicBezTo>
                <a:lnTo>
                  <a:pt x="100147" y="30404"/>
                </a:lnTo>
                <a:cubicBezTo>
                  <a:pt x="99669" y="29845"/>
                  <a:pt x="98975" y="29526"/>
                  <a:pt x="98240" y="29526"/>
                </a:cubicBezTo>
                <a:lnTo>
                  <a:pt x="98223" y="29526"/>
                </a:lnTo>
                <a:cubicBezTo>
                  <a:pt x="97542" y="29530"/>
                  <a:pt x="96880" y="29820"/>
                  <a:pt x="96410" y="30318"/>
                </a:cubicBezTo>
                <a:cubicBezTo>
                  <a:pt x="96219" y="30199"/>
                  <a:pt x="96014" y="30097"/>
                  <a:pt x="95797" y="30016"/>
                </a:cubicBezTo>
                <a:cubicBezTo>
                  <a:pt x="96398" y="29293"/>
                  <a:pt x="97280" y="28872"/>
                  <a:pt x="98219" y="28868"/>
                </a:cubicBezTo>
                <a:cubicBezTo>
                  <a:pt x="98224" y="28868"/>
                  <a:pt x="98228" y="28868"/>
                  <a:pt x="98232" y="28868"/>
                </a:cubicBezTo>
                <a:cubicBezTo>
                  <a:pt x="99220" y="28868"/>
                  <a:pt x="100137" y="29313"/>
                  <a:pt x="100743" y="30090"/>
                </a:cubicBezTo>
                <a:lnTo>
                  <a:pt x="100801" y="30048"/>
                </a:lnTo>
                <a:cubicBezTo>
                  <a:pt x="100180" y="29253"/>
                  <a:pt x="99249" y="28799"/>
                  <a:pt x="98240" y="28799"/>
                </a:cubicBezTo>
                <a:lnTo>
                  <a:pt x="98219" y="28799"/>
                </a:lnTo>
                <a:cubicBezTo>
                  <a:pt x="97252" y="28803"/>
                  <a:pt x="96345" y="29240"/>
                  <a:pt x="95729" y="29988"/>
                </a:cubicBezTo>
                <a:cubicBezTo>
                  <a:pt x="95516" y="29910"/>
                  <a:pt x="95295" y="29848"/>
                  <a:pt x="95067" y="29807"/>
                </a:cubicBezTo>
                <a:cubicBezTo>
                  <a:pt x="95601" y="29048"/>
                  <a:pt x="96381" y="28517"/>
                  <a:pt x="97260" y="28284"/>
                </a:cubicBezTo>
                <a:cubicBezTo>
                  <a:pt x="97260" y="28288"/>
                  <a:pt x="97264" y="28293"/>
                  <a:pt x="97264" y="28293"/>
                </a:cubicBezTo>
                <a:lnTo>
                  <a:pt x="97329" y="28268"/>
                </a:lnTo>
                <a:cubicBezTo>
                  <a:pt x="97537" y="28219"/>
                  <a:pt x="97754" y="28182"/>
                  <a:pt x="97974" y="28170"/>
                </a:cubicBezTo>
                <a:lnTo>
                  <a:pt x="97974" y="28178"/>
                </a:lnTo>
                <a:lnTo>
                  <a:pt x="98003" y="28165"/>
                </a:lnTo>
                <a:cubicBezTo>
                  <a:pt x="98076" y="28162"/>
                  <a:pt x="98146" y="28158"/>
                  <a:pt x="98215" y="28158"/>
                </a:cubicBezTo>
                <a:lnTo>
                  <a:pt x="98240" y="28158"/>
                </a:lnTo>
                <a:cubicBezTo>
                  <a:pt x="99522" y="28158"/>
                  <a:pt x="100719" y="28791"/>
                  <a:pt x="101446" y="29848"/>
                </a:cubicBezTo>
                <a:lnTo>
                  <a:pt x="101503" y="29812"/>
                </a:lnTo>
                <a:cubicBezTo>
                  <a:pt x="100762" y="28728"/>
                  <a:pt x="99538" y="28088"/>
                  <a:pt x="98227" y="28088"/>
                </a:cubicBezTo>
                <a:cubicBezTo>
                  <a:pt x="98223" y="28088"/>
                  <a:pt x="98219" y="28088"/>
                  <a:pt x="98215" y="28088"/>
                </a:cubicBezTo>
                <a:cubicBezTo>
                  <a:pt x="98150" y="28088"/>
                  <a:pt x="98085" y="28092"/>
                  <a:pt x="98019" y="28097"/>
                </a:cubicBezTo>
                <a:cubicBezTo>
                  <a:pt x="97872" y="27688"/>
                  <a:pt x="97660" y="27317"/>
                  <a:pt x="97403" y="26989"/>
                </a:cubicBezTo>
                <a:lnTo>
                  <a:pt x="97403" y="26989"/>
                </a:lnTo>
                <a:lnTo>
                  <a:pt x="97407" y="26994"/>
                </a:lnTo>
                <a:cubicBezTo>
                  <a:pt x="97623" y="26765"/>
                  <a:pt x="97914" y="26642"/>
                  <a:pt x="98228" y="26638"/>
                </a:cubicBezTo>
                <a:cubicBezTo>
                  <a:pt x="98232" y="26638"/>
                  <a:pt x="98237" y="26638"/>
                  <a:pt x="98241" y="26638"/>
                </a:cubicBezTo>
                <a:cubicBezTo>
                  <a:pt x="98575" y="26638"/>
                  <a:pt x="98897" y="26789"/>
                  <a:pt x="99114" y="27047"/>
                </a:cubicBezTo>
                <a:lnTo>
                  <a:pt x="99167" y="27002"/>
                </a:lnTo>
                <a:cubicBezTo>
                  <a:pt x="98934" y="26728"/>
                  <a:pt x="98596" y="26569"/>
                  <a:pt x="98236" y="26569"/>
                </a:cubicBezTo>
                <a:lnTo>
                  <a:pt x="98228" y="26569"/>
                </a:lnTo>
                <a:cubicBezTo>
                  <a:pt x="97897" y="26573"/>
                  <a:pt x="97591" y="26704"/>
                  <a:pt x="97362" y="26936"/>
                </a:cubicBezTo>
                <a:cubicBezTo>
                  <a:pt x="97248" y="26802"/>
                  <a:pt x="97125" y="26671"/>
                  <a:pt x="96994" y="26548"/>
                </a:cubicBezTo>
                <a:cubicBezTo>
                  <a:pt x="97325" y="26222"/>
                  <a:pt x="97758" y="26038"/>
                  <a:pt x="98223" y="26033"/>
                </a:cubicBezTo>
                <a:lnTo>
                  <a:pt x="98236" y="26033"/>
                </a:lnTo>
                <a:cubicBezTo>
                  <a:pt x="98726" y="26033"/>
                  <a:pt x="99196" y="26242"/>
                  <a:pt x="99527" y="26602"/>
                </a:cubicBezTo>
                <a:lnTo>
                  <a:pt x="99580" y="26553"/>
                </a:lnTo>
                <a:cubicBezTo>
                  <a:pt x="99233" y="26180"/>
                  <a:pt x="98743" y="25965"/>
                  <a:pt x="98236" y="25965"/>
                </a:cubicBezTo>
                <a:lnTo>
                  <a:pt x="98223" y="25965"/>
                </a:lnTo>
                <a:cubicBezTo>
                  <a:pt x="97742" y="25969"/>
                  <a:pt x="97284" y="26161"/>
                  <a:pt x="96945" y="26504"/>
                </a:cubicBezTo>
                <a:cubicBezTo>
                  <a:pt x="96790" y="26365"/>
                  <a:pt x="96623" y="26238"/>
                  <a:pt x="96447" y="26124"/>
                </a:cubicBezTo>
                <a:cubicBezTo>
                  <a:pt x="96905" y="25634"/>
                  <a:pt x="97550" y="25352"/>
                  <a:pt x="98219" y="25347"/>
                </a:cubicBezTo>
                <a:lnTo>
                  <a:pt x="98236" y="25347"/>
                </a:lnTo>
                <a:cubicBezTo>
                  <a:pt x="98951" y="25347"/>
                  <a:pt x="99625" y="25658"/>
                  <a:pt x="100091" y="26201"/>
                </a:cubicBezTo>
                <a:lnTo>
                  <a:pt x="100144" y="26152"/>
                </a:lnTo>
                <a:cubicBezTo>
                  <a:pt x="99665" y="25597"/>
                  <a:pt x="98971" y="25279"/>
                  <a:pt x="98236" y="25279"/>
                </a:cubicBezTo>
                <a:lnTo>
                  <a:pt x="98219" y="25279"/>
                </a:lnTo>
                <a:cubicBezTo>
                  <a:pt x="97525" y="25283"/>
                  <a:pt x="96860" y="25577"/>
                  <a:pt x="96385" y="26087"/>
                </a:cubicBezTo>
                <a:cubicBezTo>
                  <a:pt x="96194" y="25969"/>
                  <a:pt x="95993" y="25867"/>
                  <a:pt x="95782" y="25781"/>
                </a:cubicBezTo>
                <a:cubicBezTo>
                  <a:pt x="96381" y="25049"/>
                  <a:pt x="97268" y="24625"/>
                  <a:pt x="98215" y="24617"/>
                </a:cubicBezTo>
                <a:lnTo>
                  <a:pt x="98236" y="24617"/>
                </a:lnTo>
                <a:cubicBezTo>
                  <a:pt x="99220" y="24617"/>
                  <a:pt x="100131" y="25062"/>
                  <a:pt x="100739" y="25842"/>
                </a:cubicBezTo>
                <a:lnTo>
                  <a:pt x="100792" y="25797"/>
                </a:lnTo>
                <a:cubicBezTo>
                  <a:pt x="100172" y="25004"/>
                  <a:pt x="99245" y="24547"/>
                  <a:pt x="98236" y="24547"/>
                </a:cubicBezTo>
                <a:lnTo>
                  <a:pt x="98215" y="24547"/>
                </a:lnTo>
                <a:cubicBezTo>
                  <a:pt x="97239" y="24555"/>
                  <a:pt x="96328" y="24992"/>
                  <a:pt x="95712" y="25752"/>
                </a:cubicBezTo>
                <a:lnTo>
                  <a:pt x="95716" y="25756"/>
                </a:lnTo>
                <a:cubicBezTo>
                  <a:pt x="95503" y="25675"/>
                  <a:pt x="95283" y="25609"/>
                  <a:pt x="95054" y="25568"/>
                </a:cubicBezTo>
                <a:cubicBezTo>
                  <a:pt x="95601" y="24789"/>
                  <a:pt x="96406" y="24245"/>
                  <a:pt x="97309" y="24020"/>
                </a:cubicBezTo>
                <a:lnTo>
                  <a:pt x="97309" y="24024"/>
                </a:lnTo>
                <a:lnTo>
                  <a:pt x="97321" y="24020"/>
                </a:lnTo>
                <a:cubicBezTo>
                  <a:pt x="97611" y="23950"/>
                  <a:pt x="97910" y="23910"/>
                  <a:pt x="98211" y="23910"/>
                </a:cubicBezTo>
                <a:lnTo>
                  <a:pt x="98236" y="23910"/>
                </a:lnTo>
                <a:cubicBezTo>
                  <a:pt x="99518" y="23910"/>
                  <a:pt x="100715" y="24539"/>
                  <a:pt x="101442" y="25601"/>
                </a:cubicBezTo>
                <a:lnTo>
                  <a:pt x="101499" y="25560"/>
                </a:lnTo>
                <a:cubicBezTo>
                  <a:pt x="100760" y="24482"/>
                  <a:pt x="99543" y="23841"/>
                  <a:pt x="98236" y="23841"/>
                </a:cubicBezTo>
                <a:lnTo>
                  <a:pt x="98211" y="23841"/>
                </a:lnTo>
                <a:cubicBezTo>
                  <a:pt x="98166" y="23841"/>
                  <a:pt x="98121" y="23841"/>
                  <a:pt x="98076" y="23845"/>
                </a:cubicBezTo>
                <a:cubicBezTo>
                  <a:pt x="97921" y="23428"/>
                  <a:pt x="97705" y="23049"/>
                  <a:pt x="97439" y="22717"/>
                </a:cubicBezTo>
                <a:cubicBezTo>
                  <a:pt x="97652" y="22510"/>
                  <a:pt x="97934" y="22391"/>
                  <a:pt x="98232" y="22391"/>
                </a:cubicBezTo>
                <a:lnTo>
                  <a:pt x="98240" y="22391"/>
                </a:lnTo>
                <a:cubicBezTo>
                  <a:pt x="98579" y="22391"/>
                  <a:pt x="98902" y="22538"/>
                  <a:pt x="99118" y="22795"/>
                </a:cubicBezTo>
                <a:lnTo>
                  <a:pt x="99171" y="22750"/>
                </a:lnTo>
                <a:cubicBezTo>
                  <a:pt x="98939" y="22476"/>
                  <a:pt x="98600" y="22321"/>
                  <a:pt x="98240" y="22321"/>
                </a:cubicBezTo>
                <a:lnTo>
                  <a:pt x="98232" y="22321"/>
                </a:lnTo>
                <a:cubicBezTo>
                  <a:pt x="97917" y="22321"/>
                  <a:pt x="97619" y="22444"/>
                  <a:pt x="97395" y="22660"/>
                </a:cubicBezTo>
                <a:cubicBezTo>
                  <a:pt x="97280" y="22525"/>
                  <a:pt x="97154" y="22399"/>
                  <a:pt x="97022" y="22276"/>
                </a:cubicBezTo>
                <a:cubicBezTo>
                  <a:pt x="97350" y="21962"/>
                  <a:pt x="97774" y="21790"/>
                  <a:pt x="98232" y="21786"/>
                </a:cubicBezTo>
                <a:cubicBezTo>
                  <a:pt x="98237" y="21786"/>
                  <a:pt x="98241" y="21786"/>
                  <a:pt x="98246" y="21786"/>
                </a:cubicBezTo>
                <a:cubicBezTo>
                  <a:pt x="98731" y="21786"/>
                  <a:pt x="99199" y="21993"/>
                  <a:pt x="99531" y="22354"/>
                </a:cubicBezTo>
                <a:lnTo>
                  <a:pt x="99584" y="22305"/>
                </a:lnTo>
                <a:cubicBezTo>
                  <a:pt x="99237" y="21929"/>
                  <a:pt x="98751" y="21717"/>
                  <a:pt x="98240" y="21717"/>
                </a:cubicBezTo>
                <a:lnTo>
                  <a:pt x="98228" y="21717"/>
                </a:lnTo>
                <a:cubicBezTo>
                  <a:pt x="97758" y="21720"/>
                  <a:pt x="97313" y="21901"/>
                  <a:pt x="96973" y="22231"/>
                </a:cubicBezTo>
                <a:cubicBezTo>
                  <a:pt x="96815" y="22093"/>
                  <a:pt x="96647" y="21970"/>
                  <a:pt x="96472" y="21856"/>
                </a:cubicBezTo>
                <a:cubicBezTo>
                  <a:pt x="96929" y="21377"/>
                  <a:pt x="97567" y="21104"/>
                  <a:pt x="98228" y="21100"/>
                </a:cubicBezTo>
                <a:cubicBezTo>
                  <a:pt x="98237" y="21100"/>
                  <a:pt x="98246" y="21100"/>
                  <a:pt x="98255" y="21100"/>
                </a:cubicBezTo>
                <a:cubicBezTo>
                  <a:pt x="98963" y="21100"/>
                  <a:pt x="99631" y="21409"/>
                  <a:pt x="100095" y="21950"/>
                </a:cubicBezTo>
                <a:lnTo>
                  <a:pt x="100147" y="21905"/>
                </a:lnTo>
                <a:cubicBezTo>
                  <a:pt x="99665" y="21341"/>
                  <a:pt x="98967" y="21026"/>
                  <a:pt x="98223" y="21026"/>
                </a:cubicBezTo>
                <a:cubicBezTo>
                  <a:pt x="97542" y="21030"/>
                  <a:pt x="96880" y="21321"/>
                  <a:pt x="96410" y="21818"/>
                </a:cubicBezTo>
                <a:cubicBezTo>
                  <a:pt x="96219" y="21701"/>
                  <a:pt x="96014" y="21603"/>
                  <a:pt x="95797" y="21517"/>
                </a:cubicBezTo>
                <a:cubicBezTo>
                  <a:pt x="96398" y="20794"/>
                  <a:pt x="97280" y="20378"/>
                  <a:pt x="98219" y="20369"/>
                </a:cubicBezTo>
                <a:cubicBezTo>
                  <a:pt x="98224" y="20369"/>
                  <a:pt x="98228" y="20369"/>
                  <a:pt x="98232" y="20369"/>
                </a:cubicBezTo>
                <a:cubicBezTo>
                  <a:pt x="99220" y="20369"/>
                  <a:pt x="100137" y="20813"/>
                  <a:pt x="100743" y="21594"/>
                </a:cubicBezTo>
                <a:lnTo>
                  <a:pt x="100801" y="21549"/>
                </a:lnTo>
                <a:cubicBezTo>
                  <a:pt x="100180" y="20753"/>
                  <a:pt x="99249" y="20299"/>
                  <a:pt x="98240" y="20299"/>
                </a:cubicBezTo>
                <a:lnTo>
                  <a:pt x="98219" y="20299"/>
                </a:lnTo>
                <a:cubicBezTo>
                  <a:pt x="97252" y="20304"/>
                  <a:pt x="96345" y="20740"/>
                  <a:pt x="95729" y="21492"/>
                </a:cubicBezTo>
                <a:cubicBezTo>
                  <a:pt x="95516" y="21411"/>
                  <a:pt x="95295" y="21353"/>
                  <a:pt x="95067" y="21309"/>
                </a:cubicBezTo>
                <a:cubicBezTo>
                  <a:pt x="95601" y="20553"/>
                  <a:pt x="96381" y="20018"/>
                  <a:pt x="97260" y="19785"/>
                </a:cubicBezTo>
                <a:cubicBezTo>
                  <a:pt x="97260" y="19789"/>
                  <a:pt x="97264" y="19793"/>
                  <a:pt x="97264" y="19797"/>
                </a:cubicBezTo>
                <a:lnTo>
                  <a:pt x="97329" y="19769"/>
                </a:lnTo>
                <a:cubicBezTo>
                  <a:pt x="97537" y="19720"/>
                  <a:pt x="97754" y="19686"/>
                  <a:pt x="97974" y="19671"/>
                </a:cubicBezTo>
                <a:lnTo>
                  <a:pt x="97974" y="19679"/>
                </a:lnTo>
                <a:lnTo>
                  <a:pt x="98003" y="19667"/>
                </a:lnTo>
                <a:cubicBezTo>
                  <a:pt x="98076" y="19662"/>
                  <a:pt x="98146" y="19662"/>
                  <a:pt x="98215" y="19662"/>
                </a:cubicBezTo>
                <a:lnTo>
                  <a:pt x="98240" y="19662"/>
                </a:lnTo>
                <a:cubicBezTo>
                  <a:pt x="99522" y="19662"/>
                  <a:pt x="100719" y="20291"/>
                  <a:pt x="101446" y="21353"/>
                </a:cubicBezTo>
                <a:lnTo>
                  <a:pt x="101503" y="21313"/>
                </a:lnTo>
                <a:cubicBezTo>
                  <a:pt x="100764" y="20234"/>
                  <a:pt x="99547" y="19588"/>
                  <a:pt x="98240" y="19588"/>
                </a:cubicBezTo>
                <a:lnTo>
                  <a:pt x="98215" y="19588"/>
                </a:lnTo>
                <a:cubicBezTo>
                  <a:pt x="98150" y="19593"/>
                  <a:pt x="98085" y="19593"/>
                  <a:pt x="98019" y="19597"/>
                </a:cubicBezTo>
                <a:cubicBezTo>
                  <a:pt x="98012" y="19569"/>
                  <a:pt x="97999" y="19536"/>
                  <a:pt x="97987" y="19507"/>
                </a:cubicBezTo>
                <a:cubicBezTo>
                  <a:pt x="97840" y="19136"/>
                  <a:pt x="97644" y="18793"/>
                  <a:pt x="97403" y="18491"/>
                </a:cubicBezTo>
                <a:lnTo>
                  <a:pt x="97403" y="18491"/>
                </a:lnTo>
                <a:lnTo>
                  <a:pt x="97407" y="18495"/>
                </a:lnTo>
                <a:cubicBezTo>
                  <a:pt x="97595" y="18298"/>
                  <a:pt x="97844" y="18176"/>
                  <a:pt x="98113" y="18148"/>
                </a:cubicBezTo>
                <a:cubicBezTo>
                  <a:pt x="98150" y="18143"/>
                  <a:pt x="98191" y="18139"/>
                  <a:pt x="98228" y="18139"/>
                </a:cubicBezTo>
                <a:lnTo>
                  <a:pt x="98236" y="18139"/>
                </a:lnTo>
                <a:cubicBezTo>
                  <a:pt x="98509" y="18139"/>
                  <a:pt x="98775" y="18237"/>
                  <a:pt x="98979" y="18412"/>
                </a:cubicBezTo>
                <a:cubicBezTo>
                  <a:pt x="99028" y="18453"/>
                  <a:pt x="99073" y="18498"/>
                  <a:pt x="99114" y="18547"/>
                </a:cubicBezTo>
                <a:lnTo>
                  <a:pt x="99167" y="18502"/>
                </a:lnTo>
                <a:cubicBezTo>
                  <a:pt x="99154" y="18486"/>
                  <a:pt x="99139" y="18470"/>
                  <a:pt x="99122" y="18453"/>
                </a:cubicBezTo>
                <a:cubicBezTo>
                  <a:pt x="99110" y="18437"/>
                  <a:pt x="99094" y="18425"/>
                  <a:pt x="99081" y="18408"/>
                </a:cubicBezTo>
                <a:cubicBezTo>
                  <a:pt x="99077" y="18408"/>
                  <a:pt x="99077" y="18404"/>
                  <a:pt x="99077" y="18404"/>
                </a:cubicBezTo>
                <a:cubicBezTo>
                  <a:pt x="98853" y="18197"/>
                  <a:pt x="98562" y="18074"/>
                  <a:pt x="98257" y="18069"/>
                </a:cubicBezTo>
                <a:lnTo>
                  <a:pt x="98228" y="18069"/>
                </a:lnTo>
                <a:cubicBezTo>
                  <a:pt x="97897" y="18074"/>
                  <a:pt x="97591" y="18204"/>
                  <a:pt x="97362" y="18442"/>
                </a:cubicBezTo>
                <a:cubicBezTo>
                  <a:pt x="97248" y="18302"/>
                  <a:pt x="97125" y="18172"/>
                  <a:pt x="96994" y="18053"/>
                </a:cubicBezTo>
                <a:cubicBezTo>
                  <a:pt x="97325" y="17722"/>
                  <a:pt x="97758" y="17539"/>
                  <a:pt x="98223" y="17539"/>
                </a:cubicBezTo>
                <a:lnTo>
                  <a:pt x="98236" y="17539"/>
                </a:lnTo>
                <a:cubicBezTo>
                  <a:pt x="98726" y="17539"/>
                  <a:pt x="99196" y="17743"/>
                  <a:pt x="99527" y="18102"/>
                </a:cubicBezTo>
                <a:lnTo>
                  <a:pt x="99580" y="18057"/>
                </a:lnTo>
                <a:cubicBezTo>
                  <a:pt x="99231" y="17680"/>
                  <a:pt x="98747" y="17469"/>
                  <a:pt x="98237" y="17469"/>
                </a:cubicBezTo>
                <a:cubicBezTo>
                  <a:pt x="98233" y="17469"/>
                  <a:pt x="98228" y="17469"/>
                  <a:pt x="98223" y="17469"/>
                </a:cubicBezTo>
                <a:cubicBezTo>
                  <a:pt x="97742" y="17469"/>
                  <a:pt x="97284" y="17661"/>
                  <a:pt x="96945" y="18004"/>
                </a:cubicBezTo>
                <a:cubicBezTo>
                  <a:pt x="96790" y="17865"/>
                  <a:pt x="96623" y="17739"/>
                  <a:pt x="96447" y="17628"/>
                </a:cubicBezTo>
                <a:cubicBezTo>
                  <a:pt x="96905" y="17138"/>
                  <a:pt x="97550" y="16853"/>
                  <a:pt x="98219" y="16849"/>
                </a:cubicBezTo>
                <a:lnTo>
                  <a:pt x="98236" y="16849"/>
                </a:lnTo>
                <a:cubicBezTo>
                  <a:pt x="98951" y="16849"/>
                  <a:pt x="99625" y="17158"/>
                  <a:pt x="100091" y="17702"/>
                </a:cubicBezTo>
                <a:lnTo>
                  <a:pt x="100144" y="17657"/>
                </a:lnTo>
                <a:cubicBezTo>
                  <a:pt x="99664" y="17097"/>
                  <a:pt x="98967" y="16779"/>
                  <a:pt x="98233" y="16779"/>
                </a:cubicBezTo>
                <a:cubicBezTo>
                  <a:pt x="98228" y="16779"/>
                  <a:pt x="98224" y="16779"/>
                  <a:pt x="98219" y="16779"/>
                </a:cubicBezTo>
                <a:cubicBezTo>
                  <a:pt x="97525" y="16783"/>
                  <a:pt x="96860" y="17077"/>
                  <a:pt x="96385" y="17588"/>
                </a:cubicBezTo>
                <a:cubicBezTo>
                  <a:pt x="96194" y="17469"/>
                  <a:pt x="95993" y="17367"/>
                  <a:pt x="95782" y="17281"/>
                </a:cubicBezTo>
                <a:cubicBezTo>
                  <a:pt x="96381" y="16550"/>
                  <a:pt x="97268" y="16125"/>
                  <a:pt x="98215" y="16121"/>
                </a:cubicBezTo>
                <a:lnTo>
                  <a:pt x="98236" y="16121"/>
                </a:lnTo>
                <a:cubicBezTo>
                  <a:pt x="99220" y="16121"/>
                  <a:pt x="100131" y="16566"/>
                  <a:pt x="100739" y="17343"/>
                </a:cubicBezTo>
                <a:lnTo>
                  <a:pt x="100792" y="17302"/>
                </a:lnTo>
                <a:cubicBezTo>
                  <a:pt x="100172" y="16506"/>
                  <a:pt x="99241" y="16052"/>
                  <a:pt x="98236" y="16052"/>
                </a:cubicBezTo>
                <a:lnTo>
                  <a:pt x="98215" y="16052"/>
                </a:lnTo>
                <a:cubicBezTo>
                  <a:pt x="97240" y="16056"/>
                  <a:pt x="96329" y="16496"/>
                  <a:pt x="95713" y="17255"/>
                </a:cubicBezTo>
                <a:lnTo>
                  <a:pt x="95713" y="17255"/>
                </a:lnTo>
                <a:cubicBezTo>
                  <a:pt x="95501" y="17175"/>
                  <a:pt x="95282" y="17113"/>
                  <a:pt x="95054" y="17069"/>
                </a:cubicBezTo>
                <a:cubicBezTo>
                  <a:pt x="95601" y="16289"/>
                  <a:pt x="96406" y="15746"/>
                  <a:pt x="97309" y="15525"/>
                </a:cubicBezTo>
                <a:lnTo>
                  <a:pt x="97321" y="15521"/>
                </a:lnTo>
                <a:cubicBezTo>
                  <a:pt x="97611" y="15452"/>
                  <a:pt x="97910" y="15415"/>
                  <a:pt x="98211" y="15411"/>
                </a:cubicBezTo>
                <a:lnTo>
                  <a:pt x="98236" y="15411"/>
                </a:lnTo>
                <a:cubicBezTo>
                  <a:pt x="99518" y="15411"/>
                  <a:pt x="100715" y="16044"/>
                  <a:pt x="101442" y="17102"/>
                </a:cubicBezTo>
                <a:lnTo>
                  <a:pt x="101499" y="17060"/>
                </a:lnTo>
                <a:cubicBezTo>
                  <a:pt x="100760" y="15982"/>
                  <a:pt x="99543" y="15341"/>
                  <a:pt x="98236" y="15341"/>
                </a:cubicBezTo>
                <a:lnTo>
                  <a:pt x="98211" y="15341"/>
                </a:lnTo>
                <a:cubicBezTo>
                  <a:pt x="98166" y="15341"/>
                  <a:pt x="98121" y="15341"/>
                  <a:pt x="98076" y="15345"/>
                </a:cubicBezTo>
                <a:cubicBezTo>
                  <a:pt x="97921" y="14928"/>
                  <a:pt x="97705" y="14549"/>
                  <a:pt x="97439" y="14218"/>
                </a:cubicBezTo>
                <a:cubicBezTo>
                  <a:pt x="97652" y="14010"/>
                  <a:pt x="97934" y="13891"/>
                  <a:pt x="98232" y="13891"/>
                </a:cubicBezTo>
                <a:cubicBezTo>
                  <a:pt x="98236" y="13891"/>
                  <a:pt x="98241" y="13891"/>
                  <a:pt x="98245" y="13891"/>
                </a:cubicBezTo>
                <a:cubicBezTo>
                  <a:pt x="98583" y="13891"/>
                  <a:pt x="98900" y="14042"/>
                  <a:pt x="99118" y="14300"/>
                </a:cubicBezTo>
                <a:lnTo>
                  <a:pt x="99171" y="14255"/>
                </a:lnTo>
                <a:cubicBezTo>
                  <a:pt x="98939" y="13977"/>
                  <a:pt x="98600" y="13822"/>
                  <a:pt x="98240" y="13822"/>
                </a:cubicBezTo>
                <a:lnTo>
                  <a:pt x="98232" y="13822"/>
                </a:lnTo>
                <a:cubicBezTo>
                  <a:pt x="97917" y="13822"/>
                  <a:pt x="97619" y="13944"/>
                  <a:pt x="97395" y="14165"/>
                </a:cubicBezTo>
                <a:cubicBezTo>
                  <a:pt x="97280" y="14026"/>
                  <a:pt x="97154" y="13899"/>
                  <a:pt x="97022" y="13781"/>
                </a:cubicBezTo>
                <a:cubicBezTo>
                  <a:pt x="97350" y="13467"/>
                  <a:pt x="97774" y="13291"/>
                  <a:pt x="98232" y="13287"/>
                </a:cubicBezTo>
                <a:lnTo>
                  <a:pt x="98240" y="13287"/>
                </a:lnTo>
                <a:cubicBezTo>
                  <a:pt x="98730" y="13287"/>
                  <a:pt x="99200" y="13495"/>
                  <a:pt x="99531" y="13854"/>
                </a:cubicBezTo>
                <a:lnTo>
                  <a:pt x="99584" y="13805"/>
                </a:lnTo>
                <a:cubicBezTo>
                  <a:pt x="99240" y="13433"/>
                  <a:pt x="98752" y="13217"/>
                  <a:pt x="98242" y="13217"/>
                </a:cubicBezTo>
                <a:cubicBezTo>
                  <a:pt x="98237" y="13217"/>
                  <a:pt x="98233" y="13217"/>
                  <a:pt x="98228" y="13217"/>
                </a:cubicBezTo>
                <a:cubicBezTo>
                  <a:pt x="97758" y="13222"/>
                  <a:pt x="97313" y="13405"/>
                  <a:pt x="96973" y="13732"/>
                </a:cubicBezTo>
                <a:cubicBezTo>
                  <a:pt x="96815" y="13593"/>
                  <a:pt x="96647" y="13471"/>
                  <a:pt x="96472" y="13360"/>
                </a:cubicBezTo>
                <a:cubicBezTo>
                  <a:pt x="96929" y="12879"/>
                  <a:pt x="97567" y="12604"/>
                  <a:pt x="98228" y="12600"/>
                </a:cubicBezTo>
                <a:cubicBezTo>
                  <a:pt x="98237" y="12600"/>
                  <a:pt x="98246" y="12600"/>
                  <a:pt x="98254" y="12600"/>
                </a:cubicBezTo>
                <a:cubicBezTo>
                  <a:pt x="98963" y="12600"/>
                  <a:pt x="99631" y="12914"/>
                  <a:pt x="100095" y="13450"/>
                </a:cubicBezTo>
                <a:lnTo>
                  <a:pt x="100147" y="13405"/>
                </a:lnTo>
                <a:cubicBezTo>
                  <a:pt x="99669" y="12849"/>
                  <a:pt x="98975" y="12531"/>
                  <a:pt x="98240" y="12531"/>
                </a:cubicBezTo>
                <a:lnTo>
                  <a:pt x="98223" y="12531"/>
                </a:lnTo>
                <a:cubicBezTo>
                  <a:pt x="97542" y="12536"/>
                  <a:pt x="96880" y="12821"/>
                  <a:pt x="96410" y="13320"/>
                </a:cubicBezTo>
                <a:cubicBezTo>
                  <a:pt x="96219" y="13201"/>
                  <a:pt x="96014" y="13103"/>
                  <a:pt x="95797" y="13017"/>
                </a:cubicBezTo>
                <a:cubicBezTo>
                  <a:pt x="96398" y="12295"/>
                  <a:pt x="97280" y="11878"/>
                  <a:pt x="98219" y="11869"/>
                </a:cubicBezTo>
                <a:lnTo>
                  <a:pt x="98240" y="11869"/>
                </a:lnTo>
                <a:cubicBezTo>
                  <a:pt x="99224" y="11869"/>
                  <a:pt x="100140" y="12315"/>
                  <a:pt x="100743" y="13094"/>
                </a:cubicBezTo>
                <a:lnTo>
                  <a:pt x="100801" y="13050"/>
                </a:lnTo>
                <a:cubicBezTo>
                  <a:pt x="100179" y="12254"/>
                  <a:pt x="99243" y="11801"/>
                  <a:pt x="98236" y="11801"/>
                </a:cubicBezTo>
                <a:cubicBezTo>
                  <a:pt x="98230" y="11801"/>
                  <a:pt x="98225" y="11801"/>
                  <a:pt x="98219" y="11801"/>
                </a:cubicBezTo>
                <a:cubicBezTo>
                  <a:pt x="97252" y="11808"/>
                  <a:pt x="96345" y="12242"/>
                  <a:pt x="95729" y="12993"/>
                </a:cubicBezTo>
                <a:cubicBezTo>
                  <a:pt x="95516" y="12915"/>
                  <a:pt x="95295" y="12854"/>
                  <a:pt x="95067" y="12813"/>
                </a:cubicBezTo>
                <a:cubicBezTo>
                  <a:pt x="95601" y="12053"/>
                  <a:pt x="96381" y="11518"/>
                  <a:pt x="97260" y="11290"/>
                </a:cubicBezTo>
                <a:cubicBezTo>
                  <a:pt x="97260" y="11290"/>
                  <a:pt x="97264" y="11294"/>
                  <a:pt x="97264" y="11298"/>
                </a:cubicBezTo>
                <a:lnTo>
                  <a:pt x="97329" y="11273"/>
                </a:lnTo>
                <a:lnTo>
                  <a:pt x="97329" y="11269"/>
                </a:lnTo>
                <a:cubicBezTo>
                  <a:pt x="97537" y="11220"/>
                  <a:pt x="97754" y="11188"/>
                  <a:pt x="97974" y="11171"/>
                </a:cubicBezTo>
                <a:lnTo>
                  <a:pt x="97974" y="11179"/>
                </a:lnTo>
                <a:lnTo>
                  <a:pt x="98003" y="11171"/>
                </a:lnTo>
                <a:cubicBezTo>
                  <a:pt x="98076" y="11167"/>
                  <a:pt x="98146" y="11163"/>
                  <a:pt x="98215" y="11163"/>
                </a:cubicBezTo>
                <a:lnTo>
                  <a:pt x="98240" y="11163"/>
                </a:lnTo>
                <a:cubicBezTo>
                  <a:pt x="99522" y="11163"/>
                  <a:pt x="100719" y="11792"/>
                  <a:pt x="101446" y="12854"/>
                </a:cubicBezTo>
                <a:lnTo>
                  <a:pt x="101503" y="12813"/>
                </a:lnTo>
                <a:cubicBezTo>
                  <a:pt x="100764" y="11735"/>
                  <a:pt x="99547" y="11094"/>
                  <a:pt x="98240" y="11094"/>
                </a:cubicBezTo>
                <a:lnTo>
                  <a:pt x="98215" y="11094"/>
                </a:lnTo>
                <a:cubicBezTo>
                  <a:pt x="98150" y="11094"/>
                  <a:pt x="98085" y="11094"/>
                  <a:pt x="98019" y="11098"/>
                </a:cubicBezTo>
                <a:cubicBezTo>
                  <a:pt x="97872" y="10689"/>
                  <a:pt x="97660" y="10317"/>
                  <a:pt x="97403" y="9991"/>
                </a:cubicBezTo>
                <a:lnTo>
                  <a:pt x="97403" y="9991"/>
                </a:lnTo>
                <a:lnTo>
                  <a:pt x="97407" y="9995"/>
                </a:lnTo>
                <a:cubicBezTo>
                  <a:pt x="97623" y="9771"/>
                  <a:pt x="97914" y="9644"/>
                  <a:pt x="98228" y="9644"/>
                </a:cubicBezTo>
                <a:cubicBezTo>
                  <a:pt x="98234" y="9644"/>
                  <a:pt x="98239" y="9644"/>
                  <a:pt x="98245" y="9644"/>
                </a:cubicBezTo>
                <a:cubicBezTo>
                  <a:pt x="98577" y="9644"/>
                  <a:pt x="98897" y="9790"/>
                  <a:pt x="99114" y="10048"/>
                </a:cubicBezTo>
                <a:lnTo>
                  <a:pt x="99167" y="10003"/>
                </a:lnTo>
                <a:cubicBezTo>
                  <a:pt x="98934" y="9729"/>
                  <a:pt x="98596" y="9571"/>
                  <a:pt x="98236" y="9571"/>
                </a:cubicBezTo>
                <a:lnTo>
                  <a:pt x="98228" y="9571"/>
                </a:lnTo>
                <a:cubicBezTo>
                  <a:pt x="97897" y="9574"/>
                  <a:pt x="97591" y="9705"/>
                  <a:pt x="97362" y="9942"/>
                </a:cubicBezTo>
                <a:cubicBezTo>
                  <a:pt x="97248" y="9803"/>
                  <a:pt x="97125" y="9672"/>
                  <a:pt x="96994" y="9554"/>
                </a:cubicBezTo>
                <a:cubicBezTo>
                  <a:pt x="97325" y="9223"/>
                  <a:pt x="97758" y="9043"/>
                  <a:pt x="98223" y="9039"/>
                </a:cubicBezTo>
                <a:lnTo>
                  <a:pt x="98236" y="9039"/>
                </a:lnTo>
                <a:cubicBezTo>
                  <a:pt x="98726" y="9039"/>
                  <a:pt x="99196" y="9243"/>
                  <a:pt x="99527" y="9603"/>
                </a:cubicBezTo>
                <a:lnTo>
                  <a:pt x="99580" y="9558"/>
                </a:lnTo>
                <a:cubicBezTo>
                  <a:pt x="99231" y="9182"/>
                  <a:pt x="98747" y="8970"/>
                  <a:pt x="98237" y="8970"/>
                </a:cubicBezTo>
                <a:cubicBezTo>
                  <a:pt x="98233" y="8970"/>
                  <a:pt x="98228" y="8970"/>
                  <a:pt x="98223" y="8970"/>
                </a:cubicBezTo>
                <a:cubicBezTo>
                  <a:pt x="97742" y="8970"/>
                  <a:pt x="97284" y="9162"/>
                  <a:pt x="96945" y="9505"/>
                </a:cubicBezTo>
                <a:cubicBezTo>
                  <a:pt x="96790" y="9366"/>
                  <a:pt x="96623" y="9239"/>
                  <a:pt x="96447" y="9129"/>
                </a:cubicBezTo>
                <a:cubicBezTo>
                  <a:pt x="96905" y="8639"/>
                  <a:pt x="97550" y="8353"/>
                  <a:pt x="98219" y="8349"/>
                </a:cubicBezTo>
                <a:lnTo>
                  <a:pt x="98236" y="8349"/>
                </a:lnTo>
                <a:cubicBezTo>
                  <a:pt x="98951" y="8349"/>
                  <a:pt x="99625" y="8659"/>
                  <a:pt x="100091" y="9203"/>
                </a:cubicBezTo>
                <a:lnTo>
                  <a:pt x="100144" y="9158"/>
                </a:lnTo>
                <a:cubicBezTo>
                  <a:pt x="99665" y="8598"/>
                  <a:pt x="98971" y="8280"/>
                  <a:pt x="98236" y="8280"/>
                </a:cubicBezTo>
                <a:lnTo>
                  <a:pt x="98219" y="8280"/>
                </a:lnTo>
                <a:cubicBezTo>
                  <a:pt x="97525" y="8284"/>
                  <a:pt x="96860" y="8581"/>
                  <a:pt x="96385" y="9092"/>
                </a:cubicBezTo>
                <a:cubicBezTo>
                  <a:pt x="96194" y="8970"/>
                  <a:pt x="95993" y="8868"/>
                  <a:pt x="95782" y="8781"/>
                </a:cubicBezTo>
                <a:cubicBezTo>
                  <a:pt x="96381" y="8051"/>
                  <a:pt x="97268" y="7626"/>
                  <a:pt x="98215" y="7622"/>
                </a:cubicBezTo>
                <a:lnTo>
                  <a:pt x="98236" y="7622"/>
                </a:lnTo>
                <a:cubicBezTo>
                  <a:pt x="99220" y="7622"/>
                  <a:pt x="100131" y="8067"/>
                  <a:pt x="100739" y="8843"/>
                </a:cubicBezTo>
                <a:lnTo>
                  <a:pt x="100792" y="8802"/>
                </a:lnTo>
                <a:cubicBezTo>
                  <a:pt x="100172" y="8006"/>
                  <a:pt x="99245" y="7552"/>
                  <a:pt x="98236" y="7552"/>
                </a:cubicBezTo>
                <a:lnTo>
                  <a:pt x="98215" y="7552"/>
                </a:lnTo>
                <a:cubicBezTo>
                  <a:pt x="97240" y="7556"/>
                  <a:pt x="96329" y="7997"/>
                  <a:pt x="95713" y="8756"/>
                </a:cubicBezTo>
                <a:lnTo>
                  <a:pt x="95713" y="8756"/>
                </a:lnTo>
                <a:cubicBezTo>
                  <a:pt x="95501" y="8675"/>
                  <a:pt x="95282" y="8615"/>
                  <a:pt x="95054" y="8570"/>
                </a:cubicBezTo>
                <a:cubicBezTo>
                  <a:pt x="95601" y="7789"/>
                  <a:pt x="96406" y="7246"/>
                  <a:pt x="97309" y="7026"/>
                </a:cubicBezTo>
                <a:lnTo>
                  <a:pt x="97321" y="7022"/>
                </a:lnTo>
                <a:cubicBezTo>
                  <a:pt x="97611" y="6952"/>
                  <a:pt x="97910" y="6915"/>
                  <a:pt x="98211" y="6911"/>
                </a:cubicBezTo>
                <a:lnTo>
                  <a:pt x="98236" y="6911"/>
                </a:lnTo>
                <a:cubicBezTo>
                  <a:pt x="99518" y="6911"/>
                  <a:pt x="100715" y="7544"/>
                  <a:pt x="101442" y="8602"/>
                </a:cubicBezTo>
                <a:lnTo>
                  <a:pt x="101499" y="8566"/>
                </a:lnTo>
                <a:cubicBezTo>
                  <a:pt x="100760" y="7483"/>
                  <a:pt x="99543" y="6842"/>
                  <a:pt x="98236" y="6842"/>
                </a:cubicBezTo>
                <a:lnTo>
                  <a:pt x="98211" y="6842"/>
                </a:lnTo>
                <a:cubicBezTo>
                  <a:pt x="98166" y="6842"/>
                  <a:pt x="98121" y="6846"/>
                  <a:pt x="98076" y="6846"/>
                </a:cubicBezTo>
                <a:cubicBezTo>
                  <a:pt x="97921" y="6429"/>
                  <a:pt x="97705" y="6050"/>
                  <a:pt x="97439" y="5718"/>
                </a:cubicBezTo>
                <a:cubicBezTo>
                  <a:pt x="97652" y="5510"/>
                  <a:pt x="97934" y="5396"/>
                  <a:pt x="98232" y="5392"/>
                </a:cubicBezTo>
                <a:cubicBezTo>
                  <a:pt x="98236" y="5392"/>
                  <a:pt x="98241" y="5392"/>
                  <a:pt x="98245" y="5392"/>
                </a:cubicBezTo>
                <a:cubicBezTo>
                  <a:pt x="98583" y="5392"/>
                  <a:pt x="98900" y="5542"/>
                  <a:pt x="99118" y="5801"/>
                </a:cubicBezTo>
                <a:lnTo>
                  <a:pt x="99171" y="5755"/>
                </a:lnTo>
                <a:cubicBezTo>
                  <a:pt x="98939" y="5478"/>
                  <a:pt x="98600" y="5322"/>
                  <a:pt x="98240" y="5322"/>
                </a:cubicBezTo>
                <a:lnTo>
                  <a:pt x="98232" y="5322"/>
                </a:lnTo>
                <a:cubicBezTo>
                  <a:pt x="97917" y="5326"/>
                  <a:pt x="97619" y="5445"/>
                  <a:pt x="97395" y="5665"/>
                </a:cubicBezTo>
                <a:cubicBezTo>
                  <a:pt x="97280" y="5527"/>
                  <a:pt x="97154" y="5400"/>
                  <a:pt x="97022" y="5282"/>
                </a:cubicBezTo>
                <a:cubicBezTo>
                  <a:pt x="97350" y="4967"/>
                  <a:pt x="97774" y="4792"/>
                  <a:pt x="98232" y="4787"/>
                </a:cubicBezTo>
                <a:lnTo>
                  <a:pt x="98240" y="4787"/>
                </a:lnTo>
                <a:cubicBezTo>
                  <a:pt x="98730" y="4787"/>
                  <a:pt x="99200" y="4996"/>
                  <a:pt x="99531" y="5356"/>
                </a:cubicBezTo>
                <a:lnTo>
                  <a:pt x="99584" y="5307"/>
                </a:lnTo>
                <a:cubicBezTo>
                  <a:pt x="99237" y="4934"/>
                  <a:pt x="98751" y="4718"/>
                  <a:pt x="98240" y="4718"/>
                </a:cubicBezTo>
                <a:lnTo>
                  <a:pt x="98228" y="4718"/>
                </a:lnTo>
                <a:cubicBezTo>
                  <a:pt x="97758" y="4722"/>
                  <a:pt x="97313" y="4906"/>
                  <a:pt x="96973" y="5233"/>
                </a:cubicBezTo>
                <a:cubicBezTo>
                  <a:pt x="96815" y="5098"/>
                  <a:pt x="96647" y="4971"/>
                  <a:pt x="96472" y="4861"/>
                </a:cubicBezTo>
                <a:cubicBezTo>
                  <a:pt x="96929" y="4383"/>
                  <a:pt x="97567" y="4106"/>
                  <a:pt x="98228" y="4101"/>
                </a:cubicBezTo>
                <a:cubicBezTo>
                  <a:pt x="98237" y="4101"/>
                  <a:pt x="98246" y="4101"/>
                  <a:pt x="98254" y="4101"/>
                </a:cubicBezTo>
                <a:cubicBezTo>
                  <a:pt x="98963" y="4101"/>
                  <a:pt x="99631" y="4414"/>
                  <a:pt x="100095" y="4955"/>
                </a:cubicBezTo>
                <a:lnTo>
                  <a:pt x="100147" y="4906"/>
                </a:lnTo>
                <a:cubicBezTo>
                  <a:pt x="99669" y="4350"/>
                  <a:pt x="98978" y="4032"/>
                  <a:pt x="98240" y="4032"/>
                </a:cubicBezTo>
                <a:cubicBezTo>
                  <a:pt x="98235" y="4032"/>
                  <a:pt x="98229" y="4032"/>
                  <a:pt x="98223" y="4032"/>
                </a:cubicBezTo>
                <a:cubicBezTo>
                  <a:pt x="97542" y="4036"/>
                  <a:pt x="96880" y="4321"/>
                  <a:pt x="96410" y="4820"/>
                </a:cubicBezTo>
                <a:cubicBezTo>
                  <a:pt x="96219" y="4706"/>
                  <a:pt x="96014" y="4604"/>
                  <a:pt x="95797" y="4522"/>
                </a:cubicBezTo>
                <a:cubicBezTo>
                  <a:pt x="96398" y="3795"/>
                  <a:pt x="97280" y="3378"/>
                  <a:pt x="98219" y="3371"/>
                </a:cubicBezTo>
                <a:cubicBezTo>
                  <a:pt x="98225" y="3371"/>
                  <a:pt x="98230" y="3371"/>
                  <a:pt x="98236" y="3371"/>
                </a:cubicBezTo>
                <a:cubicBezTo>
                  <a:pt x="99222" y="3371"/>
                  <a:pt x="100138" y="3816"/>
                  <a:pt x="100743" y="4596"/>
                </a:cubicBezTo>
                <a:lnTo>
                  <a:pt x="100801" y="4551"/>
                </a:lnTo>
                <a:cubicBezTo>
                  <a:pt x="100180" y="3758"/>
                  <a:pt x="99249" y="3301"/>
                  <a:pt x="98240" y="3301"/>
                </a:cubicBezTo>
                <a:lnTo>
                  <a:pt x="98219" y="3301"/>
                </a:lnTo>
                <a:cubicBezTo>
                  <a:pt x="97252" y="3309"/>
                  <a:pt x="96345" y="3742"/>
                  <a:pt x="95729" y="4493"/>
                </a:cubicBezTo>
                <a:cubicBezTo>
                  <a:pt x="95516" y="4416"/>
                  <a:pt x="95295" y="4355"/>
                  <a:pt x="95067" y="4314"/>
                </a:cubicBezTo>
                <a:cubicBezTo>
                  <a:pt x="95601" y="3554"/>
                  <a:pt x="96381" y="3019"/>
                  <a:pt x="97260" y="2790"/>
                </a:cubicBezTo>
                <a:cubicBezTo>
                  <a:pt x="97260" y="2794"/>
                  <a:pt x="97264" y="2794"/>
                  <a:pt x="97264" y="2798"/>
                </a:cubicBezTo>
                <a:lnTo>
                  <a:pt x="97329" y="2774"/>
                </a:lnTo>
                <a:cubicBezTo>
                  <a:pt x="97537" y="2721"/>
                  <a:pt x="97754" y="2688"/>
                  <a:pt x="97974" y="2672"/>
                </a:cubicBezTo>
                <a:lnTo>
                  <a:pt x="97974" y="2680"/>
                </a:lnTo>
                <a:lnTo>
                  <a:pt x="98003" y="2672"/>
                </a:lnTo>
                <a:cubicBezTo>
                  <a:pt x="98076" y="2668"/>
                  <a:pt x="98146" y="2664"/>
                  <a:pt x="98215" y="2664"/>
                </a:cubicBezTo>
                <a:lnTo>
                  <a:pt x="98240" y="2664"/>
                </a:lnTo>
                <a:cubicBezTo>
                  <a:pt x="99522" y="2664"/>
                  <a:pt x="100719" y="3292"/>
                  <a:pt x="101446" y="4355"/>
                </a:cubicBezTo>
                <a:lnTo>
                  <a:pt x="101503" y="4314"/>
                </a:lnTo>
                <a:cubicBezTo>
                  <a:pt x="100764" y="3235"/>
                  <a:pt x="99547" y="2594"/>
                  <a:pt x="98240" y="2594"/>
                </a:cubicBezTo>
                <a:lnTo>
                  <a:pt x="98215" y="2594"/>
                </a:lnTo>
                <a:cubicBezTo>
                  <a:pt x="98150" y="2594"/>
                  <a:pt x="98085" y="2598"/>
                  <a:pt x="98019" y="2598"/>
                </a:cubicBezTo>
                <a:cubicBezTo>
                  <a:pt x="97872" y="2194"/>
                  <a:pt x="97660" y="1818"/>
                  <a:pt x="97403" y="1492"/>
                </a:cubicBezTo>
                <a:lnTo>
                  <a:pt x="97403" y="1492"/>
                </a:lnTo>
                <a:lnTo>
                  <a:pt x="97407" y="1495"/>
                </a:lnTo>
                <a:cubicBezTo>
                  <a:pt x="97623" y="1271"/>
                  <a:pt x="97914" y="1145"/>
                  <a:pt x="98228" y="1145"/>
                </a:cubicBezTo>
                <a:lnTo>
                  <a:pt x="98236" y="1145"/>
                </a:lnTo>
                <a:cubicBezTo>
                  <a:pt x="98575" y="1145"/>
                  <a:pt x="98894" y="1292"/>
                  <a:pt x="99114" y="1548"/>
                </a:cubicBezTo>
                <a:lnTo>
                  <a:pt x="99167" y="1503"/>
                </a:lnTo>
                <a:cubicBezTo>
                  <a:pt x="98937" y="1233"/>
                  <a:pt x="98599" y="1075"/>
                  <a:pt x="98241" y="1075"/>
                </a:cubicBezTo>
                <a:cubicBezTo>
                  <a:pt x="98237" y="1075"/>
                  <a:pt x="98233" y="1075"/>
                  <a:pt x="98228" y="1075"/>
                </a:cubicBezTo>
                <a:cubicBezTo>
                  <a:pt x="97897" y="1075"/>
                  <a:pt x="97591" y="1205"/>
                  <a:pt x="97362" y="1442"/>
                </a:cubicBezTo>
                <a:cubicBezTo>
                  <a:pt x="96626" y="548"/>
                  <a:pt x="95516" y="1"/>
                  <a:pt x="94307" y="1"/>
                </a:cubicBezTo>
                <a:lnTo>
                  <a:pt x="94283" y="1"/>
                </a:lnTo>
                <a:cubicBezTo>
                  <a:pt x="93077" y="8"/>
                  <a:pt x="91963" y="568"/>
                  <a:pt x="91231" y="1475"/>
                </a:cubicBezTo>
                <a:cubicBezTo>
                  <a:pt x="91002" y="1221"/>
                  <a:pt x="90676" y="1075"/>
                  <a:pt x="90334" y="1075"/>
                </a:cubicBezTo>
                <a:cubicBezTo>
                  <a:pt x="90330" y="1075"/>
                  <a:pt x="90325" y="1075"/>
                  <a:pt x="90321" y="1075"/>
                </a:cubicBezTo>
                <a:cubicBezTo>
                  <a:pt x="90002" y="1075"/>
                  <a:pt x="89704" y="1197"/>
                  <a:pt x="89480" y="1414"/>
                </a:cubicBezTo>
                <a:cubicBezTo>
                  <a:pt x="88741" y="538"/>
                  <a:pt x="87641" y="0"/>
                  <a:pt x="8645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5" name="Google Shape;35;p6"/>
          <p:cNvSpPr/>
          <p:nvPr/>
        </p:nvSpPr>
        <p:spPr>
          <a:xfrm>
            <a:off x="190850" y="141063"/>
            <a:ext cx="8762296" cy="4861384"/>
          </a:xfrm>
          <a:custGeom>
            <a:avLst/>
            <a:gdLst/>
            <a:ahLst/>
            <a:cxnLst/>
            <a:rect l="l" t="t" r="r" b="b"/>
            <a:pathLst>
              <a:path w="101985" h="56582" extrusionOk="0">
                <a:moveTo>
                  <a:pt x="1971" y="166"/>
                </a:moveTo>
                <a:lnTo>
                  <a:pt x="1971" y="1880"/>
                </a:lnTo>
                <a:lnTo>
                  <a:pt x="165" y="1880"/>
                </a:lnTo>
                <a:lnTo>
                  <a:pt x="165" y="166"/>
                </a:lnTo>
                <a:close/>
                <a:moveTo>
                  <a:pt x="101820" y="166"/>
                </a:moveTo>
                <a:lnTo>
                  <a:pt x="101820" y="1880"/>
                </a:lnTo>
                <a:lnTo>
                  <a:pt x="100015" y="1880"/>
                </a:lnTo>
                <a:lnTo>
                  <a:pt x="100015" y="166"/>
                </a:lnTo>
                <a:close/>
                <a:moveTo>
                  <a:pt x="1971" y="54702"/>
                </a:moveTo>
                <a:lnTo>
                  <a:pt x="1971" y="56416"/>
                </a:lnTo>
                <a:lnTo>
                  <a:pt x="165" y="56416"/>
                </a:lnTo>
                <a:lnTo>
                  <a:pt x="165" y="54702"/>
                </a:lnTo>
                <a:close/>
                <a:moveTo>
                  <a:pt x="98909" y="166"/>
                </a:moveTo>
                <a:lnTo>
                  <a:pt x="98909" y="2045"/>
                </a:lnTo>
                <a:lnTo>
                  <a:pt x="99849" y="2045"/>
                </a:lnTo>
                <a:lnTo>
                  <a:pt x="99849" y="2987"/>
                </a:lnTo>
                <a:lnTo>
                  <a:pt x="101819" y="2987"/>
                </a:lnTo>
                <a:lnTo>
                  <a:pt x="101819" y="53595"/>
                </a:lnTo>
                <a:lnTo>
                  <a:pt x="99849" y="53595"/>
                </a:lnTo>
                <a:lnTo>
                  <a:pt x="99849" y="54537"/>
                </a:lnTo>
                <a:lnTo>
                  <a:pt x="98909" y="54537"/>
                </a:lnTo>
                <a:lnTo>
                  <a:pt x="98909" y="56416"/>
                </a:lnTo>
                <a:lnTo>
                  <a:pt x="3075" y="56416"/>
                </a:lnTo>
                <a:lnTo>
                  <a:pt x="3075" y="54538"/>
                </a:lnTo>
                <a:lnTo>
                  <a:pt x="2135" y="54538"/>
                </a:lnTo>
                <a:lnTo>
                  <a:pt x="2135" y="53596"/>
                </a:lnTo>
                <a:lnTo>
                  <a:pt x="165" y="53596"/>
                </a:lnTo>
                <a:lnTo>
                  <a:pt x="165" y="2988"/>
                </a:lnTo>
                <a:lnTo>
                  <a:pt x="2135" y="2988"/>
                </a:lnTo>
                <a:lnTo>
                  <a:pt x="2135" y="2045"/>
                </a:lnTo>
                <a:lnTo>
                  <a:pt x="3075" y="2045"/>
                </a:lnTo>
                <a:lnTo>
                  <a:pt x="3075" y="166"/>
                </a:lnTo>
                <a:close/>
                <a:moveTo>
                  <a:pt x="101819" y="54702"/>
                </a:moveTo>
                <a:lnTo>
                  <a:pt x="101819" y="56416"/>
                </a:lnTo>
                <a:lnTo>
                  <a:pt x="100014" y="56416"/>
                </a:lnTo>
                <a:lnTo>
                  <a:pt x="100015" y="54702"/>
                </a:lnTo>
                <a:close/>
                <a:moveTo>
                  <a:pt x="1" y="0"/>
                </a:moveTo>
                <a:lnTo>
                  <a:pt x="1" y="2045"/>
                </a:lnTo>
                <a:lnTo>
                  <a:pt x="1971" y="2045"/>
                </a:lnTo>
                <a:lnTo>
                  <a:pt x="1971" y="2822"/>
                </a:lnTo>
                <a:lnTo>
                  <a:pt x="1" y="2822"/>
                </a:lnTo>
                <a:lnTo>
                  <a:pt x="1" y="53760"/>
                </a:lnTo>
                <a:lnTo>
                  <a:pt x="1971" y="53760"/>
                </a:lnTo>
                <a:lnTo>
                  <a:pt x="1971" y="54537"/>
                </a:lnTo>
                <a:lnTo>
                  <a:pt x="1" y="54537"/>
                </a:lnTo>
                <a:lnTo>
                  <a:pt x="1" y="56582"/>
                </a:lnTo>
                <a:lnTo>
                  <a:pt x="2135" y="56582"/>
                </a:lnTo>
                <a:lnTo>
                  <a:pt x="2135" y="54702"/>
                </a:lnTo>
                <a:lnTo>
                  <a:pt x="2910" y="54702"/>
                </a:lnTo>
                <a:lnTo>
                  <a:pt x="2910" y="56582"/>
                </a:lnTo>
                <a:lnTo>
                  <a:pt x="99074" y="56582"/>
                </a:lnTo>
                <a:lnTo>
                  <a:pt x="99074" y="54702"/>
                </a:lnTo>
                <a:lnTo>
                  <a:pt x="99849" y="54702"/>
                </a:lnTo>
                <a:lnTo>
                  <a:pt x="99849" y="56582"/>
                </a:lnTo>
                <a:lnTo>
                  <a:pt x="101984" y="56582"/>
                </a:lnTo>
                <a:lnTo>
                  <a:pt x="101985" y="54537"/>
                </a:lnTo>
                <a:lnTo>
                  <a:pt x="100015" y="54537"/>
                </a:lnTo>
                <a:lnTo>
                  <a:pt x="100015" y="53760"/>
                </a:lnTo>
                <a:lnTo>
                  <a:pt x="101985" y="53760"/>
                </a:lnTo>
                <a:lnTo>
                  <a:pt x="101985" y="2822"/>
                </a:lnTo>
                <a:lnTo>
                  <a:pt x="100015" y="2822"/>
                </a:lnTo>
                <a:lnTo>
                  <a:pt x="100015" y="2045"/>
                </a:lnTo>
                <a:lnTo>
                  <a:pt x="101984" y="2045"/>
                </a:lnTo>
                <a:lnTo>
                  <a:pt x="101984" y="0"/>
                </a:lnTo>
                <a:lnTo>
                  <a:pt x="99849" y="0"/>
                </a:lnTo>
                <a:lnTo>
                  <a:pt x="99849" y="1880"/>
                </a:lnTo>
                <a:lnTo>
                  <a:pt x="99074" y="1880"/>
                </a:lnTo>
                <a:lnTo>
                  <a:pt x="99074" y="0"/>
                </a:lnTo>
                <a:lnTo>
                  <a:pt x="2910" y="0"/>
                </a:lnTo>
                <a:lnTo>
                  <a:pt x="2910" y="1880"/>
                </a:lnTo>
                <a:lnTo>
                  <a:pt x="2135" y="1880"/>
                </a:lnTo>
                <a:lnTo>
                  <a:pt x="213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694325" y="-158000"/>
            <a:ext cx="10532563" cy="5569275"/>
          </a:xfrm>
          <a:custGeom>
            <a:avLst/>
            <a:gdLst/>
            <a:ahLst/>
            <a:cxnLst/>
            <a:rect l="l" t="t" r="r" b="b"/>
            <a:pathLst>
              <a:path w="101504" h="53672" extrusionOk="0">
                <a:moveTo>
                  <a:pt x="11189" y="1144"/>
                </a:moveTo>
                <a:cubicBezTo>
                  <a:pt x="11519" y="1144"/>
                  <a:pt x="11828" y="1286"/>
                  <a:pt x="12046" y="1528"/>
                </a:cubicBezTo>
                <a:cubicBezTo>
                  <a:pt x="11797" y="1851"/>
                  <a:pt x="11592" y="2210"/>
                  <a:pt x="11449" y="2602"/>
                </a:cubicBezTo>
                <a:cubicBezTo>
                  <a:pt x="11351" y="2598"/>
                  <a:pt x="11253" y="2594"/>
                  <a:pt x="11155" y="2594"/>
                </a:cubicBezTo>
                <a:cubicBezTo>
                  <a:pt x="11106" y="2594"/>
                  <a:pt x="11062" y="2594"/>
                  <a:pt x="11017" y="2598"/>
                </a:cubicBezTo>
                <a:cubicBezTo>
                  <a:pt x="10866" y="2182"/>
                  <a:pt x="10649" y="1802"/>
                  <a:pt x="10380" y="1471"/>
                </a:cubicBezTo>
                <a:cubicBezTo>
                  <a:pt x="10596" y="1263"/>
                  <a:pt x="10877" y="1145"/>
                  <a:pt x="11175" y="1145"/>
                </a:cubicBezTo>
                <a:cubicBezTo>
                  <a:pt x="11180" y="1144"/>
                  <a:pt x="11184" y="1144"/>
                  <a:pt x="11189" y="1144"/>
                </a:cubicBezTo>
                <a:close/>
                <a:moveTo>
                  <a:pt x="27019" y="1144"/>
                </a:moveTo>
                <a:cubicBezTo>
                  <a:pt x="27346" y="1144"/>
                  <a:pt x="27655" y="1286"/>
                  <a:pt x="27873" y="1528"/>
                </a:cubicBezTo>
                <a:cubicBezTo>
                  <a:pt x="27623" y="1851"/>
                  <a:pt x="27423" y="2210"/>
                  <a:pt x="27280" y="2602"/>
                </a:cubicBezTo>
                <a:cubicBezTo>
                  <a:pt x="27182" y="2598"/>
                  <a:pt x="27080" y="2594"/>
                  <a:pt x="26982" y="2594"/>
                </a:cubicBezTo>
                <a:cubicBezTo>
                  <a:pt x="26936" y="2594"/>
                  <a:pt x="26892" y="2594"/>
                  <a:pt x="26847" y="2598"/>
                </a:cubicBezTo>
                <a:cubicBezTo>
                  <a:pt x="26696" y="2182"/>
                  <a:pt x="26480" y="1802"/>
                  <a:pt x="26210" y="1471"/>
                </a:cubicBezTo>
                <a:cubicBezTo>
                  <a:pt x="26422" y="1263"/>
                  <a:pt x="26704" y="1145"/>
                  <a:pt x="27006" y="1145"/>
                </a:cubicBezTo>
                <a:cubicBezTo>
                  <a:pt x="27011" y="1144"/>
                  <a:pt x="27015" y="1144"/>
                  <a:pt x="27019" y="1144"/>
                </a:cubicBezTo>
                <a:close/>
                <a:moveTo>
                  <a:pt x="42841" y="1145"/>
                </a:moveTo>
                <a:cubicBezTo>
                  <a:pt x="43172" y="1145"/>
                  <a:pt x="43483" y="1283"/>
                  <a:pt x="43703" y="1528"/>
                </a:cubicBezTo>
                <a:cubicBezTo>
                  <a:pt x="43453" y="1851"/>
                  <a:pt x="43249" y="2210"/>
                  <a:pt x="43106" y="2602"/>
                </a:cubicBezTo>
                <a:cubicBezTo>
                  <a:pt x="43008" y="2598"/>
                  <a:pt x="42910" y="2594"/>
                  <a:pt x="42812" y="2594"/>
                </a:cubicBezTo>
                <a:cubicBezTo>
                  <a:pt x="42763" y="2594"/>
                  <a:pt x="42718" y="2594"/>
                  <a:pt x="42674" y="2598"/>
                </a:cubicBezTo>
                <a:cubicBezTo>
                  <a:pt x="42522" y="2182"/>
                  <a:pt x="42306" y="1802"/>
                  <a:pt x="42037" y="1471"/>
                </a:cubicBezTo>
                <a:cubicBezTo>
                  <a:pt x="42252" y="1263"/>
                  <a:pt x="42535" y="1145"/>
                  <a:pt x="42833" y="1145"/>
                </a:cubicBezTo>
                <a:close/>
                <a:moveTo>
                  <a:pt x="58677" y="1144"/>
                </a:moveTo>
                <a:cubicBezTo>
                  <a:pt x="59003" y="1144"/>
                  <a:pt x="59311" y="1286"/>
                  <a:pt x="59529" y="1528"/>
                </a:cubicBezTo>
                <a:cubicBezTo>
                  <a:pt x="59280" y="1851"/>
                  <a:pt x="59080" y="2210"/>
                  <a:pt x="58937" y="2602"/>
                </a:cubicBezTo>
                <a:cubicBezTo>
                  <a:pt x="58848" y="2598"/>
                  <a:pt x="58757" y="2594"/>
                  <a:pt x="58663" y="2594"/>
                </a:cubicBezTo>
                <a:lnTo>
                  <a:pt x="58639" y="2594"/>
                </a:lnTo>
                <a:cubicBezTo>
                  <a:pt x="58594" y="2594"/>
                  <a:pt x="58549" y="2594"/>
                  <a:pt x="58505" y="2598"/>
                </a:cubicBezTo>
                <a:cubicBezTo>
                  <a:pt x="58353" y="2182"/>
                  <a:pt x="58137" y="1802"/>
                  <a:pt x="57867" y="1471"/>
                </a:cubicBezTo>
                <a:cubicBezTo>
                  <a:pt x="58079" y="1263"/>
                  <a:pt x="58361" y="1145"/>
                  <a:pt x="58663" y="1145"/>
                </a:cubicBezTo>
                <a:cubicBezTo>
                  <a:pt x="58668" y="1144"/>
                  <a:pt x="58672" y="1144"/>
                  <a:pt x="58677" y="1144"/>
                </a:cubicBezTo>
                <a:close/>
                <a:moveTo>
                  <a:pt x="74504" y="1144"/>
                </a:moveTo>
                <a:cubicBezTo>
                  <a:pt x="74834" y="1144"/>
                  <a:pt x="75142" y="1286"/>
                  <a:pt x="75360" y="1528"/>
                </a:cubicBezTo>
                <a:cubicBezTo>
                  <a:pt x="75111" y="1851"/>
                  <a:pt x="74907" y="2210"/>
                  <a:pt x="74764" y="2602"/>
                </a:cubicBezTo>
                <a:cubicBezTo>
                  <a:pt x="74673" y="2598"/>
                  <a:pt x="74584" y="2594"/>
                  <a:pt x="74494" y="2594"/>
                </a:cubicBezTo>
                <a:lnTo>
                  <a:pt x="74469" y="2594"/>
                </a:lnTo>
                <a:cubicBezTo>
                  <a:pt x="74420" y="2594"/>
                  <a:pt x="74375" y="2594"/>
                  <a:pt x="74330" y="2598"/>
                </a:cubicBezTo>
                <a:cubicBezTo>
                  <a:pt x="74179" y="2182"/>
                  <a:pt x="73963" y="1802"/>
                  <a:pt x="73693" y="1471"/>
                </a:cubicBezTo>
                <a:cubicBezTo>
                  <a:pt x="73910" y="1263"/>
                  <a:pt x="74192" y="1145"/>
                  <a:pt x="74490" y="1145"/>
                </a:cubicBezTo>
                <a:cubicBezTo>
                  <a:pt x="74495" y="1144"/>
                  <a:pt x="74499" y="1144"/>
                  <a:pt x="74504" y="1144"/>
                </a:cubicBezTo>
                <a:close/>
                <a:moveTo>
                  <a:pt x="90334" y="1144"/>
                </a:moveTo>
                <a:cubicBezTo>
                  <a:pt x="90659" y="1144"/>
                  <a:pt x="90969" y="1286"/>
                  <a:pt x="91186" y="1528"/>
                </a:cubicBezTo>
                <a:cubicBezTo>
                  <a:pt x="90937" y="1851"/>
                  <a:pt x="90737" y="2210"/>
                  <a:pt x="90594" y="2602"/>
                </a:cubicBezTo>
                <a:cubicBezTo>
                  <a:pt x="90504" y="2598"/>
                  <a:pt x="90415" y="2594"/>
                  <a:pt x="90321" y="2594"/>
                </a:cubicBezTo>
                <a:lnTo>
                  <a:pt x="90296" y="2594"/>
                </a:lnTo>
                <a:cubicBezTo>
                  <a:pt x="90251" y="2594"/>
                  <a:pt x="90206" y="2594"/>
                  <a:pt x="90161" y="2598"/>
                </a:cubicBezTo>
                <a:cubicBezTo>
                  <a:pt x="90010" y="2182"/>
                  <a:pt x="89793" y="1802"/>
                  <a:pt x="89524" y="1471"/>
                </a:cubicBezTo>
                <a:cubicBezTo>
                  <a:pt x="89736" y="1263"/>
                  <a:pt x="90019" y="1145"/>
                  <a:pt x="90321" y="1145"/>
                </a:cubicBezTo>
                <a:cubicBezTo>
                  <a:pt x="90325" y="1144"/>
                  <a:pt x="90330" y="1144"/>
                  <a:pt x="90334" y="1144"/>
                </a:cubicBezTo>
                <a:close/>
                <a:moveTo>
                  <a:pt x="62650" y="70"/>
                </a:moveTo>
                <a:cubicBezTo>
                  <a:pt x="64279" y="70"/>
                  <a:pt x="65729" y="1083"/>
                  <a:pt x="66289" y="2606"/>
                </a:cubicBezTo>
                <a:cubicBezTo>
                  <a:pt x="66072" y="2623"/>
                  <a:pt x="65856" y="2655"/>
                  <a:pt x="65644" y="2709"/>
                </a:cubicBezTo>
                <a:cubicBezTo>
                  <a:pt x="65146" y="1508"/>
                  <a:pt x="63953" y="707"/>
                  <a:pt x="62650" y="707"/>
                </a:cubicBezTo>
                <a:lnTo>
                  <a:pt x="62629" y="707"/>
                </a:lnTo>
                <a:cubicBezTo>
                  <a:pt x="61314" y="715"/>
                  <a:pt x="60150" y="1503"/>
                  <a:pt x="59651" y="2717"/>
                </a:cubicBezTo>
                <a:cubicBezTo>
                  <a:pt x="59444" y="2664"/>
                  <a:pt x="59227" y="2627"/>
                  <a:pt x="59010" y="2611"/>
                </a:cubicBezTo>
                <a:cubicBezTo>
                  <a:pt x="59566" y="1099"/>
                  <a:pt x="61016" y="78"/>
                  <a:pt x="62625" y="70"/>
                </a:cubicBezTo>
                <a:close/>
                <a:moveTo>
                  <a:pt x="78481" y="70"/>
                </a:moveTo>
                <a:cubicBezTo>
                  <a:pt x="80106" y="70"/>
                  <a:pt x="81556" y="1083"/>
                  <a:pt x="82119" y="2606"/>
                </a:cubicBezTo>
                <a:cubicBezTo>
                  <a:pt x="81899" y="2623"/>
                  <a:pt x="81682" y="2655"/>
                  <a:pt x="81474" y="2709"/>
                </a:cubicBezTo>
                <a:cubicBezTo>
                  <a:pt x="80974" y="1505"/>
                  <a:pt x="79782" y="707"/>
                  <a:pt x="78479" y="707"/>
                </a:cubicBezTo>
                <a:cubicBezTo>
                  <a:pt x="78473" y="707"/>
                  <a:pt x="78466" y="707"/>
                  <a:pt x="78460" y="707"/>
                </a:cubicBezTo>
                <a:cubicBezTo>
                  <a:pt x="77141" y="715"/>
                  <a:pt x="75981" y="1503"/>
                  <a:pt x="75478" y="2717"/>
                </a:cubicBezTo>
                <a:cubicBezTo>
                  <a:pt x="75270" y="2664"/>
                  <a:pt x="75058" y="2627"/>
                  <a:pt x="74837" y="2611"/>
                </a:cubicBezTo>
                <a:cubicBezTo>
                  <a:pt x="75393" y="1099"/>
                  <a:pt x="76843" y="78"/>
                  <a:pt x="78456" y="70"/>
                </a:cubicBezTo>
                <a:close/>
                <a:moveTo>
                  <a:pt x="94307" y="70"/>
                </a:moveTo>
                <a:cubicBezTo>
                  <a:pt x="95936" y="70"/>
                  <a:pt x="97386" y="1083"/>
                  <a:pt x="97946" y="2606"/>
                </a:cubicBezTo>
                <a:cubicBezTo>
                  <a:pt x="97729" y="2623"/>
                  <a:pt x="97513" y="2655"/>
                  <a:pt x="97301" y="2709"/>
                </a:cubicBezTo>
                <a:cubicBezTo>
                  <a:pt x="96802" y="1508"/>
                  <a:pt x="95610" y="707"/>
                  <a:pt x="94307" y="707"/>
                </a:cubicBezTo>
                <a:lnTo>
                  <a:pt x="94287" y="707"/>
                </a:lnTo>
                <a:cubicBezTo>
                  <a:pt x="92971" y="715"/>
                  <a:pt x="91808" y="1503"/>
                  <a:pt x="91309" y="2717"/>
                </a:cubicBezTo>
                <a:cubicBezTo>
                  <a:pt x="91101" y="2664"/>
                  <a:pt x="90884" y="2627"/>
                  <a:pt x="90668" y="2611"/>
                </a:cubicBezTo>
                <a:cubicBezTo>
                  <a:pt x="91223" y="1099"/>
                  <a:pt x="92673" y="78"/>
                  <a:pt x="94283" y="70"/>
                </a:cubicBezTo>
                <a:close/>
                <a:moveTo>
                  <a:pt x="15166" y="70"/>
                </a:moveTo>
                <a:cubicBezTo>
                  <a:pt x="16791" y="70"/>
                  <a:pt x="18242" y="1083"/>
                  <a:pt x="18806" y="2606"/>
                </a:cubicBezTo>
                <a:cubicBezTo>
                  <a:pt x="18585" y="2623"/>
                  <a:pt x="18368" y="2655"/>
                  <a:pt x="18160" y="2709"/>
                </a:cubicBezTo>
                <a:cubicBezTo>
                  <a:pt x="17662" y="1508"/>
                  <a:pt x="16469" y="707"/>
                  <a:pt x="15166" y="707"/>
                </a:cubicBezTo>
                <a:lnTo>
                  <a:pt x="15145" y="707"/>
                </a:lnTo>
                <a:cubicBezTo>
                  <a:pt x="13826" y="715"/>
                  <a:pt x="12662" y="1503"/>
                  <a:pt x="12165" y="2721"/>
                </a:cubicBezTo>
                <a:cubicBezTo>
                  <a:pt x="11956" y="2664"/>
                  <a:pt x="11739" y="2627"/>
                  <a:pt x="11522" y="2611"/>
                </a:cubicBezTo>
                <a:cubicBezTo>
                  <a:pt x="12078" y="1099"/>
                  <a:pt x="13528" y="78"/>
                  <a:pt x="15141" y="70"/>
                </a:cubicBezTo>
                <a:close/>
                <a:moveTo>
                  <a:pt x="30993" y="70"/>
                </a:moveTo>
                <a:cubicBezTo>
                  <a:pt x="32622" y="70"/>
                  <a:pt x="34073" y="1083"/>
                  <a:pt x="34631" y="2606"/>
                </a:cubicBezTo>
                <a:cubicBezTo>
                  <a:pt x="34416" y="2623"/>
                  <a:pt x="34199" y="2655"/>
                  <a:pt x="33986" y="2709"/>
                </a:cubicBezTo>
                <a:cubicBezTo>
                  <a:pt x="33487" y="1505"/>
                  <a:pt x="32295" y="707"/>
                  <a:pt x="30991" y="707"/>
                </a:cubicBezTo>
                <a:cubicBezTo>
                  <a:pt x="30985" y="707"/>
                  <a:pt x="30978" y="707"/>
                  <a:pt x="30972" y="707"/>
                </a:cubicBezTo>
                <a:cubicBezTo>
                  <a:pt x="29657" y="715"/>
                  <a:pt x="28493" y="1503"/>
                  <a:pt x="27995" y="2721"/>
                </a:cubicBezTo>
                <a:cubicBezTo>
                  <a:pt x="27786" y="2664"/>
                  <a:pt x="27570" y="2627"/>
                  <a:pt x="27353" y="2611"/>
                </a:cubicBezTo>
                <a:cubicBezTo>
                  <a:pt x="27909" y="1099"/>
                  <a:pt x="29359" y="78"/>
                  <a:pt x="30968" y="70"/>
                </a:cubicBezTo>
                <a:close/>
                <a:moveTo>
                  <a:pt x="46823" y="70"/>
                </a:moveTo>
                <a:cubicBezTo>
                  <a:pt x="48448" y="70"/>
                  <a:pt x="49898" y="1083"/>
                  <a:pt x="50462" y="2606"/>
                </a:cubicBezTo>
                <a:cubicBezTo>
                  <a:pt x="50241" y="2623"/>
                  <a:pt x="50026" y="2655"/>
                  <a:pt x="49817" y="2709"/>
                </a:cubicBezTo>
                <a:cubicBezTo>
                  <a:pt x="49317" y="1505"/>
                  <a:pt x="48121" y="707"/>
                  <a:pt x="46822" y="707"/>
                </a:cubicBezTo>
                <a:cubicBezTo>
                  <a:pt x="46815" y="707"/>
                  <a:pt x="46809" y="707"/>
                  <a:pt x="46803" y="707"/>
                </a:cubicBezTo>
                <a:cubicBezTo>
                  <a:pt x="45483" y="715"/>
                  <a:pt x="44320" y="1503"/>
                  <a:pt x="43821" y="2721"/>
                </a:cubicBezTo>
                <a:cubicBezTo>
                  <a:pt x="43613" y="2664"/>
                  <a:pt x="43396" y="2627"/>
                  <a:pt x="43180" y="2611"/>
                </a:cubicBezTo>
                <a:cubicBezTo>
                  <a:pt x="43736" y="1099"/>
                  <a:pt x="45185" y="78"/>
                  <a:pt x="46799" y="70"/>
                </a:cubicBezTo>
                <a:close/>
                <a:moveTo>
                  <a:pt x="15166" y="777"/>
                </a:moveTo>
                <a:cubicBezTo>
                  <a:pt x="16436" y="777"/>
                  <a:pt x="17600" y="1557"/>
                  <a:pt x="18090" y="2725"/>
                </a:cubicBezTo>
                <a:cubicBezTo>
                  <a:pt x="17878" y="2782"/>
                  <a:pt x="17669" y="2856"/>
                  <a:pt x="17469" y="2945"/>
                </a:cubicBezTo>
                <a:cubicBezTo>
                  <a:pt x="17070" y="2027"/>
                  <a:pt x="16171" y="1439"/>
                  <a:pt x="15166" y="1439"/>
                </a:cubicBezTo>
                <a:lnTo>
                  <a:pt x="15149" y="1439"/>
                </a:lnTo>
                <a:cubicBezTo>
                  <a:pt x="14141" y="1442"/>
                  <a:pt x="13247" y="2042"/>
                  <a:pt x="12851" y="2966"/>
                </a:cubicBezTo>
                <a:cubicBezTo>
                  <a:pt x="12655" y="2872"/>
                  <a:pt x="12446" y="2794"/>
                  <a:pt x="12233" y="2737"/>
                </a:cubicBezTo>
                <a:cubicBezTo>
                  <a:pt x="12723" y="1552"/>
                  <a:pt x="13859" y="785"/>
                  <a:pt x="15145" y="781"/>
                </a:cubicBezTo>
                <a:cubicBezTo>
                  <a:pt x="15149" y="781"/>
                  <a:pt x="15158" y="777"/>
                  <a:pt x="15166" y="777"/>
                </a:cubicBezTo>
                <a:close/>
                <a:moveTo>
                  <a:pt x="30993" y="777"/>
                </a:moveTo>
                <a:cubicBezTo>
                  <a:pt x="32263" y="777"/>
                  <a:pt x="33427" y="1557"/>
                  <a:pt x="33921" y="2725"/>
                </a:cubicBezTo>
                <a:cubicBezTo>
                  <a:pt x="33705" y="2782"/>
                  <a:pt x="33496" y="2856"/>
                  <a:pt x="33296" y="2945"/>
                </a:cubicBezTo>
                <a:cubicBezTo>
                  <a:pt x="32896" y="2027"/>
                  <a:pt x="32001" y="1439"/>
                  <a:pt x="30993" y="1439"/>
                </a:cubicBezTo>
                <a:lnTo>
                  <a:pt x="30976" y="1439"/>
                </a:lnTo>
                <a:cubicBezTo>
                  <a:pt x="29971" y="1442"/>
                  <a:pt x="29073" y="2042"/>
                  <a:pt x="28681" y="2966"/>
                </a:cubicBezTo>
                <a:cubicBezTo>
                  <a:pt x="28480" y="2872"/>
                  <a:pt x="28276" y="2794"/>
                  <a:pt x="28064" y="2737"/>
                </a:cubicBezTo>
                <a:cubicBezTo>
                  <a:pt x="28550" y="1552"/>
                  <a:pt x="29686" y="785"/>
                  <a:pt x="30972" y="781"/>
                </a:cubicBezTo>
                <a:cubicBezTo>
                  <a:pt x="30980" y="781"/>
                  <a:pt x="30985" y="777"/>
                  <a:pt x="30993" y="777"/>
                </a:cubicBezTo>
                <a:close/>
                <a:moveTo>
                  <a:pt x="46823" y="777"/>
                </a:moveTo>
                <a:cubicBezTo>
                  <a:pt x="48094" y="777"/>
                  <a:pt x="49257" y="1557"/>
                  <a:pt x="49747" y="2725"/>
                </a:cubicBezTo>
                <a:cubicBezTo>
                  <a:pt x="49536" y="2782"/>
                  <a:pt x="49327" y="2856"/>
                  <a:pt x="49127" y="2945"/>
                </a:cubicBezTo>
                <a:cubicBezTo>
                  <a:pt x="48727" y="2027"/>
                  <a:pt x="47828" y="1439"/>
                  <a:pt x="46823" y="1439"/>
                </a:cubicBezTo>
                <a:lnTo>
                  <a:pt x="46807" y="1439"/>
                </a:lnTo>
                <a:cubicBezTo>
                  <a:pt x="45798" y="1442"/>
                  <a:pt x="44904" y="2042"/>
                  <a:pt x="44512" y="2966"/>
                </a:cubicBezTo>
                <a:cubicBezTo>
                  <a:pt x="44311" y="2872"/>
                  <a:pt x="44103" y="2794"/>
                  <a:pt x="43890" y="2737"/>
                </a:cubicBezTo>
                <a:cubicBezTo>
                  <a:pt x="44381" y="1552"/>
                  <a:pt x="45517" y="785"/>
                  <a:pt x="46803" y="781"/>
                </a:cubicBezTo>
                <a:cubicBezTo>
                  <a:pt x="46807" y="781"/>
                  <a:pt x="46815" y="777"/>
                  <a:pt x="46823" y="777"/>
                </a:cubicBezTo>
                <a:close/>
                <a:moveTo>
                  <a:pt x="62650" y="777"/>
                </a:moveTo>
                <a:cubicBezTo>
                  <a:pt x="63920" y="777"/>
                  <a:pt x="65084" y="1557"/>
                  <a:pt x="65578" y="2725"/>
                </a:cubicBezTo>
                <a:cubicBezTo>
                  <a:pt x="65361" y="2782"/>
                  <a:pt x="65153" y="2856"/>
                  <a:pt x="64953" y="2945"/>
                </a:cubicBezTo>
                <a:cubicBezTo>
                  <a:pt x="64553" y="2027"/>
                  <a:pt x="63659" y="1439"/>
                  <a:pt x="62650" y="1439"/>
                </a:cubicBezTo>
                <a:lnTo>
                  <a:pt x="62633" y="1439"/>
                </a:lnTo>
                <a:cubicBezTo>
                  <a:pt x="61629" y="1442"/>
                  <a:pt x="60730" y="2042"/>
                  <a:pt x="60338" y="2966"/>
                </a:cubicBezTo>
                <a:cubicBezTo>
                  <a:pt x="60138" y="2872"/>
                  <a:pt x="59934" y="2794"/>
                  <a:pt x="59721" y="2737"/>
                </a:cubicBezTo>
                <a:cubicBezTo>
                  <a:pt x="60211" y="1552"/>
                  <a:pt x="61342" y="785"/>
                  <a:pt x="62629" y="781"/>
                </a:cubicBezTo>
                <a:cubicBezTo>
                  <a:pt x="62637" y="781"/>
                  <a:pt x="62646" y="777"/>
                  <a:pt x="62650" y="777"/>
                </a:cubicBezTo>
                <a:close/>
                <a:moveTo>
                  <a:pt x="78481" y="777"/>
                </a:moveTo>
                <a:cubicBezTo>
                  <a:pt x="79751" y="777"/>
                  <a:pt x="80914" y="1557"/>
                  <a:pt x="81405" y="2725"/>
                </a:cubicBezTo>
                <a:cubicBezTo>
                  <a:pt x="81192" y="2782"/>
                  <a:pt x="80984" y="2856"/>
                  <a:pt x="80784" y="2945"/>
                </a:cubicBezTo>
                <a:cubicBezTo>
                  <a:pt x="80383" y="2027"/>
                  <a:pt x="79485" y="1439"/>
                  <a:pt x="78481" y="1439"/>
                </a:cubicBezTo>
                <a:lnTo>
                  <a:pt x="78464" y="1439"/>
                </a:lnTo>
                <a:cubicBezTo>
                  <a:pt x="77455" y="1442"/>
                  <a:pt x="76560" y="2042"/>
                  <a:pt x="76168" y="2966"/>
                </a:cubicBezTo>
                <a:cubicBezTo>
                  <a:pt x="75968" y="2872"/>
                  <a:pt x="75760" y="2794"/>
                  <a:pt x="75548" y="2737"/>
                </a:cubicBezTo>
                <a:cubicBezTo>
                  <a:pt x="76038" y="1552"/>
                  <a:pt x="77173" y="785"/>
                  <a:pt x="78460" y="781"/>
                </a:cubicBezTo>
                <a:cubicBezTo>
                  <a:pt x="78464" y="781"/>
                  <a:pt x="78472" y="777"/>
                  <a:pt x="78481" y="777"/>
                </a:cubicBezTo>
                <a:close/>
                <a:moveTo>
                  <a:pt x="94307" y="777"/>
                </a:moveTo>
                <a:cubicBezTo>
                  <a:pt x="95577" y="777"/>
                  <a:pt x="96741" y="1557"/>
                  <a:pt x="97235" y="2725"/>
                </a:cubicBezTo>
                <a:cubicBezTo>
                  <a:pt x="97019" y="2782"/>
                  <a:pt x="96811" y="2856"/>
                  <a:pt x="96611" y="2945"/>
                </a:cubicBezTo>
                <a:cubicBezTo>
                  <a:pt x="96210" y="2027"/>
                  <a:pt x="95316" y="1439"/>
                  <a:pt x="94307" y="1439"/>
                </a:cubicBezTo>
                <a:lnTo>
                  <a:pt x="94291" y="1439"/>
                </a:lnTo>
                <a:cubicBezTo>
                  <a:pt x="93286" y="1442"/>
                  <a:pt x="92387" y="2042"/>
                  <a:pt x="91995" y="2966"/>
                </a:cubicBezTo>
                <a:cubicBezTo>
                  <a:pt x="91795" y="2872"/>
                  <a:pt x="91591" y="2794"/>
                  <a:pt x="91378" y="2737"/>
                </a:cubicBezTo>
                <a:cubicBezTo>
                  <a:pt x="91868" y="1552"/>
                  <a:pt x="93000" y="785"/>
                  <a:pt x="94287" y="781"/>
                </a:cubicBezTo>
                <a:cubicBezTo>
                  <a:pt x="94295" y="781"/>
                  <a:pt x="94302" y="777"/>
                  <a:pt x="94307" y="777"/>
                </a:cubicBezTo>
                <a:close/>
                <a:moveTo>
                  <a:pt x="7304" y="70"/>
                </a:moveTo>
                <a:cubicBezTo>
                  <a:pt x="8930" y="70"/>
                  <a:pt x="10380" y="1083"/>
                  <a:pt x="10943" y="2602"/>
                </a:cubicBezTo>
                <a:cubicBezTo>
                  <a:pt x="10723" y="2615"/>
                  <a:pt x="10506" y="2643"/>
                  <a:pt x="10293" y="2692"/>
                </a:cubicBezTo>
                <a:cubicBezTo>
                  <a:pt x="9787" y="1484"/>
                  <a:pt x="8623" y="707"/>
                  <a:pt x="7308" y="707"/>
                </a:cubicBezTo>
                <a:lnTo>
                  <a:pt x="7283" y="707"/>
                </a:lnTo>
                <a:cubicBezTo>
                  <a:pt x="5980" y="715"/>
                  <a:pt x="4813" y="1499"/>
                  <a:pt x="4310" y="2709"/>
                </a:cubicBezTo>
                <a:lnTo>
                  <a:pt x="4376" y="2733"/>
                </a:lnTo>
                <a:cubicBezTo>
                  <a:pt x="4866" y="1552"/>
                  <a:pt x="6009" y="785"/>
                  <a:pt x="7288" y="781"/>
                </a:cubicBezTo>
                <a:cubicBezTo>
                  <a:pt x="7299" y="781"/>
                  <a:pt x="7309" y="781"/>
                  <a:pt x="7320" y="781"/>
                </a:cubicBezTo>
                <a:cubicBezTo>
                  <a:pt x="8597" y="781"/>
                  <a:pt x="9726" y="1538"/>
                  <a:pt x="10224" y="2709"/>
                </a:cubicBezTo>
                <a:cubicBezTo>
                  <a:pt x="10012" y="2766"/>
                  <a:pt x="9799" y="2835"/>
                  <a:pt x="9599" y="2925"/>
                </a:cubicBezTo>
                <a:cubicBezTo>
                  <a:pt x="9194" y="2018"/>
                  <a:pt x="8300" y="1439"/>
                  <a:pt x="7304" y="1439"/>
                </a:cubicBezTo>
                <a:lnTo>
                  <a:pt x="7292" y="1439"/>
                </a:lnTo>
                <a:cubicBezTo>
                  <a:pt x="6274" y="1442"/>
                  <a:pt x="5376" y="2051"/>
                  <a:pt x="4984" y="2986"/>
                </a:cubicBezTo>
                <a:cubicBezTo>
                  <a:pt x="4572" y="2786"/>
                  <a:pt x="4127" y="2660"/>
                  <a:pt x="3661" y="2615"/>
                </a:cubicBezTo>
                <a:cubicBezTo>
                  <a:pt x="4216" y="1099"/>
                  <a:pt x="5662" y="78"/>
                  <a:pt x="7279" y="70"/>
                </a:cubicBezTo>
                <a:close/>
                <a:moveTo>
                  <a:pt x="23134" y="70"/>
                </a:moveTo>
                <a:cubicBezTo>
                  <a:pt x="24755" y="70"/>
                  <a:pt x="26210" y="1083"/>
                  <a:pt x="26774" y="2602"/>
                </a:cubicBezTo>
                <a:cubicBezTo>
                  <a:pt x="26553" y="2615"/>
                  <a:pt x="26337" y="2643"/>
                  <a:pt x="26124" y="2692"/>
                </a:cubicBezTo>
                <a:cubicBezTo>
                  <a:pt x="25616" y="1485"/>
                  <a:pt x="24449" y="707"/>
                  <a:pt x="23133" y="707"/>
                </a:cubicBezTo>
                <a:cubicBezTo>
                  <a:pt x="23127" y="707"/>
                  <a:pt x="23120" y="707"/>
                  <a:pt x="23114" y="707"/>
                </a:cubicBezTo>
                <a:cubicBezTo>
                  <a:pt x="21807" y="715"/>
                  <a:pt x="20639" y="1499"/>
                  <a:pt x="20141" y="2709"/>
                </a:cubicBezTo>
                <a:lnTo>
                  <a:pt x="20202" y="2733"/>
                </a:lnTo>
                <a:cubicBezTo>
                  <a:pt x="20692" y="1552"/>
                  <a:pt x="21835" y="785"/>
                  <a:pt x="23114" y="781"/>
                </a:cubicBezTo>
                <a:cubicBezTo>
                  <a:pt x="23124" y="781"/>
                  <a:pt x="23135" y="781"/>
                  <a:pt x="23146" y="781"/>
                </a:cubicBezTo>
                <a:cubicBezTo>
                  <a:pt x="24423" y="781"/>
                  <a:pt x="25557" y="1538"/>
                  <a:pt x="26054" y="2709"/>
                </a:cubicBezTo>
                <a:cubicBezTo>
                  <a:pt x="25839" y="2766"/>
                  <a:pt x="25630" y="2835"/>
                  <a:pt x="25430" y="2925"/>
                </a:cubicBezTo>
                <a:cubicBezTo>
                  <a:pt x="25021" y="2018"/>
                  <a:pt x="24127" y="1439"/>
                  <a:pt x="23134" y="1439"/>
                </a:cubicBezTo>
                <a:lnTo>
                  <a:pt x="23119" y="1439"/>
                </a:lnTo>
                <a:cubicBezTo>
                  <a:pt x="22105" y="1442"/>
                  <a:pt x="21202" y="2051"/>
                  <a:pt x="20815" y="2986"/>
                </a:cubicBezTo>
                <a:cubicBezTo>
                  <a:pt x="20402" y="2786"/>
                  <a:pt x="19952" y="2660"/>
                  <a:pt x="19492" y="2615"/>
                </a:cubicBezTo>
                <a:cubicBezTo>
                  <a:pt x="20046" y="1099"/>
                  <a:pt x="21492" y="78"/>
                  <a:pt x="23110" y="70"/>
                </a:cubicBezTo>
                <a:close/>
                <a:moveTo>
                  <a:pt x="38961" y="70"/>
                </a:moveTo>
                <a:cubicBezTo>
                  <a:pt x="40586" y="70"/>
                  <a:pt x="42037" y="1083"/>
                  <a:pt x="42600" y="2602"/>
                </a:cubicBezTo>
                <a:cubicBezTo>
                  <a:pt x="42380" y="2615"/>
                  <a:pt x="42163" y="2643"/>
                  <a:pt x="41951" y="2692"/>
                </a:cubicBezTo>
                <a:cubicBezTo>
                  <a:pt x="41444" y="1484"/>
                  <a:pt x="40280" y="707"/>
                  <a:pt x="38965" y="707"/>
                </a:cubicBezTo>
                <a:lnTo>
                  <a:pt x="38940" y="707"/>
                </a:lnTo>
                <a:cubicBezTo>
                  <a:pt x="37638" y="715"/>
                  <a:pt x="36469" y="1499"/>
                  <a:pt x="35967" y="2709"/>
                </a:cubicBezTo>
                <a:lnTo>
                  <a:pt x="36033" y="2733"/>
                </a:lnTo>
                <a:cubicBezTo>
                  <a:pt x="36523" y="1552"/>
                  <a:pt x="37666" y="785"/>
                  <a:pt x="38944" y="781"/>
                </a:cubicBezTo>
                <a:cubicBezTo>
                  <a:pt x="38955" y="781"/>
                  <a:pt x="38966" y="781"/>
                  <a:pt x="38976" y="781"/>
                </a:cubicBezTo>
                <a:cubicBezTo>
                  <a:pt x="40254" y="781"/>
                  <a:pt x="41383" y="1538"/>
                  <a:pt x="41881" y="2709"/>
                </a:cubicBezTo>
                <a:cubicBezTo>
                  <a:pt x="41669" y="2766"/>
                  <a:pt x="41457" y="2835"/>
                  <a:pt x="41257" y="2925"/>
                </a:cubicBezTo>
                <a:cubicBezTo>
                  <a:pt x="40852" y="2018"/>
                  <a:pt x="39958" y="1439"/>
                  <a:pt x="38961" y="1439"/>
                </a:cubicBezTo>
                <a:lnTo>
                  <a:pt x="38949" y="1439"/>
                </a:lnTo>
                <a:cubicBezTo>
                  <a:pt x="37932" y="1442"/>
                  <a:pt x="37029" y="2051"/>
                  <a:pt x="36641" y="2986"/>
                </a:cubicBezTo>
                <a:cubicBezTo>
                  <a:pt x="36229" y="2786"/>
                  <a:pt x="35783" y="2660"/>
                  <a:pt x="35317" y="2615"/>
                </a:cubicBezTo>
                <a:cubicBezTo>
                  <a:pt x="35873" y="1099"/>
                  <a:pt x="37319" y="78"/>
                  <a:pt x="38936" y="70"/>
                </a:cubicBezTo>
                <a:close/>
                <a:moveTo>
                  <a:pt x="54792" y="70"/>
                </a:moveTo>
                <a:cubicBezTo>
                  <a:pt x="56413" y="70"/>
                  <a:pt x="57867" y="1083"/>
                  <a:pt x="58431" y="2602"/>
                </a:cubicBezTo>
                <a:cubicBezTo>
                  <a:pt x="58211" y="2615"/>
                  <a:pt x="57994" y="2643"/>
                  <a:pt x="57781" y="2692"/>
                </a:cubicBezTo>
                <a:cubicBezTo>
                  <a:pt x="57270" y="1484"/>
                  <a:pt x="56107" y="707"/>
                  <a:pt x="54792" y="707"/>
                </a:cubicBezTo>
                <a:lnTo>
                  <a:pt x="54771" y="707"/>
                </a:lnTo>
                <a:cubicBezTo>
                  <a:pt x="53464" y="715"/>
                  <a:pt x="52296" y="1499"/>
                  <a:pt x="51798" y="2709"/>
                </a:cubicBezTo>
                <a:lnTo>
                  <a:pt x="51859" y="2733"/>
                </a:lnTo>
                <a:cubicBezTo>
                  <a:pt x="52349" y="1552"/>
                  <a:pt x="53493" y="785"/>
                  <a:pt x="54771" y="781"/>
                </a:cubicBezTo>
                <a:cubicBezTo>
                  <a:pt x="54780" y="781"/>
                  <a:pt x="54784" y="777"/>
                  <a:pt x="54792" y="777"/>
                </a:cubicBezTo>
                <a:cubicBezTo>
                  <a:pt x="56074" y="777"/>
                  <a:pt x="57210" y="1533"/>
                  <a:pt x="57712" y="2709"/>
                </a:cubicBezTo>
                <a:cubicBezTo>
                  <a:pt x="57495" y="2766"/>
                  <a:pt x="57287" y="2835"/>
                  <a:pt x="57087" y="2925"/>
                </a:cubicBezTo>
                <a:cubicBezTo>
                  <a:pt x="56680" y="2017"/>
                  <a:pt x="55782" y="1439"/>
                  <a:pt x="54785" y="1439"/>
                </a:cubicBezTo>
                <a:cubicBezTo>
                  <a:pt x="54782" y="1439"/>
                  <a:pt x="54778" y="1439"/>
                  <a:pt x="54775" y="1439"/>
                </a:cubicBezTo>
                <a:cubicBezTo>
                  <a:pt x="53762" y="1442"/>
                  <a:pt x="52859" y="2051"/>
                  <a:pt x="52471" y="2986"/>
                </a:cubicBezTo>
                <a:cubicBezTo>
                  <a:pt x="52060" y="2786"/>
                  <a:pt x="51610" y="2660"/>
                  <a:pt x="51148" y="2615"/>
                </a:cubicBezTo>
                <a:cubicBezTo>
                  <a:pt x="51704" y="1099"/>
                  <a:pt x="53150" y="78"/>
                  <a:pt x="54767" y="70"/>
                </a:cubicBezTo>
                <a:close/>
                <a:moveTo>
                  <a:pt x="70618" y="70"/>
                </a:moveTo>
                <a:cubicBezTo>
                  <a:pt x="72243" y="70"/>
                  <a:pt x="73693" y="1083"/>
                  <a:pt x="74257" y="2602"/>
                </a:cubicBezTo>
                <a:cubicBezTo>
                  <a:pt x="74036" y="2615"/>
                  <a:pt x="73821" y="2643"/>
                  <a:pt x="73608" y="2692"/>
                </a:cubicBezTo>
                <a:cubicBezTo>
                  <a:pt x="73101" y="1484"/>
                  <a:pt x="71938" y="707"/>
                  <a:pt x="70622" y="707"/>
                </a:cubicBezTo>
                <a:lnTo>
                  <a:pt x="70598" y="707"/>
                </a:lnTo>
                <a:cubicBezTo>
                  <a:pt x="69295" y="715"/>
                  <a:pt x="68126" y="1499"/>
                  <a:pt x="67625" y="2709"/>
                </a:cubicBezTo>
                <a:lnTo>
                  <a:pt x="67689" y="2733"/>
                </a:lnTo>
                <a:cubicBezTo>
                  <a:pt x="68179" y="1552"/>
                  <a:pt x="69323" y="785"/>
                  <a:pt x="70602" y="781"/>
                </a:cubicBezTo>
                <a:cubicBezTo>
                  <a:pt x="70605" y="781"/>
                  <a:pt x="70614" y="777"/>
                  <a:pt x="70622" y="777"/>
                </a:cubicBezTo>
                <a:cubicBezTo>
                  <a:pt x="71904" y="777"/>
                  <a:pt x="73040" y="1533"/>
                  <a:pt x="73538" y="2709"/>
                </a:cubicBezTo>
                <a:cubicBezTo>
                  <a:pt x="73326" y="2766"/>
                  <a:pt x="73114" y="2835"/>
                  <a:pt x="72914" y="2925"/>
                </a:cubicBezTo>
                <a:cubicBezTo>
                  <a:pt x="72509" y="2018"/>
                  <a:pt x="71615" y="1439"/>
                  <a:pt x="70618" y="1439"/>
                </a:cubicBezTo>
                <a:lnTo>
                  <a:pt x="70605" y="1439"/>
                </a:lnTo>
                <a:cubicBezTo>
                  <a:pt x="69589" y="1442"/>
                  <a:pt x="68690" y="2051"/>
                  <a:pt x="68298" y="2986"/>
                </a:cubicBezTo>
                <a:cubicBezTo>
                  <a:pt x="67885" y="2786"/>
                  <a:pt x="67440" y="2660"/>
                  <a:pt x="66975" y="2615"/>
                </a:cubicBezTo>
                <a:cubicBezTo>
                  <a:pt x="67534" y="1099"/>
                  <a:pt x="68976" y="78"/>
                  <a:pt x="70594" y="70"/>
                </a:cubicBezTo>
                <a:close/>
                <a:moveTo>
                  <a:pt x="86449" y="70"/>
                </a:moveTo>
                <a:cubicBezTo>
                  <a:pt x="88074" y="70"/>
                  <a:pt x="89524" y="1083"/>
                  <a:pt x="90087" y="2602"/>
                </a:cubicBezTo>
                <a:cubicBezTo>
                  <a:pt x="89867" y="2615"/>
                  <a:pt x="89651" y="2643"/>
                  <a:pt x="89438" y="2692"/>
                </a:cubicBezTo>
                <a:cubicBezTo>
                  <a:pt x="88928" y="1484"/>
                  <a:pt x="87764" y="707"/>
                  <a:pt x="86449" y="707"/>
                </a:cubicBezTo>
                <a:lnTo>
                  <a:pt x="86428" y="707"/>
                </a:lnTo>
                <a:cubicBezTo>
                  <a:pt x="85122" y="715"/>
                  <a:pt x="83953" y="1499"/>
                  <a:pt x="83455" y="2709"/>
                </a:cubicBezTo>
                <a:lnTo>
                  <a:pt x="83516" y="2733"/>
                </a:lnTo>
                <a:cubicBezTo>
                  <a:pt x="84010" y="1552"/>
                  <a:pt x="85150" y="785"/>
                  <a:pt x="86428" y="781"/>
                </a:cubicBezTo>
                <a:cubicBezTo>
                  <a:pt x="86436" y="781"/>
                  <a:pt x="86441" y="777"/>
                  <a:pt x="86449" y="777"/>
                </a:cubicBezTo>
                <a:cubicBezTo>
                  <a:pt x="87731" y="777"/>
                  <a:pt x="88871" y="1533"/>
                  <a:pt x="89369" y="2709"/>
                </a:cubicBezTo>
                <a:cubicBezTo>
                  <a:pt x="89152" y="2766"/>
                  <a:pt x="88944" y="2835"/>
                  <a:pt x="88744" y="2925"/>
                </a:cubicBezTo>
                <a:cubicBezTo>
                  <a:pt x="88336" y="2018"/>
                  <a:pt x="87441" y="1439"/>
                  <a:pt x="86449" y="1439"/>
                </a:cubicBezTo>
                <a:lnTo>
                  <a:pt x="86432" y="1439"/>
                </a:lnTo>
                <a:cubicBezTo>
                  <a:pt x="85420" y="1442"/>
                  <a:pt x="84517" y="2051"/>
                  <a:pt x="84129" y="2986"/>
                </a:cubicBezTo>
                <a:cubicBezTo>
                  <a:pt x="83716" y="2786"/>
                  <a:pt x="83267" y="2660"/>
                  <a:pt x="82805" y="2615"/>
                </a:cubicBezTo>
                <a:cubicBezTo>
                  <a:pt x="83361" y="1099"/>
                  <a:pt x="84807" y="78"/>
                  <a:pt x="86424" y="70"/>
                </a:cubicBezTo>
                <a:close/>
                <a:moveTo>
                  <a:pt x="46823" y="1508"/>
                </a:moveTo>
                <a:cubicBezTo>
                  <a:pt x="47803" y="1508"/>
                  <a:pt x="48673" y="2080"/>
                  <a:pt x="49061" y="2974"/>
                </a:cubicBezTo>
                <a:cubicBezTo>
                  <a:pt x="48874" y="3064"/>
                  <a:pt x="48694" y="3170"/>
                  <a:pt x="48522" y="3284"/>
                </a:cubicBezTo>
                <a:cubicBezTo>
                  <a:pt x="48249" y="2590"/>
                  <a:pt x="47575" y="2125"/>
                  <a:pt x="46823" y="2125"/>
                </a:cubicBezTo>
                <a:lnTo>
                  <a:pt x="46811" y="2125"/>
                </a:lnTo>
                <a:cubicBezTo>
                  <a:pt x="46051" y="2133"/>
                  <a:pt x="45374" y="2606"/>
                  <a:pt x="45112" y="3313"/>
                </a:cubicBezTo>
                <a:cubicBezTo>
                  <a:pt x="44940" y="3194"/>
                  <a:pt x="44761" y="3088"/>
                  <a:pt x="44573" y="2994"/>
                </a:cubicBezTo>
                <a:cubicBezTo>
                  <a:pt x="44957" y="2096"/>
                  <a:pt x="45826" y="1512"/>
                  <a:pt x="46807" y="1508"/>
                </a:cubicBezTo>
                <a:close/>
                <a:moveTo>
                  <a:pt x="62646" y="1508"/>
                </a:moveTo>
                <a:cubicBezTo>
                  <a:pt x="63625" y="1508"/>
                  <a:pt x="64501" y="2080"/>
                  <a:pt x="64892" y="2974"/>
                </a:cubicBezTo>
                <a:cubicBezTo>
                  <a:pt x="64705" y="3064"/>
                  <a:pt x="64520" y="3170"/>
                  <a:pt x="64349" y="3284"/>
                </a:cubicBezTo>
                <a:cubicBezTo>
                  <a:pt x="64079" y="2590"/>
                  <a:pt x="63406" y="2125"/>
                  <a:pt x="62650" y="2125"/>
                </a:cubicBezTo>
                <a:lnTo>
                  <a:pt x="62637" y="2125"/>
                </a:lnTo>
                <a:cubicBezTo>
                  <a:pt x="61881" y="2133"/>
                  <a:pt x="61204" y="2606"/>
                  <a:pt x="60938" y="3313"/>
                </a:cubicBezTo>
                <a:cubicBezTo>
                  <a:pt x="60771" y="3194"/>
                  <a:pt x="60588" y="3088"/>
                  <a:pt x="60403" y="2994"/>
                </a:cubicBezTo>
                <a:cubicBezTo>
                  <a:pt x="60784" y="2096"/>
                  <a:pt x="61657" y="1512"/>
                  <a:pt x="62633" y="1508"/>
                </a:cubicBezTo>
                <a:cubicBezTo>
                  <a:pt x="62637" y="1508"/>
                  <a:pt x="62642" y="1508"/>
                  <a:pt x="62646" y="1508"/>
                </a:cubicBezTo>
                <a:close/>
                <a:moveTo>
                  <a:pt x="78481" y="1508"/>
                </a:moveTo>
                <a:cubicBezTo>
                  <a:pt x="79461" y="1508"/>
                  <a:pt x="80330" y="2080"/>
                  <a:pt x="80718" y="2974"/>
                </a:cubicBezTo>
                <a:cubicBezTo>
                  <a:pt x="80530" y="3064"/>
                  <a:pt x="80351" y="3170"/>
                  <a:pt x="80179" y="3284"/>
                </a:cubicBezTo>
                <a:cubicBezTo>
                  <a:pt x="79906" y="2590"/>
                  <a:pt x="79231" y="2125"/>
                  <a:pt x="78481" y="2125"/>
                </a:cubicBezTo>
                <a:lnTo>
                  <a:pt x="78468" y="2125"/>
                </a:lnTo>
                <a:cubicBezTo>
                  <a:pt x="77708" y="2133"/>
                  <a:pt x="77031" y="2606"/>
                  <a:pt x="76769" y="3313"/>
                </a:cubicBezTo>
                <a:cubicBezTo>
                  <a:pt x="76598" y="3194"/>
                  <a:pt x="76418" y="3088"/>
                  <a:pt x="76230" y="2994"/>
                </a:cubicBezTo>
                <a:cubicBezTo>
                  <a:pt x="76614" y="2096"/>
                  <a:pt x="77484" y="1512"/>
                  <a:pt x="78464" y="1508"/>
                </a:cubicBezTo>
                <a:close/>
                <a:moveTo>
                  <a:pt x="94307" y="1508"/>
                </a:moveTo>
                <a:cubicBezTo>
                  <a:pt x="95287" y="1508"/>
                  <a:pt x="96157" y="2080"/>
                  <a:pt x="96549" y="2974"/>
                </a:cubicBezTo>
                <a:cubicBezTo>
                  <a:pt x="96361" y="3064"/>
                  <a:pt x="96178" y="3170"/>
                  <a:pt x="96006" y="3284"/>
                </a:cubicBezTo>
                <a:cubicBezTo>
                  <a:pt x="95736" y="2590"/>
                  <a:pt x="95062" y="2125"/>
                  <a:pt x="94307" y="2125"/>
                </a:cubicBezTo>
                <a:lnTo>
                  <a:pt x="94295" y="2125"/>
                </a:lnTo>
                <a:cubicBezTo>
                  <a:pt x="93539" y="2133"/>
                  <a:pt x="92861" y="2606"/>
                  <a:pt x="92596" y="3313"/>
                </a:cubicBezTo>
                <a:cubicBezTo>
                  <a:pt x="92428" y="3194"/>
                  <a:pt x="92244" y="3088"/>
                  <a:pt x="92061" y="2994"/>
                </a:cubicBezTo>
                <a:cubicBezTo>
                  <a:pt x="92440" y="2096"/>
                  <a:pt x="93314" y="1512"/>
                  <a:pt x="94291" y="1508"/>
                </a:cubicBezTo>
                <a:close/>
                <a:moveTo>
                  <a:pt x="15166" y="1508"/>
                </a:moveTo>
                <a:cubicBezTo>
                  <a:pt x="16146" y="1508"/>
                  <a:pt x="17017" y="2080"/>
                  <a:pt x="17404" y="2974"/>
                </a:cubicBezTo>
                <a:cubicBezTo>
                  <a:pt x="17217" y="3064"/>
                  <a:pt x="17036" y="3170"/>
                  <a:pt x="16865" y="3284"/>
                </a:cubicBezTo>
                <a:cubicBezTo>
                  <a:pt x="16591" y="2590"/>
                  <a:pt x="15918" y="2125"/>
                  <a:pt x="15166" y="2125"/>
                </a:cubicBezTo>
                <a:lnTo>
                  <a:pt x="15154" y="2125"/>
                </a:lnTo>
                <a:cubicBezTo>
                  <a:pt x="14395" y="2133"/>
                  <a:pt x="13716" y="2606"/>
                  <a:pt x="13454" y="3317"/>
                </a:cubicBezTo>
                <a:cubicBezTo>
                  <a:pt x="13283" y="3194"/>
                  <a:pt x="13104" y="3088"/>
                  <a:pt x="12915" y="2994"/>
                </a:cubicBezTo>
                <a:cubicBezTo>
                  <a:pt x="13296" y="2096"/>
                  <a:pt x="14169" y="1512"/>
                  <a:pt x="15149" y="1508"/>
                </a:cubicBezTo>
                <a:close/>
                <a:moveTo>
                  <a:pt x="30993" y="1508"/>
                </a:moveTo>
                <a:cubicBezTo>
                  <a:pt x="31973" y="1508"/>
                  <a:pt x="32842" y="2080"/>
                  <a:pt x="33234" y="2974"/>
                </a:cubicBezTo>
                <a:cubicBezTo>
                  <a:pt x="33047" y="3064"/>
                  <a:pt x="32863" y="3170"/>
                  <a:pt x="32691" y="3284"/>
                </a:cubicBezTo>
                <a:cubicBezTo>
                  <a:pt x="32422" y="2590"/>
                  <a:pt x="31748" y="2125"/>
                  <a:pt x="30993" y="2125"/>
                </a:cubicBezTo>
                <a:lnTo>
                  <a:pt x="30980" y="2125"/>
                </a:lnTo>
                <a:cubicBezTo>
                  <a:pt x="30225" y="2133"/>
                  <a:pt x="29547" y="2606"/>
                  <a:pt x="29281" y="3317"/>
                </a:cubicBezTo>
                <a:cubicBezTo>
                  <a:pt x="29110" y="3194"/>
                  <a:pt x="28930" y="3088"/>
                  <a:pt x="28742" y="2994"/>
                </a:cubicBezTo>
                <a:cubicBezTo>
                  <a:pt x="29126" y="2096"/>
                  <a:pt x="30000" y="1512"/>
                  <a:pt x="30976" y="1508"/>
                </a:cubicBezTo>
                <a:close/>
                <a:moveTo>
                  <a:pt x="7304" y="1508"/>
                </a:moveTo>
                <a:cubicBezTo>
                  <a:pt x="8267" y="1508"/>
                  <a:pt x="9139" y="2071"/>
                  <a:pt x="9534" y="2954"/>
                </a:cubicBezTo>
                <a:cubicBezTo>
                  <a:pt x="9346" y="3039"/>
                  <a:pt x="9166" y="3137"/>
                  <a:pt x="8991" y="3256"/>
                </a:cubicBezTo>
                <a:cubicBezTo>
                  <a:pt x="8709" y="2574"/>
                  <a:pt x="8031" y="2125"/>
                  <a:pt x="7296" y="2125"/>
                </a:cubicBezTo>
                <a:cubicBezTo>
                  <a:pt x="6519" y="2133"/>
                  <a:pt x="5842" y="2619"/>
                  <a:pt x="5584" y="3341"/>
                </a:cubicBezTo>
                <a:cubicBezTo>
                  <a:pt x="5413" y="3219"/>
                  <a:pt x="5233" y="3109"/>
                  <a:pt x="5049" y="3015"/>
                </a:cubicBezTo>
                <a:cubicBezTo>
                  <a:pt x="5425" y="2104"/>
                  <a:pt x="6303" y="1512"/>
                  <a:pt x="7292" y="1508"/>
                </a:cubicBezTo>
                <a:cubicBezTo>
                  <a:pt x="7296" y="1508"/>
                  <a:pt x="7300" y="1508"/>
                  <a:pt x="7304" y="1508"/>
                </a:cubicBezTo>
                <a:close/>
                <a:moveTo>
                  <a:pt x="23131" y="1508"/>
                </a:moveTo>
                <a:cubicBezTo>
                  <a:pt x="24097" y="1508"/>
                  <a:pt x="24970" y="2071"/>
                  <a:pt x="25364" y="2954"/>
                </a:cubicBezTo>
                <a:cubicBezTo>
                  <a:pt x="25177" y="3039"/>
                  <a:pt x="24993" y="3137"/>
                  <a:pt x="24821" y="3256"/>
                </a:cubicBezTo>
                <a:cubicBezTo>
                  <a:pt x="24540" y="2578"/>
                  <a:pt x="23869" y="2125"/>
                  <a:pt x="23134" y="2125"/>
                </a:cubicBezTo>
                <a:lnTo>
                  <a:pt x="23122" y="2125"/>
                </a:lnTo>
                <a:cubicBezTo>
                  <a:pt x="22346" y="2133"/>
                  <a:pt x="21668" y="2619"/>
                  <a:pt x="21415" y="3341"/>
                </a:cubicBezTo>
                <a:cubicBezTo>
                  <a:pt x="21390" y="3326"/>
                  <a:pt x="21366" y="3309"/>
                  <a:pt x="21341" y="3292"/>
                </a:cubicBezTo>
                <a:cubicBezTo>
                  <a:pt x="21190" y="3190"/>
                  <a:pt x="21036" y="3096"/>
                  <a:pt x="20876" y="3019"/>
                </a:cubicBezTo>
                <a:cubicBezTo>
                  <a:pt x="21251" y="2104"/>
                  <a:pt x="22129" y="1512"/>
                  <a:pt x="23119" y="1508"/>
                </a:cubicBezTo>
                <a:cubicBezTo>
                  <a:pt x="23123" y="1508"/>
                  <a:pt x="23127" y="1508"/>
                  <a:pt x="23131" y="1508"/>
                </a:cubicBezTo>
                <a:close/>
                <a:moveTo>
                  <a:pt x="38961" y="1508"/>
                </a:moveTo>
                <a:cubicBezTo>
                  <a:pt x="39929" y="1508"/>
                  <a:pt x="40799" y="2072"/>
                  <a:pt x="41191" y="2954"/>
                </a:cubicBezTo>
                <a:cubicBezTo>
                  <a:pt x="41003" y="3039"/>
                  <a:pt x="40823" y="3137"/>
                  <a:pt x="40648" y="3256"/>
                </a:cubicBezTo>
                <a:cubicBezTo>
                  <a:pt x="40370" y="2578"/>
                  <a:pt x="39696" y="2125"/>
                  <a:pt x="38961" y="2125"/>
                </a:cubicBezTo>
                <a:lnTo>
                  <a:pt x="38953" y="2125"/>
                </a:lnTo>
                <a:cubicBezTo>
                  <a:pt x="38177" y="2133"/>
                  <a:pt x="37498" y="2619"/>
                  <a:pt x="37242" y="3341"/>
                </a:cubicBezTo>
                <a:cubicBezTo>
                  <a:pt x="37185" y="3301"/>
                  <a:pt x="37127" y="3264"/>
                  <a:pt x="37070" y="3224"/>
                </a:cubicBezTo>
                <a:cubicBezTo>
                  <a:pt x="36951" y="3150"/>
                  <a:pt x="36829" y="3080"/>
                  <a:pt x="36706" y="3015"/>
                </a:cubicBezTo>
                <a:cubicBezTo>
                  <a:pt x="37082" y="2104"/>
                  <a:pt x="37960" y="1512"/>
                  <a:pt x="38949" y="1508"/>
                </a:cubicBezTo>
                <a:close/>
                <a:moveTo>
                  <a:pt x="54792" y="1508"/>
                </a:moveTo>
                <a:cubicBezTo>
                  <a:pt x="55755" y="1508"/>
                  <a:pt x="56626" y="2072"/>
                  <a:pt x="57022" y="2954"/>
                </a:cubicBezTo>
                <a:cubicBezTo>
                  <a:pt x="56833" y="3039"/>
                  <a:pt x="56650" y="3137"/>
                  <a:pt x="56478" y="3256"/>
                </a:cubicBezTo>
                <a:cubicBezTo>
                  <a:pt x="56196" y="2578"/>
                  <a:pt x="55527" y="2125"/>
                  <a:pt x="54792" y="2125"/>
                </a:cubicBezTo>
                <a:lnTo>
                  <a:pt x="54780" y="2125"/>
                </a:lnTo>
                <a:cubicBezTo>
                  <a:pt x="54007" y="2133"/>
                  <a:pt x="53325" y="2619"/>
                  <a:pt x="53072" y="3341"/>
                </a:cubicBezTo>
                <a:cubicBezTo>
                  <a:pt x="52901" y="3219"/>
                  <a:pt x="52721" y="3109"/>
                  <a:pt x="52533" y="3015"/>
                </a:cubicBezTo>
                <a:cubicBezTo>
                  <a:pt x="52912" y="2104"/>
                  <a:pt x="53791" y="1512"/>
                  <a:pt x="54775" y="1508"/>
                </a:cubicBezTo>
                <a:close/>
                <a:moveTo>
                  <a:pt x="70618" y="1508"/>
                </a:moveTo>
                <a:cubicBezTo>
                  <a:pt x="71586" y="1508"/>
                  <a:pt x="72456" y="2072"/>
                  <a:pt x="72848" y="2954"/>
                </a:cubicBezTo>
                <a:cubicBezTo>
                  <a:pt x="72660" y="3039"/>
                  <a:pt x="72481" y="3137"/>
                  <a:pt x="72305" y="3256"/>
                </a:cubicBezTo>
                <a:cubicBezTo>
                  <a:pt x="72027" y="2578"/>
                  <a:pt x="71353" y="2125"/>
                  <a:pt x="70618" y="2125"/>
                </a:cubicBezTo>
                <a:lnTo>
                  <a:pt x="70610" y="2125"/>
                </a:lnTo>
                <a:cubicBezTo>
                  <a:pt x="69834" y="2133"/>
                  <a:pt x="69156" y="2619"/>
                  <a:pt x="68899" y="3341"/>
                </a:cubicBezTo>
                <a:cubicBezTo>
                  <a:pt x="68727" y="3219"/>
                  <a:pt x="68547" y="3109"/>
                  <a:pt x="68364" y="3015"/>
                </a:cubicBezTo>
                <a:cubicBezTo>
                  <a:pt x="68739" y="2104"/>
                  <a:pt x="69617" y="1512"/>
                  <a:pt x="70605" y="1508"/>
                </a:cubicBezTo>
                <a:close/>
                <a:moveTo>
                  <a:pt x="86449" y="1508"/>
                </a:moveTo>
                <a:cubicBezTo>
                  <a:pt x="87412" y="1508"/>
                  <a:pt x="88283" y="2072"/>
                  <a:pt x="88679" y="2954"/>
                </a:cubicBezTo>
                <a:cubicBezTo>
                  <a:pt x="88491" y="3039"/>
                  <a:pt x="88307" y="3137"/>
                  <a:pt x="88136" y="3256"/>
                </a:cubicBezTo>
                <a:cubicBezTo>
                  <a:pt x="87853" y="2578"/>
                  <a:pt x="87184" y="2125"/>
                  <a:pt x="86449" y="2125"/>
                </a:cubicBezTo>
                <a:lnTo>
                  <a:pt x="86436" y="2125"/>
                </a:lnTo>
                <a:cubicBezTo>
                  <a:pt x="85665" y="2133"/>
                  <a:pt x="84982" y="2619"/>
                  <a:pt x="84729" y="3341"/>
                </a:cubicBezTo>
                <a:cubicBezTo>
                  <a:pt x="84558" y="3219"/>
                  <a:pt x="84378" y="3109"/>
                  <a:pt x="84190" y="3015"/>
                </a:cubicBezTo>
                <a:cubicBezTo>
                  <a:pt x="84570" y="2104"/>
                  <a:pt x="85448" y="1512"/>
                  <a:pt x="86432" y="1508"/>
                </a:cubicBezTo>
                <a:close/>
                <a:moveTo>
                  <a:pt x="15175" y="2198"/>
                </a:moveTo>
                <a:cubicBezTo>
                  <a:pt x="15902" y="2198"/>
                  <a:pt x="16549" y="2650"/>
                  <a:pt x="16804" y="3329"/>
                </a:cubicBezTo>
                <a:cubicBezTo>
                  <a:pt x="16689" y="3411"/>
                  <a:pt x="16576" y="3501"/>
                  <a:pt x="16469" y="3599"/>
                </a:cubicBezTo>
                <a:cubicBezTo>
                  <a:pt x="16432" y="3631"/>
                  <a:pt x="16395" y="3665"/>
                  <a:pt x="16359" y="3697"/>
                </a:cubicBezTo>
                <a:cubicBezTo>
                  <a:pt x="16240" y="3141"/>
                  <a:pt x="15737" y="2729"/>
                  <a:pt x="15166" y="2729"/>
                </a:cubicBezTo>
                <a:lnTo>
                  <a:pt x="15158" y="2729"/>
                </a:lnTo>
                <a:cubicBezTo>
                  <a:pt x="14561" y="2733"/>
                  <a:pt x="14063" y="3162"/>
                  <a:pt x="13961" y="3742"/>
                </a:cubicBezTo>
                <a:cubicBezTo>
                  <a:pt x="13822" y="3603"/>
                  <a:pt x="13671" y="3473"/>
                  <a:pt x="13512" y="3358"/>
                </a:cubicBezTo>
                <a:cubicBezTo>
                  <a:pt x="13761" y="2668"/>
                  <a:pt x="14419" y="2202"/>
                  <a:pt x="15154" y="2198"/>
                </a:cubicBezTo>
                <a:cubicBezTo>
                  <a:pt x="15161" y="2198"/>
                  <a:pt x="15168" y="2198"/>
                  <a:pt x="15175" y="2198"/>
                </a:cubicBezTo>
                <a:close/>
                <a:moveTo>
                  <a:pt x="31001" y="2198"/>
                </a:moveTo>
                <a:cubicBezTo>
                  <a:pt x="31728" y="2198"/>
                  <a:pt x="32375" y="2650"/>
                  <a:pt x="32635" y="3329"/>
                </a:cubicBezTo>
                <a:cubicBezTo>
                  <a:pt x="32475" y="3439"/>
                  <a:pt x="32328" y="3562"/>
                  <a:pt x="32190" y="3697"/>
                </a:cubicBezTo>
                <a:cubicBezTo>
                  <a:pt x="32071" y="3140"/>
                  <a:pt x="31569" y="2729"/>
                  <a:pt x="30993" y="2729"/>
                </a:cubicBezTo>
                <a:cubicBezTo>
                  <a:pt x="30990" y="2729"/>
                  <a:pt x="30988" y="2729"/>
                  <a:pt x="30985" y="2729"/>
                </a:cubicBezTo>
                <a:cubicBezTo>
                  <a:pt x="30388" y="2733"/>
                  <a:pt x="29890" y="3162"/>
                  <a:pt x="29792" y="3742"/>
                </a:cubicBezTo>
                <a:cubicBezTo>
                  <a:pt x="29649" y="3603"/>
                  <a:pt x="29502" y="3473"/>
                  <a:pt x="29343" y="3358"/>
                </a:cubicBezTo>
                <a:cubicBezTo>
                  <a:pt x="29592" y="2668"/>
                  <a:pt x="30245" y="2202"/>
                  <a:pt x="30980" y="2198"/>
                </a:cubicBezTo>
                <a:cubicBezTo>
                  <a:pt x="30987" y="2198"/>
                  <a:pt x="30994" y="2198"/>
                  <a:pt x="31001" y="2198"/>
                </a:cubicBezTo>
                <a:close/>
                <a:moveTo>
                  <a:pt x="46832" y="2198"/>
                </a:moveTo>
                <a:cubicBezTo>
                  <a:pt x="47558" y="2198"/>
                  <a:pt x="48206" y="2650"/>
                  <a:pt x="48461" y="3329"/>
                </a:cubicBezTo>
                <a:cubicBezTo>
                  <a:pt x="48305" y="3439"/>
                  <a:pt x="48154" y="3562"/>
                  <a:pt x="48016" y="3697"/>
                </a:cubicBezTo>
                <a:cubicBezTo>
                  <a:pt x="47898" y="3141"/>
                  <a:pt x="47395" y="2729"/>
                  <a:pt x="46823" y="2729"/>
                </a:cubicBezTo>
                <a:lnTo>
                  <a:pt x="46815" y="2729"/>
                </a:lnTo>
                <a:cubicBezTo>
                  <a:pt x="46218" y="2733"/>
                  <a:pt x="45721" y="3162"/>
                  <a:pt x="45619" y="3742"/>
                </a:cubicBezTo>
                <a:cubicBezTo>
                  <a:pt x="45479" y="3599"/>
                  <a:pt x="45328" y="3473"/>
                  <a:pt x="45169" y="3358"/>
                </a:cubicBezTo>
                <a:cubicBezTo>
                  <a:pt x="45419" y="2668"/>
                  <a:pt x="46075" y="2202"/>
                  <a:pt x="46811" y="2198"/>
                </a:cubicBezTo>
                <a:cubicBezTo>
                  <a:pt x="46818" y="2198"/>
                  <a:pt x="46825" y="2198"/>
                  <a:pt x="46832" y="2198"/>
                </a:cubicBezTo>
                <a:close/>
                <a:moveTo>
                  <a:pt x="62658" y="2198"/>
                </a:moveTo>
                <a:cubicBezTo>
                  <a:pt x="63385" y="2198"/>
                  <a:pt x="64033" y="2650"/>
                  <a:pt x="64292" y="3329"/>
                </a:cubicBezTo>
                <a:cubicBezTo>
                  <a:pt x="64173" y="3411"/>
                  <a:pt x="64059" y="3501"/>
                  <a:pt x="63953" y="3599"/>
                </a:cubicBezTo>
                <a:cubicBezTo>
                  <a:pt x="63915" y="3631"/>
                  <a:pt x="63879" y="3665"/>
                  <a:pt x="63847" y="3697"/>
                </a:cubicBezTo>
                <a:cubicBezTo>
                  <a:pt x="63728" y="3141"/>
                  <a:pt x="63225" y="2729"/>
                  <a:pt x="62650" y="2729"/>
                </a:cubicBezTo>
                <a:lnTo>
                  <a:pt x="62641" y="2729"/>
                </a:lnTo>
                <a:cubicBezTo>
                  <a:pt x="62045" y="2733"/>
                  <a:pt x="61547" y="3162"/>
                  <a:pt x="61449" y="3742"/>
                </a:cubicBezTo>
                <a:cubicBezTo>
                  <a:pt x="61306" y="3599"/>
                  <a:pt x="61159" y="3473"/>
                  <a:pt x="60999" y="3358"/>
                </a:cubicBezTo>
                <a:cubicBezTo>
                  <a:pt x="61249" y="2668"/>
                  <a:pt x="61902" y="2202"/>
                  <a:pt x="62637" y="2198"/>
                </a:cubicBezTo>
                <a:cubicBezTo>
                  <a:pt x="62644" y="2198"/>
                  <a:pt x="62651" y="2198"/>
                  <a:pt x="62658" y="2198"/>
                </a:cubicBezTo>
                <a:close/>
                <a:moveTo>
                  <a:pt x="78489" y="2198"/>
                </a:moveTo>
                <a:cubicBezTo>
                  <a:pt x="79216" y="2198"/>
                  <a:pt x="79863" y="2650"/>
                  <a:pt x="80119" y="3329"/>
                </a:cubicBezTo>
                <a:cubicBezTo>
                  <a:pt x="79963" y="3439"/>
                  <a:pt x="79812" y="3562"/>
                  <a:pt x="79673" y="3697"/>
                </a:cubicBezTo>
                <a:cubicBezTo>
                  <a:pt x="79555" y="3141"/>
                  <a:pt x="79052" y="2729"/>
                  <a:pt x="78481" y="2729"/>
                </a:cubicBezTo>
                <a:lnTo>
                  <a:pt x="78472" y="2729"/>
                </a:lnTo>
                <a:cubicBezTo>
                  <a:pt x="77876" y="2733"/>
                  <a:pt x="77378" y="3162"/>
                  <a:pt x="77276" y="3742"/>
                </a:cubicBezTo>
                <a:cubicBezTo>
                  <a:pt x="77137" y="3599"/>
                  <a:pt x="76986" y="3473"/>
                  <a:pt x="76826" y="3358"/>
                </a:cubicBezTo>
                <a:cubicBezTo>
                  <a:pt x="77075" y="2668"/>
                  <a:pt x="77733" y="2202"/>
                  <a:pt x="78468" y="2198"/>
                </a:cubicBezTo>
                <a:cubicBezTo>
                  <a:pt x="78475" y="2198"/>
                  <a:pt x="78482" y="2198"/>
                  <a:pt x="78489" y="2198"/>
                </a:cubicBezTo>
                <a:close/>
                <a:moveTo>
                  <a:pt x="94307" y="2198"/>
                </a:moveTo>
                <a:cubicBezTo>
                  <a:pt x="95038" y="2198"/>
                  <a:pt x="95691" y="2647"/>
                  <a:pt x="95949" y="3329"/>
                </a:cubicBezTo>
                <a:cubicBezTo>
                  <a:pt x="95789" y="3439"/>
                  <a:pt x="95642" y="3562"/>
                  <a:pt x="95503" y="3697"/>
                </a:cubicBezTo>
                <a:cubicBezTo>
                  <a:pt x="95386" y="3141"/>
                  <a:pt x="94883" y="2729"/>
                  <a:pt x="94307" y="2729"/>
                </a:cubicBezTo>
                <a:lnTo>
                  <a:pt x="94298" y="2729"/>
                </a:lnTo>
                <a:cubicBezTo>
                  <a:pt x="93702" y="2733"/>
                  <a:pt x="93205" y="3162"/>
                  <a:pt x="93106" y="3742"/>
                </a:cubicBezTo>
                <a:cubicBezTo>
                  <a:pt x="92963" y="3599"/>
                  <a:pt x="92816" y="3473"/>
                  <a:pt x="92657" y="3358"/>
                </a:cubicBezTo>
                <a:cubicBezTo>
                  <a:pt x="92906" y="2668"/>
                  <a:pt x="93563" y="2202"/>
                  <a:pt x="94298" y="2198"/>
                </a:cubicBezTo>
                <a:close/>
                <a:moveTo>
                  <a:pt x="7305" y="2198"/>
                </a:moveTo>
                <a:cubicBezTo>
                  <a:pt x="8012" y="2198"/>
                  <a:pt x="8665" y="2633"/>
                  <a:pt x="8934" y="3292"/>
                </a:cubicBezTo>
                <a:cubicBezTo>
                  <a:pt x="8778" y="3403"/>
                  <a:pt x="8627" y="3522"/>
                  <a:pt x="8489" y="3652"/>
                </a:cubicBezTo>
                <a:cubicBezTo>
                  <a:pt x="8353" y="3113"/>
                  <a:pt x="7863" y="2729"/>
                  <a:pt x="7304" y="2729"/>
                </a:cubicBezTo>
                <a:lnTo>
                  <a:pt x="7300" y="2729"/>
                </a:lnTo>
                <a:cubicBezTo>
                  <a:pt x="6687" y="2733"/>
                  <a:pt x="6176" y="3182"/>
                  <a:pt x="6095" y="3782"/>
                </a:cubicBezTo>
                <a:cubicBezTo>
                  <a:pt x="5956" y="3640"/>
                  <a:pt x="5805" y="3505"/>
                  <a:pt x="5646" y="3386"/>
                </a:cubicBezTo>
                <a:cubicBezTo>
                  <a:pt x="5882" y="2676"/>
                  <a:pt x="6544" y="2202"/>
                  <a:pt x="7296" y="2198"/>
                </a:cubicBezTo>
                <a:cubicBezTo>
                  <a:pt x="7299" y="2198"/>
                  <a:pt x="7302" y="2198"/>
                  <a:pt x="7305" y="2198"/>
                </a:cubicBezTo>
                <a:close/>
                <a:moveTo>
                  <a:pt x="23132" y="2198"/>
                </a:moveTo>
                <a:cubicBezTo>
                  <a:pt x="23843" y="2198"/>
                  <a:pt x="24496" y="2633"/>
                  <a:pt x="24760" y="3292"/>
                </a:cubicBezTo>
                <a:cubicBezTo>
                  <a:pt x="24605" y="3403"/>
                  <a:pt x="24458" y="3522"/>
                  <a:pt x="24319" y="3652"/>
                </a:cubicBezTo>
                <a:cubicBezTo>
                  <a:pt x="24181" y="3112"/>
                  <a:pt x="23691" y="2729"/>
                  <a:pt x="23135" y="2729"/>
                </a:cubicBezTo>
                <a:cubicBezTo>
                  <a:pt x="23132" y="2729"/>
                  <a:pt x="23129" y="2729"/>
                  <a:pt x="23126" y="2729"/>
                </a:cubicBezTo>
                <a:cubicBezTo>
                  <a:pt x="22514" y="2733"/>
                  <a:pt x="22007" y="3182"/>
                  <a:pt x="21926" y="3782"/>
                </a:cubicBezTo>
                <a:cubicBezTo>
                  <a:pt x="21782" y="3640"/>
                  <a:pt x="21632" y="3509"/>
                  <a:pt x="21472" y="3386"/>
                </a:cubicBezTo>
                <a:cubicBezTo>
                  <a:pt x="21713" y="2680"/>
                  <a:pt x="22371" y="2202"/>
                  <a:pt x="23122" y="2198"/>
                </a:cubicBezTo>
                <a:cubicBezTo>
                  <a:pt x="23126" y="2198"/>
                  <a:pt x="23129" y="2198"/>
                  <a:pt x="23132" y="2198"/>
                </a:cubicBezTo>
                <a:close/>
                <a:moveTo>
                  <a:pt x="38963" y="2198"/>
                </a:moveTo>
                <a:cubicBezTo>
                  <a:pt x="39673" y="2198"/>
                  <a:pt x="40323" y="2633"/>
                  <a:pt x="40591" y="3292"/>
                </a:cubicBezTo>
                <a:cubicBezTo>
                  <a:pt x="40435" y="3403"/>
                  <a:pt x="40284" y="3522"/>
                  <a:pt x="40145" y="3652"/>
                </a:cubicBezTo>
                <a:cubicBezTo>
                  <a:pt x="40011" y="3112"/>
                  <a:pt x="39522" y="2729"/>
                  <a:pt x="38965" y="2729"/>
                </a:cubicBezTo>
                <a:cubicBezTo>
                  <a:pt x="38963" y="2729"/>
                  <a:pt x="38960" y="2729"/>
                  <a:pt x="38957" y="2729"/>
                </a:cubicBezTo>
                <a:cubicBezTo>
                  <a:pt x="38344" y="2733"/>
                  <a:pt x="37834" y="3182"/>
                  <a:pt x="37752" y="3782"/>
                </a:cubicBezTo>
                <a:cubicBezTo>
                  <a:pt x="37743" y="3774"/>
                  <a:pt x="37732" y="3763"/>
                  <a:pt x="37724" y="3750"/>
                </a:cubicBezTo>
                <a:cubicBezTo>
                  <a:pt x="37609" y="3640"/>
                  <a:pt x="37487" y="3529"/>
                  <a:pt x="37360" y="3431"/>
                </a:cubicBezTo>
                <a:cubicBezTo>
                  <a:pt x="37340" y="3415"/>
                  <a:pt x="37319" y="3403"/>
                  <a:pt x="37302" y="3386"/>
                </a:cubicBezTo>
                <a:cubicBezTo>
                  <a:pt x="37540" y="2676"/>
                  <a:pt x="38201" y="2202"/>
                  <a:pt x="38953" y="2198"/>
                </a:cubicBezTo>
                <a:cubicBezTo>
                  <a:pt x="38956" y="2198"/>
                  <a:pt x="38959" y="2198"/>
                  <a:pt x="38963" y="2198"/>
                </a:cubicBezTo>
                <a:close/>
                <a:moveTo>
                  <a:pt x="54789" y="2198"/>
                </a:moveTo>
                <a:cubicBezTo>
                  <a:pt x="55500" y="2198"/>
                  <a:pt x="56153" y="2633"/>
                  <a:pt x="56417" y="3292"/>
                </a:cubicBezTo>
                <a:cubicBezTo>
                  <a:pt x="56262" y="3403"/>
                  <a:pt x="56115" y="3522"/>
                  <a:pt x="55976" y="3652"/>
                </a:cubicBezTo>
                <a:cubicBezTo>
                  <a:pt x="55837" y="3113"/>
                  <a:pt x="55351" y="2729"/>
                  <a:pt x="54792" y="2729"/>
                </a:cubicBezTo>
                <a:lnTo>
                  <a:pt x="54784" y="2729"/>
                </a:lnTo>
                <a:cubicBezTo>
                  <a:pt x="54175" y="2733"/>
                  <a:pt x="53664" y="3182"/>
                  <a:pt x="53583" y="3782"/>
                </a:cubicBezTo>
                <a:cubicBezTo>
                  <a:pt x="53489" y="3689"/>
                  <a:pt x="53391" y="3599"/>
                  <a:pt x="53289" y="3513"/>
                </a:cubicBezTo>
                <a:cubicBezTo>
                  <a:pt x="53236" y="3469"/>
                  <a:pt x="53182" y="3427"/>
                  <a:pt x="53129" y="3386"/>
                </a:cubicBezTo>
                <a:cubicBezTo>
                  <a:pt x="53370" y="2676"/>
                  <a:pt x="54028" y="2202"/>
                  <a:pt x="54780" y="2198"/>
                </a:cubicBezTo>
                <a:cubicBezTo>
                  <a:pt x="54783" y="2198"/>
                  <a:pt x="54786" y="2198"/>
                  <a:pt x="54789" y="2198"/>
                </a:cubicBezTo>
                <a:close/>
                <a:moveTo>
                  <a:pt x="70618" y="2198"/>
                </a:moveTo>
                <a:cubicBezTo>
                  <a:pt x="71329" y="2198"/>
                  <a:pt x="71983" y="2635"/>
                  <a:pt x="72247" y="3292"/>
                </a:cubicBezTo>
                <a:cubicBezTo>
                  <a:pt x="72092" y="3403"/>
                  <a:pt x="71941" y="3522"/>
                  <a:pt x="71802" y="3652"/>
                </a:cubicBezTo>
                <a:cubicBezTo>
                  <a:pt x="71668" y="3113"/>
                  <a:pt x="71178" y="2729"/>
                  <a:pt x="70618" y="2729"/>
                </a:cubicBezTo>
                <a:lnTo>
                  <a:pt x="70614" y="2729"/>
                </a:lnTo>
                <a:cubicBezTo>
                  <a:pt x="70002" y="2733"/>
                  <a:pt x="69491" y="3182"/>
                  <a:pt x="69410" y="3782"/>
                </a:cubicBezTo>
                <a:cubicBezTo>
                  <a:pt x="69287" y="3660"/>
                  <a:pt x="69160" y="3542"/>
                  <a:pt x="69025" y="3435"/>
                </a:cubicBezTo>
                <a:cubicBezTo>
                  <a:pt x="69005" y="3420"/>
                  <a:pt x="68980" y="3403"/>
                  <a:pt x="68960" y="3386"/>
                </a:cubicBezTo>
                <a:cubicBezTo>
                  <a:pt x="69197" y="2676"/>
                  <a:pt x="69859" y="2202"/>
                  <a:pt x="70610" y="2198"/>
                </a:cubicBezTo>
                <a:close/>
                <a:moveTo>
                  <a:pt x="86449" y="2198"/>
                </a:moveTo>
                <a:cubicBezTo>
                  <a:pt x="87159" y="2198"/>
                  <a:pt x="87808" y="2635"/>
                  <a:pt x="88074" y="3292"/>
                </a:cubicBezTo>
                <a:cubicBezTo>
                  <a:pt x="87919" y="3403"/>
                  <a:pt x="87772" y="3522"/>
                  <a:pt x="87633" y="3652"/>
                </a:cubicBezTo>
                <a:cubicBezTo>
                  <a:pt x="87495" y="3113"/>
                  <a:pt x="87009" y="2729"/>
                  <a:pt x="86449" y="2729"/>
                </a:cubicBezTo>
                <a:lnTo>
                  <a:pt x="86441" y="2729"/>
                </a:lnTo>
                <a:cubicBezTo>
                  <a:pt x="85832" y="2733"/>
                  <a:pt x="85322" y="3182"/>
                  <a:pt x="85240" y="3782"/>
                </a:cubicBezTo>
                <a:cubicBezTo>
                  <a:pt x="85097" y="3640"/>
                  <a:pt x="84946" y="3505"/>
                  <a:pt x="84786" y="3386"/>
                </a:cubicBezTo>
                <a:cubicBezTo>
                  <a:pt x="85027" y="2676"/>
                  <a:pt x="85685" y="2202"/>
                  <a:pt x="86436" y="2198"/>
                </a:cubicBezTo>
                <a:close/>
                <a:moveTo>
                  <a:pt x="7304" y="2798"/>
                </a:moveTo>
                <a:cubicBezTo>
                  <a:pt x="7847" y="2798"/>
                  <a:pt x="8317" y="3178"/>
                  <a:pt x="8431" y="3705"/>
                </a:cubicBezTo>
                <a:cubicBezTo>
                  <a:pt x="8244" y="3889"/>
                  <a:pt x="8072" y="4089"/>
                  <a:pt x="7920" y="4306"/>
                </a:cubicBezTo>
                <a:cubicBezTo>
                  <a:pt x="7705" y="4268"/>
                  <a:pt x="7479" y="4248"/>
                  <a:pt x="7251" y="4248"/>
                </a:cubicBezTo>
                <a:lnTo>
                  <a:pt x="7226" y="4248"/>
                </a:lnTo>
                <a:cubicBezTo>
                  <a:pt x="6989" y="4253"/>
                  <a:pt x="6757" y="4272"/>
                  <a:pt x="6528" y="4318"/>
                </a:cubicBezTo>
                <a:lnTo>
                  <a:pt x="6532" y="4314"/>
                </a:lnTo>
                <a:cubicBezTo>
                  <a:pt x="6414" y="4142"/>
                  <a:pt x="6283" y="3978"/>
                  <a:pt x="6140" y="3827"/>
                </a:cubicBezTo>
                <a:lnTo>
                  <a:pt x="6140" y="3827"/>
                </a:lnTo>
                <a:lnTo>
                  <a:pt x="6161" y="3831"/>
                </a:lnTo>
                <a:cubicBezTo>
                  <a:pt x="6221" y="3248"/>
                  <a:pt x="6712" y="2802"/>
                  <a:pt x="7300" y="2798"/>
                </a:cubicBezTo>
                <a:close/>
                <a:moveTo>
                  <a:pt x="23134" y="2798"/>
                </a:moveTo>
                <a:cubicBezTo>
                  <a:pt x="23673" y="2798"/>
                  <a:pt x="24143" y="3178"/>
                  <a:pt x="24258" y="3705"/>
                </a:cubicBezTo>
                <a:cubicBezTo>
                  <a:pt x="24074" y="3889"/>
                  <a:pt x="23903" y="4089"/>
                  <a:pt x="23751" y="4306"/>
                </a:cubicBezTo>
                <a:cubicBezTo>
                  <a:pt x="23530" y="4268"/>
                  <a:pt x="23306" y="4248"/>
                  <a:pt x="23077" y="4248"/>
                </a:cubicBezTo>
                <a:lnTo>
                  <a:pt x="23053" y="4248"/>
                </a:lnTo>
                <a:cubicBezTo>
                  <a:pt x="22816" y="4253"/>
                  <a:pt x="22583" y="4272"/>
                  <a:pt x="22359" y="4318"/>
                </a:cubicBezTo>
                <a:lnTo>
                  <a:pt x="22359" y="4314"/>
                </a:lnTo>
                <a:cubicBezTo>
                  <a:pt x="22240" y="4142"/>
                  <a:pt x="22109" y="3978"/>
                  <a:pt x="21967" y="3827"/>
                </a:cubicBezTo>
                <a:lnTo>
                  <a:pt x="21967" y="3827"/>
                </a:lnTo>
                <a:lnTo>
                  <a:pt x="21986" y="3831"/>
                </a:lnTo>
                <a:cubicBezTo>
                  <a:pt x="22048" y="3248"/>
                  <a:pt x="22538" y="2802"/>
                  <a:pt x="23126" y="2798"/>
                </a:cubicBezTo>
                <a:close/>
                <a:moveTo>
                  <a:pt x="38961" y="2798"/>
                </a:moveTo>
                <a:cubicBezTo>
                  <a:pt x="39504" y="2798"/>
                  <a:pt x="39973" y="3178"/>
                  <a:pt x="40088" y="3705"/>
                </a:cubicBezTo>
                <a:cubicBezTo>
                  <a:pt x="39900" y="3889"/>
                  <a:pt x="39728" y="4089"/>
                  <a:pt x="39577" y="4306"/>
                </a:cubicBezTo>
                <a:cubicBezTo>
                  <a:pt x="39353" y="4268"/>
                  <a:pt x="39121" y="4248"/>
                  <a:pt x="38883" y="4248"/>
                </a:cubicBezTo>
                <a:cubicBezTo>
                  <a:pt x="38646" y="4253"/>
                  <a:pt x="38414" y="4272"/>
                  <a:pt x="38185" y="4318"/>
                </a:cubicBezTo>
                <a:lnTo>
                  <a:pt x="38189" y="4314"/>
                </a:lnTo>
                <a:cubicBezTo>
                  <a:pt x="38071" y="4142"/>
                  <a:pt x="37940" y="3978"/>
                  <a:pt x="37797" y="3827"/>
                </a:cubicBezTo>
                <a:lnTo>
                  <a:pt x="37797" y="3827"/>
                </a:lnTo>
                <a:lnTo>
                  <a:pt x="37817" y="3831"/>
                </a:lnTo>
                <a:cubicBezTo>
                  <a:pt x="37879" y="3248"/>
                  <a:pt x="38369" y="2802"/>
                  <a:pt x="38957" y="2798"/>
                </a:cubicBezTo>
                <a:close/>
                <a:moveTo>
                  <a:pt x="54792" y="2798"/>
                </a:moveTo>
                <a:cubicBezTo>
                  <a:pt x="55331" y="2798"/>
                  <a:pt x="55804" y="3178"/>
                  <a:pt x="55915" y="3705"/>
                </a:cubicBezTo>
                <a:cubicBezTo>
                  <a:pt x="55731" y="3889"/>
                  <a:pt x="55559" y="4089"/>
                  <a:pt x="55408" y="4306"/>
                </a:cubicBezTo>
                <a:cubicBezTo>
                  <a:pt x="55188" y="4268"/>
                  <a:pt x="54963" y="4248"/>
                  <a:pt x="54735" y="4248"/>
                </a:cubicBezTo>
                <a:lnTo>
                  <a:pt x="54710" y="4248"/>
                </a:lnTo>
                <a:cubicBezTo>
                  <a:pt x="54473" y="4253"/>
                  <a:pt x="54241" y="4272"/>
                  <a:pt x="54015" y="4318"/>
                </a:cubicBezTo>
                <a:lnTo>
                  <a:pt x="54015" y="4314"/>
                </a:lnTo>
                <a:cubicBezTo>
                  <a:pt x="53898" y="4142"/>
                  <a:pt x="53766" y="3978"/>
                  <a:pt x="53623" y="3827"/>
                </a:cubicBezTo>
                <a:lnTo>
                  <a:pt x="53623" y="3827"/>
                </a:lnTo>
                <a:lnTo>
                  <a:pt x="53644" y="3831"/>
                </a:lnTo>
                <a:cubicBezTo>
                  <a:pt x="53705" y="3248"/>
                  <a:pt x="54196" y="2802"/>
                  <a:pt x="54784" y="2798"/>
                </a:cubicBezTo>
                <a:close/>
                <a:moveTo>
                  <a:pt x="70618" y="2798"/>
                </a:moveTo>
                <a:cubicBezTo>
                  <a:pt x="71161" y="2798"/>
                  <a:pt x="71631" y="3178"/>
                  <a:pt x="71745" y="3705"/>
                </a:cubicBezTo>
                <a:cubicBezTo>
                  <a:pt x="71557" y="3889"/>
                  <a:pt x="71386" y="4089"/>
                  <a:pt x="71235" y="4306"/>
                </a:cubicBezTo>
                <a:cubicBezTo>
                  <a:pt x="71018" y="4268"/>
                  <a:pt x="70794" y="4248"/>
                  <a:pt x="70565" y="4248"/>
                </a:cubicBezTo>
                <a:lnTo>
                  <a:pt x="70541" y="4248"/>
                </a:lnTo>
                <a:cubicBezTo>
                  <a:pt x="70304" y="4253"/>
                  <a:pt x="70071" y="4272"/>
                  <a:pt x="69842" y="4318"/>
                </a:cubicBezTo>
                <a:lnTo>
                  <a:pt x="69846" y="4314"/>
                </a:lnTo>
                <a:cubicBezTo>
                  <a:pt x="69728" y="4142"/>
                  <a:pt x="69597" y="3978"/>
                  <a:pt x="69454" y="3827"/>
                </a:cubicBezTo>
                <a:lnTo>
                  <a:pt x="69454" y="3827"/>
                </a:lnTo>
                <a:lnTo>
                  <a:pt x="69474" y="3831"/>
                </a:lnTo>
                <a:cubicBezTo>
                  <a:pt x="69536" y="3248"/>
                  <a:pt x="70026" y="2802"/>
                  <a:pt x="70614" y="2798"/>
                </a:cubicBezTo>
                <a:close/>
                <a:moveTo>
                  <a:pt x="86449" y="2798"/>
                </a:moveTo>
                <a:cubicBezTo>
                  <a:pt x="86988" y="2798"/>
                  <a:pt x="87461" y="3178"/>
                  <a:pt x="87572" y="3705"/>
                </a:cubicBezTo>
                <a:cubicBezTo>
                  <a:pt x="87388" y="3889"/>
                  <a:pt x="87216" y="4089"/>
                  <a:pt x="87065" y="4306"/>
                </a:cubicBezTo>
                <a:cubicBezTo>
                  <a:pt x="86845" y="4268"/>
                  <a:pt x="86620" y="4248"/>
                  <a:pt x="86396" y="4248"/>
                </a:cubicBezTo>
                <a:lnTo>
                  <a:pt x="86367" y="4248"/>
                </a:lnTo>
                <a:cubicBezTo>
                  <a:pt x="86130" y="4253"/>
                  <a:pt x="85897" y="4272"/>
                  <a:pt x="85672" y="4318"/>
                </a:cubicBezTo>
                <a:lnTo>
                  <a:pt x="85672" y="4314"/>
                </a:lnTo>
                <a:cubicBezTo>
                  <a:pt x="85554" y="4142"/>
                  <a:pt x="85423" y="3978"/>
                  <a:pt x="85280" y="3827"/>
                </a:cubicBezTo>
                <a:lnTo>
                  <a:pt x="85280" y="3827"/>
                </a:lnTo>
                <a:lnTo>
                  <a:pt x="85301" y="3831"/>
                </a:lnTo>
                <a:cubicBezTo>
                  <a:pt x="85363" y="3248"/>
                  <a:pt x="85853" y="2802"/>
                  <a:pt x="86441" y="2798"/>
                </a:cubicBezTo>
                <a:close/>
                <a:moveTo>
                  <a:pt x="15166" y="2798"/>
                </a:moveTo>
                <a:cubicBezTo>
                  <a:pt x="15722" y="2798"/>
                  <a:pt x="16208" y="3207"/>
                  <a:pt x="16297" y="3754"/>
                </a:cubicBezTo>
                <a:cubicBezTo>
                  <a:pt x="16269" y="3787"/>
                  <a:pt x="16240" y="3816"/>
                  <a:pt x="16212" y="3848"/>
                </a:cubicBezTo>
                <a:cubicBezTo>
                  <a:pt x="16159" y="3905"/>
                  <a:pt x="16105" y="3967"/>
                  <a:pt x="16052" y="4027"/>
                </a:cubicBezTo>
                <a:cubicBezTo>
                  <a:pt x="15979" y="4114"/>
                  <a:pt x="15914" y="4208"/>
                  <a:pt x="15848" y="4302"/>
                </a:cubicBezTo>
                <a:cubicBezTo>
                  <a:pt x="15639" y="4265"/>
                  <a:pt x="15432" y="4248"/>
                  <a:pt x="15219" y="4248"/>
                </a:cubicBezTo>
                <a:lnTo>
                  <a:pt x="15194" y="4248"/>
                </a:lnTo>
                <a:cubicBezTo>
                  <a:pt x="14929" y="4253"/>
                  <a:pt x="14668" y="4281"/>
                  <a:pt x="14414" y="4334"/>
                </a:cubicBezTo>
                <a:lnTo>
                  <a:pt x="14439" y="4314"/>
                </a:lnTo>
                <a:cubicBezTo>
                  <a:pt x="14316" y="4130"/>
                  <a:pt x="14174" y="3963"/>
                  <a:pt x="14022" y="3803"/>
                </a:cubicBezTo>
                <a:cubicBezTo>
                  <a:pt x="14096" y="3231"/>
                  <a:pt x="14578" y="2802"/>
                  <a:pt x="15158" y="2798"/>
                </a:cubicBezTo>
                <a:close/>
                <a:moveTo>
                  <a:pt x="30993" y="2798"/>
                </a:moveTo>
                <a:cubicBezTo>
                  <a:pt x="31548" y="2798"/>
                  <a:pt x="32034" y="3207"/>
                  <a:pt x="32128" y="3754"/>
                </a:cubicBezTo>
                <a:cubicBezTo>
                  <a:pt x="32099" y="3787"/>
                  <a:pt x="32067" y="3816"/>
                  <a:pt x="32039" y="3848"/>
                </a:cubicBezTo>
                <a:cubicBezTo>
                  <a:pt x="31907" y="3987"/>
                  <a:pt x="31785" y="4138"/>
                  <a:pt x="31675" y="4302"/>
                </a:cubicBezTo>
                <a:cubicBezTo>
                  <a:pt x="31470" y="4265"/>
                  <a:pt x="31262" y="4248"/>
                  <a:pt x="31050" y="4248"/>
                </a:cubicBezTo>
                <a:lnTo>
                  <a:pt x="31025" y="4248"/>
                </a:lnTo>
                <a:cubicBezTo>
                  <a:pt x="30759" y="4253"/>
                  <a:pt x="30499" y="4281"/>
                  <a:pt x="30241" y="4334"/>
                </a:cubicBezTo>
                <a:lnTo>
                  <a:pt x="30269" y="4314"/>
                </a:lnTo>
                <a:cubicBezTo>
                  <a:pt x="30143" y="4130"/>
                  <a:pt x="30005" y="3963"/>
                  <a:pt x="29853" y="3803"/>
                </a:cubicBezTo>
                <a:cubicBezTo>
                  <a:pt x="29926" y="3231"/>
                  <a:pt x="30408" y="2802"/>
                  <a:pt x="30985" y="2798"/>
                </a:cubicBezTo>
                <a:close/>
                <a:moveTo>
                  <a:pt x="46823" y="2798"/>
                </a:moveTo>
                <a:cubicBezTo>
                  <a:pt x="47379" y="2798"/>
                  <a:pt x="47864" y="3207"/>
                  <a:pt x="47954" y="3754"/>
                </a:cubicBezTo>
                <a:cubicBezTo>
                  <a:pt x="47845" y="3869"/>
                  <a:pt x="47734" y="3991"/>
                  <a:pt x="47636" y="4121"/>
                </a:cubicBezTo>
                <a:cubicBezTo>
                  <a:pt x="47591" y="4179"/>
                  <a:pt x="47546" y="4240"/>
                  <a:pt x="47506" y="4302"/>
                </a:cubicBezTo>
                <a:cubicBezTo>
                  <a:pt x="47289" y="4265"/>
                  <a:pt x="47072" y="4248"/>
                  <a:pt x="46852" y="4248"/>
                </a:cubicBezTo>
                <a:cubicBezTo>
                  <a:pt x="46586" y="4253"/>
                  <a:pt x="46325" y="4281"/>
                  <a:pt x="46071" y="4334"/>
                </a:cubicBezTo>
                <a:lnTo>
                  <a:pt x="46096" y="4314"/>
                </a:lnTo>
                <a:cubicBezTo>
                  <a:pt x="45973" y="4130"/>
                  <a:pt x="45830" y="3963"/>
                  <a:pt x="45679" y="3803"/>
                </a:cubicBezTo>
                <a:cubicBezTo>
                  <a:pt x="45753" y="3231"/>
                  <a:pt x="46235" y="2802"/>
                  <a:pt x="46815" y="2798"/>
                </a:cubicBezTo>
                <a:close/>
                <a:moveTo>
                  <a:pt x="62650" y="2798"/>
                </a:moveTo>
                <a:cubicBezTo>
                  <a:pt x="63205" y="2798"/>
                  <a:pt x="63691" y="3207"/>
                  <a:pt x="63785" y="3754"/>
                </a:cubicBezTo>
                <a:cubicBezTo>
                  <a:pt x="63757" y="3787"/>
                  <a:pt x="63724" y="3816"/>
                  <a:pt x="63695" y="3848"/>
                </a:cubicBezTo>
                <a:cubicBezTo>
                  <a:pt x="63642" y="3905"/>
                  <a:pt x="63589" y="3967"/>
                  <a:pt x="63540" y="4027"/>
                </a:cubicBezTo>
                <a:cubicBezTo>
                  <a:pt x="63466" y="4114"/>
                  <a:pt x="63397" y="4208"/>
                  <a:pt x="63332" y="4302"/>
                </a:cubicBezTo>
                <a:cubicBezTo>
                  <a:pt x="63119" y="4265"/>
                  <a:pt x="62903" y="4248"/>
                  <a:pt x="62682" y="4248"/>
                </a:cubicBezTo>
                <a:cubicBezTo>
                  <a:pt x="62417" y="4253"/>
                  <a:pt x="62156" y="4281"/>
                  <a:pt x="61898" y="4334"/>
                </a:cubicBezTo>
                <a:lnTo>
                  <a:pt x="61927" y="4314"/>
                </a:lnTo>
                <a:cubicBezTo>
                  <a:pt x="61800" y="4130"/>
                  <a:pt x="61661" y="3963"/>
                  <a:pt x="61510" y="3803"/>
                </a:cubicBezTo>
                <a:cubicBezTo>
                  <a:pt x="61583" y="3231"/>
                  <a:pt x="62066" y="2802"/>
                  <a:pt x="62641" y="2798"/>
                </a:cubicBezTo>
                <a:close/>
                <a:moveTo>
                  <a:pt x="78481" y="2798"/>
                </a:moveTo>
                <a:cubicBezTo>
                  <a:pt x="79035" y="2798"/>
                  <a:pt x="79522" y="3207"/>
                  <a:pt x="79616" y="3754"/>
                </a:cubicBezTo>
                <a:cubicBezTo>
                  <a:pt x="79448" y="3921"/>
                  <a:pt x="79297" y="4106"/>
                  <a:pt x="79163" y="4302"/>
                </a:cubicBezTo>
                <a:cubicBezTo>
                  <a:pt x="78958" y="4265"/>
                  <a:pt x="78746" y="4248"/>
                  <a:pt x="78534" y="4248"/>
                </a:cubicBezTo>
                <a:lnTo>
                  <a:pt x="78509" y="4248"/>
                </a:lnTo>
                <a:cubicBezTo>
                  <a:pt x="78243" y="4253"/>
                  <a:pt x="77982" y="4281"/>
                  <a:pt x="77729" y="4334"/>
                </a:cubicBezTo>
                <a:lnTo>
                  <a:pt x="77753" y="4314"/>
                </a:lnTo>
                <a:cubicBezTo>
                  <a:pt x="77631" y="4130"/>
                  <a:pt x="77488" y="3963"/>
                  <a:pt x="77337" y="3803"/>
                </a:cubicBezTo>
                <a:cubicBezTo>
                  <a:pt x="77410" y="3231"/>
                  <a:pt x="77892" y="2802"/>
                  <a:pt x="78472" y="2798"/>
                </a:cubicBezTo>
                <a:close/>
                <a:moveTo>
                  <a:pt x="94307" y="2798"/>
                </a:moveTo>
                <a:cubicBezTo>
                  <a:pt x="94862" y="2798"/>
                  <a:pt x="95348" y="3207"/>
                  <a:pt x="95442" y="3754"/>
                </a:cubicBezTo>
                <a:cubicBezTo>
                  <a:pt x="95279" y="3921"/>
                  <a:pt x="95124" y="4106"/>
                  <a:pt x="94989" y="4302"/>
                </a:cubicBezTo>
                <a:cubicBezTo>
                  <a:pt x="94785" y="4265"/>
                  <a:pt x="94577" y="4248"/>
                  <a:pt x="94364" y="4248"/>
                </a:cubicBezTo>
                <a:lnTo>
                  <a:pt x="94340" y="4248"/>
                </a:lnTo>
                <a:cubicBezTo>
                  <a:pt x="94074" y="4253"/>
                  <a:pt x="93812" y="4281"/>
                  <a:pt x="93555" y="4334"/>
                </a:cubicBezTo>
                <a:lnTo>
                  <a:pt x="93584" y="4314"/>
                </a:lnTo>
                <a:cubicBezTo>
                  <a:pt x="93457" y="4130"/>
                  <a:pt x="93318" y="3963"/>
                  <a:pt x="93167" y="3803"/>
                </a:cubicBezTo>
                <a:cubicBezTo>
                  <a:pt x="93241" y="3231"/>
                  <a:pt x="93723" y="2802"/>
                  <a:pt x="94298" y="2798"/>
                </a:cubicBezTo>
                <a:close/>
                <a:moveTo>
                  <a:pt x="19093" y="2664"/>
                </a:moveTo>
                <a:cubicBezTo>
                  <a:pt x="19932" y="2664"/>
                  <a:pt x="20737" y="2933"/>
                  <a:pt x="21394" y="3415"/>
                </a:cubicBezTo>
                <a:cubicBezTo>
                  <a:pt x="21428" y="3439"/>
                  <a:pt x="21460" y="3464"/>
                  <a:pt x="21488" y="3488"/>
                </a:cubicBezTo>
                <a:cubicBezTo>
                  <a:pt x="21554" y="3537"/>
                  <a:pt x="21611" y="3586"/>
                  <a:pt x="21673" y="3640"/>
                </a:cubicBezTo>
                <a:cubicBezTo>
                  <a:pt x="21901" y="3840"/>
                  <a:pt x="22105" y="4072"/>
                  <a:pt x="22285" y="4330"/>
                </a:cubicBezTo>
                <a:cubicBezTo>
                  <a:pt x="22060" y="4375"/>
                  <a:pt x="21844" y="4444"/>
                  <a:pt x="21635" y="4526"/>
                </a:cubicBezTo>
                <a:cubicBezTo>
                  <a:pt x="21014" y="3746"/>
                  <a:pt x="20092" y="3301"/>
                  <a:pt x="19092" y="3301"/>
                </a:cubicBezTo>
                <a:cubicBezTo>
                  <a:pt x="19088" y="3301"/>
                  <a:pt x="19083" y="3301"/>
                  <a:pt x="19079" y="3301"/>
                </a:cubicBezTo>
                <a:cubicBezTo>
                  <a:pt x="18107" y="3309"/>
                  <a:pt x="17200" y="3742"/>
                  <a:pt x="16587" y="4493"/>
                </a:cubicBezTo>
                <a:cubicBezTo>
                  <a:pt x="16375" y="4416"/>
                  <a:pt x="16150" y="4355"/>
                  <a:pt x="15922" y="4314"/>
                </a:cubicBezTo>
                <a:cubicBezTo>
                  <a:pt x="15958" y="4261"/>
                  <a:pt x="15995" y="4212"/>
                  <a:pt x="16032" y="4163"/>
                </a:cubicBezTo>
                <a:cubicBezTo>
                  <a:pt x="16081" y="4101"/>
                  <a:pt x="16130" y="4040"/>
                  <a:pt x="16183" y="3983"/>
                </a:cubicBezTo>
                <a:cubicBezTo>
                  <a:pt x="16208" y="3954"/>
                  <a:pt x="16236" y="3921"/>
                  <a:pt x="16261" y="3893"/>
                </a:cubicBezTo>
                <a:cubicBezTo>
                  <a:pt x="16767" y="3358"/>
                  <a:pt x="17409" y="2974"/>
                  <a:pt x="18119" y="2790"/>
                </a:cubicBezTo>
                <a:lnTo>
                  <a:pt x="18119" y="2798"/>
                </a:lnTo>
                <a:lnTo>
                  <a:pt x="18184" y="2774"/>
                </a:lnTo>
                <a:cubicBezTo>
                  <a:pt x="18397" y="2721"/>
                  <a:pt x="18613" y="2688"/>
                  <a:pt x="18830" y="2672"/>
                </a:cubicBezTo>
                <a:cubicBezTo>
                  <a:pt x="18830" y="2676"/>
                  <a:pt x="18834" y="2680"/>
                  <a:pt x="18834" y="2680"/>
                </a:cubicBezTo>
                <a:lnTo>
                  <a:pt x="18862" y="2672"/>
                </a:lnTo>
                <a:cubicBezTo>
                  <a:pt x="18932" y="2668"/>
                  <a:pt x="19002" y="2664"/>
                  <a:pt x="19075" y="2664"/>
                </a:cubicBezTo>
                <a:cubicBezTo>
                  <a:pt x="19081" y="2664"/>
                  <a:pt x="19087" y="2664"/>
                  <a:pt x="19093" y="2664"/>
                </a:cubicBezTo>
                <a:close/>
                <a:moveTo>
                  <a:pt x="34925" y="2664"/>
                </a:moveTo>
                <a:cubicBezTo>
                  <a:pt x="36131" y="2664"/>
                  <a:pt x="37253" y="3219"/>
                  <a:pt x="37989" y="4163"/>
                </a:cubicBezTo>
                <a:cubicBezTo>
                  <a:pt x="38034" y="4216"/>
                  <a:pt x="38075" y="4272"/>
                  <a:pt x="38116" y="4330"/>
                </a:cubicBezTo>
                <a:cubicBezTo>
                  <a:pt x="37890" y="4375"/>
                  <a:pt x="37675" y="4444"/>
                  <a:pt x="37462" y="4526"/>
                </a:cubicBezTo>
                <a:cubicBezTo>
                  <a:pt x="36842" y="3746"/>
                  <a:pt x="35922" y="3301"/>
                  <a:pt x="34925" y="3301"/>
                </a:cubicBezTo>
                <a:lnTo>
                  <a:pt x="34906" y="3301"/>
                </a:lnTo>
                <a:cubicBezTo>
                  <a:pt x="33937" y="3309"/>
                  <a:pt x="33031" y="3742"/>
                  <a:pt x="32414" y="4493"/>
                </a:cubicBezTo>
                <a:cubicBezTo>
                  <a:pt x="32201" y="4416"/>
                  <a:pt x="31981" y="4355"/>
                  <a:pt x="31752" y="4314"/>
                </a:cubicBezTo>
                <a:cubicBezTo>
                  <a:pt x="31834" y="4199"/>
                  <a:pt x="31920" y="4085"/>
                  <a:pt x="32014" y="3983"/>
                </a:cubicBezTo>
                <a:cubicBezTo>
                  <a:pt x="32063" y="3921"/>
                  <a:pt x="32116" y="3865"/>
                  <a:pt x="32173" y="3812"/>
                </a:cubicBezTo>
                <a:cubicBezTo>
                  <a:pt x="32226" y="3754"/>
                  <a:pt x="32284" y="3701"/>
                  <a:pt x="32340" y="3648"/>
                </a:cubicBezTo>
                <a:cubicBezTo>
                  <a:pt x="32401" y="3599"/>
                  <a:pt x="32459" y="3546"/>
                  <a:pt x="32520" y="3501"/>
                </a:cubicBezTo>
                <a:cubicBezTo>
                  <a:pt x="32614" y="3427"/>
                  <a:pt x="32708" y="3358"/>
                  <a:pt x="32806" y="3297"/>
                </a:cubicBezTo>
                <a:cubicBezTo>
                  <a:pt x="33153" y="3068"/>
                  <a:pt x="33541" y="2896"/>
                  <a:pt x="33945" y="2790"/>
                </a:cubicBezTo>
                <a:cubicBezTo>
                  <a:pt x="33945" y="2794"/>
                  <a:pt x="33950" y="2794"/>
                  <a:pt x="33950" y="2798"/>
                </a:cubicBezTo>
                <a:lnTo>
                  <a:pt x="34015" y="2774"/>
                </a:lnTo>
                <a:cubicBezTo>
                  <a:pt x="34223" y="2721"/>
                  <a:pt x="34440" y="2688"/>
                  <a:pt x="34661" y="2672"/>
                </a:cubicBezTo>
                <a:lnTo>
                  <a:pt x="34661" y="2680"/>
                </a:lnTo>
                <a:lnTo>
                  <a:pt x="34689" y="2672"/>
                </a:lnTo>
                <a:cubicBezTo>
                  <a:pt x="34759" y="2668"/>
                  <a:pt x="34832" y="2664"/>
                  <a:pt x="34901" y="2664"/>
                </a:cubicBezTo>
                <a:close/>
                <a:moveTo>
                  <a:pt x="50759" y="2664"/>
                </a:moveTo>
                <a:cubicBezTo>
                  <a:pt x="51998" y="2664"/>
                  <a:pt x="53159" y="3255"/>
                  <a:pt x="53889" y="4257"/>
                </a:cubicBezTo>
                <a:cubicBezTo>
                  <a:pt x="53909" y="4281"/>
                  <a:pt x="53926" y="4306"/>
                  <a:pt x="53942" y="4330"/>
                </a:cubicBezTo>
                <a:cubicBezTo>
                  <a:pt x="53717" y="4375"/>
                  <a:pt x="53501" y="4444"/>
                  <a:pt x="53293" y="4526"/>
                </a:cubicBezTo>
                <a:cubicBezTo>
                  <a:pt x="52672" y="3746"/>
                  <a:pt x="51749" y="3301"/>
                  <a:pt x="50756" y="3301"/>
                </a:cubicBezTo>
                <a:lnTo>
                  <a:pt x="50736" y="3301"/>
                </a:lnTo>
                <a:cubicBezTo>
                  <a:pt x="49764" y="3309"/>
                  <a:pt x="48857" y="3742"/>
                  <a:pt x="48245" y="4493"/>
                </a:cubicBezTo>
                <a:cubicBezTo>
                  <a:pt x="48028" y="4416"/>
                  <a:pt x="47807" y="4355"/>
                  <a:pt x="47579" y="4314"/>
                </a:cubicBezTo>
                <a:cubicBezTo>
                  <a:pt x="47800" y="4003"/>
                  <a:pt x="48056" y="3729"/>
                  <a:pt x="48350" y="3501"/>
                </a:cubicBezTo>
                <a:cubicBezTo>
                  <a:pt x="48771" y="3166"/>
                  <a:pt x="49253" y="2925"/>
                  <a:pt x="49776" y="2790"/>
                </a:cubicBezTo>
                <a:cubicBezTo>
                  <a:pt x="49776" y="2794"/>
                  <a:pt x="49776" y="2794"/>
                  <a:pt x="49781" y="2798"/>
                </a:cubicBezTo>
                <a:lnTo>
                  <a:pt x="49841" y="2774"/>
                </a:lnTo>
                <a:cubicBezTo>
                  <a:pt x="50054" y="2721"/>
                  <a:pt x="50271" y="2688"/>
                  <a:pt x="50486" y="2672"/>
                </a:cubicBezTo>
                <a:cubicBezTo>
                  <a:pt x="50486" y="2676"/>
                  <a:pt x="50491" y="2680"/>
                  <a:pt x="50491" y="2680"/>
                </a:cubicBezTo>
                <a:lnTo>
                  <a:pt x="50520" y="2672"/>
                </a:lnTo>
                <a:cubicBezTo>
                  <a:pt x="50589" y="2668"/>
                  <a:pt x="50658" y="2664"/>
                  <a:pt x="50731" y="2664"/>
                </a:cubicBezTo>
                <a:cubicBezTo>
                  <a:pt x="50741" y="2664"/>
                  <a:pt x="50750" y="2664"/>
                  <a:pt x="50759" y="2664"/>
                </a:cubicBezTo>
                <a:close/>
                <a:moveTo>
                  <a:pt x="66583" y="2664"/>
                </a:moveTo>
                <a:cubicBezTo>
                  <a:pt x="67465" y="2664"/>
                  <a:pt x="68307" y="2962"/>
                  <a:pt x="68980" y="3493"/>
                </a:cubicBezTo>
                <a:cubicBezTo>
                  <a:pt x="69103" y="3591"/>
                  <a:pt x="69221" y="3693"/>
                  <a:pt x="69331" y="3803"/>
                </a:cubicBezTo>
                <a:cubicBezTo>
                  <a:pt x="69389" y="3861"/>
                  <a:pt x="69442" y="3918"/>
                  <a:pt x="69495" y="3978"/>
                </a:cubicBezTo>
                <a:cubicBezTo>
                  <a:pt x="69593" y="4089"/>
                  <a:pt x="69687" y="4208"/>
                  <a:pt x="69772" y="4330"/>
                </a:cubicBezTo>
                <a:cubicBezTo>
                  <a:pt x="69548" y="4375"/>
                  <a:pt x="69331" y="4444"/>
                  <a:pt x="69119" y="4526"/>
                </a:cubicBezTo>
                <a:cubicBezTo>
                  <a:pt x="68497" y="3746"/>
                  <a:pt x="67575" y="3301"/>
                  <a:pt x="66575" y="3301"/>
                </a:cubicBezTo>
                <a:cubicBezTo>
                  <a:pt x="66571" y="3301"/>
                  <a:pt x="66566" y="3301"/>
                  <a:pt x="66562" y="3301"/>
                </a:cubicBezTo>
                <a:cubicBezTo>
                  <a:pt x="65595" y="3309"/>
                  <a:pt x="64688" y="3742"/>
                  <a:pt x="64071" y="4493"/>
                </a:cubicBezTo>
                <a:cubicBezTo>
                  <a:pt x="63859" y="4416"/>
                  <a:pt x="63638" y="4355"/>
                  <a:pt x="63410" y="4314"/>
                </a:cubicBezTo>
                <a:cubicBezTo>
                  <a:pt x="63581" y="4069"/>
                  <a:pt x="63781" y="3844"/>
                  <a:pt x="63998" y="3648"/>
                </a:cubicBezTo>
                <a:cubicBezTo>
                  <a:pt x="64459" y="3239"/>
                  <a:pt x="65010" y="2945"/>
                  <a:pt x="65602" y="2790"/>
                </a:cubicBezTo>
                <a:cubicBezTo>
                  <a:pt x="65602" y="2794"/>
                  <a:pt x="65606" y="2794"/>
                  <a:pt x="65606" y="2798"/>
                </a:cubicBezTo>
                <a:lnTo>
                  <a:pt x="65672" y="2774"/>
                </a:lnTo>
                <a:cubicBezTo>
                  <a:pt x="65881" y="2721"/>
                  <a:pt x="66096" y="2688"/>
                  <a:pt x="66317" y="2672"/>
                </a:cubicBezTo>
                <a:lnTo>
                  <a:pt x="66317" y="2680"/>
                </a:lnTo>
                <a:lnTo>
                  <a:pt x="66346" y="2672"/>
                </a:lnTo>
                <a:cubicBezTo>
                  <a:pt x="66420" y="2668"/>
                  <a:pt x="66489" y="2664"/>
                  <a:pt x="66558" y="2664"/>
                </a:cubicBezTo>
                <a:close/>
                <a:moveTo>
                  <a:pt x="82416" y="2664"/>
                </a:moveTo>
                <a:cubicBezTo>
                  <a:pt x="83689" y="2664"/>
                  <a:pt x="84873" y="3284"/>
                  <a:pt x="85599" y="4330"/>
                </a:cubicBezTo>
                <a:cubicBezTo>
                  <a:pt x="85374" y="4375"/>
                  <a:pt x="85158" y="4444"/>
                  <a:pt x="84950" y="4526"/>
                </a:cubicBezTo>
                <a:cubicBezTo>
                  <a:pt x="84327" y="3746"/>
                  <a:pt x="83405" y="3301"/>
                  <a:pt x="82406" y="3301"/>
                </a:cubicBezTo>
                <a:cubicBezTo>
                  <a:pt x="82401" y="3301"/>
                  <a:pt x="82397" y="3301"/>
                  <a:pt x="82393" y="3301"/>
                </a:cubicBezTo>
                <a:cubicBezTo>
                  <a:pt x="81421" y="3309"/>
                  <a:pt x="80515" y="3742"/>
                  <a:pt x="79902" y="4493"/>
                </a:cubicBezTo>
                <a:cubicBezTo>
                  <a:pt x="79689" y="4416"/>
                  <a:pt x="79465" y="4355"/>
                  <a:pt x="79236" y="4314"/>
                </a:cubicBezTo>
                <a:cubicBezTo>
                  <a:pt x="79771" y="3554"/>
                  <a:pt x="80551" y="3019"/>
                  <a:pt x="81433" y="2790"/>
                </a:cubicBezTo>
                <a:cubicBezTo>
                  <a:pt x="81433" y="2794"/>
                  <a:pt x="81433" y="2794"/>
                  <a:pt x="81437" y="2798"/>
                </a:cubicBezTo>
                <a:lnTo>
                  <a:pt x="81499" y="2774"/>
                </a:lnTo>
                <a:cubicBezTo>
                  <a:pt x="81711" y="2721"/>
                  <a:pt x="81927" y="2688"/>
                  <a:pt x="82144" y="2672"/>
                </a:cubicBezTo>
                <a:cubicBezTo>
                  <a:pt x="82144" y="2676"/>
                  <a:pt x="82148" y="2680"/>
                  <a:pt x="82148" y="2680"/>
                </a:cubicBezTo>
                <a:lnTo>
                  <a:pt x="82177" y="2672"/>
                </a:lnTo>
                <a:cubicBezTo>
                  <a:pt x="82246" y="2668"/>
                  <a:pt x="82315" y="2664"/>
                  <a:pt x="82389" y="2664"/>
                </a:cubicBezTo>
                <a:cubicBezTo>
                  <a:pt x="82398" y="2664"/>
                  <a:pt x="82407" y="2664"/>
                  <a:pt x="82416" y="2664"/>
                </a:cubicBezTo>
                <a:close/>
                <a:moveTo>
                  <a:pt x="11182" y="2664"/>
                </a:moveTo>
                <a:cubicBezTo>
                  <a:pt x="12455" y="2664"/>
                  <a:pt x="13648" y="3292"/>
                  <a:pt x="14374" y="4342"/>
                </a:cubicBezTo>
                <a:cubicBezTo>
                  <a:pt x="14153" y="4391"/>
                  <a:pt x="13937" y="4457"/>
                  <a:pt x="13728" y="4542"/>
                </a:cubicBezTo>
                <a:cubicBezTo>
                  <a:pt x="13107" y="3754"/>
                  <a:pt x="12180" y="3301"/>
                  <a:pt x="11179" y="3301"/>
                </a:cubicBezTo>
                <a:lnTo>
                  <a:pt x="11160" y="3301"/>
                </a:lnTo>
                <a:cubicBezTo>
                  <a:pt x="10183" y="3309"/>
                  <a:pt x="9273" y="3746"/>
                  <a:pt x="8655" y="4506"/>
                </a:cubicBezTo>
                <a:lnTo>
                  <a:pt x="8660" y="4510"/>
                </a:lnTo>
                <a:cubicBezTo>
                  <a:pt x="8448" y="4428"/>
                  <a:pt x="8227" y="4363"/>
                  <a:pt x="7999" y="4321"/>
                </a:cubicBezTo>
                <a:cubicBezTo>
                  <a:pt x="8542" y="3542"/>
                  <a:pt x="9350" y="2998"/>
                  <a:pt x="10253" y="2774"/>
                </a:cubicBezTo>
                <a:lnTo>
                  <a:pt x="10253" y="2778"/>
                </a:lnTo>
                <a:lnTo>
                  <a:pt x="10265" y="2774"/>
                </a:lnTo>
                <a:cubicBezTo>
                  <a:pt x="10551" y="2704"/>
                  <a:pt x="10849" y="2664"/>
                  <a:pt x="11155" y="2664"/>
                </a:cubicBezTo>
                <a:cubicBezTo>
                  <a:pt x="11164" y="2664"/>
                  <a:pt x="11173" y="2664"/>
                  <a:pt x="11182" y="2664"/>
                </a:cubicBezTo>
                <a:close/>
                <a:moveTo>
                  <a:pt x="27008" y="2664"/>
                </a:moveTo>
                <a:cubicBezTo>
                  <a:pt x="28285" y="2664"/>
                  <a:pt x="29478" y="3292"/>
                  <a:pt x="30205" y="4342"/>
                </a:cubicBezTo>
                <a:cubicBezTo>
                  <a:pt x="29980" y="4391"/>
                  <a:pt x="29763" y="4457"/>
                  <a:pt x="29559" y="4542"/>
                </a:cubicBezTo>
                <a:cubicBezTo>
                  <a:pt x="28937" y="3749"/>
                  <a:pt x="28007" y="3301"/>
                  <a:pt x="26999" y="3301"/>
                </a:cubicBezTo>
                <a:cubicBezTo>
                  <a:pt x="26994" y="3301"/>
                  <a:pt x="26990" y="3301"/>
                  <a:pt x="26985" y="3301"/>
                </a:cubicBezTo>
                <a:cubicBezTo>
                  <a:pt x="26010" y="3309"/>
                  <a:pt x="25099" y="3746"/>
                  <a:pt x="24486" y="4506"/>
                </a:cubicBezTo>
                <a:lnTo>
                  <a:pt x="24486" y="4510"/>
                </a:lnTo>
                <a:cubicBezTo>
                  <a:pt x="24274" y="4428"/>
                  <a:pt x="24054" y="4363"/>
                  <a:pt x="23824" y="4321"/>
                </a:cubicBezTo>
                <a:cubicBezTo>
                  <a:pt x="24372" y="3542"/>
                  <a:pt x="25177" y="2998"/>
                  <a:pt x="26084" y="2774"/>
                </a:cubicBezTo>
                <a:lnTo>
                  <a:pt x="26084" y="2778"/>
                </a:lnTo>
                <a:lnTo>
                  <a:pt x="26092" y="2774"/>
                </a:lnTo>
                <a:cubicBezTo>
                  <a:pt x="26382" y="2704"/>
                  <a:pt x="26680" y="2664"/>
                  <a:pt x="26982" y="2664"/>
                </a:cubicBezTo>
                <a:cubicBezTo>
                  <a:pt x="26990" y="2664"/>
                  <a:pt x="26999" y="2664"/>
                  <a:pt x="27008" y="2664"/>
                </a:cubicBezTo>
                <a:close/>
                <a:moveTo>
                  <a:pt x="42839" y="2664"/>
                </a:moveTo>
                <a:cubicBezTo>
                  <a:pt x="44112" y="2664"/>
                  <a:pt x="45305" y="3292"/>
                  <a:pt x="46031" y="4342"/>
                </a:cubicBezTo>
                <a:cubicBezTo>
                  <a:pt x="45811" y="4391"/>
                  <a:pt x="45594" y="4457"/>
                  <a:pt x="45385" y="4542"/>
                </a:cubicBezTo>
                <a:cubicBezTo>
                  <a:pt x="44764" y="3749"/>
                  <a:pt x="43834" y="3301"/>
                  <a:pt x="42829" y="3301"/>
                </a:cubicBezTo>
                <a:cubicBezTo>
                  <a:pt x="42825" y="3301"/>
                  <a:pt x="42820" y="3301"/>
                  <a:pt x="42816" y="3301"/>
                </a:cubicBezTo>
                <a:cubicBezTo>
                  <a:pt x="41841" y="3309"/>
                  <a:pt x="40929" y="3746"/>
                  <a:pt x="40313" y="4506"/>
                </a:cubicBezTo>
                <a:lnTo>
                  <a:pt x="40317" y="4510"/>
                </a:lnTo>
                <a:cubicBezTo>
                  <a:pt x="40105" y="4428"/>
                  <a:pt x="39884" y="4363"/>
                  <a:pt x="39655" y="4321"/>
                </a:cubicBezTo>
                <a:cubicBezTo>
                  <a:pt x="40203" y="3542"/>
                  <a:pt x="41008" y="2998"/>
                  <a:pt x="41909" y="2774"/>
                </a:cubicBezTo>
                <a:lnTo>
                  <a:pt x="41909" y="2778"/>
                </a:lnTo>
                <a:lnTo>
                  <a:pt x="41922" y="2774"/>
                </a:lnTo>
                <a:cubicBezTo>
                  <a:pt x="42208" y="2704"/>
                  <a:pt x="42506" y="2664"/>
                  <a:pt x="42812" y="2664"/>
                </a:cubicBezTo>
                <a:cubicBezTo>
                  <a:pt x="42821" y="2664"/>
                  <a:pt x="42830" y="2664"/>
                  <a:pt x="42839" y="2664"/>
                </a:cubicBezTo>
                <a:close/>
                <a:moveTo>
                  <a:pt x="58663" y="2664"/>
                </a:moveTo>
                <a:cubicBezTo>
                  <a:pt x="59942" y="2664"/>
                  <a:pt x="61135" y="3288"/>
                  <a:pt x="61862" y="4342"/>
                </a:cubicBezTo>
                <a:cubicBezTo>
                  <a:pt x="61636" y="4391"/>
                  <a:pt x="61421" y="4457"/>
                  <a:pt x="61216" y="4542"/>
                </a:cubicBezTo>
                <a:cubicBezTo>
                  <a:pt x="60594" y="3749"/>
                  <a:pt x="59660" y="3301"/>
                  <a:pt x="58656" y="3301"/>
                </a:cubicBezTo>
                <a:cubicBezTo>
                  <a:pt x="58652" y="3301"/>
                  <a:pt x="58647" y="3301"/>
                  <a:pt x="58643" y="3301"/>
                </a:cubicBezTo>
                <a:cubicBezTo>
                  <a:pt x="57667" y="3309"/>
                  <a:pt x="56756" y="3746"/>
                  <a:pt x="56143" y="4506"/>
                </a:cubicBezTo>
                <a:lnTo>
                  <a:pt x="56143" y="4510"/>
                </a:lnTo>
                <a:cubicBezTo>
                  <a:pt x="55932" y="4428"/>
                  <a:pt x="55711" y="4363"/>
                  <a:pt x="55482" y="4321"/>
                </a:cubicBezTo>
                <a:cubicBezTo>
                  <a:pt x="56030" y="3542"/>
                  <a:pt x="56833" y="2998"/>
                  <a:pt x="57740" y="2774"/>
                </a:cubicBezTo>
                <a:lnTo>
                  <a:pt x="57740" y="2778"/>
                </a:lnTo>
                <a:lnTo>
                  <a:pt x="57749" y="2774"/>
                </a:lnTo>
                <a:cubicBezTo>
                  <a:pt x="58039" y="2704"/>
                  <a:pt x="58337" y="2664"/>
                  <a:pt x="58639" y="2664"/>
                </a:cubicBezTo>
                <a:close/>
                <a:moveTo>
                  <a:pt x="74496" y="2664"/>
                </a:moveTo>
                <a:cubicBezTo>
                  <a:pt x="75773" y="2664"/>
                  <a:pt x="76962" y="3292"/>
                  <a:pt x="77688" y="4342"/>
                </a:cubicBezTo>
                <a:cubicBezTo>
                  <a:pt x="77467" y="4391"/>
                  <a:pt x="77251" y="4457"/>
                  <a:pt x="77043" y="4542"/>
                </a:cubicBezTo>
                <a:cubicBezTo>
                  <a:pt x="76421" y="3749"/>
                  <a:pt x="75490" y="3301"/>
                  <a:pt x="74487" y="3301"/>
                </a:cubicBezTo>
                <a:cubicBezTo>
                  <a:pt x="74482" y="3301"/>
                  <a:pt x="74478" y="3301"/>
                  <a:pt x="74473" y="3301"/>
                </a:cubicBezTo>
                <a:cubicBezTo>
                  <a:pt x="73497" y="3309"/>
                  <a:pt x="72586" y="3746"/>
                  <a:pt x="71970" y="4506"/>
                </a:cubicBezTo>
                <a:lnTo>
                  <a:pt x="71974" y="4510"/>
                </a:lnTo>
                <a:cubicBezTo>
                  <a:pt x="71762" y="4428"/>
                  <a:pt x="71542" y="4363"/>
                  <a:pt x="71312" y="4321"/>
                </a:cubicBezTo>
                <a:cubicBezTo>
                  <a:pt x="71860" y="3542"/>
                  <a:pt x="72664" y="2998"/>
                  <a:pt x="73567" y="2774"/>
                </a:cubicBezTo>
                <a:lnTo>
                  <a:pt x="73567" y="2778"/>
                </a:lnTo>
                <a:lnTo>
                  <a:pt x="73579" y="2774"/>
                </a:lnTo>
                <a:cubicBezTo>
                  <a:pt x="73865" y="2704"/>
                  <a:pt x="74164" y="2664"/>
                  <a:pt x="74469" y="2664"/>
                </a:cubicBezTo>
                <a:cubicBezTo>
                  <a:pt x="74478" y="2664"/>
                  <a:pt x="74487" y="2664"/>
                  <a:pt x="74496" y="2664"/>
                </a:cubicBezTo>
                <a:close/>
                <a:moveTo>
                  <a:pt x="90321" y="2664"/>
                </a:moveTo>
                <a:cubicBezTo>
                  <a:pt x="91599" y="2664"/>
                  <a:pt x="92792" y="3288"/>
                  <a:pt x="93518" y="4342"/>
                </a:cubicBezTo>
                <a:cubicBezTo>
                  <a:pt x="93294" y="4391"/>
                  <a:pt x="93082" y="4457"/>
                  <a:pt x="92873" y="4542"/>
                </a:cubicBezTo>
                <a:cubicBezTo>
                  <a:pt x="92251" y="3749"/>
                  <a:pt x="91317" y="3301"/>
                  <a:pt x="90313" y="3301"/>
                </a:cubicBezTo>
                <a:cubicBezTo>
                  <a:pt x="90309" y="3301"/>
                  <a:pt x="90304" y="3301"/>
                  <a:pt x="90300" y="3301"/>
                </a:cubicBezTo>
                <a:cubicBezTo>
                  <a:pt x="89324" y="3309"/>
                  <a:pt x="88413" y="3746"/>
                  <a:pt x="87801" y="4506"/>
                </a:cubicBezTo>
                <a:lnTo>
                  <a:pt x="87801" y="4510"/>
                </a:lnTo>
                <a:cubicBezTo>
                  <a:pt x="87588" y="4428"/>
                  <a:pt x="87367" y="4363"/>
                  <a:pt x="87139" y="4321"/>
                </a:cubicBezTo>
                <a:cubicBezTo>
                  <a:pt x="87686" y="3542"/>
                  <a:pt x="88491" y="2998"/>
                  <a:pt x="89397" y="2774"/>
                </a:cubicBezTo>
                <a:lnTo>
                  <a:pt x="89397" y="2778"/>
                </a:lnTo>
                <a:lnTo>
                  <a:pt x="89406" y="2774"/>
                </a:lnTo>
                <a:cubicBezTo>
                  <a:pt x="89695" y="2704"/>
                  <a:pt x="89994" y="2664"/>
                  <a:pt x="90296" y="2664"/>
                </a:cubicBezTo>
                <a:close/>
                <a:moveTo>
                  <a:pt x="19095" y="3371"/>
                </a:moveTo>
                <a:cubicBezTo>
                  <a:pt x="20061" y="3371"/>
                  <a:pt x="20961" y="3799"/>
                  <a:pt x="21566" y="4551"/>
                </a:cubicBezTo>
                <a:cubicBezTo>
                  <a:pt x="21358" y="4640"/>
                  <a:pt x="21158" y="4743"/>
                  <a:pt x="20966" y="4865"/>
                </a:cubicBezTo>
                <a:cubicBezTo>
                  <a:pt x="20488" y="4334"/>
                  <a:pt x="19814" y="4032"/>
                  <a:pt x="19100" y="4032"/>
                </a:cubicBezTo>
                <a:lnTo>
                  <a:pt x="19083" y="4032"/>
                </a:lnTo>
                <a:cubicBezTo>
                  <a:pt x="18997" y="4032"/>
                  <a:pt x="18907" y="4036"/>
                  <a:pt x="18821" y="4044"/>
                </a:cubicBezTo>
                <a:cubicBezTo>
                  <a:pt x="18397" y="4093"/>
                  <a:pt x="17984" y="4253"/>
                  <a:pt x="17637" y="4502"/>
                </a:cubicBezTo>
                <a:cubicBezTo>
                  <a:pt x="17502" y="4596"/>
                  <a:pt x="17379" y="4702"/>
                  <a:pt x="17270" y="4820"/>
                </a:cubicBezTo>
                <a:cubicBezTo>
                  <a:pt x="17073" y="4706"/>
                  <a:pt x="16870" y="4604"/>
                  <a:pt x="16657" y="4522"/>
                </a:cubicBezTo>
                <a:cubicBezTo>
                  <a:pt x="17257" y="3795"/>
                  <a:pt x="18135" y="3378"/>
                  <a:pt x="19079" y="3371"/>
                </a:cubicBezTo>
                <a:cubicBezTo>
                  <a:pt x="19085" y="3371"/>
                  <a:pt x="19090" y="3371"/>
                  <a:pt x="19095" y="3371"/>
                </a:cubicBezTo>
                <a:close/>
                <a:moveTo>
                  <a:pt x="34906" y="3371"/>
                </a:moveTo>
                <a:cubicBezTo>
                  <a:pt x="35881" y="3371"/>
                  <a:pt x="36784" y="3795"/>
                  <a:pt x="37393" y="4555"/>
                </a:cubicBezTo>
                <a:cubicBezTo>
                  <a:pt x="37185" y="4640"/>
                  <a:pt x="36984" y="4747"/>
                  <a:pt x="36797" y="4865"/>
                </a:cubicBezTo>
                <a:cubicBezTo>
                  <a:pt x="36318" y="4335"/>
                  <a:pt x="35639" y="4032"/>
                  <a:pt x="34927" y="4032"/>
                </a:cubicBezTo>
                <a:cubicBezTo>
                  <a:pt x="34921" y="4032"/>
                  <a:pt x="34915" y="4032"/>
                  <a:pt x="34910" y="4032"/>
                </a:cubicBezTo>
                <a:cubicBezTo>
                  <a:pt x="34305" y="4036"/>
                  <a:pt x="33717" y="4261"/>
                  <a:pt x="33264" y="4661"/>
                </a:cubicBezTo>
                <a:cubicBezTo>
                  <a:pt x="33206" y="4710"/>
                  <a:pt x="33149" y="4767"/>
                  <a:pt x="33096" y="4820"/>
                </a:cubicBezTo>
                <a:cubicBezTo>
                  <a:pt x="32904" y="4706"/>
                  <a:pt x="32700" y="4604"/>
                  <a:pt x="32484" y="4522"/>
                </a:cubicBezTo>
                <a:cubicBezTo>
                  <a:pt x="33083" y="3795"/>
                  <a:pt x="33966" y="3378"/>
                  <a:pt x="34906" y="3371"/>
                </a:cubicBezTo>
                <a:close/>
                <a:moveTo>
                  <a:pt x="50753" y="3371"/>
                </a:moveTo>
                <a:cubicBezTo>
                  <a:pt x="51718" y="3371"/>
                  <a:pt x="52618" y="3799"/>
                  <a:pt x="53223" y="4551"/>
                </a:cubicBezTo>
                <a:cubicBezTo>
                  <a:pt x="53015" y="4640"/>
                  <a:pt x="52814" y="4743"/>
                  <a:pt x="52623" y="4865"/>
                </a:cubicBezTo>
                <a:cubicBezTo>
                  <a:pt x="52149" y="4335"/>
                  <a:pt x="51474" y="4032"/>
                  <a:pt x="50758" y="4032"/>
                </a:cubicBezTo>
                <a:cubicBezTo>
                  <a:pt x="50752" y="4032"/>
                  <a:pt x="50746" y="4032"/>
                  <a:pt x="50740" y="4032"/>
                </a:cubicBezTo>
                <a:cubicBezTo>
                  <a:pt x="50054" y="4036"/>
                  <a:pt x="49396" y="4321"/>
                  <a:pt x="48927" y="4824"/>
                </a:cubicBezTo>
                <a:cubicBezTo>
                  <a:pt x="48731" y="4706"/>
                  <a:pt x="48526" y="4604"/>
                  <a:pt x="48314" y="4522"/>
                </a:cubicBezTo>
                <a:cubicBezTo>
                  <a:pt x="48914" y="3795"/>
                  <a:pt x="49792" y="3378"/>
                  <a:pt x="50736" y="3371"/>
                </a:cubicBezTo>
                <a:cubicBezTo>
                  <a:pt x="50742" y="3371"/>
                  <a:pt x="50747" y="3371"/>
                  <a:pt x="50753" y="3371"/>
                </a:cubicBezTo>
                <a:close/>
                <a:moveTo>
                  <a:pt x="66579" y="3371"/>
                </a:moveTo>
                <a:cubicBezTo>
                  <a:pt x="67549" y="3371"/>
                  <a:pt x="68445" y="3799"/>
                  <a:pt x="69054" y="4551"/>
                </a:cubicBezTo>
                <a:cubicBezTo>
                  <a:pt x="68846" y="4640"/>
                  <a:pt x="68641" y="4743"/>
                  <a:pt x="68454" y="4865"/>
                </a:cubicBezTo>
                <a:cubicBezTo>
                  <a:pt x="67975" y="4335"/>
                  <a:pt x="67296" y="4032"/>
                  <a:pt x="66584" y="4032"/>
                </a:cubicBezTo>
                <a:cubicBezTo>
                  <a:pt x="66578" y="4032"/>
                  <a:pt x="66573" y="4032"/>
                  <a:pt x="66567" y="4032"/>
                </a:cubicBezTo>
                <a:cubicBezTo>
                  <a:pt x="65885" y="4036"/>
                  <a:pt x="65223" y="4321"/>
                  <a:pt x="64754" y="4824"/>
                </a:cubicBezTo>
                <a:cubicBezTo>
                  <a:pt x="64561" y="4706"/>
                  <a:pt x="64357" y="4604"/>
                  <a:pt x="64141" y="4522"/>
                </a:cubicBezTo>
                <a:cubicBezTo>
                  <a:pt x="64741" y="3795"/>
                  <a:pt x="65623" y="3378"/>
                  <a:pt x="66562" y="3371"/>
                </a:cubicBezTo>
                <a:cubicBezTo>
                  <a:pt x="66568" y="3371"/>
                  <a:pt x="66573" y="3371"/>
                  <a:pt x="66579" y="3371"/>
                </a:cubicBezTo>
                <a:close/>
                <a:moveTo>
                  <a:pt x="82409" y="3371"/>
                </a:moveTo>
                <a:cubicBezTo>
                  <a:pt x="83375" y="3371"/>
                  <a:pt x="84275" y="3799"/>
                  <a:pt x="84880" y="4551"/>
                </a:cubicBezTo>
                <a:cubicBezTo>
                  <a:pt x="84672" y="4640"/>
                  <a:pt x="84472" y="4743"/>
                  <a:pt x="84280" y="4865"/>
                </a:cubicBezTo>
                <a:cubicBezTo>
                  <a:pt x="83806" y="4335"/>
                  <a:pt x="83127" y="4032"/>
                  <a:pt x="82415" y="4032"/>
                </a:cubicBezTo>
                <a:cubicBezTo>
                  <a:pt x="82409" y="4032"/>
                  <a:pt x="82403" y="4032"/>
                  <a:pt x="82398" y="4032"/>
                </a:cubicBezTo>
                <a:cubicBezTo>
                  <a:pt x="81964" y="4032"/>
                  <a:pt x="81540" y="4150"/>
                  <a:pt x="81167" y="4363"/>
                </a:cubicBezTo>
                <a:cubicBezTo>
                  <a:pt x="80952" y="4485"/>
                  <a:pt x="80756" y="4640"/>
                  <a:pt x="80584" y="4820"/>
                </a:cubicBezTo>
                <a:cubicBezTo>
                  <a:pt x="80388" y="4706"/>
                  <a:pt x="80183" y="4604"/>
                  <a:pt x="79971" y="4522"/>
                </a:cubicBezTo>
                <a:cubicBezTo>
                  <a:pt x="80571" y="3795"/>
                  <a:pt x="81450" y="3378"/>
                  <a:pt x="82393" y="3371"/>
                </a:cubicBezTo>
                <a:cubicBezTo>
                  <a:pt x="82398" y="3371"/>
                  <a:pt x="82404" y="3371"/>
                  <a:pt x="82409" y="3371"/>
                </a:cubicBezTo>
                <a:close/>
                <a:moveTo>
                  <a:pt x="11179" y="3371"/>
                </a:moveTo>
                <a:cubicBezTo>
                  <a:pt x="12152" y="3371"/>
                  <a:pt x="13055" y="3807"/>
                  <a:pt x="13663" y="4571"/>
                </a:cubicBezTo>
                <a:cubicBezTo>
                  <a:pt x="13454" y="4661"/>
                  <a:pt x="13255" y="4767"/>
                  <a:pt x="13066" y="4890"/>
                </a:cubicBezTo>
                <a:cubicBezTo>
                  <a:pt x="12589" y="4342"/>
                  <a:pt x="11906" y="4032"/>
                  <a:pt x="11181" y="4032"/>
                </a:cubicBezTo>
                <a:cubicBezTo>
                  <a:pt x="11175" y="4032"/>
                  <a:pt x="11169" y="4032"/>
                  <a:pt x="11164" y="4032"/>
                </a:cubicBezTo>
                <a:cubicBezTo>
                  <a:pt x="10469" y="4036"/>
                  <a:pt x="9799" y="4330"/>
                  <a:pt x="9330" y="4841"/>
                </a:cubicBezTo>
                <a:cubicBezTo>
                  <a:pt x="9138" y="4722"/>
                  <a:pt x="8938" y="4620"/>
                  <a:pt x="8725" y="4534"/>
                </a:cubicBezTo>
                <a:cubicBezTo>
                  <a:pt x="9326" y="3803"/>
                  <a:pt x="10212" y="3378"/>
                  <a:pt x="11160" y="3371"/>
                </a:cubicBezTo>
                <a:close/>
                <a:moveTo>
                  <a:pt x="27002" y="3371"/>
                </a:moveTo>
                <a:cubicBezTo>
                  <a:pt x="27981" y="3371"/>
                  <a:pt x="28885" y="3807"/>
                  <a:pt x="29490" y="4571"/>
                </a:cubicBezTo>
                <a:cubicBezTo>
                  <a:pt x="29281" y="4661"/>
                  <a:pt x="29085" y="4767"/>
                  <a:pt x="28897" y="4890"/>
                </a:cubicBezTo>
                <a:cubicBezTo>
                  <a:pt x="28419" y="4342"/>
                  <a:pt x="27731" y="4032"/>
                  <a:pt x="27007" y="4032"/>
                </a:cubicBezTo>
                <a:cubicBezTo>
                  <a:pt x="27002" y="4032"/>
                  <a:pt x="26996" y="4032"/>
                  <a:pt x="26990" y="4032"/>
                </a:cubicBezTo>
                <a:cubicBezTo>
                  <a:pt x="26295" y="4036"/>
                  <a:pt x="25630" y="4330"/>
                  <a:pt x="25160" y="4841"/>
                </a:cubicBezTo>
                <a:cubicBezTo>
                  <a:pt x="24968" y="4722"/>
                  <a:pt x="24764" y="4620"/>
                  <a:pt x="24552" y="4534"/>
                </a:cubicBezTo>
                <a:cubicBezTo>
                  <a:pt x="25152" y="3803"/>
                  <a:pt x="26039" y="3378"/>
                  <a:pt x="26985" y="3371"/>
                </a:cubicBezTo>
                <a:cubicBezTo>
                  <a:pt x="26991" y="3371"/>
                  <a:pt x="26996" y="3371"/>
                  <a:pt x="27002" y="3371"/>
                </a:cubicBezTo>
                <a:close/>
                <a:moveTo>
                  <a:pt x="42837" y="3371"/>
                </a:moveTo>
                <a:cubicBezTo>
                  <a:pt x="43809" y="3371"/>
                  <a:pt x="44712" y="3807"/>
                  <a:pt x="45321" y="4571"/>
                </a:cubicBezTo>
                <a:cubicBezTo>
                  <a:pt x="45112" y="4661"/>
                  <a:pt x="44912" y="4767"/>
                  <a:pt x="44724" y="4890"/>
                </a:cubicBezTo>
                <a:cubicBezTo>
                  <a:pt x="44246" y="4342"/>
                  <a:pt x="43558" y="4032"/>
                  <a:pt x="42838" y="4032"/>
                </a:cubicBezTo>
                <a:cubicBezTo>
                  <a:pt x="42832" y="4032"/>
                  <a:pt x="42827" y="4032"/>
                  <a:pt x="42821" y="4032"/>
                </a:cubicBezTo>
                <a:cubicBezTo>
                  <a:pt x="42126" y="4036"/>
                  <a:pt x="41460" y="4330"/>
                  <a:pt x="40987" y="4841"/>
                </a:cubicBezTo>
                <a:cubicBezTo>
                  <a:pt x="40795" y="4722"/>
                  <a:pt x="40595" y="4620"/>
                  <a:pt x="40382" y="4534"/>
                </a:cubicBezTo>
                <a:cubicBezTo>
                  <a:pt x="40983" y="3803"/>
                  <a:pt x="41869" y="3378"/>
                  <a:pt x="42816" y="3371"/>
                </a:cubicBezTo>
                <a:close/>
                <a:moveTo>
                  <a:pt x="58659" y="3371"/>
                </a:moveTo>
                <a:cubicBezTo>
                  <a:pt x="59637" y="3371"/>
                  <a:pt x="60542" y="3807"/>
                  <a:pt x="61146" y="4571"/>
                </a:cubicBezTo>
                <a:cubicBezTo>
                  <a:pt x="60942" y="4661"/>
                  <a:pt x="60742" y="4767"/>
                  <a:pt x="60554" y="4890"/>
                </a:cubicBezTo>
                <a:cubicBezTo>
                  <a:pt x="60077" y="4342"/>
                  <a:pt x="59389" y="4032"/>
                  <a:pt x="58664" y="4032"/>
                </a:cubicBezTo>
                <a:cubicBezTo>
                  <a:pt x="58658" y="4032"/>
                  <a:pt x="58652" y="4032"/>
                  <a:pt x="58647" y="4032"/>
                </a:cubicBezTo>
                <a:cubicBezTo>
                  <a:pt x="57953" y="4036"/>
                  <a:pt x="57287" y="4330"/>
                  <a:pt x="56818" y="4841"/>
                </a:cubicBezTo>
                <a:cubicBezTo>
                  <a:pt x="56626" y="4722"/>
                  <a:pt x="56422" y="4620"/>
                  <a:pt x="56209" y="4534"/>
                </a:cubicBezTo>
                <a:cubicBezTo>
                  <a:pt x="56809" y="3803"/>
                  <a:pt x="57696" y="3378"/>
                  <a:pt x="58643" y="3371"/>
                </a:cubicBezTo>
                <a:cubicBezTo>
                  <a:pt x="58648" y="3371"/>
                  <a:pt x="58654" y="3371"/>
                  <a:pt x="58659" y="3371"/>
                </a:cubicBezTo>
                <a:close/>
                <a:moveTo>
                  <a:pt x="74490" y="3371"/>
                </a:moveTo>
                <a:cubicBezTo>
                  <a:pt x="75464" y="3371"/>
                  <a:pt x="76368" y="3807"/>
                  <a:pt x="76977" y="4571"/>
                </a:cubicBezTo>
                <a:cubicBezTo>
                  <a:pt x="76769" y="4661"/>
                  <a:pt x="76569" y="4767"/>
                  <a:pt x="76381" y="4890"/>
                </a:cubicBezTo>
                <a:cubicBezTo>
                  <a:pt x="75902" y="4342"/>
                  <a:pt x="75219" y="4032"/>
                  <a:pt x="74494" y="4032"/>
                </a:cubicBezTo>
                <a:cubicBezTo>
                  <a:pt x="74489" y="4032"/>
                  <a:pt x="74483" y="4032"/>
                  <a:pt x="74477" y="4032"/>
                </a:cubicBezTo>
                <a:cubicBezTo>
                  <a:pt x="73783" y="4036"/>
                  <a:pt x="73114" y="4330"/>
                  <a:pt x="72644" y="4841"/>
                </a:cubicBezTo>
                <a:cubicBezTo>
                  <a:pt x="72452" y="4722"/>
                  <a:pt x="72252" y="4620"/>
                  <a:pt x="72040" y="4534"/>
                </a:cubicBezTo>
                <a:cubicBezTo>
                  <a:pt x="72639" y="3803"/>
                  <a:pt x="73527" y="3378"/>
                  <a:pt x="74473" y="3371"/>
                </a:cubicBezTo>
                <a:cubicBezTo>
                  <a:pt x="74479" y="3371"/>
                  <a:pt x="74484" y="3371"/>
                  <a:pt x="74490" y="3371"/>
                </a:cubicBezTo>
                <a:close/>
                <a:moveTo>
                  <a:pt x="90316" y="3371"/>
                </a:moveTo>
                <a:cubicBezTo>
                  <a:pt x="91294" y="3371"/>
                  <a:pt x="92198" y="3807"/>
                  <a:pt x="92804" y="4571"/>
                </a:cubicBezTo>
                <a:cubicBezTo>
                  <a:pt x="92600" y="4661"/>
                  <a:pt x="92400" y="4767"/>
                  <a:pt x="92212" y="4890"/>
                </a:cubicBezTo>
                <a:cubicBezTo>
                  <a:pt x="91734" y="4342"/>
                  <a:pt x="91048" y="4032"/>
                  <a:pt x="90321" y="4032"/>
                </a:cubicBezTo>
                <a:lnTo>
                  <a:pt x="90304" y="4032"/>
                </a:lnTo>
                <a:cubicBezTo>
                  <a:pt x="89610" y="4036"/>
                  <a:pt x="88944" y="4330"/>
                  <a:pt x="88475" y="4841"/>
                </a:cubicBezTo>
                <a:cubicBezTo>
                  <a:pt x="88283" y="4722"/>
                  <a:pt x="88078" y="4620"/>
                  <a:pt x="87866" y="4534"/>
                </a:cubicBezTo>
                <a:cubicBezTo>
                  <a:pt x="88470" y="3803"/>
                  <a:pt x="89352" y="3378"/>
                  <a:pt x="90300" y="3371"/>
                </a:cubicBezTo>
                <a:cubicBezTo>
                  <a:pt x="90306" y="3371"/>
                  <a:pt x="90311" y="3371"/>
                  <a:pt x="90316" y="3371"/>
                </a:cubicBezTo>
                <a:close/>
                <a:moveTo>
                  <a:pt x="19100" y="4101"/>
                </a:moveTo>
                <a:cubicBezTo>
                  <a:pt x="19790" y="4101"/>
                  <a:pt x="20443" y="4391"/>
                  <a:pt x="20908" y="4902"/>
                </a:cubicBezTo>
                <a:cubicBezTo>
                  <a:pt x="20733" y="5016"/>
                  <a:pt x="20570" y="5143"/>
                  <a:pt x="20418" y="5286"/>
                </a:cubicBezTo>
                <a:cubicBezTo>
                  <a:pt x="20071" y="4922"/>
                  <a:pt x="19590" y="4718"/>
                  <a:pt x="19087" y="4718"/>
                </a:cubicBezTo>
                <a:cubicBezTo>
                  <a:pt x="18613" y="4722"/>
                  <a:pt x="18168" y="4906"/>
                  <a:pt x="17829" y="5233"/>
                </a:cubicBezTo>
                <a:cubicBezTo>
                  <a:pt x="17673" y="5098"/>
                  <a:pt x="17507" y="4971"/>
                  <a:pt x="17330" y="4861"/>
                </a:cubicBezTo>
                <a:cubicBezTo>
                  <a:pt x="17494" y="4685"/>
                  <a:pt x="17682" y="4538"/>
                  <a:pt x="17886" y="4424"/>
                </a:cubicBezTo>
                <a:cubicBezTo>
                  <a:pt x="18250" y="4216"/>
                  <a:pt x="18662" y="4106"/>
                  <a:pt x="19083" y="4101"/>
                </a:cubicBezTo>
                <a:close/>
                <a:moveTo>
                  <a:pt x="34925" y="4101"/>
                </a:moveTo>
                <a:cubicBezTo>
                  <a:pt x="35616" y="4101"/>
                  <a:pt x="36273" y="4391"/>
                  <a:pt x="36735" y="4902"/>
                </a:cubicBezTo>
                <a:cubicBezTo>
                  <a:pt x="36563" y="5016"/>
                  <a:pt x="36401" y="5143"/>
                  <a:pt x="36245" y="5286"/>
                </a:cubicBezTo>
                <a:cubicBezTo>
                  <a:pt x="35902" y="4926"/>
                  <a:pt x="35424" y="4718"/>
                  <a:pt x="34925" y="4718"/>
                </a:cubicBezTo>
                <a:lnTo>
                  <a:pt x="34914" y="4718"/>
                </a:lnTo>
                <a:cubicBezTo>
                  <a:pt x="34440" y="4722"/>
                  <a:pt x="33999" y="4906"/>
                  <a:pt x="33656" y="5233"/>
                </a:cubicBezTo>
                <a:cubicBezTo>
                  <a:pt x="33500" y="5098"/>
                  <a:pt x="33332" y="4971"/>
                  <a:pt x="33157" y="4861"/>
                </a:cubicBezTo>
                <a:cubicBezTo>
                  <a:pt x="33234" y="4779"/>
                  <a:pt x="33317" y="4702"/>
                  <a:pt x="33406" y="4632"/>
                </a:cubicBezTo>
                <a:cubicBezTo>
                  <a:pt x="33831" y="4293"/>
                  <a:pt x="34362" y="4106"/>
                  <a:pt x="34910" y="4101"/>
                </a:cubicBezTo>
                <a:close/>
                <a:moveTo>
                  <a:pt x="50756" y="4101"/>
                </a:moveTo>
                <a:cubicBezTo>
                  <a:pt x="51447" y="4101"/>
                  <a:pt x="52100" y="4391"/>
                  <a:pt x="52565" y="4902"/>
                </a:cubicBezTo>
                <a:cubicBezTo>
                  <a:pt x="52390" y="5016"/>
                  <a:pt x="52226" y="5143"/>
                  <a:pt x="52075" y="5286"/>
                </a:cubicBezTo>
                <a:cubicBezTo>
                  <a:pt x="51732" y="4926"/>
                  <a:pt x="51255" y="4718"/>
                  <a:pt x="50756" y="4718"/>
                </a:cubicBezTo>
                <a:lnTo>
                  <a:pt x="50744" y="4718"/>
                </a:lnTo>
                <a:cubicBezTo>
                  <a:pt x="50271" y="4722"/>
                  <a:pt x="49825" y="4906"/>
                  <a:pt x="49487" y="5233"/>
                </a:cubicBezTo>
                <a:cubicBezTo>
                  <a:pt x="49331" y="5098"/>
                  <a:pt x="49163" y="4971"/>
                  <a:pt x="48988" y="4861"/>
                </a:cubicBezTo>
                <a:cubicBezTo>
                  <a:pt x="49441" y="4383"/>
                  <a:pt x="50079" y="4106"/>
                  <a:pt x="50740" y="4101"/>
                </a:cubicBezTo>
                <a:close/>
                <a:moveTo>
                  <a:pt x="66583" y="4101"/>
                </a:moveTo>
                <a:cubicBezTo>
                  <a:pt x="67273" y="4101"/>
                  <a:pt x="67930" y="4391"/>
                  <a:pt x="68392" y="4902"/>
                </a:cubicBezTo>
                <a:cubicBezTo>
                  <a:pt x="68221" y="5016"/>
                  <a:pt x="68057" y="5143"/>
                  <a:pt x="67902" y="5286"/>
                </a:cubicBezTo>
                <a:cubicBezTo>
                  <a:pt x="67559" y="4926"/>
                  <a:pt x="67082" y="4718"/>
                  <a:pt x="66583" y="4718"/>
                </a:cubicBezTo>
                <a:lnTo>
                  <a:pt x="66571" y="4718"/>
                </a:lnTo>
                <a:cubicBezTo>
                  <a:pt x="66420" y="4722"/>
                  <a:pt x="66273" y="4738"/>
                  <a:pt x="66130" y="4775"/>
                </a:cubicBezTo>
                <a:cubicBezTo>
                  <a:pt x="65823" y="4853"/>
                  <a:pt x="65546" y="5008"/>
                  <a:pt x="65317" y="5233"/>
                </a:cubicBezTo>
                <a:cubicBezTo>
                  <a:pt x="65157" y="5098"/>
                  <a:pt x="64990" y="4971"/>
                  <a:pt x="64814" y="4861"/>
                </a:cubicBezTo>
                <a:cubicBezTo>
                  <a:pt x="65272" y="4383"/>
                  <a:pt x="65909" y="4106"/>
                  <a:pt x="66567" y="4101"/>
                </a:cubicBezTo>
                <a:close/>
                <a:moveTo>
                  <a:pt x="82413" y="4101"/>
                </a:moveTo>
                <a:cubicBezTo>
                  <a:pt x="83103" y="4101"/>
                  <a:pt x="83757" y="4391"/>
                  <a:pt x="84223" y="4902"/>
                </a:cubicBezTo>
                <a:cubicBezTo>
                  <a:pt x="84047" y="5016"/>
                  <a:pt x="83884" y="5143"/>
                  <a:pt x="83733" y="5286"/>
                </a:cubicBezTo>
                <a:cubicBezTo>
                  <a:pt x="83390" y="4926"/>
                  <a:pt x="82912" y="4718"/>
                  <a:pt x="82413" y="4718"/>
                </a:cubicBezTo>
                <a:lnTo>
                  <a:pt x="82401" y="4718"/>
                </a:lnTo>
                <a:cubicBezTo>
                  <a:pt x="81927" y="4722"/>
                  <a:pt x="81482" y="4906"/>
                  <a:pt x="81143" y="5233"/>
                </a:cubicBezTo>
                <a:cubicBezTo>
                  <a:pt x="80988" y="5098"/>
                  <a:pt x="80820" y="4971"/>
                  <a:pt x="80645" y="4861"/>
                </a:cubicBezTo>
                <a:cubicBezTo>
                  <a:pt x="80984" y="4506"/>
                  <a:pt x="81421" y="4261"/>
                  <a:pt x="81899" y="4155"/>
                </a:cubicBezTo>
                <a:cubicBezTo>
                  <a:pt x="82062" y="4121"/>
                  <a:pt x="82230" y="4101"/>
                  <a:pt x="82398" y="4101"/>
                </a:cubicBezTo>
                <a:close/>
                <a:moveTo>
                  <a:pt x="19100" y="4787"/>
                </a:moveTo>
                <a:cubicBezTo>
                  <a:pt x="19577" y="4787"/>
                  <a:pt x="20035" y="4988"/>
                  <a:pt x="20365" y="5331"/>
                </a:cubicBezTo>
                <a:cubicBezTo>
                  <a:pt x="20235" y="5454"/>
                  <a:pt x="20116" y="5584"/>
                  <a:pt x="20001" y="5723"/>
                </a:cubicBezTo>
                <a:cubicBezTo>
                  <a:pt x="19769" y="5469"/>
                  <a:pt x="19443" y="5322"/>
                  <a:pt x="19100" y="5322"/>
                </a:cubicBezTo>
                <a:lnTo>
                  <a:pt x="19091" y="5322"/>
                </a:lnTo>
                <a:cubicBezTo>
                  <a:pt x="18772" y="5326"/>
                  <a:pt x="18478" y="5445"/>
                  <a:pt x="18250" y="5665"/>
                </a:cubicBezTo>
                <a:cubicBezTo>
                  <a:pt x="18135" y="5527"/>
                  <a:pt x="18013" y="5400"/>
                  <a:pt x="17882" y="5282"/>
                </a:cubicBezTo>
                <a:cubicBezTo>
                  <a:pt x="18209" y="4967"/>
                  <a:pt x="18634" y="4792"/>
                  <a:pt x="19087" y="4787"/>
                </a:cubicBezTo>
                <a:close/>
                <a:moveTo>
                  <a:pt x="34925" y="4787"/>
                </a:moveTo>
                <a:cubicBezTo>
                  <a:pt x="35404" y="4787"/>
                  <a:pt x="35865" y="4988"/>
                  <a:pt x="36196" y="5331"/>
                </a:cubicBezTo>
                <a:cubicBezTo>
                  <a:pt x="36065" y="5454"/>
                  <a:pt x="35943" y="5584"/>
                  <a:pt x="35832" y="5723"/>
                </a:cubicBezTo>
                <a:cubicBezTo>
                  <a:pt x="35600" y="5469"/>
                  <a:pt x="35273" y="5322"/>
                  <a:pt x="34925" y="5322"/>
                </a:cubicBezTo>
                <a:lnTo>
                  <a:pt x="34917" y="5322"/>
                </a:lnTo>
                <a:cubicBezTo>
                  <a:pt x="34603" y="5326"/>
                  <a:pt x="34305" y="5445"/>
                  <a:pt x="34080" y="5665"/>
                </a:cubicBezTo>
                <a:cubicBezTo>
                  <a:pt x="33966" y="5527"/>
                  <a:pt x="33839" y="5400"/>
                  <a:pt x="33709" y="5282"/>
                </a:cubicBezTo>
                <a:cubicBezTo>
                  <a:pt x="33774" y="5220"/>
                  <a:pt x="33843" y="5163"/>
                  <a:pt x="33913" y="5111"/>
                </a:cubicBezTo>
                <a:cubicBezTo>
                  <a:pt x="34207" y="4906"/>
                  <a:pt x="34550" y="4792"/>
                  <a:pt x="34917" y="4787"/>
                </a:cubicBezTo>
                <a:close/>
                <a:moveTo>
                  <a:pt x="50756" y="4787"/>
                </a:moveTo>
                <a:cubicBezTo>
                  <a:pt x="51234" y="4787"/>
                  <a:pt x="51692" y="4988"/>
                  <a:pt x="52022" y="5331"/>
                </a:cubicBezTo>
                <a:cubicBezTo>
                  <a:pt x="51892" y="5454"/>
                  <a:pt x="51773" y="5584"/>
                  <a:pt x="51659" y="5723"/>
                </a:cubicBezTo>
                <a:cubicBezTo>
                  <a:pt x="51429" y="5469"/>
                  <a:pt x="51104" y="5322"/>
                  <a:pt x="50762" y="5322"/>
                </a:cubicBezTo>
                <a:cubicBezTo>
                  <a:pt x="50757" y="5322"/>
                  <a:pt x="50753" y="5322"/>
                  <a:pt x="50748" y="5322"/>
                </a:cubicBezTo>
                <a:cubicBezTo>
                  <a:pt x="50430" y="5326"/>
                  <a:pt x="50135" y="5445"/>
                  <a:pt x="49907" y="5665"/>
                </a:cubicBezTo>
                <a:cubicBezTo>
                  <a:pt x="49792" y="5527"/>
                  <a:pt x="49670" y="5400"/>
                  <a:pt x="49539" y="5282"/>
                </a:cubicBezTo>
                <a:cubicBezTo>
                  <a:pt x="49866" y="4967"/>
                  <a:pt x="50290" y="4792"/>
                  <a:pt x="50744" y="4787"/>
                </a:cubicBezTo>
                <a:close/>
                <a:moveTo>
                  <a:pt x="66583" y="4787"/>
                </a:moveTo>
                <a:cubicBezTo>
                  <a:pt x="67061" y="4787"/>
                  <a:pt x="67523" y="4988"/>
                  <a:pt x="67853" y="5331"/>
                </a:cubicBezTo>
                <a:cubicBezTo>
                  <a:pt x="67723" y="5454"/>
                  <a:pt x="67600" y="5584"/>
                  <a:pt x="67489" y="5723"/>
                </a:cubicBezTo>
                <a:cubicBezTo>
                  <a:pt x="67257" y="5469"/>
                  <a:pt x="66930" y="5322"/>
                  <a:pt x="66583" y="5322"/>
                </a:cubicBezTo>
                <a:lnTo>
                  <a:pt x="66575" y="5322"/>
                </a:lnTo>
                <a:cubicBezTo>
                  <a:pt x="66260" y="5326"/>
                  <a:pt x="65962" y="5445"/>
                  <a:pt x="65738" y="5665"/>
                </a:cubicBezTo>
                <a:cubicBezTo>
                  <a:pt x="65623" y="5527"/>
                  <a:pt x="65497" y="5400"/>
                  <a:pt x="65366" y="5282"/>
                </a:cubicBezTo>
                <a:cubicBezTo>
                  <a:pt x="65484" y="5167"/>
                  <a:pt x="65611" y="5073"/>
                  <a:pt x="65753" y="5000"/>
                </a:cubicBezTo>
                <a:cubicBezTo>
                  <a:pt x="66003" y="4865"/>
                  <a:pt x="66281" y="4792"/>
                  <a:pt x="66575" y="4787"/>
                </a:cubicBezTo>
                <a:close/>
                <a:moveTo>
                  <a:pt x="82413" y="4787"/>
                </a:moveTo>
                <a:cubicBezTo>
                  <a:pt x="82892" y="4787"/>
                  <a:pt x="83348" y="4988"/>
                  <a:pt x="83680" y="5331"/>
                </a:cubicBezTo>
                <a:cubicBezTo>
                  <a:pt x="83549" y="5454"/>
                  <a:pt x="83431" y="5584"/>
                  <a:pt x="83316" y="5723"/>
                </a:cubicBezTo>
                <a:cubicBezTo>
                  <a:pt x="83084" y="5469"/>
                  <a:pt x="82756" y="5322"/>
                  <a:pt x="82413" y="5322"/>
                </a:cubicBezTo>
                <a:lnTo>
                  <a:pt x="82405" y="5322"/>
                </a:lnTo>
                <a:cubicBezTo>
                  <a:pt x="82087" y="5326"/>
                  <a:pt x="81793" y="5445"/>
                  <a:pt x="81564" y="5665"/>
                </a:cubicBezTo>
                <a:cubicBezTo>
                  <a:pt x="81450" y="5527"/>
                  <a:pt x="81327" y="5400"/>
                  <a:pt x="81197" y="5282"/>
                </a:cubicBezTo>
                <a:cubicBezTo>
                  <a:pt x="81523" y="4967"/>
                  <a:pt x="81948" y="4792"/>
                  <a:pt x="82401" y="4787"/>
                </a:cubicBezTo>
                <a:close/>
                <a:moveTo>
                  <a:pt x="11179" y="4101"/>
                </a:moveTo>
                <a:cubicBezTo>
                  <a:pt x="11882" y="4101"/>
                  <a:pt x="12544" y="4404"/>
                  <a:pt x="13009" y="4926"/>
                </a:cubicBezTo>
                <a:cubicBezTo>
                  <a:pt x="12331" y="5384"/>
                  <a:pt x="11797" y="6053"/>
                  <a:pt x="11503" y="6854"/>
                </a:cubicBezTo>
                <a:cubicBezTo>
                  <a:pt x="11388" y="6846"/>
                  <a:pt x="11273" y="6842"/>
                  <a:pt x="11160" y="6842"/>
                </a:cubicBezTo>
                <a:cubicBezTo>
                  <a:pt x="11094" y="6842"/>
                  <a:pt x="11028" y="6846"/>
                  <a:pt x="10964" y="6850"/>
                </a:cubicBezTo>
                <a:cubicBezTo>
                  <a:pt x="10817" y="6442"/>
                  <a:pt x="10604" y="6070"/>
                  <a:pt x="10342" y="5743"/>
                </a:cubicBezTo>
                <a:lnTo>
                  <a:pt x="10342" y="5743"/>
                </a:lnTo>
                <a:lnTo>
                  <a:pt x="10346" y="5748"/>
                </a:lnTo>
                <a:cubicBezTo>
                  <a:pt x="10567" y="5518"/>
                  <a:pt x="10857" y="5396"/>
                  <a:pt x="11172" y="5392"/>
                </a:cubicBezTo>
                <a:lnTo>
                  <a:pt x="11179" y="5392"/>
                </a:lnTo>
                <a:cubicBezTo>
                  <a:pt x="11519" y="5392"/>
                  <a:pt x="11837" y="5539"/>
                  <a:pt x="12058" y="5801"/>
                </a:cubicBezTo>
                <a:lnTo>
                  <a:pt x="12111" y="5755"/>
                </a:lnTo>
                <a:cubicBezTo>
                  <a:pt x="11878" y="5478"/>
                  <a:pt x="11539" y="5322"/>
                  <a:pt x="11179" y="5322"/>
                </a:cubicBezTo>
                <a:lnTo>
                  <a:pt x="11172" y="5322"/>
                </a:lnTo>
                <a:cubicBezTo>
                  <a:pt x="10841" y="5326"/>
                  <a:pt x="10534" y="5458"/>
                  <a:pt x="10306" y="5690"/>
                </a:cubicBezTo>
                <a:cubicBezTo>
                  <a:pt x="10191" y="5556"/>
                  <a:pt x="10069" y="5424"/>
                  <a:pt x="9938" y="5302"/>
                </a:cubicBezTo>
                <a:cubicBezTo>
                  <a:pt x="10265" y="4975"/>
                  <a:pt x="10702" y="4792"/>
                  <a:pt x="11168" y="4787"/>
                </a:cubicBezTo>
                <a:lnTo>
                  <a:pt x="11179" y="4787"/>
                </a:lnTo>
                <a:cubicBezTo>
                  <a:pt x="11666" y="4787"/>
                  <a:pt x="12135" y="4996"/>
                  <a:pt x="12470" y="5356"/>
                </a:cubicBezTo>
                <a:lnTo>
                  <a:pt x="12519" y="5307"/>
                </a:lnTo>
                <a:cubicBezTo>
                  <a:pt x="12172" y="4930"/>
                  <a:pt x="11678" y="4718"/>
                  <a:pt x="11168" y="4718"/>
                </a:cubicBezTo>
                <a:cubicBezTo>
                  <a:pt x="10681" y="4722"/>
                  <a:pt x="10229" y="4914"/>
                  <a:pt x="9885" y="5258"/>
                </a:cubicBezTo>
                <a:cubicBezTo>
                  <a:pt x="9730" y="5118"/>
                  <a:pt x="9567" y="4992"/>
                  <a:pt x="9390" y="4877"/>
                </a:cubicBezTo>
                <a:cubicBezTo>
                  <a:pt x="9848" y="4387"/>
                  <a:pt x="10493" y="4106"/>
                  <a:pt x="11164" y="4101"/>
                </a:cubicBezTo>
                <a:close/>
                <a:moveTo>
                  <a:pt x="19091" y="5392"/>
                </a:moveTo>
                <a:cubicBezTo>
                  <a:pt x="19426" y="5392"/>
                  <a:pt x="19737" y="5531"/>
                  <a:pt x="19957" y="5780"/>
                </a:cubicBezTo>
                <a:cubicBezTo>
                  <a:pt x="19707" y="6099"/>
                  <a:pt x="19507" y="6458"/>
                  <a:pt x="19364" y="6854"/>
                </a:cubicBezTo>
                <a:cubicBezTo>
                  <a:pt x="19275" y="6846"/>
                  <a:pt x="19185" y="6842"/>
                  <a:pt x="19091" y="6842"/>
                </a:cubicBezTo>
                <a:lnTo>
                  <a:pt x="19066" y="6842"/>
                </a:lnTo>
                <a:cubicBezTo>
                  <a:pt x="19021" y="6842"/>
                  <a:pt x="18977" y="6846"/>
                  <a:pt x="18932" y="6846"/>
                </a:cubicBezTo>
                <a:cubicBezTo>
                  <a:pt x="18781" y="6429"/>
                  <a:pt x="18564" y="6050"/>
                  <a:pt x="18295" y="5718"/>
                </a:cubicBezTo>
                <a:cubicBezTo>
                  <a:pt x="18511" y="5510"/>
                  <a:pt x="18789" y="5396"/>
                  <a:pt x="19091" y="5392"/>
                </a:cubicBezTo>
                <a:close/>
                <a:moveTo>
                  <a:pt x="27006" y="4101"/>
                </a:moveTo>
                <a:cubicBezTo>
                  <a:pt x="27709" y="4101"/>
                  <a:pt x="28374" y="4404"/>
                  <a:pt x="28836" y="4926"/>
                </a:cubicBezTo>
                <a:cubicBezTo>
                  <a:pt x="28158" y="5384"/>
                  <a:pt x="27623" y="6053"/>
                  <a:pt x="27333" y="6854"/>
                </a:cubicBezTo>
                <a:cubicBezTo>
                  <a:pt x="27219" y="6846"/>
                  <a:pt x="27104" y="6842"/>
                  <a:pt x="26985" y="6842"/>
                </a:cubicBezTo>
                <a:cubicBezTo>
                  <a:pt x="26921" y="6842"/>
                  <a:pt x="26855" y="6846"/>
                  <a:pt x="26789" y="6850"/>
                </a:cubicBezTo>
                <a:cubicBezTo>
                  <a:pt x="26642" y="6442"/>
                  <a:pt x="26435" y="6070"/>
                  <a:pt x="26173" y="5743"/>
                </a:cubicBezTo>
                <a:lnTo>
                  <a:pt x="26173" y="5743"/>
                </a:lnTo>
                <a:lnTo>
                  <a:pt x="26177" y="5748"/>
                </a:lnTo>
                <a:cubicBezTo>
                  <a:pt x="26393" y="5518"/>
                  <a:pt x="26688" y="5396"/>
                  <a:pt x="26998" y="5392"/>
                </a:cubicBezTo>
                <a:cubicBezTo>
                  <a:pt x="27341" y="5392"/>
                  <a:pt x="27664" y="5539"/>
                  <a:pt x="27884" y="5801"/>
                </a:cubicBezTo>
                <a:lnTo>
                  <a:pt x="27937" y="5755"/>
                </a:lnTo>
                <a:cubicBezTo>
                  <a:pt x="27708" y="5481"/>
                  <a:pt x="27370" y="5322"/>
                  <a:pt x="27011" y="5322"/>
                </a:cubicBezTo>
                <a:cubicBezTo>
                  <a:pt x="27007" y="5322"/>
                  <a:pt x="27003" y="5322"/>
                  <a:pt x="26998" y="5322"/>
                </a:cubicBezTo>
                <a:cubicBezTo>
                  <a:pt x="26672" y="5326"/>
                  <a:pt x="26361" y="5458"/>
                  <a:pt x="26133" y="5690"/>
                </a:cubicBezTo>
                <a:cubicBezTo>
                  <a:pt x="26018" y="5556"/>
                  <a:pt x="25895" y="5424"/>
                  <a:pt x="25765" y="5302"/>
                </a:cubicBezTo>
                <a:cubicBezTo>
                  <a:pt x="26095" y="4975"/>
                  <a:pt x="26533" y="4792"/>
                  <a:pt x="26994" y="4787"/>
                </a:cubicBezTo>
                <a:lnTo>
                  <a:pt x="27006" y="4787"/>
                </a:lnTo>
                <a:cubicBezTo>
                  <a:pt x="27496" y="4787"/>
                  <a:pt x="27966" y="4996"/>
                  <a:pt x="28297" y="5356"/>
                </a:cubicBezTo>
                <a:lnTo>
                  <a:pt x="28350" y="5307"/>
                </a:lnTo>
                <a:cubicBezTo>
                  <a:pt x="28003" y="4930"/>
                  <a:pt x="27509" y="4718"/>
                  <a:pt x="26994" y="4718"/>
                </a:cubicBezTo>
                <a:cubicBezTo>
                  <a:pt x="26512" y="4722"/>
                  <a:pt x="26054" y="4914"/>
                  <a:pt x="25716" y="5258"/>
                </a:cubicBezTo>
                <a:cubicBezTo>
                  <a:pt x="25560" y="5118"/>
                  <a:pt x="25393" y="4992"/>
                  <a:pt x="25221" y="4877"/>
                </a:cubicBezTo>
                <a:cubicBezTo>
                  <a:pt x="25675" y="4387"/>
                  <a:pt x="26320" y="4106"/>
                  <a:pt x="26990" y="4101"/>
                </a:cubicBezTo>
                <a:close/>
                <a:moveTo>
                  <a:pt x="34917" y="5392"/>
                </a:moveTo>
                <a:cubicBezTo>
                  <a:pt x="35253" y="5392"/>
                  <a:pt x="35567" y="5531"/>
                  <a:pt x="35788" y="5780"/>
                </a:cubicBezTo>
                <a:cubicBezTo>
                  <a:pt x="35538" y="6099"/>
                  <a:pt x="35334" y="6458"/>
                  <a:pt x="35191" y="6854"/>
                </a:cubicBezTo>
                <a:cubicBezTo>
                  <a:pt x="35093" y="6846"/>
                  <a:pt x="34995" y="6842"/>
                  <a:pt x="34897" y="6842"/>
                </a:cubicBezTo>
                <a:cubicBezTo>
                  <a:pt x="34852" y="6842"/>
                  <a:pt x="34808" y="6846"/>
                  <a:pt x="34763" y="6846"/>
                </a:cubicBezTo>
                <a:cubicBezTo>
                  <a:pt x="34607" y="6429"/>
                  <a:pt x="34391" y="6050"/>
                  <a:pt x="34125" y="5718"/>
                </a:cubicBezTo>
                <a:cubicBezTo>
                  <a:pt x="34309" y="5539"/>
                  <a:pt x="34546" y="5424"/>
                  <a:pt x="34803" y="5400"/>
                </a:cubicBezTo>
                <a:cubicBezTo>
                  <a:pt x="34840" y="5396"/>
                  <a:pt x="34881" y="5392"/>
                  <a:pt x="34917" y="5392"/>
                </a:cubicBezTo>
                <a:close/>
                <a:moveTo>
                  <a:pt x="42837" y="4101"/>
                </a:moveTo>
                <a:cubicBezTo>
                  <a:pt x="43540" y="4101"/>
                  <a:pt x="44201" y="4404"/>
                  <a:pt x="44667" y="4926"/>
                </a:cubicBezTo>
                <a:cubicBezTo>
                  <a:pt x="43988" y="5384"/>
                  <a:pt x="43453" y="6053"/>
                  <a:pt x="43159" y="6854"/>
                </a:cubicBezTo>
                <a:cubicBezTo>
                  <a:pt x="43053" y="6846"/>
                  <a:pt x="42947" y="6842"/>
                  <a:pt x="42841" y="6842"/>
                </a:cubicBezTo>
                <a:lnTo>
                  <a:pt x="42816" y="6842"/>
                </a:lnTo>
                <a:cubicBezTo>
                  <a:pt x="42751" y="6842"/>
                  <a:pt x="42686" y="6846"/>
                  <a:pt x="42620" y="6850"/>
                </a:cubicBezTo>
                <a:cubicBezTo>
                  <a:pt x="42473" y="6443"/>
                  <a:pt x="42262" y="6072"/>
                  <a:pt x="42006" y="5745"/>
                </a:cubicBezTo>
                <a:lnTo>
                  <a:pt x="42006" y="5745"/>
                </a:lnTo>
                <a:cubicBezTo>
                  <a:pt x="42226" y="5517"/>
                  <a:pt x="42515" y="5396"/>
                  <a:pt x="42829" y="5392"/>
                </a:cubicBezTo>
                <a:cubicBezTo>
                  <a:pt x="43172" y="5392"/>
                  <a:pt x="43494" y="5539"/>
                  <a:pt x="43715" y="5801"/>
                </a:cubicBezTo>
                <a:lnTo>
                  <a:pt x="43768" y="5755"/>
                </a:lnTo>
                <a:cubicBezTo>
                  <a:pt x="43535" y="5481"/>
                  <a:pt x="43201" y="5322"/>
                  <a:pt x="42842" y="5322"/>
                </a:cubicBezTo>
                <a:cubicBezTo>
                  <a:pt x="42838" y="5322"/>
                  <a:pt x="42833" y="5322"/>
                  <a:pt x="42829" y="5322"/>
                </a:cubicBezTo>
                <a:cubicBezTo>
                  <a:pt x="42498" y="5326"/>
                  <a:pt x="42192" y="5458"/>
                  <a:pt x="41963" y="5690"/>
                </a:cubicBezTo>
                <a:cubicBezTo>
                  <a:pt x="41849" y="5552"/>
                  <a:pt x="41726" y="5424"/>
                  <a:pt x="41596" y="5302"/>
                </a:cubicBezTo>
                <a:cubicBezTo>
                  <a:pt x="41922" y="4975"/>
                  <a:pt x="42359" y="4792"/>
                  <a:pt x="42825" y="4787"/>
                </a:cubicBezTo>
                <a:lnTo>
                  <a:pt x="42837" y="4787"/>
                </a:lnTo>
                <a:cubicBezTo>
                  <a:pt x="43323" y="4787"/>
                  <a:pt x="43792" y="4996"/>
                  <a:pt x="44128" y="5356"/>
                </a:cubicBezTo>
                <a:lnTo>
                  <a:pt x="44177" y="5307"/>
                </a:lnTo>
                <a:cubicBezTo>
                  <a:pt x="43834" y="4934"/>
                  <a:pt x="43343" y="4718"/>
                  <a:pt x="42837" y="4718"/>
                </a:cubicBezTo>
                <a:lnTo>
                  <a:pt x="42825" y="4718"/>
                </a:lnTo>
                <a:cubicBezTo>
                  <a:pt x="42339" y="4722"/>
                  <a:pt x="41885" y="4914"/>
                  <a:pt x="41542" y="5258"/>
                </a:cubicBezTo>
                <a:cubicBezTo>
                  <a:pt x="41387" y="5118"/>
                  <a:pt x="41223" y="4992"/>
                  <a:pt x="41048" y="4877"/>
                </a:cubicBezTo>
                <a:cubicBezTo>
                  <a:pt x="41506" y="4387"/>
                  <a:pt x="42151" y="4106"/>
                  <a:pt x="42821" y="4101"/>
                </a:cubicBezTo>
                <a:close/>
                <a:moveTo>
                  <a:pt x="50762" y="5392"/>
                </a:moveTo>
                <a:cubicBezTo>
                  <a:pt x="51092" y="5392"/>
                  <a:pt x="51396" y="5534"/>
                  <a:pt x="51614" y="5780"/>
                </a:cubicBezTo>
                <a:cubicBezTo>
                  <a:pt x="51365" y="6099"/>
                  <a:pt x="51165" y="6458"/>
                  <a:pt x="51022" y="6854"/>
                </a:cubicBezTo>
                <a:cubicBezTo>
                  <a:pt x="50932" y="6846"/>
                  <a:pt x="50842" y="6842"/>
                  <a:pt x="50748" y="6842"/>
                </a:cubicBezTo>
                <a:lnTo>
                  <a:pt x="50724" y="6842"/>
                </a:lnTo>
                <a:cubicBezTo>
                  <a:pt x="50678" y="6842"/>
                  <a:pt x="50633" y="6846"/>
                  <a:pt x="50589" y="6846"/>
                </a:cubicBezTo>
                <a:cubicBezTo>
                  <a:pt x="50437" y="6429"/>
                  <a:pt x="50222" y="6050"/>
                  <a:pt x="49952" y="5718"/>
                </a:cubicBezTo>
                <a:cubicBezTo>
                  <a:pt x="50168" y="5510"/>
                  <a:pt x="50446" y="5396"/>
                  <a:pt x="50748" y="5392"/>
                </a:cubicBezTo>
                <a:cubicBezTo>
                  <a:pt x="50753" y="5392"/>
                  <a:pt x="50757" y="5392"/>
                  <a:pt x="50762" y="5392"/>
                </a:cubicBezTo>
                <a:close/>
                <a:moveTo>
                  <a:pt x="58663" y="4101"/>
                </a:moveTo>
                <a:cubicBezTo>
                  <a:pt x="59366" y="4101"/>
                  <a:pt x="60032" y="4404"/>
                  <a:pt x="60493" y="4926"/>
                </a:cubicBezTo>
                <a:cubicBezTo>
                  <a:pt x="59815" y="5384"/>
                  <a:pt x="59280" y="6053"/>
                  <a:pt x="58990" y="6854"/>
                </a:cubicBezTo>
                <a:cubicBezTo>
                  <a:pt x="58884" y="6846"/>
                  <a:pt x="58778" y="6842"/>
                  <a:pt x="58671" y="6842"/>
                </a:cubicBezTo>
                <a:lnTo>
                  <a:pt x="58643" y="6842"/>
                </a:lnTo>
                <a:cubicBezTo>
                  <a:pt x="58578" y="6842"/>
                  <a:pt x="58512" y="6846"/>
                  <a:pt x="58451" y="6850"/>
                </a:cubicBezTo>
                <a:cubicBezTo>
                  <a:pt x="58300" y="6442"/>
                  <a:pt x="58092" y="6070"/>
                  <a:pt x="57830" y="5743"/>
                </a:cubicBezTo>
                <a:lnTo>
                  <a:pt x="57830" y="5743"/>
                </a:lnTo>
                <a:lnTo>
                  <a:pt x="57834" y="5748"/>
                </a:lnTo>
                <a:cubicBezTo>
                  <a:pt x="58051" y="5518"/>
                  <a:pt x="58345" y="5396"/>
                  <a:pt x="58656" y="5392"/>
                </a:cubicBezTo>
                <a:cubicBezTo>
                  <a:pt x="58660" y="5392"/>
                  <a:pt x="58664" y="5392"/>
                  <a:pt x="58669" y="5392"/>
                </a:cubicBezTo>
                <a:cubicBezTo>
                  <a:pt x="59007" y="5392"/>
                  <a:pt x="59324" y="5542"/>
                  <a:pt x="59542" y="5801"/>
                </a:cubicBezTo>
                <a:lnTo>
                  <a:pt x="59595" y="5755"/>
                </a:lnTo>
                <a:cubicBezTo>
                  <a:pt x="59362" y="5478"/>
                  <a:pt x="59023" y="5322"/>
                  <a:pt x="58663" y="5322"/>
                </a:cubicBezTo>
                <a:lnTo>
                  <a:pt x="58656" y="5322"/>
                </a:lnTo>
                <a:cubicBezTo>
                  <a:pt x="58328" y="5326"/>
                  <a:pt x="58018" y="5458"/>
                  <a:pt x="57789" y="5690"/>
                </a:cubicBezTo>
                <a:cubicBezTo>
                  <a:pt x="57675" y="5556"/>
                  <a:pt x="57553" y="5424"/>
                  <a:pt x="57421" y="5302"/>
                </a:cubicBezTo>
                <a:cubicBezTo>
                  <a:pt x="57753" y="4975"/>
                  <a:pt x="58190" y="4792"/>
                  <a:pt x="58656" y="4787"/>
                </a:cubicBezTo>
                <a:lnTo>
                  <a:pt x="58663" y="4787"/>
                </a:lnTo>
                <a:cubicBezTo>
                  <a:pt x="59154" y="4787"/>
                  <a:pt x="59623" y="4996"/>
                  <a:pt x="59954" y="5356"/>
                </a:cubicBezTo>
                <a:lnTo>
                  <a:pt x="60007" y="5307"/>
                </a:lnTo>
                <a:cubicBezTo>
                  <a:pt x="59660" y="4934"/>
                  <a:pt x="59174" y="4718"/>
                  <a:pt x="58663" y="4718"/>
                </a:cubicBezTo>
                <a:lnTo>
                  <a:pt x="58652" y="4718"/>
                </a:lnTo>
                <a:cubicBezTo>
                  <a:pt x="58169" y="4722"/>
                  <a:pt x="57712" y="4914"/>
                  <a:pt x="57372" y="5258"/>
                </a:cubicBezTo>
                <a:cubicBezTo>
                  <a:pt x="57218" y="5118"/>
                  <a:pt x="57050" y="4992"/>
                  <a:pt x="56878" y="4877"/>
                </a:cubicBezTo>
                <a:cubicBezTo>
                  <a:pt x="57332" y="4387"/>
                  <a:pt x="57977" y="4106"/>
                  <a:pt x="58647" y="4101"/>
                </a:cubicBezTo>
                <a:close/>
                <a:moveTo>
                  <a:pt x="66583" y="5392"/>
                </a:moveTo>
                <a:cubicBezTo>
                  <a:pt x="66914" y="5392"/>
                  <a:pt x="67224" y="5535"/>
                  <a:pt x="67444" y="5780"/>
                </a:cubicBezTo>
                <a:cubicBezTo>
                  <a:pt x="67195" y="6099"/>
                  <a:pt x="66991" y="6458"/>
                  <a:pt x="66848" y="6854"/>
                </a:cubicBezTo>
                <a:cubicBezTo>
                  <a:pt x="66758" y="6846"/>
                  <a:pt x="66669" y="6842"/>
                  <a:pt x="66579" y="6842"/>
                </a:cubicBezTo>
                <a:lnTo>
                  <a:pt x="66554" y="6842"/>
                </a:lnTo>
                <a:cubicBezTo>
                  <a:pt x="66509" y="6842"/>
                  <a:pt x="66464" y="6846"/>
                  <a:pt x="66420" y="6846"/>
                </a:cubicBezTo>
                <a:cubicBezTo>
                  <a:pt x="66264" y="6429"/>
                  <a:pt x="66047" y="6050"/>
                  <a:pt x="65783" y="5718"/>
                </a:cubicBezTo>
                <a:cubicBezTo>
                  <a:pt x="65994" y="5510"/>
                  <a:pt x="66277" y="5396"/>
                  <a:pt x="66575" y="5392"/>
                </a:cubicBezTo>
                <a:close/>
                <a:moveTo>
                  <a:pt x="74494" y="4101"/>
                </a:moveTo>
                <a:cubicBezTo>
                  <a:pt x="75197" y="4101"/>
                  <a:pt x="75858" y="4404"/>
                  <a:pt x="76324" y="4926"/>
                </a:cubicBezTo>
                <a:cubicBezTo>
                  <a:pt x="75646" y="5384"/>
                  <a:pt x="75111" y="6053"/>
                  <a:pt x="74816" y="6854"/>
                </a:cubicBezTo>
                <a:cubicBezTo>
                  <a:pt x="74715" y="6846"/>
                  <a:pt x="74605" y="6842"/>
                  <a:pt x="74498" y="6842"/>
                </a:cubicBezTo>
                <a:lnTo>
                  <a:pt x="74473" y="6842"/>
                </a:lnTo>
                <a:cubicBezTo>
                  <a:pt x="74409" y="6842"/>
                  <a:pt x="74343" y="6846"/>
                  <a:pt x="74277" y="6850"/>
                </a:cubicBezTo>
                <a:cubicBezTo>
                  <a:pt x="74130" y="6442"/>
                  <a:pt x="73919" y="6070"/>
                  <a:pt x="73657" y="5743"/>
                </a:cubicBezTo>
                <a:lnTo>
                  <a:pt x="73657" y="5743"/>
                </a:lnTo>
                <a:lnTo>
                  <a:pt x="73661" y="5748"/>
                </a:lnTo>
                <a:cubicBezTo>
                  <a:pt x="73881" y="5518"/>
                  <a:pt x="74172" y="5396"/>
                  <a:pt x="74486" y="5392"/>
                </a:cubicBezTo>
                <a:lnTo>
                  <a:pt x="74494" y="5392"/>
                </a:lnTo>
                <a:cubicBezTo>
                  <a:pt x="74833" y="5392"/>
                  <a:pt x="75152" y="5539"/>
                  <a:pt x="75372" y="5801"/>
                </a:cubicBezTo>
                <a:lnTo>
                  <a:pt x="75425" y="5755"/>
                </a:lnTo>
                <a:cubicBezTo>
                  <a:pt x="75193" y="5478"/>
                  <a:pt x="74854" y="5322"/>
                  <a:pt x="74494" y="5322"/>
                </a:cubicBezTo>
                <a:lnTo>
                  <a:pt x="74486" y="5322"/>
                </a:lnTo>
                <a:cubicBezTo>
                  <a:pt x="74155" y="5326"/>
                  <a:pt x="73849" y="5458"/>
                  <a:pt x="73620" y="5690"/>
                </a:cubicBezTo>
                <a:cubicBezTo>
                  <a:pt x="73506" y="5556"/>
                  <a:pt x="73383" y="5424"/>
                  <a:pt x="73252" y="5302"/>
                </a:cubicBezTo>
                <a:cubicBezTo>
                  <a:pt x="73579" y="4975"/>
                  <a:pt x="74017" y="4792"/>
                  <a:pt x="74482" y="4787"/>
                </a:cubicBezTo>
                <a:lnTo>
                  <a:pt x="74494" y="4787"/>
                </a:lnTo>
                <a:cubicBezTo>
                  <a:pt x="74980" y="4787"/>
                  <a:pt x="75450" y="4996"/>
                  <a:pt x="75785" y="5356"/>
                </a:cubicBezTo>
                <a:lnTo>
                  <a:pt x="75834" y="5307"/>
                </a:lnTo>
                <a:cubicBezTo>
                  <a:pt x="75491" y="4934"/>
                  <a:pt x="75001" y="4718"/>
                  <a:pt x="74494" y="4718"/>
                </a:cubicBezTo>
                <a:lnTo>
                  <a:pt x="74482" y="4718"/>
                </a:lnTo>
                <a:cubicBezTo>
                  <a:pt x="73996" y="4722"/>
                  <a:pt x="73542" y="4914"/>
                  <a:pt x="73199" y="5258"/>
                </a:cubicBezTo>
                <a:cubicBezTo>
                  <a:pt x="73044" y="5118"/>
                  <a:pt x="72881" y="4992"/>
                  <a:pt x="72705" y="4877"/>
                </a:cubicBezTo>
                <a:cubicBezTo>
                  <a:pt x="73163" y="4387"/>
                  <a:pt x="73808" y="4106"/>
                  <a:pt x="74477" y="4101"/>
                </a:cubicBezTo>
                <a:close/>
                <a:moveTo>
                  <a:pt x="82419" y="5392"/>
                </a:moveTo>
                <a:cubicBezTo>
                  <a:pt x="82744" y="5392"/>
                  <a:pt x="83053" y="5534"/>
                  <a:pt x="83271" y="5780"/>
                </a:cubicBezTo>
                <a:cubicBezTo>
                  <a:pt x="83022" y="6099"/>
                  <a:pt x="82822" y="6458"/>
                  <a:pt x="82679" y="6854"/>
                </a:cubicBezTo>
                <a:cubicBezTo>
                  <a:pt x="82589" y="6846"/>
                  <a:pt x="82499" y="6842"/>
                  <a:pt x="82405" y="6842"/>
                </a:cubicBezTo>
                <a:lnTo>
                  <a:pt x="82381" y="6842"/>
                </a:lnTo>
                <a:cubicBezTo>
                  <a:pt x="82336" y="6842"/>
                  <a:pt x="82291" y="6846"/>
                  <a:pt x="82246" y="6846"/>
                </a:cubicBezTo>
                <a:cubicBezTo>
                  <a:pt x="82095" y="6429"/>
                  <a:pt x="81878" y="6050"/>
                  <a:pt x="81608" y="5718"/>
                </a:cubicBezTo>
                <a:cubicBezTo>
                  <a:pt x="81825" y="5510"/>
                  <a:pt x="82103" y="5396"/>
                  <a:pt x="82405" y="5392"/>
                </a:cubicBezTo>
                <a:cubicBezTo>
                  <a:pt x="82410" y="5392"/>
                  <a:pt x="82414" y="5392"/>
                  <a:pt x="82419" y="5392"/>
                </a:cubicBezTo>
                <a:close/>
                <a:moveTo>
                  <a:pt x="90321" y="4101"/>
                </a:moveTo>
                <a:cubicBezTo>
                  <a:pt x="91024" y="4101"/>
                  <a:pt x="91689" y="4404"/>
                  <a:pt x="92151" y="4926"/>
                </a:cubicBezTo>
                <a:cubicBezTo>
                  <a:pt x="91472" y="5384"/>
                  <a:pt x="90937" y="6053"/>
                  <a:pt x="90647" y="6854"/>
                </a:cubicBezTo>
                <a:cubicBezTo>
                  <a:pt x="90533" y="6846"/>
                  <a:pt x="90419" y="6842"/>
                  <a:pt x="90300" y="6842"/>
                </a:cubicBezTo>
                <a:cubicBezTo>
                  <a:pt x="90234" y="6842"/>
                  <a:pt x="90170" y="6846"/>
                  <a:pt x="90108" y="6850"/>
                </a:cubicBezTo>
                <a:cubicBezTo>
                  <a:pt x="89957" y="6442"/>
                  <a:pt x="89749" y="6070"/>
                  <a:pt x="89488" y="5743"/>
                </a:cubicBezTo>
                <a:lnTo>
                  <a:pt x="89488" y="5743"/>
                </a:lnTo>
                <a:lnTo>
                  <a:pt x="89491" y="5748"/>
                </a:lnTo>
                <a:cubicBezTo>
                  <a:pt x="89708" y="5518"/>
                  <a:pt x="90002" y="5396"/>
                  <a:pt x="90313" y="5392"/>
                </a:cubicBezTo>
                <a:lnTo>
                  <a:pt x="90321" y="5392"/>
                </a:lnTo>
                <a:cubicBezTo>
                  <a:pt x="90660" y="5392"/>
                  <a:pt x="90978" y="5539"/>
                  <a:pt x="91199" y="5801"/>
                </a:cubicBezTo>
                <a:lnTo>
                  <a:pt x="91252" y="5755"/>
                </a:lnTo>
                <a:cubicBezTo>
                  <a:pt x="91021" y="5481"/>
                  <a:pt x="90684" y="5322"/>
                  <a:pt x="90326" y="5322"/>
                </a:cubicBezTo>
                <a:cubicBezTo>
                  <a:pt x="90322" y="5322"/>
                  <a:pt x="90317" y="5322"/>
                  <a:pt x="90313" y="5322"/>
                </a:cubicBezTo>
                <a:cubicBezTo>
                  <a:pt x="89985" y="5326"/>
                  <a:pt x="89676" y="5458"/>
                  <a:pt x="89446" y="5690"/>
                </a:cubicBezTo>
                <a:cubicBezTo>
                  <a:pt x="89333" y="5556"/>
                  <a:pt x="89210" y="5424"/>
                  <a:pt x="89079" y="5302"/>
                </a:cubicBezTo>
                <a:cubicBezTo>
                  <a:pt x="89410" y="4975"/>
                  <a:pt x="89847" y="4792"/>
                  <a:pt x="90313" y="4787"/>
                </a:cubicBezTo>
                <a:lnTo>
                  <a:pt x="90321" y="4787"/>
                </a:lnTo>
                <a:cubicBezTo>
                  <a:pt x="90811" y="4787"/>
                  <a:pt x="91280" y="4996"/>
                  <a:pt x="91612" y="5356"/>
                </a:cubicBezTo>
                <a:lnTo>
                  <a:pt x="91665" y="5307"/>
                </a:lnTo>
                <a:cubicBezTo>
                  <a:pt x="91318" y="4934"/>
                  <a:pt x="90831" y="4718"/>
                  <a:pt x="90321" y="4718"/>
                </a:cubicBezTo>
                <a:lnTo>
                  <a:pt x="90308" y="4718"/>
                </a:lnTo>
                <a:cubicBezTo>
                  <a:pt x="89827" y="4722"/>
                  <a:pt x="89369" y="4914"/>
                  <a:pt x="89030" y="5258"/>
                </a:cubicBezTo>
                <a:cubicBezTo>
                  <a:pt x="88875" y="5118"/>
                  <a:pt x="88707" y="4992"/>
                  <a:pt x="88536" y="4877"/>
                </a:cubicBezTo>
                <a:cubicBezTo>
                  <a:pt x="88990" y="4387"/>
                  <a:pt x="89635" y="4106"/>
                  <a:pt x="90304" y="4101"/>
                </a:cubicBezTo>
                <a:close/>
                <a:moveTo>
                  <a:pt x="7251" y="4318"/>
                </a:moveTo>
                <a:cubicBezTo>
                  <a:pt x="8876" y="4318"/>
                  <a:pt x="10327" y="5331"/>
                  <a:pt x="10890" y="6854"/>
                </a:cubicBezTo>
                <a:cubicBezTo>
                  <a:pt x="10670" y="6870"/>
                  <a:pt x="10457" y="6903"/>
                  <a:pt x="10244" y="6956"/>
                </a:cubicBezTo>
                <a:cubicBezTo>
                  <a:pt x="9746" y="5755"/>
                  <a:pt x="8553" y="4959"/>
                  <a:pt x="7251" y="4959"/>
                </a:cubicBezTo>
                <a:lnTo>
                  <a:pt x="7230" y="4959"/>
                </a:lnTo>
                <a:cubicBezTo>
                  <a:pt x="5911" y="4967"/>
                  <a:pt x="4751" y="5755"/>
                  <a:pt x="4253" y="6968"/>
                </a:cubicBezTo>
                <a:cubicBezTo>
                  <a:pt x="4040" y="6915"/>
                  <a:pt x="3828" y="6879"/>
                  <a:pt x="3607" y="6858"/>
                </a:cubicBezTo>
                <a:cubicBezTo>
                  <a:pt x="4167" y="5347"/>
                  <a:pt x="5613" y="4330"/>
                  <a:pt x="7226" y="4318"/>
                </a:cubicBezTo>
                <a:close/>
                <a:moveTo>
                  <a:pt x="23077" y="4318"/>
                </a:moveTo>
                <a:cubicBezTo>
                  <a:pt x="24706" y="4318"/>
                  <a:pt x="26157" y="5331"/>
                  <a:pt x="26721" y="6854"/>
                </a:cubicBezTo>
                <a:cubicBezTo>
                  <a:pt x="26500" y="6870"/>
                  <a:pt x="26284" y="6903"/>
                  <a:pt x="26075" y="6956"/>
                </a:cubicBezTo>
                <a:cubicBezTo>
                  <a:pt x="25573" y="5755"/>
                  <a:pt x="24380" y="4959"/>
                  <a:pt x="23077" y="4959"/>
                </a:cubicBezTo>
                <a:lnTo>
                  <a:pt x="23057" y="4959"/>
                </a:lnTo>
                <a:cubicBezTo>
                  <a:pt x="21741" y="4967"/>
                  <a:pt x="20578" y="5755"/>
                  <a:pt x="20080" y="6968"/>
                </a:cubicBezTo>
                <a:cubicBezTo>
                  <a:pt x="19871" y="6915"/>
                  <a:pt x="19654" y="6879"/>
                  <a:pt x="19438" y="6858"/>
                </a:cubicBezTo>
                <a:cubicBezTo>
                  <a:pt x="19994" y="5347"/>
                  <a:pt x="21443" y="4330"/>
                  <a:pt x="23053" y="4318"/>
                </a:cubicBezTo>
                <a:close/>
                <a:moveTo>
                  <a:pt x="38908" y="4318"/>
                </a:moveTo>
                <a:cubicBezTo>
                  <a:pt x="40533" y="4318"/>
                  <a:pt x="41983" y="5331"/>
                  <a:pt x="42547" y="6854"/>
                </a:cubicBezTo>
                <a:cubicBezTo>
                  <a:pt x="42326" y="6870"/>
                  <a:pt x="42114" y="6903"/>
                  <a:pt x="41902" y="6956"/>
                </a:cubicBezTo>
                <a:cubicBezTo>
                  <a:pt x="41402" y="5757"/>
                  <a:pt x="40206" y="4959"/>
                  <a:pt x="38906" y="4959"/>
                </a:cubicBezTo>
                <a:cubicBezTo>
                  <a:pt x="38900" y="4959"/>
                  <a:pt x="38894" y="4959"/>
                  <a:pt x="38887" y="4959"/>
                </a:cubicBezTo>
                <a:cubicBezTo>
                  <a:pt x="37568" y="4967"/>
                  <a:pt x="36408" y="5755"/>
                  <a:pt x="35910" y="6968"/>
                </a:cubicBezTo>
                <a:cubicBezTo>
                  <a:pt x="35698" y="6915"/>
                  <a:pt x="35485" y="6879"/>
                  <a:pt x="35264" y="6858"/>
                </a:cubicBezTo>
                <a:cubicBezTo>
                  <a:pt x="35824" y="5347"/>
                  <a:pt x="37270" y="4330"/>
                  <a:pt x="38883" y="4318"/>
                </a:cubicBezTo>
                <a:close/>
                <a:moveTo>
                  <a:pt x="54735" y="4318"/>
                </a:moveTo>
                <a:cubicBezTo>
                  <a:pt x="56364" y="4318"/>
                  <a:pt x="57814" y="5331"/>
                  <a:pt x="58377" y="6854"/>
                </a:cubicBezTo>
                <a:cubicBezTo>
                  <a:pt x="58157" y="6870"/>
                  <a:pt x="57941" y="6903"/>
                  <a:pt x="57732" y="6956"/>
                </a:cubicBezTo>
                <a:cubicBezTo>
                  <a:pt x="57233" y="5757"/>
                  <a:pt x="56036" y="4959"/>
                  <a:pt x="54733" y="4959"/>
                </a:cubicBezTo>
                <a:cubicBezTo>
                  <a:pt x="54727" y="4959"/>
                  <a:pt x="54720" y="4959"/>
                  <a:pt x="54714" y="4959"/>
                </a:cubicBezTo>
                <a:cubicBezTo>
                  <a:pt x="53399" y="4967"/>
                  <a:pt x="52235" y="5755"/>
                  <a:pt x="51736" y="6968"/>
                </a:cubicBezTo>
                <a:cubicBezTo>
                  <a:pt x="51528" y="6915"/>
                  <a:pt x="51312" y="6879"/>
                  <a:pt x="51095" y="6858"/>
                </a:cubicBezTo>
                <a:cubicBezTo>
                  <a:pt x="51651" y="5347"/>
                  <a:pt x="53101" y="4330"/>
                  <a:pt x="54710" y="4318"/>
                </a:cubicBezTo>
                <a:close/>
                <a:moveTo>
                  <a:pt x="70565" y="4318"/>
                </a:moveTo>
                <a:cubicBezTo>
                  <a:pt x="72190" y="4318"/>
                  <a:pt x="73644" y="5331"/>
                  <a:pt x="74204" y="6854"/>
                </a:cubicBezTo>
                <a:cubicBezTo>
                  <a:pt x="73987" y="6870"/>
                  <a:pt x="73772" y="6903"/>
                  <a:pt x="73559" y="6956"/>
                </a:cubicBezTo>
                <a:cubicBezTo>
                  <a:pt x="73058" y="5757"/>
                  <a:pt x="71867" y="4959"/>
                  <a:pt x="70564" y="4959"/>
                </a:cubicBezTo>
                <a:cubicBezTo>
                  <a:pt x="70557" y="4959"/>
                  <a:pt x="70551" y="4959"/>
                  <a:pt x="70545" y="4959"/>
                </a:cubicBezTo>
                <a:cubicBezTo>
                  <a:pt x="69225" y="4967"/>
                  <a:pt x="68066" y="5755"/>
                  <a:pt x="67567" y="6968"/>
                </a:cubicBezTo>
                <a:cubicBezTo>
                  <a:pt x="67355" y="6915"/>
                  <a:pt x="67142" y="6879"/>
                  <a:pt x="66922" y="6858"/>
                </a:cubicBezTo>
                <a:cubicBezTo>
                  <a:pt x="67481" y="5347"/>
                  <a:pt x="68927" y="4330"/>
                  <a:pt x="70541" y="4318"/>
                </a:cubicBezTo>
                <a:close/>
                <a:moveTo>
                  <a:pt x="86396" y="4318"/>
                </a:moveTo>
                <a:cubicBezTo>
                  <a:pt x="88021" y="4318"/>
                  <a:pt x="89471" y="5331"/>
                  <a:pt x="90034" y="6854"/>
                </a:cubicBezTo>
                <a:cubicBezTo>
                  <a:pt x="89814" y="6870"/>
                  <a:pt x="89597" y="6903"/>
                  <a:pt x="89389" y="6956"/>
                </a:cubicBezTo>
                <a:cubicBezTo>
                  <a:pt x="88889" y="5757"/>
                  <a:pt x="87694" y="4959"/>
                  <a:pt x="86390" y="4959"/>
                </a:cubicBezTo>
                <a:cubicBezTo>
                  <a:pt x="86384" y="4959"/>
                  <a:pt x="86378" y="4959"/>
                  <a:pt x="86371" y="4959"/>
                </a:cubicBezTo>
                <a:cubicBezTo>
                  <a:pt x="85056" y="4967"/>
                  <a:pt x="83892" y="5755"/>
                  <a:pt x="83393" y="6968"/>
                </a:cubicBezTo>
                <a:cubicBezTo>
                  <a:pt x="83186" y="6915"/>
                  <a:pt x="82969" y="6879"/>
                  <a:pt x="82752" y="6858"/>
                </a:cubicBezTo>
                <a:cubicBezTo>
                  <a:pt x="83308" y="5347"/>
                  <a:pt x="84758" y="4330"/>
                  <a:pt x="86371" y="4318"/>
                </a:cubicBezTo>
                <a:close/>
                <a:moveTo>
                  <a:pt x="7251" y="5028"/>
                </a:moveTo>
                <a:cubicBezTo>
                  <a:pt x="8521" y="5028"/>
                  <a:pt x="9685" y="5805"/>
                  <a:pt x="10175" y="6973"/>
                </a:cubicBezTo>
                <a:cubicBezTo>
                  <a:pt x="9963" y="7030"/>
                  <a:pt x="9754" y="7103"/>
                  <a:pt x="9554" y="7193"/>
                </a:cubicBezTo>
                <a:cubicBezTo>
                  <a:pt x="9154" y="6274"/>
                  <a:pt x="8259" y="5686"/>
                  <a:pt x="7251" y="5686"/>
                </a:cubicBezTo>
                <a:lnTo>
                  <a:pt x="7234" y="5686"/>
                </a:lnTo>
                <a:cubicBezTo>
                  <a:pt x="6229" y="5694"/>
                  <a:pt x="5331" y="6291"/>
                  <a:pt x="4939" y="7213"/>
                </a:cubicBezTo>
                <a:cubicBezTo>
                  <a:pt x="4739" y="7124"/>
                  <a:pt x="4531" y="7046"/>
                  <a:pt x="4318" y="6985"/>
                </a:cubicBezTo>
                <a:cubicBezTo>
                  <a:pt x="4808" y="5805"/>
                  <a:pt x="5944" y="5037"/>
                  <a:pt x="7230" y="5028"/>
                </a:cubicBezTo>
                <a:close/>
                <a:moveTo>
                  <a:pt x="23077" y="5028"/>
                </a:moveTo>
                <a:cubicBezTo>
                  <a:pt x="24352" y="5028"/>
                  <a:pt x="25515" y="5805"/>
                  <a:pt x="26005" y="6973"/>
                </a:cubicBezTo>
                <a:cubicBezTo>
                  <a:pt x="25790" y="7030"/>
                  <a:pt x="25581" y="7103"/>
                  <a:pt x="25381" y="7193"/>
                </a:cubicBezTo>
                <a:cubicBezTo>
                  <a:pt x="24981" y="6274"/>
                  <a:pt x="24086" y="5686"/>
                  <a:pt x="23081" y="5686"/>
                </a:cubicBezTo>
                <a:lnTo>
                  <a:pt x="23065" y="5686"/>
                </a:lnTo>
                <a:cubicBezTo>
                  <a:pt x="22056" y="5694"/>
                  <a:pt x="21162" y="6291"/>
                  <a:pt x="20766" y="7213"/>
                </a:cubicBezTo>
                <a:cubicBezTo>
                  <a:pt x="20570" y="7124"/>
                  <a:pt x="20361" y="7046"/>
                  <a:pt x="20148" y="6985"/>
                </a:cubicBezTo>
                <a:cubicBezTo>
                  <a:pt x="20639" y="5805"/>
                  <a:pt x="21775" y="5037"/>
                  <a:pt x="23061" y="5028"/>
                </a:cubicBezTo>
                <a:close/>
                <a:moveTo>
                  <a:pt x="38908" y="5028"/>
                </a:moveTo>
                <a:cubicBezTo>
                  <a:pt x="40178" y="5028"/>
                  <a:pt x="41342" y="5805"/>
                  <a:pt x="41832" y="6973"/>
                </a:cubicBezTo>
                <a:cubicBezTo>
                  <a:pt x="41620" y="7030"/>
                  <a:pt x="41411" y="7103"/>
                  <a:pt x="41211" y="7193"/>
                </a:cubicBezTo>
                <a:cubicBezTo>
                  <a:pt x="40812" y="6274"/>
                  <a:pt x="39917" y="5686"/>
                  <a:pt x="38908" y="5686"/>
                </a:cubicBezTo>
                <a:lnTo>
                  <a:pt x="38891" y="5686"/>
                </a:lnTo>
                <a:cubicBezTo>
                  <a:pt x="37887" y="5694"/>
                  <a:pt x="36989" y="6291"/>
                  <a:pt x="36597" y="7213"/>
                </a:cubicBezTo>
                <a:cubicBezTo>
                  <a:pt x="36396" y="7124"/>
                  <a:pt x="36188" y="7046"/>
                  <a:pt x="35975" y="6985"/>
                </a:cubicBezTo>
                <a:cubicBezTo>
                  <a:pt x="36465" y="5805"/>
                  <a:pt x="37601" y="5037"/>
                  <a:pt x="38887" y="5028"/>
                </a:cubicBezTo>
                <a:close/>
                <a:moveTo>
                  <a:pt x="54735" y="5028"/>
                </a:moveTo>
                <a:cubicBezTo>
                  <a:pt x="56009" y="5028"/>
                  <a:pt x="57172" y="5805"/>
                  <a:pt x="57663" y="6973"/>
                </a:cubicBezTo>
                <a:cubicBezTo>
                  <a:pt x="57446" y="7030"/>
                  <a:pt x="57242" y="7103"/>
                  <a:pt x="57038" y="7193"/>
                </a:cubicBezTo>
                <a:cubicBezTo>
                  <a:pt x="56637" y="6274"/>
                  <a:pt x="55743" y="5686"/>
                  <a:pt x="54739" y="5686"/>
                </a:cubicBezTo>
                <a:lnTo>
                  <a:pt x="54722" y="5686"/>
                </a:lnTo>
                <a:cubicBezTo>
                  <a:pt x="53713" y="5694"/>
                  <a:pt x="52819" y="6291"/>
                  <a:pt x="52422" y="7213"/>
                </a:cubicBezTo>
                <a:cubicBezTo>
                  <a:pt x="52226" y="7124"/>
                  <a:pt x="52018" y="7046"/>
                  <a:pt x="51806" y="6985"/>
                </a:cubicBezTo>
                <a:cubicBezTo>
                  <a:pt x="52296" y="5805"/>
                  <a:pt x="53432" y="5037"/>
                  <a:pt x="54718" y="5028"/>
                </a:cubicBezTo>
                <a:close/>
                <a:moveTo>
                  <a:pt x="70565" y="5028"/>
                </a:moveTo>
                <a:cubicBezTo>
                  <a:pt x="71836" y="5028"/>
                  <a:pt x="72999" y="5805"/>
                  <a:pt x="73489" y="6973"/>
                </a:cubicBezTo>
                <a:cubicBezTo>
                  <a:pt x="73277" y="7030"/>
                  <a:pt x="73069" y="7103"/>
                  <a:pt x="72869" y="7193"/>
                </a:cubicBezTo>
                <a:cubicBezTo>
                  <a:pt x="72468" y="6274"/>
                  <a:pt x="71574" y="5686"/>
                  <a:pt x="70565" y="5686"/>
                </a:cubicBezTo>
                <a:lnTo>
                  <a:pt x="70549" y="5686"/>
                </a:lnTo>
                <a:cubicBezTo>
                  <a:pt x="69544" y="5694"/>
                  <a:pt x="68645" y="6291"/>
                  <a:pt x="68253" y="7213"/>
                </a:cubicBezTo>
                <a:cubicBezTo>
                  <a:pt x="68053" y="7124"/>
                  <a:pt x="67845" y="7046"/>
                  <a:pt x="67632" y="6985"/>
                </a:cubicBezTo>
                <a:cubicBezTo>
                  <a:pt x="68123" y="5805"/>
                  <a:pt x="69258" y="5037"/>
                  <a:pt x="70545" y="5028"/>
                </a:cubicBezTo>
                <a:close/>
                <a:moveTo>
                  <a:pt x="86392" y="5028"/>
                </a:moveTo>
                <a:cubicBezTo>
                  <a:pt x="87666" y="5028"/>
                  <a:pt x="88830" y="5805"/>
                  <a:pt x="89320" y="6973"/>
                </a:cubicBezTo>
                <a:cubicBezTo>
                  <a:pt x="89103" y="7030"/>
                  <a:pt x="88899" y="7103"/>
                  <a:pt x="88695" y="7193"/>
                </a:cubicBezTo>
                <a:cubicBezTo>
                  <a:pt x="88295" y="6274"/>
                  <a:pt x="87401" y="5686"/>
                  <a:pt x="86396" y="5686"/>
                </a:cubicBezTo>
                <a:lnTo>
                  <a:pt x="86379" y="5686"/>
                </a:lnTo>
                <a:cubicBezTo>
                  <a:pt x="85371" y="5694"/>
                  <a:pt x="84476" y="6291"/>
                  <a:pt x="84080" y="7213"/>
                </a:cubicBezTo>
                <a:cubicBezTo>
                  <a:pt x="83884" y="7124"/>
                  <a:pt x="83676" y="7046"/>
                  <a:pt x="83463" y="6985"/>
                </a:cubicBezTo>
                <a:cubicBezTo>
                  <a:pt x="83953" y="5805"/>
                  <a:pt x="85088" y="5037"/>
                  <a:pt x="86375" y="5028"/>
                </a:cubicBezTo>
                <a:close/>
                <a:moveTo>
                  <a:pt x="15219" y="4318"/>
                </a:moveTo>
                <a:cubicBezTo>
                  <a:pt x="16845" y="4318"/>
                  <a:pt x="18295" y="5331"/>
                  <a:pt x="18858" y="6850"/>
                </a:cubicBezTo>
                <a:cubicBezTo>
                  <a:pt x="18638" y="6862"/>
                  <a:pt x="18421" y="6895"/>
                  <a:pt x="18209" y="6944"/>
                </a:cubicBezTo>
                <a:cubicBezTo>
                  <a:pt x="17698" y="5735"/>
                  <a:pt x="16534" y="4959"/>
                  <a:pt x="15219" y="4959"/>
                </a:cubicBezTo>
                <a:lnTo>
                  <a:pt x="15198" y="4959"/>
                </a:lnTo>
                <a:cubicBezTo>
                  <a:pt x="13892" y="4967"/>
                  <a:pt x="12728" y="5752"/>
                  <a:pt x="12225" y="6956"/>
                </a:cubicBezTo>
                <a:lnTo>
                  <a:pt x="12291" y="6985"/>
                </a:lnTo>
                <a:cubicBezTo>
                  <a:pt x="12781" y="5805"/>
                  <a:pt x="13920" y="5037"/>
                  <a:pt x="15198" y="5028"/>
                </a:cubicBezTo>
                <a:lnTo>
                  <a:pt x="15219" y="5028"/>
                </a:lnTo>
                <a:cubicBezTo>
                  <a:pt x="16502" y="5028"/>
                  <a:pt x="17641" y="5784"/>
                  <a:pt x="18139" y="6960"/>
                </a:cubicBezTo>
                <a:cubicBezTo>
                  <a:pt x="17923" y="7013"/>
                  <a:pt x="17715" y="7083"/>
                  <a:pt x="17515" y="7173"/>
                </a:cubicBezTo>
                <a:cubicBezTo>
                  <a:pt x="17106" y="6266"/>
                  <a:pt x="16212" y="5686"/>
                  <a:pt x="15219" y="5686"/>
                </a:cubicBezTo>
                <a:lnTo>
                  <a:pt x="15203" y="5686"/>
                </a:lnTo>
                <a:cubicBezTo>
                  <a:pt x="14190" y="5694"/>
                  <a:pt x="13287" y="6299"/>
                  <a:pt x="12900" y="7234"/>
                </a:cubicBezTo>
                <a:cubicBezTo>
                  <a:pt x="12487" y="7034"/>
                  <a:pt x="12042" y="6907"/>
                  <a:pt x="11576" y="6862"/>
                </a:cubicBezTo>
                <a:cubicBezTo>
                  <a:pt x="12131" y="5347"/>
                  <a:pt x="13577" y="4330"/>
                  <a:pt x="15194" y="4318"/>
                </a:cubicBezTo>
                <a:close/>
                <a:moveTo>
                  <a:pt x="31044" y="4317"/>
                </a:moveTo>
                <a:cubicBezTo>
                  <a:pt x="32670" y="4317"/>
                  <a:pt x="34124" y="5328"/>
                  <a:pt x="34689" y="6850"/>
                </a:cubicBezTo>
                <a:cubicBezTo>
                  <a:pt x="34469" y="6862"/>
                  <a:pt x="34248" y="6895"/>
                  <a:pt x="34035" y="6944"/>
                </a:cubicBezTo>
                <a:cubicBezTo>
                  <a:pt x="33528" y="5735"/>
                  <a:pt x="32365" y="4959"/>
                  <a:pt x="31050" y="4959"/>
                </a:cubicBezTo>
                <a:lnTo>
                  <a:pt x="31029" y="4959"/>
                </a:lnTo>
                <a:cubicBezTo>
                  <a:pt x="29722" y="4967"/>
                  <a:pt x="28554" y="5752"/>
                  <a:pt x="28052" y="6956"/>
                </a:cubicBezTo>
                <a:lnTo>
                  <a:pt x="28118" y="6985"/>
                </a:lnTo>
                <a:cubicBezTo>
                  <a:pt x="28608" y="5805"/>
                  <a:pt x="29751" y="5037"/>
                  <a:pt x="31029" y="5028"/>
                </a:cubicBezTo>
                <a:lnTo>
                  <a:pt x="31050" y="5028"/>
                </a:lnTo>
                <a:cubicBezTo>
                  <a:pt x="32333" y="5028"/>
                  <a:pt x="33468" y="5784"/>
                  <a:pt x="33970" y="6960"/>
                </a:cubicBezTo>
                <a:cubicBezTo>
                  <a:pt x="33754" y="7013"/>
                  <a:pt x="33545" y="7083"/>
                  <a:pt x="33341" y="7173"/>
                </a:cubicBezTo>
                <a:cubicBezTo>
                  <a:pt x="32936" y="6266"/>
                  <a:pt x="32042" y="5686"/>
                  <a:pt x="31050" y="5686"/>
                </a:cubicBezTo>
                <a:lnTo>
                  <a:pt x="31034" y="5686"/>
                </a:lnTo>
                <a:cubicBezTo>
                  <a:pt x="30020" y="5694"/>
                  <a:pt x="29117" y="6299"/>
                  <a:pt x="28730" y="7234"/>
                </a:cubicBezTo>
                <a:cubicBezTo>
                  <a:pt x="28318" y="7034"/>
                  <a:pt x="27868" y="6907"/>
                  <a:pt x="27407" y="6862"/>
                </a:cubicBezTo>
                <a:cubicBezTo>
                  <a:pt x="27962" y="5347"/>
                  <a:pt x="29404" y="4330"/>
                  <a:pt x="31025" y="4318"/>
                </a:cubicBezTo>
                <a:cubicBezTo>
                  <a:pt x="31031" y="4317"/>
                  <a:pt x="31038" y="4317"/>
                  <a:pt x="31044" y="4317"/>
                </a:cubicBezTo>
                <a:close/>
                <a:moveTo>
                  <a:pt x="46876" y="4318"/>
                </a:moveTo>
                <a:cubicBezTo>
                  <a:pt x="48501" y="4318"/>
                  <a:pt x="49952" y="5331"/>
                  <a:pt x="50516" y="6850"/>
                </a:cubicBezTo>
                <a:cubicBezTo>
                  <a:pt x="50295" y="6862"/>
                  <a:pt x="50079" y="6895"/>
                  <a:pt x="49866" y="6944"/>
                </a:cubicBezTo>
                <a:cubicBezTo>
                  <a:pt x="49359" y="5735"/>
                  <a:pt x="48192" y="4959"/>
                  <a:pt x="46876" y="4959"/>
                </a:cubicBezTo>
                <a:lnTo>
                  <a:pt x="46856" y="4959"/>
                </a:lnTo>
                <a:cubicBezTo>
                  <a:pt x="45549" y="4967"/>
                  <a:pt x="44384" y="5752"/>
                  <a:pt x="43883" y="6956"/>
                </a:cubicBezTo>
                <a:lnTo>
                  <a:pt x="43948" y="6985"/>
                </a:lnTo>
                <a:cubicBezTo>
                  <a:pt x="44438" y="5805"/>
                  <a:pt x="45577" y="5037"/>
                  <a:pt x="46856" y="5028"/>
                </a:cubicBezTo>
                <a:lnTo>
                  <a:pt x="46876" y="5028"/>
                </a:lnTo>
                <a:cubicBezTo>
                  <a:pt x="48163" y="5028"/>
                  <a:pt x="49298" y="5784"/>
                  <a:pt x="49796" y="6960"/>
                </a:cubicBezTo>
                <a:cubicBezTo>
                  <a:pt x="49580" y="7013"/>
                  <a:pt x="49372" y="7083"/>
                  <a:pt x="49172" y="7173"/>
                </a:cubicBezTo>
                <a:cubicBezTo>
                  <a:pt x="48763" y="6266"/>
                  <a:pt x="47869" y="5686"/>
                  <a:pt x="46876" y="5686"/>
                </a:cubicBezTo>
                <a:lnTo>
                  <a:pt x="46860" y="5686"/>
                </a:lnTo>
                <a:cubicBezTo>
                  <a:pt x="45847" y="5694"/>
                  <a:pt x="44944" y="6299"/>
                  <a:pt x="44556" y="7234"/>
                </a:cubicBezTo>
                <a:cubicBezTo>
                  <a:pt x="44144" y="7034"/>
                  <a:pt x="43698" y="6907"/>
                  <a:pt x="43233" y="6862"/>
                </a:cubicBezTo>
                <a:cubicBezTo>
                  <a:pt x="43788" y="5347"/>
                  <a:pt x="45234" y="4330"/>
                  <a:pt x="46852" y="4318"/>
                </a:cubicBezTo>
                <a:close/>
                <a:moveTo>
                  <a:pt x="62707" y="4318"/>
                </a:moveTo>
                <a:cubicBezTo>
                  <a:pt x="64328" y="4318"/>
                  <a:pt x="65783" y="5331"/>
                  <a:pt x="66346" y="6850"/>
                </a:cubicBezTo>
                <a:cubicBezTo>
                  <a:pt x="66126" y="6862"/>
                  <a:pt x="65905" y="6895"/>
                  <a:pt x="65693" y="6944"/>
                </a:cubicBezTo>
                <a:cubicBezTo>
                  <a:pt x="65186" y="5735"/>
                  <a:pt x="64022" y="4959"/>
                  <a:pt x="62707" y="4959"/>
                </a:cubicBezTo>
                <a:lnTo>
                  <a:pt x="62686" y="4959"/>
                </a:lnTo>
                <a:cubicBezTo>
                  <a:pt x="61380" y="4967"/>
                  <a:pt x="60211" y="5752"/>
                  <a:pt x="59709" y="6956"/>
                </a:cubicBezTo>
                <a:lnTo>
                  <a:pt x="59774" y="6985"/>
                </a:lnTo>
                <a:cubicBezTo>
                  <a:pt x="60264" y="5805"/>
                  <a:pt x="61408" y="5037"/>
                  <a:pt x="62686" y="5028"/>
                </a:cubicBezTo>
                <a:lnTo>
                  <a:pt x="62707" y="5028"/>
                </a:lnTo>
                <a:cubicBezTo>
                  <a:pt x="63989" y="5028"/>
                  <a:pt x="65125" y="5784"/>
                  <a:pt x="65627" y="6960"/>
                </a:cubicBezTo>
                <a:cubicBezTo>
                  <a:pt x="65410" y="7013"/>
                  <a:pt x="65202" y="7083"/>
                  <a:pt x="64999" y="7173"/>
                </a:cubicBezTo>
                <a:cubicBezTo>
                  <a:pt x="64594" y="6266"/>
                  <a:pt x="63700" y="5686"/>
                  <a:pt x="62707" y="5686"/>
                </a:cubicBezTo>
                <a:lnTo>
                  <a:pt x="62690" y="5686"/>
                </a:lnTo>
                <a:cubicBezTo>
                  <a:pt x="61678" y="5694"/>
                  <a:pt x="60775" y="6299"/>
                  <a:pt x="60387" y="7234"/>
                </a:cubicBezTo>
                <a:cubicBezTo>
                  <a:pt x="59975" y="7034"/>
                  <a:pt x="59525" y="6907"/>
                  <a:pt x="59063" y="6862"/>
                </a:cubicBezTo>
                <a:cubicBezTo>
                  <a:pt x="59619" y="5347"/>
                  <a:pt x="61065" y="4330"/>
                  <a:pt x="62682" y="4318"/>
                </a:cubicBezTo>
                <a:close/>
                <a:moveTo>
                  <a:pt x="78534" y="4318"/>
                </a:moveTo>
                <a:cubicBezTo>
                  <a:pt x="80159" y="4318"/>
                  <a:pt x="81608" y="5331"/>
                  <a:pt x="82172" y="6850"/>
                </a:cubicBezTo>
                <a:cubicBezTo>
                  <a:pt x="81952" y="6862"/>
                  <a:pt x="81736" y="6895"/>
                  <a:pt x="81523" y="6944"/>
                </a:cubicBezTo>
                <a:cubicBezTo>
                  <a:pt x="81016" y="5735"/>
                  <a:pt x="79849" y="4959"/>
                  <a:pt x="78534" y="4959"/>
                </a:cubicBezTo>
                <a:lnTo>
                  <a:pt x="78513" y="4959"/>
                </a:lnTo>
                <a:cubicBezTo>
                  <a:pt x="77206" y="4967"/>
                  <a:pt x="76042" y="5752"/>
                  <a:pt x="75540" y="6956"/>
                </a:cubicBezTo>
                <a:lnTo>
                  <a:pt x="75605" y="6985"/>
                </a:lnTo>
                <a:cubicBezTo>
                  <a:pt x="76095" y="5805"/>
                  <a:pt x="77235" y="5037"/>
                  <a:pt x="78513" y="5028"/>
                </a:cubicBezTo>
                <a:lnTo>
                  <a:pt x="78534" y="5028"/>
                </a:lnTo>
                <a:cubicBezTo>
                  <a:pt x="79820" y="5028"/>
                  <a:pt x="80956" y="5784"/>
                  <a:pt x="81454" y="6960"/>
                </a:cubicBezTo>
                <a:cubicBezTo>
                  <a:pt x="81237" y="7013"/>
                  <a:pt x="81029" y="7083"/>
                  <a:pt x="80829" y="7173"/>
                </a:cubicBezTo>
                <a:cubicBezTo>
                  <a:pt x="80422" y="6265"/>
                  <a:pt x="79524" y="5686"/>
                  <a:pt x="78527" y="5686"/>
                </a:cubicBezTo>
                <a:cubicBezTo>
                  <a:pt x="78524" y="5686"/>
                  <a:pt x="78520" y="5686"/>
                  <a:pt x="78517" y="5686"/>
                </a:cubicBezTo>
                <a:cubicBezTo>
                  <a:pt x="77504" y="5694"/>
                  <a:pt x="76601" y="6299"/>
                  <a:pt x="76213" y="7234"/>
                </a:cubicBezTo>
                <a:cubicBezTo>
                  <a:pt x="75801" y="7034"/>
                  <a:pt x="75356" y="6907"/>
                  <a:pt x="74890" y="6862"/>
                </a:cubicBezTo>
                <a:cubicBezTo>
                  <a:pt x="75446" y="5347"/>
                  <a:pt x="76892" y="4330"/>
                  <a:pt x="78509" y="4318"/>
                </a:cubicBezTo>
                <a:close/>
                <a:moveTo>
                  <a:pt x="94364" y="4318"/>
                </a:moveTo>
                <a:cubicBezTo>
                  <a:pt x="95985" y="4318"/>
                  <a:pt x="97439" y="5331"/>
                  <a:pt x="98003" y="6850"/>
                </a:cubicBezTo>
                <a:cubicBezTo>
                  <a:pt x="97782" y="6862"/>
                  <a:pt x="97562" y="6895"/>
                  <a:pt x="97350" y="6944"/>
                </a:cubicBezTo>
                <a:cubicBezTo>
                  <a:pt x="96843" y="5735"/>
                  <a:pt x="95680" y="4959"/>
                  <a:pt x="94364" y="4959"/>
                </a:cubicBezTo>
                <a:lnTo>
                  <a:pt x="94344" y="4959"/>
                </a:lnTo>
                <a:cubicBezTo>
                  <a:pt x="93037" y="4967"/>
                  <a:pt x="91868" y="5752"/>
                  <a:pt x="91367" y="6956"/>
                </a:cubicBezTo>
                <a:lnTo>
                  <a:pt x="91431" y="6985"/>
                </a:lnTo>
                <a:cubicBezTo>
                  <a:pt x="91921" y="5805"/>
                  <a:pt x="93065" y="5037"/>
                  <a:pt x="94344" y="5028"/>
                </a:cubicBezTo>
                <a:lnTo>
                  <a:pt x="94364" y="5028"/>
                </a:lnTo>
                <a:cubicBezTo>
                  <a:pt x="95646" y="5028"/>
                  <a:pt x="96782" y="5784"/>
                  <a:pt x="97284" y="6960"/>
                </a:cubicBezTo>
                <a:cubicBezTo>
                  <a:pt x="97068" y="7013"/>
                  <a:pt x="96860" y="7083"/>
                  <a:pt x="96655" y="7173"/>
                </a:cubicBezTo>
                <a:cubicBezTo>
                  <a:pt x="96251" y="6266"/>
                  <a:pt x="95356" y="5686"/>
                  <a:pt x="94364" y="5686"/>
                </a:cubicBezTo>
                <a:lnTo>
                  <a:pt x="94347" y="5686"/>
                </a:lnTo>
                <a:cubicBezTo>
                  <a:pt x="93335" y="5694"/>
                  <a:pt x="92432" y="6299"/>
                  <a:pt x="92044" y="7234"/>
                </a:cubicBezTo>
                <a:cubicBezTo>
                  <a:pt x="91631" y="7034"/>
                  <a:pt x="91182" y="6907"/>
                  <a:pt x="90721" y="6862"/>
                </a:cubicBezTo>
                <a:cubicBezTo>
                  <a:pt x="91276" y="5347"/>
                  <a:pt x="92722" y="4330"/>
                  <a:pt x="94340" y="4318"/>
                </a:cubicBezTo>
                <a:close/>
                <a:moveTo>
                  <a:pt x="7251" y="5755"/>
                </a:moveTo>
                <a:cubicBezTo>
                  <a:pt x="8231" y="5755"/>
                  <a:pt x="9101" y="6331"/>
                  <a:pt x="9489" y="7226"/>
                </a:cubicBezTo>
                <a:cubicBezTo>
                  <a:pt x="9301" y="7316"/>
                  <a:pt x="9121" y="7418"/>
                  <a:pt x="8949" y="7537"/>
                </a:cubicBezTo>
                <a:cubicBezTo>
                  <a:pt x="8678" y="6840"/>
                  <a:pt x="8010" y="6376"/>
                  <a:pt x="7258" y="6376"/>
                </a:cubicBezTo>
                <a:cubicBezTo>
                  <a:pt x="7251" y="6376"/>
                  <a:pt x="7245" y="6376"/>
                  <a:pt x="7239" y="6376"/>
                </a:cubicBezTo>
                <a:cubicBezTo>
                  <a:pt x="6483" y="6380"/>
                  <a:pt x="5805" y="6858"/>
                  <a:pt x="5539" y="7565"/>
                </a:cubicBezTo>
                <a:cubicBezTo>
                  <a:pt x="5368" y="7442"/>
                  <a:pt x="5188" y="7336"/>
                  <a:pt x="5000" y="7246"/>
                </a:cubicBezTo>
                <a:cubicBezTo>
                  <a:pt x="5384" y="6348"/>
                  <a:pt x="6254" y="5763"/>
                  <a:pt x="7234" y="5755"/>
                </a:cubicBezTo>
                <a:close/>
                <a:moveTo>
                  <a:pt x="23075" y="5755"/>
                </a:moveTo>
                <a:cubicBezTo>
                  <a:pt x="24056" y="5755"/>
                  <a:pt x="24928" y="6326"/>
                  <a:pt x="25319" y="7226"/>
                </a:cubicBezTo>
                <a:cubicBezTo>
                  <a:pt x="25132" y="7316"/>
                  <a:pt x="24952" y="7418"/>
                  <a:pt x="24780" y="7537"/>
                </a:cubicBezTo>
                <a:cubicBezTo>
                  <a:pt x="24507" y="6838"/>
                  <a:pt x="23833" y="6376"/>
                  <a:pt x="23077" y="6376"/>
                </a:cubicBezTo>
                <a:lnTo>
                  <a:pt x="23070" y="6376"/>
                </a:lnTo>
                <a:cubicBezTo>
                  <a:pt x="22310" y="6380"/>
                  <a:pt x="21632" y="6858"/>
                  <a:pt x="21370" y="7565"/>
                </a:cubicBezTo>
                <a:cubicBezTo>
                  <a:pt x="21198" y="7442"/>
                  <a:pt x="21019" y="7336"/>
                  <a:pt x="20831" y="7246"/>
                </a:cubicBezTo>
                <a:cubicBezTo>
                  <a:pt x="21211" y="6348"/>
                  <a:pt x="22084" y="5763"/>
                  <a:pt x="23065" y="5755"/>
                </a:cubicBezTo>
                <a:cubicBezTo>
                  <a:pt x="23068" y="5755"/>
                  <a:pt x="23071" y="5755"/>
                  <a:pt x="23075" y="5755"/>
                </a:cubicBezTo>
                <a:close/>
                <a:moveTo>
                  <a:pt x="38908" y="5755"/>
                </a:moveTo>
                <a:cubicBezTo>
                  <a:pt x="39888" y="5755"/>
                  <a:pt x="40758" y="6331"/>
                  <a:pt x="41146" y="7226"/>
                </a:cubicBezTo>
                <a:cubicBezTo>
                  <a:pt x="40959" y="7316"/>
                  <a:pt x="40778" y="7418"/>
                  <a:pt x="40607" y="7537"/>
                </a:cubicBezTo>
                <a:cubicBezTo>
                  <a:pt x="40333" y="6838"/>
                  <a:pt x="39660" y="6376"/>
                  <a:pt x="38908" y="6376"/>
                </a:cubicBezTo>
                <a:lnTo>
                  <a:pt x="38895" y="6376"/>
                </a:lnTo>
                <a:cubicBezTo>
                  <a:pt x="38140" y="6380"/>
                  <a:pt x="37462" y="6858"/>
                  <a:pt x="37196" y="7565"/>
                </a:cubicBezTo>
                <a:cubicBezTo>
                  <a:pt x="37025" y="7442"/>
                  <a:pt x="36846" y="7336"/>
                  <a:pt x="36657" y="7246"/>
                </a:cubicBezTo>
                <a:cubicBezTo>
                  <a:pt x="37042" y="6348"/>
                  <a:pt x="37911" y="5763"/>
                  <a:pt x="38891" y="5755"/>
                </a:cubicBezTo>
                <a:close/>
                <a:moveTo>
                  <a:pt x="54739" y="5755"/>
                </a:moveTo>
                <a:cubicBezTo>
                  <a:pt x="55715" y="5755"/>
                  <a:pt x="56588" y="6331"/>
                  <a:pt x="56976" y="7226"/>
                </a:cubicBezTo>
                <a:cubicBezTo>
                  <a:pt x="56789" y="7316"/>
                  <a:pt x="56609" y="7418"/>
                  <a:pt x="56437" y="7537"/>
                </a:cubicBezTo>
                <a:cubicBezTo>
                  <a:pt x="56164" y="6838"/>
                  <a:pt x="55490" y="6376"/>
                  <a:pt x="54735" y="6376"/>
                </a:cubicBezTo>
                <a:lnTo>
                  <a:pt x="54726" y="6376"/>
                </a:lnTo>
                <a:cubicBezTo>
                  <a:pt x="53966" y="6380"/>
                  <a:pt x="53289" y="6858"/>
                  <a:pt x="53027" y="7565"/>
                </a:cubicBezTo>
                <a:cubicBezTo>
                  <a:pt x="52856" y="7442"/>
                  <a:pt x="52676" y="7336"/>
                  <a:pt x="52488" y="7246"/>
                </a:cubicBezTo>
                <a:cubicBezTo>
                  <a:pt x="52868" y="6348"/>
                  <a:pt x="53742" y="5763"/>
                  <a:pt x="54722" y="5755"/>
                </a:cubicBezTo>
                <a:close/>
                <a:moveTo>
                  <a:pt x="70565" y="5755"/>
                </a:moveTo>
                <a:cubicBezTo>
                  <a:pt x="71545" y="5755"/>
                  <a:pt x="72415" y="6331"/>
                  <a:pt x="72803" y="7226"/>
                </a:cubicBezTo>
                <a:cubicBezTo>
                  <a:pt x="72615" y="7316"/>
                  <a:pt x="72436" y="7418"/>
                  <a:pt x="72264" y="7537"/>
                </a:cubicBezTo>
                <a:cubicBezTo>
                  <a:pt x="71991" y="6838"/>
                  <a:pt x="71316" y="6376"/>
                  <a:pt x="70565" y="6376"/>
                </a:cubicBezTo>
                <a:lnTo>
                  <a:pt x="70553" y="6376"/>
                </a:lnTo>
                <a:cubicBezTo>
                  <a:pt x="69797" y="6380"/>
                  <a:pt x="69119" y="6858"/>
                  <a:pt x="68854" y="7565"/>
                </a:cubicBezTo>
                <a:cubicBezTo>
                  <a:pt x="68682" y="7442"/>
                  <a:pt x="68503" y="7336"/>
                  <a:pt x="68315" y="7246"/>
                </a:cubicBezTo>
                <a:cubicBezTo>
                  <a:pt x="68699" y="6348"/>
                  <a:pt x="69568" y="5763"/>
                  <a:pt x="70549" y="5755"/>
                </a:cubicBezTo>
                <a:close/>
                <a:moveTo>
                  <a:pt x="86396" y="5755"/>
                </a:moveTo>
                <a:cubicBezTo>
                  <a:pt x="87372" y="5755"/>
                  <a:pt x="88246" y="6331"/>
                  <a:pt x="88634" y="7226"/>
                </a:cubicBezTo>
                <a:cubicBezTo>
                  <a:pt x="88446" y="7316"/>
                  <a:pt x="88266" y="7418"/>
                  <a:pt x="88095" y="7537"/>
                </a:cubicBezTo>
                <a:cubicBezTo>
                  <a:pt x="87822" y="6837"/>
                  <a:pt x="87145" y="6376"/>
                  <a:pt x="86393" y="6376"/>
                </a:cubicBezTo>
                <a:cubicBezTo>
                  <a:pt x="86390" y="6376"/>
                  <a:pt x="86386" y="6376"/>
                  <a:pt x="86383" y="6376"/>
                </a:cubicBezTo>
                <a:cubicBezTo>
                  <a:pt x="85623" y="6380"/>
                  <a:pt x="84946" y="6858"/>
                  <a:pt x="84684" y="7565"/>
                </a:cubicBezTo>
                <a:cubicBezTo>
                  <a:pt x="84513" y="7442"/>
                  <a:pt x="84333" y="7336"/>
                  <a:pt x="84145" y="7246"/>
                </a:cubicBezTo>
                <a:cubicBezTo>
                  <a:pt x="84525" y="6348"/>
                  <a:pt x="85399" y="5763"/>
                  <a:pt x="86379" y="5755"/>
                </a:cubicBezTo>
                <a:close/>
                <a:moveTo>
                  <a:pt x="15219" y="5755"/>
                </a:moveTo>
                <a:cubicBezTo>
                  <a:pt x="16187" y="5755"/>
                  <a:pt x="17057" y="6323"/>
                  <a:pt x="17449" y="7201"/>
                </a:cubicBezTo>
                <a:cubicBezTo>
                  <a:pt x="17262" y="7287"/>
                  <a:pt x="17077" y="7390"/>
                  <a:pt x="16906" y="7503"/>
                </a:cubicBezTo>
                <a:cubicBezTo>
                  <a:pt x="16627" y="6827"/>
                  <a:pt x="15962" y="6376"/>
                  <a:pt x="15226" y="6376"/>
                </a:cubicBezTo>
                <a:cubicBezTo>
                  <a:pt x="15220" y="6376"/>
                  <a:pt x="15213" y="6376"/>
                  <a:pt x="15207" y="6376"/>
                </a:cubicBezTo>
                <a:cubicBezTo>
                  <a:pt x="14435" y="6380"/>
                  <a:pt x="13752" y="6866"/>
                  <a:pt x="13500" y="7593"/>
                </a:cubicBezTo>
                <a:cubicBezTo>
                  <a:pt x="13328" y="7471"/>
                  <a:pt x="13149" y="7360"/>
                  <a:pt x="12960" y="7267"/>
                </a:cubicBezTo>
                <a:cubicBezTo>
                  <a:pt x="13341" y="6355"/>
                  <a:pt x="14218" y="5763"/>
                  <a:pt x="15203" y="5755"/>
                </a:cubicBezTo>
                <a:close/>
                <a:moveTo>
                  <a:pt x="31044" y="5755"/>
                </a:moveTo>
                <a:cubicBezTo>
                  <a:pt x="32011" y="5755"/>
                  <a:pt x="32885" y="6318"/>
                  <a:pt x="33280" y="7201"/>
                </a:cubicBezTo>
                <a:cubicBezTo>
                  <a:pt x="33087" y="7287"/>
                  <a:pt x="32908" y="7390"/>
                  <a:pt x="32736" y="7503"/>
                </a:cubicBezTo>
                <a:cubicBezTo>
                  <a:pt x="32455" y="6826"/>
                  <a:pt x="31781" y="6376"/>
                  <a:pt x="31050" y="6376"/>
                </a:cubicBezTo>
                <a:lnTo>
                  <a:pt x="31038" y="6376"/>
                </a:lnTo>
                <a:cubicBezTo>
                  <a:pt x="30261" y="6380"/>
                  <a:pt x="29583" y="6866"/>
                  <a:pt x="29326" y="7593"/>
                </a:cubicBezTo>
                <a:cubicBezTo>
                  <a:pt x="29159" y="7471"/>
                  <a:pt x="28979" y="7360"/>
                  <a:pt x="28791" y="7267"/>
                </a:cubicBezTo>
                <a:cubicBezTo>
                  <a:pt x="29166" y="6355"/>
                  <a:pt x="30045" y="5763"/>
                  <a:pt x="31034" y="5755"/>
                </a:cubicBezTo>
                <a:cubicBezTo>
                  <a:pt x="31037" y="5755"/>
                  <a:pt x="31041" y="5755"/>
                  <a:pt x="31044" y="5755"/>
                </a:cubicBezTo>
                <a:close/>
                <a:moveTo>
                  <a:pt x="46876" y="5755"/>
                </a:moveTo>
                <a:cubicBezTo>
                  <a:pt x="47845" y="5755"/>
                  <a:pt x="48714" y="6323"/>
                  <a:pt x="49106" y="7201"/>
                </a:cubicBezTo>
                <a:cubicBezTo>
                  <a:pt x="48918" y="7287"/>
                  <a:pt x="48735" y="7390"/>
                  <a:pt x="48563" y="7503"/>
                </a:cubicBezTo>
                <a:cubicBezTo>
                  <a:pt x="48286" y="6826"/>
                  <a:pt x="47611" y="6376"/>
                  <a:pt x="46876" y="6376"/>
                </a:cubicBezTo>
                <a:lnTo>
                  <a:pt x="46864" y="6376"/>
                </a:lnTo>
                <a:cubicBezTo>
                  <a:pt x="46092" y="6380"/>
                  <a:pt x="45410" y="6866"/>
                  <a:pt x="45157" y="7593"/>
                </a:cubicBezTo>
                <a:cubicBezTo>
                  <a:pt x="44985" y="7471"/>
                  <a:pt x="44806" y="7360"/>
                  <a:pt x="44618" y="7267"/>
                </a:cubicBezTo>
                <a:cubicBezTo>
                  <a:pt x="44997" y="6355"/>
                  <a:pt x="45875" y="5763"/>
                  <a:pt x="46860" y="5755"/>
                </a:cubicBezTo>
                <a:close/>
                <a:moveTo>
                  <a:pt x="62707" y="5755"/>
                </a:moveTo>
                <a:cubicBezTo>
                  <a:pt x="63670" y="5755"/>
                  <a:pt x="64541" y="6323"/>
                  <a:pt x="64937" y="7201"/>
                </a:cubicBezTo>
                <a:cubicBezTo>
                  <a:pt x="64745" y="7287"/>
                  <a:pt x="64565" y="7390"/>
                  <a:pt x="64394" y="7503"/>
                </a:cubicBezTo>
                <a:cubicBezTo>
                  <a:pt x="64111" y="6826"/>
                  <a:pt x="63438" y="6376"/>
                  <a:pt x="62707" y="6376"/>
                </a:cubicBezTo>
                <a:lnTo>
                  <a:pt x="62695" y="6376"/>
                </a:lnTo>
                <a:cubicBezTo>
                  <a:pt x="61919" y="6380"/>
                  <a:pt x="61240" y="6866"/>
                  <a:pt x="60984" y="7593"/>
                </a:cubicBezTo>
                <a:cubicBezTo>
                  <a:pt x="60816" y="7471"/>
                  <a:pt x="60637" y="7360"/>
                  <a:pt x="60448" y="7267"/>
                </a:cubicBezTo>
                <a:cubicBezTo>
                  <a:pt x="60824" y="6355"/>
                  <a:pt x="61702" y="5763"/>
                  <a:pt x="62690" y="5755"/>
                </a:cubicBezTo>
                <a:close/>
                <a:moveTo>
                  <a:pt x="78534" y="5755"/>
                </a:moveTo>
                <a:cubicBezTo>
                  <a:pt x="79501" y="5755"/>
                  <a:pt x="80371" y="6323"/>
                  <a:pt x="80764" y="7201"/>
                </a:cubicBezTo>
                <a:cubicBezTo>
                  <a:pt x="80575" y="7287"/>
                  <a:pt x="80396" y="7390"/>
                  <a:pt x="80220" y="7503"/>
                </a:cubicBezTo>
                <a:cubicBezTo>
                  <a:pt x="79942" y="6826"/>
                  <a:pt x="79269" y="6376"/>
                  <a:pt x="78534" y="6376"/>
                </a:cubicBezTo>
                <a:lnTo>
                  <a:pt x="78521" y="6376"/>
                </a:lnTo>
                <a:cubicBezTo>
                  <a:pt x="77749" y="6380"/>
                  <a:pt x="77067" y="6866"/>
                  <a:pt x="76814" y="7593"/>
                </a:cubicBezTo>
                <a:cubicBezTo>
                  <a:pt x="76643" y="7471"/>
                  <a:pt x="76462" y="7360"/>
                  <a:pt x="76275" y="7267"/>
                </a:cubicBezTo>
                <a:cubicBezTo>
                  <a:pt x="76654" y="6355"/>
                  <a:pt x="77533" y="5763"/>
                  <a:pt x="78517" y="5755"/>
                </a:cubicBezTo>
                <a:close/>
                <a:moveTo>
                  <a:pt x="94364" y="5755"/>
                </a:moveTo>
                <a:cubicBezTo>
                  <a:pt x="95328" y="5755"/>
                  <a:pt x="96198" y="6323"/>
                  <a:pt x="96594" y="7201"/>
                </a:cubicBezTo>
                <a:cubicBezTo>
                  <a:pt x="96402" y="7287"/>
                  <a:pt x="96223" y="7390"/>
                  <a:pt x="96051" y="7503"/>
                </a:cubicBezTo>
                <a:cubicBezTo>
                  <a:pt x="95771" y="6827"/>
                  <a:pt x="95103" y="6376"/>
                  <a:pt x="94370" y="6376"/>
                </a:cubicBezTo>
                <a:cubicBezTo>
                  <a:pt x="94364" y="6376"/>
                  <a:pt x="94358" y="6376"/>
                  <a:pt x="94351" y="6376"/>
                </a:cubicBezTo>
                <a:cubicBezTo>
                  <a:pt x="93576" y="6380"/>
                  <a:pt x="92898" y="6866"/>
                  <a:pt x="92641" y="7593"/>
                </a:cubicBezTo>
                <a:cubicBezTo>
                  <a:pt x="92473" y="7467"/>
                  <a:pt x="92293" y="7360"/>
                  <a:pt x="92106" y="7267"/>
                </a:cubicBezTo>
                <a:cubicBezTo>
                  <a:pt x="92481" y="6355"/>
                  <a:pt x="93359" y="5763"/>
                  <a:pt x="94347" y="5755"/>
                </a:cubicBezTo>
                <a:close/>
                <a:moveTo>
                  <a:pt x="7248" y="6446"/>
                </a:moveTo>
                <a:cubicBezTo>
                  <a:pt x="7980" y="6446"/>
                  <a:pt x="8632" y="6897"/>
                  <a:pt x="8893" y="7577"/>
                </a:cubicBezTo>
                <a:cubicBezTo>
                  <a:pt x="8734" y="7688"/>
                  <a:pt x="8587" y="7814"/>
                  <a:pt x="8444" y="7948"/>
                </a:cubicBezTo>
                <a:cubicBezTo>
                  <a:pt x="8325" y="7390"/>
                  <a:pt x="7827" y="6977"/>
                  <a:pt x="7251" y="6977"/>
                </a:cubicBezTo>
                <a:lnTo>
                  <a:pt x="7243" y="6977"/>
                </a:lnTo>
                <a:cubicBezTo>
                  <a:pt x="6646" y="6981"/>
                  <a:pt x="6148" y="7409"/>
                  <a:pt x="6046" y="7989"/>
                </a:cubicBezTo>
                <a:cubicBezTo>
                  <a:pt x="5907" y="7850"/>
                  <a:pt x="5756" y="7724"/>
                  <a:pt x="5601" y="7605"/>
                </a:cubicBezTo>
                <a:cubicBezTo>
                  <a:pt x="5846" y="6915"/>
                  <a:pt x="6504" y="6449"/>
                  <a:pt x="7239" y="6446"/>
                </a:cubicBezTo>
                <a:cubicBezTo>
                  <a:pt x="7242" y="6446"/>
                  <a:pt x="7245" y="6446"/>
                  <a:pt x="7248" y="6446"/>
                </a:cubicBezTo>
                <a:close/>
                <a:moveTo>
                  <a:pt x="23079" y="6446"/>
                </a:moveTo>
                <a:cubicBezTo>
                  <a:pt x="23810" y="6446"/>
                  <a:pt x="24463" y="6897"/>
                  <a:pt x="24719" y="7577"/>
                </a:cubicBezTo>
                <a:cubicBezTo>
                  <a:pt x="24564" y="7688"/>
                  <a:pt x="24412" y="7814"/>
                  <a:pt x="24274" y="7948"/>
                </a:cubicBezTo>
                <a:cubicBezTo>
                  <a:pt x="24156" y="7390"/>
                  <a:pt x="23653" y="6977"/>
                  <a:pt x="23077" y="6977"/>
                </a:cubicBezTo>
                <a:lnTo>
                  <a:pt x="23073" y="6977"/>
                </a:lnTo>
                <a:cubicBezTo>
                  <a:pt x="22476" y="6981"/>
                  <a:pt x="21975" y="7409"/>
                  <a:pt x="21877" y="7989"/>
                </a:cubicBezTo>
                <a:cubicBezTo>
                  <a:pt x="21733" y="7850"/>
                  <a:pt x="21586" y="7724"/>
                  <a:pt x="21428" y="7605"/>
                </a:cubicBezTo>
                <a:cubicBezTo>
                  <a:pt x="21677" y="6915"/>
                  <a:pt x="22334" y="6449"/>
                  <a:pt x="23070" y="6446"/>
                </a:cubicBezTo>
                <a:cubicBezTo>
                  <a:pt x="23073" y="6446"/>
                  <a:pt x="23076" y="6446"/>
                  <a:pt x="23079" y="6446"/>
                </a:cubicBezTo>
                <a:close/>
                <a:moveTo>
                  <a:pt x="38905" y="6446"/>
                </a:moveTo>
                <a:cubicBezTo>
                  <a:pt x="39636" y="6446"/>
                  <a:pt x="40289" y="6897"/>
                  <a:pt x="40550" y="7577"/>
                </a:cubicBezTo>
                <a:cubicBezTo>
                  <a:pt x="40390" y="7688"/>
                  <a:pt x="40243" y="7814"/>
                  <a:pt x="40101" y="7948"/>
                </a:cubicBezTo>
                <a:cubicBezTo>
                  <a:pt x="39982" y="7390"/>
                  <a:pt x="39483" y="6977"/>
                  <a:pt x="38908" y="6977"/>
                </a:cubicBezTo>
                <a:lnTo>
                  <a:pt x="38900" y="6977"/>
                </a:lnTo>
                <a:cubicBezTo>
                  <a:pt x="38303" y="6981"/>
                  <a:pt x="37805" y="7409"/>
                  <a:pt x="37703" y="7989"/>
                </a:cubicBezTo>
                <a:cubicBezTo>
                  <a:pt x="37564" y="7850"/>
                  <a:pt x="37413" y="7720"/>
                  <a:pt x="37258" y="7605"/>
                </a:cubicBezTo>
                <a:cubicBezTo>
                  <a:pt x="37503" y="6915"/>
                  <a:pt x="38160" y="6449"/>
                  <a:pt x="38895" y="6446"/>
                </a:cubicBezTo>
                <a:cubicBezTo>
                  <a:pt x="38898" y="6446"/>
                  <a:pt x="38902" y="6446"/>
                  <a:pt x="38905" y="6446"/>
                </a:cubicBezTo>
                <a:close/>
                <a:moveTo>
                  <a:pt x="54735" y="6446"/>
                </a:moveTo>
                <a:cubicBezTo>
                  <a:pt x="55466" y="6446"/>
                  <a:pt x="56119" y="6899"/>
                  <a:pt x="56377" y="7577"/>
                </a:cubicBezTo>
                <a:cubicBezTo>
                  <a:pt x="56221" y="7688"/>
                  <a:pt x="56070" y="7814"/>
                  <a:pt x="55932" y="7948"/>
                </a:cubicBezTo>
                <a:cubicBezTo>
                  <a:pt x="55813" y="7390"/>
                  <a:pt x="55310" y="6977"/>
                  <a:pt x="54735" y="6977"/>
                </a:cubicBezTo>
                <a:lnTo>
                  <a:pt x="54731" y="6977"/>
                </a:lnTo>
                <a:cubicBezTo>
                  <a:pt x="54134" y="6981"/>
                  <a:pt x="53632" y="7409"/>
                  <a:pt x="53534" y="7989"/>
                </a:cubicBezTo>
                <a:cubicBezTo>
                  <a:pt x="53391" y="7850"/>
                  <a:pt x="53244" y="7724"/>
                  <a:pt x="53084" y="7605"/>
                </a:cubicBezTo>
                <a:cubicBezTo>
                  <a:pt x="53334" y="6915"/>
                  <a:pt x="53991" y="6449"/>
                  <a:pt x="54726" y="6446"/>
                </a:cubicBezTo>
                <a:close/>
                <a:moveTo>
                  <a:pt x="70565" y="6446"/>
                </a:moveTo>
                <a:cubicBezTo>
                  <a:pt x="71297" y="6446"/>
                  <a:pt x="71945" y="6899"/>
                  <a:pt x="72207" y="7577"/>
                </a:cubicBezTo>
                <a:cubicBezTo>
                  <a:pt x="72047" y="7688"/>
                  <a:pt x="71900" y="7814"/>
                  <a:pt x="71757" y="7948"/>
                </a:cubicBezTo>
                <a:cubicBezTo>
                  <a:pt x="71640" y="7390"/>
                  <a:pt x="71141" y="6977"/>
                  <a:pt x="70565" y="6977"/>
                </a:cubicBezTo>
                <a:lnTo>
                  <a:pt x="70556" y="6977"/>
                </a:lnTo>
                <a:cubicBezTo>
                  <a:pt x="69960" y="6981"/>
                  <a:pt x="69463" y="7409"/>
                  <a:pt x="69361" y="7989"/>
                </a:cubicBezTo>
                <a:cubicBezTo>
                  <a:pt x="69221" y="7850"/>
                  <a:pt x="69070" y="7724"/>
                  <a:pt x="68915" y="7605"/>
                </a:cubicBezTo>
                <a:cubicBezTo>
                  <a:pt x="69160" y="6915"/>
                  <a:pt x="69817" y="6449"/>
                  <a:pt x="70553" y="6446"/>
                </a:cubicBezTo>
                <a:close/>
                <a:moveTo>
                  <a:pt x="86392" y="6446"/>
                </a:moveTo>
                <a:cubicBezTo>
                  <a:pt x="87122" y="6446"/>
                  <a:pt x="87776" y="6899"/>
                  <a:pt x="88034" y="7577"/>
                </a:cubicBezTo>
                <a:cubicBezTo>
                  <a:pt x="87878" y="7688"/>
                  <a:pt x="87727" y="7814"/>
                  <a:pt x="87588" y="7948"/>
                </a:cubicBezTo>
                <a:cubicBezTo>
                  <a:pt x="87470" y="7390"/>
                  <a:pt x="86967" y="6977"/>
                  <a:pt x="86392" y="6977"/>
                </a:cubicBezTo>
                <a:lnTo>
                  <a:pt x="86387" y="6977"/>
                </a:lnTo>
                <a:cubicBezTo>
                  <a:pt x="85791" y="6981"/>
                  <a:pt x="85289" y="7409"/>
                  <a:pt x="85191" y="7989"/>
                </a:cubicBezTo>
                <a:cubicBezTo>
                  <a:pt x="85052" y="7850"/>
                  <a:pt x="84901" y="7724"/>
                  <a:pt x="84741" y="7605"/>
                </a:cubicBezTo>
                <a:cubicBezTo>
                  <a:pt x="84990" y="6915"/>
                  <a:pt x="85648" y="6449"/>
                  <a:pt x="86383" y="6446"/>
                </a:cubicBezTo>
                <a:close/>
                <a:moveTo>
                  <a:pt x="15217" y="6446"/>
                </a:moveTo>
                <a:cubicBezTo>
                  <a:pt x="15928" y="6446"/>
                  <a:pt x="16581" y="6886"/>
                  <a:pt x="16849" y="7544"/>
                </a:cubicBezTo>
                <a:cubicBezTo>
                  <a:pt x="16689" y="7650"/>
                  <a:pt x="16542" y="7769"/>
                  <a:pt x="16404" y="7899"/>
                </a:cubicBezTo>
                <a:cubicBezTo>
                  <a:pt x="16269" y="7365"/>
                  <a:pt x="15779" y="6977"/>
                  <a:pt x="15219" y="6977"/>
                </a:cubicBezTo>
                <a:lnTo>
                  <a:pt x="15211" y="6977"/>
                </a:lnTo>
                <a:cubicBezTo>
                  <a:pt x="14602" y="6981"/>
                  <a:pt x="14092" y="7434"/>
                  <a:pt x="14010" y="8035"/>
                </a:cubicBezTo>
                <a:cubicBezTo>
                  <a:pt x="13867" y="7887"/>
                  <a:pt x="13716" y="7757"/>
                  <a:pt x="13556" y="7635"/>
                </a:cubicBezTo>
                <a:cubicBezTo>
                  <a:pt x="13798" y="6928"/>
                  <a:pt x="14455" y="6449"/>
                  <a:pt x="15207" y="6446"/>
                </a:cubicBezTo>
                <a:cubicBezTo>
                  <a:pt x="15210" y="6446"/>
                  <a:pt x="15213" y="6446"/>
                  <a:pt x="15217" y="6446"/>
                </a:cubicBezTo>
                <a:close/>
                <a:moveTo>
                  <a:pt x="31047" y="6446"/>
                </a:moveTo>
                <a:cubicBezTo>
                  <a:pt x="31758" y="6446"/>
                  <a:pt x="32411" y="6886"/>
                  <a:pt x="32676" y="7544"/>
                </a:cubicBezTo>
                <a:cubicBezTo>
                  <a:pt x="32520" y="7650"/>
                  <a:pt x="32373" y="7769"/>
                  <a:pt x="32230" y="7899"/>
                </a:cubicBezTo>
                <a:cubicBezTo>
                  <a:pt x="32095" y="7365"/>
                  <a:pt x="31605" y="6977"/>
                  <a:pt x="31050" y="6977"/>
                </a:cubicBezTo>
                <a:lnTo>
                  <a:pt x="31042" y="6977"/>
                </a:lnTo>
                <a:cubicBezTo>
                  <a:pt x="30429" y="6981"/>
                  <a:pt x="29918" y="7434"/>
                  <a:pt x="29837" y="8035"/>
                </a:cubicBezTo>
                <a:cubicBezTo>
                  <a:pt x="29698" y="7887"/>
                  <a:pt x="29547" y="7757"/>
                  <a:pt x="29387" y="7635"/>
                </a:cubicBezTo>
                <a:cubicBezTo>
                  <a:pt x="29628" y="6928"/>
                  <a:pt x="30286" y="6449"/>
                  <a:pt x="31038" y="6446"/>
                </a:cubicBezTo>
                <a:cubicBezTo>
                  <a:pt x="31041" y="6446"/>
                  <a:pt x="31044" y="6446"/>
                  <a:pt x="31047" y="6446"/>
                </a:cubicBezTo>
                <a:close/>
                <a:moveTo>
                  <a:pt x="46874" y="6446"/>
                </a:moveTo>
                <a:cubicBezTo>
                  <a:pt x="47589" y="6446"/>
                  <a:pt x="48238" y="6886"/>
                  <a:pt x="48506" y="7544"/>
                </a:cubicBezTo>
                <a:cubicBezTo>
                  <a:pt x="48347" y="7650"/>
                  <a:pt x="48200" y="7769"/>
                  <a:pt x="48060" y="7899"/>
                </a:cubicBezTo>
                <a:cubicBezTo>
                  <a:pt x="47926" y="7365"/>
                  <a:pt x="47436" y="6977"/>
                  <a:pt x="46876" y="6977"/>
                </a:cubicBezTo>
                <a:lnTo>
                  <a:pt x="46868" y="6977"/>
                </a:lnTo>
                <a:cubicBezTo>
                  <a:pt x="46260" y="6981"/>
                  <a:pt x="45749" y="7434"/>
                  <a:pt x="45668" y="8035"/>
                </a:cubicBezTo>
                <a:cubicBezTo>
                  <a:pt x="45524" y="7887"/>
                  <a:pt x="45374" y="7757"/>
                  <a:pt x="45214" y="7635"/>
                </a:cubicBezTo>
                <a:cubicBezTo>
                  <a:pt x="45455" y="6928"/>
                  <a:pt x="46113" y="6449"/>
                  <a:pt x="46864" y="6446"/>
                </a:cubicBezTo>
                <a:cubicBezTo>
                  <a:pt x="46868" y="6446"/>
                  <a:pt x="46871" y="6446"/>
                  <a:pt x="46874" y="6446"/>
                </a:cubicBezTo>
                <a:close/>
                <a:moveTo>
                  <a:pt x="62704" y="6446"/>
                </a:moveTo>
                <a:cubicBezTo>
                  <a:pt x="63412" y="6446"/>
                  <a:pt x="64069" y="6886"/>
                  <a:pt x="64332" y="7544"/>
                </a:cubicBezTo>
                <a:cubicBezTo>
                  <a:pt x="64177" y="7650"/>
                  <a:pt x="64030" y="7769"/>
                  <a:pt x="63887" y="7899"/>
                </a:cubicBezTo>
                <a:cubicBezTo>
                  <a:pt x="63753" y="7365"/>
                  <a:pt x="63263" y="6977"/>
                  <a:pt x="62707" y="6977"/>
                </a:cubicBezTo>
                <a:lnTo>
                  <a:pt x="62699" y="6977"/>
                </a:lnTo>
                <a:cubicBezTo>
                  <a:pt x="62086" y="6981"/>
                  <a:pt x="61576" y="7434"/>
                  <a:pt x="61494" y="8035"/>
                </a:cubicBezTo>
                <a:cubicBezTo>
                  <a:pt x="61355" y="7887"/>
                  <a:pt x="61204" y="7757"/>
                  <a:pt x="61044" y="7635"/>
                </a:cubicBezTo>
                <a:cubicBezTo>
                  <a:pt x="61285" y="6928"/>
                  <a:pt x="61943" y="6449"/>
                  <a:pt x="62695" y="6446"/>
                </a:cubicBezTo>
                <a:cubicBezTo>
                  <a:pt x="62698" y="6446"/>
                  <a:pt x="62701" y="6446"/>
                  <a:pt x="62704" y="6446"/>
                </a:cubicBezTo>
                <a:close/>
                <a:moveTo>
                  <a:pt x="78534" y="6446"/>
                </a:moveTo>
                <a:cubicBezTo>
                  <a:pt x="79244" y="6446"/>
                  <a:pt x="79893" y="6887"/>
                  <a:pt x="80163" y="7544"/>
                </a:cubicBezTo>
                <a:cubicBezTo>
                  <a:pt x="80004" y="7650"/>
                  <a:pt x="79857" y="7769"/>
                  <a:pt x="79718" y="7899"/>
                </a:cubicBezTo>
                <a:cubicBezTo>
                  <a:pt x="79583" y="7365"/>
                  <a:pt x="79093" y="6977"/>
                  <a:pt x="78534" y="6977"/>
                </a:cubicBezTo>
                <a:lnTo>
                  <a:pt x="78526" y="6977"/>
                </a:lnTo>
                <a:cubicBezTo>
                  <a:pt x="77917" y="6981"/>
                  <a:pt x="77406" y="7434"/>
                  <a:pt x="77325" y="8035"/>
                </a:cubicBezTo>
                <a:cubicBezTo>
                  <a:pt x="77182" y="7887"/>
                  <a:pt x="77031" y="7757"/>
                  <a:pt x="76871" y="7635"/>
                </a:cubicBezTo>
                <a:cubicBezTo>
                  <a:pt x="77112" y="6928"/>
                  <a:pt x="77770" y="6449"/>
                  <a:pt x="78526" y="6446"/>
                </a:cubicBezTo>
                <a:close/>
                <a:moveTo>
                  <a:pt x="94364" y="6446"/>
                </a:moveTo>
                <a:cubicBezTo>
                  <a:pt x="95075" y="6446"/>
                  <a:pt x="95724" y="6887"/>
                  <a:pt x="95989" y="7544"/>
                </a:cubicBezTo>
                <a:cubicBezTo>
                  <a:pt x="95834" y="7650"/>
                  <a:pt x="95687" y="7769"/>
                  <a:pt x="95544" y="7899"/>
                </a:cubicBezTo>
                <a:cubicBezTo>
                  <a:pt x="95410" y="7365"/>
                  <a:pt x="94920" y="6977"/>
                  <a:pt x="94364" y="6977"/>
                </a:cubicBezTo>
                <a:lnTo>
                  <a:pt x="94356" y="6977"/>
                </a:lnTo>
                <a:cubicBezTo>
                  <a:pt x="93744" y="6981"/>
                  <a:pt x="93237" y="7434"/>
                  <a:pt x="93151" y="8035"/>
                </a:cubicBezTo>
                <a:cubicBezTo>
                  <a:pt x="93012" y="7887"/>
                  <a:pt x="92861" y="7757"/>
                  <a:pt x="92702" y="7635"/>
                </a:cubicBezTo>
                <a:cubicBezTo>
                  <a:pt x="92943" y="6928"/>
                  <a:pt x="93601" y="6449"/>
                  <a:pt x="94351" y="6446"/>
                </a:cubicBezTo>
                <a:close/>
                <a:moveTo>
                  <a:pt x="31050" y="7050"/>
                </a:moveTo>
                <a:cubicBezTo>
                  <a:pt x="31589" y="7050"/>
                  <a:pt x="32058" y="7430"/>
                  <a:pt x="32173" y="7957"/>
                </a:cubicBezTo>
                <a:cubicBezTo>
                  <a:pt x="31985" y="8136"/>
                  <a:pt x="31813" y="8336"/>
                  <a:pt x="31666" y="8557"/>
                </a:cubicBezTo>
                <a:cubicBezTo>
                  <a:pt x="31446" y="8521"/>
                  <a:pt x="31221" y="8500"/>
                  <a:pt x="30993" y="8500"/>
                </a:cubicBezTo>
                <a:lnTo>
                  <a:pt x="30968" y="8500"/>
                </a:lnTo>
                <a:cubicBezTo>
                  <a:pt x="30732" y="8500"/>
                  <a:pt x="30502" y="8524"/>
                  <a:pt x="30274" y="8565"/>
                </a:cubicBezTo>
                <a:lnTo>
                  <a:pt x="30274" y="8565"/>
                </a:lnTo>
                <a:cubicBezTo>
                  <a:pt x="30155" y="8389"/>
                  <a:pt x="30024" y="8226"/>
                  <a:pt x="29882" y="8080"/>
                </a:cubicBezTo>
                <a:lnTo>
                  <a:pt x="29902" y="8080"/>
                </a:lnTo>
                <a:cubicBezTo>
                  <a:pt x="29963" y="7495"/>
                  <a:pt x="30454" y="7054"/>
                  <a:pt x="31042" y="7050"/>
                </a:cubicBezTo>
                <a:close/>
                <a:moveTo>
                  <a:pt x="46876" y="7050"/>
                </a:moveTo>
                <a:cubicBezTo>
                  <a:pt x="47415" y="7050"/>
                  <a:pt x="47889" y="7430"/>
                  <a:pt x="48003" y="7957"/>
                </a:cubicBezTo>
                <a:cubicBezTo>
                  <a:pt x="47815" y="8136"/>
                  <a:pt x="47644" y="8336"/>
                  <a:pt x="47493" y="8557"/>
                </a:cubicBezTo>
                <a:cubicBezTo>
                  <a:pt x="47272" y="8521"/>
                  <a:pt x="47052" y="8500"/>
                  <a:pt x="46823" y="8500"/>
                </a:cubicBezTo>
                <a:lnTo>
                  <a:pt x="46799" y="8500"/>
                </a:lnTo>
                <a:cubicBezTo>
                  <a:pt x="46563" y="8500"/>
                  <a:pt x="46332" y="8524"/>
                  <a:pt x="46104" y="8565"/>
                </a:cubicBezTo>
                <a:lnTo>
                  <a:pt x="46104" y="8565"/>
                </a:lnTo>
                <a:cubicBezTo>
                  <a:pt x="45986" y="8389"/>
                  <a:pt x="45851" y="8226"/>
                  <a:pt x="45713" y="8080"/>
                </a:cubicBezTo>
                <a:lnTo>
                  <a:pt x="45732" y="8080"/>
                </a:lnTo>
                <a:cubicBezTo>
                  <a:pt x="45790" y="7495"/>
                  <a:pt x="46280" y="7054"/>
                  <a:pt x="46868" y="7050"/>
                </a:cubicBezTo>
                <a:close/>
                <a:moveTo>
                  <a:pt x="15219" y="7050"/>
                </a:moveTo>
                <a:cubicBezTo>
                  <a:pt x="15758" y="7050"/>
                  <a:pt x="16232" y="7430"/>
                  <a:pt x="16346" y="7957"/>
                </a:cubicBezTo>
                <a:cubicBezTo>
                  <a:pt x="16159" y="8136"/>
                  <a:pt x="15987" y="8336"/>
                  <a:pt x="15835" y="8557"/>
                </a:cubicBezTo>
                <a:cubicBezTo>
                  <a:pt x="15615" y="8521"/>
                  <a:pt x="15394" y="8500"/>
                  <a:pt x="15166" y="8500"/>
                </a:cubicBezTo>
                <a:lnTo>
                  <a:pt x="15141" y="8500"/>
                </a:lnTo>
                <a:cubicBezTo>
                  <a:pt x="14905" y="8500"/>
                  <a:pt x="14674" y="8524"/>
                  <a:pt x="14447" y="8565"/>
                </a:cubicBezTo>
                <a:lnTo>
                  <a:pt x="14447" y="8565"/>
                </a:lnTo>
                <a:cubicBezTo>
                  <a:pt x="14329" y="8389"/>
                  <a:pt x="14193" y="8226"/>
                  <a:pt x="14055" y="8080"/>
                </a:cubicBezTo>
                <a:lnTo>
                  <a:pt x="14076" y="8080"/>
                </a:lnTo>
                <a:cubicBezTo>
                  <a:pt x="14133" y="7495"/>
                  <a:pt x="14623" y="7054"/>
                  <a:pt x="15211" y="7050"/>
                </a:cubicBezTo>
                <a:close/>
                <a:moveTo>
                  <a:pt x="94364" y="7050"/>
                </a:moveTo>
                <a:cubicBezTo>
                  <a:pt x="94903" y="7050"/>
                  <a:pt x="95373" y="7430"/>
                  <a:pt x="95487" y="7957"/>
                </a:cubicBezTo>
                <a:cubicBezTo>
                  <a:pt x="95299" y="8136"/>
                  <a:pt x="95128" y="8336"/>
                  <a:pt x="94981" y="8557"/>
                </a:cubicBezTo>
                <a:cubicBezTo>
                  <a:pt x="94760" y="8521"/>
                  <a:pt x="94536" y="8500"/>
                  <a:pt x="94307" y="8500"/>
                </a:cubicBezTo>
                <a:lnTo>
                  <a:pt x="94283" y="8500"/>
                </a:lnTo>
                <a:cubicBezTo>
                  <a:pt x="94047" y="8500"/>
                  <a:pt x="93815" y="8524"/>
                  <a:pt x="93587" y="8565"/>
                </a:cubicBezTo>
                <a:lnTo>
                  <a:pt x="93587" y="8565"/>
                </a:lnTo>
                <a:cubicBezTo>
                  <a:pt x="93469" y="8389"/>
                  <a:pt x="93339" y="8230"/>
                  <a:pt x="93196" y="8080"/>
                </a:cubicBezTo>
                <a:lnTo>
                  <a:pt x="93216" y="8080"/>
                </a:lnTo>
                <a:cubicBezTo>
                  <a:pt x="93278" y="7495"/>
                  <a:pt x="93768" y="7054"/>
                  <a:pt x="94356" y="7050"/>
                </a:cubicBezTo>
                <a:close/>
                <a:moveTo>
                  <a:pt x="62707" y="7050"/>
                </a:moveTo>
                <a:cubicBezTo>
                  <a:pt x="63246" y="7050"/>
                  <a:pt x="63715" y="7430"/>
                  <a:pt x="63830" y="7957"/>
                </a:cubicBezTo>
                <a:cubicBezTo>
                  <a:pt x="63642" y="8136"/>
                  <a:pt x="63470" y="8336"/>
                  <a:pt x="63323" y="8557"/>
                </a:cubicBezTo>
                <a:cubicBezTo>
                  <a:pt x="63103" y="8521"/>
                  <a:pt x="62878" y="8500"/>
                  <a:pt x="62650" y="8500"/>
                </a:cubicBezTo>
                <a:lnTo>
                  <a:pt x="62625" y="8500"/>
                </a:lnTo>
                <a:cubicBezTo>
                  <a:pt x="62389" y="8500"/>
                  <a:pt x="62158" y="8524"/>
                  <a:pt x="61930" y="8565"/>
                </a:cubicBezTo>
                <a:lnTo>
                  <a:pt x="61930" y="8565"/>
                </a:lnTo>
                <a:cubicBezTo>
                  <a:pt x="61813" y="8389"/>
                  <a:pt x="61681" y="8226"/>
                  <a:pt x="61538" y="8080"/>
                </a:cubicBezTo>
                <a:lnTo>
                  <a:pt x="61559" y="8080"/>
                </a:lnTo>
                <a:cubicBezTo>
                  <a:pt x="61621" y="7495"/>
                  <a:pt x="62111" y="7054"/>
                  <a:pt x="62699" y="7050"/>
                </a:cubicBezTo>
                <a:close/>
                <a:moveTo>
                  <a:pt x="78534" y="7050"/>
                </a:moveTo>
                <a:cubicBezTo>
                  <a:pt x="79073" y="7050"/>
                  <a:pt x="79546" y="7430"/>
                  <a:pt x="79661" y="7957"/>
                </a:cubicBezTo>
                <a:cubicBezTo>
                  <a:pt x="79473" y="8136"/>
                  <a:pt x="79301" y="8336"/>
                  <a:pt x="79150" y="8557"/>
                </a:cubicBezTo>
                <a:cubicBezTo>
                  <a:pt x="78930" y="8521"/>
                  <a:pt x="78709" y="8500"/>
                  <a:pt x="78481" y="8500"/>
                </a:cubicBezTo>
                <a:lnTo>
                  <a:pt x="78456" y="8500"/>
                </a:lnTo>
                <a:cubicBezTo>
                  <a:pt x="78220" y="8500"/>
                  <a:pt x="77989" y="8524"/>
                  <a:pt x="77761" y="8565"/>
                </a:cubicBezTo>
                <a:lnTo>
                  <a:pt x="77761" y="8565"/>
                </a:lnTo>
                <a:cubicBezTo>
                  <a:pt x="77643" y="8389"/>
                  <a:pt x="77508" y="8226"/>
                  <a:pt x="77369" y="8080"/>
                </a:cubicBezTo>
                <a:lnTo>
                  <a:pt x="77390" y="8080"/>
                </a:lnTo>
                <a:cubicBezTo>
                  <a:pt x="77451" y="7495"/>
                  <a:pt x="77938" y="7054"/>
                  <a:pt x="78526" y="7050"/>
                </a:cubicBezTo>
                <a:close/>
                <a:moveTo>
                  <a:pt x="7251" y="7050"/>
                </a:moveTo>
                <a:cubicBezTo>
                  <a:pt x="7806" y="7050"/>
                  <a:pt x="8293" y="7458"/>
                  <a:pt x="8386" y="8006"/>
                </a:cubicBezTo>
                <a:cubicBezTo>
                  <a:pt x="8219" y="8169"/>
                  <a:pt x="8067" y="8353"/>
                  <a:pt x="7933" y="8549"/>
                </a:cubicBezTo>
                <a:cubicBezTo>
                  <a:pt x="7729" y="8517"/>
                  <a:pt x="7516" y="8500"/>
                  <a:pt x="7304" y="8500"/>
                </a:cubicBezTo>
                <a:lnTo>
                  <a:pt x="7279" y="8500"/>
                </a:lnTo>
                <a:cubicBezTo>
                  <a:pt x="7013" y="8500"/>
                  <a:pt x="6753" y="8529"/>
                  <a:pt x="6499" y="8581"/>
                </a:cubicBezTo>
                <a:lnTo>
                  <a:pt x="6528" y="8566"/>
                </a:lnTo>
                <a:cubicBezTo>
                  <a:pt x="6401" y="8382"/>
                  <a:pt x="6263" y="8210"/>
                  <a:pt x="6107" y="8051"/>
                </a:cubicBezTo>
                <a:cubicBezTo>
                  <a:pt x="6180" y="7483"/>
                  <a:pt x="6663" y="7054"/>
                  <a:pt x="7243" y="7050"/>
                </a:cubicBezTo>
                <a:close/>
                <a:moveTo>
                  <a:pt x="23077" y="7050"/>
                </a:moveTo>
                <a:cubicBezTo>
                  <a:pt x="23637" y="7050"/>
                  <a:pt x="24118" y="7458"/>
                  <a:pt x="24212" y="8006"/>
                </a:cubicBezTo>
                <a:cubicBezTo>
                  <a:pt x="24050" y="8169"/>
                  <a:pt x="23898" y="8353"/>
                  <a:pt x="23760" y="8549"/>
                </a:cubicBezTo>
                <a:cubicBezTo>
                  <a:pt x="23555" y="8517"/>
                  <a:pt x="23347" y="8500"/>
                  <a:pt x="23134" y="8500"/>
                </a:cubicBezTo>
                <a:lnTo>
                  <a:pt x="23110" y="8500"/>
                </a:lnTo>
                <a:cubicBezTo>
                  <a:pt x="22844" y="8500"/>
                  <a:pt x="22583" y="8529"/>
                  <a:pt x="22329" y="8581"/>
                </a:cubicBezTo>
                <a:lnTo>
                  <a:pt x="22354" y="8566"/>
                </a:lnTo>
                <a:cubicBezTo>
                  <a:pt x="22227" y="8382"/>
                  <a:pt x="22089" y="8210"/>
                  <a:pt x="21937" y="8051"/>
                </a:cubicBezTo>
                <a:cubicBezTo>
                  <a:pt x="22011" y="7483"/>
                  <a:pt x="22493" y="7054"/>
                  <a:pt x="23073" y="7050"/>
                </a:cubicBezTo>
                <a:close/>
                <a:moveTo>
                  <a:pt x="38908" y="7050"/>
                </a:moveTo>
                <a:cubicBezTo>
                  <a:pt x="39464" y="7050"/>
                  <a:pt x="39949" y="7458"/>
                  <a:pt x="40043" y="8006"/>
                </a:cubicBezTo>
                <a:cubicBezTo>
                  <a:pt x="39875" y="8169"/>
                  <a:pt x="39724" y="8353"/>
                  <a:pt x="39590" y="8549"/>
                </a:cubicBezTo>
                <a:cubicBezTo>
                  <a:pt x="39385" y="8517"/>
                  <a:pt x="39174" y="8500"/>
                  <a:pt x="38961" y="8500"/>
                </a:cubicBezTo>
                <a:lnTo>
                  <a:pt x="38936" y="8500"/>
                </a:lnTo>
                <a:cubicBezTo>
                  <a:pt x="38671" y="8500"/>
                  <a:pt x="38410" y="8529"/>
                  <a:pt x="38156" y="8581"/>
                </a:cubicBezTo>
                <a:lnTo>
                  <a:pt x="38185" y="8566"/>
                </a:lnTo>
                <a:cubicBezTo>
                  <a:pt x="38058" y="8382"/>
                  <a:pt x="37920" y="8210"/>
                  <a:pt x="37768" y="8051"/>
                </a:cubicBezTo>
                <a:cubicBezTo>
                  <a:pt x="37838" y="7483"/>
                  <a:pt x="38320" y="7054"/>
                  <a:pt x="38900" y="7050"/>
                </a:cubicBezTo>
                <a:close/>
                <a:moveTo>
                  <a:pt x="54735" y="7050"/>
                </a:moveTo>
                <a:cubicBezTo>
                  <a:pt x="55294" y="7050"/>
                  <a:pt x="55776" y="7458"/>
                  <a:pt x="55870" y="8006"/>
                </a:cubicBezTo>
                <a:cubicBezTo>
                  <a:pt x="55706" y="8169"/>
                  <a:pt x="55555" y="8353"/>
                  <a:pt x="55417" y="8549"/>
                </a:cubicBezTo>
                <a:cubicBezTo>
                  <a:pt x="55212" y="8517"/>
                  <a:pt x="55004" y="8500"/>
                  <a:pt x="54792" y="8500"/>
                </a:cubicBezTo>
                <a:lnTo>
                  <a:pt x="54767" y="8500"/>
                </a:lnTo>
                <a:cubicBezTo>
                  <a:pt x="54501" y="8500"/>
                  <a:pt x="54241" y="8529"/>
                  <a:pt x="53987" y="8581"/>
                </a:cubicBezTo>
                <a:lnTo>
                  <a:pt x="54011" y="8566"/>
                </a:lnTo>
                <a:cubicBezTo>
                  <a:pt x="53885" y="8382"/>
                  <a:pt x="53746" y="8210"/>
                  <a:pt x="53595" y="8051"/>
                </a:cubicBezTo>
                <a:cubicBezTo>
                  <a:pt x="53668" y="7483"/>
                  <a:pt x="54150" y="7054"/>
                  <a:pt x="54731" y="7050"/>
                </a:cubicBezTo>
                <a:close/>
                <a:moveTo>
                  <a:pt x="70565" y="7050"/>
                </a:moveTo>
                <a:cubicBezTo>
                  <a:pt x="71120" y="7050"/>
                  <a:pt x="71606" y="7458"/>
                  <a:pt x="71700" y="8006"/>
                </a:cubicBezTo>
                <a:cubicBezTo>
                  <a:pt x="71533" y="8169"/>
                  <a:pt x="71382" y="8353"/>
                  <a:pt x="71247" y="8549"/>
                </a:cubicBezTo>
                <a:cubicBezTo>
                  <a:pt x="71043" y="8517"/>
                  <a:pt x="70831" y="8500"/>
                  <a:pt x="70618" y="8500"/>
                </a:cubicBezTo>
                <a:lnTo>
                  <a:pt x="70594" y="8500"/>
                </a:lnTo>
                <a:cubicBezTo>
                  <a:pt x="70328" y="8500"/>
                  <a:pt x="70066" y="8529"/>
                  <a:pt x="69813" y="8581"/>
                </a:cubicBezTo>
                <a:lnTo>
                  <a:pt x="69842" y="8566"/>
                </a:lnTo>
                <a:cubicBezTo>
                  <a:pt x="69715" y="8382"/>
                  <a:pt x="69576" y="8210"/>
                  <a:pt x="69425" y="8051"/>
                </a:cubicBezTo>
                <a:cubicBezTo>
                  <a:pt x="69495" y="7483"/>
                  <a:pt x="69977" y="7054"/>
                  <a:pt x="70556" y="7050"/>
                </a:cubicBezTo>
                <a:close/>
                <a:moveTo>
                  <a:pt x="86392" y="7050"/>
                </a:moveTo>
                <a:cubicBezTo>
                  <a:pt x="86951" y="7050"/>
                  <a:pt x="87433" y="7458"/>
                  <a:pt x="87527" y="8006"/>
                </a:cubicBezTo>
                <a:cubicBezTo>
                  <a:pt x="87363" y="8169"/>
                  <a:pt x="87212" y="8353"/>
                  <a:pt x="87073" y="8549"/>
                </a:cubicBezTo>
                <a:cubicBezTo>
                  <a:pt x="86879" y="8519"/>
                  <a:pt x="86680" y="8500"/>
                  <a:pt x="86478" y="8500"/>
                </a:cubicBezTo>
                <a:cubicBezTo>
                  <a:pt x="86460" y="8500"/>
                  <a:pt x="86442" y="8500"/>
                  <a:pt x="86424" y="8500"/>
                </a:cubicBezTo>
                <a:cubicBezTo>
                  <a:pt x="86159" y="8500"/>
                  <a:pt x="85897" y="8529"/>
                  <a:pt x="85644" y="8581"/>
                </a:cubicBezTo>
                <a:lnTo>
                  <a:pt x="85669" y="8566"/>
                </a:lnTo>
                <a:cubicBezTo>
                  <a:pt x="85542" y="8382"/>
                  <a:pt x="85403" y="8210"/>
                  <a:pt x="85252" y="8051"/>
                </a:cubicBezTo>
                <a:cubicBezTo>
                  <a:pt x="85325" y="7483"/>
                  <a:pt x="85808" y="7054"/>
                  <a:pt x="86387" y="7050"/>
                </a:cubicBezTo>
                <a:close/>
                <a:moveTo>
                  <a:pt x="11184" y="6911"/>
                </a:moveTo>
                <a:cubicBezTo>
                  <a:pt x="12453" y="6911"/>
                  <a:pt x="13643" y="7534"/>
                  <a:pt x="14370" y="8581"/>
                </a:cubicBezTo>
                <a:cubicBezTo>
                  <a:pt x="14149" y="8627"/>
                  <a:pt x="13929" y="8692"/>
                  <a:pt x="13720" y="8774"/>
                </a:cubicBezTo>
                <a:cubicBezTo>
                  <a:pt x="13100" y="7997"/>
                  <a:pt x="12180" y="7552"/>
                  <a:pt x="11184" y="7552"/>
                </a:cubicBezTo>
                <a:lnTo>
                  <a:pt x="11164" y="7552"/>
                </a:lnTo>
                <a:cubicBezTo>
                  <a:pt x="10195" y="7556"/>
                  <a:pt x="9289" y="7993"/>
                  <a:pt x="8672" y="8741"/>
                </a:cubicBezTo>
                <a:cubicBezTo>
                  <a:pt x="8459" y="8664"/>
                  <a:pt x="8235" y="8602"/>
                  <a:pt x="8010" y="8561"/>
                </a:cubicBezTo>
                <a:cubicBezTo>
                  <a:pt x="8542" y="7801"/>
                  <a:pt x="9326" y="7271"/>
                  <a:pt x="10204" y="7038"/>
                </a:cubicBezTo>
                <a:cubicBezTo>
                  <a:pt x="10204" y="7042"/>
                  <a:pt x="10204" y="7046"/>
                  <a:pt x="10208" y="7046"/>
                </a:cubicBezTo>
                <a:lnTo>
                  <a:pt x="10273" y="7022"/>
                </a:lnTo>
                <a:cubicBezTo>
                  <a:pt x="10481" y="6973"/>
                  <a:pt x="10698" y="6936"/>
                  <a:pt x="10915" y="6924"/>
                </a:cubicBezTo>
                <a:cubicBezTo>
                  <a:pt x="10919" y="6924"/>
                  <a:pt x="10919" y="6928"/>
                  <a:pt x="10919" y="6932"/>
                </a:cubicBezTo>
                <a:lnTo>
                  <a:pt x="10947" y="6919"/>
                </a:lnTo>
                <a:cubicBezTo>
                  <a:pt x="11017" y="6915"/>
                  <a:pt x="11090" y="6911"/>
                  <a:pt x="11160" y="6911"/>
                </a:cubicBezTo>
                <a:cubicBezTo>
                  <a:pt x="11168" y="6911"/>
                  <a:pt x="11176" y="6911"/>
                  <a:pt x="11184" y="6911"/>
                </a:cubicBezTo>
                <a:close/>
                <a:moveTo>
                  <a:pt x="27014" y="6911"/>
                </a:moveTo>
                <a:cubicBezTo>
                  <a:pt x="28284" y="6911"/>
                  <a:pt x="29474" y="7534"/>
                  <a:pt x="30201" y="8581"/>
                </a:cubicBezTo>
                <a:cubicBezTo>
                  <a:pt x="29975" y="8627"/>
                  <a:pt x="29760" y="8692"/>
                  <a:pt x="29551" y="8774"/>
                </a:cubicBezTo>
                <a:cubicBezTo>
                  <a:pt x="28930" y="7997"/>
                  <a:pt x="28007" y="7552"/>
                  <a:pt x="27015" y="7552"/>
                </a:cubicBezTo>
                <a:lnTo>
                  <a:pt x="26990" y="7552"/>
                </a:lnTo>
                <a:cubicBezTo>
                  <a:pt x="26022" y="7556"/>
                  <a:pt x="25115" y="7993"/>
                  <a:pt x="24503" y="8741"/>
                </a:cubicBezTo>
                <a:cubicBezTo>
                  <a:pt x="24286" y="8664"/>
                  <a:pt x="24065" y="8602"/>
                  <a:pt x="23837" y="8561"/>
                </a:cubicBezTo>
                <a:cubicBezTo>
                  <a:pt x="24372" y="7801"/>
                  <a:pt x="25152" y="7271"/>
                  <a:pt x="26030" y="7038"/>
                </a:cubicBezTo>
                <a:cubicBezTo>
                  <a:pt x="26035" y="7042"/>
                  <a:pt x="26035" y="7046"/>
                  <a:pt x="26035" y="7046"/>
                </a:cubicBezTo>
                <a:lnTo>
                  <a:pt x="26099" y="7022"/>
                </a:lnTo>
                <a:cubicBezTo>
                  <a:pt x="26312" y="6973"/>
                  <a:pt x="26525" y="6936"/>
                  <a:pt x="26745" y="6924"/>
                </a:cubicBezTo>
                <a:cubicBezTo>
                  <a:pt x="26745" y="6924"/>
                  <a:pt x="26745" y="6928"/>
                  <a:pt x="26749" y="6932"/>
                </a:cubicBezTo>
                <a:lnTo>
                  <a:pt x="26774" y="6919"/>
                </a:lnTo>
                <a:cubicBezTo>
                  <a:pt x="26847" y="6915"/>
                  <a:pt x="26917" y="6911"/>
                  <a:pt x="26990" y="6911"/>
                </a:cubicBezTo>
                <a:cubicBezTo>
                  <a:pt x="26998" y="6911"/>
                  <a:pt x="27006" y="6911"/>
                  <a:pt x="27014" y="6911"/>
                </a:cubicBezTo>
                <a:close/>
                <a:moveTo>
                  <a:pt x="42840" y="6911"/>
                </a:moveTo>
                <a:cubicBezTo>
                  <a:pt x="44114" y="6911"/>
                  <a:pt x="45301" y="7534"/>
                  <a:pt x="46026" y="8581"/>
                </a:cubicBezTo>
                <a:cubicBezTo>
                  <a:pt x="45806" y="8627"/>
                  <a:pt x="45585" y="8692"/>
                  <a:pt x="45377" y="8774"/>
                </a:cubicBezTo>
                <a:cubicBezTo>
                  <a:pt x="44757" y="7996"/>
                  <a:pt x="43842" y="7552"/>
                  <a:pt x="42847" y="7552"/>
                </a:cubicBezTo>
                <a:cubicBezTo>
                  <a:pt x="42838" y="7552"/>
                  <a:pt x="42830" y="7552"/>
                  <a:pt x="42821" y="7552"/>
                </a:cubicBezTo>
                <a:cubicBezTo>
                  <a:pt x="41853" y="7556"/>
                  <a:pt x="40946" y="7993"/>
                  <a:pt x="40329" y="8741"/>
                </a:cubicBezTo>
                <a:cubicBezTo>
                  <a:pt x="40117" y="8664"/>
                  <a:pt x="39892" y="8602"/>
                  <a:pt x="39668" y="8561"/>
                </a:cubicBezTo>
                <a:cubicBezTo>
                  <a:pt x="40199" y="7801"/>
                  <a:pt x="40983" y="7271"/>
                  <a:pt x="41860" y="7038"/>
                </a:cubicBezTo>
                <a:cubicBezTo>
                  <a:pt x="41860" y="7042"/>
                  <a:pt x="41860" y="7046"/>
                  <a:pt x="41865" y="7046"/>
                </a:cubicBezTo>
                <a:lnTo>
                  <a:pt x="41930" y="7022"/>
                </a:lnTo>
                <a:cubicBezTo>
                  <a:pt x="42139" y="6973"/>
                  <a:pt x="42355" y="6936"/>
                  <a:pt x="42571" y="6924"/>
                </a:cubicBezTo>
                <a:cubicBezTo>
                  <a:pt x="42576" y="6924"/>
                  <a:pt x="42576" y="6928"/>
                  <a:pt x="42576" y="6932"/>
                </a:cubicBezTo>
                <a:lnTo>
                  <a:pt x="42604" y="6919"/>
                </a:lnTo>
                <a:cubicBezTo>
                  <a:pt x="42674" y="6915"/>
                  <a:pt x="42747" y="6911"/>
                  <a:pt x="42816" y="6911"/>
                </a:cubicBezTo>
                <a:cubicBezTo>
                  <a:pt x="42824" y="6911"/>
                  <a:pt x="42832" y="6911"/>
                  <a:pt x="42840" y="6911"/>
                </a:cubicBezTo>
                <a:close/>
                <a:moveTo>
                  <a:pt x="58659" y="6911"/>
                </a:moveTo>
                <a:cubicBezTo>
                  <a:pt x="59933" y="6911"/>
                  <a:pt x="61129" y="7531"/>
                  <a:pt x="61857" y="8581"/>
                </a:cubicBezTo>
                <a:cubicBezTo>
                  <a:pt x="61632" y="8627"/>
                  <a:pt x="61416" y="8692"/>
                  <a:pt x="61208" y="8774"/>
                </a:cubicBezTo>
                <a:cubicBezTo>
                  <a:pt x="60588" y="7996"/>
                  <a:pt x="59668" y="7552"/>
                  <a:pt x="58678" y="7552"/>
                </a:cubicBezTo>
                <a:cubicBezTo>
                  <a:pt x="58669" y="7552"/>
                  <a:pt x="58660" y="7552"/>
                  <a:pt x="58652" y="7552"/>
                </a:cubicBezTo>
                <a:cubicBezTo>
                  <a:pt x="57679" y="7556"/>
                  <a:pt x="56773" y="7993"/>
                  <a:pt x="56160" y="8741"/>
                </a:cubicBezTo>
                <a:cubicBezTo>
                  <a:pt x="55943" y="8664"/>
                  <a:pt x="55723" y="8602"/>
                  <a:pt x="55494" y="8561"/>
                </a:cubicBezTo>
                <a:cubicBezTo>
                  <a:pt x="56030" y="7801"/>
                  <a:pt x="56809" y="7271"/>
                  <a:pt x="57687" y="7038"/>
                </a:cubicBezTo>
                <a:cubicBezTo>
                  <a:pt x="57691" y="7042"/>
                  <a:pt x="57691" y="7046"/>
                  <a:pt x="57691" y="7046"/>
                </a:cubicBezTo>
                <a:lnTo>
                  <a:pt x="57757" y="7022"/>
                </a:lnTo>
                <a:cubicBezTo>
                  <a:pt x="57969" y="6973"/>
                  <a:pt x="58181" y="6936"/>
                  <a:pt x="58402" y="6924"/>
                </a:cubicBezTo>
                <a:cubicBezTo>
                  <a:pt x="58402" y="6924"/>
                  <a:pt x="58402" y="6928"/>
                  <a:pt x="58407" y="6932"/>
                </a:cubicBezTo>
                <a:lnTo>
                  <a:pt x="58431" y="6919"/>
                </a:lnTo>
                <a:cubicBezTo>
                  <a:pt x="58505" y="6915"/>
                  <a:pt x="58573" y="6911"/>
                  <a:pt x="58647" y="6911"/>
                </a:cubicBezTo>
                <a:cubicBezTo>
                  <a:pt x="58651" y="6911"/>
                  <a:pt x="58655" y="6911"/>
                  <a:pt x="58659" y="6911"/>
                </a:cubicBezTo>
                <a:close/>
                <a:moveTo>
                  <a:pt x="74498" y="6911"/>
                </a:moveTo>
                <a:cubicBezTo>
                  <a:pt x="75772" y="6911"/>
                  <a:pt x="76957" y="7537"/>
                  <a:pt x="77684" y="8581"/>
                </a:cubicBezTo>
                <a:cubicBezTo>
                  <a:pt x="77463" y="8627"/>
                  <a:pt x="77243" y="8692"/>
                  <a:pt x="77035" y="8774"/>
                </a:cubicBezTo>
                <a:cubicBezTo>
                  <a:pt x="76413" y="7997"/>
                  <a:pt x="75495" y="7552"/>
                  <a:pt x="74498" y="7552"/>
                </a:cubicBezTo>
                <a:lnTo>
                  <a:pt x="74477" y="7552"/>
                </a:lnTo>
                <a:cubicBezTo>
                  <a:pt x="73510" y="7556"/>
                  <a:pt x="72603" y="7993"/>
                  <a:pt x="71987" y="8741"/>
                </a:cubicBezTo>
                <a:cubicBezTo>
                  <a:pt x="71774" y="8664"/>
                  <a:pt x="71549" y="8602"/>
                  <a:pt x="71325" y="8561"/>
                </a:cubicBezTo>
                <a:cubicBezTo>
                  <a:pt x="71855" y="7801"/>
                  <a:pt x="72639" y="7271"/>
                  <a:pt x="73518" y="7038"/>
                </a:cubicBezTo>
                <a:cubicBezTo>
                  <a:pt x="73518" y="7042"/>
                  <a:pt x="73518" y="7046"/>
                  <a:pt x="73522" y="7046"/>
                </a:cubicBezTo>
                <a:lnTo>
                  <a:pt x="73587" y="7022"/>
                </a:lnTo>
                <a:cubicBezTo>
                  <a:pt x="73796" y="6973"/>
                  <a:pt x="74012" y="6936"/>
                  <a:pt x="74228" y="6924"/>
                </a:cubicBezTo>
                <a:cubicBezTo>
                  <a:pt x="74232" y="6924"/>
                  <a:pt x="74232" y="6928"/>
                  <a:pt x="74232" y="6932"/>
                </a:cubicBezTo>
                <a:lnTo>
                  <a:pt x="74262" y="6919"/>
                </a:lnTo>
                <a:cubicBezTo>
                  <a:pt x="74330" y="6915"/>
                  <a:pt x="74404" y="6911"/>
                  <a:pt x="74473" y="6911"/>
                </a:cubicBezTo>
                <a:close/>
                <a:moveTo>
                  <a:pt x="90329" y="6911"/>
                </a:moveTo>
                <a:cubicBezTo>
                  <a:pt x="91599" y="6911"/>
                  <a:pt x="92788" y="7537"/>
                  <a:pt x="93514" y="8581"/>
                </a:cubicBezTo>
                <a:cubicBezTo>
                  <a:pt x="93290" y="8627"/>
                  <a:pt x="93073" y="8692"/>
                  <a:pt x="92865" y="8774"/>
                </a:cubicBezTo>
                <a:cubicBezTo>
                  <a:pt x="92245" y="7996"/>
                  <a:pt x="91325" y="7552"/>
                  <a:pt x="90334" y="7552"/>
                </a:cubicBezTo>
                <a:cubicBezTo>
                  <a:pt x="90325" y="7552"/>
                  <a:pt x="90317" y="7552"/>
                  <a:pt x="90308" y="7552"/>
                </a:cubicBezTo>
                <a:cubicBezTo>
                  <a:pt x="89337" y="7556"/>
                  <a:pt x="88430" y="7993"/>
                  <a:pt x="87817" y="8745"/>
                </a:cubicBezTo>
                <a:cubicBezTo>
                  <a:pt x="87601" y="8664"/>
                  <a:pt x="87380" y="8602"/>
                  <a:pt x="87152" y="8561"/>
                </a:cubicBezTo>
                <a:cubicBezTo>
                  <a:pt x="87686" y="7801"/>
                  <a:pt x="88466" y="7271"/>
                  <a:pt x="89344" y="7038"/>
                </a:cubicBezTo>
                <a:cubicBezTo>
                  <a:pt x="89348" y="7042"/>
                  <a:pt x="89348" y="7046"/>
                  <a:pt x="89348" y="7046"/>
                </a:cubicBezTo>
                <a:lnTo>
                  <a:pt x="89414" y="7022"/>
                </a:lnTo>
                <a:cubicBezTo>
                  <a:pt x="89627" y="6973"/>
                  <a:pt x="89838" y="6936"/>
                  <a:pt x="90059" y="6924"/>
                </a:cubicBezTo>
                <a:cubicBezTo>
                  <a:pt x="90059" y="6924"/>
                  <a:pt x="90059" y="6928"/>
                  <a:pt x="90063" y="6932"/>
                </a:cubicBezTo>
                <a:lnTo>
                  <a:pt x="90092" y="6919"/>
                </a:lnTo>
                <a:cubicBezTo>
                  <a:pt x="90161" y="6915"/>
                  <a:pt x="90231" y="6911"/>
                  <a:pt x="90304" y="6911"/>
                </a:cubicBezTo>
                <a:close/>
                <a:moveTo>
                  <a:pt x="19091" y="6911"/>
                </a:moveTo>
                <a:cubicBezTo>
                  <a:pt x="20369" y="6911"/>
                  <a:pt x="21562" y="7540"/>
                  <a:pt x="22289" y="8590"/>
                </a:cubicBezTo>
                <a:cubicBezTo>
                  <a:pt x="22069" y="8639"/>
                  <a:pt x="21852" y="8708"/>
                  <a:pt x="21643" y="8790"/>
                </a:cubicBezTo>
                <a:cubicBezTo>
                  <a:pt x="21023" y="8002"/>
                  <a:pt x="20096" y="7552"/>
                  <a:pt x="19095" y="7552"/>
                </a:cubicBezTo>
                <a:lnTo>
                  <a:pt x="19070" y="7552"/>
                </a:lnTo>
                <a:cubicBezTo>
                  <a:pt x="18708" y="7552"/>
                  <a:pt x="18348" y="7618"/>
                  <a:pt x="18013" y="7737"/>
                </a:cubicBezTo>
                <a:cubicBezTo>
                  <a:pt x="17453" y="7932"/>
                  <a:pt x="16956" y="8279"/>
                  <a:pt x="16572" y="8756"/>
                </a:cubicBezTo>
                <a:lnTo>
                  <a:pt x="16572" y="8756"/>
                </a:lnTo>
                <a:cubicBezTo>
                  <a:pt x="16356" y="8675"/>
                  <a:pt x="16137" y="8615"/>
                  <a:pt x="15914" y="8570"/>
                </a:cubicBezTo>
                <a:cubicBezTo>
                  <a:pt x="16457" y="7789"/>
                  <a:pt x="17262" y="7246"/>
                  <a:pt x="18168" y="7026"/>
                </a:cubicBezTo>
                <a:lnTo>
                  <a:pt x="18176" y="7022"/>
                </a:lnTo>
                <a:cubicBezTo>
                  <a:pt x="18466" y="6952"/>
                  <a:pt x="18764" y="6915"/>
                  <a:pt x="19066" y="6911"/>
                </a:cubicBezTo>
                <a:close/>
                <a:moveTo>
                  <a:pt x="34921" y="6911"/>
                </a:moveTo>
                <a:cubicBezTo>
                  <a:pt x="36199" y="6911"/>
                  <a:pt x="37389" y="7538"/>
                  <a:pt x="38116" y="8590"/>
                </a:cubicBezTo>
                <a:cubicBezTo>
                  <a:pt x="37895" y="8639"/>
                  <a:pt x="37679" y="8708"/>
                  <a:pt x="37470" y="8790"/>
                </a:cubicBezTo>
                <a:cubicBezTo>
                  <a:pt x="36853" y="8002"/>
                  <a:pt x="35922" y="7552"/>
                  <a:pt x="34921" y="7552"/>
                </a:cubicBezTo>
                <a:lnTo>
                  <a:pt x="34901" y="7552"/>
                </a:lnTo>
                <a:cubicBezTo>
                  <a:pt x="33926" y="7556"/>
                  <a:pt x="33015" y="7997"/>
                  <a:pt x="32398" y="8756"/>
                </a:cubicBezTo>
                <a:lnTo>
                  <a:pt x="32398" y="8756"/>
                </a:lnTo>
                <a:cubicBezTo>
                  <a:pt x="32187" y="8675"/>
                  <a:pt x="31968" y="8615"/>
                  <a:pt x="31740" y="8570"/>
                </a:cubicBezTo>
                <a:cubicBezTo>
                  <a:pt x="32288" y="7789"/>
                  <a:pt x="33092" y="7246"/>
                  <a:pt x="33994" y="7026"/>
                </a:cubicBezTo>
                <a:lnTo>
                  <a:pt x="34007" y="7022"/>
                </a:lnTo>
                <a:cubicBezTo>
                  <a:pt x="34293" y="6952"/>
                  <a:pt x="34595" y="6915"/>
                  <a:pt x="34897" y="6911"/>
                </a:cubicBezTo>
                <a:cubicBezTo>
                  <a:pt x="34905" y="6911"/>
                  <a:pt x="34913" y="6911"/>
                  <a:pt x="34921" y="6911"/>
                </a:cubicBezTo>
                <a:close/>
                <a:moveTo>
                  <a:pt x="50736" y="6911"/>
                </a:moveTo>
                <a:cubicBezTo>
                  <a:pt x="52018" y="6911"/>
                  <a:pt x="53218" y="7535"/>
                  <a:pt x="53947" y="8590"/>
                </a:cubicBezTo>
                <a:cubicBezTo>
                  <a:pt x="53726" y="8639"/>
                  <a:pt x="53509" y="8708"/>
                  <a:pt x="53301" y="8790"/>
                </a:cubicBezTo>
                <a:cubicBezTo>
                  <a:pt x="52682" y="8004"/>
                  <a:pt x="51757" y="7552"/>
                  <a:pt x="50753" y="7552"/>
                </a:cubicBezTo>
                <a:cubicBezTo>
                  <a:pt x="50745" y="7552"/>
                  <a:pt x="50736" y="7552"/>
                  <a:pt x="50727" y="7552"/>
                </a:cubicBezTo>
                <a:cubicBezTo>
                  <a:pt x="49757" y="7556"/>
                  <a:pt x="48841" y="7997"/>
                  <a:pt x="48229" y="8756"/>
                </a:cubicBezTo>
                <a:lnTo>
                  <a:pt x="48229" y="8756"/>
                </a:lnTo>
                <a:cubicBezTo>
                  <a:pt x="48014" y="8675"/>
                  <a:pt x="47795" y="8615"/>
                  <a:pt x="47570" y="8570"/>
                </a:cubicBezTo>
                <a:cubicBezTo>
                  <a:pt x="48114" y="7789"/>
                  <a:pt x="48918" y="7246"/>
                  <a:pt x="49825" y="7026"/>
                </a:cubicBezTo>
                <a:lnTo>
                  <a:pt x="49834" y="7022"/>
                </a:lnTo>
                <a:cubicBezTo>
                  <a:pt x="50009" y="6981"/>
                  <a:pt x="50188" y="6948"/>
                  <a:pt x="50369" y="6932"/>
                </a:cubicBezTo>
                <a:cubicBezTo>
                  <a:pt x="50486" y="6919"/>
                  <a:pt x="50605" y="6915"/>
                  <a:pt x="50724" y="6911"/>
                </a:cubicBezTo>
                <a:cubicBezTo>
                  <a:pt x="50728" y="6911"/>
                  <a:pt x="50732" y="6911"/>
                  <a:pt x="50736" y="6911"/>
                </a:cubicBezTo>
                <a:close/>
                <a:moveTo>
                  <a:pt x="66566" y="6911"/>
                </a:moveTo>
                <a:cubicBezTo>
                  <a:pt x="67849" y="6911"/>
                  <a:pt x="69044" y="7535"/>
                  <a:pt x="69772" y="8590"/>
                </a:cubicBezTo>
                <a:cubicBezTo>
                  <a:pt x="69552" y="8639"/>
                  <a:pt x="69336" y="8708"/>
                  <a:pt x="69127" y="8790"/>
                </a:cubicBezTo>
                <a:cubicBezTo>
                  <a:pt x="68511" y="8002"/>
                  <a:pt x="67580" y="7552"/>
                  <a:pt x="66579" y="7552"/>
                </a:cubicBezTo>
                <a:lnTo>
                  <a:pt x="66558" y="7552"/>
                </a:lnTo>
                <a:cubicBezTo>
                  <a:pt x="65582" y="7556"/>
                  <a:pt x="64672" y="7997"/>
                  <a:pt x="64056" y="8756"/>
                </a:cubicBezTo>
                <a:lnTo>
                  <a:pt x="64056" y="8756"/>
                </a:lnTo>
                <a:cubicBezTo>
                  <a:pt x="63845" y="8675"/>
                  <a:pt x="63625" y="8615"/>
                  <a:pt x="63397" y="8570"/>
                </a:cubicBezTo>
                <a:cubicBezTo>
                  <a:pt x="63945" y="7789"/>
                  <a:pt x="64749" y="7246"/>
                  <a:pt x="65651" y="7026"/>
                </a:cubicBezTo>
                <a:lnTo>
                  <a:pt x="65664" y="7022"/>
                </a:lnTo>
                <a:cubicBezTo>
                  <a:pt x="65954" y="6952"/>
                  <a:pt x="66252" y="6915"/>
                  <a:pt x="66554" y="6911"/>
                </a:cubicBezTo>
                <a:cubicBezTo>
                  <a:pt x="66558" y="6911"/>
                  <a:pt x="66562" y="6911"/>
                  <a:pt x="66566" y="6911"/>
                </a:cubicBezTo>
                <a:close/>
                <a:moveTo>
                  <a:pt x="82405" y="6911"/>
                </a:moveTo>
                <a:cubicBezTo>
                  <a:pt x="83684" y="6911"/>
                  <a:pt x="84877" y="7540"/>
                  <a:pt x="85603" y="8590"/>
                </a:cubicBezTo>
                <a:cubicBezTo>
                  <a:pt x="85382" y="8639"/>
                  <a:pt x="85167" y="8708"/>
                  <a:pt x="84958" y="8790"/>
                </a:cubicBezTo>
                <a:cubicBezTo>
                  <a:pt x="84339" y="8004"/>
                  <a:pt x="83413" y="7552"/>
                  <a:pt x="82411" y="7552"/>
                </a:cubicBezTo>
                <a:cubicBezTo>
                  <a:pt x="82402" y="7552"/>
                  <a:pt x="82393" y="7552"/>
                  <a:pt x="82385" y="7552"/>
                </a:cubicBezTo>
                <a:cubicBezTo>
                  <a:pt x="81413" y="7556"/>
                  <a:pt x="80499" y="7997"/>
                  <a:pt x="79886" y="8756"/>
                </a:cubicBezTo>
                <a:lnTo>
                  <a:pt x="79886" y="8756"/>
                </a:lnTo>
                <a:cubicBezTo>
                  <a:pt x="79670" y="8675"/>
                  <a:pt x="79451" y="8615"/>
                  <a:pt x="79227" y="8570"/>
                </a:cubicBezTo>
                <a:cubicBezTo>
                  <a:pt x="79771" y="7789"/>
                  <a:pt x="80575" y="7246"/>
                  <a:pt x="81482" y="7026"/>
                </a:cubicBezTo>
                <a:lnTo>
                  <a:pt x="81491" y="7022"/>
                </a:lnTo>
                <a:cubicBezTo>
                  <a:pt x="81780" y="6952"/>
                  <a:pt x="82079" y="6915"/>
                  <a:pt x="82381" y="6911"/>
                </a:cubicBezTo>
                <a:close/>
                <a:moveTo>
                  <a:pt x="11184" y="7622"/>
                </a:moveTo>
                <a:cubicBezTo>
                  <a:pt x="12152" y="7622"/>
                  <a:pt x="13047" y="8051"/>
                  <a:pt x="13651" y="8802"/>
                </a:cubicBezTo>
                <a:cubicBezTo>
                  <a:pt x="13443" y="8888"/>
                  <a:pt x="13243" y="8994"/>
                  <a:pt x="13055" y="9113"/>
                </a:cubicBezTo>
                <a:cubicBezTo>
                  <a:pt x="12575" y="8581"/>
                  <a:pt x="11895" y="8280"/>
                  <a:pt x="11181" y="8280"/>
                </a:cubicBezTo>
                <a:cubicBezTo>
                  <a:pt x="11177" y="8280"/>
                  <a:pt x="11172" y="8280"/>
                  <a:pt x="11168" y="8280"/>
                </a:cubicBezTo>
                <a:cubicBezTo>
                  <a:pt x="10481" y="8284"/>
                  <a:pt x="9824" y="8574"/>
                  <a:pt x="9354" y="9072"/>
                </a:cubicBezTo>
                <a:cubicBezTo>
                  <a:pt x="9158" y="8953"/>
                  <a:pt x="8954" y="8851"/>
                  <a:pt x="8742" y="8770"/>
                </a:cubicBezTo>
                <a:cubicBezTo>
                  <a:pt x="9341" y="8046"/>
                  <a:pt x="10224" y="7626"/>
                  <a:pt x="11164" y="7622"/>
                </a:cubicBezTo>
                <a:close/>
                <a:moveTo>
                  <a:pt x="27020" y="7622"/>
                </a:moveTo>
                <a:cubicBezTo>
                  <a:pt x="27982" y="7622"/>
                  <a:pt x="28874" y="8053"/>
                  <a:pt x="29481" y="8802"/>
                </a:cubicBezTo>
                <a:cubicBezTo>
                  <a:pt x="29273" y="8888"/>
                  <a:pt x="29073" y="8994"/>
                  <a:pt x="28881" y="9113"/>
                </a:cubicBezTo>
                <a:cubicBezTo>
                  <a:pt x="28402" y="8581"/>
                  <a:pt x="27725" y="8280"/>
                  <a:pt x="27012" y="8280"/>
                </a:cubicBezTo>
                <a:cubicBezTo>
                  <a:pt x="27007" y="8280"/>
                  <a:pt x="27003" y="8280"/>
                  <a:pt x="26998" y="8280"/>
                </a:cubicBezTo>
                <a:cubicBezTo>
                  <a:pt x="26312" y="8284"/>
                  <a:pt x="25650" y="8574"/>
                  <a:pt x="25181" y="9072"/>
                </a:cubicBezTo>
                <a:cubicBezTo>
                  <a:pt x="24989" y="8953"/>
                  <a:pt x="24785" y="8851"/>
                  <a:pt x="24572" y="8770"/>
                </a:cubicBezTo>
                <a:cubicBezTo>
                  <a:pt x="25172" y="8046"/>
                  <a:pt x="26050" y="7626"/>
                  <a:pt x="26994" y="7622"/>
                </a:cubicBezTo>
                <a:cubicBezTo>
                  <a:pt x="27003" y="7622"/>
                  <a:pt x="27012" y="7622"/>
                  <a:pt x="27020" y="7622"/>
                </a:cubicBezTo>
                <a:close/>
                <a:moveTo>
                  <a:pt x="42847" y="7622"/>
                </a:moveTo>
                <a:cubicBezTo>
                  <a:pt x="43812" y="7622"/>
                  <a:pt x="44705" y="8053"/>
                  <a:pt x="45308" y="8802"/>
                </a:cubicBezTo>
                <a:cubicBezTo>
                  <a:pt x="45100" y="8888"/>
                  <a:pt x="44899" y="8994"/>
                  <a:pt x="44712" y="9113"/>
                </a:cubicBezTo>
                <a:cubicBezTo>
                  <a:pt x="44233" y="8581"/>
                  <a:pt x="43552" y="8280"/>
                  <a:pt x="42839" y="8280"/>
                </a:cubicBezTo>
                <a:cubicBezTo>
                  <a:pt x="42834" y="8280"/>
                  <a:pt x="42830" y="8280"/>
                  <a:pt x="42825" y="8280"/>
                </a:cubicBezTo>
                <a:cubicBezTo>
                  <a:pt x="42139" y="8284"/>
                  <a:pt x="41481" y="8574"/>
                  <a:pt x="41012" y="9072"/>
                </a:cubicBezTo>
                <a:cubicBezTo>
                  <a:pt x="40815" y="8953"/>
                  <a:pt x="40611" y="8851"/>
                  <a:pt x="40399" y="8770"/>
                </a:cubicBezTo>
                <a:cubicBezTo>
                  <a:pt x="40999" y="8046"/>
                  <a:pt x="41881" y="7626"/>
                  <a:pt x="42821" y="7622"/>
                </a:cubicBezTo>
                <a:cubicBezTo>
                  <a:pt x="42830" y="7622"/>
                  <a:pt x="42838" y="7622"/>
                  <a:pt x="42847" y="7622"/>
                </a:cubicBezTo>
                <a:close/>
                <a:moveTo>
                  <a:pt x="58671" y="7622"/>
                </a:moveTo>
                <a:cubicBezTo>
                  <a:pt x="59636" y="7622"/>
                  <a:pt x="60530" y="8051"/>
                  <a:pt x="61138" y="8802"/>
                </a:cubicBezTo>
                <a:cubicBezTo>
                  <a:pt x="60931" y="8888"/>
                  <a:pt x="60730" y="8994"/>
                  <a:pt x="60539" y="9113"/>
                </a:cubicBezTo>
                <a:cubicBezTo>
                  <a:pt x="60059" y="8581"/>
                  <a:pt x="59383" y="8280"/>
                  <a:pt x="58669" y="8280"/>
                </a:cubicBezTo>
                <a:cubicBezTo>
                  <a:pt x="58665" y="8280"/>
                  <a:pt x="58660" y="8280"/>
                  <a:pt x="58656" y="8280"/>
                </a:cubicBezTo>
                <a:cubicBezTo>
                  <a:pt x="57969" y="8284"/>
                  <a:pt x="57308" y="8574"/>
                  <a:pt x="56838" y="9072"/>
                </a:cubicBezTo>
                <a:cubicBezTo>
                  <a:pt x="56646" y="8953"/>
                  <a:pt x="56441" y="8851"/>
                  <a:pt x="56229" y="8770"/>
                </a:cubicBezTo>
                <a:cubicBezTo>
                  <a:pt x="56829" y="8046"/>
                  <a:pt x="57708" y="7626"/>
                  <a:pt x="58652" y="7622"/>
                </a:cubicBezTo>
                <a:close/>
                <a:moveTo>
                  <a:pt x="74498" y="7622"/>
                </a:moveTo>
                <a:cubicBezTo>
                  <a:pt x="75466" y="7622"/>
                  <a:pt x="76360" y="8051"/>
                  <a:pt x="76965" y="8802"/>
                </a:cubicBezTo>
                <a:cubicBezTo>
                  <a:pt x="76756" y="8888"/>
                  <a:pt x="76556" y="8994"/>
                  <a:pt x="76369" y="9113"/>
                </a:cubicBezTo>
                <a:cubicBezTo>
                  <a:pt x="75890" y="8581"/>
                  <a:pt x="75213" y="8280"/>
                  <a:pt x="74496" y="8280"/>
                </a:cubicBezTo>
                <a:cubicBezTo>
                  <a:pt x="74492" y="8280"/>
                  <a:pt x="74487" y="8280"/>
                  <a:pt x="74482" y="8280"/>
                </a:cubicBezTo>
                <a:cubicBezTo>
                  <a:pt x="73796" y="8284"/>
                  <a:pt x="73138" y="8574"/>
                  <a:pt x="72669" y="9072"/>
                </a:cubicBezTo>
                <a:cubicBezTo>
                  <a:pt x="72473" y="8953"/>
                  <a:pt x="72268" y="8851"/>
                  <a:pt x="72056" y="8770"/>
                </a:cubicBezTo>
                <a:cubicBezTo>
                  <a:pt x="72656" y="8046"/>
                  <a:pt x="73538" y="7626"/>
                  <a:pt x="74477" y="7622"/>
                </a:cubicBezTo>
                <a:close/>
                <a:moveTo>
                  <a:pt x="90329" y="7622"/>
                </a:moveTo>
                <a:cubicBezTo>
                  <a:pt x="91293" y="7622"/>
                  <a:pt x="92187" y="8051"/>
                  <a:pt x="92796" y="8802"/>
                </a:cubicBezTo>
                <a:cubicBezTo>
                  <a:pt x="92587" y="8888"/>
                  <a:pt x="92387" y="8994"/>
                  <a:pt x="92195" y="9113"/>
                </a:cubicBezTo>
                <a:cubicBezTo>
                  <a:pt x="91717" y="8581"/>
                  <a:pt x="91040" y="8280"/>
                  <a:pt x="90327" y="8280"/>
                </a:cubicBezTo>
                <a:cubicBezTo>
                  <a:pt x="90322" y="8280"/>
                  <a:pt x="90317" y="8280"/>
                  <a:pt x="90313" y="8280"/>
                </a:cubicBezTo>
                <a:cubicBezTo>
                  <a:pt x="89627" y="8284"/>
                  <a:pt x="88965" y="8574"/>
                  <a:pt x="88495" y="9072"/>
                </a:cubicBezTo>
                <a:cubicBezTo>
                  <a:pt x="88303" y="8953"/>
                  <a:pt x="88099" y="8851"/>
                  <a:pt x="87887" y="8770"/>
                </a:cubicBezTo>
                <a:cubicBezTo>
                  <a:pt x="88487" y="8046"/>
                  <a:pt x="89365" y="7626"/>
                  <a:pt x="90308" y="7622"/>
                </a:cubicBezTo>
                <a:close/>
                <a:moveTo>
                  <a:pt x="19101" y="7622"/>
                </a:moveTo>
                <a:cubicBezTo>
                  <a:pt x="20071" y="7622"/>
                  <a:pt x="20971" y="8058"/>
                  <a:pt x="21575" y="8819"/>
                </a:cubicBezTo>
                <a:cubicBezTo>
                  <a:pt x="21370" y="8909"/>
                  <a:pt x="21170" y="9015"/>
                  <a:pt x="20982" y="9137"/>
                </a:cubicBezTo>
                <a:cubicBezTo>
                  <a:pt x="20503" y="8594"/>
                  <a:pt x="19814" y="8280"/>
                  <a:pt x="19092" y="8280"/>
                </a:cubicBezTo>
                <a:cubicBezTo>
                  <a:pt x="19088" y="8280"/>
                  <a:pt x="19083" y="8280"/>
                  <a:pt x="19079" y="8280"/>
                </a:cubicBezTo>
                <a:cubicBezTo>
                  <a:pt x="18384" y="8284"/>
                  <a:pt x="17715" y="8581"/>
                  <a:pt x="17245" y="9092"/>
                </a:cubicBezTo>
                <a:cubicBezTo>
                  <a:pt x="17053" y="8970"/>
                  <a:pt x="16849" y="8868"/>
                  <a:pt x="16640" y="8781"/>
                </a:cubicBezTo>
                <a:cubicBezTo>
                  <a:pt x="16861" y="8512"/>
                  <a:pt x="17122" y="8284"/>
                  <a:pt x="17413" y="8104"/>
                </a:cubicBezTo>
                <a:cubicBezTo>
                  <a:pt x="17903" y="7793"/>
                  <a:pt x="18474" y="7626"/>
                  <a:pt x="19075" y="7622"/>
                </a:cubicBezTo>
                <a:cubicBezTo>
                  <a:pt x="19084" y="7622"/>
                  <a:pt x="19092" y="7622"/>
                  <a:pt x="19101" y="7622"/>
                </a:cubicBezTo>
                <a:close/>
                <a:moveTo>
                  <a:pt x="34921" y="7622"/>
                </a:moveTo>
                <a:cubicBezTo>
                  <a:pt x="35898" y="7622"/>
                  <a:pt x="36797" y="8059"/>
                  <a:pt x="37405" y="8819"/>
                </a:cubicBezTo>
                <a:cubicBezTo>
                  <a:pt x="37196" y="8909"/>
                  <a:pt x="37000" y="9015"/>
                  <a:pt x="36812" y="9137"/>
                </a:cubicBezTo>
                <a:cubicBezTo>
                  <a:pt x="36334" y="8594"/>
                  <a:pt x="35645" y="8280"/>
                  <a:pt x="34919" y="8280"/>
                </a:cubicBezTo>
                <a:cubicBezTo>
                  <a:pt x="34915" y="8280"/>
                  <a:pt x="34910" y="8280"/>
                  <a:pt x="34906" y="8280"/>
                </a:cubicBezTo>
                <a:cubicBezTo>
                  <a:pt x="34689" y="8284"/>
                  <a:pt x="34472" y="8312"/>
                  <a:pt x="34269" y="8370"/>
                </a:cubicBezTo>
                <a:cubicBezTo>
                  <a:pt x="33815" y="8492"/>
                  <a:pt x="33398" y="8741"/>
                  <a:pt x="33072" y="9092"/>
                </a:cubicBezTo>
                <a:cubicBezTo>
                  <a:pt x="32880" y="8970"/>
                  <a:pt x="32680" y="8868"/>
                  <a:pt x="32467" y="8781"/>
                </a:cubicBezTo>
                <a:cubicBezTo>
                  <a:pt x="33068" y="8051"/>
                  <a:pt x="33954" y="7626"/>
                  <a:pt x="34901" y="7622"/>
                </a:cubicBezTo>
                <a:close/>
                <a:moveTo>
                  <a:pt x="50752" y="7622"/>
                </a:moveTo>
                <a:cubicBezTo>
                  <a:pt x="51724" y="7622"/>
                  <a:pt x="52627" y="8059"/>
                  <a:pt x="53231" y="8819"/>
                </a:cubicBezTo>
                <a:cubicBezTo>
                  <a:pt x="53027" y="8909"/>
                  <a:pt x="52827" y="9015"/>
                  <a:pt x="52639" y="9137"/>
                </a:cubicBezTo>
                <a:cubicBezTo>
                  <a:pt x="52161" y="8594"/>
                  <a:pt x="51471" y="8280"/>
                  <a:pt x="50750" y="8280"/>
                </a:cubicBezTo>
                <a:cubicBezTo>
                  <a:pt x="50745" y="8280"/>
                  <a:pt x="50741" y="8280"/>
                  <a:pt x="50736" y="8280"/>
                </a:cubicBezTo>
                <a:cubicBezTo>
                  <a:pt x="50041" y="8284"/>
                  <a:pt x="49372" y="8581"/>
                  <a:pt x="48902" y="9092"/>
                </a:cubicBezTo>
                <a:cubicBezTo>
                  <a:pt x="48710" y="8970"/>
                  <a:pt x="48506" y="8868"/>
                  <a:pt x="48298" y="8781"/>
                </a:cubicBezTo>
                <a:cubicBezTo>
                  <a:pt x="48898" y="8051"/>
                  <a:pt x="49785" y="7626"/>
                  <a:pt x="50731" y="7622"/>
                </a:cubicBezTo>
                <a:close/>
                <a:moveTo>
                  <a:pt x="66579" y="7622"/>
                </a:moveTo>
                <a:cubicBezTo>
                  <a:pt x="67555" y="7622"/>
                  <a:pt x="68454" y="8059"/>
                  <a:pt x="69062" y="8819"/>
                </a:cubicBezTo>
                <a:cubicBezTo>
                  <a:pt x="68854" y="8909"/>
                  <a:pt x="68658" y="9015"/>
                  <a:pt x="68470" y="9137"/>
                </a:cubicBezTo>
                <a:cubicBezTo>
                  <a:pt x="67991" y="8594"/>
                  <a:pt x="67302" y="8280"/>
                  <a:pt x="66576" y="8280"/>
                </a:cubicBezTo>
                <a:cubicBezTo>
                  <a:pt x="66571" y="8280"/>
                  <a:pt x="66567" y="8280"/>
                  <a:pt x="66562" y="8280"/>
                </a:cubicBezTo>
                <a:cubicBezTo>
                  <a:pt x="65868" y="8284"/>
                  <a:pt x="65202" y="8581"/>
                  <a:pt x="64729" y="9092"/>
                </a:cubicBezTo>
                <a:cubicBezTo>
                  <a:pt x="64537" y="8970"/>
                  <a:pt x="64337" y="8868"/>
                  <a:pt x="64124" y="8781"/>
                </a:cubicBezTo>
                <a:cubicBezTo>
                  <a:pt x="64724" y="8051"/>
                  <a:pt x="65611" y="7626"/>
                  <a:pt x="66558" y="7622"/>
                </a:cubicBezTo>
                <a:close/>
                <a:moveTo>
                  <a:pt x="82409" y="7622"/>
                </a:moveTo>
                <a:cubicBezTo>
                  <a:pt x="83382" y="7622"/>
                  <a:pt x="84284" y="8059"/>
                  <a:pt x="84888" y="8819"/>
                </a:cubicBezTo>
                <a:cubicBezTo>
                  <a:pt x="84684" y="8909"/>
                  <a:pt x="84484" y="9015"/>
                  <a:pt x="84296" y="9137"/>
                </a:cubicBezTo>
                <a:cubicBezTo>
                  <a:pt x="83817" y="8594"/>
                  <a:pt x="83129" y="8280"/>
                  <a:pt x="82406" y="8280"/>
                </a:cubicBezTo>
                <a:cubicBezTo>
                  <a:pt x="82402" y="8280"/>
                  <a:pt x="82397" y="8280"/>
                  <a:pt x="82393" y="8280"/>
                </a:cubicBezTo>
                <a:cubicBezTo>
                  <a:pt x="81699" y="8284"/>
                  <a:pt x="81029" y="8581"/>
                  <a:pt x="80560" y="9092"/>
                </a:cubicBezTo>
                <a:cubicBezTo>
                  <a:pt x="80367" y="8970"/>
                  <a:pt x="80163" y="8868"/>
                  <a:pt x="79955" y="8781"/>
                </a:cubicBezTo>
                <a:cubicBezTo>
                  <a:pt x="80555" y="8051"/>
                  <a:pt x="81442" y="7626"/>
                  <a:pt x="82389" y="7622"/>
                </a:cubicBezTo>
                <a:close/>
                <a:moveTo>
                  <a:pt x="11184" y="8349"/>
                </a:moveTo>
                <a:cubicBezTo>
                  <a:pt x="11874" y="8349"/>
                  <a:pt x="12527" y="8643"/>
                  <a:pt x="12993" y="9154"/>
                </a:cubicBezTo>
                <a:cubicBezTo>
                  <a:pt x="12821" y="9268"/>
                  <a:pt x="12655" y="9394"/>
                  <a:pt x="12503" y="9533"/>
                </a:cubicBezTo>
                <a:cubicBezTo>
                  <a:pt x="12160" y="9174"/>
                  <a:pt x="11682" y="8970"/>
                  <a:pt x="11184" y="8970"/>
                </a:cubicBezTo>
                <a:lnTo>
                  <a:pt x="11172" y="8970"/>
                </a:lnTo>
                <a:cubicBezTo>
                  <a:pt x="10698" y="8970"/>
                  <a:pt x="10253" y="9154"/>
                  <a:pt x="9914" y="9484"/>
                </a:cubicBezTo>
                <a:cubicBezTo>
                  <a:pt x="9758" y="9345"/>
                  <a:pt x="9591" y="9219"/>
                  <a:pt x="9415" y="9109"/>
                </a:cubicBezTo>
                <a:cubicBezTo>
                  <a:pt x="9869" y="8631"/>
                  <a:pt x="10506" y="8353"/>
                  <a:pt x="11168" y="8349"/>
                </a:cubicBezTo>
                <a:close/>
                <a:moveTo>
                  <a:pt x="26998" y="8349"/>
                </a:moveTo>
                <a:cubicBezTo>
                  <a:pt x="27692" y="8349"/>
                  <a:pt x="28354" y="8639"/>
                  <a:pt x="28819" y="9154"/>
                </a:cubicBezTo>
                <a:cubicBezTo>
                  <a:pt x="28648" y="9268"/>
                  <a:pt x="28485" y="9394"/>
                  <a:pt x="28329" y="9533"/>
                </a:cubicBezTo>
                <a:cubicBezTo>
                  <a:pt x="27990" y="9173"/>
                  <a:pt x="27514" y="8970"/>
                  <a:pt x="27016" y="8970"/>
                </a:cubicBezTo>
                <a:cubicBezTo>
                  <a:pt x="27012" y="8970"/>
                  <a:pt x="27007" y="8970"/>
                  <a:pt x="27002" y="8970"/>
                </a:cubicBezTo>
                <a:cubicBezTo>
                  <a:pt x="26529" y="8970"/>
                  <a:pt x="26084" y="9154"/>
                  <a:pt x="25745" y="9484"/>
                </a:cubicBezTo>
                <a:cubicBezTo>
                  <a:pt x="25585" y="9345"/>
                  <a:pt x="25417" y="9219"/>
                  <a:pt x="25242" y="9109"/>
                </a:cubicBezTo>
                <a:cubicBezTo>
                  <a:pt x="25699" y="8631"/>
                  <a:pt x="26337" y="8353"/>
                  <a:pt x="26998" y="8349"/>
                </a:cubicBezTo>
                <a:close/>
                <a:moveTo>
                  <a:pt x="42839" y="8349"/>
                </a:moveTo>
                <a:cubicBezTo>
                  <a:pt x="43528" y="8349"/>
                  <a:pt x="44188" y="8643"/>
                  <a:pt x="44650" y="9154"/>
                </a:cubicBezTo>
                <a:cubicBezTo>
                  <a:pt x="44479" y="9268"/>
                  <a:pt x="44311" y="9394"/>
                  <a:pt x="44160" y="9533"/>
                </a:cubicBezTo>
                <a:cubicBezTo>
                  <a:pt x="43817" y="9174"/>
                  <a:pt x="43340" y="8970"/>
                  <a:pt x="42841" y="8970"/>
                </a:cubicBezTo>
                <a:lnTo>
                  <a:pt x="42829" y="8970"/>
                </a:lnTo>
                <a:cubicBezTo>
                  <a:pt x="42355" y="8970"/>
                  <a:pt x="41909" y="9154"/>
                  <a:pt x="41571" y="9484"/>
                </a:cubicBezTo>
                <a:cubicBezTo>
                  <a:pt x="41415" y="9345"/>
                  <a:pt x="41248" y="9219"/>
                  <a:pt x="41072" y="9109"/>
                </a:cubicBezTo>
                <a:cubicBezTo>
                  <a:pt x="41526" y="8631"/>
                  <a:pt x="42163" y="8353"/>
                  <a:pt x="42825" y="8349"/>
                </a:cubicBezTo>
                <a:cubicBezTo>
                  <a:pt x="42830" y="8349"/>
                  <a:pt x="42834" y="8349"/>
                  <a:pt x="42839" y="8349"/>
                </a:cubicBezTo>
                <a:close/>
                <a:moveTo>
                  <a:pt x="58671" y="8349"/>
                </a:moveTo>
                <a:cubicBezTo>
                  <a:pt x="59362" y="8349"/>
                  <a:pt x="60015" y="8643"/>
                  <a:pt x="60477" y="9154"/>
                </a:cubicBezTo>
                <a:cubicBezTo>
                  <a:pt x="60305" y="9268"/>
                  <a:pt x="60142" y="9394"/>
                  <a:pt x="59987" y="9533"/>
                </a:cubicBezTo>
                <a:cubicBezTo>
                  <a:pt x="59644" y="9174"/>
                  <a:pt x="59166" y="8970"/>
                  <a:pt x="58667" y="8970"/>
                </a:cubicBezTo>
                <a:lnTo>
                  <a:pt x="58659" y="8970"/>
                </a:lnTo>
                <a:cubicBezTo>
                  <a:pt x="58186" y="8970"/>
                  <a:pt x="57740" y="9154"/>
                  <a:pt x="57402" y="9484"/>
                </a:cubicBezTo>
                <a:cubicBezTo>
                  <a:pt x="57242" y="9345"/>
                  <a:pt x="57074" y="9219"/>
                  <a:pt x="56899" y="9109"/>
                </a:cubicBezTo>
                <a:cubicBezTo>
                  <a:pt x="57357" y="8631"/>
                  <a:pt x="57994" y="8353"/>
                  <a:pt x="58656" y="8349"/>
                </a:cubicBezTo>
                <a:close/>
                <a:moveTo>
                  <a:pt x="74498" y="8349"/>
                </a:moveTo>
                <a:cubicBezTo>
                  <a:pt x="75188" y="8349"/>
                  <a:pt x="75842" y="8643"/>
                  <a:pt x="76307" y="9154"/>
                </a:cubicBezTo>
                <a:cubicBezTo>
                  <a:pt x="76136" y="9268"/>
                  <a:pt x="75972" y="9394"/>
                  <a:pt x="75817" y="9533"/>
                </a:cubicBezTo>
                <a:cubicBezTo>
                  <a:pt x="75474" y="9174"/>
                  <a:pt x="74997" y="8970"/>
                  <a:pt x="74498" y="8970"/>
                </a:cubicBezTo>
                <a:lnTo>
                  <a:pt x="74486" y="8970"/>
                </a:lnTo>
                <a:cubicBezTo>
                  <a:pt x="74012" y="8970"/>
                  <a:pt x="73567" y="9154"/>
                  <a:pt x="73228" y="9484"/>
                </a:cubicBezTo>
                <a:cubicBezTo>
                  <a:pt x="73073" y="9345"/>
                  <a:pt x="72905" y="9219"/>
                  <a:pt x="72730" y="9109"/>
                </a:cubicBezTo>
                <a:cubicBezTo>
                  <a:pt x="73183" y="8631"/>
                  <a:pt x="73821" y="8353"/>
                  <a:pt x="74482" y="8349"/>
                </a:cubicBezTo>
                <a:close/>
                <a:moveTo>
                  <a:pt x="90329" y="8349"/>
                </a:moveTo>
                <a:cubicBezTo>
                  <a:pt x="91019" y="8349"/>
                  <a:pt x="91672" y="8643"/>
                  <a:pt x="92134" y="9154"/>
                </a:cubicBezTo>
                <a:cubicBezTo>
                  <a:pt x="91963" y="9268"/>
                  <a:pt x="91799" y="9394"/>
                  <a:pt x="91644" y="9533"/>
                </a:cubicBezTo>
                <a:cubicBezTo>
                  <a:pt x="91301" y="9174"/>
                  <a:pt x="90823" y="8970"/>
                  <a:pt x="90325" y="8970"/>
                </a:cubicBezTo>
                <a:lnTo>
                  <a:pt x="90317" y="8970"/>
                </a:lnTo>
                <a:cubicBezTo>
                  <a:pt x="89842" y="8970"/>
                  <a:pt x="89397" y="9154"/>
                  <a:pt x="89058" y="9484"/>
                </a:cubicBezTo>
                <a:cubicBezTo>
                  <a:pt x="88899" y="9345"/>
                  <a:pt x="88732" y="9219"/>
                  <a:pt x="88556" y="9109"/>
                </a:cubicBezTo>
                <a:cubicBezTo>
                  <a:pt x="89014" y="8631"/>
                  <a:pt x="89651" y="8353"/>
                  <a:pt x="90313" y="8349"/>
                </a:cubicBezTo>
                <a:close/>
                <a:moveTo>
                  <a:pt x="11184" y="9039"/>
                </a:moveTo>
                <a:cubicBezTo>
                  <a:pt x="11662" y="9039"/>
                  <a:pt x="12119" y="9235"/>
                  <a:pt x="12450" y="9582"/>
                </a:cubicBezTo>
                <a:cubicBezTo>
                  <a:pt x="12323" y="9705"/>
                  <a:pt x="12201" y="9835"/>
                  <a:pt x="12086" y="9974"/>
                </a:cubicBezTo>
                <a:cubicBezTo>
                  <a:pt x="11858" y="9718"/>
                  <a:pt x="11531" y="9571"/>
                  <a:pt x="11184" y="9571"/>
                </a:cubicBezTo>
                <a:lnTo>
                  <a:pt x="11175" y="9571"/>
                </a:lnTo>
                <a:cubicBezTo>
                  <a:pt x="10857" y="9574"/>
                  <a:pt x="10563" y="9697"/>
                  <a:pt x="10334" y="9914"/>
                </a:cubicBezTo>
                <a:cubicBezTo>
                  <a:pt x="10220" y="9778"/>
                  <a:pt x="10097" y="9648"/>
                  <a:pt x="9967" y="9529"/>
                </a:cubicBezTo>
                <a:cubicBezTo>
                  <a:pt x="10293" y="9215"/>
                  <a:pt x="10719" y="9043"/>
                  <a:pt x="11172" y="9039"/>
                </a:cubicBezTo>
                <a:close/>
                <a:moveTo>
                  <a:pt x="27010" y="9039"/>
                </a:moveTo>
                <a:cubicBezTo>
                  <a:pt x="27488" y="9039"/>
                  <a:pt x="27950" y="9235"/>
                  <a:pt x="28280" y="9582"/>
                </a:cubicBezTo>
                <a:cubicBezTo>
                  <a:pt x="28150" y="9705"/>
                  <a:pt x="28027" y="9835"/>
                  <a:pt x="27917" y="9974"/>
                </a:cubicBezTo>
                <a:cubicBezTo>
                  <a:pt x="27684" y="9718"/>
                  <a:pt x="27358" y="9571"/>
                  <a:pt x="27010" y="9571"/>
                </a:cubicBezTo>
                <a:lnTo>
                  <a:pt x="27006" y="9571"/>
                </a:lnTo>
                <a:cubicBezTo>
                  <a:pt x="26688" y="9574"/>
                  <a:pt x="26390" y="9697"/>
                  <a:pt x="26165" y="9914"/>
                </a:cubicBezTo>
                <a:cubicBezTo>
                  <a:pt x="26050" y="9778"/>
                  <a:pt x="25928" y="9648"/>
                  <a:pt x="25797" y="9529"/>
                </a:cubicBezTo>
                <a:cubicBezTo>
                  <a:pt x="26120" y="9215"/>
                  <a:pt x="26549" y="9043"/>
                  <a:pt x="27002" y="9039"/>
                </a:cubicBezTo>
                <a:close/>
                <a:moveTo>
                  <a:pt x="42841" y="9039"/>
                </a:moveTo>
                <a:cubicBezTo>
                  <a:pt x="43319" y="9039"/>
                  <a:pt x="43777" y="9235"/>
                  <a:pt x="44107" y="9582"/>
                </a:cubicBezTo>
                <a:cubicBezTo>
                  <a:pt x="43981" y="9705"/>
                  <a:pt x="43858" y="9835"/>
                  <a:pt x="43743" y="9974"/>
                </a:cubicBezTo>
                <a:cubicBezTo>
                  <a:pt x="43515" y="9718"/>
                  <a:pt x="43189" y="9571"/>
                  <a:pt x="42841" y="9571"/>
                </a:cubicBezTo>
                <a:lnTo>
                  <a:pt x="42833" y="9571"/>
                </a:lnTo>
                <a:cubicBezTo>
                  <a:pt x="42514" y="9574"/>
                  <a:pt x="42220" y="9697"/>
                  <a:pt x="41992" y="9914"/>
                </a:cubicBezTo>
                <a:cubicBezTo>
                  <a:pt x="41877" y="9778"/>
                  <a:pt x="41755" y="9648"/>
                  <a:pt x="41624" y="9529"/>
                </a:cubicBezTo>
                <a:cubicBezTo>
                  <a:pt x="41951" y="9215"/>
                  <a:pt x="42375" y="9043"/>
                  <a:pt x="42829" y="9039"/>
                </a:cubicBezTo>
                <a:close/>
                <a:moveTo>
                  <a:pt x="58673" y="9039"/>
                </a:moveTo>
                <a:cubicBezTo>
                  <a:pt x="59151" y="9039"/>
                  <a:pt x="59606" y="9239"/>
                  <a:pt x="59938" y="9582"/>
                </a:cubicBezTo>
                <a:cubicBezTo>
                  <a:pt x="59807" y="9705"/>
                  <a:pt x="59685" y="9835"/>
                  <a:pt x="59574" y="9974"/>
                </a:cubicBezTo>
                <a:cubicBezTo>
                  <a:pt x="59342" y="9718"/>
                  <a:pt x="59010" y="9571"/>
                  <a:pt x="58663" y="9571"/>
                </a:cubicBezTo>
                <a:cubicBezTo>
                  <a:pt x="58345" y="9574"/>
                  <a:pt x="58047" y="9697"/>
                  <a:pt x="57822" y="9914"/>
                </a:cubicBezTo>
                <a:cubicBezTo>
                  <a:pt x="57708" y="9778"/>
                  <a:pt x="57585" y="9648"/>
                  <a:pt x="57455" y="9529"/>
                </a:cubicBezTo>
                <a:cubicBezTo>
                  <a:pt x="57777" y="9215"/>
                  <a:pt x="58206" y="9043"/>
                  <a:pt x="58659" y="9039"/>
                </a:cubicBezTo>
                <a:cubicBezTo>
                  <a:pt x="58664" y="9039"/>
                  <a:pt x="58669" y="9039"/>
                  <a:pt x="58673" y="9039"/>
                </a:cubicBezTo>
                <a:close/>
                <a:moveTo>
                  <a:pt x="74500" y="9039"/>
                </a:moveTo>
                <a:cubicBezTo>
                  <a:pt x="74981" y="9039"/>
                  <a:pt x="75436" y="9239"/>
                  <a:pt x="75764" y="9582"/>
                </a:cubicBezTo>
                <a:cubicBezTo>
                  <a:pt x="75638" y="9705"/>
                  <a:pt x="75515" y="9835"/>
                  <a:pt x="75401" y="9974"/>
                </a:cubicBezTo>
                <a:cubicBezTo>
                  <a:pt x="75168" y="9718"/>
                  <a:pt x="74837" y="9571"/>
                  <a:pt x="74490" y="9571"/>
                </a:cubicBezTo>
                <a:cubicBezTo>
                  <a:pt x="74175" y="9574"/>
                  <a:pt x="73877" y="9697"/>
                  <a:pt x="73649" y="9914"/>
                </a:cubicBezTo>
                <a:cubicBezTo>
                  <a:pt x="73534" y="9778"/>
                  <a:pt x="73412" y="9648"/>
                  <a:pt x="73281" y="9529"/>
                </a:cubicBezTo>
                <a:cubicBezTo>
                  <a:pt x="73608" y="9215"/>
                  <a:pt x="74032" y="9043"/>
                  <a:pt x="74486" y="9039"/>
                </a:cubicBezTo>
                <a:cubicBezTo>
                  <a:pt x="74491" y="9039"/>
                  <a:pt x="74496" y="9039"/>
                  <a:pt x="74500" y="9039"/>
                </a:cubicBezTo>
                <a:close/>
                <a:moveTo>
                  <a:pt x="90331" y="9039"/>
                </a:moveTo>
                <a:cubicBezTo>
                  <a:pt x="90807" y="9039"/>
                  <a:pt x="91263" y="9239"/>
                  <a:pt x="91595" y="9582"/>
                </a:cubicBezTo>
                <a:cubicBezTo>
                  <a:pt x="91465" y="9705"/>
                  <a:pt x="91342" y="9835"/>
                  <a:pt x="91231" y="9974"/>
                </a:cubicBezTo>
                <a:cubicBezTo>
                  <a:pt x="90999" y="9718"/>
                  <a:pt x="90672" y="9571"/>
                  <a:pt x="90329" y="9571"/>
                </a:cubicBezTo>
                <a:lnTo>
                  <a:pt x="90321" y="9571"/>
                </a:lnTo>
                <a:cubicBezTo>
                  <a:pt x="90002" y="9574"/>
                  <a:pt x="89704" y="9697"/>
                  <a:pt x="89480" y="9914"/>
                </a:cubicBezTo>
                <a:cubicBezTo>
                  <a:pt x="89365" y="9778"/>
                  <a:pt x="89242" y="9648"/>
                  <a:pt x="89107" y="9529"/>
                </a:cubicBezTo>
                <a:cubicBezTo>
                  <a:pt x="89435" y="9215"/>
                  <a:pt x="89863" y="9043"/>
                  <a:pt x="90317" y="9039"/>
                </a:cubicBezTo>
                <a:cubicBezTo>
                  <a:pt x="90321" y="9039"/>
                  <a:pt x="90326" y="9039"/>
                  <a:pt x="90331" y="9039"/>
                </a:cubicBezTo>
                <a:close/>
                <a:moveTo>
                  <a:pt x="11184" y="9644"/>
                </a:moveTo>
                <a:cubicBezTo>
                  <a:pt x="11515" y="9644"/>
                  <a:pt x="11825" y="9782"/>
                  <a:pt x="12046" y="10027"/>
                </a:cubicBezTo>
                <a:cubicBezTo>
                  <a:pt x="11797" y="10346"/>
                  <a:pt x="11592" y="10710"/>
                  <a:pt x="11449" y="11102"/>
                </a:cubicBezTo>
                <a:cubicBezTo>
                  <a:pt x="11360" y="11094"/>
                  <a:pt x="11270" y="11094"/>
                  <a:pt x="11179" y="11094"/>
                </a:cubicBezTo>
                <a:lnTo>
                  <a:pt x="11017" y="11094"/>
                </a:lnTo>
                <a:cubicBezTo>
                  <a:pt x="10866" y="10681"/>
                  <a:pt x="10649" y="10301"/>
                  <a:pt x="10380" y="9970"/>
                </a:cubicBezTo>
                <a:cubicBezTo>
                  <a:pt x="10596" y="9758"/>
                  <a:pt x="10877" y="9644"/>
                  <a:pt x="11175" y="9644"/>
                </a:cubicBezTo>
                <a:close/>
                <a:moveTo>
                  <a:pt x="27023" y="9644"/>
                </a:moveTo>
                <a:cubicBezTo>
                  <a:pt x="27348" y="9644"/>
                  <a:pt x="27656" y="9786"/>
                  <a:pt x="27873" y="10027"/>
                </a:cubicBezTo>
                <a:cubicBezTo>
                  <a:pt x="27623" y="10346"/>
                  <a:pt x="27423" y="10710"/>
                  <a:pt x="27280" y="11102"/>
                </a:cubicBezTo>
                <a:cubicBezTo>
                  <a:pt x="27190" y="11094"/>
                  <a:pt x="27096" y="11094"/>
                  <a:pt x="27006" y="11094"/>
                </a:cubicBezTo>
                <a:lnTo>
                  <a:pt x="26847" y="11094"/>
                </a:lnTo>
                <a:cubicBezTo>
                  <a:pt x="26696" y="10681"/>
                  <a:pt x="26480" y="10301"/>
                  <a:pt x="26210" y="9970"/>
                </a:cubicBezTo>
                <a:cubicBezTo>
                  <a:pt x="26422" y="9758"/>
                  <a:pt x="26704" y="9644"/>
                  <a:pt x="27006" y="9644"/>
                </a:cubicBezTo>
                <a:cubicBezTo>
                  <a:pt x="27012" y="9644"/>
                  <a:pt x="27017" y="9644"/>
                  <a:pt x="27023" y="9644"/>
                </a:cubicBezTo>
                <a:close/>
                <a:moveTo>
                  <a:pt x="42849" y="9644"/>
                </a:moveTo>
                <a:cubicBezTo>
                  <a:pt x="43178" y="9644"/>
                  <a:pt x="43486" y="9786"/>
                  <a:pt x="43703" y="10027"/>
                </a:cubicBezTo>
                <a:cubicBezTo>
                  <a:pt x="43453" y="10346"/>
                  <a:pt x="43249" y="10710"/>
                  <a:pt x="43106" y="11102"/>
                </a:cubicBezTo>
                <a:cubicBezTo>
                  <a:pt x="43035" y="11096"/>
                  <a:pt x="42963" y="11092"/>
                  <a:pt x="42891" y="11092"/>
                </a:cubicBezTo>
                <a:cubicBezTo>
                  <a:pt x="42865" y="11092"/>
                  <a:pt x="42838" y="11093"/>
                  <a:pt x="42812" y="11094"/>
                </a:cubicBezTo>
                <a:lnTo>
                  <a:pt x="42674" y="11094"/>
                </a:lnTo>
                <a:cubicBezTo>
                  <a:pt x="42522" y="10681"/>
                  <a:pt x="42306" y="10301"/>
                  <a:pt x="42037" y="9970"/>
                </a:cubicBezTo>
                <a:cubicBezTo>
                  <a:pt x="42252" y="9758"/>
                  <a:pt x="42535" y="9644"/>
                  <a:pt x="42833" y="9644"/>
                </a:cubicBezTo>
                <a:cubicBezTo>
                  <a:pt x="42838" y="9644"/>
                  <a:pt x="42844" y="9644"/>
                  <a:pt x="42849" y="9644"/>
                </a:cubicBezTo>
                <a:close/>
                <a:moveTo>
                  <a:pt x="58680" y="9644"/>
                </a:moveTo>
                <a:cubicBezTo>
                  <a:pt x="59009" y="9644"/>
                  <a:pt x="59312" y="9786"/>
                  <a:pt x="59529" y="10027"/>
                </a:cubicBezTo>
                <a:cubicBezTo>
                  <a:pt x="59280" y="10346"/>
                  <a:pt x="59080" y="10710"/>
                  <a:pt x="58937" y="11102"/>
                </a:cubicBezTo>
                <a:cubicBezTo>
                  <a:pt x="58848" y="11094"/>
                  <a:pt x="58757" y="11094"/>
                  <a:pt x="58663" y="11094"/>
                </a:cubicBezTo>
                <a:lnTo>
                  <a:pt x="58505" y="11094"/>
                </a:lnTo>
                <a:cubicBezTo>
                  <a:pt x="58353" y="10681"/>
                  <a:pt x="58137" y="10301"/>
                  <a:pt x="57867" y="9970"/>
                </a:cubicBezTo>
                <a:cubicBezTo>
                  <a:pt x="58079" y="9758"/>
                  <a:pt x="58361" y="9644"/>
                  <a:pt x="58663" y="9644"/>
                </a:cubicBezTo>
                <a:cubicBezTo>
                  <a:pt x="58669" y="9644"/>
                  <a:pt x="58675" y="9644"/>
                  <a:pt x="58680" y="9644"/>
                </a:cubicBezTo>
                <a:close/>
                <a:moveTo>
                  <a:pt x="74507" y="9644"/>
                </a:moveTo>
                <a:cubicBezTo>
                  <a:pt x="74836" y="9644"/>
                  <a:pt x="75143" y="9786"/>
                  <a:pt x="75360" y="10027"/>
                </a:cubicBezTo>
                <a:cubicBezTo>
                  <a:pt x="75111" y="10346"/>
                  <a:pt x="74907" y="10710"/>
                  <a:pt x="74764" y="11102"/>
                </a:cubicBezTo>
                <a:cubicBezTo>
                  <a:pt x="74673" y="11094"/>
                  <a:pt x="74584" y="11094"/>
                  <a:pt x="74494" y="11094"/>
                </a:cubicBezTo>
                <a:lnTo>
                  <a:pt x="74330" y="11094"/>
                </a:lnTo>
                <a:cubicBezTo>
                  <a:pt x="74179" y="10681"/>
                  <a:pt x="73963" y="10301"/>
                  <a:pt x="73693" y="9970"/>
                </a:cubicBezTo>
                <a:cubicBezTo>
                  <a:pt x="73910" y="9758"/>
                  <a:pt x="74192" y="9644"/>
                  <a:pt x="74490" y="9644"/>
                </a:cubicBezTo>
                <a:cubicBezTo>
                  <a:pt x="74496" y="9644"/>
                  <a:pt x="74501" y="9644"/>
                  <a:pt x="74507" y="9644"/>
                </a:cubicBezTo>
                <a:close/>
                <a:moveTo>
                  <a:pt x="90337" y="9644"/>
                </a:moveTo>
                <a:cubicBezTo>
                  <a:pt x="90661" y="9644"/>
                  <a:pt x="90969" y="9786"/>
                  <a:pt x="91186" y="10027"/>
                </a:cubicBezTo>
                <a:cubicBezTo>
                  <a:pt x="90937" y="10346"/>
                  <a:pt x="90737" y="10710"/>
                  <a:pt x="90594" y="11102"/>
                </a:cubicBezTo>
                <a:cubicBezTo>
                  <a:pt x="90504" y="11094"/>
                  <a:pt x="90415" y="11094"/>
                  <a:pt x="90321" y="11094"/>
                </a:cubicBezTo>
                <a:lnTo>
                  <a:pt x="90161" y="11094"/>
                </a:lnTo>
                <a:cubicBezTo>
                  <a:pt x="90010" y="10681"/>
                  <a:pt x="89793" y="10301"/>
                  <a:pt x="89524" y="9970"/>
                </a:cubicBezTo>
                <a:cubicBezTo>
                  <a:pt x="89736" y="9758"/>
                  <a:pt x="90019" y="9644"/>
                  <a:pt x="90321" y="9644"/>
                </a:cubicBezTo>
                <a:cubicBezTo>
                  <a:pt x="90326" y="9644"/>
                  <a:pt x="90332" y="9644"/>
                  <a:pt x="90337" y="9644"/>
                </a:cubicBezTo>
                <a:close/>
                <a:moveTo>
                  <a:pt x="19093" y="8349"/>
                </a:moveTo>
                <a:cubicBezTo>
                  <a:pt x="19790" y="8349"/>
                  <a:pt x="20458" y="8651"/>
                  <a:pt x="20925" y="9178"/>
                </a:cubicBezTo>
                <a:cubicBezTo>
                  <a:pt x="20243" y="9635"/>
                  <a:pt x="19707" y="10301"/>
                  <a:pt x="19418" y="11106"/>
                </a:cubicBezTo>
                <a:cubicBezTo>
                  <a:pt x="19325" y="11099"/>
                  <a:pt x="19231" y="11093"/>
                  <a:pt x="19138" y="11093"/>
                </a:cubicBezTo>
                <a:cubicBezTo>
                  <a:pt x="19117" y="11093"/>
                  <a:pt x="19096" y="11093"/>
                  <a:pt x="19075" y="11094"/>
                </a:cubicBezTo>
                <a:cubicBezTo>
                  <a:pt x="19009" y="11094"/>
                  <a:pt x="18944" y="11094"/>
                  <a:pt x="18879" y="11098"/>
                </a:cubicBezTo>
                <a:cubicBezTo>
                  <a:pt x="18727" y="10689"/>
                  <a:pt x="18519" y="10317"/>
                  <a:pt x="18258" y="9991"/>
                </a:cubicBezTo>
                <a:lnTo>
                  <a:pt x="18258" y="9991"/>
                </a:lnTo>
                <a:lnTo>
                  <a:pt x="18262" y="9995"/>
                </a:lnTo>
                <a:cubicBezTo>
                  <a:pt x="18344" y="9909"/>
                  <a:pt x="18438" y="9840"/>
                  <a:pt x="18536" y="9786"/>
                </a:cubicBezTo>
                <a:cubicBezTo>
                  <a:pt x="18703" y="9693"/>
                  <a:pt x="18891" y="9644"/>
                  <a:pt x="19087" y="9644"/>
                </a:cubicBezTo>
                <a:cubicBezTo>
                  <a:pt x="19092" y="9644"/>
                  <a:pt x="19098" y="9644"/>
                  <a:pt x="19103" y="9644"/>
                </a:cubicBezTo>
                <a:cubicBezTo>
                  <a:pt x="19436" y="9644"/>
                  <a:pt x="19752" y="9790"/>
                  <a:pt x="19969" y="10048"/>
                </a:cubicBezTo>
                <a:lnTo>
                  <a:pt x="20026" y="10003"/>
                </a:lnTo>
                <a:cubicBezTo>
                  <a:pt x="19794" y="9729"/>
                  <a:pt x="19451" y="9571"/>
                  <a:pt x="19091" y="9571"/>
                </a:cubicBezTo>
                <a:lnTo>
                  <a:pt x="19087" y="9571"/>
                </a:lnTo>
                <a:cubicBezTo>
                  <a:pt x="18960" y="9574"/>
                  <a:pt x="18838" y="9590"/>
                  <a:pt x="18723" y="9627"/>
                </a:cubicBezTo>
                <a:cubicBezTo>
                  <a:pt x="18536" y="9688"/>
                  <a:pt x="18360" y="9795"/>
                  <a:pt x="18217" y="9942"/>
                </a:cubicBezTo>
                <a:cubicBezTo>
                  <a:pt x="18107" y="9803"/>
                  <a:pt x="17984" y="9672"/>
                  <a:pt x="17854" y="9554"/>
                </a:cubicBezTo>
                <a:cubicBezTo>
                  <a:pt x="17915" y="9492"/>
                  <a:pt x="17976" y="9435"/>
                  <a:pt x="18046" y="9386"/>
                </a:cubicBezTo>
                <a:cubicBezTo>
                  <a:pt x="18344" y="9162"/>
                  <a:pt x="18703" y="9039"/>
                  <a:pt x="19083" y="9039"/>
                </a:cubicBezTo>
                <a:cubicBezTo>
                  <a:pt x="19087" y="9039"/>
                  <a:pt x="19092" y="9039"/>
                  <a:pt x="19097" y="9039"/>
                </a:cubicBezTo>
                <a:cubicBezTo>
                  <a:pt x="19582" y="9039"/>
                  <a:pt x="20053" y="9246"/>
                  <a:pt x="20382" y="9603"/>
                </a:cubicBezTo>
                <a:lnTo>
                  <a:pt x="20435" y="9558"/>
                </a:lnTo>
                <a:cubicBezTo>
                  <a:pt x="20088" y="9182"/>
                  <a:pt x="19601" y="8970"/>
                  <a:pt x="19091" y="8970"/>
                </a:cubicBezTo>
                <a:lnTo>
                  <a:pt x="19083" y="8970"/>
                </a:lnTo>
                <a:cubicBezTo>
                  <a:pt x="18993" y="8970"/>
                  <a:pt x="18907" y="8978"/>
                  <a:pt x="18825" y="8990"/>
                </a:cubicBezTo>
                <a:lnTo>
                  <a:pt x="18813" y="8990"/>
                </a:lnTo>
                <a:cubicBezTo>
                  <a:pt x="18654" y="9015"/>
                  <a:pt x="18499" y="9060"/>
                  <a:pt x="18356" y="9125"/>
                </a:cubicBezTo>
                <a:cubicBezTo>
                  <a:pt x="18152" y="9215"/>
                  <a:pt x="17964" y="9341"/>
                  <a:pt x="17801" y="9505"/>
                </a:cubicBezTo>
                <a:cubicBezTo>
                  <a:pt x="17645" y="9366"/>
                  <a:pt x="17482" y="9239"/>
                  <a:pt x="17306" y="9129"/>
                </a:cubicBezTo>
                <a:cubicBezTo>
                  <a:pt x="17764" y="8639"/>
                  <a:pt x="18409" y="8353"/>
                  <a:pt x="19079" y="8349"/>
                </a:cubicBezTo>
                <a:cubicBezTo>
                  <a:pt x="19084" y="8349"/>
                  <a:pt x="19088" y="8349"/>
                  <a:pt x="19093" y="8349"/>
                </a:cubicBezTo>
                <a:close/>
                <a:moveTo>
                  <a:pt x="34906" y="8349"/>
                </a:moveTo>
                <a:cubicBezTo>
                  <a:pt x="35616" y="8349"/>
                  <a:pt x="36286" y="8647"/>
                  <a:pt x="36751" y="9178"/>
                </a:cubicBezTo>
                <a:cubicBezTo>
                  <a:pt x="36073" y="9635"/>
                  <a:pt x="35538" y="10301"/>
                  <a:pt x="35249" y="11106"/>
                </a:cubicBezTo>
                <a:cubicBezTo>
                  <a:pt x="35155" y="11099"/>
                  <a:pt x="35062" y="11093"/>
                  <a:pt x="34966" y="11093"/>
                </a:cubicBezTo>
                <a:cubicBezTo>
                  <a:pt x="34944" y="11093"/>
                  <a:pt x="34923" y="11093"/>
                  <a:pt x="34901" y="11094"/>
                </a:cubicBezTo>
                <a:cubicBezTo>
                  <a:pt x="34836" y="11094"/>
                  <a:pt x="34770" y="11094"/>
                  <a:pt x="34705" y="11098"/>
                </a:cubicBezTo>
                <a:cubicBezTo>
                  <a:pt x="34558" y="10689"/>
                  <a:pt x="34346" y="10317"/>
                  <a:pt x="34088" y="9991"/>
                </a:cubicBezTo>
                <a:lnTo>
                  <a:pt x="34088" y="9991"/>
                </a:lnTo>
                <a:lnTo>
                  <a:pt x="34092" y="9995"/>
                </a:lnTo>
                <a:cubicBezTo>
                  <a:pt x="34309" y="9771"/>
                  <a:pt x="34599" y="9644"/>
                  <a:pt x="34914" y="9644"/>
                </a:cubicBezTo>
                <a:cubicBezTo>
                  <a:pt x="34919" y="9644"/>
                  <a:pt x="34925" y="9644"/>
                  <a:pt x="34930" y="9644"/>
                </a:cubicBezTo>
                <a:cubicBezTo>
                  <a:pt x="35267" y="9644"/>
                  <a:pt x="35583" y="9790"/>
                  <a:pt x="35800" y="10048"/>
                </a:cubicBezTo>
                <a:lnTo>
                  <a:pt x="35853" y="10003"/>
                </a:lnTo>
                <a:cubicBezTo>
                  <a:pt x="35620" y="9729"/>
                  <a:pt x="35281" y="9571"/>
                  <a:pt x="34921" y="9571"/>
                </a:cubicBezTo>
                <a:lnTo>
                  <a:pt x="34914" y="9571"/>
                </a:lnTo>
                <a:cubicBezTo>
                  <a:pt x="34582" y="9574"/>
                  <a:pt x="34276" y="9705"/>
                  <a:pt x="34048" y="9942"/>
                </a:cubicBezTo>
                <a:cubicBezTo>
                  <a:pt x="33933" y="9803"/>
                  <a:pt x="33811" y="9672"/>
                  <a:pt x="33680" y="9554"/>
                </a:cubicBezTo>
                <a:cubicBezTo>
                  <a:pt x="34011" y="9223"/>
                  <a:pt x="34444" y="9043"/>
                  <a:pt x="34910" y="9039"/>
                </a:cubicBezTo>
                <a:cubicBezTo>
                  <a:pt x="34914" y="9039"/>
                  <a:pt x="34919" y="9039"/>
                  <a:pt x="34923" y="9039"/>
                </a:cubicBezTo>
                <a:cubicBezTo>
                  <a:pt x="35412" y="9039"/>
                  <a:pt x="35880" y="9246"/>
                  <a:pt x="36212" y="9603"/>
                </a:cubicBezTo>
                <a:lnTo>
                  <a:pt x="36261" y="9558"/>
                </a:lnTo>
                <a:cubicBezTo>
                  <a:pt x="35917" y="9182"/>
                  <a:pt x="35433" y="8970"/>
                  <a:pt x="34924" y="8970"/>
                </a:cubicBezTo>
                <a:cubicBezTo>
                  <a:pt x="34919" y="8970"/>
                  <a:pt x="34914" y="8970"/>
                  <a:pt x="34910" y="8970"/>
                </a:cubicBezTo>
                <a:cubicBezTo>
                  <a:pt x="34427" y="8970"/>
                  <a:pt x="33970" y="9162"/>
                  <a:pt x="33631" y="9505"/>
                </a:cubicBezTo>
                <a:cubicBezTo>
                  <a:pt x="33476" y="9366"/>
                  <a:pt x="33308" y="9239"/>
                  <a:pt x="33132" y="9129"/>
                </a:cubicBezTo>
                <a:cubicBezTo>
                  <a:pt x="33390" y="8855"/>
                  <a:pt x="33705" y="8643"/>
                  <a:pt x="34048" y="8512"/>
                </a:cubicBezTo>
                <a:cubicBezTo>
                  <a:pt x="34166" y="8468"/>
                  <a:pt x="34284" y="8431"/>
                  <a:pt x="34407" y="8406"/>
                </a:cubicBezTo>
                <a:cubicBezTo>
                  <a:pt x="34489" y="8389"/>
                  <a:pt x="34570" y="8374"/>
                  <a:pt x="34656" y="8365"/>
                </a:cubicBezTo>
                <a:cubicBezTo>
                  <a:pt x="34738" y="8357"/>
                  <a:pt x="34823" y="8349"/>
                  <a:pt x="34906" y="8349"/>
                </a:cubicBezTo>
                <a:close/>
                <a:moveTo>
                  <a:pt x="50748" y="8349"/>
                </a:moveTo>
                <a:cubicBezTo>
                  <a:pt x="51451" y="8349"/>
                  <a:pt x="52116" y="8651"/>
                  <a:pt x="52582" y="9178"/>
                </a:cubicBezTo>
                <a:cubicBezTo>
                  <a:pt x="51900" y="9635"/>
                  <a:pt x="51365" y="10301"/>
                  <a:pt x="51074" y="11106"/>
                </a:cubicBezTo>
                <a:cubicBezTo>
                  <a:pt x="50969" y="11098"/>
                  <a:pt x="50863" y="11094"/>
                  <a:pt x="50756" y="11094"/>
                </a:cubicBezTo>
                <a:lnTo>
                  <a:pt x="50731" y="11094"/>
                </a:lnTo>
                <a:cubicBezTo>
                  <a:pt x="50667" y="11094"/>
                  <a:pt x="50601" y="11094"/>
                  <a:pt x="50535" y="11098"/>
                </a:cubicBezTo>
                <a:cubicBezTo>
                  <a:pt x="50384" y="10689"/>
                  <a:pt x="50177" y="10317"/>
                  <a:pt x="49915" y="9991"/>
                </a:cubicBezTo>
                <a:lnTo>
                  <a:pt x="49915" y="9991"/>
                </a:lnTo>
                <a:lnTo>
                  <a:pt x="49919" y="9995"/>
                </a:lnTo>
                <a:cubicBezTo>
                  <a:pt x="50135" y="9771"/>
                  <a:pt x="50430" y="9644"/>
                  <a:pt x="50744" y="9644"/>
                </a:cubicBezTo>
                <a:cubicBezTo>
                  <a:pt x="50750" y="9644"/>
                  <a:pt x="50755" y="9644"/>
                  <a:pt x="50761" y="9644"/>
                </a:cubicBezTo>
                <a:cubicBezTo>
                  <a:pt x="51094" y="9644"/>
                  <a:pt x="51409" y="9790"/>
                  <a:pt x="51630" y="10048"/>
                </a:cubicBezTo>
                <a:lnTo>
                  <a:pt x="51683" y="10003"/>
                </a:lnTo>
                <a:cubicBezTo>
                  <a:pt x="51447" y="9725"/>
                  <a:pt x="51104" y="9571"/>
                  <a:pt x="50744" y="9571"/>
                </a:cubicBezTo>
                <a:cubicBezTo>
                  <a:pt x="50413" y="9574"/>
                  <a:pt x="50107" y="9705"/>
                  <a:pt x="49874" y="9942"/>
                </a:cubicBezTo>
                <a:cubicBezTo>
                  <a:pt x="49764" y="9803"/>
                  <a:pt x="49641" y="9672"/>
                  <a:pt x="49511" y="9554"/>
                </a:cubicBezTo>
                <a:cubicBezTo>
                  <a:pt x="49837" y="9223"/>
                  <a:pt x="50275" y="9043"/>
                  <a:pt x="50740" y="9039"/>
                </a:cubicBezTo>
                <a:cubicBezTo>
                  <a:pt x="50745" y="9039"/>
                  <a:pt x="50749" y="9039"/>
                  <a:pt x="50754" y="9039"/>
                </a:cubicBezTo>
                <a:cubicBezTo>
                  <a:pt x="51243" y="9039"/>
                  <a:pt x="51711" y="9246"/>
                  <a:pt x="52039" y="9603"/>
                </a:cubicBezTo>
                <a:lnTo>
                  <a:pt x="52092" y="9558"/>
                </a:lnTo>
                <a:cubicBezTo>
                  <a:pt x="51745" y="9182"/>
                  <a:pt x="51259" y="8970"/>
                  <a:pt x="50748" y="8970"/>
                </a:cubicBezTo>
                <a:lnTo>
                  <a:pt x="50740" y="8970"/>
                </a:lnTo>
                <a:cubicBezTo>
                  <a:pt x="50254" y="8970"/>
                  <a:pt x="49800" y="9162"/>
                  <a:pt x="49457" y="9505"/>
                </a:cubicBezTo>
                <a:cubicBezTo>
                  <a:pt x="49302" y="9366"/>
                  <a:pt x="49139" y="9239"/>
                  <a:pt x="48963" y="9129"/>
                </a:cubicBezTo>
                <a:cubicBezTo>
                  <a:pt x="49421" y="8639"/>
                  <a:pt x="50066" y="8353"/>
                  <a:pt x="50736" y="8349"/>
                </a:cubicBezTo>
                <a:close/>
                <a:moveTo>
                  <a:pt x="66576" y="8349"/>
                </a:moveTo>
                <a:cubicBezTo>
                  <a:pt x="67281" y="8349"/>
                  <a:pt x="67946" y="8651"/>
                  <a:pt x="68409" y="9178"/>
                </a:cubicBezTo>
                <a:cubicBezTo>
                  <a:pt x="67730" y="9635"/>
                  <a:pt x="67195" y="10301"/>
                  <a:pt x="66905" y="11106"/>
                </a:cubicBezTo>
                <a:cubicBezTo>
                  <a:pt x="66799" y="11098"/>
                  <a:pt x="66693" y="11094"/>
                  <a:pt x="66583" y="11094"/>
                </a:cubicBezTo>
                <a:lnTo>
                  <a:pt x="66558" y="11094"/>
                </a:lnTo>
                <a:cubicBezTo>
                  <a:pt x="66493" y="11094"/>
                  <a:pt x="66428" y="11094"/>
                  <a:pt x="66362" y="11098"/>
                </a:cubicBezTo>
                <a:cubicBezTo>
                  <a:pt x="66215" y="10689"/>
                  <a:pt x="66003" y="10317"/>
                  <a:pt x="65746" y="9991"/>
                </a:cubicBezTo>
                <a:lnTo>
                  <a:pt x="65746" y="9991"/>
                </a:lnTo>
                <a:lnTo>
                  <a:pt x="65749" y="9995"/>
                </a:lnTo>
                <a:cubicBezTo>
                  <a:pt x="65966" y="9771"/>
                  <a:pt x="66256" y="9644"/>
                  <a:pt x="66571" y="9644"/>
                </a:cubicBezTo>
                <a:cubicBezTo>
                  <a:pt x="66576" y="9644"/>
                  <a:pt x="66582" y="9644"/>
                  <a:pt x="66587" y="9644"/>
                </a:cubicBezTo>
                <a:cubicBezTo>
                  <a:pt x="66924" y="9644"/>
                  <a:pt x="67240" y="9790"/>
                  <a:pt x="67457" y="10048"/>
                </a:cubicBezTo>
                <a:lnTo>
                  <a:pt x="67510" y="10003"/>
                </a:lnTo>
                <a:cubicBezTo>
                  <a:pt x="67278" y="9729"/>
                  <a:pt x="66938" y="9571"/>
                  <a:pt x="66579" y="9571"/>
                </a:cubicBezTo>
                <a:lnTo>
                  <a:pt x="66571" y="9571"/>
                </a:lnTo>
                <a:cubicBezTo>
                  <a:pt x="66240" y="9574"/>
                  <a:pt x="65934" y="9705"/>
                  <a:pt x="65704" y="9942"/>
                </a:cubicBezTo>
                <a:cubicBezTo>
                  <a:pt x="65591" y="9803"/>
                  <a:pt x="65468" y="9672"/>
                  <a:pt x="65337" y="9554"/>
                </a:cubicBezTo>
                <a:cubicBezTo>
                  <a:pt x="65668" y="9223"/>
                  <a:pt x="66101" y="9043"/>
                  <a:pt x="66567" y="9039"/>
                </a:cubicBezTo>
                <a:cubicBezTo>
                  <a:pt x="66571" y="9039"/>
                  <a:pt x="66576" y="9039"/>
                  <a:pt x="66581" y="9039"/>
                </a:cubicBezTo>
                <a:cubicBezTo>
                  <a:pt x="67066" y="9039"/>
                  <a:pt x="67538" y="9246"/>
                  <a:pt x="67870" y="9603"/>
                </a:cubicBezTo>
                <a:lnTo>
                  <a:pt x="67919" y="9558"/>
                </a:lnTo>
                <a:cubicBezTo>
                  <a:pt x="67576" y="9182"/>
                  <a:pt x="67085" y="8970"/>
                  <a:pt x="66579" y="8970"/>
                </a:cubicBezTo>
                <a:lnTo>
                  <a:pt x="66567" y="8970"/>
                </a:lnTo>
                <a:cubicBezTo>
                  <a:pt x="66085" y="8970"/>
                  <a:pt x="65627" y="9162"/>
                  <a:pt x="65288" y="9505"/>
                </a:cubicBezTo>
                <a:cubicBezTo>
                  <a:pt x="65133" y="9366"/>
                  <a:pt x="64965" y="9239"/>
                  <a:pt x="64790" y="9129"/>
                </a:cubicBezTo>
                <a:cubicBezTo>
                  <a:pt x="65248" y="8639"/>
                  <a:pt x="65893" y="8353"/>
                  <a:pt x="66562" y="8349"/>
                </a:cubicBezTo>
                <a:cubicBezTo>
                  <a:pt x="66567" y="8349"/>
                  <a:pt x="66571" y="8349"/>
                  <a:pt x="66576" y="8349"/>
                </a:cubicBezTo>
                <a:close/>
                <a:moveTo>
                  <a:pt x="82405" y="8349"/>
                </a:moveTo>
                <a:cubicBezTo>
                  <a:pt x="83108" y="8349"/>
                  <a:pt x="83774" y="8651"/>
                  <a:pt x="84239" y="9178"/>
                </a:cubicBezTo>
                <a:cubicBezTo>
                  <a:pt x="83561" y="9635"/>
                  <a:pt x="83022" y="10301"/>
                  <a:pt x="82732" y="11106"/>
                </a:cubicBezTo>
                <a:cubicBezTo>
                  <a:pt x="82626" y="11098"/>
                  <a:pt x="82520" y="11094"/>
                  <a:pt x="82413" y="11094"/>
                </a:cubicBezTo>
                <a:lnTo>
                  <a:pt x="82389" y="11094"/>
                </a:lnTo>
                <a:cubicBezTo>
                  <a:pt x="82324" y="11094"/>
                  <a:pt x="82258" y="11094"/>
                  <a:pt x="82193" y="11098"/>
                </a:cubicBezTo>
                <a:cubicBezTo>
                  <a:pt x="82042" y="10689"/>
                  <a:pt x="81834" y="10317"/>
                  <a:pt x="81572" y="9991"/>
                </a:cubicBezTo>
                <a:lnTo>
                  <a:pt x="81572" y="9991"/>
                </a:lnTo>
                <a:lnTo>
                  <a:pt x="81576" y="9995"/>
                </a:lnTo>
                <a:cubicBezTo>
                  <a:pt x="81793" y="9771"/>
                  <a:pt x="82087" y="9644"/>
                  <a:pt x="82401" y="9644"/>
                </a:cubicBezTo>
                <a:lnTo>
                  <a:pt x="82405" y="9644"/>
                </a:lnTo>
                <a:cubicBezTo>
                  <a:pt x="82745" y="9644"/>
                  <a:pt x="83067" y="9791"/>
                  <a:pt x="83288" y="10048"/>
                </a:cubicBezTo>
                <a:lnTo>
                  <a:pt x="83341" y="10003"/>
                </a:lnTo>
                <a:cubicBezTo>
                  <a:pt x="83108" y="9729"/>
                  <a:pt x="82765" y="9571"/>
                  <a:pt x="82405" y="9571"/>
                </a:cubicBezTo>
                <a:lnTo>
                  <a:pt x="82401" y="9571"/>
                </a:lnTo>
                <a:cubicBezTo>
                  <a:pt x="82070" y="9574"/>
                  <a:pt x="81764" y="9705"/>
                  <a:pt x="81531" y="9942"/>
                </a:cubicBezTo>
                <a:cubicBezTo>
                  <a:pt x="81421" y="9803"/>
                  <a:pt x="81299" y="9672"/>
                  <a:pt x="81167" y="9554"/>
                </a:cubicBezTo>
                <a:cubicBezTo>
                  <a:pt x="81433" y="9284"/>
                  <a:pt x="81772" y="9117"/>
                  <a:pt x="82136" y="9060"/>
                </a:cubicBezTo>
                <a:cubicBezTo>
                  <a:pt x="82221" y="9047"/>
                  <a:pt x="82307" y="9039"/>
                  <a:pt x="82398" y="9039"/>
                </a:cubicBezTo>
                <a:cubicBezTo>
                  <a:pt x="82402" y="9039"/>
                  <a:pt x="82407" y="9039"/>
                  <a:pt x="82411" y="9039"/>
                </a:cubicBezTo>
                <a:cubicBezTo>
                  <a:pt x="82896" y="9039"/>
                  <a:pt x="83368" y="9246"/>
                  <a:pt x="83696" y="9603"/>
                </a:cubicBezTo>
                <a:lnTo>
                  <a:pt x="83749" y="9558"/>
                </a:lnTo>
                <a:cubicBezTo>
                  <a:pt x="83406" y="9182"/>
                  <a:pt x="82916" y="8970"/>
                  <a:pt x="82405" y="8970"/>
                </a:cubicBezTo>
                <a:lnTo>
                  <a:pt x="82398" y="8970"/>
                </a:lnTo>
                <a:cubicBezTo>
                  <a:pt x="82311" y="8970"/>
                  <a:pt x="82230" y="8974"/>
                  <a:pt x="82152" y="8986"/>
                </a:cubicBezTo>
                <a:cubicBezTo>
                  <a:pt x="82144" y="8986"/>
                  <a:pt x="82136" y="8990"/>
                  <a:pt x="82128" y="8990"/>
                </a:cubicBezTo>
                <a:cubicBezTo>
                  <a:pt x="82046" y="9002"/>
                  <a:pt x="81964" y="9019"/>
                  <a:pt x="81887" y="9043"/>
                </a:cubicBezTo>
                <a:cubicBezTo>
                  <a:pt x="81883" y="9047"/>
                  <a:pt x="81874" y="9047"/>
                  <a:pt x="81866" y="9051"/>
                </a:cubicBezTo>
                <a:cubicBezTo>
                  <a:pt x="81584" y="9137"/>
                  <a:pt x="81327" y="9292"/>
                  <a:pt x="81114" y="9505"/>
                </a:cubicBezTo>
                <a:cubicBezTo>
                  <a:pt x="80960" y="9366"/>
                  <a:pt x="80796" y="9239"/>
                  <a:pt x="80620" y="9129"/>
                </a:cubicBezTo>
                <a:cubicBezTo>
                  <a:pt x="81078" y="8639"/>
                  <a:pt x="81723" y="8353"/>
                  <a:pt x="82393" y="8349"/>
                </a:cubicBezTo>
                <a:close/>
                <a:moveTo>
                  <a:pt x="15166" y="8570"/>
                </a:moveTo>
                <a:cubicBezTo>
                  <a:pt x="16791" y="8570"/>
                  <a:pt x="18242" y="9582"/>
                  <a:pt x="18806" y="11102"/>
                </a:cubicBezTo>
                <a:cubicBezTo>
                  <a:pt x="18585" y="11118"/>
                  <a:pt x="18368" y="11155"/>
                  <a:pt x="18160" y="11204"/>
                </a:cubicBezTo>
                <a:cubicBezTo>
                  <a:pt x="17662" y="10007"/>
                  <a:pt x="16469" y="9207"/>
                  <a:pt x="15166" y="9207"/>
                </a:cubicBezTo>
                <a:lnTo>
                  <a:pt x="15145" y="9207"/>
                </a:lnTo>
                <a:cubicBezTo>
                  <a:pt x="13826" y="9215"/>
                  <a:pt x="12662" y="10003"/>
                  <a:pt x="12165" y="11216"/>
                </a:cubicBezTo>
                <a:cubicBezTo>
                  <a:pt x="11956" y="11163"/>
                  <a:pt x="11739" y="11126"/>
                  <a:pt x="11522" y="11106"/>
                </a:cubicBezTo>
                <a:cubicBezTo>
                  <a:pt x="12078" y="9599"/>
                  <a:pt x="13528" y="8578"/>
                  <a:pt x="15141" y="8570"/>
                </a:cubicBezTo>
                <a:close/>
                <a:moveTo>
                  <a:pt x="30993" y="8570"/>
                </a:moveTo>
                <a:cubicBezTo>
                  <a:pt x="32622" y="8570"/>
                  <a:pt x="34073" y="9582"/>
                  <a:pt x="34631" y="11102"/>
                </a:cubicBezTo>
                <a:cubicBezTo>
                  <a:pt x="34416" y="11118"/>
                  <a:pt x="34199" y="11155"/>
                  <a:pt x="33986" y="11204"/>
                </a:cubicBezTo>
                <a:cubicBezTo>
                  <a:pt x="33486" y="10002"/>
                  <a:pt x="32289" y="9207"/>
                  <a:pt x="30982" y="9207"/>
                </a:cubicBezTo>
                <a:cubicBezTo>
                  <a:pt x="30979" y="9207"/>
                  <a:pt x="30975" y="9207"/>
                  <a:pt x="30972" y="9207"/>
                </a:cubicBezTo>
                <a:cubicBezTo>
                  <a:pt x="29657" y="9215"/>
                  <a:pt x="28493" y="10003"/>
                  <a:pt x="27995" y="11216"/>
                </a:cubicBezTo>
                <a:cubicBezTo>
                  <a:pt x="27786" y="11163"/>
                  <a:pt x="27570" y="11126"/>
                  <a:pt x="27349" y="11106"/>
                </a:cubicBezTo>
                <a:cubicBezTo>
                  <a:pt x="27909" y="9599"/>
                  <a:pt x="29359" y="8578"/>
                  <a:pt x="30968" y="8570"/>
                </a:cubicBezTo>
                <a:close/>
                <a:moveTo>
                  <a:pt x="46829" y="8570"/>
                </a:moveTo>
                <a:cubicBezTo>
                  <a:pt x="48451" y="8570"/>
                  <a:pt x="49902" y="9584"/>
                  <a:pt x="50462" y="11102"/>
                </a:cubicBezTo>
                <a:cubicBezTo>
                  <a:pt x="50241" y="11118"/>
                  <a:pt x="50026" y="11155"/>
                  <a:pt x="49817" y="11204"/>
                </a:cubicBezTo>
                <a:cubicBezTo>
                  <a:pt x="49316" y="10002"/>
                  <a:pt x="48115" y="9207"/>
                  <a:pt x="46812" y="9207"/>
                </a:cubicBezTo>
                <a:cubicBezTo>
                  <a:pt x="46809" y="9207"/>
                  <a:pt x="46806" y="9207"/>
                  <a:pt x="46803" y="9207"/>
                </a:cubicBezTo>
                <a:cubicBezTo>
                  <a:pt x="45483" y="9215"/>
                  <a:pt x="44320" y="10003"/>
                  <a:pt x="43821" y="11216"/>
                </a:cubicBezTo>
                <a:cubicBezTo>
                  <a:pt x="43613" y="11163"/>
                  <a:pt x="43396" y="11126"/>
                  <a:pt x="43180" y="11106"/>
                </a:cubicBezTo>
                <a:cubicBezTo>
                  <a:pt x="43736" y="9599"/>
                  <a:pt x="45185" y="8578"/>
                  <a:pt x="46799" y="8570"/>
                </a:cubicBezTo>
                <a:cubicBezTo>
                  <a:pt x="46809" y="8570"/>
                  <a:pt x="46819" y="8570"/>
                  <a:pt x="46829" y="8570"/>
                </a:cubicBezTo>
                <a:close/>
                <a:moveTo>
                  <a:pt x="62650" y="8570"/>
                </a:moveTo>
                <a:cubicBezTo>
                  <a:pt x="64279" y="8570"/>
                  <a:pt x="65729" y="9582"/>
                  <a:pt x="66289" y="11102"/>
                </a:cubicBezTo>
                <a:cubicBezTo>
                  <a:pt x="66072" y="11118"/>
                  <a:pt x="65856" y="11155"/>
                  <a:pt x="65644" y="11204"/>
                </a:cubicBezTo>
                <a:cubicBezTo>
                  <a:pt x="65146" y="10007"/>
                  <a:pt x="63953" y="9207"/>
                  <a:pt x="62650" y="9207"/>
                </a:cubicBezTo>
                <a:lnTo>
                  <a:pt x="62629" y="9207"/>
                </a:lnTo>
                <a:cubicBezTo>
                  <a:pt x="61314" y="9215"/>
                  <a:pt x="60150" y="10003"/>
                  <a:pt x="59651" y="11216"/>
                </a:cubicBezTo>
                <a:cubicBezTo>
                  <a:pt x="59444" y="11163"/>
                  <a:pt x="59227" y="11126"/>
                  <a:pt x="59010" y="11106"/>
                </a:cubicBezTo>
                <a:cubicBezTo>
                  <a:pt x="59566" y="9599"/>
                  <a:pt x="61016" y="8578"/>
                  <a:pt x="62625" y="8570"/>
                </a:cubicBezTo>
                <a:close/>
                <a:moveTo>
                  <a:pt x="78481" y="8570"/>
                </a:moveTo>
                <a:cubicBezTo>
                  <a:pt x="80106" y="8570"/>
                  <a:pt x="81556" y="9582"/>
                  <a:pt x="82119" y="11102"/>
                </a:cubicBezTo>
                <a:cubicBezTo>
                  <a:pt x="81899" y="11118"/>
                  <a:pt x="81682" y="11155"/>
                  <a:pt x="81474" y="11204"/>
                </a:cubicBezTo>
                <a:cubicBezTo>
                  <a:pt x="80976" y="10007"/>
                  <a:pt x="79783" y="9207"/>
                  <a:pt x="78481" y="9207"/>
                </a:cubicBezTo>
                <a:lnTo>
                  <a:pt x="78460" y="9207"/>
                </a:lnTo>
                <a:cubicBezTo>
                  <a:pt x="77141" y="9215"/>
                  <a:pt x="75981" y="10003"/>
                  <a:pt x="75478" y="11216"/>
                </a:cubicBezTo>
                <a:cubicBezTo>
                  <a:pt x="75270" y="11163"/>
                  <a:pt x="75058" y="11126"/>
                  <a:pt x="74837" y="11106"/>
                </a:cubicBezTo>
                <a:cubicBezTo>
                  <a:pt x="75393" y="9599"/>
                  <a:pt x="76843" y="8578"/>
                  <a:pt x="78456" y="8570"/>
                </a:cubicBezTo>
                <a:close/>
                <a:moveTo>
                  <a:pt x="94307" y="8570"/>
                </a:moveTo>
                <a:cubicBezTo>
                  <a:pt x="95936" y="8570"/>
                  <a:pt x="97386" y="9582"/>
                  <a:pt x="97946" y="11102"/>
                </a:cubicBezTo>
                <a:cubicBezTo>
                  <a:pt x="97729" y="11118"/>
                  <a:pt x="97513" y="11155"/>
                  <a:pt x="97301" y="11204"/>
                </a:cubicBezTo>
                <a:cubicBezTo>
                  <a:pt x="96802" y="10007"/>
                  <a:pt x="95610" y="9207"/>
                  <a:pt x="94307" y="9207"/>
                </a:cubicBezTo>
                <a:lnTo>
                  <a:pt x="94287" y="9207"/>
                </a:lnTo>
                <a:cubicBezTo>
                  <a:pt x="92971" y="9215"/>
                  <a:pt x="91808" y="10003"/>
                  <a:pt x="91309" y="11216"/>
                </a:cubicBezTo>
                <a:cubicBezTo>
                  <a:pt x="91101" y="11163"/>
                  <a:pt x="90884" y="11126"/>
                  <a:pt x="90668" y="11106"/>
                </a:cubicBezTo>
                <a:cubicBezTo>
                  <a:pt x="91223" y="9599"/>
                  <a:pt x="92673" y="8578"/>
                  <a:pt x="94283" y="8570"/>
                </a:cubicBezTo>
                <a:close/>
                <a:moveTo>
                  <a:pt x="15167" y="9276"/>
                </a:moveTo>
                <a:cubicBezTo>
                  <a:pt x="16437" y="9276"/>
                  <a:pt x="17599" y="10054"/>
                  <a:pt x="18090" y="11224"/>
                </a:cubicBezTo>
                <a:cubicBezTo>
                  <a:pt x="17878" y="11281"/>
                  <a:pt x="17669" y="11355"/>
                  <a:pt x="17469" y="11445"/>
                </a:cubicBezTo>
                <a:cubicBezTo>
                  <a:pt x="17070" y="10526"/>
                  <a:pt x="16171" y="9938"/>
                  <a:pt x="15166" y="9938"/>
                </a:cubicBezTo>
                <a:lnTo>
                  <a:pt x="15149" y="9938"/>
                </a:lnTo>
                <a:cubicBezTo>
                  <a:pt x="14141" y="9942"/>
                  <a:pt x="13247" y="10542"/>
                  <a:pt x="12855" y="11465"/>
                </a:cubicBezTo>
                <a:cubicBezTo>
                  <a:pt x="12655" y="11371"/>
                  <a:pt x="12446" y="11294"/>
                  <a:pt x="12233" y="11237"/>
                </a:cubicBezTo>
                <a:cubicBezTo>
                  <a:pt x="12723" y="10052"/>
                  <a:pt x="13859" y="9284"/>
                  <a:pt x="15145" y="9276"/>
                </a:cubicBezTo>
                <a:cubicBezTo>
                  <a:pt x="15153" y="9276"/>
                  <a:pt x="15160" y="9276"/>
                  <a:pt x="15167" y="9276"/>
                </a:cubicBezTo>
                <a:close/>
                <a:moveTo>
                  <a:pt x="30994" y="9276"/>
                </a:moveTo>
                <a:cubicBezTo>
                  <a:pt x="32267" y="9276"/>
                  <a:pt x="33429" y="10054"/>
                  <a:pt x="33921" y="11224"/>
                </a:cubicBezTo>
                <a:cubicBezTo>
                  <a:pt x="33705" y="11281"/>
                  <a:pt x="33496" y="11355"/>
                  <a:pt x="33296" y="11445"/>
                </a:cubicBezTo>
                <a:cubicBezTo>
                  <a:pt x="32896" y="10526"/>
                  <a:pt x="32001" y="9938"/>
                  <a:pt x="30993" y="9938"/>
                </a:cubicBezTo>
                <a:lnTo>
                  <a:pt x="30976" y="9938"/>
                </a:lnTo>
                <a:cubicBezTo>
                  <a:pt x="29971" y="9942"/>
                  <a:pt x="29073" y="10542"/>
                  <a:pt x="28681" y="11465"/>
                </a:cubicBezTo>
                <a:cubicBezTo>
                  <a:pt x="28480" y="11371"/>
                  <a:pt x="28276" y="11294"/>
                  <a:pt x="28064" y="11237"/>
                </a:cubicBezTo>
                <a:cubicBezTo>
                  <a:pt x="28554" y="10052"/>
                  <a:pt x="29686" y="9284"/>
                  <a:pt x="30972" y="9276"/>
                </a:cubicBezTo>
                <a:cubicBezTo>
                  <a:pt x="30979" y="9276"/>
                  <a:pt x="30986" y="9276"/>
                  <a:pt x="30994" y="9276"/>
                </a:cubicBezTo>
                <a:close/>
                <a:moveTo>
                  <a:pt x="46824" y="9276"/>
                </a:moveTo>
                <a:cubicBezTo>
                  <a:pt x="48094" y="9276"/>
                  <a:pt x="49256" y="10054"/>
                  <a:pt x="49747" y="11224"/>
                </a:cubicBezTo>
                <a:cubicBezTo>
                  <a:pt x="49536" y="11281"/>
                  <a:pt x="49327" y="11355"/>
                  <a:pt x="49127" y="11445"/>
                </a:cubicBezTo>
                <a:cubicBezTo>
                  <a:pt x="48727" y="10526"/>
                  <a:pt x="47828" y="9938"/>
                  <a:pt x="46823" y="9938"/>
                </a:cubicBezTo>
                <a:lnTo>
                  <a:pt x="46807" y="9938"/>
                </a:lnTo>
                <a:cubicBezTo>
                  <a:pt x="45798" y="9942"/>
                  <a:pt x="44904" y="10542"/>
                  <a:pt x="44507" y="11465"/>
                </a:cubicBezTo>
                <a:cubicBezTo>
                  <a:pt x="44311" y="11371"/>
                  <a:pt x="44103" y="11294"/>
                  <a:pt x="43890" y="11237"/>
                </a:cubicBezTo>
                <a:cubicBezTo>
                  <a:pt x="44381" y="10052"/>
                  <a:pt x="45517" y="9284"/>
                  <a:pt x="46803" y="9276"/>
                </a:cubicBezTo>
                <a:cubicBezTo>
                  <a:pt x="46810" y="9276"/>
                  <a:pt x="46817" y="9276"/>
                  <a:pt x="46824" y="9276"/>
                </a:cubicBezTo>
                <a:close/>
                <a:moveTo>
                  <a:pt x="62650" y="9276"/>
                </a:moveTo>
                <a:cubicBezTo>
                  <a:pt x="63920" y="9276"/>
                  <a:pt x="65084" y="10056"/>
                  <a:pt x="65578" y="11224"/>
                </a:cubicBezTo>
                <a:cubicBezTo>
                  <a:pt x="65361" y="11281"/>
                  <a:pt x="65153" y="11355"/>
                  <a:pt x="64953" y="11445"/>
                </a:cubicBezTo>
                <a:cubicBezTo>
                  <a:pt x="64553" y="10526"/>
                  <a:pt x="63659" y="9938"/>
                  <a:pt x="62650" y="9938"/>
                </a:cubicBezTo>
                <a:lnTo>
                  <a:pt x="62633" y="9938"/>
                </a:lnTo>
                <a:cubicBezTo>
                  <a:pt x="61629" y="9942"/>
                  <a:pt x="60730" y="10542"/>
                  <a:pt x="60338" y="11465"/>
                </a:cubicBezTo>
                <a:cubicBezTo>
                  <a:pt x="60138" y="11371"/>
                  <a:pt x="59934" y="11294"/>
                  <a:pt x="59721" y="11237"/>
                </a:cubicBezTo>
                <a:cubicBezTo>
                  <a:pt x="60211" y="10052"/>
                  <a:pt x="61342" y="9284"/>
                  <a:pt x="62629" y="9276"/>
                </a:cubicBezTo>
                <a:close/>
                <a:moveTo>
                  <a:pt x="78472" y="9276"/>
                </a:moveTo>
                <a:cubicBezTo>
                  <a:pt x="79746" y="9276"/>
                  <a:pt x="80912" y="10052"/>
                  <a:pt x="81405" y="11224"/>
                </a:cubicBezTo>
                <a:cubicBezTo>
                  <a:pt x="81192" y="11281"/>
                  <a:pt x="80984" y="11355"/>
                  <a:pt x="80784" y="11445"/>
                </a:cubicBezTo>
                <a:cubicBezTo>
                  <a:pt x="80383" y="10526"/>
                  <a:pt x="79485" y="9938"/>
                  <a:pt x="78481" y="9938"/>
                </a:cubicBezTo>
                <a:lnTo>
                  <a:pt x="78464" y="9938"/>
                </a:lnTo>
                <a:cubicBezTo>
                  <a:pt x="77455" y="9942"/>
                  <a:pt x="76560" y="10542"/>
                  <a:pt x="76168" y="11465"/>
                </a:cubicBezTo>
                <a:cubicBezTo>
                  <a:pt x="75968" y="11371"/>
                  <a:pt x="75760" y="11294"/>
                  <a:pt x="75548" y="11237"/>
                </a:cubicBezTo>
                <a:cubicBezTo>
                  <a:pt x="76038" y="10052"/>
                  <a:pt x="77173" y="9284"/>
                  <a:pt x="78460" y="9276"/>
                </a:cubicBezTo>
                <a:cubicBezTo>
                  <a:pt x="78464" y="9276"/>
                  <a:pt x="78468" y="9276"/>
                  <a:pt x="78472" y="9276"/>
                </a:cubicBezTo>
                <a:close/>
                <a:moveTo>
                  <a:pt x="94307" y="9276"/>
                </a:moveTo>
                <a:cubicBezTo>
                  <a:pt x="95577" y="9276"/>
                  <a:pt x="96741" y="10056"/>
                  <a:pt x="97235" y="11224"/>
                </a:cubicBezTo>
                <a:cubicBezTo>
                  <a:pt x="97019" y="11281"/>
                  <a:pt x="96811" y="11355"/>
                  <a:pt x="96611" y="11445"/>
                </a:cubicBezTo>
                <a:cubicBezTo>
                  <a:pt x="96210" y="10526"/>
                  <a:pt x="95316" y="9938"/>
                  <a:pt x="94307" y="9938"/>
                </a:cubicBezTo>
                <a:lnTo>
                  <a:pt x="94291" y="9938"/>
                </a:lnTo>
                <a:cubicBezTo>
                  <a:pt x="93286" y="9942"/>
                  <a:pt x="92387" y="10542"/>
                  <a:pt x="91995" y="11465"/>
                </a:cubicBezTo>
                <a:cubicBezTo>
                  <a:pt x="91795" y="11371"/>
                  <a:pt x="91591" y="11294"/>
                  <a:pt x="91378" y="11237"/>
                </a:cubicBezTo>
                <a:cubicBezTo>
                  <a:pt x="91868" y="10052"/>
                  <a:pt x="93000" y="9284"/>
                  <a:pt x="94287" y="9276"/>
                </a:cubicBezTo>
                <a:close/>
                <a:moveTo>
                  <a:pt x="7304" y="8570"/>
                </a:moveTo>
                <a:cubicBezTo>
                  <a:pt x="8930" y="8570"/>
                  <a:pt x="10380" y="9582"/>
                  <a:pt x="10943" y="11098"/>
                </a:cubicBezTo>
                <a:cubicBezTo>
                  <a:pt x="10723" y="11114"/>
                  <a:pt x="10506" y="11143"/>
                  <a:pt x="10293" y="11192"/>
                </a:cubicBezTo>
                <a:cubicBezTo>
                  <a:pt x="9787" y="9982"/>
                  <a:pt x="8623" y="9207"/>
                  <a:pt x="7308" y="9207"/>
                </a:cubicBezTo>
                <a:lnTo>
                  <a:pt x="7283" y="9207"/>
                </a:lnTo>
                <a:cubicBezTo>
                  <a:pt x="5980" y="9215"/>
                  <a:pt x="4813" y="9999"/>
                  <a:pt x="4310" y="11208"/>
                </a:cubicBezTo>
                <a:lnTo>
                  <a:pt x="4376" y="11232"/>
                </a:lnTo>
                <a:cubicBezTo>
                  <a:pt x="4866" y="10052"/>
                  <a:pt x="6009" y="9284"/>
                  <a:pt x="7288" y="9276"/>
                </a:cubicBezTo>
                <a:cubicBezTo>
                  <a:pt x="7295" y="9276"/>
                  <a:pt x="7303" y="9276"/>
                  <a:pt x="7310" y="9276"/>
                </a:cubicBezTo>
                <a:cubicBezTo>
                  <a:pt x="8591" y="9276"/>
                  <a:pt x="9725" y="10030"/>
                  <a:pt x="10224" y="11208"/>
                </a:cubicBezTo>
                <a:cubicBezTo>
                  <a:pt x="10012" y="11261"/>
                  <a:pt x="9799" y="11335"/>
                  <a:pt x="9599" y="11420"/>
                </a:cubicBezTo>
                <a:cubicBezTo>
                  <a:pt x="9194" y="10517"/>
                  <a:pt x="8300" y="9938"/>
                  <a:pt x="7304" y="9938"/>
                </a:cubicBezTo>
                <a:lnTo>
                  <a:pt x="7292" y="9938"/>
                </a:lnTo>
                <a:cubicBezTo>
                  <a:pt x="6274" y="9942"/>
                  <a:pt x="5372" y="10551"/>
                  <a:pt x="4984" y="11486"/>
                </a:cubicBezTo>
                <a:cubicBezTo>
                  <a:pt x="4572" y="11286"/>
                  <a:pt x="4127" y="11159"/>
                  <a:pt x="3661" y="11114"/>
                </a:cubicBezTo>
                <a:cubicBezTo>
                  <a:pt x="4216" y="9599"/>
                  <a:pt x="5662" y="8578"/>
                  <a:pt x="7279" y="8570"/>
                </a:cubicBezTo>
                <a:close/>
                <a:moveTo>
                  <a:pt x="23134" y="8570"/>
                </a:moveTo>
                <a:cubicBezTo>
                  <a:pt x="24755" y="8570"/>
                  <a:pt x="26210" y="9582"/>
                  <a:pt x="26774" y="11098"/>
                </a:cubicBezTo>
                <a:cubicBezTo>
                  <a:pt x="26553" y="11114"/>
                  <a:pt x="26337" y="11143"/>
                  <a:pt x="26124" y="11192"/>
                </a:cubicBezTo>
                <a:cubicBezTo>
                  <a:pt x="25616" y="9981"/>
                  <a:pt x="24450" y="9207"/>
                  <a:pt x="23136" y="9207"/>
                </a:cubicBezTo>
                <a:cubicBezTo>
                  <a:pt x="23128" y="9207"/>
                  <a:pt x="23121" y="9207"/>
                  <a:pt x="23114" y="9207"/>
                </a:cubicBezTo>
                <a:cubicBezTo>
                  <a:pt x="21807" y="9215"/>
                  <a:pt x="20639" y="9999"/>
                  <a:pt x="20141" y="11208"/>
                </a:cubicBezTo>
                <a:lnTo>
                  <a:pt x="20202" y="11232"/>
                </a:lnTo>
                <a:cubicBezTo>
                  <a:pt x="20692" y="10052"/>
                  <a:pt x="21835" y="9284"/>
                  <a:pt x="23114" y="9276"/>
                </a:cubicBezTo>
                <a:cubicBezTo>
                  <a:pt x="23121" y="9276"/>
                  <a:pt x="23129" y="9276"/>
                  <a:pt x="23136" y="9276"/>
                </a:cubicBezTo>
                <a:cubicBezTo>
                  <a:pt x="24418" y="9276"/>
                  <a:pt x="25555" y="10030"/>
                  <a:pt x="26054" y="11208"/>
                </a:cubicBezTo>
                <a:cubicBezTo>
                  <a:pt x="25839" y="11261"/>
                  <a:pt x="25630" y="11335"/>
                  <a:pt x="25430" y="11420"/>
                </a:cubicBezTo>
                <a:cubicBezTo>
                  <a:pt x="25021" y="10517"/>
                  <a:pt x="24127" y="9938"/>
                  <a:pt x="23134" y="9938"/>
                </a:cubicBezTo>
                <a:lnTo>
                  <a:pt x="23119" y="9938"/>
                </a:lnTo>
                <a:cubicBezTo>
                  <a:pt x="22105" y="9942"/>
                  <a:pt x="21202" y="10551"/>
                  <a:pt x="20815" y="11486"/>
                </a:cubicBezTo>
                <a:cubicBezTo>
                  <a:pt x="20402" y="11286"/>
                  <a:pt x="19952" y="11159"/>
                  <a:pt x="19492" y="11114"/>
                </a:cubicBezTo>
                <a:cubicBezTo>
                  <a:pt x="20046" y="9599"/>
                  <a:pt x="21492" y="8578"/>
                  <a:pt x="23110" y="8570"/>
                </a:cubicBezTo>
                <a:close/>
                <a:moveTo>
                  <a:pt x="38961" y="8570"/>
                </a:moveTo>
                <a:cubicBezTo>
                  <a:pt x="40586" y="8570"/>
                  <a:pt x="42037" y="9582"/>
                  <a:pt x="42600" y="11098"/>
                </a:cubicBezTo>
                <a:cubicBezTo>
                  <a:pt x="42380" y="11114"/>
                  <a:pt x="42163" y="11143"/>
                  <a:pt x="41951" y="11192"/>
                </a:cubicBezTo>
                <a:cubicBezTo>
                  <a:pt x="41444" y="9982"/>
                  <a:pt x="40280" y="9207"/>
                  <a:pt x="38965" y="9207"/>
                </a:cubicBezTo>
                <a:lnTo>
                  <a:pt x="38940" y="9207"/>
                </a:lnTo>
                <a:cubicBezTo>
                  <a:pt x="37638" y="9215"/>
                  <a:pt x="36469" y="9999"/>
                  <a:pt x="35967" y="11208"/>
                </a:cubicBezTo>
                <a:lnTo>
                  <a:pt x="36033" y="11232"/>
                </a:lnTo>
                <a:cubicBezTo>
                  <a:pt x="36523" y="10052"/>
                  <a:pt x="37666" y="9284"/>
                  <a:pt x="38944" y="9276"/>
                </a:cubicBezTo>
                <a:cubicBezTo>
                  <a:pt x="38952" y="9276"/>
                  <a:pt x="38959" y="9276"/>
                  <a:pt x="38967" y="9276"/>
                </a:cubicBezTo>
                <a:cubicBezTo>
                  <a:pt x="40248" y="9276"/>
                  <a:pt x="41382" y="10030"/>
                  <a:pt x="41881" y="11208"/>
                </a:cubicBezTo>
                <a:cubicBezTo>
                  <a:pt x="41669" y="11261"/>
                  <a:pt x="41457" y="11335"/>
                  <a:pt x="41257" y="11420"/>
                </a:cubicBezTo>
                <a:cubicBezTo>
                  <a:pt x="40852" y="10517"/>
                  <a:pt x="39958" y="9938"/>
                  <a:pt x="38961" y="9938"/>
                </a:cubicBezTo>
                <a:lnTo>
                  <a:pt x="38949" y="9938"/>
                </a:lnTo>
                <a:cubicBezTo>
                  <a:pt x="37932" y="9942"/>
                  <a:pt x="37029" y="10551"/>
                  <a:pt x="36641" y="11486"/>
                </a:cubicBezTo>
                <a:cubicBezTo>
                  <a:pt x="36229" y="11286"/>
                  <a:pt x="35783" y="11159"/>
                  <a:pt x="35317" y="11114"/>
                </a:cubicBezTo>
                <a:cubicBezTo>
                  <a:pt x="35873" y="9599"/>
                  <a:pt x="37319" y="8578"/>
                  <a:pt x="38936" y="8570"/>
                </a:cubicBezTo>
                <a:close/>
                <a:moveTo>
                  <a:pt x="54792" y="8570"/>
                </a:moveTo>
                <a:cubicBezTo>
                  <a:pt x="56417" y="8570"/>
                  <a:pt x="57867" y="9582"/>
                  <a:pt x="58431" y="11098"/>
                </a:cubicBezTo>
                <a:cubicBezTo>
                  <a:pt x="58211" y="11114"/>
                  <a:pt x="57994" y="11143"/>
                  <a:pt x="57781" y="11192"/>
                </a:cubicBezTo>
                <a:cubicBezTo>
                  <a:pt x="57270" y="9982"/>
                  <a:pt x="56107" y="9207"/>
                  <a:pt x="54792" y="9207"/>
                </a:cubicBezTo>
                <a:lnTo>
                  <a:pt x="54771" y="9207"/>
                </a:lnTo>
                <a:cubicBezTo>
                  <a:pt x="53464" y="9215"/>
                  <a:pt x="52296" y="9999"/>
                  <a:pt x="51798" y="11208"/>
                </a:cubicBezTo>
                <a:lnTo>
                  <a:pt x="51859" y="11232"/>
                </a:lnTo>
                <a:cubicBezTo>
                  <a:pt x="52349" y="10052"/>
                  <a:pt x="53493" y="9284"/>
                  <a:pt x="54771" y="9276"/>
                </a:cubicBezTo>
                <a:lnTo>
                  <a:pt x="54792" y="9276"/>
                </a:lnTo>
                <a:cubicBezTo>
                  <a:pt x="56074" y="9276"/>
                  <a:pt x="57210" y="10031"/>
                  <a:pt x="57712" y="11208"/>
                </a:cubicBezTo>
                <a:cubicBezTo>
                  <a:pt x="57495" y="11261"/>
                  <a:pt x="57287" y="11335"/>
                  <a:pt x="57087" y="11420"/>
                </a:cubicBezTo>
                <a:cubicBezTo>
                  <a:pt x="56681" y="10520"/>
                  <a:pt x="55789" y="9938"/>
                  <a:pt x="54797" y="9938"/>
                </a:cubicBezTo>
                <a:cubicBezTo>
                  <a:pt x="54790" y="9938"/>
                  <a:pt x="54782" y="9938"/>
                  <a:pt x="54775" y="9938"/>
                </a:cubicBezTo>
                <a:cubicBezTo>
                  <a:pt x="53762" y="9942"/>
                  <a:pt x="52859" y="10551"/>
                  <a:pt x="52471" y="11486"/>
                </a:cubicBezTo>
                <a:cubicBezTo>
                  <a:pt x="52060" y="11286"/>
                  <a:pt x="51610" y="11159"/>
                  <a:pt x="51148" y="11109"/>
                </a:cubicBezTo>
                <a:cubicBezTo>
                  <a:pt x="51704" y="9599"/>
                  <a:pt x="53150" y="8578"/>
                  <a:pt x="54767" y="8570"/>
                </a:cubicBezTo>
                <a:close/>
                <a:moveTo>
                  <a:pt x="70618" y="8570"/>
                </a:moveTo>
                <a:cubicBezTo>
                  <a:pt x="72243" y="8570"/>
                  <a:pt x="73693" y="9582"/>
                  <a:pt x="74257" y="11098"/>
                </a:cubicBezTo>
                <a:cubicBezTo>
                  <a:pt x="74036" y="11114"/>
                  <a:pt x="73821" y="11143"/>
                  <a:pt x="73608" y="11192"/>
                </a:cubicBezTo>
                <a:cubicBezTo>
                  <a:pt x="73101" y="9982"/>
                  <a:pt x="71938" y="9207"/>
                  <a:pt x="70622" y="9207"/>
                </a:cubicBezTo>
                <a:lnTo>
                  <a:pt x="70598" y="9207"/>
                </a:lnTo>
                <a:cubicBezTo>
                  <a:pt x="69295" y="9215"/>
                  <a:pt x="68126" y="9999"/>
                  <a:pt x="67625" y="11208"/>
                </a:cubicBezTo>
                <a:lnTo>
                  <a:pt x="67689" y="11232"/>
                </a:lnTo>
                <a:cubicBezTo>
                  <a:pt x="68179" y="10052"/>
                  <a:pt x="69323" y="9284"/>
                  <a:pt x="70602" y="9276"/>
                </a:cubicBezTo>
                <a:lnTo>
                  <a:pt x="70622" y="9276"/>
                </a:lnTo>
                <a:cubicBezTo>
                  <a:pt x="71904" y="9276"/>
                  <a:pt x="73040" y="10031"/>
                  <a:pt x="73538" y="11208"/>
                </a:cubicBezTo>
                <a:cubicBezTo>
                  <a:pt x="73326" y="11261"/>
                  <a:pt x="73114" y="11335"/>
                  <a:pt x="72914" y="11420"/>
                </a:cubicBezTo>
                <a:cubicBezTo>
                  <a:pt x="72509" y="10517"/>
                  <a:pt x="71615" y="9938"/>
                  <a:pt x="70618" y="9938"/>
                </a:cubicBezTo>
                <a:lnTo>
                  <a:pt x="70605" y="9938"/>
                </a:lnTo>
                <a:cubicBezTo>
                  <a:pt x="69589" y="9942"/>
                  <a:pt x="68690" y="10551"/>
                  <a:pt x="68298" y="11486"/>
                </a:cubicBezTo>
                <a:cubicBezTo>
                  <a:pt x="67885" y="11286"/>
                  <a:pt x="67440" y="11159"/>
                  <a:pt x="66975" y="11109"/>
                </a:cubicBezTo>
                <a:cubicBezTo>
                  <a:pt x="67534" y="9599"/>
                  <a:pt x="68976" y="8578"/>
                  <a:pt x="70594" y="8570"/>
                </a:cubicBezTo>
                <a:close/>
                <a:moveTo>
                  <a:pt x="86449" y="8570"/>
                </a:moveTo>
                <a:cubicBezTo>
                  <a:pt x="88074" y="8570"/>
                  <a:pt x="89524" y="9582"/>
                  <a:pt x="90087" y="11098"/>
                </a:cubicBezTo>
                <a:cubicBezTo>
                  <a:pt x="89867" y="11114"/>
                  <a:pt x="89651" y="11143"/>
                  <a:pt x="89438" y="11192"/>
                </a:cubicBezTo>
                <a:cubicBezTo>
                  <a:pt x="88928" y="9982"/>
                  <a:pt x="87764" y="9207"/>
                  <a:pt x="86449" y="9207"/>
                </a:cubicBezTo>
                <a:lnTo>
                  <a:pt x="86428" y="9207"/>
                </a:lnTo>
                <a:cubicBezTo>
                  <a:pt x="85122" y="9215"/>
                  <a:pt x="83953" y="9999"/>
                  <a:pt x="83455" y="11208"/>
                </a:cubicBezTo>
                <a:lnTo>
                  <a:pt x="83516" y="11232"/>
                </a:lnTo>
                <a:cubicBezTo>
                  <a:pt x="84010" y="10052"/>
                  <a:pt x="85150" y="9284"/>
                  <a:pt x="86428" y="9276"/>
                </a:cubicBezTo>
                <a:lnTo>
                  <a:pt x="86449" y="9276"/>
                </a:lnTo>
                <a:cubicBezTo>
                  <a:pt x="87731" y="9276"/>
                  <a:pt x="88871" y="10031"/>
                  <a:pt x="89369" y="11208"/>
                </a:cubicBezTo>
                <a:cubicBezTo>
                  <a:pt x="89152" y="11261"/>
                  <a:pt x="88944" y="11335"/>
                  <a:pt x="88744" y="11420"/>
                </a:cubicBezTo>
                <a:cubicBezTo>
                  <a:pt x="88336" y="10517"/>
                  <a:pt x="87441" y="9938"/>
                  <a:pt x="86449" y="9938"/>
                </a:cubicBezTo>
                <a:lnTo>
                  <a:pt x="86432" y="9938"/>
                </a:lnTo>
                <a:cubicBezTo>
                  <a:pt x="85420" y="9942"/>
                  <a:pt x="84517" y="10551"/>
                  <a:pt x="84129" y="11486"/>
                </a:cubicBezTo>
                <a:cubicBezTo>
                  <a:pt x="83716" y="11286"/>
                  <a:pt x="83267" y="11159"/>
                  <a:pt x="82805" y="11109"/>
                </a:cubicBezTo>
                <a:cubicBezTo>
                  <a:pt x="83361" y="9599"/>
                  <a:pt x="84807" y="8578"/>
                  <a:pt x="86424" y="8570"/>
                </a:cubicBezTo>
                <a:close/>
                <a:moveTo>
                  <a:pt x="15166" y="10007"/>
                </a:moveTo>
                <a:cubicBezTo>
                  <a:pt x="16146" y="10007"/>
                  <a:pt x="17017" y="10579"/>
                  <a:pt x="17404" y="11473"/>
                </a:cubicBezTo>
                <a:cubicBezTo>
                  <a:pt x="17217" y="11563"/>
                  <a:pt x="17036" y="11665"/>
                  <a:pt x="16865" y="11784"/>
                </a:cubicBezTo>
                <a:cubicBezTo>
                  <a:pt x="16591" y="11085"/>
                  <a:pt x="15918" y="10624"/>
                  <a:pt x="15166" y="10624"/>
                </a:cubicBezTo>
                <a:lnTo>
                  <a:pt x="15154" y="10624"/>
                </a:lnTo>
                <a:cubicBezTo>
                  <a:pt x="14395" y="10628"/>
                  <a:pt x="13716" y="11106"/>
                  <a:pt x="13454" y="11812"/>
                </a:cubicBezTo>
                <a:cubicBezTo>
                  <a:pt x="13283" y="11694"/>
                  <a:pt x="13104" y="11588"/>
                  <a:pt x="12915" y="11494"/>
                </a:cubicBezTo>
                <a:cubicBezTo>
                  <a:pt x="13300" y="10595"/>
                  <a:pt x="14169" y="10012"/>
                  <a:pt x="15149" y="10007"/>
                </a:cubicBezTo>
                <a:close/>
                <a:moveTo>
                  <a:pt x="30993" y="10007"/>
                </a:moveTo>
                <a:cubicBezTo>
                  <a:pt x="31973" y="10007"/>
                  <a:pt x="32842" y="10579"/>
                  <a:pt x="33234" y="11473"/>
                </a:cubicBezTo>
                <a:cubicBezTo>
                  <a:pt x="33047" y="11563"/>
                  <a:pt x="32863" y="11665"/>
                  <a:pt x="32691" y="11784"/>
                </a:cubicBezTo>
                <a:cubicBezTo>
                  <a:pt x="32422" y="11085"/>
                  <a:pt x="31748" y="10624"/>
                  <a:pt x="30993" y="10624"/>
                </a:cubicBezTo>
                <a:lnTo>
                  <a:pt x="30980" y="10624"/>
                </a:lnTo>
                <a:cubicBezTo>
                  <a:pt x="30225" y="10628"/>
                  <a:pt x="29547" y="11106"/>
                  <a:pt x="29281" y="11812"/>
                </a:cubicBezTo>
                <a:cubicBezTo>
                  <a:pt x="29114" y="11694"/>
                  <a:pt x="28930" y="11588"/>
                  <a:pt x="28746" y="11494"/>
                </a:cubicBezTo>
                <a:cubicBezTo>
                  <a:pt x="29126" y="10595"/>
                  <a:pt x="30000" y="10012"/>
                  <a:pt x="30976" y="10007"/>
                </a:cubicBezTo>
                <a:close/>
                <a:moveTo>
                  <a:pt x="46823" y="10007"/>
                </a:moveTo>
                <a:cubicBezTo>
                  <a:pt x="47803" y="10007"/>
                  <a:pt x="48673" y="10579"/>
                  <a:pt x="49061" y="11473"/>
                </a:cubicBezTo>
                <a:cubicBezTo>
                  <a:pt x="48874" y="11563"/>
                  <a:pt x="48694" y="11665"/>
                  <a:pt x="48522" y="11784"/>
                </a:cubicBezTo>
                <a:cubicBezTo>
                  <a:pt x="48250" y="11085"/>
                  <a:pt x="47577" y="10624"/>
                  <a:pt x="46823" y="10624"/>
                </a:cubicBezTo>
                <a:cubicBezTo>
                  <a:pt x="46819" y="10624"/>
                  <a:pt x="46815" y="10624"/>
                  <a:pt x="46811" y="10624"/>
                </a:cubicBezTo>
                <a:cubicBezTo>
                  <a:pt x="46051" y="10628"/>
                  <a:pt x="45374" y="11106"/>
                  <a:pt x="45112" y="11812"/>
                </a:cubicBezTo>
                <a:cubicBezTo>
                  <a:pt x="44940" y="11694"/>
                  <a:pt x="44761" y="11588"/>
                  <a:pt x="44573" y="11494"/>
                </a:cubicBezTo>
                <a:cubicBezTo>
                  <a:pt x="44953" y="10595"/>
                  <a:pt x="45826" y="10012"/>
                  <a:pt x="46807" y="10007"/>
                </a:cubicBezTo>
                <a:close/>
                <a:moveTo>
                  <a:pt x="62653" y="10007"/>
                </a:moveTo>
                <a:cubicBezTo>
                  <a:pt x="63629" y="10007"/>
                  <a:pt x="64502" y="10581"/>
                  <a:pt x="64892" y="11473"/>
                </a:cubicBezTo>
                <a:cubicBezTo>
                  <a:pt x="64705" y="11563"/>
                  <a:pt x="64520" y="11665"/>
                  <a:pt x="64349" y="11784"/>
                </a:cubicBezTo>
                <a:cubicBezTo>
                  <a:pt x="64077" y="11089"/>
                  <a:pt x="63404" y="10624"/>
                  <a:pt x="62649" y="10624"/>
                </a:cubicBezTo>
                <a:cubicBezTo>
                  <a:pt x="62645" y="10624"/>
                  <a:pt x="62641" y="10624"/>
                  <a:pt x="62637" y="10624"/>
                </a:cubicBezTo>
                <a:cubicBezTo>
                  <a:pt x="61881" y="10628"/>
                  <a:pt x="61204" y="11106"/>
                  <a:pt x="60938" y="11812"/>
                </a:cubicBezTo>
                <a:cubicBezTo>
                  <a:pt x="60771" y="11694"/>
                  <a:pt x="60588" y="11588"/>
                  <a:pt x="60403" y="11494"/>
                </a:cubicBezTo>
                <a:cubicBezTo>
                  <a:pt x="60784" y="10595"/>
                  <a:pt x="61657" y="10012"/>
                  <a:pt x="62633" y="10007"/>
                </a:cubicBezTo>
                <a:cubicBezTo>
                  <a:pt x="62640" y="10007"/>
                  <a:pt x="62647" y="10007"/>
                  <a:pt x="62653" y="10007"/>
                </a:cubicBezTo>
                <a:close/>
                <a:moveTo>
                  <a:pt x="78481" y="10007"/>
                </a:moveTo>
                <a:cubicBezTo>
                  <a:pt x="79461" y="10007"/>
                  <a:pt x="80330" y="10579"/>
                  <a:pt x="80718" y="11473"/>
                </a:cubicBezTo>
                <a:cubicBezTo>
                  <a:pt x="80530" y="11563"/>
                  <a:pt x="80351" y="11665"/>
                  <a:pt x="80179" y="11784"/>
                </a:cubicBezTo>
                <a:cubicBezTo>
                  <a:pt x="79906" y="11085"/>
                  <a:pt x="79231" y="10624"/>
                  <a:pt x="78481" y="10624"/>
                </a:cubicBezTo>
                <a:lnTo>
                  <a:pt x="78468" y="10624"/>
                </a:lnTo>
                <a:cubicBezTo>
                  <a:pt x="77708" y="10628"/>
                  <a:pt x="77031" y="11106"/>
                  <a:pt x="76769" y="11812"/>
                </a:cubicBezTo>
                <a:cubicBezTo>
                  <a:pt x="76598" y="11694"/>
                  <a:pt x="76418" y="11588"/>
                  <a:pt x="76230" y="11494"/>
                </a:cubicBezTo>
                <a:cubicBezTo>
                  <a:pt x="76614" y="10595"/>
                  <a:pt x="77484" y="10012"/>
                  <a:pt x="78464" y="10007"/>
                </a:cubicBezTo>
                <a:close/>
                <a:moveTo>
                  <a:pt x="94307" y="10007"/>
                </a:moveTo>
                <a:cubicBezTo>
                  <a:pt x="95287" y="10007"/>
                  <a:pt x="96157" y="10579"/>
                  <a:pt x="96549" y="11473"/>
                </a:cubicBezTo>
                <a:cubicBezTo>
                  <a:pt x="96361" y="11563"/>
                  <a:pt x="96178" y="11665"/>
                  <a:pt x="96006" y="11784"/>
                </a:cubicBezTo>
                <a:cubicBezTo>
                  <a:pt x="95734" y="11089"/>
                  <a:pt x="95061" y="10624"/>
                  <a:pt x="94306" y="10624"/>
                </a:cubicBezTo>
                <a:cubicBezTo>
                  <a:pt x="94302" y="10624"/>
                  <a:pt x="94298" y="10624"/>
                  <a:pt x="94295" y="10624"/>
                </a:cubicBezTo>
                <a:cubicBezTo>
                  <a:pt x="93539" y="10628"/>
                  <a:pt x="92861" y="11106"/>
                  <a:pt x="92596" y="11812"/>
                </a:cubicBezTo>
                <a:cubicBezTo>
                  <a:pt x="92428" y="11694"/>
                  <a:pt x="92244" y="11588"/>
                  <a:pt x="92061" y="11494"/>
                </a:cubicBezTo>
                <a:cubicBezTo>
                  <a:pt x="92440" y="10595"/>
                  <a:pt x="93314" y="10012"/>
                  <a:pt x="94291" y="10007"/>
                </a:cubicBezTo>
                <a:close/>
                <a:moveTo>
                  <a:pt x="7304" y="10007"/>
                </a:moveTo>
                <a:cubicBezTo>
                  <a:pt x="8272" y="10007"/>
                  <a:pt x="9142" y="10570"/>
                  <a:pt x="9534" y="11449"/>
                </a:cubicBezTo>
                <a:cubicBezTo>
                  <a:pt x="9346" y="11535"/>
                  <a:pt x="9166" y="11637"/>
                  <a:pt x="8991" y="11752"/>
                </a:cubicBezTo>
                <a:cubicBezTo>
                  <a:pt x="8713" y="11077"/>
                  <a:pt x="8039" y="10624"/>
                  <a:pt x="7304" y="10624"/>
                </a:cubicBezTo>
                <a:lnTo>
                  <a:pt x="7296" y="10624"/>
                </a:lnTo>
                <a:cubicBezTo>
                  <a:pt x="6519" y="10628"/>
                  <a:pt x="5842" y="11118"/>
                  <a:pt x="5584" y="11841"/>
                </a:cubicBezTo>
                <a:cubicBezTo>
                  <a:pt x="5413" y="11718"/>
                  <a:pt x="5233" y="11608"/>
                  <a:pt x="5049" y="11514"/>
                </a:cubicBezTo>
                <a:cubicBezTo>
                  <a:pt x="5425" y="10604"/>
                  <a:pt x="6303" y="10012"/>
                  <a:pt x="7292" y="10007"/>
                </a:cubicBezTo>
                <a:close/>
                <a:moveTo>
                  <a:pt x="23134" y="10007"/>
                </a:moveTo>
                <a:cubicBezTo>
                  <a:pt x="24099" y="10007"/>
                  <a:pt x="24968" y="10570"/>
                  <a:pt x="25364" y="11449"/>
                </a:cubicBezTo>
                <a:cubicBezTo>
                  <a:pt x="25177" y="11535"/>
                  <a:pt x="24993" y="11637"/>
                  <a:pt x="24821" y="11752"/>
                </a:cubicBezTo>
                <a:cubicBezTo>
                  <a:pt x="24540" y="11073"/>
                  <a:pt x="23862" y="10624"/>
                  <a:pt x="23122" y="10624"/>
                </a:cubicBezTo>
                <a:cubicBezTo>
                  <a:pt x="22346" y="10628"/>
                  <a:pt x="21668" y="11118"/>
                  <a:pt x="21415" y="11841"/>
                </a:cubicBezTo>
                <a:cubicBezTo>
                  <a:pt x="21390" y="11825"/>
                  <a:pt x="21366" y="11808"/>
                  <a:pt x="21341" y="11788"/>
                </a:cubicBezTo>
                <a:cubicBezTo>
                  <a:pt x="21190" y="11686"/>
                  <a:pt x="21036" y="11596"/>
                  <a:pt x="20876" y="11514"/>
                </a:cubicBezTo>
                <a:cubicBezTo>
                  <a:pt x="21251" y="10604"/>
                  <a:pt x="22129" y="10012"/>
                  <a:pt x="23119" y="10007"/>
                </a:cubicBezTo>
                <a:close/>
                <a:moveTo>
                  <a:pt x="38961" y="10007"/>
                </a:moveTo>
                <a:cubicBezTo>
                  <a:pt x="39929" y="10007"/>
                  <a:pt x="40799" y="10570"/>
                  <a:pt x="41191" y="11449"/>
                </a:cubicBezTo>
                <a:cubicBezTo>
                  <a:pt x="41003" y="11535"/>
                  <a:pt x="40823" y="11637"/>
                  <a:pt x="40648" y="11752"/>
                </a:cubicBezTo>
                <a:cubicBezTo>
                  <a:pt x="40366" y="11073"/>
                  <a:pt x="39688" y="10624"/>
                  <a:pt x="38953" y="10624"/>
                </a:cubicBezTo>
                <a:cubicBezTo>
                  <a:pt x="38177" y="10628"/>
                  <a:pt x="37498" y="11118"/>
                  <a:pt x="37242" y="11841"/>
                </a:cubicBezTo>
                <a:cubicBezTo>
                  <a:pt x="37185" y="11801"/>
                  <a:pt x="37127" y="11759"/>
                  <a:pt x="37070" y="11722"/>
                </a:cubicBezTo>
                <a:cubicBezTo>
                  <a:pt x="36951" y="11649"/>
                  <a:pt x="36829" y="11580"/>
                  <a:pt x="36706" y="11514"/>
                </a:cubicBezTo>
                <a:cubicBezTo>
                  <a:pt x="37082" y="10604"/>
                  <a:pt x="37960" y="10012"/>
                  <a:pt x="38949" y="10007"/>
                </a:cubicBezTo>
                <a:close/>
                <a:moveTo>
                  <a:pt x="54792" y="10007"/>
                </a:moveTo>
                <a:cubicBezTo>
                  <a:pt x="55755" y="10007"/>
                  <a:pt x="56626" y="10570"/>
                  <a:pt x="57022" y="11449"/>
                </a:cubicBezTo>
                <a:cubicBezTo>
                  <a:pt x="56833" y="11535"/>
                  <a:pt x="56650" y="11637"/>
                  <a:pt x="56478" y="11752"/>
                </a:cubicBezTo>
                <a:cubicBezTo>
                  <a:pt x="56196" y="11077"/>
                  <a:pt x="55527" y="10624"/>
                  <a:pt x="54792" y="10624"/>
                </a:cubicBezTo>
                <a:lnTo>
                  <a:pt x="54780" y="10624"/>
                </a:lnTo>
                <a:cubicBezTo>
                  <a:pt x="54007" y="10628"/>
                  <a:pt x="53325" y="11118"/>
                  <a:pt x="53072" y="11841"/>
                </a:cubicBezTo>
                <a:cubicBezTo>
                  <a:pt x="52901" y="11718"/>
                  <a:pt x="52721" y="11608"/>
                  <a:pt x="52533" y="11514"/>
                </a:cubicBezTo>
                <a:cubicBezTo>
                  <a:pt x="52912" y="10604"/>
                  <a:pt x="53787" y="10012"/>
                  <a:pt x="54775" y="10007"/>
                </a:cubicBezTo>
                <a:close/>
                <a:moveTo>
                  <a:pt x="70618" y="10007"/>
                </a:moveTo>
                <a:cubicBezTo>
                  <a:pt x="71586" y="10007"/>
                  <a:pt x="72456" y="10570"/>
                  <a:pt x="72848" y="11449"/>
                </a:cubicBezTo>
                <a:cubicBezTo>
                  <a:pt x="72660" y="11535"/>
                  <a:pt x="72481" y="11637"/>
                  <a:pt x="72305" y="11752"/>
                </a:cubicBezTo>
                <a:cubicBezTo>
                  <a:pt x="72027" y="11077"/>
                  <a:pt x="71353" y="10624"/>
                  <a:pt x="70618" y="10624"/>
                </a:cubicBezTo>
                <a:lnTo>
                  <a:pt x="70610" y="10624"/>
                </a:lnTo>
                <a:cubicBezTo>
                  <a:pt x="69834" y="10628"/>
                  <a:pt x="69156" y="11118"/>
                  <a:pt x="68899" y="11841"/>
                </a:cubicBezTo>
                <a:cubicBezTo>
                  <a:pt x="68727" y="11718"/>
                  <a:pt x="68547" y="11608"/>
                  <a:pt x="68364" y="11514"/>
                </a:cubicBezTo>
                <a:cubicBezTo>
                  <a:pt x="68739" y="10604"/>
                  <a:pt x="69617" y="10012"/>
                  <a:pt x="70605" y="10007"/>
                </a:cubicBezTo>
                <a:close/>
                <a:moveTo>
                  <a:pt x="86449" y="10007"/>
                </a:moveTo>
                <a:cubicBezTo>
                  <a:pt x="87412" y="10007"/>
                  <a:pt x="88283" y="10570"/>
                  <a:pt x="88679" y="11449"/>
                </a:cubicBezTo>
                <a:cubicBezTo>
                  <a:pt x="88491" y="11535"/>
                  <a:pt x="88307" y="11637"/>
                  <a:pt x="88136" y="11752"/>
                </a:cubicBezTo>
                <a:cubicBezTo>
                  <a:pt x="87853" y="11077"/>
                  <a:pt x="87184" y="10624"/>
                  <a:pt x="86449" y="10624"/>
                </a:cubicBezTo>
                <a:lnTo>
                  <a:pt x="86436" y="10624"/>
                </a:lnTo>
                <a:cubicBezTo>
                  <a:pt x="85665" y="10628"/>
                  <a:pt x="84982" y="11118"/>
                  <a:pt x="84729" y="11841"/>
                </a:cubicBezTo>
                <a:cubicBezTo>
                  <a:pt x="84558" y="11718"/>
                  <a:pt x="84378" y="11608"/>
                  <a:pt x="84190" y="11514"/>
                </a:cubicBezTo>
                <a:cubicBezTo>
                  <a:pt x="84570" y="10604"/>
                  <a:pt x="85448" y="10012"/>
                  <a:pt x="86432" y="10007"/>
                </a:cubicBezTo>
                <a:close/>
                <a:moveTo>
                  <a:pt x="15164" y="10693"/>
                </a:moveTo>
                <a:cubicBezTo>
                  <a:pt x="15895" y="10693"/>
                  <a:pt x="16547" y="11146"/>
                  <a:pt x="16804" y="11825"/>
                </a:cubicBezTo>
                <a:cubicBezTo>
                  <a:pt x="16689" y="11910"/>
                  <a:pt x="16576" y="12001"/>
                  <a:pt x="16469" y="12095"/>
                </a:cubicBezTo>
                <a:cubicBezTo>
                  <a:pt x="16432" y="12127"/>
                  <a:pt x="16395" y="12163"/>
                  <a:pt x="16359" y="12197"/>
                </a:cubicBezTo>
                <a:cubicBezTo>
                  <a:pt x="16240" y="11641"/>
                  <a:pt x="15737" y="11228"/>
                  <a:pt x="15166" y="11228"/>
                </a:cubicBezTo>
                <a:lnTo>
                  <a:pt x="15158" y="11228"/>
                </a:lnTo>
                <a:cubicBezTo>
                  <a:pt x="14561" y="11232"/>
                  <a:pt x="14063" y="11661"/>
                  <a:pt x="13961" y="12237"/>
                </a:cubicBezTo>
                <a:cubicBezTo>
                  <a:pt x="13822" y="12099"/>
                  <a:pt x="13671" y="11972"/>
                  <a:pt x="13512" y="11857"/>
                </a:cubicBezTo>
                <a:cubicBezTo>
                  <a:pt x="13761" y="11167"/>
                  <a:pt x="14419" y="10698"/>
                  <a:pt x="15154" y="10693"/>
                </a:cubicBezTo>
                <a:cubicBezTo>
                  <a:pt x="15157" y="10693"/>
                  <a:pt x="15161" y="10693"/>
                  <a:pt x="15164" y="10693"/>
                </a:cubicBezTo>
                <a:close/>
                <a:moveTo>
                  <a:pt x="30989" y="10693"/>
                </a:moveTo>
                <a:cubicBezTo>
                  <a:pt x="31721" y="10693"/>
                  <a:pt x="32374" y="11146"/>
                  <a:pt x="32635" y="11825"/>
                </a:cubicBezTo>
                <a:cubicBezTo>
                  <a:pt x="32475" y="11939"/>
                  <a:pt x="32328" y="12061"/>
                  <a:pt x="32190" y="12197"/>
                </a:cubicBezTo>
                <a:cubicBezTo>
                  <a:pt x="32071" y="11641"/>
                  <a:pt x="31568" y="11228"/>
                  <a:pt x="30993" y="11228"/>
                </a:cubicBezTo>
                <a:lnTo>
                  <a:pt x="30985" y="11228"/>
                </a:lnTo>
                <a:cubicBezTo>
                  <a:pt x="30388" y="11232"/>
                  <a:pt x="29890" y="11661"/>
                  <a:pt x="29792" y="12237"/>
                </a:cubicBezTo>
                <a:cubicBezTo>
                  <a:pt x="29649" y="12099"/>
                  <a:pt x="29502" y="11972"/>
                  <a:pt x="29343" y="11857"/>
                </a:cubicBezTo>
                <a:cubicBezTo>
                  <a:pt x="29592" y="11167"/>
                  <a:pt x="30245" y="10698"/>
                  <a:pt x="30980" y="10693"/>
                </a:cubicBezTo>
                <a:cubicBezTo>
                  <a:pt x="30983" y="10693"/>
                  <a:pt x="30986" y="10693"/>
                  <a:pt x="30989" y="10693"/>
                </a:cubicBezTo>
                <a:close/>
                <a:moveTo>
                  <a:pt x="46820" y="10693"/>
                </a:moveTo>
                <a:cubicBezTo>
                  <a:pt x="47551" y="10693"/>
                  <a:pt x="48205" y="11146"/>
                  <a:pt x="48461" y="11825"/>
                </a:cubicBezTo>
                <a:cubicBezTo>
                  <a:pt x="48305" y="11939"/>
                  <a:pt x="48154" y="12061"/>
                  <a:pt x="48016" y="12197"/>
                </a:cubicBezTo>
                <a:cubicBezTo>
                  <a:pt x="47898" y="11641"/>
                  <a:pt x="47395" y="11228"/>
                  <a:pt x="46823" y="11228"/>
                </a:cubicBezTo>
                <a:lnTo>
                  <a:pt x="46815" y="11228"/>
                </a:lnTo>
                <a:cubicBezTo>
                  <a:pt x="46218" y="11232"/>
                  <a:pt x="45721" y="11661"/>
                  <a:pt x="45619" y="12237"/>
                </a:cubicBezTo>
                <a:cubicBezTo>
                  <a:pt x="45479" y="12099"/>
                  <a:pt x="45328" y="11972"/>
                  <a:pt x="45169" y="11857"/>
                </a:cubicBezTo>
                <a:cubicBezTo>
                  <a:pt x="45419" y="11167"/>
                  <a:pt x="46075" y="10698"/>
                  <a:pt x="46811" y="10693"/>
                </a:cubicBezTo>
                <a:cubicBezTo>
                  <a:pt x="46814" y="10693"/>
                  <a:pt x="46817" y="10693"/>
                  <a:pt x="46820" y="10693"/>
                </a:cubicBezTo>
                <a:close/>
                <a:moveTo>
                  <a:pt x="62647" y="10693"/>
                </a:moveTo>
                <a:cubicBezTo>
                  <a:pt x="63378" y="10693"/>
                  <a:pt x="64031" y="11146"/>
                  <a:pt x="64292" y="11825"/>
                </a:cubicBezTo>
                <a:cubicBezTo>
                  <a:pt x="64173" y="11910"/>
                  <a:pt x="64059" y="12001"/>
                  <a:pt x="63953" y="12095"/>
                </a:cubicBezTo>
                <a:cubicBezTo>
                  <a:pt x="63915" y="12127"/>
                  <a:pt x="63879" y="12163"/>
                  <a:pt x="63847" y="12197"/>
                </a:cubicBezTo>
                <a:cubicBezTo>
                  <a:pt x="63728" y="11641"/>
                  <a:pt x="63225" y="11228"/>
                  <a:pt x="62650" y="11228"/>
                </a:cubicBezTo>
                <a:lnTo>
                  <a:pt x="62641" y="11228"/>
                </a:lnTo>
                <a:cubicBezTo>
                  <a:pt x="62045" y="11232"/>
                  <a:pt x="61547" y="11661"/>
                  <a:pt x="61449" y="12237"/>
                </a:cubicBezTo>
                <a:cubicBezTo>
                  <a:pt x="61306" y="12099"/>
                  <a:pt x="61159" y="11972"/>
                  <a:pt x="60999" y="11857"/>
                </a:cubicBezTo>
                <a:cubicBezTo>
                  <a:pt x="61249" y="11167"/>
                  <a:pt x="61902" y="10698"/>
                  <a:pt x="62637" y="10693"/>
                </a:cubicBezTo>
                <a:cubicBezTo>
                  <a:pt x="62640" y="10693"/>
                  <a:pt x="62644" y="10693"/>
                  <a:pt x="62647" y="10693"/>
                </a:cubicBezTo>
                <a:close/>
                <a:moveTo>
                  <a:pt x="78477" y="10693"/>
                </a:moveTo>
                <a:cubicBezTo>
                  <a:pt x="79209" y="10693"/>
                  <a:pt x="79862" y="11146"/>
                  <a:pt x="80119" y="11825"/>
                </a:cubicBezTo>
                <a:cubicBezTo>
                  <a:pt x="79963" y="11939"/>
                  <a:pt x="79812" y="12061"/>
                  <a:pt x="79673" y="12197"/>
                </a:cubicBezTo>
                <a:cubicBezTo>
                  <a:pt x="79555" y="11639"/>
                  <a:pt x="79053" y="11228"/>
                  <a:pt x="78480" y="11228"/>
                </a:cubicBezTo>
                <a:cubicBezTo>
                  <a:pt x="78477" y="11228"/>
                  <a:pt x="78474" y="11228"/>
                  <a:pt x="78472" y="11228"/>
                </a:cubicBezTo>
                <a:cubicBezTo>
                  <a:pt x="77876" y="11232"/>
                  <a:pt x="77378" y="11661"/>
                  <a:pt x="77276" y="12237"/>
                </a:cubicBezTo>
                <a:cubicBezTo>
                  <a:pt x="77137" y="12099"/>
                  <a:pt x="76986" y="11972"/>
                  <a:pt x="76826" y="11857"/>
                </a:cubicBezTo>
                <a:cubicBezTo>
                  <a:pt x="77075" y="11167"/>
                  <a:pt x="77733" y="10698"/>
                  <a:pt x="78468" y="10693"/>
                </a:cubicBezTo>
                <a:cubicBezTo>
                  <a:pt x="78471" y="10693"/>
                  <a:pt x="78474" y="10693"/>
                  <a:pt x="78477" y="10693"/>
                </a:cubicBezTo>
                <a:close/>
                <a:moveTo>
                  <a:pt x="94307" y="10693"/>
                </a:moveTo>
                <a:cubicBezTo>
                  <a:pt x="95038" y="10693"/>
                  <a:pt x="95691" y="11147"/>
                  <a:pt x="95949" y="11825"/>
                </a:cubicBezTo>
                <a:cubicBezTo>
                  <a:pt x="95789" y="11939"/>
                  <a:pt x="95642" y="12061"/>
                  <a:pt x="95503" y="12197"/>
                </a:cubicBezTo>
                <a:cubicBezTo>
                  <a:pt x="95386" y="11641"/>
                  <a:pt x="94883" y="11228"/>
                  <a:pt x="94307" y="11228"/>
                </a:cubicBezTo>
                <a:lnTo>
                  <a:pt x="94298" y="11228"/>
                </a:lnTo>
                <a:cubicBezTo>
                  <a:pt x="93702" y="11232"/>
                  <a:pt x="93205" y="11661"/>
                  <a:pt x="93106" y="12237"/>
                </a:cubicBezTo>
                <a:cubicBezTo>
                  <a:pt x="92963" y="12099"/>
                  <a:pt x="92816" y="11972"/>
                  <a:pt x="92657" y="11857"/>
                </a:cubicBezTo>
                <a:cubicBezTo>
                  <a:pt x="92906" y="11167"/>
                  <a:pt x="93563" y="10698"/>
                  <a:pt x="94298" y="10693"/>
                </a:cubicBezTo>
                <a:close/>
                <a:moveTo>
                  <a:pt x="7305" y="10693"/>
                </a:moveTo>
                <a:cubicBezTo>
                  <a:pt x="8016" y="10693"/>
                  <a:pt x="8665" y="11133"/>
                  <a:pt x="8934" y="11792"/>
                </a:cubicBezTo>
                <a:cubicBezTo>
                  <a:pt x="8778" y="11902"/>
                  <a:pt x="8627" y="12021"/>
                  <a:pt x="8489" y="12151"/>
                </a:cubicBezTo>
                <a:cubicBezTo>
                  <a:pt x="8353" y="11612"/>
                  <a:pt x="7863" y="11228"/>
                  <a:pt x="7304" y="11228"/>
                </a:cubicBezTo>
                <a:lnTo>
                  <a:pt x="7300" y="11228"/>
                </a:lnTo>
                <a:cubicBezTo>
                  <a:pt x="6687" y="11232"/>
                  <a:pt x="6176" y="11682"/>
                  <a:pt x="6095" y="12282"/>
                </a:cubicBezTo>
                <a:cubicBezTo>
                  <a:pt x="5956" y="12139"/>
                  <a:pt x="5805" y="12004"/>
                  <a:pt x="5646" y="11886"/>
                </a:cubicBezTo>
                <a:cubicBezTo>
                  <a:pt x="5882" y="11175"/>
                  <a:pt x="6544" y="10698"/>
                  <a:pt x="7296" y="10693"/>
                </a:cubicBezTo>
                <a:cubicBezTo>
                  <a:pt x="7299" y="10693"/>
                  <a:pt x="7302" y="10693"/>
                  <a:pt x="7305" y="10693"/>
                </a:cubicBezTo>
                <a:close/>
                <a:moveTo>
                  <a:pt x="23132" y="10693"/>
                </a:moveTo>
                <a:cubicBezTo>
                  <a:pt x="23843" y="10693"/>
                  <a:pt x="24496" y="11133"/>
                  <a:pt x="24760" y="11792"/>
                </a:cubicBezTo>
                <a:cubicBezTo>
                  <a:pt x="24605" y="11902"/>
                  <a:pt x="24458" y="12021"/>
                  <a:pt x="24319" y="12151"/>
                </a:cubicBezTo>
                <a:cubicBezTo>
                  <a:pt x="24181" y="11611"/>
                  <a:pt x="23695" y="11228"/>
                  <a:pt x="23135" y="11228"/>
                </a:cubicBezTo>
                <a:cubicBezTo>
                  <a:pt x="23132" y="11228"/>
                  <a:pt x="23129" y="11228"/>
                  <a:pt x="23126" y="11228"/>
                </a:cubicBezTo>
                <a:cubicBezTo>
                  <a:pt x="22514" y="11232"/>
                  <a:pt x="22007" y="11682"/>
                  <a:pt x="21926" y="12282"/>
                </a:cubicBezTo>
                <a:cubicBezTo>
                  <a:pt x="21782" y="12139"/>
                  <a:pt x="21632" y="12004"/>
                  <a:pt x="21472" y="11886"/>
                </a:cubicBezTo>
                <a:cubicBezTo>
                  <a:pt x="21713" y="11175"/>
                  <a:pt x="22371" y="10698"/>
                  <a:pt x="23122" y="10693"/>
                </a:cubicBezTo>
                <a:cubicBezTo>
                  <a:pt x="23126" y="10693"/>
                  <a:pt x="23129" y="10693"/>
                  <a:pt x="23132" y="10693"/>
                </a:cubicBezTo>
                <a:close/>
                <a:moveTo>
                  <a:pt x="38963" y="10693"/>
                </a:moveTo>
                <a:cubicBezTo>
                  <a:pt x="39673" y="10693"/>
                  <a:pt x="40323" y="11133"/>
                  <a:pt x="40591" y="11792"/>
                </a:cubicBezTo>
                <a:cubicBezTo>
                  <a:pt x="40435" y="11902"/>
                  <a:pt x="40284" y="12021"/>
                  <a:pt x="40145" y="12151"/>
                </a:cubicBezTo>
                <a:cubicBezTo>
                  <a:pt x="40011" y="11611"/>
                  <a:pt x="39522" y="11228"/>
                  <a:pt x="38965" y="11228"/>
                </a:cubicBezTo>
                <a:cubicBezTo>
                  <a:pt x="38963" y="11228"/>
                  <a:pt x="38960" y="11228"/>
                  <a:pt x="38957" y="11228"/>
                </a:cubicBezTo>
                <a:cubicBezTo>
                  <a:pt x="38344" y="11232"/>
                  <a:pt x="37834" y="11682"/>
                  <a:pt x="37752" y="12282"/>
                </a:cubicBezTo>
                <a:cubicBezTo>
                  <a:pt x="37743" y="12274"/>
                  <a:pt x="37732" y="12261"/>
                  <a:pt x="37724" y="12249"/>
                </a:cubicBezTo>
                <a:cubicBezTo>
                  <a:pt x="37609" y="12135"/>
                  <a:pt x="37487" y="12029"/>
                  <a:pt x="37360" y="11931"/>
                </a:cubicBezTo>
                <a:cubicBezTo>
                  <a:pt x="37340" y="11914"/>
                  <a:pt x="37319" y="11902"/>
                  <a:pt x="37302" y="11886"/>
                </a:cubicBezTo>
                <a:cubicBezTo>
                  <a:pt x="37540" y="11175"/>
                  <a:pt x="38201" y="10698"/>
                  <a:pt x="38953" y="10693"/>
                </a:cubicBezTo>
                <a:cubicBezTo>
                  <a:pt x="38956" y="10693"/>
                  <a:pt x="38959" y="10693"/>
                  <a:pt x="38963" y="10693"/>
                </a:cubicBezTo>
                <a:close/>
                <a:moveTo>
                  <a:pt x="54789" y="10693"/>
                </a:moveTo>
                <a:cubicBezTo>
                  <a:pt x="55500" y="10693"/>
                  <a:pt x="56153" y="11133"/>
                  <a:pt x="56417" y="11792"/>
                </a:cubicBezTo>
                <a:cubicBezTo>
                  <a:pt x="56262" y="11902"/>
                  <a:pt x="56115" y="12021"/>
                  <a:pt x="55976" y="12151"/>
                </a:cubicBezTo>
                <a:cubicBezTo>
                  <a:pt x="55837" y="11612"/>
                  <a:pt x="55351" y="11228"/>
                  <a:pt x="54792" y="11228"/>
                </a:cubicBezTo>
                <a:lnTo>
                  <a:pt x="54784" y="11228"/>
                </a:lnTo>
                <a:cubicBezTo>
                  <a:pt x="54175" y="11232"/>
                  <a:pt x="53664" y="11682"/>
                  <a:pt x="53583" y="12282"/>
                </a:cubicBezTo>
                <a:cubicBezTo>
                  <a:pt x="53489" y="12188"/>
                  <a:pt x="53391" y="12095"/>
                  <a:pt x="53289" y="12012"/>
                </a:cubicBezTo>
                <a:cubicBezTo>
                  <a:pt x="53236" y="11967"/>
                  <a:pt x="53182" y="11927"/>
                  <a:pt x="53129" y="11886"/>
                </a:cubicBezTo>
                <a:cubicBezTo>
                  <a:pt x="53370" y="11175"/>
                  <a:pt x="54028" y="10698"/>
                  <a:pt x="54780" y="10693"/>
                </a:cubicBezTo>
                <a:cubicBezTo>
                  <a:pt x="54783" y="10693"/>
                  <a:pt x="54786" y="10693"/>
                  <a:pt x="54789" y="10693"/>
                </a:cubicBezTo>
                <a:close/>
                <a:moveTo>
                  <a:pt x="70618" y="10693"/>
                </a:moveTo>
                <a:cubicBezTo>
                  <a:pt x="71329" y="10693"/>
                  <a:pt x="71983" y="11134"/>
                  <a:pt x="72247" y="11792"/>
                </a:cubicBezTo>
                <a:cubicBezTo>
                  <a:pt x="72092" y="11902"/>
                  <a:pt x="71941" y="12021"/>
                  <a:pt x="71802" y="12151"/>
                </a:cubicBezTo>
                <a:cubicBezTo>
                  <a:pt x="71669" y="11611"/>
                  <a:pt x="71179" y="11228"/>
                  <a:pt x="70623" y="11228"/>
                </a:cubicBezTo>
                <a:cubicBezTo>
                  <a:pt x="70620" y="11228"/>
                  <a:pt x="70617" y="11228"/>
                  <a:pt x="70614" y="11228"/>
                </a:cubicBezTo>
                <a:cubicBezTo>
                  <a:pt x="70002" y="11232"/>
                  <a:pt x="69491" y="11682"/>
                  <a:pt x="69410" y="12282"/>
                </a:cubicBezTo>
                <a:cubicBezTo>
                  <a:pt x="69287" y="12159"/>
                  <a:pt x="69160" y="12041"/>
                  <a:pt x="69025" y="11935"/>
                </a:cubicBezTo>
                <a:cubicBezTo>
                  <a:pt x="69005" y="11918"/>
                  <a:pt x="68980" y="11902"/>
                  <a:pt x="68960" y="11886"/>
                </a:cubicBezTo>
                <a:cubicBezTo>
                  <a:pt x="69197" y="11175"/>
                  <a:pt x="69859" y="10698"/>
                  <a:pt x="70610" y="10693"/>
                </a:cubicBezTo>
                <a:close/>
                <a:moveTo>
                  <a:pt x="86449" y="10693"/>
                </a:moveTo>
                <a:cubicBezTo>
                  <a:pt x="87159" y="10693"/>
                  <a:pt x="87808" y="11134"/>
                  <a:pt x="88074" y="11792"/>
                </a:cubicBezTo>
                <a:cubicBezTo>
                  <a:pt x="87919" y="11902"/>
                  <a:pt x="87772" y="12021"/>
                  <a:pt x="87633" y="12151"/>
                </a:cubicBezTo>
                <a:cubicBezTo>
                  <a:pt x="87495" y="11612"/>
                  <a:pt x="87009" y="11228"/>
                  <a:pt x="86449" y="11228"/>
                </a:cubicBezTo>
                <a:lnTo>
                  <a:pt x="86441" y="11228"/>
                </a:lnTo>
                <a:cubicBezTo>
                  <a:pt x="85832" y="11232"/>
                  <a:pt x="85322" y="11682"/>
                  <a:pt x="85240" y="12282"/>
                </a:cubicBezTo>
                <a:cubicBezTo>
                  <a:pt x="85097" y="12139"/>
                  <a:pt x="84946" y="12004"/>
                  <a:pt x="84786" y="11886"/>
                </a:cubicBezTo>
                <a:cubicBezTo>
                  <a:pt x="85027" y="11175"/>
                  <a:pt x="85685" y="10698"/>
                  <a:pt x="86436" y="10693"/>
                </a:cubicBezTo>
                <a:close/>
                <a:moveTo>
                  <a:pt x="7308" y="11298"/>
                </a:moveTo>
                <a:cubicBezTo>
                  <a:pt x="7844" y="11298"/>
                  <a:pt x="8318" y="11681"/>
                  <a:pt x="8431" y="12204"/>
                </a:cubicBezTo>
                <a:cubicBezTo>
                  <a:pt x="8244" y="12384"/>
                  <a:pt x="8072" y="12589"/>
                  <a:pt x="7920" y="12805"/>
                </a:cubicBezTo>
                <a:cubicBezTo>
                  <a:pt x="7696" y="12768"/>
                  <a:pt x="7463" y="12747"/>
                  <a:pt x="7226" y="12747"/>
                </a:cubicBezTo>
                <a:cubicBezTo>
                  <a:pt x="6989" y="12747"/>
                  <a:pt x="6757" y="12772"/>
                  <a:pt x="6528" y="12817"/>
                </a:cubicBezTo>
                <a:lnTo>
                  <a:pt x="6532" y="12813"/>
                </a:lnTo>
                <a:cubicBezTo>
                  <a:pt x="6414" y="12642"/>
                  <a:pt x="6283" y="12478"/>
                  <a:pt x="6140" y="12327"/>
                </a:cubicBezTo>
                <a:lnTo>
                  <a:pt x="6140" y="12327"/>
                </a:lnTo>
                <a:lnTo>
                  <a:pt x="6161" y="12331"/>
                </a:lnTo>
                <a:cubicBezTo>
                  <a:pt x="6221" y="11747"/>
                  <a:pt x="6712" y="11302"/>
                  <a:pt x="7300" y="11298"/>
                </a:cubicBezTo>
                <a:cubicBezTo>
                  <a:pt x="7302" y="11298"/>
                  <a:pt x="7305" y="11298"/>
                  <a:pt x="7308" y="11298"/>
                </a:cubicBezTo>
                <a:close/>
                <a:moveTo>
                  <a:pt x="23135" y="11298"/>
                </a:moveTo>
                <a:cubicBezTo>
                  <a:pt x="23674" y="11298"/>
                  <a:pt x="24143" y="11681"/>
                  <a:pt x="24258" y="12204"/>
                </a:cubicBezTo>
                <a:cubicBezTo>
                  <a:pt x="24074" y="12384"/>
                  <a:pt x="23903" y="12589"/>
                  <a:pt x="23751" y="12805"/>
                </a:cubicBezTo>
                <a:cubicBezTo>
                  <a:pt x="23530" y="12768"/>
                  <a:pt x="23306" y="12747"/>
                  <a:pt x="23077" y="12747"/>
                </a:cubicBezTo>
                <a:lnTo>
                  <a:pt x="23053" y="12747"/>
                </a:lnTo>
                <a:cubicBezTo>
                  <a:pt x="22816" y="12747"/>
                  <a:pt x="22583" y="12772"/>
                  <a:pt x="22359" y="12817"/>
                </a:cubicBezTo>
                <a:lnTo>
                  <a:pt x="22359" y="12813"/>
                </a:lnTo>
                <a:cubicBezTo>
                  <a:pt x="22240" y="12642"/>
                  <a:pt x="22109" y="12478"/>
                  <a:pt x="21967" y="12327"/>
                </a:cubicBezTo>
                <a:lnTo>
                  <a:pt x="21967" y="12327"/>
                </a:lnTo>
                <a:lnTo>
                  <a:pt x="21986" y="12331"/>
                </a:lnTo>
                <a:cubicBezTo>
                  <a:pt x="22048" y="11747"/>
                  <a:pt x="22538" y="11302"/>
                  <a:pt x="23126" y="11298"/>
                </a:cubicBezTo>
                <a:cubicBezTo>
                  <a:pt x="23129" y="11298"/>
                  <a:pt x="23132" y="11298"/>
                  <a:pt x="23135" y="11298"/>
                </a:cubicBezTo>
                <a:close/>
                <a:moveTo>
                  <a:pt x="38965" y="11298"/>
                </a:moveTo>
                <a:cubicBezTo>
                  <a:pt x="39505" y="11298"/>
                  <a:pt x="39974" y="11676"/>
                  <a:pt x="40088" y="12204"/>
                </a:cubicBezTo>
                <a:cubicBezTo>
                  <a:pt x="39900" y="12384"/>
                  <a:pt x="39728" y="12589"/>
                  <a:pt x="39577" y="12805"/>
                </a:cubicBezTo>
                <a:cubicBezTo>
                  <a:pt x="39353" y="12768"/>
                  <a:pt x="39121" y="12747"/>
                  <a:pt x="38883" y="12747"/>
                </a:cubicBezTo>
                <a:cubicBezTo>
                  <a:pt x="38646" y="12747"/>
                  <a:pt x="38414" y="12772"/>
                  <a:pt x="38185" y="12817"/>
                </a:cubicBezTo>
                <a:lnTo>
                  <a:pt x="38189" y="12813"/>
                </a:lnTo>
                <a:cubicBezTo>
                  <a:pt x="38071" y="12642"/>
                  <a:pt x="37940" y="12478"/>
                  <a:pt x="37797" y="12327"/>
                </a:cubicBezTo>
                <a:lnTo>
                  <a:pt x="37797" y="12327"/>
                </a:lnTo>
                <a:lnTo>
                  <a:pt x="37817" y="12331"/>
                </a:lnTo>
                <a:cubicBezTo>
                  <a:pt x="37879" y="11747"/>
                  <a:pt x="38369" y="11302"/>
                  <a:pt x="38957" y="11298"/>
                </a:cubicBezTo>
                <a:cubicBezTo>
                  <a:pt x="38960" y="11298"/>
                  <a:pt x="38963" y="11298"/>
                  <a:pt x="38965" y="11298"/>
                </a:cubicBezTo>
                <a:close/>
                <a:moveTo>
                  <a:pt x="54792" y="11298"/>
                </a:moveTo>
                <a:cubicBezTo>
                  <a:pt x="55331" y="11298"/>
                  <a:pt x="55804" y="11678"/>
                  <a:pt x="55915" y="12204"/>
                </a:cubicBezTo>
                <a:cubicBezTo>
                  <a:pt x="55731" y="12384"/>
                  <a:pt x="55559" y="12589"/>
                  <a:pt x="55408" y="12805"/>
                </a:cubicBezTo>
                <a:cubicBezTo>
                  <a:pt x="55188" y="12768"/>
                  <a:pt x="54963" y="12747"/>
                  <a:pt x="54739" y="12747"/>
                </a:cubicBezTo>
                <a:lnTo>
                  <a:pt x="54710" y="12747"/>
                </a:lnTo>
                <a:cubicBezTo>
                  <a:pt x="54473" y="12747"/>
                  <a:pt x="54241" y="12772"/>
                  <a:pt x="54015" y="12817"/>
                </a:cubicBezTo>
                <a:lnTo>
                  <a:pt x="54015" y="12813"/>
                </a:lnTo>
                <a:cubicBezTo>
                  <a:pt x="53898" y="12642"/>
                  <a:pt x="53766" y="12478"/>
                  <a:pt x="53623" y="12327"/>
                </a:cubicBezTo>
                <a:lnTo>
                  <a:pt x="53623" y="12327"/>
                </a:lnTo>
                <a:lnTo>
                  <a:pt x="53644" y="12331"/>
                </a:lnTo>
                <a:cubicBezTo>
                  <a:pt x="53705" y="11747"/>
                  <a:pt x="54196" y="11302"/>
                  <a:pt x="54784" y="11298"/>
                </a:cubicBezTo>
                <a:close/>
                <a:moveTo>
                  <a:pt x="70618" y="11298"/>
                </a:moveTo>
                <a:cubicBezTo>
                  <a:pt x="71161" y="11298"/>
                  <a:pt x="71631" y="11678"/>
                  <a:pt x="71745" y="12204"/>
                </a:cubicBezTo>
                <a:cubicBezTo>
                  <a:pt x="71557" y="12384"/>
                  <a:pt x="71386" y="12589"/>
                  <a:pt x="71235" y="12805"/>
                </a:cubicBezTo>
                <a:cubicBezTo>
                  <a:pt x="71018" y="12768"/>
                  <a:pt x="70794" y="12747"/>
                  <a:pt x="70565" y="12747"/>
                </a:cubicBezTo>
                <a:lnTo>
                  <a:pt x="70541" y="12747"/>
                </a:lnTo>
                <a:cubicBezTo>
                  <a:pt x="70304" y="12747"/>
                  <a:pt x="70071" y="12772"/>
                  <a:pt x="69842" y="12817"/>
                </a:cubicBezTo>
                <a:lnTo>
                  <a:pt x="69846" y="12813"/>
                </a:lnTo>
                <a:cubicBezTo>
                  <a:pt x="69728" y="12642"/>
                  <a:pt x="69597" y="12478"/>
                  <a:pt x="69454" y="12327"/>
                </a:cubicBezTo>
                <a:lnTo>
                  <a:pt x="69454" y="12327"/>
                </a:lnTo>
                <a:lnTo>
                  <a:pt x="69474" y="12331"/>
                </a:lnTo>
                <a:cubicBezTo>
                  <a:pt x="69536" y="11747"/>
                  <a:pt x="70026" y="11302"/>
                  <a:pt x="70614" y="11298"/>
                </a:cubicBezTo>
                <a:close/>
                <a:moveTo>
                  <a:pt x="86449" y="11298"/>
                </a:moveTo>
                <a:cubicBezTo>
                  <a:pt x="86988" y="11298"/>
                  <a:pt x="87461" y="11678"/>
                  <a:pt x="87572" y="12204"/>
                </a:cubicBezTo>
                <a:cubicBezTo>
                  <a:pt x="87388" y="12384"/>
                  <a:pt x="87216" y="12589"/>
                  <a:pt x="87065" y="12805"/>
                </a:cubicBezTo>
                <a:cubicBezTo>
                  <a:pt x="86845" y="12768"/>
                  <a:pt x="86620" y="12747"/>
                  <a:pt x="86396" y="12747"/>
                </a:cubicBezTo>
                <a:lnTo>
                  <a:pt x="86367" y="12747"/>
                </a:lnTo>
                <a:cubicBezTo>
                  <a:pt x="86130" y="12747"/>
                  <a:pt x="85897" y="12772"/>
                  <a:pt x="85672" y="12817"/>
                </a:cubicBezTo>
                <a:lnTo>
                  <a:pt x="85672" y="12813"/>
                </a:lnTo>
                <a:cubicBezTo>
                  <a:pt x="85554" y="12642"/>
                  <a:pt x="85423" y="12478"/>
                  <a:pt x="85280" y="12327"/>
                </a:cubicBezTo>
                <a:lnTo>
                  <a:pt x="85280" y="12327"/>
                </a:lnTo>
                <a:lnTo>
                  <a:pt x="85301" y="12331"/>
                </a:lnTo>
                <a:cubicBezTo>
                  <a:pt x="85363" y="11747"/>
                  <a:pt x="85853" y="11302"/>
                  <a:pt x="86441" y="11298"/>
                </a:cubicBezTo>
                <a:close/>
                <a:moveTo>
                  <a:pt x="15166" y="11298"/>
                </a:moveTo>
                <a:cubicBezTo>
                  <a:pt x="15722" y="11298"/>
                  <a:pt x="16203" y="11709"/>
                  <a:pt x="16297" y="12253"/>
                </a:cubicBezTo>
                <a:cubicBezTo>
                  <a:pt x="16269" y="12286"/>
                  <a:pt x="16240" y="12315"/>
                  <a:pt x="16212" y="12348"/>
                </a:cubicBezTo>
                <a:cubicBezTo>
                  <a:pt x="16159" y="12404"/>
                  <a:pt x="16105" y="12466"/>
                  <a:pt x="16052" y="12527"/>
                </a:cubicBezTo>
                <a:cubicBezTo>
                  <a:pt x="15979" y="12613"/>
                  <a:pt x="15914" y="12702"/>
                  <a:pt x="15848" y="12796"/>
                </a:cubicBezTo>
                <a:cubicBezTo>
                  <a:pt x="15639" y="12764"/>
                  <a:pt x="15432" y="12747"/>
                  <a:pt x="15219" y="12747"/>
                </a:cubicBezTo>
                <a:lnTo>
                  <a:pt x="15194" y="12747"/>
                </a:lnTo>
                <a:cubicBezTo>
                  <a:pt x="14929" y="12751"/>
                  <a:pt x="14668" y="12781"/>
                  <a:pt x="14414" y="12830"/>
                </a:cubicBezTo>
                <a:lnTo>
                  <a:pt x="14439" y="12813"/>
                </a:lnTo>
                <a:cubicBezTo>
                  <a:pt x="14316" y="12629"/>
                  <a:pt x="14174" y="12457"/>
                  <a:pt x="14022" y="12302"/>
                </a:cubicBezTo>
                <a:cubicBezTo>
                  <a:pt x="14096" y="11731"/>
                  <a:pt x="14578" y="11302"/>
                  <a:pt x="15158" y="11298"/>
                </a:cubicBezTo>
                <a:cubicBezTo>
                  <a:pt x="15161" y="11298"/>
                  <a:pt x="15163" y="11298"/>
                  <a:pt x="15166" y="11298"/>
                </a:cubicBezTo>
                <a:close/>
                <a:moveTo>
                  <a:pt x="30993" y="11298"/>
                </a:moveTo>
                <a:cubicBezTo>
                  <a:pt x="31548" y="11298"/>
                  <a:pt x="32034" y="11706"/>
                  <a:pt x="32128" y="12253"/>
                </a:cubicBezTo>
                <a:cubicBezTo>
                  <a:pt x="32099" y="12286"/>
                  <a:pt x="32067" y="12315"/>
                  <a:pt x="32039" y="12348"/>
                </a:cubicBezTo>
                <a:cubicBezTo>
                  <a:pt x="31907" y="12487"/>
                  <a:pt x="31785" y="12638"/>
                  <a:pt x="31675" y="12796"/>
                </a:cubicBezTo>
                <a:cubicBezTo>
                  <a:pt x="31470" y="12764"/>
                  <a:pt x="31262" y="12747"/>
                  <a:pt x="31050" y="12747"/>
                </a:cubicBezTo>
                <a:lnTo>
                  <a:pt x="31025" y="12747"/>
                </a:lnTo>
                <a:cubicBezTo>
                  <a:pt x="30759" y="12751"/>
                  <a:pt x="30499" y="12781"/>
                  <a:pt x="30241" y="12830"/>
                </a:cubicBezTo>
                <a:lnTo>
                  <a:pt x="30269" y="12813"/>
                </a:lnTo>
                <a:cubicBezTo>
                  <a:pt x="30143" y="12629"/>
                  <a:pt x="30005" y="12457"/>
                  <a:pt x="29853" y="12302"/>
                </a:cubicBezTo>
                <a:cubicBezTo>
                  <a:pt x="29926" y="11731"/>
                  <a:pt x="30408" y="11302"/>
                  <a:pt x="30985" y="11298"/>
                </a:cubicBezTo>
                <a:close/>
                <a:moveTo>
                  <a:pt x="46823" y="11298"/>
                </a:moveTo>
                <a:cubicBezTo>
                  <a:pt x="47379" y="11298"/>
                  <a:pt x="47865" y="11709"/>
                  <a:pt x="47954" y="12253"/>
                </a:cubicBezTo>
                <a:cubicBezTo>
                  <a:pt x="47845" y="12368"/>
                  <a:pt x="47734" y="12491"/>
                  <a:pt x="47636" y="12621"/>
                </a:cubicBezTo>
                <a:cubicBezTo>
                  <a:pt x="47591" y="12678"/>
                  <a:pt x="47546" y="12740"/>
                  <a:pt x="47506" y="12796"/>
                </a:cubicBezTo>
                <a:cubicBezTo>
                  <a:pt x="47289" y="12764"/>
                  <a:pt x="47072" y="12747"/>
                  <a:pt x="46852" y="12747"/>
                </a:cubicBezTo>
                <a:cubicBezTo>
                  <a:pt x="46586" y="12751"/>
                  <a:pt x="46325" y="12781"/>
                  <a:pt x="46071" y="12830"/>
                </a:cubicBezTo>
                <a:lnTo>
                  <a:pt x="46096" y="12813"/>
                </a:lnTo>
                <a:cubicBezTo>
                  <a:pt x="45973" y="12629"/>
                  <a:pt x="45830" y="12457"/>
                  <a:pt x="45679" y="12302"/>
                </a:cubicBezTo>
                <a:cubicBezTo>
                  <a:pt x="45753" y="11731"/>
                  <a:pt x="46235" y="11302"/>
                  <a:pt x="46815" y="11298"/>
                </a:cubicBezTo>
                <a:cubicBezTo>
                  <a:pt x="46818" y="11298"/>
                  <a:pt x="46821" y="11298"/>
                  <a:pt x="46823" y="11298"/>
                </a:cubicBezTo>
                <a:close/>
                <a:moveTo>
                  <a:pt x="62641" y="11298"/>
                </a:moveTo>
                <a:cubicBezTo>
                  <a:pt x="63201" y="11298"/>
                  <a:pt x="63691" y="11706"/>
                  <a:pt x="63785" y="12253"/>
                </a:cubicBezTo>
                <a:cubicBezTo>
                  <a:pt x="63757" y="12286"/>
                  <a:pt x="63724" y="12315"/>
                  <a:pt x="63695" y="12348"/>
                </a:cubicBezTo>
                <a:cubicBezTo>
                  <a:pt x="63642" y="12404"/>
                  <a:pt x="63589" y="12466"/>
                  <a:pt x="63540" y="12527"/>
                </a:cubicBezTo>
                <a:cubicBezTo>
                  <a:pt x="63466" y="12613"/>
                  <a:pt x="63397" y="12702"/>
                  <a:pt x="63332" y="12796"/>
                </a:cubicBezTo>
                <a:cubicBezTo>
                  <a:pt x="63127" y="12764"/>
                  <a:pt x="62920" y="12747"/>
                  <a:pt x="62707" y="12747"/>
                </a:cubicBezTo>
                <a:lnTo>
                  <a:pt x="62682" y="12747"/>
                </a:lnTo>
                <a:cubicBezTo>
                  <a:pt x="62417" y="12751"/>
                  <a:pt x="62156" y="12781"/>
                  <a:pt x="61898" y="12830"/>
                </a:cubicBezTo>
                <a:lnTo>
                  <a:pt x="61927" y="12813"/>
                </a:lnTo>
                <a:cubicBezTo>
                  <a:pt x="61800" y="12629"/>
                  <a:pt x="61661" y="12457"/>
                  <a:pt x="61510" y="12302"/>
                </a:cubicBezTo>
                <a:cubicBezTo>
                  <a:pt x="61583" y="11731"/>
                  <a:pt x="62066" y="11302"/>
                  <a:pt x="62641" y="11298"/>
                </a:cubicBezTo>
                <a:close/>
                <a:moveTo>
                  <a:pt x="78472" y="11298"/>
                </a:moveTo>
                <a:cubicBezTo>
                  <a:pt x="79031" y="11298"/>
                  <a:pt x="79522" y="11706"/>
                  <a:pt x="79616" y="12253"/>
                </a:cubicBezTo>
                <a:cubicBezTo>
                  <a:pt x="79448" y="12421"/>
                  <a:pt x="79297" y="12600"/>
                  <a:pt x="79163" y="12796"/>
                </a:cubicBezTo>
                <a:cubicBezTo>
                  <a:pt x="78958" y="12764"/>
                  <a:pt x="78746" y="12747"/>
                  <a:pt x="78534" y="12747"/>
                </a:cubicBezTo>
                <a:lnTo>
                  <a:pt x="78509" y="12747"/>
                </a:lnTo>
                <a:cubicBezTo>
                  <a:pt x="78243" y="12751"/>
                  <a:pt x="77982" y="12781"/>
                  <a:pt x="77729" y="12830"/>
                </a:cubicBezTo>
                <a:lnTo>
                  <a:pt x="77753" y="12813"/>
                </a:lnTo>
                <a:cubicBezTo>
                  <a:pt x="77631" y="12629"/>
                  <a:pt x="77488" y="12457"/>
                  <a:pt x="77337" y="12302"/>
                </a:cubicBezTo>
                <a:cubicBezTo>
                  <a:pt x="77410" y="11731"/>
                  <a:pt x="77892" y="11302"/>
                  <a:pt x="78472" y="11298"/>
                </a:cubicBezTo>
                <a:close/>
                <a:moveTo>
                  <a:pt x="94307" y="11298"/>
                </a:moveTo>
                <a:cubicBezTo>
                  <a:pt x="94862" y="11298"/>
                  <a:pt x="95348" y="11706"/>
                  <a:pt x="95442" y="12253"/>
                </a:cubicBezTo>
                <a:cubicBezTo>
                  <a:pt x="95279" y="12421"/>
                  <a:pt x="95124" y="12600"/>
                  <a:pt x="94989" y="12796"/>
                </a:cubicBezTo>
                <a:cubicBezTo>
                  <a:pt x="94785" y="12764"/>
                  <a:pt x="94577" y="12747"/>
                  <a:pt x="94364" y="12747"/>
                </a:cubicBezTo>
                <a:lnTo>
                  <a:pt x="94340" y="12747"/>
                </a:lnTo>
                <a:cubicBezTo>
                  <a:pt x="94074" y="12751"/>
                  <a:pt x="93812" y="12781"/>
                  <a:pt x="93555" y="12830"/>
                </a:cubicBezTo>
                <a:lnTo>
                  <a:pt x="93584" y="12813"/>
                </a:lnTo>
                <a:cubicBezTo>
                  <a:pt x="93457" y="12629"/>
                  <a:pt x="93318" y="12457"/>
                  <a:pt x="93167" y="12302"/>
                </a:cubicBezTo>
                <a:cubicBezTo>
                  <a:pt x="93241" y="11731"/>
                  <a:pt x="93723" y="11302"/>
                  <a:pt x="94298" y="11298"/>
                </a:cubicBezTo>
                <a:close/>
                <a:moveTo>
                  <a:pt x="19098" y="11163"/>
                </a:moveTo>
                <a:cubicBezTo>
                  <a:pt x="19935" y="11163"/>
                  <a:pt x="20739" y="11432"/>
                  <a:pt x="21394" y="11914"/>
                </a:cubicBezTo>
                <a:cubicBezTo>
                  <a:pt x="21428" y="11939"/>
                  <a:pt x="21460" y="11963"/>
                  <a:pt x="21488" y="11988"/>
                </a:cubicBezTo>
                <a:cubicBezTo>
                  <a:pt x="21554" y="12037"/>
                  <a:pt x="21611" y="12086"/>
                  <a:pt x="21673" y="12139"/>
                </a:cubicBezTo>
                <a:cubicBezTo>
                  <a:pt x="21901" y="12340"/>
                  <a:pt x="22105" y="12572"/>
                  <a:pt x="22285" y="12830"/>
                </a:cubicBezTo>
                <a:cubicBezTo>
                  <a:pt x="22060" y="12874"/>
                  <a:pt x="21844" y="12940"/>
                  <a:pt x="21635" y="13026"/>
                </a:cubicBezTo>
                <a:cubicBezTo>
                  <a:pt x="21015" y="12246"/>
                  <a:pt x="20092" y="11801"/>
                  <a:pt x="19100" y="11801"/>
                </a:cubicBezTo>
                <a:lnTo>
                  <a:pt x="19079" y="11801"/>
                </a:lnTo>
                <a:cubicBezTo>
                  <a:pt x="18107" y="11808"/>
                  <a:pt x="17200" y="12242"/>
                  <a:pt x="16587" y="12993"/>
                </a:cubicBezTo>
                <a:cubicBezTo>
                  <a:pt x="16375" y="12915"/>
                  <a:pt x="16150" y="12854"/>
                  <a:pt x="15922" y="12813"/>
                </a:cubicBezTo>
                <a:cubicBezTo>
                  <a:pt x="15958" y="12760"/>
                  <a:pt x="15995" y="12711"/>
                  <a:pt x="16032" y="12662"/>
                </a:cubicBezTo>
                <a:cubicBezTo>
                  <a:pt x="16081" y="12600"/>
                  <a:pt x="16130" y="12540"/>
                  <a:pt x="16183" y="12482"/>
                </a:cubicBezTo>
                <a:cubicBezTo>
                  <a:pt x="16208" y="12449"/>
                  <a:pt x="16236" y="12421"/>
                  <a:pt x="16261" y="12393"/>
                </a:cubicBezTo>
                <a:cubicBezTo>
                  <a:pt x="16767" y="11857"/>
                  <a:pt x="17409" y="11473"/>
                  <a:pt x="18119" y="11290"/>
                </a:cubicBezTo>
                <a:lnTo>
                  <a:pt x="18119" y="11298"/>
                </a:lnTo>
                <a:lnTo>
                  <a:pt x="18184" y="11273"/>
                </a:lnTo>
                <a:lnTo>
                  <a:pt x="18184" y="11269"/>
                </a:lnTo>
                <a:cubicBezTo>
                  <a:pt x="18397" y="11220"/>
                  <a:pt x="18613" y="11188"/>
                  <a:pt x="18830" y="11171"/>
                </a:cubicBezTo>
                <a:cubicBezTo>
                  <a:pt x="18830" y="11175"/>
                  <a:pt x="18834" y="11175"/>
                  <a:pt x="18834" y="11179"/>
                </a:cubicBezTo>
                <a:lnTo>
                  <a:pt x="18862" y="11171"/>
                </a:lnTo>
                <a:cubicBezTo>
                  <a:pt x="18932" y="11167"/>
                  <a:pt x="19002" y="11163"/>
                  <a:pt x="19075" y="11163"/>
                </a:cubicBezTo>
                <a:cubicBezTo>
                  <a:pt x="19083" y="11163"/>
                  <a:pt x="19090" y="11163"/>
                  <a:pt x="19098" y="11163"/>
                </a:cubicBezTo>
                <a:close/>
                <a:moveTo>
                  <a:pt x="34925" y="11163"/>
                </a:moveTo>
                <a:cubicBezTo>
                  <a:pt x="36131" y="11163"/>
                  <a:pt x="37253" y="11714"/>
                  <a:pt x="37989" y="12658"/>
                </a:cubicBezTo>
                <a:cubicBezTo>
                  <a:pt x="38034" y="12715"/>
                  <a:pt x="38075" y="12772"/>
                  <a:pt x="38116" y="12830"/>
                </a:cubicBezTo>
                <a:cubicBezTo>
                  <a:pt x="37890" y="12874"/>
                  <a:pt x="37675" y="12940"/>
                  <a:pt x="37462" y="13026"/>
                </a:cubicBezTo>
                <a:cubicBezTo>
                  <a:pt x="36842" y="12246"/>
                  <a:pt x="35922" y="11801"/>
                  <a:pt x="34925" y="11801"/>
                </a:cubicBezTo>
                <a:lnTo>
                  <a:pt x="34906" y="11801"/>
                </a:lnTo>
                <a:cubicBezTo>
                  <a:pt x="33937" y="11808"/>
                  <a:pt x="33031" y="12242"/>
                  <a:pt x="32414" y="12993"/>
                </a:cubicBezTo>
                <a:cubicBezTo>
                  <a:pt x="32201" y="12915"/>
                  <a:pt x="31981" y="12854"/>
                  <a:pt x="31752" y="12813"/>
                </a:cubicBezTo>
                <a:cubicBezTo>
                  <a:pt x="31834" y="12695"/>
                  <a:pt x="31920" y="12585"/>
                  <a:pt x="32014" y="12482"/>
                </a:cubicBezTo>
                <a:cubicBezTo>
                  <a:pt x="32063" y="12421"/>
                  <a:pt x="32116" y="12364"/>
                  <a:pt x="32173" y="12310"/>
                </a:cubicBezTo>
                <a:cubicBezTo>
                  <a:pt x="32226" y="12253"/>
                  <a:pt x="32284" y="12200"/>
                  <a:pt x="32340" y="12148"/>
                </a:cubicBezTo>
                <a:cubicBezTo>
                  <a:pt x="32401" y="12095"/>
                  <a:pt x="32459" y="12046"/>
                  <a:pt x="32520" y="11997"/>
                </a:cubicBezTo>
                <a:cubicBezTo>
                  <a:pt x="32614" y="11927"/>
                  <a:pt x="32708" y="11857"/>
                  <a:pt x="32806" y="11796"/>
                </a:cubicBezTo>
                <a:cubicBezTo>
                  <a:pt x="33153" y="11567"/>
                  <a:pt x="33541" y="11396"/>
                  <a:pt x="33945" y="11290"/>
                </a:cubicBezTo>
                <a:cubicBezTo>
                  <a:pt x="33945" y="11290"/>
                  <a:pt x="33950" y="11294"/>
                  <a:pt x="33950" y="11298"/>
                </a:cubicBezTo>
                <a:lnTo>
                  <a:pt x="34015" y="11273"/>
                </a:lnTo>
                <a:lnTo>
                  <a:pt x="34015" y="11269"/>
                </a:lnTo>
                <a:cubicBezTo>
                  <a:pt x="34223" y="11220"/>
                  <a:pt x="34440" y="11188"/>
                  <a:pt x="34661" y="11171"/>
                </a:cubicBezTo>
                <a:lnTo>
                  <a:pt x="34661" y="11179"/>
                </a:lnTo>
                <a:lnTo>
                  <a:pt x="34689" y="11171"/>
                </a:lnTo>
                <a:cubicBezTo>
                  <a:pt x="34763" y="11167"/>
                  <a:pt x="34832" y="11163"/>
                  <a:pt x="34901" y="11163"/>
                </a:cubicBezTo>
                <a:close/>
                <a:moveTo>
                  <a:pt x="50758" y="11163"/>
                </a:moveTo>
                <a:cubicBezTo>
                  <a:pt x="52031" y="11163"/>
                  <a:pt x="53217" y="11783"/>
                  <a:pt x="53942" y="12830"/>
                </a:cubicBezTo>
                <a:cubicBezTo>
                  <a:pt x="53717" y="12874"/>
                  <a:pt x="53501" y="12940"/>
                  <a:pt x="53293" y="13026"/>
                </a:cubicBezTo>
                <a:cubicBezTo>
                  <a:pt x="52672" y="12246"/>
                  <a:pt x="51749" y="11801"/>
                  <a:pt x="50756" y="11801"/>
                </a:cubicBezTo>
                <a:lnTo>
                  <a:pt x="50736" y="11801"/>
                </a:lnTo>
                <a:cubicBezTo>
                  <a:pt x="49764" y="11808"/>
                  <a:pt x="48857" y="12242"/>
                  <a:pt x="48245" y="12993"/>
                </a:cubicBezTo>
                <a:cubicBezTo>
                  <a:pt x="48028" y="12915"/>
                  <a:pt x="47807" y="12854"/>
                  <a:pt x="47579" y="12813"/>
                </a:cubicBezTo>
                <a:cubicBezTo>
                  <a:pt x="47800" y="12502"/>
                  <a:pt x="48056" y="12229"/>
                  <a:pt x="48350" y="11997"/>
                </a:cubicBezTo>
                <a:cubicBezTo>
                  <a:pt x="48771" y="11665"/>
                  <a:pt x="49253" y="11424"/>
                  <a:pt x="49776" y="11290"/>
                </a:cubicBezTo>
                <a:cubicBezTo>
                  <a:pt x="49776" y="11290"/>
                  <a:pt x="49776" y="11294"/>
                  <a:pt x="49781" y="11298"/>
                </a:cubicBezTo>
                <a:lnTo>
                  <a:pt x="49841" y="11273"/>
                </a:lnTo>
                <a:lnTo>
                  <a:pt x="49841" y="11269"/>
                </a:lnTo>
                <a:cubicBezTo>
                  <a:pt x="50054" y="11220"/>
                  <a:pt x="50271" y="11188"/>
                  <a:pt x="50486" y="11171"/>
                </a:cubicBezTo>
                <a:cubicBezTo>
                  <a:pt x="50486" y="11175"/>
                  <a:pt x="50491" y="11175"/>
                  <a:pt x="50491" y="11179"/>
                </a:cubicBezTo>
                <a:lnTo>
                  <a:pt x="50520" y="11171"/>
                </a:lnTo>
                <a:cubicBezTo>
                  <a:pt x="50589" y="11167"/>
                  <a:pt x="50658" y="11163"/>
                  <a:pt x="50731" y="11163"/>
                </a:cubicBezTo>
                <a:cubicBezTo>
                  <a:pt x="50740" y="11163"/>
                  <a:pt x="50749" y="11163"/>
                  <a:pt x="50758" y="11163"/>
                </a:cubicBezTo>
                <a:close/>
                <a:moveTo>
                  <a:pt x="66583" y="11163"/>
                </a:moveTo>
                <a:cubicBezTo>
                  <a:pt x="67465" y="11163"/>
                  <a:pt x="68307" y="11461"/>
                  <a:pt x="68980" y="11992"/>
                </a:cubicBezTo>
                <a:cubicBezTo>
                  <a:pt x="69103" y="12086"/>
                  <a:pt x="69221" y="12193"/>
                  <a:pt x="69331" y="12302"/>
                </a:cubicBezTo>
                <a:cubicBezTo>
                  <a:pt x="69389" y="12359"/>
                  <a:pt x="69442" y="12417"/>
                  <a:pt x="69495" y="12474"/>
                </a:cubicBezTo>
                <a:cubicBezTo>
                  <a:pt x="69593" y="12589"/>
                  <a:pt x="69687" y="12707"/>
                  <a:pt x="69772" y="12830"/>
                </a:cubicBezTo>
                <a:cubicBezTo>
                  <a:pt x="69548" y="12874"/>
                  <a:pt x="69331" y="12940"/>
                  <a:pt x="69119" y="13026"/>
                </a:cubicBezTo>
                <a:cubicBezTo>
                  <a:pt x="68498" y="12246"/>
                  <a:pt x="67580" y="11801"/>
                  <a:pt x="66583" y="11801"/>
                </a:cubicBezTo>
                <a:lnTo>
                  <a:pt x="66562" y="11801"/>
                </a:lnTo>
                <a:cubicBezTo>
                  <a:pt x="65595" y="11808"/>
                  <a:pt x="64688" y="12242"/>
                  <a:pt x="64071" y="12993"/>
                </a:cubicBezTo>
                <a:cubicBezTo>
                  <a:pt x="63859" y="12915"/>
                  <a:pt x="63638" y="12854"/>
                  <a:pt x="63410" y="12813"/>
                </a:cubicBezTo>
                <a:cubicBezTo>
                  <a:pt x="63581" y="12568"/>
                  <a:pt x="63781" y="12344"/>
                  <a:pt x="63998" y="12148"/>
                </a:cubicBezTo>
                <a:cubicBezTo>
                  <a:pt x="64459" y="11739"/>
                  <a:pt x="65010" y="11445"/>
                  <a:pt x="65602" y="11290"/>
                </a:cubicBezTo>
                <a:cubicBezTo>
                  <a:pt x="65602" y="11290"/>
                  <a:pt x="65606" y="11294"/>
                  <a:pt x="65606" y="11298"/>
                </a:cubicBezTo>
                <a:lnTo>
                  <a:pt x="65672" y="11273"/>
                </a:lnTo>
                <a:lnTo>
                  <a:pt x="65672" y="11269"/>
                </a:lnTo>
                <a:cubicBezTo>
                  <a:pt x="65881" y="11220"/>
                  <a:pt x="66096" y="11188"/>
                  <a:pt x="66317" y="11171"/>
                </a:cubicBezTo>
                <a:lnTo>
                  <a:pt x="66317" y="11179"/>
                </a:lnTo>
                <a:lnTo>
                  <a:pt x="66346" y="11171"/>
                </a:lnTo>
                <a:cubicBezTo>
                  <a:pt x="66420" y="11167"/>
                  <a:pt x="66489" y="11163"/>
                  <a:pt x="66558" y="11163"/>
                </a:cubicBezTo>
                <a:close/>
                <a:moveTo>
                  <a:pt x="82416" y="11163"/>
                </a:moveTo>
                <a:cubicBezTo>
                  <a:pt x="83689" y="11163"/>
                  <a:pt x="84873" y="11783"/>
                  <a:pt x="85599" y="12830"/>
                </a:cubicBezTo>
                <a:cubicBezTo>
                  <a:pt x="85374" y="12874"/>
                  <a:pt x="85158" y="12940"/>
                  <a:pt x="84950" y="13026"/>
                </a:cubicBezTo>
                <a:cubicBezTo>
                  <a:pt x="84329" y="12246"/>
                  <a:pt x="83406" y="11801"/>
                  <a:pt x="82413" y="11801"/>
                </a:cubicBezTo>
                <a:lnTo>
                  <a:pt x="82393" y="11801"/>
                </a:lnTo>
                <a:cubicBezTo>
                  <a:pt x="81421" y="11808"/>
                  <a:pt x="80515" y="12242"/>
                  <a:pt x="79902" y="12993"/>
                </a:cubicBezTo>
                <a:cubicBezTo>
                  <a:pt x="79689" y="12915"/>
                  <a:pt x="79465" y="12854"/>
                  <a:pt x="79236" y="12813"/>
                </a:cubicBezTo>
                <a:cubicBezTo>
                  <a:pt x="79771" y="12053"/>
                  <a:pt x="80551" y="11518"/>
                  <a:pt x="81433" y="11290"/>
                </a:cubicBezTo>
                <a:cubicBezTo>
                  <a:pt x="81433" y="11290"/>
                  <a:pt x="81433" y="11294"/>
                  <a:pt x="81437" y="11298"/>
                </a:cubicBezTo>
                <a:lnTo>
                  <a:pt x="81499" y="11273"/>
                </a:lnTo>
                <a:lnTo>
                  <a:pt x="81499" y="11269"/>
                </a:lnTo>
                <a:cubicBezTo>
                  <a:pt x="81711" y="11220"/>
                  <a:pt x="81927" y="11188"/>
                  <a:pt x="82144" y="11171"/>
                </a:cubicBezTo>
                <a:cubicBezTo>
                  <a:pt x="82144" y="11175"/>
                  <a:pt x="82148" y="11175"/>
                  <a:pt x="82148" y="11179"/>
                </a:cubicBezTo>
                <a:lnTo>
                  <a:pt x="82177" y="11171"/>
                </a:lnTo>
                <a:cubicBezTo>
                  <a:pt x="82246" y="11167"/>
                  <a:pt x="82315" y="11163"/>
                  <a:pt x="82389" y="11163"/>
                </a:cubicBezTo>
                <a:cubicBezTo>
                  <a:pt x="82398" y="11163"/>
                  <a:pt x="82407" y="11163"/>
                  <a:pt x="82416" y="11163"/>
                </a:cubicBezTo>
                <a:close/>
                <a:moveTo>
                  <a:pt x="11182" y="11163"/>
                </a:moveTo>
                <a:cubicBezTo>
                  <a:pt x="12455" y="11163"/>
                  <a:pt x="13648" y="11787"/>
                  <a:pt x="14374" y="12842"/>
                </a:cubicBezTo>
                <a:cubicBezTo>
                  <a:pt x="14153" y="12891"/>
                  <a:pt x="13937" y="12956"/>
                  <a:pt x="13728" y="13042"/>
                </a:cubicBezTo>
                <a:cubicBezTo>
                  <a:pt x="13107" y="12253"/>
                  <a:pt x="12180" y="11801"/>
                  <a:pt x="11179" y="11801"/>
                </a:cubicBezTo>
                <a:lnTo>
                  <a:pt x="11160" y="11801"/>
                </a:lnTo>
                <a:cubicBezTo>
                  <a:pt x="10183" y="11808"/>
                  <a:pt x="9273" y="12246"/>
                  <a:pt x="8655" y="13005"/>
                </a:cubicBezTo>
                <a:lnTo>
                  <a:pt x="8660" y="13009"/>
                </a:lnTo>
                <a:cubicBezTo>
                  <a:pt x="8448" y="12928"/>
                  <a:pt x="8227" y="12862"/>
                  <a:pt x="7999" y="12821"/>
                </a:cubicBezTo>
                <a:cubicBezTo>
                  <a:pt x="8546" y="12041"/>
                  <a:pt x="9350" y="11498"/>
                  <a:pt x="10253" y="11273"/>
                </a:cubicBezTo>
                <a:lnTo>
                  <a:pt x="10253" y="11277"/>
                </a:lnTo>
                <a:lnTo>
                  <a:pt x="10265" y="11273"/>
                </a:lnTo>
                <a:cubicBezTo>
                  <a:pt x="10551" y="11200"/>
                  <a:pt x="10849" y="11163"/>
                  <a:pt x="11155" y="11163"/>
                </a:cubicBezTo>
                <a:cubicBezTo>
                  <a:pt x="11164" y="11163"/>
                  <a:pt x="11173" y="11163"/>
                  <a:pt x="11182" y="11163"/>
                </a:cubicBezTo>
                <a:close/>
                <a:moveTo>
                  <a:pt x="27008" y="11163"/>
                </a:moveTo>
                <a:cubicBezTo>
                  <a:pt x="28285" y="11163"/>
                  <a:pt x="29478" y="11787"/>
                  <a:pt x="30205" y="12842"/>
                </a:cubicBezTo>
                <a:cubicBezTo>
                  <a:pt x="29980" y="12891"/>
                  <a:pt x="29763" y="12956"/>
                  <a:pt x="29559" y="13042"/>
                </a:cubicBezTo>
                <a:cubicBezTo>
                  <a:pt x="28938" y="12253"/>
                  <a:pt x="28011" y="11801"/>
                  <a:pt x="27006" y="11801"/>
                </a:cubicBezTo>
                <a:lnTo>
                  <a:pt x="26985" y="11801"/>
                </a:lnTo>
                <a:cubicBezTo>
                  <a:pt x="26010" y="11808"/>
                  <a:pt x="25099" y="12246"/>
                  <a:pt x="24486" y="13005"/>
                </a:cubicBezTo>
                <a:lnTo>
                  <a:pt x="24486" y="13009"/>
                </a:lnTo>
                <a:cubicBezTo>
                  <a:pt x="24274" y="12928"/>
                  <a:pt x="24054" y="12862"/>
                  <a:pt x="23824" y="12821"/>
                </a:cubicBezTo>
                <a:cubicBezTo>
                  <a:pt x="24372" y="12041"/>
                  <a:pt x="25177" y="11498"/>
                  <a:pt x="26084" y="11273"/>
                </a:cubicBezTo>
                <a:lnTo>
                  <a:pt x="26084" y="11277"/>
                </a:lnTo>
                <a:lnTo>
                  <a:pt x="26092" y="11273"/>
                </a:lnTo>
                <a:cubicBezTo>
                  <a:pt x="26382" y="11200"/>
                  <a:pt x="26680" y="11163"/>
                  <a:pt x="26982" y="11163"/>
                </a:cubicBezTo>
                <a:cubicBezTo>
                  <a:pt x="26991" y="11163"/>
                  <a:pt x="26999" y="11163"/>
                  <a:pt x="27008" y="11163"/>
                </a:cubicBezTo>
                <a:close/>
                <a:moveTo>
                  <a:pt x="42837" y="11163"/>
                </a:moveTo>
                <a:cubicBezTo>
                  <a:pt x="44111" y="11163"/>
                  <a:pt x="45304" y="11788"/>
                  <a:pt x="46031" y="12842"/>
                </a:cubicBezTo>
                <a:cubicBezTo>
                  <a:pt x="45811" y="12891"/>
                  <a:pt x="45594" y="12956"/>
                  <a:pt x="45385" y="13042"/>
                </a:cubicBezTo>
                <a:cubicBezTo>
                  <a:pt x="44764" y="12250"/>
                  <a:pt x="43836" y="11801"/>
                  <a:pt x="42832" y="11801"/>
                </a:cubicBezTo>
                <a:cubicBezTo>
                  <a:pt x="42827" y="11801"/>
                  <a:pt x="42822" y="11801"/>
                  <a:pt x="42816" y="11801"/>
                </a:cubicBezTo>
                <a:cubicBezTo>
                  <a:pt x="41841" y="11808"/>
                  <a:pt x="40929" y="12246"/>
                  <a:pt x="40313" y="13005"/>
                </a:cubicBezTo>
                <a:lnTo>
                  <a:pt x="40317" y="13009"/>
                </a:lnTo>
                <a:cubicBezTo>
                  <a:pt x="40105" y="12928"/>
                  <a:pt x="39884" y="12862"/>
                  <a:pt x="39655" y="12821"/>
                </a:cubicBezTo>
                <a:cubicBezTo>
                  <a:pt x="40203" y="12041"/>
                  <a:pt x="41008" y="11498"/>
                  <a:pt x="41909" y="11273"/>
                </a:cubicBezTo>
                <a:lnTo>
                  <a:pt x="41909" y="11277"/>
                </a:lnTo>
                <a:lnTo>
                  <a:pt x="41922" y="11273"/>
                </a:lnTo>
                <a:cubicBezTo>
                  <a:pt x="42208" y="11200"/>
                  <a:pt x="42506" y="11163"/>
                  <a:pt x="42812" y="11163"/>
                </a:cubicBezTo>
                <a:close/>
                <a:moveTo>
                  <a:pt x="58663" y="11163"/>
                </a:moveTo>
                <a:cubicBezTo>
                  <a:pt x="59942" y="11163"/>
                  <a:pt x="61135" y="11788"/>
                  <a:pt x="61862" y="12842"/>
                </a:cubicBezTo>
                <a:cubicBezTo>
                  <a:pt x="61636" y="12891"/>
                  <a:pt x="61421" y="12956"/>
                  <a:pt x="61216" y="13042"/>
                </a:cubicBezTo>
                <a:cubicBezTo>
                  <a:pt x="60595" y="12250"/>
                  <a:pt x="59666" y="11801"/>
                  <a:pt x="58659" y="11801"/>
                </a:cubicBezTo>
                <a:cubicBezTo>
                  <a:pt x="58654" y="11801"/>
                  <a:pt x="58648" y="11801"/>
                  <a:pt x="58643" y="11801"/>
                </a:cubicBezTo>
                <a:cubicBezTo>
                  <a:pt x="57667" y="11808"/>
                  <a:pt x="56756" y="12246"/>
                  <a:pt x="56143" y="13005"/>
                </a:cubicBezTo>
                <a:lnTo>
                  <a:pt x="56143" y="13009"/>
                </a:lnTo>
                <a:cubicBezTo>
                  <a:pt x="55932" y="12928"/>
                  <a:pt x="55711" y="12862"/>
                  <a:pt x="55482" y="12821"/>
                </a:cubicBezTo>
                <a:cubicBezTo>
                  <a:pt x="56030" y="12041"/>
                  <a:pt x="56833" y="11498"/>
                  <a:pt x="57740" y="11273"/>
                </a:cubicBezTo>
                <a:lnTo>
                  <a:pt x="57740" y="11277"/>
                </a:lnTo>
                <a:lnTo>
                  <a:pt x="57749" y="11273"/>
                </a:lnTo>
                <a:cubicBezTo>
                  <a:pt x="58039" y="11200"/>
                  <a:pt x="58337" y="11163"/>
                  <a:pt x="58639" y="11163"/>
                </a:cubicBezTo>
                <a:close/>
                <a:moveTo>
                  <a:pt x="74496" y="11163"/>
                </a:moveTo>
                <a:cubicBezTo>
                  <a:pt x="75773" y="11163"/>
                  <a:pt x="76962" y="11787"/>
                  <a:pt x="77688" y="12842"/>
                </a:cubicBezTo>
                <a:cubicBezTo>
                  <a:pt x="77467" y="12891"/>
                  <a:pt x="77251" y="12956"/>
                  <a:pt x="77043" y="13042"/>
                </a:cubicBezTo>
                <a:cubicBezTo>
                  <a:pt x="76422" y="12253"/>
                  <a:pt x="75495" y="11801"/>
                  <a:pt x="74494" y="11801"/>
                </a:cubicBezTo>
                <a:lnTo>
                  <a:pt x="74473" y="11801"/>
                </a:lnTo>
                <a:cubicBezTo>
                  <a:pt x="73497" y="11808"/>
                  <a:pt x="72586" y="12246"/>
                  <a:pt x="71970" y="13005"/>
                </a:cubicBezTo>
                <a:lnTo>
                  <a:pt x="71974" y="13009"/>
                </a:lnTo>
                <a:cubicBezTo>
                  <a:pt x="71762" y="12928"/>
                  <a:pt x="71542" y="12862"/>
                  <a:pt x="71312" y="12821"/>
                </a:cubicBezTo>
                <a:cubicBezTo>
                  <a:pt x="71860" y="12041"/>
                  <a:pt x="72664" y="11498"/>
                  <a:pt x="73567" y="11273"/>
                </a:cubicBezTo>
                <a:lnTo>
                  <a:pt x="73567" y="11277"/>
                </a:lnTo>
                <a:lnTo>
                  <a:pt x="73579" y="11273"/>
                </a:lnTo>
                <a:cubicBezTo>
                  <a:pt x="73865" y="11200"/>
                  <a:pt x="74164" y="11163"/>
                  <a:pt x="74469" y="11163"/>
                </a:cubicBezTo>
                <a:cubicBezTo>
                  <a:pt x="74478" y="11163"/>
                  <a:pt x="74487" y="11163"/>
                  <a:pt x="74496" y="11163"/>
                </a:cubicBezTo>
                <a:close/>
                <a:moveTo>
                  <a:pt x="90321" y="11163"/>
                </a:moveTo>
                <a:cubicBezTo>
                  <a:pt x="91599" y="11163"/>
                  <a:pt x="92792" y="11788"/>
                  <a:pt x="93518" y="12842"/>
                </a:cubicBezTo>
                <a:cubicBezTo>
                  <a:pt x="93294" y="12891"/>
                  <a:pt x="93082" y="12956"/>
                  <a:pt x="92873" y="13042"/>
                </a:cubicBezTo>
                <a:cubicBezTo>
                  <a:pt x="92252" y="12250"/>
                  <a:pt x="91319" y="11801"/>
                  <a:pt x="90316" y="11801"/>
                </a:cubicBezTo>
                <a:cubicBezTo>
                  <a:pt x="90311" y="11801"/>
                  <a:pt x="90306" y="11801"/>
                  <a:pt x="90300" y="11801"/>
                </a:cubicBezTo>
                <a:cubicBezTo>
                  <a:pt x="89324" y="11808"/>
                  <a:pt x="88413" y="12246"/>
                  <a:pt x="87801" y="13005"/>
                </a:cubicBezTo>
                <a:lnTo>
                  <a:pt x="87801" y="13009"/>
                </a:lnTo>
                <a:cubicBezTo>
                  <a:pt x="87588" y="12928"/>
                  <a:pt x="87367" y="12862"/>
                  <a:pt x="87139" y="12821"/>
                </a:cubicBezTo>
                <a:cubicBezTo>
                  <a:pt x="87686" y="12041"/>
                  <a:pt x="88491" y="11498"/>
                  <a:pt x="89397" y="11273"/>
                </a:cubicBezTo>
                <a:lnTo>
                  <a:pt x="89397" y="11277"/>
                </a:lnTo>
                <a:lnTo>
                  <a:pt x="89406" y="11273"/>
                </a:lnTo>
                <a:cubicBezTo>
                  <a:pt x="89695" y="11200"/>
                  <a:pt x="89994" y="11163"/>
                  <a:pt x="90296" y="11163"/>
                </a:cubicBezTo>
                <a:close/>
                <a:moveTo>
                  <a:pt x="19105" y="11869"/>
                </a:moveTo>
                <a:cubicBezTo>
                  <a:pt x="20067" y="11869"/>
                  <a:pt x="20963" y="12301"/>
                  <a:pt x="21566" y="13050"/>
                </a:cubicBezTo>
                <a:cubicBezTo>
                  <a:pt x="21358" y="13140"/>
                  <a:pt x="21158" y="13241"/>
                  <a:pt x="20966" y="13364"/>
                </a:cubicBezTo>
                <a:cubicBezTo>
                  <a:pt x="20488" y="12834"/>
                  <a:pt x="19814" y="12531"/>
                  <a:pt x="19100" y="12531"/>
                </a:cubicBezTo>
                <a:lnTo>
                  <a:pt x="19083" y="12531"/>
                </a:lnTo>
                <a:cubicBezTo>
                  <a:pt x="18821" y="12531"/>
                  <a:pt x="18564" y="12572"/>
                  <a:pt x="18319" y="12653"/>
                </a:cubicBezTo>
                <a:cubicBezTo>
                  <a:pt x="17923" y="12785"/>
                  <a:pt x="17560" y="13013"/>
                  <a:pt x="17270" y="13320"/>
                </a:cubicBezTo>
                <a:cubicBezTo>
                  <a:pt x="17073" y="13201"/>
                  <a:pt x="16870" y="13103"/>
                  <a:pt x="16657" y="13017"/>
                </a:cubicBezTo>
                <a:cubicBezTo>
                  <a:pt x="17257" y="12295"/>
                  <a:pt x="18135" y="11878"/>
                  <a:pt x="19079" y="11869"/>
                </a:cubicBezTo>
                <a:cubicBezTo>
                  <a:pt x="19088" y="11869"/>
                  <a:pt x="19096" y="11869"/>
                  <a:pt x="19105" y="11869"/>
                </a:cubicBezTo>
                <a:close/>
                <a:moveTo>
                  <a:pt x="34919" y="11869"/>
                </a:moveTo>
                <a:cubicBezTo>
                  <a:pt x="35889" y="11869"/>
                  <a:pt x="36787" y="12298"/>
                  <a:pt x="37396" y="13050"/>
                </a:cubicBezTo>
                <a:cubicBezTo>
                  <a:pt x="37185" y="13140"/>
                  <a:pt x="36984" y="13241"/>
                  <a:pt x="36797" y="13364"/>
                </a:cubicBezTo>
                <a:cubicBezTo>
                  <a:pt x="36317" y="12833"/>
                  <a:pt x="35637" y="12531"/>
                  <a:pt x="34923" y="12531"/>
                </a:cubicBezTo>
                <a:cubicBezTo>
                  <a:pt x="34919" y="12531"/>
                  <a:pt x="34914" y="12531"/>
                  <a:pt x="34910" y="12531"/>
                </a:cubicBezTo>
                <a:cubicBezTo>
                  <a:pt x="34367" y="12531"/>
                  <a:pt x="33843" y="12715"/>
                  <a:pt x="33415" y="13038"/>
                </a:cubicBezTo>
                <a:cubicBezTo>
                  <a:pt x="33300" y="13124"/>
                  <a:pt x="33194" y="13217"/>
                  <a:pt x="33096" y="13320"/>
                </a:cubicBezTo>
                <a:cubicBezTo>
                  <a:pt x="32904" y="13201"/>
                  <a:pt x="32700" y="13103"/>
                  <a:pt x="32484" y="13017"/>
                </a:cubicBezTo>
                <a:cubicBezTo>
                  <a:pt x="33083" y="12295"/>
                  <a:pt x="33966" y="11878"/>
                  <a:pt x="34906" y="11869"/>
                </a:cubicBezTo>
                <a:cubicBezTo>
                  <a:pt x="34910" y="11869"/>
                  <a:pt x="34915" y="11869"/>
                  <a:pt x="34919" y="11869"/>
                </a:cubicBezTo>
                <a:close/>
                <a:moveTo>
                  <a:pt x="50756" y="11869"/>
                </a:moveTo>
                <a:cubicBezTo>
                  <a:pt x="51720" y="11869"/>
                  <a:pt x="52614" y="12299"/>
                  <a:pt x="53223" y="13050"/>
                </a:cubicBezTo>
                <a:cubicBezTo>
                  <a:pt x="53015" y="13140"/>
                  <a:pt x="52814" y="13241"/>
                  <a:pt x="52623" y="13364"/>
                </a:cubicBezTo>
                <a:cubicBezTo>
                  <a:pt x="52145" y="12834"/>
                  <a:pt x="51471" y="12531"/>
                  <a:pt x="50756" y="12531"/>
                </a:cubicBezTo>
                <a:lnTo>
                  <a:pt x="50740" y="12531"/>
                </a:lnTo>
                <a:cubicBezTo>
                  <a:pt x="50054" y="12536"/>
                  <a:pt x="49396" y="12821"/>
                  <a:pt x="48927" y="13320"/>
                </a:cubicBezTo>
                <a:cubicBezTo>
                  <a:pt x="48731" y="13205"/>
                  <a:pt x="48526" y="13103"/>
                  <a:pt x="48314" y="13021"/>
                </a:cubicBezTo>
                <a:cubicBezTo>
                  <a:pt x="48914" y="12295"/>
                  <a:pt x="49792" y="11878"/>
                  <a:pt x="50736" y="11869"/>
                </a:cubicBezTo>
                <a:close/>
                <a:moveTo>
                  <a:pt x="66583" y="11869"/>
                </a:moveTo>
                <a:cubicBezTo>
                  <a:pt x="67551" y="11869"/>
                  <a:pt x="68445" y="12299"/>
                  <a:pt x="69050" y="13050"/>
                </a:cubicBezTo>
                <a:cubicBezTo>
                  <a:pt x="68841" y="13140"/>
                  <a:pt x="68641" y="13241"/>
                  <a:pt x="68454" y="13364"/>
                </a:cubicBezTo>
                <a:cubicBezTo>
                  <a:pt x="67976" y="12834"/>
                  <a:pt x="67297" y="12531"/>
                  <a:pt x="66583" y="12531"/>
                </a:cubicBezTo>
                <a:lnTo>
                  <a:pt x="66567" y="12531"/>
                </a:lnTo>
                <a:cubicBezTo>
                  <a:pt x="65885" y="12536"/>
                  <a:pt x="65223" y="12821"/>
                  <a:pt x="64754" y="13320"/>
                </a:cubicBezTo>
                <a:cubicBezTo>
                  <a:pt x="64561" y="13201"/>
                  <a:pt x="64357" y="13103"/>
                  <a:pt x="64141" y="13017"/>
                </a:cubicBezTo>
                <a:cubicBezTo>
                  <a:pt x="64741" y="12295"/>
                  <a:pt x="65623" y="11878"/>
                  <a:pt x="66562" y="11869"/>
                </a:cubicBezTo>
                <a:close/>
                <a:moveTo>
                  <a:pt x="82406" y="11869"/>
                </a:moveTo>
                <a:cubicBezTo>
                  <a:pt x="83373" y="11869"/>
                  <a:pt x="84274" y="12298"/>
                  <a:pt x="84880" y="13050"/>
                </a:cubicBezTo>
                <a:cubicBezTo>
                  <a:pt x="84672" y="13140"/>
                  <a:pt x="84472" y="13241"/>
                  <a:pt x="84280" y="13364"/>
                </a:cubicBezTo>
                <a:cubicBezTo>
                  <a:pt x="83802" y="12834"/>
                  <a:pt x="83128" y="12531"/>
                  <a:pt x="82413" y="12531"/>
                </a:cubicBezTo>
                <a:lnTo>
                  <a:pt x="82398" y="12531"/>
                </a:lnTo>
                <a:cubicBezTo>
                  <a:pt x="81964" y="12531"/>
                  <a:pt x="81540" y="12649"/>
                  <a:pt x="81167" y="12862"/>
                </a:cubicBezTo>
                <a:cubicBezTo>
                  <a:pt x="80952" y="12985"/>
                  <a:pt x="80756" y="13140"/>
                  <a:pt x="80584" y="13320"/>
                </a:cubicBezTo>
                <a:cubicBezTo>
                  <a:pt x="80388" y="13201"/>
                  <a:pt x="80183" y="13103"/>
                  <a:pt x="79971" y="13017"/>
                </a:cubicBezTo>
                <a:cubicBezTo>
                  <a:pt x="80571" y="12295"/>
                  <a:pt x="81450" y="11878"/>
                  <a:pt x="82393" y="11869"/>
                </a:cubicBezTo>
                <a:cubicBezTo>
                  <a:pt x="82397" y="11869"/>
                  <a:pt x="82401" y="11869"/>
                  <a:pt x="82406" y="11869"/>
                </a:cubicBezTo>
                <a:close/>
                <a:moveTo>
                  <a:pt x="42829" y="11869"/>
                </a:moveTo>
                <a:cubicBezTo>
                  <a:pt x="43809" y="11869"/>
                  <a:pt x="44711" y="12306"/>
                  <a:pt x="45321" y="13070"/>
                </a:cubicBezTo>
                <a:cubicBezTo>
                  <a:pt x="45112" y="13160"/>
                  <a:pt x="44912" y="13266"/>
                  <a:pt x="44724" y="13385"/>
                </a:cubicBezTo>
                <a:cubicBezTo>
                  <a:pt x="44246" y="12842"/>
                  <a:pt x="43560" y="12531"/>
                  <a:pt x="42837" y="12531"/>
                </a:cubicBezTo>
                <a:lnTo>
                  <a:pt x="42821" y="12531"/>
                </a:lnTo>
                <a:cubicBezTo>
                  <a:pt x="42126" y="12536"/>
                  <a:pt x="41457" y="12830"/>
                  <a:pt x="40987" y="13340"/>
                </a:cubicBezTo>
                <a:cubicBezTo>
                  <a:pt x="40795" y="13222"/>
                  <a:pt x="40595" y="13119"/>
                  <a:pt x="40382" y="13034"/>
                </a:cubicBezTo>
                <a:cubicBezTo>
                  <a:pt x="40983" y="12299"/>
                  <a:pt x="41869" y="11878"/>
                  <a:pt x="42816" y="11869"/>
                </a:cubicBezTo>
                <a:cubicBezTo>
                  <a:pt x="42820" y="11869"/>
                  <a:pt x="42825" y="11869"/>
                  <a:pt x="42829" y="11869"/>
                </a:cubicBezTo>
                <a:close/>
                <a:moveTo>
                  <a:pt x="58656" y="11869"/>
                </a:moveTo>
                <a:cubicBezTo>
                  <a:pt x="59635" y="11869"/>
                  <a:pt x="60541" y="12306"/>
                  <a:pt x="61146" y="13070"/>
                </a:cubicBezTo>
                <a:cubicBezTo>
                  <a:pt x="60942" y="13160"/>
                  <a:pt x="60742" y="13266"/>
                  <a:pt x="60554" y="13385"/>
                </a:cubicBezTo>
                <a:cubicBezTo>
                  <a:pt x="60077" y="12842"/>
                  <a:pt x="59391" y="12531"/>
                  <a:pt x="58663" y="12531"/>
                </a:cubicBezTo>
                <a:lnTo>
                  <a:pt x="58647" y="12531"/>
                </a:lnTo>
                <a:cubicBezTo>
                  <a:pt x="57953" y="12536"/>
                  <a:pt x="57287" y="12830"/>
                  <a:pt x="56818" y="13340"/>
                </a:cubicBezTo>
                <a:cubicBezTo>
                  <a:pt x="56626" y="13222"/>
                  <a:pt x="56422" y="13119"/>
                  <a:pt x="56209" y="13034"/>
                </a:cubicBezTo>
                <a:cubicBezTo>
                  <a:pt x="56809" y="12299"/>
                  <a:pt x="57696" y="11878"/>
                  <a:pt x="58643" y="11869"/>
                </a:cubicBezTo>
                <a:cubicBezTo>
                  <a:pt x="58647" y="11869"/>
                  <a:pt x="58652" y="11869"/>
                  <a:pt x="58656" y="11869"/>
                </a:cubicBezTo>
                <a:close/>
                <a:moveTo>
                  <a:pt x="74486" y="11869"/>
                </a:moveTo>
                <a:cubicBezTo>
                  <a:pt x="75462" y="11869"/>
                  <a:pt x="76367" y="12306"/>
                  <a:pt x="76977" y="13070"/>
                </a:cubicBezTo>
                <a:cubicBezTo>
                  <a:pt x="76769" y="13160"/>
                  <a:pt x="76569" y="13266"/>
                  <a:pt x="76381" y="13385"/>
                </a:cubicBezTo>
                <a:cubicBezTo>
                  <a:pt x="75904" y="12842"/>
                  <a:pt x="75217" y="12531"/>
                  <a:pt x="74494" y="12531"/>
                </a:cubicBezTo>
                <a:lnTo>
                  <a:pt x="74477" y="12531"/>
                </a:lnTo>
                <a:cubicBezTo>
                  <a:pt x="73783" y="12536"/>
                  <a:pt x="73114" y="12830"/>
                  <a:pt x="72644" y="13340"/>
                </a:cubicBezTo>
                <a:cubicBezTo>
                  <a:pt x="72452" y="13222"/>
                  <a:pt x="72252" y="13119"/>
                  <a:pt x="72040" y="13034"/>
                </a:cubicBezTo>
                <a:cubicBezTo>
                  <a:pt x="72639" y="12299"/>
                  <a:pt x="73527" y="11878"/>
                  <a:pt x="74473" y="11869"/>
                </a:cubicBezTo>
                <a:cubicBezTo>
                  <a:pt x="74478" y="11869"/>
                  <a:pt x="74482" y="11869"/>
                  <a:pt x="74486" y="11869"/>
                </a:cubicBezTo>
                <a:close/>
                <a:moveTo>
                  <a:pt x="11173" y="11869"/>
                </a:moveTo>
                <a:cubicBezTo>
                  <a:pt x="12148" y="11869"/>
                  <a:pt x="13053" y="12306"/>
                  <a:pt x="13663" y="13070"/>
                </a:cubicBezTo>
                <a:cubicBezTo>
                  <a:pt x="13454" y="13160"/>
                  <a:pt x="13255" y="13266"/>
                  <a:pt x="13066" y="13389"/>
                </a:cubicBezTo>
                <a:cubicBezTo>
                  <a:pt x="12589" y="12842"/>
                  <a:pt x="11903" y="12531"/>
                  <a:pt x="11179" y="12531"/>
                </a:cubicBezTo>
                <a:lnTo>
                  <a:pt x="11164" y="12531"/>
                </a:lnTo>
                <a:cubicBezTo>
                  <a:pt x="10469" y="12536"/>
                  <a:pt x="9799" y="12830"/>
                  <a:pt x="9330" y="13340"/>
                </a:cubicBezTo>
                <a:cubicBezTo>
                  <a:pt x="9138" y="13222"/>
                  <a:pt x="8938" y="13119"/>
                  <a:pt x="8725" y="13034"/>
                </a:cubicBezTo>
                <a:cubicBezTo>
                  <a:pt x="9326" y="12299"/>
                  <a:pt x="10212" y="11878"/>
                  <a:pt x="11160" y="11869"/>
                </a:cubicBezTo>
                <a:cubicBezTo>
                  <a:pt x="11164" y="11869"/>
                  <a:pt x="11169" y="11869"/>
                  <a:pt x="11173" y="11869"/>
                </a:cubicBezTo>
                <a:close/>
                <a:moveTo>
                  <a:pt x="26999" y="11869"/>
                </a:moveTo>
                <a:cubicBezTo>
                  <a:pt x="27979" y="11869"/>
                  <a:pt x="28884" y="12306"/>
                  <a:pt x="29490" y="13070"/>
                </a:cubicBezTo>
                <a:cubicBezTo>
                  <a:pt x="29285" y="13160"/>
                  <a:pt x="29085" y="13266"/>
                  <a:pt x="28897" y="13389"/>
                </a:cubicBezTo>
                <a:cubicBezTo>
                  <a:pt x="28419" y="12841"/>
                  <a:pt x="27729" y="12531"/>
                  <a:pt x="27004" y="12531"/>
                </a:cubicBezTo>
                <a:cubicBezTo>
                  <a:pt x="27000" y="12531"/>
                  <a:pt x="26995" y="12531"/>
                  <a:pt x="26990" y="12531"/>
                </a:cubicBezTo>
                <a:cubicBezTo>
                  <a:pt x="26295" y="12536"/>
                  <a:pt x="25630" y="12830"/>
                  <a:pt x="25160" y="13340"/>
                </a:cubicBezTo>
                <a:cubicBezTo>
                  <a:pt x="24968" y="13222"/>
                  <a:pt x="24764" y="13119"/>
                  <a:pt x="24552" y="13034"/>
                </a:cubicBezTo>
                <a:cubicBezTo>
                  <a:pt x="25152" y="12299"/>
                  <a:pt x="26039" y="11878"/>
                  <a:pt x="26985" y="11869"/>
                </a:cubicBezTo>
                <a:cubicBezTo>
                  <a:pt x="26990" y="11869"/>
                  <a:pt x="26994" y="11869"/>
                  <a:pt x="26999" y="11869"/>
                </a:cubicBezTo>
                <a:close/>
                <a:moveTo>
                  <a:pt x="90321" y="11869"/>
                </a:moveTo>
                <a:cubicBezTo>
                  <a:pt x="91297" y="11869"/>
                  <a:pt x="92200" y="12306"/>
                  <a:pt x="92804" y="13070"/>
                </a:cubicBezTo>
                <a:cubicBezTo>
                  <a:pt x="92600" y="13160"/>
                  <a:pt x="92400" y="13266"/>
                  <a:pt x="92212" y="13389"/>
                </a:cubicBezTo>
                <a:cubicBezTo>
                  <a:pt x="91734" y="12842"/>
                  <a:pt x="91048" y="12531"/>
                  <a:pt x="90321" y="12531"/>
                </a:cubicBezTo>
                <a:lnTo>
                  <a:pt x="90304" y="12531"/>
                </a:lnTo>
                <a:cubicBezTo>
                  <a:pt x="89610" y="12536"/>
                  <a:pt x="88944" y="12830"/>
                  <a:pt x="88475" y="13340"/>
                </a:cubicBezTo>
                <a:cubicBezTo>
                  <a:pt x="88283" y="13222"/>
                  <a:pt x="88078" y="13119"/>
                  <a:pt x="87866" y="13034"/>
                </a:cubicBezTo>
                <a:cubicBezTo>
                  <a:pt x="88470" y="12299"/>
                  <a:pt x="89352" y="11878"/>
                  <a:pt x="90300" y="11869"/>
                </a:cubicBezTo>
                <a:close/>
                <a:moveTo>
                  <a:pt x="19100" y="12600"/>
                </a:moveTo>
                <a:cubicBezTo>
                  <a:pt x="19790" y="12600"/>
                  <a:pt x="20443" y="12891"/>
                  <a:pt x="20908" y="13401"/>
                </a:cubicBezTo>
                <a:cubicBezTo>
                  <a:pt x="20733" y="13516"/>
                  <a:pt x="20570" y="13642"/>
                  <a:pt x="20418" y="13781"/>
                </a:cubicBezTo>
                <a:cubicBezTo>
                  <a:pt x="20074" y="13425"/>
                  <a:pt x="19599" y="13217"/>
                  <a:pt x="19101" y="13217"/>
                </a:cubicBezTo>
                <a:cubicBezTo>
                  <a:pt x="19096" y="13217"/>
                  <a:pt x="19091" y="13217"/>
                  <a:pt x="19087" y="13217"/>
                </a:cubicBezTo>
                <a:cubicBezTo>
                  <a:pt x="18613" y="13222"/>
                  <a:pt x="18168" y="13405"/>
                  <a:pt x="17829" y="13732"/>
                </a:cubicBezTo>
                <a:cubicBezTo>
                  <a:pt x="17673" y="13593"/>
                  <a:pt x="17507" y="13471"/>
                  <a:pt x="17330" y="13360"/>
                </a:cubicBezTo>
                <a:cubicBezTo>
                  <a:pt x="17420" y="13262"/>
                  <a:pt x="17522" y="13173"/>
                  <a:pt x="17624" y="13094"/>
                </a:cubicBezTo>
                <a:cubicBezTo>
                  <a:pt x="18046" y="12781"/>
                  <a:pt x="18556" y="12604"/>
                  <a:pt x="19083" y="12600"/>
                </a:cubicBezTo>
                <a:close/>
                <a:moveTo>
                  <a:pt x="34925" y="12600"/>
                </a:moveTo>
                <a:cubicBezTo>
                  <a:pt x="35616" y="12600"/>
                  <a:pt x="36273" y="12891"/>
                  <a:pt x="36735" y="13401"/>
                </a:cubicBezTo>
                <a:cubicBezTo>
                  <a:pt x="36563" y="13516"/>
                  <a:pt x="36401" y="13642"/>
                  <a:pt x="36245" y="13781"/>
                </a:cubicBezTo>
                <a:cubicBezTo>
                  <a:pt x="35902" y="13422"/>
                  <a:pt x="35424" y="13217"/>
                  <a:pt x="34925" y="13217"/>
                </a:cubicBezTo>
                <a:lnTo>
                  <a:pt x="34914" y="13217"/>
                </a:lnTo>
                <a:cubicBezTo>
                  <a:pt x="34440" y="13222"/>
                  <a:pt x="33999" y="13405"/>
                  <a:pt x="33656" y="13732"/>
                </a:cubicBezTo>
                <a:cubicBezTo>
                  <a:pt x="33500" y="13593"/>
                  <a:pt x="33332" y="13471"/>
                  <a:pt x="33157" y="13360"/>
                </a:cubicBezTo>
                <a:cubicBezTo>
                  <a:pt x="33215" y="13299"/>
                  <a:pt x="33272" y="13246"/>
                  <a:pt x="33332" y="13192"/>
                </a:cubicBezTo>
                <a:cubicBezTo>
                  <a:pt x="33770" y="12817"/>
                  <a:pt x="34329" y="12604"/>
                  <a:pt x="34910" y="12600"/>
                </a:cubicBezTo>
                <a:close/>
                <a:moveTo>
                  <a:pt x="50756" y="12600"/>
                </a:moveTo>
                <a:cubicBezTo>
                  <a:pt x="51447" y="12600"/>
                  <a:pt x="52100" y="12891"/>
                  <a:pt x="52565" y="13401"/>
                </a:cubicBezTo>
                <a:cubicBezTo>
                  <a:pt x="52390" y="13516"/>
                  <a:pt x="52226" y="13642"/>
                  <a:pt x="52075" y="13781"/>
                </a:cubicBezTo>
                <a:cubicBezTo>
                  <a:pt x="51728" y="13422"/>
                  <a:pt x="51246" y="13217"/>
                  <a:pt x="50744" y="13217"/>
                </a:cubicBezTo>
                <a:cubicBezTo>
                  <a:pt x="50271" y="13222"/>
                  <a:pt x="49825" y="13405"/>
                  <a:pt x="49487" y="13732"/>
                </a:cubicBezTo>
                <a:cubicBezTo>
                  <a:pt x="49331" y="13593"/>
                  <a:pt x="49163" y="13471"/>
                  <a:pt x="48984" y="13360"/>
                </a:cubicBezTo>
                <a:cubicBezTo>
                  <a:pt x="49441" y="12879"/>
                  <a:pt x="50079" y="12604"/>
                  <a:pt x="50740" y="12600"/>
                </a:cubicBezTo>
                <a:close/>
                <a:moveTo>
                  <a:pt x="66583" y="12600"/>
                </a:moveTo>
                <a:cubicBezTo>
                  <a:pt x="67273" y="12600"/>
                  <a:pt x="67930" y="12891"/>
                  <a:pt x="68392" y="13401"/>
                </a:cubicBezTo>
                <a:cubicBezTo>
                  <a:pt x="68221" y="13516"/>
                  <a:pt x="68057" y="13642"/>
                  <a:pt x="67902" y="13781"/>
                </a:cubicBezTo>
                <a:cubicBezTo>
                  <a:pt x="67559" y="13422"/>
                  <a:pt x="67082" y="13217"/>
                  <a:pt x="66583" y="13217"/>
                </a:cubicBezTo>
                <a:lnTo>
                  <a:pt x="66571" y="13217"/>
                </a:lnTo>
                <a:cubicBezTo>
                  <a:pt x="66268" y="13222"/>
                  <a:pt x="65979" y="13295"/>
                  <a:pt x="65717" y="13434"/>
                </a:cubicBezTo>
                <a:cubicBezTo>
                  <a:pt x="65574" y="13516"/>
                  <a:pt x="65435" y="13614"/>
                  <a:pt x="65317" y="13732"/>
                </a:cubicBezTo>
                <a:cubicBezTo>
                  <a:pt x="65157" y="13593"/>
                  <a:pt x="64990" y="13471"/>
                  <a:pt x="64814" y="13360"/>
                </a:cubicBezTo>
                <a:cubicBezTo>
                  <a:pt x="65272" y="12879"/>
                  <a:pt x="65909" y="12604"/>
                  <a:pt x="66567" y="12600"/>
                </a:cubicBezTo>
                <a:close/>
                <a:moveTo>
                  <a:pt x="82413" y="12600"/>
                </a:moveTo>
                <a:cubicBezTo>
                  <a:pt x="83103" y="12600"/>
                  <a:pt x="83757" y="12891"/>
                  <a:pt x="84223" y="13401"/>
                </a:cubicBezTo>
                <a:cubicBezTo>
                  <a:pt x="84047" y="13516"/>
                  <a:pt x="83884" y="13642"/>
                  <a:pt x="83733" y="13781"/>
                </a:cubicBezTo>
                <a:cubicBezTo>
                  <a:pt x="83390" y="13422"/>
                  <a:pt x="82912" y="13217"/>
                  <a:pt x="82413" y="13217"/>
                </a:cubicBezTo>
                <a:lnTo>
                  <a:pt x="82401" y="13217"/>
                </a:lnTo>
                <a:cubicBezTo>
                  <a:pt x="81927" y="13222"/>
                  <a:pt x="81482" y="13405"/>
                  <a:pt x="81143" y="13732"/>
                </a:cubicBezTo>
                <a:cubicBezTo>
                  <a:pt x="80988" y="13593"/>
                  <a:pt x="80820" y="13471"/>
                  <a:pt x="80645" y="13360"/>
                </a:cubicBezTo>
                <a:cubicBezTo>
                  <a:pt x="80984" y="13001"/>
                  <a:pt x="81421" y="12756"/>
                  <a:pt x="81899" y="12653"/>
                </a:cubicBezTo>
                <a:cubicBezTo>
                  <a:pt x="82062" y="12621"/>
                  <a:pt x="82230" y="12600"/>
                  <a:pt x="82398" y="12600"/>
                </a:cubicBezTo>
                <a:close/>
                <a:moveTo>
                  <a:pt x="19087" y="13287"/>
                </a:moveTo>
                <a:cubicBezTo>
                  <a:pt x="19569" y="13287"/>
                  <a:pt x="20035" y="13483"/>
                  <a:pt x="20365" y="13830"/>
                </a:cubicBezTo>
                <a:cubicBezTo>
                  <a:pt x="20235" y="13952"/>
                  <a:pt x="20116" y="14084"/>
                  <a:pt x="20001" y="14222"/>
                </a:cubicBezTo>
                <a:cubicBezTo>
                  <a:pt x="19769" y="13965"/>
                  <a:pt x="19443" y="13822"/>
                  <a:pt x="19100" y="13822"/>
                </a:cubicBezTo>
                <a:lnTo>
                  <a:pt x="19091" y="13822"/>
                </a:lnTo>
                <a:cubicBezTo>
                  <a:pt x="18772" y="13822"/>
                  <a:pt x="18478" y="13944"/>
                  <a:pt x="18250" y="14165"/>
                </a:cubicBezTo>
                <a:cubicBezTo>
                  <a:pt x="18135" y="14026"/>
                  <a:pt x="18013" y="13899"/>
                  <a:pt x="17882" y="13781"/>
                </a:cubicBezTo>
                <a:cubicBezTo>
                  <a:pt x="18209" y="13467"/>
                  <a:pt x="18634" y="13291"/>
                  <a:pt x="19087" y="13287"/>
                </a:cubicBezTo>
                <a:close/>
                <a:moveTo>
                  <a:pt x="34917" y="13287"/>
                </a:moveTo>
                <a:cubicBezTo>
                  <a:pt x="35400" y="13287"/>
                  <a:pt x="35861" y="13483"/>
                  <a:pt x="36196" y="13830"/>
                </a:cubicBezTo>
                <a:cubicBezTo>
                  <a:pt x="36065" y="13952"/>
                  <a:pt x="35943" y="14084"/>
                  <a:pt x="35832" y="14222"/>
                </a:cubicBezTo>
                <a:cubicBezTo>
                  <a:pt x="35599" y="13968"/>
                  <a:pt x="35277" y="13822"/>
                  <a:pt x="34931" y="13822"/>
                </a:cubicBezTo>
                <a:cubicBezTo>
                  <a:pt x="34927" y="13822"/>
                  <a:pt x="34922" y="13822"/>
                  <a:pt x="34917" y="13822"/>
                </a:cubicBezTo>
                <a:cubicBezTo>
                  <a:pt x="34603" y="13822"/>
                  <a:pt x="34305" y="13944"/>
                  <a:pt x="34080" y="14165"/>
                </a:cubicBezTo>
                <a:cubicBezTo>
                  <a:pt x="33966" y="14026"/>
                  <a:pt x="33839" y="13899"/>
                  <a:pt x="33709" y="13781"/>
                </a:cubicBezTo>
                <a:cubicBezTo>
                  <a:pt x="34035" y="13467"/>
                  <a:pt x="34460" y="13291"/>
                  <a:pt x="34917" y="13287"/>
                </a:cubicBezTo>
                <a:close/>
                <a:moveTo>
                  <a:pt x="50756" y="13287"/>
                </a:moveTo>
                <a:cubicBezTo>
                  <a:pt x="51234" y="13287"/>
                  <a:pt x="51692" y="13487"/>
                  <a:pt x="52022" y="13830"/>
                </a:cubicBezTo>
                <a:cubicBezTo>
                  <a:pt x="51892" y="13952"/>
                  <a:pt x="51773" y="14084"/>
                  <a:pt x="51659" y="14222"/>
                </a:cubicBezTo>
                <a:cubicBezTo>
                  <a:pt x="51429" y="13968"/>
                  <a:pt x="51104" y="13822"/>
                  <a:pt x="50762" y="13822"/>
                </a:cubicBezTo>
                <a:cubicBezTo>
                  <a:pt x="50757" y="13822"/>
                  <a:pt x="50753" y="13822"/>
                  <a:pt x="50748" y="13822"/>
                </a:cubicBezTo>
                <a:cubicBezTo>
                  <a:pt x="50430" y="13822"/>
                  <a:pt x="50135" y="13944"/>
                  <a:pt x="49907" y="14165"/>
                </a:cubicBezTo>
                <a:cubicBezTo>
                  <a:pt x="49792" y="14026"/>
                  <a:pt x="49670" y="13899"/>
                  <a:pt x="49539" y="13781"/>
                </a:cubicBezTo>
                <a:cubicBezTo>
                  <a:pt x="49862" y="13467"/>
                  <a:pt x="50290" y="13291"/>
                  <a:pt x="50744" y="13287"/>
                </a:cubicBezTo>
                <a:close/>
                <a:moveTo>
                  <a:pt x="66583" y="13287"/>
                </a:moveTo>
                <a:cubicBezTo>
                  <a:pt x="67061" y="13287"/>
                  <a:pt x="67523" y="13487"/>
                  <a:pt x="67853" y="13830"/>
                </a:cubicBezTo>
                <a:cubicBezTo>
                  <a:pt x="67723" y="13952"/>
                  <a:pt x="67600" y="14084"/>
                  <a:pt x="67489" y="14222"/>
                </a:cubicBezTo>
                <a:cubicBezTo>
                  <a:pt x="67257" y="13965"/>
                  <a:pt x="66930" y="13822"/>
                  <a:pt x="66583" y="13822"/>
                </a:cubicBezTo>
                <a:lnTo>
                  <a:pt x="66575" y="13822"/>
                </a:lnTo>
                <a:cubicBezTo>
                  <a:pt x="66260" y="13822"/>
                  <a:pt x="65962" y="13944"/>
                  <a:pt x="65738" y="14165"/>
                </a:cubicBezTo>
                <a:cubicBezTo>
                  <a:pt x="65623" y="14026"/>
                  <a:pt x="65497" y="13899"/>
                  <a:pt x="65366" y="13781"/>
                </a:cubicBezTo>
                <a:cubicBezTo>
                  <a:pt x="65631" y="13524"/>
                  <a:pt x="65958" y="13364"/>
                  <a:pt x="66313" y="13307"/>
                </a:cubicBezTo>
                <a:cubicBezTo>
                  <a:pt x="66399" y="13295"/>
                  <a:pt x="66485" y="13287"/>
                  <a:pt x="66575" y="13287"/>
                </a:cubicBezTo>
                <a:close/>
                <a:moveTo>
                  <a:pt x="82413" y="13287"/>
                </a:moveTo>
                <a:cubicBezTo>
                  <a:pt x="82892" y="13287"/>
                  <a:pt x="83348" y="13487"/>
                  <a:pt x="83680" y="13830"/>
                </a:cubicBezTo>
                <a:cubicBezTo>
                  <a:pt x="83549" y="13952"/>
                  <a:pt x="83431" y="14084"/>
                  <a:pt x="83316" y="14222"/>
                </a:cubicBezTo>
                <a:cubicBezTo>
                  <a:pt x="83084" y="13965"/>
                  <a:pt x="82752" y="13822"/>
                  <a:pt x="82405" y="13822"/>
                </a:cubicBezTo>
                <a:cubicBezTo>
                  <a:pt x="82087" y="13822"/>
                  <a:pt x="81793" y="13944"/>
                  <a:pt x="81564" y="14165"/>
                </a:cubicBezTo>
                <a:cubicBezTo>
                  <a:pt x="81450" y="14026"/>
                  <a:pt x="81327" y="13899"/>
                  <a:pt x="81197" y="13781"/>
                </a:cubicBezTo>
                <a:cubicBezTo>
                  <a:pt x="81523" y="13467"/>
                  <a:pt x="81948" y="13291"/>
                  <a:pt x="82401" y="13287"/>
                </a:cubicBezTo>
                <a:close/>
                <a:moveTo>
                  <a:pt x="19104" y="13891"/>
                </a:moveTo>
                <a:cubicBezTo>
                  <a:pt x="19430" y="13891"/>
                  <a:pt x="19740" y="14034"/>
                  <a:pt x="19957" y="14280"/>
                </a:cubicBezTo>
                <a:cubicBezTo>
                  <a:pt x="19707" y="14598"/>
                  <a:pt x="19507" y="14957"/>
                  <a:pt x="19364" y="15349"/>
                </a:cubicBezTo>
                <a:cubicBezTo>
                  <a:pt x="19266" y="15345"/>
                  <a:pt x="19168" y="15341"/>
                  <a:pt x="19066" y="15341"/>
                </a:cubicBezTo>
                <a:cubicBezTo>
                  <a:pt x="19021" y="15341"/>
                  <a:pt x="18977" y="15341"/>
                  <a:pt x="18932" y="15345"/>
                </a:cubicBezTo>
                <a:cubicBezTo>
                  <a:pt x="18781" y="14928"/>
                  <a:pt x="18564" y="14549"/>
                  <a:pt x="18295" y="14218"/>
                </a:cubicBezTo>
                <a:cubicBezTo>
                  <a:pt x="18511" y="14010"/>
                  <a:pt x="18789" y="13891"/>
                  <a:pt x="19091" y="13891"/>
                </a:cubicBezTo>
                <a:cubicBezTo>
                  <a:pt x="19095" y="13891"/>
                  <a:pt x="19100" y="13891"/>
                  <a:pt x="19104" y="13891"/>
                </a:cubicBezTo>
                <a:close/>
                <a:moveTo>
                  <a:pt x="34925" y="13891"/>
                </a:moveTo>
                <a:cubicBezTo>
                  <a:pt x="35257" y="13891"/>
                  <a:pt x="35567" y="14031"/>
                  <a:pt x="35788" y="14280"/>
                </a:cubicBezTo>
                <a:cubicBezTo>
                  <a:pt x="35538" y="14598"/>
                  <a:pt x="35334" y="14957"/>
                  <a:pt x="35191" y="15349"/>
                </a:cubicBezTo>
                <a:cubicBezTo>
                  <a:pt x="35093" y="15345"/>
                  <a:pt x="34995" y="15341"/>
                  <a:pt x="34897" y="15341"/>
                </a:cubicBezTo>
                <a:cubicBezTo>
                  <a:pt x="34852" y="15341"/>
                  <a:pt x="34808" y="15341"/>
                  <a:pt x="34763" y="15345"/>
                </a:cubicBezTo>
                <a:cubicBezTo>
                  <a:pt x="34607" y="14928"/>
                  <a:pt x="34391" y="14549"/>
                  <a:pt x="34125" y="14218"/>
                </a:cubicBezTo>
                <a:cubicBezTo>
                  <a:pt x="34337" y="14010"/>
                  <a:pt x="34619" y="13891"/>
                  <a:pt x="34917" y="13891"/>
                </a:cubicBezTo>
                <a:close/>
                <a:moveTo>
                  <a:pt x="50761" y="13891"/>
                </a:moveTo>
                <a:cubicBezTo>
                  <a:pt x="51088" y="13891"/>
                  <a:pt x="51396" y="14034"/>
                  <a:pt x="51614" y="14280"/>
                </a:cubicBezTo>
                <a:cubicBezTo>
                  <a:pt x="51365" y="14598"/>
                  <a:pt x="51165" y="14957"/>
                  <a:pt x="51022" y="15349"/>
                </a:cubicBezTo>
                <a:cubicBezTo>
                  <a:pt x="50932" y="15345"/>
                  <a:pt x="50842" y="15341"/>
                  <a:pt x="50748" y="15341"/>
                </a:cubicBezTo>
                <a:lnTo>
                  <a:pt x="50724" y="15341"/>
                </a:lnTo>
                <a:cubicBezTo>
                  <a:pt x="50678" y="15341"/>
                  <a:pt x="50633" y="15341"/>
                  <a:pt x="50589" y="15345"/>
                </a:cubicBezTo>
                <a:cubicBezTo>
                  <a:pt x="50437" y="14928"/>
                  <a:pt x="50222" y="14549"/>
                  <a:pt x="49952" y="14218"/>
                </a:cubicBezTo>
                <a:cubicBezTo>
                  <a:pt x="50164" y="14010"/>
                  <a:pt x="50446" y="13891"/>
                  <a:pt x="50748" y="13891"/>
                </a:cubicBezTo>
                <a:cubicBezTo>
                  <a:pt x="50753" y="13891"/>
                  <a:pt x="50757" y="13891"/>
                  <a:pt x="50761" y="13891"/>
                </a:cubicBezTo>
                <a:close/>
                <a:moveTo>
                  <a:pt x="66588" y="13891"/>
                </a:moveTo>
                <a:cubicBezTo>
                  <a:pt x="66918" y="13891"/>
                  <a:pt x="67227" y="14034"/>
                  <a:pt x="67444" y="14280"/>
                </a:cubicBezTo>
                <a:cubicBezTo>
                  <a:pt x="67195" y="14598"/>
                  <a:pt x="66991" y="14957"/>
                  <a:pt x="66848" y="15349"/>
                </a:cubicBezTo>
                <a:cubicBezTo>
                  <a:pt x="66758" y="15345"/>
                  <a:pt x="66669" y="15341"/>
                  <a:pt x="66579" y="15341"/>
                </a:cubicBezTo>
                <a:lnTo>
                  <a:pt x="66554" y="15341"/>
                </a:lnTo>
                <a:cubicBezTo>
                  <a:pt x="66509" y="15341"/>
                  <a:pt x="66464" y="15341"/>
                  <a:pt x="66420" y="15345"/>
                </a:cubicBezTo>
                <a:cubicBezTo>
                  <a:pt x="66264" y="14928"/>
                  <a:pt x="66047" y="14549"/>
                  <a:pt x="65783" y="14218"/>
                </a:cubicBezTo>
                <a:cubicBezTo>
                  <a:pt x="65994" y="14010"/>
                  <a:pt x="66277" y="13891"/>
                  <a:pt x="66575" y="13891"/>
                </a:cubicBezTo>
                <a:cubicBezTo>
                  <a:pt x="66579" y="13891"/>
                  <a:pt x="66584" y="13891"/>
                  <a:pt x="66588" y="13891"/>
                </a:cubicBezTo>
                <a:close/>
                <a:moveTo>
                  <a:pt x="82419" y="13891"/>
                </a:moveTo>
                <a:cubicBezTo>
                  <a:pt x="82744" y="13891"/>
                  <a:pt x="83053" y="14034"/>
                  <a:pt x="83271" y="14280"/>
                </a:cubicBezTo>
                <a:cubicBezTo>
                  <a:pt x="83022" y="14598"/>
                  <a:pt x="82822" y="14957"/>
                  <a:pt x="82679" y="15349"/>
                </a:cubicBezTo>
                <a:cubicBezTo>
                  <a:pt x="82589" y="15345"/>
                  <a:pt x="82499" y="15341"/>
                  <a:pt x="82405" y="15341"/>
                </a:cubicBezTo>
                <a:lnTo>
                  <a:pt x="82381" y="15341"/>
                </a:lnTo>
                <a:cubicBezTo>
                  <a:pt x="82336" y="15341"/>
                  <a:pt x="82291" y="15341"/>
                  <a:pt x="82246" y="15345"/>
                </a:cubicBezTo>
                <a:cubicBezTo>
                  <a:pt x="82095" y="14928"/>
                  <a:pt x="81878" y="14549"/>
                  <a:pt x="81608" y="14218"/>
                </a:cubicBezTo>
                <a:cubicBezTo>
                  <a:pt x="81825" y="14010"/>
                  <a:pt x="82103" y="13891"/>
                  <a:pt x="82405" y="13891"/>
                </a:cubicBezTo>
                <a:cubicBezTo>
                  <a:pt x="82410" y="13891"/>
                  <a:pt x="82414" y="13891"/>
                  <a:pt x="82419" y="13891"/>
                </a:cubicBezTo>
                <a:close/>
                <a:moveTo>
                  <a:pt x="11179" y="12600"/>
                </a:moveTo>
                <a:cubicBezTo>
                  <a:pt x="11882" y="12600"/>
                  <a:pt x="12544" y="12898"/>
                  <a:pt x="13009" y="13426"/>
                </a:cubicBezTo>
                <a:cubicBezTo>
                  <a:pt x="12331" y="13884"/>
                  <a:pt x="11797" y="14553"/>
                  <a:pt x="11503" y="15354"/>
                </a:cubicBezTo>
                <a:cubicBezTo>
                  <a:pt x="11388" y="15345"/>
                  <a:pt x="11273" y="15341"/>
                  <a:pt x="11160" y="15341"/>
                </a:cubicBezTo>
                <a:cubicBezTo>
                  <a:pt x="11094" y="15341"/>
                  <a:pt x="11028" y="15345"/>
                  <a:pt x="10964" y="15349"/>
                </a:cubicBezTo>
                <a:cubicBezTo>
                  <a:pt x="10817" y="14941"/>
                  <a:pt x="10604" y="14570"/>
                  <a:pt x="10346" y="14242"/>
                </a:cubicBezTo>
                <a:cubicBezTo>
                  <a:pt x="10567" y="14018"/>
                  <a:pt x="10857" y="13891"/>
                  <a:pt x="11172" y="13891"/>
                </a:cubicBezTo>
                <a:cubicBezTo>
                  <a:pt x="11176" y="13891"/>
                  <a:pt x="11180" y="13891"/>
                  <a:pt x="11184" y="13891"/>
                </a:cubicBezTo>
                <a:cubicBezTo>
                  <a:pt x="11519" y="13891"/>
                  <a:pt x="11840" y="14042"/>
                  <a:pt x="12058" y="14300"/>
                </a:cubicBezTo>
                <a:lnTo>
                  <a:pt x="12111" y="14255"/>
                </a:lnTo>
                <a:cubicBezTo>
                  <a:pt x="11878" y="13977"/>
                  <a:pt x="11539" y="13822"/>
                  <a:pt x="11179" y="13822"/>
                </a:cubicBezTo>
                <a:lnTo>
                  <a:pt x="11172" y="13822"/>
                </a:lnTo>
                <a:cubicBezTo>
                  <a:pt x="10841" y="13822"/>
                  <a:pt x="10534" y="13952"/>
                  <a:pt x="10306" y="14189"/>
                </a:cubicBezTo>
                <a:cubicBezTo>
                  <a:pt x="10191" y="14050"/>
                  <a:pt x="10069" y="13924"/>
                  <a:pt x="9938" y="13801"/>
                </a:cubicBezTo>
                <a:cubicBezTo>
                  <a:pt x="10265" y="13475"/>
                  <a:pt x="10702" y="13291"/>
                  <a:pt x="11168" y="13287"/>
                </a:cubicBezTo>
                <a:cubicBezTo>
                  <a:pt x="11662" y="13287"/>
                  <a:pt x="12135" y="13491"/>
                  <a:pt x="12470" y="13854"/>
                </a:cubicBezTo>
                <a:lnTo>
                  <a:pt x="12519" y="13805"/>
                </a:lnTo>
                <a:cubicBezTo>
                  <a:pt x="12175" y="13433"/>
                  <a:pt x="11691" y="13217"/>
                  <a:pt x="11181" y="13217"/>
                </a:cubicBezTo>
                <a:cubicBezTo>
                  <a:pt x="11177" y="13217"/>
                  <a:pt x="11172" y="13217"/>
                  <a:pt x="11168" y="13217"/>
                </a:cubicBezTo>
                <a:cubicBezTo>
                  <a:pt x="10681" y="13222"/>
                  <a:pt x="10229" y="13413"/>
                  <a:pt x="9885" y="13752"/>
                </a:cubicBezTo>
                <a:cubicBezTo>
                  <a:pt x="9730" y="13618"/>
                  <a:pt x="9567" y="13491"/>
                  <a:pt x="9390" y="13377"/>
                </a:cubicBezTo>
                <a:cubicBezTo>
                  <a:pt x="9848" y="12887"/>
                  <a:pt x="10493" y="12604"/>
                  <a:pt x="11164" y="12600"/>
                </a:cubicBezTo>
                <a:close/>
                <a:moveTo>
                  <a:pt x="27006" y="12600"/>
                </a:moveTo>
                <a:cubicBezTo>
                  <a:pt x="27709" y="12600"/>
                  <a:pt x="28374" y="12898"/>
                  <a:pt x="28836" y="13426"/>
                </a:cubicBezTo>
                <a:cubicBezTo>
                  <a:pt x="28158" y="13884"/>
                  <a:pt x="27623" y="14553"/>
                  <a:pt x="27333" y="15354"/>
                </a:cubicBezTo>
                <a:cubicBezTo>
                  <a:pt x="27227" y="15345"/>
                  <a:pt x="27121" y="15341"/>
                  <a:pt x="27015" y="15341"/>
                </a:cubicBezTo>
                <a:lnTo>
                  <a:pt x="26985" y="15341"/>
                </a:lnTo>
                <a:cubicBezTo>
                  <a:pt x="26921" y="15341"/>
                  <a:pt x="26855" y="15345"/>
                  <a:pt x="26789" y="15349"/>
                </a:cubicBezTo>
                <a:cubicBezTo>
                  <a:pt x="26642" y="14941"/>
                  <a:pt x="26435" y="14570"/>
                  <a:pt x="26173" y="14242"/>
                </a:cubicBezTo>
                <a:lnTo>
                  <a:pt x="26177" y="14242"/>
                </a:lnTo>
                <a:cubicBezTo>
                  <a:pt x="26393" y="14018"/>
                  <a:pt x="26688" y="13891"/>
                  <a:pt x="26998" y="13891"/>
                </a:cubicBezTo>
                <a:cubicBezTo>
                  <a:pt x="27003" y="13891"/>
                  <a:pt x="27007" y="13891"/>
                  <a:pt x="27011" y="13891"/>
                </a:cubicBezTo>
                <a:cubicBezTo>
                  <a:pt x="27349" y="13891"/>
                  <a:pt x="27667" y="14042"/>
                  <a:pt x="27884" y="14300"/>
                </a:cubicBezTo>
                <a:lnTo>
                  <a:pt x="27937" y="14255"/>
                </a:lnTo>
                <a:cubicBezTo>
                  <a:pt x="27705" y="13977"/>
                  <a:pt x="27366" y="13822"/>
                  <a:pt x="27006" y="13822"/>
                </a:cubicBezTo>
                <a:lnTo>
                  <a:pt x="26998" y="13822"/>
                </a:lnTo>
                <a:cubicBezTo>
                  <a:pt x="26672" y="13822"/>
                  <a:pt x="26361" y="13952"/>
                  <a:pt x="26133" y="14189"/>
                </a:cubicBezTo>
                <a:cubicBezTo>
                  <a:pt x="26018" y="14050"/>
                  <a:pt x="25895" y="13924"/>
                  <a:pt x="25765" y="13801"/>
                </a:cubicBezTo>
                <a:cubicBezTo>
                  <a:pt x="26095" y="13475"/>
                  <a:pt x="26533" y="13291"/>
                  <a:pt x="26994" y="13287"/>
                </a:cubicBezTo>
                <a:cubicBezTo>
                  <a:pt x="27488" y="13287"/>
                  <a:pt x="27962" y="13491"/>
                  <a:pt x="28297" y="13854"/>
                </a:cubicBezTo>
                <a:lnTo>
                  <a:pt x="28350" y="13805"/>
                </a:lnTo>
                <a:cubicBezTo>
                  <a:pt x="28003" y="13434"/>
                  <a:pt x="27517" y="13217"/>
                  <a:pt x="27006" y="13217"/>
                </a:cubicBezTo>
                <a:lnTo>
                  <a:pt x="26994" y="13217"/>
                </a:lnTo>
                <a:cubicBezTo>
                  <a:pt x="26512" y="13222"/>
                  <a:pt x="26054" y="13413"/>
                  <a:pt x="25716" y="13752"/>
                </a:cubicBezTo>
                <a:cubicBezTo>
                  <a:pt x="25560" y="13618"/>
                  <a:pt x="25393" y="13491"/>
                  <a:pt x="25221" y="13377"/>
                </a:cubicBezTo>
                <a:cubicBezTo>
                  <a:pt x="25675" y="12887"/>
                  <a:pt x="26320" y="12604"/>
                  <a:pt x="26990" y="12600"/>
                </a:cubicBezTo>
                <a:close/>
                <a:moveTo>
                  <a:pt x="42837" y="12600"/>
                </a:moveTo>
                <a:cubicBezTo>
                  <a:pt x="43540" y="12600"/>
                  <a:pt x="44201" y="12898"/>
                  <a:pt x="44667" y="13426"/>
                </a:cubicBezTo>
                <a:cubicBezTo>
                  <a:pt x="43988" y="13884"/>
                  <a:pt x="43453" y="14553"/>
                  <a:pt x="43159" y="15354"/>
                </a:cubicBezTo>
                <a:cubicBezTo>
                  <a:pt x="43053" y="15345"/>
                  <a:pt x="42947" y="15341"/>
                  <a:pt x="42841" y="15341"/>
                </a:cubicBezTo>
                <a:lnTo>
                  <a:pt x="42816" y="15341"/>
                </a:lnTo>
                <a:cubicBezTo>
                  <a:pt x="42751" y="15341"/>
                  <a:pt x="42686" y="15345"/>
                  <a:pt x="42620" y="15349"/>
                </a:cubicBezTo>
                <a:cubicBezTo>
                  <a:pt x="42473" y="14941"/>
                  <a:pt x="42261" y="14570"/>
                  <a:pt x="42000" y="14238"/>
                </a:cubicBezTo>
                <a:lnTo>
                  <a:pt x="42000" y="14238"/>
                </a:lnTo>
                <a:lnTo>
                  <a:pt x="42004" y="14242"/>
                </a:lnTo>
                <a:cubicBezTo>
                  <a:pt x="42224" y="14018"/>
                  <a:pt x="42514" y="13891"/>
                  <a:pt x="42829" y="13891"/>
                </a:cubicBezTo>
                <a:cubicBezTo>
                  <a:pt x="42833" y="13891"/>
                  <a:pt x="42837" y="13891"/>
                  <a:pt x="42842" y="13891"/>
                </a:cubicBezTo>
                <a:cubicBezTo>
                  <a:pt x="43176" y="13891"/>
                  <a:pt x="43497" y="14042"/>
                  <a:pt x="43715" y="14300"/>
                </a:cubicBezTo>
                <a:lnTo>
                  <a:pt x="43768" y="14255"/>
                </a:lnTo>
                <a:cubicBezTo>
                  <a:pt x="43536" y="13977"/>
                  <a:pt x="43196" y="13822"/>
                  <a:pt x="42837" y="13822"/>
                </a:cubicBezTo>
                <a:lnTo>
                  <a:pt x="42829" y="13822"/>
                </a:lnTo>
                <a:cubicBezTo>
                  <a:pt x="42498" y="13822"/>
                  <a:pt x="42192" y="13952"/>
                  <a:pt x="41963" y="14189"/>
                </a:cubicBezTo>
                <a:cubicBezTo>
                  <a:pt x="41849" y="14050"/>
                  <a:pt x="41726" y="13924"/>
                  <a:pt x="41596" y="13801"/>
                </a:cubicBezTo>
                <a:cubicBezTo>
                  <a:pt x="41922" y="13475"/>
                  <a:pt x="42359" y="13291"/>
                  <a:pt x="42825" y="13287"/>
                </a:cubicBezTo>
                <a:cubicBezTo>
                  <a:pt x="43319" y="13287"/>
                  <a:pt x="43792" y="13491"/>
                  <a:pt x="44128" y="13854"/>
                </a:cubicBezTo>
                <a:lnTo>
                  <a:pt x="44177" y="13805"/>
                </a:lnTo>
                <a:cubicBezTo>
                  <a:pt x="43834" y="13434"/>
                  <a:pt x="43343" y="13217"/>
                  <a:pt x="42837" y="13217"/>
                </a:cubicBezTo>
                <a:lnTo>
                  <a:pt x="42825" y="13217"/>
                </a:lnTo>
                <a:cubicBezTo>
                  <a:pt x="42339" y="13222"/>
                  <a:pt x="41885" y="13413"/>
                  <a:pt x="41542" y="13752"/>
                </a:cubicBezTo>
                <a:cubicBezTo>
                  <a:pt x="41387" y="13618"/>
                  <a:pt x="41223" y="13491"/>
                  <a:pt x="41048" y="13377"/>
                </a:cubicBezTo>
                <a:cubicBezTo>
                  <a:pt x="41506" y="12887"/>
                  <a:pt x="42151" y="12604"/>
                  <a:pt x="42821" y="12600"/>
                </a:cubicBezTo>
                <a:close/>
                <a:moveTo>
                  <a:pt x="58663" y="12600"/>
                </a:moveTo>
                <a:cubicBezTo>
                  <a:pt x="59366" y="12600"/>
                  <a:pt x="60032" y="12898"/>
                  <a:pt x="60493" y="13426"/>
                </a:cubicBezTo>
                <a:cubicBezTo>
                  <a:pt x="59815" y="13884"/>
                  <a:pt x="59280" y="14553"/>
                  <a:pt x="58990" y="15354"/>
                </a:cubicBezTo>
                <a:cubicBezTo>
                  <a:pt x="58884" y="15345"/>
                  <a:pt x="58778" y="15341"/>
                  <a:pt x="58671" y="15341"/>
                </a:cubicBezTo>
                <a:lnTo>
                  <a:pt x="58643" y="15341"/>
                </a:lnTo>
                <a:cubicBezTo>
                  <a:pt x="58578" y="15341"/>
                  <a:pt x="58512" y="15345"/>
                  <a:pt x="58451" y="15349"/>
                </a:cubicBezTo>
                <a:cubicBezTo>
                  <a:pt x="58300" y="14941"/>
                  <a:pt x="58092" y="14570"/>
                  <a:pt x="57830" y="14242"/>
                </a:cubicBezTo>
                <a:lnTo>
                  <a:pt x="57834" y="14242"/>
                </a:lnTo>
                <a:cubicBezTo>
                  <a:pt x="58051" y="14018"/>
                  <a:pt x="58345" y="13891"/>
                  <a:pt x="58656" y="13891"/>
                </a:cubicBezTo>
                <a:cubicBezTo>
                  <a:pt x="58660" y="13891"/>
                  <a:pt x="58664" y="13891"/>
                  <a:pt x="58669" y="13891"/>
                </a:cubicBezTo>
                <a:cubicBezTo>
                  <a:pt x="59007" y="13891"/>
                  <a:pt x="59324" y="14042"/>
                  <a:pt x="59542" y="14300"/>
                </a:cubicBezTo>
                <a:lnTo>
                  <a:pt x="59595" y="14255"/>
                </a:lnTo>
                <a:cubicBezTo>
                  <a:pt x="59362" y="13977"/>
                  <a:pt x="59019" y="13822"/>
                  <a:pt x="58656" y="13822"/>
                </a:cubicBezTo>
                <a:cubicBezTo>
                  <a:pt x="58328" y="13822"/>
                  <a:pt x="58018" y="13952"/>
                  <a:pt x="57789" y="14189"/>
                </a:cubicBezTo>
                <a:cubicBezTo>
                  <a:pt x="57675" y="14050"/>
                  <a:pt x="57553" y="13924"/>
                  <a:pt x="57421" y="13801"/>
                </a:cubicBezTo>
                <a:cubicBezTo>
                  <a:pt x="57753" y="13475"/>
                  <a:pt x="58190" y="13291"/>
                  <a:pt x="58656" y="13287"/>
                </a:cubicBezTo>
                <a:lnTo>
                  <a:pt x="58663" y="13287"/>
                </a:lnTo>
                <a:cubicBezTo>
                  <a:pt x="59154" y="13287"/>
                  <a:pt x="59623" y="13495"/>
                  <a:pt x="59954" y="13854"/>
                </a:cubicBezTo>
                <a:lnTo>
                  <a:pt x="60007" y="13805"/>
                </a:lnTo>
                <a:cubicBezTo>
                  <a:pt x="59660" y="13434"/>
                  <a:pt x="59174" y="13217"/>
                  <a:pt x="58663" y="13217"/>
                </a:cubicBezTo>
                <a:lnTo>
                  <a:pt x="58652" y="13217"/>
                </a:lnTo>
                <a:cubicBezTo>
                  <a:pt x="58169" y="13222"/>
                  <a:pt x="57712" y="13413"/>
                  <a:pt x="57372" y="13752"/>
                </a:cubicBezTo>
                <a:cubicBezTo>
                  <a:pt x="57218" y="13618"/>
                  <a:pt x="57050" y="13491"/>
                  <a:pt x="56878" y="13377"/>
                </a:cubicBezTo>
                <a:cubicBezTo>
                  <a:pt x="57332" y="12887"/>
                  <a:pt x="57977" y="12604"/>
                  <a:pt x="58647" y="12600"/>
                </a:cubicBezTo>
                <a:close/>
                <a:moveTo>
                  <a:pt x="74494" y="12600"/>
                </a:moveTo>
                <a:cubicBezTo>
                  <a:pt x="75197" y="12600"/>
                  <a:pt x="75858" y="12898"/>
                  <a:pt x="76324" y="13426"/>
                </a:cubicBezTo>
                <a:cubicBezTo>
                  <a:pt x="75646" y="13884"/>
                  <a:pt x="75111" y="14553"/>
                  <a:pt x="74816" y="15354"/>
                </a:cubicBezTo>
                <a:cubicBezTo>
                  <a:pt x="74715" y="15345"/>
                  <a:pt x="74605" y="15341"/>
                  <a:pt x="74498" y="15341"/>
                </a:cubicBezTo>
                <a:lnTo>
                  <a:pt x="74473" y="15341"/>
                </a:lnTo>
                <a:cubicBezTo>
                  <a:pt x="74409" y="15341"/>
                  <a:pt x="74343" y="15345"/>
                  <a:pt x="74277" y="15349"/>
                </a:cubicBezTo>
                <a:cubicBezTo>
                  <a:pt x="74130" y="14941"/>
                  <a:pt x="73919" y="14570"/>
                  <a:pt x="73657" y="14242"/>
                </a:cubicBezTo>
                <a:lnTo>
                  <a:pt x="73661" y="14242"/>
                </a:lnTo>
                <a:cubicBezTo>
                  <a:pt x="73881" y="14018"/>
                  <a:pt x="74172" y="13891"/>
                  <a:pt x="74486" y="13891"/>
                </a:cubicBezTo>
                <a:cubicBezTo>
                  <a:pt x="74491" y="13891"/>
                  <a:pt x="74495" y="13891"/>
                  <a:pt x="74499" y="13891"/>
                </a:cubicBezTo>
                <a:cubicBezTo>
                  <a:pt x="74837" y="13891"/>
                  <a:pt x="75155" y="14042"/>
                  <a:pt x="75372" y="14300"/>
                </a:cubicBezTo>
                <a:lnTo>
                  <a:pt x="75425" y="14255"/>
                </a:lnTo>
                <a:cubicBezTo>
                  <a:pt x="75191" y="13980"/>
                  <a:pt x="74858" y="13822"/>
                  <a:pt x="74499" y="13822"/>
                </a:cubicBezTo>
                <a:cubicBezTo>
                  <a:pt x="74495" y="13822"/>
                  <a:pt x="74491" y="13822"/>
                  <a:pt x="74486" y="13822"/>
                </a:cubicBezTo>
                <a:cubicBezTo>
                  <a:pt x="74155" y="13822"/>
                  <a:pt x="73849" y="13952"/>
                  <a:pt x="73620" y="14189"/>
                </a:cubicBezTo>
                <a:cubicBezTo>
                  <a:pt x="73506" y="14050"/>
                  <a:pt x="73383" y="13924"/>
                  <a:pt x="73252" y="13801"/>
                </a:cubicBezTo>
                <a:cubicBezTo>
                  <a:pt x="73579" y="13475"/>
                  <a:pt x="74017" y="13291"/>
                  <a:pt x="74482" y="13287"/>
                </a:cubicBezTo>
                <a:lnTo>
                  <a:pt x="74494" y="13287"/>
                </a:lnTo>
                <a:cubicBezTo>
                  <a:pt x="74980" y="13287"/>
                  <a:pt x="75450" y="13495"/>
                  <a:pt x="75785" y="13854"/>
                </a:cubicBezTo>
                <a:lnTo>
                  <a:pt x="75834" y="13805"/>
                </a:lnTo>
                <a:cubicBezTo>
                  <a:pt x="75491" y="13434"/>
                  <a:pt x="75001" y="13217"/>
                  <a:pt x="74494" y="13217"/>
                </a:cubicBezTo>
                <a:lnTo>
                  <a:pt x="74482" y="13217"/>
                </a:lnTo>
                <a:cubicBezTo>
                  <a:pt x="73996" y="13222"/>
                  <a:pt x="73542" y="13413"/>
                  <a:pt x="73199" y="13752"/>
                </a:cubicBezTo>
                <a:cubicBezTo>
                  <a:pt x="73044" y="13618"/>
                  <a:pt x="72881" y="13491"/>
                  <a:pt x="72705" y="13377"/>
                </a:cubicBezTo>
                <a:cubicBezTo>
                  <a:pt x="73163" y="12887"/>
                  <a:pt x="73808" y="12604"/>
                  <a:pt x="74477" y="12600"/>
                </a:cubicBezTo>
                <a:close/>
                <a:moveTo>
                  <a:pt x="90321" y="12600"/>
                </a:moveTo>
                <a:cubicBezTo>
                  <a:pt x="91024" y="12600"/>
                  <a:pt x="91689" y="12898"/>
                  <a:pt x="92151" y="13426"/>
                </a:cubicBezTo>
                <a:cubicBezTo>
                  <a:pt x="91472" y="13884"/>
                  <a:pt x="90937" y="14553"/>
                  <a:pt x="90647" y="15354"/>
                </a:cubicBezTo>
                <a:cubicBezTo>
                  <a:pt x="90541" y="15345"/>
                  <a:pt x="90435" y="15341"/>
                  <a:pt x="90329" y="15341"/>
                </a:cubicBezTo>
                <a:lnTo>
                  <a:pt x="90300" y="15341"/>
                </a:lnTo>
                <a:cubicBezTo>
                  <a:pt x="90234" y="15341"/>
                  <a:pt x="90170" y="15345"/>
                  <a:pt x="90108" y="15349"/>
                </a:cubicBezTo>
                <a:cubicBezTo>
                  <a:pt x="89957" y="14941"/>
                  <a:pt x="89749" y="14570"/>
                  <a:pt x="89488" y="14242"/>
                </a:cubicBezTo>
                <a:lnTo>
                  <a:pt x="89491" y="14242"/>
                </a:lnTo>
                <a:cubicBezTo>
                  <a:pt x="89708" y="14018"/>
                  <a:pt x="90002" y="13891"/>
                  <a:pt x="90313" y="13891"/>
                </a:cubicBezTo>
                <a:cubicBezTo>
                  <a:pt x="90317" y="13891"/>
                  <a:pt x="90322" y="13891"/>
                  <a:pt x="90326" y="13891"/>
                </a:cubicBezTo>
                <a:cubicBezTo>
                  <a:pt x="90664" y="13891"/>
                  <a:pt x="90981" y="14042"/>
                  <a:pt x="91199" y="14300"/>
                </a:cubicBezTo>
                <a:lnTo>
                  <a:pt x="91252" y="14255"/>
                </a:lnTo>
                <a:cubicBezTo>
                  <a:pt x="91019" y="13977"/>
                  <a:pt x="90680" y="13822"/>
                  <a:pt x="90321" y="13822"/>
                </a:cubicBezTo>
                <a:lnTo>
                  <a:pt x="90313" y="13822"/>
                </a:lnTo>
                <a:cubicBezTo>
                  <a:pt x="89985" y="13822"/>
                  <a:pt x="89676" y="13952"/>
                  <a:pt x="89446" y="14189"/>
                </a:cubicBezTo>
                <a:cubicBezTo>
                  <a:pt x="89333" y="14050"/>
                  <a:pt x="89210" y="13924"/>
                  <a:pt x="89079" y="13801"/>
                </a:cubicBezTo>
                <a:cubicBezTo>
                  <a:pt x="89410" y="13475"/>
                  <a:pt x="89847" y="13291"/>
                  <a:pt x="90313" y="13287"/>
                </a:cubicBezTo>
                <a:lnTo>
                  <a:pt x="90321" y="13287"/>
                </a:lnTo>
                <a:cubicBezTo>
                  <a:pt x="90811" y="13287"/>
                  <a:pt x="91280" y="13495"/>
                  <a:pt x="91612" y="13854"/>
                </a:cubicBezTo>
                <a:lnTo>
                  <a:pt x="91665" y="13805"/>
                </a:lnTo>
                <a:cubicBezTo>
                  <a:pt x="91318" y="13434"/>
                  <a:pt x="90831" y="13217"/>
                  <a:pt x="90321" y="13217"/>
                </a:cubicBezTo>
                <a:lnTo>
                  <a:pt x="90308" y="13217"/>
                </a:lnTo>
                <a:cubicBezTo>
                  <a:pt x="89827" y="13222"/>
                  <a:pt x="89369" y="13413"/>
                  <a:pt x="89030" y="13752"/>
                </a:cubicBezTo>
                <a:cubicBezTo>
                  <a:pt x="88875" y="13618"/>
                  <a:pt x="88707" y="13491"/>
                  <a:pt x="88536" y="13377"/>
                </a:cubicBezTo>
                <a:cubicBezTo>
                  <a:pt x="88990" y="12887"/>
                  <a:pt x="89635" y="12604"/>
                  <a:pt x="90304" y="12600"/>
                </a:cubicBezTo>
                <a:close/>
                <a:moveTo>
                  <a:pt x="7251" y="12817"/>
                </a:moveTo>
                <a:cubicBezTo>
                  <a:pt x="8876" y="12817"/>
                  <a:pt x="10327" y="13830"/>
                  <a:pt x="10890" y="15354"/>
                </a:cubicBezTo>
                <a:cubicBezTo>
                  <a:pt x="10670" y="15370"/>
                  <a:pt x="10457" y="15403"/>
                  <a:pt x="10244" y="15456"/>
                </a:cubicBezTo>
                <a:cubicBezTo>
                  <a:pt x="9746" y="14255"/>
                  <a:pt x="8553" y="13458"/>
                  <a:pt x="7251" y="13458"/>
                </a:cubicBezTo>
                <a:lnTo>
                  <a:pt x="7230" y="13458"/>
                </a:lnTo>
                <a:cubicBezTo>
                  <a:pt x="5911" y="13467"/>
                  <a:pt x="4751" y="14251"/>
                  <a:pt x="4253" y="15468"/>
                </a:cubicBezTo>
                <a:cubicBezTo>
                  <a:pt x="4040" y="15415"/>
                  <a:pt x="3828" y="15373"/>
                  <a:pt x="3607" y="15358"/>
                </a:cubicBezTo>
                <a:cubicBezTo>
                  <a:pt x="4167" y="13846"/>
                  <a:pt x="5613" y="12830"/>
                  <a:pt x="7226" y="12817"/>
                </a:cubicBezTo>
                <a:close/>
                <a:moveTo>
                  <a:pt x="23077" y="12817"/>
                </a:moveTo>
                <a:cubicBezTo>
                  <a:pt x="24706" y="12817"/>
                  <a:pt x="26157" y="13830"/>
                  <a:pt x="26721" y="15354"/>
                </a:cubicBezTo>
                <a:cubicBezTo>
                  <a:pt x="26500" y="15370"/>
                  <a:pt x="26284" y="15403"/>
                  <a:pt x="26075" y="15456"/>
                </a:cubicBezTo>
                <a:cubicBezTo>
                  <a:pt x="25573" y="14255"/>
                  <a:pt x="24380" y="13458"/>
                  <a:pt x="23077" y="13458"/>
                </a:cubicBezTo>
                <a:lnTo>
                  <a:pt x="23057" y="13458"/>
                </a:lnTo>
                <a:cubicBezTo>
                  <a:pt x="21741" y="13467"/>
                  <a:pt x="20578" y="14251"/>
                  <a:pt x="20080" y="15468"/>
                </a:cubicBezTo>
                <a:cubicBezTo>
                  <a:pt x="19871" y="15415"/>
                  <a:pt x="19654" y="15373"/>
                  <a:pt x="19438" y="15358"/>
                </a:cubicBezTo>
                <a:cubicBezTo>
                  <a:pt x="19994" y="13846"/>
                  <a:pt x="21443" y="12830"/>
                  <a:pt x="23053" y="12817"/>
                </a:cubicBezTo>
                <a:close/>
                <a:moveTo>
                  <a:pt x="38908" y="12817"/>
                </a:moveTo>
                <a:cubicBezTo>
                  <a:pt x="40533" y="12817"/>
                  <a:pt x="41983" y="13830"/>
                  <a:pt x="42547" y="15354"/>
                </a:cubicBezTo>
                <a:cubicBezTo>
                  <a:pt x="42326" y="15370"/>
                  <a:pt x="42114" y="15403"/>
                  <a:pt x="41902" y="15456"/>
                </a:cubicBezTo>
                <a:cubicBezTo>
                  <a:pt x="41403" y="14260"/>
                  <a:pt x="40211" y="13458"/>
                  <a:pt x="38916" y="13458"/>
                </a:cubicBezTo>
                <a:cubicBezTo>
                  <a:pt x="38906" y="13458"/>
                  <a:pt x="38897" y="13458"/>
                  <a:pt x="38887" y="13458"/>
                </a:cubicBezTo>
                <a:cubicBezTo>
                  <a:pt x="37568" y="13467"/>
                  <a:pt x="36408" y="14251"/>
                  <a:pt x="35910" y="15468"/>
                </a:cubicBezTo>
                <a:cubicBezTo>
                  <a:pt x="35698" y="15415"/>
                  <a:pt x="35485" y="15373"/>
                  <a:pt x="35264" y="15358"/>
                </a:cubicBezTo>
                <a:cubicBezTo>
                  <a:pt x="35824" y="13846"/>
                  <a:pt x="37270" y="12830"/>
                  <a:pt x="38883" y="12817"/>
                </a:cubicBezTo>
                <a:close/>
                <a:moveTo>
                  <a:pt x="54739" y="12817"/>
                </a:moveTo>
                <a:cubicBezTo>
                  <a:pt x="56364" y="12817"/>
                  <a:pt x="57814" y="13830"/>
                  <a:pt x="58377" y="15354"/>
                </a:cubicBezTo>
                <a:cubicBezTo>
                  <a:pt x="58157" y="15370"/>
                  <a:pt x="57941" y="15403"/>
                  <a:pt x="57732" y="15456"/>
                </a:cubicBezTo>
                <a:cubicBezTo>
                  <a:pt x="57230" y="14255"/>
                  <a:pt x="56037" y="13458"/>
                  <a:pt x="54735" y="13458"/>
                </a:cubicBezTo>
                <a:lnTo>
                  <a:pt x="54714" y="13458"/>
                </a:lnTo>
                <a:cubicBezTo>
                  <a:pt x="53399" y="13467"/>
                  <a:pt x="52235" y="14251"/>
                  <a:pt x="51736" y="15468"/>
                </a:cubicBezTo>
                <a:cubicBezTo>
                  <a:pt x="51528" y="15411"/>
                  <a:pt x="51312" y="15373"/>
                  <a:pt x="51095" y="15358"/>
                </a:cubicBezTo>
                <a:cubicBezTo>
                  <a:pt x="51651" y="13846"/>
                  <a:pt x="53101" y="12830"/>
                  <a:pt x="54710" y="12817"/>
                </a:cubicBezTo>
                <a:close/>
                <a:moveTo>
                  <a:pt x="70565" y="12817"/>
                </a:moveTo>
                <a:cubicBezTo>
                  <a:pt x="72190" y="12817"/>
                  <a:pt x="73644" y="13830"/>
                  <a:pt x="74204" y="15354"/>
                </a:cubicBezTo>
                <a:cubicBezTo>
                  <a:pt x="73987" y="15370"/>
                  <a:pt x="73772" y="15403"/>
                  <a:pt x="73559" y="15456"/>
                </a:cubicBezTo>
                <a:cubicBezTo>
                  <a:pt x="73058" y="14257"/>
                  <a:pt x="71867" y="13458"/>
                  <a:pt x="70564" y="13458"/>
                </a:cubicBezTo>
                <a:cubicBezTo>
                  <a:pt x="70557" y="13458"/>
                  <a:pt x="70551" y="13458"/>
                  <a:pt x="70545" y="13458"/>
                </a:cubicBezTo>
                <a:cubicBezTo>
                  <a:pt x="69225" y="13467"/>
                  <a:pt x="68066" y="14251"/>
                  <a:pt x="67567" y="15468"/>
                </a:cubicBezTo>
                <a:cubicBezTo>
                  <a:pt x="67355" y="15411"/>
                  <a:pt x="67142" y="15373"/>
                  <a:pt x="66922" y="15358"/>
                </a:cubicBezTo>
                <a:cubicBezTo>
                  <a:pt x="67481" y="13846"/>
                  <a:pt x="68927" y="12830"/>
                  <a:pt x="70541" y="12817"/>
                </a:cubicBezTo>
                <a:close/>
                <a:moveTo>
                  <a:pt x="86396" y="12817"/>
                </a:moveTo>
                <a:cubicBezTo>
                  <a:pt x="88021" y="12817"/>
                  <a:pt x="89471" y="13830"/>
                  <a:pt x="90034" y="15354"/>
                </a:cubicBezTo>
                <a:cubicBezTo>
                  <a:pt x="89814" y="15370"/>
                  <a:pt x="89597" y="15403"/>
                  <a:pt x="89389" y="15456"/>
                </a:cubicBezTo>
                <a:cubicBezTo>
                  <a:pt x="88889" y="14257"/>
                  <a:pt x="87694" y="13458"/>
                  <a:pt x="86390" y="13458"/>
                </a:cubicBezTo>
                <a:cubicBezTo>
                  <a:pt x="86384" y="13458"/>
                  <a:pt x="86378" y="13458"/>
                  <a:pt x="86371" y="13458"/>
                </a:cubicBezTo>
                <a:cubicBezTo>
                  <a:pt x="85056" y="13467"/>
                  <a:pt x="83892" y="14251"/>
                  <a:pt x="83393" y="15468"/>
                </a:cubicBezTo>
                <a:cubicBezTo>
                  <a:pt x="83186" y="15411"/>
                  <a:pt x="82969" y="15373"/>
                  <a:pt x="82752" y="15358"/>
                </a:cubicBezTo>
                <a:cubicBezTo>
                  <a:pt x="83308" y="13846"/>
                  <a:pt x="84758" y="12830"/>
                  <a:pt x="86371" y="12817"/>
                </a:cubicBezTo>
                <a:close/>
                <a:moveTo>
                  <a:pt x="7251" y="13528"/>
                </a:moveTo>
                <a:cubicBezTo>
                  <a:pt x="8521" y="13528"/>
                  <a:pt x="9685" y="14304"/>
                  <a:pt x="10175" y="15472"/>
                </a:cubicBezTo>
                <a:cubicBezTo>
                  <a:pt x="9963" y="15529"/>
                  <a:pt x="9754" y="15603"/>
                  <a:pt x="9554" y="15692"/>
                </a:cubicBezTo>
                <a:cubicBezTo>
                  <a:pt x="9154" y="14774"/>
                  <a:pt x="8259" y="14185"/>
                  <a:pt x="7251" y="14185"/>
                </a:cubicBezTo>
                <a:lnTo>
                  <a:pt x="7234" y="14185"/>
                </a:lnTo>
                <a:cubicBezTo>
                  <a:pt x="6229" y="14193"/>
                  <a:pt x="5331" y="14790"/>
                  <a:pt x="4939" y="15713"/>
                </a:cubicBezTo>
                <a:cubicBezTo>
                  <a:pt x="4739" y="15619"/>
                  <a:pt x="4531" y="15545"/>
                  <a:pt x="4318" y="15484"/>
                </a:cubicBezTo>
                <a:cubicBezTo>
                  <a:pt x="4808" y="14300"/>
                  <a:pt x="5944" y="13536"/>
                  <a:pt x="7230" y="13528"/>
                </a:cubicBezTo>
                <a:close/>
                <a:moveTo>
                  <a:pt x="23077" y="13528"/>
                </a:moveTo>
                <a:cubicBezTo>
                  <a:pt x="24352" y="13528"/>
                  <a:pt x="25515" y="14304"/>
                  <a:pt x="26005" y="15472"/>
                </a:cubicBezTo>
                <a:cubicBezTo>
                  <a:pt x="25790" y="15529"/>
                  <a:pt x="25581" y="15603"/>
                  <a:pt x="25381" y="15692"/>
                </a:cubicBezTo>
                <a:cubicBezTo>
                  <a:pt x="24981" y="14774"/>
                  <a:pt x="24086" y="14185"/>
                  <a:pt x="23081" y="14185"/>
                </a:cubicBezTo>
                <a:lnTo>
                  <a:pt x="23065" y="14185"/>
                </a:lnTo>
                <a:cubicBezTo>
                  <a:pt x="22056" y="14193"/>
                  <a:pt x="21162" y="14790"/>
                  <a:pt x="20766" y="15713"/>
                </a:cubicBezTo>
                <a:cubicBezTo>
                  <a:pt x="20570" y="15619"/>
                  <a:pt x="20361" y="15545"/>
                  <a:pt x="20148" y="15484"/>
                </a:cubicBezTo>
                <a:cubicBezTo>
                  <a:pt x="20639" y="14300"/>
                  <a:pt x="21775" y="13536"/>
                  <a:pt x="23061" y="13528"/>
                </a:cubicBezTo>
                <a:close/>
                <a:moveTo>
                  <a:pt x="38908" y="13528"/>
                </a:moveTo>
                <a:cubicBezTo>
                  <a:pt x="40178" y="13528"/>
                  <a:pt x="41342" y="14304"/>
                  <a:pt x="41832" y="15472"/>
                </a:cubicBezTo>
                <a:cubicBezTo>
                  <a:pt x="41620" y="15529"/>
                  <a:pt x="41411" y="15603"/>
                  <a:pt x="41211" y="15692"/>
                </a:cubicBezTo>
                <a:cubicBezTo>
                  <a:pt x="40812" y="14774"/>
                  <a:pt x="39917" y="14185"/>
                  <a:pt x="38908" y="14185"/>
                </a:cubicBezTo>
                <a:lnTo>
                  <a:pt x="38891" y="14185"/>
                </a:lnTo>
                <a:cubicBezTo>
                  <a:pt x="37887" y="14193"/>
                  <a:pt x="36989" y="14790"/>
                  <a:pt x="36597" y="15713"/>
                </a:cubicBezTo>
                <a:cubicBezTo>
                  <a:pt x="36396" y="15623"/>
                  <a:pt x="36188" y="15545"/>
                  <a:pt x="35975" y="15484"/>
                </a:cubicBezTo>
                <a:cubicBezTo>
                  <a:pt x="36465" y="14300"/>
                  <a:pt x="37601" y="13536"/>
                  <a:pt x="38887" y="13528"/>
                </a:cubicBezTo>
                <a:close/>
                <a:moveTo>
                  <a:pt x="54735" y="13528"/>
                </a:moveTo>
                <a:cubicBezTo>
                  <a:pt x="56009" y="13528"/>
                  <a:pt x="57172" y="14304"/>
                  <a:pt x="57663" y="15472"/>
                </a:cubicBezTo>
                <a:cubicBezTo>
                  <a:pt x="57446" y="15529"/>
                  <a:pt x="57242" y="15603"/>
                  <a:pt x="57038" y="15692"/>
                </a:cubicBezTo>
                <a:cubicBezTo>
                  <a:pt x="56637" y="14774"/>
                  <a:pt x="55743" y="14185"/>
                  <a:pt x="54739" y="14185"/>
                </a:cubicBezTo>
                <a:lnTo>
                  <a:pt x="54722" y="14185"/>
                </a:lnTo>
                <a:cubicBezTo>
                  <a:pt x="53713" y="14193"/>
                  <a:pt x="52819" y="14790"/>
                  <a:pt x="52422" y="15713"/>
                </a:cubicBezTo>
                <a:cubicBezTo>
                  <a:pt x="52226" y="15619"/>
                  <a:pt x="52018" y="15545"/>
                  <a:pt x="51806" y="15484"/>
                </a:cubicBezTo>
                <a:cubicBezTo>
                  <a:pt x="52296" y="14300"/>
                  <a:pt x="53432" y="13536"/>
                  <a:pt x="54718" y="13528"/>
                </a:cubicBezTo>
                <a:close/>
                <a:moveTo>
                  <a:pt x="70565" y="13528"/>
                </a:moveTo>
                <a:cubicBezTo>
                  <a:pt x="71836" y="13528"/>
                  <a:pt x="72999" y="14304"/>
                  <a:pt x="73489" y="15472"/>
                </a:cubicBezTo>
                <a:cubicBezTo>
                  <a:pt x="73277" y="15529"/>
                  <a:pt x="73069" y="15603"/>
                  <a:pt x="72869" y="15692"/>
                </a:cubicBezTo>
                <a:cubicBezTo>
                  <a:pt x="72467" y="14776"/>
                  <a:pt x="71578" y="14185"/>
                  <a:pt x="70569" y="14185"/>
                </a:cubicBezTo>
                <a:cubicBezTo>
                  <a:pt x="70562" y="14185"/>
                  <a:pt x="70555" y="14185"/>
                  <a:pt x="70549" y="14185"/>
                </a:cubicBezTo>
                <a:cubicBezTo>
                  <a:pt x="69544" y="14193"/>
                  <a:pt x="68645" y="14790"/>
                  <a:pt x="68253" y="15713"/>
                </a:cubicBezTo>
                <a:cubicBezTo>
                  <a:pt x="68053" y="15619"/>
                  <a:pt x="67845" y="15545"/>
                  <a:pt x="67632" y="15484"/>
                </a:cubicBezTo>
                <a:cubicBezTo>
                  <a:pt x="68123" y="14300"/>
                  <a:pt x="69258" y="13536"/>
                  <a:pt x="70545" y="13528"/>
                </a:cubicBezTo>
                <a:close/>
                <a:moveTo>
                  <a:pt x="86392" y="13528"/>
                </a:moveTo>
                <a:cubicBezTo>
                  <a:pt x="87666" y="13528"/>
                  <a:pt x="88830" y="14304"/>
                  <a:pt x="89320" y="15472"/>
                </a:cubicBezTo>
                <a:cubicBezTo>
                  <a:pt x="89103" y="15529"/>
                  <a:pt x="88899" y="15603"/>
                  <a:pt x="88695" y="15692"/>
                </a:cubicBezTo>
                <a:cubicBezTo>
                  <a:pt x="88295" y="14774"/>
                  <a:pt x="87401" y="14185"/>
                  <a:pt x="86396" y="14185"/>
                </a:cubicBezTo>
                <a:lnTo>
                  <a:pt x="86379" y="14185"/>
                </a:lnTo>
                <a:cubicBezTo>
                  <a:pt x="85371" y="14193"/>
                  <a:pt x="84476" y="14790"/>
                  <a:pt x="84080" y="15713"/>
                </a:cubicBezTo>
                <a:cubicBezTo>
                  <a:pt x="83884" y="15619"/>
                  <a:pt x="83676" y="15545"/>
                  <a:pt x="83463" y="15484"/>
                </a:cubicBezTo>
                <a:cubicBezTo>
                  <a:pt x="83953" y="14300"/>
                  <a:pt x="85088" y="13536"/>
                  <a:pt x="86375" y="13528"/>
                </a:cubicBezTo>
                <a:close/>
                <a:moveTo>
                  <a:pt x="15219" y="12817"/>
                </a:moveTo>
                <a:cubicBezTo>
                  <a:pt x="16845" y="12817"/>
                  <a:pt x="18295" y="13830"/>
                  <a:pt x="18858" y="15349"/>
                </a:cubicBezTo>
                <a:cubicBezTo>
                  <a:pt x="18638" y="15362"/>
                  <a:pt x="18421" y="15394"/>
                  <a:pt x="18209" y="15443"/>
                </a:cubicBezTo>
                <a:cubicBezTo>
                  <a:pt x="17698" y="14231"/>
                  <a:pt x="16534" y="13458"/>
                  <a:pt x="15219" y="13458"/>
                </a:cubicBezTo>
                <a:lnTo>
                  <a:pt x="15198" y="13458"/>
                </a:lnTo>
                <a:cubicBezTo>
                  <a:pt x="13892" y="13467"/>
                  <a:pt x="12728" y="14251"/>
                  <a:pt x="12225" y="15456"/>
                </a:cubicBezTo>
                <a:lnTo>
                  <a:pt x="12291" y="15484"/>
                </a:lnTo>
                <a:cubicBezTo>
                  <a:pt x="12781" y="14304"/>
                  <a:pt x="13920" y="13536"/>
                  <a:pt x="15198" y="13528"/>
                </a:cubicBezTo>
                <a:cubicBezTo>
                  <a:pt x="15205" y="13528"/>
                  <a:pt x="15212" y="13528"/>
                  <a:pt x="15218" y="13528"/>
                </a:cubicBezTo>
                <a:cubicBezTo>
                  <a:pt x="16501" y="13528"/>
                  <a:pt x="17640" y="14282"/>
                  <a:pt x="18139" y="15460"/>
                </a:cubicBezTo>
                <a:cubicBezTo>
                  <a:pt x="17923" y="15513"/>
                  <a:pt x="17715" y="15582"/>
                  <a:pt x="17515" y="15672"/>
                </a:cubicBezTo>
                <a:cubicBezTo>
                  <a:pt x="17106" y="14766"/>
                  <a:pt x="16212" y="14185"/>
                  <a:pt x="15219" y="14185"/>
                </a:cubicBezTo>
                <a:lnTo>
                  <a:pt x="15203" y="14185"/>
                </a:lnTo>
                <a:cubicBezTo>
                  <a:pt x="14190" y="14193"/>
                  <a:pt x="13287" y="14798"/>
                  <a:pt x="12900" y="15733"/>
                </a:cubicBezTo>
                <a:cubicBezTo>
                  <a:pt x="12487" y="15533"/>
                  <a:pt x="12042" y="15407"/>
                  <a:pt x="11576" y="15362"/>
                </a:cubicBezTo>
                <a:cubicBezTo>
                  <a:pt x="12131" y="13846"/>
                  <a:pt x="13577" y="12830"/>
                  <a:pt x="15194" y="12817"/>
                </a:cubicBezTo>
                <a:close/>
                <a:moveTo>
                  <a:pt x="31044" y="12817"/>
                </a:moveTo>
                <a:cubicBezTo>
                  <a:pt x="32670" y="12817"/>
                  <a:pt x="34124" y="13828"/>
                  <a:pt x="34689" y="15349"/>
                </a:cubicBezTo>
                <a:cubicBezTo>
                  <a:pt x="34469" y="15362"/>
                  <a:pt x="34248" y="15394"/>
                  <a:pt x="34035" y="15443"/>
                </a:cubicBezTo>
                <a:cubicBezTo>
                  <a:pt x="33528" y="14231"/>
                  <a:pt x="32365" y="13458"/>
                  <a:pt x="31050" y="13458"/>
                </a:cubicBezTo>
                <a:lnTo>
                  <a:pt x="31029" y="13458"/>
                </a:lnTo>
                <a:cubicBezTo>
                  <a:pt x="29722" y="13467"/>
                  <a:pt x="28554" y="14251"/>
                  <a:pt x="28052" y="15456"/>
                </a:cubicBezTo>
                <a:lnTo>
                  <a:pt x="28118" y="15484"/>
                </a:lnTo>
                <a:cubicBezTo>
                  <a:pt x="28608" y="14304"/>
                  <a:pt x="29751" y="13536"/>
                  <a:pt x="31029" y="13528"/>
                </a:cubicBezTo>
                <a:lnTo>
                  <a:pt x="31050" y="13528"/>
                </a:lnTo>
                <a:cubicBezTo>
                  <a:pt x="32333" y="13528"/>
                  <a:pt x="33468" y="14280"/>
                  <a:pt x="33970" y="15460"/>
                </a:cubicBezTo>
                <a:cubicBezTo>
                  <a:pt x="33754" y="15513"/>
                  <a:pt x="33545" y="15582"/>
                  <a:pt x="33341" y="15672"/>
                </a:cubicBezTo>
                <a:cubicBezTo>
                  <a:pt x="32936" y="14766"/>
                  <a:pt x="32042" y="14185"/>
                  <a:pt x="31050" y="14185"/>
                </a:cubicBezTo>
                <a:lnTo>
                  <a:pt x="31034" y="14185"/>
                </a:lnTo>
                <a:cubicBezTo>
                  <a:pt x="30020" y="14193"/>
                  <a:pt x="29117" y="14798"/>
                  <a:pt x="28725" y="15733"/>
                </a:cubicBezTo>
                <a:cubicBezTo>
                  <a:pt x="28318" y="15533"/>
                  <a:pt x="27868" y="15407"/>
                  <a:pt x="27407" y="15362"/>
                </a:cubicBezTo>
                <a:cubicBezTo>
                  <a:pt x="27962" y="13846"/>
                  <a:pt x="29404" y="12830"/>
                  <a:pt x="31025" y="12817"/>
                </a:cubicBezTo>
                <a:cubicBezTo>
                  <a:pt x="31031" y="12817"/>
                  <a:pt x="31038" y="12817"/>
                  <a:pt x="31044" y="12817"/>
                </a:cubicBezTo>
                <a:close/>
                <a:moveTo>
                  <a:pt x="46876" y="12817"/>
                </a:moveTo>
                <a:cubicBezTo>
                  <a:pt x="48501" y="12817"/>
                  <a:pt x="49952" y="13830"/>
                  <a:pt x="50516" y="15349"/>
                </a:cubicBezTo>
                <a:cubicBezTo>
                  <a:pt x="50426" y="15354"/>
                  <a:pt x="50335" y="15362"/>
                  <a:pt x="50246" y="15373"/>
                </a:cubicBezTo>
                <a:cubicBezTo>
                  <a:pt x="50115" y="15390"/>
                  <a:pt x="49988" y="15415"/>
                  <a:pt x="49866" y="15443"/>
                </a:cubicBezTo>
                <a:cubicBezTo>
                  <a:pt x="49359" y="14231"/>
                  <a:pt x="48192" y="13458"/>
                  <a:pt x="46876" y="13458"/>
                </a:cubicBezTo>
                <a:lnTo>
                  <a:pt x="46856" y="13458"/>
                </a:lnTo>
                <a:cubicBezTo>
                  <a:pt x="45549" y="13467"/>
                  <a:pt x="44384" y="14251"/>
                  <a:pt x="43883" y="15456"/>
                </a:cubicBezTo>
                <a:lnTo>
                  <a:pt x="43948" y="15484"/>
                </a:lnTo>
                <a:cubicBezTo>
                  <a:pt x="44438" y="14304"/>
                  <a:pt x="45577" y="13536"/>
                  <a:pt x="46856" y="13528"/>
                </a:cubicBezTo>
                <a:cubicBezTo>
                  <a:pt x="46862" y="13528"/>
                  <a:pt x="46869" y="13528"/>
                  <a:pt x="46876" y="13528"/>
                </a:cubicBezTo>
                <a:cubicBezTo>
                  <a:pt x="48162" y="13528"/>
                  <a:pt x="49297" y="14282"/>
                  <a:pt x="49796" y="15460"/>
                </a:cubicBezTo>
                <a:cubicBezTo>
                  <a:pt x="49580" y="15513"/>
                  <a:pt x="49372" y="15582"/>
                  <a:pt x="49172" y="15672"/>
                </a:cubicBezTo>
                <a:cubicBezTo>
                  <a:pt x="48763" y="14766"/>
                  <a:pt x="47869" y="14185"/>
                  <a:pt x="46876" y="14185"/>
                </a:cubicBezTo>
                <a:lnTo>
                  <a:pt x="46860" y="14185"/>
                </a:lnTo>
                <a:cubicBezTo>
                  <a:pt x="45847" y="14193"/>
                  <a:pt x="44944" y="14798"/>
                  <a:pt x="44556" y="15733"/>
                </a:cubicBezTo>
                <a:cubicBezTo>
                  <a:pt x="44144" y="15533"/>
                  <a:pt x="43698" y="15407"/>
                  <a:pt x="43233" y="15362"/>
                </a:cubicBezTo>
                <a:cubicBezTo>
                  <a:pt x="43788" y="13846"/>
                  <a:pt x="45234" y="12830"/>
                  <a:pt x="46852" y="12817"/>
                </a:cubicBezTo>
                <a:close/>
                <a:moveTo>
                  <a:pt x="62707" y="12817"/>
                </a:moveTo>
                <a:cubicBezTo>
                  <a:pt x="64328" y="12817"/>
                  <a:pt x="65783" y="13830"/>
                  <a:pt x="66346" y="15349"/>
                </a:cubicBezTo>
                <a:cubicBezTo>
                  <a:pt x="66126" y="15362"/>
                  <a:pt x="65905" y="15394"/>
                  <a:pt x="65693" y="15443"/>
                </a:cubicBezTo>
                <a:cubicBezTo>
                  <a:pt x="65186" y="14231"/>
                  <a:pt x="64022" y="13458"/>
                  <a:pt x="62707" y="13458"/>
                </a:cubicBezTo>
                <a:lnTo>
                  <a:pt x="62686" y="13458"/>
                </a:lnTo>
                <a:cubicBezTo>
                  <a:pt x="61380" y="13467"/>
                  <a:pt x="60211" y="14251"/>
                  <a:pt x="59709" y="15456"/>
                </a:cubicBezTo>
                <a:lnTo>
                  <a:pt x="59774" y="15484"/>
                </a:lnTo>
                <a:cubicBezTo>
                  <a:pt x="60264" y="14304"/>
                  <a:pt x="61408" y="13536"/>
                  <a:pt x="62686" y="13528"/>
                </a:cubicBezTo>
                <a:lnTo>
                  <a:pt x="62707" y="13528"/>
                </a:lnTo>
                <a:cubicBezTo>
                  <a:pt x="63989" y="13528"/>
                  <a:pt x="65125" y="14280"/>
                  <a:pt x="65627" y="15460"/>
                </a:cubicBezTo>
                <a:cubicBezTo>
                  <a:pt x="65410" y="15513"/>
                  <a:pt x="65202" y="15582"/>
                  <a:pt x="64999" y="15672"/>
                </a:cubicBezTo>
                <a:cubicBezTo>
                  <a:pt x="64594" y="14766"/>
                  <a:pt x="63700" y="14185"/>
                  <a:pt x="62707" y="14185"/>
                </a:cubicBezTo>
                <a:lnTo>
                  <a:pt x="62690" y="14185"/>
                </a:lnTo>
                <a:cubicBezTo>
                  <a:pt x="61678" y="14193"/>
                  <a:pt x="60775" y="14798"/>
                  <a:pt x="60387" y="15733"/>
                </a:cubicBezTo>
                <a:cubicBezTo>
                  <a:pt x="59975" y="15533"/>
                  <a:pt x="59525" y="15407"/>
                  <a:pt x="59063" y="15362"/>
                </a:cubicBezTo>
                <a:cubicBezTo>
                  <a:pt x="59619" y="13846"/>
                  <a:pt x="61065" y="12830"/>
                  <a:pt x="62682" y="12817"/>
                </a:cubicBezTo>
                <a:close/>
                <a:moveTo>
                  <a:pt x="78534" y="12817"/>
                </a:moveTo>
                <a:cubicBezTo>
                  <a:pt x="80159" y="12817"/>
                  <a:pt x="81608" y="13830"/>
                  <a:pt x="82172" y="15349"/>
                </a:cubicBezTo>
                <a:cubicBezTo>
                  <a:pt x="81952" y="15362"/>
                  <a:pt x="81736" y="15394"/>
                  <a:pt x="81523" y="15443"/>
                </a:cubicBezTo>
                <a:cubicBezTo>
                  <a:pt x="81016" y="14231"/>
                  <a:pt x="79849" y="13458"/>
                  <a:pt x="78534" y="13458"/>
                </a:cubicBezTo>
                <a:lnTo>
                  <a:pt x="78513" y="13458"/>
                </a:lnTo>
                <a:cubicBezTo>
                  <a:pt x="77206" y="13467"/>
                  <a:pt x="76042" y="14251"/>
                  <a:pt x="75540" y="15456"/>
                </a:cubicBezTo>
                <a:lnTo>
                  <a:pt x="75605" y="15484"/>
                </a:lnTo>
                <a:cubicBezTo>
                  <a:pt x="76095" y="14304"/>
                  <a:pt x="77235" y="13536"/>
                  <a:pt x="78513" y="13528"/>
                </a:cubicBezTo>
                <a:lnTo>
                  <a:pt x="78534" y="13528"/>
                </a:lnTo>
                <a:cubicBezTo>
                  <a:pt x="79820" y="13528"/>
                  <a:pt x="80956" y="14280"/>
                  <a:pt x="81454" y="15460"/>
                </a:cubicBezTo>
                <a:cubicBezTo>
                  <a:pt x="81237" y="15513"/>
                  <a:pt x="81029" y="15582"/>
                  <a:pt x="80829" y="15672"/>
                </a:cubicBezTo>
                <a:cubicBezTo>
                  <a:pt x="80423" y="14767"/>
                  <a:pt x="79530" y="14185"/>
                  <a:pt x="78537" y="14185"/>
                </a:cubicBezTo>
                <a:cubicBezTo>
                  <a:pt x="78530" y="14185"/>
                  <a:pt x="78523" y="14185"/>
                  <a:pt x="78517" y="14185"/>
                </a:cubicBezTo>
                <a:cubicBezTo>
                  <a:pt x="77504" y="14193"/>
                  <a:pt x="76601" y="14798"/>
                  <a:pt x="76213" y="15733"/>
                </a:cubicBezTo>
                <a:cubicBezTo>
                  <a:pt x="75801" y="15533"/>
                  <a:pt x="75356" y="15407"/>
                  <a:pt x="74890" y="15362"/>
                </a:cubicBezTo>
                <a:cubicBezTo>
                  <a:pt x="75446" y="13846"/>
                  <a:pt x="76892" y="12830"/>
                  <a:pt x="78509" y="12817"/>
                </a:cubicBezTo>
                <a:close/>
                <a:moveTo>
                  <a:pt x="94364" y="12817"/>
                </a:moveTo>
                <a:cubicBezTo>
                  <a:pt x="95985" y="12817"/>
                  <a:pt x="97439" y="13830"/>
                  <a:pt x="98003" y="15349"/>
                </a:cubicBezTo>
                <a:cubicBezTo>
                  <a:pt x="97782" y="15362"/>
                  <a:pt x="97562" y="15394"/>
                  <a:pt x="97350" y="15443"/>
                </a:cubicBezTo>
                <a:cubicBezTo>
                  <a:pt x="96843" y="14231"/>
                  <a:pt x="95680" y="13458"/>
                  <a:pt x="94364" y="13458"/>
                </a:cubicBezTo>
                <a:lnTo>
                  <a:pt x="94344" y="13458"/>
                </a:lnTo>
                <a:cubicBezTo>
                  <a:pt x="93037" y="13467"/>
                  <a:pt x="91868" y="14251"/>
                  <a:pt x="91367" y="15456"/>
                </a:cubicBezTo>
                <a:lnTo>
                  <a:pt x="91431" y="15484"/>
                </a:lnTo>
                <a:cubicBezTo>
                  <a:pt x="91921" y="14304"/>
                  <a:pt x="93065" y="13536"/>
                  <a:pt x="94344" y="13528"/>
                </a:cubicBezTo>
                <a:lnTo>
                  <a:pt x="94364" y="13528"/>
                </a:lnTo>
                <a:cubicBezTo>
                  <a:pt x="95646" y="13528"/>
                  <a:pt x="96782" y="14280"/>
                  <a:pt x="97284" y="15460"/>
                </a:cubicBezTo>
                <a:cubicBezTo>
                  <a:pt x="97068" y="15513"/>
                  <a:pt x="96860" y="15582"/>
                  <a:pt x="96655" y="15672"/>
                </a:cubicBezTo>
                <a:cubicBezTo>
                  <a:pt x="96251" y="14766"/>
                  <a:pt x="95356" y="14185"/>
                  <a:pt x="94364" y="14185"/>
                </a:cubicBezTo>
                <a:lnTo>
                  <a:pt x="94347" y="14185"/>
                </a:lnTo>
                <a:cubicBezTo>
                  <a:pt x="93335" y="14193"/>
                  <a:pt x="92432" y="14798"/>
                  <a:pt x="92044" y="15733"/>
                </a:cubicBezTo>
                <a:cubicBezTo>
                  <a:pt x="91631" y="15533"/>
                  <a:pt x="91182" y="15407"/>
                  <a:pt x="90721" y="15362"/>
                </a:cubicBezTo>
                <a:cubicBezTo>
                  <a:pt x="91276" y="13846"/>
                  <a:pt x="92722" y="12830"/>
                  <a:pt x="94340" y="12817"/>
                </a:cubicBezTo>
                <a:close/>
                <a:moveTo>
                  <a:pt x="7251" y="14255"/>
                </a:moveTo>
                <a:cubicBezTo>
                  <a:pt x="8231" y="14255"/>
                  <a:pt x="9101" y="14827"/>
                  <a:pt x="9489" y="15725"/>
                </a:cubicBezTo>
                <a:cubicBezTo>
                  <a:pt x="9301" y="15811"/>
                  <a:pt x="9121" y="15918"/>
                  <a:pt x="8949" y="16035"/>
                </a:cubicBezTo>
                <a:cubicBezTo>
                  <a:pt x="8676" y="15337"/>
                  <a:pt x="8002" y="14876"/>
                  <a:pt x="7251" y="14876"/>
                </a:cubicBezTo>
                <a:lnTo>
                  <a:pt x="7239" y="14876"/>
                </a:lnTo>
                <a:cubicBezTo>
                  <a:pt x="6483" y="14879"/>
                  <a:pt x="5805" y="15354"/>
                  <a:pt x="5539" y="16065"/>
                </a:cubicBezTo>
                <a:cubicBezTo>
                  <a:pt x="5368" y="15942"/>
                  <a:pt x="5188" y="15835"/>
                  <a:pt x="5000" y="15746"/>
                </a:cubicBezTo>
                <a:cubicBezTo>
                  <a:pt x="5384" y="14843"/>
                  <a:pt x="6254" y="14263"/>
                  <a:pt x="7234" y="14255"/>
                </a:cubicBezTo>
                <a:close/>
                <a:moveTo>
                  <a:pt x="23081" y="14255"/>
                </a:moveTo>
                <a:cubicBezTo>
                  <a:pt x="24058" y="14255"/>
                  <a:pt x="24932" y="14827"/>
                  <a:pt x="25319" y="15725"/>
                </a:cubicBezTo>
                <a:cubicBezTo>
                  <a:pt x="25132" y="15811"/>
                  <a:pt x="24952" y="15918"/>
                  <a:pt x="24780" y="16035"/>
                </a:cubicBezTo>
                <a:cubicBezTo>
                  <a:pt x="24507" y="15337"/>
                  <a:pt x="23833" y="14876"/>
                  <a:pt x="23077" y="14876"/>
                </a:cubicBezTo>
                <a:lnTo>
                  <a:pt x="23070" y="14876"/>
                </a:lnTo>
                <a:cubicBezTo>
                  <a:pt x="22310" y="14879"/>
                  <a:pt x="21632" y="15354"/>
                  <a:pt x="21370" y="16065"/>
                </a:cubicBezTo>
                <a:cubicBezTo>
                  <a:pt x="21198" y="15942"/>
                  <a:pt x="21019" y="15835"/>
                  <a:pt x="20831" y="15741"/>
                </a:cubicBezTo>
                <a:cubicBezTo>
                  <a:pt x="21211" y="14843"/>
                  <a:pt x="22084" y="14263"/>
                  <a:pt x="23065" y="14255"/>
                </a:cubicBezTo>
                <a:close/>
                <a:moveTo>
                  <a:pt x="38908" y="14255"/>
                </a:moveTo>
                <a:cubicBezTo>
                  <a:pt x="39888" y="14255"/>
                  <a:pt x="40758" y="14827"/>
                  <a:pt x="41146" y="15725"/>
                </a:cubicBezTo>
                <a:cubicBezTo>
                  <a:pt x="40959" y="15811"/>
                  <a:pt x="40778" y="15918"/>
                  <a:pt x="40607" y="16035"/>
                </a:cubicBezTo>
                <a:cubicBezTo>
                  <a:pt x="40333" y="15337"/>
                  <a:pt x="39660" y="14876"/>
                  <a:pt x="38908" y="14876"/>
                </a:cubicBezTo>
                <a:lnTo>
                  <a:pt x="38895" y="14876"/>
                </a:lnTo>
                <a:cubicBezTo>
                  <a:pt x="38140" y="14879"/>
                  <a:pt x="37462" y="15354"/>
                  <a:pt x="37196" y="16065"/>
                </a:cubicBezTo>
                <a:cubicBezTo>
                  <a:pt x="37025" y="15942"/>
                  <a:pt x="36846" y="15835"/>
                  <a:pt x="36657" y="15746"/>
                </a:cubicBezTo>
                <a:cubicBezTo>
                  <a:pt x="37042" y="14843"/>
                  <a:pt x="37911" y="14263"/>
                  <a:pt x="38891" y="14255"/>
                </a:cubicBezTo>
                <a:close/>
                <a:moveTo>
                  <a:pt x="54739" y="14255"/>
                </a:moveTo>
                <a:cubicBezTo>
                  <a:pt x="55715" y="14255"/>
                  <a:pt x="56588" y="14827"/>
                  <a:pt x="56976" y="15725"/>
                </a:cubicBezTo>
                <a:cubicBezTo>
                  <a:pt x="56789" y="15811"/>
                  <a:pt x="56609" y="15918"/>
                  <a:pt x="56437" y="16035"/>
                </a:cubicBezTo>
                <a:cubicBezTo>
                  <a:pt x="56164" y="15337"/>
                  <a:pt x="55490" y="14876"/>
                  <a:pt x="54735" y="14876"/>
                </a:cubicBezTo>
                <a:lnTo>
                  <a:pt x="54726" y="14876"/>
                </a:lnTo>
                <a:cubicBezTo>
                  <a:pt x="53966" y="14879"/>
                  <a:pt x="53289" y="15354"/>
                  <a:pt x="53027" y="16065"/>
                </a:cubicBezTo>
                <a:cubicBezTo>
                  <a:pt x="52856" y="15942"/>
                  <a:pt x="52676" y="15835"/>
                  <a:pt x="52488" y="15741"/>
                </a:cubicBezTo>
                <a:cubicBezTo>
                  <a:pt x="52868" y="14843"/>
                  <a:pt x="53742" y="14263"/>
                  <a:pt x="54722" y="14255"/>
                </a:cubicBezTo>
                <a:close/>
                <a:moveTo>
                  <a:pt x="70565" y="14255"/>
                </a:moveTo>
                <a:cubicBezTo>
                  <a:pt x="71545" y="14255"/>
                  <a:pt x="72415" y="14827"/>
                  <a:pt x="72803" y="15725"/>
                </a:cubicBezTo>
                <a:cubicBezTo>
                  <a:pt x="72615" y="15811"/>
                  <a:pt x="72436" y="15918"/>
                  <a:pt x="72264" y="16035"/>
                </a:cubicBezTo>
                <a:cubicBezTo>
                  <a:pt x="71991" y="15337"/>
                  <a:pt x="71316" y="14876"/>
                  <a:pt x="70565" y="14876"/>
                </a:cubicBezTo>
                <a:lnTo>
                  <a:pt x="70553" y="14876"/>
                </a:lnTo>
                <a:cubicBezTo>
                  <a:pt x="69797" y="14879"/>
                  <a:pt x="69119" y="15354"/>
                  <a:pt x="68854" y="16065"/>
                </a:cubicBezTo>
                <a:cubicBezTo>
                  <a:pt x="68682" y="15942"/>
                  <a:pt x="68503" y="15835"/>
                  <a:pt x="68315" y="15741"/>
                </a:cubicBezTo>
                <a:cubicBezTo>
                  <a:pt x="68699" y="14843"/>
                  <a:pt x="69568" y="14263"/>
                  <a:pt x="70549" y="14255"/>
                </a:cubicBezTo>
                <a:close/>
                <a:moveTo>
                  <a:pt x="86396" y="14255"/>
                </a:moveTo>
                <a:cubicBezTo>
                  <a:pt x="87372" y="14255"/>
                  <a:pt x="88246" y="14827"/>
                  <a:pt x="88634" y="15725"/>
                </a:cubicBezTo>
                <a:cubicBezTo>
                  <a:pt x="88446" y="15811"/>
                  <a:pt x="88266" y="15918"/>
                  <a:pt x="88095" y="16035"/>
                </a:cubicBezTo>
                <a:cubicBezTo>
                  <a:pt x="87821" y="15337"/>
                  <a:pt x="87147" y="14876"/>
                  <a:pt x="86392" y="14876"/>
                </a:cubicBezTo>
                <a:lnTo>
                  <a:pt x="86383" y="14876"/>
                </a:lnTo>
                <a:cubicBezTo>
                  <a:pt x="85623" y="14879"/>
                  <a:pt x="84946" y="15354"/>
                  <a:pt x="84684" y="16065"/>
                </a:cubicBezTo>
                <a:cubicBezTo>
                  <a:pt x="84513" y="15942"/>
                  <a:pt x="84333" y="15835"/>
                  <a:pt x="84145" y="15741"/>
                </a:cubicBezTo>
                <a:cubicBezTo>
                  <a:pt x="84525" y="14843"/>
                  <a:pt x="85399" y="14263"/>
                  <a:pt x="86379" y="14255"/>
                </a:cubicBezTo>
                <a:close/>
                <a:moveTo>
                  <a:pt x="15213" y="14255"/>
                </a:moveTo>
                <a:cubicBezTo>
                  <a:pt x="16181" y="14255"/>
                  <a:pt x="17054" y="14818"/>
                  <a:pt x="17449" y="15701"/>
                </a:cubicBezTo>
                <a:cubicBezTo>
                  <a:pt x="17262" y="15786"/>
                  <a:pt x="17077" y="15888"/>
                  <a:pt x="16906" y="16003"/>
                </a:cubicBezTo>
                <a:cubicBezTo>
                  <a:pt x="16628" y="15324"/>
                  <a:pt x="15954" y="14876"/>
                  <a:pt x="15219" y="14876"/>
                </a:cubicBezTo>
                <a:lnTo>
                  <a:pt x="15207" y="14876"/>
                </a:lnTo>
                <a:cubicBezTo>
                  <a:pt x="14435" y="14879"/>
                  <a:pt x="13752" y="15366"/>
                  <a:pt x="13500" y="16093"/>
                </a:cubicBezTo>
                <a:cubicBezTo>
                  <a:pt x="13328" y="15967"/>
                  <a:pt x="13149" y="15860"/>
                  <a:pt x="12960" y="15766"/>
                </a:cubicBezTo>
                <a:cubicBezTo>
                  <a:pt x="13341" y="14855"/>
                  <a:pt x="14218" y="14263"/>
                  <a:pt x="15203" y="14255"/>
                </a:cubicBezTo>
                <a:cubicBezTo>
                  <a:pt x="15207" y="14255"/>
                  <a:pt x="15210" y="14255"/>
                  <a:pt x="15213" y="14255"/>
                </a:cubicBezTo>
                <a:close/>
                <a:moveTo>
                  <a:pt x="31044" y="14255"/>
                </a:moveTo>
                <a:cubicBezTo>
                  <a:pt x="32011" y="14255"/>
                  <a:pt x="32885" y="14818"/>
                  <a:pt x="33280" y="15701"/>
                </a:cubicBezTo>
                <a:cubicBezTo>
                  <a:pt x="33087" y="15786"/>
                  <a:pt x="32908" y="15888"/>
                  <a:pt x="32736" y="16003"/>
                </a:cubicBezTo>
                <a:cubicBezTo>
                  <a:pt x="32456" y="15324"/>
                  <a:pt x="31779" y="14876"/>
                  <a:pt x="31047" y="14876"/>
                </a:cubicBezTo>
                <a:cubicBezTo>
                  <a:pt x="31044" y="14876"/>
                  <a:pt x="31041" y="14876"/>
                  <a:pt x="31038" y="14876"/>
                </a:cubicBezTo>
                <a:cubicBezTo>
                  <a:pt x="30261" y="14879"/>
                  <a:pt x="29583" y="15366"/>
                  <a:pt x="29326" y="16093"/>
                </a:cubicBezTo>
                <a:cubicBezTo>
                  <a:pt x="29159" y="15967"/>
                  <a:pt x="28979" y="15860"/>
                  <a:pt x="28791" y="15766"/>
                </a:cubicBezTo>
                <a:cubicBezTo>
                  <a:pt x="29166" y="14855"/>
                  <a:pt x="30045" y="14263"/>
                  <a:pt x="31034" y="14255"/>
                </a:cubicBezTo>
                <a:cubicBezTo>
                  <a:pt x="31037" y="14255"/>
                  <a:pt x="31041" y="14255"/>
                  <a:pt x="31044" y="14255"/>
                </a:cubicBezTo>
                <a:close/>
                <a:moveTo>
                  <a:pt x="46870" y="14255"/>
                </a:moveTo>
                <a:cubicBezTo>
                  <a:pt x="47838" y="14255"/>
                  <a:pt x="48712" y="14818"/>
                  <a:pt x="49106" y="15701"/>
                </a:cubicBezTo>
                <a:cubicBezTo>
                  <a:pt x="48918" y="15786"/>
                  <a:pt x="48739" y="15888"/>
                  <a:pt x="48563" y="16003"/>
                </a:cubicBezTo>
                <a:cubicBezTo>
                  <a:pt x="48286" y="15324"/>
                  <a:pt x="47611" y="14876"/>
                  <a:pt x="46876" y="14876"/>
                </a:cubicBezTo>
                <a:lnTo>
                  <a:pt x="46864" y="14876"/>
                </a:lnTo>
                <a:cubicBezTo>
                  <a:pt x="46092" y="14879"/>
                  <a:pt x="45410" y="15366"/>
                  <a:pt x="45157" y="16093"/>
                </a:cubicBezTo>
                <a:cubicBezTo>
                  <a:pt x="44985" y="15967"/>
                  <a:pt x="44806" y="15860"/>
                  <a:pt x="44618" y="15766"/>
                </a:cubicBezTo>
                <a:cubicBezTo>
                  <a:pt x="44997" y="14855"/>
                  <a:pt x="45875" y="14263"/>
                  <a:pt x="46860" y="14255"/>
                </a:cubicBezTo>
                <a:cubicBezTo>
                  <a:pt x="46863" y="14255"/>
                  <a:pt x="46866" y="14255"/>
                  <a:pt x="46870" y="14255"/>
                </a:cubicBezTo>
                <a:close/>
                <a:moveTo>
                  <a:pt x="62707" y="14255"/>
                </a:moveTo>
                <a:cubicBezTo>
                  <a:pt x="63670" y="14255"/>
                  <a:pt x="64541" y="14819"/>
                  <a:pt x="64937" y="15701"/>
                </a:cubicBezTo>
                <a:cubicBezTo>
                  <a:pt x="64745" y="15786"/>
                  <a:pt x="64565" y="15888"/>
                  <a:pt x="64394" y="16003"/>
                </a:cubicBezTo>
                <a:cubicBezTo>
                  <a:pt x="64114" y="15326"/>
                  <a:pt x="63446" y="14875"/>
                  <a:pt x="62714" y="14875"/>
                </a:cubicBezTo>
                <a:cubicBezTo>
                  <a:pt x="62708" y="14875"/>
                  <a:pt x="62701" y="14875"/>
                  <a:pt x="62695" y="14876"/>
                </a:cubicBezTo>
                <a:cubicBezTo>
                  <a:pt x="61919" y="14879"/>
                  <a:pt x="61240" y="15366"/>
                  <a:pt x="60984" y="16093"/>
                </a:cubicBezTo>
                <a:cubicBezTo>
                  <a:pt x="60816" y="15967"/>
                  <a:pt x="60637" y="15860"/>
                  <a:pt x="60448" y="15766"/>
                </a:cubicBezTo>
                <a:cubicBezTo>
                  <a:pt x="60824" y="14855"/>
                  <a:pt x="61702" y="14263"/>
                  <a:pt x="62690" y="14255"/>
                </a:cubicBezTo>
                <a:close/>
                <a:moveTo>
                  <a:pt x="78534" y="14255"/>
                </a:moveTo>
                <a:cubicBezTo>
                  <a:pt x="79501" y="14255"/>
                  <a:pt x="80371" y="14819"/>
                  <a:pt x="80764" y="15701"/>
                </a:cubicBezTo>
                <a:cubicBezTo>
                  <a:pt x="80575" y="15786"/>
                  <a:pt x="80396" y="15888"/>
                  <a:pt x="80220" y="16003"/>
                </a:cubicBezTo>
                <a:cubicBezTo>
                  <a:pt x="79942" y="15324"/>
                  <a:pt x="79269" y="14876"/>
                  <a:pt x="78534" y="14876"/>
                </a:cubicBezTo>
                <a:lnTo>
                  <a:pt x="78521" y="14876"/>
                </a:lnTo>
                <a:cubicBezTo>
                  <a:pt x="77749" y="14879"/>
                  <a:pt x="77067" y="15366"/>
                  <a:pt x="76814" y="16093"/>
                </a:cubicBezTo>
                <a:cubicBezTo>
                  <a:pt x="76643" y="15967"/>
                  <a:pt x="76462" y="15860"/>
                  <a:pt x="76275" y="15766"/>
                </a:cubicBezTo>
                <a:cubicBezTo>
                  <a:pt x="76654" y="14855"/>
                  <a:pt x="77533" y="14263"/>
                  <a:pt x="78517" y="14255"/>
                </a:cubicBezTo>
                <a:close/>
                <a:moveTo>
                  <a:pt x="94364" y="14255"/>
                </a:moveTo>
                <a:cubicBezTo>
                  <a:pt x="95328" y="14255"/>
                  <a:pt x="96198" y="14819"/>
                  <a:pt x="96594" y="15701"/>
                </a:cubicBezTo>
                <a:cubicBezTo>
                  <a:pt x="96402" y="15786"/>
                  <a:pt x="96223" y="15888"/>
                  <a:pt x="96051" y="16003"/>
                </a:cubicBezTo>
                <a:cubicBezTo>
                  <a:pt x="95771" y="15326"/>
                  <a:pt x="95098" y="14875"/>
                  <a:pt x="94370" y="14875"/>
                </a:cubicBezTo>
                <a:cubicBezTo>
                  <a:pt x="94364" y="14875"/>
                  <a:pt x="94358" y="14875"/>
                  <a:pt x="94351" y="14876"/>
                </a:cubicBezTo>
                <a:cubicBezTo>
                  <a:pt x="93576" y="14879"/>
                  <a:pt x="92898" y="15366"/>
                  <a:pt x="92641" y="16093"/>
                </a:cubicBezTo>
                <a:cubicBezTo>
                  <a:pt x="92473" y="15967"/>
                  <a:pt x="92293" y="15860"/>
                  <a:pt x="92106" y="15766"/>
                </a:cubicBezTo>
                <a:cubicBezTo>
                  <a:pt x="92481" y="14855"/>
                  <a:pt x="93359" y="14263"/>
                  <a:pt x="94347" y="14255"/>
                </a:cubicBezTo>
                <a:close/>
                <a:moveTo>
                  <a:pt x="7248" y="14945"/>
                </a:moveTo>
                <a:cubicBezTo>
                  <a:pt x="7980" y="14945"/>
                  <a:pt x="8632" y="15397"/>
                  <a:pt x="8893" y="16076"/>
                </a:cubicBezTo>
                <a:cubicBezTo>
                  <a:pt x="8734" y="16187"/>
                  <a:pt x="8587" y="16310"/>
                  <a:pt x="8444" y="16444"/>
                </a:cubicBezTo>
                <a:cubicBezTo>
                  <a:pt x="8325" y="15888"/>
                  <a:pt x="7827" y="15476"/>
                  <a:pt x="7251" y="15476"/>
                </a:cubicBezTo>
                <a:lnTo>
                  <a:pt x="7243" y="15476"/>
                </a:lnTo>
                <a:cubicBezTo>
                  <a:pt x="6646" y="15480"/>
                  <a:pt x="6148" y="15909"/>
                  <a:pt x="6046" y="16489"/>
                </a:cubicBezTo>
                <a:cubicBezTo>
                  <a:pt x="5907" y="16350"/>
                  <a:pt x="5756" y="16219"/>
                  <a:pt x="5601" y="16105"/>
                </a:cubicBezTo>
                <a:cubicBezTo>
                  <a:pt x="5846" y="15415"/>
                  <a:pt x="6504" y="14949"/>
                  <a:pt x="7239" y="14945"/>
                </a:cubicBezTo>
                <a:cubicBezTo>
                  <a:pt x="7242" y="14945"/>
                  <a:pt x="7245" y="14945"/>
                  <a:pt x="7248" y="14945"/>
                </a:cubicBezTo>
                <a:close/>
                <a:moveTo>
                  <a:pt x="23079" y="14945"/>
                </a:moveTo>
                <a:cubicBezTo>
                  <a:pt x="23810" y="14945"/>
                  <a:pt x="24463" y="15397"/>
                  <a:pt x="24719" y="16076"/>
                </a:cubicBezTo>
                <a:cubicBezTo>
                  <a:pt x="24564" y="16187"/>
                  <a:pt x="24412" y="16310"/>
                  <a:pt x="24274" y="16444"/>
                </a:cubicBezTo>
                <a:cubicBezTo>
                  <a:pt x="24156" y="15888"/>
                  <a:pt x="23653" y="15476"/>
                  <a:pt x="23077" y="15476"/>
                </a:cubicBezTo>
                <a:lnTo>
                  <a:pt x="23073" y="15476"/>
                </a:lnTo>
                <a:cubicBezTo>
                  <a:pt x="22476" y="15480"/>
                  <a:pt x="21975" y="15909"/>
                  <a:pt x="21877" y="16489"/>
                </a:cubicBezTo>
                <a:cubicBezTo>
                  <a:pt x="21733" y="16350"/>
                  <a:pt x="21586" y="16219"/>
                  <a:pt x="21428" y="16105"/>
                </a:cubicBezTo>
                <a:cubicBezTo>
                  <a:pt x="21677" y="15415"/>
                  <a:pt x="22334" y="14949"/>
                  <a:pt x="23070" y="14945"/>
                </a:cubicBezTo>
                <a:cubicBezTo>
                  <a:pt x="23073" y="14945"/>
                  <a:pt x="23076" y="14945"/>
                  <a:pt x="23079" y="14945"/>
                </a:cubicBezTo>
                <a:close/>
                <a:moveTo>
                  <a:pt x="38905" y="14945"/>
                </a:moveTo>
                <a:cubicBezTo>
                  <a:pt x="39636" y="14945"/>
                  <a:pt x="40289" y="15397"/>
                  <a:pt x="40550" y="16076"/>
                </a:cubicBezTo>
                <a:cubicBezTo>
                  <a:pt x="40390" y="16187"/>
                  <a:pt x="40243" y="16310"/>
                  <a:pt x="40101" y="16444"/>
                </a:cubicBezTo>
                <a:cubicBezTo>
                  <a:pt x="39982" y="15888"/>
                  <a:pt x="39483" y="15476"/>
                  <a:pt x="38908" y="15476"/>
                </a:cubicBezTo>
                <a:lnTo>
                  <a:pt x="38900" y="15476"/>
                </a:lnTo>
                <a:cubicBezTo>
                  <a:pt x="38303" y="15480"/>
                  <a:pt x="37805" y="15909"/>
                  <a:pt x="37703" y="16489"/>
                </a:cubicBezTo>
                <a:cubicBezTo>
                  <a:pt x="37564" y="16350"/>
                  <a:pt x="37413" y="16219"/>
                  <a:pt x="37258" y="16105"/>
                </a:cubicBezTo>
                <a:cubicBezTo>
                  <a:pt x="37503" y="15415"/>
                  <a:pt x="38160" y="14949"/>
                  <a:pt x="38895" y="14945"/>
                </a:cubicBezTo>
                <a:cubicBezTo>
                  <a:pt x="38898" y="14945"/>
                  <a:pt x="38902" y="14945"/>
                  <a:pt x="38905" y="14945"/>
                </a:cubicBezTo>
                <a:close/>
                <a:moveTo>
                  <a:pt x="54735" y="14945"/>
                </a:moveTo>
                <a:cubicBezTo>
                  <a:pt x="55466" y="14945"/>
                  <a:pt x="56119" y="15394"/>
                  <a:pt x="56377" y="16076"/>
                </a:cubicBezTo>
                <a:cubicBezTo>
                  <a:pt x="56221" y="16187"/>
                  <a:pt x="56070" y="16310"/>
                  <a:pt x="55932" y="16444"/>
                </a:cubicBezTo>
                <a:cubicBezTo>
                  <a:pt x="55813" y="15888"/>
                  <a:pt x="55310" y="15476"/>
                  <a:pt x="54735" y="15476"/>
                </a:cubicBezTo>
                <a:lnTo>
                  <a:pt x="54731" y="15476"/>
                </a:lnTo>
                <a:cubicBezTo>
                  <a:pt x="54134" y="15480"/>
                  <a:pt x="53632" y="15909"/>
                  <a:pt x="53534" y="16489"/>
                </a:cubicBezTo>
                <a:cubicBezTo>
                  <a:pt x="53391" y="16350"/>
                  <a:pt x="53244" y="16219"/>
                  <a:pt x="53084" y="16105"/>
                </a:cubicBezTo>
                <a:cubicBezTo>
                  <a:pt x="53334" y="15415"/>
                  <a:pt x="53991" y="14949"/>
                  <a:pt x="54726" y="14945"/>
                </a:cubicBezTo>
                <a:close/>
                <a:moveTo>
                  <a:pt x="70565" y="14945"/>
                </a:moveTo>
                <a:cubicBezTo>
                  <a:pt x="71297" y="14945"/>
                  <a:pt x="71945" y="15394"/>
                  <a:pt x="72207" y="16076"/>
                </a:cubicBezTo>
                <a:cubicBezTo>
                  <a:pt x="72047" y="16187"/>
                  <a:pt x="71900" y="16310"/>
                  <a:pt x="71757" y="16444"/>
                </a:cubicBezTo>
                <a:cubicBezTo>
                  <a:pt x="71640" y="15887"/>
                  <a:pt x="71143" y="15476"/>
                  <a:pt x="70567" y="15476"/>
                </a:cubicBezTo>
                <a:cubicBezTo>
                  <a:pt x="70563" y="15476"/>
                  <a:pt x="70560" y="15476"/>
                  <a:pt x="70556" y="15476"/>
                </a:cubicBezTo>
                <a:cubicBezTo>
                  <a:pt x="69960" y="15480"/>
                  <a:pt x="69463" y="15909"/>
                  <a:pt x="69361" y="16489"/>
                </a:cubicBezTo>
                <a:cubicBezTo>
                  <a:pt x="69221" y="16350"/>
                  <a:pt x="69070" y="16219"/>
                  <a:pt x="68915" y="16105"/>
                </a:cubicBezTo>
                <a:cubicBezTo>
                  <a:pt x="69160" y="15415"/>
                  <a:pt x="69817" y="14949"/>
                  <a:pt x="70553" y="14945"/>
                </a:cubicBezTo>
                <a:close/>
                <a:moveTo>
                  <a:pt x="86393" y="14945"/>
                </a:moveTo>
                <a:cubicBezTo>
                  <a:pt x="87124" y="14945"/>
                  <a:pt x="87777" y="15397"/>
                  <a:pt x="88034" y="16076"/>
                </a:cubicBezTo>
                <a:cubicBezTo>
                  <a:pt x="87878" y="16187"/>
                  <a:pt x="87727" y="16310"/>
                  <a:pt x="87588" y="16444"/>
                </a:cubicBezTo>
                <a:cubicBezTo>
                  <a:pt x="87470" y="15888"/>
                  <a:pt x="86967" y="15476"/>
                  <a:pt x="86392" y="15476"/>
                </a:cubicBezTo>
                <a:lnTo>
                  <a:pt x="86387" y="15476"/>
                </a:lnTo>
                <a:cubicBezTo>
                  <a:pt x="85791" y="15480"/>
                  <a:pt x="85289" y="15909"/>
                  <a:pt x="85191" y="16489"/>
                </a:cubicBezTo>
                <a:cubicBezTo>
                  <a:pt x="85052" y="16350"/>
                  <a:pt x="84901" y="16219"/>
                  <a:pt x="84741" y="16105"/>
                </a:cubicBezTo>
                <a:cubicBezTo>
                  <a:pt x="84990" y="15415"/>
                  <a:pt x="85648" y="14949"/>
                  <a:pt x="86383" y="14945"/>
                </a:cubicBezTo>
                <a:cubicBezTo>
                  <a:pt x="86386" y="14945"/>
                  <a:pt x="86389" y="14945"/>
                  <a:pt x="86393" y="14945"/>
                </a:cubicBezTo>
                <a:close/>
                <a:moveTo>
                  <a:pt x="15226" y="14945"/>
                </a:moveTo>
                <a:cubicBezTo>
                  <a:pt x="15937" y="14945"/>
                  <a:pt x="16582" y="15388"/>
                  <a:pt x="16849" y="16044"/>
                </a:cubicBezTo>
                <a:cubicBezTo>
                  <a:pt x="16689" y="16150"/>
                  <a:pt x="16542" y="16268"/>
                  <a:pt x="16404" y="16399"/>
                </a:cubicBezTo>
                <a:cubicBezTo>
                  <a:pt x="16269" y="15860"/>
                  <a:pt x="15779" y="15476"/>
                  <a:pt x="15219" y="15476"/>
                </a:cubicBezTo>
                <a:lnTo>
                  <a:pt x="15211" y="15476"/>
                </a:lnTo>
                <a:cubicBezTo>
                  <a:pt x="14602" y="15480"/>
                  <a:pt x="14092" y="15933"/>
                  <a:pt x="14010" y="16530"/>
                </a:cubicBezTo>
                <a:cubicBezTo>
                  <a:pt x="13867" y="16387"/>
                  <a:pt x="13716" y="16256"/>
                  <a:pt x="13556" y="16133"/>
                </a:cubicBezTo>
                <a:cubicBezTo>
                  <a:pt x="13798" y="15427"/>
                  <a:pt x="14455" y="14949"/>
                  <a:pt x="15207" y="14945"/>
                </a:cubicBezTo>
                <a:cubicBezTo>
                  <a:pt x="15213" y="14945"/>
                  <a:pt x="15220" y="14945"/>
                  <a:pt x="15226" y="14945"/>
                </a:cubicBezTo>
                <a:close/>
                <a:moveTo>
                  <a:pt x="31056" y="14945"/>
                </a:moveTo>
                <a:cubicBezTo>
                  <a:pt x="31764" y="14945"/>
                  <a:pt x="32412" y="15388"/>
                  <a:pt x="32676" y="16044"/>
                </a:cubicBezTo>
                <a:cubicBezTo>
                  <a:pt x="32520" y="16150"/>
                  <a:pt x="32373" y="16268"/>
                  <a:pt x="32230" y="16399"/>
                </a:cubicBezTo>
                <a:cubicBezTo>
                  <a:pt x="32095" y="15860"/>
                  <a:pt x="31605" y="15476"/>
                  <a:pt x="31050" y="15476"/>
                </a:cubicBezTo>
                <a:lnTo>
                  <a:pt x="31042" y="15476"/>
                </a:lnTo>
                <a:cubicBezTo>
                  <a:pt x="30429" y="15480"/>
                  <a:pt x="29918" y="15933"/>
                  <a:pt x="29837" y="16530"/>
                </a:cubicBezTo>
                <a:cubicBezTo>
                  <a:pt x="29698" y="16387"/>
                  <a:pt x="29547" y="16256"/>
                  <a:pt x="29387" y="16133"/>
                </a:cubicBezTo>
                <a:cubicBezTo>
                  <a:pt x="29628" y="15427"/>
                  <a:pt x="30286" y="14949"/>
                  <a:pt x="31038" y="14945"/>
                </a:cubicBezTo>
                <a:cubicBezTo>
                  <a:pt x="31044" y="14945"/>
                  <a:pt x="31050" y="14945"/>
                  <a:pt x="31056" y="14945"/>
                </a:cubicBezTo>
                <a:close/>
                <a:moveTo>
                  <a:pt x="46883" y="14945"/>
                </a:moveTo>
                <a:cubicBezTo>
                  <a:pt x="47594" y="14945"/>
                  <a:pt x="48239" y="15388"/>
                  <a:pt x="48506" y="16044"/>
                </a:cubicBezTo>
                <a:cubicBezTo>
                  <a:pt x="48347" y="16150"/>
                  <a:pt x="48200" y="16268"/>
                  <a:pt x="48060" y="16399"/>
                </a:cubicBezTo>
                <a:cubicBezTo>
                  <a:pt x="47926" y="15860"/>
                  <a:pt x="47436" y="15476"/>
                  <a:pt x="46876" y="15476"/>
                </a:cubicBezTo>
                <a:lnTo>
                  <a:pt x="46868" y="15476"/>
                </a:lnTo>
                <a:cubicBezTo>
                  <a:pt x="46260" y="15480"/>
                  <a:pt x="45749" y="15933"/>
                  <a:pt x="45668" y="16530"/>
                </a:cubicBezTo>
                <a:cubicBezTo>
                  <a:pt x="45524" y="16387"/>
                  <a:pt x="45374" y="16256"/>
                  <a:pt x="45214" y="16133"/>
                </a:cubicBezTo>
                <a:cubicBezTo>
                  <a:pt x="45455" y="15427"/>
                  <a:pt x="46113" y="14949"/>
                  <a:pt x="46864" y="14945"/>
                </a:cubicBezTo>
                <a:cubicBezTo>
                  <a:pt x="46871" y="14945"/>
                  <a:pt x="46877" y="14945"/>
                  <a:pt x="46883" y="14945"/>
                </a:cubicBezTo>
                <a:close/>
                <a:moveTo>
                  <a:pt x="62707" y="14945"/>
                </a:moveTo>
                <a:cubicBezTo>
                  <a:pt x="63417" y="14945"/>
                  <a:pt x="64067" y="15382"/>
                  <a:pt x="64332" y="16044"/>
                </a:cubicBezTo>
                <a:cubicBezTo>
                  <a:pt x="64177" y="16150"/>
                  <a:pt x="64030" y="16268"/>
                  <a:pt x="63887" y="16399"/>
                </a:cubicBezTo>
                <a:cubicBezTo>
                  <a:pt x="63753" y="15860"/>
                  <a:pt x="63263" y="15476"/>
                  <a:pt x="62707" y="15476"/>
                </a:cubicBezTo>
                <a:lnTo>
                  <a:pt x="62699" y="15476"/>
                </a:lnTo>
                <a:cubicBezTo>
                  <a:pt x="62086" y="15480"/>
                  <a:pt x="61576" y="15933"/>
                  <a:pt x="61494" y="16530"/>
                </a:cubicBezTo>
                <a:cubicBezTo>
                  <a:pt x="61355" y="16387"/>
                  <a:pt x="61204" y="16256"/>
                  <a:pt x="61044" y="16133"/>
                </a:cubicBezTo>
                <a:cubicBezTo>
                  <a:pt x="61285" y="15427"/>
                  <a:pt x="61943" y="14949"/>
                  <a:pt x="62695" y="14945"/>
                </a:cubicBezTo>
                <a:close/>
                <a:moveTo>
                  <a:pt x="78534" y="14945"/>
                </a:moveTo>
                <a:cubicBezTo>
                  <a:pt x="79244" y="14945"/>
                  <a:pt x="79893" y="15382"/>
                  <a:pt x="80163" y="16044"/>
                </a:cubicBezTo>
                <a:cubicBezTo>
                  <a:pt x="80004" y="16150"/>
                  <a:pt x="79857" y="16268"/>
                  <a:pt x="79718" y="16399"/>
                </a:cubicBezTo>
                <a:cubicBezTo>
                  <a:pt x="79580" y="15863"/>
                  <a:pt x="79095" y="15476"/>
                  <a:pt x="78536" y="15476"/>
                </a:cubicBezTo>
                <a:cubicBezTo>
                  <a:pt x="78533" y="15476"/>
                  <a:pt x="78529" y="15476"/>
                  <a:pt x="78526" y="15476"/>
                </a:cubicBezTo>
                <a:cubicBezTo>
                  <a:pt x="77917" y="15480"/>
                  <a:pt x="77406" y="15933"/>
                  <a:pt x="77325" y="16530"/>
                </a:cubicBezTo>
                <a:cubicBezTo>
                  <a:pt x="77182" y="16387"/>
                  <a:pt x="77031" y="16256"/>
                  <a:pt x="76871" y="16133"/>
                </a:cubicBezTo>
                <a:cubicBezTo>
                  <a:pt x="77112" y="15427"/>
                  <a:pt x="77770" y="14949"/>
                  <a:pt x="78526" y="14945"/>
                </a:cubicBezTo>
                <a:close/>
                <a:moveTo>
                  <a:pt x="94364" y="14945"/>
                </a:moveTo>
                <a:cubicBezTo>
                  <a:pt x="95075" y="14945"/>
                  <a:pt x="95724" y="15382"/>
                  <a:pt x="95989" y="16044"/>
                </a:cubicBezTo>
                <a:cubicBezTo>
                  <a:pt x="95834" y="16150"/>
                  <a:pt x="95687" y="16268"/>
                  <a:pt x="95544" y="16399"/>
                </a:cubicBezTo>
                <a:cubicBezTo>
                  <a:pt x="95410" y="15860"/>
                  <a:pt x="94920" y="15476"/>
                  <a:pt x="94364" y="15476"/>
                </a:cubicBezTo>
                <a:lnTo>
                  <a:pt x="94356" y="15476"/>
                </a:lnTo>
                <a:cubicBezTo>
                  <a:pt x="93744" y="15480"/>
                  <a:pt x="93237" y="15933"/>
                  <a:pt x="93151" y="16530"/>
                </a:cubicBezTo>
                <a:cubicBezTo>
                  <a:pt x="93012" y="16387"/>
                  <a:pt x="92861" y="16256"/>
                  <a:pt x="92702" y="16133"/>
                </a:cubicBezTo>
                <a:cubicBezTo>
                  <a:pt x="92943" y="15427"/>
                  <a:pt x="93601" y="14949"/>
                  <a:pt x="94351" y="14945"/>
                </a:cubicBezTo>
                <a:close/>
                <a:moveTo>
                  <a:pt x="15219" y="15545"/>
                </a:moveTo>
                <a:cubicBezTo>
                  <a:pt x="15758" y="15545"/>
                  <a:pt x="16232" y="15925"/>
                  <a:pt x="16346" y="16452"/>
                </a:cubicBezTo>
                <a:cubicBezTo>
                  <a:pt x="16159" y="16636"/>
                  <a:pt x="15987" y="16836"/>
                  <a:pt x="15835" y="17057"/>
                </a:cubicBezTo>
                <a:cubicBezTo>
                  <a:pt x="15832" y="17053"/>
                  <a:pt x="15824" y="17053"/>
                  <a:pt x="15816" y="17053"/>
                </a:cubicBezTo>
                <a:cubicBezTo>
                  <a:pt x="15807" y="17049"/>
                  <a:pt x="15795" y="17049"/>
                  <a:pt x="15783" y="17045"/>
                </a:cubicBezTo>
                <a:cubicBezTo>
                  <a:pt x="15746" y="17040"/>
                  <a:pt x="15709" y="17036"/>
                  <a:pt x="15673" y="17032"/>
                </a:cubicBezTo>
                <a:cubicBezTo>
                  <a:pt x="15656" y="17028"/>
                  <a:pt x="15639" y="17028"/>
                  <a:pt x="15628" y="17024"/>
                </a:cubicBezTo>
                <a:cubicBezTo>
                  <a:pt x="15590" y="17020"/>
                  <a:pt x="15558" y="17015"/>
                  <a:pt x="15526" y="17015"/>
                </a:cubicBezTo>
                <a:cubicBezTo>
                  <a:pt x="15505" y="17011"/>
                  <a:pt x="15488" y="17011"/>
                  <a:pt x="15468" y="17008"/>
                </a:cubicBezTo>
                <a:cubicBezTo>
                  <a:pt x="15439" y="17008"/>
                  <a:pt x="15407" y="17004"/>
                  <a:pt x="15375" y="17004"/>
                </a:cubicBezTo>
                <a:cubicBezTo>
                  <a:pt x="15354" y="17004"/>
                  <a:pt x="15334" y="17000"/>
                  <a:pt x="15313" y="17000"/>
                </a:cubicBezTo>
                <a:lnTo>
                  <a:pt x="15228" y="17000"/>
                </a:lnTo>
                <a:cubicBezTo>
                  <a:pt x="15207" y="17000"/>
                  <a:pt x="15187" y="16996"/>
                  <a:pt x="15166" y="16996"/>
                </a:cubicBezTo>
                <a:cubicBezTo>
                  <a:pt x="15158" y="16996"/>
                  <a:pt x="15149" y="16996"/>
                  <a:pt x="15141" y="17000"/>
                </a:cubicBezTo>
                <a:cubicBezTo>
                  <a:pt x="14904" y="17000"/>
                  <a:pt x="14672" y="17024"/>
                  <a:pt x="14444" y="17064"/>
                </a:cubicBezTo>
                <a:lnTo>
                  <a:pt x="14447" y="17060"/>
                </a:lnTo>
                <a:cubicBezTo>
                  <a:pt x="14329" y="16889"/>
                  <a:pt x="14194" y="16726"/>
                  <a:pt x="14055" y="16579"/>
                </a:cubicBezTo>
                <a:lnTo>
                  <a:pt x="14076" y="16579"/>
                </a:lnTo>
                <a:cubicBezTo>
                  <a:pt x="14133" y="15995"/>
                  <a:pt x="14623" y="15550"/>
                  <a:pt x="15211" y="15545"/>
                </a:cubicBezTo>
                <a:close/>
                <a:moveTo>
                  <a:pt x="31050" y="15545"/>
                </a:moveTo>
                <a:cubicBezTo>
                  <a:pt x="31589" y="15545"/>
                  <a:pt x="32058" y="15925"/>
                  <a:pt x="32173" y="16452"/>
                </a:cubicBezTo>
                <a:cubicBezTo>
                  <a:pt x="31985" y="16636"/>
                  <a:pt x="31813" y="16836"/>
                  <a:pt x="31666" y="17057"/>
                </a:cubicBezTo>
                <a:cubicBezTo>
                  <a:pt x="31601" y="17045"/>
                  <a:pt x="31540" y="17036"/>
                  <a:pt x="31475" y="17028"/>
                </a:cubicBezTo>
                <a:cubicBezTo>
                  <a:pt x="31470" y="17028"/>
                  <a:pt x="31466" y="17024"/>
                  <a:pt x="31458" y="17024"/>
                </a:cubicBezTo>
                <a:cubicBezTo>
                  <a:pt x="31417" y="17020"/>
                  <a:pt x="31377" y="17015"/>
                  <a:pt x="31336" y="17011"/>
                </a:cubicBezTo>
                <a:cubicBezTo>
                  <a:pt x="31323" y="17011"/>
                  <a:pt x="31315" y="17011"/>
                  <a:pt x="31303" y="17008"/>
                </a:cubicBezTo>
                <a:cubicBezTo>
                  <a:pt x="31266" y="17008"/>
                  <a:pt x="31230" y="17004"/>
                  <a:pt x="31197" y="17004"/>
                </a:cubicBezTo>
                <a:cubicBezTo>
                  <a:pt x="31176" y="17004"/>
                  <a:pt x="31160" y="17000"/>
                  <a:pt x="31144" y="17000"/>
                </a:cubicBezTo>
                <a:lnTo>
                  <a:pt x="31053" y="17000"/>
                </a:lnTo>
                <a:cubicBezTo>
                  <a:pt x="31034" y="17000"/>
                  <a:pt x="31013" y="16996"/>
                  <a:pt x="30993" y="16996"/>
                </a:cubicBezTo>
                <a:cubicBezTo>
                  <a:pt x="30985" y="16996"/>
                  <a:pt x="30976" y="16996"/>
                  <a:pt x="30968" y="17000"/>
                </a:cubicBezTo>
                <a:lnTo>
                  <a:pt x="30813" y="17000"/>
                </a:lnTo>
                <a:cubicBezTo>
                  <a:pt x="30629" y="17011"/>
                  <a:pt x="30450" y="17032"/>
                  <a:pt x="30269" y="17064"/>
                </a:cubicBezTo>
                <a:lnTo>
                  <a:pt x="30274" y="17060"/>
                </a:lnTo>
                <a:cubicBezTo>
                  <a:pt x="30156" y="16889"/>
                  <a:pt x="30024" y="16726"/>
                  <a:pt x="29882" y="16579"/>
                </a:cubicBezTo>
                <a:lnTo>
                  <a:pt x="29902" y="16579"/>
                </a:lnTo>
                <a:cubicBezTo>
                  <a:pt x="29963" y="15995"/>
                  <a:pt x="30454" y="15550"/>
                  <a:pt x="31042" y="15545"/>
                </a:cubicBezTo>
                <a:close/>
                <a:moveTo>
                  <a:pt x="46877" y="15545"/>
                </a:moveTo>
                <a:cubicBezTo>
                  <a:pt x="47416" y="15545"/>
                  <a:pt x="47889" y="15928"/>
                  <a:pt x="48003" y="16452"/>
                </a:cubicBezTo>
                <a:cubicBezTo>
                  <a:pt x="47840" y="16612"/>
                  <a:pt x="47689" y="16783"/>
                  <a:pt x="47555" y="16966"/>
                </a:cubicBezTo>
                <a:cubicBezTo>
                  <a:pt x="47534" y="16996"/>
                  <a:pt x="47513" y="17024"/>
                  <a:pt x="47493" y="17057"/>
                </a:cubicBezTo>
                <a:cubicBezTo>
                  <a:pt x="47472" y="17053"/>
                  <a:pt x="47456" y="17049"/>
                  <a:pt x="47436" y="17045"/>
                </a:cubicBezTo>
                <a:cubicBezTo>
                  <a:pt x="47407" y="17040"/>
                  <a:pt x="47379" y="17036"/>
                  <a:pt x="47346" y="17032"/>
                </a:cubicBezTo>
                <a:cubicBezTo>
                  <a:pt x="47325" y="17028"/>
                  <a:pt x="47306" y="17028"/>
                  <a:pt x="47281" y="17024"/>
                </a:cubicBezTo>
                <a:cubicBezTo>
                  <a:pt x="47252" y="17020"/>
                  <a:pt x="47223" y="17020"/>
                  <a:pt x="47195" y="17015"/>
                </a:cubicBezTo>
                <a:cubicBezTo>
                  <a:pt x="47170" y="17011"/>
                  <a:pt x="47150" y="17011"/>
                  <a:pt x="47125" y="17008"/>
                </a:cubicBezTo>
                <a:cubicBezTo>
                  <a:pt x="47097" y="17008"/>
                  <a:pt x="47068" y="17008"/>
                  <a:pt x="47040" y="17004"/>
                </a:cubicBezTo>
                <a:cubicBezTo>
                  <a:pt x="47015" y="17004"/>
                  <a:pt x="46991" y="17000"/>
                  <a:pt x="46970" y="17000"/>
                </a:cubicBezTo>
                <a:lnTo>
                  <a:pt x="46889" y="17000"/>
                </a:lnTo>
                <a:cubicBezTo>
                  <a:pt x="46864" y="17000"/>
                  <a:pt x="46844" y="16996"/>
                  <a:pt x="46823" y="16996"/>
                </a:cubicBezTo>
                <a:cubicBezTo>
                  <a:pt x="46815" y="16996"/>
                  <a:pt x="46807" y="16996"/>
                  <a:pt x="46799" y="17000"/>
                </a:cubicBezTo>
                <a:cubicBezTo>
                  <a:pt x="46562" y="17000"/>
                  <a:pt x="46329" y="17024"/>
                  <a:pt x="46100" y="17064"/>
                </a:cubicBezTo>
                <a:lnTo>
                  <a:pt x="46105" y="17060"/>
                </a:lnTo>
                <a:cubicBezTo>
                  <a:pt x="45986" y="16889"/>
                  <a:pt x="45851" y="16726"/>
                  <a:pt x="45713" y="16579"/>
                </a:cubicBezTo>
                <a:lnTo>
                  <a:pt x="45732" y="16579"/>
                </a:lnTo>
                <a:cubicBezTo>
                  <a:pt x="45790" y="15995"/>
                  <a:pt x="46280" y="15550"/>
                  <a:pt x="46868" y="15545"/>
                </a:cubicBezTo>
                <a:cubicBezTo>
                  <a:pt x="46871" y="15545"/>
                  <a:pt x="46874" y="15545"/>
                  <a:pt x="46877" y="15545"/>
                </a:cubicBezTo>
                <a:close/>
                <a:moveTo>
                  <a:pt x="62707" y="15545"/>
                </a:moveTo>
                <a:cubicBezTo>
                  <a:pt x="63247" y="15545"/>
                  <a:pt x="63716" y="15928"/>
                  <a:pt x="63830" y="16452"/>
                </a:cubicBezTo>
                <a:cubicBezTo>
                  <a:pt x="63642" y="16636"/>
                  <a:pt x="63470" y="16836"/>
                  <a:pt x="63323" y="17057"/>
                </a:cubicBezTo>
                <a:cubicBezTo>
                  <a:pt x="63103" y="17015"/>
                  <a:pt x="62878" y="16996"/>
                  <a:pt x="62650" y="16996"/>
                </a:cubicBezTo>
                <a:cubicBezTo>
                  <a:pt x="62641" y="16996"/>
                  <a:pt x="62633" y="16996"/>
                  <a:pt x="62625" y="17000"/>
                </a:cubicBezTo>
                <a:cubicBezTo>
                  <a:pt x="62388" y="17000"/>
                  <a:pt x="62156" y="17024"/>
                  <a:pt x="61927" y="17064"/>
                </a:cubicBezTo>
                <a:lnTo>
                  <a:pt x="61930" y="17060"/>
                </a:lnTo>
                <a:cubicBezTo>
                  <a:pt x="61813" y="16889"/>
                  <a:pt x="61681" y="16726"/>
                  <a:pt x="61538" y="16579"/>
                </a:cubicBezTo>
                <a:lnTo>
                  <a:pt x="61559" y="16579"/>
                </a:lnTo>
                <a:cubicBezTo>
                  <a:pt x="61621" y="15995"/>
                  <a:pt x="62111" y="15550"/>
                  <a:pt x="62699" y="15545"/>
                </a:cubicBezTo>
                <a:cubicBezTo>
                  <a:pt x="62702" y="15545"/>
                  <a:pt x="62704" y="15545"/>
                  <a:pt x="62707" y="15545"/>
                </a:cubicBezTo>
                <a:close/>
                <a:moveTo>
                  <a:pt x="78534" y="15545"/>
                </a:moveTo>
                <a:cubicBezTo>
                  <a:pt x="79077" y="15545"/>
                  <a:pt x="79547" y="15928"/>
                  <a:pt x="79661" y="16452"/>
                </a:cubicBezTo>
                <a:cubicBezTo>
                  <a:pt x="79473" y="16636"/>
                  <a:pt x="79301" y="16836"/>
                  <a:pt x="79150" y="17057"/>
                </a:cubicBezTo>
                <a:cubicBezTo>
                  <a:pt x="78930" y="17015"/>
                  <a:pt x="78709" y="16996"/>
                  <a:pt x="78481" y="16996"/>
                </a:cubicBezTo>
                <a:cubicBezTo>
                  <a:pt x="78472" y="16996"/>
                  <a:pt x="78464" y="16996"/>
                  <a:pt x="78456" y="17000"/>
                </a:cubicBezTo>
                <a:cubicBezTo>
                  <a:pt x="78219" y="17000"/>
                  <a:pt x="77987" y="17024"/>
                  <a:pt x="77757" y="17064"/>
                </a:cubicBezTo>
                <a:lnTo>
                  <a:pt x="77761" y="17060"/>
                </a:lnTo>
                <a:cubicBezTo>
                  <a:pt x="77643" y="16889"/>
                  <a:pt x="77508" y="16726"/>
                  <a:pt x="77369" y="16579"/>
                </a:cubicBezTo>
                <a:lnTo>
                  <a:pt x="77390" y="16579"/>
                </a:lnTo>
                <a:cubicBezTo>
                  <a:pt x="77451" y="15995"/>
                  <a:pt x="77938" y="15550"/>
                  <a:pt x="78526" y="15545"/>
                </a:cubicBezTo>
                <a:cubicBezTo>
                  <a:pt x="78528" y="15545"/>
                  <a:pt x="78531" y="15545"/>
                  <a:pt x="78534" y="15545"/>
                </a:cubicBezTo>
                <a:close/>
                <a:moveTo>
                  <a:pt x="94364" y="15545"/>
                </a:moveTo>
                <a:cubicBezTo>
                  <a:pt x="94903" y="15545"/>
                  <a:pt x="95373" y="15925"/>
                  <a:pt x="95487" y="16452"/>
                </a:cubicBezTo>
                <a:cubicBezTo>
                  <a:pt x="95299" y="16636"/>
                  <a:pt x="95128" y="16836"/>
                  <a:pt x="94981" y="17057"/>
                </a:cubicBezTo>
                <a:cubicBezTo>
                  <a:pt x="94760" y="17015"/>
                  <a:pt x="94536" y="16996"/>
                  <a:pt x="94307" y="16996"/>
                </a:cubicBezTo>
                <a:cubicBezTo>
                  <a:pt x="94298" y="16996"/>
                  <a:pt x="94291" y="16996"/>
                  <a:pt x="94283" y="17000"/>
                </a:cubicBezTo>
                <a:cubicBezTo>
                  <a:pt x="94046" y="17000"/>
                  <a:pt x="93812" y="17024"/>
                  <a:pt x="93584" y="17064"/>
                </a:cubicBezTo>
                <a:lnTo>
                  <a:pt x="93588" y="17060"/>
                </a:lnTo>
                <a:cubicBezTo>
                  <a:pt x="93469" y="16889"/>
                  <a:pt x="93339" y="16726"/>
                  <a:pt x="93196" y="16579"/>
                </a:cubicBezTo>
                <a:lnTo>
                  <a:pt x="93216" y="16579"/>
                </a:lnTo>
                <a:cubicBezTo>
                  <a:pt x="93278" y="15995"/>
                  <a:pt x="93768" y="15550"/>
                  <a:pt x="94356" y="15545"/>
                </a:cubicBezTo>
                <a:close/>
                <a:moveTo>
                  <a:pt x="7251" y="15545"/>
                </a:moveTo>
                <a:cubicBezTo>
                  <a:pt x="7806" y="15545"/>
                  <a:pt x="8293" y="15958"/>
                  <a:pt x="8386" y="16506"/>
                </a:cubicBezTo>
                <a:cubicBezTo>
                  <a:pt x="8219" y="16668"/>
                  <a:pt x="8067" y="16853"/>
                  <a:pt x="7933" y="17049"/>
                </a:cubicBezTo>
                <a:cubicBezTo>
                  <a:pt x="7729" y="17015"/>
                  <a:pt x="7516" y="16996"/>
                  <a:pt x="7304" y="16996"/>
                </a:cubicBezTo>
                <a:cubicBezTo>
                  <a:pt x="7296" y="16996"/>
                  <a:pt x="7288" y="16996"/>
                  <a:pt x="7279" y="17000"/>
                </a:cubicBezTo>
                <a:cubicBezTo>
                  <a:pt x="7013" y="17000"/>
                  <a:pt x="6753" y="17028"/>
                  <a:pt x="6499" y="17081"/>
                </a:cubicBezTo>
                <a:lnTo>
                  <a:pt x="6528" y="17060"/>
                </a:lnTo>
                <a:cubicBezTo>
                  <a:pt x="6401" y="16881"/>
                  <a:pt x="6263" y="16710"/>
                  <a:pt x="6107" y="16550"/>
                </a:cubicBezTo>
                <a:cubicBezTo>
                  <a:pt x="6180" y="15982"/>
                  <a:pt x="6663" y="15550"/>
                  <a:pt x="7243" y="15545"/>
                </a:cubicBezTo>
                <a:close/>
                <a:moveTo>
                  <a:pt x="23077" y="15545"/>
                </a:moveTo>
                <a:cubicBezTo>
                  <a:pt x="23637" y="15545"/>
                  <a:pt x="24118" y="15958"/>
                  <a:pt x="24212" y="16506"/>
                </a:cubicBezTo>
                <a:cubicBezTo>
                  <a:pt x="24050" y="16668"/>
                  <a:pt x="23898" y="16853"/>
                  <a:pt x="23760" y="17049"/>
                </a:cubicBezTo>
                <a:cubicBezTo>
                  <a:pt x="23555" y="17015"/>
                  <a:pt x="23347" y="16996"/>
                  <a:pt x="23134" y="16996"/>
                </a:cubicBezTo>
                <a:cubicBezTo>
                  <a:pt x="23126" y="16996"/>
                  <a:pt x="23119" y="16996"/>
                  <a:pt x="23110" y="17000"/>
                </a:cubicBezTo>
                <a:cubicBezTo>
                  <a:pt x="22844" y="17000"/>
                  <a:pt x="22583" y="17028"/>
                  <a:pt x="22329" y="17081"/>
                </a:cubicBezTo>
                <a:lnTo>
                  <a:pt x="22354" y="17060"/>
                </a:lnTo>
                <a:cubicBezTo>
                  <a:pt x="22227" y="16881"/>
                  <a:pt x="22089" y="16710"/>
                  <a:pt x="21937" y="16550"/>
                </a:cubicBezTo>
                <a:cubicBezTo>
                  <a:pt x="22011" y="15982"/>
                  <a:pt x="22493" y="15550"/>
                  <a:pt x="23073" y="15545"/>
                </a:cubicBezTo>
                <a:close/>
                <a:moveTo>
                  <a:pt x="38908" y="15545"/>
                </a:moveTo>
                <a:cubicBezTo>
                  <a:pt x="39464" y="15545"/>
                  <a:pt x="39949" y="15958"/>
                  <a:pt x="40043" y="16506"/>
                </a:cubicBezTo>
                <a:cubicBezTo>
                  <a:pt x="39875" y="16668"/>
                  <a:pt x="39724" y="16853"/>
                  <a:pt x="39590" y="17049"/>
                </a:cubicBezTo>
                <a:cubicBezTo>
                  <a:pt x="39399" y="17015"/>
                  <a:pt x="39201" y="16999"/>
                  <a:pt x="39002" y="16999"/>
                </a:cubicBezTo>
                <a:cubicBezTo>
                  <a:pt x="38980" y="16999"/>
                  <a:pt x="38958" y="16999"/>
                  <a:pt x="38936" y="17000"/>
                </a:cubicBezTo>
                <a:cubicBezTo>
                  <a:pt x="38671" y="17000"/>
                  <a:pt x="38410" y="17028"/>
                  <a:pt x="38156" y="17081"/>
                </a:cubicBezTo>
                <a:lnTo>
                  <a:pt x="38185" y="17060"/>
                </a:lnTo>
                <a:cubicBezTo>
                  <a:pt x="38058" y="16881"/>
                  <a:pt x="37920" y="16710"/>
                  <a:pt x="37764" y="16550"/>
                </a:cubicBezTo>
                <a:cubicBezTo>
                  <a:pt x="37838" y="15982"/>
                  <a:pt x="38320" y="15550"/>
                  <a:pt x="38900" y="15545"/>
                </a:cubicBezTo>
                <a:close/>
                <a:moveTo>
                  <a:pt x="54735" y="15545"/>
                </a:moveTo>
                <a:cubicBezTo>
                  <a:pt x="55294" y="15545"/>
                  <a:pt x="55776" y="15958"/>
                  <a:pt x="55870" y="16506"/>
                </a:cubicBezTo>
                <a:cubicBezTo>
                  <a:pt x="55706" y="16668"/>
                  <a:pt x="55555" y="16853"/>
                  <a:pt x="55417" y="17049"/>
                </a:cubicBezTo>
                <a:cubicBezTo>
                  <a:pt x="55212" y="17015"/>
                  <a:pt x="55004" y="16996"/>
                  <a:pt x="54792" y="16996"/>
                </a:cubicBezTo>
                <a:cubicBezTo>
                  <a:pt x="54784" y="16996"/>
                  <a:pt x="54775" y="16996"/>
                  <a:pt x="54767" y="17000"/>
                </a:cubicBezTo>
                <a:cubicBezTo>
                  <a:pt x="54501" y="17000"/>
                  <a:pt x="54241" y="17028"/>
                  <a:pt x="53987" y="17081"/>
                </a:cubicBezTo>
                <a:lnTo>
                  <a:pt x="54011" y="17060"/>
                </a:lnTo>
                <a:cubicBezTo>
                  <a:pt x="53885" y="16881"/>
                  <a:pt x="53746" y="16710"/>
                  <a:pt x="53595" y="16550"/>
                </a:cubicBezTo>
                <a:cubicBezTo>
                  <a:pt x="53668" y="15982"/>
                  <a:pt x="54150" y="15550"/>
                  <a:pt x="54731" y="15545"/>
                </a:cubicBezTo>
                <a:close/>
                <a:moveTo>
                  <a:pt x="70565" y="15545"/>
                </a:moveTo>
                <a:cubicBezTo>
                  <a:pt x="71120" y="15545"/>
                  <a:pt x="71606" y="15958"/>
                  <a:pt x="71700" y="16506"/>
                </a:cubicBezTo>
                <a:cubicBezTo>
                  <a:pt x="71533" y="16668"/>
                  <a:pt x="71382" y="16853"/>
                  <a:pt x="71247" y="17049"/>
                </a:cubicBezTo>
                <a:cubicBezTo>
                  <a:pt x="71043" y="17015"/>
                  <a:pt x="70831" y="16996"/>
                  <a:pt x="70618" y="16996"/>
                </a:cubicBezTo>
                <a:cubicBezTo>
                  <a:pt x="70610" y="16996"/>
                  <a:pt x="70602" y="16996"/>
                  <a:pt x="70594" y="17000"/>
                </a:cubicBezTo>
                <a:cubicBezTo>
                  <a:pt x="70328" y="17000"/>
                  <a:pt x="70066" y="17028"/>
                  <a:pt x="69813" y="17081"/>
                </a:cubicBezTo>
                <a:lnTo>
                  <a:pt x="69842" y="17060"/>
                </a:lnTo>
                <a:cubicBezTo>
                  <a:pt x="69715" y="16881"/>
                  <a:pt x="69576" y="16710"/>
                  <a:pt x="69425" y="16550"/>
                </a:cubicBezTo>
                <a:cubicBezTo>
                  <a:pt x="69495" y="15982"/>
                  <a:pt x="69977" y="15550"/>
                  <a:pt x="70556" y="15545"/>
                </a:cubicBezTo>
                <a:close/>
                <a:moveTo>
                  <a:pt x="86392" y="15545"/>
                </a:moveTo>
                <a:cubicBezTo>
                  <a:pt x="86951" y="15545"/>
                  <a:pt x="87433" y="15958"/>
                  <a:pt x="87527" y="16506"/>
                </a:cubicBezTo>
                <a:cubicBezTo>
                  <a:pt x="87363" y="16668"/>
                  <a:pt x="87212" y="16853"/>
                  <a:pt x="87073" y="17049"/>
                </a:cubicBezTo>
                <a:cubicBezTo>
                  <a:pt x="86879" y="17018"/>
                  <a:pt x="86682" y="16999"/>
                  <a:pt x="86480" y="16999"/>
                </a:cubicBezTo>
                <a:cubicBezTo>
                  <a:pt x="86462" y="16999"/>
                  <a:pt x="86443" y="16999"/>
                  <a:pt x="86424" y="17000"/>
                </a:cubicBezTo>
                <a:cubicBezTo>
                  <a:pt x="86159" y="17000"/>
                  <a:pt x="85897" y="17028"/>
                  <a:pt x="85644" y="17081"/>
                </a:cubicBezTo>
                <a:lnTo>
                  <a:pt x="85669" y="17060"/>
                </a:lnTo>
                <a:cubicBezTo>
                  <a:pt x="85542" y="16881"/>
                  <a:pt x="85403" y="16710"/>
                  <a:pt x="85252" y="16550"/>
                </a:cubicBezTo>
                <a:cubicBezTo>
                  <a:pt x="85325" y="15982"/>
                  <a:pt x="85808" y="15550"/>
                  <a:pt x="86387" y="15545"/>
                </a:cubicBezTo>
                <a:close/>
                <a:moveTo>
                  <a:pt x="11184" y="15411"/>
                </a:moveTo>
                <a:cubicBezTo>
                  <a:pt x="12453" y="15411"/>
                  <a:pt x="13643" y="16034"/>
                  <a:pt x="14370" y="17077"/>
                </a:cubicBezTo>
                <a:cubicBezTo>
                  <a:pt x="14227" y="17109"/>
                  <a:pt x="14084" y="17147"/>
                  <a:pt x="13945" y="17192"/>
                </a:cubicBezTo>
                <a:cubicBezTo>
                  <a:pt x="13867" y="17216"/>
                  <a:pt x="13794" y="17245"/>
                  <a:pt x="13720" y="17273"/>
                </a:cubicBezTo>
                <a:cubicBezTo>
                  <a:pt x="13100" y="16493"/>
                  <a:pt x="12180" y="16052"/>
                  <a:pt x="11184" y="16052"/>
                </a:cubicBezTo>
                <a:lnTo>
                  <a:pt x="11164" y="16052"/>
                </a:lnTo>
                <a:cubicBezTo>
                  <a:pt x="10195" y="16056"/>
                  <a:pt x="9289" y="16489"/>
                  <a:pt x="8672" y="17241"/>
                </a:cubicBezTo>
                <a:cubicBezTo>
                  <a:pt x="8459" y="17162"/>
                  <a:pt x="8235" y="17102"/>
                  <a:pt x="8010" y="17060"/>
                </a:cubicBezTo>
                <a:cubicBezTo>
                  <a:pt x="8542" y="16301"/>
                  <a:pt x="9326" y="15766"/>
                  <a:pt x="10204" y="15537"/>
                </a:cubicBezTo>
                <a:cubicBezTo>
                  <a:pt x="10204" y="15541"/>
                  <a:pt x="10204" y="15545"/>
                  <a:pt x="10208" y="15545"/>
                </a:cubicBezTo>
                <a:lnTo>
                  <a:pt x="10273" y="15521"/>
                </a:lnTo>
                <a:cubicBezTo>
                  <a:pt x="10481" y="15468"/>
                  <a:pt x="10698" y="15435"/>
                  <a:pt x="10915" y="15419"/>
                </a:cubicBezTo>
                <a:cubicBezTo>
                  <a:pt x="10919" y="15422"/>
                  <a:pt x="10919" y="15427"/>
                  <a:pt x="10919" y="15427"/>
                </a:cubicBezTo>
                <a:lnTo>
                  <a:pt x="10947" y="15419"/>
                </a:lnTo>
                <a:cubicBezTo>
                  <a:pt x="11017" y="15415"/>
                  <a:pt x="11090" y="15411"/>
                  <a:pt x="11160" y="15411"/>
                </a:cubicBezTo>
                <a:cubicBezTo>
                  <a:pt x="11168" y="15411"/>
                  <a:pt x="11176" y="15411"/>
                  <a:pt x="11184" y="15411"/>
                </a:cubicBezTo>
                <a:close/>
                <a:moveTo>
                  <a:pt x="27002" y="15411"/>
                </a:moveTo>
                <a:cubicBezTo>
                  <a:pt x="28276" y="15411"/>
                  <a:pt x="29472" y="16031"/>
                  <a:pt x="30201" y="17077"/>
                </a:cubicBezTo>
                <a:cubicBezTo>
                  <a:pt x="29975" y="17126"/>
                  <a:pt x="29760" y="17192"/>
                  <a:pt x="29551" y="17273"/>
                </a:cubicBezTo>
                <a:cubicBezTo>
                  <a:pt x="28932" y="16496"/>
                  <a:pt x="28011" y="16052"/>
                  <a:pt x="27017" y="16052"/>
                </a:cubicBezTo>
                <a:cubicBezTo>
                  <a:pt x="27008" y="16052"/>
                  <a:pt x="26999" y="16052"/>
                  <a:pt x="26990" y="16052"/>
                </a:cubicBezTo>
                <a:cubicBezTo>
                  <a:pt x="26022" y="16056"/>
                  <a:pt x="25115" y="16489"/>
                  <a:pt x="24503" y="17241"/>
                </a:cubicBezTo>
                <a:cubicBezTo>
                  <a:pt x="24286" y="17162"/>
                  <a:pt x="24065" y="17102"/>
                  <a:pt x="23837" y="17060"/>
                </a:cubicBezTo>
                <a:cubicBezTo>
                  <a:pt x="24372" y="16301"/>
                  <a:pt x="25152" y="15766"/>
                  <a:pt x="26030" y="15537"/>
                </a:cubicBezTo>
                <a:cubicBezTo>
                  <a:pt x="26035" y="15541"/>
                  <a:pt x="26035" y="15545"/>
                  <a:pt x="26035" y="15545"/>
                </a:cubicBezTo>
                <a:lnTo>
                  <a:pt x="26099" y="15521"/>
                </a:lnTo>
                <a:cubicBezTo>
                  <a:pt x="26312" y="15468"/>
                  <a:pt x="26525" y="15435"/>
                  <a:pt x="26745" y="15419"/>
                </a:cubicBezTo>
                <a:cubicBezTo>
                  <a:pt x="26745" y="15422"/>
                  <a:pt x="26745" y="15427"/>
                  <a:pt x="26749" y="15427"/>
                </a:cubicBezTo>
                <a:lnTo>
                  <a:pt x="26774" y="15419"/>
                </a:lnTo>
                <a:cubicBezTo>
                  <a:pt x="26847" y="15415"/>
                  <a:pt x="26917" y="15411"/>
                  <a:pt x="26990" y="15411"/>
                </a:cubicBezTo>
                <a:cubicBezTo>
                  <a:pt x="26994" y="15411"/>
                  <a:pt x="26998" y="15411"/>
                  <a:pt x="27002" y="15411"/>
                </a:cubicBezTo>
                <a:close/>
                <a:moveTo>
                  <a:pt x="42828" y="15411"/>
                </a:moveTo>
                <a:cubicBezTo>
                  <a:pt x="44107" y="15411"/>
                  <a:pt x="45298" y="16031"/>
                  <a:pt x="46026" y="17077"/>
                </a:cubicBezTo>
                <a:cubicBezTo>
                  <a:pt x="45884" y="17109"/>
                  <a:pt x="45741" y="17147"/>
                  <a:pt x="45602" y="17192"/>
                </a:cubicBezTo>
                <a:cubicBezTo>
                  <a:pt x="45524" y="17216"/>
                  <a:pt x="45451" y="17245"/>
                  <a:pt x="45377" y="17273"/>
                </a:cubicBezTo>
                <a:cubicBezTo>
                  <a:pt x="44757" y="16493"/>
                  <a:pt x="43838" y="16052"/>
                  <a:pt x="42841" y="16052"/>
                </a:cubicBezTo>
                <a:lnTo>
                  <a:pt x="42821" y="16052"/>
                </a:lnTo>
                <a:cubicBezTo>
                  <a:pt x="41853" y="16056"/>
                  <a:pt x="40946" y="16489"/>
                  <a:pt x="40329" y="17241"/>
                </a:cubicBezTo>
                <a:cubicBezTo>
                  <a:pt x="40117" y="17162"/>
                  <a:pt x="39892" y="17102"/>
                  <a:pt x="39668" y="17060"/>
                </a:cubicBezTo>
                <a:cubicBezTo>
                  <a:pt x="40199" y="16301"/>
                  <a:pt x="40983" y="15766"/>
                  <a:pt x="41860" y="15537"/>
                </a:cubicBezTo>
                <a:cubicBezTo>
                  <a:pt x="41860" y="15541"/>
                  <a:pt x="41860" y="15545"/>
                  <a:pt x="41865" y="15545"/>
                </a:cubicBezTo>
                <a:lnTo>
                  <a:pt x="41930" y="15521"/>
                </a:lnTo>
                <a:cubicBezTo>
                  <a:pt x="42139" y="15468"/>
                  <a:pt x="42355" y="15435"/>
                  <a:pt x="42571" y="15419"/>
                </a:cubicBezTo>
                <a:cubicBezTo>
                  <a:pt x="42576" y="15422"/>
                  <a:pt x="42576" y="15427"/>
                  <a:pt x="42576" y="15427"/>
                </a:cubicBezTo>
                <a:lnTo>
                  <a:pt x="42604" y="15419"/>
                </a:lnTo>
                <a:cubicBezTo>
                  <a:pt x="42674" y="15415"/>
                  <a:pt x="42747" y="15411"/>
                  <a:pt x="42816" y="15411"/>
                </a:cubicBezTo>
                <a:cubicBezTo>
                  <a:pt x="42820" y="15411"/>
                  <a:pt x="42824" y="15411"/>
                  <a:pt x="42828" y="15411"/>
                </a:cubicBezTo>
                <a:close/>
                <a:moveTo>
                  <a:pt x="58671" y="15411"/>
                </a:moveTo>
                <a:cubicBezTo>
                  <a:pt x="59942" y="15411"/>
                  <a:pt x="61131" y="16031"/>
                  <a:pt x="61857" y="17077"/>
                </a:cubicBezTo>
                <a:cubicBezTo>
                  <a:pt x="61632" y="17126"/>
                  <a:pt x="61416" y="17192"/>
                  <a:pt x="61208" y="17273"/>
                </a:cubicBezTo>
                <a:cubicBezTo>
                  <a:pt x="60588" y="16496"/>
                  <a:pt x="59668" y="16052"/>
                  <a:pt x="58678" y="16052"/>
                </a:cubicBezTo>
                <a:cubicBezTo>
                  <a:pt x="58669" y="16052"/>
                  <a:pt x="58660" y="16052"/>
                  <a:pt x="58652" y="16052"/>
                </a:cubicBezTo>
                <a:cubicBezTo>
                  <a:pt x="57679" y="16056"/>
                  <a:pt x="56773" y="16489"/>
                  <a:pt x="56160" y="17241"/>
                </a:cubicBezTo>
                <a:cubicBezTo>
                  <a:pt x="55943" y="17162"/>
                  <a:pt x="55723" y="17102"/>
                  <a:pt x="55494" y="17060"/>
                </a:cubicBezTo>
                <a:cubicBezTo>
                  <a:pt x="56030" y="16301"/>
                  <a:pt x="56809" y="15766"/>
                  <a:pt x="57687" y="15537"/>
                </a:cubicBezTo>
                <a:cubicBezTo>
                  <a:pt x="57691" y="15541"/>
                  <a:pt x="57691" y="15545"/>
                  <a:pt x="57691" y="15545"/>
                </a:cubicBezTo>
                <a:lnTo>
                  <a:pt x="57757" y="15521"/>
                </a:lnTo>
                <a:cubicBezTo>
                  <a:pt x="57969" y="15468"/>
                  <a:pt x="58181" y="15435"/>
                  <a:pt x="58402" y="15419"/>
                </a:cubicBezTo>
                <a:cubicBezTo>
                  <a:pt x="58402" y="15422"/>
                  <a:pt x="58402" y="15427"/>
                  <a:pt x="58407" y="15427"/>
                </a:cubicBezTo>
                <a:lnTo>
                  <a:pt x="58431" y="15419"/>
                </a:lnTo>
                <a:cubicBezTo>
                  <a:pt x="58505" y="15415"/>
                  <a:pt x="58573" y="15411"/>
                  <a:pt x="58647" y="15411"/>
                </a:cubicBezTo>
                <a:close/>
                <a:moveTo>
                  <a:pt x="74498" y="15411"/>
                </a:moveTo>
                <a:cubicBezTo>
                  <a:pt x="75772" y="15411"/>
                  <a:pt x="76957" y="16031"/>
                  <a:pt x="77684" y="17077"/>
                </a:cubicBezTo>
                <a:cubicBezTo>
                  <a:pt x="77463" y="17126"/>
                  <a:pt x="77243" y="17192"/>
                  <a:pt x="77035" y="17273"/>
                </a:cubicBezTo>
                <a:cubicBezTo>
                  <a:pt x="76413" y="16493"/>
                  <a:pt x="75495" y="16052"/>
                  <a:pt x="74498" y="16052"/>
                </a:cubicBezTo>
                <a:lnTo>
                  <a:pt x="74477" y="16052"/>
                </a:lnTo>
                <a:cubicBezTo>
                  <a:pt x="73510" y="16056"/>
                  <a:pt x="72603" y="16489"/>
                  <a:pt x="71987" y="17241"/>
                </a:cubicBezTo>
                <a:cubicBezTo>
                  <a:pt x="71774" y="17162"/>
                  <a:pt x="71549" y="17102"/>
                  <a:pt x="71325" y="17060"/>
                </a:cubicBezTo>
                <a:cubicBezTo>
                  <a:pt x="71855" y="16301"/>
                  <a:pt x="72639" y="15766"/>
                  <a:pt x="73518" y="15537"/>
                </a:cubicBezTo>
                <a:cubicBezTo>
                  <a:pt x="73518" y="15541"/>
                  <a:pt x="73518" y="15545"/>
                  <a:pt x="73522" y="15545"/>
                </a:cubicBezTo>
                <a:lnTo>
                  <a:pt x="73587" y="15521"/>
                </a:lnTo>
                <a:cubicBezTo>
                  <a:pt x="73796" y="15468"/>
                  <a:pt x="74012" y="15435"/>
                  <a:pt x="74228" y="15419"/>
                </a:cubicBezTo>
                <a:cubicBezTo>
                  <a:pt x="74232" y="15422"/>
                  <a:pt x="74232" y="15427"/>
                  <a:pt x="74232" y="15427"/>
                </a:cubicBezTo>
                <a:lnTo>
                  <a:pt x="74262" y="15419"/>
                </a:lnTo>
                <a:cubicBezTo>
                  <a:pt x="74330" y="15415"/>
                  <a:pt x="74404" y="15411"/>
                  <a:pt x="74473" y="15411"/>
                </a:cubicBezTo>
                <a:close/>
                <a:moveTo>
                  <a:pt x="90329" y="15411"/>
                </a:moveTo>
                <a:cubicBezTo>
                  <a:pt x="91599" y="15411"/>
                  <a:pt x="92788" y="16031"/>
                  <a:pt x="93514" y="17077"/>
                </a:cubicBezTo>
                <a:cubicBezTo>
                  <a:pt x="93290" y="17126"/>
                  <a:pt x="93073" y="17192"/>
                  <a:pt x="92865" y="17273"/>
                </a:cubicBezTo>
                <a:cubicBezTo>
                  <a:pt x="92245" y="16496"/>
                  <a:pt x="91325" y="16052"/>
                  <a:pt x="90334" y="16052"/>
                </a:cubicBezTo>
                <a:cubicBezTo>
                  <a:pt x="90325" y="16052"/>
                  <a:pt x="90317" y="16052"/>
                  <a:pt x="90308" y="16052"/>
                </a:cubicBezTo>
                <a:cubicBezTo>
                  <a:pt x="89337" y="16056"/>
                  <a:pt x="88430" y="16489"/>
                  <a:pt x="87817" y="17245"/>
                </a:cubicBezTo>
                <a:cubicBezTo>
                  <a:pt x="87601" y="17162"/>
                  <a:pt x="87380" y="17102"/>
                  <a:pt x="87152" y="17060"/>
                </a:cubicBezTo>
                <a:cubicBezTo>
                  <a:pt x="87686" y="16301"/>
                  <a:pt x="88466" y="15766"/>
                  <a:pt x="89344" y="15537"/>
                </a:cubicBezTo>
                <a:cubicBezTo>
                  <a:pt x="89348" y="15541"/>
                  <a:pt x="89348" y="15545"/>
                  <a:pt x="89348" y="15545"/>
                </a:cubicBezTo>
                <a:lnTo>
                  <a:pt x="89414" y="15521"/>
                </a:lnTo>
                <a:cubicBezTo>
                  <a:pt x="89627" y="15468"/>
                  <a:pt x="89838" y="15435"/>
                  <a:pt x="90059" y="15419"/>
                </a:cubicBezTo>
                <a:cubicBezTo>
                  <a:pt x="90059" y="15422"/>
                  <a:pt x="90059" y="15427"/>
                  <a:pt x="90063" y="15427"/>
                </a:cubicBezTo>
                <a:lnTo>
                  <a:pt x="90092" y="15419"/>
                </a:lnTo>
                <a:cubicBezTo>
                  <a:pt x="90161" y="15415"/>
                  <a:pt x="90231" y="15411"/>
                  <a:pt x="90304" y="15411"/>
                </a:cubicBezTo>
                <a:close/>
                <a:moveTo>
                  <a:pt x="19091" y="15411"/>
                </a:moveTo>
                <a:cubicBezTo>
                  <a:pt x="20369" y="15411"/>
                  <a:pt x="21562" y="16035"/>
                  <a:pt x="22289" y="17089"/>
                </a:cubicBezTo>
                <a:cubicBezTo>
                  <a:pt x="22256" y="17098"/>
                  <a:pt x="22224" y="17102"/>
                  <a:pt x="22191" y="17109"/>
                </a:cubicBezTo>
                <a:cubicBezTo>
                  <a:pt x="22003" y="17158"/>
                  <a:pt x="21820" y="17216"/>
                  <a:pt x="21643" y="17290"/>
                </a:cubicBezTo>
                <a:cubicBezTo>
                  <a:pt x="21023" y="16501"/>
                  <a:pt x="20096" y="16052"/>
                  <a:pt x="19095" y="16052"/>
                </a:cubicBezTo>
                <a:lnTo>
                  <a:pt x="19070" y="16052"/>
                </a:lnTo>
                <a:cubicBezTo>
                  <a:pt x="18433" y="16056"/>
                  <a:pt x="17820" y="16244"/>
                  <a:pt x="17302" y="16591"/>
                </a:cubicBezTo>
                <a:cubicBezTo>
                  <a:pt x="17028" y="16770"/>
                  <a:pt x="16783" y="16996"/>
                  <a:pt x="16571" y="17256"/>
                </a:cubicBezTo>
                <a:cubicBezTo>
                  <a:pt x="16559" y="17253"/>
                  <a:pt x="16542" y="17245"/>
                  <a:pt x="16527" y="17241"/>
                </a:cubicBezTo>
                <a:lnTo>
                  <a:pt x="16527" y="17236"/>
                </a:lnTo>
                <a:cubicBezTo>
                  <a:pt x="16481" y="17220"/>
                  <a:pt x="16432" y="17207"/>
                  <a:pt x="16387" y="17192"/>
                </a:cubicBezTo>
                <a:cubicBezTo>
                  <a:pt x="16387" y="17192"/>
                  <a:pt x="16383" y="17187"/>
                  <a:pt x="16379" y="17187"/>
                </a:cubicBezTo>
                <a:cubicBezTo>
                  <a:pt x="16338" y="17175"/>
                  <a:pt x="16293" y="17162"/>
                  <a:pt x="16248" y="17147"/>
                </a:cubicBezTo>
                <a:cubicBezTo>
                  <a:pt x="16244" y="17147"/>
                  <a:pt x="16240" y="17147"/>
                  <a:pt x="16232" y="17143"/>
                </a:cubicBezTo>
                <a:cubicBezTo>
                  <a:pt x="16191" y="17134"/>
                  <a:pt x="16150" y="17122"/>
                  <a:pt x="16105" y="17109"/>
                </a:cubicBezTo>
                <a:cubicBezTo>
                  <a:pt x="16097" y="17109"/>
                  <a:pt x="16093" y="17106"/>
                  <a:pt x="16085" y="17106"/>
                </a:cubicBezTo>
                <a:cubicBezTo>
                  <a:pt x="16044" y="17098"/>
                  <a:pt x="16003" y="17085"/>
                  <a:pt x="15963" y="17077"/>
                </a:cubicBezTo>
                <a:cubicBezTo>
                  <a:pt x="15954" y="17077"/>
                  <a:pt x="15942" y="17073"/>
                  <a:pt x="15933" y="17073"/>
                </a:cubicBezTo>
                <a:cubicBezTo>
                  <a:pt x="15926" y="17073"/>
                  <a:pt x="15922" y="17069"/>
                  <a:pt x="15914" y="17069"/>
                </a:cubicBezTo>
                <a:cubicBezTo>
                  <a:pt x="16457" y="16289"/>
                  <a:pt x="17262" y="15746"/>
                  <a:pt x="18168" y="15525"/>
                </a:cubicBezTo>
                <a:lnTo>
                  <a:pt x="18176" y="15521"/>
                </a:lnTo>
                <a:cubicBezTo>
                  <a:pt x="18466" y="15452"/>
                  <a:pt x="18764" y="15415"/>
                  <a:pt x="19066" y="15411"/>
                </a:cubicBezTo>
                <a:close/>
                <a:moveTo>
                  <a:pt x="34921" y="15411"/>
                </a:moveTo>
                <a:cubicBezTo>
                  <a:pt x="36199" y="15411"/>
                  <a:pt x="37389" y="16038"/>
                  <a:pt x="38116" y="17089"/>
                </a:cubicBezTo>
                <a:cubicBezTo>
                  <a:pt x="37895" y="17138"/>
                  <a:pt x="37679" y="17207"/>
                  <a:pt x="37470" y="17290"/>
                </a:cubicBezTo>
                <a:cubicBezTo>
                  <a:pt x="36853" y="16501"/>
                  <a:pt x="35922" y="16052"/>
                  <a:pt x="34921" y="16052"/>
                </a:cubicBezTo>
                <a:lnTo>
                  <a:pt x="34901" y="16052"/>
                </a:lnTo>
                <a:cubicBezTo>
                  <a:pt x="33926" y="16056"/>
                  <a:pt x="33015" y="16496"/>
                  <a:pt x="32398" y="17255"/>
                </a:cubicBezTo>
                <a:lnTo>
                  <a:pt x="32398" y="17255"/>
                </a:lnTo>
                <a:cubicBezTo>
                  <a:pt x="32187" y="17175"/>
                  <a:pt x="31968" y="17109"/>
                  <a:pt x="31740" y="17069"/>
                </a:cubicBezTo>
                <a:cubicBezTo>
                  <a:pt x="32288" y="16289"/>
                  <a:pt x="33092" y="15746"/>
                  <a:pt x="33994" y="15525"/>
                </a:cubicBezTo>
                <a:lnTo>
                  <a:pt x="34007" y="15521"/>
                </a:lnTo>
                <a:cubicBezTo>
                  <a:pt x="34297" y="15452"/>
                  <a:pt x="34595" y="15415"/>
                  <a:pt x="34897" y="15411"/>
                </a:cubicBezTo>
                <a:cubicBezTo>
                  <a:pt x="34905" y="15411"/>
                  <a:pt x="34913" y="15411"/>
                  <a:pt x="34921" y="15411"/>
                </a:cubicBezTo>
                <a:close/>
                <a:moveTo>
                  <a:pt x="50748" y="15411"/>
                </a:moveTo>
                <a:cubicBezTo>
                  <a:pt x="52026" y="15411"/>
                  <a:pt x="53219" y="16035"/>
                  <a:pt x="53947" y="17089"/>
                </a:cubicBezTo>
                <a:cubicBezTo>
                  <a:pt x="53726" y="17138"/>
                  <a:pt x="53509" y="17207"/>
                  <a:pt x="53301" y="17290"/>
                </a:cubicBezTo>
                <a:cubicBezTo>
                  <a:pt x="52682" y="16504"/>
                  <a:pt x="51757" y="16052"/>
                  <a:pt x="50753" y="16052"/>
                </a:cubicBezTo>
                <a:cubicBezTo>
                  <a:pt x="50745" y="16052"/>
                  <a:pt x="50736" y="16052"/>
                  <a:pt x="50727" y="16052"/>
                </a:cubicBezTo>
                <a:cubicBezTo>
                  <a:pt x="49757" y="16056"/>
                  <a:pt x="48842" y="16496"/>
                  <a:pt x="48229" y="17255"/>
                </a:cubicBezTo>
                <a:lnTo>
                  <a:pt x="48229" y="17255"/>
                </a:lnTo>
                <a:cubicBezTo>
                  <a:pt x="48211" y="17248"/>
                  <a:pt x="48195" y="17244"/>
                  <a:pt x="48175" y="17236"/>
                </a:cubicBezTo>
                <a:cubicBezTo>
                  <a:pt x="48147" y="17224"/>
                  <a:pt x="48118" y="17216"/>
                  <a:pt x="48090" y="17207"/>
                </a:cubicBezTo>
                <a:cubicBezTo>
                  <a:pt x="48073" y="17200"/>
                  <a:pt x="48052" y="17192"/>
                  <a:pt x="48032" y="17187"/>
                </a:cubicBezTo>
                <a:cubicBezTo>
                  <a:pt x="48003" y="17179"/>
                  <a:pt x="47975" y="17171"/>
                  <a:pt x="47947" y="17158"/>
                </a:cubicBezTo>
                <a:cubicBezTo>
                  <a:pt x="47926" y="17155"/>
                  <a:pt x="47905" y="17147"/>
                  <a:pt x="47885" y="17143"/>
                </a:cubicBezTo>
                <a:cubicBezTo>
                  <a:pt x="47856" y="17134"/>
                  <a:pt x="47828" y="17126"/>
                  <a:pt x="47800" y="17118"/>
                </a:cubicBezTo>
                <a:cubicBezTo>
                  <a:pt x="47779" y="17113"/>
                  <a:pt x="47758" y="17109"/>
                  <a:pt x="47738" y="17106"/>
                </a:cubicBezTo>
                <a:cubicBezTo>
                  <a:pt x="47709" y="17098"/>
                  <a:pt x="47677" y="17094"/>
                  <a:pt x="47649" y="17085"/>
                </a:cubicBezTo>
                <a:cubicBezTo>
                  <a:pt x="47628" y="17081"/>
                  <a:pt x="47607" y="17077"/>
                  <a:pt x="47587" y="17073"/>
                </a:cubicBezTo>
                <a:cubicBezTo>
                  <a:pt x="47583" y="17069"/>
                  <a:pt x="47575" y="17069"/>
                  <a:pt x="47570" y="17069"/>
                </a:cubicBezTo>
                <a:cubicBezTo>
                  <a:pt x="48114" y="16289"/>
                  <a:pt x="48918" y="15746"/>
                  <a:pt x="49825" y="15525"/>
                </a:cubicBezTo>
                <a:lnTo>
                  <a:pt x="49834" y="15521"/>
                </a:lnTo>
                <a:cubicBezTo>
                  <a:pt x="49935" y="15496"/>
                  <a:pt x="50033" y="15476"/>
                  <a:pt x="50135" y="15460"/>
                </a:cubicBezTo>
                <a:cubicBezTo>
                  <a:pt x="50331" y="15431"/>
                  <a:pt x="50528" y="15411"/>
                  <a:pt x="50724" y="15411"/>
                </a:cubicBezTo>
                <a:close/>
                <a:moveTo>
                  <a:pt x="66579" y="15411"/>
                </a:moveTo>
                <a:cubicBezTo>
                  <a:pt x="67857" y="15411"/>
                  <a:pt x="69046" y="16035"/>
                  <a:pt x="69772" y="17089"/>
                </a:cubicBezTo>
                <a:cubicBezTo>
                  <a:pt x="69552" y="17138"/>
                  <a:pt x="69336" y="17207"/>
                  <a:pt x="69127" y="17290"/>
                </a:cubicBezTo>
                <a:cubicBezTo>
                  <a:pt x="68511" y="16501"/>
                  <a:pt x="67580" y="16052"/>
                  <a:pt x="66579" y="16052"/>
                </a:cubicBezTo>
                <a:lnTo>
                  <a:pt x="66558" y="16052"/>
                </a:lnTo>
                <a:cubicBezTo>
                  <a:pt x="65582" y="16056"/>
                  <a:pt x="64672" y="16496"/>
                  <a:pt x="64056" y="17255"/>
                </a:cubicBezTo>
                <a:lnTo>
                  <a:pt x="64056" y="17255"/>
                </a:lnTo>
                <a:cubicBezTo>
                  <a:pt x="63845" y="17175"/>
                  <a:pt x="63625" y="17113"/>
                  <a:pt x="63397" y="17069"/>
                </a:cubicBezTo>
                <a:cubicBezTo>
                  <a:pt x="63945" y="16289"/>
                  <a:pt x="64749" y="15746"/>
                  <a:pt x="65651" y="15525"/>
                </a:cubicBezTo>
                <a:lnTo>
                  <a:pt x="65664" y="15521"/>
                </a:lnTo>
                <a:cubicBezTo>
                  <a:pt x="65954" y="15452"/>
                  <a:pt x="66252" y="15415"/>
                  <a:pt x="66554" y="15411"/>
                </a:cubicBezTo>
                <a:close/>
                <a:moveTo>
                  <a:pt x="82405" y="15411"/>
                </a:moveTo>
                <a:cubicBezTo>
                  <a:pt x="83684" y="15411"/>
                  <a:pt x="84877" y="16035"/>
                  <a:pt x="85603" y="17089"/>
                </a:cubicBezTo>
                <a:cubicBezTo>
                  <a:pt x="85382" y="17138"/>
                  <a:pt x="85167" y="17207"/>
                  <a:pt x="84958" y="17290"/>
                </a:cubicBezTo>
                <a:cubicBezTo>
                  <a:pt x="84339" y="16504"/>
                  <a:pt x="83413" y="16052"/>
                  <a:pt x="82411" y="16052"/>
                </a:cubicBezTo>
                <a:cubicBezTo>
                  <a:pt x="82402" y="16052"/>
                  <a:pt x="82393" y="16052"/>
                  <a:pt x="82385" y="16052"/>
                </a:cubicBezTo>
                <a:cubicBezTo>
                  <a:pt x="81413" y="16056"/>
                  <a:pt x="80499" y="16496"/>
                  <a:pt x="79886" y="17255"/>
                </a:cubicBezTo>
                <a:lnTo>
                  <a:pt x="79886" y="17255"/>
                </a:lnTo>
                <a:cubicBezTo>
                  <a:pt x="79670" y="17175"/>
                  <a:pt x="79451" y="17113"/>
                  <a:pt x="79227" y="17069"/>
                </a:cubicBezTo>
                <a:cubicBezTo>
                  <a:pt x="79771" y="16289"/>
                  <a:pt x="80575" y="15746"/>
                  <a:pt x="81482" y="15525"/>
                </a:cubicBezTo>
                <a:lnTo>
                  <a:pt x="81491" y="15521"/>
                </a:lnTo>
                <a:cubicBezTo>
                  <a:pt x="81780" y="15452"/>
                  <a:pt x="82079" y="15415"/>
                  <a:pt x="82381" y="15411"/>
                </a:cubicBezTo>
                <a:close/>
                <a:moveTo>
                  <a:pt x="11190" y="16121"/>
                </a:moveTo>
                <a:cubicBezTo>
                  <a:pt x="12156" y="16121"/>
                  <a:pt x="13047" y="16549"/>
                  <a:pt x="13651" y="17302"/>
                </a:cubicBezTo>
                <a:cubicBezTo>
                  <a:pt x="13443" y="17388"/>
                  <a:pt x="13243" y="17494"/>
                  <a:pt x="13055" y="17612"/>
                </a:cubicBezTo>
                <a:cubicBezTo>
                  <a:pt x="12575" y="17081"/>
                  <a:pt x="11895" y="16779"/>
                  <a:pt x="11181" y="16779"/>
                </a:cubicBezTo>
                <a:cubicBezTo>
                  <a:pt x="11177" y="16779"/>
                  <a:pt x="11172" y="16779"/>
                  <a:pt x="11168" y="16779"/>
                </a:cubicBezTo>
                <a:cubicBezTo>
                  <a:pt x="10481" y="16783"/>
                  <a:pt x="9824" y="17073"/>
                  <a:pt x="9354" y="17571"/>
                </a:cubicBezTo>
                <a:cubicBezTo>
                  <a:pt x="9158" y="17453"/>
                  <a:pt x="8954" y="17351"/>
                  <a:pt x="8742" y="17269"/>
                </a:cubicBezTo>
                <a:cubicBezTo>
                  <a:pt x="9341" y="16546"/>
                  <a:pt x="10224" y="16125"/>
                  <a:pt x="11164" y="16121"/>
                </a:cubicBezTo>
                <a:cubicBezTo>
                  <a:pt x="11172" y="16121"/>
                  <a:pt x="11181" y="16121"/>
                  <a:pt x="11190" y="16121"/>
                </a:cubicBezTo>
                <a:close/>
                <a:moveTo>
                  <a:pt x="27021" y="16121"/>
                </a:moveTo>
                <a:cubicBezTo>
                  <a:pt x="27982" y="16121"/>
                  <a:pt x="28874" y="16549"/>
                  <a:pt x="29481" y="17302"/>
                </a:cubicBezTo>
                <a:cubicBezTo>
                  <a:pt x="29273" y="17388"/>
                  <a:pt x="29073" y="17494"/>
                  <a:pt x="28881" y="17612"/>
                </a:cubicBezTo>
                <a:cubicBezTo>
                  <a:pt x="28403" y="17081"/>
                  <a:pt x="27726" y="16779"/>
                  <a:pt x="27010" y="16779"/>
                </a:cubicBezTo>
                <a:lnTo>
                  <a:pt x="26998" y="16779"/>
                </a:lnTo>
                <a:cubicBezTo>
                  <a:pt x="26312" y="16783"/>
                  <a:pt x="25650" y="17073"/>
                  <a:pt x="25181" y="17571"/>
                </a:cubicBezTo>
                <a:cubicBezTo>
                  <a:pt x="24989" y="17453"/>
                  <a:pt x="24785" y="17351"/>
                  <a:pt x="24572" y="17269"/>
                </a:cubicBezTo>
                <a:cubicBezTo>
                  <a:pt x="25172" y="16546"/>
                  <a:pt x="26050" y="16125"/>
                  <a:pt x="26994" y="16121"/>
                </a:cubicBezTo>
                <a:cubicBezTo>
                  <a:pt x="27003" y="16121"/>
                  <a:pt x="27012" y="16121"/>
                  <a:pt x="27021" y="16121"/>
                </a:cubicBezTo>
                <a:close/>
                <a:moveTo>
                  <a:pt x="42847" y="16121"/>
                </a:moveTo>
                <a:cubicBezTo>
                  <a:pt x="43813" y="16121"/>
                  <a:pt x="44705" y="16549"/>
                  <a:pt x="45308" y="17302"/>
                </a:cubicBezTo>
                <a:cubicBezTo>
                  <a:pt x="45100" y="17388"/>
                  <a:pt x="44899" y="17494"/>
                  <a:pt x="44712" y="17612"/>
                </a:cubicBezTo>
                <a:cubicBezTo>
                  <a:pt x="44233" y="17081"/>
                  <a:pt x="43552" y="16779"/>
                  <a:pt x="42839" y="16779"/>
                </a:cubicBezTo>
                <a:cubicBezTo>
                  <a:pt x="42834" y="16779"/>
                  <a:pt x="42830" y="16779"/>
                  <a:pt x="42825" y="16779"/>
                </a:cubicBezTo>
                <a:cubicBezTo>
                  <a:pt x="42139" y="16783"/>
                  <a:pt x="41481" y="17073"/>
                  <a:pt x="41012" y="17571"/>
                </a:cubicBezTo>
                <a:cubicBezTo>
                  <a:pt x="40815" y="17453"/>
                  <a:pt x="40611" y="17351"/>
                  <a:pt x="40399" y="17269"/>
                </a:cubicBezTo>
                <a:cubicBezTo>
                  <a:pt x="40999" y="16546"/>
                  <a:pt x="41881" y="16125"/>
                  <a:pt x="42821" y="16121"/>
                </a:cubicBezTo>
                <a:cubicBezTo>
                  <a:pt x="42830" y="16121"/>
                  <a:pt x="42839" y="16121"/>
                  <a:pt x="42847" y="16121"/>
                </a:cubicBezTo>
                <a:close/>
                <a:moveTo>
                  <a:pt x="58671" y="16121"/>
                </a:moveTo>
                <a:cubicBezTo>
                  <a:pt x="59636" y="16121"/>
                  <a:pt x="60530" y="16550"/>
                  <a:pt x="61138" y="17302"/>
                </a:cubicBezTo>
                <a:cubicBezTo>
                  <a:pt x="60931" y="17388"/>
                  <a:pt x="60730" y="17494"/>
                  <a:pt x="60539" y="17612"/>
                </a:cubicBezTo>
                <a:cubicBezTo>
                  <a:pt x="60059" y="17081"/>
                  <a:pt x="59383" y="16779"/>
                  <a:pt x="58669" y="16779"/>
                </a:cubicBezTo>
                <a:cubicBezTo>
                  <a:pt x="58665" y="16779"/>
                  <a:pt x="58660" y="16779"/>
                  <a:pt x="58656" y="16779"/>
                </a:cubicBezTo>
                <a:cubicBezTo>
                  <a:pt x="57969" y="16783"/>
                  <a:pt x="57308" y="17073"/>
                  <a:pt x="56838" y="17571"/>
                </a:cubicBezTo>
                <a:cubicBezTo>
                  <a:pt x="56646" y="17453"/>
                  <a:pt x="56441" y="17351"/>
                  <a:pt x="56229" y="17269"/>
                </a:cubicBezTo>
                <a:cubicBezTo>
                  <a:pt x="56829" y="16546"/>
                  <a:pt x="57708" y="16125"/>
                  <a:pt x="58652" y="16121"/>
                </a:cubicBezTo>
                <a:close/>
                <a:moveTo>
                  <a:pt x="74504" y="16121"/>
                </a:moveTo>
                <a:cubicBezTo>
                  <a:pt x="75470" y="16121"/>
                  <a:pt x="76362" y="16549"/>
                  <a:pt x="76965" y="17302"/>
                </a:cubicBezTo>
                <a:cubicBezTo>
                  <a:pt x="76756" y="17388"/>
                  <a:pt x="76556" y="17494"/>
                  <a:pt x="76369" y="17612"/>
                </a:cubicBezTo>
                <a:cubicBezTo>
                  <a:pt x="75891" y="17081"/>
                  <a:pt x="75213" y="16779"/>
                  <a:pt x="74498" y="16779"/>
                </a:cubicBezTo>
                <a:lnTo>
                  <a:pt x="74482" y="16779"/>
                </a:lnTo>
                <a:cubicBezTo>
                  <a:pt x="73796" y="16783"/>
                  <a:pt x="73138" y="17073"/>
                  <a:pt x="72669" y="17571"/>
                </a:cubicBezTo>
                <a:cubicBezTo>
                  <a:pt x="72473" y="17453"/>
                  <a:pt x="72268" y="17351"/>
                  <a:pt x="72056" y="17269"/>
                </a:cubicBezTo>
                <a:cubicBezTo>
                  <a:pt x="72656" y="16546"/>
                  <a:pt x="73538" y="16125"/>
                  <a:pt x="74477" y="16121"/>
                </a:cubicBezTo>
                <a:cubicBezTo>
                  <a:pt x="74486" y="16121"/>
                  <a:pt x="74495" y="16121"/>
                  <a:pt x="74504" y="16121"/>
                </a:cubicBezTo>
                <a:close/>
                <a:moveTo>
                  <a:pt x="90334" y="16121"/>
                </a:moveTo>
                <a:cubicBezTo>
                  <a:pt x="91297" y="16121"/>
                  <a:pt x="92189" y="16549"/>
                  <a:pt x="92796" y="17302"/>
                </a:cubicBezTo>
                <a:cubicBezTo>
                  <a:pt x="92587" y="17388"/>
                  <a:pt x="92387" y="17494"/>
                  <a:pt x="92195" y="17612"/>
                </a:cubicBezTo>
                <a:cubicBezTo>
                  <a:pt x="91718" y="17081"/>
                  <a:pt x="91043" y="16779"/>
                  <a:pt x="90329" y="16779"/>
                </a:cubicBezTo>
                <a:lnTo>
                  <a:pt x="90313" y="16779"/>
                </a:lnTo>
                <a:cubicBezTo>
                  <a:pt x="89627" y="16783"/>
                  <a:pt x="88965" y="17073"/>
                  <a:pt x="88495" y="17571"/>
                </a:cubicBezTo>
                <a:cubicBezTo>
                  <a:pt x="88303" y="17453"/>
                  <a:pt x="88099" y="17351"/>
                  <a:pt x="87887" y="17269"/>
                </a:cubicBezTo>
                <a:cubicBezTo>
                  <a:pt x="88487" y="16546"/>
                  <a:pt x="89365" y="16125"/>
                  <a:pt x="90308" y="16121"/>
                </a:cubicBezTo>
                <a:cubicBezTo>
                  <a:pt x="90317" y="16121"/>
                  <a:pt x="90325" y="16121"/>
                  <a:pt x="90334" y="16121"/>
                </a:cubicBezTo>
                <a:close/>
                <a:moveTo>
                  <a:pt x="19101" y="16121"/>
                </a:moveTo>
                <a:cubicBezTo>
                  <a:pt x="20071" y="16121"/>
                  <a:pt x="20971" y="16557"/>
                  <a:pt x="21575" y="17318"/>
                </a:cubicBezTo>
                <a:cubicBezTo>
                  <a:pt x="21370" y="17407"/>
                  <a:pt x="21170" y="17514"/>
                  <a:pt x="20982" y="17637"/>
                </a:cubicBezTo>
                <a:cubicBezTo>
                  <a:pt x="20503" y="17088"/>
                  <a:pt x="19814" y="16779"/>
                  <a:pt x="19093" y="16779"/>
                </a:cubicBezTo>
                <a:cubicBezTo>
                  <a:pt x="19088" y="16779"/>
                  <a:pt x="19084" y="16779"/>
                  <a:pt x="19079" y="16779"/>
                </a:cubicBezTo>
                <a:cubicBezTo>
                  <a:pt x="18384" y="16783"/>
                  <a:pt x="17715" y="17077"/>
                  <a:pt x="17245" y="17588"/>
                </a:cubicBezTo>
                <a:cubicBezTo>
                  <a:pt x="17053" y="17469"/>
                  <a:pt x="16849" y="17367"/>
                  <a:pt x="16640" y="17281"/>
                </a:cubicBezTo>
                <a:cubicBezTo>
                  <a:pt x="17049" y="16779"/>
                  <a:pt x="17596" y="16423"/>
                  <a:pt x="18205" y="16248"/>
                </a:cubicBezTo>
                <a:cubicBezTo>
                  <a:pt x="18258" y="16231"/>
                  <a:pt x="18315" y="16215"/>
                  <a:pt x="18372" y="16203"/>
                </a:cubicBezTo>
                <a:cubicBezTo>
                  <a:pt x="18487" y="16174"/>
                  <a:pt x="18601" y="16154"/>
                  <a:pt x="18719" y="16142"/>
                </a:cubicBezTo>
                <a:cubicBezTo>
                  <a:pt x="18834" y="16129"/>
                  <a:pt x="18953" y="16121"/>
                  <a:pt x="19075" y="16121"/>
                </a:cubicBezTo>
                <a:cubicBezTo>
                  <a:pt x="19084" y="16121"/>
                  <a:pt x="19092" y="16121"/>
                  <a:pt x="19101" y="16121"/>
                </a:cubicBezTo>
                <a:close/>
                <a:moveTo>
                  <a:pt x="34927" y="16121"/>
                </a:moveTo>
                <a:cubicBezTo>
                  <a:pt x="35902" y="16121"/>
                  <a:pt x="36798" y="16557"/>
                  <a:pt x="37405" y="17318"/>
                </a:cubicBezTo>
                <a:cubicBezTo>
                  <a:pt x="37196" y="17407"/>
                  <a:pt x="37000" y="17514"/>
                  <a:pt x="36812" y="17637"/>
                </a:cubicBezTo>
                <a:cubicBezTo>
                  <a:pt x="36334" y="17088"/>
                  <a:pt x="35645" y="16779"/>
                  <a:pt x="34919" y="16779"/>
                </a:cubicBezTo>
                <a:cubicBezTo>
                  <a:pt x="34915" y="16779"/>
                  <a:pt x="34910" y="16779"/>
                  <a:pt x="34906" y="16779"/>
                </a:cubicBezTo>
                <a:cubicBezTo>
                  <a:pt x="34689" y="16779"/>
                  <a:pt x="34472" y="16811"/>
                  <a:pt x="34269" y="16864"/>
                </a:cubicBezTo>
                <a:cubicBezTo>
                  <a:pt x="33815" y="16987"/>
                  <a:pt x="33398" y="17236"/>
                  <a:pt x="33076" y="17588"/>
                </a:cubicBezTo>
                <a:cubicBezTo>
                  <a:pt x="32884" y="17469"/>
                  <a:pt x="32680" y="17367"/>
                  <a:pt x="32467" y="17281"/>
                </a:cubicBezTo>
                <a:cubicBezTo>
                  <a:pt x="33068" y="16550"/>
                  <a:pt x="33954" y="16125"/>
                  <a:pt x="34901" y="16121"/>
                </a:cubicBezTo>
                <a:cubicBezTo>
                  <a:pt x="34910" y="16121"/>
                  <a:pt x="34918" y="16121"/>
                  <a:pt x="34927" y="16121"/>
                </a:cubicBezTo>
                <a:close/>
                <a:moveTo>
                  <a:pt x="50757" y="16121"/>
                </a:moveTo>
                <a:cubicBezTo>
                  <a:pt x="51728" y="16121"/>
                  <a:pt x="52629" y="16557"/>
                  <a:pt x="53231" y="17318"/>
                </a:cubicBezTo>
                <a:cubicBezTo>
                  <a:pt x="53203" y="17334"/>
                  <a:pt x="53170" y="17347"/>
                  <a:pt x="53138" y="17363"/>
                </a:cubicBezTo>
                <a:cubicBezTo>
                  <a:pt x="52966" y="17441"/>
                  <a:pt x="52799" y="17535"/>
                  <a:pt x="52639" y="17637"/>
                </a:cubicBezTo>
                <a:cubicBezTo>
                  <a:pt x="52161" y="17088"/>
                  <a:pt x="51471" y="16779"/>
                  <a:pt x="50750" y="16779"/>
                </a:cubicBezTo>
                <a:cubicBezTo>
                  <a:pt x="50745" y="16779"/>
                  <a:pt x="50741" y="16779"/>
                  <a:pt x="50736" y="16779"/>
                </a:cubicBezTo>
                <a:cubicBezTo>
                  <a:pt x="50041" y="16783"/>
                  <a:pt x="49372" y="17077"/>
                  <a:pt x="48902" y="17588"/>
                </a:cubicBezTo>
                <a:cubicBezTo>
                  <a:pt x="48886" y="17579"/>
                  <a:pt x="48874" y="17571"/>
                  <a:pt x="48857" y="17559"/>
                </a:cubicBezTo>
                <a:cubicBezTo>
                  <a:pt x="48833" y="17547"/>
                  <a:pt x="48808" y="17535"/>
                  <a:pt x="48784" y="17518"/>
                </a:cubicBezTo>
                <a:cubicBezTo>
                  <a:pt x="48767" y="17510"/>
                  <a:pt x="48746" y="17498"/>
                  <a:pt x="48727" y="17486"/>
                </a:cubicBezTo>
                <a:cubicBezTo>
                  <a:pt x="48702" y="17473"/>
                  <a:pt x="48678" y="17461"/>
                  <a:pt x="48653" y="17445"/>
                </a:cubicBezTo>
                <a:cubicBezTo>
                  <a:pt x="48633" y="17437"/>
                  <a:pt x="48612" y="17424"/>
                  <a:pt x="48592" y="17416"/>
                </a:cubicBezTo>
                <a:cubicBezTo>
                  <a:pt x="48567" y="17404"/>
                  <a:pt x="48543" y="17392"/>
                  <a:pt x="48514" y="17379"/>
                </a:cubicBezTo>
                <a:cubicBezTo>
                  <a:pt x="48494" y="17367"/>
                  <a:pt x="48477" y="17358"/>
                  <a:pt x="48457" y="17351"/>
                </a:cubicBezTo>
                <a:cubicBezTo>
                  <a:pt x="48428" y="17339"/>
                  <a:pt x="48403" y="17326"/>
                  <a:pt x="48375" y="17314"/>
                </a:cubicBezTo>
                <a:cubicBezTo>
                  <a:pt x="48354" y="17306"/>
                  <a:pt x="48339" y="17298"/>
                  <a:pt x="48318" y="17290"/>
                </a:cubicBezTo>
                <a:cubicBezTo>
                  <a:pt x="48310" y="17290"/>
                  <a:pt x="48301" y="17285"/>
                  <a:pt x="48298" y="17281"/>
                </a:cubicBezTo>
                <a:cubicBezTo>
                  <a:pt x="48898" y="16550"/>
                  <a:pt x="49785" y="16125"/>
                  <a:pt x="50731" y="16121"/>
                </a:cubicBezTo>
                <a:cubicBezTo>
                  <a:pt x="50740" y="16121"/>
                  <a:pt x="50749" y="16121"/>
                  <a:pt x="50757" y="16121"/>
                </a:cubicBezTo>
                <a:close/>
                <a:moveTo>
                  <a:pt x="66579" y="16121"/>
                </a:moveTo>
                <a:cubicBezTo>
                  <a:pt x="67555" y="16121"/>
                  <a:pt x="68454" y="16555"/>
                  <a:pt x="69062" y="17318"/>
                </a:cubicBezTo>
                <a:cubicBezTo>
                  <a:pt x="69029" y="17334"/>
                  <a:pt x="68997" y="17347"/>
                  <a:pt x="68968" y="17363"/>
                </a:cubicBezTo>
                <a:cubicBezTo>
                  <a:pt x="68792" y="17441"/>
                  <a:pt x="68629" y="17535"/>
                  <a:pt x="68470" y="17637"/>
                </a:cubicBezTo>
                <a:cubicBezTo>
                  <a:pt x="67992" y="17089"/>
                  <a:pt x="67306" y="16779"/>
                  <a:pt x="66579" y="16779"/>
                </a:cubicBezTo>
                <a:lnTo>
                  <a:pt x="66562" y="16779"/>
                </a:lnTo>
                <a:cubicBezTo>
                  <a:pt x="65868" y="16783"/>
                  <a:pt x="65202" y="17077"/>
                  <a:pt x="64729" y="17588"/>
                </a:cubicBezTo>
                <a:cubicBezTo>
                  <a:pt x="64537" y="17469"/>
                  <a:pt x="64337" y="17367"/>
                  <a:pt x="64124" y="17281"/>
                </a:cubicBezTo>
                <a:cubicBezTo>
                  <a:pt x="64724" y="16550"/>
                  <a:pt x="65611" y="16125"/>
                  <a:pt x="66558" y="16121"/>
                </a:cubicBezTo>
                <a:close/>
                <a:moveTo>
                  <a:pt x="82409" y="16121"/>
                </a:moveTo>
                <a:cubicBezTo>
                  <a:pt x="83382" y="16121"/>
                  <a:pt x="84284" y="16555"/>
                  <a:pt x="84888" y="17318"/>
                </a:cubicBezTo>
                <a:cubicBezTo>
                  <a:pt x="84860" y="17334"/>
                  <a:pt x="84828" y="17347"/>
                  <a:pt x="84794" y="17363"/>
                </a:cubicBezTo>
                <a:cubicBezTo>
                  <a:pt x="84623" y="17441"/>
                  <a:pt x="84456" y="17535"/>
                  <a:pt x="84296" y="17637"/>
                </a:cubicBezTo>
                <a:cubicBezTo>
                  <a:pt x="83819" y="17089"/>
                  <a:pt x="83133" y="16779"/>
                  <a:pt x="82405" y="16779"/>
                </a:cubicBezTo>
                <a:lnTo>
                  <a:pt x="82393" y="16779"/>
                </a:lnTo>
                <a:cubicBezTo>
                  <a:pt x="81699" y="16783"/>
                  <a:pt x="81029" y="17077"/>
                  <a:pt x="80560" y="17588"/>
                </a:cubicBezTo>
                <a:cubicBezTo>
                  <a:pt x="80367" y="17469"/>
                  <a:pt x="80163" y="17367"/>
                  <a:pt x="79955" y="17281"/>
                </a:cubicBezTo>
                <a:cubicBezTo>
                  <a:pt x="80555" y="16550"/>
                  <a:pt x="81442" y="16125"/>
                  <a:pt x="82389" y="16121"/>
                </a:cubicBezTo>
                <a:close/>
                <a:moveTo>
                  <a:pt x="11184" y="16849"/>
                </a:moveTo>
                <a:cubicBezTo>
                  <a:pt x="11874" y="16849"/>
                  <a:pt x="12527" y="17138"/>
                  <a:pt x="12993" y="17653"/>
                </a:cubicBezTo>
                <a:cubicBezTo>
                  <a:pt x="12821" y="17763"/>
                  <a:pt x="12655" y="17894"/>
                  <a:pt x="12503" y="18033"/>
                </a:cubicBezTo>
                <a:cubicBezTo>
                  <a:pt x="12160" y="17673"/>
                  <a:pt x="11682" y="17469"/>
                  <a:pt x="11184" y="17469"/>
                </a:cubicBezTo>
                <a:lnTo>
                  <a:pt x="11172" y="17469"/>
                </a:lnTo>
                <a:cubicBezTo>
                  <a:pt x="10698" y="17469"/>
                  <a:pt x="10253" y="17653"/>
                  <a:pt x="9914" y="17980"/>
                </a:cubicBezTo>
                <a:cubicBezTo>
                  <a:pt x="9758" y="17845"/>
                  <a:pt x="9591" y="17718"/>
                  <a:pt x="9415" y="17608"/>
                </a:cubicBezTo>
                <a:cubicBezTo>
                  <a:pt x="9869" y="17130"/>
                  <a:pt x="10506" y="16853"/>
                  <a:pt x="11168" y="16849"/>
                </a:cubicBezTo>
                <a:close/>
                <a:moveTo>
                  <a:pt x="27010" y="16849"/>
                </a:moveTo>
                <a:cubicBezTo>
                  <a:pt x="27705" y="16849"/>
                  <a:pt x="28358" y="17138"/>
                  <a:pt x="28819" y="17653"/>
                </a:cubicBezTo>
                <a:cubicBezTo>
                  <a:pt x="28648" y="17763"/>
                  <a:pt x="28485" y="17894"/>
                  <a:pt x="28329" y="18033"/>
                </a:cubicBezTo>
                <a:cubicBezTo>
                  <a:pt x="27990" y="17673"/>
                  <a:pt x="27514" y="17469"/>
                  <a:pt x="27016" y="17469"/>
                </a:cubicBezTo>
                <a:cubicBezTo>
                  <a:pt x="27012" y="17469"/>
                  <a:pt x="27007" y="17469"/>
                  <a:pt x="27002" y="17469"/>
                </a:cubicBezTo>
                <a:cubicBezTo>
                  <a:pt x="26529" y="17469"/>
                  <a:pt x="26084" y="17653"/>
                  <a:pt x="25745" y="17980"/>
                </a:cubicBezTo>
                <a:cubicBezTo>
                  <a:pt x="25585" y="17845"/>
                  <a:pt x="25417" y="17718"/>
                  <a:pt x="25242" y="17608"/>
                </a:cubicBezTo>
                <a:cubicBezTo>
                  <a:pt x="25699" y="17130"/>
                  <a:pt x="26337" y="16853"/>
                  <a:pt x="26998" y="16849"/>
                </a:cubicBezTo>
                <a:close/>
                <a:moveTo>
                  <a:pt x="42841" y="16849"/>
                </a:moveTo>
                <a:cubicBezTo>
                  <a:pt x="43532" y="16849"/>
                  <a:pt x="44185" y="17138"/>
                  <a:pt x="44650" y="17653"/>
                </a:cubicBezTo>
                <a:cubicBezTo>
                  <a:pt x="44479" y="17763"/>
                  <a:pt x="44311" y="17894"/>
                  <a:pt x="44160" y="18033"/>
                </a:cubicBezTo>
                <a:cubicBezTo>
                  <a:pt x="43816" y="17673"/>
                  <a:pt x="43340" y="17469"/>
                  <a:pt x="42843" y="17469"/>
                </a:cubicBezTo>
                <a:cubicBezTo>
                  <a:pt x="42838" y="17469"/>
                  <a:pt x="42834" y="17469"/>
                  <a:pt x="42829" y="17469"/>
                </a:cubicBezTo>
                <a:cubicBezTo>
                  <a:pt x="42355" y="17469"/>
                  <a:pt x="41909" y="17653"/>
                  <a:pt x="41571" y="17980"/>
                </a:cubicBezTo>
                <a:cubicBezTo>
                  <a:pt x="41415" y="17845"/>
                  <a:pt x="41248" y="17718"/>
                  <a:pt x="41072" y="17608"/>
                </a:cubicBezTo>
                <a:cubicBezTo>
                  <a:pt x="41530" y="17130"/>
                  <a:pt x="42163" y="16853"/>
                  <a:pt x="42825" y="16849"/>
                </a:cubicBezTo>
                <a:close/>
                <a:moveTo>
                  <a:pt x="58671" y="16849"/>
                </a:moveTo>
                <a:cubicBezTo>
                  <a:pt x="59362" y="16849"/>
                  <a:pt x="60015" y="17138"/>
                  <a:pt x="60477" y="17653"/>
                </a:cubicBezTo>
                <a:cubicBezTo>
                  <a:pt x="60305" y="17763"/>
                  <a:pt x="60142" y="17894"/>
                  <a:pt x="59987" y="18033"/>
                </a:cubicBezTo>
                <a:cubicBezTo>
                  <a:pt x="59644" y="17673"/>
                  <a:pt x="59166" y="17469"/>
                  <a:pt x="58667" y="17469"/>
                </a:cubicBezTo>
                <a:lnTo>
                  <a:pt x="58659" y="17469"/>
                </a:lnTo>
                <a:cubicBezTo>
                  <a:pt x="58186" y="17469"/>
                  <a:pt x="57740" y="17653"/>
                  <a:pt x="57402" y="17980"/>
                </a:cubicBezTo>
                <a:cubicBezTo>
                  <a:pt x="57242" y="17845"/>
                  <a:pt x="57074" y="17718"/>
                  <a:pt x="56899" y="17608"/>
                </a:cubicBezTo>
                <a:cubicBezTo>
                  <a:pt x="57357" y="17130"/>
                  <a:pt x="57994" y="16853"/>
                  <a:pt x="58656" y="16849"/>
                </a:cubicBezTo>
                <a:close/>
                <a:moveTo>
                  <a:pt x="74499" y="16849"/>
                </a:moveTo>
                <a:cubicBezTo>
                  <a:pt x="75191" y="16849"/>
                  <a:pt x="75846" y="17142"/>
                  <a:pt x="76307" y="17653"/>
                </a:cubicBezTo>
                <a:cubicBezTo>
                  <a:pt x="76136" y="17763"/>
                  <a:pt x="75968" y="17894"/>
                  <a:pt x="75817" y="18033"/>
                </a:cubicBezTo>
                <a:cubicBezTo>
                  <a:pt x="75474" y="17673"/>
                  <a:pt x="74997" y="17469"/>
                  <a:pt x="74498" y="17469"/>
                </a:cubicBezTo>
                <a:lnTo>
                  <a:pt x="74486" y="17469"/>
                </a:lnTo>
                <a:cubicBezTo>
                  <a:pt x="74012" y="17469"/>
                  <a:pt x="73567" y="17653"/>
                  <a:pt x="73228" y="17980"/>
                </a:cubicBezTo>
                <a:cubicBezTo>
                  <a:pt x="73073" y="17845"/>
                  <a:pt x="72905" y="17718"/>
                  <a:pt x="72730" y="17608"/>
                </a:cubicBezTo>
                <a:cubicBezTo>
                  <a:pt x="73183" y="17130"/>
                  <a:pt x="73821" y="16853"/>
                  <a:pt x="74482" y="16849"/>
                </a:cubicBezTo>
                <a:cubicBezTo>
                  <a:pt x="74488" y="16849"/>
                  <a:pt x="74494" y="16849"/>
                  <a:pt x="74499" y="16849"/>
                </a:cubicBezTo>
                <a:close/>
                <a:moveTo>
                  <a:pt x="90329" y="16849"/>
                </a:moveTo>
                <a:cubicBezTo>
                  <a:pt x="91019" y="16849"/>
                  <a:pt x="91672" y="17138"/>
                  <a:pt x="92134" y="17653"/>
                </a:cubicBezTo>
                <a:cubicBezTo>
                  <a:pt x="91963" y="17763"/>
                  <a:pt x="91799" y="17894"/>
                  <a:pt x="91644" y="18033"/>
                </a:cubicBezTo>
                <a:cubicBezTo>
                  <a:pt x="91301" y="17673"/>
                  <a:pt x="90823" y="17469"/>
                  <a:pt x="90325" y="17469"/>
                </a:cubicBezTo>
                <a:lnTo>
                  <a:pt x="90317" y="17469"/>
                </a:lnTo>
                <a:cubicBezTo>
                  <a:pt x="89842" y="17469"/>
                  <a:pt x="89397" y="17653"/>
                  <a:pt x="89058" y="17984"/>
                </a:cubicBezTo>
                <a:cubicBezTo>
                  <a:pt x="88899" y="17845"/>
                  <a:pt x="88732" y="17718"/>
                  <a:pt x="88556" y="17608"/>
                </a:cubicBezTo>
                <a:cubicBezTo>
                  <a:pt x="89014" y="17130"/>
                  <a:pt x="89651" y="16853"/>
                  <a:pt x="90313" y="16849"/>
                </a:cubicBezTo>
                <a:close/>
                <a:moveTo>
                  <a:pt x="11184" y="17539"/>
                </a:moveTo>
                <a:cubicBezTo>
                  <a:pt x="11662" y="17539"/>
                  <a:pt x="12119" y="17735"/>
                  <a:pt x="12450" y="18078"/>
                </a:cubicBezTo>
                <a:cubicBezTo>
                  <a:pt x="12323" y="18200"/>
                  <a:pt x="12201" y="18331"/>
                  <a:pt x="12086" y="18470"/>
                </a:cubicBezTo>
                <a:cubicBezTo>
                  <a:pt x="12082" y="18466"/>
                  <a:pt x="12078" y="18457"/>
                  <a:pt x="12070" y="18453"/>
                </a:cubicBezTo>
                <a:cubicBezTo>
                  <a:pt x="12066" y="18449"/>
                  <a:pt x="12066" y="18446"/>
                  <a:pt x="12062" y="18446"/>
                </a:cubicBezTo>
                <a:cubicBezTo>
                  <a:pt x="12050" y="18429"/>
                  <a:pt x="12037" y="18417"/>
                  <a:pt x="12021" y="18404"/>
                </a:cubicBezTo>
                <a:cubicBezTo>
                  <a:pt x="12021" y="18400"/>
                  <a:pt x="12017" y="18400"/>
                  <a:pt x="12017" y="18397"/>
                </a:cubicBezTo>
                <a:cubicBezTo>
                  <a:pt x="12001" y="18384"/>
                  <a:pt x="11988" y="18372"/>
                  <a:pt x="11972" y="18359"/>
                </a:cubicBezTo>
                <a:cubicBezTo>
                  <a:pt x="11972" y="18359"/>
                  <a:pt x="11968" y="18355"/>
                  <a:pt x="11964" y="18355"/>
                </a:cubicBezTo>
                <a:cubicBezTo>
                  <a:pt x="11952" y="18344"/>
                  <a:pt x="11935" y="18331"/>
                  <a:pt x="11919" y="18319"/>
                </a:cubicBezTo>
                <a:cubicBezTo>
                  <a:pt x="11919" y="18314"/>
                  <a:pt x="11915" y="18314"/>
                  <a:pt x="11911" y="18310"/>
                </a:cubicBezTo>
                <a:cubicBezTo>
                  <a:pt x="11899" y="18302"/>
                  <a:pt x="11882" y="18290"/>
                  <a:pt x="11866" y="18278"/>
                </a:cubicBezTo>
                <a:cubicBezTo>
                  <a:pt x="11862" y="18278"/>
                  <a:pt x="11858" y="18274"/>
                  <a:pt x="11854" y="18270"/>
                </a:cubicBezTo>
                <a:cubicBezTo>
                  <a:pt x="11841" y="18261"/>
                  <a:pt x="11825" y="18253"/>
                  <a:pt x="11813" y="18246"/>
                </a:cubicBezTo>
                <a:cubicBezTo>
                  <a:pt x="11805" y="18241"/>
                  <a:pt x="11801" y="18237"/>
                  <a:pt x="11792" y="18233"/>
                </a:cubicBezTo>
                <a:cubicBezTo>
                  <a:pt x="11780" y="18225"/>
                  <a:pt x="11768" y="18221"/>
                  <a:pt x="11756" y="18212"/>
                </a:cubicBezTo>
                <a:cubicBezTo>
                  <a:pt x="11748" y="18208"/>
                  <a:pt x="11739" y="18204"/>
                  <a:pt x="11731" y="18200"/>
                </a:cubicBezTo>
                <a:cubicBezTo>
                  <a:pt x="11719" y="18192"/>
                  <a:pt x="11707" y="18188"/>
                  <a:pt x="11694" y="18184"/>
                </a:cubicBezTo>
                <a:cubicBezTo>
                  <a:pt x="11686" y="18176"/>
                  <a:pt x="11674" y="18172"/>
                  <a:pt x="11662" y="18167"/>
                </a:cubicBezTo>
                <a:cubicBezTo>
                  <a:pt x="11654" y="18163"/>
                  <a:pt x="11645" y="18159"/>
                  <a:pt x="11633" y="18155"/>
                </a:cubicBezTo>
                <a:cubicBezTo>
                  <a:pt x="11620" y="18151"/>
                  <a:pt x="11609" y="18148"/>
                  <a:pt x="11596" y="18143"/>
                </a:cubicBezTo>
                <a:cubicBezTo>
                  <a:pt x="11588" y="18139"/>
                  <a:pt x="11580" y="18135"/>
                  <a:pt x="11571" y="18135"/>
                </a:cubicBezTo>
                <a:cubicBezTo>
                  <a:pt x="11560" y="18131"/>
                  <a:pt x="11543" y="18123"/>
                  <a:pt x="11527" y="18118"/>
                </a:cubicBezTo>
                <a:cubicBezTo>
                  <a:pt x="11522" y="18118"/>
                  <a:pt x="11515" y="18118"/>
                  <a:pt x="11511" y="18114"/>
                </a:cubicBezTo>
                <a:cubicBezTo>
                  <a:pt x="11494" y="18110"/>
                  <a:pt x="11478" y="18106"/>
                  <a:pt x="11458" y="18102"/>
                </a:cubicBezTo>
                <a:cubicBezTo>
                  <a:pt x="11454" y="18102"/>
                  <a:pt x="11449" y="18099"/>
                  <a:pt x="11445" y="18099"/>
                </a:cubicBezTo>
                <a:cubicBezTo>
                  <a:pt x="11429" y="18094"/>
                  <a:pt x="11413" y="18090"/>
                  <a:pt x="11392" y="18090"/>
                </a:cubicBezTo>
                <a:cubicBezTo>
                  <a:pt x="11388" y="18090"/>
                  <a:pt x="11384" y="18086"/>
                  <a:pt x="11384" y="18086"/>
                </a:cubicBezTo>
                <a:cubicBezTo>
                  <a:pt x="11364" y="18082"/>
                  <a:pt x="11347" y="18082"/>
                  <a:pt x="11331" y="18078"/>
                </a:cubicBezTo>
                <a:lnTo>
                  <a:pt x="11315" y="18078"/>
                </a:lnTo>
                <a:cubicBezTo>
                  <a:pt x="11298" y="18078"/>
                  <a:pt x="11282" y="18074"/>
                  <a:pt x="11270" y="18074"/>
                </a:cubicBezTo>
                <a:lnTo>
                  <a:pt x="11249" y="18074"/>
                </a:lnTo>
                <a:cubicBezTo>
                  <a:pt x="11237" y="18074"/>
                  <a:pt x="11221" y="18069"/>
                  <a:pt x="11209" y="18069"/>
                </a:cubicBezTo>
                <a:lnTo>
                  <a:pt x="11175" y="18069"/>
                </a:lnTo>
                <a:cubicBezTo>
                  <a:pt x="10857" y="18074"/>
                  <a:pt x="10563" y="18192"/>
                  <a:pt x="10334" y="18412"/>
                </a:cubicBezTo>
                <a:cubicBezTo>
                  <a:pt x="10220" y="18278"/>
                  <a:pt x="10097" y="18148"/>
                  <a:pt x="9967" y="18029"/>
                </a:cubicBezTo>
                <a:cubicBezTo>
                  <a:pt x="10293" y="17714"/>
                  <a:pt x="10719" y="17539"/>
                  <a:pt x="11172" y="17539"/>
                </a:cubicBezTo>
                <a:close/>
                <a:moveTo>
                  <a:pt x="27010" y="17539"/>
                </a:moveTo>
                <a:cubicBezTo>
                  <a:pt x="27488" y="17539"/>
                  <a:pt x="27950" y="17735"/>
                  <a:pt x="28280" y="18078"/>
                </a:cubicBezTo>
                <a:cubicBezTo>
                  <a:pt x="28150" y="18200"/>
                  <a:pt x="28027" y="18331"/>
                  <a:pt x="27917" y="18470"/>
                </a:cubicBezTo>
                <a:cubicBezTo>
                  <a:pt x="27909" y="18466"/>
                  <a:pt x="27905" y="18457"/>
                  <a:pt x="27901" y="18453"/>
                </a:cubicBezTo>
                <a:cubicBezTo>
                  <a:pt x="27897" y="18449"/>
                  <a:pt x="27892" y="18446"/>
                  <a:pt x="27888" y="18442"/>
                </a:cubicBezTo>
                <a:lnTo>
                  <a:pt x="27852" y="18404"/>
                </a:lnTo>
                <a:cubicBezTo>
                  <a:pt x="27848" y="18400"/>
                  <a:pt x="27843" y="18397"/>
                  <a:pt x="27839" y="18393"/>
                </a:cubicBezTo>
                <a:cubicBezTo>
                  <a:pt x="27828" y="18380"/>
                  <a:pt x="27815" y="18372"/>
                  <a:pt x="27803" y="18359"/>
                </a:cubicBezTo>
                <a:cubicBezTo>
                  <a:pt x="27794" y="18355"/>
                  <a:pt x="27790" y="18351"/>
                  <a:pt x="27786" y="18347"/>
                </a:cubicBezTo>
                <a:cubicBezTo>
                  <a:pt x="27775" y="18339"/>
                  <a:pt x="27762" y="18327"/>
                  <a:pt x="27750" y="18319"/>
                </a:cubicBezTo>
                <a:cubicBezTo>
                  <a:pt x="27745" y="18314"/>
                  <a:pt x="27737" y="18310"/>
                  <a:pt x="27729" y="18306"/>
                </a:cubicBezTo>
                <a:cubicBezTo>
                  <a:pt x="27721" y="18295"/>
                  <a:pt x="27709" y="18286"/>
                  <a:pt x="27696" y="18278"/>
                </a:cubicBezTo>
                <a:cubicBezTo>
                  <a:pt x="27688" y="18274"/>
                  <a:pt x="27680" y="18270"/>
                  <a:pt x="27672" y="18265"/>
                </a:cubicBezTo>
                <a:cubicBezTo>
                  <a:pt x="27660" y="18257"/>
                  <a:pt x="27652" y="18249"/>
                  <a:pt x="27639" y="18246"/>
                </a:cubicBezTo>
                <a:cubicBezTo>
                  <a:pt x="27631" y="18237"/>
                  <a:pt x="27619" y="18233"/>
                  <a:pt x="27611" y="18229"/>
                </a:cubicBezTo>
                <a:cubicBezTo>
                  <a:pt x="27603" y="18221"/>
                  <a:pt x="27594" y="18216"/>
                  <a:pt x="27582" y="18212"/>
                </a:cubicBezTo>
                <a:cubicBezTo>
                  <a:pt x="27570" y="18204"/>
                  <a:pt x="27558" y="18200"/>
                  <a:pt x="27545" y="18192"/>
                </a:cubicBezTo>
                <a:cubicBezTo>
                  <a:pt x="27537" y="18192"/>
                  <a:pt x="27533" y="18188"/>
                  <a:pt x="27525" y="18184"/>
                </a:cubicBezTo>
                <a:cubicBezTo>
                  <a:pt x="27509" y="18176"/>
                  <a:pt x="27496" y="18172"/>
                  <a:pt x="27481" y="18163"/>
                </a:cubicBezTo>
                <a:cubicBezTo>
                  <a:pt x="27476" y="18163"/>
                  <a:pt x="27472" y="18159"/>
                  <a:pt x="27464" y="18155"/>
                </a:cubicBezTo>
                <a:cubicBezTo>
                  <a:pt x="27447" y="18151"/>
                  <a:pt x="27432" y="18143"/>
                  <a:pt x="27415" y="18139"/>
                </a:cubicBezTo>
                <a:cubicBezTo>
                  <a:pt x="27411" y="18139"/>
                  <a:pt x="27407" y="18135"/>
                  <a:pt x="27402" y="18135"/>
                </a:cubicBezTo>
                <a:cubicBezTo>
                  <a:pt x="27386" y="18127"/>
                  <a:pt x="27366" y="18123"/>
                  <a:pt x="27349" y="18118"/>
                </a:cubicBezTo>
                <a:cubicBezTo>
                  <a:pt x="27345" y="18118"/>
                  <a:pt x="27341" y="18114"/>
                  <a:pt x="27341" y="18114"/>
                </a:cubicBezTo>
                <a:cubicBezTo>
                  <a:pt x="27321" y="18110"/>
                  <a:pt x="27300" y="18106"/>
                  <a:pt x="27284" y="18102"/>
                </a:cubicBezTo>
                <a:cubicBezTo>
                  <a:pt x="27280" y="18102"/>
                  <a:pt x="27280" y="18099"/>
                  <a:pt x="27276" y="18099"/>
                </a:cubicBezTo>
                <a:cubicBezTo>
                  <a:pt x="27255" y="18094"/>
                  <a:pt x="27239" y="18090"/>
                  <a:pt x="27219" y="18090"/>
                </a:cubicBezTo>
                <a:cubicBezTo>
                  <a:pt x="27215" y="18086"/>
                  <a:pt x="27215" y="18086"/>
                  <a:pt x="27211" y="18086"/>
                </a:cubicBezTo>
                <a:cubicBezTo>
                  <a:pt x="27194" y="18082"/>
                  <a:pt x="27174" y="18082"/>
                  <a:pt x="27157" y="18078"/>
                </a:cubicBezTo>
                <a:lnTo>
                  <a:pt x="27145" y="18078"/>
                </a:lnTo>
                <a:cubicBezTo>
                  <a:pt x="27129" y="18078"/>
                  <a:pt x="27113" y="18074"/>
                  <a:pt x="27096" y="18074"/>
                </a:cubicBezTo>
                <a:lnTo>
                  <a:pt x="27076" y="18074"/>
                </a:lnTo>
                <a:cubicBezTo>
                  <a:pt x="27064" y="18074"/>
                  <a:pt x="27051" y="18069"/>
                  <a:pt x="27039" y="18069"/>
                </a:cubicBezTo>
                <a:lnTo>
                  <a:pt x="27006" y="18069"/>
                </a:lnTo>
                <a:cubicBezTo>
                  <a:pt x="26985" y="18069"/>
                  <a:pt x="26961" y="18069"/>
                  <a:pt x="26941" y="18074"/>
                </a:cubicBezTo>
                <a:cubicBezTo>
                  <a:pt x="26651" y="18090"/>
                  <a:pt x="26378" y="18208"/>
                  <a:pt x="26165" y="18412"/>
                </a:cubicBezTo>
                <a:cubicBezTo>
                  <a:pt x="26050" y="18278"/>
                  <a:pt x="25928" y="18148"/>
                  <a:pt x="25797" y="18029"/>
                </a:cubicBezTo>
                <a:cubicBezTo>
                  <a:pt x="26120" y="17714"/>
                  <a:pt x="26549" y="17539"/>
                  <a:pt x="27002" y="17539"/>
                </a:cubicBezTo>
                <a:close/>
                <a:moveTo>
                  <a:pt x="42841" y="17539"/>
                </a:moveTo>
                <a:cubicBezTo>
                  <a:pt x="43319" y="17539"/>
                  <a:pt x="43777" y="17735"/>
                  <a:pt x="44107" y="18078"/>
                </a:cubicBezTo>
                <a:cubicBezTo>
                  <a:pt x="43981" y="18200"/>
                  <a:pt x="43858" y="18331"/>
                  <a:pt x="43743" y="18470"/>
                </a:cubicBezTo>
                <a:cubicBezTo>
                  <a:pt x="43739" y="18466"/>
                  <a:pt x="43736" y="18457"/>
                  <a:pt x="43728" y="18453"/>
                </a:cubicBezTo>
                <a:cubicBezTo>
                  <a:pt x="43498" y="18208"/>
                  <a:pt x="43180" y="18069"/>
                  <a:pt x="42841" y="18069"/>
                </a:cubicBezTo>
                <a:lnTo>
                  <a:pt x="42833" y="18069"/>
                </a:lnTo>
                <a:cubicBezTo>
                  <a:pt x="42518" y="18074"/>
                  <a:pt x="42220" y="18192"/>
                  <a:pt x="41992" y="18412"/>
                </a:cubicBezTo>
                <a:cubicBezTo>
                  <a:pt x="41877" y="18278"/>
                  <a:pt x="41755" y="18148"/>
                  <a:pt x="41624" y="18029"/>
                </a:cubicBezTo>
                <a:cubicBezTo>
                  <a:pt x="41951" y="17714"/>
                  <a:pt x="42375" y="17539"/>
                  <a:pt x="42829" y="17539"/>
                </a:cubicBezTo>
                <a:close/>
                <a:moveTo>
                  <a:pt x="58667" y="17539"/>
                </a:moveTo>
                <a:cubicBezTo>
                  <a:pt x="59150" y="17539"/>
                  <a:pt x="59607" y="17735"/>
                  <a:pt x="59938" y="18078"/>
                </a:cubicBezTo>
                <a:cubicBezTo>
                  <a:pt x="59807" y="18200"/>
                  <a:pt x="59685" y="18331"/>
                  <a:pt x="59574" y="18470"/>
                </a:cubicBezTo>
                <a:cubicBezTo>
                  <a:pt x="59346" y="18221"/>
                  <a:pt x="59027" y="18074"/>
                  <a:pt x="58688" y="18069"/>
                </a:cubicBezTo>
                <a:lnTo>
                  <a:pt x="58663" y="18069"/>
                </a:lnTo>
                <a:cubicBezTo>
                  <a:pt x="58345" y="18074"/>
                  <a:pt x="58047" y="18192"/>
                  <a:pt x="57822" y="18412"/>
                </a:cubicBezTo>
                <a:cubicBezTo>
                  <a:pt x="57708" y="18278"/>
                  <a:pt x="57585" y="18148"/>
                  <a:pt x="57455" y="18029"/>
                </a:cubicBezTo>
                <a:cubicBezTo>
                  <a:pt x="57777" y="17714"/>
                  <a:pt x="58206" y="17539"/>
                  <a:pt x="58659" y="17539"/>
                </a:cubicBezTo>
                <a:close/>
                <a:moveTo>
                  <a:pt x="74500" y="17539"/>
                </a:moveTo>
                <a:cubicBezTo>
                  <a:pt x="74981" y="17539"/>
                  <a:pt x="75436" y="17734"/>
                  <a:pt x="75764" y="18078"/>
                </a:cubicBezTo>
                <a:cubicBezTo>
                  <a:pt x="75638" y="18200"/>
                  <a:pt x="75515" y="18331"/>
                  <a:pt x="75401" y="18470"/>
                </a:cubicBezTo>
                <a:cubicBezTo>
                  <a:pt x="75184" y="18233"/>
                  <a:pt x="74882" y="18090"/>
                  <a:pt x="74560" y="18074"/>
                </a:cubicBezTo>
                <a:lnTo>
                  <a:pt x="74539" y="18074"/>
                </a:lnTo>
                <a:cubicBezTo>
                  <a:pt x="74522" y="18069"/>
                  <a:pt x="74511" y="18069"/>
                  <a:pt x="74498" y="18069"/>
                </a:cubicBezTo>
                <a:lnTo>
                  <a:pt x="74490" y="18069"/>
                </a:lnTo>
                <a:cubicBezTo>
                  <a:pt x="74469" y="18069"/>
                  <a:pt x="74449" y="18069"/>
                  <a:pt x="74428" y="18074"/>
                </a:cubicBezTo>
                <a:cubicBezTo>
                  <a:pt x="74134" y="18090"/>
                  <a:pt x="73861" y="18208"/>
                  <a:pt x="73649" y="18412"/>
                </a:cubicBezTo>
                <a:cubicBezTo>
                  <a:pt x="73534" y="18278"/>
                  <a:pt x="73412" y="18148"/>
                  <a:pt x="73281" y="18029"/>
                </a:cubicBezTo>
                <a:cubicBezTo>
                  <a:pt x="73608" y="17714"/>
                  <a:pt x="74032" y="17539"/>
                  <a:pt x="74486" y="17539"/>
                </a:cubicBezTo>
                <a:cubicBezTo>
                  <a:pt x="74491" y="17539"/>
                  <a:pt x="74496" y="17539"/>
                  <a:pt x="74500" y="17539"/>
                </a:cubicBezTo>
                <a:close/>
                <a:moveTo>
                  <a:pt x="90331" y="17539"/>
                </a:moveTo>
                <a:cubicBezTo>
                  <a:pt x="90807" y="17539"/>
                  <a:pt x="91263" y="17734"/>
                  <a:pt x="91595" y="18078"/>
                </a:cubicBezTo>
                <a:cubicBezTo>
                  <a:pt x="91465" y="18200"/>
                  <a:pt x="91342" y="18331"/>
                  <a:pt x="91231" y="18470"/>
                </a:cubicBezTo>
                <a:cubicBezTo>
                  <a:pt x="91227" y="18466"/>
                  <a:pt x="91220" y="18457"/>
                  <a:pt x="91215" y="18453"/>
                </a:cubicBezTo>
                <a:cubicBezTo>
                  <a:pt x="91203" y="18437"/>
                  <a:pt x="91186" y="18425"/>
                  <a:pt x="91174" y="18412"/>
                </a:cubicBezTo>
                <a:cubicBezTo>
                  <a:pt x="91171" y="18408"/>
                  <a:pt x="91171" y="18408"/>
                  <a:pt x="91166" y="18404"/>
                </a:cubicBezTo>
                <a:cubicBezTo>
                  <a:pt x="90945" y="18197"/>
                  <a:pt x="90651" y="18074"/>
                  <a:pt x="90345" y="18069"/>
                </a:cubicBezTo>
                <a:lnTo>
                  <a:pt x="90321" y="18069"/>
                </a:lnTo>
                <a:cubicBezTo>
                  <a:pt x="90002" y="18074"/>
                  <a:pt x="89704" y="18192"/>
                  <a:pt x="89480" y="18412"/>
                </a:cubicBezTo>
                <a:cubicBezTo>
                  <a:pt x="89365" y="18278"/>
                  <a:pt x="89242" y="18148"/>
                  <a:pt x="89107" y="18029"/>
                </a:cubicBezTo>
                <a:cubicBezTo>
                  <a:pt x="89435" y="17714"/>
                  <a:pt x="89863" y="17539"/>
                  <a:pt x="90317" y="17539"/>
                </a:cubicBezTo>
                <a:cubicBezTo>
                  <a:pt x="90321" y="17539"/>
                  <a:pt x="90326" y="17539"/>
                  <a:pt x="90331" y="17539"/>
                </a:cubicBezTo>
                <a:close/>
                <a:moveTo>
                  <a:pt x="11175" y="18139"/>
                </a:moveTo>
                <a:cubicBezTo>
                  <a:pt x="11498" y="18139"/>
                  <a:pt x="11801" y="18270"/>
                  <a:pt x="12021" y="18498"/>
                </a:cubicBezTo>
                <a:cubicBezTo>
                  <a:pt x="12029" y="18510"/>
                  <a:pt x="12037" y="18519"/>
                  <a:pt x="12046" y="18527"/>
                </a:cubicBezTo>
                <a:cubicBezTo>
                  <a:pt x="11797" y="18845"/>
                  <a:pt x="11592" y="19209"/>
                  <a:pt x="11449" y="19601"/>
                </a:cubicBezTo>
                <a:cubicBezTo>
                  <a:pt x="11360" y="19593"/>
                  <a:pt x="11270" y="19588"/>
                  <a:pt x="11179" y="19588"/>
                </a:cubicBezTo>
                <a:lnTo>
                  <a:pt x="11155" y="19588"/>
                </a:lnTo>
                <a:cubicBezTo>
                  <a:pt x="11106" y="19593"/>
                  <a:pt x="11062" y="19593"/>
                  <a:pt x="11017" y="19593"/>
                </a:cubicBezTo>
                <a:cubicBezTo>
                  <a:pt x="10866" y="19177"/>
                  <a:pt x="10649" y="18800"/>
                  <a:pt x="10380" y="18466"/>
                </a:cubicBezTo>
                <a:cubicBezTo>
                  <a:pt x="10579" y="18274"/>
                  <a:pt x="10841" y="18159"/>
                  <a:pt x="11119" y="18143"/>
                </a:cubicBezTo>
                <a:cubicBezTo>
                  <a:pt x="11139" y="18143"/>
                  <a:pt x="11155" y="18139"/>
                  <a:pt x="11175" y="18139"/>
                </a:cubicBezTo>
                <a:close/>
                <a:moveTo>
                  <a:pt x="27006" y="18139"/>
                </a:moveTo>
                <a:cubicBezTo>
                  <a:pt x="27337" y="18139"/>
                  <a:pt x="27652" y="18278"/>
                  <a:pt x="27873" y="18527"/>
                </a:cubicBezTo>
                <a:cubicBezTo>
                  <a:pt x="27623" y="18845"/>
                  <a:pt x="27423" y="19209"/>
                  <a:pt x="27280" y="19601"/>
                </a:cubicBezTo>
                <a:cubicBezTo>
                  <a:pt x="27190" y="19593"/>
                  <a:pt x="27096" y="19588"/>
                  <a:pt x="27006" y="19588"/>
                </a:cubicBezTo>
                <a:lnTo>
                  <a:pt x="26982" y="19588"/>
                </a:lnTo>
                <a:cubicBezTo>
                  <a:pt x="26936" y="19593"/>
                  <a:pt x="26892" y="19593"/>
                  <a:pt x="26847" y="19593"/>
                </a:cubicBezTo>
                <a:cubicBezTo>
                  <a:pt x="26696" y="19177"/>
                  <a:pt x="26480" y="18800"/>
                  <a:pt x="26210" y="18466"/>
                </a:cubicBezTo>
                <a:cubicBezTo>
                  <a:pt x="26422" y="18257"/>
                  <a:pt x="26704" y="18143"/>
                  <a:pt x="27006" y="18139"/>
                </a:cubicBezTo>
                <a:close/>
                <a:moveTo>
                  <a:pt x="42833" y="18139"/>
                </a:moveTo>
                <a:cubicBezTo>
                  <a:pt x="43168" y="18139"/>
                  <a:pt x="43483" y="18278"/>
                  <a:pt x="43703" y="18527"/>
                </a:cubicBezTo>
                <a:cubicBezTo>
                  <a:pt x="43453" y="18845"/>
                  <a:pt x="43249" y="19209"/>
                  <a:pt x="43106" y="19601"/>
                </a:cubicBezTo>
                <a:cubicBezTo>
                  <a:pt x="43008" y="19593"/>
                  <a:pt x="42910" y="19588"/>
                  <a:pt x="42812" y="19588"/>
                </a:cubicBezTo>
                <a:cubicBezTo>
                  <a:pt x="42763" y="19593"/>
                  <a:pt x="42718" y="19593"/>
                  <a:pt x="42674" y="19593"/>
                </a:cubicBezTo>
                <a:cubicBezTo>
                  <a:pt x="42522" y="19177"/>
                  <a:pt x="42306" y="18800"/>
                  <a:pt x="42037" y="18466"/>
                </a:cubicBezTo>
                <a:cubicBezTo>
                  <a:pt x="42237" y="18274"/>
                  <a:pt x="42498" y="18159"/>
                  <a:pt x="42776" y="18143"/>
                </a:cubicBezTo>
                <a:cubicBezTo>
                  <a:pt x="42797" y="18143"/>
                  <a:pt x="42812" y="18139"/>
                  <a:pt x="42833" y="18139"/>
                </a:cubicBezTo>
                <a:close/>
                <a:moveTo>
                  <a:pt x="58663" y="18139"/>
                </a:moveTo>
                <a:cubicBezTo>
                  <a:pt x="58995" y="18139"/>
                  <a:pt x="59308" y="18278"/>
                  <a:pt x="59529" y="18527"/>
                </a:cubicBezTo>
                <a:cubicBezTo>
                  <a:pt x="59280" y="18845"/>
                  <a:pt x="59080" y="19209"/>
                  <a:pt x="58937" y="19601"/>
                </a:cubicBezTo>
                <a:cubicBezTo>
                  <a:pt x="58848" y="19593"/>
                  <a:pt x="58757" y="19588"/>
                  <a:pt x="58663" y="19588"/>
                </a:cubicBezTo>
                <a:lnTo>
                  <a:pt x="58639" y="19588"/>
                </a:lnTo>
                <a:cubicBezTo>
                  <a:pt x="58594" y="19593"/>
                  <a:pt x="58549" y="19593"/>
                  <a:pt x="58505" y="19593"/>
                </a:cubicBezTo>
                <a:cubicBezTo>
                  <a:pt x="58353" y="19177"/>
                  <a:pt x="58137" y="18800"/>
                  <a:pt x="57867" y="18466"/>
                </a:cubicBezTo>
                <a:cubicBezTo>
                  <a:pt x="58051" y="18286"/>
                  <a:pt x="58288" y="18176"/>
                  <a:pt x="58545" y="18148"/>
                </a:cubicBezTo>
                <a:cubicBezTo>
                  <a:pt x="58586" y="18143"/>
                  <a:pt x="58622" y="18139"/>
                  <a:pt x="58663" y="18139"/>
                </a:cubicBezTo>
                <a:close/>
                <a:moveTo>
                  <a:pt x="74498" y="18139"/>
                </a:moveTo>
                <a:cubicBezTo>
                  <a:pt x="74771" y="18139"/>
                  <a:pt x="75037" y="18237"/>
                  <a:pt x="75242" y="18412"/>
                </a:cubicBezTo>
                <a:cubicBezTo>
                  <a:pt x="75282" y="18449"/>
                  <a:pt x="75323" y="18486"/>
                  <a:pt x="75360" y="18527"/>
                </a:cubicBezTo>
                <a:cubicBezTo>
                  <a:pt x="75111" y="18845"/>
                  <a:pt x="74907" y="19209"/>
                  <a:pt x="74764" y="19601"/>
                </a:cubicBezTo>
                <a:cubicBezTo>
                  <a:pt x="74673" y="19593"/>
                  <a:pt x="74584" y="19588"/>
                  <a:pt x="74494" y="19588"/>
                </a:cubicBezTo>
                <a:lnTo>
                  <a:pt x="74469" y="19588"/>
                </a:lnTo>
                <a:cubicBezTo>
                  <a:pt x="74420" y="19593"/>
                  <a:pt x="74375" y="19593"/>
                  <a:pt x="74330" y="19593"/>
                </a:cubicBezTo>
                <a:cubicBezTo>
                  <a:pt x="74179" y="19177"/>
                  <a:pt x="73963" y="18800"/>
                  <a:pt x="73693" y="18466"/>
                </a:cubicBezTo>
                <a:cubicBezTo>
                  <a:pt x="73910" y="18257"/>
                  <a:pt x="74192" y="18143"/>
                  <a:pt x="74490" y="18139"/>
                </a:cubicBezTo>
                <a:close/>
                <a:moveTo>
                  <a:pt x="90321" y="18139"/>
                </a:moveTo>
                <a:cubicBezTo>
                  <a:pt x="90651" y="18139"/>
                  <a:pt x="90966" y="18278"/>
                  <a:pt x="91186" y="18527"/>
                </a:cubicBezTo>
                <a:cubicBezTo>
                  <a:pt x="90937" y="18845"/>
                  <a:pt x="90737" y="19209"/>
                  <a:pt x="90594" y="19601"/>
                </a:cubicBezTo>
                <a:cubicBezTo>
                  <a:pt x="90504" y="19593"/>
                  <a:pt x="90415" y="19588"/>
                  <a:pt x="90321" y="19588"/>
                </a:cubicBezTo>
                <a:lnTo>
                  <a:pt x="90296" y="19588"/>
                </a:lnTo>
                <a:cubicBezTo>
                  <a:pt x="90251" y="19593"/>
                  <a:pt x="90206" y="19593"/>
                  <a:pt x="90161" y="19593"/>
                </a:cubicBezTo>
                <a:cubicBezTo>
                  <a:pt x="90010" y="19177"/>
                  <a:pt x="89793" y="18800"/>
                  <a:pt x="89524" y="18466"/>
                </a:cubicBezTo>
                <a:cubicBezTo>
                  <a:pt x="89708" y="18286"/>
                  <a:pt x="89945" y="18176"/>
                  <a:pt x="90202" y="18148"/>
                </a:cubicBezTo>
                <a:cubicBezTo>
                  <a:pt x="90243" y="18143"/>
                  <a:pt x="90280" y="18139"/>
                  <a:pt x="90321" y="18139"/>
                </a:cubicBezTo>
                <a:close/>
                <a:moveTo>
                  <a:pt x="19091" y="16849"/>
                </a:moveTo>
                <a:cubicBezTo>
                  <a:pt x="19794" y="16849"/>
                  <a:pt x="20459" y="17151"/>
                  <a:pt x="20925" y="17673"/>
                </a:cubicBezTo>
                <a:cubicBezTo>
                  <a:pt x="20243" y="18135"/>
                  <a:pt x="19707" y="18800"/>
                  <a:pt x="19418" y="19605"/>
                </a:cubicBezTo>
                <a:cubicBezTo>
                  <a:pt x="19311" y="19597"/>
                  <a:pt x="19205" y="19588"/>
                  <a:pt x="19100" y="19588"/>
                </a:cubicBezTo>
                <a:lnTo>
                  <a:pt x="19075" y="19588"/>
                </a:lnTo>
                <a:cubicBezTo>
                  <a:pt x="19009" y="19593"/>
                  <a:pt x="18944" y="19593"/>
                  <a:pt x="18879" y="19597"/>
                </a:cubicBezTo>
                <a:cubicBezTo>
                  <a:pt x="18866" y="19569"/>
                  <a:pt x="18855" y="19536"/>
                  <a:pt x="18846" y="19507"/>
                </a:cubicBezTo>
                <a:cubicBezTo>
                  <a:pt x="18838" y="19490"/>
                  <a:pt x="18830" y="19475"/>
                  <a:pt x="18821" y="19454"/>
                </a:cubicBezTo>
                <a:cubicBezTo>
                  <a:pt x="18809" y="19426"/>
                  <a:pt x="18797" y="19392"/>
                  <a:pt x="18785" y="19360"/>
                </a:cubicBezTo>
                <a:cubicBezTo>
                  <a:pt x="18772" y="19339"/>
                  <a:pt x="18764" y="19315"/>
                  <a:pt x="18752" y="19294"/>
                </a:cubicBezTo>
                <a:cubicBezTo>
                  <a:pt x="18740" y="19270"/>
                  <a:pt x="18732" y="19245"/>
                  <a:pt x="18719" y="19221"/>
                </a:cubicBezTo>
                <a:cubicBezTo>
                  <a:pt x="18708" y="19192"/>
                  <a:pt x="18695" y="19168"/>
                  <a:pt x="18678" y="19143"/>
                </a:cubicBezTo>
                <a:cubicBezTo>
                  <a:pt x="18670" y="19123"/>
                  <a:pt x="18658" y="19103"/>
                  <a:pt x="18650" y="19083"/>
                </a:cubicBezTo>
                <a:cubicBezTo>
                  <a:pt x="18634" y="19054"/>
                  <a:pt x="18617" y="19025"/>
                  <a:pt x="18601" y="18996"/>
                </a:cubicBezTo>
                <a:cubicBezTo>
                  <a:pt x="18593" y="18981"/>
                  <a:pt x="18585" y="18964"/>
                  <a:pt x="18572" y="18947"/>
                </a:cubicBezTo>
                <a:cubicBezTo>
                  <a:pt x="18556" y="18919"/>
                  <a:pt x="18536" y="18887"/>
                  <a:pt x="18515" y="18858"/>
                </a:cubicBezTo>
                <a:cubicBezTo>
                  <a:pt x="18511" y="18842"/>
                  <a:pt x="18503" y="18829"/>
                  <a:pt x="18495" y="18817"/>
                </a:cubicBezTo>
                <a:cubicBezTo>
                  <a:pt x="18474" y="18785"/>
                  <a:pt x="18450" y="18751"/>
                  <a:pt x="18429" y="18723"/>
                </a:cubicBezTo>
                <a:cubicBezTo>
                  <a:pt x="18421" y="18711"/>
                  <a:pt x="18417" y="18698"/>
                  <a:pt x="18409" y="18691"/>
                </a:cubicBezTo>
                <a:cubicBezTo>
                  <a:pt x="18384" y="18657"/>
                  <a:pt x="18360" y="18625"/>
                  <a:pt x="18335" y="18593"/>
                </a:cubicBezTo>
                <a:cubicBezTo>
                  <a:pt x="18331" y="18584"/>
                  <a:pt x="18323" y="18576"/>
                  <a:pt x="18319" y="18568"/>
                </a:cubicBezTo>
                <a:cubicBezTo>
                  <a:pt x="18299" y="18540"/>
                  <a:pt x="18278" y="18515"/>
                  <a:pt x="18258" y="18491"/>
                </a:cubicBezTo>
                <a:lnTo>
                  <a:pt x="18258" y="18491"/>
                </a:lnTo>
                <a:lnTo>
                  <a:pt x="18262" y="18495"/>
                </a:lnTo>
                <a:cubicBezTo>
                  <a:pt x="18344" y="18408"/>
                  <a:pt x="18438" y="18339"/>
                  <a:pt x="18536" y="18282"/>
                </a:cubicBezTo>
                <a:cubicBezTo>
                  <a:pt x="18703" y="18192"/>
                  <a:pt x="18891" y="18143"/>
                  <a:pt x="19087" y="18139"/>
                </a:cubicBezTo>
                <a:cubicBezTo>
                  <a:pt x="19426" y="18139"/>
                  <a:pt x="19749" y="18286"/>
                  <a:pt x="19969" y="18547"/>
                </a:cubicBezTo>
                <a:lnTo>
                  <a:pt x="20026" y="18502"/>
                </a:lnTo>
                <a:cubicBezTo>
                  <a:pt x="19945" y="18408"/>
                  <a:pt x="19850" y="18327"/>
                  <a:pt x="19749" y="18261"/>
                </a:cubicBezTo>
                <a:cubicBezTo>
                  <a:pt x="19556" y="18139"/>
                  <a:pt x="19328" y="18069"/>
                  <a:pt x="19091" y="18069"/>
                </a:cubicBezTo>
                <a:lnTo>
                  <a:pt x="19087" y="18069"/>
                </a:lnTo>
                <a:cubicBezTo>
                  <a:pt x="18879" y="18074"/>
                  <a:pt x="18678" y="18123"/>
                  <a:pt x="18503" y="18221"/>
                </a:cubicBezTo>
                <a:cubicBezTo>
                  <a:pt x="18397" y="18278"/>
                  <a:pt x="18303" y="18351"/>
                  <a:pt x="18217" y="18442"/>
                </a:cubicBezTo>
                <a:cubicBezTo>
                  <a:pt x="18193" y="18404"/>
                  <a:pt x="18163" y="18376"/>
                  <a:pt x="18135" y="18344"/>
                </a:cubicBezTo>
                <a:cubicBezTo>
                  <a:pt x="18131" y="18339"/>
                  <a:pt x="18131" y="18335"/>
                  <a:pt x="18127" y="18331"/>
                </a:cubicBezTo>
                <a:cubicBezTo>
                  <a:pt x="18095" y="18298"/>
                  <a:pt x="18062" y="18261"/>
                  <a:pt x="18029" y="18225"/>
                </a:cubicBezTo>
                <a:cubicBezTo>
                  <a:pt x="18029" y="18225"/>
                  <a:pt x="18025" y="18225"/>
                  <a:pt x="18025" y="18221"/>
                </a:cubicBezTo>
                <a:cubicBezTo>
                  <a:pt x="17992" y="18184"/>
                  <a:pt x="17956" y="18151"/>
                  <a:pt x="17918" y="18114"/>
                </a:cubicBezTo>
                <a:cubicBezTo>
                  <a:pt x="17899" y="18094"/>
                  <a:pt x="17874" y="18074"/>
                  <a:pt x="17854" y="18053"/>
                </a:cubicBezTo>
                <a:cubicBezTo>
                  <a:pt x="17915" y="17992"/>
                  <a:pt x="17976" y="17935"/>
                  <a:pt x="18046" y="17886"/>
                </a:cubicBezTo>
                <a:cubicBezTo>
                  <a:pt x="18344" y="17661"/>
                  <a:pt x="18703" y="17539"/>
                  <a:pt x="19083" y="17539"/>
                </a:cubicBezTo>
                <a:cubicBezTo>
                  <a:pt x="19088" y="17539"/>
                  <a:pt x="19092" y="17539"/>
                  <a:pt x="19097" y="17539"/>
                </a:cubicBezTo>
                <a:cubicBezTo>
                  <a:pt x="19582" y="17539"/>
                  <a:pt x="20054" y="17742"/>
                  <a:pt x="20382" y="18102"/>
                </a:cubicBezTo>
                <a:lnTo>
                  <a:pt x="20435" y="18057"/>
                </a:lnTo>
                <a:cubicBezTo>
                  <a:pt x="20088" y="17682"/>
                  <a:pt x="19601" y="17469"/>
                  <a:pt x="19091" y="17469"/>
                </a:cubicBezTo>
                <a:lnTo>
                  <a:pt x="19083" y="17469"/>
                </a:lnTo>
                <a:cubicBezTo>
                  <a:pt x="18703" y="17469"/>
                  <a:pt x="18344" y="17588"/>
                  <a:pt x="18041" y="17800"/>
                </a:cubicBezTo>
                <a:cubicBezTo>
                  <a:pt x="17956" y="17861"/>
                  <a:pt x="17874" y="17931"/>
                  <a:pt x="17801" y="18004"/>
                </a:cubicBezTo>
                <a:cubicBezTo>
                  <a:pt x="17645" y="17865"/>
                  <a:pt x="17482" y="17739"/>
                  <a:pt x="17306" y="17628"/>
                </a:cubicBezTo>
                <a:cubicBezTo>
                  <a:pt x="17764" y="17138"/>
                  <a:pt x="18409" y="16853"/>
                  <a:pt x="19079" y="16849"/>
                </a:cubicBezTo>
                <a:close/>
                <a:moveTo>
                  <a:pt x="34921" y="16849"/>
                </a:moveTo>
                <a:cubicBezTo>
                  <a:pt x="35624" y="16849"/>
                  <a:pt x="36286" y="17151"/>
                  <a:pt x="36751" y="17673"/>
                </a:cubicBezTo>
                <a:cubicBezTo>
                  <a:pt x="36073" y="18135"/>
                  <a:pt x="35538" y="18800"/>
                  <a:pt x="35249" y="19605"/>
                </a:cubicBezTo>
                <a:cubicBezTo>
                  <a:pt x="35134" y="19593"/>
                  <a:pt x="35019" y="19588"/>
                  <a:pt x="34901" y="19588"/>
                </a:cubicBezTo>
                <a:cubicBezTo>
                  <a:pt x="34836" y="19593"/>
                  <a:pt x="34770" y="19593"/>
                  <a:pt x="34705" y="19597"/>
                </a:cubicBezTo>
                <a:cubicBezTo>
                  <a:pt x="34697" y="19569"/>
                  <a:pt x="34685" y="19536"/>
                  <a:pt x="34672" y="19507"/>
                </a:cubicBezTo>
                <a:cubicBezTo>
                  <a:pt x="34661" y="19475"/>
                  <a:pt x="34648" y="19446"/>
                  <a:pt x="34636" y="19413"/>
                </a:cubicBezTo>
                <a:cubicBezTo>
                  <a:pt x="34627" y="19397"/>
                  <a:pt x="34619" y="19381"/>
                  <a:pt x="34612" y="19364"/>
                </a:cubicBezTo>
                <a:cubicBezTo>
                  <a:pt x="34476" y="19045"/>
                  <a:pt x="34297" y="18755"/>
                  <a:pt x="34088" y="18491"/>
                </a:cubicBezTo>
                <a:lnTo>
                  <a:pt x="34088" y="18491"/>
                </a:lnTo>
                <a:lnTo>
                  <a:pt x="34092" y="18495"/>
                </a:lnTo>
                <a:cubicBezTo>
                  <a:pt x="34280" y="18298"/>
                  <a:pt x="34529" y="18176"/>
                  <a:pt x="34799" y="18148"/>
                </a:cubicBezTo>
                <a:cubicBezTo>
                  <a:pt x="34836" y="18143"/>
                  <a:pt x="34876" y="18139"/>
                  <a:pt x="34914" y="18139"/>
                </a:cubicBezTo>
                <a:cubicBezTo>
                  <a:pt x="35191" y="18139"/>
                  <a:pt x="35457" y="18237"/>
                  <a:pt x="35665" y="18412"/>
                </a:cubicBezTo>
                <a:cubicBezTo>
                  <a:pt x="35698" y="18442"/>
                  <a:pt x="35726" y="18470"/>
                  <a:pt x="35759" y="18498"/>
                </a:cubicBezTo>
                <a:cubicBezTo>
                  <a:pt x="35771" y="18515"/>
                  <a:pt x="35788" y="18531"/>
                  <a:pt x="35800" y="18547"/>
                </a:cubicBezTo>
                <a:lnTo>
                  <a:pt x="35853" y="18502"/>
                </a:lnTo>
                <a:cubicBezTo>
                  <a:pt x="35623" y="18228"/>
                  <a:pt x="35285" y="18069"/>
                  <a:pt x="34927" y="18069"/>
                </a:cubicBezTo>
                <a:cubicBezTo>
                  <a:pt x="34922" y="18069"/>
                  <a:pt x="34918" y="18069"/>
                  <a:pt x="34914" y="18069"/>
                </a:cubicBezTo>
                <a:cubicBezTo>
                  <a:pt x="34893" y="18069"/>
                  <a:pt x="34872" y="18069"/>
                  <a:pt x="34852" y="18074"/>
                </a:cubicBezTo>
                <a:cubicBezTo>
                  <a:pt x="34546" y="18090"/>
                  <a:pt x="34264" y="18216"/>
                  <a:pt x="34048" y="18437"/>
                </a:cubicBezTo>
                <a:cubicBezTo>
                  <a:pt x="33933" y="18302"/>
                  <a:pt x="33811" y="18172"/>
                  <a:pt x="33680" y="18050"/>
                </a:cubicBezTo>
                <a:cubicBezTo>
                  <a:pt x="34011" y="17722"/>
                  <a:pt x="34444" y="17539"/>
                  <a:pt x="34910" y="17539"/>
                </a:cubicBezTo>
                <a:lnTo>
                  <a:pt x="34921" y="17539"/>
                </a:lnTo>
                <a:cubicBezTo>
                  <a:pt x="35412" y="17539"/>
                  <a:pt x="35881" y="17743"/>
                  <a:pt x="36212" y="18102"/>
                </a:cubicBezTo>
                <a:lnTo>
                  <a:pt x="36261" y="18057"/>
                </a:lnTo>
                <a:cubicBezTo>
                  <a:pt x="35918" y="17680"/>
                  <a:pt x="35433" y="17469"/>
                  <a:pt x="34924" y="17469"/>
                </a:cubicBezTo>
                <a:cubicBezTo>
                  <a:pt x="34919" y="17469"/>
                  <a:pt x="34914" y="17469"/>
                  <a:pt x="34910" y="17469"/>
                </a:cubicBezTo>
                <a:cubicBezTo>
                  <a:pt x="34427" y="17469"/>
                  <a:pt x="33970" y="17661"/>
                  <a:pt x="33631" y="18004"/>
                </a:cubicBezTo>
                <a:cubicBezTo>
                  <a:pt x="33476" y="17865"/>
                  <a:pt x="33308" y="17739"/>
                  <a:pt x="33132" y="17624"/>
                </a:cubicBezTo>
                <a:cubicBezTo>
                  <a:pt x="33390" y="17351"/>
                  <a:pt x="33705" y="17143"/>
                  <a:pt x="34048" y="17011"/>
                </a:cubicBezTo>
                <a:cubicBezTo>
                  <a:pt x="34166" y="16966"/>
                  <a:pt x="34284" y="16930"/>
                  <a:pt x="34407" y="16906"/>
                </a:cubicBezTo>
                <a:cubicBezTo>
                  <a:pt x="34489" y="16885"/>
                  <a:pt x="34570" y="16873"/>
                  <a:pt x="34656" y="16864"/>
                </a:cubicBezTo>
                <a:cubicBezTo>
                  <a:pt x="34738" y="16853"/>
                  <a:pt x="34823" y="16849"/>
                  <a:pt x="34906" y="16849"/>
                </a:cubicBezTo>
                <a:close/>
                <a:moveTo>
                  <a:pt x="50748" y="16849"/>
                </a:moveTo>
                <a:cubicBezTo>
                  <a:pt x="51451" y="16849"/>
                  <a:pt x="52116" y="17151"/>
                  <a:pt x="52582" y="17673"/>
                </a:cubicBezTo>
                <a:cubicBezTo>
                  <a:pt x="51900" y="18135"/>
                  <a:pt x="51365" y="18800"/>
                  <a:pt x="51074" y="19605"/>
                </a:cubicBezTo>
                <a:cubicBezTo>
                  <a:pt x="50969" y="19597"/>
                  <a:pt x="50863" y="19588"/>
                  <a:pt x="50756" y="19588"/>
                </a:cubicBezTo>
                <a:lnTo>
                  <a:pt x="50731" y="19588"/>
                </a:lnTo>
                <a:cubicBezTo>
                  <a:pt x="50667" y="19593"/>
                  <a:pt x="50601" y="19593"/>
                  <a:pt x="50535" y="19597"/>
                </a:cubicBezTo>
                <a:cubicBezTo>
                  <a:pt x="50524" y="19569"/>
                  <a:pt x="50511" y="19536"/>
                  <a:pt x="50503" y="19507"/>
                </a:cubicBezTo>
                <a:cubicBezTo>
                  <a:pt x="50495" y="19490"/>
                  <a:pt x="50491" y="19479"/>
                  <a:pt x="50482" y="19466"/>
                </a:cubicBezTo>
                <a:cubicBezTo>
                  <a:pt x="50471" y="19430"/>
                  <a:pt x="50458" y="19397"/>
                  <a:pt x="50442" y="19360"/>
                </a:cubicBezTo>
                <a:cubicBezTo>
                  <a:pt x="50433" y="19343"/>
                  <a:pt x="50426" y="19332"/>
                  <a:pt x="50422" y="19315"/>
                </a:cubicBezTo>
                <a:cubicBezTo>
                  <a:pt x="50405" y="19283"/>
                  <a:pt x="50393" y="19250"/>
                  <a:pt x="50377" y="19221"/>
                </a:cubicBezTo>
                <a:cubicBezTo>
                  <a:pt x="50369" y="19205"/>
                  <a:pt x="50360" y="19189"/>
                  <a:pt x="50352" y="19172"/>
                </a:cubicBezTo>
                <a:cubicBezTo>
                  <a:pt x="50335" y="19140"/>
                  <a:pt x="50320" y="19111"/>
                  <a:pt x="50307" y="19083"/>
                </a:cubicBezTo>
                <a:cubicBezTo>
                  <a:pt x="50295" y="19066"/>
                  <a:pt x="50286" y="19049"/>
                  <a:pt x="50279" y="19034"/>
                </a:cubicBezTo>
                <a:cubicBezTo>
                  <a:pt x="50262" y="19005"/>
                  <a:pt x="50246" y="18976"/>
                  <a:pt x="50230" y="18947"/>
                </a:cubicBezTo>
                <a:cubicBezTo>
                  <a:pt x="50222" y="18932"/>
                  <a:pt x="50209" y="18915"/>
                  <a:pt x="50201" y="18898"/>
                </a:cubicBezTo>
                <a:cubicBezTo>
                  <a:pt x="50184" y="18870"/>
                  <a:pt x="50168" y="18842"/>
                  <a:pt x="50148" y="18817"/>
                </a:cubicBezTo>
                <a:cubicBezTo>
                  <a:pt x="50139" y="18800"/>
                  <a:pt x="50128" y="18785"/>
                  <a:pt x="50115" y="18768"/>
                </a:cubicBezTo>
                <a:cubicBezTo>
                  <a:pt x="50099" y="18740"/>
                  <a:pt x="50083" y="18715"/>
                  <a:pt x="50066" y="18691"/>
                </a:cubicBezTo>
                <a:cubicBezTo>
                  <a:pt x="50054" y="18674"/>
                  <a:pt x="50041" y="18657"/>
                  <a:pt x="50030" y="18642"/>
                </a:cubicBezTo>
                <a:cubicBezTo>
                  <a:pt x="50013" y="18617"/>
                  <a:pt x="49992" y="18589"/>
                  <a:pt x="49977" y="18564"/>
                </a:cubicBezTo>
                <a:cubicBezTo>
                  <a:pt x="49964" y="18547"/>
                  <a:pt x="49947" y="18531"/>
                  <a:pt x="49935" y="18515"/>
                </a:cubicBezTo>
                <a:cubicBezTo>
                  <a:pt x="49932" y="18508"/>
                  <a:pt x="49926" y="18501"/>
                  <a:pt x="49919" y="18495"/>
                </a:cubicBezTo>
                <a:lnTo>
                  <a:pt x="49919" y="18495"/>
                </a:lnTo>
                <a:cubicBezTo>
                  <a:pt x="50135" y="18270"/>
                  <a:pt x="50430" y="18143"/>
                  <a:pt x="50744" y="18139"/>
                </a:cubicBezTo>
                <a:cubicBezTo>
                  <a:pt x="51083" y="18139"/>
                  <a:pt x="51406" y="18286"/>
                  <a:pt x="51630" y="18547"/>
                </a:cubicBezTo>
                <a:lnTo>
                  <a:pt x="51683" y="18502"/>
                </a:lnTo>
                <a:cubicBezTo>
                  <a:pt x="51447" y="18225"/>
                  <a:pt x="51108" y="18069"/>
                  <a:pt x="50744" y="18069"/>
                </a:cubicBezTo>
                <a:cubicBezTo>
                  <a:pt x="50720" y="18069"/>
                  <a:pt x="50699" y="18069"/>
                  <a:pt x="50678" y="18074"/>
                </a:cubicBezTo>
                <a:cubicBezTo>
                  <a:pt x="50373" y="18090"/>
                  <a:pt x="50090" y="18216"/>
                  <a:pt x="49874" y="18442"/>
                </a:cubicBezTo>
                <a:cubicBezTo>
                  <a:pt x="49862" y="18425"/>
                  <a:pt x="49849" y="18412"/>
                  <a:pt x="49837" y="18397"/>
                </a:cubicBezTo>
                <a:cubicBezTo>
                  <a:pt x="49821" y="18376"/>
                  <a:pt x="49800" y="18351"/>
                  <a:pt x="49785" y="18331"/>
                </a:cubicBezTo>
                <a:cubicBezTo>
                  <a:pt x="49768" y="18314"/>
                  <a:pt x="49751" y="18298"/>
                  <a:pt x="49739" y="18282"/>
                </a:cubicBezTo>
                <a:cubicBezTo>
                  <a:pt x="49719" y="18261"/>
                  <a:pt x="49698" y="18241"/>
                  <a:pt x="49678" y="18216"/>
                </a:cubicBezTo>
                <a:cubicBezTo>
                  <a:pt x="49666" y="18200"/>
                  <a:pt x="49649" y="18188"/>
                  <a:pt x="49634" y="18172"/>
                </a:cubicBezTo>
                <a:cubicBezTo>
                  <a:pt x="49613" y="18151"/>
                  <a:pt x="49592" y="18131"/>
                  <a:pt x="49572" y="18110"/>
                </a:cubicBezTo>
                <a:cubicBezTo>
                  <a:pt x="49555" y="18094"/>
                  <a:pt x="49539" y="18078"/>
                  <a:pt x="49523" y="18065"/>
                </a:cubicBezTo>
                <a:cubicBezTo>
                  <a:pt x="49519" y="18061"/>
                  <a:pt x="49515" y="18057"/>
                  <a:pt x="49511" y="18053"/>
                </a:cubicBezTo>
                <a:cubicBezTo>
                  <a:pt x="49837" y="17722"/>
                  <a:pt x="50275" y="17539"/>
                  <a:pt x="50740" y="17539"/>
                </a:cubicBezTo>
                <a:cubicBezTo>
                  <a:pt x="50745" y="17539"/>
                  <a:pt x="50750" y="17539"/>
                  <a:pt x="50754" y="17539"/>
                </a:cubicBezTo>
                <a:cubicBezTo>
                  <a:pt x="51243" y="17539"/>
                  <a:pt x="51711" y="17742"/>
                  <a:pt x="52039" y="18102"/>
                </a:cubicBezTo>
                <a:lnTo>
                  <a:pt x="52092" y="18057"/>
                </a:lnTo>
                <a:cubicBezTo>
                  <a:pt x="51745" y="17682"/>
                  <a:pt x="51259" y="17469"/>
                  <a:pt x="50748" y="17469"/>
                </a:cubicBezTo>
                <a:lnTo>
                  <a:pt x="50740" y="17469"/>
                </a:lnTo>
                <a:cubicBezTo>
                  <a:pt x="50254" y="17469"/>
                  <a:pt x="49800" y="17661"/>
                  <a:pt x="49457" y="18004"/>
                </a:cubicBezTo>
                <a:cubicBezTo>
                  <a:pt x="49441" y="17988"/>
                  <a:pt x="49425" y="17976"/>
                  <a:pt x="49408" y="17959"/>
                </a:cubicBezTo>
                <a:cubicBezTo>
                  <a:pt x="49389" y="17943"/>
                  <a:pt x="49368" y="17927"/>
                  <a:pt x="49347" y="17910"/>
                </a:cubicBezTo>
                <a:cubicBezTo>
                  <a:pt x="49331" y="17894"/>
                  <a:pt x="49310" y="17878"/>
                  <a:pt x="49290" y="17861"/>
                </a:cubicBezTo>
                <a:cubicBezTo>
                  <a:pt x="49270" y="17849"/>
                  <a:pt x="49249" y="17833"/>
                  <a:pt x="49229" y="17816"/>
                </a:cubicBezTo>
                <a:cubicBezTo>
                  <a:pt x="49208" y="17800"/>
                  <a:pt x="49188" y="17784"/>
                  <a:pt x="49168" y="17771"/>
                </a:cubicBezTo>
                <a:cubicBezTo>
                  <a:pt x="49147" y="17755"/>
                  <a:pt x="49131" y="17739"/>
                  <a:pt x="49110" y="17726"/>
                </a:cubicBezTo>
                <a:cubicBezTo>
                  <a:pt x="49086" y="17710"/>
                  <a:pt x="49065" y="17698"/>
                  <a:pt x="49045" y="17682"/>
                </a:cubicBezTo>
                <a:cubicBezTo>
                  <a:pt x="49025" y="17669"/>
                  <a:pt x="49004" y="17653"/>
                  <a:pt x="48984" y="17641"/>
                </a:cubicBezTo>
                <a:cubicBezTo>
                  <a:pt x="48976" y="17637"/>
                  <a:pt x="48972" y="17633"/>
                  <a:pt x="48963" y="17628"/>
                </a:cubicBezTo>
                <a:cubicBezTo>
                  <a:pt x="49421" y="17138"/>
                  <a:pt x="50066" y="16853"/>
                  <a:pt x="50736" y="16849"/>
                </a:cubicBezTo>
                <a:close/>
                <a:moveTo>
                  <a:pt x="66579" y="16849"/>
                </a:moveTo>
                <a:cubicBezTo>
                  <a:pt x="67282" y="16849"/>
                  <a:pt x="67943" y="17151"/>
                  <a:pt x="68409" y="17673"/>
                </a:cubicBezTo>
                <a:cubicBezTo>
                  <a:pt x="67730" y="18135"/>
                  <a:pt x="67195" y="18800"/>
                  <a:pt x="66905" y="19605"/>
                </a:cubicBezTo>
                <a:cubicBezTo>
                  <a:pt x="66799" y="19597"/>
                  <a:pt x="66693" y="19588"/>
                  <a:pt x="66583" y="19588"/>
                </a:cubicBezTo>
                <a:lnTo>
                  <a:pt x="66558" y="19588"/>
                </a:lnTo>
                <a:cubicBezTo>
                  <a:pt x="66493" y="19593"/>
                  <a:pt x="66428" y="19593"/>
                  <a:pt x="66362" y="19597"/>
                </a:cubicBezTo>
                <a:cubicBezTo>
                  <a:pt x="66354" y="19569"/>
                  <a:pt x="66341" y="19536"/>
                  <a:pt x="66330" y="19507"/>
                </a:cubicBezTo>
                <a:cubicBezTo>
                  <a:pt x="66183" y="19136"/>
                  <a:pt x="65987" y="18793"/>
                  <a:pt x="65746" y="18491"/>
                </a:cubicBezTo>
                <a:lnTo>
                  <a:pt x="65746" y="18491"/>
                </a:lnTo>
                <a:lnTo>
                  <a:pt x="65749" y="18495"/>
                </a:lnTo>
                <a:cubicBezTo>
                  <a:pt x="65938" y="18298"/>
                  <a:pt x="66187" y="18176"/>
                  <a:pt x="66456" y="18148"/>
                </a:cubicBezTo>
                <a:cubicBezTo>
                  <a:pt x="66493" y="18143"/>
                  <a:pt x="66534" y="18139"/>
                  <a:pt x="66571" y="18139"/>
                </a:cubicBezTo>
                <a:cubicBezTo>
                  <a:pt x="66583" y="18139"/>
                  <a:pt x="66595" y="18139"/>
                  <a:pt x="66603" y="18143"/>
                </a:cubicBezTo>
                <a:lnTo>
                  <a:pt x="66660" y="18143"/>
                </a:lnTo>
                <a:cubicBezTo>
                  <a:pt x="66673" y="18143"/>
                  <a:pt x="66689" y="18148"/>
                  <a:pt x="66705" y="18148"/>
                </a:cubicBezTo>
                <a:lnTo>
                  <a:pt x="66709" y="18148"/>
                </a:lnTo>
                <a:cubicBezTo>
                  <a:pt x="66999" y="18180"/>
                  <a:pt x="67265" y="18323"/>
                  <a:pt x="67457" y="18547"/>
                </a:cubicBezTo>
                <a:lnTo>
                  <a:pt x="67510" y="18502"/>
                </a:lnTo>
                <a:cubicBezTo>
                  <a:pt x="67293" y="18246"/>
                  <a:pt x="66987" y="18094"/>
                  <a:pt x="66656" y="18074"/>
                </a:cubicBezTo>
                <a:lnTo>
                  <a:pt x="66644" y="18074"/>
                </a:lnTo>
                <a:cubicBezTo>
                  <a:pt x="66632" y="18074"/>
                  <a:pt x="66616" y="18069"/>
                  <a:pt x="66603" y="18069"/>
                </a:cubicBezTo>
                <a:lnTo>
                  <a:pt x="66571" y="18069"/>
                </a:lnTo>
                <a:cubicBezTo>
                  <a:pt x="66240" y="18074"/>
                  <a:pt x="65934" y="18204"/>
                  <a:pt x="65704" y="18442"/>
                </a:cubicBezTo>
                <a:cubicBezTo>
                  <a:pt x="65591" y="18302"/>
                  <a:pt x="65468" y="18172"/>
                  <a:pt x="65337" y="18053"/>
                </a:cubicBezTo>
                <a:cubicBezTo>
                  <a:pt x="65668" y="17722"/>
                  <a:pt x="66101" y="17539"/>
                  <a:pt x="66567" y="17539"/>
                </a:cubicBezTo>
                <a:cubicBezTo>
                  <a:pt x="66572" y="17539"/>
                  <a:pt x="66576" y="17539"/>
                  <a:pt x="66581" y="17539"/>
                </a:cubicBezTo>
                <a:cubicBezTo>
                  <a:pt x="67066" y="17539"/>
                  <a:pt x="67538" y="17742"/>
                  <a:pt x="67870" y="18102"/>
                </a:cubicBezTo>
                <a:lnTo>
                  <a:pt x="67919" y="18057"/>
                </a:lnTo>
                <a:cubicBezTo>
                  <a:pt x="67576" y="17682"/>
                  <a:pt x="67085" y="17469"/>
                  <a:pt x="66579" y="17469"/>
                </a:cubicBezTo>
                <a:lnTo>
                  <a:pt x="66567" y="17469"/>
                </a:lnTo>
                <a:cubicBezTo>
                  <a:pt x="66085" y="17469"/>
                  <a:pt x="65627" y="17661"/>
                  <a:pt x="65288" y="18004"/>
                </a:cubicBezTo>
                <a:cubicBezTo>
                  <a:pt x="65133" y="17865"/>
                  <a:pt x="64965" y="17739"/>
                  <a:pt x="64790" y="17628"/>
                </a:cubicBezTo>
                <a:cubicBezTo>
                  <a:pt x="65248" y="17138"/>
                  <a:pt x="65893" y="16853"/>
                  <a:pt x="66562" y="16849"/>
                </a:cubicBezTo>
                <a:close/>
                <a:moveTo>
                  <a:pt x="82405" y="16849"/>
                </a:moveTo>
                <a:cubicBezTo>
                  <a:pt x="83108" y="16849"/>
                  <a:pt x="83774" y="17151"/>
                  <a:pt x="84239" y="17673"/>
                </a:cubicBezTo>
                <a:cubicBezTo>
                  <a:pt x="83561" y="18135"/>
                  <a:pt x="83022" y="18800"/>
                  <a:pt x="82732" y="19605"/>
                </a:cubicBezTo>
                <a:cubicBezTo>
                  <a:pt x="82626" y="19597"/>
                  <a:pt x="82520" y="19588"/>
                  <a:pt x="82413" y="19588"/>
                </a:cubicBezTo>
                <a:lnTo>
                  <a:pt x="82389" y="19588"/>
                </a:lnTo>
                <a:cubicBezTo>
                  <a:pt x="82324" y="19593"/>
                  <a:pt x="82258" y="19593"/>
                  <a:pt x="82193" y="19597"/>
                </a:cubicBezTo>
                <a:cubicBezTo>
                  <a:pt x="82181" y="19569"/>
                  <a:pt x="82172" y="19536"/>
                  <a:pt x="82160" y="19507"/>
                </a:cubicBezTo>
                <a:cubicBezTo>
                  <a:pt x="82013" y="19136"/>
                  <a:pt x="81813" y="18793"/>
                  <a:pt x="81572" y="18491"/>
                </a:cubicBezTo>
                <a:lnTo>
                  <a:pt x="81572" y="18491"/>
                </a:lnTo>
                <a:lnTo>
                  <a:pt x="81576" y="18495"/>
                </a:lnTo>
                <a:cubicBezTo>
                  <a:pt x="81768" y="18298"/>
                  <a:pt x="82013" y="18176"/>
                  <a:pt x="82283" y="18148"/>
                </a:cubicBezTo>
                <a:cubicBezTo>
                  <a:pt x="82324" y="18143"/>
                  <a:pt x="82360" y="18139"/>
                  <a:pt x="82401" y="18139"/>
                </a:cubicBezTo>
                <a:cubicBezTo>
                  <a:pt x="82413" y="18139"/>
                  <a:pt x="82426" y="18139"/>
                  <a:pt x="82438" y="18143"/>
                </a:cubicBezTo>
                <a:lnTo>
                  <a:pt x="82466" y="18143"/>
                </a:lnTo>
                <a:cubicBezTo>
                  <a:pt x="82479" y="18143"/>
                  <a:pt x="82496" y="18143"/>
                  <a:pt x="82507" y="18148"/>
                </a:cubicBezTo>
                <a:lnTo>
                  <a:pt x="82528" y="18148"/>
                </a:lnTo>
                <a:cubicBezTo>
                  <a:pt x="82548" y="18148"/>
                  <a:pt x="82564" y="18151"/>
                  <a:pt x="82581" y="18155"/>
                </a:cubicBezTo>
                <a:lnTo>
                  <a:pt x="82589" y="18155"/>
                </a:lnTo>
                <a:cubicBezTo>
                  <a:pt x="82839" y="18197"/>
                  <a:pt x="83067" y="18314"/>
                  <a:pt x="83239" y="18498"/>
                </a:cubicBezTo>
                <a:lnTo>
                  <a:pt x="83242" y="18498"/>
                </a:lnTo>
                <a:cubicBezTo>
                  <a:pt x="83259" y="18515"/>
                  <a:pt x="83271" y="18531"/>
                  <a:pt x="83288" y="18547"/>
                </a:cubicBezTo>
                <a:lnTo>
                  <a:pt x="83341" y="18502"/>
                </a:lnTo>
                <a:cubicBezTo>
                  <a:pt x="83324" y="18486"/>
                  <a:pt x="83308" y="18470"/>
                  <a:pt x="83295" y="18453"/>
                </a:cubicBezTo>
                <a:cubicBezTo>
                  <a:pt x="83063" y="18208"/>
                  <a:pt x="82745" y="18069"/>
                  <a:pt x="82405" y="18069"/>
                </a:cubicBezTo>
                <a:lnTo>
                  <a:pt x="82401" y="18069"/>
                </a:lnTo>
                <a:cubicBezTo>
                  <a:pt x="82070" y="18074"/>
                  <a:pt x="81764" y="18204"/>
                  <a:pt x="81531" y="18442"/>
                </a:cubicBezTo>
                <a:cubicBezTo>
                  <a:pt x="81421" y="18302"/>
                  <a:pt x="81299" y="18172"/>
                  <a:pt x="81167" y="18053"/>
                </a:cubicBezTo>
                <a:cubicBezTo>
                  <a:pt x="81290" y="17931"/>
                  <a:pt x="81425" y="17824"/>
                  <a:pt x="81576" y="17747"/>
                </a:cubicBezTo>
                <a:cubicBezTo>
                  <a:pt x="81825" y="17612"/>
                  <a:pt x="82103" y="17539"/>
                  <a:pt x="82398" y="17539"/>
                </a:cubicBezTo>
                <a:lnTo>
                  <a:pt x="82405" y="17539"/>
                </a:lnTo>
                <a:cubicBezTo>
                  <a:pt x="82895" y="17539"/>
                  <a:pt x="83365" y="17743"/>
                  <a:pt x="83696" y="18102"/>
                </a:cubicBezTo>
                <a:lnTo>
                  <a:pt x="83749" y="18057"/>
                </a:lnTo>
                <a:cubicBezTo>
                  <a:pt x="83406" y="17682"/>
                  <a:pt x="82916" y="17469"/>
                  <a:pt x="82405" y="17469"/>
                </a:cubicBezTo>
                <a:lnTo>
                  <a:pt x="82398" y="17469"/>
                </a:lnTo>
                <a:cubicBezTo>
                  <a:pt x="82246" y="17469"/>
                  <a:pt x="82095" y="17490"/>
                  <a:pt x="81952" y="17522"/>
                </a:cubicBezTo>
                <a:cubicBezTo>
                  <a:pt x="81638" y="17603"/>
                  <a:pt x="81352" y="17767"/>
                  <a:pt x="81114" y="18004"/>
                </a:cubicBezTo>
                <a:cubicBezTo>
                  <a:pt x="80960" y="17865"/>
                  <a:pt x="80796" y="17739"/>
                  <a:pt x="80620" y="17628"/>
                </a:cubicBezTo>
                <a:cubicBezTo>
                  <a:pt x="81078" y="17138"/>
                  <a:pt x="81723" y="16853"/>
                  <a:pt x="82393" y="16849"/>
                </a:cubicBezTo>
                <a:close/>
                <a:moveTo>
                  <a:pt x="15166" y="17069"/>
                </a:moveTo>
                <a:cubicBezTo>
                  <a:pt x="16767" y="17069"/>
                  <a:pt x="18201" y="18050"/>
                  <a:pt x="18781" y="19532"/>
                </a:cubicBezTo>
                <a:cubicBezTo>
                  <a:pt x="18789" y="19556"/>
                  <a:pt x="18797" y="19581"/>
                  <a:pt x="18806" y="19601"/>
                </a:cubicBezTo>
                <a:cubicBezTo>
                  <a:pt x="18585" y="19618"/>
                  <a:pt x="18368" y="19654"/>
                  <a:pt x="18160" y="19703"/>
                </a:cubicBezTo>
                <a:cubicBezTo>
                  <a:pt x="17662" y="18502"/>
                  <a:pt x="16469" y="17706"/>
                  <a:pt x="15166" y="17706"/>
                </a:cubicBezTo>
                <a:lnTo>
                  <a:pt x="15145" y="17706"/>
                </a:lnTo>
                <a:cubicBezTo>
                  <a:pt x="15019" y="17706"/>
                  <a:pt x="14896" y="17714"/>
                  <a:pt x="14774" y="17731"/>
                </a:cubicBezTo>
                <a:cubicBezTo>
                  <a:pt x="14693" y="17739"/>
                  <a:pt x="14610" y="17751"/>
                  <a:pt x="14533" y="17767"/>
                </a:cubicBezTo>
                <a:cubicBezTo>
                  <a:pt x="14493" y="17775"/>
                  <a:pt x="14451" y="17784"/>
                  <a:pt x="14410" y="17792"/>
                </a:cubicBezTo>
                <a:cubicBezTo>
                  <a:pt x="13409" y="18029"/>
                  <a:pt x="12568" y="18731"/>
                  <a:pt x="12165" y="19716"/>
                </a:cubicBezTo>
                <a:cubicBezTo>
                  <a:pt x="11956" y="19662"/>
                  <a:pt x="11739" y="19626"/>
                  <a:pt x="11522" y="19605"/>
                </a:cubicBezTo>
                <a:cubicBezTo>
                  <a:pt x="11870" y="18666"/>
                  <a:pt x="12561" y="17918"/>
                  <a:pt x="13422" y="17481"/>
                </a:cubicBezTo>
                <a:cubicBezTo>
                  <a:pt x="13512" y="17437"/>
                  <a:pt x="13598" y="17400"/>
                  <a:pt x="13692" y="17358"/>
                </a:cubicBezTo>
                <a:cubicBezTo>
                  <a:pt x="13782" y="17322"/>
                  <a:pt x="13871" y="17290"/>
                  <a:pt x="13965" y="17256"/>
                </a:cubicBezTo>
                <a:cubicBezTo>
                  <a:pt x="14341" y="17138"/>
                  <a:pt x="14733" y="17069"/>
                  <a:pt x="15141" y="17069"/>
                </a:cubicBezTo>
                <a:close/>
                <a:moveTo>
                  <a:pt x="31136" y="17069"/>
                </a:moveTo>
                <a:cubicBezTo>
                  <a:pt x="31168" y="17073"/>
                  <a:pt x="31200" y="17073"/>
                  <a:pt x="31234" y="17077"/>
                </a:cubicBezTo>
                <a:lnTo>
                  <a:pt x="31287" y="17077"/>
                </a:lnTo>
                <a:cubicBezTo>
                  <a:pt x="31323" y="17081"/>
                  <a:pt x="31360" y="17085"/>
                  <a:pt x="31397" y="17089"/>
                </a:cubicBezTo>
                <a:cubicBezTo>
                  <a:pt x="31409" y="17089"/>
                  <a:pt x="31426" y="17094"/>
                  <a:pt x="31438" y="17094"/>
                </a:cubicBezTo>
                <a:cubicBezTo>
                  <a:pt x="31479" y="17098"/>
                  <a:pt x="31519" y="17102"/>
                  <a:pt x="31560" y="17109"/>
                </a:cubicBezTo>
                <a:cubicBezTo>
                  <a:pt x="31568" y="17109"/>
                  <a:pt x="31577" y="17109"/>
                  <a:pt x="31585" y="17113"/>
                </a:cubicBezTo>
                <a:cubicBezTo>
                  <a:pt x="31630" y="17118"/>
                  <a:pt x="31679" y="17126"/>
                  <a:pt x="31724" y="17138"/>
                </a:cubicBezTo>
                <a:lnTo>
                  <a:pt x="31736" y="17138"/>
                </a:lnTo>
                <a:cubicBezTo>
                  <a:pt x="31785" y="17147"/>
                  <a:pt x="31834" y="17158"/>
                  <a:pt x="31879" y="17171"/>
                </a:cubicBezTo>
                <a:lnTo>
                  <a:pt x="31883" y="17171"/>
                </a:lnTo>
                <a:cubicBezTo>
                  <a:pt x="32859" y="17400"/>
                  <a:pt x="33713" y="18004"/>
                  <a:pt x="34260" y="18849"/>
                </a:cubicBezTo>
                <a:lnTo>
                  <a:pt x="34260" y="18853"/>
                </a:lnTo>
                <a:cubicBezTo>
                  <a:pt x="34284" y="18891"/>
                  <a:pt x="34309" y="18932"/>
                  <a:pt x="34333" y="18968"/>
                </a:cubicBezTo>
                <a:cubicBezTo>
                  <a:pt x="34337" y="18972"/>
                  <a:pt x="34337" y="18976"/>
                  <a:pt x="34342" y="18981"/>
                </a:cubicBezTo>
                <a:cubicBezTo>
                  <a:pt x="34362" y="19021"/>
                  <a:pt x="34382" y="19058"/>
                  <a:pt x="34403" y="19094"/>
                </a:cubicBezTo>
                <a:cubicBezTo>
                  <a:pt x="34407" y="19103"/>
                  <a:pt x="34411" y="19107"/>
                  <a:pt x="34416" y="19115"/>
                </a:cubicBezTo>
                <a:cubicBezTo>
                  <a:pt x="34435" y="19147"/>
                  <a:pt x="34452" y="19185"/>
                  <a:pt x="34469" y="19221"/>
                </a:cubicBezTo>
                <a:cubicBezTo>
                  <a:pt x="34472" y="19230"/>
                  <a:pt x="34480" y="19241"/>
                  <a:pt x="34484" y="19250"/>
                </a:cubicBezTo>
                <a:cubicBezTo>
                  <a:pt x="34501" y="19287"/>
                  <a:pt x="34518" y="19319"/>
                  <a:pt x="34533" y="19356"/>
                </a:cubicBezTo>
                <a:cubicBezTo>
                  <a:pt x="34538" y="19368"/>
                  <a:pt x="34542" y="19377"/>
                  <a:pt x="34550" y="19388"/>
                </a:cubicBezTo>
                <a:cubicBezTo>
                  <a:pt x="34563" y="19422"/>
                  <a:pt x="34578" y="19458"/>
                  <a:pt x="34591" y="19490"/>
                </a:cubicBezTo>
                <a:cubicBezTo>
                  <a:pt x="34595" y="19503"/>
                  <a:pt x="34603" y="19520"/>
                  <a:pt x="34607" y="19532"/>
                </a:cubicBezTo>
                <a:cubicBezTo>
                  <a:pt x="34616" y="19556"/>
                  <a:pt x="34623" y="19581"/>
                  <a:pt x="34631" y="19601"/>
                </a:cubicBezTo>
                <a:cubicBezTo>
                  <a:pt x="34416" y="19618"/>
                  <a:pt x="34199" y="19654"/>
                  <a:pt x="33986" y="19703"/>
                </a:cubicBezTo>
                <a:cubicBezTo>
                  <a:pt x="33500" y="18535"/>
                  <a:pt x="32361" y="17751"/>
                  <a:pt x="31099" y="17706"/>
                </a:cubicBezTo>
                <a:lnTo>
                  <a:pt x="30972" y="17706"/>
                </a:lnTo>
                <a:cubicBezTo>
                  <a:pt x="30931" y="17706"/>
                  <a:pt x="30891" y="17706"/>
                  <a:pt x="30850" y="17710"/>
                </a:cubicBezTo>
                <a:cubicBezTo>
                  <a:pt x="30755" y="17714"/>
                  <a:pt x="30661" y="17722"/>
                  <a:pt x="30568" y="17735"/>
                </a:cubicBezTo>
                <a:cubicBezTo>
                  <a:pt x="30510" y="17743"/>
                  <a:pt x="30457" y="17751"/>
                  <a:pt x="30401" y="17759"/>
                </a:cubicBezTo>
                <a:cubicBezTo>
                  <a:pt x="30282" y="17780"/>
                  <a:pt x="30167" y="17808"/>
                  <a:pt x="30054" y="17845"/>
                </a:cubicBezTo>
                <a:cubicBezTo>
                  <a:pt x="30037" y="17849"/>
                  <a:pt x="30024" y="17853"/>
                  <a:pt x="30009" y="17857"/>
                </a:cubicBezTo>
                <a:cubicBezTo>
                  <a:pt x="29963" y="17869"/>
                  <a:pt x="29922" y="17886"/>
                  <a:pt x="29877" y="17902"/>
                </a:cubicBezTo>
                <a:cubicBezTo>
                  <a:pt x="29036" y="18204"/>
                  <a:pt x="28350" y="18853"/>
                  <a:pt x="27995" y="19716"/>
                </a:cubicBezTo>
                <a:cubicBezTo>
                  <a:pt x="27786" y="19662"/>
                  <a:pt x="27570" y="19626"/>
                  <a:pt x="27349" y="19605"/>
                </a:cubicBezTo>
                <a:cubicBezTo>
                  <a:pt x="27696" y="18666"/>
                  <a:pt x="28391" y="17918"/>
                  <a:pt x="29253" y="17481"/>
                </a:cubicBezTo>
                <a:cubicBezTo>
                  <a:pt x="29338" y="17437"/>
                  <a:pt x="29428" y="17400"/>
                  <a:pt x="29518" y="17358"/>
                </a:cubicBezTo>
                <a:cubicBezTo>
                  <a:pt x="29608" y="17322"/>
                  <a:pt x="29702" y="17290"/>
                  <a:pt x="29796" y="17256"/>
                </a:cubicBezTo>
                <a:cubicBezTo>
                  <a:pt x="30167" y="17138"/>
                  <a:pt x="30563" y="17069"/>
                  <a:pt x="30968" y="17069"/>
                </a:cubicBezTo>
                <a:close/>
                <a:moveTo>
                  <a:pt x="46962" y="17069"/>
                </a:moveTo>
                <a:cubicBezTo>
                  <a:pt x="46995" y="17073"/>
                  <a:pt x="47023" y="17073"/>
                  <a:pt x="47052" y="17073"/>
                </a:cubicBezTo>
                <a:cubicBezTo>
                  <a:pt x="47076" y="17077"/>
                  <a:pt x="47097" y="17077"/>
                  <a:pt x="47117" y="17077"/>
                </a:cubicBezTo>
                <a:cubicBezTo>
                  <a:pt x="47150" y="17081"/>
                  <a:pt x="47183" y="17085"/>
                  <a:pt x="47211" y="17089"/>
                </a:cubicBezTo>
                <a:cubicBezTo>
                  <a:pt x="47232" y="17089"/>
                  <a:pt x="47248" y="17089"/>
                  <a:pt x="47268" y="17094"/>
                </a:cubicBezTo>
                <a:cubicBezTo>
                  <a:pt x="47301" y="17098"/>
                  <a:pt x="47338" y="17102"/>
                  <a:pt x="47370" y="17106"/>
                </a:cubicBezTo>
                <a:cubicBezTo>
                  <a:pt x="47387" y="17109"/>
                  <a:pt x="47404" y="17109"/>
                  <a:pt x="47419" y="17113"/>
                </a:cubicBezTo>
                <a:cubicBezTo>
                  <a:pt x="47453" y="17118"/>
                  <a:pt x="47489" y="17126"/>
                  <a:pt x="47526" y="17130"/>
                </a:cubicBezTo>
                <a:cubicBezTo>
                  <a:pt x="47538" y="17134"/>
                  <a:pt x="47555" y="17138"/>
                  <a:pt x="47566" y="17138"/>
                </a:cubicBezTo>
                <a:cubicBezTo>
                  <a:pt x="47604" y="17147"/>
                  <a:pt x="47640" y="17155"/>
                  <a:pt x="47677" y="17162"/>
                </a:cubicBezTo>
                <a:cubicBezTo>
                  <a:pt x="47689" y="17167"/>
                  <a:pt x="47702" y="17167"/>
                  <a:pt x="47713" y="17171"/>
                </a:cubicBezTo>
                <a:cubicBezTo>
                  <a:pt x="47754" y="17179"/>
                  <a:pt x="47791" y="17192"/>
                  <a:pt x="47828" y="17200"/>
                </a:cubicBezTo>
                <a:cubicBezTo>
                  <a:pt x="47840" y="17204"/>
                  <a:pt x="47849" y="17204"/>
                  <a:pt x="47860" y="17207"/>
                </a:cubicBezTo>
                <a:cubicBezTo>
                  <a:pt x="47898" y="17220"/>
                  <a:pt x="47938" y="17232"/>
                  <a:pt x="47975" y="17245"/>
                </a:cubicBezTo>
                <a:cubicBezTo>
                  <a:pt x="47983" y="17245"/>
                  <a:pt x="47996" y="17249"/>
                  <a:pt x="48003" y="17253"/>
                </a:cubicBezTo>
                <a:cubicBezTo>
                  <a:pt x="48045" y="17265"/>
                  <a:pt x="48081" y="17277"/>
                  <a:pt x="48122" y="17290"/>
                </a:cubicBezTo>
                <a:cubicBezTo>
                  <a:pt x="48130" y="17294"/>
                  <a:pt x="48139" y="17298"/>
                  <a:pt x="48147" y="17298"/>
                </a:cubicBezTo>
                <a:cubicBezTo>
                  <a:pt x="48183" y="17314"/>
                  <a:pt x="48224" y="17330"/>
                  <a:pt x="48261" y="17343"/>
                </a:cubicBezTo>
                <a:cubicBezTo>
                  <a:pt x="48269" y="17347"/>
                  <a:pt x="48277" y="17351"/>
                  <a:pt x="48286" y="17355"/>
                </a:cubicBezTo>
                <a:cubicBezTo>
                  <a:pt x="48322" y="17367"/>
                  <a:pt x="48363" y="17383"/>
                  <a:pt x="48399" y="17404"/>
                </a:cubicBezTo>
                <a:cubicBezTo>
                  <a:pt x="48408" y="17404"/>
                  <a:pt x="48416" y="17407"/>
                  <a:pt x="48420" y="17412"/>
                </a:cubicBezTo>
                <a:cubicBezTo>
                  <a:pt x="48461" y="17428"/>
                  <a:pt x="48497" y="17449"/>
                  <a:pt x="48535" y="17465"/>
                </a:cubicBezTo>
                <a:cubicBezTo>
                  <a:pt x="48543" y="17469"/>
                  <a:pt x="48550" y="17473"/>
                  <a:pt x="48555" y="17477"/>
                </a:cubicBezTo>
                <a:cubicBezTo>
                  <a:pt x="48592" y="17494"/>
                  <a:pt x="48633" y="17514"/>
                  <a:pt x="48669" y="17535"/>
                </a:cubicBezTo>
                <a:cubicBezTo>
                  <a:pt x="48673" y="17539"/>
                  <a:pt x="48682" y="17543"/>
                  <a:pt x="48690" y="17543"/>
                </a:cubicBezTo>
                <a:cubicBezTo>
                  <a:pt x="48722" y="17563"/>
                  <a:pt x="48759" y="17584"/>
                  <a:pt x="48795" y="17608"/>
                </a:cubicBezTo>
                <a:cubicBezTo>
                  <a:pt x="48804" y="17612"/>
                  <a:pt x="48808" y="17616"/>
                  <a:pt x="48816" y="17620"/>
                </a:cubicBezTo>
                <a:cubicBezTo>
                  <a:pt x="48853" y="17641"/>
                  <a:pt x="48886" y="17661"/>
                  <a:pt x="48923" y="17686"/>
                </a:cubicBezTo>
                <a:cubicBezTo>
                  <a:pt x="48927" y="17690"/>
                  <a:pt x="48935" y="17694"/>
                  <a:pt x="48943" y="17698"/>
                </a:cubicBezTo>
                <a:cubicBezTo>
                  <a:pt x="48976" y="17718"/>
                  <a:pt x="49008" y="17743"/>
                  <a:pt x="49045" y="17767"/>
                </a:cubicBezTo>
                <a:cubicBezTo>
                  <a:pt x="49049" y="17771"/>
                  <a:pt x="49057" y="17775"/>
                  <a:pt x="49065" y="17780"/>
                </a:cubicBezTo>
                <a:cubicBezTo>
                  <a:pt x="49098" y="17804"/>
                  <a:pt x="49131" y="17829"/>
                  <a:pt x="49163" y="17853"/>
                </a:cubicBezTo>
                <a:cubicBezTo>
                  <a:pt x="49172" y="17857"/>
                  <a:pt x="49180" y="17861"/>
                  <a:pt x="49184" y="17869"/>
                </a:cubicBezTo>
                <a:cubicBezTo>
                  <a:pt x="49217" y="17894"/>
                  <a:pt x="49245" y="17918"/>
                  <a:pt x="49278" y="17943"/>
                </a:cubicBezTo>
                <a:cubicBezTo>
                  <a:pt x="49286" y="17947"/>
                  <a:pt x="49294" y="17955"/>
                  <a:pt x="49302" y="17963"/>
                </a:cubicBezTo>
                <a:cubicBezTo>
                  <a:pt x="49331" y="17988"/>
                  <a:pt x="49359" y="18012"/>
                  <a:pt x="49389" y="18037"/>
                </a:cubicBezTo>
                <a:cubicBezTo>
                  <a:pt x="49396" y="18045"/>
                  <a:pt x="49404" y="18053"/>
                  <a:pt x="49413" y="18057"/>
                </a:cubicBezTo>
                <a:cubicBezTo>
                  <a:pt x="49441" y="18082"/>
                  <a:pt x="49470" y="18110"/>
                  <a:pt x="49494" y="18135"/>
                </a:cubicBezTo>
                <a:cubicBezTo>
                  <a:pt x="49506" y="18143"/>
                  <a:pt x="49515" y="18151"/>
                  <a:pt x="49523" y="18159"/>
                </a:cubicBezTo>
                <a:cubicBezTo>
                  <a:pt x="49547" y="18184"/>
                  <a:pt x="49576" y="18212"/>
                  <a:pt x="49600" y="18237"/>
                </a:cubicBezTo>
                <a:cubicBezTo>
                  <a:pt x="49609" y="18246"/>
                  <a:pt x="49621" y="18257"/>
                  <a:pt x="49629" y="18265"/>
                </a:cubicBezTo>
                <a:cubicBezTo>
                  <a:pt x="49653" y="18290"/>
                  <a:pt x="49678" y="18319"/>
                  <a:pt x="49698" y="18344"/>
                </a:cubicBezTo>
                <a:cubicBezTo>
                  <a:pt x="49711" y="18355"/>
                  <a:pt x="49719" y="18363"/>
                  <a:pt x="49732" y="18376"/>
                </a:cubicBezTo>
                <a:cubicBezTo>
                  <a:pt x="49751" y="18400"/>
                  <a:pt x="49776" y="18429"/>
                  <a:pt x="49796" y="18453"/>
                </a:cubicBezTo>
                <a:cubicBezTo>
                  <a:pt x="49805" y="18466"/>
                  <a:pt x="49817" y="18478"/>
                  <a:pt x="49825" y="18491"/>
                </a:cubicBezTo>
                <a:cubicBezTo>
                  <a:pt x="49845" y="18515"/>
                  <a:pt x="49866" y="18544"/>
                  <a:pt x="49886" y="18568"/>
                </a:cubicBezTo>
                <a:cubicBezTo>
                  <a:pt x="49898" y="18580"/>
                  <a:pt x="49911" y="18593"/>
                  <a:pt x="49919" y="18608"/>
                </a:cubicBezTo>
                <a:cubicBezTo>
                  <a:pt x="49939" y="18633"/>
                  <a:pt x="49956" y="18662"/>
                  <a:pt x="49977" y="18687"/>
                </a:cubicBezTo>
                <a:cubicBezTo>
                  <a:pt x="49988" y="18698"/>
                  <a:pt x="49996" y="18715"/>
                  <a:pt x="50009" y="18727"/>
                </a:cubicBezTo>
                <a:cubicBezTo>
                  <a:pt x="50026" y="18755"/>
                  <a:pt x="50041" y="18780"/>
                  <a:pt x="50062" y="18809"/>
                </a:cubicBezTo>
                <a:cubicBezTo>
                  <a:pt x="50070" y="18825"/>
                  <a:pt x="50083" y="18838"/>
                  <a:pt x="50090" y="18853"/>
                </a:cubicBezTo>
                <a:cubicBezTo>
                  <a:pt x="50107" y="18883"/>
                  <a:pt x="50124" y="18907"/>
                  <a:pt x="50139" y="18936"/>
                </a:cubicBezTo>
                <a:cubicBezTo>
                  <a:pt x="50152" y="18951"/>
                  <a:pt x="50160" y="18968"/>
                  <a:pt x="50168" y="18985"/>
                </a:cubicBezTo>
                <a:cubicBezTo>
                  <a:pt x="50184" y="19009"/>
                  <a:pt x="50201" y="19038"/>
                  <a:pt x="50217" y="19066"/>
                </a:cubicBezTo>
                <a:cubicBezTo>
                  <a:pt x="50226" y="19083"/>
                  <a:pt x="50233" y="19098"/>
                  <a:pt x="50246" y="19115"/>
                </a:cubicBezTo>
                <a:cubicBezTo>
                  <a:pt x="50258" y="19143"/>
                  <a:pt x="50271" y="19168"/>
                  <a:pt x="50286" y="19196"/>
                </a:cubicBezTo>
                <a:cubicBezTo>
                  <a:pt x="50295" y="19217"/>
                  <a:pt x="50303" y="19234"/>
                  <a:pt x="50315" y="19250"/>
                </a:cubicBezTo>
                <a:cubicBezTo>
                  <a:pt x="50328" y="19279"/>
                  <a:pt x="50339" y="19311"/>
                  <a:pt x="50352" y="19339"/>
                </a:cubicBezTo>
                <a:cubicBezTo>
                  <a:pt x="50360" y="19356"/>
                  <a:pt x="50369" y="19373"/>
                  <a:pt x="50377" y="19388"/>
                </a:cubicBezTo>
                <a:cubicBezTo>
                  <a:pt x="50393" y="19422"/>
                  <a:pt x="50405" y="19458"/>
                  <a:pt x="50418" y="19490"/>
                </a:cubicBezTo>
                <a:cubicBezTo>
                  <a:pt x="50426" y="19503"/>
                  <a:pt x="50430" y="19520"/>
                  <a:pt x="50437" y="19532"/>
                </a:cubicBezTo>
                <a:cubicBezTo>
                  <a:pt x="50446" y="19556"/>
                  <a:pt x="50454" y="19581"/>
                  <a:pt x="50462" y="19601"/>
                </a:cubicBezTo>
                <a:cubicBezTo>
                  <a:pt x="50241" y="19618"/>
                  <a:pt x="50026" y="19654"/>
                  <a:pt x="49817" y="19703"/>
                </a:cubicBezTo>
                <a:cubicBezTo>
                  <a:pt x="49380" y="18653"/>
                  <a:pt x="48408" y="17910"/>
                  <a:pt x="47297" y="17743"/>
                </a:cubicBezTo>
                <a:cubicBezTo>
                  <a:pt x="47257" y="17735"/>
                  <a:pt x="47215" y="17731"/>
                  <a:pt x="47174" y="17726"/>
                </a:cubicBezTo>
                <a:cubicBezTo>
                  <a:pt x="47093" y="17718"/>
                  <a:pt x="47011" y="17710"/>
                  <a:pt x="46925" y="17706"/>
                </a:cubicBezTo>
                <a:lnTo>
                  <a:pt x="46803" y="17706"/>
                </a:lnTo>
                <a:cubicBezTo>
                  <a:pt x="46676" y="17706"/>
                  <a:pt x="46554" y="17714"/>
                  <a:pt x="46431" y="17731"/>
                </a:cubicBezTo>
                <a:cubicBezTo>
                  <a:pt x="46350" y="17739"/>
                  <a:pt x="46267" y="17751"/>
                  <a:pt x="46190" y="17767"/>
                </a:cubicBezTo>
                <a:cubicBezTo>
                  <a:pt x="46149" y="17775"/>
                  <a:pt x="46109" y="17784"/>
                  <a:pt x="46071" y="17792"/>
                </a:cubicBezTo>
                <a:cubicBezTo>
                  <a:pt x="45067" y="18029"/>
                  <a:pt x="44226" y="18731"/>
                  <a:pt x="43821" y="19716"/>
                </a:cubicBezTo>
                <a:cubicBezTo>
                  <a:pt x="43613" y="19662"/>
                  <a:pt x="43396" y="19626"/>
                  <a:pt x="43180" y="19605"/>
                </a:cubicBezTo>
                <a:cubicBezTo>
                  <a:pt x="43527" y="18666"/>
                  <a:pt x="44218" y="17918"/>
                  <a:pt x="45079" y="17481"/>
                </a:cubicBezTo>
                <a:cubicBezTo>
                  <a:pt x="45169" y="17437"/>
                  <a:pt x="45255" y="17400"/>
                  <a:pt x="45349" y="17358"/>
                </a:cubicBezTo>
                <a:cubicBezTo>
                  <a:pt x="45438" y="17322"/>
                  <a:pt x="45528" y="17290"/>
                  <a:pt x="45622" y="17256"/>
                </a:cubicBezTo>
                <a:cubicBezTo>
                  <a:pt x="45998" y="17138"/>
                  <a:pt x="46390" y="17069"/>
                  <a:pt x="46799" y="17069"/>
                </a:cubicBezTo>
                <a:close/>
                <a:moveTo>
                  <a:pt x="62650" y="17069"/>
                </a:moveTo>
                <a:cubicBezTo>
                  <a:pt x="64255" y="17069"/>
                  <a:pt x="65685" y="18050"/>
                  <a:pt x="66264" y="19532"/>
                </a:cubicBezTo>
                <a:cubicBezTo>
                  <a:pt x="66273" y="19556"/>
                  <a:pt x="66281" y="19581"/>
                  <a:pt x="66289" y="19601"/>
                </a:cubicBezTo>
                <a:cubicBezTo>
                  <a:pt x="66072" y="19618"/>
                  <a:pt x="65856" y="19654"/>
                  <a:pt x="65644" y="19703"/>
                </a:cubicBezTo>
                <a:cubicBezTo>
                  <a:pt x="65146" y="18502"/>
                  <a:pt x="63953" y="17706"/>
                  <a:pt x="62650" y="17706"/>
                </a:cubicBezTo>
                <a:lnTo>
                  <a:pt x="62629" y="17706"/>
                </a:lnTo>
                <a:cubicBezTo>
                  <a:pt x="62478" y="17706"/>
                  <a:pt x="62327" y="17718"/>
                  <a:pt x="62180" y="17739"/>
                </a:cubicBezTo>
                <a:cubicBezTo>
                  <a:pt x="62164" y="17743"/>
                  <a:pt x="62143" y="17747"/>
                  <a:pt x="62127" y="17747"/>
                </a:cubicBezTo>
                <a:cubicBezTo>
                  <a:pt x="61731" y="17812"/>
                  <a:pt x="61355" y="17947"/>
                  <a:pt x="61020" y="18143"/>
                </a:cubicBezTo>
                <a:cubicBezTo>
                  <a:pt x="61016" y="18143"/>
                  <a:pt x="61016" y="18148"/>
                  <a:pt x="61012" y="18148"/>
                </a:cubicBezTo>
                <a:cubicBezTo>
                  <a:pt x="60942" y="18188"/>
                  <a:pt x="60877" y="18229"/>
                  <a:pt x="60812" y="18274"/>
                </a:cubicBezTo>
                <a:cubicBezTo>
                  <a:pt x="60799" y="18282"/>
                  <a:pt x="60791" y="18286"/>
                  <a:pt x="60784" y="18295"/>
                </a:cubicBezTo>
                <a:cubicBezTo>
                  <a:pt x="60289" y="18642"/>
                  <a:pt x="59893" y="19128"/>
                  <a:pt x="59651" y="19716"/>
                </a:cubicBezTo>
                <a:cubicBezTo>
                  <a:pt x="59444" y="19662"/>
                  <a:pt x="59227" y="19626"/>
                  <a:pt x="59010" y="19605"/>
                </a:cubicBezTo>
                <a:cubicBezTo>
                  <a:pt x="59353" y="18666"/>
                  <a:pt x="60048" y="17918"/>
                  <a:pt x="60910" y="17481"/>
                </a:cubicBezTo>
                <a:cubicBezTo>
                  <a:pt x="60995" y="17437"/>
                  <a:pt x="61086" y="17400"/>
                  <a:pt x="61176" y="17358"/>
                </a:cubicBezTo>
                <a:cubicBezTo>
                  <a:pt x="61265" y="17322"/>
                  <a:pt x="61359" y="17290"/>
                  <a:pt x="61453" y="17256"/>
                </a:cubicBezTo>
                <a:cubicBezTo>
                  <a:pt x="61825" y="17138"/>
                  <a:pt x="62221" y="17069"/>
                  <a:pt x="62625" y="17069"/>
                </a:cubicBezTo>
                <a:close/>
                <a:moveTo>
                  <a:pt x="78481" y="17069"/>
                </a:moveTo>
                <a:cubicBezTo>
                  <a:pt x="80081" y="17069"/>
                  <a:pt x="81515" y="18050"/>
                  <a:pt x="82095" y="19532"/>
                </a:cubicBezTo>
                <a:cubicBezTo>
                  <a:pt x="82103" y="19556"/>
                  <a:pt x="82111" y="19581"/>
                  <a:pt x="82119" y="19601"/>
                </a:cubicBezTo>
                <a:cubicBezTo>
                  <a:pt x="81899" y="19618"/>
                  <a:pt x="81682" y="19654"/>
                  <a:pt x="81474" y="19703"/>
                </a:cubicBezTo>
                <a:cubicBezTo>
                  <a:pt x="81037" y="18653"/>
                  <a:pt x="80065" y="17910"/>
                  <a:pt x="78954" y="17743"/>
                </a:cubicBezTo>
                <a:cubicBezTo>
                  <a:pt x="78790" y="17718"/>
                  <a:pt x="78628" y="17706"/>
                  <a:pt x="78460" y="17706"/>
                </a:cubicBezTo>
                <a:cubicBezTo>
                  <a:pt x="78309" y="17706"/>
                  <a:pt x="78166" y="17718"/>
                  <a:pt x="78019" y="17739"/>
                </a:cubicBezTo>
                <a:cubicBezTo>
                  <a:pt x="77990" y="17743"/>
                  <a:pt x="77966" y="17747"/>
                  <a:pt x="77938" y="17751"/>
                </a:cubicBezTo>
                <a:cubicBezTo>
                  <a:pt x="77668" y="17796"/>
                  <a:pt x="77406" y="17873"/>
                  <a:pt x="77165" y="17980"/>
                </a:cubicBezTo>
                <a:cubicBezTo>
                  <a:pt x="77161" y="17984"/>
                  <a:pt x="77161" y="17984"/>
                  <a:pt x="77157" y="17984"/>
                </a:cubicBezTo>
                <a:cubicBezTo>
                  <a:pt x="77050" y="18033"/>
                  <a:pt x="76948" y="18086"/>
                  <a:pt x="76847" y="18143"/>
                </a:cubicBezTo>
                <a:cubicBezTo>
                  <a:pt x="76847" y="18143"/>
                  <a:pt x="76843" y="18148"/>
                  <a:pt x="76839" y="18148"/>
                </a:cubicBezTo>
                <a:cubicBezTo>
                  <a:pt x="76773" y="18188"/>
                  <a:pt x="76707" y="18229"/>
                  <a:pt x="76643" y="18274"/>
                </a:cubicBezTo>
                <a:lnTo>
                  <a:pt x="76639" y="18274"/>
                </a:lnTo>
                <a:cubicBezTo>
                  <a:pt x="76630" y="18282"/>
                  <a:pt x="76622" y="18286"/>
                  <a:pt x="76609" y="18295"/>
                </a:cubicBezTo>
                <a:cubicBezTo>
                  <a:pt x="76556" y="18335"/>
                  <a:pt x="76500" y="18372"/>
                  <a:pt x="76447" y="18417"/>
                </a:cubicBezTo>
                <a:cubicBezTo>
                  <a:pt x="76030" y="18751"/>
                  <a:pt x="75695" y="19196"/>
                  <a:pt x="75478" y="19716"/>
                </a:cubicBezTo>
                <a:cubicBezTo>
                  <a:pt x="75270" y="19662"/>
                  <a:pt x="75058" y="19626"/>
                  <a:pt x="74837" y="19605"/>
                </a:cubicBezTo>
                <a:cubicBezTo>
                  <a:pt x="75184" y="18666"/>
                  <a:pt x="75874" y="17918"/>
                  <a:pt x="76737" y="17481"/>
                </a:cubicBezTo>
                <a:cubicBezTo>
                  <a:pt x="76826" y="17437"/>
                  <a:pt x="76912" y="17400"/>
                  <a:pt x="77006" y="17358"/>
                </a:cubicBezTo>
                <a:cubicBezTo>
                  <a:pt x="77096" y="17322"/>
                  <a:pt x="77186" y="17290"/>
                  <a:pt x="77280" y="17256"/>
                </a:cubicBezTo>
                <a:cubicBezTo>
                  <a:pt x="77655" y="17138"/>
                  <a:pt x="78047" y="17069"/>
                  <a:pt x="78456" y="17069"/>
                </a:cubicBezTo>
                <a:close/>
                <a:moveTo>
                  <a:pt x="94307" y="17069"/>
                </a:moveTo>
                <a:cubicBezTo>
                  <a:pt x="95912" y="17069"/>
                  <a:pt x="97341" y="18050"/>
                  <a:pt x="97921" y="19532"/>
                </a:cubicBezTo>
                <a:cubicBezTo>
                  <a:pt x="97929" y="19556"/>
                  <a:pt x="97938" y="19581"/>
                  <a:pt x="97946" y="19601"/>
                </a:cubicBezTo>
                <a:cubicBezTo>
                  <a:pt x="97729" y="19618"/>
                  <a:pt x="97513" y="19654"/>
                  <a:pt x="97301" y="19703"/>
                </a:cubicBezTo>
                <a:cubicBezTo>
                  <a:pt x="96802" y="18502"/>
                  <a:pt x="95610" y="17706"/>
                  <a:pt x="94307" y="17706"/>
                </a:cubicBezTo>
                <a:lnTo>
                  <a:pt x="94287" y="17706"/>
                </a:lnTo>
                <a:cubicBezTo>
                  <a:pt x="94140" y="17706"/>
                  <a:pt x="93993" y="17718"/>
                  <a:pt x="93849" y="17739"/>
                </a:cubicBezTo>
                <a:cubicBezTo>
                  <a:pt x="93821" y="17743"/>
                  <a:pt x="93793" y="17747"/>
                  <a:pt x="93763" y="17751"/>
                </a:cubicBezTo>
                <a:cubicBezTo>
                  <a:pt x="93494" y="17796"/>
                  <a:pt x="93237" y="17873"/>
                  <a:pt x="92992" y="17980"/>
                </a:cubicBezTo>
                <a:cubicBezTo>
                  <a:pt x="92992" y="17984"/>
                  <a:pt x="92988" y="17984"/>
                  <a:pt x="92988" y="17984"/>
                </a:cubicBezTo>
                <a:cubicBezTo>
                  <a:pt x="92881" y="18033"/>
                  <a:pt x="92775" y="18086"/>
                  <a:pt x="92677" y="18143"/>
                </a:cubicBezTo>
                <a:cubicBezTo>
                  <a:pt x="92673" y="18143"/>
                  <a:pt x="92673" y="18148"/>
                  <a:pt x="92669" y="18148"/>
                </a:cubicBezTo>
                <a:cubicBezTo>
                  <a:pt x="92600" y="18188"/>
                  <a:pt x="92534" y="18229"/>
                  <a:pt x="92473" y="18274"/>
                </a:cubicBezTo>
                <a:lnTo>
                  <a:pt x="92469" y="18274"/>
                </a:lnTo>
                <a:cubicBezTo>
                  <a:pt x="92457" y="18282"/>
                  <a:pt x="92449" y="18286"/>
                  <a:pt x="92440" y="18295"/>
                </a:cubicBezTo>
                <a:cubicBezTo>
                  <a:pt x="92383" y="18335"/>
                  <a:pt x="92330" y="18372"/>
                  <a:pt x="92277" y="18417"/>
                </a:cubicBezTo>
                <a:cubicBezTo>
                  <a:pt x="91857" y="18751"/>
                  <a:pt x="91521" y="19196"/>
                  <a:pt x="91309" y="19716"/>
                </a:cubicBezTo>
                <a:cubicBezTo>
                  <a:pt x="91101" y="19662"/>
                  <a:pt x="90884" y="19626"/>
                  <a:pt x="90668" y="19605"/>
                </a:cubicBezTo>
                <a:cubicBezTo>
                  <a:pt x="91011" y="18666"/>
                  <a:pt x="91705" y="17918"/>
                  <a:pt x="92567" y="17481"/>
                </a:cubicBezTo>
                <a:cubicBezTo>
                  <a:pt x="92653" y="17437"/>
                  <a:pt x="92743" y="17400"/>
                  <a:pt x="92832" y="17358"/>
                </a:cubicBezTo>
                <a:cubicBezTo>
                  <a:pt x="92922" y="17322"/>
                  <a:pt x="93016" y="17290"/>
                  <a:pt x="93110" y="17256"/>
                </a:cubicBezTo>
                <a:cubicBezTo>
                  <a:pt x="93482" y="17138"/>
                  <a:pt x="93878" y="17069"/>
                  <a:pt x="94283" y="17069"/>
                </a:cubicBezTo>
                <a:close/>
                <a:moveTo>
                  <a:pt x="15232" y="17775"/>
                </a:moveTo>
                <a:cubicBezTo>
                  <a:pt x="15243" y="17780"/>
                  <a:pt x="15260" y="17780"/>
                  <a:pt x="15272" y="17780"/>
                </a:cubicBezTo>
                <a:cubicBezTo>
                  <a:pt x="15305" y="17780"/>
                  <a:pt x="15341" y="17780"/>
                  <a:pt x="15375" y="17784"/>
                </a:cubicBezTo>
                <a:lnTo>
                  <a:pt x="15390" y="17784"/>
                </a:lnTo>
                <a:cubicBezTo>
                  <a:pt x="16395" y="17857"/>
                  <a:pt x="17311" y="18412"/>
                  <a:pt x="17845" y="19250"/>
                </a:cubicBezTo>
                <a:cubicBezTo>
                  <a:pt x="17845" y="19254"/>
                  <a:pt x="17845" y="19254"/>
                  <a:pt x="17850" y="19258"/>
                </a:cubicBezTo>
                <a:cubicBezTo>
                  <a:pt x="17865" y="19287"/>
                  <a:pt x="17882" y="19315"/>
                  <a:pt x="17903" y="19343"/>
                </a:cubicBezTo>
                <a:cubicBezTo>
                  <a:pt x="17903" y="19348"/>
                  <a:pt x="17907" y="19356"/>
                  <a:pt x="17911" y="19360"/>
                </a:cubicBezTo>
                <a:cubicBezTo>
                  <a:pt x="17927" y="19388"/>
                  <a:pt x="17943" y="19413"/>
                  <a:pt x="17956" y="19441"/>
                </a:cubicBezTo>
                <a:cubicBezTo>
                  <a:pt x="17960" y="19450"/>
                  <a:pt x="17964" y="19458"/>
                  <a:pt x="17967" y="19466"/>
                </a:cubicBezTo>
                <a:cubicBezTo>
                  <a:pt x="17984" y="19490"/>
                  <a:pt x="17997" y="19520"/>
                  <a:pt x="18009" y="19544"/>
                </a:cubicBezTo>
                <a:cubicBezTo>
                  <a:pt x="18013" y="19552"/>
                  <a:pt x="18021" y="19564"/>
                  <a:pt x="18025" y="19573"/>
                </a:cubicBezTo>
                <a:cubicBezTo>
                  <a:pt x="18037" y="19601"/>
                  <a:pt x="18050" y="19626"/>
                  <a:pt x="18062" y="19654"/>
                </a:cubicBezTo>
                <a:cubicBezTo>
                  <a:pt x="18065" y="19662"/>
                  <a:pt x="18070" y="19675"/>
                  <a:pt x="18074" y="19683"/>
                </a:cubicBezTo>
                <a:cubicBezTo>
                  <a:pt x="18078" y="19695"/>
                  <a:pt x="18086" y="19707"/>
                  <a:pt x="18090" y="19724"/>
                </a:cubicBezTo>
                <a:cubicBezTo>
                  <a:pt x="17878" y="19777"/>
                  <a:pt x="17669" y="19850"/>
                  <a:pt x="17469" y="19944"/>
                </a:cubicBezTo>
                <a:cubicBezTo>
                  <a:pt x="17070" y="19025"/>
                  <a:pt x="16171" y="18433"/>
                  <a:pt x="15166" y="18433"/>
                </a:cubicBezTo>
                <a:lnTo>
                  <a:pt x="15149" y="18433"/>
                </a:lnTo>
                <a:cubicBezTo>
                  <a:pt x="14141" y="18442"/>
                  <a:pt x="13247" y="19041"/>
                  <a:pt x="12855" y="19965"/>
                </a:cubicBezTo>
                <a:cubicBezTo>
                  <a:pt x="12655" y="19871"/>
                  <a:pt x="12446" y="19793"/>
                  <a:pt x="12233" y="19735"/>
                </a:cubicBezTo>
                <a:cubicBezTo>
                  <a:pt x="12491" y="19115"/>
                  <a:pt x="12924" y="18608"/>
                  <a:pt x="13463" y="18270"/>
                </a:cubicBezTo>
                <a:cubicBezTo>
                  <a:pt x="13528" y="18225"/>
                  <a:pt x="13594" y="18188"/>
                  <a:pt x="13663" y="18151"/>
                </a:cubicBezTo>
                <a:cubicBezTo>
                  <a:pt x="13733" y="18114"/>
                  <a:pt x="13801" y="18078"/>
                  <a:pt x="13871" y="18050"/>
                </a:cubicBezTo>
                <a:cubicBezTo>
                  <a:pt x="14014" y="17984"/>
                  <a:pt x="14161" y="17931"/>
                  <a:pt x="14312" y="17890"/>
                </a:cubicBezTo>
                <a:cubicBezTo>
                  <a:pt x="14390" y="17869"/>
                  <a:pt x="14468" y="17853"/>
                  <a:pt x="14545" y="17837"/>
                </a:cubicBezTo>
                <a:cubicBezTo>
                  <a:pt x="14742" y="17796"/>
                  <a:pt x="14941" y="17775"/>
                  <a:pt x="15145" y="17775"/>
                </a:cubicBezTo>
                <a:close/>
                <a:moveTo>
                  <a:pt x="31058" y="17775"/>
                </a:moveTo>
                <a:cubicBezTo>
                  <a:pt x="31074" y="17780"/>
                  <a:pt x="31087" y="17780"/>
                  <a:pt x="31102" y="17780"/>
                </a:cubicBezTo>
                <a:cubicBezTo>
                  <a:pt x="31136" y="17780"/>
                  <a:pt x="31168" y="17780"/>
                  <a:pt x="31200" y="17784"/>
                </a:cubicBezTo>
                <a:lnTo>
                  <a:pt x="31217" y="17784"/>
                </a:lnTo>
                <a:cubicBezTo>
                  <a:pt x="32144" y="17853"/>
                  <a:pt x="32989" y="18327"/>
                  <a:pt x="33537" y="19054"/>
                </a:cubicBezTo>
                <a:cubicBezTo>
                  <a:pt x="33537" y="19058"/>
                  <a:pt x="33541" y="19058"/>
                  <a:pt x="33541" y="19062"/>
                </a:cubicBezTo>
                <a:cubicBezTo>
                  <a:pt x="33562" y="19087"/>
                  <a:pt x="33582" y="19115"/>
                  <a:pt x="33602" y="19143"/>
                </a:cubicBezTo>
                <a:cubicBezTo>
                  <a:pt x="33607" y="19147"/>
                  <a:pt x="33607" y="19152"/>
                  <a:pt x="33611" y="19156"/>
                </a:cubicBezTo>
                <a:cubicBezTo>
                  <a:pt x="33631" y="19185"/>
                  <a:pt x="33647" y="19213"/>
                  <a:pt x="33664" y="19238"/>
                </a:cubicBezTo>
                <a:cubicBezTo>
                  <a:pt x="33668" y="19245"/>
                  <a:pt x="33672" y="19250"/>
                  <a:pt x="33676" y="19258"/>
                </a:cubicBezTo>
                <a:cubicBezTo>
                  <a:pt x="33692" y="19283"/>
                  <a:pt x="33709" y="19307"/>
                  <a:pt x="33725" y="19336"/>
                </a:cubicBezTo>
                <a:cubicBezTo>
                  <a:pt x="33729" y="19343"/>
                  <a:pt x="33733" y="19352"/>
                  <a:pt x="33741" y="19360"/>
                </a:cubicBezTo>
                <a:cubicBezTo>
                  <a:pt x="33754" y="19385"/>
                  <a:pt x="33766" y="19409"/>
                  <a:pt x="33782" y="19434"/>
                </a:cubicBezTo>
                <a:cubicBezTo>
                  <a:pt x="33786" y="19446"/>
                  <a:pt x="33794" y="19454"/>
                  <a:pt x="33798" y="19466"/>
                </a:cubicBezTo>
                <a:lnTo>
                  <a:pt x="33835" y="19539"/>
                </a:lnTo>
                <a:cubicBezTo>
                  <a:pt x="33843" y="19552"/>
                  <a:pt x="33847" y="19560"/>
                  <a:pt x="33852" y="19573"/>
                </a:cubicBezTo>
                <a:cubicBezTo>
                  <a:pt x="33864" y="19601"/>
                  <a:pt x="33876" y="19626"/>
                  <a:pt x="33888" y="19654"/>
                </a:cubicBezTo>
                <a:cubicBezTo>
                  <a:pt x="33892" y="19662"/>
                  <a:pt x="33901" y="19675"/>
                  <a:pt x="33905" y="19683"/>
                </a:cubicBezTo>
                <a:cubicBezTo>
                  <a:pt x="33909" y="19695"/>
                  <a:pt x="33913" y="19707"/>
                  <a:pt x="33921" y="19724"/>
                </a:cubicBezTo>
                <a:cubicBezTo>
                  <a:pt x="33705" y="19777"/>
                  <a:pt x="33496" y="19850"/>
                  <a:pt x="33296" y="19944"/>
                </a:cubicBezTo>
                <a:cubicBezTo>
                  <a:pt x="32896" y="19025"/>
                  <a:pt x="32001" y="18433"/>
                  <a:pt x="30993" y="18433"/>
                </a:cubicBezTo>
                <a:lnTo>
                  <a:pt x="30976" y="18433"/>
                </a:lnTo>
                <a:cubicBezTo>
                  <a:pt x="29971" y="18442"/>
                  <a:pt x="29073" y="19041"/>
                  <a:pt x="28681" y="19965"/>
                </a:cubicBezTo>
                <a:cubicBezTo>
                  <a:pt x="28480" y="19871"/>
                  <a:pt x="28276" y="19793"/>
                  <a:pt x="28064" y="19735"/>
                </a:cubicBezTo>
                <a:cubicBezTo>
                  <a:pt x="28318" y="19115"/>
                  <a:pt x="28750" y="18608"/>
                  <a:pt x="29289" y="18270"/>
                </a:cubicBezTo>
                <a:cubicBezTo>
                  <a:pt x="29355" y="18225"/>
                  <a:pt x="29424" y="18188"/>
                  <a:pt x="29490" y="18151"/>
                </a:cubicBezTo>
                <a:cubicBezTo>
                  <a:pt x="29559" y="18114"/>
                  <a:pt x="29628" y="18078"/>
                  <a:pt x="29702" y="18050"/>
                </a:cubicBezTo>
                <a:cubicBezTo>
                  <a:pt x="29845" y="17984"/>
                  <a:pt x="29992" y="17931"/>
                  <a:pt x="30143" y="17890"/>
                </a:cubicBezTo>
                <a:cubicBezTo>
                  <a:pt x="30216" y="17869"/>
                  <a:pt x="30294" y="17853"/>
                  <a:pt x="30372" y="17837"/>
                </a:cubicBezTo>
                <a:cubicBezTo>
                  <a:pt x="30568" y="17796"/>
                  <a:pt x="30768" y="17775"/>
                  <a:pt x="30972" y="17775"/>
                </a:cubicBezTo>
                <a:close/>
                <a:moveTo>
                  <a:pt x="46822" y="17775"/>
                </a:moveTo>
                <a:cubicBezTo>
                  <a:pt x="48093" y="17775"/>
                  <a:pt x="49256" y="18553"/>
                  <a:pt x="49747" y="19724"/>
                </a:cubicBezTo>
                <a:cubicBezTo>
                  <a:pt x="49536" y="19777"/>
                  <a:pt x="49327" y="19850"/>
                  <a:pt x="49127" y="19944"/>
                </a:cubicBezTo>
                <a:cubicBezTo>
                  <a:pt x="48727" y="19025"/>
                  <a:pt x="47828" y="18433"/>
                  <a:pt x="46823" y="18433"/>
                </a:cubicBezTo>
                <a:lnTo>
                  <a:pt x="46807" y="18433"/>
                </a:lnTo>
                <a:cubicBezTo>
                  <a:pt x="45798" y="18442"/>
                  <a:pt x="44904" y="19041"/>
                  <a:pt x="44507" y="19965"/>
                </a:cubicBezTo>
                <a:cubicBezTo>
                  <a:pt x="44311" y="19871"/>
                  <a:pt x="44103" y="19793"/>
                  <a:pt x="43890" y="19735"/>
                </a:cubicBezTo>
                <a:cubicBezTo>
                  <a:pt x="44148" y="19115"/>
                  <a:pt x="44581" y="18608"/>
                  <a:pt x="45120" y="18270"/>
                </a:cubicBezTo>
                <a:cubicBezTo>
                  <a:pt x="45185" y="18225"/>
                  <a:pt x="45251" y="18188"/>
                  <a:pt x="45321" y="18151"/>
                </a:cubicBezTo>
                <a:cubicBezTo>
                  <a:pt x="45389" y="18114"/>
                  <a:pt x="45459" y="18078"/>
                  <a:pt x="45528" y="18050"/>
                </a:cubicBezTo>
                <a:cubicBezTo>
                  <a:pt x="45672" y="17984"/>
                  <a:pt x="45819" y="17931"/>
                  <a:pt x="45969" y="17890"/>
                </a:cubicBezTo>
                <a:cubicBezTo>
                  <a:pt x="46047" y="17869"/>
                  <a:pt x="46124" y="17853"/>
                  <a:pt x="46203" y="17837"/>
                </a:cubicBezTo>
                <a:cubicBezTo>
                  <a:pt x="46399" y="17796"/>
                  <a:pt x="46599" y="17775"/>
                  <a:pt x="46803" y="17775"/>
                </a:cubicBezTo>
                <a:cubicBezTo>
                  <a:pt x="46809" y="17775"/>
                  <a:pt x="46815" y="17775"/>
                  <a:pt x="46822" y="17775"/>
                </a:cubicBezTo>
                <a:close/>
                <a:moveTo>
                  <a:pt x="62650" y="17775"/>
                </a:moveTo>
                <a:cubicBezTo>
                  <a:pt x="63920" y="17775"/>
                  <a:pt x="65084" y="18551"/>
                  <a:pt x="65578" y="19724"/>
                </a:cubicBezTo>
                <a:cubicBezTo>
                  <a:pt x="65361" y="19777"/>
                  <a:pt x="65153" y="19850"/>
                  <a:pt x="64953" y="19944"/>
                </a:cubicBezTo>
                <a:cubicBezTo>
                  <a:pt x="64553" y="19025"/>
                  <a:pt x="63659" y="18433"/>
                  <a:pt x="62650" y="18433"/>
                </a:cubicBezTo>
                <a:lnTo>
                  <a:pt x="62633" y="18433"/>
                </a:lnTo>
                <a:cubicBezTo>
                  <a:pt x="61629" y="18442"/>
                  <a:pt x="60730" y="19041"/>
                  <a:pt x="60338" y="19965"/>
                </a:cubicBezTo>
                <a:cubicBezTo>
                  <a:pt x="60138" y="19871"/>
                  <a:pt x="59934" y="19793"/>
                  <a:pt x="59721" y="19735"/>
                </a:cubicBezTo>
                <a:cubicBezTo>
                  <a:pt x="59975" y="19115"/>
                  <a:pt x="60407" y="18608"/>
                  <a:pt x="60946" y="18270"/>
                </a:cubicBezTo>
                <a:cubicBezTo>
                  <a:pt x="61012" y="18225"/>
                  <a:pt x="61082" y="18188"/>
                  <a:pt x="61146" y="18151"/>
                </a:cubicBezTo>
                <a:cubicBezTo>
                  <a:pt x="61216" y="18114"/>
                  <a:pt x="61285" y="18078"/>
                  <a:pt x="61359" y="18050"/>
                </a:cubicBezTo>
                <a:cubicBezTo>
                  <a:pt x="61502" y="17984"/>
                  <a:pt x="61649" y="17931"/>
                  <a:pt x="61800" y="17890"/>
                </a:cubicBezTo>
                <a:cubicBezTo>
                  <a:pt x="61878" y="17869"/>
                  <a:pt x="61951" y="17853"/>
                  <a:pt x="62028" y="17837"/>
                </a:cubicBezTo>
                <a:cubicBezTo>
                  <a:pt x="62225" y="17796"/>
                  <a:pt x="62425" y="17775"/>
                  <a:pt x="62629" y="17775"/>
                </a:cubicBezTo>
                <a:close/>
                <a:moveTo>
                  <a:pt x="78460" y="17775"/>
                </a:moveTo>
                <a:cubicBezTo>
                  <a:pt x="78541" y="17775"/>
                  <a:pt x="78624" y="17780"/>
                  <a:pt x="78701" y="17784"/>
                </a:cubicBezTo>
                <a:cubicBezTo>
                  <a:pt x="78782" y="17792"/>
                  <a:pt x="78864" y="17800"/>
                  <a:pt x="78942" y="17812"/>
                </a:cubicBezTo>
                <a:cubicBezTo>
                  <a:pt x="79024" y="17824"/>
                  <a:pt x="79101" y="17837"/>
                  <a:pt x="79178" y="17857"/>
                </a:cubicBezTo>
                <a:cubicBezTo>
                  <a:pt x="80163" y="18082"/>
                  <a:pt x="81005" y="18772"/>
                  <a:pt x="81405" y="19724"/>
                </a:cubicBezTo>
                <a:cubicBezTo>
                  <a:pt x="81192" y="19777"/>
                  <a:pt x="80984" y="19850"/>
                  <a:pt x="80784" y="19944"/>
                </a:cubicBezTo>
                <a:cubicBezTo>
                  <a:pt x="80383" y="19025"/>
                  <a:pt x="79485" y="18433"/>
                  <a:pt x="78481" y="18433"/>
                </a:cubicBezTo>
                <a:lnTo>
                  <a:pt x="78464" y="18433"/>
                </a:lnTo>
                <a:cubicBezTo>
                  <a:pt x="77455" y="18442"/>
                  <a:pt x="76560" y="19041"/>
                  <a:pt x="76168" y="19965"/>
                </a:cubicBezTo>
                <a:cubicBezTo>
                  <a:pt x="75968" y="19871"/>
                  <a:pt x="75760" y="19793"/>
                  <a:pt x="75548" y="19735"/>
                </a:cubicBezTo>
                <a:cubicBezTo>
                  <a:pt x="75806" y="19115"/>
                  <a:pt x="76238" y="18608"/>
                  <a:pt x="76777" y="18270"/>
                </a:cubicBezTo>
                <a:cubicBezTo>
                  <a:pt x="76843" y="18225"/>
                  <a:pt x="76908" y="18188"/>
                  <a:pt x="76977" y="18151"/>
                </a:cubicBezTo>
                <a:cubicBezTo>
                  <a:pt x="77047" y="18114"/>
                  <a:pt x="77116" y="18078"/>
                  <a:pt x="77186" y="18050"/>
                </a:cubicBezTo>
                <a:cubicBezTo>
                  <a:pt x="77329" y="17984"/>
                  <a:pt x="77476" y="17931"/>
                  <a:pt x="77627" y="17890"/>
                </a:cubicBezTo>
                <a:cubicBezTo>
                  <a:pt x="77704" y="17869"/>
                  <a:pt x="77782" y="17853"/>
                  <a:pt x="77859" y="17837"/>
                </a:cubicBezTo>
                <a:cubicBezTo>
                  <a:pt x="78055" y="17796"/>
                  <a:pt x="78256" y="17775"/>
                  <a:pt x="78460" y="17775"/>
                </a:cubicBezTo>
                <a:close/>
                <a:moveTo>
                  <a:pt x="94307" y="17775"/>
                </a:moveTo>
                <a:cubicBezTo>
                  <a:pt x="95577" y="17775"/>
                  <a:pt x="96741" y="18551"/>
                  <a:pt x="97235" y="19724"/>
                </a:cubicBezTo>
                <a:cubicBezTo>
                  <a:pt x="97019" y="19777"/>
                  <a:pt x="96811" y="19850"/>
                  <a:pt x="96611" y="19944"/>
                </a:cubicBezTo>
                <a:cubicBezTo>
                  <a:pt x="96210" y="19025"/>
                  <a:pt x="95316" y="18433"/>
                  <a:pt x="94307" y="18433"/>
                </a:cubicBezTo>
                <a:lnTo>
                  <a:pt x="94291" y="18433"/>
                </a:lnTo>
                <a:cubicBezTo>
                  <a:pt x="93286" y="18442"/>
                  <a:pt x="92387" y="19041"/>
                  <a:pt x="91995" y="19965"/>
                </a:cubicBezTo>
                <a:cubicBezTo>
                  <a:pt x="91795" y="19871"/>
                  <a:pt x="91591" y="19793"/>
                  <a:pt x="91378" y="19735"/>
                </a:cubicBezTo>
                <a:cubicBezTo>
                  <a:pt x="91631" y="19115"/>
                  <a:pt x="92065" y="18608"/>
                  <a:pt x="92604" y="18270"/>
                </a:cubicBezTo>
                <a:cubicBezTo>
                  <a:pt x="92669" y="18225"/>
                  <a:pt x="92739" y="18188"/>
                  <a:pt x="92804" y="18151"/>
                </a:cubicBezTo>
                <a:cubicBezTo>
                  <a:pt x="92873" y="18114"/>
                  <a:pt x="92943" y="18078"/>
                  <a:pt x="93016" y="18050"/>
                </a:cubicBezTo>
                <a:cubicBezTo>
                  <a:pt x="93159" y="17984"/>
                  <a:pt x="93306" y="17931"/>
                  <a:pt x="93457" y="17890"/>
                </a:cubicBezTo>
                <a:cubicBezTo>
                  <a:pt x="93535" y="17869"/>
                  <a:pt x="93608" y="17853"/>
                  <a:pt x="93686" y="17837"/>
                </a:cubicBezTo>
                <a:cubicBezTo>
                  <a:pt x="93882" y="17796"/>
                  <a:pt x="94082" y="17775"/>
                  <a:pt x="94287" y="17775"/>
                </a:cubicBezTo>
                <a:close/>
                <a:moveTo>
                  <a:pt x="7310" y="17069"/>
                </a:moveTo>
                <a:cubicBezTo>
                  <a:pt x="8935" y="17069"/>
                  <a:pt x="10383" y="18083"/>
                  <a:pt x="10943" y="19597"/>
                </a:cubicBezTo>
                <a:cubicBezTo>
                  <a:pt x="10723" y="19609"/>
                  <a:pt x="10506" y="19642"/>
                  <a:pt x="10293" y="19691"/>
                </a:cubicBezTo>
                <a:cubicBezTo>
                  <a:pt x="9787" y="18482"/>
                  <a:pt x="8623" y="17706"/>
                  <a:pt x="7308" y="17706"/>
                </a:cubicBezTo>
                <a:lnTo>
                  <a:pt x="7283" y="17706"/>
                </a:lnTo>
                <a:cubicBezTo>
                  <a:pt x="5980" y="17714"/>
                  <a:pt x="4813" y="18498"/>
                  <a:pt x="4310" y="19703"/>
                </a:cubicBezTo>
                <a:lnTo>
                  <a:pt x="4376" y="19732"/>
                </a:lnTo>
                <a:cubicBezTo>
                  <a:pt x="4866" y="18551"/>
                  <a:pt x="6009" y="17784"/>
                  <a:pt x="7288" y="17775"/>
                </a:cubicBezTo>
                <a:cubicBezTo>
                  <a:pt x="7295" y="17775"/>
                  <a:pt x="7301" y="17775"/>
                  <a:pt x="7308" y="17775"/>
                </a:cubicBezTo>
                <a:cubicBezTo>
                  <a:pt x="8590" y="17775"/>
                  <a:pt x="9724" y="18529"/>
                  <a:pt x="10224" y="19707"/>
                </a:cubicBezTo>
                <a:cubicBezTo>
                  <a:pt x="10012" y="19760"/>
                  <a:pt x="9799" y="19834"/>
                  <a:pt x="9599" y="19920"/>
                </a:cubicBezTo>
                <a:cubicBezTo>
                  <a:pt x="9194" y="19017"/>
                  <a:pt x="8300" y="18433"/>
                  <a:pt x="7304" y="18433"/>
                </a:cubicBezTo>
                <a:lnTo>
                  <a:pt x="7292" y="18433"/>
                </a:lnTo>
                <a:cubicBezTo>
                  <a:pt x="6274" y="18442"/>
                  <a:pt x="5372" y="19049"/>
                  <a:pt x="4984" y="19981"/>
                </a:cubicBezTo>
                <a:cubicBezTo>
                  <a:pt x="4572" y="19785"/>
                  <a:pt x="4127" y="19658"/>
                  <a:pt x="3661" y="19609"/>
                </a:cubicBezTo>
                <a:cubicBezTo>
                  <a:pt x="3971" y="18768"/>
                  <a:pt x="4555" y="18082"/>
                  <a:pt x="5290" y="17633"/>
                </a:cubicBezTo>
                <a:cubicBezTo>
                  <a:pt x="5878" y="17277"/>
                  <a:pt x="6565" y="17073"/>
                  <a:pt x="7279" y="17069"/>
                </a:cubicBezTo>
                <a:cubicBezTo>
                  <a:pt x="7289" y="17069"/>
                  <a:pt x="7299" y="17069"/>
                  <a:pt x="7310" y="17069"/>
                </a:cubicBezTo>
                <a:close/>
                <a:moveTo>
                  <a:pt x="23134" y="17069"/>
                </a:moveTo>
                <a:cubicBezTo>
                  <a:pt x="24755" y="17069"/>
                  <a:pt x="26210" y="18078"/>
                  <a:pt x="26774" y="19597"/>
                </a:cubicBezTo>
                <a:cubicBezTo>
                  <a:pt x="26553" y="19609"/>
                  <a:pt x="26337" y="19642"/>
                  <a:pt x="26124" y="19691"/>
                </a:cubicBezTo>
                <a:cubicBezTo>
                  <a:pt x="25616" y="18481"/>
                  <a:pt x="24450" y="17706"/>
                  <a:pt x="23136" y="17706"/>
                </a:cubicBezTo>
                <a:cubicBezTo>
                  <a:pt x="23128" y="17706"/>
                  <a:pt x="23121" y="17706"/>
                  <a:pt x="23114" y="17706"/>
                </a:cubicBezTo>
                <a:cubicBezTo>
                  <a:pt x="21807" y="17714"/>
                  <a:pt x="20639" y="18498"/>
                  <a:pt x="20141" y="19703"/>
                </a:cubicBezTo>
                <a:lnTo>
                  <a:pt x="20202" y="19732"/>
                </a:lnTo>
                <a:cubicBezTo>
                  <a:pt x="20692" y="18551"/>
                  <a:pt x="21835" y="17784"/>
                  <a:pt x="23114" y="17775"/>
                </a:cubicBezTo>
                <a:cubicBezTo>
                  <a:pt x="23120" y="17775"/>
                  <a:pt x="23127" y="17775"/>
                  <a:pt x="23134" y="17775"/>
                </a:cubicBezTo>
                <a:cubicBezTo>
                  <a:pt x="24416" y="17775"/>
                  <a:pt x="25555" y="18529"/>
                  <a:pt x="26054" y="19707"/>
                </a:cubicBezTo>
                <a:cubicBezTo>
                  <a:pt x="25839" y="19760"/>
                  <a:pt x="25630" y="19834"/>
                  <a:pt x="25430" y="19920"/>
                </a:cubicBezTo>
                <a:cubicBezTo>
                  <a:pt x="25021" y="19017"/>
                  <a:pt x="24127" y="18433"/>
                  <a:pt x="23134" y="18433"/>
                </a:cubicBezTo>
                <a:lnTo>
                  <a:pt x="23119" y="18433"/>
                </a:lnTo>
                <a:cubicBezTo>
                  <a:pt x="22105" y="18442"/>
                  <a:pt x="21202" y="19049"/>
                  <a:pt x="20815" y="19981"/>
                </a:cubicBezTo>
                <a:cubicBezTo>
                  <a:pt x="20402" y="19785"/>
                  <a:pt x="19952" y="19658"/>
                  <a:pt x="19492" y="19609"/>
                </a:cubicBezTo>
                <a:cubicBezTo>
                  <a:pt x="19801" y="18768"/>
                  <a:pt x="20382" y="18082"/>
                  <a:pt x="21121" y="17633"/>
                </a:cubicBezTo>
                <a:cubicBezTo>
                  <a:pt x="21705" y="17277"/>
                  <a:pt x="22391" y="17073"/>
                  <a:pt x="23110" y="17069"/>
                </a:cubicBezTo>
                <a:close/>
                <a:moveTo>
                  <a:pt x="38967" y="17069"/>
                </a:moveTo>
                <a:cubicBezTo>
                  <a:pt x="40592" y="17069"/>
                  <a:pt x="42040" y="18083"/>
                  <a:pt x="42600" y="19597"/>
                </a:cubicBezTo>
                <a:cubicBezTo>
                  <a:pt x="42380" y="19609"/>
                  <a:pt x="42163" y="19642"/>
                  <a:pt x="41951" y="19691"/>
                </a:cubicBezTo>
                <a:cubicBezTo>
                  <a:pt x="41444" y="18482"/>
                  <a:pt x="40280" y="17706"/>
                  <a:pt x="38965" y="17706"/>
                </a:cubicBezTo>
                <a:lnTo>
                  <a:pt x="38940" y="17706"/>
                </a:lnTo>
                <a:cubicBezTo>
                  <a:pt x="37638" y="17714"/>
                  <a:pt x="36469" y="18498"/>
                  <a:pt x="35967" y="19703"/>
                </a:cubicBezTo>
                <a:lnTo>
                  <a:pt x="36033" y="19732"/>
                </a:lnTo>
                <a:cubicBezTo>
                  <a:pt x="36523" y="18551"/>
                  <a:pt x="37666" y="17784"/>
                  <a:pt x="38944" y="17775"/>
                </a:cubicBezTo>
                <a:cubicBezTo>
                  <a:pt x="38951" y="17775"/>
                  <a:pt x="38957" y="17775"/>
                  <a:pt x="38964" y="17775"/>
                </a:cubicBezTo>
                <a:cubicBezTo>
                  <a:pt x="40247" y="17775"/>
                  <a:pt x="41382" y="18529"/>
                  <a:pt x="41881" y="19707"/>
                </a:cubicBezTo>
                <a:cubicBezTo>
                  <a:pt x="41669" y="19760"/>
                  <a:pt x="41457" y="19834"/>
                  <a:pt x="41257" y="19920"/>
                </a:cubicBezTo>
                <a:cubicBezTo>
                  <a:pt x="40852" y="19017"/>
                  <a:pt x="39958" y="18433"/>
                  <a:pt x="38961" y="18433"/>
                </a:cubicBezTo>
                <a:lnTo>
                  <a:pt x="38949" y="18433"/>
                </a:lnTo>
                <a:cubicBezTo>
                  <a:pt x="37932" y="18442"/>
                  <a:pt x="37029" y="19049"/>
                  <a:pt x="36641" y="19981"/>
                </a:cubicBezTo>
                <a:cubicBezTo>
                  <a:pt x="36229" y="19785"/>
                  <a:pt x="35783" y="19658"/>
                  <a:pt x="35317" y="19609"/>
                </a:cubicBezTo>
                <a:cubicBezTo>
                  <a:pt x="35628" y="18768"/>
                  <a:pt x="36212" y="18082"/>
                  <a:pt x="36948" y="17633"/>
                </a:cubicBezTo>
                <a:cubicBezTo>
                  <a:pt x="37536" y="17277"/>
                  <a:pt x="38222" y="17073"/>
                  <a:pt x="38936" y="17069"/>
                </a:cubicBezTo>
                <a:cubicBezTo>
                  <a:pt x="38947" y="17069"/>
                  <a:pt x="38957" y="17069"/>
                  <a:pt x="38967" y="17069"/>
                </a:cubicBezTo>
                <a:close/>
                <a:moveTo>
                  <a:pt x="54792" y="17069"/>
                </a:moveTo>
                <a:cubicBezTo>
                  <a:pt x="56413" y="17069"/>
                  <a:pt x="57867" y="18078"/>
                  <a:pt x="58431" y="19597"/>
                </a:cubicBezTo>
                <a:cubicBezTo>
                  <a:pt x="58211" y="19609"/>
                  <a:pt x="57994" y="19642"/>
                  <a:pt x="57781" y="19691"/>
                </a:cubicBezTo>
                <a:cubicBezTo>
                  <a:pt x="57270" y="18482"/>
                  <a:pt x="56107" y="17706"/>
                  <a:pt x="54792" y="17706"/>
                </a:cubicBezTo>
                <a:lnTo>
                  <a:pt x="54771" y="17706"/>
                </a:lnTo>
                <a:cubicBezTo>
                  <a:pt x="53996" y="17710"/>
                  <a:pt x="53268" y="17988"/>
                  <a:pt x="52701" y="18466"/>
                </a:cubicBezTo>
                <a:cubicBezTo>
                  <a:pt x="52313" y="18796"/>
                  <a:pt x="51998" y="19213"/>
                  <a:pt x="51798" y="19703"/>
                </a:cubicBezTo>
                <a:lnTo>
                  <a:pt x="51859" y="19732"/>
                </a:lnTo>
                <a:cubicBezTo>
                  <a:pt x="52060" y="19254"/>
                  <a:pt x="52365" y="18842"/>
                  <a:pt x="52746" y="18523"/>
                </a:cubicBezTo>
                <a:cubicBezTo>
                  <a:pt x="53301" y="18053"/>
                  <a:pt x="54011" y="17780"/>
                  <a:pt x="54771" y="17775"/>
                </a:cubicBezTo>
                <a:lnTo>
                  <a:pt x="54792" y="17775"/>
                </a:lnTo>
                <a:cubicBezTo>
                  <a:pt x="56074" y="17775"/>
                  <a:pt x="57210" y="18531"/>
                  <a:pt x="57712" y="19707"/>
                </a:cubicBezTo>
                <a:cubicBezTo>
                  <a:pt x="57495" y="19760"/>
                  <a:pt x="57287" y="19834"/>
                  <a:pt x="57087" y="19920"/>
                </a:cubicBezTo>
                <a:cubicBezTo>
                  <a:pt x="56680" y="19012"/>
                  <a:pt x="55782" y="18433"/>
                  <a:pt x="54785" y="18433"/>
                </a:cubicBezTo>
                <a:cubicBezTo>
                  <a:pt x="54782" y="18433"/>
                  <a:pt x="54778" y="18433"/>
                  <a:pt x="54775" y="18433"/>
                </a:cubicBezTo>
                <a:cubicBezTo>
                  <a:pt x="53762" y="18442"/>
                  <a:pt x="52859" y="19049"/>
                  <a:pt x="52471" y="19981"/>
                </a:cubicBezTo>
                <a:cubicBezTo>
                  <a:pt x="52060" y="19785"/>
                  <a:pt x="51610" y="19658"/>
                  <a:pt x="51148" y="19609"/>
                </a:cubicBezTo>
                <a:cubicBezTo>
                  <a:pt x="51459" y="18768"/>
                  <a:pt x="52039" y="18082"/>
                  <a:pt x="52778" y="17633"/>
                </a:cubicBezTo>
                <a:cubicBezTo>
                  <a:pt x="53362" y="17277"/>
                  <a:pt x="54048" y="17073"/>
                  <a:pt x="54767" y="17069"/>
                </a:cubicBezTo>
                <a:close/>
                <a:moveTo>
                  <a:pt x="70618" y="17069"/>
                </a:moveTo>
                <a:cubicBezTo>
                  <a:pt x="72243" y="17069"/>
                  <a:pt x="73693" y="18078"/>
                  <a:pt x="74257" y="19597"/>
                </a:cubicBezTo>
                <a:cubicBezTo>
                  <a:pt x="74036" y="19609"/>
                  <a:pt x="73821" y="19642"/>
                  <a:pt x="73608" y="19691"/>
                </a:cubicBezTo>
                <a:cubicBezTo>
                  <a:pt x="73101" y="18482"/>
                  <a:pt x="71938" y="17706"/>
                  <a:pt x="70622" y="17706"/>
                </a:cubicBezTo>
                <a:lnTo>
                  <a:pt x="70598" y="17706"/>
                </a:lnTo>
                <a:cubicBezTo>
                  <a:pt x="69295" y="17714"/>
                  <a:pt x="68126" y="18498"/>
                  <a:pt x="67625" y="19703"/>
                </a:cubicBezTo>
                <a:lnTo>
                  <a:pt x="67689" y="19732"/>
                </a:lnTo>
                <a:cubicBezTo>
                  <a:pt x="67881" y="19266"/>
                  <a:pt x="68175" y="18866"/>
                  <a:pt x="68539" y="18551"/>
                </a:cubicBezTo>
                <a:cubicBezTo>
                  <a:pt x="69099" y="18065"/>
                  <a:pt x="69826" y="17780"/>
                  <a:pt x="70602" y="17775"/>
                </a:cubicBezTo>
                <a:lnTo>
                  <a:pt x="70622" y="17775"/>
                </a:lnTo>
                <a:cubicBezTo>
                  <a:pt x="71904" y="17775"/>
                  <a:pt x="73040" y="18531"/>
                  <a:pt x="73538" y="19707"/>
                </a:cubicBezTo>
                <a:cubicBezTo>
                  <a:pt x="73326" y="19760"/>
                  <a:pt x="73114" y="19834"/>
                  <a:pt x="72914" y="19920"/>
                </a:cubicBezTo>
                <a:cubicBezTo>
                  <a:pt x="72509" y="19017"/>
                  <a:pt x="71615" y="18433"/>
                  <a:pt x="70622" y="18433"/>
                </a:cubicBezTo>
                <a:lnTo>
                  <a:pt x="70605" y="18433"/>
                </a:lnTo>
                <a:cubicBezTo>
                  <a:pt x="69589" y="18442"/>
                  <a:pt x="68690" y="19049"/>
                  <a:pt x="68298" y="19981"/>
                </a:cubicBezTo>
                <a:cubicBezTo>
                  <a:pt x="67885" y="19785"/>
                  <a:pt x="67440" y="19658"/>
                  <a:pt x="66975" y="19609"/>
                </a:cubicBezTo>
                <a:cubicBezTo>
                  <a:pt x="67285" y="18768"/>
                  <a:pt x="67870" y="18082"/>
                  <a:pt x="68605" y="17633"/>
                </a:cubicBezTo>
                <a:cubicBezTo>
                  <a:pt x="69193" y="17277"/>
                  <a:pt x="69879" y="17073"/>
                  <a:pt x="70594" y="17069"/>
                </a:cubicBezTo>
                <a:close/>
                <a:moveTo>
                  <a:pt x="86449" y="17069"/>
                </a:moveTo>
                <a:cubicBezTo>
                  <a:pt x="88074" y="17069"/>
                  <a:pt x="89524" y="18078"/>
                  <a:pt x="90087" y="19597"/>
                </a:cubicBezTo>
                <a:cubicBezTo>
                  <a:pt x="89867" y="19609"/>
                  <a:pt x="89651" y="19642"/>
                  <a:pt x="89438" y="19691"/>
                </a:cubicBezTo>
                <a:cubicBezTo>
                  <a:pt x="88928" y="18482"/>
                  <a:pt x="87764" y="17706"/>
                  <a:pt x="86449" y="17706"/>
                </a:cubicBezTo>
                <a:lnTo>
                  <a:pt x="86428" y="17706"/>
                </a:lnTo>
                <a:cubicBezTo>
                  <a:pt x="85652" y="17710"/>
                  <a:pt x="84926" y="17988"/>
                  <a:pt x="84358" y="18466"/>
                </a:cubicBezTo>
                <a:cubicBezTo>
                  <a:pt x="83970" y="18796"/>
                  <a:pt x="83655" y="19213"/>
                  <a:pt x="83455" y="19703"/>
                </a:cubicBezTo>
                <a:lnTo>
                  <a:pt x="83516" y="19732"/>
                </a:lnTo>
                <a:cubicBezTo>
                  <a:pt x="83716" y="19254"/>
                  <a:pt x="84023" y="18842"/>
                  <a:pt x="84402" y="18523"/>
                </a:cubicBezTo>
                <a:cubicBezTo>
                  <a:pt x="84958" y="18053"/>
                  <a:pt x="85669" y="17780"/>
                  <a:pt x="86428" y="17775"/>
                </a:cubicBezTo>
                <a:lnTo>
                  <a:pt x="86449" y="17775"/>
                </a:lnTo>
                <a:cubicBezTo>
                  <a:pt x="87731" y="17775"/>
                  <a:pt x="88871" y="18531"/>
                  <a:pt x="89369" y="19707"/>
                </a:cubicBezTo>
                <a:cubicBezTo>
                  <a:pt x="89152" y="19760"/>
                  <a:pt x="88944" y="19834"/>
                  <a:pt x="88744" y="19920"/>
                </a:cubicBezTo>
                <a:cubicBezTo>
                  <a:pt x="88336" y="19017"/>
                  <a:pt x="87441" y="18433"/>
                  <a:pt x="86449" y="18433"/>
                </a:cubicBezTo>
                <a:lnTo>
                  <a:pt x="86432" y="18433"/>
                </a:lnTo>
                <a:cubicBezTo>
                  <a:pt x="85420" y="18442"/>
                  <a:pt x="84517" y="19049"/>
                  <a:pt x="84129" y="19981"/>
                </a:cubicBezTo>
                <a:cubicBezTo>
                  <a:pt x="83716" y="19785"/>
                  <a:pt x="83267" y="19658"/>
                  <a:pt x="82805" y="19609"/>
                </a:cubicBezTo>
                <a:cubicBezTo>
                  <a:pt x="83116" y="18768"/>
                  <a:pt x="83696" y="18082"/>
                  <a:pt x="84435" y="17633"/>
                </a:cubicBezTo>
                <a:cubicBezTo>
                  <a:pt x="85020" y="17277"/>
                  <a:pt x="85706" y="17073"/>
                  <a:pt x="86424" y="17069"/>
                </a:cubicBezTo>
                <a:close/>
                <a:moveTo>
                  <a:pt x="15166" y="18506"/>
                </a:moveTo>
                <a:cubicBezTo>
                  <a:pt x="16146" y="18506"/>
                  <a:pt x="17017" y="19079"/>
                  <a:pt x="17404" y="19973"/>
                </a:cubicBezTo>
                <a:cubicBezTo>
                  <a:pt x="17217" y="20063"/>
                  <a:pt x="17036" y="20165"/>
                  <a:pt x="16865" y="20283"/>
                </a:cubicBezTo>
                <a:cubicBezTo>
                  <a:pt x="16591" y="19585"/>
                  <a:pt x="15918" y="19123"/>
                  <a:pt x="15166" y="19123"/>
                </a:cubicBezTo>
                <a:lnTo>
                  <a:pt x="15154" y="19123"/>
                </a:lnTo>
                <a:cubicBezTo>
                  <a:pt x="14395" y="19128"/>
                  <a:pt x="13716" y="19605"/>
                  <a:pt x="13454" y="20312"/>
                </a:cubicBezTo>
                <a:cubicBezTo>
                  <a:pt x="13283" y="20193"/>
                  <a:pt x="13104" y="20083"/>
                  <a:pt x="12915" y="19993"/>
                </a:cubicBezTo>
                <a:cubicBezTo>
                  <a:pt x="13300" y="19094"/>
                  <a:pt x="14169" y="18510"/>
                  <a:pt x="15149" y="18506"/>
                </a:cubicBezTo>
                <a:close/>
                <a:moveTo>
                  <a:pt x="30993" y="18506"/>
                </a:moveTo>
                <a:cubicBezTo>
                  <a:pt x="31973" y="18506"/>
                  <a:pt x="32842" y="19079"/>
                  <a:pt x="33234" y="19973"/>
                </a:cubicBezTo>
                <a:cubicBezTo>
                  <a:pt x="33047" y="20063"/>
                  <a:pt x="32863" y="20165"/>
                  <a:pt x="32691" y="20283"/>
                </a:cubicBezTo>
                <a:cubicBezTo>
                  <a:pt x="32419" y="19584"/>
                  <a:pt x="31745" y="19123"/>
                  <a:pt x="30990" y="19123"/>
                </a:cubicBezTo>
                <a:cubicBezTo>
                  <a:pt x="30986" y="19123"/>
                  <a:pt x="30983" y="19123"/>
                  <a:pt x="30980" y="19123"/>
                </a:cubicBezTo>
                <a:cubicBezTo>
                  <a:pt x="30225" y="19128"/>
                  <a:pt x="29547" y="19605"/>
                  <a:pt x="29281" y="20312"/>
                </a:cubicBezTo>
                <a:cubicBezTo>
                  <a:pt x="29114" y="20193"/>
                  <a:pt x="28930" y="20083"/>
                  <a:pt x="28746" y="19993"/>
                </a:cubicBezTo>
                <a:cubicBezTo>
                  <a:pt x="29126" y="19094"/>
                  <a:pt x="30000" y="18510"/>
                  <a:pt x="30976" y="18506"/>
                </a:cubicBezTo>
                <a:close/>
                <a:moveTo>
                  <a:pt x="46823" y="18506"/>
                </a:moveTo>
                <a:cubicBezTo>
                  <a:pt x="47803" y="18506"/>
                  <a:pt x="48673" y="19079"/>
                  <a:pt x="49061" y="19973"/>
                </a:cubicBezTo>
                <a:cubicBezTo>
                  <a:pt x="48874" y="20063"/>
                  <a:pt x="48694" y="20165"/>
                  <a:pt x="48522" y="20283"/>
                </a:cubicBezTo>
                <a:cubicBezTo>
                  <a:pt x="48250" y="19584"/>
                  <a:pt x="47576" y="19123"/>
                  <a:pt x="46820" y="19123"/>
                </a:cubicBezTo>
                <a:cubicBezTo>
                  <a:pt x="46817" y="19123"/>
                  <a:pt x="46814" y="19123"/>
                  <a:pt x="46811" y="19123"/>
                </a:cubicBezTo>
                <a:cubicBezTo>
                  <a:pt x="46051" y="19128"/>
                  <a:pt x="45374" y="19605"/>
                  <a:pt x="45112" y="20312"/>
                </a:cubicBezTo>
                <a:cubicBezTo>
                  <a:pt x="44940" y="20193"/>
                  <a:pt x="44761" y="20087"/>
                  <a:pt x="44573" y="19993"/>
                </a:cubicBezTo>
                <a:cubicBezTo>
                  <a:pt x="44953" y="19094"/>
                  <a:pt x="45826" y="18510"/>
                  <a:pt x="46807" y="18506"/>
                </a:cubicBezTo>
                <a:close/>
                <a:moveTo>
                  <a:pt x="62653" y="18506"/>
                </a:moveTo>
                <a:cubicBezTo>
                  <a:pt x="63629" y="18506"/>
                  <a:pt x="64502" y="19080"/>
                  <a:pt x="64892" y="19973"/>
                </a:cubicBezTo>
                <a:cubicBezTo>
                  <a:pt x="64705" y="20063"/>
                  <a:pt x="64520" y="20165"/>
                  <a:pt x="64349" y="20283"/>
                </a:cubicBezTo>
                <a:cubicBezTo>
                  <a:pt x="64076" y="19584"/>
                  <a:pt x="63403" y="19123"/>
                  <a:pt x="62647" y="19123"/>
                </a:cubicBezTo>
                <a:cubicBezTo>
                  <a:pt x="62644" y="19123"/>
                  <a:pt x="62640" y="19123"/>
                  <a:pt x="62637" y="19123"/>
                </a:cubicBezTo>
                <a:cubicBezTo>
                  <a:pt x="61881" y="19128"/>
                  <a:pt x="61204" y="19605"/>
                  <a:pt x="60938" y="20312"/>
                </a:cubicBezTo>
                <a:cubicBezTo>
                  <a:pt x="60771" y="20193"/>
                  <a:pt x="60588" y="20083"/>
                  <a:pt x="60403" y="19993"/>
                </a:cubicBezTo>
                <a:cubicBezTo>
                  <a:pt x="60784" y="19094"/>
                  <a:pt x="61657" y="18510"/>
                  <a:pt x="62633" y="18506"/>
                </a:cubicBezTo>
                <a:cubicBezTo>
                  <a:pt x="62640" y="18506"/>
                  <a:pt x="62647" y="18506"/>
                  <a:pt x="62653" y="18506"/>
                </a:cubicBezTo>
                <a:close/>
                <a:moveTo>
                  <a:pt x="78481" y="18506"/>
                </a:moveTo>
                <a:cubicBezTo>
                  <a:pt x="79461" y="18506"/>
                  <a:pt x="80330" y="19079"/>
                  <a:pt x="80718" y="19973"/>
                </a:cubicBezTo>
                <a:cubicBezTo>
                  <a:pt x="80530" y="20063"/>
                  <a:pt x="80351" y="20165"/>
                  <a:pt x="80179" y="20283"/>
                </a:cubicBezTo>
                <a:cubicBezTo>
                  <a:pt x="79906" y="19585"/>
                  <a:pt x="79231" y="19123"/>
                  <a:pt x="78481" y="19123"/>
                </a:cubicBezTo>
                <a:lnTo>
                  <a:pt x="78468" y="19123"/>
                </a:lnTo>
                <a:cubicBezTo>
                  <a:pt x="77708" y="19128"/>
                  <a:pt x="77031" y="19605"/>
                  <a:pt x="76769" y="20312"/>
                </a:cubicBezTo>
                <a:cubicBezTo>
                  <a:pt x="76598" y="20193"/>
                  <a:pt x="76418" y="20083"/>
                  <a:pt x="76230" y="19993"/>
                </a:cubicBezTo>
                <a:cubicBezTo>
                  <a:pt x="76614" y="19094"/>
                  <a:pt x="77484" y="18510"/>
                  <a:pt x="78464" y="18506"/>
                </a:cubicBezTo>
                <a:close/>
                <a:moveTo>
                  <a:pt x="94307" y="18506"/>
                </a:moveTo>
                <a:cubicBezTo>
                  <a:pt x="95287" y="18506"/>
                  <a:pt x="96157" y="19079"/>
                  <a:pt x="96549" y="19973"/>
                </a:cubicBezTo>
                <a:cubicBezTo>
                  <a:pt x="96361" y="20063"/>
                  <a:pt x="96178" y="20165"/>
                  <a:pt x="96006" y="20283"/>
                </a:cubicBezTo>
                <a:cubicBezTo>
                  <a:pt x="95734" y="19584"/>
                  <a:pt x="95060" y="19123"/>
                  <a:pt x="94304" y="19123"/>
                </a:cubicBezTo>
                <a:cubicBezTo>
                  <a:pt x="94301" y="19123"/>
                  <a:pt x="94298" y="19123"/>
                  <a:pt x="94295" y="19123"/>
                </a:cubicBezTo>
                <a:cubicBezTo>
                  <a:pt x="93539" y="19128"/>
                  <a:pt x="92861" y="19605"/>
                  <a:pt x="92596" y="20312"/>
                </a:cubicBezTo>
                <a:cubicBezTo>
                  <a:pt x="92428" y="20193"/>
                  <a:pt x="92244" y="20083"/>
                  <a:pt x="92061" y="19993"/>
                </a:cubicBezTo>
                <a:cubicBezTo>
                  <a:pt x="92440" y="19094"/>
                  <a:pt x="93314" y="18510"/>
                  <a:pt x="94291" y="18506"/>
                </a:cubicBezTo>
                <a:close/>
                <a:moveTo>
                  <a:pt x="7312" y="18506"/>
                </a:moveTo>
                <a:cubicBezTo>
                  <a:pt x="8271" y="18506"/>
                  <a:pt x="9140" y="19072"/>
                  <a:pt x="9534" y="19948"/>
                </a:cubicBezTo>
                <a:cubicBezTo>
                  <a:pt x="9346" y="20034"/>
                  <a:pt x="9166" y="20136"/>
                  <a:pt x="8991" y="20250"/>
                </a:cubicBezTo>
                <a:cubicBezTo>
                  <a:pt x="8710" y="19576"/>
                  <a:pt x="8037" y="19123"/>
                  <a:pt x="7305" y="19123"/>
                </a:cubicBezTo>
                <a:cubicBezTo>
                  <a:pt x="7302" y="19123"/>
                  <a:pt x="7299" y="19123"/>
                  <a:pt x="7296" y="19123"/>
                </a:cubicBezTo>
                <a:cubicBezTo>
                  <a:pt x="6519" y="19128"/>
                  <a:pt x="5842" y="19613"/>
                  <a:pt x="5584" y="20340"/>
                </a:cubicBezTo>
                <a:cubicBezTo>
                  <a:pt x="5413" y="20218"/>
                  <a:pt x="5233" y="20108"/>
                  <a:pt x="5049" y="20014"/>
                </a:cubicBezTo>
                <a:cubicBezTo>
                  <a:pt x="5425" y="19103"/>
                  <a:pt x="6303" y="18510"/>
                  <a:pt x="7292" y="18506"/>
                </a:cubicBezTo>
                <a:cubicBezTo>
                  <a:pt x="7298" y="18506"/>
                  <a:pt x="7305" y="18506"/>
                  <a:pt x="7312" y="18506"/>
                </a:cubicBezTo>
                <a:close/>
                <a:moveTo>
                  <a:pt x="23138" y="18506"/>
                </a:moveTo>
                <a:cubicBezTo>
                  <a:pt x="24102" y="18506"/>
                  <a:pt x="24971" y="19072"/>
                  <a:pt x="25364" y="19948"/>
                </a:cubicBezTo>
                <a:cubicBezTo>
                  <a:pt x="25177" y="20034"/>
                  <a:pt x="24993" y="20136"/>
                  <a:pt x="24821" y="20250"/>
                </a:cubicBezTo>
                <a:cubicBezTo>
                  <a:pt x="24540" y="19573"/>
                  <a:pt x="23869" y="19123"/>
                  <a:pt x="23134" y="19123"/>
                </a:cubicBezTo>
                <a:lnTo>
                  <a:pt x="23122" y="19123"/>
                </a:lnTo>
                <a:cubicBezTo>
                  <a:pt x="22350" y="19128"/>
                  <a:pt x="21668" y="19613"/>
                  <a:pt x="21415" y="20340"/>
                </a:cubicBezTo>
                <a:cubicBezTo>
                  <a:pt x="21358" y="20299"/>
                  <a:pt x="21305" y="20263"/>
                  <a:pt x="21247" y="20226"/>
                </a:cubicBezTo>
                <a:cubicBezTo>
                  <a:pt x="21129" y="20148"/>
                  <a:pt x="21002" y="20079"/>
                  <a:pt x="20876" y="20014"/>
                </a:cubicBezTo>
                <a:cubicBezTo>
                  <a:pt x="21251" y="19103"/>
                  <a:pt x="22129" y="18510"/>
                  <a:pt x="23119" y="18506"/>
                </a:cubicBezTo>
                <a:cubicBezTo>
                  <a:pt x="23125" y="18506"/>
                  <a:pt x="23132" y="18506"/>
                  <a:pt x="23138" y="18506"/>
                </a:cubicBezTo>
                <a:close/>
                <a:moveTo>
                  <a:pt x="38969" y="18506"/>
                </a:moveTo>
                <a:cubicBezTo>
                  <a:pt x="39929" y="18506"/>
                  <a:pt x="40798" y="19072"/>
                  <a:pt x="41191" y="19948"/>
                </a:cubicBezTo>
                <a:cubicBezTo>
                  <a:pt x="41003" y="20034"/>
                  <a:pt x="40823" y="20136"/>
                  <a:pt x="40648" y="20250"/>
                </a:cubicBezTo>
                <a:cubicBezTo>
                  <a:pt x="40370" y="19573"/>
                  <a:pt x="39696" y="19123"/>
                  <a:pt x="38961" y="19123"/>
                </a:cubicBezTo>
                <a:lnTo>
                  <a:pt x="38953" y="19123"/>
                </a:lnTo>
                <a:cubicBezTo>
                  <a:pt x="38177" y="19128"/>
                  <a:pt x="37498" y="19613"/>
                  <a:pt x="37242" y="20340"/>
                </a:cubicBezTo>
                <a:cubicBezTo>
                  <a:pt x="37185" y="20299"/>
                  <a:pt x="37127" y="20259"/>
                  <a:pt x="37070" y="20222"/>
                </a:cubicBezTo>
                <a:cubicBezTo>
                  <a:pt x="36951" y="20144"/>
                  <a:pt x="36829" y="20079"/>
                  <a:pt x="36706" y="20014"/>
                </a:cubicBezTo>
                <a:cubicBezTo>
                  <a:pt x="37082" y="19103"/>
                  <a:pt x="37960" y="18510"/>
                  <a:pt x="38949" y="18506"/>
                </a:cubicBezTo>
                <a:cubicBezTo>
                  <a:pt x="38956" y="18506"/>
                  <a:pt x="38962" y="18506"/>
                  <a:pt x="38969" y="18506"/>
                </a:cubicBezTo>
                <a:close/>
                <a:moveTo>
                  <a:pt x="54792" y="18506"/>
                </a:moveTo>
                <a:cubicBezTo>
                  <a:pt x="55755" y="18506"/>
                  <a:pt x="56626" y="19070"/>
                  <a:pt x="57022" y="19948"/>
                </a:cubicBezTo>
                <a:cubicBezTo>
                  <a:pt x="56833" y="20034"/>
                  <a:pt x="56650" y="20136"/>
                  <a:pt x="56478" y="20250"/>
                </a:cubicBezTo>
                <a:cubicBezTo>
                  <a:pt x="56196" y="19573"/>
                  <a:pt x="55527" y="19123"/>
                  <a:pt x="54792" y="19123"/>
                </a:cubicBezTo>
                <a:lnTo>
                  <a:pt x="54780" y="19123"/>
                </a:lnTo>
                <a:cubicBezTo>
                  <a:pt x="54007" y="19128"/>
                  <a:pt x="53325" y="19613"/>
                  <a:pt x="53072" y="20340"/>
                </a:cubicBezTo>
                <a:cubicBezTo>
                  <a:pt x="52901" y="20218"/>
                  <a:pt x="52721" y="20108"/>
                  <a:pt x="52533" y="20014"/>
                </a:cubicBezTo>
                <a:cubicBezTo>
                  <a:pt x="52912" y="19103"/>
                  <a:pt x="53787" y="18510"/>
                  <a:pt x="54775" y="18506"/>
                </a:cubicBezTo>
                <a:close/>
                <a:moveTo>
                  <a:pt x="70622" y="18506"/>
                </a:moveTo>
                <a:cubicBezTo>
                  <a:pt x="71586" y="18506"/>
                  <a:pt x="72456" y="19070"/>
                  <a:pt x="72848" y="19948"/>
                </a:cubicBezTo>
                <a:cubicBezTo>
                  <a:pt x="72660" y="20034"/>
                  <a:pt x="72481" y="20136"/>
                  <a:pt x="72305" y="20250"/>
                </a:cubicBezTo>
                <a:cubicBezTo>
                  <a:pt x="72027" y="19573"/>
                  <a:pt x="71353" y="19123"/>
                  <a:pt x="70618" y="19123"/>
                </a:cubicBezTo>
                <a:lnTo>
                  <a:pt x="70610" y="19123"/>
                </a:lnTo>
                <a:cubicBezTo>
                  <a:pt x="69834" y="19128"/>
                  <a:pt x="69156" y="19613"/>
                  <a:pt x="68899" y="20340"/>
                </a:cubicBezTo>
                <a:cubicBezTo>
                  <a:pt x="68727" y="20218"/>
                  <a:pt x="68547" y="20108"/>
                  <a:pt x="68364" y="20014"/>
                </a:cubicBezTo>
                <a:cubicBezTo>
                  <a:pt x="68739" y="19103"/>
                  <a:pt x="69617" y="18510"/>
                  <a:pt x="70605" y="18506"/>
                </a:cubicBezTo>
                <a:close/>
                <a:moveTo>
                  <a:pt x="86449" y="18506"/>
                </a:moveTo>
                <a:cubicBezTo>
                  <a:pt x="87412" y="18506"/>
                  <a:pt x="88283" y="19070"/>
                  <a:pt x="88679" y="19948"/>
                </a:cubicBezTo>
                <a:cubicBezTo>
                  <a:pt x="88491" y="20034"/>
                  <a:pt x="88307" y="20136"/>
                  <a:pt x="88136" y="20250"/>
                </a:cubicBezTo>
                <a:cubicBezTo>
                  <a:pt x="87853" y="19573"/>
                  <a:pt x="87184" y="19123"/>
                  <a:pt x="86449" y="19123"/>
                </a:cubicBezTo>
                <a:lnTo>
                  <a:pt x="86436" y="19123"/>
                </a:lnTo>
                <a:cubicBezTo>
                  <a:pt x="85665" y="19128"/>
                  <a:pt x="84982" y="19613"/>
                  <a:pt x="84729" y="20340"/>
                </a:cubicBezTo>
                <a:cubicBezTo>
                  <a:pt x="84558" y="20218"/>
                  <a:pt x="84378" y="20108"/>
                  <a:pt x="84190" y="20014"/>
                </a:cubicBezTo>
                <a:cubicBezTo>
                  <a:pt x="84570" y="19103"/>
                  <a:pt x="85444" y="18510"/>
                  <a:pt x="86432" y="18506"/>
                </a:cubicBezTo>
                <a:close/>
                <a:moveTo>
                  <a:pt x="15164" y="19192"/>
                </a:moveTo>
                <a:cubicBezTo>
                  <a:pt x="15895" y="19192"/>
                  <a:pt x="16547" y="19645"/>
                  <a:pt x="16804" y="20324"/>
                </a:cubicBezTo>
                <a:cubicBezTo>
                  <a:pt x="16689" y="20410"/>
                  <a:pt x="16576" y="20500"/>
                  <a:pt x="16469" y="20593"/>
                </a:cubicBezTo>
                <a:cubicBezTo>
                  <a:pt x="16432" y="20627"/>
                  <a:pt x="16395" y="20659"/>
                  <a:pt x="16359" y="20696"/>
                </a:cubicBezTo>
                <a:cubicBezTo>
                  <a:pt x="16240" y="20136"/>
                  <a:pt x="15737" y="19728"/>
                  <a:pt x="15166" y="19728"/>
                </a:cubicBezTo>
                <a:lnTo>
                  <a:pt x="15158" y="19728"/>
                </a:lnTo>
                <a:cubicBezTo>
                  <a:pt x="14561" y="19732"/>
                  <a:pt x="14063" y="20161"/>
                  <a:pt x="13961" y="20736"/>
                </a:cubicBezTo>
                <a:cubicBezTo>
                  <a:pt x="13822" y="20598"/>
                  <a:pt x="13671" y="20471"/>
                  <a:pt x="13512" y="20353"/>
                </a:cubicBezTo>
                <a:cubicBezTo>
                  <a:pt x="13761" y="19662"/>
                  <a:pt x="14419" y="19196"/>
                  <a:pt x="15154" y="19192"/>
                </a:cubicBezTo>
                <a:cubicBezTo>
                  <a:pt x="15157" y="19192"/>
                  <a:pt x="15161" y="19192"/>
                  <a:pt x="15164" y="19192"/>
                </a:cubicBezTo>
                <a:close/>
                <a:moveTo>
                  <a:pt x="30989" y="19192"/>
                </a:moveTo>
                <a:cubicBezTo>
                  <a:pt x="31721" y="19192"/>
                  <a:pt x="32374" y="19645"/>
                  <a:pt x="32635" y="20324"/>
                </a:cubicBezTo>
                <a:cubicBezTo>
                  <a:pt x="32475" y="20438"/>
                  <a:pt x="32328" y="20561"/>
                  <a:pt x="32190" y="20696"/>
                </a:cubicBezTo>
                <a:cubicBezTo>
                  <a:pt x="32071" y="20136"/>
                  <a:pt x="31568" y="19728"/>
                  <a:pt x="30993" y="19728"/>
                </a:cubicBezTo>
                <a:lnTo>
                  <a:pt x="30985" y="19728"/>
                </a:lnTo>
                <a:cubicBezTo>
                  <a:pt x="30388" y="19732"/>
                  <a:pt x="29890" y="20161"/>
                  <a:pt x="29792" y="20736"/>
                </a:cubicBezTo>
                <a:cubicBezTo>
                  <a:pt x="29649" y="20598"/>
                  <a:pt x="29502" y="20471"/>
                  <a:pt x="29343" y="20353"/>
                </a:cubicBezTo>
                <a:cubicBezTo>
                  <a:pt x="29592" y="19662"/>
                  <a:pt x="30245" y="19196"/>
                  <a:pt x="30980" y="19192"/>
                </a:cubicBezTo>
                <a:cubicBezTo>
                  <a:pt x="30983" y="19192"/>
                  <a:pt x="30986" y="19192"/>
                  <a:pt x="30989" y="19192"/>
                </a:cubicBezTo>
                <a:close/>
                <a:moveTo>
                  <a:pt x="46820" y="19192"/>
                </a:moveTo>
                <a:cubicBezTo>
                  <a:pt x="47551" y="19192"/>
                  <a:pt x="48205" y="19645"/>
                  <a:pt x="48461" y="20324"/>
                </a:cubicBezTo>
                <a:cubicBezTo>
                  <a:pt x="48305" y="20438"/>
                  <a:pt x="48154" y="20561"/>
                  <a:pt x="48016" y="20696"/>
                </a:cubicBezTo>
                <a:cubicBezTo>
                  <a:pt x="47898" y="20136"/>
                  <a:pt x="47395" y="19728"/>
                  <a:pt x="46823" y="19728"/>
                </a:cubicBezTo>
                <a:lnTo>
                  <a:pt x="46815" y="19728"/>
                </a:lnTo>
                <a:cubicBezTo>
                  <a:pt x="46218" y="19732"/>
                  <a:pt x="45721" y="20161"/>
                  <a:pt x="45619" y="20736"/>
                </a:cubicBezTo>
                <a:cubicBezTo>
                  <a:pt x="45479" y="20598"/>
                  <a:pt x="45328" y="20471"/>
                  <a:pt x="45169" y="20353"/>
                </a:cubicBezTo>
                <a:cubicBezTo>
                  <a:pt x="45419" y="19662"/>
                  <a:pt x="46075" y="19196"/>
                  <a:pt x="46811" y="19192"/>
                </a:cubicBezTo>
                <a:cubicBezTo>
                  <a:pt x="46814" y="19192"/>
                  <a:pt x="46817" y="19192"/>
                  <a:pt x="46820" y="19192"/>
                </a:cubicBezTo>
                <a:close/>
                <a:moveTo>
                  <a:pt x="62647" y="19192"/>
                </a:moveTo>
                <a:cubicBezTo>
                  <a:pt x="63378" y="19192"/>
                  <a:pt x="64031" y="19645"/>
                  <a:pt x="64292" y="20324"/>
                </a:cubicBezTo>
                <a:cubicBezTo>
                  <a:pt x="64173" y="20410"/>
                  <a:pt x="64059" y="20500"/>
                  <a:pt x="63953" y="20593"/>
                </a:cubicBezTo>
                <a:cubicBezTo>
                  <a:pt x="63915" y="20627"/>
                  <a:pt x="63879" y="20659"/>
                  <a:pt x="63847" y="20696"/>
                </a:cubicBezTo>
                <a:cubicBezTo>
                  <a:pt x="63728" y="20136"/>
                  <a:pt x="63225" y="19728"/>
                  <a:pt x="62650" y="19728"/>
                </a:cubicBezTo>
                <a:lnTo>
                  <a:pt x="62641" y="19728"/>
                </a:lnTo>
                <a:cubicBezTo>
                  <a:pt x="62045" y="19732"/>
                  <a:pt x="61547" y="20161"/>
                  <a:pt x="61449" y="20736"/>
                </a:cubicBezTo>
                <a:cubicBezTo>
                  <a:pt x="61306" y="20598"/>
                  <a:pt x="61159" y="20471"/>
                  <a:pt x="60999" y="20353"/>
                </a:cubicBezTo>
                <a:cubicBezTo>
                  <a:pt x="61249" y="19662"/>
                  <a:pt x="61902" y="19196"/>
                  <a:pt x="62637" y="19192"/>
                </a:cubicBezTo>
                <a:cubicBezTo>
                  <a:pt x="62640" y="19192"/>
                  <a:pt x="62644" y="19192"/>
                  <a:pt x="62647" y="19192"/>
                </a:cubicBezTo>
                <a:close/>
                <a:moveTo>
                  <a:pt x="78477" y="19192"/>
                </a:moveTo>
                <a:cubicBezTo>
                  <a:pt x="79209" y="19192"/>
                  <a:pt x="79862" y="19645"/>
                  <a:pt x="80119" y="20324"/>
                </a:cubicBezTo>
                <a:cubicBezTo>
                  <a:pt x="79963" y="20438"/>
                  <a:pt x="79812" y="20561"/>
                  <a:pt x="79673" y="20696"/>
                </a:cubicBezTo>
                <a:cubicBezTo>
                  <a:pt x="79555" y="20136"/>
                  <a:pt x="79052" y="19728"/>
                  <a:pt x="78481" y="19728"/>
                </a:cubicBezTo>
                <a:lnTo>
                  <a:pt x="78472" y="19728"/>
                </a:lnTo>
                <a:cubicBezTo>
                  <a:pt x="77876" y="19732"/>
                  <a:pt x="77378" y="20161"/>
                  <a:pt x="77276" y="20736"/>
                </a:cubicBezTo>
                <a:cubicBezTo>
                  <a:pt x="77137" y="20598"/>
                  <a:pt x="76986" y="20471"/>
                  <a:pt x="76826" y="20353"/>
                </a:cubicBezTo>
                <a:cubicBezTo>
                  <a:pt x="77075" y="19662"/>
                  <a:pt x="77733" y="19196"/>
                  <a:pt x="78468" y="19192"/>
                </a:cubicBezTo>
                <a:cubicBezTo>
                  <a:pt x="78471" y="19192"/>
                  <a:pt x="78474" y="19192"/>
                  <a:pt x="78477" y="19192"/>
                </a:cubicBezTo>
                <a:close/>
                <a:moveTo>
                  <a:pt x="94307" y="19192"/>
                </a:moveTo>
                <a:cubicBezTo>
                  <a:pt x="95038" y="19192"/>
                  <a:pt x="95691" y="19646"/>
                  <a:pt x="95949" y="20324"/>
                </a:cubicBezTo>
                <a:cubicBezTo>
                  <a:pt x="95789" y="20438"/>
                  <a:pt x="95642" y="20561"/>
                  <a:pt x="95503" y="20696"/>
                </a:cubicBezTo>
                <a:cubicBezTo>
                  <a:pt x="95386" y="20136"/>
                  <a:pt x="94883" y="19728"/>
                  <a:pt x="94307" y="19728"/>
                </a:cubicBezTo>
                <a:lnTo>
                  <a:pt x="94298" y="19728"/>
                </a:lnTo>
                <a:cubicBezTo>
                  <a:pt x="93702" y="19732"/>
                  <a:pt x="93205" y="20161"/>
                  <a:pt x="93106" y="20736"/>
                </a:cubicBezTo>
                <a:cubicBezTo>
                  <a:pt x="92963" y="20598"/>
                  <a:pt x="92816" y="20471"/>
                  <a:pt x="92657" y="20353"/>
                </a:cubicBezTo>
                <a:cubicBezTo>
                  <a:pt x="92906" y="19662"/>
                  <a:pt x="93563" y="19196"/>
                  <a:pt x="94298" y="19192"/>
                </a:cubicBezTo>
                <a:close/>
                <a:moveTo>
                  <a:pt x="7305" y="19192"/>
                </a:moveTo>
                <a:cubicBezTo>
                  <a:pt x="8012" y="19192"/>
                  <a:pt x="8665" y="19633"/>
                  <a:pt x="8934" y="20291"/>
                </a:cubicBezTo>
                <a:cubicBezTo>
                  <a:pt x="8778" y="20397"/>
                  <a:pt x="8627" y="20520"/>
                  <a:pt x="8489" y="20647"/>
                </a:cubicBezTo>
                <a:cubicBezTo>
                  <a:pt x="8353" y="20112"/>
                  <a:pt x="7863" y="19728"/>
                  <a:pt x="7304" y="19728"/>
                </a:cubicBezTo>
                <a:lnTo>
                  <a:pt x="7300" y="19728"/>
                </a:lnTo>
                <a:cubicBezTo>
                  <a:pt x="6687" y="19732"/>
                  <a:pt x="6176" y="20181"/>
                  <a:pt x="6095" y="20781"/>
                </a:cubicBezTo>
                <a:cubicBezTo>
                  <a:pt x="5956" y="20638"/>
                  <a:pt x="5805" y="20504"/>
                  <a:pt x="5646" y="20385"/>
                </a:cubicBezTo>
                <a:cubicBezTo>
                  <a:pt x="5882" y="19675"/>
                  <a:pt x="6544" y="19196"/>
                  <a:pt x="7296" y="19192"/>
                </a:cubicBezTo>
                <a:cubicBezTo>
                  <a:pt x="7299" y="19192"/>
                  <a:pt x="7302" y="19192"/>
                  <a:pt x="7305" y="19192"/>
                </a:cubicBezTo>
                <a:close/>
                <a:moveTo>
                  <a:pt x="23134" y="19192"/>
                </a:moveTo>
                <a:cubicBezTo>
                  <a:pt x="23845" y="19192"/>
                  <a:pt x="24495" y="19634"/>
                  <a:pt x="24760" y="20291"/>
                </a:cubicBezTo>
                <a:cubicBezTo>
                  <a:pt x="24605" y="20397"/>
                  <a:pt x="24458" y="20520"/>
                  <a:pt x="24319" y="20647"/>
                </a:cubicBezTo>
                <a:cubicBezTo>
                  <a:pt x="24180" y="20112"/>
                  <a:pt x="23694" y="19728"/>
                  <a:pt x="23134" y="19728"/>
                </a:cubicBezTo>
                <a:lnTo>
                  <a:pt x="23126" y="19728"/>
                </a:lnTo>
                <a:cubicBezTo>
                  <a:pt x="22518" y="19732"/>
                  <a:pt x="22007" y="20181"/>
                  <a:pt x="21926" y="20781"/>
                </a:cubicBezTo>
                <a:cubicBezTo>
                  <a:pt x="21831" y="20683"/>
                  <a:pt x="21733" y="20593"/>
                  <a:pt x="21632" y="20508"/>
                </a:cubicBezTo>
                <a:cubicBezTo>
                  <a:pt x="21579" y="20467"/>
                  <a:pt x="21526" y="20427"/>
                  <a:pt x="21472" y="20385"/>
                </a:cubicBezTo>
                <a:cubicBezTo>
                  <a:pt x="21713" y="19675"/>
                  <a:pt x="22371" y="19196"/>
                  <a:pt x="23122" y="19192"/>
                </a:cubicBezTo>
                <a:close/>
                <a:moveTo>
                  <a:pt x="38961" y="19192"/>
                </a:moveTo>
                <a:cubicBezTo>
                  <a:pt x="39672" y="19192"/>
                  <a:pt x="40325" y="19634"/>
                  <a:pt x="40591" y="20291"/>
                </a:cubicBezTo>
                <a:cubicBezTo>
                  <a:pt x="40435" y="20397"/>
                  <a:pt x="40284" y="20520"/>
                  <a:pt x="40145" y="20647"/>
                </a:cubicBezTo>
                <a:cubicBezTo>
                  <a:pt x="40011" y="20112"/>
                  <a:pt x="39521" y="19728"/>
                  <a:pt x="38961" y="19728"/>
                </a:cubicBezTo>
                <a:lnTo>
                  <a:pt x="38957" y="19728"/>
                </a:lnTo>
                <a:cubicBezTo>
                  <a:pt x="38344" y="19732"/>
                  <a:pt x="37834" y="20181"/>
                  <a:pt x="37752" y="20781"/>
                </a:cubicBezTo>
                <a:cubicBezTo>
                  <a:pt x="37743" y="20770"/>
                  <a:pt x="37732" y="20761"/>
                  <a:pt x="37724" y="20749"/>
                </a:cubicBezTo>
                <a:cubicBezTo>
                  <a:pt x="37609" y="20634"/>
                  <a:pt x="37487" y="20528"/>
                  <a:pt x="37360" y="20430"/>
                </a:cubicBezTo>
                <a:cubicBezTo>
                  <a:pt x="37340" y="20414"/>
                  <a:pt x="37319" y="20397"/>
                  <a:pt x="37302" y="20385"/>
                </a:cubicBezTo>
                <a:cubicBezTo>
                  <a:pt x="37540" y="19675"/>
                  <a:pt x="38201" y="19196"/>
                  <a:pt x="38953" y="19192"/>
                </a:cubicBezTo>
                <a:close/>
                <a:moveTo>
                  <a:pt x="54789" y="19192"/>
                </a:moveTo>
                <a:cubicBezTo>
                  <a:pt x="55500" y="19192"/>
                  <a:pt x="56153" y="19633"/>
                  <a:pt x="56417" y="20291"/>
                </a:cubicBezTo>
                <a:cubicBezTo>
                  <a:pt x="56262" y="20397"/>
                  <a:pt x="56115" y="20520"/>
                  <a:pt x="55976" y="20647"/>
                </a:cubicBezTo>
                <a:cubicBezTo>
                  <a:pt x="55837" y="20112"/>
                  <a:pt x="55351" y="19728"/>
                  <a:pt x="54792" y="19728"/>
                </a:cubicBezTo>
                <a:lnTo>
                  <a:pt x="54784" y="19728"/>
                </a:lnTo>
                <a:cubicBezTo>
                  <a:pt x="54175" y="19732"/>
                  <a:pt x="53664" y="20181"/>
                  <a:pt x="53583" y="20781"/>
                </a:cubicBezTo>
                <a:cubicBezTo>
                  <a:pt x="53489" y="20683"/>
                  <a:pt x="53391" y="20593"/>
                  <a:pt x="53289" y="20508"/>
                </a:cubicBezTo>
                <a:cubicBezTo>
                  <a:pt x="53236" y="20467"/>
                  <a:pt x="53182" y="20427"/>
                  <a:pt x="53129" y="20385"/>
                </a:cubicBezTo>
                <a:cubicBezTo>
                  <a:pt x="53370" y="19675"/>
                  <a:pt x="54028" y="19196"/>
                  <a:pt x="54780" y="19192"/>
                </a:cubicBezTo>
                <a:cubicBezTo>
                  <a:pt x="54783" y="19192"/>
                  <a:pt x="54786" y="19192"/>
                  <a:pt x="54789" y="19192"/>
                </a:cubicBezTo>
                <a:close/>
                <a:moveTo>
                  <a:pt x="70618" y="19192"/>
                </a:moveTo>
                <a:cubicBezTo>
                  <a:pt x="71329" y="19192"/>
                  <a:pt x="71983" y="19634"/>
                  <a:pt x="72247" y="20291"/>
                </a:cubicBezTo>
                <a:cubicBezTo>
                  <a:pt x="72092" y="20397"/>
                  <a:pt x="71941" y="20520"/>
                  <a:pt x="71802" y="20647"/>
                </a:cubicBezTo>
                <a:cubicBezTo>
                  <a:pt x="71668" y="20112"/>
                  <a:pt x="71178" y="19728"/>
                  <a:pt x="70618" y="19728"/>
                </a:cubicBezTo>
                <a:lnTo>
                  <a:pt x="70614" y="19728"/>
                </a:lnTo>
                <a:cubicBezTo>
                  <a:pt x="70002" y="19732"/>
                  <a:pt x="69491" y="20181"/>
                  <a:pt x="69410" y="20781"/>
                </a:cubicBezTo>
                <a:cubicBezTo>
                  <a:pt x="69287" y="20655"/>
                  <a:pt x="69160" y="20540"/>
                  <a:pt x="69025" y="20434"/>
                </a:cubicBezTo>
                <a:cubicBezTo>
                  <a:pt x="69005" y="20418"/>
                  <a:pt x="68980" y="20402"/>
                  <a:pt x="68960" y="20385"/>
                </a:cubicBezTo>
                <a:cubicBezTo>
                  <a:pt x="69197" y="19675"/>
                  <a:pt x="69859" y="19196"/>
                  <a:pt x="70610" y="19192"/>
                </a:cubicBezTo>
                <a:close/>
                <a:moveTo>
                  <a:pt x="86449" y="19192"/>
                </a:moveTo>
                <a:cubicBezTo>
                  <a:pt x="87159" y="19192"/>
                  <a:pt x="87808" y="19634"/>
                  <a:pt x="88074" y="20291"/>
                </a:cubicBezTo>
                <a:cubicBezTo>
                  <a:pt x="87919" y="20397"/>
                  <a:pt x="87772" y="20520"/>
                  <a:pt x="87633" y="20647"/>
                </a:cubicBezTo>
                <a:cubicBezTo>
                  <a:pt x="87495" y="20112"/>
                  <a:pt x="87009" y="19728"/>
                  <a:pt x="86449" y="19728"/>
                </a:cubicBezTo>
                <a:lnTo>
                  <a:pt x="86441" y="19728"/>
                </a:lnTo>
                <a:cubicBezTo>
                  <a:pt x="85832" y="19732"/>
                  <a:pt x="85322" y="20181"/>
                  <a:pt x="85240" y="20781"/>
                </a:cubicBezTo>
                <a:cubicBezTo>
                  <a:pt x="85097" y="20638"/>
                  <a:pt x="84946" y="20504"/>
                  <a:pt x="84786" y="20385"/>
                </a:cubicBezTo>
                <a:cubicBezTo>
                  <a:pt x="85027" y="19675"/>
                  <a:pt x="85685" y="19196"/>
                  <a:pt x="86436" y="19192"/>
                </a:cubicBezTo>
                <a:close/>
                <a:moveTo>
                  <a:pt x="38961" y="19797"/>
                </a:moveTo>
                <a:cubicBezTo>
                  <a:pt x="39504" y="19797"/>
                  <a:pt x="39973" y="20177"/>
                  <a:pt x="40088" y="20704"/>
                </a:cubicBezTo>
                <a:cubicBezTo>
                  <a:pt x="39900" y="20883"/>
                  <a:pt x="39728" y="21083"/>
                  <a:pt x="39577" y="21304"/>
                </a:cubicBezTo>
                <a:cubicBezTo>
                  <a:pt x="39371" y="21267"/>
                  <a:pt x="39158" y="21247"/>
                  <a:pt x="38941" y="21247"/>
                </a:cubicBezTo>
                <a:cubicBezTo>
                  <a:pt x="38922" y="21247"/>
                  <a:pt x="38903" y="21247"/>
                  <a:pt x="38883" y="21247"/>
                </a:cubicBezTo>
                <a:cubicBezTo>
                  <a:pt x="38648" y="21247"/>
                  <a:pt x="38417" y="21271"/>
                  <a:pt x="38189" y="21312"/>
                </a:cubicBezTo>
                <a:lnTo>
                  <a:pt x="38189" y="21312"/>
                </a:lnTo>
                <a:cubicBezTo>
                  <a:pt x="38070" y="21137"/>
                  <a:pt x="37939" y="20977"/>
                  <a:pt x="37797" y="20826"/>
                </a:cubicBezTo>
                <a:lnTo>
                  <a:pt x="37817" y="20826"/>
                </a:lnTo>
                <a:cubicBezTo>
                  <a:pt x="37879" y="20242"/>
                  <a:pt x="38369" y="19801"/>
                  <a:pt x="38957" y="19797"/>
                </a:cubicBezTo>
                <a:close/>
                <a:moveTo>
                  <a:pt x="7304" y="19797"/>
                </a:moveTo>
                <a:cubicBezTo>
                  <a:pt x="7847" y="19797"/>
                  <a:pt x="8317" y="20177"/>
                  <a:pt x="8431" y="20704"/>
                </a:cubicBezTo>
                <a:cubicBezTo>
                  <a:pt x="8244" y="20883"/>
                  <a:pt x="8072" y="21083"/>
                  <a:pt x="7920" y="21304"/>
                </a:cubicBezTo>
                <a:cubicBezTo>
                  <a:pt x="7705" y="21268"/>
                  <a:pt x="7479" y="21247"/>
                  <a:pt x="7251" y="21247"/>
                </a:cubicBezTo>
                <a:lnTo>
                  <a:pt x="7226" y="21247"/>
                </a:lnTo>
                <a:cubicBezTo>
                  <a:pt x="6990" y="21247"/>
                  <a:pt x="6759" y="21271"/>
                  <a:pt x="6532" y="21312"/>
                </a:cubicBezTo>
                <a:lnTo>
                  <a:pt x="6532" y="21312"/>
                </a:lnTo>
                <a:cubicBezTo>
                  <a:pt x="6413" y="21137"/>
                  <a:pt x="6283" y="20977"/>
                  <a:pt x="6140" y="20826"/>
                </a:cubicBezTo>
                <a:lnTo>
                  <a:pt x="6161" y="20826"/>
                </a:lnTo>
                <a:cubicBezTo>
                  <a:pt x="6221" y="20242"/>
                  <a:pt x="6712" y="19801"/>
                  <a:pt x="7300" y="19797"/>
                </a:cubicBezTo>
                <a:close/>
                <a:moveTo>
                  <a:pt x="70623" y="19797"/>
                </a:moveTo>
                <a:cubicBezTo>
                  <a:pt x="71158" y="19797"/>
                  <a:pt x="71631" y="20175"/>
                  <a:pt x="71745" y="20704"/>
                </a:cubicBezTo>
                <a:cubicBezTo>
                  <a:pt x="71557" y="20883"/>
                  <a:pt x="71386" y="21083"/>
                  <a:pt x="71235" y="21304"/>
                </a:cubicBezTo>
                <a:cubicBezTo>
                  <a:pt x="71018" y="21268"/>
                  <a:pt x="70794" y="21247"/>
                  <a:pt x="70565" y="21247"/>
                </a:cubicBezTo>
                <a:lnTo>
                  <a:pt x="70541" y="21247"/>
                </a:lnTo>
                <a:cubicBezTo>
                  <a:pt x="70305" y="21247"/>
                  <a:pt x="70074" y="21271"/>
                  <a:pt x="69845" y="21312"/>
                </a:cubicBezTo>
                <a:lnTo>
                  <a:pt x="69845" y="21312"/>
                </a:lnTo>
                <a:cubicBezTo>
                  <a:pt x="69728" y="21137"/>
                  <a:pt x="69597" y="20977"/>
                  <a:pt x="69454" y="20826"/>
                </a:cubicBezTo>
                <a:lnTo>
                  <a:pt x="69474" y="20826"/>
                </a:lnTo>
                <a:cubicBezTo>
                  <a:pt x="69536" y="20242"/>
                  <a:pt x="70026" y="19801"/>
                  <a:pt x="70614" y="19797"/>
                </a:cubicBezTo>
                <a:cubicBezTo>
                  <a:pt x="70617" y="19797"/>
                  <a:pt x="70620" y="19797"/>
                  <a:pt x="70623" y="19797"/>
                </a:cubicBezTo>
                <a:close/>
                <a:moveTo>
                  <a:pt x="23134" y="19797"/>
                </a:moveTo>
                <a:cubicBezTo>
                  <a:pt x="23673" y="19797"/>
                  <a:pt x="24143" y="20177"/>
                  <a:pt x="24258" y="20704"/>
                </a:cubicBezTo>
                <a:cubicBezTo>
                  <a:pt x="24074" y="20883"/>
                  <a:pt x="23903" y="21083"/>
                  <a:pt x="23751" y="21304"/>
                </a:cubicBezTo>
                <a:cubicBezTo>
                  <a:pt x="23530" y="21268"/>
                  <a:pt x="23306" y="21247"/>
                  <a:pt x="23077" y="21247"/>
                </a:cubicBezTo>
                <a:lnTo>
                  <a:pt x="23053" y="21247"/>
                </a:lnTo>
                <a:cubicBezTo>
                  <a:pt x="22816" y="21247"/>
                  <a:pt x="22583" y="21272"/>
                  <a:pt x="22359" y="21313"/>
                </a:cubicBezTo>
                <a:cubicBezTo>
                  <a:pt x="22240" y="21137"/>
                  <a:pt x="22109" y="20977"/>
                  <a:pt x="21967" y="20826"/>
                </a:cubicBezTo>
                <a:lnTo>
                  <a:pt x="21986" y="20826"/>
                </a:lnTo>
                <a:cubicBezTo>
                  <a:pt x="22048" y="20242"/>
                  <a:pt x="22538" y="19801"/>
                  <a:pt x="23126" y="19797"/>
                </a:cubicBezTo>
                <a:close/>
                <a:moveTo>
                  <a:pt x="54792" y="19797"/>
                </a:moveTo>
                <a:cubicBezTo>
                  <a:pt x="55331" y="19797"/>
                  <a:pt x="55804" y="20177"/>
                  <a:pt x="55915" y="20704"/>
                </a:cubicBezTo>
                <a:cubicBezTo>
                  <a:pt x="55731" y="20883"/>
                  <a:pt x="55559" y="21083"/>
                  <a:pt x="55408" y="21304"/>
                </a:cubicBezTo>
                <a:cubicBezTo>
                  <a:pt x="55188" y="21268"/>
                  <a:pt x="54963" y="21247"/>
                  <a:pt x="54735" y="21247"/>
                </a:cubicBezTo>
                <a:lnTo>
                  <a:pt x="54710" y="21247"/>
                </a:lnTo>
                <a:cubicBezTo>
                  <a:pt x="54473" y="21247"/>
                  <a:pt x="54241" y="21272"/>
                  <a:pt x="54015" y="21313"/>
                </a:cubicBezTo>
                <a:cubicBezTo>
                  <a:pt x="53898" y="21137"/>
                  <a:pt x="53766" y="20977"/>
                  <a:pt x="53623" y="20826"/>
                </a:cubicBezTo>
                <a:lnTo>
                  <a:pt x="53644" y="20826"/>
                </a:lnTo>
                <a:cubicBezTo>
                  <a:pt x="53705" y="20242"/>
                  <a:pt x="54196" y="19801"/>
                  <a:pt x="54784" y="19797"/>
                </a:cubicBezTo>
                <a:close/>
                <a:moveTo>
                  <a:pt x="86449" y="19797"/>
                </a:moveTo>
                <a:cubicBezTo>
                  <a:pt x="86989" y="19797"/>
                  <a:pt x="87458" y="20175"/>
                  <a:pt x="87572" y="20704"/>
                </a:cubicBezTo>
                <a:cubicBezTo>
                  <a:pt x="87388" y="20883"/>
                  <a:pt x="87216" y="21083"/>
                  <a:pt x="87065" y="21304"/>
                </a:cubicBezTo>
                <a:cubicBezTo>
                  <a:pt x="86837" y="21268"/>
                  <a:pt x="86604" y="21247"/>
                  <a:pt x="86367" y="21247"/>
                </a:cubicBezTo>
                <a:cubicBezTo>
                  <a:pt x="86130" y="21247"/>
                  <a:pt x="85897" y="21272"/>
                  <a:pt x="85672" y="21313"/>
                </a:cubicBezTo>
                <a:cubicBezTo>
                  <a:pt x="85554" y="21137"/>
                  <a:pt x="85423" y="20977"/>
                  <a:pt x="85280" y="20826"/>
                </a:cubicBezTo>
                <a:lnTo>
                  <a:pt x="85301" y="20826"/>
                </a:lnTo>
                <a:cubicBezTo>
                  <a:pt x="85363" y="20242"/>
                  <a:pt x="85853" y="19801"/>
                  <a:pt x="86441" y="19797"/>
                </a:cubicBezTo>
                <a:cubicBezTo>
                  <a:pt x="86444" y="19797"/>
                  <a:pt x="86447" y="19797"/>
                  <a:pt x="86449" y="19797"/>
                </a:cubicBezTo>
                <a:close/>
                <a:moveTo>
                  <a:pt x="15166" y="19797"/>
                </a:moveTo>
                <a:cubicBezTo>
                  <a:pt x="15722" y="19797"/>
                  <a:pt x="16208" y="20206"/>
                  <a:pt x="16297" y="20753"/>
                </a:cubicBezTo>
                <a:cubicBezTo>
                  <a:pt x="16269" y="20781"/>
                  <a:pt x="16240" y="20814"/>
                  <a:pt x="16212" y="20843"/>
                </a:cubicBezTo>
                <a:cubicBezTo>
                  <a:pt x="16159" y="20904"/>
                  <a:pt x="16105" y="20961"/>
                  <a:pt x="16052" y="21026"/>
                </a:cubicBezTo>
                <a:cubicBezTo>
                  <a:pt x="15979" y="21113"/>
                  <a:pt x="15914" y="21202"/>
                  <a:pt x="15848" y="21296"/>
                </a:cubicBezTo>
                <a:cubicBezTo>
                  <a:pt x="15639" y="21264"/>
                  <a:pt x="15432" y="21247"/>
                  <a:pt x="15219" y="21247"/>
                </a:cubicBezTo>
                <a:lnTo>
                  <a:pt x="15194" y="21247"/>
                </a:lnTo>
                <a:cubicBezTo>
                  <a:pt x="14929" y="21247"/>
                  <a:pt x="14668" y="21275"/>
                  <a:pt x="14414" y="21328"/>
                </a:cubicBezTo>
                <a:lnTo>
                  <a:pt x="14439" y="21313"/>
                </a:lnTo>
                <a:cubicBezTo>
                  <a:pt x="14316" y="21128"/>
                  <a:pt x="14174" y="20957"/>
                  <a:pt x="14022" y="20802"/>
                </a:cubicBezTo>
                <a:cubicBezTo>
                  <a:pt x="14096" y="20231"/>
                  <a:pt x="14578" y="19801"/>
                  <a:pt x="15158" y="19797"/>
                </a:cubicBezTo>
                <a:close/>
                <a:moveTo>
                  <a:pt x="30993" y="19797"/>
                </a:moveTo>
                <a:cubicBezTo>
                  <a:pt x="31548" y="19797"/>
                  <a:pt x="32034" y="20206"/>
                  <a:pt x="32128" y="20753"/>
                </a:cubicBezTo>
                <a:cubicBezTo>
                  <a:pt x="32099" y="20781"/>
                  <a:pt x="32067" y="20814"/>
                  <a:pt x="32039" y="20843"/>
                </a:cubicBezTo>
                <a:cubicBezTo>
                  <a:pt x="31907" y="20985"/>
                  <a:pt x="31785" y="21137"/>
                  <a:pt x="31675" y="21296"/>
                </a:cubicBezTo>
                <a:cubicBezTo>
                  <a:pt x="31470" y="21264"/>
                  <a:pt x="31262" y="21247"/>
                  <a:pt x="31050" y="21247"/>
                </a:cubicBezTo>
                <a:lnTo>
                  <a:pt x="31025" y="21247"/>
                </a:lnTo>
                <a:cubicBezTo>
                  <a:pt x="30759" y="21247"/>
                  <a:pt x="30499" y="21275"/>
                  <a:pt x="30241" y="21328"/>
                </a:cubicBezTo>
                <a:lnTo>
                  <a:pt x="30269" y="21313"/>
                </a:lnTo>
                <a:cubicBezTo>
                  <a:pt x="30143" y="21128"/>
                  <a:pt x="30005" y="20957"/>
                  <a:pt x="29853" y="20802"/>
                </a:cubicBezTo>
                <a:cubicBezTo>
                  <a:pt x="29926" y="20231"/>
                  <a:pt x="30408" y="19801"/>
                  <a:pt x="30985" y="19797"/>
                </a:cubicBezTo>
                <a:close/>
                <a:moveTo>
                  <a:pt x="46823" y="19797"/>
                </a:moveTo>
                <a:cubicBezTo>
                  <a:pt x="47379" y="19797"/>
                  <a:pt x="47864" y="20206"/>
                  <a:pt x="47954" y="20753"/>
                </a:cubicBezTo>
                <a:cubicBezTo>
                  <a:pt x="47845" y="20868"/>
                  <a:pt x="47734" y="20990"/>
                  <a:pt x="47636" y="21121"/>
                </a:cubicBezTo>
                <a:cubicBezTo>
                  <a:pt x="47591" y="21177"/>
                  <a:pt x="47546" y="21235"/>
                  <a:pt x="47506" y="21296"/>
                </a:cubicBezTo>
                <a:cubicBezTo>
                  <a:pt x="47297" y="21264"/>
                  <a:pt x="47089" y="21247"/>
                  <a:pt x="46876" y="21247"/>
                </a:cubicBezTo>
                <a:lnTo>
                  <a:pt x="46852" y="21247"/>
                </a:lnTo>
                <a:cubicBezTo>
                  <a:pt x="46586" y="21247"/>
                  <a:pt x="46325" y="21275"/>
                  <a:pt x="46071" y="21328"/>
                </a:cubicBezTo>
                <a:lnTo>
                  <a:pt x="46096" y="21313"/>
                </a:lnTo>
                <a:cubicBezTo>
                  <a:pt x="45973" y="21128"/>
                  <a:pt x="45830" y="20957"/>
                  <a:pt x="45679" y="20802"/>
                </a:cubicBezTo>
                <a:cubicBezTo>
                  <a:pt x="45753" y="20231"/>
                  <a:pt x="46235" y="19801"/>
                  <a:pt x="46815" y="19797"/>
                </a:cubicBezTo>
                <a:close/>
                <a:moveTo>
                  <a:pt x="62650" y="19797"/>
                </a:moveTo>
                <a:cubicBezTo>
                  <a:pt x="63205" y="19797"/>
                  <a:pt x="63691" y="20206"/>
                  <a:pt x="63785" y="20753"/>
                </a:cubicBezTo>
                <a:cubicBezTo>
                  <a:pt x="63757" y="20781"/>
                  <a:pt x="63724" y="20814"/>
                  <a:pt x="63695" y="20843"/>
                </a:cubicBezTo>
                <a:cubicBezTo>
                  <a:pt x="63642" y="20904"/>
                  <a:pt x="63589" y="20961"/>
                  <a:pt x="63540" y="21026"/>
                </a:cubicBezTo>
                <a:cubicBezTo>
                  <a:pt x="63466" y="21113"/>
                  <a:pt x="63397" y="21202"/>
                  <a:pt x="63332" y="21296"/>
                </a:cubicBezTo>
                <a:cubicBezTo>
                  <a:pt x="63127" y="21264"/>
                  <a:pt x="62920" y="21247"/>
                  <a:pt x="62707" y="21247"/>
                </a:cubicBezTo>
                <a:lnTo>
                  <a:pt x="62682" y="21247"/>
                </a:lnTo>
                <a:cubicBezTo>
                  <a:pt x="62417" y="21247"/>
                  <a:pt x="62156" y="21275"/>
                  <a:pt x="61898" y="21328"/>
                </a:cubicBezTo>
                <a:lnTo>
                  <a:pt x="61927" y="21313"/>
                </a:lnTo>
                <a:cubicBezTo>
                  <a:pt x="61800" y="21128"/>
                  <a:pt x="61661" y="20957"/>
                  <a:pt x="61510" y="20802"/>
                </a:cubicBezTo>
                <a:cubicBezTo>
                  <a:pt x="61583" y="20231"/>
                  <a:pt x="62066" y="19801"/>
                  <a:pt x="62641" y="19797"/>
                </a:cubicBezTo>
                <a:close/>
                <a:moveTo>
                  <a:pt x="78481" y="19797"/>
                </a:moveTo>
                <a:cubicBezTo>
                  <a:pt x="79035" y="19797"/>
                  <a:pt x="79522" y="20206"/>
                  <a:pt x="79616" y="20753"/>
                </a:cubicBezTo>
                <a:cubicBezTo>
                  <a:pt x="79448" y="20921"/>
                  <a:pt x="79297" y="21100"/>
                  <a:pt x="79163" y="21296"/>
                </a:cubicBezTo>
                <a:cubicBezTo>
                  <a:pt x="78958" y="21264"/>
                  <a:pt x="78746" y="21247"/>
                  <a:pt x="78534" y="21247"/>
                </a:cubicBezTo>
                <a:lnTo>
                  <a:pt x="78509" y="21247"/>
                </a:lnTo>
                <a:cubicBezTo>
                  <a:pt x="78243" y="21247"/>
                  <a:pt x="77982" y="21275"/>
                  <a:pt x="77729" y="21328"/>
                </a:cubicBezTo>
                <a:lnTo>
                  <a:pt x="77753" y="21313"/>
                </a:lnTo>
                <a:cubicBezTo>
                  <a:pt x="77631" y="21128"/>
                  <a:pt x="77488" y="20957"/>
                  <a:pt x="77337" y="20802"/>
                </a:cubicBezTo>
                <a:cubicBezTo>
                  <a:pt x="77410" y="20231"/>
                  <a:pt x="77892" y="19801"/>
                  <a:pt x="78472" y="19797"/>
                </a:cubicBezTo>
                <a:close/>
                <a:moveTo>
                  <a:pt x="94307" y="19797"/>
                </a:moveTo>
                <a:cubicBezTo>
                  <a:pt x="94862" y="19797"/>
                  <a:pt x="95348" y="20206"/>
                  <a:pt x="95442" y="20753"/>
                </a:cubicBezTo>
                <a:cubicBezTo>
                  <a:pt x="95279" y="20921"/>
                  <a:pt x="95124" y="21100"/>
                  <a:pt x="94989" y="21296"/>
                </a:cubicBezTo>
                <a:cubicBezTo>
                  <a:pt x="94785" y="21264"/>
                  <a:pt x="94577" y="21247"/>
                  <a:pt x="94364" y="21247"/>
                </a:cubicBezTo>
                <a:lnTo>
                  <a:pt x="94340" y="21247"/>
                </a:lnTo>
                <a:cubicBezTo>
                  <a:pt x="94074" y="21247"/>
                  <a:pt x="93812" y="21275"/>
                  <a:pt x="93555" y="21328"/>
                </a:cubicBezTo>
                <a:lnTo>
                  <a:pt x="93584" y="21313"/>
                </a:lnTo>
                <a:cubicBezTo>
                  <a:pt x="93457" y="21128"/>
                  <a:pt x="93318" y="20957"/>
                  <a:pt x="93167" y="20802"/>
                </a:cubicBezTo>
                <a:cubicBezTo>
                  <a:pt x="93241" y="20231"/>
                  <a:pt x="93723" y="19801"/>
                  <a:pt x="94298" y="19797"/>
                </a:cubicBezTo>
                <a:close/>
                <a:moveTo>
                  <a:pt x="19110" y="19662"/>
                </a:moveTo>
                <a:cubicBezTo>
                  <a:pt x="19943" y="19662"/>
                  <a:pt x="20742" y="19934"/>
                  <a:pt x="21394" y="20414"/>
                </a:cubicBezTo>
                <a:cubicBezTo>
                  <a:pt x="21428" y="20438"/>
                  <a:pt x="21460" y="20463"/>
                  <a:pt x="21488" y="20483"/>
                </a:cubicBezTo>
                <a:cubicBezTo>
                  <a:pt x="21554" y="20532"/>
                  <a:pt x="21611" y="20585"/>
                  <a:pt x="21673" y="20634"/>
                </a:cubicBezTo>
                <a:cubicBezTo>
                  <a:pt x="21901" y="20838"/>
                  <a:pt x="22105" y="21072"/>
                  <a:pt x="22285" y="21328"/>
                </a:cubicBezTo>
                <a:cubicBezTo>
                  <a:pt x="22060" y="21373"/>
                  <a:pt x="21844" y="21439"/>
                  <a:pt x="21635" y="21520"/>
                </a:cubicBezTo>
                <a:cubicBezTo>
                  <a:pt x="21014" y="20744"/>
                  <a:pt x="20092" y="20299"/>
                  <a:pt x="19092" y="20299"/>
                </a:cubicBezTo>
                <a:cubicBezTo>
                  <a:pt x="19088" y="20299"/>
                  <a:pt x="19083" y="20299"/>
                  <a:pt x="19079" y="20299"/>
                </a:cubicBezTo>
                <a:cubicBezTo>
                  <a:pt x="18107" y="20304"/>
                  <a:pt x="17200" y="20740"/>
                  <a:pt x="16587" y="21492"/>
                </a:cubicBezTo>
                <a:cubicBezTo>
                  <a:pt x="16375" y="21411"/>
                  <a:pt x="16150" y="21353"/>
                  <a:pt x="15922" y="21309"/>
                </a:cubicBezTo>
                <a:lnTo>
                  <a:pt x="16032" y="21162"/>
                </a:lnTo>
                <a:cubicBezTo>
                  <a:pt x="16081" y="21100"/>
                  <a:pt x="16130" y="21039"/>
                  <a:pt x="16183" y="20977"/>
                </a:cubicBezTo>
                <a:cubicBezTo>
                  <a:pt x="16208" y="20949"/>
                  <a:pt x="16236" y="20921"/>
                  <a:pt x="16261" y="20892"/>
                </a:cubicBezTo>
                <a:cubicBezTo>
                  <a:pt x="16767" y="20353"/>
                  <a:pt x="17409" y="19973"/>
                  <a:pt x="18119" y="19785"/>
                </a:cubicBezTo>
                <a:lnTo>
                  <a:pt x="18119" y="19797"/>
                </a:lnTo>
                <a:lnTo>
                  <a:pt x="18184" y="19769"/>
                </a:lnTo>
                <a:cubicBezTo>
                  <a:pt x="18397" y="19720"/>
                  <a:pt x="18613" y="19686"/>
                  <a:pt x="18830" y="19671"/>
                </a:cubicBezTo>
                <a:cubicBezTo>
                  <a:pt x="18830" y="19675"/>
                  <a:pt x="18834" y="19675"/>
                  <a:pt x="18834" y="19679"/>
                </a:cubicBezTo>
                <a:lnTo>
                  <a:pt x="18862" y="19667"/>
                </a:lnTo>
                <a:cubicBezTo>
                  <a:pt x="18932" y="19662"/>
                  <a:pt x="19002" y="19662"/>
                  <a:pt x="19075" y="19662"/>
                </a:cubicBezTo>
                <a:cubicBezTo>
                  <a:pt x="19087" y="19662"/>
                  <a:pt x="19099" y="19662"/>
                  <a:pt x="19110" y="19662"/>
                </a:cubicBezTo>
                <a:close/>
                <a:moveTo>
                  <a:pt x="34925" y="19662"/>
                </a:moveTo>
                <a:cubicBezTo>
                  <a:pt x="36131" y="19662"/>
                  <a:pt x="37253" y="20214"/>
                  <a:pt x="37989" y="21157"/>
                </a:cubicBezTo>
                <a:cubicBezTo>
                  <a:pt x="38034" y="21215"/>
                  <a:pt x="38075" y="21272"/>
                  <a:pt x="38116" y="21328"/>
                </a:cubicBezTo>
                <a:cubicBezTo>
                  <a:pt x="37890" y="21373"/>
                  <a:pt x="37675" y="21439"/>
                  <a:pt x="37462" y="21520"/>
                </a:cubicBezTo>
                <a:cubicBezTo>
                  <a:pt x="36842" y="20745"/>
                  <a:pt x="35922" y="20299"/>
                  <a:pt x="34925" y="20299"/>
                </a:cubicBezTo>
                <a:lnTo>
                  <a:pt x="34906" y="20299"/>
                </a:lnTo>
                <a:cubicBezTo>
                  <a:pt x="33937" y="20304"/>
                  <a:pt x="33031" y="20740"/>
                  <a:pt x="32414" y="21492"/>
                </a:cubicBezTo>
                <a:cubicBezTo>
                  <a:pt x="32201" y="21411"/>
                  <a:pt x="31981" y="21353"/>
                  <a:pt x="31752" y="21309"/>
                </a:cubicBezTo>
                <a:cubicBezTo>
                  <a:pt x="31834" y="21194"/>
                  <a:pt x="31920" y="21083"/>
                  <a:pt x="32014" y="20977"/>
                </a:cubicBezTo>
                <a:cubicBezTo>
                  <a:pt x="32063" y="20921"/>
                  <a:pt x="32116" y="20863"/>
                  <a:pt x="32173" y="20806"/>
                </a:cubicBezTo>
                <a:cubicBezTo>
                  <a:pt x="32226" y="20753"/>
                  <a:pt x="32284" y="20700"/>
                  <a:pt x="32340" y="20647"/>
                </a:cubicBezTo>
                <a:cubicBezTo>
                  <a:pt x="32401" y="20593"/>
                  <a:pt x="32459" y="20544"/>
                  <a:pt x="32520" y="20495"/>
                </a:cubicBezTo>
                <a:cubicBezTo>
                  <a:pt x="32614" y="20427"/>
                  <a:pt x="32708" y="20357"/>
                  <a:pt x="32806" y="20291"/>
                </a:cubicBezTo>
                <a:cubicBezTo>
                  <a:pt x="33153" y="20063"/>
                  <a:pt x="33541" y="19895"/>
                  <a:pt x="33945" y="19785"/>
                </a:cubicBezTo>
                <a:cubicBezTo>
                  <a:pt x="33945" y="19789"/>
                  <a:pt x="33950" y="19793"/>
                  <a:pt x="33950" y="19797"/>
                </a:cubicBezTo>
                <a:lnTo>
                  <a:pt x="34015" y="19769"/>
                </a:lnTo>
                <a:cubicBezTo>
                  <a:pt x="34223" y="19720"/>
                  <a:pt x="34440" y="19686"/>
                  <a:pt x="34661" y="19671"/>
                </a:cubicBezTo>
                <a:lnTo>
                  <a:pt x="34661" y="19679"/>
                </a:lnTo>
                <a:lnTo>
                  <a:pt x="34689" y="19667"/>
                </a:lnTo>
                <a:cubicBezTo>
                  <a:pt x="34759" y="19662"/>
                  <a:pt x="34832" y="19662"/>
                  <a:pt x="34901" y="19662"/>
                </a:cubicBezTo>
                <a:close/>
                <a:moveTo>
                  <a:pt x="50756" y="19662"/>
                </a:moveTo>
                <a:cubicBezTo>
                  <a:pt x="51997" y="19662"/>
                  <a:pt x="53158" y="20253"/>
                  <a:pt x="53889" y="21251"/>
                </a:cubicBezTo>
                <a:cubicBezTo>
                  <a:pt x="53909" y="21275"/>
                  <a:pt x="53926" y="21304"/>
                  <a:pt x="53942" y="21328"/>
                </a:cubicBezTo>
                <a:cubicBezTo>
                  <a:pt x="53717" y="21373"/>
                  <a:pt x="53501" y="21439"/>
                  <a:pt x="53293" y="21520"/>
                </a:cubicBezTo>
                <a:cubicBezTo>
                  <a:pt x="52672" y="20745"/>
                  <a:pt x="51749" y="20299"/>
                  <a:pt x="50756" y="20299"/>
                </a:cubicBezTo>
                <a:lnTo>
                  <a:pt x="50736" y="20299"/>
                </a:lnTo>
                <a:cubicBezTo>
                  <a:pt x="49764" y="20304"/>
                  <a:pt x="48857" y="20740"/>
                  <a:pt x="48245" y="21492"/>
                </a:cubicBezTo>
                <a:cubicBezTo>
                  <a:pt x="48032" y="21411"/>
                  <a:pt x="47807" y="21353"/>
                  <a:pt x="47579" y="21309"/>
                </a:cubicBezTo>
                <a:cubicBezTo>
                  <a:pt x="47800" y="20998"/>
                  <a:pt x="48056" y="20728"/>
                  <a:pt x="48350" y="20495"/>
                </a:cubicBezTo>
                <a:cubicBezTo>
                  <a:pt x="48771" y="20165"/>
                  <a:pt x="49253" y="19924"/>
                  <a:pt x="49776" y="19785"/>
                </a:cubicBezTo>
                <a:cubicBezTo>
                  <a:pt x="49776" y="19789"/>
                  <a:pt x="49776" y="19793"/>
                  <a:pt x="49781" y="19797"/>
                </a:cubicBezTo>
                <a:lnTo>
                  <a:pt x="49841" y="19769"/>
                </a:lnTo>
                <a:cubicBezTo>
                  <a:pt x="50054" y="19720"/>
                  <a:pt x="50271" y="19686"/>
                  <a:pt x="50486" y="19671"/>
                </a:cubicBezTo>
                <a:cubicBezTo>
                  <a:pt x="50486" y="19675"/>
                  <a:pt x="50491" y="19675"/>
                  <a:pt x="50491" y="19679"/>
                </a:cubicBezTo>
                <a:lnTo>
                  <a:pt x="50520" y="19667"/>
                </a:lnTo>
                <a:cubicBezTo>
                  <a:pt x="50589" y="19662"/>
                  <a:pt x="50658" y="19662"/>
                  <a:pt x="50731" y="19662"/>
                </a:cubicBezTo>
                <a:cubicBezTo>
                  <a:pt x="50740" y="19662"/>
                  <a:pt x="50748" y="19662"/>
                  <a:pt x="50756" y="19662"/>
                </a:cubicBezTo>
                <a:close/>
                <a:moveTo>
                  <a:pt x="66583" y="19662"/>
                </a:moveTo>
                <a:cubicBezTo>
                  <a:pt x="67465" y="19662"/>
                  <a:pt x="68307" y="19961"/>
                  <a:pt x="68980" y="20491"/>
                </a:cubicBezTo>
                <a:cubicBezTo>
                  <a:pt x="69103" y="20585"/>
                  <a:pt x="69221" y="20691"/>
                  <a:pt x="69331" y="20802"/>
                </a:cubicBezTo>
                <a:cubicBezTo>
                  <a:pt x="69389" y="20859"/>
                  <a:pt x="69442" y="20917"/>
                  <a:pt x="69495" y="20974"/>
                </a:cubicBezTo>
                <a:cubicBezTo>
                  <a:pt x="69593" y="21088"/>
                  <a:pt x="69687" y="21202"/>
                  <a:pt x="69772" y="21328"/>
                </a:cubicBezTo>
                <a:cubicBezTo>
                  <a:pt x="69548" y="21373"/>
                  <a:pt x="69331" y="21439"/>
                  <a:pt x="69119" y="21520"/>
                </a:cubicBezTo>
                <a:cubicBezTo>
                  <a:pt x="68497" y="20744"/>
                  <a:pt x="67575" y="20299"/>
                  <a:pt x="66575" y="20299"/>
                </a:cubicBezTo>
                <a:cubicBezTo>
                  <a:pt x="66571" y="20299"/>
                  <a:pt x="66566" y="20299"/>
                  <a:pt x="66562" y="20299"/>
                </a:cubicBezTo>
                <a:cubicBezTo>
                  <a:pt x="65595" y="20304"/>
                  <a:pt x="64688" y="20740"/>
                  <a:pt x="64071" y="21492"/>
                </a:cubicBezTo>
                <a:cubicBezTo>
                  <a:pt x="63859" y="21411"/>
                  <a:pt x="63638" y="21353"/>
                  <a:pt x="63410" y="21309"/>
                </a:cubicBezTo>
                <a:cubicBezTo>
                  <a:pt x="63581" y="21064"/>
                  <a:pt x="63781" y="20843"/>
                  <a:pt x="63998" y="20647"/>
                </a:cubicBezTo>
                <a:cubicBezTo>
                  <a:pt x="64459" y="20238"/>
                  <a:pt x="65010" y="19944"/>
                  <a:pt x="65602" y="19785"/>
                </a:cubicBezTo>
                <a:cubicBezTo>
                  <a:pt x="65602" y="19789"/>
                  <a:pt x="65606" y="19793"/>
                  <a:pt x="65606" y="19797"/>
                </a:cubicBezTo>
                <a:lnTo>
                  <a:pt x="65672" y="19769"/>
                </a:lnTo>
                <a:cubicBezTo>
                  <a:pt x="65881" y="19720"/>
                  <a:pt x="66096" y="19686"/>
                  <a:pt x="66317" y="19671"/>
                </a:cubicBezTo>
                <a:lnTo>
                  <a:pt x="66317" y="19679"/>
                </a:lnTo>
                <a:lnTo>
                  <a:pt x="66346" y="19667"/>
                </a:lnTo>
                <a:cubicBezTo>
                  <a:pt x="66420" y="19662"/>
                  <a:pt x="66489" y="19662"/>
                  <a:pt x="66558" y="19662"/>
                </a:cubicBezTo>
                <a:close/>
                <a:moveTo>
                  <a:pt x="82413" y="19662"/>
                </a:moveTo>
                <a:cubicBezTo>
                  <a:pt x="83687" y="19662"/>
                  <a:pt x="84872" y="20281"/>
                  <a:pt x="85599" y="21328"/>
                </a:cubicBezTo>
                <a:cubicBezTo>
                  <a:pt x="85374" y="21373"/>
                  <a:pt x="85158" y="21439"/>
                  <a:pt x="84950" y="21520"/>
                </a:cubicBezTo>
                <a:cubicBezTo>
                  <a:pt x="84327" y="20744"/>
                  <a:pt x="83405" y="20299"/>
                  <a:pt x="82406" y="20299"/>
                </a:cubicBezTo>
                <a:cubicBezTo>
                  <a:pt x="82401" y="20299"/>
                  <a:pt x="82397" y="20299"/>
                  <a:pt x="82393" y="20299"/>
                </a:cubicBezTo>
                <a:cubicBezTo>
                  <a:pt x="81421" y="20304"/>
                  <a:pt x="80515" y="20740"/>
                  <a:pt x="79902" y="21492"/>
                </a:cubicBezTo>
                <a:cubicBezTo>
                  <a:pt x="79689" y="21411"/>
                  <a:pt x="79465" y="21353"/>
                  <a:pt x="79236" y="21309"/>
                </a:cubicBezTo>
                <a:cubicBezTo>
                  <a:pt x="79771" y="20553"/>
                  <a:pt x="80551" y="20018"/>
                  <a:pt x="81433" y="19785"/>
                </a:cubicBezTo>
                <a:cubicBezTo>
                  <a:pt x="81433" y="19789"/>
                  <a:pt x="81433" y="19793"/>
                  <a:pt x="81437" y="19797"/>
                </a:cubicBezTo>
                <a:lnTo>
                  <a:pt x="81499" y="19769"/>
                </a:lnTo>
                <a:cubicBezTo>
                  <a:pt x="81711" y="19720"/>
                  <a:pt x="81927" y="19686"/>
                  <a:pt x="82144" y="19671"/>
                </a:cubicBezTo>
                <a:cubicBezTo>
                  <a:pt x="82144" y="19675"/>
                  <a:pt x="82148" y="19675"/>
                  <a:pt x="82148" y="19679"/>
                </a:cubicBezTo>
                <a:lnTo>
                  <a:pt x="82177" y="19667"/>
                </a:lnTo>
                <a:cubicBezTo>
                  <a:pt x="82246" y="19662"/>
                  <a:pt x="82315" y="19662"/>
                  <a:pt x="82389" y="19662"/>
                </a:cubicBezTo>
                <a:cubicBezTo>
                  <a:pt x="82397" y="19662"/>
                  <a:pt x="82405" y="19662"/>
                  <a:pt x="82413" y="19662"/>
                </a:cubicBezTo>
                <a:close/>
                <a:moveTo>
                  <a:pt x="11179" y="19662"/>
                </a:moveTo>
                <a:cubicBezTo>
                  <a:pt x="12453" y="19662"/>
                  <a:pt x="13647" y="20286"/>
                  <a:pt x="14374" y="21341"/>
                </a:cubicBezTo>
                <a:cubicBezTo>
                  <a:pt x="14153" y="21386"/>
                  <a:pt x="13937" y="21456"/>
                  <a:pt x="13728" y="21541"/>
                </a:cubicBezTo>
                <a:cubicBezTo>
                  <a:pt x="13107" y="20749"/>
                  <a:pt x="12180" y="20299"/>
                  <a:pt x="11179" y="20299"/>
                </a:cubicBezTo>
                <a:lnTo>
                  <a:pt x="11160" y="20299"/>
                </a:lnTo>
                <a:cubicBezTo>
                  <a:pt x="10184" y="20304"/>
                  <a:pt x="9274" y="20745"/>
                  <a:pt x="8656" y="21503"/>
                </a:cubicBezTo>
                <a:lnTo>
                  <a:pt x="8656" y="21503"/>
                </a:lnTo>
                <a:cubicBezTo>
                  <a:pt x="8445" y="21426"/>
                  <a:pt x="8226" y="21361"/>
                  <a:pt x="7999" y="21317"/>
                </a:cubicBezTo>
                <a:cubicBezTo>
                  <a:pt x="8542" y="20540"/>
                  <a:pt x="9350" y="19997"/>
                  <a:pt x="10253" y="19773"/>
                </a:cubicBezTo>
                <a:lnTo>
                  <a:pt x="10265" y="19769"/>
                </a:lnTo>
                <a:cubicBezTo>
                  <a:pt x="10551" y="19699"/>
                  <a:pt x="10849" y="19662"/>
                  <a:pt x="11155" y="19662"/>
                </a:cubicBezTo>
                <a:cubicBezTo>
                  <a:pt x="11163" y="19662"/>
                  <a:pt x="11171" y="19662"/>
                  <a:pt x="11179" y="19662"/>
                </a:cubicBezTo>
                <a:close/>
                <a:moveTo>
                  <a:pt x="27005" y="19662"/>
                </a:moveTo>
                <a:cubicBezTo>
                  <a:pt x="28284" y="19662"/>
                  <a:pt x="29478" y="20286"/>
                  <a:pt x="30205" y="21341"/>
                </a:cubicBezTo>
                <a:cubicBezTo>
                  <a:pt x="29980" y="21386"/>
                  <a:pt x="29763" y="21456"/>
                  <a:pt x="29559" y="21541"/>
                </a:cubicBezTo>
                <a:cubicBezTo>
                  <a:pt x="28937" y="20749"/>
                  <a:pt x="28007" y="20299"/>
                  <a:pt x="26999" y="20299"/>
                </a:cubicBezTo>
                <a:cubicBezTo>
                  <a:pt x="26994" y="20299"/>
                  <a:pt x="26990" y="20299"/>
                  <a:pt x="26985" y="20299"/>
                </a:cubicBezTo>
                <a:cubicBezTo>
                  <a:pt x="26010" y="20304"/>
                  <a:pt x="25099" y="20745"/>
                  <a:pt x="24486" y="21505"/>
                </a:cubicBezTo>
                <a:cubicBezTo>
                  <a:pt x="24274" y="21426"/>
                  <a:pt x="24054" y="21362"/>
                  <a:pt x="23824" y="21317"/>
                </a:cubicBezTo>
                <a:cubicBezTo>
                  <a:pt x="24372" y="20540"/>
                  <a:pt x="25177" y="19997"/>
                  <a:pt x="26084" y="19773"/>
                </a:cubicBezTo>
                <a:lnTo>
                  <a:pt x="26092" y="19769"/>
                </a:lnTo>
                <a:cubicBezTo>
                  <a:pt x="26382" y="19699"/>
                  <a:pt x="26680" y="19662"/>
                  <a:pt x="26982" y="19662"/>
                </a:cubicBezTo>
                <a:cubicBezTo>
                  <a:pt x="26990" y="19662"/>
                  <a:pt x="26998" y="19662"/>
                  <a:pt x="27005" y="19662"/>
                </a:cubicBezTo>
                <a:close/>
                <a:moveTo>
                  <a:pt x="42837" y="19662"/>
                </a:moveTo>
                <a:cubicBezTo>
                  <a:pt x="44111" y="19662"/>
                  <a:pt x="45304" y="20287"/>
                  <a:pt x="46031" y="21341"/>
                </a:cubicBezTo>
                <a:cubicBezTo>
                  <a:pt x="45811" y="21386"/>
                  <a:pt x="45594" y="21456"/>
                  <a:pt x="45385" y="21541"/>
                </a:cubicBezTo>
                <a:cubicBezTo>
                  <a:pt x="44766" y="20752"/>
                  <a:pt x="43842" y="20299"/>
                  <a:pt x="42842" y="20299"/>
                </a:cubicBezTo>
                <a:cubicBezTo>
                  <a:pt x="42833" y="20299"/>
                  <a:pt x="42825" y="20299"/>
                  <a:pt x="42816" y="20299"/>
                </a:cubicBezTo>
                <a:cubicBezTo>
                  <a:pt x="41841" y="20304"/>
                  <a:pt x="40929" y="20745"/>
                  <a:pt x="40313" y="21505"/>
                </a:cubicBezTo>
                <a:cubicBezTo>
                  <a:pt x="40101" y="21422"/>
                  <a:pt x="39880" y="21362"/>
                  <a:pt x="39655" y="21317"/>
                </a:cubicBezTo>
                <a:cubicBezTo>
                  <a:pt x="40203" y="20540"/>
                  <a:pt x="41008" y="19997"/>
                  <a:pt x="41909" y="19773"/>
                </a:cubicBezTo>
                <a:lnTo>
                  <a:pt x="41922" y="19769"/>
                </a:lnTo>
                <a:cubicBezTo>
                  <a:pt x="42208" y="19699"/>
                  <a:pt x="42506" y="19662"/>
                  <a:pt x="42812" y="19662"/>
                </a:cubicBezTo>
                <a:close/>
                <a:moveTo>
                  <a:pt x="58663" y="19662"/>
                </a:moveTo>
                <a:cubicBezTo>
                  <a:pt x="59942" y="19662"/>
                  <a:pt x="61135" y="20287"/>
                  <a:pt x="61862" y="21341"/>
                </a:cubicBezTo>
                <a:cubicBezTo>
                  <a:pt x="61636" y="21386"/>
                  <a:pt x="61421" y="21456"/>
                  <a:pt x="61216" y="21541"/>
                </a:cubicBezTo>
                <a:cubicBezTo>
                  <a:pt x="60594" y="20749"/>
                  <a:pt x="59660" y="20299"/>
                  <a:pt x="58656" y="20299"/>
                </a:cubicBezTo>
                <a:cubicBezTo>
                  <a:pt x="58652" y="20299"/>
                  <a:pt x="58647" y="20299"/>
                  <a:pt x="58643" y="20299"/>
                </a:cubicBezTo>
                <a:cubicBezTo>
                  <a:pt x="57667" y="20304"/>
                  <a:pt x="56756" y="20745"/>
                  <a:pt x="56143" y="21505"/>
                </a:cubicBezTo>
                <a:cubicBezTo>
                  <a:pt x="55932" y="21426"/>
                  <a:pt x="55711" y="21362"/>
                  <a:pt x="55482" y="21317"/>
                </a:cubicBezTo>
                <a:cubicBezTo>
                  <a:pt x="56030" y="20540"/>
                  <a:pt x="56833" y="19997"/>
                  <a:pt x="57740" y="19773"/>
                </a:cubicBezTo>
                <a:lnTo>
                  <a:pt x="57749" y="19769"/>
                </a:lnTo>
                <a:cubicBezTo>
                  <a:pt x="58039" y="19699"/>
                  <a:pt x="58337" y="19662"/>
                  <a:pt x="58639" y="19662"/>
                </a:cubicBezTo>
                <a:close/>
                <a:moveTo>
                  <a:pt x="74493" y="19662"/>
                </a:moveTo>
                <a:cubicBezTo>
                  <a:pt x="75771" y="19662"/>
                  <a:pt x="76962" y="20286"/>
                  <a:pt x="77688" y="21341"/>
                </a:cubicBezTo>
                <a:cubicBezTo>
                  <a:pt x="77467" y="21386"/>
                  <a:pt x="77251" y="21456"/>
                  <a:pt x="77043" y="21541"/>
                </a:cubicBezTo>
                <a:cubicBezTo>
                  <a:pt x="76421" y="20749"/>
                  <a:pt x="75490" y="20299"/>
                  <a:pt x="74486" y="20299"/>
                </a:cubicBezTo>
                <a:cubicBezTo>
                  <a:pt x="74482" y="20299"/>
                  <a:pt x="74478" y="20299"/>
                  <a:pt x="74473" y="20299"/>
                </a:cubicBezTo>
                <a:cubicBezTo>
                  <a:pt x="73498" y="20304"/>
                  <a:pt x="72587" y="20745"/>
                  <a:pt x="71971" y="21504"/>
                </a:cubicBezTo>
                <a:lnTo>
                  <a:pt x="71971" y="21504"/>
                </a:lnTo>
                <a:cubicBezTo>
                  <a:pt x="71760" y="21426"/>
                  <a:pt x="71540" y="21361"/>
                  <a:pt x="71312" y="21317"/>
                </a:cubicBezTo>
                <a:cubicBezTo>
                  <a:pt x="71860" y="20540"/>
                  <a:pt x="72664" y="19997"/>
                  <a:pt x="73567" y="19773"/>
                </a:cubicBezTo>
                <a:lnTo>
                  <a:pt x="73579" y="19769"/>
                </a:lnTo>
                <a:cubicBezTo>
                  <a:pt x="73865" y="19699"/>
                  <a:pt x="74164" y="19662"/>
                  <a:pt x="74469" y="19662"/>
                </a:cubicBezTo>
                <a:cubicBezTo>
                  <a:pt x="74477" y="19662"/>
                  <a:pt x="74485" y="19662"/>
                  <a:pt x="74493" y="19662"/>
                </a:cubicBezTo>
                <a:close/>
                <a:moveTo>
                  <a:pt x="90321" y="19662"/>
                </a:moveTo>
                <a:cubicBezTo>
                  <a:pt x="91599" y="19662"/>
                  <a:pt x="92792" y="20287"/>
                  <a:pt x="93518" y="21341"/>
                </a:cubicBezTo>
                <a:cubicBezTo>
                  <a:pt x="93294" y="21386"/>
                  <a:pt x="93082" y="21456"/>
                  <a:pt x="92873" y="21541"/>
                </a:cubicBezTo>
                <a:cubicBezTo>
                  <a:pt x="92253" y="20749"/>
                  <a:pt x="91325" y="20299"/>
                  <a:pt x="90321" y="20299"/>
                </a:cubicBezTo>
                <a:lnTo>
                  <a:pt x="90300" y="20299"/>
                </a:lnTo>
                <a:cubicBezTo>
                  <a:pt x="89324" y="20304"/>
                  <a:pt x="88413" y="20745"/>
                  <a:pt x="87801" y="21505"/>
                </a:cubicBezTo>
                <a:lnTo>
                  <a:pt x="87804" y="21509"/>
                </a:lnTo>
                <a:cubicBezTo>
                  <a:pt x="87588" y="21426"/>
                  <a:pt x="87367" y="21362"/>
                  <a:pt x="87139" y="21317"/>
                </a:cubicBezTo>
                <a:cubicBezTo>
                  <a:pt x="87686" y="20540"/>
                  <a:pt x="88491" y="19997"/>
                  <a:pt x="89397" y="19773"/>
                </a:cubicBezTo>
                <a:lnTo>
                  <a:pt x="89406" y="19769"/>
                </a:lnTo>
                <a:cubicBezTo>
                  <a:pt x="89695" y="19699"/>
                  <a:pt x="89994" y="19662"/>
                  <a:pt x="90296" y="19662"/>
                </a:cubicBezTo>
                <a:close/>
                <a:moveTo>
                  <a:pt x="19092" y="20369"/>
                </a:moveTo>
                <a:cubicBezTo>
                  <a:pt x="20059" y="20369"/>
                  <a:pt x="20956" y="20798"/>
                  <a:pt x="21566" y="21549"/>
                </a:cubicBezTo>
                <a:cubicBezTo>
                  <a:pt x="21358" y="21635"/>
                  <a:pt x="21158" y="21741"/>
                  <a:pt x="20966" y="21864"/>
                </a:cubicBezTo>
                <a:cubicBezTo>
                  <a:pt x="20488" y="21333"/>
                  <a:pt x="19814" y="21026"/>
                  <a:pt x="19100" y="21026"/>
                </a:cubicBezTo>
                <a:lnTo>
                  <a:pt x="19083" y="21026"/>
                </a:lnTo>
                <a:cubicBezTo>
                  <a:pt x="18866" y="21030"/>
                  <a:pt x="18650" y="21059"/>
                  <a:pt x="18446" y="21117"/>
                </a:cubicBezTo>
                <a:cubicBezTo>
                  <a:pt x="17997" y="21235"/>
                  <a:pt x="17588" y="21480"/>
                  <a:pt x="17270" y="21818"/>
                </a:cubicBezTo>
                <a:cubicBezTo>
                  <a:pt x="17073" y="21701"/>
                  <a:pt x="16870" y="21603"/>
                  <a:pt x="16657" y="21517"/>
                </a:cubicBezTo>
                <a:cubicBezTo>
                  <a:pt x="17257" y="20794"/>
                  <a:pt x="18135" y="20378"/>
                  <a:pt x="19079" y="20369"/>
                </a:cubicBezTo>
                <a:cubicBezTo>
                  <a:pt x="19083" y="20369"/>
                  <a:pt x="19088" y="20369"/>
                  <a:pt x="19092" y="20369"/>
                </a:cubicBezTo>
                <a:close/>
                <a:moveTo>
                  <a:pt x="34919" y="20369"/>
                </a:moveTo>
                <a:cubicBezTo>
                  <a:pt x="35889" y="20369"/>
                  <a:pt x="36787" y="20798"/>
                  <a:pt x="37393" y="21549"/>
                </a:cubicBezTo>
                <a:cubicBezTo>
                  <a:pt x="37185" y="21635"/>
                  <a:pt x="36984" y="21741"/>
                  <a:pt x="36797" y="21864"/>
                </a:cubicBezTo>
                <a:cubicBezTo>
                  <a:pt x="36317" y="21332"/>
                  <a:pt x="35637" y="21026"/>
                  <a:pt x="34923" y="21026"/>
                </a:cubicBezTo>
                <a:cubicBezTo>
                  <a:pt x="34919" y="21026"/>
                  <a:pt x="34914" y="21026"/>
                  <a:pt x="34910" y="21026"/>
                </a:cubicBezTo>
                <a:cubicBezTo>
                  <a:pt x="34305" y="21030"/>
                  <a:pt x="33717" y="21260"/>
                  <a:pt x="33264" y="21660"/>
                </a:cubicBezTo>
                <a:cubicBezTo>
                  <a:pt x="33206" y="21709"/>
                  <a:pt x="33149" y="21762"/>
                  <a:pt x="33096" y="21818"/>
                </a:cubicBezTo>
                <a:cubicBezTo>
                  <a:pt x="32904" y="21701"/>
                  <a:pt x="32700" y="21603"/>
                  <a:pt x="32484" y="21517"/>
                </a:cubicBezTo>
                <a:cubicBezTo>
                  <a:pt x="33083" y="20794"/>
                  <a:pt x="33966" y="20378"/>
                  <a:pt x="34906" y="20369"/>
                </a:cubicBezTo>
                <a:cubicBezTo>
                  <a:pt x="34910" y="20369"/>
                  <a:pt x="34915" y="20369"/>
                  <a:pt x="34919" y="20369"/>
                </a:cubicBezTo>
                <a:close/>
                <a:moveTo>
                  <a:pt x="50750" y="20369"/>
                </a:moveTo>
                <a:cubicBezTo>
                  <a:pt x="51716" y="20369"/>
                  <a:pt x="52613" y="20798"/>
                  <a:pt x="53223" y="21549"/>
                </a:cubicBezTo>
                <a:cubicBezTo>
                  <a:pt x="53015" y="21635"/>
                  <a:pt x="52814" y="21741"/>
                  <a:pt x="52623" y="21864"/>
                </a:cubicBezTo>
                <a:cubicBezTo>
                  <a:pt x="52145" y="21328"/>
                  <a:pt x="51463" y="21026"/>
                  <a:pt x="50740" y="21026"/>
                </a:cubicBezTo>
                <a:cubicBezTo>
                  <a:pt x="50054" y="21030"/>
                  <a:pt x="49396" y="21321"/>
                  <a:pt x="48927" y="21818"/>
                </a:cubicBezTo>
                <a:cubicBezTo>
                  <a:pt x="48731" y="21701"/>
                  <a:pt x="48526" y="21603"/>
                  <a:pt x="48314" y="21517"/>
                </a:cubicBezTo>
                <a:cubicBezTo>
                  <a:pt x="48914" y="20794"/>
                  <a:pt x="49792" y="20378"/>
                  <a:pt x="50736" y="20369"/>
                </a:cubicBezTo>
                <a:cubicBezTo>
                  <a:pt x="50741" y="20369"/>
                  <a:pt x="50745" y="20369"/>
                  <a:pt x="50750" y="20369"/>
                </a:cubicBezTo>
                <a:close/>
                <a:moveTo>
                  <a:pt x="66575" y="20369"/>
                </a:moveTo>
                <a:cubicBezTo>
                  <a:pt x="67547" y="20369"/>
                  <a:pt x="68444" y="20798"/>
                  <a:pt x="69050" y="21549"/>
                </a:cubicBezTo>
                <a:cubicBezTo>
                  <a:pt x="68841" y="21635"/>
                  <a:pt x="68641" y="21741"/>
                  <a:pt x="68454" y="21864"/>
                </a:cubicBezTo>
                <a:cubicBezTo>
                  <a:pt x="67975" y="21332"/>
                  <a:pt x="67294" y="21026"/>
                  <a:pt x="66581" y="21026"/>
                </a:cubicBezTo>
                <a:cubicBezTo>
                  <a:pt x="66576" y="21026"/>
                  <a:pt x="66571" y="21026"/>
                  <a:pt x="66567" y="21026"/>
                </a:cubicBezTo>
                <a:cubicBezTo>
                  <a:pt x="65885" y="21030"/>
                  <a:pt x="65223" y="21321"/>
                  <a:pt x="64754" y="21818"/>
                </a:cubicBezTo>
                <a:cubicBezTo>
                  <a:pt x="64561" y="21701"/>
                  <a:pt x="64357" y="21603"/>
                  <a:pt x="64141" y="21517"/>
                </a:cubicBezTo>
                <a:cubicBezTo>
                  <a:pt x="64741" y="20794"/>
                  <a:pt x="65623" y="20378"/>
                  <a:pt x="66562" y="20369"/>
                </a:cubicBezTo>
                <a:cubicBezTo>
                  <a:pt x="66566" y="20369"/>
                  <a:pt x="66571" y="20369"/>
                  <a:pt x="66575" y="20369"/>
                </a:cubicBezTo>
                <a:close/>
                <a:moveTo>
                  <a:pt x="82406" y="20369"/>
                </a:moveTo>
                <a:cubicBezTo>
                  <a:pt x="83373" y="20369"/>
                  <a:pt x="84271" y="20798"/>
                  <a:pt x="84880" y="21549"/>
                </a:cubicBezTo>
                <a:cubicBezTo>
                  <a:pt x="84672" y="21635"/>
                  <a:pt x="84472" y="21741"/>
                  <a:pt x="84280" y="21864"/>
                </a:cubicBezTo>
                <a:cubicBezTo>
                  <a:pt x="83805" y="21332"/>
                  <a:pt x="83125" y="21026"/>
                  <a:pt x="82411" y="21026"/>
                </a:cubicBezTo>
                <a:cubicBezTo>
                  <a:pt x="82407" y="21026"/>
                  <a:pt x="82402" y="21026"/>
                  <a:pt x="82398" y="21026"/>
                </a:cubicBezTo>
                <a:cubicBezTo>
                  <a:pt x="82311" y="21030"/>
                  <a:pt x="82221" y="21034"/>
                  <a:pt x="82136" y="21043"/>
                </a:cubicBezTo>
                <a:cubicBezTo>
                  <a:pt x="82054" y="21051"/>
                  <a:pt x="81968" y="21068"/>
                  <a:pt x="81883" y="21083"/>
                </a:cubicBezTo>
                <a:cubicBezTo>
                  <a:pt x="81842" y="21096"/>
                  <a:pt x="81801" y="21104"/>
                  <a:pt x="81760" y="21117"/>
                </a:cubicBezTo>
                <a:cubicBezTo>
                  <a:pt x="81310" y="21235"/>
                  <a:pt x="80903" y="21480"/>
                  <a:pt x="80584" y="21818"/>
                </a:cubicBezTo>
                <a:cubicBezTo>
                  <a:pt x="80388" y="21701"/>
                  <a:pt x="80183" y="21603"/>
                  <a:pt x="79971" y="21517"/>
                </a:cubicBezTo>
                <a:cubicBezTo>
                  <a:pt x="80571" y="20794"/>
                  <a:pt x="81450" y="20378"/>
                  <a:pt x="82393" y="20369"/>
                </a:cubicBezTo>
                <a:cubicBezTo>
                  <a:pt x="82397" y="20369"/>
                  <a:pt x="82401" y="20369"/>
                  <a:pt x="82406" y="20369"/>
                </a:cubicBezTo>
                <a:close/>
                <a:moveTo>
                  <a:pt x="11173" y="20369"/>
                </a:moveTo>
                <a:cubicBezTo>
                  <a:pt x="12152" y="20369"/>
                  <a:pt x="13053" y="20805"/>
                  <a:pt x="13663" y="21569"/>
                </a:cubicBezTo>
                <a:cubicBezTo>
                  <a:pt x="13454" y="21656"/>
                  <a:pt x="13255" y="21762"/>
                  <a:pt x="13066" y="21884"/>
                </a:cubicBezTo>
                <a:cubicBezTo>
                  <a:pt x="12588" y="21341"/>
                  <a:pt x="11903" y="21026"/>
                  <a:pt x="11177" y="21026"/>
                </a:cubicBezTo>
                <a:cubicBezTo>
                  <a:pt x="11173" y="21026"/>
                  <a:pt x="11168" y="21026"/>
                  <a:pt x="11164" y="21026"/>
                </a:cubicBezTo>
                <a:cubicBezTo>
                  <a:pt x="10469" y="21030"/>
                  <a:pt x="9799" y="21328"/>
                  <a:pt x="9330" y="21839"/>
                </a:cubicBezTo>
                <a:cubicBezTo>
                  <a:pt x="9138" y="21720"/>
                  <a:pt x="8938" y="21615"/>
                  <a:pt x="8725" y="21533"/>
                </a:cubicBezTo>
                <a:cubicBezTo>
                  <a:pt x="9326" y="20798"/>
                  <a:pt x="10212" y="20378"/>
                  <a:pt x="11160" y="20369"/>
                </a:cubicBezTo>
                <a:cubicBezTo>
                  <a:pt x="11164" y="20369"/>
                  <a:pt x="11169" y="20369"/>
                  <a:pt x="11173" y="20369"/>
                </a:cubicBezTo>
                <a:close/>
                <a:moveTo>
                  <a:pt x="27012" y="20369"/>
                </a:moveTo>
                <a:cubicBezTo>
                  <a:pt x="27987" y="20369"/>
                  <a:pt x="28887" y="20805"/>
                  <a:pt x="29490" y="21569"/>
                </a:cubicBezTo>
                <a:cubicBezTo>
                  <a:pt x="29285" y="21656"/>
                  <a:pt x="29085" y="21762"/>
                  <a:pt x="28897" y="21884"/>
                </a:cubicBezTo>
                <a:cubicBezTo>
                  <a:pt x="28419" y="21341"/>
                  <a:pt x="27729" y="21026"/>
                  <a:pt x="27004" y="21026"/>
                </a:cubicBezTo>
                <a:cubicBezTo>
                  <a:pt x="26999" y="21026"/>
                  <a:pt x="26995" y="21026"/>
                  <a:pt x="26990" y="21026"/>
                </a:cubicBezTo>
                <a:cubicBezTo>
                  <a:pt x="26295" y="21030"/>
                  <a:pt x="25630" y="21328"/>
                  <a:pt x="25160" y="21839"/>
                </a:cubicBezTo>
                <a:cubicBezTo>
                  <a:pt x="24968" y="21720"/>
                  <a:pt x="24764" y="21615"/>
                  <a:pt x="24552" y="21533"/>
                </a:cubicBezTo>
                <a:cubicBezTo>
                  <a:pt x="25152" y="20798"/>
                  <a:pt x="26039" y="20378"/>
                  <a:pt x="26985" y="20369"/>
                </a:cubicBezTo>
                <a:cubicBezTo>
                  <a:pt x="26994" y="20369"/>
                  <a:pt x="27003" y="20369"/>
                  <a:pt x="27012" y="20369"/>
                </a:cubicBezTo>
                <a:close/>
                <a:moveTo>
                  <a:pt x="42829" y="20369"/>
                </a:moveTo>
                <a:cubicBezTo>
                  <a:pt x="43809" y="20369"/>
                  <a:pt x="44711" y="20805"/>
                  <a:pt x="45321" y="21569"/>
                </a:cubicBezTo>
                <a:cubicBezTo>
                  <a:pt x="45112" y="21656"/>
                  <a:pt x="44912" y="21762"/>
                  <a:pt x="44724" y="21884"/>
                </a:cubicBezTo>
                <a:cubicBezTo>
                  <a:pt x="44245" y="21341"/>
                  <a:pt x="43556" y="21026"/>
                  <a:pt x="42834" y="21026"/>
                </a:cubicBezTo>
                <a:cubicBezTo>
                  <a:pt x="42830" y="21026"/>
                  <a:pt x="42825" y="21026"/>
                  <a:pt x="42821" y="21026"/>
                </a:cubicBezTo>
                <a:cubicBezTo>
                  <a:pt x="42126" y="21030"/>
                  <a:pt x="41460" y="21328"/>
                  <a:pt x="40987" y="21839"/>
                </a:cubicBezTo>
                <a:cubicBezTo>
                  <a:pt x="40795" y="21717"/>
                  <a:pt x="40595" y="21615"/>
                  <a:pt x="40382" y="21529"/>
                </a:cubicBezTo>
                <a:cubicBezTo>
                  <a:pt x="40983" y="20798"/>
                  <a:pt x="41869" y="20378"/>
                  <a:pt x="42816" y="20369"/>
                </a:cubicBezTo>
                <a:cubicBezTo>
                  <a:pt x="42820" y="20369"/>
                  <a:pt x="42825" y="20369"/>
                  <a:pt x="42829" y="20369"/>
                </a:cubicBezTo>
                <a:close/>
                <a:moveTo>
                  <a:pt x="58669" y="20369"/>
                </a:moveTo>
                <a:cubicBezTo>
                  <a:pt x="59643" y="20369"/>
                  <a:pt x="60544" y="20805"/>
                  <a:pt x="61146" y="21569"/>
                </a:cubicBezTo>
                <a:cubicBezTo>
                  <a:pt x="60942" y="21656"/>
                  <a:pt x="60742" y="21762"/>
                  <a:pt x="60554" y="21884"/>
                </a:cubicBezTo>
                <a:cubicBezTo>
                  <a:pt x="60076" y="21341"/>
                  <a:pt x="59387" y="21026"/>
                  <a:pt x="58660" y="21026"/>
                </a:cubicBezTo>
                <a:cubicBezTo>
                  <a:pt x="58656" y="21026"/>
                  <a:pt x="58651" y="21026"/>
                  <a:pt x="58647" y="21026"/>
                </a:cubicBezTo>
                <a:cubicBezTo>
                  <a:pt x="57953" y="21030"/>
                  <a:pt x="57287" y="21328"/>
                  <a:pt x="56818" y="21839"/>
                </a:cubicBezTo>
                <a:cubicBezTo>
                  <a:pt x="56626" y="21720"/>
                  <a:pt x="56422" y="21615"/>
                  <a:pt x="56209" y="21533"/>
                </a:cubicBezTo>
                <a:cubicBezTo>
                  <a:pt x="56814" y="20798"/>
                  <a:pt x="57696" y="20378"/>
                  <a:pt x="58643" y="20369"/>
                </a:cubicBezTo>
                <a:cubicBezTo>
                  <a:pt x="58651" y="20369"/>
                  <a:pt x="58660" y="20369"/>
                  <a:pt x="58669" y="20369"/>
                </a:cubicBezTo>
                <a:close/>
                <a:moveTo>
                  <a:pt x="74499" y="20369"/>
                </a:moveTo>
                <a:cubicBezTo>
                  <a:pt x="75470" y="20369"/>
                  <a:pt x="76370" y="20805"/>
                  <a:pt x="76977" y="21569"/>
                </a:cubicBezTo>
                <a:cubicBezTo>
                  <a:pt x="76769" y="21656"/>
                  <a:pt x="76569" y="21762"/>
                  <a:pt x="76381" y="21884"/>
                </a:cubicBezTo>
                <a:cubicBezTo>
                  <a:pt x="75902" y="21341"/>
                  <a:pt x="75217" y="21026"/>
                  <a:pt x="74491" y="21026"/>
                </a:cubicBezTo>
                <a:cubicBezTo>
                  <a:pt x="74486" y="21026"/>
                  <a:pt x="74482" y="21026"/>
                  <a:pt x="74477" y="21026"/>
                </a:cubicBezTo>
                <a:cubicBezTo>
                  <a:pt x="73783" y="21030"/>
                  <a:pt x="73114" y="21328"/>
                  <a:pt x="72644" y="21839"/>
                </a:cubicBezTo>
                <a:cubicBezTo>
                  <a:pt x="72452" y="21720"/>
                  <a:pt x="72252" y="21615"/>
                  <a:pt x="72040" y="21533"/>
                </a:cubicBezTo>
                <a:cubicBezTo>
                  <a:pt x="72639" y="20798"/>
                  <a:pt x="73527" y="20378"/>
                  <a:pt x="74473" y="20369"/>
                </a:cubicBezTo>
                <a:cubicBezTo>
                  <a:pt x="74482" y="20369"/>
                  <a:pt x="74491" y="20369"/>
                  <a:pt x="74499" y="20369"/>
                </a:cubicBezTo>
                <a:close/>
                <a:moveTo>
                  <a:pt x="90326" y="20369"/>
                </a:moveTo>
                <a:cubicBezTo>
                  <a:pt x="91300" y="20369"/>
                  <a:pt x="92200" y="20805"/>
                  <a:pt x="92804" y="21569"/>
                </a:cubicBezTo>
                <a:cubicBezTo>
                  <a:pt x="92600" y="21656"/>
                  <a:pt x="92400" y="21762"/>
                  <a:pt x="92212" y="21884"/>
                </a:cubicBezTo>
                <a:cubicBezTo>
                  <a:pt x="91734" y="21341"/>
                  <a:pt x="91048" y="21026"/>
                  <a:pt x="90321" y="21026"/>
                </a:cubicBezTo>
                <a:lnTo>
                  <a:pt x="90304" y="21026"/>
                </a:lnTo>
                <a:cubicBezTo>
                  <a:pt x="89610" y="21030"/>
                  <a:pt x="88944" y="21328"/>
                  <a:pt x="88475" y="21839"/>
                </a:cubicBezTo>
                <a:cubicBezTo>
                  <a:pt x="88283" y="21720"/>
                  <a:pt x="88078" y="21619"/>
                  <a:pt x="87866" y="21533"/>
                </a:cubicBezTo>
                <a:cubicBezTo>
                  <a:pt x="88466" y="20798"/>
                  <a:pt x="89352" y="20378"/>
                  <a:pt x="90300" y="20369"/>
                </a:cubicBezTo>
                <a:cubicBezTo>
                  <a:pt x="90309" y="20369"/>
                  <a:pt x="90317" y="20369"/>
                  <a:pt x="90326" y="20369"/>
                </a:cubicBezTo>
                <a:close/>
                <a:moveTo>
                  <a:pt x="19100" y="21100"/>
                </a:moveTo>
                <a:cubicBezTo>
                  <a:pt x="19790" y="21100"/>
                  <a:pt x="20443" y="21390"/>
                  <a:pt x="20908" y="21901"/>
                </a:cubicBezTo>
                <a:cubicBezTo>
                  <a:pt x="20733" y="22015"/>
                  <a:pt x="20570" y="22142"/>
                  <a:pt x="20418" y="22280"/>
                </a:cubicBezTo>
                <a:cubicBezTo>
                  <a:pt x="20074" y="21925"/>
                  <a:pt x="19599" y="21716"/>
                  <a:pt x="19101" y="21716"/>
                </a:cubicBezTo>
                <a:cubicBezTo>
                  <a:pt x="19096" y="21716"/>
                  <a:pt x="19091" y="21716"/>
                  <a:pt x="19087" y="21717"/>
                </a:cubicBezTo>
                <a:cubicBezTo>
                  <a:pt x="18613" y="21720"/>
                  <a:pt x="18168" y="21901"/>
                  <a:pt x="17829" y="22231"/>
                </a:cubicBezTo>
                <a:cubicBezTo>
                  <a:pt x="17673" y="22093"/>
                  <a:pt x="17507" y="21970"/>
                  <a:pt x="17330" y="21856"/>
                </a:cubicBezTo>
                <a:cubicBezTo>
                  <a:pt x="17477" y="21701"/>
                  <a:pt x="17649" y="21566"/>
                  <a:pt x="17833" y="21451"/>
                </a:cubicBezTo>
                <a:cubicBezTo>
                  <a:pt x="18209" y="21226"/>
                  <a:pt x="18638" y="21100"/>
                  <a:pt x="19083" y="21100"/>
                </a:cubicBezTo>
                <a:close/>
                <a:moveTo>
                  <a:pt x="34925" y="21100"/>
                </a:moveTo>
                <a:cubicBezTo>
                  <a:pt x="35616" y="21100"/>
                  <a:pt x="36273" y="21390"/>
                  <a:pt x="36735" y="21901"/>
                </a:cubicBezTo>
                <a:cubicBezTo>
                  <a:pt x="36563" y="22015"/>
                  <a:pt x="36401" y="22142"/>
                  <a:pt x="36245" y="22280"/>
                </a:cubicBezTo>
                <a:cubicBezTo>
                  <a:pt x="35902" y="21921"/>
                  <a:pt x="35424" y="21717"/>
                  <a:pt x="34925" y="21717"/>
                </a:cubicBezTo>
                <a:lnTo>
                  <a:pt x="34914" y="21717"/>
                </a:lnTo>
                <a:cubicBezTo>
                  <a:pt x="34440" y="21720"/>
                  <a:pt x="33999" y="21901"/>
                  <a:pt x="33656" y="22231"/>
                </a:cubicBezTo>
                <a:cubicBezTo>
                  <a:pt x="33500" y="22093"/>
                  <a:pt x="33332" y="21970"/>
                  <a:pt x="33157" y="21856"/>
                </a:cubicBezTo>
                <a:cubicBezTo>
                  <a:pt x="33234" y="21774"/>
                  <a:pt x="33317" y="21701"/>
                  <a:pt x="33406" y="21631"/>
                </a:cubicBezTo>
                <a:cubicBezTo>
                  <a:pt x="33831" y="21292"/>
                  <a:pt x="34362" y="21100"/>
                  <a:pt x="34910" y="21100"/>
                </a:cubicBezTo>
                <a:close/>
                <a:moveTo>
                  <a:pt x="50756" y="21100"/>
                </a:moveTo>
                <a:cubicBezTo>
                  <a:pt x="51447" y="21100"/>
                  <a:pt x="52100" y="21390"/>
                  <a:pt x="52565" y="21901"/>
                </a:cubicBezTo>
                <a:cubicBezTo>
                  <a:pt x="52390" y="22015"/>
                  <a:pt x="52226" y="22142"/>
                  <a:pt x="52075" y="22280"/>
                </a:cubicBezTo>
                <a:cubicBezTo>
                  <a:pt x="51732" y="21921"/>
                  <a:pt x="51255" y="21717"/>
                  <a:pt x="50756" y="21717"/>
                </a:cubicBezTo>
                <a:lnTo>
                  <a:pt x="50744" y="21717"/>
                </a:lnTo>
                <a:cubicBezTo>
                  <a:pt x="50271" y="21720"/>
                  <a:pt x="49825" y="21901"/>
                  <a:pt x="49487" y="22231"/>
                </a:cubicBezTo>
                <a:cubicBezTo>
                  <a:pt x="49331" y="22093"/>
                  <a:pt x="49163" y="21970"/>
                  <a:pt x="48988" y="21856"/>
                </a:cubicBezTo>
                <a:cubicBezTo>
                  <a:pt x="49441" y="21377"/>
                  <a:pt x="50079" y="21104"/>
                  <a:pt x="50740" y="21100"/>
                </a:cubicBezTo>
                <a:close/>
                <a:moveTo>
                  <a:pt x="66581" y="21100"/>
                </a:moveTo>
                <a:cubicBezTo>
                  <a:pt x="67274" y="21100"/>
                  <a:pt x="67930" y="21390"/>
                  <a:pt x="68392" y="21901"/>
                </a:cubicBezTo>
                <a:cubicBezTo>
                  <a:pt x="68221" y="22015"/>
                  <a:pt x="68057" y="22142"/>
                  <a:pt x="67902" y="22280"/>
                </a:cubicBezTo>
                <a:cubicBezTo>
                  <a:pt x="67559" y="21921"/>
                  <a:pt x="67082" y="21717"/>
                  <a:pt x="66583" y="21717"/>
                </a:cubicBezTo>
                <a:lnTo>
                  <a:pt x="66571" y="21717"/>
                </a:lnTo>
                <a:cubicBezTo>
                  <a:pt x="66268" y="21717"/>
                  <a:pt x="65979" y="21794"/>
                  <a:pt x="65717" y="21933"/>
                </a:cubicBezTo>
                <a:cubicBezTo>
                  <a:pt x="65574" y="22011"/>
                  <a:pt x="65435" y="22113"/>
                  <a:pt x="65317" y="22231"/>
                </a:cubicBezTo>
                <a:cubicBezTo>
                  <a:pt x="65157" y="22093"/>
                  <a:pt x="64990" y="21970"/>
                  <a:pt x="64814" y="21856"/>
                </a:cubicBezTo>
                <a:cubicBezTo>
                  <a:pt x="65272" y="21377"/>
                  <a:pt x="65909" y="21104"/>
                  <a:pt x="66567" y="21100"/>
                </a:cubicBezTo>
                <a:cubicBezTo>
                  <a:pt x="66572" y="21100"/>
                  <a:pt x="66576" y="21100"/>
                  <a:pt x="66581" y="21100"/>
                </a:cubicBezTo>
                <a:close/>
                <a:moveTo>
                  <a:pt x="82411" y="21100"/>
                </a:moveTo>
                <a:cubicBezTo>
                  <a:pt x="83100" y="21100"/>
                  <a:pt x="83756" y="21390"/>
                  <a:pt x="84223" y="21901"/>
                </a:cubicBezTo>
                <a:cubicBezTo>
                  <a:pt x="84047" y="22015"/>
                  <a:pt x="83884" y="22142"/>
                  <a:pt x="83733" y="22280"/>
                </a:cubicBezTo>
                <a:cubicBezTo>
                  <a:pt x="83390" y="21921"/>
                  <a:pt x="82912" y="21717"/>
                  <a:pt x="82413" y="21717"/>
                </a:cubicBezTo>
                <a:lnTo>
                  <a:pt x="82401" y="21717"/>
                </a:lnTo>
                <a:cubicBezTo>
                  <a:pt x="81927" y="21720"/>
                  <a:pt x="81482" y="21901"/>
                  <a:pt x="81143" y="22231"/>
                </a:cubicBezTo>
                <a:cubicBezTo>
                  <a:pt x="80988" y="22093"/>
                  <a:pt x="80820" y="21970"/>
                  <a:pt x="80645" y="21856"/>
                </a:cubicBezTo>
                <a:cubicBezTo>
                  <a:pt x="80809" y="21684"/>
                  <a:pt x="80996" y="21537"/>
                  <a:pt x="81201" y="21419"/>
                </a:cubicBezTo>
                <a:cubicBezTo>
                  <a:pt x="81564" y="21215"/>
                  <a:pt x="81976" y="21100"/>
                  <a:pt x="82398" y="21100"/>
                </a:cubicBezTo>
                <a:cubicBezTo>
                  <a:pt x="82402" y="21100"/>
                  <a:pt x="82407" y="21100"/>
                  <a:pt x="82411" y="21100"/>
                </a:cubicBezTo>
                <a:close/>
                <a:moveTo>
                  <a:pt x="19100" y="21786"/>
                </a:moveTo>
                <a:cubicBezTo>
                  <a:pt x="19577" y="21786"/>
                  <a:pt x="20035" y="21982"/>
                  <a:pt x="20365" y="22329"/>
                </a:cubicBezTo>
                <a:cubicBezTo>
                  <a:pt x="20235" y="22452"/>
                  <a:pt x="20116" y="22583"/>
                  <a:pt x="20001" y="22721"/>
                </a:cubicBezTo>
                <a:cubicBezTo>
                  <a:pt x="19772" y="22468"/>
                  <a:pt x="19446" y="22321"/>
                  <a:pt x="19104" y="22321"/>
                </a:cubicBezTo>
                <a:cubicBezTo>
                  <a:pt x="19100" y="22321"/>
                  <a:pt x="19095" y="22321"/>
                  <a:pt x="19091" y="22321"/>
                </a:cubicBezTo>
                <a:cubicBezTo>
                  <a:pt x="18772" y="22321"/>
                  <a:pt x="18478" y="22444"/>
                  <a:pt x="18250" y="22660"/>
                </a:cubicBezTo>
                <a:cubicBezTo>
                  <a:pt x="18135" y="22525"/>
                  <a:pt x="18013" y="22399"/>
                  <a:pt x="17882" y="22276"/>
                </a:cubicBezTo>
                <a:cubicBezTo>
                  <a:pt x="18209" y="21962"/>
                  <a:pt x="18634" y="21790"/>
                  <a:pt x="19087" y="21786"/>
                </a:cubicBezTo>
                <a:close/>
                <a:moveTo>
                  <a:pt x="34925" y="21786"/>
                </a:moveTo>
                <a:cubicBezTo>
                  <a:pt x="35404" y="21786"/>
                  <a:pt x="35865" y="21982"/>
                  <a:pt x="36196" y="22329"/>
                </a:cubicBezTo>
                <a:cubicBezTo>
                  <a:pt x="36065" y="22452"/>
                  <a:pt x="35943" y="22583"/>
                  <a:pt x="35832" y="22721"/>
                </a:cubicBezTo>
                <a:cubicBezTo>
                  <a:pt x="35599" y="22468"/>
                  <a:pt x="35277" y="22321"/>
                  <a:pt x="34931" y="22321"/>
                </a:cubicBezTo>
                <a:cubicBezTo>
                  <a:pt x="34927" y="22321"/>
                  <a:pt x="34922" y="22321"/>
                  <a:pt x="34917" y="22321"/>
                </a:cubicBezTo>
                <a:cubicBezTo>
                  <a:pt x="34603" y="22321"/>
                  <a:pt x="34305" y="22444"/>
                  <a:pt x="34080" y="22660"/>
                </a:cubicBezTo>
                <a:cubicBezTo>
                  <a:pt x="33966" y="22525"/>
                  <a:pt x="33839" y="22399"/>
                  <a:pt x="33709" y="22276"/>
                </a:cubicBezTo>
                <a:cubicBezTo>
                  <a:pt x="34035" y="21962"/>
                  <a:pt x="34460" y="21790"/>
                  <a:pt x="34917" y="21786"/>
                </a:cubicBezTo>
                <a:close/>
                <a:moveTo>
                  <a:pt x="50758" y="21786"/>
                </a:moveTo>
                <a:cubicBezTo>
                  <a:pt x="51235" y="21786"/>
                  <a:pt x="51695" y="21986"/>
                  <a:pt x="52022" y="22329"/>
                </a:cubicBezTo>
                <a:cubicBezTo>
                  <a:pt x="51892" y="22452"/>
                  <a:pt x="51773" y="22583"/>
                  <a:pt x="51659" y="22721"/>
                </a:cubicBezTo>
                <a:cubicBezTo>
                  <a:pt x="51429" y="22468"/>
                  <a:pt x="51104" y="22321"/>
                  <a:pt x="50762" y="22321"/>
                </a:cubicBezTo>
                <a:cubicBezTo>
                  <a:pt x="50757" y="22321"/>
                  <a:pt x="50753" y="22321"/>
                  <a:pt x="50748" y="22321"/>
                </a:cubicBezTo>
                <a:cubicBezTo>
                  <a:pt x="50430" y="22321"/>
                  <a:pt x="50135" y="22444"/>
                  <a:pt x="49907" y="22660"/>
                </a:cubicBezTo>
                <a:cubicBezTo>
                  <a:pt x="49792" y="22525"/>
                  <a:pt x="49670" y="22399"/>
                  <a:pt x="49539" y="22276"/>
                </a:cubicBezTo>
                <a:cubicBezTo>
                  <a:pt x="49866" y="21962"/>
                  <a:pt x="50290" y="21790"/>
                  <a:pt x="50744" y="21786"/>
                </a:cubicBezTo>
                <a:cubicBezTo>
                  <a:pt x="50749" y="21786"/>
                  <a:pt x="50753" y="21786"/>
                  <a:pt x="50758" y="21786"/>
                </a:cubicBezTo>
                <a:close/>
                <a:moveTo>
                  <a:pt x="66589" y="21786"/>
                </a:moveTo>
                <a:cubicBezTo>
                  <a:pt x="67061" y="21786"/>
                  <a:pt x="67521" y="21986"/>
                  <a:pt x="67853" y="22329"/>
                </a:cubicBezTo>
                <a:cubicBezTo>
                  <a:pt x="67723" y="22452"/>
                  <a:pt x="67600" y="22583"/>
                  <a:pt x="67489" y="22721"/>
                </a:cubicBezTo>
                <a:cubicBezTo>
                  <a:pt x="67257" y="22464"/>
                  <a:pt x="66930" y="22321"/>
                  <a:pt x="66583" y="22321"/>
                </a:cubicBezTo>
                <a:lnTo>
                  <a:pt x="66575" y="22321"/>
                </a:lnTo>
                <a:cubicBezTo>
                  <a:pt x="66260" y="22321"/>
                  <a:pt x="65962" y="22444"/>
                  <a:pt x="65738" y="22660"/>
                </a:cubicBezTo>
                <a:cubicBezTo>
                  <a:pt x="65623" y="22525"/>
                  <a:pt x="65497" y="22399"/>
                  <a:pt x="65366" y="22276"/>
                </a:cubicBezTo>
                <a:cubicBezTo>
                  <a:pt x="65631" y="22023"/>
                  <a:pt x="65958" y="21860"/>
                  <a:pt x="66313" y="21807"/>
                </a:cubicBezTo>
                <a:cubicBezTo>
                  <a:pt x="66399" y="21794"/>
                  <a:pt x="66485" y="21786"/>
                  <a:pt x="66575" y="21786"/>
                </a:cubicBezTo>
                <a:cubicBezTo>
                  <a:pt x="66579" y="21786"/>
                  <a:pt x="66584" y="21786"/>
                  <a:pt x="66589" y="21786"/>
                </a:cubicBezTo>
                <a:close/>
                <a:moveTo>
                  <a:pt x="82415" y="21786"/>
                </a:moveTo>
                <a:cubicBezTo>
                  <a:pt x="82892" y="21786"/>
                  <a:pt x="83352" y="21986"/>
                  <a:pt x="83680" y="22329"/>
                </a:cubicBezTo>
                <a:cubicBezTo>
                  <a:pt x="83549" y="22452"/>
                  <a:pt x="83431" y="22583"/>
                  <a:pt x="83316" y="22721"/>
                </a:cubicBezTo>
                <a:cubicBezTo>
                  <a:pt x="83087" y="22468"/>
                  <a:pt x="82761" y="22321"/>
                  <a:pt x="82419" y="22321"/>
                </a:cubicBezTo>
                <a:cubicBezTo>
                  <a:pt x="82414" y="22321"/>
                  <a:pt x="82410" y="22321"/>
                  <a:pt x="82405" y="22321"/>
                </a:cubicBezTo>
                <a:cubicBezTo>
                  <a:pt x="82087" y="22321"/>
                  <a:pt x="81793" y="22444"/>
                  <a:pt x="81564" y="22660"/>
                </a:cubicBezTo>
                <a:cubicBezTo>
                  <a:pt x="81450" y="22525"/>
                  <a:pt x="81327" y="22399"/>
                  <a:pt x="81197" y="22276"/>
                </a:cubicBezTo>
                <a:cubicBezTo>
                  <a:pt x="81523" y="21962"/>
                  <a:pt x="81948" y="21790"/>
                  <a:pt x="82401" y="21786"/>
                </a:cubicBezTo>
                <a:cubicBezTo>
                  <a:pt x="82406" y="21786"/>
                  <a:pt x="82411" y="21786"/>
                  <a:pt x="82415" y="21786"/>
                </a:cubicBezTo>
                <a:close/>
                <a:moveTo>
                  <a:pt x="19104" y="22391"/>
                </a:moveTo>
                <a:cubicBezTo>
                  <a:pt x="19431" y="22391"/>
                  <a:pt x="19740" y="22532"/>
                  <a:pt x="19957" y="22774"/>
                </a:cubicBezTo>
                <a:cubicBezTo>
                  <a:pt x="19707" y="23098"/>
                  <a:pt x="19507" y="23456"/>
                  <a:pt x="19364" y="23849"/>
                </a:cubicBezTo>
                <a:cubicBezTo>
                  <a:pt x="19266" y="23845"/>
                  <a:pt x="19168" y="23841"/>
                  <a:pt x="19066" y="23841"/>
                </a:cubicBezTo>
                <a:cubicBezTo>
                  <a:pt x="19021" y="23841"/>
                  <a:pt x="18977" y="23841"/>
                  <a:pt x="18932" y="23845"/>
                </a:cubicBezTo>
                <a:cubicBezTo>
                  <a:pt x="18781" y="23428"/>
                  <a:pt x="18564" y="23049"/>
                  <a:pt x="18295" y="22717"/>
                </a:cubicBezTo>
                <a:cubicBezTo>
                  <a:pt x="18511" y="22510"/>
                  <a:pt x="18789" y="22391"/>
                  <a:pt x="19091" y="22391"/>
                </a:cubicBezTo>
                <a:cubicBezTo>
                  <a:pt x="19095" y="22391"/>
                  <a:pt x="19100" y="22391"/>
                  <a:pt x="19104" y="22391"/>
                </a:cubicBezTo>
                <a:close/>
                <a:moveTo>
                  <a:pt x="34925" y="22391"/>
                </a:moveTo>
                <a:cubicBezTo>
                  <a:pt x="35257" y="22391"/>
                  <a:pt x="35567" y="22529"/>
                  <a:pt x="35788" y="22774"/>
                </a:cubicBezTo>
                <a:cubicBezTo>
                  <a:pt x="35538" y="23098"/>
                  <a:pt x="35334" y="23456"/>
                  <a:pt x="35191" y="23849"/>
                </a:cubicBezTo>
                <a:cubicBezTo>
                  <a:pt x="35093" y="23845"/>
                  <a:pt x="34995" y="23841"/>
                  <a:pt x="34897" y="23841"/>
                </a:cubicBezTo>
                <a:cubicBezTo>
                  <a:pt x="34852" y="23841"/>
                  <a:pt x="34808" y="23841"/>
                  <a:pt x="34763" y="23845"/>
                </a:cubicBezTo>
                <a:cubicBezTo>
                  <a:pt x="34607" y="23428"/>
                  <a:pt x="34391" y="23049"/>
                  <a:pt x="34125" y="22717"/>
                </a:cubicBezTo>
                <a:cubicBezTo>
                  <a:pt x="34337" y="22510"/>
                  <a:pt x="34619" y="22391"/>
                  <a:pt x="34917" y="22391"/>
                </a:cubicBezTo>
                <a:close/>
                <a:moveTo>
                  <a:pt x="50761" y="22391"/>
                </a:moveTo>
                <a:cubicBezTo>
                  <a:pt x="51088" y="22391"/>
                  <a:pt x="51396" y="22532"/>
                  <a:pt x="51614" y="22774"/>
                </a:cubicBezTo>
                <a:cubicBezTo>
                  <a:pt x="51365" y="23098"/>
                  <a:pt x="51165" y="23456"/>
                  <a:pt x="51022" y="23849"/>
                </a:cubicBezTo>
                <a:cubicBezTo>
                  <a:pt x="50932" y="23845"/>
                  <a:pt x="50842" y="23841"/>
                  <a:pt x="50748" y="23841"/>
                </a:cubicBezTo>
                <a:lnTo>
                  <a:pt x="50724" y="23841"/>
                </a:lnTo>
                <a:cubicBezTo>
                  <a:pt x="50678" y="23841"/>
                  <a:pt x="50633" y="23841"/>
                  <a:pt x="50589" y="23845"/>
                </a:cubicBezTo>
                <a:cubicBezTo>
                  <a:pt x="50437" y="23428"/>
                  <a:pt x="50222" y="23049"/>
                  <a:pt x="49952" y="22717"/>
                </a:cubicBezTo>
                <a:cubicBezTo>
                  <a:pt x="50168" y="22510"/>
                  <a:pt x="50446" y="22391"/>
                  <a:pt x="50748" y="22391"/>
                </a:cubicBezTo>
                <a:cubicBezTo>
                  <a:pt x="50753" y="22391"/>
                  <a:pt x="50757" y="22391"/>
                  <a:pt x="50761" y="22391"/>
                </a:cubicBezTo>
                <a:close/>
                <a:moveTo>
                  <a:pt x="66588" y="22391"/>
                </a:moveTo>
                <a:cubicBezTo>
                  <a:pt x="66918" y="22391"/>
                  <a:pt x="67227" y="22532"/>
                  <a:pt x="67444" y="22774"/>
                </a:cubicBezTo>
                <a:cubicBezTo>
                  <a:pt x="67195" y="23098"/>
                  <a:pt x="66991" y="23456"/>
                  <a:pt x="66848" y="23849"/>
                </a:cubicBezTo>
                <a:cubicBezTo>
                  <a:pt x="66758" y="23845"/>
                  <a:pt x="66669" y="23841"/>
                  <a:pt x="66579" y="23841"/>
                </a:cubicBezTo>
                <a:lnTo>
                  <a:pt x="66554" y="23841"/>
                </a:lnTo>
                <a:cubicBezTo>
                  <a:pt x="66509" y="23841"/>
                  <a:pt x="66464" y="23841"/>
                  <a:pt x="66420" y="23845"/>
                </a:cubicBezTo>
                <a:cubicBezTo>
                  <a:pt x="66264" y="23428"/>
                  <a:pt x="66047" y="23049"/>
                  <a:pt x="65783" y="22717"/>
                </a:cubicBezTo>
                <a:cubicBezTo>
                  <a:pt x="65994" y="22510"/>
                  <a:pt x="66277" y="22391"/>
                  <a:pt x="66575" y="22391"/>
                </a:cubicBezTo>
                <a:cubicBezTo>
                  <a:pt x="66579" y="22391"/>
                  <a:pt x="66584" y="22391"/>
                  <a:pt x="66588" y="22391"/>
                </a:cubicBezTo>
                <a:close/>
                <a:moveTo>
                  <a:pt x="82419" y="22391"/>
                </a:moveTo>
                <a:cubicBezTo>
                  <a:pt x="82744" y="22391"/>
                  <a:pt x="83053" y="22532"/>
                  <a:pt x="83271" y="22774"/>
                </a:cubicBezTo>
                <a:cubicBezTo>
                  <a:pt x="83022" y="23098"/>
                  <a:pt x="82822" y="23456"/>
                  <a:pt x="82679" y="23849"/>
                </a:cubicBezTo>
                <a:cubicBezTo>
                  <a:pt x="82589" y="23845"/>
                  <a:pt x="82499" y="23841"/>
                  <a:pt x="82405" y="23841"/>
                </a:cubicBezTo>
                <a:lnTo>
                  <a:pt x="82381" y="23841"/>
                </a:lnTo>
                <a:cubicBezTo>
                  <a:pt x="82336" y="23841"/>
                  <a:pt x="82291" y="23841"/>
                  <a:pt x="82246" y="23845"/>
                </a:cubicBezTo>
                <a:cubicBezTo>
                  <a:pt x="82095" y="23428"/>
                  <a:pt x="81878" y="23049"/>
                  <a:pt x="81608" y="22717"/>
                </a:cubicBezTo>
                <a:cubicBezTo>
                  <a:pt x="81825" y="22510"/>
                  <a:pt x="82103" y="22391"/>
                  <a:pt x="82405" y="22391"/>
                </a:cubicBezTo>
                <a:cubicBezTo>
                  <a:pt x="82410" y="22391"/>
                  <a:pt x="82414" y="22391"/>
                  <a:pt x="82419" y="22391"/>
                </a:cubicBezTo>
                <a:close/>
                <a:moveTo>
                  <a:pt x="11179" y="21100"/>
                </a:moveTo>
                <a:cubicBezTo>
                  <a:pt x="11882" y="21100"/>
                  <a:pt x="12544" y="21398"/>
                  <a:pt x="13009" y="21925"/>
                </a:cubicBezTo>
                <a:cubicBezTo>
                  <a:pt x="12331" y="22382"/>
                  <a:pt x="11797" y="23049"/>
                  <a:pt x="11503" y="23852"/>
                </a:cubicBezTo>
                <a:cubicBezTo>
                  <a:pt x="11388" y="23845"/>
                  <a:pt x="11273" y="23841"/>
                  <a:pt x="11160" y="23841"/>
                </a:cubicBezTo>
                <a:cubicBezTo>
                  <a:pt x="11094" y="23841"/>
                  <a:pt x="11028" y="23845"/>
                  <a:pt x="10964" y="23845"/>
                </a:cubicBezTo>
                <a:cubicBezTo>
                  <a:pt x="10817" y="23441"/>
                  <a:pt x="10604" y="23064"/>
                  <a:pt x="10342" y="22738"/>
                </a:cubicBezTo>
                <a:lnTo>
                  <a:pt x="10342" y="22738"/>
                </a:lnTo>
                <a:lnTo>
                  <a:pt x="10346" y="22742"/>
                </a:lnTo>
                <a:cubicBezTo>
                  <a:pt x="10567" y="22517"/>
                  <a:pt x="10857" y="22391"/>
                  <a:pt x="11172" y="22391"/>
                </a:cubicBezTo>
                <a:cubicBezTo>
                  <a:pt x="11176" y="22391"/>
                  <a:pt x="11180" y="22391"/>
                  <a:pt x="11184" y="22391"/>
                </a:cubicBezTo>
                <a:cubicBezTo>
                  <a:pt x="11519" y="22391"/>
                  <a:pt x="11840" y="22541"/>
                  <a:pt x="12058" y="22795"/>
                </a:cubicBezTo>
                <a:lnTo>
                  <a:pt x="12111" y="22750"/>
                </a:lnTo>
                <a:cubicBezTo>
                  <a:pt x="11877" y="22480"/>
                  <a:pt x="11543" y="22321"/>
                  <a:pt x="11185" y="22321"/>
                </a:cubicBezTo>
                <a:cubicBezTo>
                  <a:pt x="11180" y="22321"/>
                  <a:pt x="11176" y="22321"/>
                  <a:pt x="11172" y="22321"/>
                </a:cubicBezTo>
                <a:cubicBezTo>
                  <a:pt x="10841" y="22321"/>
                  <a:pt x="10534" y="22452"/>
                  <a:pt x="10306" y="22689"/>
                </a:cubicBezTo>
                <a:cubicBezTo>
                  <a:pt x="10191" y="22550"/>
                  <a:pt x="10069" y="22419"/>
                  <a:pt x="9938" y="22301"/>
                </a:cubicBezTo>
                <a:cubicBezTo>
                  <a:pt x="10265" y="21970"/>
                  <a:pt x="10702" y="21790"/>
                  <a:pt x="11168" y="21786"/>
                </a:cubicBezTo>
                <a:lnTo>
                  <a:pt x="11179" y="21786"/>
                </a:lnTo>
                <a:cubicBezTo>
                  <a:pt x="11666" y="21786"/>
                  <a:pt x="12135" y="21990"/>
                  <a:pt x="12470" y="22354"/>
                </a:cubicBezTo>
                <a:lnTo>
                  <a:pt x="12519" y="22305"/>
                </a:lnTo>
                <a:cubicBezTo>
                  <a:pt x="12175" y="21933"/>
                  <a:pt x="11687" y="21716"/>
                  <a:pt x="11181" y="21716"/>
                </a:cubicBezTo>
                <a:cubicBezTo>
                  <a:pt x="11177" y="21716"/>
                  <a:pt x="11172" y="21716"/>
                  <a:pt x="11168" y="21717"/>
                </a:cubicBezTo>
                <a:cubicBezTo>
                  <a:pt x="10681" y="21720"/>
                  <a:pt x="10229" y="21909"/>
                  <a:pt x="9885" y="22252"/>
                </a:cubicBezTo>
                <a:cubicBezTo>
                  <a:pt x="9730" y="22113"/>
                  <a:pt x="9567" y="21990"/>
                  <a:pt x="9390" y="21876"/>
                </a:cubicBezTo>
                <a:cubicBezTo>
                  <a:pt x="9848" y="21386"/>
                  <a:pt x="10493" y="21104"/>
                  <a:pt x="11164" y="21100"/>
                </a:cubicBezTo>
                <a:close/>
                <a:moveTo>
                  <a:pt x="27006" y="21100"/>
                </a:moveTo>
                <a:cubicBezTo>
                  <a:pt x="27709" y="21100"/>
                  <a:pt x="28374" y="21398"/>
                  <a:pt x="28836" y="21925"/>
                </a:cubicBezTo>
                <a:cubicBezTo>
                  <a:pt x="28158" y="22382"/>
                  <a:pt x="27623" y="23053"/>
                  <a:pt x="27333" y="23852"/>
                </a:cubicBezTo>
                <a:cubicBezTo>
                  <a:pt x="27219" y="23845"/>
                  <a:pt x="27104" y="23841"/>
                  <a:pt x="26985" y="23841"/>
                </a:cubicBezTo>
                <a:cubicBezTo>
                  <a:pt x="26921" y="23841"/>
                  <a:pt x="26855" y="23845"/>
                  <a:pt x="26794" y="23845"/>
                </a:cubicBezTo>
                <a:cubicBezTo>
                  <a:pt x="26642" y="23441"/>
                  <a:pt x="26435" y="23064"/>
                  <a:pt x="26173" y="22738"/>
                </a:cubicBezTo>
                <a:lnTo>
                  <a:pt x="26173" y="22738"/>
                </a:lnTo>
                <a:lnTo>
                  <a:pt x="26177" y="22742"/>
                </a:lnTo>
                <a:cubicBezTo>
                  <a:pt x="26393" y="22517"/>
                  <a:pt x="26688" y="22391"/>
                  <a:pt x="26998" y="22391"/>
                </a:cubicBezTo>
                <a:cubicBezTo>
                  <a:pt x="27003" y="22391"/>
                  <a:pt x="27007" y="22391"/>
                  <a:pt x="27011" y="22391"/>
                </a:cubicBezTo>
                <a:cubicBezTo>
                  <a:pt x="27349" y="22391"/>
                  <a:pt x="27667" y="22541"/>
                  <a:pt x="27884" y="22795"/>
                </a:cubicBezTo>
                <a:lnTo>
                  <a:pt x="27937" y="22750"/>
                </a:lnTo>
                <a:cubicBezTo>
                  <a:pt x="27708" y="22480"/>
                  <a:pt x="27370" y="22321"/>
                  <a:pt x="27011" y="22321"/>
                </a:cubicBezTo>
                <a:cubicBezTo>
                  <a:pt x="27007" y="22321"/>
                  <a:pt x="27003" y="22321"/>
                  <a:pt x="26998" y="22321"/>
                </a:cubicBezTo>
                <a:cubicBezTo>
                  <a:pt x="26672" y="22321"/>
                  <a:pt x="26361" y="22452"/>
                  <a:pt x="26133" y="22689"/>
                </a:cubicBezTo>
                <a:cubicBezTo>
                  <a:pt x="26018" y="22550"/>
                  <a:pt x="25895" y="22423"/>
                  <a:pt x="25765" y="22301"/>
                </a:cubicBezTo>
                <a:cubicBezTo>
                  <a:pt x="26095" y="21970"/>
                  <a:pt x="26533" y="21790"/>
                  <a:pt x="26994" y="21786"/>
                </a:cubicBezTo>
                <a:cubicBezTo>
                  <a:pt x="26999" y="21786"/>
                  <a:pt x="27003" y="21786"/>
                  <a:pt x="27008" y="21786"/>
                </a:cubicBezTo>
                <a:cubicBezTo>
                  <a:pt x="27497" y="21786"/>
                  <a:pt x="27965" y="21993"/>
                  <a:pt x="28297" y="22354"/>
                </a:cubicBezTo>
                <a:lnTo>
                  <a:pt x="28350" y="22305"/>
                </a:lnTo>
                <a:cubicBezTo>
                  <a:pt x="28003" y="21929"/>
                  <a:pt x="27509" y="21717"/>
                  <a:pt x="26994" y="21717"/>
                </a:cubicBezTo>
                <a:cubicBezTo>
                  <a:pt x="26512" y="21720"/>
                  <a:pt x="26054" y="21909"/>
                  <a:pt x="25716" y="22252"/>
                </a:cubicBezTo>
                <a:cubicBezTo>
                  <a:pt x="25560" y="22113"/>
                  <a:pt x="25393" y="21990"/>
                  <a:pt x="25221" y="21876"/>
                </a:cubicBezTo>
                <a:cubicBezTo>
                  <a:pt x="25675" y="21386"/>
                  <a:pt x="26320" y="21104"/>
                  <a:pt x="26990" y="21100"/>
                </a:cubicBezTo>
                <a:close/>
                <a:moveTo>
                  <a:pt x="42837" y="21100"/>
                </a:moveTo>
                <a:cubicBezTo>
                  <a:pt x="43540" y="21100"/>
                  <a:pt x="44201" y="21398"/>
                  <a:pt x="44667" y="21925"/>
                </a:cubicBezTo>
                <a:cubicBezTo>
                  <a:pt x="43988" y="22382"/>
                  <a:pt x="43453" y="23053"/>
                  <a:pt x="43159" y="23852"/>
                </a:cubicBezTo>
                <a:cubicBezTo>
                  <a:pt x="43045" y="23845"/>
                  <a:pt x="42931" y="23841"/>
                  <a:pt x="42816" y="23841"/>
                </a:cubicBezTo>
                <a:cubicBezTo>
                  <a:pt x="42751" y="23841"/>
                  <a:pt x="42686" y="23845"/>
                  <a:pt x="42620" y="23845"/>
                </a:cubicBezTo>
                <a:cubicBezTo>
                  <a:pt x="42473" y="23441"/>
                  <a:pt x="42261" y="23068"/>
                  <a:pt x="42004" y="22742"/>
                </a:cubicBezTo>
                <a:cubicBezTo>
                  <a:pt x="42224" y="22517"/>
                  <a:pt x="42514" y="22391"/>
                  <a:pt x="42829" y="22391"/>
                </a:cubicBezTo>
                <a:cubicBezTo>
                  <a:pt x="42833" y="22391"/>
                  <a:pt x="42837" y="22391"/>
                  <a:pt x="42842" y="22391"/>
                </a:cubicBezTo>
                <a:cubicBezTo>
                  <a:pt x="43176" y="22391"/>
                  <a:pt x="43497" y="22541"/>
                  <a:pt x="43715" y="22795"/>
                </a:cubicBezTo>
                <a:lnTo>
                  <a:pt x="43768" y="22750"/>
                </a:lnTo>
                <a:cubicBezTo>
                  <a:pt x="43535" y="22480"/>
                  <a:pt x="43201" y="22321"/>
                  <a:pt x="42842" y="22321"/>
                </a:cubicBezTo>
                <a:cubicBezTo>
                  <a:pt x="42838" y="22321"/>
                  <a:pt x="42833" y="22321"/>
                  <a:pt x="42829" y="22321"/>
                </a:cubicBezTo>
                <a:cubicBezTo>
                  <a:pt x="42498" y="22321"/>
                  <a:pt x="42192" y="22452"/>
                  <a:pt x="41963" y="22689"/>
                </a:cubicBezTo>
                <a:cubicBezTo>
                  <a:pt x="41849" y="22550"/>
                  <a:pt x="41726" y="22419"/>
                  <a:pt x="41596" y="22301"/>
                </a:cubicBezTo>
                <a:cubicBezTo>
                  <a:pt x="41922" y="21970"/>
                  <a:pt x="42359" y="21790"/>
                  <a:pt x="42825" y="21786"/>
                </a:cubicBezTo>
                <a:cubicBezTo>
                  <a:pt x="42829" y="21786"/>
                  <a:pt x="42834" y="21786"/>
                  <a:pt x="42839" y="21786"/>
                </a:cubicBezTo>
                <a:cubicBezTo>
                  <a:pt x="43324" y="21786"/>
                  <a:pt x="43796" y="21993"/>
                  <a:pt x="44128" y="22354"/>
                </a:cubicBezTo>
                <a:lnTo>
                  <a:pt x="44177" y="22305"/>
                </a:lnTo>
                <a:cubicBezTo>
                  <a:pt x="43834" y="21929"/>
                  <a:pt x="43343" y="21717"/>
                  <a:pt x="42837" y="21717"/>
                </a:cubicBezTo>
                <a:lnTo>
                  <a:pt x="42825" y="21717"/>
                </a:lnTo>
                <a:cubicBezTo>
                  <a:pt x="42339" y="21720"/>
                  <a:pt x="41885" y="21909"/>
                  <a:pt x="41542" y="22252"/>
                </a:cubicBezTo>
                <a:cubicBezTo>
                  <a:pt x="41387" y="22113"/>
                  <a:pt x="41223" y="21986"/>
                  <a:pt x="41048" y="21876"/>
                </a:cubicBezTo>
                <a:cubicBezTo>
                  <a:pt x="41506" y="21386"/>
                  <a:pt x="42151" y="21104"/>
                  <a:pt x="42821" y="21100"/>
                </a:cubicBezTo>
                <a:close/>
                <a:moveTo>
                  <a:pt x="58663" y="21100"/>
                </a:moveTo>
                <a:cubicBezTo>
                  <a:pt x="59366" y="21100"/>
                  <a:pt x="60032" y="21398"/>
                  <a:pt x="60493" y="21925"/>
                </a:cubicBezTo>
                <a:cubicBezTo>
                  <a:pt x="59815" y="22382"/>
                  <a:pt x="59280" y="23053"/>
                  <a:pt x="58990" y="23852"/>
                </a:cubicBezTo>
                <a:cubicBezTo>
                  <a:pt x="58884" y="23845"/>
                  <a:pt x="58778" y="23841"/>
                  <a:pt x="58671" y="23841"/>
                </a:cubicBezTo>
                <a:lnTo>
                  <a:pt x="58643" y="23841"/>
                </a:lnTo>
                <a:cubicBezTo>
                  <a:pt x="58578" y="23841"/>
                  <a:pt x="58512" y="23845"/>
                  <a:pt x="58451" y="23845"/>
                </a:cubicBezTo>
                <a:cubicBezTo>
                  <a:pt x="58300" y="23441"/>
                  <a:pt x="58092" y="23064"/>
                  <a:pt x="57830" y="22738"/>
                </a:cubicBezTo>
                <a:lnTo>
                  <a:pt x="57830" y="22738"/>
                </a:lnTo>
                <a:lnTo>
                  <a:pt x="57834" y="22742"/>
                </a:lnTo>
                <a:cubicBezTo>
                  <a:pt x="58051" y="22517"/>
                  <a:pt x="58345" y="22391"/>
                  <a:pt x="58656" y="22391"/>
                </a:cubicBezTo>
                <a:cubicBezTo>
                  <a:pt x="58660" y="22391"/>
                  <a:pt x="58664" y="22391"/>
                  <a:pt x="58669" y="22391"/>
                </a:cubicBezTo>
                <a:cubicBezTo>
                  <a:pt x="59007" y="22391"/>
                  <a:pt x="59324" y="22541"/>
                  <a:pt x="59542" y="22795"/>
                </a:cubicBezTo>
                <a:lnTo>
                  <a:pt x="59595" y="22750"/>
                </a:lnTo>
                <a:cubicBezTo>
                  <a:pt x="59365" y="22480"/>
                  <a:pt x="59027" y="22321"/>
                  <a:pt x="58669" y="22321"/>
                </a:cubicBezTo>
                <a:cubicBezTo>
                  <a:pt x="58664" y="22321"/>
                  <a:pt x="58660" y="22321"/>
                  <a:pt x="58656" y="22321"/>
                </a:cubicBezTo>
                <a:cubicBezTo>
                  <a:pt x="58328" y="22321"/>
                  <a:pt x="58018" y="22452"/>
                  <a:pt x="57789" y="22689"/>
                </a:cubicBezTo>
                <a:cubicBezTo>
                  <a:pt x="57675" y="22550"/>
                  <a:pt x="57553" y="22419"/>
                  <a:pt x="57421" y="22301"/>
                </a:cubicBezTo>
                <a:cubicBezTo>
                  <a:pt x="57753" y="21970"/>
                  <a:pt x="58190" y="21790"/>
                  <a:pt x="58656" y="21786"/>
                </a:cubicBezTo>
                <a:cubicBezTo>
                  <a:pt x="58660" y="21786"/>
                  <a:pt x="58665" y="21786"/>
                  <a:pt x="58669" y="21786"/>
                </a:cubicBezTo>
                <a:cubicBezTo>
                  <a:pt x="59154" y="21786"/>
                  <a:pt x="59622" y="21993"/>
                  <a:pt x="59954" y="22354"/>
                </a:cubicBezTo>
                <a:lnTo>
                  <a:pt x="60007" y="22305"/>
                </a:lnTo>
                <a:cubicBezTo>
                  <a:pt x="59660" y="21929"/>
                  <a:pt x="59174" y="21717"/>
                  <a:pt x="58663" y="21717"/>
                </a:cubicBezTo>
                <a:lnTo>
                  <a:pt x="58652" y="21717"/>
                </a:lnTo>
                <a:cubicBezTo>
                  <a:pt x="58169" y="21720"/>
                  <a:pt x="57712" y="21909"/>
                  <a:pt x="57372" y="22252"/>
                </a:cubicBezTo>
                <a:cubicBezTo>
                  <a:pt x="57218" y="22113"/>
                  <a:pt x="57050" y="21990"/>
                  <a:pt x="56878" y="21876"/>
                </a:cubicBezTo>
                <a:cubicBezTo>
                  <a:pt x="57332" y="21386"/>
                  <a:pt x="57977" y="21104"/>
                  <a:pt x="58647" y="21100"/>
                </a:cubicBezTo>
                <a:close/>
                <a:moveTo>
                  <a:pt x="74494" y="21100"/>
                </a:moveTo>
                <a:cubicBezTo>
                  <a:pt x="75197" y="21100"/>
                  <a:pt x="75858" y="21398"/>
                  <a:pt x="76324" y="21925"/>
                </a:cubicBezTo>
                <a:cubicBezTo>
                  <a:pt x="75646" y="22382"/>
                  <a:pt x="75111" y="23053"/>
                  <a:pt x="74816" y="23852"/>
                </a:cubicBezTo>
                <a:cubicBezTo>
                  <a:pt x="74715" y="23845"/>
                  <a:pt x="74605" y="23841"/>
                  <a:pt x="74498" y="23841"/>
                </a:cubicBezTo>
                <a:lnTo>
                  <a:pt x="74473" y="23841"/>
                </a:lnTo>
                <a:cubicBezTo>
                  <a:pt x="74409" y="23841"/>
                  <a:pt x="74343" y="23845"/>
                  <a:pt x="74277" y="23845"/>
                </a:cubicBezTo>
                <a:cubicBezTo>
                  <a:pt x="74130" y="23441"/>
                  <a:pt x="73919" y="23068"/>
                  <a:pt x="73657" y="22738"/>
                </a:cubicBezTo>
                <a:lnTo>
                  <a:pt x="73657" y="22738"/>
                </a:lnTo>
                <a:lnTo>
                  <a:pt x="73661" y="22742"/>
                </a:lnTo>
                <a:cubicBezTo>
                  <a:pt x="73881" y="22517"/>
                  <a:pt x="74172" y="22391"/>
                  <a:pt x="74486" y="22391"/>
                </a:cubicBezTo>
                <a:cubicBezTo>
                  <a:pt x="74491" y="22391"/>
                  <a:pt x="74495" y="22391"/>
                  <a:pt x="74499" y="22391"/>
                </a:cubicBezTo>
                <a:cubicBezTo>
                  <a:pt x="74837" y="22391"/>
                  <a:pt x="75155" y="22541"/>
                  <a:pt x="75372" y="22795"/>
                </a:cubicBezTo>
                <a:lnTo>
                  <a:pt x="75425" y="22750"/>
                </a:lnTo>
                <a:cubicBezTo>
                  <a:pt x="75191" y="22480"/>
                  <a:pt x="74858" y="22321"/>
                  <a:pt x="74499" y="22321"/>
                </a:cubicBezTo>
                <a:cubicBezTo>
                  <a:pt x="74495" y="22321"/>
                  <a:pt x="74491" y="22321"/>
                  <a:pt x="74486" y="22321"/>
                </a:cubicBezTo>
                <a:cubicBezTo>
                  <a:pt x="74155" y="22321"/>
                  <a:pt x="73849" y="22452"/>
                  <a:pt x="73620" y="22689"/>
                </a:cubicBezTo>
                <a:cubicBezTo>
                  <a:pt x="73506" y="22550"/>
                  <a:pt x="73383" y="22419"/>
                  <a:pt x="73252" y="22301"/>
                </a:cubicBezTo>
                <a:cubicBezTo>
                  <a:pt x="73579" y="21970"/>
                  <a:pt x="74017" y="21790"/>
                  <a:pt x="74482" y="21786"/>
                </a:cubicBezTo>
                <a:cubicBezTo>
                  <a:pt x="74487" y="21786"/>
                  <a:pt x="74491" y="21786"/>
                  <a:pt x="74496" y="21786"/>
                </a:cubicBezTo>
                <a:cubicBezTo>
                  <a:pt x="74985" y="21786"/>
                  <a:pt x="75453" y="21993"/>
                  <a:pt x="75785" y="22354"/>
                </a:cubicBezTo>
                <a:lnTo>
                  <a:pt x="75834" y="22305"/>
                </a:lnTo>
                <a:cubicBezTo>
                  <a:pt x="75491" y="21929"/>
                  <a:pt x="75001" y="21717"/>
                  <a:pt x="74494" y="21717"/>
                </a:cubicBezTo>
                <a:lnTo>
                  <a:pt x="74482" y="21717"/>
                </a:lnTo>
                <a:cubicBezTo>
                  <a:pt x="73996" y="21720"/>
                  <a:pt x="73542" y="21909"/>
                  <a:pt x="73199" y="22252"/>
                </a:cubicBezTo>
                <a:cubicBezTo>
                  <a:pt x="73044" y="22113"/>
                  <a:pt x="72881" y="21990"/>
                  <a:pt x="72705" y="21876"/>
                </a:cubicBezTo>
                <a:cubicBezTo>
                  <a:pt x="73163" y="21386"/>
                  <a:pt x="73808" y="21104"/>
                  <a:pt x="74477" y="21100"/>
                </a:cubicBezTo>
                <a:close/>
                <a:moveTo>
                  <a:pt x="90321" y="21100"/>
                </a:moveTo>
                <a:cubicBezTo>
                  <a:pt x="91024" y="21100"/>
                  <a:pt x="91689" y="21398"/>
                  <a:pt x="92151" y="21925"/>
                </a:cubicBezTo>
                <a:cubicBezTo>
                  <a:pt x="91472" y="22382"/>
                  <a:pt x="90937" y="23053"/>
                  <a:pt x="90647" y="23852"/>
                </a:cubicBezTo>
                <a:cubicBezTo>
                  <a:pt x="90541" y="23845"/>
                  <a:pt x="90435" y="23841"/>
                  <a:pt x="90329" y="23841"/>
                </a:cubicBezTo>
                <a:lnTo>
                  <a:pt x="90300" y="23841"/>
                </a:lnTo>
                <a:cubicBezTo>
                  <a:pt x="90234" y="23841"/>
                  <a:pt x="90170" y="23845"/>
                  <a:pt x="90108" y="23845"/>
                </a:cubicBezTo>
                <a:cubicBezTo>
                  <a:pt x="89957" y="23436"/>
                  <a:pt x="89744" y="23064"/>
                  <a:pt x="89484" y="22738"/>
                </a:cubicBezTo>
                <a:lnTo>
                  <a:pt x="89484" y="22738"/>
                </a:lnTo>
                <a:lnTo>
                  <a:pt x="89491" y="22742"/>
                </a:lnTo>
                <a:cubicBezTo>
                  <a:pt x="89708" y="22517"/>
                  <a:pt x="90002" y="22391"/>
                  <a:pt x="90313" y="22391"/>
                </a:cubicBezTo>
                <a:cubicBezTo>
                  <a:pt x="90317" y="22391"/>
                  <a:pt x="90322" y="22391"/>
                  <a:pt x="90326" y="22391"/>
                </a:cubicBezTo>
                <a:cubicBezTo>
                  <a:pt x="90664" y="22391"/>
                  <a:pt x="90981" y="22541"/>
                  <a:pt x="91199" y="22795"/>
                </a:cubicBezTo>
                <a:lnTo>
                  <a:pt x="91252" y="22750"/>
                </a:lnTo>
                <a:cubicBezTo>
                  <a:pt x="91019" y="22476"/>
                  <a:pt x="90680" y="22321"/>
                  <a:pt x="90321" y="22321"/>
                </a:cubicBezTo>
                <a:lnTo>
                  <a:pt x="90313" y="22321"/>
                </a:lnTo>
                <a:cubicBezTo>
                  <a:pt x="89985" y="22321"/>
                  <a:pt x="89676" y="22452"/>
                  <a:pt x="89446" y="22689"/>
                </a:cubicBezTo>
                <a:cubicBezTo>
                  <a:pt x="89333" y="22550"/>
                  <a:pt x="89210" y="22423"/>
                  <a:pt x="89079" y="22301"/>
                </a:cubicBezTo>
                <a:cubicBezTo>
                  <a:pt x="89410" y="21974"/>
                  <a:pt x="89847" y="21790"/>
                  <a:pt x="90313" y="21786"/>
                </a:cubicBezTo>
                <a:cubicBezTo>
                  <a:pt x="90317" y="21786"/>
                  <a:pt x="90322" y="21786"/>
                  <a:pt x="90326" y="21786"/>
                </a:cubicBezTo>
                <a:cubicBezTo>
                  <a:pt x="90812" y="21786"/>
                  <a:pt x="91280" y="21993"/>
                  <a:pt x="91612" y="22354"/>
                </a:cubicBezTo>
                <a:lnTo>
                  <a:pt x="91665" y="22305"/>
                </a:lnTo>
                <a:cubicBezTo>
                  <a:pt x="91318" y="21929"/>
                  <a:pt x="90831" y="21717"/>
                  <a:pt x="90321" y="21717"/>
                </a:cubicBezTo>
                <a:lnTo>
                  <a:pt x="90308" y="21717"/>
                </a:lnTo>
                <a:cubicBezTo>
                  <a:pt x="89827" y="21720"/>
                  <a:pt x="89369" y="21909"/>
                  <a:pt x="89030" y="22252"/>
                </a:cubicBezTo>
                <a:cubicBezTo>
                  <a:pt x="88875" y="22113"/>
                  <a:pt x="88707" y="21990"/>
                  <a:pt x="88532" y="21876"/>
                </a:cubicBezTo>
                <a:cubicBezTo>
                  <a:pt x="88990" y="21386"/>
                  <a:pt x="89635" y="21104"/>
                  <a:pt x="90304" y="21100"/>
                </a:cubicBezTo>
                <a:close/>
                <a:moveTo>
                  <a:pt x="7251" y="21317"/>
                </a:moveTo>
                <a:cubicBezTo>
                  <a:pt x="8876" y="21317"/>
                  <a:pt x="10327" y="22329"/>
                  <a:pt x="10890" y="23852"/>
                </a:cubicBezTo>
                <a:cubicBezTo>
                  <a:pt x="10670" y="23869"/>
                  <a:pt x="10457" y="23901"/>
                  <a:pt x="10244" y="23955"/>
                </a:cubicBezTo>
                <a:cubicBezTo>
                  <a:pt x="9745" y="22752"/>
                  <a:pt x="8549" y="21954"/>
                  <a:pt x="7249" y="21954"/>
                </a:cubicBezTo>
                <a:cubicBezTo>
                  <a:pt x="7243" y="21954"/>
                  <a:pt x="7236" y="21954"/>
                  <a:pt x="7230" y="21954"/>
                </a:cubicBezTo>
                <a:cubicBezTo>
                  <a:pt x="5911" y="21962"/>
                  <a:pt x="4751" y="22750"/>
                  <a:pt x="4253" y="23967"/>
                </a:cubicBezTo>
                <a:cubicBezTo>
                  <a:pt x="4040" y="23910"/>
                  <a:pt x="3828" y="23873"/>
                  <a:pt x="3607" y="23852"/>
                </a:cubicBezTo>
                <a:cubicBezTo>
                  <a:pt x="4167" y="22346"/>
                  <a:pt x="5613" y="21328"/>
                  <a:pt x="7226" y="21317"/>
                </a:cubicBezTo>
                <a:close/>
                <a:moveTo>
                  <a:pt x="23072" y="21317"/>
                </a:moveTo>
                <a:cubicBezTo>
                  <a:pt x="24702" y="21317"/>
                  <a:pt x="26154" y="22327"/>
                  <a:pt x="26721" y="23852"/>
                </a:cubicBezTo>
                <a:cubicBezTo>
                  <a:pt x="26500" y="23869"/>
                  <a:pt x="26284" y="23901"/>
                  <a:pt x="26075" y="23955"/>
                </a:cubicBezTo>
                <a:cubicBezTo>
                  <a:pt x="25575" y="22752"/>
                  <a:pt x="24384" y="21954"/>
                  <a:pt x="23076" y="21954"/>
                </a:cubicBezTo>
                <a:cubicBezTo>
                  <a:pt x="23070" y="21954"/>
                  <a:pt x="23063" y="21954"/>
                  <a:pt x="23057" y="21954"/>
                </a:cubicBezTo>
                <a:cubicBezTo>
                  <a:pt x="21741" y="21962"/>
                  <a:pt x="20578" y="22750"/>
                  <a:pt x="20080" y="23967"/>
                </a:cubicBezTo>
                <a:cubicBezTo>
                  <a:pt x="19871" y="23910"/>
                  <a:pt x="19654" y="23873"/>
                  <a:pt x="19438" y="23852"/>
                </a:cubicBezTo>
                <a:cubicBezTo>
                  <a:pt x="19994" y="22346"/>
                  <a:pt x="21443" y="21328"/>
                  <a:pt x="23053" y="21317"/>
                </a:cubicBezTo>
                <a:cubicBezTo>
                  <a:pt x="23059" y="21317"/>
                  <a:pt x="23065" y="21317"/>
                  <a:pt x="23072" y="21317"/>
                </a:cubicBezTo>
                <a:close/>
                <a:moveTo>
                  <a:pt x="38902" y="21317"/>
                </a:moveTo>
                <a:cubicBezTo>
                  <a:pt x="40533" y="21317"/>
                  <a:pt x="41985" y="22327"/>
                  <a:pt x="42547" y="23852"/>
                </a:cubicBezTo>
                <a:cubicBezTo>
                  <a:pt x="42326" y="23869"/>
                  <a:pt x="42114" y="23901"/>
                  <a:pt x="41902" y="23955"/>
                </a:cubicBezTo>
                <a:cubicBezTo>
                  <a:pt x="41404" y="22755"/>
                  <a:pt x="40211" y="21954"/>
                  <a:pt x="38908" y="21954"/>
                </a:cubicBezTo>
                <a:lnTo>
                  <a:pt x="38887" y="21954"/>
                </a:lnTo>
                <a:cubicBezTo>
                  <a:pt x="37568" y="21962"/>
                  <a:pt x="36408" y="22750"/>
                  <a:pt x="35910" y="23967"/>
                </a:cubicBezTo>
                <a:cubicBezTo>
                  <a:pt x="35698" y="23910"/>
                  <a:pt x="35485" y="23873"/>
                  <a:pt x="35264" y="23857"/>
                </a:cubicBezTo>
                <a:cubicBezTo>
                  <a:pt x="35824" y="22346"/>
                  <a:pt x="37270" y="21328"/>
                  <a:pt x="38883" y="21317"/>
                </a:cubicBezTo>
                <a:cubicBezTo>
                  <a:pt x="38890" y="21317"/>
                  <a:pt x="38896" y="21317"/>
                  <a:pt x="38902" y="21317"/>
                </a:cubicBezTo>
                <a:close/>
                <a:moveTo>
                  <a:pt x="54735" y="21317"/>
                </a:moveTo>
                <a:cubicBezTo>
                  <a:pt x="56364" y="21317"/>
                  <a:pt x="57814" y="22329"/>
                  <a:pt x="58377" y="23852"/>
                </a:cubicBezTo>
                <a:cubicBezTo>
                  <a:pt x="58157" y="23869"/>
                  <a:pt x="57941" y="23901"/>
                  <a:pt x="57732" y="23955"/>
                </a:cubicBezTo>
                <a:cubicBezTo>
                  <a:pt x="57232" y="22749"/>
                  <a:pt x="56031" y="21954"/>
                  <a:pt x="54724" y="21954"/>
                </a:cubicBezTo>
                <a:cubicBezTo>
                  <a:pt x="54720" y="21954"/>
                  <a:pt x="54717" y="21954"/>
                  <a:pt x="54714" y="21954"/>
                </a:cubicBezTo>
                <a:cubicBezTo>
                  <a:pt x="53399" y="21962"/>
                  <a:pt x="52235" y="22750"/>
                  <a:pt x="51736" y="23967"/>
                </a:cubicBezTo>
                <a:cubicBezTo>
                  <a:pt x="51528" y="23910"/>
                  <a:pt x="51312" y="23873"/>
                  <a:pt x="51095" y="23857"/>
                </a:cubicBezTo>
                <a:cubicBezTo>
                  <a:pt x="51651" y="22346"/>
                  <a:pt x="53101" y="21328"/>
                  <a:pt x="54710" y="21317"/>
                </a:cubicBezTo>
                <a:close/>
                <a:moveTo>
                  <a:pt x="70565" y="21317"/>
                </a:moveTo>
                <a:cubicBezTo>
                  <a:pt x="72190" y="21317"/>
                  <a:pt x="73644" y="22329"/>
                  <a:pt x="74204" y="23852"/>
                </a:cubicBezTo>
                <a:cubicBezTo>
                  <a:pt x="73987" y="23869"/>
                  <a:pt x="73772" y="23901"/>
                  <a:pt x="73559" y="23955"/>
                </a:cubicBezTo>
                <a:cubicBezTo>
                  <a:pt x="73058" y="22752"/>
                  <a:pt x="71867" y="21954"/>
                  <a:pt x="70564" y="21954"/>
                </a:cubicBezTo>
                <a:cubicBezTo>
                  <a:pt x="70557" y="21954"/>
                  <a:pt x="70551" y="21954"/>
                  <a:pt x="70545" y="21954"/>
                </a:cubicBezTo>
                <a:cubicBezTo>
                  <a:pt x="69225" y="21962"/>
                  <a:pt x="68066" y="22750"/>
                  <a:pt x="67567" y="23967"/>
                </a:cubicBezTo>
                <a:cubicBezTo>
                  <a:pt x="67355" y="23910"/>
                  <a:pt x="67142" y="23873"/>
                  <a:pt x="66922" y="23857"/>
                </a:cubicBezTo>
                <a:cubicBezTo>
                  <a:pt x="67481" y="22346"/>
                  <a:pt x="68927" y="21328"/>
                  <a:pt x="70541" y="21317"/>
                </a:cubicBezTo>
                <a:close/>
                <a:moveTo>
                  <a:pt x="86396" y="21317"/>
                </a:moveTo>
                <a:cubicBezTo>
                  <a:pt x="88021" y="21317"/>
                  <a:pt x="89471" y="22329"/>
                  <a:pt x="90034" y="23852"/>
                </a:cubicBezTo>
                <a:cubicBezTo>
                  <a:pt x="89814" y="23869"/>
                  <a:pt x="89597" y="23901"/>
                  <a:pt x="89389" y="23955"/>
                </a:cubicBezTo>
                <a:cubicBezTo>
                  <a:pt x="88889" y="22752"/>
                  <a:pt x="87694" y="21954"/>
                  <a:pt x="86390" y="21954"/>
                </a:cubicBezTo>
                <a:cubicBezTo>
                  <a:pt x="86384" y="21954"/>
                  <a:pt x="86378" y="21954"/>
                  <a:pt x="86371" y="21954"/>
                </a:cubicBezTo>
                <a:cubicBezTo>
                  <a:pt x="85056" y="21962"/>
                  <a:pt x="83892" y="22750"/>
                  <a:pt x="83393" y="23967"/>
                </a:cubicBezTo>
                <a:cubicBezTo>
                  <a:pt x="83186" y="23910"/>
                  <a:pt x="82969" y="23873"/>
                  <a:pt x="82752" y="23857"/>
                </a:cubicBezTo>
                <a:cubicBezTo>
                  <a:pt x="83308" y="22346"/>
                  <a:pt x="84758" y="21328"/>
                  <a:pt x="86371" y="21317"/>
                </a:cubicBezTo>
                <a:close/>
                <a:moveTo>
                  <a:pt x="7251" y="22027"/>
                </a:moveTo>
                <a:cubicBezTo>
                  <a:pt x="8521" y="22027"/>
                  <a:pt x="9685" y="22804"/>
                  <a:pt x="10175" y="23971"/>
                </a:cubicBezTo>
                <a:cubicBezTo>
                  <a:pt x="9963" y="24029"/>
                  <a:pt x="9754" y="24102"/>
                  <a:pt x="9554" y="24192"/>
                </a:cubicBezTo>
                <a:cubicBezTo>
                  <a:pt x="9154" y="23273"/>
                  <a:pt x="8259" y="22685"/>
                  <a:pt x="7251" y="22685"/>
                </a:cubicBezTo>
                <a:lnTo>
                  <a:pt x="7234" y="22685"/>
                </a:lnTo>
                <a:cubicBezTo>
                  <a:pt x="6229" y="22689"/>
                  <a:pt x="5331" y="23289"/>
                  <a:pt x="4939" y="24212"/>
                </a:cubicBezTo>
                <a:cubicBezTo>
                  <a:pt x="4739" y="24118"/>
                  <a:pt x="4531" y="24041"/>
                  <a:pt x="4318" y="23984"/>
                </a:cubicBezTo>
                <a:cubicBezTo>
                  <a:pt x="4808" y="22799"/>
                  <a:pt x="5944" y="22035"/>
                  <a:pt x="7230" y="22027"/>
                </a:cubicBezTo>
                <a:close/>
                <a:moveTo>
                  <a:pt x="23077" y="22027"/>
                </a:moveTo>
                <a:cubicBezTo>
                  <a:pt x="24352" y="22027"/>
                  <a:pt x="25515" y="22804"/>
                  <a:pt x="26005" y="23971"/>
                </a:cubicBezTo>
                <a:cubicBezTo>
                  <a:pt x="25790" y="24029"/>
                  <a:pt x="25581" y="24102"/>
                  <a:pt x="25381" y="24192"/>
                </a:cubicBezTo>
                <a:cubicBezTo>
                  <a:pt x="24981" y="23273"/>
                  <a:pt x="24086" y="22685"/>
                  <a:pt x="23081" y="22685"/>
                </a:cubicBezTo>
                <a:lnTo>
                  <a:pt x="23065" y="22685"/>
                </a:lnTo>
                <a:cubicBezTo>
                  <a:pt x="22056" y="22689"/>
                  <a:pt x="21162" y="23289"/>
                  <a:pt x="20766" y="24212"/>
                </a:cubicBezTo>
                <a:cubicBezTo>
                  <a:pt x="20570" y="24118"/>
                  <a:pt x="20361" y="24041"/>
                  <a:pt x="20148" y="23984"/>
                </a:cubicBezTo>
                <a:cubicBezTo>
                  <a:pt x="20639" y="22799"/>
                  <a:pt x="21775" y="22035"/>
                  <a:pt x="23061" y="22027"/>
                </a:cubicBezTo>
                <a:close/>
                <a:moveTo>
                  <a:pt x="38908" y="22027"/>
                </a:moveTo>
                <a:cubicBezTo>
                  <a:pt x="40178" y="22027"/>
                  <a:pt x="41342" y="22804"/>
                  <a:pt x="41832" y="23971"/>
                </a:cubicBezTo>
                <a:cubicBezTo>
                  <a:pt x="41620" y="24029"/>
                  <a:pt x="41411" y="24102"/>
                  <a:pt x="41211" y="24192"/>
                </a:cubicBezTo>
                <a:cubicBezTo>
                  <a:pt x="40812" y="23273"/>
                  <a:pt x="39917" y="22685"/>
                  <a:pt x="38908" y="22685"/>
                </a:cubicBezTo>
                <a:lnTo>
                  <a:pt x="38891" y="22685"/>
                </a:lnTo>
                <a:cubicBezTo>
                  <a:pt x="37887" y="22689"/>
                  <a:pt x="36989" y="23289"/>
                  <a:pt x="36597" y="24212"/>
                </a:cubicBezTo>
                <a:cubicBezTo>
                  <a:pt x="36396" y="24118"/>
                  <a:pt x="36188" y="24041"/>
                  <a:pt x="35975" y="23984"/>
                </a:cubicBezTo>
                <a:cubicBezTo>
                  <a:pt x="36465" y="22799"/>
                  <a:pt x="37601" y="22035"/>
                  <a:pt x="38887" y="22027"/>
                </a:cubicBezTo>
                <a:close/>
                <a:moveTo>
                  <a:pt x="54735" y="22027"/>
                </a:moveTo>
                <a:cubicBezTo>
                  <a:pt x="56009" y="22027"/>
                  <a:pt x="57172" y="22804"/>
                  <a:pt x="57663" y="23971"/>
                </a:cubicBezTo>
                <a:cubicBezTo>
                  <a:pt x="57446" y="24029"/>
                  <a:pt x="57242" y="24102"/>
                  <a:pt x="57038" y="24192"/>
                </a:cubicBezTo>
                <a:cubicBezTo>
                  <a:pt x="56637" y="23273"/>
                  <a:pt x="55743" y="22685"/>
                  <a:pt x="54739" y="22685"/>
                </a:cubicBezTo>
                <a:lnTo>
                  <a:pt x="54722" y="22685"/>
                </a:lnTo>
                <a:cubicBezTo>
                  <a:pt x="53713" y="22689"/>
                  <a:pt x="52819" y="23289"/>
                  <a:pt x="52422" y="24212"/>
                </a:cubicBezTo>
                <a:cubicBezTo>
                  <a:pt x="52226" y="24118"/>
                  <a:pt x="52018" y="24041"/>
                  <a:pt x="51806" y="23984"/>
                </a:cubicBezTo>
                <a:cubicBezTo>
                  <a:pt x="52296" y="22799"/>
                  <a:pt x="53432" y="22035"/>
                  <a:pt x="54718" y="22027"/>
                </a:cubicBezTo>
                <a:close/>
                <a:moveTo>
                  <a:pt x="70565" y="22027"/>
                </a:moveTo>
                <a:cubicBezTo>
                  <a:pt x="71836" y="22027"/>
                  <a:pt x="72999" y="22804"/>
                  <a:pt x="73489" y="23971"/>
                </a:cubicBezTo>
                <a:cubicBezTo>
                  <a:pt x="73277" y="24029"/>
                  <a:pt x="73069" y="24102"/>
                  <a:pt x="72869" y="24192"/>
                </a:cubicBezTo>
                <a:cubicBezTo>
                  <a:pt x="72468" y="23273"/>
                  <a:pt x="71574" y="22685"/>
                  <a:pt x="70565" y="22685"/>
                </a:cubicBezTo>
                <a:lnTo>
                  <a:pt x="70549" y="22685"/>
                </a:lnTo>
                <a:cubicBezTo>
                  <a:pt x="69544" y="22689"/>
                  <a:pt x="68645" y="23289"/>
                  <a:pt x="68253" y="24212"/>
                </a:cubicBezTo>
                <a:cubicBezTo>
                  <a:pt x="68053" y="24118"/>
                  <a:pt x="67845" y="24041"/>
                  <a:pt x="67632" y="23984"/>
                </a:cubicBezTo>
                <a:cubicBezTo>
                  <a:pt x="68123" y="22799"/>
                  <a:pt x="69258" y="22035"/>
                  <a:pt x="70545" y="22027"/>
                </a:cubicBezTo>
                <a:close/>
                <a:moveTo>
                  <a:pt x="86392" y="22027"/>
                </a:moveTo>
                <a:cubicBezTo>
                  <a:pt x="87666" y="22027"/>
                  <a:pt x="88830" y="22804"/>
                  <a:pt x="89320" y="23971"/>
                </a:cubicBezTo>
                <a:cubicBezTo>
                  <a:pt x="89103" y="24029"/>
                  <a:pt x="88899" y="24102"/>
                  <a:pt x="88695" y="24192"/>
                </a:cubicBezTo>
                <a:cubicBezTo>
                  <a:pt x="88295" y="23273"/>
                  <a:pt x="87401" y="22685"/>
                  <a:pt x="86396" y="22685"/>
                </a:cubicBezTo>
                <a:lnTo>
                  <a:pt x="86379" y="22685"/>
                </a:lnTo>
                <a:cubicBezTo>
                  <a:pt x="85371" y="22689"/>
                  <a:pt x="84476" y="23289"/>
                  <a:pt x="84080" y="24212"/>
                </a:cubicBezTo>
                <a:cubicBezTo>
                  <a:pt x="83884" y="24118"/>
                  <a:pt x="83676" y="24041"/>
                  <a:pt x="83463" y="23984"/>
                </a:cubicBezTo>
                <a:cubicBezTo>
                  <a:pt x="83953" y="22799"/>
                  <a:pt x="85088" y="22035"/>
                  <a:pt x="86375" y="22027"/>
                </a:cubicBezTo>
                <a:close/>
                <a:moveTo>
                  <a:pt x="15225" y="21316"/>
                </a:moveTo>
                <a:cubicBezTo>
                  <a:pt x="16850" y="21316"/>
                  <a:pt x="18294" y="22331"/>
                  <a:pt x="18858" y="23849"/>
                </a:cubicBezTo>
                <a:cubicBezTo>
                  <a:pt x="18638" y="23861"/>
                  <a:pt x="18421" y="23894"/>
                  <a:pt x="18209" y="23939"/>
                </a:cubicBezTo>
                <a:cubicBezTo>
                  <a:pt x="17698" y="22730"/>
                  <a:pt x="16534" y="21954"/>
                  <a:pt x="15219" y="21954"/>
                </a:cubicBezTo>
                <a:lnTo>
                  <a:pt x="15198" y="21954"/>
                </a:lnTo>
                <a:cubicBezTo>
                  <a:pt x="13892" y="21962"/>
                  <a:pt x="12728" y="22750"/>
                  <a:pt x="12225" y="23955"/>
                </a:cubicBezTo>
                <a:lnTo>
                  <a:pt x="12291" y="23980"/>
                </a:lnTo>
                <a:cubicBezTo>
                  <a:pt x="12781" y="22799"/>
                  <a:pt x="13920" y="22035"/>
                  <a:pt x="15198" y="22027"/>
                </a:cubicBezTo>
                <a:lnTo>
                  <a:pt x="15219" y="22027"/>
                </a:lnTo>
                <a:cubicBezTo>
                  <a:pt x="16502" y="22027"/>
                  <a:pt x="17641" y="22779"/>
                  <a:pt x="18139" y="23955"/>
                </a:cubicBezTo>
                <a:cubicBezTo>
                  <a:pt x="17923" y="24012"/>
                  <a:pt x="17715" y="24082"/>
                  <a:pt x="17515" y="24171"/>
                </a:cubicBezTo>
                <a:cubicBezTo>
                  <a:pt x="17106" y="23264"/>
                  <a:pt x="16212" y="22685"/>
                  <a:pt x="15219" y="22685"/>
                </a:cubicBezTo>
                <a:lnTo>
                  <a:pt x="15203" y="22685"/>
                </a:lnTo>
                <a:cubicBezTo>
                  <a:pt x="14190" y="22689"/>
                  <a:pt x="13287" y="23298"/>
                  <a:pt x="12900" y="24233"/>
                </a:cubicBezTo>
                <a:cubicBezTo>
                  <a:pt x="12487" y="24033"/>
                  <a:pt x="12042" y="23906"/>
                  <a:pt x="11576" y="23861"/>
                </a:cubicBezTo>
                <a:cubicBezTo>
                  <a:pt x="12131" y="22346"/>
                  <a:pt x="13577" y="21328"/>
                  <a:pt x="15194" y="21317"/>
                </a:cubicBezTo>
                <a:cubicBezTo>
                  <a:pt x="15205" y="21317"/>
                  <a:pt x="15215" y="21316"/>
                  <a:pt x="15225" y="21316"/>
                </a:cubicBezTo>
                <a:close/>
                <a:moveTo>
                  <a:pt x="31055" y="21316"/>
                </a:moveTo>
                <a:cubicBezTo>
                  <a:pt x="32677" y="21316"/>
                  <a:pt x="34125" y="22331"/>
                  <a:pt x="34689" y="23849"/>
                </a:cubicBezTo>
                <a:cubicBezTo>
                  <a:pt x="34469" y="23861"/>
                  <a:pt x="34248" y="23894"/>
                  <a:pt x="34035" y="23939"/>
                </a:cubicBezTo>
                <a:cubicBezTo>
                  <a:pt x="33528" y="22730"/>
                  <a:pt x="32365" y="21954"/>
                  <a:pt x="31050" y="21954"/>
                </a:cubicBezTo>
                <a:lnTo>
                  <a:pt x="31029" y="21954"/>
                </a:lnTo>
                <a:cubicBezTo>
                  <a:pt x="29722" y="21962"/>
                  <a:pt x="28554" y="22750"/>
                  <a:pt x="28052" y="23955"/>
                </a:cubicBezTo>
                <a:lnTo>
                  <a:pt x="28118" y="23980"/>
                </a:lnTo>
                <a:cubicBezTo>
                  <a:pt x="28608" y="22799"/>
                  <a:pt x="29751" y="22035"/>
                  <a:pt x="31029" y="22027"/>
                </a:cubicBezTo>
                <a:lnTo>
                  <a:pt x="31050" y="22027"/>
                </a:lnTo>
                <a:cubicBezTo>
                  <a:pt x="32333" y="22027"/>
                  <a:pt x="33468" y="22779"/>
                  <a:pt x="33970" y="23955"/>
                </a:cubicBezTo>
                <a:cubicBezTo>
                  <a:pt x="33754" y="24012"/>
                  <a:pt x="33545" y="24082"/>
                  <a:pt x="33341" y="24171"/>
                </a:cubicBezTo>
                <a:cubicBezTo>
                  <a:pt x="32936" y="23264"/>
                  <a:pt x="32042" y="22685"/>
                  <a:pt x="31050" y="22685"/>
                </a:cubicBezTo>
                <a:lnTo>
                  <a:pt x="31034" y="22685"/>
                </a:lnTo>
                <a:cubicBezTo>
                  <a:pt x="30020" y="22689"/>
                  <a:pt x="29117" y="23298"/>
                  <a:pt x="28725" y="24233"/>
                </a:cubicBezTo>
                <a:cubicBezTo>
                  <a:pt x="28318" y="24033"/>
                  <a:pt x="27868" y="23906"/>
                  <a:pt x="27407" y="23861"/>
                </a:cubicBezTo>
                <a:cubicBezTo>
                  <a:pt x="27962" y="22346"/>
                  <a:pt x="29404" y="21328"/>
                  <a:pt x="31025" y="21317"/>
                </a:cubicBezTo>
                <a:cubicBezTo>
                  <a:pt x="31035" y="21317"/>
                  <a:pt x="31045" y="21316"/>
                  <a:pt x="31055" y="21316"/>
                </a:cubicBezTo>
                <a:close/>
                <a:moveTo>
                  <a:pt x="46876" y="21317"/>
                </a:moveTo>
                <a:cubicBezTo>
                  <a:pt x="48501" y="21317"/>
                  <a:pt x="49952" y="22329"/>
                  <a:pt x="50516" y="23849"/>
                </a:cubicBezTo>
                <a:cubicBezTo>
                  <a:pt x="50295" y="23861"/>
                  <a:pt x="50079" y="23894"/>
                  <a:pt x="49866" y="23939"/>
                </a:cubicBezTo>
                <a:cubicBezTo>
                  <a:pt x="49359" y="22730"/>
                  <a:pt x="48192" y="21954"/>
                  <a:pt x="46876" y="21954"/>
                </a:cubicBezTo>
                <a:lnTo>
                  <a:pt x="46856" y="21954"/>
                </a:lnTo>
                <a:cubicBezTo>
                  <a:pt x="45549" y="21962"/>
                  <a:pt x="44384" y="22750"/>
                  <a:pt x="43883" y="23955"/>
                </a:cubicBezTo>
                <a:lnTo>
                  <a:pt x="43948" y="23980"/>
                </a:lnTo>
                <a:cubicBezTo>
                  <a:pt x="44438" y="22799"/>
                  <a:pt x="45577" y="22035"/>
                  <a:pt x="46856" y="22027"/>
                </a:cubicBezTo>
                <a:lnTo>
                  <a:pt x="46876" y="22027"/>
                </a:lnTo>
                <a:cubicBezTo>
                  <a:pt x="48163" y="22027"/>
                  <a:pt x="49298" y="22779"/>
                  <a:pt x="49796" y="23955"/>
                </a:cubicBezTo>
                <a:cubicBezTo>
                  <a:pt x="49580" y="24012"/>
                  <a:pt x="49372" y="24082"/>
                  <a:pt x="49172" y="24171"/>
                </a:cubicBezTo>
                <a:cubicBezTo>
                  <a:pt x="48763" y="23264"/>
                  <a:pt x="47869" y="22685"/>
                  <a:pt x="46876" y="22685"/>
                </a:cubicBezTo>
                <a:lnTo>
                  <a:pt x="46860" y="22685"/>
                </a:lnTo>
                <a:cubicBezTo>
                  <a:pt x="45847" y="22689"/>
                  <a:pt x="44944" y="23298"/>
                  <a:pt x="44556" y="24233"/>
                </a:cubicBezTo>
                <a:cubicBezTo>
                  <a:pt x="44144" y="24033"/>
                  <a:pt x="43698" y="23906"/>
                  <a:pt x="43233" y="23861"/>
                </a:cubicBezTo>
                <a:cubicBezTo>
                  <a:pt x="43788" y="22346"/>
                  <a:pt x="45234" y="21328"/>
                  <a:pt x="46852" y="21317"/>
                </a:cubicBezTo>
                <a:close/>
                <a:moveTo>
                  <a:pt x="62707" y="21317"/>
                </a:moveTo>
                <a:cubicBezTo>
                  <a:pt x="64328" y="21317"/>
                  <a:pt x="65783" y="22329"/>
                  <a:pt x="66346" y="23849"/>
                </a:cubicBezTo>
                <a:cubicBezTo>
                  <a:pt x="66126" y="23861"/>
                  <a:pt x="65905" y="23894"/>
                  <a:pt x="65693" y="23939"/>
                </a:cubicBezTo>
                <a:cubicBezTo>
                  <a:pt x="65186" y="22730"/>
                  <a:pt x="64022" y="21954"/>
                  <a:pt x="62707" y="21954"/>
                </a:cubicBezTo>
                <a:lnTo>
                  <a:pt x="62686" y="21954"/>
                </a:lnTo>
                <a:cubicBezTo>
                  <a:pt x="61380" y="21962"/>
                  <a:pt x="60211" y="22750"/>
                  <a:pt x="59709" y="23955"/>
                </a:cubicBezTo>
                <a:lnTo>
                  <a:pt x="59774" y="23980"/>
                </a:lnTo>
                <a:cubicBezTo>
                  <a:pt x="60264" y="22799"/>
                  <a:pt x="61408" y="22035"/>
                  <a:pt x="62686" y="22027"/>
                </a:cubicBezTo>
                <a:lnTo>
                  <a:pt x="62707" y="22027"/>
                </a:lnTo>
                <a:cubicBezTo>
                  <a:pt x="63989" y="22027"/>
                  <a:pt x="65125" y="22779"/>
                  <a:pt x="65627" y="23955"/>
                </a:cubicBezTo>
                <a:cubicBezTo>
                  <a:pt x="65410" y="24012"/>
                  <a:pt x="65202" y="24082"/>
                  <a:pt x="64999" y="24171"/>
                </a:cubicBezTo>
                <a:cubicBezTo>
                  <a:pt x="64594" y="23264"/>
                  <a:pt x="63700" y="22685"/>
                  <a:pt x="62707" y="22685"/>
                </a:cubicBezTo>
                <a:lnTo>
                  <a:pt x="62690" y="22685"/>
                </a:lnTo>
                <a:cubicBezTo>
                  <a:pt x="61678" y="22689"/>
                  <a:pt x="60775" y="23298"/>
                  <a:pt x="60387" y="24233"/>
                </a:cubicBezTo>
                <a:cubicBezTo>
                  <a:pt x="59975" y="24033"/>
                  <a:pt x="59525" y="23906"/>
                  <a:pt x="59063" y="23861"/>
                </a:cubicBezTo>
                <a:cubicBezTo>
                  <a:pt x="59619" y="22346"/>
                  <a:pt x="61065" y="21328"/>
                  <a:pt x="62682" y="21317"/>
                </a:cubicBezTo>
                <a:close/>
                <a:moveTo>
                  <a:pt x="78534" y="21317"/>
                </a:moveTo>
                <a:cubicBezTo>
                  <a:pt x="80159" y="21317"/>
                  <a:pt x="81608" y="22329"/>
                  <a:pt x="82172" y="23849"/>
                </a:cubicBezTo>
                <a:cubicBezTo>
                  <a:pt x="81952" y="23861"/>
                  <a:pt x="81736" y="23894"/>
                  <a:pt x="81523" y="23939"/>
                </a:cubicBezTo>
                <a:cubicBezTo>
                  <a:pt x="81016" y="22730"/>
                  <a:pt x="79849" y="21954"/>
                  <a:pt x="78534" y="21954"/>
                </a:cubicBezTo>
                <a:lnTo>
                  <a:pt x="78513" y="21954"/>
                </a:lnTo>
                <a:cubicBezTo>
                  <a:pt x="77206" y="21962"/>
                  <a:pt x="76042" y="22750"/>
                  <a:pt x="75540" y="23955"/>
                </a:cubicBezTo>
                <a:lnTo>
                  <a:pt x="75605" y="23980"/>
                </a:lnTo>
                <a:cubicBezTo>
                  <a:pt x="76095" y="22799"/>
                  <a:pt x="77235" y="22035"/>
                  <a:pt x="78513" y="22027"/>
                </a:cubicBezTo>
                <a:lnTo>
                  <a:pt x="78534" y="22027"/>
                </a:lnTo>
                <a:cubicBezTo>
                  <a:pt x="79820" y="22027"/>
                  <a:pt x="80956" y="22779"/>
                  <a:pt x="81454" y="23955"/>
                </a:cubicBezTo>
                <a:cubicBezTo>
                  <a:pt x="81237" y="24012"/>
                  <a:pt x="81029" y="24082"/>
                  <a:pt x="80829" y="24171"/>
                </a:cubicBezTo>
                <a:cubicBezTo>
                  <a:pt x="80423" y="23267"/>
                  <a:pt x="79531" y="22685"/>
                  <a:pt x="78539" y="22685"/>
                </a:cubicBezTo>
                <a:cubicBezTo>
                  <a:pt x="78532" y="22685"/>
                  <a:pt x="78524" y="22685"/>
                  <a:pt x="78517" y="22685"/>
                </a:cubicBezTo>
                <a:cubicBezTo>
                  <a:pt x="77504" y="22689"/>
                  <a:pt x="76601" y="23298"/>
                  <a:pt x="76213" y="24233"/>
                </a:cubicBezTo>
                <a:cubicBezTo>
                  <a:pt x="75801" y="24033"/>
                  <a:pt x="75356" y="23906"/>
                  <a:pt x="74890" y="23861"/>
                </a:cubicBezTo>
                <a:cubicBezTo>
                  <a:pt x="75446" y="22346"/>
                  <a:pt x="76892" y="21328"/>
                  <a:pt x="78509" y="21317"/>
                </a:cubicBezTo>
                <a:close/>
                <a:moveTo>
                  <a:pt x="94364" y="21317"/>
                </a:moveTo>
                <a:cubicBezTo>
                  <a:pt x="95985" y="21317"/>
                  <a:pt x="97439" y="22329"/>
                  <a:pt x="98003" y="23849"/>
                </a:cubicBezTo>
                <a:cubicBezTo>
                  <a:pt x="97782" y="23861"/>
                  <a:pt x="97562" y="23894"/>
                  <a:pt x="97350" y="23939"/>
                </a:cubicBezTo>
                <a:cubicBezTo>
                  <a:pt x="96843" y="22730"/>
                  <a:pt x="95680" y="21954"/>
                  <a:pt x="94364" y="21954"/>
                </a:cubicBezTo>
                <a:lnTo>
                  <a:pt x="94344" y="21954"/>
                </a:lnTo>
                <a:cubicBezTo>
                  <a:pt x="93037" y="21962"/>
                  <a:pt x="91868" y="22750"/>
                  <a:pt x="91367" y="23955"/>
                </a:cubicBezTo>
                <a:lnTo>
                  <a:pt x="91431" y="23980"/>
                </a:lnTo>
                <a:cubicBezTo>
                  <a:pt x="91921" y="22799"/>
                  <a:pt x="93065" y="22035"/>
                  <a:pt x="94344" y="22027"/>
                </a:cubicBezTo>
                <a:lnTo>
                  <a:pt x="94364" y="22027"/>
                </a:lnTo>
                <a:cubicBezTo>
                  <a:pt x="95646" y="22027"/>
                  <a:pt x="96782" y="22779"/>
                  <a:pt x="97284" y="23955"/>
                </a:cubicBezTo>
                <a:cubicBezTo>
                  <a:pt x="97068" y="24012"/>
                  <a:pt x="96860" y="24082"/>
                  <a:pt x="96655" y="24171"/>
                </a:cubicBezTo>
                <a:cubicBezTo>
                  <a:pt x="96251" y="23264"/>
                  <a:pt x="95356" y="22685"/>
                  <a:pt x="94364" y="22685"/>
                </a:cubicBezTo>
                <a:lnTo>
                  <a:pt x="94347" y="22685"/>
                </a:lnTo>
                <a:cubicBezTo>
                  <a:pt x="93335" y="22689"/>
                  <a:pt x="92432" y="23298"/>
                  <a:pt x="92044" y="24233"/>
                </a:cubicBezTo>
                <a:cubicBezTo>
                  <a:pt x="91631" y="24033"/>
                  <a:pt x="91182" y="23906"/>
                  <a:pt x="90721" y="23861"/>
                </a:cubicBezTo>
                <a:cubicBezTo>
                  <a:pt x="91276" y="22346"/>
                  <a:pt x="92722" y="21328"/>
                  <a:pt x="94340" y="21317"/>
                </a:cubicBezTo>
                <a:close/>
                <a:moveTo>
                  <a:pt x="23081" y="22755"/>
                </a:moveTo>
                <a:cubicBezTo>
                  <a:pt x="24058" y="22755"/>
                  <a:pt x="24932" y="23326"/>
                  <a:pt x="25319" y="24220"/>
                </a:cubicBezTo>
                <a:cubicBezTo>
                  <a:pt x="25132" y="24310"/>
                  <a:pt x="24952" y="24416"/>
                  <a:pt x="24780" y="24531"/>
                </a:cubicBezTo>
                <a:cubicBezTo>
                  <a:pt x="24507" y="23837"/>
                  <a:pt x="23833" y="23371"/>
                  <a:pt x="23077" y="23371"/>
                </a:cubicBezTo>
                <a:lnTo>
                  <a:pt x="23070" y="23371"/>
                </a:lnTo>
                <a:cubicBezTo>
                  <a:pt x="22310" y="23379"/>
                  <a:pt x="21632" y="23852"/>
                  <a:pt x="21370" y="24559"/>
                </a:cubicBezTo>
                <a:cubicBezTo>
                  <a:pt x="21198" y="24441"/>
                  <a:pt x="21019" y="24335"/>
                  <a:pt x="20831" y="24241"/>
                </a:cubicBezTo>
                <a:cubicBezTo>
                  <a:pt x="21211" y="23343"/>
                  <a:pt x="22084" y="22762"/>
                  <a:pt x="23065" y="22755"/>
                </a:cubicBezTo>
                <a:close/>
                <a:moveTo>
                  <a:pt x="38908" y="22755"/>
                </a:moveTo>
                <a:cubicBezTo>
                  <a:pt x="39888" y="22755"/>
                  <a:pt x="40758" y="23326"/>
                  <a:pt x="41146" y="24220"/>
                </a:cubicBezTo>
                <a:cubicBezTo>
                  <a:pt x="40959" y="24310"/>
                  <a:pt x="40778" y="24416"/>
                  <a:pt x="40607" y="24531"/>
                </a:cubicBezTo>
                <a:cubicBezTo>
                  <a:pt x="40334" y="23836"/>
                  <a:pt x="39661" y="23371"/>
                  <a:pt x="38905" y="23371"/>
                </a:cubicBezTo>
                <a:cubicBezTo>
                  <a:pt x="38902" y="23371"/>
                  <a:pt x="38898" y="23371"/>
                  <a:pt x="38895" y="23371"/>
                </a:cubicBezTo>
                <a:cubicBezTo>
                  <a:pt x="38140" y="23379"/>
                  <a:pt x="37462" y="23852"/>
                  <a:pt x="37196" y="24559"/>
                </a:cubicBezTo>
                <a:cubicBezTo>
                  <a:pt x="37025" y="24441"/>
                  <a:pt x="36846" y="24335"/>
                  <a:pt x="36657" y="24241"/>
                </a:cubicBezTo>
                <a:cubicBezTo>
                  <a:pt x="37042" y="23343"/>
                  <a:pt x="37911" y="22762"/>
                  <a:pt x="38891" y="22755"/>
                </a:cubicBezTo>
                <a:close/>
                <a:moveTo>
                  <a:pt x="54739" y="22755"/>
                </a:moveTo>
                <a:cubicBezTo>
                  <a:pt x="55715" y="22755"/>
                  <a:pt x="56588" y="23326"/>
                  <a:pt x="56976" y="24220"/>
                </a:cubicBezTo>
                <a:cubicBezTo>
                  <a:pt x="56789" y="24310"/>
                  <a:pt x="56609" y="24416"/>
                  <a:pt x="56437" y="24531"/>
                </a:cubicBezTo>
                <a:cubicBezTo>
                  <a:pt x="56164" y="23837"/>
                  <a:pt x="55490" y="23371"/>
                  <a:pt x="54735" y="23371"/>
                </a:cubicBezTo>
                <a:lnTo>
                  <a:pt x="54726" y="23371"/>
                </a:lnTo>
                <a:cubicBezTo>
                  <a:pt x="53966" y="23379"/>
                  <a:pt x="53289" y="23852"/>
                  <a:pt x="53027" y="24559"/>
                </a:cubicBezTo>
                <a:cubicBezTo>
                  <a:pt x="52856" y="24441"/>
                  <a:pt x="52676" y="24335"/>
                  <a:pt x="52488" y="24241"/>
                </a:cubicBezTo>
                <a:cubicBezTo>
                  <a:pt x="52868" y="23343"/>
                  <a:pt x="53742" y="22762"/>
                  <a:pt x="54722" y="22755"/>
                </a:cubicBezTo>
                <a:close/>
                <a:moveTo>
                  <a:pt x="70565" y="22755"/>
                </a:moveTo>
                <a:cubicBezTo>
                  <a:pt x="71545" y="22755"/>
                  <a:pt x="72415" y="23326"/>
                  <a:pt x="72803" y="24220"/>
                </a:cubicBezTo>
                <a:cubicBezTo>
                  <a:pt x="72615" y="24310"/>
                  <a:pt x="72436" y="24416"/>
                  <a:pt x="72264" y="24531"/>
                </a:cubicBezTo>
                <a:cubicBezTo>
                  <a:pt x="71991" y="23837"/>
                  <a:pt x="71316" y="23371"/>
                  <a:pt x="70565" y="23371"/>
                </a:cubicBezTo>
                <a:lnTo>
                  <a:pt x="70553" y="23371"/>
                </a:lnTo>
                <a:cubicBezTo>
                  <a:pt x="69797" y="23379"/>
                  <a:pt x="69119" y="23852"/>
                  <a:pt x="68854" y="24559"/>
                </a:cubicBezTo>
                <a:cubicBezTo>
                  <a:pt x="68682" y="24441"/>
                  <a:pt x="68503" y="24335"/>
                  <a:pt x="68315" y="24241"/>
                </a:cubicBezTo>
                <a:cubicBezTo>
                  <a:pt x="68699" y="23343"/>
                  <a:pt x="69568" y="22762"/>
                  <a:pt x="70549" y="22755"/>
                </a:cubicBezTo>
                <a:close/>
                <a:moveTo>
                  <a:pt x="86396" y="22755"/>
                </a:moveTo>
                <a:cubicBezTo>
                  <a:pt x="87372" y="22755"/>
                  <a:pt x="88246" y="23326"/>
                  <a:pt x="88634" y="24220"/>
                </a:cubicBezTo>
                <a:cubicBezTo>
                  <a:pt x="88446" y="24310"/>
                  <a:pt x="88266" y="24416"/>
                  <a:pt x="88095" y="24531"/>
                </a:cubicBezTo>
                <a:cubicBezTo>
                  <a:pt x="87821" y="23837"/>
                  <a:pt x="87147" y="23371"/>
                  <a:pt x="86392" y="23371"/>
                </a:cubicBezTo>
                <a:lnTo>
                  <a:pt x="86383" y="23371"/>
                </a:lnTo>
                <a:cubicBezTo>
                  <a:pt x="85623" y="23379"/>
                  <a:pt x="84946" y="23852"/>
                  <a:pt x="84684" y="24559"/>
                </a:cubicBezTo>
                <a:cubicBezTo>
                  <a:pt x="84513" y="24441"/>
                  <a:pt x="84333" y="24335"/>
                  <a:pt x="84145" y="24241"/>
                </a:cubicBezTo>
                <a:cubicBezTo>
                  <a:pt x="84525" y="23343"/>
                  <a:pt x="85399" y="22762"/>
                  <a:pt x="86379" y="22755"/>
                </a:cubicBezTo>
                <a:close/>
                <a:moveTo>
                  <a:pt x="7251" y="22755"/>
                </a:moveTo>
                <a:cubicBezTo>
                  <a:pt x="8231" y="22755"/>
                  <a:pt x="9101" y="23326"/>
                  <a:pt x="9489" y="24220"/>
                </a:cubicBezTo>
                <a:cubicBezTo>
                  <a:pt x="9301" y="24310"/>
                  <a:pt x="9121" y="24416"/>
                  <a:pt x="8949" y="24531"/>
                </a:cubicBezTo>
                <a:cubicBezTo>
                  <a:pt x="8677" y="23836"/>
                  <a:pt x="8004" y="23371"/>
                  <a:pt x="7248" y="23371"/>
                </a:cubicBezTo>
                <a:cubicBezTo>
                  <a:pt x="7245" y="23371"/>
                  <a:pt x="7242" y="23371"/>
                  <a:pt x="7239" y="23371"/>
                </a:cubicBezTo>
                <a:cubicBezTo>
                  <a:pt x="6483" y="23379"/>
                  <a:pt x="5805" y="23852"/>
                  <a:pt x="5539" y="24563"/>
                </a:cubicBezTo>
                <a:cubicBezTo>
                  <a:pt x="5368" y="24441"/>
                  <a:pt x="5188" y="24335"/>
                  <a:pt x="5000" y="24241"/>
                </a:cubicBezTo>
                <a:cubicBezTo>
                  <a:pt x="5384" y="23343"/>
                  <a:pt x="6254" y="22762"/>
                  <a:pt x="7234" y="22755"/>
                </a:cubicBezTo>
                <a:close/>
                <a:moveTo>
                  <a:pt x="15219" y="22755"/>
                </a:moveTo>
                <a:cubicBezTo>
                  <a:pt x="16187" y="22755"/>
                  <a:pt x="17057" y="23318"/>
                  <a:pt x="17449" y="24200"/>
                </a:cubicBezTo>
                <a:cubicBezTo>
                  <a:pt x="17262" y="24286"/>
                  <a:pt x="17077" y="24384"/>
                  <a:pt x="16906" y="24502"/>
                </a:cubicBezTo>
                <a:cubicBezTo>
                  <a:pt x="16626" y="23823"/>
                  <a:pt x="15956" y="23371"/>
                  <a:pt x="15217" y="23371"/>
                </a:cubicBezTo>
                <a:cubicBezTo>
                  <a:pt x="15214" y="23371"/>
                  <a:pt x="15210" y="23371"/>
                  <a:pt x="15207" y="23371"/>
                </a:cubicBezTo>
                <a:cubicBezTo>
                  <a:pt x="14435" y="23379"/>
                  <a:pt x="13752" y="23865"/>
                  <a:pt x="13500" y="24588"/>
                </a:cubicBezTo>
                <a:cubicBezTo>
                  <a:pt x="13328" y="24465"/>
                  <a:pt x="13149" y="24355"/>
                  <a:pt x="12960" y="24261"/>
                </a:cubicBezTo>
                <a:cubicBezTo>
                  <a:pt x="13341" y="23351"/>
                  <a:pt x="14218" y="22762"/>
                  <a:pt x="15203" y="22755"/>
                </a:cubicBezTo>
                <a:close/>
                <a:moveTo>
                  <a:pt x="31046" y="22755"/>
                </a:moveTo>
                <a:cubicBezTo>
                  <a:pt x="32013" y="22755"/>
                  <a:pt x="32885" y="23317"/>
                  <a:pt x="33280" y="24200"/>
                </a:cubicBezTo>
                <a:cubicBezTo>
                  <a:pt x="33087" y="24286"/>
                  <a:pt x="32908" y="24388"/>
                  <a:pt x="32736" y="24502"/>
                </a:cubicBezTo>
                <a:cubicBezTo>
                  <a:pt x="32455" y="23824"/>
                  <a:pt x="31781" y="23371"/>
                  <a:pt x="31050" y="23371"/>
                </a:cubicBezTo>
                <a:lnTo>
                  <a:pt x="31038" y="23371"/>
                </a:lnTo>
                <a:cubicBezTo>
                  <a:pt x="30261" y="23379"/>
                  <a:pt x="29583" y="23865"/>
                  <a:pt x="29326" y="24588"/>
                </a:cubicBezTo>
                <a:cubicBezTo>
                  <a:pt x="29159" y="24465"/>
                  <a:pt x="28979" y="24359"/>
                  <a:pt x="28791" y="24265"/>
                </a:cubicBezTo>
                <a:cubicBezTo>
                  <a:pt x="29166" y="23351"/>
                  <a:pt x="30045" y="22762"/>
                  <a:pt x="31034" y="22755"/>
                </a:cubicBezTo>
                <a:cubicBezTo>
                  <a:pt x="31038" y="22755"/>
                  <a:pt x="31042" y="22755"/>
                  <a:pt x="31046" y="22755"/>
                </a:cubicBezTo>
                <a:close/>
                <a:moveTo>
                  <a:pt x="46872" y="22755"/>
                </a:moveTo>
                <a:cubicBezTo>
                  <a:pt x="47839" y="22755"/>
                  <a:pt x="48712" y="23317"/>
                  <a:pt x="49106" y="24200"/>
                </a:cubicBezTo>
                <a:cubicBezTo>
                  <a:pt x="48918" y="24286"/>
                  <a:pt x="48735" y="24384"/>
                  <a:pt x="48563" y="24502"/>
                </a:cubicBezTo>
                <a:cubicBezTo>
                  <a:pt x="48282" y="23823"/>
                  <a:pt x="47609" y="23371"/>
                  <a:pt x="46874" y="23371"/>
                </a:cubicBezTo>
                <a:cubicBezTo>
                  <a:pt x="46871" y="23371"/>
                  <a:pt x="46868" y="23371"/>
                  <a:pt x="46864" y="23371"/>
                </a:cubicBezTo>
                <a:cubicBezTo>
                  <a:pt x="46092" y="23379"/>
                  <a:pt x="45410" y="23865"/>
                  <a:pt x="45157" y="24588"/>
                </a:cubicBezTo>
                <a:cubicBezTo>
                  <a:pt x="44985" y="24465"/>
                  <a:pt x="44806" y="24359"/>
                  <a:pt x="44618" y="24265"/>
                </a:cubicBezTo>
                <a:cubicBezTo>
                  <a:pt x="44997" y="23351"/>
                  <a:pt x="45875" y="22762"/>
                  <a:pt x="46860" y="22755"/>
                </a:cubicBezTo>
                <a:cubicBezTo>
                  <a:pt x="46864" y="22755"/>
                  <a:pt x="46868" y="22755"/>
                  <a:pt x="46872" y="22755"/>
                </a:cubicBezTo>
                <a:close/>
                <a:moveTo>
                  <a:pt x="62707" y="22755"/>
                </a:moveTo>
                <a:cubicBezTo>
                  <a:pt x="63670" y="22755"/>
                  <a:pt x="64541" y="23318"/>
                  <a:pt x="64937" y="24200"/>
                </a:cubicBezTo>
                <a:cubicBezTo>
                  <a:pt x="64745" y="24286"/>
                  <a:pt x="64565" y="24384"/>
                  <a:pt x="64394" y="24502"/>
                </a:cubicBezTo>
                <a:cubicBezTo>
                  <a:pt x="64111" y="23824"/>
                  <a:pt x="63438" y="23371"/>
                  <a:pt x="62707" y="23371"/>
                </a:cubicBezTo>
                <a:lnTo>
                  <a:pt x="62695" y="23371"/>
                </a:lnTo>
                <a:cubicBezTo>
                  <a:pt x="61919" y="23379"/>
                  <a:pt x="61240" y="23865"/>
                  <a:pt x="60984" y="24588"/>
                </a:cubicBezTo>
                <a:cubicBezTo>
                  <a:pt x="60816" y="24465"/>
                  <a:pt x="60637" y="24355"/>
                  <a:pt x="60448" y="24261"/>
                </a:cubicBezTo>
                <a:cubicBezTo>
                  <a:pt x="60824" y="23351"/>
                  <a:pt x="61702" y="22762"/>
                  <a:pt x="62690" y="22755"/>
                </a:cubicBezTo>
                <a:close/>
                <a:moveTo>
                  <a:pt x="78534" y="22755"/>
                </a:moveTo>
                <a:cubicBezTo>
                  <a:pt x="79501" y="22755"/>
                  <a:pt x="80371" y="23318"/>
                  <a:pt x="80764" y="24200"/>
                </a:cubicBezTo>
                <a:cubicBezTo>
                  <a:pt x="80575" y="24286"/>
                  <a:pt x="80396" y="24384"/>
                  <a:pt x="80220" y="24502"/>
                </a:cubicBezTo>
                <a:cubicBezTo>
                  <a:pt x="79942" y="23824"/>
                  <a:pt x="79269" y="23371"/>
                  <a:pt x="78534" y="23371"/>
                </a:cubicBezTo>
                <a:lnTo>
                  <a:pt x="78521" y="23371"/>
                </a:lnTo>
                <a:cubicBezTo>
                  <a:pt x="77749" y="23379"/>
                  <a:pt x="77067" y="23865"/>
                  <a:pt x="76814" y="24588"/>
                </a:cubicBezTo>
                <a:cubicBezTo>
                  <a:pt x="76643" y="24465"/>
                  <a:pt x="76462" y="24355"/>
                  <a:pt x="76275" y="24261"/>
                </a:cubicBezTo>
                <a:cubicBezTo>
                  <a:pt x="76654" y="23351"/>
                  <a:pt x="77533" y="22762"/>
                  <a:pt x="78517" y="22755"/>
                </a:cubicBezTo>
                <a:close/>
                <a:moveTo>
                  <a:pt x="94364" y="22755"/>
                </a:moveTo>
                <a:cubicBezTo>
                  <a:pt x="95328" y="22755"/>
                  <a:pt x="96198" y="23318"/>
                  <a:pt x="96594" y="24200"/>
                </a:cubicBezTo>
                <a:cubicBezTo>
                  <a:pt x="96402" y="24286"/>
                  <a:pt x="96223" y="24384"/>
                  <a:pt x="96051" y="24502"/>
                </a:cubicBezTo>
                <a:cubicBezTo>
                  <a:pt x="95770" y="23823"/>
                  <a:pt x="95097" y="23371"/>
                  <a:pt x="94361" y="23371"/>
                </a:cubicBezTo>
                <a:cubicBezTo>
                  <a:pt x="94358" y="23371"/>
                  <a:pt x="94355" y="23371"/>
                  <a:pt x="94351" y="23371"/>
                </a:cubicBezTo>
                <a:cubicBezTo>
                  <a:pt x="93576" y="23379"/>
                  <a:pt x="92898" y="23865"/>
                  <a:pt x="92641" y="24588"/>
                </a:cubicBezTo>
                <a:cubicBezTo>
                  <a:pt x="92473" y="24465"/>
                  <a:pt x="92293" y="24355"/>
                  <a:pt x="92106" y="24261"/>
                </a:cubicBezTo>
                <a:cubicBezTo>
                  <a:pt x="92481" y="23351"/>
                  <a:pt x="93359" y="22762"/>
                  <a:pt x="94347" y="22755"/>
                </a:cubicBezTo>
                <a:close/>
                <a:moveTo>
                  <a:pt x="7248" y="23445"/>
                </a:moveTo>
                <a:cubicBezTo>
                  <a:pt x="7980" y="23445"/>
                  <a:pt x="8632" y="23893"/>
                  <a:pt x="8893" y="24576"/>
                </a:cubicBezTo>
                <a:cubicBezTo>
                  <a:pt x="8734" y="24686"/>
                  <a:pt x="8587" y="24808"/>
                  <a:pt x="8444" y="24943"/>
                </a:cubicBezTo>
                <a:cubicBezTo>
                  <a:pt x="8325" y="24388"/>
                  <a:pt x="7827" y="23975"/>
                  <a:pt x="7251" y="23975"/>
                </a:cubicBezTo>
                <a:lnTo>
                  <a:pt x="7243" y="23975"/>
                </a:lnTo>
                <a:cubicBezTo>
                  <a:pt x="6646" y="23980"/>
                  <a:pt x="6148" y="24408"/>
                  <a:pt x="6046" y="24989"/>
                </a:cubicBezTo>
                <a:cubicBezTo>
                  <a:pt x="5907" y="24849"/>
                  <a:pt x="5756" y="24719"/>
                  <a:pt x="5601" y="24604"/>
                </a:cubicBezTo>
                <a:cubicBezTo>
                  <a:pt x="5846" y="23914"/>
                  <a:pt x="6504" y="23449"/>
                  <a:pt x="7239" y="23445"/>
                </a:cubicBezTo>
                <a:cubicBezTo>
                  <a:pt x="7242" y="23445"/>
                  <a:pt x="7245" y="23445"/>
                  <a:pt x="7248" y="23445"/>
                </a:cubicBezTo>
                <a:close/>
                <a:moveTo>
                  <a:pt x="23079" y="23445"/>
                </a:moveTo>
                <a:cubicBezTo>
                  <a:pt x="23810" y="23445"/>
                  <a:pt x="24463" y="23893"/>
                  <a:pt x="24719" y="24576"/>
                </a:cubicBezTo>
                <a:cubicBezTo>
                  <a:pt x="24564" y="24686"/>
                  <a:pt x="24412" y="24808"/>
                  <a:pt x="24274" y="24943"/>
                </a:cubicBezTo>
                <a:cubicBezTo>
                  <a:pt x="24156" y="24388"/>
                  <a:pt x="23653" y="23975"/>
                  <a:pt x="23077" y="23975"/>
                </a:cubicBezTo>
                <a:lnTo>
                  <a:pt x="23073" y="23975"/>
                </a:lnTo>
                <a:cubicBezTo>
                  <a:pt x="22476" y="23980"/>
                  <a:pt x="21975" y="24408"/>
                  <a:pt x="21877" y="24989"/>
                </a:cubicBezTo>
                <a:cubicBezTo>
                  <a:pt x="21733" y="24845"/>
                  <a:pt x="21586" y="24719"/>
                  <a:pt x="21428" y="24604"/>
                </a:cubicBezTo>
                <a:cubicBezTo>
                  <a:pt x="21677" y="23914"/>
                  <a:pt x="22334" y="23449"/>
                  <a:pt x="23070" y="23445"/>
                </a:cubicBezTo>
                <a:cubicBezTo>
                  <a:pt x="23073" y="23445"/>
                  <a:pt x="23076" y="23445"/>
                  <a:pt x="23079" y="23445"/>
                </a:cubicBezTo>
                <a:close/>
                <a:moveTo>
                  <a:pt x="38905" y="23445"/>
                </a:moveTo>
                <a:cubicBezTo>
                  <a:pt x="39636" y="23445"/>
                  <a:pt x="40289" y="23893"/>
                  <a:pt x="40550" y="24576"/>
                </a:cubicBezTo>
                <a:cubicBezTo>
                  <a:pt x="40390" y="24686"/>
                  <a:pt x="40243" y="24808"/>
                  <a:pt x="40101" y="24943"/>
                </a:cubicBezTo>
                <a:cubicBezTo>
                  <a:pt x="39982" y="24388"/>
                  <a:pt x="39483" y="23975"/>
                  <a:pt x="38908" y="23975"/>
                </a:cubicBezTo>
                <a:lnTo>
                  <a:pt x="38900" y="23975"/>
                </a:lnTo>
                <a:cubicBezTo>
                  <a:pt x="38303" y="23980"/>
                  <a:pt x="37805" y="24408"/>
                  <a:pt x="37703" y="24989"/>
                </a:cubicBezTo>
                <a:cubicBezTo>
                  <a:pt x="37564" y="24845"/>
                  <a:pt x="37413" y="24719"/>
                  <a:pt x="37258" y="24604"/>
                </a:cubicBezTo>
                <a:cubicBezTo>
                  <a:pt x="37503" y="23914"/>
                  <a:pt x="38160" y="23449"/>
                  <a:pt x="38895" y="23445"/>
                </a:cubicBezTo>
                <a:cubicBezTo>
                  <a:pt x="38898" y="23445"/>
                  <a:pt x="38902" y="23445"/>
                  <a:pt x="38905" y="23445"/>
                </a:cubicBezTo>
                <a:close/>
                <a:moveTo>
                  <a:pt x="54735" y="23445"/>
                </a:moveTo>
                <a:cubicBezTo>
                  <a:pt x="55466" y="23445"/>
                  <a:pt x="56119" y="23894"/>
                  <a:pt x="56377" y="24576"/>
                </a:cubicBezTo>
                <a:cubicBezTo>
                  <a:pt x="56221" y="24686"/>
                  <a:pt x="56070" y="24808"/>
                  <a:pt x="55932" y="24943"/>
                </a:cubicBezTo>
                <a:cubicBezTo>
                  <a:pt x="55813" y="24388"/>
                  <a:pt x="55310" y="23975"/>
                  <a:pt x="54735" y="23975"/>
                </a:cubicBezTo>
                <a:lnTo>
                  <a:pt x="54731" y="23975"/>
                </a:lnTo>
                <a:cubicBezTo>
                  <a:pt x="54134" y="23980"/>
                  <a:pt x="53632" y="24408"/>
                  <a:pt x="53534" y="24989"/>
                </a:cubicBezTo>
                <a:cubicBezTo>
                  <a:pt x="53391" y="24845"/>
                  <a:pt x="53244" y="24719"/>
                  <a:pt x="53084" y="24604"/>
                </a:cubicBezTo>
                <a:cubicBezTo>
                  <a:pt x="53334" y="23914"/>
                  <a:pt x="53991" y="23449"/>
                  <a:pt x="54726" y="23445"/>
                </a:cubicBezTo>
                <a:close/>
                <a:moveTo>
                  <a:pt x="70565" y="23445"/>
                </a:moveTo>
                <a:cubicBezTo>
                  <a:pt x="71297" y="23445"/>
                  <a:pt x="71945" y="23894"/>
                  <a:pt x="72207" y="24576"/>
                </a:cubicBezTo>
                <a:cubicBezTo>
                  <a:pt x="72047" y="24686"/>
                  <a:pt x="71900" y="24808"/>
                  <a:pt x="71757" y="24943"/>
                </a:cubicBezTo>
                <a:cubicBezTo>
                  <a:pt x="71640" y="24388"/>
                  <a:pt x="71141" y="23975"/>
                  <a:pt x="70565" y="23975"/>
                </a:cubicBezTo>
                <a:lnTo>
                  <a:pt x="70556" y="23975"/>
                </a:lnTo>
                <a:cubicBezTo>
                  <a:pt x="69960" y="23980"/>
                  <a:pt x="69463" y="24408"/>
                  <a:pt x="69361" y="24989"/>
                </a:cubicBezTo>
                <a:cubicBezTo>
                  <a:pt x="69221" y="24845"/>
                  <a:pt x="69070" y="24719"/>
                  <a:pt x="68915" y="24604"/>
                </a:cubicBezTo>
                <a:cubicBezTo>
                  <a:pt x="69160" y="23914"/>
                  <a:pt x="69817" y="23449"/>
                  <a:pt x="70553" y="23445"/>
                </a:cubicBezTo>
                <a:close/>
                <a:moveTo>
                  <a:pt x="86392" y="23445"/>
                </a:moveTo>
                <a:cubicBezTo>
                  <a:pt x="87122" y="23445"/>
                  <a:pt x="87776" y="23894"/>
                  <a:pt x="88034" y="24576"/>
                </a:cubicBezTo>
                <a:cubicBezTo>
                  <a:pt x="87878" y="24686"/>
                  <a:pt x="87727" y="24808"/>
                  <a:pt x="87588" y="24943"/>
                </a:cubicBezTo>
                <a:cubicBezTo>
                  <a:pt x="87470" y="24388"/>
                  <a:pt x="86967" y="23975"/>
                  <a:pt x="86392" y="23975"/>
                </a:cubicBezTo>
                <a:lnTo>
                  <a:pt x="86387" y="23975"/>
                </a:lnTo>
                <a:cubicBezTo>
                  <a:pt x="85791" y="23980"/>
                  <a:pt x="85289" y="24408"/>
                  <a:pt x="85191" y="24989"/>
                </a:cubicBezTo>
                <a:cubicBezTo>
                  <a:pt x="85052" y="24845"/>
                  <a:pt x="84901" y="24719"/>
                  <a:pt x="84741" y="24604"/>
                </a:cubicBezTo>
                <a:cubicBezTo>
                  <a:pt x="84990" y="23914"/>
                  <a:pt x="85648" y="23449"/>
                  <a:pt x="86383" y="23445"/>
                </a:cubicBezTo>
                <a:close/>
                <a:moveTo>
                  <a:pt x="15219" y="23445"/>
                </a:moveTo>
                <a:cubicBezTo>
                  <a:pt x="15930" y="23445"/>
                  <a:pt x="16579" y="23882"/>
                  <a:pt x="16849" y="24539"/>
                </a:cubicBezTo>
                <a:cubicBezTo>
                  <a:pt x="16689" y="24649"/>
                  <a:pt x="16542" y="24768"/>
                  <a:pt x="16404" y="24898"/>
                </a:cubicBezTo>
                <a:cubicBezTo>
                  <a:pt x="16269" y="24359"/>
                  <a:pt x="15779" y="23975"/>
                  <a:pt x="15219" y="23975"/>
                </a:cubicBezTo>
                <a:lnTo>
                  <a:pt x="15211" y="23975"/>
                </a:lnTo>
                <a:cubicBezTo>
                  <a:pt x="14602" y="23980"/>
                  <a:pt x="14092" y="24429"/>
                  <a:pt x="14010" y="25029"/>
                </a:cubicBezTo>
                <a:cubicBezTo>
                  <a:pt x="13867" y="24887"/>
                  <a:pt x="13716" y="24751"/>
                  <a:pt x="13556" y="24633"/>
                </a:cubicBezTo>
                <a:cubicBezTo>
                  <a:pt x="13798" y="23922"/>
                  <a:pt x="14455" y="23449"/>
                  <a:pt x="15207" y="23445"/>
                </a:cubicBezTo>
                <a:close/>
                <a:moveTo>
                  <a:pt x="31047" y="23445"/>
                </a:moveTo>
                <a:cubicBezTo>
                  <a:pt x="31758" y="23445"/>
                  <a:pt x="32411" y="23880"/>
                  <a:pt x="32676" y="24539"/>
                </a:cubicBezTo>
                <a:cubicBezTo>
                  <a:pt x="32520" y="24649"/>
                  <a:pt x="32373" y="24768"/>
                  <a:pt x="32230" y="24898"/>
                </a:cubicBezTo>
                <a:cubicBezTo>
                  <a:pt x="32095" y="24359"/>
                  <a:pt x="31605" y="23975"/>
                  <a:pt x="31050" y="23975"/>
                </a:cubicBezTo>
                <a:lnTo>
                  <a:pt x="31042" y="23975"/>
                </a:lnTo>
                <a:cubicBezTo>
                  <a:pt x="30429" y="23980"/>
                  <a:pt x="29918" y="24429"/>
                  <a:pt x="29837" y="25029"/>
                </a:cubicBezTo>
                <a:cubicBezTo>
                  <a:pt x="29698" y="24887"/>
                  <a:pt x="29547" y="24755"/>
                  <a:pt x="29387" y="24633"/>
                </a:cubicBezTo>
                <a:cubicBezTo>
                  <a:pt x="29628" y="23926"/>
                  <a:pt x="30286" y="23449"/>
                  <a:pt x="31038" y="23445"/>
                </a:cubicBezTo>
                <a:cubicBezTo>
                  <a:pt x="31041" y="23445"/>
                  <a:pt x="31044" y="23445"/>
                  <a:pt x="31047" y="23445"/>
                </a:cubicBezTo>
                <a:close/>
                <a:moveTo>
                  <a:pt x="46876" y="23445"/>
                </a:moveTo>
                <a:cubicBezTo>
                  <a:pt x="47587" y="23445"/>
                  <a:pt x="48237" y="23882"/>
                  <a:pt x="48506" y="24539"/>
                </a:cubicBezTo>
                <a:cubicBezTo>
                  <a:pt x="48347" y="24649"/>
                  <a:pt x="48200" y="24768"/>
                  <a:pt x="48060" y="24898"/>
                </a:cubicBezTo>
                <a:cubicBezTo>
                  <a:pt x="47926" y="24359"/>
                  <a:pt x="47436" y="23975"/>
                  <a:pt x="46876" y="23975"/>
                </a:cubicBezTo>
                <a:lnTo>
                  <a:pt x="46868" y="23975"/>
                </a:lnTo>
                <a:cubicBezTo>
                  <a:pt x="46260" y="23980"/>
                  <a:pt x="45749" y="24429"/>
                  <a:pt x="45668" y="25029"/>
                </a:cubicBezTo>
                <a:cubicBezTo>
                  <a:pt x="45524" y="24887"/>
                  <a:pt x="45374" y="24755"/>
                  <a:pt x="45214" y="24633"/>
                </a:cubicBezTo>
                <a:cubicBezTo>
                  <a:pt x="45455" y="23926"/>
                  <a:pt x="46113" y="23449"/>
                  <a:pt x="46864" y="23445"/>
                </a:cubicBezTo>
                <a:close/>
                <a:moveTo>
                  <a:pt x="62707" y="23445"/>
                </a:moveTo>
                <a:cubicBezTo>
                  <a:pt x="63417" y="23445"/>
                  <a:pt x="64067" y="23882"/>
                  <a:pt x="64332" y="24539"/>
                </a:cubicBezTo>
                <a:cubicBezTo>
                  <a:pt x="64177" y="24649"/>
                  <a:pt x="64030" y="24768"/>
                  <a:pt x="63887" y="24898"/>
                </a:cubicBezTo>
                <a:cubicBezTo>
                  <a:pt x="63753" y="24359"/>
                  <a:pt x="63263" y="23975"/>
                  <a:pt x="62707" y="23975"/>
                </a:cubicBezTo>
                <a:lnTo>
                  <a:pt x="62699" y="23975"/>
                </a:lnTo>
                <a:cubicBezTo>
                  <a:pt x="62086" y="23980"/>
                  <a:pt x="61576" y="24429"/>
                  <a:pt x="61494" y="25029"/>
                </a:cubicBezTo>
                <a:cubicBezTo>
                  <a:pt x="61355" y="24887"/>
                  <a:pt x="61204" y="24751"/>
                  <a:pt x="61044" y="24633"/>
                </a:cubicBezTo>
                <a:cubicBezTo>
                  <a:pt x="61285" y="23922"/>
                  <a:pt x="61943" y="23449"/>
                  <a:pt x="62695" y="23445"/>
                </a:cubicBezTo>
                <a:close/>
                <a:moveTo>
                  <a:pt x="78534" y="23445"/>
                </a:moveTo>
                <a:cubicBezTo>
                  <a:pt x="79244" y="23445"/>
                  <a:pt x="79893" y="23882"/>
                  <a:pt x="80163" y="24539"/>
                </a:cubicBezTo>
                <a:cubicBezTo>
                  <a:pt x="80004" y="24649"/>
                  <a:pt x="79857" y="24768"/>
                  <a:pt x="79718" y="24898"/>
                </a:cubicBezTo>
                <a:cubicBezTo>
                  <a:pt x="79583" y="24359"/>
                  <a:pt x="79093" y="23975"/>
                  <a:pt x="78534" y="23975"/>
                </a:cubicBezTo>
                <a:lnTo>
                  <a:pt x="78526" y="23975"/>
                </a:lnTo>
                <a:cubicBezTo>
                  <a:pt x="77917" y="23980"/>
                  <a:pt x="77406" y="24429"/>
                  <a:pt x="77325" y="25029"/>
                </a:cubicBezTo>
                <a:cubicBezTo>
                  <a:pt x="77182" y="24887"/>
                  <a:pt x="77031" y="24751"/>
                  <a:pt x="76871" y="24633"/>
                </a:cubicBezTo>
                <a:cubicBezTo>
                  <a:pt x="77112" y="23922"/>
                  <a:pt x="77770" y="23449"/>
                  <a:pt x="78526" y="23445"/>
                </a:cubicBezTo>
                <a:close/>
                <a:moveTo>
                  <a:pt x="94364" y="23445"/>
                </a:moveTo>
                <a:cubicBezTo>
                  <a:pt x="95075" y="23445"/>
                  <a:pt x="95724" y="23882"/>
                  <a:pt x="95989" y="24539"/>
                </a:cubicBezTo>
                <a:cubicBezTo>
                  <a:pt x="95834" y="24649"/>
                  <a:pt x="95687" y="24768"/>
                  <a:pt x="95544" y="24898"/>
                </a:cubicBezTo>
                <a:cubicBezTo>
                  <a:pt x="95410" y="24359"/>
                  <a:pt x="94920" y="23975"/>
                  <a:pt x="94364" y="23975"/>
                </a:cubicBezTo>
                <a:lnTo>
                  <a:pt x="94356" y="23975"/>
                </a:lnTo>
                <a:cubicBezTo>
                  <a:pt x="93744" y="23980"/>
                  <a:pt x="93237" y="24429"/>
                  <a:pt x="93151" y="25029"/>
                </a:cubicBezTo>
                <a:cubicBezTo>
                  <a:pt x="93012" y="24887"/>
                  <a:pt x="92861" y="24751"/>
                  <a:pt x="92702" y="24633"/>
                </a:cubicBezTo>
                <a:cubicBezTo>
                  <a:pt x="92943" y="23922"/>
                  <a:pt x="93601" y="23449"/>
                  <a:pt x="94351" y="23445"/>
                </a:cubicBezTo>
                <a:close/>
                <a:moveTo>
                  <a:pt x="15219" y="24045"/>
                </a:moveTo>
                <a:cubicBezTo>
                  <a:pt x="15758" y="24045"/>
                  <a:pt x="16232" y="24425"/>
                  <a:pt x="16346" y="24951"/>
                </a:cubicBezTo>
                <a:cubicBezTo>
                  <a:pt x="16159" y="25136"/>
                  <a:pt x="15987" y="25336"/>
                  <a:pt x="15835" y="25552"/>
                </a:cubicBezTo>
                <a:cubicBezTo>
                  <a:pt x="15615" y="25515"/>
                  <a:pt x="15390" y="25494"/>
                  <a:pt x="15166" y="25494"/>
                </a:cubicBezTo>
                <a:lnTo>
                  <a:pt x="15141" y="25494"/>
                </a:lnTo>
                <a:cubicBezTo>
                  <a:pt x="14904" y="25499"/>
                  <a:pt x="14672" y="25519"/>
                  <a:pt x="14444" y="25564"/>
                </a:cubicBezTo>
                <a:lnTo>
                  <a:pt x="14447" y="25560"/>
                </a:lnTo>
                <a:cubicBezTo>
                  <a:pt x="14329" y="25388"/>
                  <a:pt x="14194" y="25225"/>
                  <a:pt x="14055" y="25074"/>
                </a:cubicBezTo>
                <a:lnTo>
                  <a:pt x="14055" y="25074"/>
                </a:lnTo>
                <a:lnTo>
                  <a:pt x="14076" y="25078"/>
                </a:lnTo>
                <a:cubicBezTo>
                  <a:pt x="14133" y="24494"/>
                  <a:pt x="14623" y="24048"/>
                  <a:pt x="15211" y="24045"/>
                </a:cubicBezTo>
                <a:close/>
                <a:moveTo>
                  <a:pt x="31050" y="24045"/>
                </a:moveTo>
                <a:cubicBezTo>
                  <a:pt x="31589" y="24045"/>
                  <a:pt x="32058" y="24425"/>
                  <a:pt x="32173" y="24951"/>
                </a:cubicBezTo>
                <a:cubicBezTo>
                  <a:pt x="31985" y="25136"/>
                  <a:pt x="31813" y="25336"/>
                  <a:pt x="31666" y="25552"/>
                </a:cubicBezTo>
                <a:cubicBezTo>
                  <a:pt x="31446" y="25515"/>
                  <a:pt x="31221" y="25494"/>
                  <a:pt x="30993" y="25494"/>
                </a:cubicBezTo>
                <a:lnTo>
                  <a:pt x="30968" y="25494"/>
                </a:lnTo>
                <a:cubicBezTo>
                  <a:pt x="30731" y="25499"/>
                  <a:pt x="30499" y="25519"/>
                  <a:pt x="30269" y="25564"/>
                </a:cubicBezTo>
                <a:lnTo>
                  <a:pt x="30274" y="25560"/>
                </a:lnTo>
                <a:cubicBezTo>
                  <a:pt x="30156" y="25388"/>
                  <a:pt x="30024" y="25225"/>
                  <a:pt x="29882" y="25074"/>
                </a:cubicBezTo>
                <a:lnTo>
                  <a:pt x="29882" y="25074"/>
                </a:lnTo>
                <a:lnTo>
                  <a:pt x="29902" y="25078"/>
                </a:lnTo>
                <a:cubicBezTo>
                  <a:pt x="29963" y="24494"/>
                  <a:pt x="30454" y="24048"/>
                  <a:pt x="31042" y="24045"/>
                </a:cubicBezTo>
                <a:close/>
                <a:moveTo>
                  <a:pt x="46876" y="24045"/>
                </a:moveTo>
                <a:cubicBezTo>
                  <a:pt x="47415" y="24045"/>
                  <a:pt x="47889" y="24425"/>
                  <a:pt x="48003" y="24951"/>
                </a:cubicBezTo>
                <a:cubicBezTo>
                  <a:pt x="47815" y="25136"/>
                  <a:pt x="47644" y="25336"/>
                  <a:pt x="47493" y="25552"/>
                </a:cubicBezTo>
                <a:cubicBezTo>
                  <a:pt x="47272" y="25515"/>
                  <a:pt x="47052" y="25494"/>
                  <a:pt x="46823" y="25494"/>
                </a:cubicBezTo>
                <a:lnTo>
                  <a:pt x="46799" y="25494"/>
                </a:lnTo>
                <a:cubicBezTo>
                  <a:pt x="46562" y="25499"/>
                  <a:pt x="46329" y="25519"/>
                  <a:pt x="46100" y="25564"/>
                </a:cubicBezTo>
                <a:lnTo>
                  <a:pt x="46105" y="25560"/>
                </a:lnTo>
                <a:cubicBezTo>
                  <a:pt x="45986" y="25388"/>
                  <a:pt x="45851" y="25225"/>
                  <a:pt x="45713" y="25074"/>
                </a:cubicBezTo>
                <a:lnTo>
                  <a:pt x="45713" y="25074"/>
                </a:lnTo>
                <a:lnTo>
                  <a:pt x="45732" y="25078"/>
                </a:lnTo>
                <a:cubicBezTo>
                  <a:pt x="45790" y="24494"/>
                  <a:pt x="46280" y="24048"/>
                  <a:pt x="46868" y="24045"/>
                </a:cubicBezTo>
                <a:close/>
                <a:moveTo>
                  <a:pt x="62707" y="24045"/>
                </a:moveTo>
                <a:cubicBezTo>
                  <a:pt x="63243" y="24045"/>
                  <a:pt x="63716" y="24428"/>
                  <a:pt x="63830" y="24951"/>
                </a:cubicBezTo>
                <a:cubicBezTo>
                  <a:pt x="63642" y="25136"/>
                  <a:pt x="63470" y="25336"/>
                  <a:pt x="63323" y="25552"/>
                </a:cubicBezTo>
                <a:cubicBezTo>
                  <a:pt x="63103" y="25515"/>
                  <a:pt x="62878" y="25494"/>
                  <a:pt x="62650" y="25494"/>
                </a:cubicBezTo>
                <a:lnTo>
                  <a:pt x="62625" y="25494"/>
                </a:lnTo>
                <a:cubicBezTo>
                  <a:pt x="62388" y="25499"/>
                  <a:pt x="62156" y="25519"/>
                  <a:pt x="61927" y="25564"/>
                </a:cubicBezTo>
                <a:lnTo>
                  <a:pt x="61930" y="25560"/>
                </a:lnTo>
                <a:cubicBezTo>
                  <a:pt x="61813" y="25388"/>
                  <a:pt x="61681" y="25225"/>
                  <a:pt x="61538" y="25074"/>
                </a:cubicBezTo>
                <a:lnTo>
                  <a:pt x="61538" y="25074"/>
                </a:lnTo>
                <a:lnTo>
                  <a:pt x="61559" y="25078"/>
                </a:lnTo>
                <a:cubicBezTo>
                  <a:pt x="61621" y="24494"/>
                  <a:pt x="62111" y="24048"/>
                  <a:pt x="62699" y="24045"/>
                </a:cubicBezTo>
                <a:cubicBezTo>
                  <a:pt x="62702" y="24045"/>
                  <a:pt x="62704" y="24045"/>
                  <a:pt x="62707" y="24045"/>
                </a:cubicBezTo>
                <a:close/>
                <a:moveTo>
                  <a:pt x="78534" y="24045"/>
                </a:moveTo>
                <a:cubicBezTo>
                  <a:pt x="79074" y="24045"/>
                  <a:pt x="79547" y="24428"/>
                  <a:pt x="79661" y="24951"/>
                </a:cubicBezTo>
                <a:cubicBezTo>
                  <a:pt x="79473" y="25136"/>
                  <a:pt x="79301" y="25336"/>
                  <a:pt x="79150" y="25552"/>
                </a:cubicBezTo>
                <a:cubicBezTo>
                  <a:pt x="78930" y="25515"/>
                  <a:pt x="78709" y="25494"/>
                  <a:pt x="78481" y="25494"/>
                </a:cubicBezTo>
                <a:lnTo>
                  <a:pt x="78456" y="25494"/>
                </a:lnTo>
                <a:cubicBezTo>
                  <a:pt x="78219" y="25499"/>
                  <a:pt x="77987" y="25519"/>
                  <a:pt x="77757" y="25564"/>
                </a:cubicBezTo>
                <a:lnTo>
                  <a:pt x="77761" y="25560"/>
                </a:lnTo>
                <a:cubicBezTo>
                  <a:pt x="77643" y="25388"/>
                  <a:pt x="77508" y="25225"/>
                  <a:pt x="77369" y="25074"/>
                </a:cubicBezTo>
                <a:lnTo>
                  <a:pt x="77369" y="25074"/>
                </a:lnTo>
                <a:lnTo>
                  <a:pt x="77390" y="25078"/>
                </a:lnTo>
                <a:cubicBezTo>
                  <a:pt x="77451" y="24494"/>
                  <a:pt x="77938" y="24048"/>
                  <a:pt x="78526" y="24045"/>
                </a:cubicBezTo>
                <a:cubicBezTo>
                  <a:pt x="78528" y="24045"/>
                  <a:pt x="78531" y="24045"/>
                  <a:pt x="78534" y="24045"/>
                </a:cubicBezTo>
                <a:close/>
                <a:moveTo>
                  <a:pt x="94365" y="24045"/>
                </a:moveTo>
                <a:cubicBezTo>
                  <a:pt x="94904" y="24045"/>
                  <a:pt x="95373" y="24428"/>
                  <a:pt x="95487" y="24951"/>
                </a:cubicBezTo>
                <a:cubicBezTo>
                  <a:pt x="95299" y="25136"/>
                  <a:pt x="95128" y="25336"/>
                  <a:pt x="94981" y="25552"/>
                </a:cubicBezTo>
                <a:cubicBezTo>
                  <a:pt x="94760" y="25515"/>
                  <a:pt x="94536" y="25494"/>
                  <a:pt x="94307" y="25494"/>
                </a:cubicBezTo>
                <a:lnTo>
                  <a:pt x="94283" y="25494"/>
                </a:lnTo>
                <a:cubicBezTo>
                  <a:pt x="94046" y="25499"/>
                  <a:pt x="93812" y="25519"/>
                  <a:pt x="93584" y="25564"/>
                </a:cubicBezTo>
                <a:lnTo>
                  <a:pt x="93588" y="25560"/>
                </a:lnTo>
                <a:cubicBezTo>
                  <a:pt x="93469" y="25388"/>
                  <a:pt x="93339" y="25225"/>
                  <a:pt x="93196" y="25074"/>
                </a:cubicBezTo>
                <a:lnTo>
                  <a:pt x="93196" y="25074"/>
                </a:lnTo>
                <a:lnTo>
                  <a:pt x="93216" y="25078"/>
                </a:lnTo>
                <a:cubicBezTo>
                  <a:pt x="93278" y="24494"/>
                  <a:pt x="93768" y="24048"/>
                  <a:pt x="94356" y="24045"/>
                </a:cubicBezTo>
                <a:cubicBezTo>
                  <a:pt x="94359" y="24045"/>
                  <a:pt x="94362" y="24045"/>
                  <a:pt x="94365" y="24045"/>
                </a:cubicBezTo>
                <a:close/>
                <a:moveTo>
                  <a:pt x="7251" y="24045"/>
                </a:moveTo>
                <a:cubicBezTo>
                  <a:pt x="7806" y="24045"/>
                  <a:pt x="8293" y="24453"/>
                  <a:pt x="8386" y="25000"/>
                </a:cubicBezTo>
                <a:cubicBezTo>
                  <a:pt x="8219" y="25168"/>
                  <a:pt x="8067" y="25352"/>
                  <a:pt x="7933" y="25548"/>
                </a:cubicBezTo>
                <a:cubicBezTo>
                  <a:pt x="7729" y="25511"/>
                  <a:pt x="7516" y="25494"/>
                  <a:pt x="7304" y="25494"/>
                </a:cubicBezTo>
                <a:lnTo>
                  <a:pt x="7279" y="25494"/>
                </a:lnTo>
                <a:cubicBezTo>
                  <a:pt x="7013" y="25499"/>
                  <a:pt x="6753" y="25528"/>
                  <a:pt x="6499" y="25581"/>
                </a:cubicBezTo>
                <a:lnTo>
                  <a:pt x="6528" y="25560"/>
                </a:lnTo>
                <a:cubicBezTo>
                  <a:pt x="6401" y="25377"/>
                  <a:pt x="6263" y="25209"/>
                  <a:pt x="6107" y="25049"/>
                </a:cubicBezTo>
                <a:cubicBezTo>
                  <a:pt x="6180" y="24478"/>
                  <a:pt x="6663" y="24048"/>
                  <a:pt x="7243" y="24045"/>
                </a:cubicBezTo>
                <a:close/>
                <a:moveTo>
                  <a:pt x="23077" y="24045"/>
                </a:moveTo>
                <a:cubicBezTo>
                  <a:pt x="23637" y="24045"/>
                  <a:pt x="24118" y="24453"/>
                  <a:pt x="24212" y="25000"/>
                </a:cubicBezTo>
                <a:cubicBezTo>
                  <a:pt x="24050" y="25168"/>
                  <a:pt x="23898" y="25352"/>
                  <a:pt x="23760" y="25548"/>
                </a:cubicBezTo>
                <a:cubicBezTo>
                  <a:pt x="23555" y="25511"/>
                  <a:pt x="23347" y="25494"/>
                  <a:pt x="23134" y="25494"/>
                </a:cubicBezTo>
                <a:lnTo>
                  <a:pt x="23110" y="25494"/>
                </a:lnTo>
                <a:cubicBezTo>
                  <a:pt x="22844" y="25499"/>
                  <a:pt x="22583" y="25528"/>
                  <a:pt x="22329" y="25581"/>
                </a:cubicBezTo>
                <a:lnTo>
                  <a:pt x="22354" y="25560"/>
                </a:lnTo>
                <a:cubicBezTo>
                  <a:pt x="22227" y="25377"/>
                  <a:pt x="22089" y="25209"/>
                  <a:pt x="21937" y="25049"/>
                </a:cubicBezTo>
                <a:cubicBezTo>
                  <a:pt x="22011" y="24478"/>
                  <a:pt x="22493" y="24048"/>
                  <a:pt x="23073" y="24045"/>
                </a:cubicBezTo>
                <a:close/>
                <a:moveTo>
                  <a:pt x="38908" y="24045"/>
                </a:moveTo>
                <a:cubicBezTo>
                  <a:pt x="39464" y="24045"/>
                  <a:pt x="39949" y="24453"/>
                  <a:pt x="40043" y="25000"/>
                </a:cubicBezTo>
                <a:cubicBezTo>
                  <a:pt x="39875" y="25168"/>
                  <a:pt x="39724" y="25352"/>
                  <a:pt x="39590" y="25548"/>
                </a:cubicBezTo>
                <a:cubicBezTo>
                  <a:pt x="39377" y="25511"/>
                  <a:pt x="39157" y="25494"/>
                  <a:pt x="38936" y="25494"/>
                </a:cubicBezTo>
                <a:cubicBezTo>
                  <a:pt x="38671" y="25499"/>
                  <a:pt x="38410" y="25528"/>
                  <a:pt x="38156" y="25581"/>
                </a:cubicBezTo>
                <a:lnTo>
                  <a:pt x="38185" y="25560"/>
                </a:lnTo>
                <a:cubicBezTo>
                  <a:pt x="38058" y="25377"/>
                  <a:pt x="37920" y="25209"/>
                  <a:pt x="37768" y="25049"/>
                </a:cubicBezTo>
                <a:cubicBezTo>
                  <a:pt x="37838" y="24478"/>
                  <a:pt x="38320" y="24048"/>
                  <a:pt x="38900" y="24045"/>
                </a:cubicBezTo>
                <a:close/>
                <a:moveTo>
                  <a:pt x="54735" y="24045"/>
                </a:moveTo>
                <a:cubicBezTo>
                  <a:pt x="55294" y="24045"/>
                  <a:pt x="55776" y="24453"/>
                  <a:pt x="55870" y="25000"/>
                </a:cubicBezTo>
                <a:cubicBezTo>
                  <a:pt x="55706" y="25168"/>
                  <a:pt x="55555" y="25352"/>
                  <a:pt x="55417" y="25548"/>
                </a:cubicBezTo>
                <a:cubicBezTo>
                  <a:pt x="55212" y="25511"/>
                  <a:pt x="55004" y="25494"/>
                  <a:pt x="54792" y="25494"/>
                </a:cubicBezTo>
                <a:lnTo>
                  <a:pt x="54767" y="25494"/>
                </a:lnTo>
                <a:cubicBezTo>
                  <a:pt x="54501" y="25499"/>
                  <a:pt x="54241" y="25528"/>
                  <a:pt x="53987" y="25581"/>
                </a:cubicBezTo>
                <a:lnTo>
                  <a:pt x="54011" y="25560"/>
                </a:lnTo>
                <a:cubicBezTo>
                  <a:pt x="53885" y="25377"/>
                  <a:pt x="53746" y="25209"/>
                  <a:pt x="53595" y="25049"/>
                </a:cubicBezTo>
                <a:cubicBezTo>
                  <a:pt x="53668" y="24478"/>
                  <a:pt x="54150" y="24048"/>
                  <a:pt x="54731" y="24045"/>
                </a:cubicBezTo>
                <a:close/>
                <a:moveTo>
                  <a:pt x="70565" y="24045"/>
                </a:moveTo>
                <a:cubicBezTo>
                  <a:pt x="71120" y="24045"/>
                  <a:pt x="71606" y="24453"/>
                  <a:pt x="71700" y="25000"/>
                </a:cubicBezTo>
                <a:cubicBezTo>
                  <a:pt x="71533" y="25168"/>
                  <a:pt x="71382" y="25352"/>
                  <a:pt x="71247" y="25548"/>
                </a:cubicBezTo>
                <a:cubicBezTo>
                  <a:pt x="71043" y="25511"/>
                  <a:pt x="70831" y="25494"/>
                  <a:pt x="70618" y="25494"/>
                </a:cubicBezTo>
                <a:lnTo>
                  <a:pt x="70594" y="25494"/>
                </a:lnTo>
                <a:cubicBezTo>
                  <a:pt x="70328" y="25499"/>
                  <a:pt x="70066" y="25528"/>
                  <a:pt x="69813" y="25581"/>
                </a:cubicBezTo>
                <a:lnTo>
                  <a:pt x="69842" y="25560"/>
                </a:lnTo>
                <a:cubicBezTo>
                  <a:pt x="69715" y="25377"/>
                  <a:pt x="69576" y="25209"/>
                  <a:pt x="69425" y="25049"/>
                </a:cubicBezTo>
                <a:cubicBezTo>
                  <a:pt x="69495" y="24478"/>
                  <a:pt x="69977" y="24048"/>
                  <a:pt x="70556" y="24045"/>
                </a:cubicBezTo>
                <a:close/>
                <a:moveTo>
                  <a:pt x="86392" y="24045"/>
                </a:moveTo>
                <a:cubicBezTo>
                  <a:pt x="86951" y="24045"/>
                  <a:pt x="87433" y="24453"/>
                  <a:pt x="87527" y="25000"/>
                </a:cubicBezTo>
                <a:cubicBezTo>
                  <a:pt x="87363" y="25168"/>
                  <a:pt x="87212" y="25352"/>
                  <a:pt x="87073" y="25548"/>
                </a:cubicBezTo>
                <a:cubicBezTo>
                  <a:pt x="86869" y="25511"/>
                  <a:pt x="86662" y="25494"/>
                  <a:pt x="86449" y="25494"/>
                </a:cubicBezTo>
                <a:lnTo>
                  <a:pt x="86424" y="25494"/>
                </a:lnTo>
                <a:cubicBezTo>
                  <a:pt x="86159" y="25499"/>
                  <a:pt x="85897" y="25528"/>
                  <a:pt x="85644" y="25581"/>
                </a:cubicBezTo>
                <a:lnTo>
                  <a:pt x="85669" y="25560"/>
                </a:lnTo>
                <a:cubicBezTo>
                  <a:pt x="85542" y="25377"/>
                  <a:pt x="85403" y="25209"/>
                  <a:pt x="85252" y="25049"/>
                </a:cubicBezTo>
                <a:cubicBezTo>
                  <a:pt x="85325" y="24478"/>
                  <a:pt x="85808" y="24048"/>
                  <a:pt x="86387" y="24045"/>
                </a:cubicBezTo>
                <a:close/>
                <a:moveTo>
                  <a:pt x="11186" y="23910"/>
                </a:moveTo>
                <a:cubicBezTo>
                  <a:pt x="12455" y="23910"/>
                  <a:pt x="13644" y="24534"/>
                  <a:pt x="14370" y="25577"/>
                </a:cubicBezTo>
                <a:cubicBezTo>
                  <a:pt x="14149" y="25622"/>
                  <a:pt x="13929" y="25690"/>
                  <a:pt x="13720" y="25773"/>
                </a:cubicBezTo>
                <a:cubicBezTo>
                  <a:pt x="13100" y="24992"/>
                  <a:pt x="12180" y="24547"/>
                  <a:pt x="11184" y="24547"/>
                </a:cubicBezTo>
                <a:lnTo>
                  <a:pt x="11164" y="24547"/>
                </a:lnTo>
                <a:cubicBezTo>
                  <a:pt x="10195" y="24555"/>
                  <a:pt x="9289" y="24989"/>
                  <a:pt x="8672" y="25739"/>
                </a:cubicBezTo>
                <a:cubicBezTo>
                  <a:pt x="8459" y="25662"/>
                  <a:pt x="8235" y="25601"/>
                  <a:pt x="8010" y="25560"/>
                </a:cubicBezTo>
                <a:cubicBezTo>
                  <a:pt x="8542" y="24800"/>
                  <a:pt x="9326" y="24265"/>
                  <a:pt x="10204" y="24037"/>
                </a:cubicBezTo>
                <a:cubicBezTo>
                  <a:pt x="10204" y="24041"/>
                  <a:pt x="10204" y="24041"/>
                  <a:pt x="10208" y="24045"/>
                </a:cubicBezTo>
                <a:lnTo>
                  <a:pt x="10273" y="24020"/>
                </a:lnTo>
                <a:cubicBezTo>
                  <a:pt x="10481" y="23967"/>
                  <a:pt x="10698" y="23935"/>
                  <a:pt x="10915" y="23918"/>
                </a:cubicBezTo>
                <a:cubicBezTo>
                  <a:pt x="10919" y="23922"/>
                  <a:pt x="10919" y="23926"/>
                  <a:pt x="10919" y="23926"/>
                </a:cubicBezTo>
                <a:lnTo>
                  <a:pt x="10947" y="23918"/>
                </a:lnTo>
                <a:cubicBezTo>
                  <a:pt x="11017" y="23914"/>
                  <a:pt x="11090" y="23910"/>
                  <a:pt x="11160" y="23910"/>
                </a:cubicBezTo>
                <a:cubicBezTo>
                  <a:pt x="11169" y="23910"/>
                  <a:pt x="11178" y="23910"/>
                  <a:pt x="11186" y="23910"/>
                </a:cubicBezTo>
                <a:close/>
                <a:moveTo>
                  <a:pt x="27017" y="23910"/>
                </a:moveTo>
                <a:cubicBezTo>
                  <a:pt x="28285" y="23910"/>
                  <a:pt x="29474" y="24534"/>
                  <a:pt x="30201" y="25577"/>
                </a:cubicBezTo>
                <a:cubicBezTo>
                  <a:pt x="29975" y="25622"/>
                  <a:pt x="29760" y="25690"/>
                  <a:pt x="29551" y="25773"/>
                </a:cubicBezTo>
                <a:cubicBezTo>
                  <a:pt x="28930" y="24992"/>
                  <a:pt x="28007" y="24547"/>
                  <a:pt x="27015" y="24547"/>
                </a:cubicBezTo>
                <a:lnTo>
                  <a:pt x="26990" y="24547"/>
                </a:lnTo>
                <a:cubicBezTo>
                  <a:pt x="26022" y="24555"/>
                  <a:pt x="25115" y="24989"/>
                  <a:pt x="24503" y="25739"/>
                </a:cubicBezTo>
                <a:cubicBezTo>
                  <a:pt x="24286" y="25662"/>
                  <a:pt x="24065" y="25601"/>
                  <a:pt x="23837" y="25560"/>
                </a:cubicBezTo>
                <a:cubicBezTo>
                  <a:pt x="24372" y="24800"/>
                  <a:pt x="25152" y="24265"/>
                  <a:pt x="26030" y="24037"/>
                </a:cubicBezTo>
                <a:cubicBezTo>
                  <a:pt x="26035" y="24041"/>
                  <a:pt x="26035" y="24041"/>
                  <a:pt x="26035" y="24045"/>
                </a:cubicBezTo>
                <a:lnTo>
                  <a:pt x="26099" y="24020"/>
                </a:lnTo>
                <a:cubicBezTo>
                  <a:pt x="26312" y="23967"/>
                  <a:pt x="26525" y="23935"/>
                  <a:pt x="26745" y="23918"/>
                </a:cubicBezTo>
                <a:cubicBezTo>
                  <a:pt x="26745" y="23922"/>
                  <a:pt x="26745" y="23926"/>
                  <a:pt x="26749" y="23926"/>
                </a:cubicBezTo>
                <a:lnTo>
                  <a:pt x="26774" y="23918"/>
                </a:lnTo>
                <a:cubicBezTo>
                  <a:pt x="26847" y="23914"/>
                  <a:pt x="26917" y="23910"/>
                  <a:pt x="26990" y="23910"/>
                </a:cubicBezTo>
                <a:cubicBezTo>
                  <a:pt x="26999" y="23910"/>
                  <a:pt x="27008" y="23910"/>
                  <a:pt x="27017" y="23910"/>
                </a:cubicBezTo>
                <a:close/>
                <a:moveTo>
                  <a:pt x="42843" y="23910"/>
                </a:moveTo>
                <a:cubicBezTo>
                  <a:pt x="44116" y="23910"/>
                  <a:pt x="45301" y="24534"/>
                  <a:pt x="46026" y="25577"/>
                </a:cubicBezTo>
                <a:cubicBezTo>
                  <a:pt x="45806" y="25622"/>
                  <a:pt x="45585" y="25690"/>
                  <a:pt x="45377" y="25773"/>
                </a:cubicBezTo>
                <a:cubicBezTo>
                  <a:pt x="44757" y="24992"/>
                  <a:pt x="43838" y="24547"/>
                  <a:pt x="42841" y="24547"/>
                </a:cubicBezTo>
                <a:lnTo>
                  <a:pt x="42821" y="24547"/>
                </a:lnTo>
                <a:cubicBezTo>
                  <a:pt x="41853" y="24555"/>
                  <a:pt x="40946" y="24989"/>
                  <a:pt x="40329" y="25739"/>
                </a:cubicBezTo>
                <a:cubicBezTo>
                  <a:pt x="40117" y="25662"/>
                  <a:pt x="39892" y="25601"/>
                  <a:pt x="39668" y="25560"/>
                </a:cubicBezTo>
                <a:cubicBezTo>
                  <a:pt x="40199" y="24800"/>
                  <a:pt x="40983" y="24265"/>
                  <a:pt x="41860" y="24037"/>
                </a:cubicBezTo>
                <a:cubicBezTo>
                  <a:pt x="41860" y="24041"/>
                  <a:pt x="41860" y="24041"/>
                  <a:pt x="41865" y="24045"/>
                </a:cubicBezTo>
                <a:lnTo>
                  <a:pt x="41930" y="24020"/>
                </a:lnTo>
                <a:cubicBezTo>
                  <a:pt x="42139" y="23967"/>
                  <a:pt x="42355" y="23935"/>
                  <a:pt x="42571" y="23918"/>
                </a:cubicBezTo>
                <a:cubicBezTo>
                  <a:pt x="42576" y="23922"/>
                  <a:pt x="42576" y="23926"/>
                  <a:pt x="42576" y="23926"/>
                </a:cubicBezTo>
                <a:lnTo>
                  <a:pt x="42604" y="23918"/>
                </a:lnTo>
                <a:cubicBezTo>
                  <a:pt x="42674" y="23914"/>
                  <a:pt x="42747" y="23910"/>
                  <a:pt x="42816" y="23910"/>
                </a:cubicBezTo>
                <a:cubicBezTo>
                  <a:pt x="42825" y="23910"/>
                  <a:pt x="42834" y="23910"/>
                  <a:pt x="42843" y="23910"/>
                </a:cubicBezTo>
                <a:close/>
                <a:moveTo>
                  <a:pt x="58673" y="23910"/>
                </a:moveTo>
                <a:cubicBezTo>
                  <a:pt x="59943" y="23910"/>
                  <a:pt x="61132" y="24534"/>
                  <a:pt x="61857" y="25577"/>
                </a:cubicBezTo>
                <a:cubicBezTo>
                  <a:pt x="61632" y="25622"/>
                  <a:pt x="61416" y="25690"/>
                  <a:pt x="61208" y="25773"/>
                </a:cubicBezTo>
                <a:cubicBezTo>
                  <a:pt x="60585" y="24992"/>
                  <a:pt x="59660" y="24547"/>
                  <a:pt x="58665" y="24547"/>
                </a:cubicBezTo>
                <a:cubicBezTo>
                  <a:pt x="58660" y="24547"/>
                  <a:pt x="58656" y="24547"/>
                  <a:pt x="58652" y="24547"/>
                </a:cubicBezTo>
                <a:cubicBezTo>
                  <a:pt x="57679" y="24555"/>
                  <a:pt x="56773" y="24989"/>
                  <a:pt x="56160" y="25739"/>
                </a:cubicBezTo>
                <a:cubicBezTo>
                  <a:pt x="55943" y="25662"/>
                  <a:pt x="55723" y="25601"/>
                  <a:pt x="55494" y="25560"/>
                </a:cubicBezTo>
                <a:cubicBezTo>
                  <a:pt x="56030" y="24800"/>
                  <a:pt x="56809" y="24265"/>
                  <a:pt x="57687" y="24037"/>
                </a:cubicBezTo>
                <a:cubicBezTo>
                  <a:pt x="57691" y="24041"/>
                  <a:pt x="57691" y="24041"/>
                  <a:pt x="57691" y="24045"/>
                </a:cubicBezTo>
                <a:lnTo>
                  <a:pt x="57757" y="24020"/>
                </a:lnTo>
                <a:cubicBezTo>
                  <a:pt x="57969" y="23967"/>
                  <a:pt x="58181" y="23935"/>
                  <a:pt x="58402" y="23918"/>
                </a:cubicBezTo>
                <a:cubicBezTo>
                  <a:pt x="58402" y="23922"/>
                  <a:pt x="58402" y="23926"/>
                  <a:pt x="58407" y="23926"/>
                </a:cubicBezTo>
                <a:lnTo>
                  <a:pt x="58431" y="23918"/>
                </a:lnTo>
                <a:cubicBezTo>
                  <a:pt x="58505" y="23914"/>
                  <a:pt x="58573" y="23910"/>
                  <a:pt x="58647" y="23910"/>
                </a:cubicBezTo>
                <a:cubicBezTo>
                  <a:pt x="58656" y="23910"/>
                  <a:pt x="58665" y="23910"/>
                  <a:pt x="58673" y="23910"/>
                </a:cubicBezTo>
                <a:close/>
                <a:moveTo>
                  <a:pt x="74498" y="23910"/>
                </a:moveTo>
                <a:cubicBezTo>
                  <a:pt x="75772" y="23910"/>
                  <a:pt x="76957" y="24531"/>
                  <a:pt x="77684" y="25577"/>
                </a:cubicBezTo>
                <a:cubicBezTo>
                  <a:pt x="77463" y="25622"/>
                  <a:pt x="77243" y="25690"/>
                  <a:pt x="77035" y="25773"/>
                </a:cubicBezTo>
                <a:cubicBezTo>
                  <a:pt x="76413" y="24992"/>
                  <a:pt x="75495" y="24547"/>
                  <a:pt x="74498" y="24547"/>
                </a:cubicBezTo>
                <a:lnTo>
                  <a:pt x="74477" y="24547"/>
                </a:lnTo>
                <a:cubicBezTo>
                  <a:pt x="73510" y="24555"/>
                  <a:pt x="72603" y="24989"/>
                  <a:pt x="71987" y="25739"/>
                </a:cubicBezTo>
                <a:cubicBezTo>
                  <a:pt x="71774" y="25662"/>
                  <a:pt x="71549" y="25601"/>
                  <a:pt x="71325" y="25560"/>
                </a:cubicBezTo>
                <a:cubicBezTo>
                  <a:pt x="71855" y="24800"/>
                  <a:pt x="72639" y="24265"/>
                  <a:pt x="73518" y="24037"/>
                </a:cubicBezTo>
                <a:cubicBezTo>
                  <a:pt x="73518" y="24041"/>
                  <a:pt x="73518" y="24041"/>
                  <a:pt x="73522" y="24045"/>
                </a:cubicBezTo>
                <a:lnTo>
                  <a:pt x="73587" y="24020"/>
                </a:lnTo>
                <a:cubicBezTo>
                  <a:pt x="73796" y="23967"/>
                  <a:pt x="74012" y="23935"/>
                  <a:pt x="74228" y="23918"/>
                </a:cubicBezTo>
                <a:cubicBezTo>
                  <a:pt x="74232" y="23922"/>
                  <a:pt x="74232" y="23926"/>
                  <a:pt x="74232" y="23926"/>
                </a:cubicBezTo>
                <a:lnTo>
                  <a:pt x="74262" y="23918"/>
                </a:lnTo>
                <a:cubicBezTo>
                  <a:pt x="74330" y="23914"/>
                  <a:pt x="74404" y="23910"/>
                  <a:pt x="74473" y="23910"/>
                </a:cubicBezTo>
                <a:close/>
                <a:moveTo>
                  <a:pt x="90329" y="23910"/>
                </a:moveTo>
                <a:cubicBezTo>
                  <a:pt x="91599" y="23910"/>
                  <a:pt x="92788" y="24531"/>
                  <a:pt x="93514" y="25577"/>
                </a:cubicBezTo>
                <a:cubicBezTo>
                  <a:pt x="93290" y="25622"/>
                  <a:pt x="93073" y="25690"/>
                  <a:pt x="92865" y="25773"/>
                </a:cubicBezTo>
                <a:cubicBezTo>
                  <a:pt x="92243" y="24992"/>
                  <a:pt x="91317" y="24547"/>
                  <a:pt x="90321" y="24547"/>
                </a:cubicBezTo>
                <a:cubicBezTo>
                  <a:pt x="90317" y="24547"/>
                  <a:pt x="90312" y="24547"/>
                  <a:pt x="90308" y="24547"/>
                </a:cubicBezTo>
                <a:cubicBezTo>
                  <a:pt x="89337" y="24555"/>
                  <a:pt x="88430" y="24989"/>
                  <a:pt x="87817" y="25739"/>
                </a:cubicBezTo>
                <a:cubicBezTo>
                  <a:pt x="87601" y="25662"/>
                  <a:pt x="87380" y="25601"/>
                  <a:pt x="87152" y="25560"/>
                </a:cubicBezTo>
                <a:cubicBezTo>
                  <a:pt x="87686" y="24800"/>
                  <a:pt x="88466" y="24265"/>
                  <a:pt x="89344" y="24037"/>
                </a:cubicBezTo>
                <a:cubicBezTo>
                  <a:pt x="89348" y="24041"/>
                  <a:pt x="89348" y="24041"/>
                  <a:pt x="89348" y="24045"/>
                </a:cubicBezTo>
                <a:lnTo>
                  <a:pt x="89414" y="24020"/>
                </a:lnTo>
                <a:cubicBezTo>
                  <a:pt x="89627" y="23967"/>
                  <a:pt x="89838" y="23935"/>
                  <a:pt x="90059" y="23918"/>
                </a:cubicBezTo>
                <a:cubicBezTo>
                  <a:pt x="90059" y="23922"/>
                  <a:pt x="90059" y="23926"/>
                  <a:pt x="90063" y="23926"/>
                </a:cubicBezTo>
                <a:lnTo>
                  <a:pt x="90087" y="23918"/>
                </a:lnTo>
                <a:cubicBezTo>
                  <a:pt x="90161" y="23914"/>
                  <a:pt x="90231" y="23910"/>
                  <a:pt x="90304" y="23910"/>
                </a:cubicBezTo>
                <a:close/>
                <a:moveTo>
                  <a:pt x="19093" y="23910"/>
                </a:moveTo>
                <a:cubicBezTo>
                  <a:pt x="20370" y="23910"/>
                  <a:pt x="21563" y="24538"/>
                  <a:pt x="22289" y="25588"/>
                </a:cubicBezTo>
                <a:cubicBezTo>
                  <a:pt x="22069" y="25637"/>
                  <a:pt x="21852" y="25703"/>
                  <a:pt x="21643" y="25788"/>
                </a:cubicBezTo>
                <a:cubicBezTo>
                  <a:pt x="21023" y="25000"/>
                  <a:pt x="20096" y="24547"/>
                  <a:pt x="19095" y="24547"/>
                </a:cubicBezTo>
                <a:lnTo>
                  <a:pt x="19070" y="24547"/>
                </a:lnTo>
                <a:cubicBezTo>
                  <a:pt x="18830" y="24551"/>
                  <a:pt x="18589" y="24580"/>
                  <a:pt x="18356" y="24633"/>
                </a:cubicBezTo>
                <a:cubicBezTo>
                  <a:pt x="17658" y="24796"/>
                  <a:pt x="17032" y="25185"/>
                  <a:pt x="16571" y="25752"/>
                </a:cubicBezTo>
                <a:lnTo>
                  <a:pt x="16576" y="25756"/>
                </a:lnTo>
                <a:cubicBezTo>
                  <a:pt x="16359" y="25675"/>
                  <a:pt x="16138" y="25609"/>
                  <a:pt x="15914" y="25568"/>
                </a:cubicBezTo>
                <a:cubicBezTo>
                  <a:pt x="16457" y="24789"/>
                  <a:pt x="17262" y="24245"/>
                  <a:pt x="18168" y="24020"/>
                </a:cubicBezTo>
                <a:lnTo>
                  <a:pt x="18168" y="24024"/>
                </a:lnTo>
                <a:lnTo>
                  <a:pt x="18176" y="24020"/>
                </a:lnTo>
                <a:cubicBezTo>
                  <a:pt x="18466" y="23950"/>
                  <a:pt x="18764" y="23910"/>
                  <a:pt x="19066" y="23910"/>
                </a:cubicBezTo>
                <a:cubicBezTo>
                  <a:pt x="19075" y="23910"/>
                  <a:pt x="19084" y="23910"/>
                  <a:pt x="19093" y="23910"/>
                </a:cubicBezTo>
                <a:close/>
                <a:moveTo>
                  <a:pt x="34924" y="23910"/>
                </a:moveTo>
                <a:cubicBezTo>
                  <a:pt x="36201" y="23910"/>
                  <a:pt x="37390" y="24538"/>
                  <a:pt x="38116" y="25588"/>
                </a:cubicBezTo>
                <a:cubicBezTo>
                  <a:pt x="37895" y="25637"/>
                  <a:pt x="37679" y="25703"/>
                  <a:pt x="37470" y="25788"/>
                </a:cubicBezTo>
                <a:cubicBezTo>
                  <a:pt x="36853" y="25000"/>
                  <a:pt x="35922" y="24547"/>
                  <a:pt x="34921" y="24547"/>
                </a:cubicBezTo>
                <a:lnTo>
                  <a:pt x="34901" y="24547"/>
                </a:lnTo>
                <a:cubicBezTo>
                  <a:pt x="33925" y="24555"/>
                  <a:pt x="33014" y="24992"/>
                  <a:pt x="32397" y="25752"/>
                </a:cubicBezTo>
                <a:lnTo>
                  <a:pt x="32401" y="25756"/>
                </a:lnTo>
                <a:cubicBezTo>
                  <a:pt x="32190" y="25675"/>
                  <a:pt x="31969" y="25609"/>
                  <a:pt x="31740" y="25568"/>
                </a:cubicBezTo>
                <a:cubicBezTo>
                  <a:pt x="32288" y="24789"/>
                  <a:pt x="33092" y="24245"/>
                  <a:pt x="33994" y="24020"/>
                </a:cubicBezTo>
                <a:lnTo>
                  <a:pt x="33994" y="24024"/>
                </a:lnTo>
                <a:lnTo>
                  <a:pt x="34007" y="24020"/>
                </a:lnTo>
                <a:cubicBezTo>
                  <a:pt x="34297" y="23950"/>
                  <a:pt x="34595" y="23910"/>
                  <a:pt x="34897" y="23910"/>
                </a:cubicBezTo>
                <a:cubicBezTo>
                  <a:pt x="34906" y="23910"/>
                  <a:pt x="34915" y="23910"/>
                  <a:pt x="34924" y="23910"/>
                </a:cubicBezTo>
                <a:close/>
                <a:moveTo>
                  <a:pt x="50750" y="23910"/>
                </a:moveTo>
                <a:cubicBezTo>
                  <a:pt x="52027" y="23910"/>
                  <a:pt x="53220" y="24538"/>
                  <a:pt x="53947" y="25588"/>
                </a:cubicBezTo>
                <a:cubicBezTo>
                  <a:pt x="53726" y="25637"/>
                  <a:pt x="53509" y="25703"/>
                  <a:pt x="53301" y="25788"/>
                </a:cubicBezTo>
                <a:cubicBezTo>
                  <a:pt x="52679" y="24996"/>
                  <a:pt x="51749" y="24547"/>
                  <a:pt x="50741" y="24547"/>
                </a:cubicBezTo>
                <a:cubicBezTo>
                  <a:pt x="50736" y="24547"/>
                  <a:pt x="50732" y="24547"/>
                  <a:pt x="50727" y="24547"/>
                </a:cubicBezTo>
                <a:cubicBezTo>
                  <a:pt x="49756" y="24555"/>
                  <a:pt x="48841" y="24992"/>
                  <a:pt x="48228" y="25752"/>
                </a:cubicBezTo>
                <a:lnTo>
                  <a:pt x="48232" y="25756"/>
                </a:lnTo>
                <a:cubicBezTo>
                  <a:pt x="48016" y="25675"/>
                  <a:pt x="47796" y="25609"/>
                  <a:pt x="47570" y="25568"/>
                </a:cubicBezTo>
                <a:cubicBezTo>
                  <a:pt x="48114" y="24789"/>
                  <a:pt x="48918" y="24245"/>
                  <a:pt x="49825" y="24020"/>
                </a:cubicBezTo>
                <a:lnTo>
                  <a:pt x="49825" y="24024"/>
                </a:lnTo>
                <a:lnTo>
                  <a:pt x="49834" y="24020"/>
                </a:lnTo>
                <a:cubicBezTo>
                  <a:pt x="50009" y="23975"/>
                  <a:pt x="50188" y="23947"/>
                  <a:pt x="50369" y="23931"/>
                </a:cubicBezTo>
                <a:cubicBezTo>
                  <a:pt x="50486" y="23918"/>
                  <a:pt x="50605" y="23910"/>
                  <a:pt x="50724" y="23910"/>
                </a:cubicBezTo>
                <a:cubicBezTo>
                  <a:pt x="50732" y="23910"/>
                  <a:pt x="50741" y="23910"/>
                  <a:pt x="50750" y="23910"/>
                </a:cubicBezTo>
                <a:close/>
                <a:moveTo>
                  <a:pt x="66581" y="23910"/>
                </a:moveTo>
                <a:cubicBezTo>
                  <a:pt x="67858" y="23910"/>
                  <a:pt x="69047" y="24538"/>
                  <a:pt x="69772" y="25588"/>
                </a:cubicBezTo>
                <a:cubicBezTo>
                  <a:pt x="69552" y="25637"/>
                  <a:pt x="69336" y="25703"/>
                  <a:pt x="69127" y="25788"/>
                </a:cubicBezTo>
                <a:cubicBezTo>
                  <a:pt x="68511" y="25000"/>
                  <a:pt x="67580" y="24547"/>
                  <a:pt x="66579" y="24547"/>
                </a:cubicBezTo>
                <a:lnTo>
                  <a:pt x="66558" y="24547"/>
                </a:lnTo>
                <a:cubicBezTo>
                  <a:pt x="65582" y="24555"/>
                  <a:pt x="64671" y="24992"/>
                  <a:pt x="64055" y="25752"/>
                </a:cubicBezTo>
                <a:lnTo>
                  <a:pt x="64059" y="25756"/>
                </a:lnTo>
                <a:cubicBezTo>
                  <a:pt x="63847" y="25675"/>
                  <a:pt x="63626" y="25609"/>
                  <a:pt x="63397" y="25568"/>
                </a:cubicBezTo>
                <a:cubicBezTo>
                  <a:pt x="63945" y="24789"/>
                  <a:pt x="64749" y="24245"/>
                  <a:pt x="65651" y="24020"/>
                </a:cubicBezTo>
                <a:lnTo>
                  <a:pt x="65651" y="24024"/>
                </a:lnTo>
                <a:lnTo>
                  <a:pt x="65664" y="24020"/>
                </a:lnTo>
                <a:cubicBezTo>
                  <a:pt x="65954" y="23950"/>
                  <a:pt x="66252" y="23910"/>
                  <a:pt x="66554" y="23910"/>
                </a:cubicBezTo>
                <a:cubicBezTo>
                  <a:pt x="66563" y="23910"/>
                  <a:pt x="66572" y="23910"/>
                  <a:pt x="66581" y="23910"/>
                </a:cubicBezTo>
                <a:close/>
                <a:moveTo>
                  <a:pt x="82408" y="23910"/>
                </a:moveTo>
                <a:cubicBezTo>
                  <a:pt x="83684" y="23910"/>
                  <a:pt x="84878" y="24538"/>
                  <a:pt x="85603" y="25588"/>
                </a:cubicBezTo>
                <a:cubicBezTo>
                  <a:pt x="85382" y="25637"/>
                  <a:pt x="85167" y="25703"/>
                  <a:pt x="84958" y="25788"/>
                </a:cubicBezTo>
                <a:cubicBezTo>
                  <a:pt x="84336" y="24996"/>
                  <a:pt x="83405" y="24547"/>
                  <a:pt x="82398" y="24547"/>
                </a:cubicBezTo>
                <a:cubicBezTo>
                  <a:pt x="82394" y="24547"/>
                  <a:pt x="82389" y="24547"/>
                  <a:pt x="82385" y="24547"/>
                </a:cubicBezTo>
                <a:cubicBezTo>
                  <a:pt x="81412" y="24555"/>
                  <a:pt x="80498" y="24992"/>
                  <a:pt x="79885" y="25752"/>
                </a:cubicBezTo>
                <a:lnTo>
                  <a:pt x="79889" y="25756"/>
                </a:lnTo>
                <a:cubicBezTo>
                  <a:pt x="79673" y="25675"/>
                  <a:pt x="79452" y="25609"/>
                  <a:pt x="79227" y="25568"/>
                </a:cubicBezTo>
                <a:cubicBezTo>
                  <a:pt x="79771" y="24789"/>
                  <a:pt x="80575" y="24245"/>
                  <a:pt x="81482" y="24020"/>
                </a:cubicBezTo>
                <a:lnTo>
                  <a:pt x="81482" y="24024"/>
                </a:lnTo>
                <a:lnTo>
                  <a:pt x="81491" y="24020"/>
                </a:lnTo>
                <a:cubicBezTo>
                  <a:pt x="81780" y="23950"/>
                  <a:pt x="82079" y="23910"/>
                  <a:pt x="82381" y="23910"/>
                </a:cubicBezTo>
                <a:cubicBezTo>
                  <a:pt x="82390" y="23910"/>
                  <a:pt x="82399" y="23910"/>
                  <a:pt x="82408" y="23910"/>
                </a:cubicBezTo>
                <a:close/>
                <a:moveTo>
                  <a:pt x="11180" y="24617"/>
                </a:moveTo>
                <a:cubicBezTo>
                  <a:pt x="12145" y="24617"/>
                  <a:pt x="13045" y="25046"/>
                  <a:pt x="13651" y="25801"/>
                </a:cubicBezTo>
                <a:cubicBezTo>
                  <a:pt x="13443" y="25886"/>
                  <a:pt x="13243" y="25993"/>
                  <a:pt x="13055" y="26112"/>
                </a:cubicBezTo>
                <a:cubicBezTo>
                  <a:pt x="12576" y="25581"/>
                  <a:pt x="11897" y="25279"/>
                  <a:pt x="11185" y="25279"/>
                </a:cubicBezTo>
                <a:cubicBezTo>
                  <a:pt x="11179" y="25279"/>
                  <a:pt x="11173" y="25279"/>
                  <a:pt x="11168" y="25279"/>
                </a:cubicBezTo>
                <a:cubicBezTo>
                  <a:pt x="10481" y="25283"/>
                  <a:pt x="9824" y="25568"/>
                  <a:pt x="9354" y="26071"/>
                </a:cubicBezTo>
                <a:cubicBezTo>
                  <a:pt x="9158" y="25952"/>
                  <a:pt x="8954" y="25850"/>
                  <a:pt x="8742" y="25769"/>
                </a:cubicBezTo>
                <a:cubicBezTo>
                  <a:pt x="9341" y="25041"/>
                  <a:pt x="10224" y="24625"/>
                  <a:pt x="11164" y="24617"/>
                </a:cubicBezTo>
                <a:cubicBezTo>
                  <a:pt x="11169" y="24617"/>
                  <a:pt x="11175" y="24617"/>
                  <a:pt x="11180" y="24617"/>
                </a:cubicBezTo>
                <a:close/>
                <a:moveTo>
                  <a:pt x="27011" y="24617"/>
                </a:moveTo>
                <a:cubicBezTo>
                  <a:pt x="27976" y="24617"/>
                  <a:pt x="28872" y="25046"/>
                  <a:pt x="29481" y="25801"/>
                </a:cubicBezTo>
                <a:cubicBezTo>
                  <a:pt x="29273" y="25886"/>
                  <a:pt x="29073" y="25993"/>
                  <a:pt x="28881" y="26112"/>
                </a:cubicBezTo>
                <a:cubicBezTo>
                  <a:pt x="28403" y="25581"/>
                  <a:pt x="27728" y="25279"/>
                  <a:pt x="27015" y="25279"/>
                </a:cubicBezTo>
                <a:cubicBezTo>
                  <a:pt x="27010" y="25279"/>
                  <a:pt x="27004" y="25279"/>
                  <a:pt x="26998" y="25279"/>
                </a:cubicBezTo>
                <a:cubicBezTo>
                  <a:pt x="26312" y="25283"/>
                  <a:pt x="25650" y="25568"/>
                  <a:pt x="25181" y="26071"/>
                </a:cubicBezTo>
                <a:cubicBezTo>
                  <a:pt x="24989" y="25952"/>
                  <a:pt x="24785" y="25850"/>
                  <a:pt x="24572" y="25769"/>
                </a:cubicBezTo>
                <a:cubicBezTo>
                  <a:pt x="25172" y="25041"/>
                  <a:pt x="26050" y="24625"/>
                  <a:pt x="26994" y="24617"/>
                </a:cubicBezTo>
                <a:cubicBezTo>
                  <a:pt x="27000" y="24617"/>
                  <a:pt x="27005" y="24617"/>
                  <a:pt x="27011" y="24617"/>
                </a:cubicBezTo>
                <a:close/>
                <a:moveTo>
                  <a:pt x="42837" y="24617"/>
                </a:moveTo>
                <a:cubicBezTo>
                  <a:pt x="43803" y="24617"/>
                  <a:pt x="44703" y="25046"/>
                  <a:pt x="45308" y="25801"/>
                </a:cubicBezTo>
                <a:cubicBezTo>
                  <a:pt x="45100" y="25886"/>
                  <a:pt x="44899" y="25993"/>
                  <a:pt x="44712" y="26112"/>
                </a:cubicBezTo>
                <a:cubicBezTo>
                  <a:pt x="44234" y="25581"/>
                  <a:pt x="43556" y="25279"/>
                  <a:pt x="42841" y="25279"/>
                </a:cubicBezTo>
                <a:lnTo>
                  <a:pt x="42825" y="25279"/>
                </a:lnTo>
                <a:cubicBezTo>
                  <a:pt x="42139" y="25283"/>
                  <a:pt x="41481" y="25568"/>
                  <a:pt x="41012" y="26071"/>
                </a:cubicBezTo>
                <a:cubicBezTo>
                  <a:pt x="40815" y="25952"/>
                  <a:pt x="40611" y="25850"/>
                  <a:pt x="40399" y="25769"/>
                </a:cubicBezTo>
                <a:cubicBezTo>
                  <a:pt x="40999" y="25041"/>
                  <a:pt x="41881" y="24625"/>
                  <a:pt x="42821" y="24617"/>
                </a:cubicBezTo>
                <a:cubicBezTo>
                  <a:pt x="42826" y="24617"/>
                  <a:pt x="42832" y="24617"/>
                  <a:pt x="42837" y="24617"/>
                </a:cubicBezTo>
                <a:close/>
                <a:moveTo>
                  <a:pt x="58671" y="24617"/>
                </a:moveTo>
                <a:cubicBezTo>
                  <a:pt x="59636" y="24617"/>
                  <a:pt x="60530" y="25049"/>
                  <a:pt x="61138" y="25801"/>
                </a:cubicBezTo>
                <a:cubicBezTo>
                  <a:pt x="60931" y="25886"/>
                  <a:pt x="60730" y="25993"/>
                  <a:pt x="60539" y="26112"/>
                </a:cubicBezTo>
                <a:cubicBezTo>
                  <a:pt x="60060" y="25581"/>
                  <a:pt x="59385" y="25279"/>
                  <a:pt x="58673" y="25279"/>
                </a:cubicBezTo>
                <a:cubicBezTo>
                  <a:pt x="58667" y="25279"/>
                  <a:pt x="58661" y="25279"/>
                  <a:pt x="58656" y="25279"/>
                </a:cubicBezTo>
                <a:cubicBezTo>
                  <a:pt x="57969" y="25283"/>
                  <a:pt x="57308" y="25568"/>
                  <a:pt x="56838" y="26071"/>
                </a:cubicBezTo>
                <a:cubicBezTo>
                  <a:pt x="56646" y="25952"/>
                  <a:pt x="56441" y="25850"/>
                  <a:pt x="56229" y="25769"/>
                </a:cubicBezTo>
                <a:cubicBezTo>
                  <a:pt x="56829" y="25041"/>
                  <a:pt x="57708" y="24625"/>
                  <a:pt x="58652" y="24617"/>
                </a:cubicBezTo>
                <a:close/>
                <a:moveTo>
                  <a:pt x="74498" y="24617"/>
                </a:moveTo>
                <a:cubicBezTo>
                  <a:pt x="75466" y="24617"/>
                  <a:pt x="76360" y="25049"/>
                  <a:pt x="76965" y="25801"/>
                </a:cubicBezTo>
                <a:cubicBezTo>
                  <a:pt x="76756" y="25886"/>
                  <a:pt x="76556" y="25993"/>
                  <a:pt x="76369" y="26112"/>
                </a:cubicBezTo>
                <a:cubicBezTo>
                  <a:pt x="75891" y="25581"/>
                  <a:pt x="75213" y="25279"/>
                  <a:pt x="74498" y="25279"/>
                </a:cubicBezTo>
                <a:lnTo>
                  <a:pt x="74482" y="25279"/>
                </a:lnTo>
                <a:cubicBezTo>
                  <a:pt x="73796" y="25283"/>
                  <a:pt x="73138" y="25568"/>
                  <a:pt x="72669" y="26071"/>
                </a:cubicBezTo>
                <a:cubicBezTo>
                  <a:pt x="72473" y="25952"/>
                  <a:pt x="72268" y="25850"/>
                  <a:pt x="72056" y="25769"/>
                </a:cubicBezTo>
                <a:cubicBezTo>
                  <a:pt x="72656" y="25041"/>
                  <a:pt x="73538" y="24625"/>
                  <a:pt x="74477" y="24617"/>
                </a:cubicBezTo>
                <a:close/>
                <a:moveTo>
                  <a:pt x="90329" y="24617"/>
                </a:moveTo>
                <a:cubicBezTo>
                  <a:pt x="91293" y="24617"/>
                  <a:pt x="92187" y="25049"/>
                  <a:pt x="92796" y="25801"/>
                </a:cubicBezTo>
                <a:cubicBezTo>
                  <a:pt x="92587" y="25886"/>
                  <a:pt x="92387" y="25993"/>
                  <a:pt x="92195" y="26112"/>
                </a:cubicBezTo>
                <a:cubicBezTo>
                  <a:pt x="91717" y="25581"/>
                  <a:pt x="91042" y="25279"/>
                  <a:pt x="90330" y="25279"/>
                </a:cubicBezTo>
                <a:cubicBezTo>
                  <a:pt x="90324" y="25279"/>
                  <a:pt x="90319" y="25279"/>
                  <a:pt x="90313" y="25279"/>
                </a:cubicBezTo>
                <a:cubicBezTo>
                  <a:pt x="89627" y="25283"/>
                  <a:pt x="88965" y="25568"/>
                  <a:pt x="88495" y="26071"/>
                </a:cubicBezTo>
                <a:cubicBezTo>
                  <a:pt x="88303" y="25952"/>
                  <a:pt x="88099" y="25850"/>
                  <a:pt x="87887" y="25769"/>
                </a:cubicBezTo>
                <a:cubicBezTo>
                  <a:pt x="88487" y="25041"/>
                  <a:pt x="89365" y="24625"/>
                  <a:pt x="90308" y="24617"/>
                </a:cubicBezTo>
                <a:close/>
                <a:moveTo>
                  <a:pt x="19091" y="24617"/>
                </a:moveTo>
                <a:cubicBezTo>
                  <a:pt x="20065" y="24617"/>
                  <a:pt x="20969" y="25054"/>
                  <a:pt x="21575" y="25818"/>
                </a:cubicBezTo>
                <a:cubicBezTo>
                  <a:pt x="21370" y="25907"/>
                  <a:pt x="21170" y="26014"/>
                  <a:pt x="20982" y="26136"/>
                </a:cubicBezTo>
                <a:cubicBezTo>
                  <a:pt x="20504" y="25588"/>
                  <a:pt x="19818" y="25279"/>
                  <a:pt x="19091" y="25279"/>
                </a:cubicBezTo>
                <a:lnTo>
                  <a:pt x="19079" y="25279"/>
                </a:lnTo>
                <a:cubicBezTo>
                  <a:pt x="18384" y="25283"/>
                  <a:pt x="17715" y="25577"/>
                  <a:pt x="17245" y="26087"/>
                </a:cubicBezTo>
                <a:cubicBezTo>
                  <a:pt x="17053" y="25969"/>
                  <a:pt x="16849" y="25867"/>
                  <a:pt x="16640" y="25781"/>
                </a:cubicBezTo>
                <a:cubicBezTo>
                  <a:pt x="16861" y="25511"/>
                  <a:pt x="17122" y="25283"/>
                  <a:pt x="17413" y="25098"/>
                </a:cubicBezTo>
                <a:cubicBezTo>
                  <a:pt x="17903" y="24792"/>
                  <a:pt x="18474" y="24621"/>
                  <a:pt x="19075" y="24617"/>
                </a:cubicBezTo>
                <a:cubicBezTo>
                  <a:pt x="19081" y="24617"/>
                  <a:pt x="19086" y="24617"/>
                  <a:pt x="19091" y="24617"/>
                </a:cubicBezTo>
                <a:close/>
                <a:moveTo>
                  <a:pt x="34917" y="24617"/>
                </a:moveTo>
                <a:cubicBezTo>
                  <a:pt x="35896" y="24617"/>
                  <a:pt x="36796" y="25054"/>
                  <a:pt x="37405" y="25818"/>
                </a:cubicBezTo>
                <a:cubicBezTo>
                  <a:pt x="37196" y="25907"/>
                  <a:pt x="37000" y="26014"/>
                  <a:pt x="36812" y="26136"/>
                </a:cubicBezTo>
                <a:cubicBezTo>
                  <a:pt x="36335" y="25588"/>
                  <a:pt x="35649" y="25279"/>
                  <a:pt x="34921" y="25279"/>
                </a:cubicBezTo>
                <a:lnTo>
                  <a:pt x="34906" y="25279"/>
                </a:lnTo>
                <a:cubicBezTo>
                  <a:pt x="34689" y="25279"/>
                  <a:pt x="34472" y="25307"/>
                  <a:pt x="34269" y="25364"/>
                </a:cubicBezTo>
                <a:cubicBezTo>
                  <a:pt x="33815" y="25486"/>
                  <a:pt x="33398" y="25735"/>
                  <a:pt x="33072" y="26087"/>
                </a:cubicBezTo>
                <a:cubicBezTo>
                  <a:pt x="32880" y="25969"/>
                  <a:pt x="32680" y="25867"/>
                  <a:pt x="32467" y="25781"/>
                </a:cubicBezTo>
                <a:cubicBezTo>
                  <a:pt x="33068" y="25049"/>
                  <a:pt x="33954" y="24625"/>
                  <a:pt x="34901" y="24617"/>
                </a:cubicBezTo>
                <a:cubicBezTo>
                  <a:pt x="34906" y="24617"/>
                  <a:pt x="34912" y="24617"/>
                  <a:pt x="34917" y="24617"/>
                </a:cubicBezTo>
                <a:close/>
                <a:moveTo>
                  <a:pt x="50752" y="24617"/>
                </a:moveTo>
                <a:cubicBezTo>
                  <a:pt x="51724" y="24617"/>
                  <a:pt x="52627" y="25053"/>
                  <a:pt x="53231" y="25818"/>
                </a:cubicBezTo>
                <a:cubicBezTo>
                  <a:pt x="53027" y="25907"/>
                  <a:pt x="52827" y="26014"/>
                  <a:pt x="52639" y="26136"/>
                </a:cubicBezTo>
                <a:cubicBezTo>
                  <a:pt x="52161" y="25589"/>
                  <a:pt x="51473" y="25279"/>
                  <a:pt x="50753" y="25279"/>
                </a:cubicBezTo>
                <a:cubicBezTo>
                  <a:pt x="50748" y="25279"/>
                  <a:pt x="50742" y="25279"/>
                  <a:pt x="50736" y="25279"/>
                </a:cubicBezTo>
                <a:cubicBezTo>
                  <a:pt x="50041" y="25283"/>
                  <a:pt x="49372" y="25577"/>
                  <a:pt x="48902" y="26087"/>
                </a:cubicBezTo>
                <a:cubicBezTo>
                  <a:pt x="48710" y="25969"/>
                  <a:pt x="48506" y="25867"/>
                  <a:pt x="48298" y="25781"/>
                </a:cubicBezTo>
                <a:cubicBezTo>
                  <a:pt x="48898" y="25049"/>
                  <a:pt x="49785" y="24625"/>
                  <a:pt x="50731" y="24617"/>
                </a:cubicBezTo>
                <a:close/>
                <a:moveTo>
                  <a:pt x="66579" y="24617"/>
                </a:moveTo>
                <a:cubicBezTo>
                  <a:pt x="67555" y="24617"/>
                  <a:pt x="68454" y="25053"/>
                  <a:pt x="69062" y="25818"/>
                </a:cubicBezTo>
                <a:cubicBezTo>
                  <a:pt x="68854" y="25907"/>
                  <a:pt x="68658" y="26014"/>
                  <a:pt x="68470" y="26136"/>
                </a:cubicBezTo>
                <a:cubicBezTo>
                  <a:pt x="67992" y="25588"/>
                  <a:pt x="67306" y="25279"/>
                  <a:pt x="66579" y="25279"/>
                </a:cubicBezTo>
                <a:lnTo>
                  <a:pt x="66562" y="25279"/>
                </a:lnTo>
                <a:cubicBezTo>
                  <a:pt x="65868" y="25283"/>
                  <a:pt x="65202" y="25577"/>
                  <a:pt x="64729" y="26087"/>
                </a:cubicBezTo>
                <a:cubicBezTo>
                  <a:pt x="64537" y="25969"/>
                  <a:pt x="64337" y="25867"/>
                  <a:pt x="64124" y="25781"/>
                </a:cubicBezTo>
                <a:cubicBezTo>
                  <a:pt x="64724" y="25049"/>
                  <a:pt x="65611" y="24625"/>
                  <a:pt x="66558" y="24617"/>
                </a:cubicBezTo>
                <a:close/>
                <a:moveTo>
                  <a:pt x="82409" y="24617"/>
                </a:moveTo>
                <a:cubicBezTo>
                  <a:pt x="83382" y="24617"/>
                  <a:pt x="84284" y="25053"/>
                  <a:pt x="84888" y="25818"/>
                </a:cubicBezTo>
                <a:cubicBezTo>
                  <a:pt x="84684" y="25907"/>
                  <a:pt x="84484" y="26014"/>
                  <a:pt x="84296" y="26136"/>
                </a:cubicBezTo>
                <a:cubicBezTo>
                  <a:pt x="83818" y="25589"/>
                  <a:pt x="83131" y="25279"/>
                  <a:pt x="82410" y="25279"/>
                </a:cubicBezTo>
                <a:cubicBezTo>
                  <a:pt x="82404" y="25279"/>
                  <a:pt x="82398" y="25279"/>
                  <a:pt x="82393" y="25279"/>
                </a:cubicBezTo>
                <a:cubicBezTo>
                  <a:pt x="81699" y="25283"/>
                  <a:pt x="81029" y="25577"/>
                  <a:pt x="80560" y="26087"/>
                </a:cubicBezTo>
                <a:cubicBezTo>
                  <a:pt x="80367" y="25969"/>
                  <a:pt x="80163" y="25867"/>
                  <a:pt x="79955" y="25781"/>
                </a:cubicBezTo>
                <a:cubicBezTo>
                  <a:pt x="80555" y="25049"/>
                  <a:pt x="81442" y="24625"/>
                  <a:pt x="82389" y="24617"/>
                </a:cubicBezTo>
                <a:close/>
                <a:moveTo>
                  <a:pt x="11182" y="25347"/>
                </a:moveTo>
                <a:cubicBezTo>
                  <a:pt x="11874" y="25347"/>
                  <a:pt x="12530" y="25637"/>
                  <a:pt x="12993" y="26148"/>
                </a:cubicBezTo>
                <a:cubicBezTo>
                  <a:pt x="12821" y="26263"/>
                  <a:pt x="12655" y="26389"/>
                  <a:pt x="12503" y="26532"/>
                </a:cubicBezTo>
                <a:cubicBezTo>
                  <a:pt x="12160" y="26173"/>
                  <a:pt x="11682" y="25965"/>
                  <a:pt x="11184" y="25965"/>
                </a:cubicBezTo>
                <a:lnTo>
                  <a:pt x="11172" y="25965"/>
                </a:lnTo>
                <a:cubicBezTo>
                  <a:pt x="10698" y="25969"/>
                  <a:pt x="10253" y="26152"/>
                  <a:pt x="9914" y="26479"/>
                </a:cubicBezTo>
                <a:cubicBezTo>
                  <a:pt x="9758" y="26344"/>
                  <a:pt x="9591" y="26218"/>
                  <a:pt x="9415" y="26107"/>
                </a:cubicBezTo>
                <a:cubicBezTo>
                  <a:pt x="9869" y="25630"/>
                  <a:pt x="10506" y="25352"/>
                  <a:pt x="11168" y="25347"/>
                </a:cubicBezTo>
                <a:cubicBezTo>
                  <a:pt x="11172" y="25347"/>
                  <a:pt x="11177" y="25347"/>
                  <a:pt x="11182" y="25347"/>
                </a:cubicBezTo>
                <a:close/>
                <a:moveTo>
                  <a:pt x="27012" y="25347"/>
                </a:moveTo>
                <a:cubicBezTo>
                  <a:pt x="27701" y="25347"/>
                  <a:pt x="28357" y="25637"/>
                  <a:pt x="28819" y="26148"/>
                </a:cubicBezTo>
                <a:cubicBezTo>
                  <a:pt x="28648" y="26263"/>
                  <a:pt x="28485" y="26389"/>
                  <a:pt x="28329" y="26532"/>
                </a:cubicBezTo>
                <a:cubicBezTo>
                  <a:pt x="27986" y="26169"/>
                  <a:pt x="27505" y="25965"/>
                  <a:pt x="27002" y="25965"/>
                </a:cubicBezTo>
                <a:cubicBezTo>
                  <a:pt x="26529" y="25969"/>
                  <a:pt x="26084" y="26152"/>
                  <a:pt x="25745" y="26479"/>
                </a:cubicBezTo>
                <a:cubicBezTo>
                  <a:pt x="25585" y="26344"/>
                  <a:pt x="25417" y="26218"/>
                  <a:pt x="25242" y="26107"/>
                </a:cubicBezTo>
                <a:cubicBezTo>
                  <a:pt x="25699" y="25630"/>
                  <a:pt x="26337" y="25352"/>
                  <a:pt x="26998" y="25347"/>
                </a:cubicBezTo>
                <a:cubicBezTo>
                  <a:pt x="27003" y="25347"/>
                  <a:pt x="27008" y="25347"/>
                  <a:pt x="27012" y="25347"/>
                </a:cubicBezTo>
                <a:close/>
                <a:moveTo>
                  <a:pt x="42839" y="25347"/>
                </a:moveTo>
                <a:cubicBezTo>
                  <a:pt x="43528" y="25347"/>
                  <a:pt x="44188" y="25637"/>
                  <a:pt x="44650" y="26148"/>
                </a:cubicBezTo>
                <a:cubicBezTo>
                  <a:pt x="44479" y="26263"/>
                  <a:pt x="44311" y="26389"/>
                  <a:pt x="44160" y="26532"/>
                </a:cubicBezTo>
                <a:cubicBezTo>
                  <a:pt x="43817" y="26173"/>
                  <a:pt x="43340" y="25965"/>
                  <a:pt x="42841" y="25965"/>
                </a:cubicBezTo>
                <a:lnTo>
                  <a:pt x="42829" y="25965"/>
                </a:lnTo>
                <a:cubicBezTo>
                  <a:pt x="42355" y="25969"/>
                  <a:pt x="41909" y="26152"/>
                  <a:pt x="41571" y="26479"/>
                </a:cubicBezTo>
                <a:cubicBezTo>
                  <a:pt x="41415" y="26344"/>
                  <a:pt x="41248" y="26218"/>
                  <a:pt x="41072" y="26107"/>
                </a:cubicBezTo>
                <a:cubicBezTo>
                  <a:pt x="41526" y="25630"/>
                  <a:pt x="42163" y="25352"/>
                  <a:pt x="42825" y="25347"/>
                </a:cubicBezTo>
                <a:cubicBezTo>
                  <a:pt x="42830" y="25347"/>
                  <a:pt x="42834" y="25347"/>
                  <a:pt x="42839" y="25347"/>
                </a:cubicBezTo>
                <a:close/>
                <a:moveTo>
                  <a:pt x="58671" y="25347"/>
                </a:moveTo>
                <a:cubicBezTo>
                  <a:pt x="59362" y="25347"/>
                  <a:pt x="60015" y="25637"/>
                  <a:pt x="60477" y="26148"/>
                </a:cubicBezTo>
                <a:cubicBezTo>
                  <a:pt x="60305" y="26263"/>
                  <a:pt x="60142" y="26389"/>
                  <a:pt x="59987" y="26532"/>
                </a:cubicBezTo>
                <a:cubicBezTo>
                  <a:pt x="59644" y="26173"/>
                  <a:pt x="59166" y="25965"/>
                  <a:pt x="58667" y="25965"/>
                </a:cubicBezTo>
                <a:lnTo>
                  <a:pt x="58659" y="25965"/>
                </a:lnTo>
                <a:cubicBezTo>
                  <a:pt x="58186" y="25969"/>
                  <a:pt x="57740" y="26152"/>
                  <a:pt x="57402" y="26479"/>
                </a:cubicBezTo>
                <a:cubicBezTo>
                  <a:pt x="57242" y="26344"/>
                  <a:pt x="57074" y="26218"/>
                  <a:pt x="56899" y="26107"/>
                </a:cubicBezTo>
                <a:cubicBezTo>
                  <a:pt x="57357" y="25630"/>
                  <a:pt x="57994" y="25352"/>
                  <a:pt x="58656" y="25347"/>
                </a:cubicBezTo>
                <a:close/>
                <a:moveTo>
                  <a:pt x="74498" y="25347"/>
                </a:moveTo>
                <a:cubicBezTo>
                  <a:pt x="75188" y="25347"/>
                  <a:pt x="75842" y="25637"/>
                  <a:pt x="76307" y="26148"/>
                </a:cubicBezTo>
                <a:cubicBezTo>
                  <a:pt x="76136" y="26263"/>
                  <a:pt x="75972" y="26389"/>
                  <a:pt x="75817" y="26532"/>
                </a:cubicBezTo>
                <a:cubicBezTo>
                  <a:pt x="75474" y="26173"/>
                  <a:pt x="74997" y="25965"/>
                  <a:pt x="74498" y="25965"/>
                </a:cubicBezTo>
                <a:lnTo>
                  <a:pt x="74486" y="25965"/>
                </a:lnTo>
                <a:cubicBezTo>
                  <a:pt x="74012" y="25969"/>
                  <a:pt x="73567" y="26152"/>
                  <a:pt x="73228" y="26479"/>
                </a:cubicBezTo>
                <a:cubicBezTo>
                  <a:pt x="73073" y="26344"/>
                  <a:pt x="72905" y="26218"/>
                  <a:pt x="72730" y="26107"/>
                </a:cubicBezTo>
                <a:cubicBezTo>
                  <a:pt x="73183" y="25630"/>
                  <a:pt x="73821" y="25352"/>
                  <a:pt x="74482" y="25347"/>
                </a:cubicBezTo>
                <a:close/>
                <a:moveTo>
                  <a:pt x="90329" y="25347"/>
                </a:moveTo>
                <a:cubicBezTo>
                  <a:pt x="91019" y="25347"/>
                  <a:pt x="91672" y="25637"/>
                  <a:pt x="92134" y="26148"/>
                </a:cubicBezTo>
                <a:cubicBezTo>
                  <a:pt x="91963" y="26263"/>
                  <a:pt x="91799" y="26389"/>
                  <a:pt x="91644" y="26532"/>
                </a:cubicBezTo>
                <a:cubicBezTo>
                  <a:pt x="91301" y="26173"/>
                  <a:pt x="90823" y="25965"/>
                  <a:pt x="90325" y="25965"/>
                </a:cubicBezTo>
                <a:lnTo>
                  <a:pt x="90317" y="25965"/>
                </a:lnTo>
                <a:cubicBezTo>
                  <a:pt x="89842" y="25969"/>
                  <a:pt x="89397" y="26152"/>
                  <a:pt x="89058" y="26479"/>
                </a:cubicBezTo>
                <a:cubicBezTo>
                  <a:pt x="88899" y="26344"/>
                  <a:pt x="88732" y="26218"/>
                  <a:pt x="88556" y="26107"/>
                </a:cubicBezTo>
                <a:cubicBezTo>
                  <a:pt x="89014" y="25630"/>
                  <a:pt x="89651" y="25352"/>
                  <a:pt x="90313" y="25347"/>
                </a:cubicBezTo>
                <a:close/>
                <a:moveTo>
                  <a:pt x="11184" y="26033"/>
                </a:moveTo>
                <a:cubicBezTo>
                  <a:pt x="11662" y="26033"/>
                  <a:pt x="12119" y="26234"/>
                  <a:pt x="12450" y="26577"/>
                </a:cubicBezTo>
                <a:cubicBezTo>
                  <a:pt x="12323" y="26700"/>
                  <a:pt x="12201" y="26830"/>
                  <a:pt x="12086" y="26970"/>
                </a:cubicBezTo>
                <a:cubicBezTo>
                  <a:pt x="11858" y="26716"/>
                  <a:pt x="11531" y="26569"/>
                  <a:pt x="11184" y="26569"/>
                </a:cubicBezTo>
                <a:lnTo>
                  <a:pt x="11175" y="26569"/>
                </a:lnTo>
                <a:cubicBezTo>
                  <a:pt x="10857" y="26573"/>
                  <a:pt x="10563" y="26691"/>
                  <a:pt x="10334" y="26912"/>
                </a:cubicBezTo>
                <a:cubicBezTo>
                  <a:pt x="10220" y="26774"/>
                  <a:pt x="10097" y="26646"/>
                  <a:pt x="9967" y="26528"/>
                </a:cubicBezTo>
                <a:cubicBezTo>
                  <a:pt x="10293" y="26214"/>
                  <a:pt x="10719" y="26038"/>
                  <a:pt x="11172" y="26033"/>
                </a:cubicBezTo>
                <a:close/>
                <a:moveTo>
                  <a:pt x="27010" y="26033"/>
                </a:moveTo>
                <a:cubicBezTo>
                  <a:pt x="27488" y="26033"/>
                  <a:pt x="27950" y="26234"/>
                  <a:pt x="28280" y="26577"/>
                </a:cubicBezTo>
                <a:cubicBezTo>
                  <a:pt x="28150" y="26700"/>
                  <a:pt x="28027" y="26830"/>
                  <a:pt x="27917" y="26970"/>
                </a:cubicBezTo>
                <a:cubicBezTo>
                  <a:pt x="27684" y="26716"/>
                  <a:pt x="27358" y="26569"/>
                  <a:pt x="27010" y="26569"/>
                </a:cubicBezTo>
                <a:lnTo>
                  <a:pt x="27006" y="26569"/>
                </a:lnTo>
                <a:cubicBezTo>
                  <a:pt x="26688" y="26573"/>
                  <a:pt x="26390" y="26691"/>
                  <a:pt x="26165" y="26912"/>
                </a:cubicBezTo>
                <a:cubicBezTo>
                  <a:pt x="26050" y="26774"/>
                  <a:pt x="25928" y="26646"/>
                  <a:pt x="25797" y="26528"/>
                </a:cubicBezTo>
                <a:cubicBezTo>
                  <a:pt x="26120" y="26214"/>
                  <a:pt x="26549" y="26038"/>
                  <a:pt x="27002" y="26033"/>
                </a:cubicBezTo>
                <a:close/>
                <a:moveTo>
                  <a:pt x="42841" y="26033"/>
                </a:moveTo>
                <a:cubicBezTo>
                  <a:pt x="43319" y="26033"/>
                  <a:pt x="43777" y="26234"/>
                  <a:pt x="44107" y="26577"/>
                </a:cubicBezTo>
                <a:cubicBezTo>
                  <a:pt x="43981" y="26700"/>
                  <a:pt x="43858" y="26830"/>
                  <a:pt x="43743" y="26970"/>
                </a:cubicBezTo>
                <a:cubicBezTo>
                  <a:pt x="43515" y="26716"/>
                  <a:pt x="43189" y="26569"/>
                  <a:pt x="42841" y="26569"/>
                </a:cubicBezTo>
                <a:lnTo>
                  <a:pt x="42833" y="26569"/>
                </a:lnTo>
                <a:cubicBezTo>
                  <a:pt x="42518" y="26573"/>
                  <a:pt x="42220" y="26691"/>
                  <a:pt x="41992" y="26912"/>
                </a:cubicBezTo>
                <a:cubicBezTo>
                  <a:pt x="41877" y="26774"/>
                  <a:pt x="41755" y="26646"/>
                  <a:pt x="41624" y="26528"/>
                </a:cubicBezTo>
                <a:cubicBezTo>
                  <a:pt x="41951" y="26214"/>
                  <a:pt x="42375" y="26038"/>
                  <a:pt x="42829" y="26033"/>
                </a:cubicBezTo>
                <a:close/>
                <a:moveTo>
                  <a:pt x="58667" y="26033"/>
                </a:moveTo>
                <a:cubicBezTo>
                  <a:pt x="59150" y="26033"/>
                  <a:pt x="59607" y="26234"/>
                  <a:pt x="59938" y="26577"/>
                </a:cubicBezTo>
                <a:cubicBezTo>
                  <a:pt x="59807" y="26700"/>
                  <a:pt x="59685" y="26830"/>
                  <a:pt x="59574" y="26970"/>
                </a:cubicBezTo>
                <a:cubicBezTo>
                  <a:pt x="59342" y="26716"/>
                  <a:pt x="59014" y="26569"/>
                  <a:pt x="58667" y="26569"/>
                </a:cubicBezTo>
                <a:lnTo>
                  <a:pt x="58663" y="26569"/>
                </a:lnTo>
                <a:cubicBezTo>
                  <a:pt x="58345" y="26573"/>
                  <a:pt x="58047" y="26691"/>
                  <a:pt x="57822" y="26912"/>
                </a:cubicBezTo>
                <a:cubicBezTo>
                  <a:pt x="57708" y="26774"/>
                  <a:pt x="57585" y="26646"/>
                  <a:pt x="57455" y="26528"/>
                </a:cubicBezTo>
                <a:cubicBezTo>
                  <a:pt x="57777" y="26214"/>
                  <a:pt x="58206" y="26038"/>
                  <a:pt x="58659" y="26033"/>
                </a:cubicBezTo>
                <a:close/>
                <a:moveTo>
                  <a:pt x="74498" y="26033"/>
                </a:moveTo>
                <a:cubicBezTo>
                  <a:pt x="74976" y="26033"/>
                  <a:pt x="75438" y="26234"/>
                  <a:pt x="75764" y="26577"/>
                </a:cubicBezTo>
                <a:cubicBezTo>
                  <a:pt x="75638" y="26700"/>
                  <a:pt x="75515" y="26830"/>
                  <a:pt x="75401" y="26970"/>
                </a:cubicBezTo>
                <a:cubicBezTo>
                  <a:pt x="75168" y="26712"/>
                  <a:pt x="74837" y="26569"/>
                  <a:pt x="74490" y="26569"/>
                </a:cubicBezTo>
                <a:cubicBezTo>
                  <a:pt x="74175" y="26573"/>
                  <a:pt x="73877" y="26691"/>
                  <a:pt x="73649" y="26912"/>
                </a:cubicBezTo>
                <a:cubicBezTo>
                  <a:pt x="73534" y="26774"/>
                  <a:pt x="73412" y="26646"/>
                  <a:pt x="73281" y="26528"/>
                </a:cubicBezTo>
                <a:cubicBezTo>
                  <a:pt x="73608" y="26214"/>
                  <a:pt x="74032" y="26038"/>
                  <a:pt x="74486" y="26033"/>
                </a:cubicBezTo>
                <a:close/>
                <a:moveTo>
                  <a:pt x="90325" y="26033"/>
                </a:moveTo>
                <a:cubicBezTo>
                  <a:pt x="90807" y="26033"/>
                  <a:pt x="91264" y="26234"/>
                  <a:pt x="91595" y="26577"/>
                </a:cubicBezTo>
                <a:cubicBezTo>
                  <a:pt x="91465" y="26700"/>
                  <a:pt x="91342" y="26830"/>
                  <a:pt x="91231" y="26970"/>
                </a:cubicBezTo>
                <a:cubicBezTo>
                  <a:pt x="90999" y="26712"/>
                  <a:pt x="90668" y="26569"/>
                  <a:pt x="90321" y="26569"/>
                </a:cubicBezTo>
                <a:cubicBezTo>
                  <a:pt x="90002" y="26573"/>
                  <a:pt x="89704" y="26691"/>
                  <a:pt x="89480" y="26912"/>
                </a:cubicBezTo>
                <a:cubicBezTo>
                  <a:pt x="89365" y="26774"/>
                  <a:pt x="89242" y="26646"/>
                  <a:pt x="89112" y="26528"/>
                </a:cubicBezTo>
                <a:cubicBezTo>
                  <a:pt x="89435" y="26214"/>
                  <a:pt x="89863" y="26038"/>
                  <a:pt x="90317" y="26033"/>
                </a:cubicBezTo>
                <a:close/>
                <a:moveTo>
                  <a:pt x="11184" y="26638"/>
                </a:moveTo>
                <a:cubicBezTo>
                  <a:pt x="11515" y="26638"/>
                  <a:pt x="11825" y="26781"/>
                  <a:pt x="12046" y="27026"/>
                </a:cubicBezTo>
                <a:cubicBezTo>
                  <a:pt x="11797" y="27345"/>
                  <a:pt x="11592" y="27705"/>
                  <a:pt x="11449" y="28101"/>
                </a:cubicBezTo>
                <a:cubicBezTo>
                  <a:pt x="11360" y="28092"/>
                  <a:pt x="11270" y="28088"/>
                  <a:pt x="11179" y="28088"/>
                </a:cubicBezTo>
                <a:lnTo>
                  <a:pt x="11155" y="28088"/>
                </a:lnTo>
                <a:cubicBezTo>
                  <a:pt x="11106" y="28088"/>
                  <a:pt x="11062" y="28092"/>
                  <a:pt x="11017" y="28092"/>
                </a:cubicBezTo>
                <a:cubicBezTo>
                  <a:pt x="10866" y="27675"/>
                  <a:pt x="10649" y="27296"/>
                  <a:pt x="10380" y="26965"/>
                </a:cubicBezTo>
                <a:cubicBezTo>
                  <a:pt x="10596" y="26757"/>
                  <a:pt x="10877" y="26642"/>
                  <a:pt x="11175" y="26638"/>
                </a:cubicBezTo>
                <a:close/>
                <a:moveTo>
                  <a:pt x="27010" y="26638"/>
                </a:moveTo>
                <a:cubicBezTo>
                  <a:pt x="27341" y="26638"/>
                  <a:pt x="27652" y="26781"/>
                  <a:pt x="27873" y="27026"/>
                </a:cubicBezTo>
                <a:cubicBezTo>
                  <a:pt x="27623" y="27345"/>
                  <a:pt x="27423" y="27705"/>
                  <a:pt x="27280" y="28101"/>
                </a:cubicBezTo>
                <a:cubicBezTo>
                  <a:pt x="27190" y="28092"/>
                  <a:pt x="27096" y="28088"/>
                  <a:pt x="27006" y="28088"/>
                </a:cubicBezTo>
                <a:lnTo>
                  <a:pt x="26982" y="28088"/>
                </a:lnTo>
                <a:cubicBezTo>
                  <a:pt x="26936" y="28088"/>
                  <a:pt x="26892" y="28092"/>
                  <a:pt x="26847" y="28092"/>
                </a:cubicBezTo>
                <a:cubicBezTo>
                  <a:pt x="26696" y="27675"/>
                  <a:pt x="26480" y="27296"/>
                  <a:pt x="26210" y="26965"/>
                </a:cubicBezTo>
                <a:cubicBezTo>
                  <a:pt x="26422" y="26757"/>
                  <a:pt x="26704" y="26642"/>
                  <a:pt x="27006" y="26638"/>
                </a:cubicBezTo>
                <a:close/>
                <a:moveTo>
                  <a:pt x="42833" y="26638"/>
                </a:moveTo>
                <a:cubicBezTo>
                  <a:pt x="43168" y="26638"/>
                  <a:pt x="43483" y="26777"/>
                  <a:pt x="43703" y="27026"/>
                </a:cubicBezTo>
                <a:cubicBezTo>
                  <a:pt x="43453" y="27345"/>
                  <a:pt x="43249" y="27705"/>
                  <a:pt x="43106" y="28101"/>
                </a:cubicBezTo>
                <a:cubicBezTo>
                  <a:pt x="43008" y="28092"/>
                  <a:pt x="42910" y="28088"/>
                  <a:pt x="42812" y="28088"/>
                </a:cubicBezTo>
                <a:cubicBezTo>
                  <a:pt x="42763" y="28088"/>
                  <a:pt x="42718" y="28092"/>
                  <a:pt x="42674" y="28092"/>
                </a:cubicBezTo>
                <a:cubicBezTo>
                  <a:pt x="42522" y="27675"/>
                  <a:pt x="42306" y="27296"/>
                  <a:pt x="42037" y="26965"/>
                </a:cubicBezTo>
                <a:cubicBezTo>
                  <a:pt x="42252" y="26757"/>
                  <a:pt x="42535" y="26642"/>
                  <a:pt x="42833" y="26638"/>
                </a:cubicBezTo>
                <a:close/>
                <a:moveTo>
                  <a:pt x="58677" y="26638"/>
                </a:moveTo>
                <a:cubicBezTo>
                  <a:pt x="59007" y="26638"/>
                  <a:pt x="59311" y="26781"/>
                  <a:pt x="59529" y="27026"/>
                </a:cubicBezTo>
                <a:cubicBezTo>
                  <a:pt x="59280" y="27345"/>
                  <a:pt x="59080" y="27705"/>
                  <a:pt x="58937" y="28101"/>
                </a:cubicBezTo>
                <a:cubicBezTo>
                  <a:pt x="58848" y="28092"/>
                  <a:pt x="58757" y="28088"/>
                  <a:pt x="58663" y="28088"/>
                </a:cubicBezTo>
                <a:lnTo>
                  <a:pt x="58639" y="28088"/>
                </a:lnTo>
                <a:cubicBezTo>
                  <a:pt x="58594" y="28088"/>
                  <a:pt x="58549" y="28092"/>
                  <a:pt x="58505" y="28092"/>
                </a:cubicBezTo>
                <a:cubicBezTo>
                  <a:pt x="58353" y="27675"/>
                  <a:pt x="58137" y="27296"/>
                  <a:pt x="57867" y="26965"/>
                </a:cubicBezTo>
                <a:cubicBezTo>
                  <a:pt x="58079" y="26757"/>
                  <a:pt x="58361" y="26642"/>
                  <a:pt x="58663" y="26638"/>
                </a:cubicBezTo>
                <a:cubicBezTo>
                  <a:pt x="58668" y="26638"/>
                  <a:pt x="58672" y="26638"/>
                  <a:pt x="58677" y="26638"/>
                </a:cubicBezTo>
                <a:close/>
                <a:moveTo>
                  <a:pt x="74504" y="26638"/>
                </a:moveTo>
                <a:cubicBezTo>
                  <a:pt x="74834" y="26638"/>
                  <a:pt x="75142" y="26781"/>
                  <a:pt x="75360" y="27026"/>
                </a:cubicBezTo>
                <a:cubicBezTo>
                  <a:pt x="75111" y="27345"/>
                  <a:pt x="74907" y="27705"/>
                  <a:pt x="74764" y="28101"/>
                </a:cubicBezTo>
                <a:cubicBezTo>
                  <a:pt x="74673" y="28092"/>
                  <a:pt x="74584" y="28088"/>
                  <a:pt x="74494" y="28088"/>
                </a:cubicBezTo>
                <a:lnTo>
                  <a:pt x="74469" y="28088"/>
                </a:lnTo>
                <a:cubicBezTo>
                  <a:pt x="74420" y="28088"/>
                  <a:pt x="74375" y="28092"/>
                  <a:pt x="74330" y="28092"/>
                </a:cubicBezTo>
                <a:cubicBezTo>
                  <a:pt x="74179" y="27675"/>
                  <a:pt x="73963" y="27296"/>
                  <a:pt x="73693" y="26965"/>
                </a:cubicBezTo>
                <a:cubicBezTo>
                  <a:pt x="73910" y="26757"/>
                  <a:pt x="74192" y="26642"/>
                  <a:pt x="74490" y="26638"/>
                </a:cubicBezTo>
                <a:cubicBezTo>
                  <a:pt x="74495" y="26638"/>
                  <a:pt x="74499" y="26638"/>
                  <a:pt x="74504" y="26638"/>
                </a:cubicBezTo>
                <a:close/>
                <a:moveTo>
                  <a:pt x="90334" y="26638"/>
                </a:moveTo>
                <a:cubicBezTo>
                  <a:pt x="90659" y="26638"/>
                  <a:pt x="90969" y="26781"/>
                  <a:pt x="91186" y="27026"/>
                </a:cubicBezTo>
                <a:cubicBezTo>
                  <a:pt x="90937" y="27345"/>
                  <a:pt x="90737" y="27705"/>
                  <a:pt x="90594" y="28101"/>
                </a:cubicBezTo>
                <a:cubicBezTo>
                  <a:pt x="90504" y="28092"/>
                  <a:pt x="90415" y="28088"/>
                  <a:pt x="90321" y="28088"/>
                </a:cubicBezTo>
                <a:lnTo>
                  <a:pt x="90296" y="28088"/>
                </a:lnTo>
                <a:cubicBezTo>
                  <a:pt x="90251" y="28088"/>
                  <a:pt x="90206" y="28092"/>
                  <a:pt x="90161" y="28092"/>
                </a:cubicBezTo>
                <a:cubicBezTo>
                  <a:pt x="90010" y="27675"/>
                  <a:pt x="89793" y="27296"/>
                  <a:pt x="89524" y="26965"/>
                </a:cubicBezTo>
                <a:cubicBezTo>
                  <a:pt x="89736" y="26757"/>
                  <a:pt x="90019" y="26642"/>
                  <a:pt x="90321" y="26638"/>
                </a:cubicBezTo>
                <a:cubicBezTo>
                  <a:pt x="90325" y="26638"/>
                  <a:pt x="90330" y="26638"/>
                  <a:pt x="90334" y="26638"/>
                </a:cubicBezTo>
                <a:close/>
                <a:moveTo>
                  <a:pt x="19091" y="25347"/>
                </a:moveTo>
                <a:cubicBezTo>
                  <a:pt x="19794" y="25347"/>
                  <a:pt x="20459" y="25650"/>
                  <a:pt x="20925" y="26173"/>
                </a:cubicBezTo>
                <a:cubicBezTo>
                  <a:pt x="20243" y="26634"/>
                  <a:pt x="19707" y="27300"/>
                  <a:pt x="19418" y="28105"/>
                </a:cubicBezTo>
                <a:cubicBezTo>
                  <a:pt x="19311" y="28092"/>
                  <a:pt x="19205" y="28088"/>
                  <a:pt x="19100" y="28088"/>
                </a:cubicBezTo>
                <a:lnTo>
                  <a:pt x="19075" y="28088"/>
                </a:lnTo>
                <a:cubicBezTo>
                  <a:pt x="19009" y="28088"/>
                  <a:pt x="18944" y="28092"/>
                  <a:pt x="18879" y="28097"/>
                </a:cubicBezTo>
                <a:cubicBezTo>
                  <a:pt x="18727" y="27688"/>
                  <a:pt x="18519" y="27317"/>
                  <a:pt x="18258" y="26989"/>
                </a:cubicBezTo>
                <a:lnTo>
                  <a:pt x="18258" y="26989"/>
                </a:lnTo>
                <a:lnTo>
                  <a:pt x="18262" y="26994"/>
                </a:lnTo>
                <a:cubicBezTo>
                  <a:pt x="18335" y="26916"/>
                  <a:pt x="18421" y="26851"/>
                  <a:pt x="18511" y="26798"/>
                </a:cubicBezTo>
                <a:cubicBezTo>
                  <a:pt x="18683" y="26695"/>
                  <a:pt x="18879" y="26638"/>
                  <a:pt x="19087" y="26638"/>
                </a:cubicBezTo>
                <a:cubicBezTo>
                  <a:pt x="19426" y="26638"/>
                  <a:pt x="19749" y="26785"/>
                  <a:pt x="19969" y="27047"/>
                </a:cubicBezTo>
                <a:lnTo>
                  <a:pt x="20026" y="27002"/>
                </a:lnTo>
                <a:cubicBezTo>
                  <a:pt x="19793" y="26728"/>
                  <a:pt x="19459" y="26569"/>
                  <a:pt x="19100" y="26569"/>
                </a:cubicBezTo>
                <a:cubicBezTo>
                  <a:pt x="19096" y="26569"/>
                  <a:pt x="19091" y="26569"/>
                  <a:pt x="19087" y="26569"/>
                </a:cubicBezTo>
                <a:cubicBezTo>
                  <a:pt x="18960" y="26569"/>
                  <a:pt x="18838" y="26589"/>
                  <a:pt x="18723" y="26626"/>
                </a:cubicBezTo>
                <a:cubicBezTo>
                  <a:pt x="18536" y="26683"/>
                  <a:pt x="18360" y="26789"/>
                  <a:pt x="18217" y="26936"/>
                </a:cubicBezTo>
                <a:cubicBezTo>
                  <a:pt x="18107" y="26802"/>
                  <a:pt x="17984" y="26671"/>
                  <a:pt x="17854" y="26548"/>
                </a:cubicBezTo>
                <a:cubicBezTo>
                  <a:pt x="17939" y="26463"/>
                  <a:pt x="18037" y="26385"/>
                  <a:pt x="18139" y="26316"/>
                </a:cubicBezTo>
                <a:cubicBezTo>
                  <a:pt x="18417" y="26136"/>
                  <a:pt x="18744" y="26038"/>
                  <a:pt x="19083" y="26033"/>
                </a:cubicBezTo>
                <a:cubicBezTo>
                  <a:pt x="19573" y="26033"/>
                  <a:pt x="20050" y="26238"/>
                  <a:pt x="20382" y="26602"/>
                </a:cubicBezTo>
                <a:lnTo>
                  <a:pt x="20435" y="26553"/>
                </a:lnTo>
                <a:cubicBezTo>
                  <a:pt x="20088" y="26180"/>
                  <a:pt x="19601" y="25965"/>
                  <a:pt x="19091" y="25965"/>
                </a:cubicBezTo>
                <a:lnTo>
                  <a:pt x="19083" y="25965"/>
                </a:lnTo>
                <a:cubicBezTo>
                  <a:pt x="18597" y="25969"/>
                  <a:pt x="18144" y="26161"/>
                  <a:pt x="17801" y="26504"/>
                </a:cubicBezTo>
                <a:cubicBezTo>
                  <a:pt x="17645" y="26365"/>
                  <a:pt x="17477" y="26238"/>
                  <a:pt x="17306" y="26124"/>
                </a:cubicBezTo>
                <a:cubicBezTo>
                  <a:pt x="17764" y="25634"/>
                  <a:pt x="18409" y="25352"/>
                  <a:pt x="19079" y="25347"/>
                </a:cubicBezTo>
                <a:close/>
                <a:moveTo>
                  <a:pt x="34919" y="25347"/>
                </a:moveTo>
                <a:cubicBezTo>
                  <a:pt x="35620" y="25347"/>
                  <a:pt x="36289" y="25650"/>
                  <a:pt x="36751" y="26173"/>
                </a:cubicBezTo>
                <a:cubicBezTo>
                  <a:pt x="36073" y="26634"/>
                  <a:pt x="35538" y="27300"/>
                  <a:pt x="35249" y="28105"/>
                </a:cubicBezTo>
                <a:cubicBezTo>
                  <a:pt x="35142" y="28092"/>
                  <a:pt x="35036" y="28088"/>
                  <a:pt x="34925" y="28088"/>
                </a:cubicBezTo>
                <a:lnTo>
                  <a:pt x="34901" y="28088"/>
                </a:lnTo>
                <a:cubicBezTo>
                  <a:pt x="34836" y="28088"/>
                  <a:pt x="34770" y="28092"/>
                  <a:pt x="34705" y="28097"/>
                </a:cubicBezTo>
                <a:cubicBezTo>
                  <a:pt x="34558" y="27688"/>
                  <a:pt x="34346" y="27317"/>
                  <a:pt x="34088" y="26989"/>
                </a:cubicBezTo>
                <a:lnTo>
                  <a:pt x="34088" y="26989"/>
                </a:lnTo>
                <a:lnTo>
                  <a:pt x="34092" y="26994"/>
                </a:lnTo>
                <a:cubicBezTo>
                  <a:pt x="34309" y="26765"/>
                  <a:pt x="34599" y="26642"/>
                  <a:pt x="34914" y="26638"/>
                </a:cubicBezTo>
                <a:cubicBezTo>
                  <a:pt x="35257" y="26638"/>
                  <a:pt x="35579" y="26785"/>
                  <a:pt x="35800" y="27047"/>
                </a:cubicBezTo>
                <a:lnTo>
                  <a:pt x="35853" y="27002"/>
                </a:lnTo>
                <a:cubicBezTo>
                  <a:pt x="35620" y="26725"/>
                  <a:pt x="35277" y="26569"/>
                  <a:pt x="34914" y="26569"/>
                </a:cubicBezTo>
                <a:cubicBezTo>
                  <a:pt x="34582" y="26573"/>
                  <a:pt x="34276" y="26704"/>
                  <a:pt x="34048" y="26936"/>
                </a:cubicBezTo>
                <a:cubicBezTo>
                  <a:pt x="33933" y="26802"/>
                  <a:pt x="33811" y="26671"/>
                  <a:pt x="33680" y="26548"/>
                </a:cubicBezTo>
                <a:cubicBezTo>
                  <a:pt x="34011" y="26222"/>
                  <a:pt x="34444" y="26038"/>
                  <a:pt x="34910" y="26033"/>
                </a:cubicBezTo>
                <a:lnTo>
                  <a:pt x="34921" y="26033"/>
                </a:lnTo>
                <a:cubicBezTo>
                  <a:pt x="35412" y="26033"/>
                  <a:pt x="35881" y="26242"/>
                  <a:pt x="36212" y="26602"/>
                </a:cubicBezTo>
                <a:lnTo>
                  <a:pt x="36261" y="26553"/>
                </a:lnTo>
                <a:cubicBezTo>
                  <a:pt x="35914" y="26177"/>
                  <a:pt x="35424" y="25965"/>
                  <a:pt x="34910" y="25965"/>
                </a:cubicBezTo>
                <a:cubicBezTo>
                  <a:pt x="34427" y="25969"/>
                  <a:pt x="33970" y="26161"/>
                  <a:pt x="33631" y="26504"/>
                </a:cubicBezTo>
                <a:cubicBezTo>
                  <a:pt x="33476" y="26365"/>
                  <a:pt x="33308" y="26238"/>
                  <a:pt x="33132" y="26124"/>
                </a:cubicBezTo>
                <a:cubicBezTo>
                  <a:pt x="33390" y="25850"/>
                  <a:pt x="33705" y="25641"/>
                  <a:pt x="34048" y="25511"/>
                </a:cubicBezTo>
                <a:cubicBezTo>
                  <a:pt x="34166" y="25466"/>
                  <a:pt x="34284" y="25430"/>
                  <a:pt x="34407" y="25401"/>
                </a:cubicBezTo>
                <a:cubicBezTo>
                  <a:pt x="34489" y="25385"/>
                  <a:pt x="34570" y="25372"/>
                  <a:pt x="34656" y="25364"/>
                </a:cubicBezTo>
                <a:cubicBezTo>
                  <a:pt x="34738" y="25352"/>
                  <a:pt x="34823" y="25347"/>
                  <a:pt x="34906" y="25347"/>
                </a:cubicBezTo>
                <a:cubicBezTo>
                  <a:pt x="34910" y="25347"/>
                  <a:pt x="34915" y="25347"/>
                  <a:pt x="34919" y="25347"/>
                </a:cubicBezTo>
                <a:close/>
                <a:moveTo>
                  <a:pt x="50748" y="25347"/>
                </a:moveTo>
                <a:cubicBezTo>
                  <a:pt x="51451" y="25347"/>
                  <a:pt x="52116" y="25650"/>
                  <a:pt x="52582" y="26173"/>
                </a:cubicBezTo>
                <a:cubicBezTo>
                  <a:pt x="51900" y="26634"/>
                  <a:pt x="51365" y="27300"/>
                  <a:pt x="51074" y="28105"/>
                </a:cubicBezTo>
                <a:cubicBezTo>
                  <a:pt x="51006" y="28097"/>
                  <a:pt x="50932" y="28092"/>
                  <a:pt x="50859" y="28092"/>
                </a:cubicBezTo>
                <a:lnTo>
                  <a:pt x="50826" y="28092"/>
                </a:lnTo>
                <a:cubicBezTo>
                  <a:pt x="50805" y="28088"/>
                  <a:pt x="50780" y="28088"/>
                  <a:pt x="50756" y="28088"/>
                </a:cubicBezTo>
                <a:lnTo>
                  <a:pt x="50731" y="28088"/>
                </a:lnTo>
                <a:cubicBezTo>
                  <a:pt x="50667" y="28088"/>
                  <a:pt x="50601" y="28092"/>
                  <a:pt x="50535" y="28097"/>
                </a:cubicBezTo>
                <a:cubicBezTo>
                  <a:pt x="50384" y="27688"/>
                  <a:pt x="50177" y="27317"/>
                  <a:pt x="49915" y="26989"/>
                </a:cubicBezTo>
                <a:lnTo>
                  <a:pt x="49915" y="26989"/>
                </a:lnTo>
                <a:lnTo>
                  <a:pt x="49919" y="26994"/>
                </a:lnTo>
                <a:cubicBezTo>
                  <a:pt x="50135" y="26765"/>
                  <a:pt x="50430" y="26642"/>
                  <a:pt x="50744" y="26638"/>
                </a:cubicBezTo>
                <a:cubicBezTo>
                  <a:pt x="50748" y="26638"/>
                  <a:pt x="50753" y="26638"/>
                  <a:pt x="50757" y="26638"/>
                </a:cubicBezTo>
                <a:cubicBezTo>
                  <a:pt x="51091" y="26638"/>
                  <a:pt x="51409" y="26789"/>
                  <a:pt x="51630" y="27047"/>
                </a:cubicBezTo>
                <a:lnTo>
                  <a:pt x="51683" y="27002"/>
                </a:lnTo>
                <a:cubicBezTo>
                  <a:pt x="51447" y="26725"/>
                  <a:pt x="51104" y="26569"/>
                  <a:pt x="50744" y="26569"/>
                </a:cubicBezTo>
                <a:cubicBezTo>
                  <a:pt x="50413" y="26573"/>
                  <a:pt x="50107" y="26704"/>
                  <a:pt x="49874" y="26936"/>
                </a:cubicBezTo>
                <a:cubicBezTo>
                  <a:pt x="49764" y="26802"/>
                  <a:pt x="49641" y="26671"/>
                  <a:pt x="49511" y="26548"/>
                </a:cubicBezTo>
                <a:cubicBezTo>
                  <a:pt x="49837" y="26222"/>
                  <a:pt x="50275" y="26038"/>
                  <a:pt x="50740" y="26033"/>
                </a:cubicBezTo>
                <a:cubicBezTo>
                  <a:pt x="51234" y="26033"/>
                  <a:pt x="51708" y="26238"/>
                  <a:pt x="52039" y="26602"/>
                </a:cubicBezTo>
                <a:lnTo>
                  <a:pt x="52092" y="26553"/>
                </a:lnTo>
                <a:cubicBezTo>
                  <a:pt x="51745" y="26180"/>
                  <a:pt x="51259" y="25965"/>
                  <a:pt x="50748" y="25965"/>
                </a:cubicBezTo>
                <a:lnTo>
                  <a:pt x="50740" y="25965"/>
                </a:lnTo>
                <a:cubicBezTo>
                  <a:pt x="50254" y="25969"/>
                  <a:pt x="49800" y="26161"/>
                  <a:pt x="49457" y="26504"/>
                </a:cubicBezTo>
                <a:cubicBezTo>
                  <a:pt x="49302" y="26365"/>
                  <a:pt x="49139" y="26238"/>
                  <a:pt x="48963" y="26124"/>
                </a:cubicBezTo>
                <a:cubicBezTo>
                  <a:pt x="49421" y="25634"/>
                  <a:pt x="50066" y="25352"/>
                  <a:pt x="50736" y="25347"/>
                </a:cubicBezTo>
                <a:close/>
                <a:moveTo>
                  <a:pt x="66576" y="25347"/>
                </a:moveTo>
                <a:cubicBezTo>
                  <a:pt x="67281" y="25347"/>
                  <a:pt x="67946" y="25650"/>
                  <a:pt x="68409" y="26173"/>
                </a:cubicBezTo>
                <a:cubicBezTo>
                  <a:pt x="67730" y="26634"/>
                  <a:pt x="67195" y="27300"/>
                  <a:pt x="66905" y="28105"/>
                </a:cubicBezTo>
                <a:cubicBezTo>
                  <a:pt x="66799" y="28092"/>
                  <a:pt x="66693" y="28088"/>
                  <a:pt x="66583" y="28088"/>
                </a:cubicBezTo>
                <a:lnTo>
                  <a:pt x="66558" y="28088"/>
                </a:lnTo>
                <a:cubicBezTo>
                  <a:pt x="66493" y="28088"/>
                  <a:pt x="66428" y="28092"/>
                  <a:pt x="66362" y="28097"/>
                </a:cubicBezTo>
                <a:cubicBezTo>
                  <a:pt x="66215" y="27688"/>
                  <a:pt x="66003" y="27317"/>
                  <a:pt x="65746" y="26989"/>
                </a:cubicBezTo>
                <a:lnTo>
                  <a:pt x="65746" y="26989"/>
                </a:lnTo>
                <a:lnTo>
                  <a:pt x="65749" y="26994"/>
                </a:lnTo>
                <a:cubicBezTo>
                  <a:pt x="65966" y="26765"/>
                  <a:pt x="66256" y="26642"/>
                  <a:pt x="66571" y="26638"/>
                </a:cubicBezTo>
                <a:cubicBezTo>
                  <a:pt x="66575" y="26638"/>
                  <a:pt x="66580" y="26638"/>
                  <a:pt x="66584" y="26638"/>
                </a:cubicBezTo>
                <a:cubicBezTo>
                  <a:pt x="66922" y="26638"/>
                  <a:pt x="67239" y="26789"/>
                  <a:pt x="67457" y="27047"/>
                </a:cubicBezTo>
                <a:lnTo>
                  <a:pt x="67510" y="27002"/>
                </a:lnTo>
                <a:cubicBezTo>
                  <a:pt x="67278" y="26728"/>
                  <a:pt x="66938" y="26569"/>
                  <a:pt x="66579" y="26569"/>
                </a:cubicBezTo>
                <a:lnTo>
                  <a:pt x="66571" y="26569"/>
                </a:lnTo>
                <a:cubicBezTo>
                  <a:pt x="66240" y="26573"/>
                  <a:pt x="65934" y="26704"/>
                  <a:pt x="65704" y="26936"/>
                </a:cubicBezTo>
                <a:cubicBezTo>
                  <a:pt x="65591" y="26802"/>
                  <a:pt x="65468" y="26671"/>
                  <a:pt x="65337" y="26548"/>
                </a:cubicBezTo>
                <a:cubicBezTo>
                  <a:pt x="65668" y="26222"/>
                  <a:pt x="66101" y="26038"/>
                  <a:pt x="66567" y="26033"/>
                </a:cubicBezTo>
                <a:lnTo>
                  <a:pt x="66579" y="26033"/>
                </a:lnTo>
                <a:cubicBezTo>
                  <a:pt x="67069" y="26033"/>
                  <a:pt x="67538" y="26242"/>
                  <a:pt x="67870" y="26602"/>
                </a:cubicBezTo>
                <a:lnTo>
                  <a:pt x="67919" y="26553"/>
                </a:lnTo>
                <a:cubicBezTo>
                  <a:pt x="67576" y="26180"/>
                  <a:pt x="67085" y="25965"/>
                  <a:pt x="66579" y="25965"/>
                </a:cubicBezTo>
                <a:lnTo>
                  <a:pt x="66567" y="25965"/>
                </a:lnTo>
                <a:cubicBezTo>
                  <a:pt x="66085" y="25969"/>
                  <a:pt x="65627" y="26161"/>
                  <a:pt x="65288" y="26504"/>
                </a:cubicBezTo>
                <a:cubicBezTo>
                  <a:pt x="65133" y="26365"/>
                  <a:pt x="64965" y="26238"/>
                  <a:pt x="64790" y="26124"/>
                </a:cubicBezTo>
                <a:cubicBezTo>
                  <a:pt x="65248" y="25634"/>
                  <a:pt x="65893" y="25352"/>
                  <a:pt x="66562" y="25347"/>
                </a:cubicBezTo>
                <a:cubicBezTo>
                  <a:pt x="66567" y="25347"/>
                  <a:pt x="66571" y="25347"/>
                  <a:pt x="66576" y="25347"/>
                </a:cubicBezTo>
                <a:close/>
                <a:moveTo>
                  <a:pt x="82405" y="25347"/>
                </a:moveTo>
                <a:cubicBezTo>
                  <a:pt x="83108" y="25347"/>
                  <a:pt x="83774" y="25650"/>
                  <a:pt x="84239" y="26173"/>
                </a:cubicBezTo>
                <a:cubicBezTo>
                  <a:pt x="83561" y="26634"/>
                  <a:pt x="83022" y="27300"/>
                  <a:pt x="82732" y="28105"/>
                </a:cubicBezTo>
                <a:cubicBezTo>
                  <a:pt x="82626" y="28092"/>
                  <a:pt x="82520" y="28088"/>
                  <a:pt x="82413" y="28088"/>
                </a:cubicBezTo>
                <a:lnTo>
                  <a:pt x="82389" y="28088"/>
                </a:lnTo>
                <a:cubicBezTo>
                  <a:pt x="82324" y="28088"/>
                  <a:pt x="82258" y="28092"/>
                  <a:pt x="82193" y="28097"/>
                </a:cubicBezTo>
                <a:cubicBezTo>
                  <a:pt x="82042" y="27688"/>
                  <a:pt x="81834" y="27317"/>
                  <a:pt x="81572" y="26989"/>
                </a:cubicBezTo>
                <a:lnTo>
                  <a:pt x="81572" y="26989"/>
                </a:lnTo>
                <a:lnTo>
                  <a:pt x="81576" y="26994"/>
                </a:lnTo>
                <a:cubicBezTo>
                  <a:pt x="81793" y="26765"/>
                  <a:pt x="82087" y="26642"/>
                  <a:pt x="82401" y="26638"/>
                </a:cubicBezTo>
                <a:lnTo>
                  <a:pt x="82405" y="26638"/>
                </a:lnTo>
                <a:cubicBezTo>
                  <a:pt x="82745" y="26638"/>
                  <a:pt x="83067" y="26785"/>
                  <a:pt x="83288" y="27047"/>
                </a:cubicBezTo>
                <a:lnTo>
                  <a:pt x="83341" y="27002"/>
                </a:lnTo>
                <a:cubicBezTo>
                  <a:pt x="83108" y="26728"/>
                  <a:pt x="82765" y="26569"/>
                  <a:pt x="82405" y="26569"/>
                </a:cubicBezTo>
                <a:lnTo>
                  <a:pt x="82401" y="26569"/>
                </a:lnTo>
                <a:cubicBezTo>
                  <a:pt x="82070" y="26573"/>
                  <a:pt x="81764" y="26704"/>
                  <a:pt x="81531" y="26936"/>
                </a:cubicBezTo>
                <a:cubicBezTo>
                  <a:pt x="81421" y="26802"/>
                  <a:pt x="81299" y="26671"/>
                  <a:pt x="81167" y="26548"/>
                </a:cubicBezTo>
                <a:cubicBezTo>
                  <a:pt x="81290" y="26426"/>
                  <a:pt x="81425" y="26324"/>
                  <a:pt x="81576" y="26246"/>
                </a:cubicBezTo>
                <a:cubicBezTo>
                  <a:pt x="81825" y="26112"/>
                  <a:pt x="82103" y="26038"/>
                  <a:pt x="82398" y="26033"/>
                </a:cubicBezTo>
                <a:lnTo>
                  <a:pt x="82405" y="26033"/>
                </a:lnTo>
                <a:cubicBezTo>
                  <a:pt x="82895" y="26033"/>
                  <a:pt x="83365" y="26242"/>
                  <a:pt x="83696" y="26602"/>
                </a:cubicBezTo>
                <a:lnTo>
                  <a:pt x="83749" y="26553"/>
                </a:lnTo>
                <a:cubicBezTo>
                  <a:pt x="83406" y="26180"/>
                  <a:pt x="82916" y="25965"/>
                  <a:pt x="82405" y="25965"/>
                </a:cubicBezTo>
                <a:lnTo>
                  <a:pt x="82398" y="25965"/>
                </a:lnTo>
                <a:cubicBezTo>
                  <a:pt x="82246" y="25969"/>
                  <a:pt x="82095" y="25984"/>
                  <a:pt x="81952" y="26022"/>
                </a:cubicBezTo>
                <a:cubicBezTo>
                  <a:pt x="81638" y="26103"/>
                  <a:pt x="81352" y="26267"/>
                  <a:pt x="81114" y="26504"/>
                </a:cubicBezTo>
                <a:cubicBezTo>
                  <a:pt x="80960" y="26365"/>
                  <a:pt x="80796" y="26238"/>
                  <a:pt x="80620" y="26124"/>
                </a:cubicBezTo>
                <a:cubicBezTo>
                  <a:pt x="81078" y="25634"/>
                  <a:pt x="81723" y="25352"/>
                  <a:pt x="82393" y="25347"/>
                </a:cubicBezTo>
                <a:close/>
                <a:moveTo>
                  <a:pt x="15166" y="25564"/>
                </a:moveTo>
                <a:cubicBezTo>
                  <a:pt x="16791" y="25564"/>
                  <a:pt x="18242" y="26577"/>
                  <a:pt x="18806" y="28101"/>
                </a:cubicBezTo>
                <a:cubicBezTo>
                  <a:pt x="18585" y="28116"/>
                  <a:pt x="18368" y="28150"/>
                  <a:pt x="18160" y="28203"/>
                </a:cubicBezTo>
                <a:cubicBezTo>
                  <a:pt x="17662" y="27002"/>
                  <a:pt x="16469" y="26205"/>
                  <a:pt x="15166" y="26205"/>
                </a:cubicBezTo>
                <a:lnTo>
                  <a:pt x="15145" y="26205"/>
                </a:lnTo>
                <a:cubicBezTo>
                  <a:pt x="13826" y="26214"/>
                  <a:pt x="12662" y="27002"/>
                  <a:pt x="12165" y="28214"/>
                </a:cubicBezTo>
                <a:cubicBezTo>
                  <a:pt x="11956" y="28162"/>
                  <a:pt x="11739" y="28125"/>
                  <a:pt x="11522" y="28105"/>
                </a:cubicBezTo>
                <a:cubicBezTo>
                  <a:pt x="12078" y="26593"/>
                  <a:pt x="13528" y="25577"/>
                  <a:pt x="15141" y="25564"/>
                </a:cubicBezTo>
                <a:close/>
                <a:moveTo>
                  <a:pt x="30993" y="25564"/>
                </a:moveTo>
                <a:cubicBezTo>
                  <a:pt x="32622" y="25564"/>
                  <a:pt x="34073" y="26577"/>
                  <a:pt x="34631" y="28101"/>
                </a:cubicBezTo>
                <a:cubicBezTo>
                  <a:pt x="34416" y="28116"/>
                  <a:pt x="34199" y="28150"/>
                  <a:pt x="33986" y="28203"/>
                </a:cubicBezTo>
                <a:cubicBezTo>
                  <a:pt x="33487" y="27004"/>
                  <a:pt x="32295" y="26205"/>
                  <a:pt x="30991" y="26205"/>
                </a:cubicBezTo>
                <a:cubicBezTo>
                  <a:pt x="30985" y="26205"/>
                  <a:pt x="30978" y="26205"/>
                  <a:pt x="30972" y="26205"/>
                </a:cubicBezTo>
                <a:cubicBezTo>
                  <a:pt x="29657" y="26214"/>
                  <a:pt x="28493" y="27002"/>
                  <a:pt x="27995" y="28214"/>
                </a:cubicBezTo>
                <a:cubicBezTo>
                  <a:pt x="27786" y="28162"/>
                  <a:pt x="27570" y="28125"/>
                  <a:pt x="27349" y="28105"/>
                </a:cubicBezTo>
                <a:cubicBezTo>
                  <a:pt x="27909" y="26593"/>
                  <a:pt x="29359" y="25577"/>
                  <a:pt x="30968" y="25564"/>
                </a:cubicBezTo>
                <a:close/>
                <a:moveTo>
                  <a:pt x="46823" y="25564"/>
                </a:moveTo>
                <a:cubicBezTo>
                  <a:pt x="48448" y="25564"/>
                  <a:pt x="49898" y="26577"/>
                  <a:pt x="50462" y="28101"/>
                </a:cubicBezTo>
                <a:cubicBezTo>
                  <a:pt x="50241" y="28116"/>
                  <a:pt x="50026" y="28150"/>
                  <a:pt x="49817" y="28203"/>
                </a:cubicBezTo>
                <a:cubicBezTo>
                  <a:pt x="49317" y="27004"/>
                  <a:pt x="48121" y="26205"/>
                  <a:pt x="46822" y="26205"/>
                </a:cubicBezTo>
                <a:cubicBezTo>
                  <a:pt x="46815" y="26205"/>
                  <a:pt x="46809" y="26205"/>
                  <a:pt x="46803" y="26205"/>
                </a:cubicBezTo>
                <a:cubicBezTo>
                  <a:pt x="45483" y="26214"/>
                  <a:pt x="44320" y="27002"/>
                  <a:pt x="43821" y="28214"/>
                </a:cubicBezTo>
                <a:cubicBezTo>
                  <a:pt x="43613" y="28162"/>
                  <a:pt x="43396" y="28125"/>
                  <a:pt x="43180" y="28105"/>
                </a:cubicBezTo>
                <a:cubicBezTo>
                  <a:pt x="43736" y="26593"/>
                  <a:pt x="45185" y="25577"/>
                  <a:pt x="46799" y="25564"/>
                </a:cubicBezTo>
                <a:close/>
                <a:moveTo>
                  <a:pt x="62650" y="25564"/>
                </a:moveTo>
                <a:cubicBezTo>
                  <a:pt x="64279" y="25564"/>
                  <a:pt x="65729" y="26577"/>
                  <a:pt x="66289" y="28101"/>
                </a:cubicBezTo>
                <a:cubicBezTo>
                  <a:pt x="66072" y="28116"/>
                  <a:pt x="65856" y="28150"/>
                  <a:pt x="65644" y="28203"/>
                </a:cubicBezTo>
                <a:cubicBezTo>
                  <a:pt x="65146" y="27002"/>
                  <a:pt x="63953" y="26205"/>
                  <a:pt x="62650" y="26205"/>
                </a:cubicBezTo>
                <a:lnTo>
                  <a:pt x="62629" y="26205"/>
                </a:lnTo>
                <a:cubicBezTo>
                  <a:pt x="61314" y="26214"/>
                  <a:pt x="60150" y="27002"/>
                  <a:pt x="59651" y="28214"/>
                </a:cubicBezTo>
                <a:cubicBezTo>
                  <a:pt x="59444" y="28162"/>
                  <a:pt x="59227" y="28125"/>
                  <a:pt x="59010" y="28105"/>
                </a:cubicBezTo>
                <a:cubicBezTo>
                  <a:pt x="59566" y="26593"/>
                  <a:pt x="61016" y="25577"/>
                  <a:pt x="62625" y="25564"/>
                </a:cubicBezTo>
                <a:close/>
                <a:moveTo>
                  <a:pt x="78481" y="25564"/>
                </a:moveTo>
                <a:cubicBezTo>
                  <a:pt x="80106" y="25564"/>
                  <a:pt x="81556" y="26577"/>
                  <a:pt x="82119" y="28101"/>
                </a:cubicBezTo>
                <a:cubicBezTo>
                  <a:pt x="81899" y="28116"/>
                  <a:pt x="81682" y="28150"/>
                  <a:pt x="81474" y="28203"/>
                </a:cubicBezTo>
                <a:cubicBezTo>
                  <a:pt x="80974" y="27004"/>
                  <a:pt x="79782" y="26205"/>
                  <a:pt x="78479" y="26205"/>
                </a:cubicBezTo>
                <a:cubicBezTo>
                  <a:pt x="78473" y="26205"/>
                  <a:pt x="78466" y="26205"/>
                  <a:pt x="78460" y="26205"/>
                </a:cubicBezTo>
                <a:cubicBezTo>
                  <a:pt x="77141" y="26214"/>
                  <a:pt x="75981" y="27002"/>
                  <a:pt x="75478" y="28214"/>
                </a:cubicBezTo>
                <a:cubicBezTo>
                  <a:pt x="75270" y="28162"/>
                  <a:pt x="75058" y="28125"/>
                  <a:pt x="74837" y="28105"/>
                </a:cubicBezTo>
                <a:cubicBezTo>
                  <a:pt x="75393" y="26593"/>
                  <a:pt x="76843" y="25577"/>
                  <a:pt x="78456" y="25564"/>
                </a:cubicBezTo>
                <a:close/>
                <a:moveTo>
                  <a:pt x="94307" y="25564"/>
                </a:moveTo>
                <a:cubicBezTo>
                  <a:pt x="95936" y="25564"/>
                  <a:pt x="97386" y="26577"/>
                  <a:pt x="97946" y="28101"/>
                </a:cubicBezTo>
                <a:cubicBezTo>
                  <a:pt x="97729" y="28116"/>
                  <a:pt x="97513" y="28150"/>
                  <a:pt x="97301" y="28203"/>
                </a:cubicBezTo>
                <a:cubicBezTo>
                  <a:pt x="96802" y="27002"/>
                  <a:pt x="95610" y="26205"/>
                  <a:pt x="94307" y="26205"/>
                </a:cubicBezTo>
                <a:lnTo>
                  <a:pt x="94287" y="26205"/>
                </a:lnTo>
                <a:cubicBezTo>
                  <a:pt x="92971" y="26214"/>
                  <a:pt x="91808" y="27002"/>
                  <a:pt x="91309" y="28214"/>
                </a:cubicBezTo>
                <a:cubicBezTo>
                  <a:pt x="91101" y="28162"/>
                  <a:pt x="90884" y="28125"/>
                  <a:pt x="90668" y="28105"/>
                </a:cubicBezTo>
                <a:cubicBezTo>
                  <a:pt x="91223" y="26593"/>
                  <a:pt x="92673" y="25577"/>
                  <a:pt x="94283" y="25564"/>
                </a:cubicBezTo>
                <a:close/>
                <a:moveTo>
                  <a:pt x="15164" y="26275"/>
                </a:moveTo>
                <a:cubicBezTo>
                  <a:pt x="16435" y="26275"/>
                  <a:pt x="17598" y="27053"/>
                  <a:pt x="18090" y="28219"/>
                </a:cubicBezTo>
                <a:cubicBezTo>
                  <a:pt x="17878" y="28276"/>
                  <a:pt x="17669" y="28350"/>
                  <a:pt x="17469" y="28444"/>
                </a:cubicBezTo>
                <a:cubicBezTo>
                  <a:pt x="17070" y="27520"/>
                  <a:pt x="16171" y="26932"/>
                  <a:pt x="15166" y="26932"/>
                </a:cubicBezTo>
                <a:lnTo>
                  <a:pt x="15149" y="26932"/>
                </a:lnTo>
                <a:cubicBezTo>
                  <a:pt x="14141" y="26940"/>
                  <a:pt x="13247" y="27537"/>
                  <a:pt x="12855" y="28460"/>
                </a:cubicBezTo>
                <a:cubicBezTo>
                  <a:pt x="12655" y="28370"/>
                  <a:pt x="12446" y="28293"/>
                  <a:pt x="12233" y="28231"/>
                </a:cubicBezTo>
                <a:cubicBezTo>
                  <a:pt x="12723" y="27051"/>
                  <a:pt x="13859" y="26283"/>
                  <a:pt x="15145" y="26275"/>
                </a:cubicBezTo>
                <a:cubicBezTo>
                  <a:pt x="15152" y="26275"/>
                  <a:pt x="15158" y="26275"/>
                  <a:pt x="15164" y="26275"/>
                </a:cubicBezTo>
                <a:close/>
                <a:moveTo>
                  <a:pt x="30991" y="26275"/>
                </a:moveTo>
                <a:cubicBezTo>
                  <a:pt x="32266" y="26275"/>
                  <a:pt x="33429" y="27053"/>
                  <a:pt x="33921" y="28219"/>
                </a:cubicBezTo>
                <a:cubicBezTo>
                  <a:pt x="33705" y="28276"/>
                  <a:pt x="33496" y="28350"/>
                  <a:pt x="33296" y="28440"/>
                </a:cubicBezTo>
                <a:cubicBezTo>
                  <a:pt x="32896" y="27520"/>
                  <a:pt x="32001" y="26932"/>
                  <a:pt x="30993" y="26932"/>
                </a:cubicBezTo>
                <a:lnTo>
                  <a:pt x="30976" y="26932"/>
                </a:lnTo>
                <a:cubicBezTo>
                  <a:pt x="29971" y="26940"/>
                  <a:pt x="29073" y="27537"/>
                  <a:pt x="28681" y="28460"/>
                </a:cubicBezTo>
                <a:cubicBezTo>
                  <a:pt x="28480" y="28370"/>
                  <a:pt x="28276" y="28293"/>
                  <a:pt x="28064" y="28231"/>
                </a:cubicBezTo>
                <a:cubicBezTo>
                  <a:pt x="28554" y="27051"/>
                  <a:pt x="29686" y="26283"/>
                  <a:pt x="30972" y="26275"/>
                </a:cubicBezTo>
                <a:cubicBezTo>
                  <a:pt x="30978" y="26275"/>
                  <a:pt x="30985" y="26275"/>
                  <a:pt x="30991" y="26275"/>
                </a:cubicBezTo>
                <a:close/>
                <a:moveTo>
                  <a:pt x="62650" y="26275"/>
                </a:moveTo>
                <a:cubicBezTo>
                  <a:pt x="63920" y="26275"/>
                  <a:pt x="65084" y="27051"/>
                  <a:pt x="65578" y="28219"/>
                </a:cubicBezTo>
                <a:cubicBezTo>
                  <a:pt x="65361" y="28276"/>
                  <a:pt x="65153" y="28350"/>
                  <a:pt x="64953" y="28440"/>
                </a:cubicBezTo>
                <a:cubicBezTo>
                  <a:pt x="64553" y="27520"/>
                  <a:pt x="63659" y="26932"/>
                  <a:pt x="62650" y="26932"/>
                </a:cubicBezTo>
                <a:lnTo>
                  <a:pt x="62633" y="26932"/>
                </a:lnTo>
                <a:cubicBezTo>
                  <a:pt x="61629" y="26940"/>
                  <a:pt x="60730" y="27537"/>
                  <a:pt x="60338" y="28460"/>
                </a:cubicBezTo>
                <a:cubicBezTo>
                  <a:pt x="60138" y="28370"/>
                  <a:pt x="59934" y="28293"/>
                  <a:pt x="59721" y="28231"/>
                </a:cubicBezTo>
                <a:cubicBezTo>
                  <a:pt x="60211" y="27051"/>
                  <a:pt x="61342" y="26283"/>
                  <a:pt x="62629" y="26275"/>
                </a:cubicBezTo>
                <a:close/>
                <a:moveTo>
                  <a:pt x="78479" y="26275"/>
                </a:moveTo>
                <a:cubicBezTo>
                  <a:pt x="79750" y="26275"/>
                  <a:pt x="80913" y="27053"/>
                  <a:pt x="81405" y="28219"/>
                </a:cubicBezTo>
                <a:cubicBezTo>
                  <a:pt x="81192" y="28276"/>
                  <a:pt x="80984" y="28350"/>
                  <a:pt x="80784" y="28444"/>
                </a:cubicBezTo>
                <a:cubicBezTo>
                  <a:pt x="80383" y="27520"/>
                  <a:pt x="79485" y="26932"/>
                  <a:pt x="78481" y="26932"/>
                </a:cubicBezTo>
                <a:lnTo>
                  <a:pt x="78464" y="26932"/>
                </a:lnTo>
                <a:cubicBezTo>
                  <a:pt x="77455" y="26940"/>
                  <a:pt x="76560" y="27537"/>
                  <a:pt x="76168" y="28460"/>
                </a:cubicBezTo>
                <a:cubicBezTo>
                  <a:pt x="75968" y="28370"/>
                  <a:pt x="75760" y="28293"/>
                  <a:pt x="75548" y="28231"/>
                </a:cubicBezTo>
                <a:cubicBezTo>
                  <a:pt x="76038" y="27051"/>
                  <a:pt x="77173" y="26283"/>
                  <a:pt x="78460" y="26275"/>
                </a:cubicBezTo>
                <a:cubicBezTo>
                  <a:pt x="78466" y="26275"/>
                  <a:pt x="78473" y="26275"/>
                  <a:pt x="78479" y="26275"/>
                </a:cubicBezTo>
                <a:close/>
                <a:moveTo>
                  <a:pt x="94307" y="26275"/>
                </a:moveTo>
                <a:cubicBezTo>
                  <a:pt x="95577" y="26275"/>
                  <a:pt x="96741" y="27051"/>
                  <a:pt x="97235" y="28219"/>
                </a:cubicBezTo>
                <a:cubicBezTo>
                  <a:pt x="97019" y="28276"/>
                  <a:pt x="96811" y="28350"/>
                  <a:pt x="96611" y="28440"/>
                </a:cubicBezTo>
                <a:cubicBezTo>
                  <a:pt x="96210" y="27520"/>
                  <a:pt x="95316" y="26932"/>
                  <a:pt x="94307" y="26932"/>
                </a:cubicBezTo>
                <a:lnTo>
                  <a:pt x="94291" y="26932"/>
                </a:lnTo>
                <a:cubicBezTo>
                  <a:pt x="93286" y="26940"/>
                  <a:pt x="92387" y="27537"/>
                  <a:pt x="91995" y="28460"/>
                </a:cubicBezTo>
                <a:cubicBezTo>
                  <a:pt x="91795" y="28370"/>
                  <a:pt x="91591" y="28293"/>
                  <a:pt x="91378" y="28231"/>
                </a:cubicBezTo>
                <a:cubicBezTo>
                  <a:pt x="91868" y="27051"/>
                  <a:pt x="93000" y="26283"/>
                  <a:pt x="94287" y="26275"/>
                </a:cubicBezTo>
                <a:close/>
                <a:moveTo>
                  <a:pt x="46822" y="26275"/>
                </a:moveTo>
                <a:cubicBezTo>
                  <a:pt x="48093" y="26275"/>
                  <a:pt x="49256" y="27053"/>
                  <a:pt x="49747" y="28219"/>
                </a:cubicBezTo>
                <a:cubicBezTo>
                  <a:pt x="49536" y="28276"/>
                  <a:pt x="49327" y="28350"/>
                  <a:pt x="49127" y="28440"/>
                </a:cubicBezTo>
                <a:cubicBezTo>
                  <a:pt x="48727" y="27520"/>
                  <a:pt x="47828" y="26932"/>
                  <a:pt x="46823" y="26932"/>
                </a:cubicBezTo>
                <a:lnTo>
                  <a:pt x="46807" y="26932"/>
                </a:lnTo>
                <a:cubicBezTo>
                  <a:pt x="45798" y="26940"/>
                  <a:pt x="44904" y="27537"/>
                  <a:pt x="44507" y="28464"/>
                </a:cubicBezTo>
                <a:cubicBezTo>
                  <a:pt x="44311" y="28370"/>
                  <a:pt x="44103" y="28293"/>
                  <a:pt x="43890" y="28235"/>
                </a:cubicBezTo>
                <a:cubicBezTo>
                  <a:pt x="44381" y="27051"/>
                  <a:pt x="45517" y="26283"/>
                  <a:pt x="46803" y="26275"/>
                </a:cubicBezTo>
                <a:cubicBezTo>
                  <a:pt x="46809" y="26275"/>
                  <a:pt x="46815" y="26275"/>
                  <a:pt x="46822" y="26275"/>
                </a:cubicBezTo>
                <a:close/>
                <a:moveTo>
                  <a:pt x="7298" y="25564"/>
                </a:moveTo>
                <a:cubicBezTo>
                  <a:pt x="8928" y="25564"/>
                  <a:pt x="10382" y="26575"/>
                  <a:pt x="10943" y="28097"/>
                </a:cubicBezTo>
                <a:cubicBezTo>
                  <a:pt x="10723" y="28109"/>
                  <a:pt x="10506" y="28141"/>
                  <a:pt x="10293" y="28190"/>
                </a:cubicBezTo>
                <a:cubicBezTo>
                  <a:pt x="9787" y="26981"/>
                  <a:pt x="8623" y="26205"/>
                  <a:pt x="7308" y="26205"/>
                </a:cubicBezTo>
                <a:lnTo>
                  <a:pt x="7283" y="26205"/>
                </a:lnTo>
                <a:cubicBezTo>
                  <a:pt x="5980" y="26214"/>
                  <a:pt x="4813" y="26998"/>
                  <a:pt x="4310" y="28203"/>
                </a:cubicBezTo>
                <a:lnTo>
                  <a:pt x="4376" y="28231"/>
                </a:lnTo>
                <a:cubicBezTo>
                  <a:pt x="4866" y="27051"/>
                  <a:pt x="6009" y="26283"/>
                  <a:pt x="7288" y="26275"/>
                </a:cubicBezTo>
                <a:lnTo>
                  <a:pt x="7308" y="26275"/>
                </a:lnTo>
                <a:cubicBezTo>
                  <a:pt x="8591" y="26275"/>
                  <a:pt x="9726" y="27030"/>
                  <a:pt x="10224" y="28207"/>
                </a:cubicBezTo>
                <a:cubicBezTo>
                  <a:pt x="10012" y="28260"/>
                  <a:pt x="9799" y="28329"/>
                  <a:pt x="9599" y="28419"/>
                </a:cubicBezTo>
                <a:cubicBezTo>
                  <a:pt x="9194" y="27513"/>
                  <a:pt x="8300" y="26932"/>
                  <a:pt x="7304" y="26932"/>
                </a:cubicBezTo>
                <a:lnTo>
                  <a:pt x="7292" y="26932"/>
                </a:lnTo>
                <a:cubicBezTo>
                  <a:pt x="6274" y="26940"/>
                  <a:pt x="5376" y="27545"/>
                  <a:pt x="4984" y="28480"/>
                </a:cubicBezTo>
                <a:cubicBezTo>
                  <a:pt x="4572" y="28284"/>
                  <a:pt x="4127" y="28154"/>
                  <a:pt x="3661" y="28109"/>
                </a:cubicBezTo>
                <a:cubicBezTo>
                  <a:pt x="4216" y="26593"/>
                  <a:pt x="5662" y="25577"/>
                  <a:pt x="7279" y="25564"/>
                </a:cubicBezTo>
                <a:cubicBezTo>
                  <a:pt x="7285" y="25564"/>
                  <a:pt x="7292" y="25564"/>
                  <a:pt x="7298" y="25564"/>
                </a:cubicBezTo>
                <a:close/>
                <a:moveTo>
                  <a:pt x="23134" y="25564"/>
                </a:moveTo>
                <a:cubicBezTo>
                  <a:pt x="24755" y="25564"/>
                  <a:pt x="26210" y="26577"/>
                  <a:pt x="26774" y="28097"/>
                </a:cubicBezTo>
                <a:cubicBezTo>
                  <a:pt x="26553" y="28109"/>
                  <a:pt x="26337" y="28141"/>
                  <a:pt x="26124" y="28190"/>
                </a:cubicBezTo>
                <a:cubicBezTo>
                  <a:pt x="25617" y="26983"/>
                  <a:pt x="24454" y="26205"/>
                  <a:pt x="23143" y="26205"/>
                </a:cubicBezTo>
                <a:cubicBezTo>
                  <a:pt x="23133" y="26205"/>
                  <a:pt x="23123" y="26205"/>
                  <a:pt x="23114" y="26205"/>
                </a:cubicBezTo>
                <a:cubicBezTo>
                  <a:pt x="21807" y="26214"/>
                  <a:pt x="20639" y="26998"/>
                  <a:pt x="20141" y="28203"/>
                </a:cubicBezTo>
                <a:lnTo>
                  <a:pt x="20202" y="28231"/>
                </a:lnTo>
                <a:cubicBezTo>
                  <a:pt x="20692" y="27051"/>
                  <a:pt x="21835" y="26283"/>
                  <a:pt x="23114" y="26275"/>
                </a:cubicBezTo>
                <a:lnTo>
                  <a:pt x="23134" y="26275"/>
                </a:lnTo>
                <a:cubicBezTo>
                  <a:pt x="24417" y="26275"/>
                  <a:pt x="25552" y="27030"/>
                  <a:pt x="26054" y="28207"/>
                </a:cubicBezTo>
                <a:cubicBezTo>
                  <a:pt x="25839" y="28260"/>
                  <a:pt x="25630" y="28329"/>
                  <a:pt x="25430" y="28419"/>
                </a:cubicBezTo>
                <a:cubicBezTo>
                  <a:pt x="25021" y="27513"/>
                  <a:pt x="24127" y="26932"/>
                  <a:pt x="23134" y="26932"/>
                </a:cubicBezTo>
                <a:lnTo>
                  <a:pt x="23119" y="26932"/>
                </a:lnTo>
                <a:cubicBezTo>
                  <a:pt x="22105" y="26940"/>
                  <a:pt x="21202" y="27545"/>
                  <a:pt x="20815" y="28480"/>
                </a:cubicBezTo>
                <a:cubicBezTo>
                  <a:pt x="20402" y="28284"/>
                  <a:pt x="19952" y="28154"/>
                  <a:pt x="19492" y="28109"/>
                </a:cubicBezTo>
                <a:cubicBezTo>
                  <a:pt x="20046" y="26593"/>
                  <a:pt x="21492" y="25577"/>
                  <a:pt x="23110" y="25564"/>
                </a:cubicBezTo>
                <a:close/>
                <a:moveTo>
                  <a:pt x="38955" y="25564"/>
                </a:moveTo>
                <a:cubicBezTo>
                  <a:pt x="40586" y="25564"/>
                  <a:pt x="42039" y="26575"/>
                  <a:pt x="42600" y="28097"/>
                </a:cubicBezTo>
                <a:cubicBezTo>
                  <a:pt x="42380" y="28109"/>
                  <a:pt x="42163" y="28141"/>
                  <a:pt x="41951" y="28190"/>
                </a:cubicBezTo>
                <a:cubicBezTo>
                  <a:pt x="41444" y="26981"/>
                  <a:pt x="40280" y="26205"/>
                  <a:pt x="38965" y="26205"/>
                </a:cubicBezTo>
                <a:lnTo>
                  <a:pt x="38940" y="26205"/>
                </a:lnTo>
                <a:cubicBezTo>
                  <a:pt x="37638" y="26214"/>
                  <a:pt x="36469" y="26998"/>
                  <a:pt x="35967" y="28203"/>
                </a:cubicBezTo>
                <a:lnTo>
                  <a:pt x="36033" y="28231"/>
                </a:lnTo>
                <a:cubicBezTo>
                  <a:pt x="36523" y="27051"/>
                  <a:pt x="37666" y="26283"/>
                  <a:pt x="38944" y="26275"/>
                </a:cubicBezTo>
                <a:lnTo>
                  <a:pt x="38965" y="26275"/>
                </a:lnTo>
                <a:cubicBezTo>
                  <a:pt x="40248" y="26275"/>
                  <a:pt x="41383" y="27030"/>
                  <a:pt x="41881" y="28207"/>
                </a:cubicBezTo>
                <a:cubicBezTo>
                  <a:pt x="41669" y="28260"/>
                  <a:pt x="41457" y="28329"/>
                  <a:pt x="41257" y="28419"/>
                </a:cubicBezTo>
                <a:cubicBezTo>
                  <a:pt x="40852" y="27513"/>
                  <a:pt x="39958" y="26932"/>
                  <a:pt x="38961" y="26932"/>
                </a:cubicBezTo>
                <a:lnTo>
                  <a:pt x="38949" y="26932"/>
                </a:lnTo>
                <a:cubicBezTo>
                  <a:pt x="37932" y="26940"/>
                  <a:pt x="37033" y="27545"/>
                  <a:pt x="36641" y="28480"/>
                </a:cubicBezTo>
                <a:cubicBezTo>
                  <a:pt x="36229" y="28284"/>
                  <a:pt x="35783" y="28154"/>
                  <a:pt x="35317" y="28109"/>
                </a:cubicBezTo>
                <a:cubicBezTo>
                  <a:pt x="35873" y="26593"/>
                  <a:pt x="37319" y="25577"/>
                  <a:pt x="38936" y="25564"/>
                </a:cubicBezTo>
                <a:cubicBezTo>
                  <a:pt x="38943" y="25564"/>
                  <a:pt x="38949" y="25564"/>
                  <a:pt x="38955" y="25564"/>
                </a:cubicBezTo>
                <a:close/>
                <a:moveTo>
                  <a:pt x="54792" y="25564"/>
                </a:moveTo>
                <a:cubicBezTo>
                  <a:pt x="56413" y="25564"/>
                  <a:pt x="57867" y="26577"/>
                  <a:pt x="58431" y="28097"/>
                </a:cubicBezTo>
                <a:cubicBezTo>
                  <a:pt x="58211" y="28109"/>
                  <a:pt x="57994" y="28141"/>
                  <a:pt x="57781" y="28190"/>
                </a:cubicBezTo>
                <a:cubicBezTo>
                  <a:pt x="57270" y="26981"/>
                  <a:pt x="56107" y="26205"/>
                  <a:pt x="54792" y="26205"/>
                </a:cubicBezTo>
                <a:lnTo>
                  <a:pt x="54771" y="26205"/>
                </a:lnTo>
                <a:cubicBezTo>
                  <a:pt x="53464" y="26214"/>
                  <a:pt x="52296" y="26998"/>
                  <a:pt x="51798" y="28203"/>
                </a:cubicBezTo>
                <a:lnTo>
                  <a:pt x="51859" y="28231"/>
                </a:lnTo>
                <a:cubicBezTo>
                  <a:pt x="52349" y="27051"/>
                  <a:pt x="53493" y="26283"/>
                  <a:pt x="54771" y="26275"/>
                </a:cubicBezTo>
                <a:lnTo>
                  <a:pt x="54792" y="26275"/>
                </a:lnTo>
                <a:cubicBezTo>
                  <a:pt x="56074" y="26275"/>
                  <a:pt x="57210" y="27030"/>
                  <a:pt x="57712" y="28207"/>
                </a:cubicBezTo>
                <a:cubicBezTo>
                  <a:pt x="57495" y="28260"/>
                  <a:pt x="57287" y="28329"/>
                  <a:pt x="57087" y="28419"/>
                </a:cubicBezTo>
                <a:cubicBezTo>
                  <a:pt x="56678" y="27513"/>
                  <a:pt x="55784" y="26932"/>
                  <a:pt x="54792" y="26932"/>
                </a:cubicBezTo>
                <a:lnTo>
                  <a:pt x="54775" y="26932"/>
                </a:lnTo>
                <a:cubicBezTo>
                  <a:pt x="53762" y="26940"/>
                  <a:pt x="52859" y="27545"/>
                  <a:pt x="52471" y="28480"/>
                </a:cubicBezTo>
                <a:cubicBezTo>
                  <a:pt x="52060" y="28284"/>
                  <a:pt x="51610" y="28154"/>
                  <a:pt x="51148" y="28109"/>
                </a:cubicBezTo>
                <a:cubicBezTo>
                  <a:pt x="51704" y="26593"/>
                  <a:pt x="53150" y="25577"/>
                  <a:pt x="54767" y="25564"/>
                </a:cubicBezTo>
                <a:close/>
                <a:moveTo>
                  <a:pt x="70618" y="25564"/>
                </a:moveTo>
                <a:cubicBezTo>
                  <a:pt x="72243" y="25564"/>
                  <a:pt x="73693" y="26577"/>
                  <a:pt x="74257" y="28097"/>
                </a:cubicBezTo>
                <a:cubicBezTo>
                  <a:pt x="74036" y="28109"/>
                  <a:pt x="73821" y="28141"/>
                  <a:pt x="73608" y="28190"/>
                </a:cubicBezTo>
                <a:cubicBezTo>
                  <a:pt x="73101" y="26981"/>
                  <a:pt x="71938" y="26205"/>
                  <a:pt x="70622" y="26205"/>
                </a:cubicBezTo>
                <a:lnTo>
                  <a:pt x="70598" y="26205"/>
                </a:lnTo>
                <a:cubicBezTo>
                  <a:pt x="69295" y="26214"/>
                  <a:pt x="68126" y="26998"/>
                  <a:pt x="67625" y="28203"/>
                </a:cubicBezTo>
                <a:lnTo>
                  <a:pt x="67689" y="28231"/>
                </a:lnTo>
                <a:cubicBezTo>
                  <a:pt x="68179" y="27051"/>
                  <a:pt x="69323" y="26283"/>
                  <a:pt x="70602" y="26275"/>
                </a:cubicBezTo>
                <a:lnTo>
                  <a:pt x="70622" y="26275"/>
                </a:lnTo>
                <a:cubicBezTo>
                  <a:pt x="71904" y="26275"/>
                  <a:pt x="73040" y="27030"/>
                  <a:pt x="73538" y="28207"/>
                </a:cubicBezTo>
                <a:cubicBezTo>
                  <a:pt x="73326" y="28260"/>
                  <a:pt x="73114" y="28329"/>
                  <a:pt x="72914" y="28419"/>
                </a:cubicBezTo>
                <a:cubicBezTo>
                  <a:pt x="72509" y="27513"/>
                  <a:pt x="71615" y="26932"/>
                  <a:pt x="70618" y="26932"/>
                </a:cubicBezTo>
                <a:lnTo>
                  <a:pt x="70605" y="26932"/>
                </a:lnTo>
                <a:cubicBezTo>
                  <a:pt x="69589" y="26940"/>
                  <a:pt x="68690" y="27545"/>
                  <a:pt x="68298" y="28480"/>
                </a:cubicBezTo>
                <a:cubicBezTo>
                  <a:pt x="67885" y="28284"/>
                  <a:pt x="67440" y="28154"/>
                  <a:pt x="66975" y="28109"/>
                </a:cubicBezTo>
                <a:cubicBezTo>
                  <a:pt x="67534" y="26593"/>
                  <a:pt x="68976" y="25577"/>
                  <a:pt x="70594" y="25564"/>
                </a:cubicBezTo>
                <a:close/>
                <a:moveTo>
                  <a:pt x="86449" y="25564"/>
                </a:moveTo>
                <a:cubicBezTo>
                  <a:pt x="88074" y="25564"/>
                  <a:pt x="89524" y="26577"/>
                  <a:pt x="90087" y="28097"/>
                </a:cubicBezTo>
                <a:cubicBezTo>
                  <a:pt x="89867" y="28109"/>
                  <a:pt x="89651" y="28141"/>
                  <a:pt x="89438" y="28190"/>
                </a:cubicBezTo>
                <a:cubicBezTo>
                  <a:pt x="88928" y="26981"/>
                  <a:pt x="87764" y="26205"/>
                  <a:pt x="86449" y="26205"/>
                </a:cubicBezTo>
                <a:lnTo>
                  <a:pt x="86428" y="26205"/>
                </a:lnTo>
                <a:cubicBezTo>
                  <a:pt x="85122" y="26214"/>
                  <a:pt x="83953" y="26998"/>
                  <a:pt x="83455" y="28203"/>
                </a:cubicBezTo>
                <a:lnTo>
                  <a:pt x="83516" y="28231"/>
                </a:lnTo>
                <a:cubicBezTo>
                  <a:pt x="84010" y="27051"/>
                  <a:pt x="85150" y="26283"/>
                  <a:pt x="86428" y="26275"/>
                </a:cubicBezTo>
                <a:lnTo>
                  <a:pt x="86449" y="26275"/>
                </a:lnTo>
                <a:cubicBezTo>
                  <a:pt x="87731" y="26275"/>
                  <a:pt x="88871" y="27030"/>
                  <a:pt x="89369" y="28207"/>
                </a:cubicBezTo>
                <a:cubicBezTo>
                  <a:pt x="89152" y="28260"/>
                  <a:pt x="88944" y="28329"/>
                  <a:pt x="88744" y="28419"/>
                </a:cubicBezTo>
                <a:cubicBezTo>
                  <a:pt x="88336" y="27513"/>
                  <a:pt x="87441" y="26932"/>
                  <a:pt x="86449" y="26932"/>
                </a:cubicBezTo>
                <a:lnTo>
                  <a:pt x="86432" y="26932"/>
                </a:lnTo>
                <a:cubicBezTo>
                  <a:pt x="85420" y="26940"/>
                  <a:pt x="84517" y="27545"/>
                  <a:pt x="84129" y="28480"/>
                </a:cubicBezTo>
                <a:cubicBezTo>
                  <a:pt x="83716" y="28284"/>
                  <a:pt x="83267" y="28154"/>
                  <a:pt x="82805" y="28109"/>
                </a:cubicBezTo>
                <a:cubicBezTo>
                  <a:pt x="83361" y="26593"/>
                  <a:pt x="84807" y="25577"/>
                  <a:pt x="86424" y="25564"/>
                </a:cubicBezTo>
                <a:close/>
                <a:moveTo>
                  <a:pt x="15166" y="27002"/>
                </a:moveTo>
                <a:cubicBezTo>
                  <a:pt x="16146" y="27002"/>
                  <a:pt x="17017" y="27577"/>
                  <a:pt x="17404" y="28472"/>
                </a:cubicBezTo>
                <a:cubicBezTo>
                  <a:pt x="17217" y="28562"/>
                  <a:pt x="17036" y="28664"/>
                  <a:pt x="16865" y="28783"/>
                </a:cubicBezTo>
                <a:cubicBezTo>
                  <a:pt x="16591" y="28084"/>
                  <a:pt x="15918" y="27622"/>
                  <a:pt x="15166" y="27622"/>
                </a:cubicBezTo>
                <a:lnTo>
                  <a:pt x="15154" y="27622"/>
                </a:lnTo>
                <a:cubicBezTo>
                  <a:pt x="14395" y="27626"/>
                  <a:pt x="13716" y="28105"/>
                  <a:pt x="13454" y="28811"/>
                </a:cubicBezTo>
                <a:cubicBezTo>
                  <a:pt x="13283" y="28689"/>
                  <a:pt x="13104" y="28582"/>
                  <a:pt x="12915" y="28493"/>
                </a:cubicBezTo>
                <a:cubicBezTo>
                  <a:pt x="13300" y="27594"/>
                  <a:pt x="14169" y="27010"/>
                  <a:pt x="15149" y="27002"/>
                </a:cubicBezTo>
                <a:close/>
                <a:moveTo>
                  <a:pt x="30993" y="27002"/>
                </a:moveTo>
                <a:cubicBezTo>
                  <a:pt x="31973" y="27002"/>
                  <a:pt x="32842" y="27577"/>
                  <a:pt x="33234" y="28472"/>
                </a:cubicBezTo>
                <a:cubicBezTo>
                  <a:pt x="33047" y="28562"/>
                  <a:pt x="32863" y="28664"/>
                  <a:pt x="32691" y="28783"/>
                </a:cubicBezTo>
                <a:cubicBezTo>
                  <a:pt x="32422" y="28084"/>
                  <a:pt x="31748" y="27622"/>
                  <a:pt x="30993" y="27622"/>
                </a:cubicBezTo>
                <a:lnTo>
                  <a:pt x="30980" y="27622"/>
                </a:lnTo>
                <a:cubicBezTo>
                  <a:pt x="30225" y="27626"/>
                  <a:pt x="29547" y="28105"/>
                  <a:pt x="29281" y="28811"/>
                </a:cubicBezTo>
                <a:cubicBezTo>
                  <a:pt x="29114" y="28689"/>
                  <a:pt x="28930" y="28582"/>
                  <a:pt x="28746" y="28493"/>
                </a:cubicBezTo>
                <a:cubicBezTo>
                  <a:pt x="29126" y="27594"/>
                  <a:pt x="30000" y="27010"/>
                  <a:pt x="30976" y="27002"/>
                </a:cubicBezTo>
                <a:close/>
                <a:moveTo>
                  <a:pt x="46823" y="27002"/>
                </a:moveTo>
                <a:cubicBezTo>
                  <a:pt x="47803" y="27002"/>
                  <a:pt x="48673" y="27577"/>
                  <a:pt x="49061" y="28472"/>
                </a:cubicBezTo>
                <a:cubicBezTo>
                  <a:pt x="48874" y="28562"/>
                  <a:pt x="48694" y="28664"/>
                  <a:pt x="48522" y="28783"/>
                </a:cubicBezTo>
                <a:cubicBezTo>
                  <a:pt x="48249" y="28084"/>
                  <a:pt x="47575" y="27622"/>
                  <a:pt x="46823" y="27622"/>
                </a:cubicBezTo>
                <a:lnTo>
                  <a:pt x="46811" y="27622"/>
                </a:lnTo>
                <a:cubicBezTo>
                  <a:pt x="46051" y="27626"/>
                  <a:pt x="45374" y="28105"/>
                  <a:pt x="45112" y="28811"/>
                </a:cubicBezTo>
                <a:cubicBezTo>
                  <a:pt x="44940" y="28693"/>
                  <a:pt x="44761" y="28582"/>
                  <a:pt x="44573" y="28493"/>
                </a:cubicBezTo>
                <a:cubicBezTo>
                  <a:pt x="44953" y="27594"/>
                  <a:pt x="45826" y="27010"/>
                  <a:pt x="46807" y="27002"/>
                </a:cubicBezTo>
                <a:close/>
                <a:moveTo>
                  <a:pt x="62650" y="27002"/>
                </a:moveTo>
                <a:cubicBezTo>
                  <a:pt x="63630" y="27002"/>
                  <a:pt x="64500" y="27577"/>
                  <a:pt x="64892" y="28472"/>
                </a:cubicBezTo>
                <a:cubicBezTo>
                  <a:pt x="64705" y="28562"/>
                  <a:pt x="64520" y="28664"/>
                  <a:pt x="64349" y="28783"/>
                </a:cubicBezTo>
                <a:cubicBezTo>
                  <a:pt x="64079" y="28084"/>
                  <a:pt x="63406" y="27622"/>
                  <a:pt x="62650" y="27622"/>
                </a:cubicBezTo>
                <a:lnTo>
                  <a:pt x="62637" y="27622"/>
                </a:lnTo>
                <a:cubicBezTo>
                  <a:pt x="61881" y="27626"/>
                  <a:pt x="61204" y="28105"/>
                  <a:pt x="60938" y="28811"/>
                </a:cubicBezTo>
                <a:cubicBezTo>
                  <a:pt x="60771" y="28689"/>
                  <a:pt x="60588" y="28582"/>
                  <a:pt x="60403" y="28493"/>
                </a:cubicBezTo>
                <a:cubicBezTo>
                  <a:pt x="60784" y="27594"/>
                  <a:pt x="61657" y="27010"/>
                  <a:pt x="62633" y="27002"/>
                </a:cubicBezTo>
                <a:close/>
                <a:moveTo>
                  <a:pt x="78481" y="27002"/>
                </a:moveTo>
                <a:cubicBezTo>
                  <a:pt x="79461" y="27002"/>
                  <a:pt x="80330" y="27577"/>
                  <a:pt x="80718" y="28472"/>
                </a:cubicBezTo>
                <a:cubicBezTo>
                  <a:pt x="80530" y="28562"/>
                  <a:pt x="80351" y="28664"/>
                  <a:pt x="80179" y="28783"/>
                </a:cubicBezTo>
                <a:cubicBezTo>
                  <a:pt x="79906" y="28084"/>
                  <a:pt x="79231" y="27622"/>
                  <a:pt x="78481" y="27622"/>
                </a:cubicBezTo>
                <a:lnTo>
                  <a:pt x="78468" y="27622"/>
                </a:lnTo>
                <a:cubicBezTo>
                  <a:pt x="77708" y="27626"/>
                  <a:pt x="77031" y="28105"/>
                  <a:pt x="76769" y="28811"/>
                </a:cubicBezTo>
                <a:cubicBezTo>
                  <a:pt x="76598" y="28689"/>
                  <a:pt x="76418" y="28582"/>
                  <a:pt x="76230" y="28493"/>
                </a:cubicBezTo>
                <a:cubicBezTo>
                  <a:pt x="76614" y="27594"/>
                  <a:pt x="77484" y="27010"/>
                  <a:pt x="78464" y="27002"/>
                </a:cubicBezTo>
                <a:close/>
                <a:moveTo>
                  <a:pt x="94307" y="27002"/>
                </a:moveTo>
                <a:cubicBezTo>
                  <a:pt x="95287" y="27002"/>
                  <a:pt x="96157" y="27577"/>
                  <a:pt x="96549" y="28472"/>
                </a:cubicBezTo>
                <a:cubicBezTo>
                  <a:pt x="96361" y="28562"/>
                  <a:pt x="96178" y="28664"/>
                  <a:pt x="96006" y="28783"/>
                </a:cubicBezTo>
                <a:cubicBezTo>
                  <a:pt x="95736" y="28084"/>
                  <a:pt x="95062" y="27622"/>
                  <a:pt x="94307" y="27622"/>
                </a:cubicBezTo>
                <a:lnTo>
                  <a:pt x="94295" y="27622"/>
                </a:lnTo>
                <a:cubicBezTo>
                  <a:pt x="93539" y="27626"/>
                  <a:pt x="92861" y="28105"/>
                  <a:pt x="92596" y="28811"/>
                </a:cubicBezTo>
                <a:cubicBezTo>
                  <a:pt x="92428" y="28689"/>
                  <a:pt x="92244" y="28582"/>
                  <a:pt x="92061" y="28493"/>
                </a:cubicBezTo>
                <a:cubicBezTo>
                  <a:pt x="92440" y="27594"/>
                  <a:pt x="93314" y="27010"/>
                  <a:pt x="94291" y="27002"/>
                </a:cubicBezTo>
                <a:close/>
                <a:moveTo>
                  <a:pt x="7304" y="27002"/>
                </a:moveTo>
                <a:cubicBezTo>
                  <a:pt x="8272" y="27002"/>
                  <a:pt x="9142" y="27569"/>
                  <a:pt x="9534" y="28448"/>
                </a:cubicBezTo>
                <a:cubicBezTo>
                  <a:pt x="9346" y="28533"/>
                  <a:pt x="9166" y="28636"/>
                  <a:pt x="8991" y="28750"/>
                </a:cubicBezTo>
                <a:cubicBezTo>
                  <a:pt x="8713" y="28072"/>
                  <a:pt x="8039" y="27622"/>
                  <a:pt x="7304" y="27622"/>
                </a:cubicBezTo>
                <a:lnTo>
                  <a:pt x="7296" y="27622"/>
                </a:lnTo>
                <a:cubicBezTo>
                  <a:pt x="6519" y="27626"/>
                  <a:pt x="5842" y="28113"/>
                  <a:pt x="5584" y="28840"/>
                </a:cubicBezTo>
                <a:cubicBezTo>
                  <a:pt x="5413" y="28717"/>
                  <a:pt x="5233" y="28607"/>
                  <a:pt x="5049" y="28513"/>
                </a:cubicBezTo>
                <a:cubicBezTo>
                  <a:pt x="5425" y="27602"/>
                  <a:pt x="6303" y="27010"/>
                  <a:pt x="7292" y="27002"/>
                </a:cubicBezTo>
                <a:close/>
                <a:moveTo>
                  <a:pt x="23134" y="27002"/>
                </a:moveTo>
                <a:cubicBezTo>
                  <a:pt x="24099" y="27002"/>
                  <a:pt x="24968" y="27569"/>
                  <a:pt x="25364" y="28448"/>
                </a:cubicBezTo>
                <a:cubicBezTo>
                  <a:pt x="25177" y="28533"/>
                  <a:pt x="24993" y="28636"/>
                  <a:pt x="24821" y="28750"/>
                </a:cubicBezTo>
                <a:cubicBezTo>
                  <a:pt x="24540" y="28072"/>
                  <a:pt x="23869" y="27622"/>
                  <a:pt x="23134" y="27622"/>
                </a:cubicBezTo>
                <a:lnTo>
                  <a:pt x="23122" y="27622"/>
                </a:lnTo>
                <a:cubicBezTo>
                  <a:pt x="22350" y="27626"/>
                  <a:pt x="21668" y="28113"/>
                  <a:pt x="21415" y="28840"/>
                </a:cubicBezTo>
                <a:cubicBezTo>
                  <a:pt x="21243" y="28717"/>
                  <a:pt x="21064" y="28607"/>
                  <a:pt x="20876" y="28513"/>
                </a:cubicBezTo>
                <a:cubicBezTo>
                  <a:pt x="21251" y="27602"/>
                  <a:pt x="22129" y="27010"/>
                  <a:pt x="23119" y="27002"/>
                </a:cubicBezTo>
                <a:close/>
                <a:moveTo>
                  <a:pt x="38961" y="27002"/>
                </a:moveTo>
                <a:cubicBezTo>
                  <a:pt x="39929" y="27002"/>
                  <a:pt x="40799" y="27569"/>
                  <a:pt x="41191" y="28448"/>
                </a:cubicBezTo>
                <a:cubicBezTo>
                  <a:pt x="41003" y="28533"/>
                  <a:pt x="40823" y="28636"/>
                  <a:pt x="40648" y="28750"/>
                </a:cubicBezTo>
                <a:cubicBezTo>
                  <a:pt x="40370" y="28072"/>
                  <a:pt x="39696" y="27622"/>
                  <a:pt x="38961" y="27622"/>
                </a:cubicBezTo>
                <a:lnTo>
                  <a:pt x="38953" y="27622"/>
                </a:lnTo>
                <a:cubicBezTo>
                  <a:pt x="38177" y="27626"/>
                  <a:pt x="37498" y="28113"/>
                  <a:pt x="37242" y="28840"/>
                </a:cubicBezTo>
                <a:cubicBezTo>
                  <a:pt x="37221" y="28823"/>
                  <a:pt x="37196" y="28807"/>
                  <a:pt x="37176" y="28791"/>
                </a:cubicBezTo>
                <a:cubicBezTo>
                  <a:pt x="37025" y="28689"/>
                  <a:pt x="36870" y="28595"/>
                  <a:pt x="36706" y="28513"/>
                </a:cubicBezTo>
                <a:cubicBezTo>
                  <a:pt x="37082" y="27602"/>
                  <a:pt x="37960" y="27010"/>
                  <a:pt x="38949" y="27002"/>
                </a:cubicBezTo>
                <a:close/>
                <a:moveTo>
                  <a:pt x="54792" y="27002"/>
                </a:moveTo>
                <a:cubicBezTo>
                  <a:pt x="55755" y="27002"/>
                  <a:pt x="56626" y="27569"/>
                  <a:pt x="57022" y="28448"/>
                </a:cubicBezTo>
                <a:cubicBezTo>
                  <a:pt x="56833" y="28533"/>
                  <a:pt x="56650" y="28636"/>
                  <a:pt x="56478" y="28750"/>
                </a:cubicBezTo>
                <a:cubicBezTo>
                  <a:pt x="56196" y="28072"/>
                  <a:pt x="55527" y="27622"/>
                  <a:pt x="54792" y="27622"/>
                </a:cubicBezTo>
                <a:lnTo>
                  <a:pt x="54780" y="27622"/>
                </a:lnTo>
                <a:cubicBezTo>
                  <a:pt x="54007" y="27626"/>
                  <a:pt x="53325" y="28113"/>
                  <a:pt x="53072" y="28840"/>
                </a:cubicBezTo>
                <a:cubicBezTo>
                  <a:pt x="52901" y="28717"/>
                  <a:pt x="52721" y="28607"/>
                  <a:pt x="52533" y="28513"/>
                </a:cubicBezTo>
                <a:cubicBezTo>
                  <a:pt x="52912" y="27602"/>
                  <a:pt x="53791" y="27010"/>
                  <a:pt x="54775" y="27002"/>
                </a:cubicBezTo>
                <a:close/>
                <a:moveTo>
                  <a:pt x="70618" y="27002"/>
                </a:moveTo>
                <a:cubicBezTo>
                  <a:pt x="71586" y="27002"/>
                  <a:pt x="72456" y="27569"/>
                  <a:pt x="72848" y="28448"/>
                </a:cubicBezTo>
                <a:cubicBezTo>
                  <a:pt x="72660" y="28533"/>
                  <a:pt x="72481" y="28636"/>
                  <a:pt x="72305" y="28750"/>
                </a:cubicBezTo>
                <a:cubicBezTo>
                  <a:pt x="72027" y="28072"/>
                  <a:pt x="71353" y="27622"/>
                  <a:pt x="70618" y="27622"/>
                </a:cubicBezTo>
                <a:lnTo>
                  <a:pt x="70610" y="27622"/>
                </a:lnTo>
                <a:cubicBezTo>
                  <a:pt x="69834" y="27626"/>
                  <a:pt x="69156" y="28113"/>
                  <a:pt x="68899" y="28840"/>
                </a:cubicBezTo>
                <a:cubicBezTo>
                  <a:pt x="68727" y="28717"/>
                  <a:pt x="68547" y="28607"/>
                  <a:pt x="68364" y="28513"/>
                </a:cubicBezTo>
                <a:cubicBezTo>
                  <a:pt x="68739" y="27602"/>
                  <a:pt x="69617" y="27010"/>
                  <a:pt x="70605" y="27002"/>
                </a:cubicBezTo>
                <a:close/>
                <a:moveTo>
                  <a:pt x="86449" y="27002"/>
                </a:moveTo>
                <a:cubicBezTo>
                  <a:pt x="87412" y="27002"/>
                  <a:pt x="88283" y="27569"/>
                  <a:pt x="88679" y="28448"/>
                </a:cubicBezTo>
                <a:cubicBezTo>
                  <a:pt x="88491" y="28533"/>
                  <a:pt x="88307" y="28636"/>
                  <a:pt x="88136" y="28750"/>
                </a:cubicBezTo>
                <a:cubicBezTo>
                  <a:pt x="87853" y="28072"/>
                  <a:pt x="87184" y="27622"/>
                  <a:pt x="86449" y="27622"/>
                </a:cubicBezTo>
                <a:lnTo>
                  <a:pt x="86436" y="27622"/>
                </a:lnTo>
                <a:cubicBezTo>
                  <a:pt x="85665" y="27626"/>
                  <a:pt x="84982" y="28113"/>
                  <a:pt x="84729" y="28840"/>
                </a:cubicBezTo>
                <a:cubicBezTo>
                  <a:pt x="84558" y="28717"/>
                  <a:pt x="84378" y="28607"/>
                  <a:pt x="84190" y="28513"/>
                </a:cubicBezTo>
                <a:cubicBezTo>
                  <a:pt x="84570" y="27602"/>
                  <a:pt x="85448" y="27010"/>
                  <a:pt x="86432" y="27002"/>
                </a:cubicBezTo>
                <a:close/>
                <a:moveTo>
                  <a:pt x="15166" y="27692"/>
                </a:moveTo>
                <a:cubicBezTo>
                  <a:pt x="15893" y="27692"/>
                  <a:pt x="16546" y="28146"/>
                  <a:pt x="16804" y="28823"/>
                </a:cubicBezTo>
                <a:cubicBezTo>
                  <a:pt x="16649" y="28934"/>
                  <a:pt x="16497" y="29060"/>
                  <a:pt x="16359" y="29195"/>
                </a:cubicBezTo>
                <a:cubicBezTo>
                  <a:pt x="16240" y="28636"/>
                  <a:pt x="15737" y="28227"/>
                  <a:pt x="15166" y="28227"/>
                </a:cubicBezTo>
                <a:lnTo>
                  <a:pt x="15158" y="28227"/>
                </a:lnTo>
                <a:cubicBezTo>
                  <a:pt x="14561" y="28227"/>
                  <a:pt x="14063" y="28656"/>
                  <a:pt x="13961" y="29236"/>
                </a:cubicBezTo>
                <a:cubicBezTo>
                  <a:pt x="13822" y="29097"/>
                  <a:pt x="13671" y="28970"/>
                  <a:pt x="13512" y="28852"/>
                </a:cubicBezTo>
                <a:cubicBezTo>
                  <a:pt x="13761" y="28162"/>
                  <a:pt x="14419" y="27696"/>
                  <a:pt x="15154" y="27692"/>
                </a:cubicBezTo>
                <a:close/>
                <a:moveTo>
                  <a:pt x="30993" y="27692"/>
                </a:moveTo>
                <a:cubicBezTo>
                  <a:pt x="31724" y="27692"/>
                  <a:pt x="32377" y="28146"/>
                  <a:pt x="32635" y="28823"/>
                </a:cubicBezTo>
                <a:cubicBezTo>
                  <a:pt x="32475" y="28934"/>
                  <a:pt x="32328" y="29060"/>
                  <a:pt x="32190" y="29195"/>
                </a:cubicBezTo>
                <a:cubicBezTo>
                  <a:pt x="32071" y="28636"/>
                  <a:pt x="31568" y="28227"/>
                  <a:pt x="30993" y="28227"/>
                </a:cubicBezTo>
                <a:lnTo>
                  <a:pt x="30985" y="28227"/>
                </a:lnTo>
                <a:cubicBezTo>
                  <a:pt x="30388" y="28227"/>
                  <a:pt x="29890" y="28656"/>
                  <a:pt x="29792" y="29236"/>
                </a:cubicBezTo>
                <a:cubicBezTo>
                  <a:pt x="29649" y="29097"/>
                  <a:pt x="29502" y="28970"/>
                  <a:pt x="29343" y="28852"/>
                </a:cubicBezTo>
                <a:cubicBezTo>
                  <a:pt x="29592" y="28162"/>
                  <a:pt x="30245" y="27696"/>
                  <a:pt x="30980" y="27692"/>
                </a:cubicBezTo>
                <a:close/>
                <a:moveTo>
                  <a:pt x="46823" y="27692"/>
                </a:moveTo>
                <a:cubicBezTo>
                  <a:pt x="47551" y="27692"/>
                  <a:pt x="48203" y="28146"/>
                  <a:pt x="48461" y="28823"/>
                </a:cubicBezTo>
                <a:cubicBezTo>
                  <a:pt x="48305" y="28934"/>
                  <a:pt x="48154" y="29060"/>
                  <a:pt x="48016" y="29195"/>
                </a:cubicBezTo>
                <a:cubicBezTo>
                  <a:pt x="47898" y="28636"/>
                  <a:pt x="47395" y="28227"/>
                  <a:pt x="46823" y="28227"/>
                </a:cubicBezTo>
                <a:lnTo>
                  <a:pt x="46815" y="28227"/>
                </a:lnTo>
                <a:cubicBezTo>
                  <a:pt x="46218" y="28227"/>
                  <a:pt x="45721" y="28656"/>
                  <a:pt x="45619" y="29236"/>
                </a:cubicBezTo>
                <a:cubicBezTo>
                  <a:pt x="45479" y="29097"/>
                  <a:pt x="45328" y="28970"/>
                  <a:pt x="45169" y="28852"/>
                </a:cubicBezTo>
                <a:cubicBezTo>
                  <a:pt x="45419" y="28162"/>
                  <a:pt x="46075" y="27696"/>
                  <a:pt x="46811" y="27692"/>
                </a:cubicBezTo>
                <a:close/>
                <a:moveTo>
                  <a:pt x="62650" y="27692"/>
                </a:moveTo>
                <a:cubicBezTo>
                  <a:pt x="63381" y="27692"/>
                  <a:pt x="64034" y="28146"/>
                  <a:pt x="64292" y="28823"/>
                </a:cubicBezTo>
                <a:cubicBezTo>
                  <a:pt x="64132" y="28934"/>
                  <a:pt x="63985" y="29060"/>
                  <a:pt x="63847" y="29195"/>
                </a:cubicBezTo>
                <a:cubicBezTo>
                  <a:pt x="63728" y="28636"/>
                  <a:pt x="63225" y="28227"/>
                  <a:pt x="62650" y="28227"/>
                </a:cubicBezTo>
                <a:lnTo>
                  <a:pt x="62641" y="28227"/>
                </a:lnTo>
                <a:cubicBezTo>
                  <a:pt x="62045" y="28227"/>
                  <a:pt x="61547" y="28656"/>
                  <a:pt x="61449" y="29236"/>
                </a:cubicBezTo>
                <a:cubicBezTo>
                  <a:pt x="61306" y="29097"/>
                  <a:pt x="61159" y="28970"/>
                  <a:pt x="60999" y="28852"/>
                </a:cubicBezTo>
                <a:cubicBezTo>
                  <a:pt x="61249" y="28162"/>
                  <a:pt x="61902" y="27696"/>
                  <a:pt x="62637" y="27692"/>
                </a:cubicBezTo>
                <a:close/>
                <a:moveTo>
                  <a:pt x="78481" y="27692"/>
                </a:moveTo>
                <a:cubicBezTo>
                  <a:pt x="79212" y="27692"/>
                  <a:pt x="79861" y="28146"/>
                  <a:pt x="80119" y="28823"/>
                </a:cubicBezTo>
                <a:cubicBezTo>
                  <a:pt x="79963" y="28934"/>
                  <a:pt x="79812" y="29060"/>
                  <a:pt x="79673" y="29195"/>
                </a:cubicBezTo>
                <a:cubicBezTo>
                  <a:pt x="79555" y="28636"/>
                  <a:pt x="79052" y="28227"/>
                  <a:pt x="78481" y="28227"/>
                </a:cubicBezTo>
                <a:lnTo>
                  <a:pt x="78472" y="28227"/>
                </a:lnTo>
                <a:cubicBezTo>
                  <a:pt x="77876" y="28227"/>
                  <a:pt x="77378" y="28656"/>
                  <a:pt x="77276" y="29236"/>
                </a:cubicBezTo>
                <a:cubicBezTo>
                  <a:pt x="77137" y="29097"/>
                  <a:pt x="76986" y="28970"/>
                  <a:pt x="76826" y="28852"/>
                </a:cubicBezTo>
                <a:cubicBezTo>
                  <a:pt x="77075" y="28162"/>
                  <a:pt x="77733" y="27696"/>
                  <a:pt x="78468" y="27692"/>
                </a:cubicBezTo>
                <a:close/>
                <a:moveTo>
                  <a:pt x="94307" y="27692"/>
                </a:moveTo>
                <a:cubicBezTo>
                  <a:pt x="95038" y="27692"/>
                  <a:pt x="95691" y="28146"/>
                  <a:pt x="95949" y="28823"/>
                </a:cubicBezTo>
                <a:cubicBezTo>
                  <a:pt x="95789" y="28934"/>
                  <a:pt x="95642" y="29060"/>
                  <a:pt x="95503" y="29195"/>
                </a:cubicBezTo>
                <a:cubicBezTo>
                  <a:pt x="95386" y="28636"/>
                  <a:pt x="94883" y="28227"/>
                  <a:pt x="94307" y="28227"/>
                </a:cubicBezTo>
                <a:lnTo>
                  <a:pt x="94298" y="28227"/>
                </a:lnTo>
                <a:cubicBezTo>
                  <a:pt x="93702" y="28227"/>
                  <a:pt x="93205" y="28656"/>
                  <a:pt x="93106" y="29236"/>
                </a:cubicBezTo>
                <a:cubicBezTo>
                  <a:pt x="92963" y="29097"/>
                  <a:pt x="92816" y="28970"/>
                  <a:pt x="92657" y="28852"/>
                </a:cubicBezTo>
                <a:cubicBezTo>
                  <a:pt x="92906" y="28162"/>
                  <a:pt x="93563" y="27696"/>
                  <a:pt x="94298" y="27692"/>
                </a:cubicBezTo>
                <a:close/>
                <a:moveTo>
                  <a:pt x="7305" y="27692"/>
                </a:moveTo>
                <a:cubicBezTo>
                  <a:pt x="8016" y="27692"/>
                  <a:pt x="8665" y="28132"/>
                  <a:pt x="8934" y="28791"/>
                </a:cubicBezTo>
                <a:cubicBezTo>
                  <a:pt x="8778" y="28897"/>
                  <a:pt x="8627" y="29015"/>
                  <a:pt x="8489" y="29146"/>
                </a:cubicBezTo>
                <a:cubicBezTo>
                  <a:pt x="8353" y="28611"/>
                  <a:pt x="7863" y="28227"/>
                  <a:pt x="7304" y="28227"/>
                </a:cubicBezTo>
                <a:lnTo>
                  <a:pt x="7300" y="28227"/>
                </a:lnTo>
                <a:cubicBezTo>
                  <a:pt x="6687" y="28227"/>
                  <a:pt x="6176" y="28680"/>
                  <a:pt x="6095" y="29281"/>
                </a:cubicBezTo>
                <a:cubicBezTo>
                  <a:pt x="5956" y="29134"/>
                  <a:pt x="5805" y="29004"/>
                  <a:pt x="5646" y="28881"/>
                </a:cubicBezTo>
                <a:cubicBezTo>
                  <a:pt x="5882" y="28174"/>
                  <a:pt x="6544" y="27696"/>
                  <a:pt x="7296" y="27692"/>
                </a:cubicBezTo>
                <a:cubicBezTo>
                  <a:pt x="7299" y="27692"/>
                  <a:pt x="7302" y="27692"/>
                  <a:pt x="7305" y="27692"/>
                </a:cubicBezTo>
                <a:close/>
                <a:moveTo>
                  <a:pt x="23132" y="27692"/>
                </a:moveTo>
                <a:cubicBezTo>
                  <a:pt x="23843" y="27692"/>
                  <a:pt x="24496" y="28132"/>
                  <a:pt x="24760" y="28791"/>
                </a:cubicBezTo>
                <a:cubicBezTo>
                  <a:pt x="24605" y="28897"/>
                  <a:pt x="24458" y="29015"/>
                  <a:pt x="24319" y="29146"/>
                </a:cubicBezTo>
                <a:cubicBezTo>
                  <a:pt x="24180" y="28611"/>
                  <a:pt x="23694" y="28227"/>
                  <a:pt x="23134" y="28227"/>
                </a:cubicBezTo>
                <a:lnTo>
                  <a:pt x="23126" y="28227"/>
                </a:lnTo>
                <a:cubicBezTo>
                  <a:pt x="22518" y="28227"/>
                  <a:pt x="22007" y="28680"/>
                  <a:pt x="21926" y="29281"/>
                </a:cubicBezTo>
                <a:cubicBezTo>
                  <a:pt x="21782" y="29134"/>
                  <a:pt x="21632" y="29004"/>
                  <a:pt x="21472" y="28881"/>
                </a:cubicBezTo>
                <a:cubicBezTo>
                  <a:pt x="21713" y="28174"/>
                  <a:pt x="22371" y="27696"/>
                  <a:pt x="23122" y="27692"/>
                </a:cubicBezTo>
                <a:cubicBezTo>
                  <a:pt x="23126" y="27692"/>
                  <a:pt x="23129" y="27692"/>
                  <a:pt x="23132" y="27692"/>
                </a:cubicBezTo>
                <a:close/>
                <a:moveTo>
                  <a:pt x="38963" y="27692"/>
                </a:moveTo>
                <a:cubicBezTo>
                  <a:pt x="39673" y="27692"/>
                  <a:pt x="40323" y="28132"/>
                  <a:pt x="40591" y="28791"/>
                </a:cubicBezTo>
                <a:cubicBezTo>
                  <a:pt x="40435" y="28897"/>
                  <a:pt x="40284" y="29015"/>
                  <a:pt x="40145" y="29146"/>
                </a:cubicBezTo>
                <a:cubicBezTo>
                  <a:pt x="40011" y="28611"/>
                  <a:pt x="39521" y="28227"/>
                  <a:pt x="38961" y="28227"/>
                </a:cubicBezTo>
                <a:lnTo>
                  <a:pt x="38957" y="28227"/>
                </a:lnTo>
                <a:cubicBezTo>
                  <a:pt x="38344" y="28227"/>
                  <a:pt x="37834" y="28680"/>
                  <a:pt x="37752" y="29281"/>
                </a:cubicBezTo>
                <a:cubicBezTo>
                  <a:pt x="37687" y="29211"/>
                  <a:pt x="37621" y="29146"/>
                  <a:pt x="37552" y="29085"/>
                </a:cubicBezTo>
                <a:cubicBezTo>
                  <a:pt x="37491" y="29032"/>
                  <a:pt x="37430" y="28983"/>
                  <a:pt x="37368" y="28934"/>
                </a:cubicBezTo>
                <a:cubicBezTo>
                  <a:pt x="37344" y="28917"/>
                  <a:pt x="37323" y="28901"/>
                  <a:pt x="37302" y="28881"/>
                </a:cubicBezTo>
                <a:cubicBezTo>
                  <a:pt x="37540" y="28174"/>
                  <a:pt x="38201" y="27696"/>
                  <a:pt x="38953" y="27692"/>
                </a:cubicBezTo>
                <a:cubicBezTo>
                  <a:pt x="38956" y="27692"/>
                  <a:pt x="38959" y="27692"/>
                  <a:pt x="38963" y="27692"/>
                </a:cubicBezTo>
                <a:close/>
                <a:moveTo>
                  <a:pt x="54792" y="27692"/>
                </a:moveTo>
                <a:cubicBezTo>
                  <a:pt x="55502" y="27692"/>
                  <a:pt x="56152" y="28133"/>
                  <a:pt x="56417" y="28791"/>
                </a:cubicBezTo>
                <a:cubicBezTo>
                  <a:pt x="56262" y="28897"/>
                  <a:pt x="56115" y="29015"/>
                  <a:pt x="55976" y="29146"/>
                </a:cubicBezTo>
                <a:cubicBezTo>
                  <a:pt x="55837" y="28611"/>
                  <a:pt x="55351" y="28227"/>
                  <a:pt x="54792" y="28227"/>
                </a:cubicBezTo>
                <a:lnTo>
                  <a:pt x="54784" y="28227"/>
                </a:lnTo>
                <a:cubicBezTo>
                  <a:pt x="54175" y="28227"/>
                  <a:pt x="53664" y="28680"/>
                  <a:pt x="53583" y="29281"/>
                </a:cubicBezTo>
                <a:cubicBezTo>
                  <a:pt x="53440" y="29134"/>
                  <a:pt x="53289" y="29004"/>
                  <a:pt x="53129" y="28881"/>
                </a:cubicBezTo>
                <a:cubicBezTo>
                  <a:pt x="53370" y="28174"/>
                  <a:pt x="54028" y="27696"/>
                  <a:pt x="54780" y="27692"/>
                </a:cubicBezTo>
                <a:close/>
                <a:moveTo>
                  <a:pt x="70618" y="27692"/>
                </a:moveTo>
                <a:cubicBezTo>
                  <a:pt x="71329" y="27692"/>
                  <a:pt x="71983" y="28133"/>
                  <a:pt x="72247" y="28791"/>
                </a:cubicBezTo>
                <a:cubicBezTo>
                  <a:pt x="72092" y="28897"/>
                  <a:pt x="71941" y="29015"/>
                  <a:pt x="71802" y="29146"/>
                </a:cubicBezTo>
                <a:cubicBezTo>
                  <a:pt x="71668" y="28611"/>
                  <a:pt x="71178" y="28227"/>
                  <a:pt x="70618" y="28227"/>
                </a:cubicBezTo>
                <a:lnTo>
                  <a:pt x="70614" y="28227"/>
                </a:lnTo>
                <a:cubicBezTo>
                  <a:pt x="70002" y="28227"/>
                  <a:pt x="69491" y="28680"/>
                  <a:pt x="69410" y="29281"/>
                </a:cubicBezTo>
                <a:cubicBezTo>
                  <a:pt x="69287" y="29154"/>
                  <a:pt x="69160" y="29040"/>
                  <a:pt x="69025" y="28934"/>
                </a:cubicBezTo>
                <a:cubicBezTo>
                  <a:pt x="69005" y="28917"/>
                  <a:pt x="68980" y="28901"/>
                  <a:pt x="68960" y="28881"/>
                </a:cubicBezTo>
                <a:cubicBezTo>
                  <a:pt x="69197" y="28174"/>
                  <a:pt x="69859" y="27696"/>
                  <a:pt x="70610" y="27692"/>
                </a:cubicBezTo>
                <a:close/>
                <a:moveTo>
                  <a:pt x="86449" y="27692"/>
                </a:moveTo>
                <a:cubicBezTo>
                  <a:pt x="87159" y="27692"/>
                  <a:pt x="87808" y="28133"/>
                  <a:pt x="88074" y="28791"/>
                </a:cubicBezTo>
                <a:cubicBezTo>
                  <a:pt x="87919" y="28897"/>
                  <a:pt x="87772" y="29015"/>
                  <a:pt x="87633" y="29146"/>
                </a:cubicBezTo>
                <a:cubicBezTo>
                  <a:pt x="87495" y="28611"/>
                  <a:pt x="87009" y="28227"/>
                  <a:pt x="86449" y="28227"/>
                </a:cubicBezTo>
                <a:lnTo>
                  <a:pt x="86441" y="28227"/>
                </a:lnTo>
                <a:cubicBezTo>
                  <a:pt x="85832" y="28227"/>
                  <a:pt x="85322" y="28680"/>
                  <a:pt x="85240" y="29281"/>
                </a:cubicBezTo>
                <a:cubicBezTo>
                  <a:pt x="85097" y="29134"/>
                  <a:pt x="84946" y="29004"/>
                  <a:pt x="84786" y="28881"/>
                </a:cubicBezTo>
                <a:cubicBezTo>
                  <a:pt x="85027" y="28174"/>
                  <a:pt x="85685" y="27696"/>
                  <a:pt x="86436" y="27692"/>
                </a:cubicBezTo>
                <a:close/>
                <a:moveTo>
                  <a:pt x="38961" y="28297"/>
                </a:moveTo>
                <a:cubicBezTo>
                  <a:pt x="39504" y="28297"/>
                  <a:pt x="39973" y="28676"/>
                  <a:pt x="40088" y="29204"/>
                </a:cubicBezTo>
                <a:cubicBezTo>
                  <a:pt x="39900" y="29383"/>
                  <a:pt x="39728" y="29583"/>
                  <a:pt x="39577" y="29803"/>
                </a:cubicBezTo>
                <a:cubicBezTo>
                  <a:pt x="39361" y="29767"/>
                  <a:pt x="39136" y="29747"/>
                  <a:pt x="38908" y="29747"/>
                </a:cubicBezTo>
                <a:lnTo>
                  <a:pt x="38883" y="29747"/>
                </a:lnTo>
                <a:cubicBezTo>
                  <a:pt x="38648" y="29747"/>
                  <a:pt x="38417" y="29771"/>
                  <a:pt x="38189" y="29811"/>
                </a:cubicBezTo>
                <a:lnTo>
                  <a:pt x="38189" y="29811"/>
                </a:lnTo>
                <a:cubicBezTo>
                  <a:pt x="38070" y="29635"/>
                  <a:pt x="37939" y="29477"/>
                  <a:pt x="37797" y="29326"/>
                </a:cubicBezTo>
                <a:lnTo>
                  <a:pt x="37817" y="29326"/>
                </a:lnTo>
                <a:cubicBezTo>
                  <a:pt x="37879" y="28742"/>
                  <a:pt x="38369" y="28301"/>
                  <a:pt x="38957" y="28297"/>
                </a:cubicBezTo>
                <a:close/>
                <a:moveTo>
                  <a:pt x="7304" y="28297"/>
                </a:moveTo>
                <a:cubicBezTo>
                  <a:pt x="7847" y="28297"/>
                  <a:pt x="8317" y="28676"/>
                  <a:pt x="8431" y="29204"/>
                </a:cubicBezTo>
                <a:cubicBezTo>
                  <a:pt x="8244" y="29383"/>
                  <a:pt x="8072" y="29583"/>
                  <a:pt x="7920" y="29803"/>
                </a:cubicBezTo>
                <a:cubicBezTo>
                  <a:pt x="7705" y="29767"/>
                  <a:pt x="7479" y="29747"/>
                  <a:pt x="7251" y="29747"/>
                </a:cubicBezTo>
                <a:lnTo>
                  <a:pt x="7226" y="29747"/>
                </a:lnTo>
                <a:cubicBezTo>
                  <a:pt x="6990" y="29747"/>
                  <a:pt x="6759" y="29771"/>
                  <a:pt x="6532" y="29812"/>
                </a:cubicBezTo>
                <a:lnTo>
                  <a:pt x="6532" y="29812"/>
                </a:lnTo>
                <a:cubicBezTo>
                  <a:pt x="6413" y="29635"/>
                  <a:pt x="6283" y="29477"/>
                  <a:pt x="6140" y="29326"/>
                </a:cubicBezTo>
                <a:lnTo>
                  <a:pt x="6161" y="29326"/>
                </a:lnTo>
                <a:cubicBezTo>
                  <a:pt x="6221" y="28742"/>
                  <a:pt x="6712" y="28301"/>
                  <a:pt x="7300" y="28297"/>
                </a:cubicBezTo>
                <a:close/>
                <a:moveTo>
                  <a:pt x="70623" y="28297"/>
                </a:moveTo>
                <a:cubicBezTo>
                  <a:pt x="71158" y="28297"/>
                  <a:pt x="71631" y="28675"/>
                  <a:pt x="71745" y="29204"/>
                </a:cubicBezTo>
                <a:cubicBezTo>
                  <a:pt x="71557" y="29383"/>
                  <a:pt x="71386" y="29583"/>
                  <a:pt x="71235" y="29803"/>
                </a:cubicBezTo>
                <a:cubicBezTo>
                  <a:pt x="71018" y="29767"/>
                  <a:pt x="70794" y="29747"/>
                  <a:pt x="70565" y="29747"/>
                </a:cubicBezTo>
                <a:lnTo>
                  <a:pt x="70541" y="29747"/>
                </a:lnTo>
                <a:cubicBezTo>
                  <a:pt x="70305" y="29747"/>
                  <a:pt x="70074" y="29771"/>
                  <a:pt x="69845" y="29812"/>
                </a:cubicBezTo>
                <a:lnTo>
                  <a:pt x="69845" y="29812"/>
                </a:lnTo>
                <a:cubicBezTo>
                  <a:pt x="69728" y="29635"/>
                  <a:pt x="69597" y="29477"/>
                  <a:pt x="69454" y="29326"/>
                </a:cubicBezTo>
                <a:lnTo>
                  <a:pt x="69474" y="29326"/>
                </a:lnTo>
                <a:cubicBezTo>
                  <a:pt x="69536" y="28742"/>
                  <a:pt x="70026" y="28301"/>
                  <a:pt x="70614" y="28297"/>
                </a:cubicBezTo>
                <a:cubicBezTo>
                  <a:pt x="70617" y="28297"/>
                  <a:pt x="70620" y="28297"/>
                  <a:pt x="70623" y="28297"/>
                </a:cubicBezTo>
                <a:close/>
                <a:moveTo>
                  <a:pt x="23134" y="28297"/>
                </a:moveTo>
                <a:cubicBezTo>
                  <a:pt x="23673" y="28297"/>
                  <a:pt x="24143" y="28676"/>
                  <a:pt x="24258" y="29204"/>
                </a:cubicBezTo>
                <a:cubicBezTo>
                  <a:pt x="24074" y="29383"/>
                  <a:pt x="23903" y="29583"/>
                  <a:pt x="23751" y="29803"/>
                </a:cubicBezTo>
                <a:cubicBezTo>
                  <a:pt x="23530" y="29767"/>
                  <a:pt x="23306" y="29747"/>
                  <a:pt x="23077" y="29747"/>
                </a:cubicBezTo>
                <a:lnTo>
                  <a:pt x="23053" y="29747"/>
                </a:lnTo>
                <a:cubicBezTo>
                  <a:pt x="22816" y="29747"/>
                  <a:pt x="22583" y="29771"/>
                  <a:pt x="22359" y="29812"/>
                </a:cubicBezTo>
                <a:cubicBezTo>
                  <a:pt x="22240" y="29636"/>
                  <a:pt x="22109" y="29477"/>
                  <a:pt x="21967" y="29326"/>
                </a:cubicBezTo>
                <a:lnTo>
                  <a:pt x="21986" y="29326"/>
                </a:lnTo>
                <a:cubicBezTo>
                  <a:pt x="22048" y="28742"/>
                  <a:pt x="22538" y="28301"/>
                  <a:pt x="23126" y="28297"/>
                </a:cubicBezTo>
                <a:close/>
                <a:moveTo>
                  <a:pt x="54792" y="28297"/>
                </a:moveTo>
                <a:cubicBezTo>
                  <a:pt x="55331" y="28297"/>
                  <a:pt x="55804" y="28676"/>
                  <a:pt x="55915" y="29204"/>
                </a:cubicBezTo>
                <a:cubicBezTo>
                  <a:pt x="55731" y="29383"/>
                  <a:pt x="55559" y="29583"/>
                  <a:pt x="55408" y="29803"/>
                </a:cubicBezTo>
                <a:cubicBezTo>
                  <a:pt x="55188" y="29767"/>
                  <a:pt x="54963" y="29747"/>
                  <a:pt x="54735" y="29747"/>
                </a:cubicBezTo>
                <a:lnTo>
                  <a:pt x="54710" y="29747"/>
                </a:lnTo>
                <a:cubicBezTo>
                  <a:pt x="54473" y="29747"/>
                  <a:pt x="54241" y="29771"/>
                  <a:pt x="54015" y="29812"/>
                </a:cubicBezTo>
                <a:cubicBezTo>
                  <a:pt x="53996" y="29775"/>
                  <a:pt x="53971" y="29743"/>
                  <a:pt x="53947" y="29709"/>
                </a:cubicBezTo>
                <a:cubicBezTo>
                  <a:pt x="53938" y="29701"/>
                  <a:pt x="53934" y="29694"/>
                  <a:pt x="53926" y="29681"/>
                </a:cubicBezTo>
                <a:cubicBezTo>
                  <a:pt x="53909" y="29656"/>
                  <a:pt x="53889" y="29636"/>
                  <a:pt x="53873" y="29611"/>
                </a:cubicBezTo>
                <a:cubicBezTo>
                  <a:pt x="53864" y="29603"/>
                  <a:pt x="53860" y="29596"/>
                  <a:pt x="53852" y="29587"/>
                </a:cubicBezTo>
                <a:cubicBezTo>
                  <a:pt x="53832" y="29562"/>
                  <a:pt x="53815" y="29543"/>
                  <a:pt x="53795" y="29518"/>
                </a:cubicBezTo>
                <a:cubicBezTo>
                  <a:pt x="53791" y="29509"/>
                  <a:pt x="53783" y="29505"/>
                  <a:pt x="53779" y="29498"/>
                </a:cubicBezTo>
                <a:cubicBezTo>
                  <a:pt x="53758" y="29473"/>
                  <a:pt x="53738" y="29449"/>
                  <a:pt x="53717" y="29424"/>
                </a:cubicBezTo>
                <a:cubicBezTo>
                  <a:pt x="53713" y="29420"/>
                  <a:pt x="53709" y="29415"/>
                  <a:pt x="53705" y="29411"/>
                </a:cubicBezTo>
                <a:cubicBezTo>
                  <a:pt x="53681" y="29387"/>
                  <a:pt x="53660" y="29358"/>
                  <a:pt x="53636" y="29334"/>
                </a:cubicBezTo>
                <a:cubicBezTo>
                  <a:pt x="53632" y="29334"/>
                  <a:pt x="53632" y="29330"/>
                  <a:pt x="53632" y="29330"/>
                </a:cubicBezTo>
                <a:cubicBezTo>
                  <a:pt x="53628" y="29330"/>
                  <a:pt x="53628" y="29326"/>
                  <a:pt x="53623" y="29326"/>
                </a:cubicBezTo>
                <a:lnTo>
                  <a:pt x="53644" y="29326"/>
                </a:lnTo>
                <a:cubicBezTo>
                  <a:pt x="53705" y="28742"/>
                  <a:pt x="54196" y="28301"/>
                  <a:pt x="54784" y="28297"/>
                </a:cubicBezTo>
                <a:close/>
                <a:moveTo>
                  <a:pt x="86449" y="28297"/>
                </a:moveTo>
                <a:cubicBezTo>
                  <a:pt x="86989" y="28297"/>
                  <a:pt x="87458" y="28675"/>
                  <a:pt x="87572" y="29204"/>
                </a:cubicBezTo>
                <a:cubicBezTo>
                  <a:pt x="87388" y="29383"/>
                  <a:pt x="87216" y="29583"/>
                  <a:pt x="87065" y="29803"/>
                </a:cubicBezTo>
                <a:cubicBezTo>
                  <a:pt x="86845" y="29767"/>
                  <a:pt x="86620" y="29747"/>
                  <a:pt x="86396" y="29747"/>
                </a:cubicBezTo>
                <a:lnTo>
                  <a:pt x="86367" y="29747"/>
                </a:lnTo>
                <a:cubicBezTo>
                  <a:pt x="86130" y="29747"/>
                  <a:pt x="85897" y="29771"/>
                  <a:pt x="85672" y="29812"/>
                </a:cubicBezTo>
                <a:cubicBezTo>
                  <a:pt x="85554" y="29636"/>
                  <a:pt x="85423" y="29477"/>
                  <a:pt x="85280" y="29326"/>
                </a:cubicBezTo>
                <a:lnTo>
                  <a:pt x="85301" y="29326"/>
                </a:lnTo>
                <a:cubicBezTo>
                  <a:pt x="85363" y="28742"/>
                  <a:pt x="85853" y="28301"/>
                  <a:pt x="86441" y="28297"/>
                </a:cubicBezTo>
                <a:cubicBezTo>
                  <a:pt x="86444" y="28297"/>
                  <a:pt x="86447" y="28297"/>
                  <a:pt x="86449" y="28297"/>
                </a:cubicBezTo>
                <a:close/>
                <a:moveTo>
                  <a:pt x="15166" y="28297"/>
                </a:moveTo>
                <a:cubicBezTo>
                  <a:pt x="15722" y="28297"/>
                  <a:pt x="16208" y="28705"/>
                  <a:pt x="16297" y="29253"/>
                </a:cubicBezTo>
                <a:cubicBezTo>
                  <a:pt x="16212" y="29338"/>
                  <a:pt x="16130" y="29428"/>
                  <a:pt x="16052" y="29522"/>
                </a:cubicBezTo>
                <a:cubicBezTo>
                  <a:pt x="15979" y="29611"/>
                  <a:pt x="15914" y="29701"/>
                  <a:pt x="15848" y="29796"/>
                </a:cubicBezTo>
                <a:cubicBezTo>
                  <a:pt x="15639" y="29763"/>
                  <a:pt x="15432" y="29747"/>
                  <a:pt x="15219" y="29747"/>
                </a:cubicBezTo>
                <a:lnTo>
                  <a:pt x="15194" y="29747"/>
                </a:lnTo>
                <a:cubicBezTo>
                  <a:pt x="14929" y="29747"/>
                  <a:pt x="14668" y="29775"/>
                  <a:pt x="14414" y="29828"/>
                </a:cubicBezTo>
                <a:lnTo>
                  <a:pt x="14439" y="29812"/>
                </a:lnTo>
                <a:cubicBezTo>
                  <a:pt x="14316" y="29628"/>
                  <a:pt x="14174" y="29456"/>
                  <a:pt x="14022" y="29298"/>
                </a:cubicBezTo>
                <a:cubicBezTo>
                  <a:pt x="14096" y="28729"/>
                  <a:pt x="14578" y="28301"/>
                  <a:pt x="15158" y="28297"/>
                </a:cubicBezTo>
                <a:close/>
                <a:moveTo>
                  <a:pt x="30993" y="28297"/>
                </a:moveTo>
                <a:cubicBezTo>
                  <a:pt x="31548" y="28297"/>
                  <a:pt x="32034" y="28703"/>
                  <a:pt x="32128" y="29253"/>
                </a:cubicBezTo>
                <a:cubicBezTo>
                  <a:pt x="31960" y="29415"/>
                  <a:pt x="31809" y="29600"/>
                  <a:pt x="31675" y="29796"/>
                </a:cubicBezTo>
                <a:cubicBezTo>
                  <a:pt x="31470" y="29763"/>
                  <a:pt x="31262" y="29747"/>
                  <a:pt x="31050" y="29747"/>
                </a:cubicBezTo>
                <a:lnTo>
                  <a:pt x="31025" y="29747"/>
                </a:lnTo>
                <a:cubicBezTo>
                  <a:pt x="30759" y="29747"/>
                  <a:pt x="30499" y="29775"/>
                  <a:pt x="30241" y="29828"/>
                </a:cubicBezTo>
                <a:lnTo>
                  <a:pt x="30269" y="29812"/>
                </a:lnTo>
                <a:cubicBezTo>
                  <a:pt x="30143" y="29628"/>
                  <a:pt x="30005" y="29456"/>
                  <a:pt x="29853" y="29298"/>
                </a:cubicBezTo>
                <a:cubicBezTo>
                  <a:pt x="29926" y="28729"/>
                  <a:pt x="30408" y="28301"/>
                  <a:pt x="30985" y="28297"/>
                </a:cubicBezTo>
                <a:cubicBezTo>
                  <a:pt x="30987" y="28297"/>
                  <a:pt x="30990" y="28297"/>
                  <a:pt x="30993" y="28297"/>
                </a:cubicBezTo>
                <a:close/>
                <a:moveTo>
                  <a:pt x="46823" y="28297"/>
                </a:moveTo>
                <a:cubicBezTo>
                  <a:pt x="47379" y="28297"/>
                  <a:pt x="47864" y="28705"/>
                  <a:pt x="47954" y="29253"/>
                </a:cubicBezTo>
                <a:cubicBezTo>
                  <a:pt x="47845" y="29366"/>
                  <a:pt x="47734" y="29489"/>
                  <a:pt x="47636" y="29616"/>
                </a:cubicBezTo>
                <a:cubicBezTo>
                  <a:pt x="47591" y="29677"/>
                  <a:pt x="47546" y="29734"/>
                  <a:pt x="47506" y="29796"/>
                </a:cubicBezTo>
                <a:cubicBezTo>
                  <a:pt x="47297" y="29763"/>
                  <a:pt x="47089" y="29747"/>
                  <a:pt x="46876" y="29747"/>
                </a:cubicBezTo>
                <a:lnTo>
                  <a:pt x="46852" y="29747"/>
                </a:lnTo>
                <a:cubicBezTo>
                  <a:pt x="46586" y="29747"/>
                  <a:pt x="46325" y="29775"/>
                  <a:pt x="46071" y="29828"/>
                </a:cubicBezTo>
                <a:lnTo>
                  <a:pt x="46096" y="29812"/>
                </a:lnTo>
                <a:cubicBezTo>
                  <a:pt x="45973" y="29628"/>
                  <a:pt x="45830" y="29456"/>
                  <a:pt x="45679" y="29302"/>
                </a:cubicBezTo>
                <a:cubicBezTo>
                  <a:pt x="45753" y="28729"/>
                  <a:pt x="46235" y="28301"/>
                  <a:pt x="46815" y="28297"/>
                </a:cubicBezTo>
                <a:close/>
                <a:moveTo>
                  <a:pt x="62649" y="28297"/>
                </a:moveTo>
                <a:cubicBezTo>
                  <a:pt x="63206" y="28297"/>
                  <a:pt x="63691" y="28703"/>
                  <a:pt x="63785" y="29253"/>
                </a:cubicBezTo>
                <a:cubicBezTo>
                  <a:pt x="63700" y="29338"/>
                  <a:pt x="63617" y="29428"/>
                  <a:pt x="63540" y="29522"/>
                </a:cubicBezTo>
                <a:cubicBezTo>
                  <a:pt x="63466" y="29611"/>
                  <a:pt x="63397" y="29701"/>
                  <a:pt x="63332" y="29796"/>
                </a:cubicBezTo>
                <a:cubicBezTo>
                  <a:pt x="63127" y="29763"/>
                  <a:pt x="62920" y="29747"/>
                  <a:pt x="62707" y="29747"/>
                </a:cubicBezTo>
                <a:lnTo>
                  <a:pt x="62682" y="29747"/>
                </a:lnTo>
                <a:cubicBezTo>
                  <a:pt x="62417" y="29747"/>
                  <a:pt x="62156" y="29775"/>
                  <a:pt x="61898" y="29828"/>
                </a:cubicBezTo>
                <a:lnTo>
                  <a:pt x="61927" y="29812"/>
                </a:lnTo>
                <a:cubicBezTo>
                  <a:pt x="61800" y="29628"/>
                  <a:pt x="61661" y="29456"/>
                  <a:pt x="61510" y="29298"/>
                </a:cubicBezTo>
                <a:cubicBezTo>
                  <a:pt x="61583" y="28729"/>
                  <a:pt x="62066" y="28301"/>
                  <a:pt x="62641" y="28297"/>
                </a:cubicBezTo>
                <a:cubicBezTo>
                  <a:pt x="62644" y="28297"/>
                  <a:pt x="62646" y="28297"/>
                  <a:pt x="62649" y="28297"/>
                </a:cubicBezTo>
                <a:close/>
                <a:moveTo>
                  <a:pt x="78480" y="28297"/>
                </a:moveTo>
                <a:cubicBezTo>
                  <a:pt x="79036" y="28297"/>
                  <a:pt x="79522" y="28703"/>
                  <a:pt x="79616" y="29253"/>
                </a:cubicBezTo>
                <a:cubicBezTo>
                  <a:pt x="79448" y="29415"/>
                  <a:pt x="79297" y="29600"/>
                  <a:pt x="79163" y="29796"/>
                </a:cubicBezTo>
                <a:cubicBezTo>
                  <a:pt x="78958" y="29763"/>
                  <a:pt x="78746" y="29747"/>
                  <a:pt x="78534" y="29747"/>
                </a:cubicBezTo>
                <a:lnTo>
                  <a:pt x="78509" y="29747"/>
                </a:lnTo>
                <a:cubicBezTo>
                  <a:pt x="78243" y="29747"/>
                  <a:pt x="77982" y="29775"/>
                  <a:pt x="77729" y="29828"/>
                </a:cubicBezTo>
                <a:lnTo>
                  <a:pt x="77753" y="29812"/>
                </a:lnTo>
                <a:cubicBezTo>
                  <a:pt x="77631" y="29628"/>
                  <a:pt x="77488" y="29456"/>
                  <a:pt x="77337" y="29298"/>
                </a:cubicBezTo>
                <a:cubicBezTo>
                  <a:pt x="77410" y="28729"/>
                  <a:pt x="77892" y="28301"/>
                  <a:pt x="78472" y="28297"/>
                </a:cubicBezTo>
                <a:cubicBezTo>
                  <a:pt x="78474" y="28297"/>
                  <a:pt x="78477" y="28297"/>
                  <a:pt x="78480" y="28297"/>
                </a:cubicBezTo>
                <a:close/>
                <a:moveTo>
                  <a:pt x="94306" y="28297"/>
                </a:moveTo>
                <a:cubicBezTo>
                  <a:pt x="94867" y="28297"/>
                  <a:pt x="95349" y="28703"/>
                  <a:pt x="95442" y="29253"/>
                </a:cubicBezTo>
                <a:cubicBezTo>
                  <a:pt x="95279" y="29415"/>
                  <a:pt x="95124" y="29600"/>
                  <a:pt x="94989" y="29796"/>
                </a:cubicBezTo>
                <a:cubicBezTo>
                  <a:pt x="94785" y="29763"/>
                  <a:pt x="94577" y="29747"/>
                  <a:pt x="94364" y="29747"/>
                </a:cubicBezTo>
                <a:lnTo>
                  <a:pt x="94340" y="29747"/>
                </a:lnTo>
                <a:cubicBezTo>
                  <a:pt x="94074" y="29747"/>
                  <a:pt x="93812" y="29775"/>
                  <a:pt x="93555" y="29828"/>
                </a:cubicBezTo>
                <a:lnTo>
                  <a:pt x="93584" y="29812"/>
                </a:lnTo>
                <a:cubicBezTo>
                  <a:pt x="93457" y="29628"/>
                  <a:pt x="93318" y="29456"/>
                  <a:pt x="93167" y="29298"/>
                </a:cubicBezTo>
                <a:cubicBezTo>
                  <a:pt x="93241" y="28729"/>
                  <a:pt x="93723" y="28301"/>
                  <a:pt x="94298" y="28297"/>
                </a:cubicBezTo>
                <a:cubicBezTo>
                  <a:pt x="94301" y="28297"/>
                  <a:pt x="94304" y="28297"/>
                  <a:pt x="94306" y="28297"/>
                </a:cubicBezTo>
                <a:close/>
                <a:moveTo>
                  <a:pt x="19075" y="28158"/>
                </a:moveTo>
                <a:cubicBezTo>
                  <a:pt x="19104" y="28158"/>
                  <a:pt x="19136" y="28158"/>
                  <a:pt x="19164" y="28162"/>
                </a:cubicBezTo>
                <a:lnTo>
                  <a:pt x="19202" y="28162"/>
                </a:lnTo>
                <a:cubicBezTo>
                  <a:pt x="19238" y="28162"/>
                  <a:pt x="19275" y="28162"/>
                  <a:pt x="19311" y="28165"/>
                </a:cubicBezTo>
                <a:lnTo>
                  <a:pt x="19315" y="28165"/>
                </a:lnTo>
                <a:cubicBezTo>
                  <a:pt x="20390" y="28227"/>
                  <a:pt x="21386" y="28729"/>
                  <a:pt x="22077" y="29551"/>
                </a:cubicBezTo>
                <a:cubicBezTo>
                  <a:pt x="22080" y="29554"/>
                  <a:pt x="22080" y="29558"/>
                  <a:pt x="22084" y="29562"/>
                </a:cubicBezTo>
                <a:cubicBezTo>
                  <a:pt x="22105" y="29587"/>
                  <a:pt x="22126" y="29611"/>
                  <a:pt x="22146" y="29641"/>
                </a:cubicBezTo>
                <a:cubicBezTo>
                  <a:pt x="22150" y="29645"/>
                  <a:pt x="22154" y="29649"/>
                  <a:pt x="22158" y="29656"/>
                </a:cubicBezTo>
                <a:cubicBezTo>
                  <a:pt x="22178" y="29681"/>
                  <a:pt x="22199" y="29705"/>
                  <a:pt x="22216" y="29730"/>
                </a:cubicBezTo>
                <a:cubicBezTo>
                  <a:pt x="22224" y="29739"/>
                  <a:pt x="22227" y="29747"/>
                  <a:pt x="22231" y="29750"/>
                </a:cubicBezTo>
                <a:cubicBezTo>
                  <a:pt x="22252" y="29775"/>
                  <a:pt x="22269" y="29799"/>
                  <a:pt x="22285" y="29828"/>
                </a:cubicBezTo>
                <a:cubicBezTo>
                  <a:pt x="22060" y="29873"/>
                  <a:pt x="21844" y="29939"/>
                  <a:pt x="21635" y="30020"/>
                </a:cubicBezTo>
                <a:cubicBezTo>
                  <a:pt x="21016" y="29243"/>
                  <a:pt x="20100" y="28799"/>
                  <a:pt x="19105" y="28799"/>
                </a:cubicBezTo>
                <a:cubicBezTo>
                  <a:pt x="19096" y="28799"/>
                  <a:pt x="19088" y="28799"/>
                  <a:pt x="19079" y="28799"/>
                </a:cubicBezTo>
                <a:cubicBezTo>
                  <a:pt x="18107" y="28803"/>
                  <a:pt x="17200" y="29240"/>
                  <a:pt x="16587" y="29988"/>
                </a:cubicBezTo>
                <a:cubicBezTo>
                  <a:pt x="16375" y="29910"/>
                  <a:pt x="16150" y="29848"/>
                  <a:pt x="15922" y="29807"/>
                </a:cubicBezTo>
                <a:cubicBezTo>
                  <a:pt x="16097" y="29562"/>
                  <a:pt x="16293" y="29342"/>
                  <a:pt x="16514" y="29146"/>
                </a:cubicBezTo>
                <a:cubicBezTo>
                  <a:pt x="16689" y="28991"/>
                  <a:pt x="16877" y="28852"/>
                  <a:pt x="17073" y="28729"/>
                </a:cubicBezTo>
                <a:cubicBezTo>
                  <a:pt x="17106" y="28709"/>
                  <a:pt x="17139" y="28689"/>
                  <a:pt x="17175" y="28672"/>
                </a:cubicBezTo>
                <a:cubicBezTo>
                  <a:pt x="17469" y="28501"/>
                  <a:pt x="17788" y="28374"/>
                  <a:pt x="18119" y="28284"/>
                </a:cubicBezTo>
                <a:lnTo>
                  <a:pt x="18119" y="28293"/>
                </a:lnTo>
                <a:lnTo>
                  <a:pt x="18184" y="28268"/>
                </a:lnTo>
                <a:cubicBezTo>
                  <a:pt x="18397" y="28219"/>
                  <a:pt x="18613" y="28182"/>
                  <a:pt x="18830" y="28170"/>
                </a:cubicBezTo>
                <a:cubicBezTo>
                  <a:pt x="18830" y="28170"/>
                  <a:pt x="18834" y="28174"/>
                  <a:pt x="18834" y="28178"/>
                </a:cubicBezTo>
                <a:lnTo>
                  <a:pt x="18862" y="28165"/>
                </a:lnTo>
                <a:cubicBezTo>
                  <a:pt x="18932" y="28162"/>
                  <a:pt x="19002" y="28158"/>
                  <a:pt x="19075" y="28158"/>
                </a:cubicBezTo>
                <a:close/>
                <a:moveTo>
                  <a:pt x="34925" y="28158"/>
                </a:moveTo>
                <a:cubicBezTo>
                  <a:pt x="35808" y="28158"/>
                  <a:pt x="36650" y="28456"/>
                  <a:pt x="37323" y="28987"/>
                </a:cubicBezTo>
                <a:cubicBezTo>
                  <a:pt x="37626" y="29224"/>
                  <a:pt x="37890" y="29505"/>
                  <a:pt x="38116" y="29828"/>
                </a:cubicBezTo>
                <a:cubicBezTo>
                  <a:pt x="37890" y="29873"/>
                  <a:pt x="37675" y="29939"/>
                  <a:pt x="37462" y="30020"/>
                </a:cubicBezTo>
                <a:cubicBezTo>
                  <a:pt x="36842" y="29244"/>
                  <a:pt x="35922" y="28799"/>
                  <a:pt x="34925" y="28799"/>
                </a:cubicBezTo>
                <a:lnTo>
                  <a:pt x="34906" y="28799"/>
                </a:lnTo>
                <a:cubicBezTo>
                  <a:pt x="33937" y="28803"/>
                  <a:pt x="33031" y="29240"/>
                  <a:pt x="32414" y="29988"/>
                </a:cubicBezTo>
                <a:cubicBezTo>
                  <a:pt x="32201" y="29910"/>
                  <a:pt x="31981" y="29848"/>
                  <a:pt x="31752" y="29807"/>
                </a:cubicBezTo>
                <a:cubicBezTo>
                  <a:pt x="31834" y="29694"/>
                  <a:pt x="31920" y="29583"/>
                  <a:pt x="32014" y="29477"/>
                </a:cubicBezTo>
                <a:cubicBezTo>
                  <a:pt x="32063" y="29420"/>
                  <a:pt x="32116" y="29362"/>
                  <a:pt x="32173" y="29305"/>
                </a:cubicBezTo>
                <a:cubicBezTo>
                  <a:pt x="32226" y="29253"/>
                  <a:pt x="32284" y="29195"/>
                  <a:pt x="32340" y="29146"/>
                </a:cubicBezTo>
                <a:cubicBezTo>
                  <a:pt x="32401" y="29093"/>
                  <a:pt x="32459" y="29044"/>
                  <a:pt x="32520" y="28995"/>
                </a:cubicBezTo>
                <a:cubicBezTo>
                  <a:pt x="32614" y="28921"/>
                  <a:pt x="32708" y="28857"/>
                  <a:pt x="32806" y="28791"/>
                </a:cubicBezTo>
                <a:cubicBezTo>
                  <a:pt x="33153" y="28562"/>
                  <a:pt x="33541" y="28391"/>
                  <a:pt x="33945" y="28284"/>
                </a:cubicBezTo>
                <a:cubicBezTo>
                  <a:pt x="33945" y="28288"/>
                  <a:pt x="33950" y="28293"/>
                  <a:pt x="33950" y="28293"/>
                </a:cubicBezTo>
                <a:lnTo>
                  <a:pt x="34015" y="28268"/>
                </a:lnTo>
                <a:cubicBezTo>
                  <a:pt x="34223" y="28219"/>
                  <a:pt x="34440" y="28182"/>
                  <a:pt x="34661" y="28170"/>
                </a:cubicBezTo>
                <a:lnTo>
                  <a:pt x="34661" y="28178"/>
                </a:lnTo>
                <a:lnTo>
                  <a:pt x="34689" y="28165"/>
                </a:lnTo>
                <a:cubicBezTo>
                  <a:pt x="34763" y="28162"/>
                  <a:pt x="34832" y="28158"/>
                  <a:pt x="34901" y="28158"/>
                </a:cubicBezTo>
                <a:close/>
                <a:moveTo>
                  <a:pt x="50745" y="28158"/>
                </a:moveTo>
                <a:cubicBezTo>
                  <a:pt x="51867" y="28158"/>
                  <a:pt x="52928" y="28639"/>
                  <a:pt x="53664" y="29473"/>
                </a:cubicBezTo>
                <a:cubicBezTo>
                  <a:pt x="53762" y="29583"/>
                  <a:pt x="53856" y="29701"/>
                  <a:pt x="53942" y="29828"/>
                </a:cubicBezTo>
                <a:cubicBezTo>
                  <a:pt x="53717" y="29873"/>
                  <a:pt x="53501" y="29939"/>
                  <a:pt x="53293" y="30020"/>
                </a:cubicBezTo>
                <a:cubicBezTo>
                  <a:pt x="52672" y="29244"/>
                  <a:pt x="51749" y="28799"/>
                  <a:pt x="50756" y="28799"/>
                </a:cubicBezTo>
                <a:lnTo>
                  <a:pt x="50736" y="28799"/>
                </a:lnTo>
                <a:cubicBezTo>
                  <a:pt x="49764" y="28803"/>
                  <a:pt x="48857" y="29240"/>
                  <a:pt x="48245" y="29988"/>
                </a:cubicBezTo>
                <a:cubicBezTo>
                  <a:pt x="48032" y="29910"/>
                  <a:pt x="47807" y="29848"/>
                  <a:pt x="47579" y="29807"/>
                </a:cubicBezTo>
                <a:lnTo>
                  <a:pt x="47689" y="29660"/>
                </a:lnTo>
                <a:cubicBezTo>
                  <a:pt x="48220" y="28979"/>
                  <a:pt x="48955" y="28501"/>
                  <a:pt x="49776" y="28284"/>
                </a:cubicBezTo>
                <a:cubicBezTo>
                  <a:pt x="49776" y="28288"/>
                  <a:pt x="49776" y="28293"/>
                  <a:pt x="49781" y="28293"/>
                </a:cubicBezTo>
                <a:lnTo>
                  <a:pt x="49841" y="28268"/>
                </a:lnTo>
                <a:cubicBezTo>
                  <a:pt x="50054" y="28219"/>
                  <a:pt x="50271" y="28182"/>
                  <a:pt x="50486" y="28170"/>
                </a:cubicBezTo>
                <a:cubicBezTo>
                  <a:pt x="50486" y="28170"/>
                  <a:pt x="50491" y="28174"/>
                  <a:pt x="50491" y="28178"/>
                </a:cubicBezTo>
                <a:lnTo>
                  <a:pt x="50520" y="28165"/>
                </a:lnTo>
                <a:cubicBezTo>
                  <a:pt x="50589" y="28162"/>
                  <a:pt x="50658" y="28158"/>
                  <a:pt x="50731" y="28158"/>
                </a:cubicBezTo>
                <a:cubicBezTo>
                  <a:pt x="50736" y="28158"/>
                  <a:pt x="50741" y="28158"/>
                  <a:pt x="50745" y="28158"/>
                </a:cubicBezTo>
                <a:close/>
                <a:moveTo>
                  <a:pt x="66583" y="28158"/>
                </a:moveTo>
                <a:cubicBezTo>
                  <a:pt x="67787" y="28158"/>
                  <a:pt x="68911" y="28713"/>
                  <a:pt x="69646" y="29656"/>
                </a:cubicBezTo>
                <a:cubicBezTo>
                  <a:pt x="69691" y="29709"/>
                  <a:pt x="69732" y="29767"/>
                  <a:pt x="69772" y="29828"/>
                </a:cubicBezTo>
                <a:cubicBezTo>
                  <a:pt x="69548" y="29873"/>
                  <a:pt x="69331" y="29939"/>
                  <a:pt x="69119" y="30020"/>
                </a:cubicBezTo>
                <a:cubicBezTo>
                  <a:pt x="68499" y="29243"/>
                  <a:pt x="67583" y="28799"/>
                  <a:pt x="66588" y="28799"/>
                </a:cubicBezTo>
                <a:cubicBezTo>
                  <a:pt x="66579" y="28799"/>
                  <a:pt x="66571" y="28799"/>
                  <a:pt x="66562" y="28799"/>
                </a:cubicBezTo>
                <a:cubicBezTo>
                  <a:pt x="65595" y="28803"/>
                  <a:pt x="64688" y="29240"/>
                  <a:pt x="64071" y="29988"/>
                </a:cubicBezTo>
                <a:cubicBezTo>
                  <a:pt x="63859" y="29910"/>
                  <a:pt x="63638" y="29848"/>
                  <a:pt x="63410" y="29807"/>
                </a:cubicBezTo>
                <a:cubicBezTo>
                  <a:pt x="63581" y="29562"/>
                  <a:pt x="63781" y="29342"/>
                  <a:pt x="63998" y="29146"/>
                </a:cubicBezTo>
                <a:cubicBezTo>
                  <a:pt x="64459" y="28738"/>
                  <a:pt x="65010" y="28440"/>
                  <a:pt x="65602" y="28284"/>
                </a:cubicBezTo>
                <a:cubicBezTo>
                  <a:pt x="65602" y="28288"/>
                  <a:pt x="65606" y="28293"/>
                  <a:pt x="65606" y="28293"/>
                </a:cubicBezTo>
                <a:lnTo>
                  <a:pt x="65672" y="28268"/>
                </a:lnTo>
                <a:cubicBezTo>
                  <a:pt x="65881" y="28219"/>
                  <a:pt x="66096" y="28182"/>
                  <a:pt x="66317" y="28170"/>
                </a:cubicBezTo>
                <a:lnTo>
                  <a:pt x="66317" y="28178"/>
                </a:lnTo>
                <a:lnTo>
                  <a:pt x="66346" y="28165"/>
                </a:lnTo>
                <a:cubicBezTo>
                  <a:pt x="66420" y="28162"/>
                  <a:pt x="66489" y="28158"/>
                  <a:pt x="66558" y="28158"/>
                </a:cubicBezTo>
                <a:close/>
                <a:moveTo>
                  <a:pt x="82401" y="28158"/>
                </a:moveTo>
                <a:cubicBezTo>
                  <a:pt x="83679" y="28158"/>
                  <a:pt x="84870" y="28777"/>
                  <a:pt x="85599" y="29828"/>
                </a:cubicBezTo>
                <a:cubicBezTo>
                  <a:pt x="85374" y="29873"/>
                  <a:pt x="85158" y="29939"/>
                  <a:pt x="84950" y="30020"/>
                </a:cubicBezTo>
                <a:cubicBezTo>
                  <a:pt x="84330" y="29243"/>
                  <a:pt x="83413" y="28799"/>
                  <a:pt x="82419" y="28799"/>
                </a:cubicBezTo>
                <a:cubicBezTo>
                  <a:pt x="82410" y="28799"/>
                  <a:pt x="82401" y="28799"/>
                  <a:pt x="82393" y="28799"/>
                </a:cubicBezTo>
                <a:cubicBezTo>
                  <a:pt x="81421" y="28803"/>
                  <a:pt x="80515" y="29240"/>
                  <a:pt x="79902" y="29988"/>
                </a:cubicBezTo>
                <a:cubicBezTo>
                  <a:pt x="79689" y="29910"/>
                  <a:pt x="79465" y="29848"/>
                  <a:pt x="79236" y="29807"/>
                </a:cubicBezTo>
                <a:cubicBezTo>
                  <a:pt x="79771" y="29048"/>
                  <a:pt x="80551" y="28517"/>
                  <a:pt x="81433" y="28284"/>
                </a:cubicBezTo>
                <a:cubicBezTo>
                  <a:pt x="81433" y="28288"/>
                  <a:pt x="81433" y="28293"/>
                  <a:pt x="81437" y="28293"/>
                </a:cubicBezTo>
                <a:lnTo>
                  <a:pt x="81499" y="28268"/>
                </a:lnTo>
                <a:cubicBezTo>
                  <a:pt x="81711" y="28219"/>
                  <a:pt x="81927" y="28182"/>
                  <a:pt x="82144" y="28170"/>
                </a:cubicBezTo>
                <a:cubicBezTo>
                  <a:pt x="82144" y="28170"/>
                  <a:pt x="82148" y="28174"/>
                  <a:pt x="82148" y="28178"/>
                </a:cubicBezTo>
                <a:lnTo>
                  <a:pt x="82177" y="28165"/>
                </a:lnTo>
                <a:cubicBezTo>
                  <a:pt x="82246" y="28162"/>
                  <a:pt x="82315" y="28158"/>
                  <a:pt x="82389" y="28158"/>
                </a:cubicBezTo>
                <a:cubicBezTo>
                  <a:pt x="82393" y="28158"/>
                  <a:pt x="82397" y="28158"/>
                  <a:pt x="82401" y="28158"/>
                </a:cubicBezTo>
                <a:close/>
                <a:moveTo>
                  <a:pt x="11167" y="28158"/>
                </a:moveTo>
                <a:cubicBezTo>
                  <a:pt x="12446" y="28158"/>
                  <a:pt x="13645" y="28781"/>
                  <a:pt x="14374" y="29837"/>
                </a:cubicBezTo>
                <a:cubicBezTo>
                  <a:pt x="14153" y="29886"/>
                  <a:pt x="13937" y="29954"/>
                  <a:pt x="13728" y="30037"/>
                </a:cubicBezTo>
                <a:cubicBezTo>
                  <a:pt x="13107" y="29249"/>
                  <a:pt x="12180" y="28799"/>
                  <a:pt x="11179" y="28799"/>
                </a:cubicBezTo>
                <a:lnTo>
                  <a:pt x="11160" y="28799"/>
                </a:lnTo>
                <a:cubicBezTo>
                  <a:pt x="10184" y="28803"/>
                  <a:pt x="9274" y="29243"/>
                  <a:pt x="8656" y="30002"/>
                </a:cubicBezTo>
                <a:lnTo>
                  <a:pt x="8656" y="30002"/>
                </a:lnTo>
                <a:cubicBezTo>
                  <a:pt x="8445" y="29921"/>
                  <a:pt x="8226" y="29861"/>
                  <a:pt x="7999" y="29816"/>
                </a:cubicBezTo>
                <a:cubicBezTo>
                  <a:pt x="8542" y="29036"/>
                  <a:pt x="9350" y="28493"/>
                  <a:pt x="10253" y="28272"/>
                </a:cubicBezTo>
                <a:lnTo>
                  <a:pt x="10265" y="28268"/>
                </a:lnTo>
                <a:cubicBezTo>
                  <a:pt x="10551" y="28199"/>
                  <a:pt x="10849" y="28162"/>
                  <a:pt x="11155" y="28158"/>
                </a:cubicBezTo>
                <a:cubicBezTo>
                  <a:pt x="11159" y="28158"/>
                  <a:pt x="11163" y="28158"/>
                  <a:pt x="11167" y="28158"/>
                </a:cubicBezTo>
                <a:close/>
                <a:moveTo>
                  <a:pt x="26994" y="28158"/>
                </a:moveTo>
                <a:cubicBezTo>
                  <a:pt x="28276" y="28158"/>
                  <a:pt x="29476" y="28781"/>
                  <a:pt x="30205" y="29837"/>
                </a:cubicBezTo>
                <a:cubicBezTo>
                  <a:pt x="29980" y="29886"/>
                  <a:pt x="29763" y="29954"/>
                  <a:pt x="29559" y="30037"/>
                </a:cubicBezTo>
                <a:cubicBezTo>
                  <a:pt x="28940" y="29250"/>
                  <a:pt x="28015" y="28799"/>
                  <a:pt x="27011" y="28799"/>
                </a:cubicBezTo>
                <a:cubicBezTo>
                  <a:pt x="27003" y="28799"/>
                  <a:pt x="26994" y="28799"/>
                  <a:pt x="26985" y="28799"/>
                </a:cubicBezTo>
                <a:cubicBezTo>
                  <a:pt x="26010" y="28803"/>
                  <a:pt x="25099" y="29244"/>
                  <a:pt x="24486" y="30003"/>
                </a:cubicBezTo>
                <a:cubicBezTo>
                  <a:pt x="24274" y="29922"/>
                  <a:pt x="24054" y="29861"/>
                  <a:pt x="23824" y="29816"/>
                </a:cubicBezTo>
                <a:cubicBezTo>
                  <a:pt x="24372" y="29036"/>
                  <a:pt x="25177" y="28493"/>
                  <a:pt x="26084" y="28272"/>
                </a:cubicBezTo>
                <a:lnTo>
                  <a:pt x="26092" y="28268"/>
                </a:lnTo>
                <a:cubicBezTo>
                  <a:pt x="26382" y="28199"/>
                  <a:pt x="26680" y="28162"/>
                  <a:pt x="26982" y="28158"/>
                </a:cubicBezTo>
                <a:cubicBezTo>
                  <a:pt x="26986" y="28158"/>
                  <a:pt x="26990" y="28158"/>
                  <a:pt x="26994" y="28158"/>
                </a:cubicBezTo>
                <a:close/>
                <a:moveTo>
                  <a:pt x="42837" y="28158"/>
                </a:moveTo>
                <a:cubicBezTo>
                  <a:pt x="44111" y="28158"/>
                  <a:pt x="45304" y="28787"/>
                  <a:pt x="46031" y="29837"/>
                </a:cubicBezTo>
                <a:cubicBezTo>
                  <a:pt x="45811" y="29886"/>
                  <a:pt x="45594" y="29954"/>
                  <a:pt x="45385" y="30037"/>
                </a:cubicBezTo>
                <a:cubicBezTo>
                  <a:pt x="44765" y="29249"/>
                  <a:pt x="43838" y="28799"/>
                  <a:pt x="42837" y="28799"/>
                </a:cubicBezTo>
                <a:lnTo>
                  <a:pt x="42816" y="28799"/>
                </a:lnTo>
                <a:cubicBezTo>
                  <a:pt x="41841" y="28803"/>
                  <a:pt x="40930" y="29243"/>
                  <a:pt x="40314" y="30002"/>
                </a:cubicBezTo>
                <a:lnTo>
                  <a:pt x="40314" y="30002"/>
                </a:lnTo>
                <a:cubicBezTo>
                  <a:pt x="40103" y="29921"/>
                  <a:pt x="39883" y="29861"/>
                  <a:pt x="39655" y="29816"/>
                </a:cubicBezTo>
                <a:cubicBezTo>
                  <a:pt x="40203" y="29036"/>
                  <a:pt x="41008" y="28493"/>
                  <a:pt x="41909" y="28272"/>
                </a:cubicBezTo>
                <a:lnTo>
                  <a:pt x="41922" y="28268"/>
                </a:lnTo>
                <a:cubicBezTo>
                  <a:pt x="42208" y="28199"/>
                  <a:pt x="42506" y="28162"/>
                  <a:pt x="42812" y="28158"/>
                </a:cubicBezTo>
                <a:close/>
                <a:moveTo>
                  <a:pt x="58663" y="28158"/>
                </a:moveTo>
                <a:cubicBezTo>
                  <a:pt x="59942" y="28158"/>
                  <a:pt x="61135" y="28787"/>
                  <a:pt x="61862" y="29837"/>
                </a:cubicBezTo>
                <a:cubicBezTo>
                  <a:pt x="61636" y="29886"/>
                  <a:pt x="61421" y="29954"/>
                  <a:pt x="61216" y="30037"/>
                </a:cubicBezTo>
                <a:cubicBezTo>
                  <a:pt x="60595" y="29249"/>
                  <a:pt x="59668" y="28799"/>
                  <a:pt x="58663" y="28799"/>
                </a:cubicBezTo>
                <a:lnTo>
                  <a:pt x="58643" y="28799"/>
                </a:lnTo>
                <a:cubicBezTo>
                  <a:pt x="57667" y="28803"/>
                  <a:pt x="56756" y="29244"/>
                  <a:pt x="56143" y="30003"/>
                </a:cubicBezTo>
                <a:cubicBezTo>
                  <a:pt x="55932" y="29922"/>
                  <a:pt x="55711" y="29861"/>
                  <a:pt x="55482" y="29816"/>
                </a:cubicBezTo>
                <a:cubicBezTo>
                  <a:pt x="56030" y="29036"/>
                  <a:pt x="56833" y="28493"/>
                  <a:pt x="57740" y="28272"/>
                </a:cubicBezTo>
                <a:lnTo>
                  <a:pt x="57749" y="28268"/>
                </a:lnTo>
                <a:cubicBezTo>
                  <a:pt x="58039" y="28199"/>
                  <a:pt x="58337" y="28162"/>
                  <a:pt x="58639" y="28158"/>
                </a:cubicBezTo>
                <a:close/>
                <a:moveTo>
                  <a:pt x="74482" y="28158"/>
                </a:moveTo>
                <a:cubicBezTo>
                  <a:pt x="75764" y="28158"/>
                  <a:pt x="76960" y="28781"/>
                  <a:pt x="77688" y="29837"/>
                </a:cubicBezTo>
                <a:cubicBezTo>
                  <a:pt x="77467" y="29886"/>
                  <a:pt x="77251" y="29954"/>
                  <a:pt x="77043" y="30037"/>
                </a:cubicBezTo>
                <a:cubicBezTo>
                  <a:pt x="76423" y="29250"/>
                  <a:pt x="75498" y="28799"/>
                  <a:pt x="74499" y="28799"/>
                </a:cubicBezTo>
                <a:cubicBezTo>
                  <a:pt x="74491" y="28799"/>
                  <a:pt x="74482" y="28799"/>
                  <a:pt x="74473" y="28799"/>
                </a:cubicBezTo>
                <a:cubicBezTo>
                  <a:pt x="73498" y="28803"/>
                  <a:pt x="72587" y="29243"/>
                  <a:pt x="71971" y="30002"/>
                </a:cubicBezTo>
                <a:lnTo>
                  <a:pt x="71971" y="30002"/>
                </a:lnTo>
                <a:cubicBezTo>
                  <a:pt x="71760" y="29921"/>
                  <a:pt x="71540" y="29861"/>
                  <a:pt x="71312" y="29816"/>
                </a:cubicBezTo>
                <a:cubicBezTo>
                  <a:pt x="71860" y="29036"/>
                  <a:pt x="72664" y="28493"/>
                  <a:pt x="73567" y="28272"/>
                </a:cubicBezTo>
                <a:lnTo>
                  <a:pt x="73579" y="28268"/>
                </a:lnTo>
                <a:cubicBezTo>
                  <a:pt x="73865" y="28199"/>
                  <a:pt x="74164" y="28162"/>
                  <a:pt x="74469" y="28158"/>
                </a:cubicBezTo>
                <a:cubicBezTo>
                  <a:pt x="74474" y="28158"/>
                  <a:pt x="74478" y="28158"/>
                  <a:pt x="74482" y="28158"/>
                </a:cubicBezTo>
                <a:close/>
                <a:moveTo>
                  <a:pt x="90321" y="28158"/>
                </a:moveTo>
                <a:cubicBezTo>
                  <a:pt x="91599" y="28158"/>
                  <a:pt x="92792" y="28787"/>
                  <a:pt x="93518" y="29837"/>
                </a:cubicBezTo>
                <a:cubicBezTo>
                  <a:pt x="93294" y="29886"/>
                  <a:pt x="93082" y="29954"/>
                  <a:pt x="92873" y="30037"/>
                </a:cubicBezTo>
                <a:cubicBezTo>
                  <a:pt x="92253" y="29249"/>
                  <a:pt x="91325" y="28799"/>
                  <a:pt x="90321" y="28799"/>
                </a:cubicBezTo>
                <a:lnTo>
                  <a:pt x="90300" y="28799"/>
                </a:lnTo>
                <a:cubicBezTo>
                  <a:pt x="89324" y="28803"/>
                  <a:pt x="88413" y="29244"/>
                  <a:pt x="87801" y="30003"/>
                </a:cubicBezTo>
                <a:cubicBezTo>
                  <a:pt x="87588" y="29922"/>
                  <a:pt x="87367" y="29861"/>
                  <a:pt x="87139" y="29816"/>
                </a:cubicBezTo>
                <a:cubicBezTo>
                  <a:pt x="87686" y="29036"/>
                  <a:pt x="88491" y="28493"/>
                  <a:pt x="89397" y="28272"/>
                </a:cubicBezTo>
                <a:lnTo>
                  <a:pt x="89406" y="28268"/>
                </a:lnTo>
                <a:cubicBezTo>
                  <a:pt x="89695" y="28199"/>
                  <a:pt x="89994" y="28162"/>
                  <a:pt x="90296" y="28158"/>
                </a:cubicBezTo>
                <a:close/>
                <a:moveTo>
                  <a:pt x="19092" y="28868"/>
                </a:moveTo>
                <a:cubicBezTo>
                  <a:pt x="20059" y="28868"/>
                  <a:pt x="20956" y="29296"/>
                  <a:pt x="21566" y="30048"/>
                </a:cubicBezTo>
                <a:cubicBezTo>
                  <a:pt x="21358" y="30135"/>
                  <a:pt x="21158" y="30241"/>
                  <a:pt x="20966" y="30359"/>
                </a:cubicBezTo>
                <a:cubicBezTo>
                  <a:pt x="20488" y="29828"/>
                  <a:pt x="19814" y="29526"/>
                  <a:pt x="19100" y="29526"/>
                </a:cubicBezTo>
                <a:lnTo>
                  <a:pt x="19083" y="29526"/>
                </a:lnTo>
                <a:cubicBezTo>
                  <a:pt x="18907" y="29526"/>
                  <a:pt x="18736" y="29547"/>
                  <a:pt x="18568" y="29583"/>
                </a:cubicBezTo>
                <a:cubicBezTo>
                  <a:pt x="18074" y="29690"/>
                  <a:pt x="17620" y="29947"/>
                  <a:pt x="17270" y="30318"/>
                </a:cubicBezTo>
                <a:cubicBezTo>
                  <a:pt x="17073" y="30199"/>
                  <a:pt x="16870" y="30097"/>
                  <a:pt x="16657" y="30016"/>
                </a:cubicBezTo>
                <a:cubicBezTo>
                  <a:pt x="17257" y="29293"/>
                  <a:pt x="18135" y="28872"/>
                  <a:pt x="19079" y="28868"/>
                </a:cubicBezTo>
                <a:cubicBezTo>
                  <a:pt x="19083" y="28868"/>
                  <a:pt x="19088" y="28868"/>
                  <a:pt x="19092" y="28868"/>
                </a:cubicBezTo>
                <a:close/>
                <a:moveTo>
                  <a:pt x="34919" y="28868"/>
                </a:moveTo>
                <a:cubicBezTo>
                  <a:pt x="35889" y="28868"/>
                  <a:pt x="36787" y="29296"/>
                  <a:pt x="37393" y="30048"/>
                </a:cubicBezTo>
                <a:cubicBezTo>
                  <a:pt x="37185" y="30135"/>
                  <a:pt x="36984" y="30241"/>
                  <a:pt x="36797" y="30359"/>
                </a:cubicBezTo>
                <a:cubicBezTo>
                  <a:pt x="36318" y="29828"/>
                  <a:pt x="35641" y="29526"/>
                  <a:pt x="34925" y="29526"/>
                </a:cubicBezTo>
                <a:lnTo>
                  <a:pt x="34910" y="29526"/>
                </a:lnTo>
                <a:cubicBezTo>
                  <a:pt x="34346" y="29530"/>
                  <a:pt x="33798" y="29726"/>
                  <a:pt x="33362" y="30073"/>
                </a:cubicBezTo>
                <a:cubicBezTo>
                  <a:pt x="33268" y="30146"/>
                  <a:pt x="33178" y="30229"/>
                  <a:pt x="33096" y="30318"/>
                </a:cubicBezTo>
                <a:cubicBezTo>
                  <a:pt x="32904" y="30199"/>
                  <a:pt x="32700" y="30097"/>
                  <a:pt x="32484" y="30016"/>
                </a:cubicBezTo>
                <a:cubicBezTo>
                  <a:pt x="33083" y="29293"/>
                  <a:pt x="33966" y="28872"/>
                  <a:pt x="34906" y="28868"/>
                </a:cubicBezTo>
                <a:cubicBezTo>
                  <a:pt x="34910" y="28868"/>
                  <a:pt x="34915" y="28868"/>
                  <a:pt x="34919" y="28868"/>
                </a:cubicBezTo>
                <a:close/>
                <a:moveTo>
                  <a:pt x="50750" y="28868"/>
                </a:moveTo>
                <a:cubicBezTo>
                  <a:pt x="51716" y="28868"/>
                  <a:pt x="52613" y="29296"/>
                  <a:pt x="53223" y="30048"/>
                </a:cubicBezTo>
                <a:cubicBezTo>
                  <a:pt x="53015" y="30135"/>
                  <a:pt x="52814" y="30241"/>
                  <a:pt x="52623" y="30359"/>
                </a:cubicBezTo>
                <a:cubicBezTo>
                  <a:pt x="52145" y="29828"/>
                  <a:pt x="51471" y="29526"/>
                  <a:pt x="50756" y="29526"/>
                </a:cubicBezTo>
                <a:lnTo>
                  <a:pt x="50740" y="29526"/>
                </a:lnTo>
                <a:cubicBezTo>
                  <a:pt x="50054" y="29530"/>
                  <a:pt x="49396" y="29820"/>
                  <a:pt x="48927" y="30318"/>
                </a:cubicBezTo>
                <a:cubicBezTo>
                  <a:pt x="48731" y="30199"/>
                  <a:pt x="48526" y="30097"/>
                  <a:pt x="48314" y="30016"/>
                </a:cubicBezTo>
                <a:cubicBezTo>
                  <a:pt x="48914" y="29293"/>
                  <a:pt x="49792" y="28872"/>
                  <a:pt x="50736" y="28868"/>
                </a:cubicBezTo>
                <a:cubicBezTo>
                  <a:pt x="50741" y="28868"/>
                  <a:pt x="50745" y="28868"/>
                  <a:pt x="50750" y="28868"/>
                </a:cubicBezTo>
                <a:close/>
                <a:moveTo>
                  <a:pt x="66575" y="28868"/>
                </a:moveTo>
                <a:cubicBezTo>
                  <a:pt x="67547" y="28868"/>
                  <a:pt x="68444" y="29296"/>
                  <a:pt x="69050" y="30048"/>
                </a:cubicBezTo>
                <a:cubicBezTo>
                  <a:pt x="68841" y="30135"/>
                  <a:pt x="68641" y="30241"/>
                  <a:pt x="68454" y="30359"/>
                </a:cubicBezTo>
                <a:cubicBezTo>
                  <a:pt x="67975" y="29827"/>
                  <a:pt x="67294" y="29526"/>
                  <a:pt x="66581" y="29526"/>
                </a:cubicBezTo>
                <a:cubicBezTo>
                  <a:pt x="66576" y="29526"/>
                  <a:pt x="66572" y="29526"/>
                  <a:pt x="66567" y="29526"/>
                </a:cubicBezTo>
                <a:cubicBezTo>
                  <a:pt x="65885" y="29530"/>
                  <a:pt x="65223" y="29820"/>
                  <a:pt x="64754" y="30318"/>
                </a:cubicBezTo>
                <a:cubicBezTo>
                  <a:pt x="64561" y="30199"/>
                  <a:pt x="64357" y="30097"/>
                  <a:pt x="64141" y="30016"/>
                </a:cubicBezTo>
                <a:cubicBezTo>
                  <a:pt x="64741" y="29293"/>
                  <a:pt x="65623" y="28872"/>
                  <a:pt x="66562" y="28868"/>
                </a:cubicBezTo>
                <a:cubicBezTo>
                  <a:pt x="66566" y="28868"/>
                  <a:pt x="66571" y="28868"/>
                  <a:pt x="66575" y="28868"/>
                </a:cubicBezTo>
                <a:close/>
                <a:moveTo>
                  <a:pt x="82406" y="28868"/>
                </a:moveTo>
                <a:cubicBezTo>
                  <a:pt x="83373" y="28868"/>
                  <a:pt x="84271" y="29296"/>
                  <a:pt x="84880" y="30048"/>
                </a:cubicBezTo>
                <a:cubicBezTo>
                  <a:pt x="84672" y="30135"/>
                  <a:pt x="84472" y="30241"/>
                  <a:pt x="84280" y="30359"/>
                </a:cubicBezTo>
                <a:cubicBezTo>
                  <a:pt x="83805" y="29827"/>
                  <a:pt x="83125" y="29526"/>
                  <a:pt x="82411" y="29526"/>
                </a:cubicBezTo>
                <a:cubicBezTo>
                  <a:pt x="82407" y="29526"/>
                  <a:pt x="82402" y="29526"/>
                  <a:pt x="82398" y="29526"/>
                </a:cubicBezTo>
                <a:cubicBezTo>
                  <a:pt x="82311" y="29526"/>
                  <a:pt x="82221" y="29534"/>
                  <a:pt x="82136" y="29543"/>
                </a:cubicBezTo>
                <a:cubicBezTo>
                  <a:pt x="82054" y="29551"/>
                  <a:pt x="81968" y="29567"/>
                  <a:pt x="81883" y="29583"/>
                </a:cubicBezTo>
                <a:cubicBezTo>
                  <a:pt x="81842" y="29592"/>
                  <a:pt x="81801" y="29603"/>
                  <a:pt x="81760" y="29616"/>
                </a:cubicBezTo>
                <a:cubicBezTo>
                  <a:pt x="81310" y="29734"/>
                  <a:pt x="80903" y="29979"/>
                  <a:pt x="80584" y="30318"/>
                </a:cubicBezTo>
                <a:cubicBezTo>
                  <a:pt x="80388" y="30199"/>
                  <a:pt x="80183" y="30097"/>
                  <a:pt x="79971" y="30016"/>
                </a:cubicBezTo>
                <a:cubicBezTo>
                  <a:pt x="80571" y="29293"/>
                  <a:pt x="81450" y="28872"/>
                  <a:pt x="82393" y="28868"/>
                </a:cubicBezTo>
                <a:cubicBezTo>
                  <a:pt x="82397" y="28868"/>
                  <a:pt x="82401" y="28868"/>
                  <a:pt x="82406" y="28868"/>
                </a:cubicBezTo>
                <a:close/>
                <a:moveTo>
                  <a:pt x="11173" y="28868"/>
                </a:moveTo>
                <a:cubicBezTo>
                  <a:pt x="12152" y="28868"/>
                  <a:pt x="13053" y="29301"/>
                  <a:pt x="13663" y="30065"/>
                </a:cubicBezTo>
                <a:cubicBezTo>
                  <a:pt x="13454" y="30155"/>
                  <a:pt x="13255" y="30261"/>
                  <a:pt x="13066" y="30384"/>
                </a:cubicBezTo>
                <a:cubicBezTo>
                  <a:pt x="12588" y="29840"/>
                  <a:pt x="11903" y="29526"/>
                  <a:pt x="11177" y="29526"/>
                </a:cubicBezTo>
                <a:cubicBezTo>
                  <a:pt x="11173" y="29526"/>
                  <a:pt x="11168" y="29526"/>
                  <a:pt x="11164" y="29526"/>
                </a:cubicBezTo>
                <a:cubicBezTo>
                  <a:pt x="10469" y="29530"/>
                  <a:pt x="9799" y="29828"/>
                  <a:pt x="9330" y="30339"/>
                </a:cubicBezTo>
                <a:cubicBezTo>
                  <a:pt x="9138" y="30216"/>
                  <a:pt x="8938" y="30114"/>
                  <a:pt x="8725" y="30028"/>
                </a:cubicBezTo>
                <a:cubicBezTo>
                  <a:pt x="9326" y="29298"/>
                  <a:pt x="10212" y="28872"/>
                  <a:pt x="11160" y="28868"/>
                </a:cubicBezTo>
                <a:cubicBezTo>
                  <a:pt x="11164" y="28868"/>
                  <a:pt x="11169" y="28868"/>
                  <a:pt x="11173" y="28868"/>
                </a:cubicBezTo>
                <a:close/>
                <a:moveTo>
                  <a:pt x="27012" y="28868"/>
                </a:moveTo>
                <a:cubicBezTo>
                  <a:pt x="27987" y="28868"/>
                  <a:pt x="28887" y="29304"/>
                  <a:pt x="29490" y="30065"/>
                </a:cubicBezTo>
                <a:cubicBezTo>
                  <a:pt x="29285" y="30155"/>
                  <a:pt x="29085" y="30261"/>
                  <a:pt x="28897" y="30384"/>
                </a:cubicBezTo>
                <a:cubicBezTo>
                  <a:pt x="28420" y="29841"/>
                  <a:pt x="27733" y="29526"/>
                  <a:pt x="27006" y="29526"/>
                </a:cubicBezTo>
                <a:lnTo>
                  <a:pt x="26990" y="29526"/>
                </a:lnTo>
                <a:cubicBezTo>
                  <a:pt x="26295" y="29530"/>
                  <a:pt x="25630" y="29828"/>
                  <a:pt x="25160" y="30339"/>
                </a:cubicBezTo>
                <a:cubicBezTo>
                  <a:pt x="24968" y="30216"/>
                  <a:pt x="24764" y="30114"/>
                  <a:pt x="24552" y="30033"/>
                </a:cubicBezTo>
                <a:cubicBezTo>
                  <a:pt x="25152" y="29298"/>
                  <a:pt x="26039" y="28872"/>
                  <a:pt x="26985" y="28868"/>
                </a:cubicBezTo>
                <a:cubicBezTo>
                  <a:pt x="26994" y="28868"/>
                  <a:pt x="27003" y="28868"/>
                  <a:pt x="27012" y="28868"/>
                </a:cubicBezTo>
                <a:close/>
                <a:moveTo>
                  <a:pt x="42829" y="28868"/>
                </a:moveTo>
                <a:cubicBezTo>
                  <a:pt x="43809" y="28868"/>
                  <a:pt x="44711" y="29301"/>
                  <a:pt x="45321" y="30065"/>
                </a:cubicBezTo>
                <a:cubicBezTo>
                  <a:pt x="45112" y="30155"/>
                  <a:pt x="44912" y="30261"/>
                  <a:pt x="44724" y="30384"/>
                </a:cubicBezTo>
                <a:cubicBezTo>
                  <a:pt x="44246" y="29841"/>
                  <a:pt x="43560" y="29526"/>
                  <a:pt x="42837" y="29526"/>
                </a:cubicBezTo>
                <a:lnTo>
                  <a:pt x="42821" y="29526"/>
                </a:lnTo>
                <a:cubicBezTo>
                  <a:pt x="42126" y="29530"/>
                  <a:pt x="41457" y="29828"/>
                  <a:pt x="40987" y="30339"/>
                </a:cubicBezTo>
                <a:cubicBezTo>
                  <a:pt x="40795" y="30216"/>
                  <a:pt x="40595" y="30114"/>
                  <a:pt x="40382" y="30033"/>
                </a:cubicBezTo>
                <a:cubicBezTo>
                  <a:pt x="40983" y="29298"/>
                  <a:pt x="41869" y="28872"/>
                  <a:pt x="42816" y="28868"/>
                </a:cubicBezTo>
                <a:cubicBezTo>
                  <a:pt x="42821" y="28868"/>
                  <a:pt x="42825" y="28868"/>
                  <a:pt x="42829" y="28868"/>
                </a:cubicBezTo>
                <a:close/>
                <a:moveTo>
                  <a:pt x="58669" y="28868"/>
                </a:moveTo>
                <a:cubicBezTo>
                  <a:pt x="59643" y="28868"/>
                  <a:pt x="60544" y="29304"/>
                  <a:pt x="61146" y="30065"/>
                </a:cubicBezTo>
                <a:cubicBezTo>
                  <a:pt x="60942" y="30155"/>
                  <a:pt x="60742" y="30261"/>
                  <a:pt x="60554" y="30384"/>
                </a:cubicBezTo>
                <a:cubicBezTo>
                  <a:pt x="60076" y="29840"/>
                  <a:pt x="59387" y="29526"/>
                  <a:pt x="58660" y="29526"/>
                </a:cubicBezTo>
                <a:cubicBezTo>
                  <a:pt x="58656" y="29526"/>
                  <a:pt x="58651" y="29526"/>
                  <a:pt x="58647" y="29526"/>
                </a:cubicBezTo>
                <a:cubicBezTo>
                  <a:pt x="57953" y="29530"/>
                  <a:pt x="57287" y="29828"/>
                  <a:pt x="56818" y="30339"/>
                </a:cubicBezTo>
                <a:cubicBezTo>
                  <a:pt x="56626" y="30216"/>
                  <a:pt x="56422" y="30114"/>
                  <a:pt x="56209" y="30033"/>
                </a:cubicBezTo>
                <a:cubicBezTo>
                  <a:pt x="56809" y="29298"/>
                  <a:pt x="57696" y="28872"/>
                  <a:pt x="58643" y="28868"/>
                </a:cubicBezTo>
                <a:cubicBezTo>
                  <a:pt x="58651" y="28868"/>
                  <a:pt x="58660" y="28868"/>
                  <a:pt x="58669" y="28868"/>
                </a:cubicBezTo>
                <a:close/>
                <a:moveTo>
                  <a:pt x="74499" y="28868"/>
                </a:moveTo>
                <a:cubicBezTo>
                  <a:pt x="75470" y="28868"/>
                  <a:pt x="76370" y="29304"/>
                  <a:pt x="76977" y="30065"/>
                </a:cubicBezTo>
                <a:cubicBezTo>
                  <a:pt x="76769" y="30155"/>
                  <a:pt x="76569" y="30261"/>
                  <a:pt x="76381" y="30384"/>
                </a:cubicBezTo>
                <a:cubicBezTo>
                  <a:pt x="75902" y="29840"/>
                  <a:pt x="75217" y="29526"/>
                  <a:pt x="74491" y="29526"/>
                </a:cubicBezTo>
                <a:cubicBezTo>
                  <a:pt x="74486" y="29526"/>
                  <a:pt x="74482" y="29526"/>
                  <a:pt x="74477" y="29526"/>
                </a:cubicBezTo>
                <a:cubicBezTo>
                  <a:pt x="73783" y="29530"/>
                  <a:pt x="73114" y="29828"/>
                  <a:pt x="72644" y="30339"/>
                </a:cubicBezTo>
                <a:cubicBezTo>
                  <a:pt x="72452" y="30216"/>
                  <a:pt x="72252" y="30114"/>
                  <a:pt x="72040" y="30028"/>
                </a:cubicBezTo>
                <a:cubicBezTo>
                  <a:pt x="72639" y="29298"/>
                  <a:pt x="73527" y="28872"/>
                  <a:pt x="74473" y="28868"/>
                </a:cubicBezTo>
                <a:cubicBezTo>
                  <a:pt x="74482" y="28868"/>
                  <a:pt x="74491" y="28868"/>
                  <a:pt x="74499" y="28868"/>
                </a:cubicBezTo>
                <a:close/>
                <a:moveTo>
                  <a:pt x="90326" y="28868"/>
                </a:moveTo>
                <a:cubicBezTo>
                  <a:pt x="91300" y="28868"/>
                  <a:pt x="92200" y="29304"/>
                  <a:pt x="92804" y="30065"/>
                </a:cubicBezTo>
                <a:cubicBezTo>
                  <a:pt x="92600" y="30155"/>
                  <a:pt x="92400" y="30261"/>
                  <a:pt x="92212" y="30384"/>
                </a:cubicBezTo>
                <a:cubicBezTo>
                  <a:pt x="91734" y="29841"/>
                  <a:pt x="91048" y="29526"/>
                  <a:pt x="90321" y="29526"/>
                </a:cubicBezTo>
                <a:lnTo>
                  <a:pt x="90304" y="29526"/>
                </a:lnTo>
                <a:cubicBezTo>
                  <a:pt x="89610" y="29530"/>
                  <a:pt x="88944" y="29828"/>
                  <a:pt x="88475" y="30339"/>
                </a:cubicBezTo>
                <a:cubicBezTo>
                  <a:pt x="88283" y="30216"/>
                  <a:pt x="88078" y="30114"/>
                  <a:pt x="87866" y="30033"/>
                </a:cubicBezTo>
                <a:cubicBezTo>
                  <a:pt x="88470" y="29298"/>
                  <a:pt x="89352" y="28872"/>
                  <a:pt x="90300" y="28868"/>
                </a:cubicBezTo>
                <a:cubicBezTo>
                  <a:pt x="90309" y="28868"/>
                  <a:pt x="90317" y="28868"/>
                  <a:pt x="90326" y="28868"/>
                </a:cubicBezTo>
                <a:close/>
                <a:moveTo>
                  <a:pt x="19100" y="29596"/>
                </a:moveTo>
                <a:cubicBezTo>
                  <a:pt x="19790" y="29596"/>
                  <a:pt x="20443" y="29890"/>
                  <a:pt x="20908" y="30400"/>
                </a:cubicBezTo>
                <a:cubicBezTo>
                  <a:pt x="20733" y="30514"/>
                  <a:pt x="20570" y="30641"/>
                  <a:pt x="20418" y="30780"/>
                </a:cubicBezTo>
                <a:cubicBezTo>
                  <a:pt x="20075" y="30420"/>
                  <a:pt x="19598" y="30216"/>
                  <a:pt x="19100" y="30216"/>
                </a:cubicBezTo>
                <a:lnTo>
                  <a:pt x="19087" y="30216"/>
                </a:lnTo>
                <a:cubicBezTo>
                  <a:pt x="18613" y="30216"/>
                  <a:pt x="18168" y="30400"/>
                  <a:pt x="17829" y="30731"/>
                </a:cubicBezTo>
                <a:cubicBezTo>
                  <a:pt x="17673" y="30592"/>
                  <a:pt x="17507" y="30465"/>
                  <a:pt x="17330" y="30355"/>
                </a:cubicBezTo>
                <a:cubicBezTo>
                  <a:pt x="17494" y="30184"/>
                  <a:pt x="17682" y="30037"/>
                  <a:pt x="17886" y="29918"/>
                </a:cubicBezTo>
                <a:cubicBezTo>
                  <a:pt x="18250" y="29714"/>
                  <a:pt x="18662" y="29600"/>
                  <a:pt x="19083" y="29596"/>
                </a:cubicBezTo>
                <a:close/>
                <a:moveTo>
                  <a:pt x="34923" y="29596"/>
                </a:moveTo>
                <a:cubicBezTo>
                  <a:pt x="35612" y="29596"/>
                  <a:pt x="36272" y="29889"/>
                  <a:pt x="36735" y="30400"/>
                </a:cubicBezTo>
                <a:cubicBezTo>
                  <a:pt x="36563" y="30514"/>
                  <a:pt x="36401" y="30641"/>
                  <a:pt x="36245" y="30780"/>
                </a:cubicBezTo>
                <a:cubicBezTo>
                  <a:pt x="35902" y="30420"/>
                  <a:pt x="35424" y="30216"/>
                  <a:pt x="34925" y="30216"/>
                </a:cubicBezTo>
                <a:lnTo>
                  <a:pt x="34914" y="30216"/>
                </a:lnTo>
                <a:cubicBezTo>
                  <a:pt x="34440" y="30216"/>
                  <a:pt x="33999" y="30400"/>
                  <a:pt x="33656" y="30731"/>
                </a:cubicBezTo>
                <a:cubicBezTo>
                  <a:pt x="33500" y="30592"/>
                  <a:pt x="33332" y="30465"/>
                  <a:pt x="33157" y="30355"/>
                </a:cubicBezTo>
                <a:cubicBezTo>
                  <a:pt x="33234" y="30273"/>
                  <a:pt x="33317" y="30199"/>
                  <a:pt x="33406" y="30131"/>
                </a:cubicBezTo>
                <a:cubicBezTo>
                  <a:pt x="33831" y="29792"/>
                  <a:pt x="34362" y="29600"/>
                  <a:pt x="34910" y="29596"/>
                </a:cubicBezTo>
                <a:cubicBezTo>
                  <a:pt x="34914" y="29596"/>
                  <a:pt x="34919" y="29596"/>
                  <a:pt x="34923" y="29596"/>
                </a:cubicBezTo>
                <a:close/>
                <a:moveTo>
                  <a:pt x="50756" y="29596"/>
                </a:moveTo>
                <a:cubicBezTo>
                  <a:pt x="51447" y="29596"/>
                  <a:pt x="52100" y="29890"/>
                  <a:pt x="52565" y="30400"/>
                </a:cubicBezTo>
                <a:cubicBezTo>
                  <a:pt x="52390" y="30514"/>
                  <a:pt x="52226" y="30641"/>
                  <a:pt x="52075" y="30780"/>
                </a:cubicBezTo>
                <a:cubicBezTo>
                  <a:pt x="51732" y="30420"/>
                  <a:pt x="51255" y="30216"/>
                  <a:pt x="50756" y="30216"/>
                </a:cubicBezTo>
                <a:lnTo>
                  <a:pt x="50744" y="30216"/>
                </a:lnTo>
                <a:cubicBezTo>
                  <a:pt x="50271" y="30216"/>
                  <a:pt x="49825" y="30400"/>
                  <a:pt x="49487" y="30731"/>
                </a:cubicBezTo>
                <a:cubicBezTo>
                  <a:pt x="49331" y="30592"/>
                  <a:pt x="49163" y="30465"/>
                  <a:pt x="48988" y="30355"/>
                </a:cubicBezTo>
                <a:cubicBezTo>
                  <a:pt x="49441" y="29877"/>
                  <a:pt x="50079" y="29600"/>
                  <a:pt x="50740" y="29596"/>
                </a:cubicBezTo>
                <a:close/>
                <a:moveTo>
                  <a:pt x="66581" y="29596"/>
                </a:moveTo>
                <a:cubicBezTo>
                  <a:pt x="67274" y="29596"/>
                  <a:pt x="67930" y="29889"/>
                  <a:pt x="68392" y="30400"/>
                </a:cubicBezTo>
                <a:cubicBezTo>
                  <a:pt x="68221" y="30514"/>
                  <a:pt x="68057" y="30641"/>
                  <a:pt x="67902" y="30780"/>
                </a:cubicBezTo>
                <a:cubicBezTo>
                  <a:pt x="67559" y="30420"/>
                  <a:pt x="67082" y="30216"/>
                  <a:pt x="66583" y="30216"/>
                </a:cubicBezTo>
                <a:lnTo>
                  <a:pt x="66571" y="30216"/>
                </a:lnTo>
                <a:cubicBezTo>
                  <a:pt x="66420" y="30216"/>
                  <a:pt x="66273" y="30237"/>
                  <a:pt x="66130" y="30273"/>
                </a:cubicBezTo>
                <a:cubicBezTo>
                  <a:pt x="65823" y="30351"/>
                  <a:pt x="65546" y="30506"/>
                  <a:pt x="65317" y="30731"/>
                </a:cubicBezTo>
                <a:cubicBezTo>
                  <a:pt x="65157" y="30592"/>
                  <a:pt x="64990" y="30465"/>
                  <a:pt x="64814" y="30355"/>
                </a:cubicBezTo>
                <a:cubicBezTo>
                  <a:pt x="65272" y="29877"/>
                  <a:pt x="65909" y="29600"/>
                  <a:pt x="66567" y="29596"/>
                </a:cubicBezTo>
                <a:cubicBezTo>
                  <a:pt x="66572" y="29596"/>
                  <a:pt x="66576" y="29596"/>
                  <a:pt x="66581" y="29596"/>
                </a:cubicBezTo>
                <a:close/>
                <a:moveTo>
                  <a:pt x="82411" y="29596"/>
                </a:moveTo>
                <a:cubicBezTo>
                  <a:pt x="83100" y="29596"/>
                  <a:pt x="83756" y="29889"/>
                  <a:pt x="84223" y="30400"/>
                </a:cubicBezTo>
                <a:cubicBezTo>
                  <a:pt x="84047" y="30514"/>
                  <a:pt x="83884" y="30641"/>
                  <a:pt x="83733" y="30780"/>
                </a:cubicBezTo>
                <a:cubicBezTo>
                  <a:pt x="83390" y="30420"/>
                  <a:pt x="82912" y="30216"/>
                  <a:pt x="82413" y="30216"/>
                </a:cubicBezTo>
                <a:lnTo>
                  <a:pt x="82401" y="30216"/>
                </a:lnTo>
                <a:cubicBezTo>
                  <a:pt x="81927" y="30216"/>
                  <a:pt x="81482" y="30400"/>
                  <a:pt x="81143" y="30731"/>
                </a:cubicBezTo>
                <a:cubicBezTo>
                  <a:pt x="80988" y="30592"/>
                  <a:pt x="80820" y="30465"/>
                  <a:pt x="80645" y="30355"/>
                </a:cubicBezTo>
                <a:cubicBezTo>
                  <a:pt x="80956" y="30028"/>
                  <a:pt x="81348" y="29799"/>
                  <a:pt x="81776" y="29681"/>
                </a:cubicBezTo>
                <a:cubicBezTo>
                  <a:pt x="81817" y="29669"/>
                  <a:pt x="81858" y="29660"/>
                  <a:pt x="81899" y="29652"/>
                </a:cubicBezTo>
                <a:cubicBezTo>
                  <a:pt x="81981" y="29636"/>
                  <a:pt x="82062" y="29620"/>
                  <a:pt x="82144" y="29611"/>
                </a:cubicBezTo>
                <a:cubicBezTo>
                  <a:pt x="82230" y="29603"/>
                  <a:pt x="82311" y="29596"/>
                  <a:pt x="82398" y="29596"/>
                </a:cubicBezTo>
                <a:cubicBezTo>
                  <a:pt x="82402" y="29596"/>
                  <a:pt x="82407" y="29596"/>
                  <a:pt x="82411" y="29596"/>
                </a:cubicBezTo>
                <a:close/>
                <a:moveTo>
                  <a:pt x="19100" y="30286"/>
                </a:moveTo>
                <a:cubicBezTo>
                  <a:pt x="19577" y="30286"/>
                  <a:pt x="20035" y="30482"/>
                  <a:pt x="20365" y="30829"/>
                </a:cubicBezTo>
                <a:cubicBezTo>
                  <a:pt x="20235" y="30951"/>
                  <a:pt x="20116" y="31082"/>
                  <a:pt x="20001" y="31221"/>
                </a:cubicBezTo>
                <a:cubicBezTo>
                  <a:pt x="19769" y="30964"/>
                  <a:pt x="19443" y="30817"/>
                  <a:pt x="19100" y="30817"/>
                </a:cubicBezTo>
                <a:lnTo>
                  <a:pt x="19091" y="30817"/>
                </a:lnTo>
                <a:cubicBezTo>
                  <a:pt x="18772" y="30821"/>
                  <a:pt x="18478" y="30943"/>
                  <a:pt x="18250" y="31160"/>
                </a:cubicBezTo>
                <a:cubicBezTo>
                  <a:pt x="18135" y="31025"/>
                  <a:pt x="18013" y="30894"/>
                  <a:pt x="17882" y="30776"/>
                </a:cubicBezTo>
                <a:cubicBezTo>
                  <a:pt x="18209" y="30461"/>
                  <a:pt x="18634" y="30290"/>
                  <a:pt x="19087" y="30286"/>
                </a:cubicBezTo>
                <a:close/>
                <a:moveTo>
                  <a:pt x="34925" y="30286"/>
                </a:moveTo>
                <a:cubicBezTo>
                  <a:pt x="35404" y="30286"/>
                  <a:pt x="35865" y="30482"/>
                  <a:pt x="36196" y="30829"/>
                </a:cubicBezTo>
                <a:cubicBezTo>
                  <a:pt x="36065" y="30951"/>
                  <a:pt x="35943" y="31082"/>
                  <a:pt x="35832" y="31221"/>
                </a:cubicBezTo>
                <a:cubicBezTo>
                  <a:pt x="35600" y="30964"/>
                  <a:pt x="35273" y="30817"/>
                  <a:pt x="34925" y="30817"/>
                </a:cubicBezTo>
                <a:lnTo>
                  <a:pt x="34917" y="30817"/>
                </a:lnTo>
                <a:cubicBezTo>
                  <a:pt x="34876" y="30821"/>
                  <a:pt x="34836" y="30821"/>
                  <a:pt x="34795" y="30825"/>
                </a:cubicBezTo>
                <a:cubicBezTo>
                  <a:pt x="34525" y="30853"/>
                  <a:pt x="34276" y="30972"/>
                  <a:pt x="34080" y="31160"/>
                </a:cubicBezTo>
                <a:cubicBezTo>
                  <a:pt x="33966" y="31025"/>
                  <a:pt x="33839" y="30894"/>
                  <a:pt x="33709" y="30776"/>
                </a:cubicBezTo>
                <a:cubicBezTo>
                  <a:pt x="34035" y="30461"/>
                  <a:pt x="34460" y="30290"/>
                  <a:pt x="34917" y="30286"/>
                </a:cubicBezTo>
                <a:close/>
                <a:moveTo>
                  <a:pt x="50756" y="30286"/>
                </a:moveTo>
                <a:cubicBezTo>
                  <a:pt x="51234" y="30286"/>
                  <a:pt x="51692" y="30482"/>
                  <a:pt x="52022" y="30829"/>
                </a:cubicBezTo>
                <a:cubicBezTo>
                  <a:pt x="51892" y="30951"/>
                  <a:pt x="51773" y="31082"/>
                  <a:pt x="51659" y="31221"/>
                </a:cubicBezTo>
                <a:cubicBezTo>
                  <a:pt x="51426" y="30964"/>
                  <a:pt x="51099" y="30817"/>
                  <a:pt x="50756" y="30817"/>
                </a:cubicBezTo>
                <a:lnTo>
                  <a:pt x="50748" y="30817"/>
                </a:lnTo>
                <a:cubicBezTo>
                  <a:pt x="50430" y="30821"/>
                  <a:pt x="50135" y="30943"/>
                  <a:pt x="49907" y="31160"/>
                </a:cubicBezTo>
                <a:cubicBezTo>
                  <a:pt x="49792" y="31025"/>
                  <a:pt x="49670" y="30894"/>
                  <a:pt x="49539" y="30776"/>
                </a:cubicBezTo>
                <a:cubicBezTo>
                  <a:pt x="49866" y="30461"/>
                  <a:pt x="50290" y="30290"/>
                  <a:pt x="50744" y="30286"/>
                </a:cubicBezTo>
                <a:close/>
                <a:moveTo>
                  <a:pt x="66589" y="30286"/>
                </a:moveTo>
                <a:cubicBezTo>
                  <a:pt x="67061" y="30286"/>
                  <a:pt x="67521" y="30485"/>
                  <a:pt x="67853" y="30829"/>
                </a:cubicBezTo>
                <a:cubicBezTo>
                  <a:pt x="67723" y="30951"/>
                  <a:pt x="67600" y="31082"/>
                  <a:pt x="67489" y="31221"/>
                </a:cubicBezTo>
                <a:cubicBezTo>
                  <a:pt x="67257" y="30964"/>
                  <a:pt x="66930" y="30817"/>
                  <a:pt x="66583" y="30817"/>
                </a:cubicBezTo>
                <a:lnTo>
                  <a:pt x="66575" y="30817"/>
                </a:lnTo>
                <a:cubicBezTo>
                  <a:pt x="66260" y="30821"/>
                  <a:pt x="65962" y="30943"/>
                  <a:pt x="65738" y="31160"/>
                </a:cubicBezTo>
                <a:cubicBezTo>
                  <a:pt x="65623" y="31025"/>
                  <a:pt x="65497" y="30894"/>
                  <a:pt x="65366" y="30776"/>
                </a:cubicBezTo>
                <a:cubicBezTo>
                  <a:pt x="65484" y="30665"/>
                  <a:pt x="65611" y="30567"/>
                  <a:pt x="65753" y="30493"/>
                </a:cubicBezTo>
                <a:cubicBezTo>
                  <a:pt x="66003" y="30359"/>
                  <a:pt x="66281" y="30286"/>
                  <a:pt x="66575" y="30286"/>
                </a:cubicBezTo>
                <a:cubicBezTo>
                  <a:pt x="66579" y="30286"/>
                  <a:pt x="66584" y="30286"/>
                  <a:pt x="66589" y="30286"/>
                </a:cubicBezTo>
                <a:close/>
                <a:moveTo>
                  <a:pt x="82415" y="30286"/>
                </a:moveTo>
                <a:cubicBezTo>
                  <a:pt x="82892" y="30286"/>
                  <a:pt x="83352" y="30485"/>
                  <a:pt x="83680" y="30829"/>
                </a:cubicBezTo>
                <a:cubicBezTo>
                  <a:pt x="83549" y="30951"/>
                  <a:pt x="83431" y="31082"/>
                  <a:pt x="83316" y="31221"/>
                </a:cubicBezTo>
                <a:cubicBezTo>
                  <a:pt x="83084" y="30964"/>
                  <a:pt x="82756" y="30817"/>
                  <a:pt x="82413" y="30817"/>
                </a:cubicBezTo>
                <a:lnTo>
                  <a:pt x="82405" y="30817"/>
                </a:lnTo>
                <a:cubicBezTo>
                  <a:pt x="82087" y="30821"/>
                  <a:pt x="81793" y="30943"/>
                  <a:pt x="81564" y="31160"/>
                </a:cubicBezTo>
                <a:cubicBezTo>
                  <a:pt x="81450" y="31025"/>
                  <a:pt x="81327" y="30894"/>
                  <a:pt x="81197" y="30776"/>
                </a:cubicBezTo>
                <a:cubicBezTo>
                  <a:pt x="81523" y="30461"/>
                  <a:pt x="81948" y="30290"/>
                  <a:pt x="82401" y="30286"/>
                </a:cubicBezTo>
                <a:cubicBezTo>
                  <a:pt x="82406" y="30286"/>
                  <a:pt x="82411" y="30286"/>
                  <a:pt x="82415" y="30286"/>
                </a:cubicBezTo>
                <a:close/>
                <a:moveTo>
                  <a:pt x="19100" y="30890"/>
                </a:moveTo>
                <a:cubicBezTo>
                  <a:pt x="19426" y="30890"/>
                  <a:pt x="19741" y="31029"/>
                  <a:pt x="19957" y="31274"/>
                </a:cubicBezTo>
                <a:cubicBezTo>
                  <a:pt x="19707" y="31596"/>
                  <a:pt x="19507" y="31956"/>
                  <a:pt x="19364" y="32348"/>
                </a:cubicBezTo>
                <a:cubicBezTo>
                  <a:pt x="19266" y="32340"/>
                  <a:pt x="19168" y="32340"/>
                  <a:pt x="19066" y="32340"/>
                </a:cubicBezTo>
                <a:lnTo>
                  <a:pt x="18932" y="32340"/>
                </a:lnTo>
                <a:cubicBezTo>
                  <a:pt x="18781" y="31928"/>
                  <a:pt x="18564" y="31547"/>
                  <a:pt x="18295" y="31217"/>
                </a:cubicBezTo>
                <a:cubicBezTo>
                  <a:pt x="18511" y="31004"/>
                  <a:pt x="18789" y="30890"/>
                  <a:pt x="19091" y="30890"/>
                </a:cubicBezTo>
                <a:close/>
                <a:moveTo>
                  <a:pt x="34934" y="30890"/>
                </a:moveTo>
                <a:cubicBezTo>
                  <a:pt x="35259" y="30890"/>
                  <a:pt x="35571" y="31033"/>
                  <a:pt x="35788" y="31274"/>
                </a:cubicBezTo>
                <a:cubicBezTo>
                  <a:pt x="35538" y="31596"/>
                  <a:pt x="35334" y="31956"/>
                  <a:pt x="35191" y="32348"/>
                </a:cubicBezTo>
                <a:cubicBezTo>
                  <a:pt x="35093" y="32340"/>
                  <a:pt x="34995" y="32340"/>
                  <a:pt x="34897" y="32340"/>
                </a:cubicBezTo>
                <a:lnTo>
                  <a:pt x="34763" y="32340"/>
                </a:lnTo>
                <a:cubicBezTo>
                  <a:pt x="34607" y="31928"/>
                  <a:pt x="34391" y="31547"/>
                  <a:pt x="34125" y="31217"/>
                </a:cubicBezTo>
                <a:cubicBezTo>
                  <a:pt x="34337" y="31004"/>
                  <a:pt x="34619" y="30890"/>
                  <a:pt x="34917" y="30890"/>
                </a:cubicBezTo>
                <a:cubicBezTo>
                  <a:pt x="34923" y="30890"/>
                  <a:pt x="34928" y="30890"/>
                  <a:pt x="34934" y="30890"/>
                </a:cubicBezTo>
                <a:close/>
                <a:moveTo>
                  <a:pt x="50765" y="30890"/>
                </a:moveTo>
                <a:cubicBezTo>
                  <a:pt x="51090" y="30890"/>
                  <a:pt x="51397" y="31033"/>
                  <a:pt x="51614" y="31274"/>
                </a:cubicBezTo>
                <a:cubicBezTo>
                  <a:pt x="51365" y="31592"/>
                  <a:pt x="51165" y="31956"/>
                  <a:pt x="51022" y="32348"/>
                </a:cubicBezTo>
                <a:cubicBezTo>
                  <a:pt x="50932" y="32340"/>
                  <a:pt x="50842" y="32340"/>
                  <a:pt x="50748" y="32340"/>
                </a:cubicBezTo>
                <a:lnTo>
                  <a:pt x="50589" y="32340"/>
                </a:lnTo>
                <a:cubicBezTo>
                  <a:pt x="50437" y="31928"/>
                  <a:pt x="50222" y="31547"/>
                  <a:pt x="49952" y="31217"/>
                </a:cubicBezTo>
                <a:cubicBezTo>
                  <a:pt x="50168" y="31004"/>
                  <a:pt x="50446" y="30890"/>
                  <a:pt x="50748" y="30890"/>
                </a:cubicBezTo>
                <a:cubicBezTo>
                  <a:pt x="50754" y="30890"/>
                  <a:pt x="50759" y="30890"/>
                  <a:pt x="50765" y="30890"/>
                </a:cubicBezTo>
                <a:close/>
                <a:moveTo>
                  <a:pt x="66591" y="30890"/>
                </a:moveTo>
                <a:cubicBezTo>
                  <a:pt x="66920" y="30890"/>
                  <a:pt x="67227" y="31033"/>
                  <a:pt x="67444" y="31274"/>
                </a:cubicBezTo>
                <a:cubicBezTo>
                  <a:pt x="67195" y="31592"/>
                  <a:pt x="66991" y="31956"/>
                  <a:pt x="66848" y="32348"/>
                </a:cubicBezTo>
                <a:cubicBezTo>
                  <a:pt x="66750" y="32340"/>
                  <a:pt x="66652" y="32340"/>
                  <a:pt x="66554" y="32340"/>
                </a:cubicBezTo>
                <a:lnTo>
                  <a:pt x="66420" y="32340"/>
                </a:lnTo>
                <a:cubicBezTo>
                  <a:pt x="66264" y="31928"/>
                  <a:pt x="66047" y="31547"/>
                  <a:pt x="65783" y="31217"/>
                </a:cubicBezTo>
                <a:cubicBezTo>
                  <a:pt x="65994" y="31004"/>
                  <a:pt x="66277" y="30890"/>
                  <a:pt x="66575" y="30890"/>
                </a:cubicBezTo>
                <a:cubicBezTo>
                  <a:pt x="66580" y="30890"/>
                  <a:pt x="66586" y="30890"/>
                  <a:pt x="66591" y="30890"/>
                </a:cubicBezTo>
                <a:close/>
                <a:moveTo>
                  <a:pt x="82422" y="30890"/>
                </a:moveTo>
                <a:cubicBezTo>
                  <a:pt x="82746" y="30890"/>
                  <a:pt x="83054" y="31033"/>
                  <a:pt x="83271" y="31274"/>
                </a:cubicBezTo>
                <a:cubicBezTo>
                  <a:pt x="83022" y="31592"/>
                  <a:pt x="82822" y="31956"/>
                  <a:pt x="82679" y="32348"/>
                </a:cubicBezTo>
                <a:cubicBezTo>
                  <a:pt x="82589" y="32340"/>
                  <a:pt x="82499" y="32340"/>
                  <a:pt x="82405" y="32340"/>
                </a:cubicBezTo>
                <a:lnTo>
                  <a:pt x="82246" y="32340"/>
                </a:lnTo>
                <a:cubicBezTo>
                  <a:pt x="82095" y="31928"/>
                  <a:pt x="81878" y="31547"/>
                  <a:pt x="81608" y="31217"/>
                </a:cubicBezTo>
                <a:cubicBezTo>
                  <a:pt x="81825" y="31004"/>
                  <a:pt x="82103" y="30890"/>
                  <a:pt x="82405" y="30890"/>
                </a:cubicBezTo>
                <a:cubicBezTo>
                  <a:pt x="82411" y="30890"/>
                  <a:pt x="82416" y="30890"/>
                  <a:pt x="82422" y="30890"/>
                </a:cubicBezTo>
                <a:close/>
                <a:moveTo>
                  <a:pt x="11179" y="29596"/>
                </a:moveTo>
                <a:cubicBezTo>
                  <a:pt x="11882" y="29596"/>
                  <a:pt x="12544" y="29898"/>
                  <a:pt x="13009" y="30425"/>
                </a:cubicBezTo>
                <a:cubicBezTo>
                  <a:pt x="12331" y="30882"/>
                  <a:pt x="11797" y="31547"/>
                  <a:pt x="11503" y="32352"/>
                </a:cubicBezTo>
                <a:cubicBezTo>
                  <a:pt x="11388" y="32344"/>
                  <a:pt x="11273" y="32340"/>
                  <a:pt x="11160" y="32340"/>
                </a:cubicBezTo>
                <a:cubicBezTo>
                  <a:pt x="11094" y="32340"/>
                  <a:pt x="11028" y="32340"/>
                  <a:pt x="10964" y="32344"/>
                </a:cubicBezTo>
                <a:cubicBezTo>
                  <a:pt x="10817" y="31935"/>
                  <a:pt x="10604" y="31564"/>
                  <a:pt x="10342" y="31237"/>
                </a:cubicBezTo>
                <a:lnTo>
                  <a:pt x="10342" y="31237"/>
                </a:lnTo>
                <a:lnTo>
                  <a:pt x="10346" y="31241"/>
                </a:lnTo>
                <a:cubicBezTo>
                  <a:pt x="10567" y="31017"/>
                  <a:pt x="10857" y="30890"/>
                  <a:pt x="11172" y="30890"/>
                </a:cubicBezTo>
                <a:cubicBezTo>
                  <a:pt x="11177" y="30890"/>
                  <a:pt x="11183" y="30890"/>
                  <a:pt x="11188" y="30890"/>
                </a:cubicBezTo>
                <a:cubicBezTo>
                  <a:pt x="11521" y="30890"/>
                  <a:pt x="11841" y="31037"/>
                  <a:pt x="12058" y="31294"/>
                </a:cubicBezTo>
                <a:lnTo>
                  <a:pt x="12111" y="31249"/>
                </a:lnTo>
                <a:cubicBezTo>
                  <a:pt x="11878" y="30976"/>
                  <a:pt x="11539" y="30817"/>
                  <a:pt x="11179" y="30817"/>
                </a:cubicBezTo>
                <a:lnTo>
                  <a:pt x="11172" y="30817"/>
                </a:lnTo>
                <a:cubicBezTo>
                  <a:pt x="10841" y="30821"/>
                  <a:pt x="10534" y="30951"/>
                  <a:pt x="10306" y="31188"/>
                </a:cubicBezTo>
                <a:cubicBezTo>
                  <a:pt x="10191" y="31049"/>
                  <a:pt x="10069" y="30919"/>
                  <a:pt x="9938" y="30800"/>
                </a:cubicBezTo>
                <a:cubicBezTo>
                  <a:pt x="10265" y="30469"/>
                  <a:pt x="10702" y="30290"/>
                  <a:pt x="11168" y="30286"/>
                </a:cubicBezTo>
                <a:lnTo>
                  <a:pt x="11179" y="30286"/>
                </a:lnTo>
                <a:cubicBezTo>
                  <a:pt x="11666" y="30286"/>
                  <a:pt x="12135" y="30490"/>
                  <a:pt x="12470" y="30849"/>
                </a:cubicBezTo>
                <a:lnTo>
                  <a:pt x="12519" y="30804"/>
                </a:lnTo>
                <a:cubicBezTo>
                  <a:pt x="12176" y="30429"/>
                  <a:pt x="11686" y="30216"/>
                  <a:pt x="11179" y="30216"/>
                </a:cubicBezTo>
                <a:lnTo>
                  <a:pt x="11168" y="30216"/>
                </a:lnTo>
                <a:cubicBezTo>
                  <a:pt x="10681" y="30220"/>
                  <a:pt x="10229" y="30408"/>
                  <a:pt x="9885" y="30751"/>
                </a:cubicBezTo>
                <a:cubicBezTo>
                  <a:pt x="9730" y="30612"/>
                  <a:pt x="9567" y="30486"/>
                  <a:pt x="9390" y="30376"/>
                </a:cubicBezTo>
                <a:cubicBezTo>
                  <a:pt x="9848" y="29886"/>
                  <a:pt x="10493" y="29600"/>
                  <a:pt x="11164" y="29596"/>
                </a:cubicBezTo>
                <a:close/>
                <a:moveTo>
                  <a:pt x="27006" y="29596"/>
                </a:moveTo>
                <a:cubicBezTo>
                  <a:pt x="27709" y="29596"/>
                  <a:pt x="28374" y="29898"/>
                  <a:pt x="28836" y="30425"/>
                </a:cubicBezTo>
                <a:cubicBezTo>
                  <a:pt x="28158" y="30882"/>
                  <a:pt x="27623" y="31547"/>
                  <a:pt x="27333" y="32352"/>
                </a:cubicBezTo>
                <a:cubicBezTo>
                  <a:pt x="27219" y="32344"/>
                  <a:pt x="27104" y="32340"/>
                  <a:pt x="26985" y="32340"/>
                </a:cubicBezTo>
                <a:cubicBezTo>
                  <a:pt x="26921" y="32340"/>
                  <a:pt x="26855" y="32340"/>
                  <a:pt x="26789" y="32344"/>
                </a:cubicBezTo>
                <a:cubicBezTo>
                  <a:pt x="26642" y="31935"/>
                  <a:pt x="26435" y="31564"/>
                  <a:pt x="26173" y="31237"/>
                </a:cubicBezTo>
                <a:lnTo>
                  <a:pt x="26173" y="31237"/>
                </a:lnTo>
                <a:lnTo>
                  <a:pt x="26177" y="31241"/>
                </a:lnTo>
                <a:cubicBezTo>
                  <a:pt x="26393" y="31017"/>
                  <a:pt x="26688" y="30890"/>
                  <a:pt x="26998" y="30890"/>
                </a:cubicBezTo>
                <a:cubicBezTo>
                  <a:pt x="27004" y="30890"/>
                  <a:pt x="27009" y="30890"/>
                  <a:pt x="27015" y="30890"/>
                </a:cubicBezTo>
                <a:cubicBezTo>
                  <a:pt x="27352" y="30890"/>
                  <a:pt x="27667" y="31037"/>
                  <a:pt x="27884" y="31294"/>
                </a:cubicBezTo>
                <a:lnTo>
                  <a:pt x="27937" y="31249"/>
                </a:lnTo>
                <a:cubicBezTo>
                  <a:pt x="27705" y="30976"/>
                  <a:pt x="27366" y="30817"/>
                  <a:pt x="27006" y="30817"/>
                </a:cubicBezTo>
                <a:lnTo>
                  <a:pt x="26998" y="30817"/>
                </a:lnTo>
                <a:cubicBezTo>
                  <a:pt x="26672" y="30821"/>
                  <a:pt x="26361" y="30951"/>
                  <a:pt x="26133" y="31188"/>
                </a:cubicBezTo>
                <a:cubicBezTo>
                  <a:pt x="26018" y="31049"/>
                  <a:pt x="25895" y="30919"/>
                  <a:pt x="25765" y="30800"/>
                </a:cubicBezTo>
                <a:cubicBezTo>
                  <a:pt x="26095" y="30469"/>
                  <a:pt x="26533" y="30290"/>
                  <a:pt x="26994" y="30286"/>
                </a:cubicBezTo>
                <a:lnTo>
                  <a:pt x="27006" y="30286"/>
                </a:lnTo>
                <a:cubicBezTo>
                  <a:pt x="27496" y="30286"/>
                  <a:pt x="27966" y="30490"/>
                  <a:pt x="28297" y="30849"/>
                </a:cubicBezTo>
                <a:lnTo>
                  <a:pt x="28350" y="30804"/>
                </a:lnTo>
                <a:cubicBezTo>
                  <a:pt x="28003" y="30429"/>
                  <a:pt x="27517" y="30216"/>
                  <a:pt x="27006" y="30216"/>
                </a:cubicBezTo>
                <a:lnTo>
                  <a:pt x="26994" y="30216"/>
                </a:lnTo>
                <a:cubicBezTo>
                  <a:pt x="26512" y="30220"/>
                  <a:pt x="26054" y="30408"/>
                  <a:pt x="25716" y="30751"/>
                </a:cubicBezTo>
                <a:cubicBezTo>
                  <a:pt x="25560" y="30612"/>
                  <a:pt x="25393" y="30486"/>
                  <a:pt x="25221" y="30376"/>
                </a:cubicBezTo>
                <a:cubicBezTo>
                  <a:pt x="25675" y="29886"/>
                  <a:pt x="26320" y="29600"/>
                  <a:pt x="26990" y="29596"/>
                </a:cubicBezTo>
                <a:close/>
                <a:moveTo>
                  <a:pt x="42837" y="29596"/>
                </a:moveTo>
                <a:cubicBezTo>
                  <a:pt x="43540" y="29596"/>
                  <a:pt x="44201" y="29898"/>
                  <a:pt x="44667" y="30425"/>
                </a:cubicBezTo>
                <a:cubicBezTo>
                  <a:pt x="43988" y="30882"/>
                  <a:pt x="43453" y="31547"/>
                  <a:pt x="43159" y="32352"/>
                </a:cubicBezTo>
                <a:cubicBezTo>
                  <a:pt x="43045" y="32344"/>
                  <a:pt x="42931" y="32340"/>
                  <a:pt x="42816" y="32340"/>
                </a:cubicBezTo>
                <a:cubicBezTo>
                  <a:pt x="42751" y="32340"/>
                  <a:pt x="42686" y="32340"/>
                  <a:pt x="42620" y="32344"/>
                </a:cubicBezTo>
                <a:cubicBezTo>
                  <a:pt x="42473" y="31935"/>
                  <a:pt x="42261" y="31564"/>
                  <a:pt x="42000" y="31237"/>
                </a:cubicBezTo>
                <a:lnTo>
                  <a:pt x="42000" y="31237"/>
                </a:lnTo>
                <a:lnTo>
                  <a:pt x="42004" y="31241"/>
                </a:lnTo>
                <a:cubicBezTo>
                  <a:pt x="42224" y="31017"/>
                  <a:pt x="42514" y="30890"/>
                  <a:pt x="42829" y="30890"/>
                </a:cubicBezTo>
                <a:lnTo>
                  <a:pt x="42837" y="30890"/>
                </a:lnTo>
                <a:cubicBezTo>
                  <a:pt x="43176" y="30890"/>
                  <a:pt x="43494" y="31038"/>
                  <a:pt x="43715" y="31294"/>
                </a:cubicBezTo>
                <a:lnTo>
                  <a:pt x="43768" y="31249"/>
                </a:lnTo>
                <a:cubicBezTo>
                  <a:pt x="43536" y="30976"/>
                  <a:pt x="43196" y="30817"/>
                  <a:pt x="42837" y="30817"/>
                </a:cubicBezTo>
                <a:lnTo>
                  <a:pt x="42829" y="30817"/>
                </a:lnTo>
                <a:cubicBezTo>
                  <a:pt x="42498" y="30821"/>
                  <a:pt x="42192" y="30951"/>
                  <a:pt x="41963" y="31188"/>
                </a:cubicBezTo>
                <a:cubicBezTo>
                  <a:pt x="41849" y="31049"/>
                  <a:pt x="41726" y="30919"/>
                  <a:pt x="41596" y="30800"/>
                </a:cubicBezTo>
                <a:cubicBezTo>
                  <a:pt x="41922" y="30469"/>
                  <a:pt x="42359" y="30290"/>
                  <a:pt x="42825" y="30286"/>
                </a:cubicBezTo>
                <a:lnTo>
                  <a:pt x="42837" y="30286"/>
                </a:lnTo>
                <a:cubicBezTo>
                  <a:pt x="43323" y="30286"/>
                  <a:pt x="43792" y="30490"/>
                  <a:pt x="44128" y="30849"/>
                </a:cubicBezTo>
                <a:lnTo>
                  <a:pt x="44177" y="30804"/>
                </a:lnTo>
                <a:cubicBezTo>
                  <a:pt x="43834" y="30429"/>
                  <a:pt x="43343" y="30216"/>
                  <a:pt x="42837" y="30216"/>
                </a:cubicBezTo>
                <a:lnTo>
                  <a:pt x="42825" y="30216"/>
                </a:lnTo>
                <a:cubicBezTo>
                  <a:pt x="42339" y="30220"/>
                  <a:pt x="41885" y="30408"/>
                  <a:pt x="41542" y="30751"/>
                </a:cubicBezTo>
                <a:cubicBezTo>
                  <a:pt x="41387" y="30612"/>
                  <a:pt x="41223" y="30486"/>
                  <a:pt x="41048" y="30376"/>
                </a:cubicBezTo>
                <a:cubicBezTo>
                  <a:pt x="41506" y="29886"/>
                  <a:pt x="42151" y="29600"/>
                  <a:pt x="42821" y="29596"/>
                </a:cubicBezTo>
                <a:close/>
                <a:moveTo>
                  <a:pt x="58663" y="29596"/>
                </a:moveTo>
                <a:cubicBezTo>
                  <a:pt x="59366" y="29596"/>
                  <a:pt x="60032" y="29898"/>
                  <a:pt x="60493" y="30425"/>
                </a:cubicBezTo>
                <a:cubicBezTo>
                  <a:pt x="59815" y="30882"/>
                  <a:pt x="59280" y="31547"/>
                  <a:pt x="58990" y="32352"/>
                </a:cubicBezTo>
                <a:cubicBezTo>
                  <a:pt x="58884" y="32344"/>
                  <a:pt x="58778" y="32340"/>
                  <a:pt x="58671" y="32340"/>
                </a:cubicBezTo>
                <a:lnTo>
                  <a:pt x="58643" y="32340"/>
                </a:lnTo>
                <a:cubicBezTo>
                  <a:pt x="58578" y="32340"/>
                  <a:pt x="58512" y="32340"/>
                  <a:pt x="58451" y="32344"/>
                </a:cubicBezTo>
                <a:cubicBezTo>
                  <a:pt x="58300" y="31935"/>
                  <a:pt x="58092" y="31564"/>
                  <a:pt x="57830" y="31237"/>
                </a:cubicBezTo>
                <a:lnTo>
                  <a:pt x="57830" y="31237"/>
                </a:lnTo>
                <a:lnTo>
                  <a:pt x="57834" y="31241"/>
                </a:lnTo>
                <a:cubicBezTo>
                  <a:pt x="58051" y="31017"/>
                  <a:pt x="58345" y="30890"/>
                  <a:pt x="58656" y="30890"/>
                </a:cubicBezTo>
                <a:cubicBezTo>
                  <a:pt x="58661" y="30890"/>
                  <a:pt x="58667" y="30890"/>
                  <a:pt x="58672" y="30890"/>
                </a:cubicBezTo>
                <a:cubicBezTo>
                  <a:pt x="59009" y="30890"/>
                  <a:pt x="59325" y="31037"/>
                  <a:pt x="59542" y="31294"/>
                </a:cubicBezTo>
                <a:lnTo>
                  <a:pt x="59595" y="31249"/>
                </a:lnTo>
                <a:cubicBezTo>
                  <a:pt x="59362" y="30976"/>
                  <a:pt x="59023" y="30817"/>
                  <a:pt x="58663" y="30817"/>
                </a:cubicBezTo>
                <a:lnTo>
                  <a:pt x="58656" y="30817"/>
                </a:lnTo>
                <a:cubicBezTo>
                  <a:pt x="58328" y="30821"/>
                  <a:pt x="58018" y="30951"/>
                  <a:pt x="57789" y="31188"/>
                </a:cubicBezTo>
                <a:cubicBezTo>
                  <a:pt x="57675" y="31049"/>
                  <a:pt x="57553" y="30919"/>
                  <a:pt x="57421" y="30800"/>
                </a:cubicBezTo>
                <a:cubicBezTo>
                  <a:pt x="57753" y="30469"/>
                  <a:pt x="58190" y="30290"/>
                  <a:pt x="58656" y="30286"/>
                </a:cubicBezTo>
                <a:cubicBezTo>
                  <a:pt x="58660" y="30286"/>
                  <a:pt x="58665" y="30286"/>
                  <a:pt x="58669" y="30286"/>
                </a:cubicBezTo>
                <a:cubicBezTo>
                  <a:pt x="59154" y="30286"/>
                  <a:pt x="59622" y="30493"/>
                  <a:pt x="59954" y="30849"/>
                </a:cubicBezTo>
                <a:lnTo>
                  <a:pt x="60007" y="30804"/>
                </a:lnTo>
                <a:cubicBezTo>
                  <a:pt x="59660" y="30429"/>
                  <a:pt x="59174" y="30216"/>
                  <a:pt x="58663" y="30216"/>
                </a:cubicBezTo>
                <a:lnTo>
                  <a:pt x="58652" y="30216"/>
                </a:lnTo>
                <a:cubicBezTo>
                  <a:pt x="58169" y="30220"/>
                  <a:pt x="57712" y="30408"/>
                  <a:pt x="57372" y="30751"/>
                </a:cubicBezTo>
                <a:cubicBezTo>
                  <a:pt x="57218" y="30612"/>
                  <a:pt x="57050" y="30486"/>
                  <a:pt x="56878" y="30376"/>
                </a:cubicBezTo>
                <a:cubicBezTo>
                  <a:pt x="57332" y="29886"/>
                  <a:pt x="57977" y="29600"/>
                  <a:pt x="58647" y="29596"/>
                </a:cubicBezTo>
                <a:close/>
                <a:moveTo>
                  <a:pt x="74494" y="29596"/>
                </a:moveTo>
                <a:cubicBezTo>
                  <a:pt x="75197" y="29596"/>
                  <a:pt x="75858" y="29898"/>
                  <a:pt x="76324" y="30425"/>
                </a:cubicBezTo>
                <a:cubicBezTo>
                  <a:pt x="75646" y="30882"/>
                  <a:pt x="75111" y="31547"/>
                  <a:pt x="74816" y="32352"/>
                </a:cubicBezTo>
                <a:cubicBezTo>
                  <a:pt x="74715" y="32344"/>
                  <a:pt x="74605" y="32340"/>
                  <a:pt x="74498" y="32340"/>
                </a:cubicBezTo>
                <a:lnTo>
                  <a:pt x="74473" y="32340"/>
                </a:lnTo>
                <a:cubicBezTo>
                  <a:pt x="74409" y="32340"/>
                  <a:pt x="74343" y="32340"/>
                  <a:pt x="74277" y="32344"/>
                </a:cubicBezTo>
                <a:cubicBezTo>
                  <a:pt x="74130" y="31935"/>
                  <a:pt x="73919" y="31564"/>
                  <a:pt x="73657" y="31237"/>
                </a:cubicBezTo>
                <a:lnTo>
                  <a:pt x="73657" y="31237"/>
                </a:lnTo>
                <a:lnTo>
                  <a:pt x="73661" y="31241"/>
                </a:lnTo>
                <a:cubicBezTo>
                  <a:pt x="73881" y="31017"/>
                  <a:pt x="74172" y="30890"/>
                  <a:pt x="74486" y="30890"/>
                </a:cubicBezTo>
                <a:cubicBezTo>
                  <a:pt x="74492" y="30890"/>
                  <a:pt x="74497" y="30890"/>
                  <a:pt x="74503" y="30890"/>
                </a:cubicBezTo>
                <a:cubicBezTo>
                  <a:pt x="74840" y="30890"/>
                  <a:pt x="75155" y="31037"/>
                  <a:pt x="75372" y="31294"/>
                </a:cubicBezTo>
                <a:lnTo>
                  <a:pt x="75425" y="31249"/>
                </a:lnTo>
                <a:cubicBezTo>
                  <a:pt x="75193" y="30976"/>
                  <a:pt x="74854" y="30817"/>
                  <a:pt x="74494" y="30817"/>
                </a:cubicBezTo>
                <a:lnTo>
                  <a:pt x="74486" y="30817"/>
                </a:lnTo>
                <a:cubicBezTo>
                  <a:pt x="74155" y="30821"/>
                  <a:pt x="73849" y="30951"/>
                  <a:pt x="73620" y="31188"/>
                </a:cubicBezTo>
                <a:cubicBezTo>
                  <a:pt x="73506" y="31049"/>
                  <a:pt x="73383" y="30919"/>
                  <a:pt x="73252" y="30800"/>
                </a:cubicBezTo>
                <a:cubicBezTo>
                  <a:pt x="73579" y="30469"/>
                  <a:pt x="74017" y="30290"/>
                  <a:pt x="74482" y="30286"/>
                </a:cubicBezTo>
                <a:cubicBezTo>
                  <a:pt x="74487" y="30286"/>
                  <a:pt x="74491" y="30286"/>
                  <a:pt x="74496" y="30286"/>
                </a:cubicBezTo>
                <a:cubicBezTo>
                  <a:pt x="74985" y="30286"/>
                  <a:pt x="75453" y="30493"/>
                  <a:pt x="75785" y="30849"/>
                </a:cubicBezTo>
                <a:lnTo>
                  <a:pt x="75834" y="30804"/>
                </a:lnTo>
                <a:cubicBezTo>
                  <a:pt x="75491" y="30429"/>
                  <a:pt x="75001" y="30216"/>
                  <a:pt x="74494" y="30216"/>
                </a:cubicBezTo>
                <a:lnTo>
                  <a:pt x="74482" y="30216"/>
                </a:lnTo>
                <a:cubicBezTo>
                  <a:pt x="73996" y="30220"/>
                  <a:pt x="73542" y="30408"/>
                  <a:pt x="73199" y="30751"/>
                </a:cubicBezTo>
                <a:cubicBezTo>
                  <a:pt x="73044" y="30612"/>
                  <a:pt x="72881" y="30486"/>
                  <a:pt x="72705" y="30376"/>
                </a:cubicBezTo>
                <a:cubicBezTo>
                  <a:pt x="73163" y="29886"/>
                  <a:pt x="73808" y="29600"/>
                  <a:pt x="74477" y="29596"/>
                </a:cubicBezTo>
                <a:close/>
                <a:moveTo>
                  <a:pt x="90321" y="29596"/>
                </a:moveTo>
                <a:cubicBezTo>
                  <a:pt x="91024" y="29596"/>
                  <a:pt x="91689" y="29898"/>
                  <a:pt x="92151" y="30425"/>
                </a:cubicBezTo>
                <a:cubicBezTo>
                  <a:pt x="91472" y="30882"/>
                  <a:pt x="90937" y="31547"/>
                  <a:pt x="90647" y="32352"/>
                </a:cubicBezTo>
                <a:cubicBezTo>
                  <a:pt x="90541" y="32344"/>
                  <a:pt x="90435" y="32340"/>
                  <a:pt x="90329" y="32340"/>
                </a:cubicBezTo>
                <a:lnTo>
                  <a:pt x="90300" y="32340"/>
                </a:lnTo>
                <a:cubicBezTo>
                  <a:pt x="90234" y="32340"/>
                  <a:pt x="90170" y="32340"/>
                  <a:pt x="90108" y="32344"/>
                </a:cubicBezTo>
                <a:cubicBezTo>
                  <a:pt x="89957" y="31935"/>
                  <a:pt x="89749" y="31564"/>
                  <a:pt x="89488" y="31237"/>
                </a:cubicBezTo>
                <a:lnTo>
                  <a:pt x="89488" y="31237"/>
                </a:lnTo>
                <a:lnTo>
                  <a:pt x="89491" y="31241"/>
                </a:lnTo>
                <a:cubicBezTo>
                  <a:pt x="89708" y="31017"/>
                  <a:pt x="90002" y="30890"/>
                  <a:pt x="90313" y="30890"/>
                </a:cubicBezTo>
                <a:cubicBezTo>
                  <a:pt x="90318" y="30890"/>
                  <a:pt x="90324" y="30890"/>
                  <a:pt x="90329" y="30890"/>
                </a:cubicBezTo>
                <a:cubicBezTo>
                  <a:pt x="90666" y="30890"/>
                  <a:pt x="90982" y="31037"/>
                  <a:pt x="91199" y="31294"/>
                </a:cubicBezTo>
                <a:lnTo>
                  <a:pt x="91252" y="31249"/>
                </a:lnTo>
                <a:cubicBezTo>
                  <a:pt x="91019" y="30976"/>
                  <a:pt x="90680" y="30817"/>
                  <a:pt x="90321" y="30817"/>
                </a:cubicBezTo>
                <a:lnTo>
                  <a:pt x="90313" y="30817"/>
                </a:lnTo>
                <a:cubicBezTo>
                  <a:pt x="89985" y="30821"/>
                  <a:pt x="89676" y="30951"/>
                  <a:pt x="89446" y="31188"/>
                </a:cubicBezTo>
                <a:cubicBezTo>
                  <a:pt x="89333" y="31049"/>
                  <a:pt x="89210" y="30919"/>
                  <a:pt x="89079" y="30800"/>
                </a:cubicBezTo>
                <a:cubicBezTo>
                  <a:pt x="89410" y="30469"/>
                  <a:pt x="89847" y="30290"/>
                  <a:pt x="90313" y="30286"/>
                </a:cubicBezTo>
                <a:lnTo>
                  <a:pt x="90321" y="30286"/>
                </a:lnTo>
                <a:cubicBezTo>
                  <a:pt x="90811" y="30286"/>
                  <a:pt x="91280" y="30490"/>
                  <a:pt x="91612" y="30849"/>
                </a:cubicBezTo>
                <a:lnTo>
                  <a:pt x="91665" y="30804"/>
                </a:lnTo>
                <a:cubicBezTo>
                  <a:pt x="91318" y="30429"/>
                  <a:pt x="90831" y="30216"/>
                  <a:pt x="90321" y="30216"/>
                </a:cubicBezTo>
                <a:lnTo>
                  <a:pt x="90308" y="30216"/>
                </a:lnTo>
                <a:cubicBezTo>
                  <a:pt x="89827" y="30220"/>
                  <a:pt x="89369" y="30408"/>
                  <a:pt x="89030" y="30751"/>
                </a:cubicBezTo>
                <a:cubicBezTo>
                  <a:pt x="88875" y="30612"/>
                  <a:pt x="88707" y="30486"/>
                  <a:pt x="88536" y="30376"/>
                </a:cubicBezTo>
                <a:cubicBezTo>
                  <a:pt x="88990" y="29886"/>
                  <a:pt x="89635" y="29600"/>
                  <a:pt x="90304" y="29596"/>
                </a:cubicBezTo>
                <a:close/>
                <a:moveTo>
                  <a:pt x="7251" y="29816"/>
                </a:moveTo>
                <a:cubicBezTo>
                  <a:pt x="8876" y="29816"/>
                  <a:pt x="10327" y="30829"/>
                  <a:pt x="10890" y="32348"/>
                </a:cubicBezTo>
                <a:cubicBezTo>
                  <a:pt x="10670" y="32365"/>
                  <a:pt x="10457" y="32401"/>
                  <a:pt x="10244" y="32450"/>
                </a:cubicBezTo>
                <a:cubicBezTo>
                  <a:pt x="9746" y="31253"/>
                  <a:pt x="8553" y="30453"/>
                  <a:pt x="7251" y="30453"/>
                </a:cubicBezTo>
                <a:lnTo>
                  <a:pt x="7230" y="30453"/>
                </a:lnTo>
                <a:cubicBezTo>
                  <a:pt x="5911" y="30461"/>
                  <a:pt x="4751" y="31249"/>
                  <a:pt x="4253" y="32463"/>
                </a:cubicBezTo>
                <a:cubicBezTo>
                  <a:pt x="4040" y="32410"/>
                  <a:pt x="3828" y="32373"/>
                  <a:pt x="3607" y="32352"/>
                </a:cubicBezTo>
                <a:cubicBezTo>
                  <a:pt x="4167" y="30845"/>
                  <a:pt x="5613" y="29824"/>
                  <a:pt x="7226" y="29816"/>
                </a:cubicBezTo>
                <a:close/>
                <a:moveTo>
                  <a:pt x="23083" y="29816"/>
                </a:moveTo>
                <a:cubicBezTo>
                  <a:pt x="24709" y="29816"/>
                  <a:pt x="26156" y="30830"/>
                  <a:pt x="26721" y="32348"/>
                </a:cubicBezTo>
                <a:cubicBezTo>
                  <a:pt x="26500" y="32365"/>
                  <a:pt x="26284" y="32401"/>
                  <a:pt x="26075" y="32450"/>
                </a:cubicBezTo>
                <a:cubicBezTo>
                  <a:pt x="25573" y="31253"/>
                  <a:pt x="24380" y="30453"/>
                  <a:pt x="23077" y="30453"/>
                </a:cubicBezTo>
                <a:lnTo>
                  <a:pt x="23057" y="30453"/>
                </a:lnTo>
                <a:cubicBezTo>
                  <a:pt x="21741" y="30461"/>
                  <a:pt x="20578" y="31249"/>
                  <a:pt x="20080" y="32463"/>
                </a:cubicBezTo>
                <a:cubicBezTo>
                  <a:pt x="19871" y="32410"/>
                  <a:pt x="19654" y="32373"/>
                  <a:pt x="19438" y="32352"/>
                </a:cubicBezTo>
                <a:cubicBezTo>
                  <a:pt x="19994" y="30845"/>
                  <a:pt x="21443" y="29824"/>
                  <a:pt x="23053" y="29816"/>
                </a:cubicBezTo>
                <a:cubicBezTo>
                  <a:pt x="23063" y="29816"/>
                  <a:pt x="23073" y="29816"/>
                  <a:pt x="23083" y="29816"/>
                </a:cubicBezTo>
                <a:close/>
                <a:moveTo>
                  <a:pt x="54735" y="29816"/>
                </a:moveTo>
                <a:cubicBezTo>
                  <a:pt x="56364" y="29816"/>
                  <a:pt x="57814" y="30829"/>
                  <a:pt x="58377" y="32348"/>
                </a:cubicBezTo>
                <a:cubicBezTo>
                  <a:pt x="58157" y="32365"/>
                  <a:pt x="57941" y="32401"/>
                  <a:pt x="57732" y="32450"/>
                </a:cubicBezTo>
                <a:cubicBezTo>
                  <a:pt x="57233" y="31252"/>
                  <a:pt x="56038" y="30453"/>
                  <a:pt x="54736" y="30453"/>
                </a:cubicBezTo>
                <a:cubicBezTo>
                  <a:pt x="54728" y="30453"/>
                  <a:pt x="54721" y="30453"/>
                  <a:pt x="54714" y="30453"/>
                </a:cubicBezTo>
                <a:cubicBezTo>
                  <a:pt x="53399" y="30461"/>
                  <a:pt x="52235" y="31249"/>
                  <a:pt x="51736" y="32463"/>
                </a:cubicBezTo>
                <a:cubicBezTo>
                  <a:pt x="51528" y="32410"/>
                  <a:pt x="51312" y="32373"/>
                  <a:pt x="51095" y="32352"/>
                </a:cubicBezTo>
                <a:cubicBezTo>
                  <a:pt x="51651" y="30845"/>
                  <a:pt x="53101" y="29824"/>
                  <a:pt x="54710" y="29816"/>
                </a:cubicBezTo>
                <a:close/>
                <a:moveTo>
                  <a:pt x="70565" y="29816"/>
                </a:moveTo>
                <a:cubicBezTo>
                  <a:pt x="72190" y="29816"/>
                  <a:pt x="73644" y="30829"/>
                  <a:pt x="74204" y="32348"/>
                </a:cubicBezTo>
                <a:cubicBezTo>
                  <a:pt x="73987" y="32365"/>
                  <a:pt x="73772" y="32401"/>
                  <a:pt x="73559" y="32450"/>
                </a:cubicBezTo>
                <a:cubicBezTo>
                  <a:pt x="73061" y="31253"/>
                  <a:pt x="71868" y="30453"/>
                  <a:pt x="70565" y="30453"/>
                </a:cubicBezTo>
                <a:lnTo>
                  <a:pt x="70545" y="30453"/>
                </a:lnTo>
                <a:cubicBezTo>
                  <a:pt x="69225" y="30461"/>
                  <a:pt x="68066" y="31249"/>
                  <a:pt x="67567" y="32463"/>
                </a:cubicBezTo>
                <a:cubicBezTo>
                  <a:pt x="67355" y="32410"/>
                  <a:pt x="67142" y="32373"/>
                  <a:pt x="66922" y="32352"/>
                </a:cubicBezTo>
                <a:cubicBezTo>
                  <a:pt x="67481" y="30845"/>
                  <a:pt x="68927" y="29824"/>
                  <a:pt x="70541" y="29816"/>
                </a:cubicBezTo>
                <a:close/>
                <a:moveTo>
                  <a:pt x="86396" y="29816"/>
                </a:moveTo>
                <a:cubicBezTo>
                  <a:pt x="88021" y="29816"/>
                  <a:pt x="89471" y="30829"/>
                  <a:pt x="90034" y="32348"/>
                </a:cubicBezTo>
                <a:cubicBezTo>
                  <a:pt x="89814" y="32365"/>
                  <a:pt x="89597" y="32401"/>
                  <a:pt x="89389" y="32450"/>
                </a:cubicBezTo>
                <a:cubicBezTo>
                  <a:pt x="88887" y="31253"/>
                  <a:pt x="87695" y="30453"/>
                  <a:pt x="86392" y="30453"/>
                </a:cubicBezTo>
                <a:lnTo>
                  <a:pt x="86371" y="30453"/>
                </a:lnTo>
                <a:cubicBezTo>
                  <a:pt x="85056" y="30461"/>
                  <a:pt x="83892" y="31249"/>
                  <a:pt x="83393" y="32463"/>
                </a:cubicBezTo>
                <a:cubicBezTo>
                  <a:pt x="83186" y="32410"/>
                  <a:pt x="82969" y="32373"/>
                  <a:pt x="82752" y="32352"/>
                </a:cubicBezTo>
                <a:cubicBezTo>
                  <a:pt x="83308" y="30845"/>
                  <a:pt x="84758" y="29824"/>
                  <a:pt x="86371" y="29816"/>
                </a:cubicBezTo>
                <a:close/>
                <a:moveTo>
                  <a:pt x="38914" y="29816"/>
                </a:moveTo>
                <a:cubicBezTo>
                  <a:pt x="40539" y="29816"/>
                  <a:pt x="41986" y="30830"/>
                  <a:pt x="42547" y="32348"/>
                </a:cubicBezTo>
                <a:cubicBezTo>
                  <a:pt x="42326" y="32365"/>
                  <a:pt x="42114" y="32401"/>
                  <a:pt x="41902" y="32450"/>
                </a:cubicBezTo>
                <a:cubicBezTo>
                  <a:pt x="41404" y="31253"/>
                  <a:pt x="40211" y="30453"/>
                  <a:pt x="38908" y="30453"/>
                </a:cubicBezTo>
                <a:lnTo>
                  <a:pt x="38887" y="30453"/>
                </a:lnTo>
                <a:cubicBezTo>
                  <a:pt x="37568" y="30461"/>
                  <a:pt x="36408" y="31249"/>
                  <a:pt x="35910" y="32467"/>
                </a:cubicBezTo>
                <a:cubicBezTo>
                  <a:pt x="35698" y="32410"/>
                  <a:pt x="35485" y="32373"/>
                  <a:pt x="35264" y="32352"/>
                </a:cubicBezTo>
                <a:cubicBezTo>
                  <a:pt x="35824" y="30845"/>
                  <a:pt x="37270" y="29824"/>
                  <a:pt x="38883" y="29816"/>
                </a:cubicBezTo>
                <a:cubicBezTo>
                  <a:pt x="38894" y="29816"/>
                  <a:pt x="38904" y="29816"/>
                  <a:pt x="38914" y="29816"/>
                </a:cubicBezTo>
                <a:close/>
                <a:moveTo>
                  <a:pt x="7251" y="30523"/>
                </a:moveTo>
                <a:cubicBezTo>
                  <a:pt x="8521" y="30523"/>
                  <a:pt x="9685" y="31302"/>
                  <a:pt x="10175" y="32471"/>
                </a:cubicBezTo>
                <a:cubicBezTo>
                  <a:pt x="9963" y="32527"/>
                  <a:pt x="9754" y="32601"/>
                  <a:pt x="9554" y="32691"/>
                </a:cubicBezTo>
                <a:cubicBezTo>
                  <a:pt x="9154" y="31773"/>
                  <a:pt x="8259" y="31185"/>
                  <a:pt x="7251" y="31185"/>
                </a:cubicBezTo>
                <a:lnTo>
                  <a:pt x="7234" y="31185"/>
                </a:lnTo>
                <a:cubicBezTo>
                  <a:pt x="6229" y="31188"/>
                  <a:pt x="5331" y="31788"/>
                  <a:pt x="4939" y="32712"/>
                </a:cubicBezTo>
                <a:cubicBezTo>
                  <a:pt x="4739" y="32618"/>
                  <a:pt x="4531" y="32540"/>
                  <a:pt x="4318" y="32483"/>
                </a:cubicBezTo>
                <a:cubicBezTo>
                  <a:pt x="4808" y="31298"/>
                  <a:pt x="5944" y="30531"/>
                  <a:pt x="7230" y="30523"/>
                </a:cubicBezTo>
                <a:close/>
                <a:moveTo>
                  <a:pt x="23077" y="30523"/>
                </a:moveTo>
                <a:cubicBezTo>
                  <a:pt x="24352" y="30523"/>
                  <a:pt x="25515" y="31302"/>
                  <a:pt x="26005" y="32471"/>
                </a:cubicBezTo>
                <a:cubicBezTo>
                  <a:pt x="25790" y="32527"/>
                  <a:pt x="25581" y="32601"/>
                  <a:pt x="25381" y="32691"/>
                </a:cubicBezTo>
                <a:cubicBezTo>
                  <a:pt x="24981" y="31773"/>
                  <a:pt x="24086" y="31185"/>
                  <a:pt x="23081" y="31185"/>
                </a:cubicBezTo>
                <a:lnTo>
                  <a:pt x="23065" y="31185"/>
                </a:lnTo>
                <a:cubicBezTo>
                  <a:pt x="22056" y="31188"/>
                  <a:pt x="21162" y="31788"/>
                  <a:pt x="20766" y="32712"/>
                </a:cubicBezTo>
                <a:cubicBezTo>
                  <a:pt x="20570" y="32618"/>
                  <a:pt x="20361" y="32540"/>
                  <a:pt x="20148" y="32483"/>
                </a:cubicBezTo>
                <a:cubicBezTo>
                  <a:pt x="20639" y="31298"/>
                  <a:pt x="21775" y="30531"/>
                  <a:pt x="23061" y="30523"/>
                </a:cubicBezTo>
                <a:close/>
                <a:moveTo>
                  <a:pt x="38908" y="30523"/>
                </a:moveTo>
                <a:cubicBezTo>
                  <a:pt x="40178" y="30523"/>
                  <a:pt x="41342" y="31302"/>
                  <a:pt x="41832" y="32471"/>
                </a:cubicBezTo>
                <a:cubicBezTo>
                  <a:pt x="41620" y="32527"/>
                  <a:pt x="41411" y="32601"/>
                  <a:pt x="41211" y="32691"/>
                </a:cubicBezTo>
                <a:cubicBezTo>
                  <a:pt x="40812" y="31773"/>
                  <a:pt x="39917" y="31185"/>
                  <a:pt x="38908" y="31185"/>
                </a:cubicBezTo>
                <a:lnTo>
                  <a:pt x="38891" y="31185"/>
                </a:lnTo>
                <a:cubicBezTo>
                  <a:pt x="37887" y="31188"/>
                  <a:pt x="36989" y="31788"/>
                  <a:pt x="36597" y="32712"/>
                </a:cubicBezTo>
                <a:cubicBezTo>
                  <a:pt x="36396" y="32618"/>
                  <a:pt x="36188" y="32540"/>
                  <a:pt x="35975" y="32483"/>
                </a:cubicBezTo>
                <a:cubicBezTo>
                  <a:pt x="36465" y="31298"/>
                  <a:pt x="37601" y="30531"/>
                  <a:pt x="38887" y="30523"/>
                </a:cubicBezTo>
                <a:close/>
                <a:moveTo>
                  <a:pt x="54735" y="30523"/>
                </a:moveTo>
                <a:cubicBezTo>
                  <a:pt x="56009" y="30523"/>
                  <a:pt x="57172" y="31302"/>
                  <a:pt x="57663" y="32471"/>
                </a:cubicBezTo>
                <a:cubicBezTo>
                  <a:pt x="57446" y="32527"/>
                  <a:pt x="57242" y="32601"/>
                  <a:pt x="57038" y="32691"/>
                </a:cubicBezTo>
                <a:cubicBezTo>
                  <a:pt x="56637" y="31773"/>
                  <a:pt x="55743" y="31185"/>
                  <a:pt x="54739" y="31185"/>
                </a:cubicBezTo>
                <a:lnTo>
                  <a:pt x="54722" y="31185"/>
                </a:lnTo>
                <a:cubicBezTo>
                  <a:pt x="53713" y="31188"/>
                  <a:pt x="52819" y="31788"/>
                  <a:pt x="52422" y="32712"/>
                </a:cubicBezTo>
                <a:cubicBezTo>
                  <a:pt x="52226" y="32618"/>
                  <a:pt x="52018" y="32540"/>
                  <a:pt x="51806" y="32483"/>
                </a:cubicBezTo>
                <a:cubicBezTo>
                  <a:pt x="52296" y="31298"/>
                  <a:pt x="53432" y="30531"/>
                  <a:pt x="54718" y="30523"/>
                </a:cubicBezTo>
                <a:close/>
                <a:moveTo>
                  <a:pt x="70565" y="30523"/>
                </a:moveTo>
                <a:cubicBezTo>
                  <a:pt x="71836" y="30523"/>
                  <a:pt x="72999" y="31302"/>
                  <a:pt x="73489" y="32471"/>
                </a:cubicBezTo>
                <a:cubicBezTo>
                  <a:pt x="73277" y="32527"/>
                  <a:pt x="73069" y="32601"/>
                  <a:pt x="72869" y="32691"/>
                </a:cubicBezTo>
                <a:cubicBezTo>
                  <a:pt x="72468" y="31773"/>
                  <a:pt x="71574" y="31185"/>
                  <a:pt x="70565" y="31185"/>
                </a:cubicBezTo>
                <a:lnTo>
                  <a:pt x="70549" y="31185"/>
                </a:lnTo>
                <a:cubicBezTo>
                  <a:pt x="69544" y="31188"/>
                  <a:pt x="68645" y="31788"/>
                  <a:pt x="68253" y="32712"/>
                </a:cubicBezTo>
                <a:cubicBezTo>
                  <a:pt x="68053" y="32618"/>
                  <a:pt x="67849" y="32540"/>
                  <a:pt x="67632" y="32483"/>
                </a:cubicBezTo>
                <a:cubicBezTo>
                  <a:pt x="68123" y="31298"/>
                  <a:pt x="69258" y="30531"/>
                  <a:pt x="70545" y="30523"/>
                </a:cubicBezTo>
                <a:close/>
                <a:moveTo>
                  <a:pt x="86387" y="30523"/>
                </a:moveTo>
                <a:cubicBezTo>
                  <a:pt x="87661" y="30523"/>
                  <a:pt x="88827" y="31298"/>
                  <a:pt x="89320" y="32471"/>
                </a:cubicBezTo>
                <a:cubicBezTo>
                  <a:pt x="89103" y="32527"/>
                  <a:pt x="88899" y="32601"/>
                  <a:pt x="88695" y="32691"/>
                </a:cubicBezTo>
                <a:cubicBezTo>
                  <a:pt x="88295" y="31773"/>
                  <a:pt x="87401" y="31185"/>
                  <a:pt x="86396" y="31185"/>
                </a:cubicBezTo>
                <a:lnTo>
                  <a:pt x="86379" y="31185"/>
                </a:lnTo>
                <a:cubicBezTo>
                  <a:pt x="85371" y="31188"/>
                  <a:pt x="84476" y="31788"/>
                  <a:pt x="84080" y="32712"/>
                </a:cubicBezTo>
                <a:cubicBezTo>
                  <a:pt x="83884" y="32618"/>
                  <a:pt x="83676" y="32540"/>
                  <a:pt x="83463" y="32483"/>
                </a:cubicBezTo>
                <a:cubicBezTo>
                  <a:pt x="83953" y="31298"/>
                  <a:pt x="85088" y="30531"/>
                  <a:pt x="86375" y="30523"/>
                </a:cubicBezTo>
                <a:cubicBezTo>
                  <a:pt x="86379" y="30523"/>
                  <a:pt x="86383" y="30523"/>
                  <a:pt x="86387" y="30523"/>
                </a:cubicBezTo>
                <a:close/>
                <a:moveTo>
                  <a:pt x="15219" y="29816"/>
                </a:moveTo>
                <a:cubicBezTo>
                  <a:pt x="16845" y="29816"/>
                  <a:pt x="18295" y="30829"/>
                  <a:pt x="18858" y="32344"/>
                </a:cubicBezTo>
                <a:cubicBezTo>
                  <a:pt x="18638" y="32361"/>
                  <a:pt x="18421" y="32389"/>
                  <a:pt x="18209" y="32438"/>
                </a:cubicBezTo>
                <a:cubicBezTo>
                  <a:pt x="17698" y="31229"/>
                  <a:pt x="16534" y="30453"/>
                  <a:pt x="15219" y="30453"/>
                </a:cubicBezTo>
                <a:lnTo>
                  <a:pt x="15198" y="30453"/>
                </a:lnTo>
                <a:cubicBezTo>
                  <a:pt x="13892" y="30461"/>
                  <a:pt x="12728" y="31245"/>
                  <a:pt x="12225" y="32454"/>
                </a:cubicBezTo>
                <a:lnTo>
                  <a:pt x="12291" y="32478"/>
                </a:lnTo>
                <a:cubicBezTo>
                  <a:pt x="12781" y="31298"/>
                  <a:pt x="13920" y="30531"/>
                  <a:pt x="15198" y="30523"/>
                </a:cubicBezTo>
                <a:cubicBezTo>
                  <a:pt x="15203" y="30523"/>
                  <a:pt x="15207" y="30523"/>
                  <a:pt x="15211" y="30523"/>
                </a:cubicBezTo>
                <a:cubicBezTo>
                  <a:pt x="16501" y="30523"/>
                  <a:pt x="17639" y="31274"/>
                  <a:pt x="18139" y="32454"/>
                </a:cubicBezTo>
                <a:cubicBezTo>
                  <a:pt x="17923" y="32508"/>
                  <a:pt x="17715" y="32581"/>
                  <a:pt x="17515" y="32667"/>
                </a:cubicBezTo>
                <a:cubicBezTo>
                  <a:pt x="17106" y="31764"/>
                  <a:pt x="16212" y="31185"/>
                  <a:pt x="15219" y="31185"/>
                </a:cubicBezTo>
                <a:lnTo>
                  <a:pt x="15203" y="31185"/>
                </a:lnTo>
                <a:cubicBezTo>
                  <a:pt x="14190" y="31188"/>
                  <a:pt x="13287" y="31797"/>
                  <a:pt x="12900" y="32732"/>
                </a:cubicBezTo>
                <a:cubicBezTo>
                  <a:pt x="12487" y="32532"/>
                  <a:pt x="12042" y="32405"/>
                  <a:pt x="11576" y="32361"/>
                </a:cubicBezTo>
                <a:cubicBezTo>
                  <a:pt x="12131" y="30845"/>
                  <a:pt x="13577" y="29824"/>
                  <a:pt x="15194" y="29816"/>
                </a:cubicBezTo>
                <a:close/>
                <a:moveTo>
                  <a:pt x="31050" y="29816"/>
                </a:moveTo>
                <a:cubicBezTo>
                  <a:pt x="32671" y="29816"/>
                  <a:pt x="34125" y="30829"/>
                  <a:pt x="34689" y="32344"/>
                </a:cubicBezTo>
                <a:cubicBezTo>
                  <a:pt x="34469" y="32361"/>
                  <a:pt x="34248" y="32389"/>
                  <a:pt x="34035" y="32438"/>
                </a:cubicBezTo>
                <a:cubicBezTo>
                  <a:pt x="33528" y="31229"/>
                  <a:pt x="32365" y="30453"/>
                  <a:pt x="31050" y="30453"/>
                </a:cubicBezTo>
                <a:lnTo>
                  <a:pt x="31029" y="30453"/>
                </a:lnTo>
                <a:cubicBezTo>
                  <a:pt x="29722" y="30461"/>
                  <a:pt x="28554" y="31245"/>
                  <a:pt x="28052" y="32454"/>
                </a:cubicBezTo>
                <a:lnTo>
                  <a:pt x="28118" y="32478"/>
                </a:lnTo>
                <a:cubicBezTo>
                  <a:pt x="28608" y="31298"/>
                  <a:pt x="29751" y="30531"/>
                  <a:pt x="31029" y="30523"/>
                </a:cubicBezTo>
                <a:lnTo>
                  <a:pt x="31050" y="30523"/>
                </a:lnTo>
                <a:cubicBezTo>
                  <a:pt x="32333" y="30523"/>
                  <a:pt x="33468" y="31278"/>
                  <a:pt x="33970" y="32454"/>
                </a:cubicBezTo>
                <a:cubicBezTo>
                  <a:pt x="33754" y="32508"/>
                  <a:pt x="33545" y="32581"/>
                  <a:pt x="33341" y="32667"/>
                </a:cubicBezTo>
                <a:cubicBezTo>
                  <a:pt x="32936" y="31764"/>
                  <a:pt x="32042" y="31185"/>
                  <a:pt x="31050" y="31185"/>
                </a:cubicBezTo>
                <a:lnTo>
                  <a:pt x="31034" y="31185"/>
                </a:lnTo>
                <a:cubicBezTo>
                  <a:pt x="30020" y="31188"/>
                  <a:pt x="29117" y="31797"/>
                  <a:pt x="28725" y="32732"/>
                </a:cubicBezTo>
                <a:cubicBezTo>
                  <a:pt x="28318" y="32532"/>
                  <a:pt x="27868" y="32405"/>
                  <a:pt x="27407" y="32361"/>
                </a:cubicBezTo>
                <a:cubicBezTo>
                  <a:pt x="27962" y="30845"/>
                  <a:pt x="29404" y="29824"/>
                  <a:pt x="31025" y="29816"/>
                </a:cubicBezTo>
                <a:close/>
                <a:moveTo>
                  <a:pt x="46876" y="29816"/>
                </a:moveTo>
                <a:cubicBezTo>
                  <a:pt x="48501" y="29816"/>
                  <a:pt x="49952" y="30829"/>
                  <a:pt x="50516" y="32344"/>
                </a:cubicBezTo>
                <a:cubicBezTo>
                  <a:pt x="50426" y="32352"/>
                  <a:pt x="50335" y="32361"/>
                  <a:pt x="50246" y="32373"/>
                </a:cubicBezTo>
                <a:cubicBezTo>
                  <a:pt x="50115" y="32389"/>
                  <a:pt x="49988" y="32410"/>
                  <a:pt x="49866" y="32438"/>
                </a:cubicBezTo>
                <a:cubicBezTo>
                  <a:pt x="49358" y="31232"/>
                  <a:pt x="48192" y="30453"/>
                  <a:pt x="46878" y="30453"/>
                </a:cubicBezTo>
                <a:cubicBezTo>
                  <a:pt x="46870" y="30453"/>
                  <a:pt x="46863" y="30453"/>
                  <a:pt x="46856" y="30453"/>
                </a:cubicBezTo>
                <a:cubicBezTo>
                  <a:pt x="45549" y="30461"/>
                  <a:pt x="44384" y="31245"/>
                  <a:pt x="43883" y="32454"/>
                </a:cubicBezTo>
                <a:lnTo>
                  <a:pt x="43948" y="32478"/>
                </a:lnTo>
                <a:cubicBezTo>
                  <a:pt x="44438" y="31298"/>
                  <a:pt x="45577" y="30531"/>
                  <a:pt x="46856" y="30523"/>
                </a:cubicBezTo>
                <a:lnTo>
                  <a:pt x="46876" y="30523"/>
                </a:lnTo>
                <a:cubicBezTo>
                  <a:pt x="48163" y="30523"/>
                  <a:pt x="49298" y="31278"/>
                  <a:pt x="49796" y="32454"/>
                </a:cubicBezTo>
                <a:cubicBezTo>
                  <a:pt x="49580" y="32508"/>
                  <a:pt x="49372" y="32581"/>
                  <a:pt x="49172" y="32667"/>
                </a:cubicBezTo>
                <a:cubicBezTo>
                  <a:pt x="48763" y="31764"/>
                  <a:pt x="47869" y="31185"/>
                  <a:pt x="46876" y="31185"/>
                </a:cubicBezTo>
                <a:lnTo>
                  <a:pt x="46860" y="31185"/>
                </a:lnTo>
                <a:cubicBezTo>
                  <a:pt x="45847" y="31188"/>
                  <a:pt x="44944" y="31797"/>
                  <a:pt x="44556" y="32732"/>
                </a:cubicBezTo>
                <a:cubicBezTo>
                  <a:pt x="44144" y="32532"/>
                  <a:pt x="43698" y="32405"/>
                  <a:pt x="43233" y="32361"/>
                </a:cubicBezTo>
                <a:cubicBezTo>
                  <a:pt x="43788" y="30845"/>
                  <a:pt x="45234" y="29824"/>
                  <a:pt x="46852" y="29816"/>
                </a:cubicBezTo>
                <a:close/>
                <a:moveTo>
                  <a:pt x="62707" y="29816"/>
                </a:moveTo>
                <a:cubicBezTo>
                  <a:pt x="64328" y="29816"/>
                  <a:pt x="65783" y="30829"/>
                  <a:pt x="66346" y="32344"/>
                </a:cubicBezTo>
                <a:cubicBezTo>
                  <a:pt x="66126" y="32361"/>
                  <a:pt x="65905" y="32389"/>
                  <a:pt x="65693" y="32438"/>
                </a:cubicBezTo>
                <a:cubicBezTo>
                  <a:pt x="65186" y="31229"/>
                  <a:pt x="64022" y="30453"/>
                  <a:pt x="62707" y="30453"/>
                </a:cubicBezTo>
                <a:lnTo>
                  <a:pt x="62686" y="30453"/>
                </a:lnTo>
                <a:cubicBezTo>
                  <a:pt x="61380" y="30461"/>
                  <a:pt x="60211" y="31245"/>
                  <a:pt x="59709" y="32454"/>
                </a:cubicBezTo>
                <a:lnTo>
                  <a:pt x="59774" y="32478"/>
                </a:lnTo>
                <a:cubicBezTo>
                  <a:pt x="60264" y="31298"/>
                  <a:pt x="61408" y="30531"/>
                  <a:pt x="62686" y="30523"/>
                </a:cubicBezTo>
                <a:lnTo>
                  <a:pt x="62707" y="30523"/>
                </a:lnTo>
                <a:cubicBezTo>
                  <a:pt x="63989" y="30523"/>
                  <a:pt x="65125" y="31278"/>
                  <a:pt x="65627" y="32454"/>
                </a:cubicBezTo>
                <a:cubicBezTo>
                  <a:pt x="65410" y="32508"/>
                  <a:pt x="65202" y="32581"/>
                  <a:pt x="64999" y="32667"/>
                </a:cubicBezTo>
                <a:cubicBezTo>
                  <a:pt x="64594" y="31764"/>
                  <a:pt x="63700" y="31185"/>
                  <a:pt x="62707" y="31185"/>
                </a:cubicBezTo>
                <a:lnTo>
                  <a:pt x="62690" y="31185"/>
                </a:lnTo>
                <a:cubicBezTo>
                  <a:pt x="61678" y="31188"/>
                  <a:pt x="60775" y="31797"/>
                  <a:pt x="60387" y="32732"/>
                </a:cubicBezTo>
                <a:cubicBezTo>
                  <a:pt x="59975" y="32532"/>
                  <a:pt x="59525" y="32405"/>
                  <a:pt x="59063" y="32356"/>
                </a:cubicBezTo>
                <a:cubicBezTo>
                  <a:pt x="59619" y="30845"/>
                  <a:pt x="61065" y="29824"/>
                  <a:pt x="62682" y="29816"/>
                </a:cubicBezTo>
                <a:close/>
                <a:moveTo>
                  <a:pt x="78534" y="29816"/>
                </a:moveTo>
                <a:cubicBezTo>
                  <a:pt x="80159" y="29816"/>
                  <a:pt x="81608" y="30829"/>
                  <a:pt x="82172" y="32344"/>
                </a:cubicBezTo>
                <a:cubicBezTo>
                  <a:pt x="81952" y="32361"/>
                  <a:pt x="81736" y="32389"/>
                  <a:pt x="81523" y="32438"/>
                </a:cubicBezTo>
                <a:cubicBezTo>
                  <a:pt x="81016" y="31229"/>
                  <a:pt x="79849" y="30453"/>
                  <a:pt x="78534" y="30453"/>
                </a:cubicBezTo>
                <a:lnTo>
                  <a:pt x="78513" y="30453"/>
                </a:lnTo>
                <a:cubicBezTo>
                  <a:pt x="77206" y="30461"/>
                  <a:pt x="76042" y="31245"/>
                  <a:pt x="75540" y="32454"/>
                </a:cubicBezTo>
                <a:lnTo>
                  <a:pt x="75605" y="32478"/>
                </a:lnTo>
                <a:cubicBezTo>
                  <a:pt x="76095" y="31298"/>
                  <a:pt x="77235" y="30531"/>
                  <a:pt x="78513" y="30523"/>
                </a:cubicBezTo>
                <a:cubicBezTo>
                  <a:pt x="78517" y="30523"/>
                  <a:pt x="78521" y="30523"/>
                  <a:pt x="78525" y="30523"/>
                </a:cubicBezTo>
                <a:cubicBezTo>
                  <a:pt x="79811" y="30523"/>
                  <a:pt x="80953" y="31274"/>
                  <a:pt x="81454" y="32454"/>
                </a:cubicBezTo>
                <a:cubicBezTo>
                  <a:pt x="81237" y="32508"/>
                  <a:pt x="81029" y="32581"/>
                  <a:pt x="80829" y="32667"/>
                </a:cubicBezTo>
                <a:cubicBezTo>
                  <a:pt x="80420" y="31764"/>
                  <a:pt x="79525" y="31185"/>
                  <a:pt x="78534" y="31185"/>
                </a:cubicBezTo>
                <a:lnTo>
                  <a:pt x="78517" y="31185"/>
                </a:lnTo>
                <a:cubicBezTo>
                  <a:pt x="77504" y="31188"/>
                  <a:pt x="76601" y="31797"/>
                  <a:pt x="76213" y="32732"/>
                </a:cubicBezTo>
                <a:cubicBezTo>
                  <a:pt x="75801" y="32532"/>
                  <a:pt x="75356" y="32405"/>
                  <a:pt x="74890" y="32356"/>
                </a:cubicBezTo>
                <a:cubicBezTo>
                  <a:pt x="75446" y="30845"/>
                  <a:pt x="76892" y="29824"/>
                  <a:pt x="78509" y="29816"/>
                </a:cubicBezTo>
                <a:close/>
                <a:moveTo>
                  <a:pt x="94364" y="29816"/>
                </a:moveTo>
                <a:cubicBezTo>
                  <a:pt x="95985" y="29816"/>
                  <a:pt x="97439" y="30829"/>
                  <a:pt x="98003" y="32344"/>
                </a:cubicBezTo>
                <a:cubicBezTo>
                  <a:pt x="97782" y="32361"/>
                  <a:pt x="97562" y="32389"/>
                  <a:pt x="97350" y="32438"/>
                </a:cubicBezTo>
                <a:cubicBezTo>
                  <a:pt x="96843" y="31229"/>
                  <a:pt x="95680" y="30453"/>
                  <a:pt x="94364" y="30453"/>
                </a:cubicBezTo>
                <a:lnTo>
                  <a:pt x="94344" y="30453"/>
                </a:lnTo>
                <a:cubicBezTo>
                  <a:pt x="93037" y="30461"/>
                  <a:pt x="91868" y="31245"/>
                  <a:pt x="91367" y="32454"/>
                </a:cubicBezTo>
                <a:lnTo>
                  <a:pt x="91431" y="32478"/>
                </a:lnTo>
                <a:cubicBezTo>
                  <a:pt x="91921" y="31298"/>
                  <a:pt x="93065" y="30531"/>
                  <a:pt x="94344" y="30523"/>
                </a:cubicBezTo>
                <a:lnTo>
                  <a:pt x="94364" y="30523"/>
                </a:lnTo>
                <a:cubicBezTo>
                  <a:pt x="95646" y="30523"/>
                  <a:pt x="96782" y="31278"/>
                  <a:pt x="97284" y="32454"/>
                </a:cubicBezTo>
                <a:cubicBezTo>
                  <a:pt x="97068" y="32508"/>
                  <a:pt x="96860" y="32581"/>
                  <a:pt x="96655" y="32667"/>
                </a:cubicBezTo>
                <a:cubicBezTo>
                  <a:pt x="96251" y="31764"/>
                  <a:pt x="95356" y="31185"/>
                  <a:pt x="94364" y="31185"/>
                </a:cubicBezTo>
                <a:lnTo>
                  <a:pt x="94347" y="31185"/>
                </a:lnTo>
                <a:cubicBezTo>
                  <a:pt x="93335" y="31188"/>
                  <a:pt x="92432" y="31797"/>
                  <a:pt x="92044" y="32732"/>
                </a:cubicBezTo>
                <a:cubicBezTo>
                  <a:pt x="91631" y="32532"/>
                  <a:pt x="91182" y="32405"/>
                  <a:pt x="90721" y="32356"/>
                </a:cubicBezTo>
                <a:cubicBezTo>
                  <a:pt x="91276" y="30845"/>
                  <a:pt x="92722" y="29824"/>
                  <a:pt x="94340" y="29816"/>
                </a:cubicBezTo>
                <a:close/>
                <a:moveTo>
                  <a:pt x="7251" y="31253"/>
                </a:moveTo>
                <a:cubicBezTo>
                  <a:pt x="8231" y="31253"/>
                  <a:pt x="9101" y="31826"/>
                  <a:pt x="9489" y="32720"/>
                </a:cubicBezTo>
                <a:cubicBezTo>
                  <a:pt x="9301" y="32810"/>
                  <a:pt x="9121" y="32912"/>
                  <a:pt x="8949" y="33030"/>
                </a:cubicBezTo>
                <a:cubicBezTo>
                  <a:pt x="8676" y="32331"/>
                  <a:pt x="8002" y="31871"/>
                  <a:pt x="7251" y="31871"/>
                </a:cubicBezTo>
                <a:lnTo>
                  <a:pt x="7239" y="31871"/>
                </a:lnTo>
                <a:cubicBezTo>
                  <a:pt x="6483" y="31875"/>
                  <a:pt x="5805" y="32352"/>
                  <a:pt x="5539" y="33059"/>
                </a:cubicBezTo>
                <a:cubicBezTo>
                  <a:pt x="5368" y="32940"/>
                  <a:pt x="5188" y="32834"/>
                  <a:pt x="5000" y="32740"/>
                </a:cubicBezTo>
                <a:cubicBezTo>
                  <a:pt x="5384" y="31841"/>
                  <a:pt x="6254" y="31258"/>
                  <a:pt x="7234" y="31253"/>
                </a:cubicBezTo>
                <a:close/>
                <a:moveTo>
                  <a:pt x="23081" y="31253"/>
                </a:moveTo>
                <a:cubicBezTo>
                  <a:pt x="24058" y="31253"/>
                  <a:pt x="24932" y="31826"/>
                  <a:pt x="25319" y="32720"/>
                </a:cubicBezTo>
                <a:cubicBezTo>
                  <a:pt x="25132" y="32810"/>
                  <a:pt x="24952" y="32912"/>
                  <a:pt x="24780" y="33030"/>
                </a:cubicBezTo>
                <a:cubicBezTo>
                  <a:pt x="24507" y="32331"/>
                  <a:pt x="23833" y="31871"/>
                  <a:pt x="23077" y="31871"/>
                </a:cubicBezTo>
                <a:lnTo>
                  <a:pt x="23070" y="31871"/>
                </a:lnTo>
                <a:cubicBezTo>
                  <a:pt x="22310" y="31875"/>
                  <a:pt x="21632" y="32352"/>
                  <a:pt x="21370" y="33059"/>
                </a:cubicBezTo>
                <a:cubicBezTo>
                  <a:pt x="21198" y="32940"/>
                  <a:pt x="21019" y="32834"/>
                  <a:pt x="20831" y="32740"/>
                </a:cubicBezTo>
                <a:cubicBezTo>
                  <a:pt x="21211" y="31841"/>
                  <a:pt x="22084" y="31258"/>
                  <a:pt x="23065" y="31253"/>
                </a:cubicBezTo>
                <a:close/>
                <a:moveTo>
                  <a:pt x="38908" y="31253"/>
                </a:moveTo>
                <a:cubicBezTo>
                  <a:pt x="39888" y="31253"/>
                  <a:pt x="40758" y="31826"/>
                  <a:pt x="41146" y="32720"/>
                </a:cubicBezTo>
                <a:cubicBezTo>
                  <a:pt x="40959" y="32810"/>
                  <a:pt x="40778" y="32912"/>
                  <a:pt x="40607" y="33030"/>
                </a:cubicBezTo>
                <a:cubicBezTo>
                  <a:pt x="40333" y="32331"/>
                  <a:pt x="39660" y="31871"/>
                  <a:pt x="38908" y="31871"/>
                </a:cubicBezTo>
                <a:lnTo>
                  <a:pt x="38895" y="31871"/>
                </a:lnTo>
                <a:cubicBezTo>
                  <a:pt x="38140" y="31875"/>
                  <a:pt x="37462" y="32352"/>
                  <a:pt x="37196" y="33059"/>
                </a:cubicBezTo>
                <a:cubicBezTo>
                  <a:pt x="37025" y="32940"/>
                  <a:pt x="36846" y="32834"/>
                  <a:pt x="36657" y="32740"/>
                </a:cubicBezTo>
                <a:cubicBezTo>
                  <a:pt x="37042" y="31841"/>
                  <a:pt x="37911" y="31258"/>
                  <a:pt x="38891" y="31253"/>
                </a:cubicBezTo>
                <a:close/>
                <a:moveTo>
                  <a:pt x="54739" y="31253"/>
                </a:moveTo>
                <a:cubicBezTo>
                  <a:pt x="55715" y="31253"/>
                  <a:pt x="56588" y="31826"/>
                  <a:pt x="56976" y="32720"/>
                </a:cubicBezTo>
                <a:cubicBezTo>
                  <a:pt x="56789" y="32810"/>
                  <a:pt x="56609" y="32912"/>
                  <a:pt x="56437" y="33030"/>
                </a:cubicBezTo>
                <a:cubicBezTo>
                  <a:pt x="56165" y="32335"/>
                  <a:pt x="55493" y="31871"/>
                  <a:pt x="54738" y="31871"/>
                </a:cubicBezTo>
                <a:cubicBezTo>
                  <a:pt x="54734" y="31871"/>
                  <a:pt x="54730" y="31871"/>
                  <a:pt x="54726" y="31871"/>
                </a:cubicBezTo>
                <a:cubicBezTo>
                  <a:pt x="53966" y="31875"/>
                  <a:pt x="53289" y="32352"/>
                  <a:pt x="53027" y="33059"/>
                </a:cubicBezTo>
                <a:cubicBezTo>
                  <a:pt x="52856" y="32940"/>
                  <a:pt x="52676" y="32834"/>
                  <a:pt x="52488" y="32740"/>
                </a:cubicBezTo>
                <a:cubicBezTo>
                  <a:pt x="52868" y="31841"/>
                  <a:pt x="53742" y="31258"/>
                  <a:pt x="54722" y="31253"/>
                </a:cubicBezTo>
                <a:close/>
                <a:moveTo>
                  <a:pt x="70565" y="31253"/>
                </a:moveTo>
                <a:cubicBezTo>
                  <a:pt x="71545" y="31253"/>
                  <a:pt x="72415" y="31826"/>
                  <a:pt x="72803" y="32720"/>
                </a:cubicBezTo>
                <a:cubicBezTo>
                  <a:pt x="72615" y="32810"/>
                  <a:pt x="72436" y="32912"/>
                  <a:pt x="72264" y="33030"/>
                </a:cubicBezTo>
                <a:cubicBezTo>
                  <a:pt x="71991" y="32331"/>
                  <a:pt x="71316" y="31871"/>
                  <a:pt x="70565" y="31871"/>
                </a:cubicBezTo>
                <a:lnTo>
                  <a:pt x="70553" y="31871"/>
                </a:lnTo>
                <a:cubicBezTo>
                  <a:pt x="69797" y="31875"/>
                  <a:pt x="69119" y="32352"/>
                  <a:pt x="68854" y="33059"/>
                </a:cubicBezTo>
                <a:cubicBezTo>
                  <a:pt x="68682" y="32940"/>
                  <a:pt x="68503" y="32834"/>
                  <a:pt x="68315" y="32740"/>
                </a:cubicBezTo>
                <a:cubicBezTo>
                  <a:pt x="68699" y="31841"/>
                  <a:pt x="69568" y="31258"/>
                  <a:pt x="70549" y="31253"/>
                </a:cubicBezTo>
                <a:close/>
                <a:moveTo>
                  <a:pt x="86396" y="31253"/>
                </a:moveTo>
                <a:cubicBezTo>
                  <a:pt x="87372" y="31253"/>
                  <a:pt x="88246" y="31826"/>
                  <a:pt x="88634" y="32720"/>
                </a:cubicBezTo>
                <a:cubicBezTo>
                  <a:pt x="88446" y="32810"/>
                  <a:pt x="88266" y="32912"/>
                  <a:pt x="88095" y="33030"/>
                </a:cubicBezTo>
                <a:cubicBezTo>
                  <a:pt x="87821" y="32331"/>
                  <a:pt x="87147" y="31871"/>
                  <a:pt x="86396" y="31871"/>
                </a:cubicBezTo>
                <a:lnTo>
                  <a:pt x="86383" y="31871"/>
                </a:lnTo>
                <a:cubicBezTo>
                  <a:pt x="85623" y="31875"/>
                  <a:pt x="84946" y="32352"/>
                  <a:pt x="84684" y="33059"/>
                </a:cubicBezTo>
                <a:cubicBezTo>
                  <a:pt x="84513" y="32940"/>
                  <a:pt x="84333" y="32834"/>
                  <a:pt x="84145" y="32740"/>
                </a:cubicBezTo>
                <a:cubicBezTo>
                  <a:pt x="84525" y="31841"/>
                  <a:pt x="85399" y="31258"/>
                  <a:pt x="86379" y="31253"/>
                </a:cubicBezTo>
                <a:close/>
                <a:moveTo>
                  <a:pt x="15219" y="31253"/>
                </a:moveTo>
                <a:cubicBezTo>
                  <a:pt x="16187" y="31253"/>
                  <a:pt x="17057" y="31817"/>
                  <a:pt x="17449" y="32695"/>
                </a:cubicBezTo>
                <a:cubicBezTo>
                  <a:pt x="17262" y="32781"/>
                  <a:pt x="17077" y="32883"/>
                  <a:pt x="16906" y="32998"/>
                </a:cubicBezTo>
                <a:cubicBezTo>
                  <a:pt x="16628" y="32324"/>
                  <a:pt x="15954" y="31871"/>
                  <a:pt x="15219" y="31871"/>
                </a:cubicBezTo>
                <a:lnTo>
                  <a:pt x="15207" y="31871"/>
                </a:lnTo>
                <a:cubicBezTo>
                  <a:pt x="14435" y="31875"/>
                  <a:pt x="13752" y="32365"/>
                  <a:pt x="13500" y="33087"/>
                </a:cubicBezTo>
                <a:cubicBezTo>
                  <a:pt x="13328" y="32965"/>
                  <a:pt x="13149" y="32855"/>
                  <a:pt x="12960" y="32761"/>
                </a:cubicBezTo>
                <a:cubicBezTo>
                  <a:pt x="13341" y="31850"/>
                  <a:pt x="14218" y="31258"/>
                  <a:pt x="15203" y="31253"/>
                </a:cubicBezTo>
                <a:close/>
                <a:moveTo>
                  <a:pt x="31050" y="31253"/>
                </a:moveTo>
                <a:cubicBezTo>
                  <a:pt x="32014" y="31253"/>
                  <a:pt x="32884" y="31817"/>
                  <a:pt x="33280" y="32695"/>
                </a:cubicBezTo>
                <a:cubicBezTo>
                  <a:pt x="33087" y="32781"/>
                  <a:pt x="32908" y="32883"/>
                  <a:pt x="32736" y="32998"/>
                </a:cubicBezTo>
                <a:cubicBezTo>
                  <a:pt x="32455" y="32324"/>
                  <a:pt x="31781" y="31871"/>
                  <a:pt x="31050" y="31871"/>
                </a:cubicBezTo>
                <a:lnTo>
                  <a:pt x="31038" y="31871"/>
                </a:lnTo>
                <a:cubicBezTo>
                  <a:pt x="30261" y="31875"/>
                  <a:pt x="29583" y="32365"/>
                  <a:pt x="29326" y="33087"/>
                </a:cubicBezTo>
                <a:cubicBezTo>
                  <a:pt x="29159" y="32965"/>
                  <a:pt x="28979" y="32855"/>
                  <a:pt x="28791" y="32761"/>
                </a:cubicBezTo>
                <a:cubicBezTo>
                  <a:pt x="29166" y="31850"/>
                  <a:pt x="30045" y="31258"/>
                  <a:pt x="31034" y="31253"/>
                </a:cubicBezTo>
                <a:close/>
                <a:moveTo>
                  <a:pt x="46876" y="31253"/>
                </a:moveTo>
                <a:cubicBezTo>
                  <a:pt x="47845" y="31253"/>
                  <a:pt x="48714" y="31817"/>
                  <a:pt x="49106" y="32695"/>
                </a:cubicBezTo>
                <a:cubicBezTo>
                  <a:pt x="48918" y="32781"/>
                  <a:pt x="48735" y="32883"/>
                  <a:pt x="48563" y="32998"/>
                </a:cubicBezTo>
                <a:cubicBezTo>
                  <a:pt x="48286" y="32324"/>
                  <a:pt x="47611" y="31871"/>
                  <a:pt x="46876" y="31871"/>
                </a:cubicBezTo>
                <a:lnTo>
                  <a:pt x="46864" y="31871"/>
                </a:lnTo>
                <a:cubicBezTo>
                  <a:pt x="46092" y="31875"/>
                  <a:pt x="45410" y="32365"/>
                  <a:pt x="45157" y="33087"/>
                </a:cubicBezTo>
                <a:cubicBezTo>
                  <a:pt x="44985" y="32965"/>
                  <a:pt x="44806" y="32855"/>
                  <a:pt x="44618" y="32761"/>
                </a:cubicBezTo>
                <a:cubicBezTo>
                  <a:pt x="44997" y="31850"/>
                  <a:pt x="45875" y="31258"/>
                  <a:pt x="46860" y="31253"/>
                </a:cubicBezTo>
                <a:close/>
                <a:moveTo>
                  <a:pt x="62707" y="31253"/>
                </a:moveTo>
                <a:cubicBezTo>
                  <a:pt x="63670" y="31253"/>
                  <a:pt x="64541" y="31817"/>
                  <a:pt x="64937" y="32695"/>
                </a:cubicBezTo>
                <a:cubicBezTo>
                  <a:pt x="64745" y="32781"/>
                  <a:pt x="64565" y="32883"/>
                  <a:pt x="64394" y="32998"/>
                </a:cubicBezTo>
                <a:cubicBezTo>
                  <a:pt x="64111" y="32324"/>
                  <a:pt x="63438" y="31871"/>
                  <a:pt x="62707" y="31871"/>
                </a:cubicBezTo>
                <a:lnTo>
                  <a:pt x="62695" y="31871"/>
                </a:lnTo>
                <a:cubicBezTo>
                  <a:pt x="61919" y="31875"/>
                  <a:pt x="61240" y="32365"/>
                  <a:pt x="60984" y="33087"/>
                </a:cubicBezTo>
                <a:cubicBezTo>
                  <a:pt x="60816" y="32965"/>
                  <a:pt x="60637" y="32855"/>
                  <a:pt x="60448" y="32761"/>
                </a:cubicBezTo>
                <a:cubicBezTo>
                  <a:pt x="60824" y="31850"/>
                  <a:pt x="61702" y="31258"/>
                  <a:pt x="62690" y="31253"/>
                </a:cubicBezTo>
                <a:close/>
                <a:moveTo>
                  <a:pt x="78534" y="31253"/>
                </a:moveTo>
                <a:cubicBezTo>
                  <a:pt x="79501" y="31253"/>
                  <a:pt x="80371" y="31817"/>
                  <a:pt x="80764" y="32695"/>
                </a:cubicBezTo>
                <a:cubicBezTo>
                  <a:pt x="80575" y="32781"/>
                  <a:pt x="80396" y="32883"/>
                  <a:pt x="80220" y="32998"/>
                </a:cubicBezTo>
                <a:cubicBezTo>
                  <a:pt x="79942" y="32324"/>
                  <a:pt x="79269" y="31871"/>
                  <a:pt x="78534" y="31871"/>
                </a:cubicBezTo>
                <a:lnTo>
                  <a:pt x="78521" y="31871"/>
                </a:lnTo>
                <a:cubicBezTo>
                  <a:pt x="77749" y="31875"/>
                  <a:pt x="77067" y="32365"/>
                  <a:pt x="76814" y="33087"/>
                </a:cubicBezTo>
                <a:cubicBezTo>
                  <a:pt x="76643" y="32965"/>
                  <a:pt x="76462" y="32855"/>
                  <a:pt x="76275" y="32761"/>
                </a:cubicBezTo>
                <a:cubicBezTo>
                  <a:pt x="76654" y="31850"/>
                  <a:pt x="77533" y="31258"/>
                  <a:pt x="78517" y="31253"/>
                </a:cubicBezTo>
                <a:close/>
                <a:moveTo>
                  <a:pt x="94364" y="31253"/>
                </a:moveTo>
                <a:cubicBezTo>
                  <a:pt x="95328" y="31253"/>
                  <a:pt x="96198" y="31817"/>
                  <a:pt x="96594" y="32695"/>
                </a:cubicBezTo>
                <a:cubicBezTo>
                  <a:pt x="96402" y="32781"/>
                  <a:pt x="96223" y="32883"/>
                  <a:pt x="96051" y="32998"/>
                </a:cubicBezTo>
                <a:cubicBezTo>
                  <a:pt x="95770" y="32323"/>
                  <a:pt x="95094" y="31871"/>
                  <a:pt x="94363" y="31871"/>
                </a:cubicBezTo>
                <a:cubicBezTo>
                  <a:pt x="94359" y="31871"/>
                  <a:pt x="94355" y="31871"/>
                  <a:pt x="94351" y="31871"/>
                </a:cubicBezTo>
                <a:cubicBezTo>
                  <a:pt x="93576" y="31875"/>
                  <a:pt x="92898" y="32365"/>
                  <a:pt x="92641" y="33087"/>
                </a:cubicBezTo>
                <a:cubicBezTo>
                  <a:pt x="92473" y="32965"/>
                  <a:pt x="92293" y="32855"/>
                  <a:pt x="92106" y="32761"/>
                </a:cubicBezTo>
                <a:cubicBezTo>
                  <a:pt x="92481" y="31850"/>
                  <a:pt x="93359" y="31258"/>
                  <a:pt x="94347" y="31253"/>
                </a:cubicBezTo>
                <a:close/>
                <a:moveTo>
                  <a:pt x="7251" y="31939"/>
                </a:moveTo>
                <a:cubicBezTo>
                  <a:pt x="7982" y="31939"/>
                  <a:pt x="8631" y="32393"/>
                  <a:pt x="8893" y="33071"/>
                </a:cubicBezTo>
                <a:cubicBezTo>
                  <a:pt x="8734" y="33185"/>
                  <a:pt x="8587" y="33308"/>
                  <a:pt x="8444" y="33443"/>
                </a:cubicBezTo>
                <a:cubicBezTo>
                  <a:pt x="8325" y="32887"/>
                  <a:pt x="7827" y="32475"/>
                  <a:pt x="7251" y="32475"/>
                </a:cubicBezTo>
                <a:lnTo>
                  <a:pt x="7243" y="32475"/>
                </a:lnTo>
                <a:cubicBezTo>
                  <a:pt x="6646" y="32478"/>
                  <a:pt x="6148" y="32908"/>
                  <a:pt x="6046" y="33483"/>
                </a:cubicBezTo>
                <a:cubicBezTo>
                  <a:pt x="5907" y="33345"/>
                  <a:pt x="5756" y="33219"/>
                  <a:pt x="5601" y="33104"/>
                </a:cubicBezTo>
                <a:cubicBezTo>
                  <a:pt x="5846" y="32414"/>
                  <a:pt x="6504" y="31948"/>
                  <a:pt x="7239" y="31939"/>
                </a:cubicBezTo>
                <a:close/>
                <a:moveTo>
                  <a:pt x="23077" y="31939"/>
                </a:moveTo>
                <a:cubicBezTo>
                  <a:pt x="23809" y="31939"/>
                  <a:pt x="24461" y="32393"/>
                  <a:pt x="24719" y="33071"/>
                </a:cubicBezTo>
                <a:cubicBezTo>
                  <a:pt x="24564" y="33185"/>
                  <a:pt x="24412" y="33308"/>
                  <a:pt x="24274" y="33443"/>
                </a:cubicBezTo>
                <a:cubicBezTo>
                  <a:pt x="24156" y="32887"/>
                  <a:pt x="23653" y="32475"/>
                  <a:pt x="23077" y="32475"/>
                </a:cubicBezTo>
                <a:lnTo>
                  <a:pt x="23073" y="32475"/>
                </a:lnTo>
                <a:cubicBezTo>
                  <a:pt x="22476" y="32478"/>
                  <a:pt x="21975" y="32908"/>
                  <a:pt x="21877" y="33483"/>
                </a:cubicBezTo>
                <a:cubicBezTo>
                  <a:pt x="21733" y="33345"/>
                  <a:pt x="21586" y="33219"/>
                  <a:pt x="21428" y="33104"/>
                </a:cubicBezTo>
                <a:cubicBezTo>
                  <a:pt x="21677" y="32414"/>
                  <a:pt x="22334" y="31948"/>
                  <a:pt x="23070" y="31939"/>
                </a:cubicBezTo>
                <a:close/>
                <a:moveTo>
                  <a:pt x="38908" y="31939"/>
                </a:moveTo>
                <a:cubicBezTo>
                  <a:pt x="39639" y="31939"/>
                  <a:pt x="40288" y="32393"/>
                  <a:pt x="40550" y="33071"/>
                </a:cubicBezTo>
                <a:cubicBezTo>
                  <a:pt x="40390" y="33185"/>
                  <a:pt x="40243" y="33308"/>
                  <a:pt x="40101" y="33443"/>
                </a:cubicBezTo>
                <a:cubicBezTo>
                  <a:pt x="39982" y="32887"/>
                  <a:pt x="39483" y="32475"/>
                  <a:pt x="38908" y="32475"/>
                </a:cubicBezTo>
                <a:lnTo>
                  <a:pt x="38900" y="32475"/>
                </a:lnTo>
                <a:cubicBezTo>
                  <a:pt x="38303" y="32478"/>
                  <a:pt x="37805" y="32908"/>
                  <a:pt x="37703" y="33483"/>
                </a:cubicBezTo>
                <a:cubicBezTo>
                  <a:pt x="37564" y="33345"/>
                  <a:pt x="37413" y="33219"/>
                  <a:pt x="37258" y="33104"/>
                </a:cubicBezTo>
                <a:cubicBezTo>
                  <a:pt x="37503" y="32414"/>
                  <a:pt x="38160" y="31948"/>
                  <a:pt x="38895" y="31939"/>
                </a:cubicBezTo>
                <a:close/>
                <a:moveTo>
                  <a:pt x="54735" y="31939"/>
                </a:moveTo>
                <a:cubicBezTo>
                  <a:pt x="55466" y="31939"/>
                  <a:pt x="56119" y="32393"/>
                  <a:pt x="56377" y="33071"/>
                </a:cubicBezTo>
                <a:cubicBezTo>
                  <a:pt x="56221" y="33185"/>
                  <a:pt x="56070" y="33308"/>
                  <a:pt x="55932" y="33443"/>
                </a:cubicBezTo>
                <a:cubicBezTo>
                  <a:pt x="55813" y="32887"/>
                  <a:pt x="55310" y="32475"/>
                  <a:pt x="54735" y="32475"/>
                </a:cubicBezTo>
                <a:lnTo>
                  <a:pt x="54731" y="32475"/>
                </a:lnTo>
                <a:cubicBezTo>
                  <a:pt x="54134" y="32478"/>
                  <a:pt x="53632" y="32908"/>
                  <a:pt x="53534" y="33483"/>
                </a:cubicBezTo>
                <a:cubicBezTo>
                  <a:pt x="53391" y="33345"/>
                  <a:pt x="53244" y="33219"/>
                  <a:pt x="53084" y="33104"/>
                </a:cubicBezTo>
                <a:cubicBezTo>
                  <a:pt x="53334" y="32414"/>
                  <a:pt x="53991" y="31948"/>
                  <a:pt x="54726" y="31939"/>
                </a:cubicBezTo>
                <a:close/>
                <a:moveTo>
                  <a:pt x="70565" y="31939"/>
                </a:moveTo>
                <a:cubicBezTo>
                  <a:pt x="71297" y="31939"/>
                  <a:pt x="71945" y="32393"/>
                  <a:pt x="72207" y="33071"/>
                </a:cubicBezTo>
                <a:cubicBezTo>
                  <a:pt x="72047" y="33185"/>
                  <a:pt x="71900" y="33308"/>
                  <a:pt x="71757" y="33443"/>
                </a:cubicBezTo>
                <a:cubicBezTo>
                  <a:pt x="71640" y="32887"/>
                  <a:pt x="71141" y="32475"/>
                  <a:pt x="70565" y="32475"/>
                </a:cubicBezTo>
                <a:lnTo>
                  <a:pt x="70556" y="32475"/>
                </a:lnTo>
                <a:cubicBezTo>
                  <a:pt x="69960" y="32478"/>
                  <a:pt x="69463" y="32908"/>
                  <a:pt x="69361" y="33483"/>
                </a:cubicBezTo>
                <a:cubicBezTo>
                  <a:pt x="69221" y="33345"/>
                  <a:pt x="69070" y="33219"/>
                  <a:pt x="68915" y="33100"/>
                </a:cubicBezTo>
                <a:cubicBezTo>
                  <a:pt x="69160" y="32414"/>
                  <a:pt x="69817" y="31948"/>
                  <a:pt x="70553" y="31939"/>
                </a:cubicBezTo>
                <a:close/>
                <a:moveTo>
                  <a:pt x="86396" y="31939"/>
                </a:moveTo>
                <a:cubicBezTo>
                  <a:pt x="87122" y="31939"/>
                  <a:pt x="87776" y="32393"/>
                  <a:pt x="88034" y="33071"/>
                </a:cubicBezTo>
                <a:cubicBezTo>
                  <a:pt x="87878" y="33185"/>
                  <a:pt x="87727" y="33308"/>
                  <a:pt x="87588" y="33443"/>
                </a:cubicBezTo>
                <a:cubicBezTo>
                  <a:pt x="87470" y="32887"/>
                  <a:pt x="86967" y="32475"/>
                  <a:pt x="86392" y="32475"/>
                </a:cubicBezTo>
                <a:lnTo>
                  <a:pt x="86387" y="32475"/>
                </a:lnTo>
                <a:cubicBezTo>
                  <a:pt x="85791" y="32478"/>
                  <a:pt x="85289" y="32908"/>
                  <a:pt x="85191" y="33483"/>
                </a:cubicBezTo>
                <a:cubicBezTo>
                  <a:pt x="85052" y="33345"/>
                  <a:pt x="84901" y="33219"/>
                  <a:pt x="84741" y="33104"/>
                </a:cubicBezTo>
                <a:cubicBezTo>
                  <a:pt x="84990" y="32414"/>
                  <a:pt x="85648" y="31948"/>
                  <a:pt x="86383" y="31939"/>
                </a:cubicBezTo>
                <a:close/>
                <a:moveTo>
                  <a:pt x="15217" y="31939"/>
                </a:moveTo>
                <a:cubicBezTo>
                  <a:pt x="15928" y="31939"/>
                  <a:pt x="16581" y="32379"/>
                  <a:pt x="16849" y="33038"/>
                </a:cubicBezTo>
                <a:cubicBezTo>
                  <a:pt x="16689" y="33149"/>
                  <a:pt x="16542" y="33268"/>
                  <a:pt x="16404" y="33398"/>
                </a:cubicBezTo>
                <a:cubicBezTo>
                  <a:pt x="16265" y="32858"/>
                  <a:pt x="15776" y="32474"/>
                  <a:pt x="15220" y="32474"/>
                </a:cubicBezTo>
                <a:cubicBezTo>
                  <a:pt x="15217" y="32474"/>
                  <a:pt x="15214" y="32475"/>
                  <a:pt x="15211" y="32475"/>
                </a:cubicBezTo>
                <a:cubicBezTo>
                  <a:pt x="14602" y="32478"/>
                  <a:pt x="14092" y="32928"/>
                  <a:pt x="14010" y="33528"/>
                </a:cubicBezTo>
                <a:cubicBezTo>
                  <a:pt x="13867" y="33385"/>
                  <a:pt x="13716" y="33251"/>
                  <a:pt x="13556" y="33132"/>
                </a:cubicBezTo>
                <a:cubicBezTo>
                  <a:pt x="13798" y="32422"/>
                  <a:pt x="14455" y="31948"/>
                  <a:pt x="15207" y="31939"/>
                </a:cubicBezTo>
                <a:cubicBezTo>
                  <a:pt x="15210" y="31939"/>
                  <a:pt x="15213" y="31939"/>
                  <a:pt x="15217" y="31939"/>
                </a:cubicBezTo>
                <a:close/>
                <a:moveTo>
                  <a:pt x="31050" y="31939"/>
                </a:moveTo>
                <a:cubicBezTo>
                  <a:pt x="31760" y="31939"/>
                  <a:pt x="32410" y="32380"/>
                  <a:pt x="32676" y="33038"/>
                </a:cubicBezTo>
                <a:cubicBezTo>
                  <a:pt x="32520" y="33149"/>
                  <a:pt x="32373" y="33268"/>
                  <a:pt x="32230" y="33398"/>
                </a:cubicBezTo>
                <a:cubicBezTo>
                  <a:pt x="32095" y="32859"/>
                  <a:pt x="31605" y="32475"/>
                  <a:pt x="31050" y="32475"/>
                </a:cubicBezTo>
                <a:lnTo>
                  <a:pt x="31042" y="32475"/>
                </a:lnTo>
                <a:cubicBezTo>
                  <a:pt x="30429" y="32478"/>
                  <a:pt x="29918" y="32928"/>
                  <a:pt x="29837" y="33528"/>
                </a:cubicBezTo>
                <a:cubicBezTo>
                  <a:pt x="29698" y="33385"/>
                  <a:pt x="29547" y="33251"/>
                  <a:pt x="29387" y="33132"/>
                </a:cubicBezTo>
                <a:cubicBezTo>
                  <a:pt x="29628" y="32422"/>
                  <a:pt x="30286" y="31948"/>
                  <a:pt x="31038" y="31939"/>
                </a:cubicBezTo>
                <a:close/>
                <a:moveTo>
                  <a:pt x="46876" y="31939"/>
                </a:moveTo>
                <a:cubicBezTo>
                  <a:pt x="47587" y="31939"/>
                  <a:pt x="48237" y="32380"/>
                  <a:pt x="48506" y="33038"/>
                </a:cubicBezTo>
                <a:cubicBezTo>
                  <a:pt x="48347" y="33149"/>
                  <a:pt x="48200" y="33268"/>
                  <a:pt x="48060" y="33398"/>
                </a:cubicBezTo>
                <a:cubicBezTo>
                  <a:pt x="47923" y="32858"/>
                  <a:pt x="47437" y="32474"/>
                  <a:pt x="46877" y="32474"/>
                </a:cubicBezTo>
                <a:cubicBezTo>
                  <a:pt x="46874" y="32474"/>
                  <a:pt x="46871" y="32475"/>
                  <a:pt x="46868" y="32475"/>
                </a:cubicBezTo>
                <a:cubicBezTo>
                  <a:pt x="46260" y="32478"/>
                  <a:pt x="45749" y="32928"/>
                  <a:pt x="45668" y="33528"/>
                </a:cubicBezTo>
                <a:cubicBezTo>
                  <a:pt x="45524" y="33385"/>
                  <a:pt x="45374" y="33251"/>
                  <a:pt x="45214" y="33132"/>
                </a:cubicBezTo>
                <a:cubicBezTo>
                  <a:pt x="45455" y="32422"/>
                  <a:pt x="46113" y="31948"/>
                  <a:pt x="46864" y="31939"/>
                </a:cubicBezTo>
                <a:close/>
                <a:moveTo>
                  <a:pt x="62707" y="31939"/>
                </a:moveTo>
                <a:cubicBezTo>
                  <a:pt x="63417" y="31939"/>
                  <a:pt x="64067" y="32380"/>
                  <a:pt x="64332" y="33038"/>
                </a:cubicBezTo>
                <a:cubicBezTo>
                  <a:pt x="64177" y="33149"/>
                  <a:pt x="64030" y="33268"/>
                  <a:pt x="63887" y="33398"/>
                </a:cubicBezTo>
                <a:cubicBezTo>
                  <a:pt x="63753" y="32859"/>
                  <a:pt x="63263" y="32475"/>
                  <a:pt x="62707" y="32475"/>
                </a:cubicBezTo>
                <a:lnTo>
                  <a:pt x="62699" y="32475"/>
                </a:lnTo>
                <a:cubicBezTo>
                  <a:pt x="62086" y="32478"/>
                  <a:pt x="61576" y="32928"/>
                  <a:pt x="61494" y="33528"/>
                </a:cubicBezTo>
                <a:cubicBezTo>
                  <a:pt x="61355" y="33385"/>
                  <a:pt x="61204" y="33251"/>
                  <a:pt x="61044" y="33132"/>
                </a:cubicBezTo>
                <a:cubicBezTo>
                  <a:pt x="61285" y="32422"/>
                  <a:pt x="61943" y="31948"/>
                  <a:pt x="62695" y="31939"/>
                </a:cubicBezTo>
                <a:close/>
                <a:moveTo>
                  <a:pt x="78534" y="31939"/>
                </a:moveTo>
                <a:cubicBezTo>
                  <a:pt x="79244" y="31939"/>
                  <a:pt x="79893" y="32380"/>
                  <a:pt x="80163" y="33038"/>
                </a:cubicBezTo>
                <a:cubicBezTo>
                  <a:pt x="80004" y="33149"/>
                  <a:pt x="79857" y="33268"/>
                  <a:pt x="79718" y="33398"/>
                </a:cubicBezTo>
                <a:cubicBezTo>
                  <a:pt x="79583" y="32859"/>
                  <a:pt x="79093" y="32475"/>
                  <a:pt x="78534" y="32475"/>
                </a:cubicBezTo>
                <a:lnTo>
                  <a:pt x="78526" y="32475"/>
                </a:lnTo>
                <a:cubicBezTo>
                  <a:pt x="77917" y="32478"/>
                  <a:pt x="77406" y="32928"/>
                  <a:pt x="77325" y="33528"/>
                </a:cubicBezTo>
                <a:cubicBezTo>
                  <a:pt x="77182" y="33385"/>
                  <a:pt x="77031" y="33251"/>
                  <a:pt x="76871" y="33132"/>
                </a:cubicBezTo>
                <a:cubicBezTo>
                  <a:pt x="77112" y="32422"/>
                  <a:pt x="77770" y="31948"/>
                  <a:pt x="78526" y="31939"/>
                </a:cubicBezTo>
                <a:close/>
                <a:moveTo>
                  <a:pt x="94364" y="31939"/>
                </a:moveTo>
                <a:cubicBezTo>
                  <a:pt x="95075" y="31939"/>
                  <a:pt x="95724" y="32380"/>
                  <a:pt x="95989" y="33038"/>
                </a:cubicBezTo>
                <a:cubicBezTo>
                  <a:pt x="95834" y="33149"/>
                  <a:pt x="95687" y="33268"/>
                  <a:pt x="95544" y="33398"/>
                </a:cubicBezTo>
                <a:cubicBezTo>
                  <a:pt x="95410" y="32859"/>
                  <a:pt x="94920" y="32475"/>
                  <a:pt x="94364" y="32475"/>
                </a:cubicBezTo>
                <a:lnTo>
                  <a:pt x="94356" y="32475"/>
                </a:lnTo>
                <a:cubicBezTo>
                  <a:pt x="93744" y="32478"/>
                  <a:pt x="93237" y="32928"/>
                  <a:pt x="93151" y="33528"/>
                </a:cubicBezTo>
                <a:cubicBezTo>
                  <a:pt x="93012" y="33385"/>
                  <a:pt x="92861" y="33251"/>
                  <a:pt x="92702" y="33132"/>
                </a:cubicBezTo>
                <a:cubicBezTo>
                  <a:pt x="92943" y="32422"/>
                  <a:pt x="93601" y="31948"/>
                  <a:pt x="94351" y="31939"/>
                </a:cubicBezTo>
                <a:close/>
                <a:moveTo>
                  <a:pt x="15219" y="32544"/>
                </a:moveTo>
                <a:cubicBezTo>
                  <a:pt x="15758" y="32544"/>
                  <a:pt x="16232" y="32924"/>
                  <a:pt x="16346" y="33451"/>
                </a:cubicBezTo>
                <a:cubicBezTo>
                  <a:pt x="16159" y="33630"/>
                  <a:pt x="15987" y="33835"/>
                  <a:pt x="15835" y="34052"/>
                </a:cubicBezTo>
                <a:cubicBezTo>
                  <a:pt x="15615" y="34014"/>
                  <a:pt x="15390" y="33994"/>
                  <a:pt x="15166" y="33994"/>
                </a:cubicBezTo>
                <a:lnTo>
                  <a:pt x="15141" y="33994"/>
                </a:lnTo>
                <a:cubicBezTo>
                  <a:pt x="14904" y="33994"/>
                  <a:pt x="14672" y="34018"/>
                  <a:pt x="14444" y="34063"/>
                </a:cubicBezTo>
                <a:lnTo>
                  <a:pt x="14447" y="34060"/>
                </a:lnTo>
                <a:cubicBezTo>
                  <a:pt x="14329" y="33888"/>
                  <a:pt x="14194" y="33724"/>
                  <a:pt x="14055" y="33573"/>
                </a:cubicBezTo>
                <a:lnTo>
                  <a:pt x="14055" y="33573"/>
                </a:lnTo>
                <a:lnTo>
                  <a:pt x="14076" y="33577"/>
                </a:lnTo>
                <a:cubicBezTo>
                  <a:pt x="14133" y="32993"/>
                  <a:pt x="14623" y="32548"/>
                  <a:pt x="15211" y="32544"/>
                </a:cubicBezTo>
                <a:close/>
                <a:moveTo>
                  <a:pt x="31050" y="32544"/>
                </a:moveTo>
                <a:cubicBezTo>
                  <a:pt x="31589" y="32544"/>
                  <a:pt x="32058" y="32924"/>
                  <a:pt x="32173" y="33451"/>
                </a:cubicBezTo>
                <a:cubicBezTo>
                  <a:pt x="31985" y="33630"/>
                  <a:pt x="31813" y="33835"/>
                  <a:pt x="31666" y="34052"/>
                </a:cubicBezTo>
                <a:cubicBezTo>
                  <a:pt x="31446" y="34014"/>
                  <a:pt x="31221" y="33994"/>
                  <a:pt x="30993" y="33994"/>
                </a:cubicBezTo>
                <a:lnTo>
                  <a:pt x="30968" y="33994"/>
                </a:lnTo>
                <a:cubicBezTo>
                  <a:pt x="30915" y="33994"/>
                  <a:pt x="30866" y="33998"/>
                  <a:pt x="30813" y="33998"/>
                </a:cubicBezTo>
                <a:cubicBezTo>
                  <a:pt x="30629" y="34007"/>
                  <a:pt x="30450" y="34031"/>
                  <a:pt x="30269" y="34063"/>
                </a:cubicBezTo>
                <a:lnTo>
                  <a:pt x="30274" y="34060"/>
                </a:lnTo>
                <a:cubicBezTo>
                  <a:pt x="30156" y="33888"/>
                  <a:pt x="30024" y="33724"/>
                  <a:pt x="29882" y="33573"/>
                </a:cubicBezTo>
                <a:lnTo>
                  <a:pt x="29882" y="33573"/>
                </a:lnTo>
                <a:lnTo>
                  <a:pt x="29902" y="33577"/>
                </a:lnTo>
                <a:cubicBezTo>
                  <a:pt x="29963" y="32993"/>
                  <a:pt x="30454" y="32548"/>
                  <a:pt x="31042" y="32544"/>
                </a:cubicBezTo>
                <a:close/>
                <a:moveTo>
                  <a:pt x="46876" y="32544"/>
                </a:moveTo>
                <a:cubicBezTo>
                  <a:pt x="47415" y="32544"/>
                  <a:pt x="47889" y="32924"/>
                  <a:pt x="48003" y="33451"/>
                </a:cubicBezTo>
                <a:cubicBezTo>
                  <a:pt x="47840" y="33606"/>
                  <a:pt x="47689" y="33777"/>
                  <a:pt x="47555" y="33962"/>
                </a:cubicBezTo>
                <a:cubicBezTo>
                  <a:pt x="47534" y="33994"/>
                  <a:pt x="47513" y="34022"/>
                  <a:pt x="47493" y="34052"/>
                </a:cubicBezTo>
                <a:cubicBezTo>
                  <a:pt x="47272" y="34014"/>
                  <a:pt x="47052" y="33994"/>
                  <a:pt x="46823" y="33994"/>
                </a:cubicBezTo>
                <a:lnTo>
                  <a:pt x="46799" y="33994"/>
                </a:lnTo>
                <a:cubicBezTo>
                  <a:pt x="46562" y="33994"/>
                  <a:pt x="46329" y="34018"/>
                  <a:pt x="46100" y="34063"/>
                </a:cubicBezTo>
                <a:lnTo>
                  <a:pt x="46105" y="34060"/>
                </a:lnTo>
                <a:cubicBezTo>
                  <a:pt x="45986" y="33888"/>
                  <a:pt x="45851" y="33724"/>
                  <a:pt x="45713" y="33573"/>
                </a:cubicBezTo>
                <a:lnTo>
                  <a:pt x="45713" y="33573"/>
                </a:lnTo>
                <a:lnTo>
                  <a:pt x="45732" y="33577"/>
                </a:lnTo>
                <a:cubicBezTo>
                  <a:pt x="45790" y="32993"/>
                  <a:pt x="46280" y="32548"/>
                  <a:pt x="46868" y="32544"/>
                </a:cubicBezTo>
                <a:close/>
                <a:moveTo>
                  <a:pt x="62707" y="32544"/>
                </a:moveTo>
                <a:cubicBezTo>
                  <a:pt x="63246" y="32544"/>
                  <a:pt x="63715" y="32924"/>
                  <a:pt x="63830" y="33451"/>
                </a:cubicBezTo>
                <a:cubicBezTo>
                  <a:pt x="63642" y="33630"/>
                  <a:pt x="63470" y="33835"/>
                  <a:pt x="63323" y="34052"/>
                </a:cubicBezTo>
                <a:cubicBezTo>
                  <a:pt x="63103" y="34014"/>
                  <a:pt x="62878" y="33994"/>
                  <a:pt x="62650" y="33994"/>
                </a:cubicBezTo>
                <a:lnTo>
                  <a:pt x="62625" y="33994"/>
                </a:lnTo>
                <a:cubicBezTo>
                  <a:pt x="62388" y="33994"/>
                  <a:pt x="62156" y="34018"/>
                  <a:pt x="61927" y="34063"/>
                </a:cubicBezTo>
                <a:lnTo>
                  <a:pt x="61930" y="34060"/>
                </a:lnTo>
                <a:cubicBezTo>
                  <a:pt x="61813" y="33888"/>
                  <a:pt x="61681" y="33724"/>
                  <a:pt x="61538" y="33573"/>
                </a:cubicBezTo>
                <a:lnTo>
                  <a:pt x="61538" y="33573"/>
                </a:lnTo>
                <a:lnTo>
                  <a:pt x="61559" y="33577"/>
                </a:lnTo>
                <a:cubicBezTo>
                  <a:pt x="61621" y="32993"/>
                  <a:pt x="62111" y="32548"/>
                  <a:pt x="62699" y="32544"/>
                </a:cubicBezTo>
                <a:close/>
                <a:moveTo>
                  <a:pt x="78534" y="32544"/>
                </a:moveTo>
                <a:cubicBezTo>
                  <a:pt x="79073" y="32544"/>
                  <a:pt x="79546" y="32924"/>
                  <a:pt x="79661" y="33451"/>
                </a:cubicBezTo>
                <a:cubicBezTo>
                  <a:pt x="79473" y="33630"/>
                  <a:pt x="79301" y="33835"/>
                  <a:pt x="79150" y="34052"/>
                </a:cubicBezTo>
                <a:cubicBezTo>
                  <a:pt x="78930" y="34014"/>
                  <a:pt x="78709" y="33994"/>
                  <a:pt x="78481" y="33994"/>
                </a:cubicBezTo>
                <a:lnTo>
                  <a:pt x="78456" y="33994"/>
                </a:lnTo>
                <a:cubicBezTo>
                  <a:pt x="78219" y="33994"/>
                  <a:pt x="77987" y="34018"/>
                  <a:pt x="77757" y="34063"/>
                </a:cubicBezTo>
                <a:lnTo>
                  <a:pt x="77761" y="34060"/>
                </a:lnTo>
                <a:cubicBezTo>
                  <a:pt x="77643" y="33888"/>
                  <a:pt x="77508" y="33724"/>
                  <a:pt x="77369" y="33573"/>
                </a:cubicBezTo>
                <a:lnTo>
                  <a:pt x="77369" y="33573"/>
                </a:lnTo>
                <a:lnTo>
                  <a:pt x="77390" y="33577"/>
                </a:lnTo>
                <a:cubicBezTo>
                  <a:pt x="77451" y="32993"/>
                  <a:pt x="77938" y="32548"/>
                  <a:pt x="78526" y="32544"/>
                </a:cubicBezTo>
                <a:close/>
                <a:moveTo>
                  <a:pt x="94364" y="32544"/>
                </a:moveTo>
                <a:cubicBezTo>
                  <a:pt x="94903" y="32544"/>
                  <a:pt x="95373" y="32924"/>
                  <a:pt x="95487" y="33451"/>
                </a:cubicBezTo>
                <a:cubicBezTo>
                  <a:pt x="95299" y="33630"/>
                  <a:pt x="95128" y="33835"/>
                  <a:pt x="94981" y="34052"/>
                </a:cubicBezTo>
                <a:cubicBezTo>
                  <a:pt x="94760" y="34014"/>
                  <a:pt x="94536" y="33994"/>
                  <a:pt x="94307" y="33994"/>
                </a:cubicBezTo>
                <a:lnTo>
                  <a:pt x="94283" y="33994"/>
                </a:lnTo>
                <a:cubicBezTo>
                  <a:pt x="94046" y="33994"/>
                  <a:pt x="93812" y="34018"/>
                  <a:pt x="93584" y="34063"/>
                </a:cubicBezTo>
                <a:lnTo>
                  <a:pt x="93588" y="34060"/>
                </a:lnTo>
                <a:cubicBezTo>
                  <a:pt x="93469" y="33888"/>
                  <a:pt x="93339" y="33724"/>
                  <a:pt x="93196" y="33573"/>
                </a:cubicBezTo>
                <a:lnTo>
                  <a:pt x="93196" y="33573"/>
                </a:lnTo>
                <a:lnTo>
                  <a:pt x="93216" y="33577"/>
                </a:lnTo>
                <a:cubicBezTo>
                  <a:pt x="93278" y="32993"/>
                  <a:pt x="93768" y="32548"/>
                  <a:pt x="94356" y="32544"/>
                </a:cubicBezTo>
                <a:close/>
                <a:moveTo>
                  <a:pt x="7251" y="32544"/>
                </a:moveTo>
                <a:cubicBezTo>
                  <a:pt x="7806" y="32544"/>
                  <a:pt x="8293" y="32953"/>
                  <a:pt x="8386" y="33500"/>
                </a:cubicBezTo>
                <a:cubicBezTo>
                  <a:pt x="8219" y="33667"/>
                  <a:pt x="8067" y="33847"/>
                  <a:pt x="7933" y="34043"/>
                </a:cubicBezTo>
                <a:cubicBezTo>
                  <a:pt x="7729" y="34011"/>
                  <a:pt x="7516" y="33994"/>
                  <a:pt x="7304" y="33994"/>
                </a:cubicBezTo>
                <a:lnTo>
                  <a:pt x="7279" y="33994"/>
                </a:lnTo>
                <a:cubicBezTo>
                  <a:pt x="7013" y="33998"/>
                  <a:pt x="6753" y="34027"/>
                  <a:pt x="6499" y="34080"/>
                </a:cubicBezTo>
                <a:lnTo>
                  <a:pt x="6528" y="34060"/>
                </a:lnTo>
                <a:cubicBezTo>
                  <a:pt x="6401" y="33875"/>
                  <a:pt x="6263" y="33704"/>
                  <a:pt x="6107" y="33549"/>
                </a:cubicBezTo>
                <a:cubicBezTo>
                  <a:pt x="6180" y="32977"/>
                  <a:pt x="6663" y="32548"/>
                  <a:pt x="7243" y="32544"/>
                </a:cubicBezTo>
                <a:close/>
                <a:moveTo>
                  <a:pt x="23077" y="32544"/>
                </a:moveTo>
                <a:cubicBezTo>
                  <a:pt x="23637" y="32544"/>
                  <a:pt x="24118" y="32953"/>
                  <a:pt x="24212" y="33500"/>
                </a:cubicBezTo>
                <a:cubicBezTo>
                  <a:pt x="24050" y="33667"/>
                  <a:pt x="23898" y="33847"/>
                  <a:pt x="23760" y="34043"/>
                </a:cubicBezTo>
                <a:cubicBezTo>
                  <a:pt x="23555" y="34011"/>
                  <a:pt x="23347" y="33994"/>
                  <a:pt x="23134" y="33994"/>
                </a:cubicBezTo>
                <a:lnTo>
                  <a:pt x="23110" y="33994"/>
                </a:lnTo>
                <a:cubicBezTo>
                  <a:pt x="22844" y="33998"/>
                  <a:pt x="22583" y="34027"/>
                  <a:pt x="22329" y="34080"/>
                </a:cubicBezTo>
                <a:lnTo>
                  <a:pt x="22354" y="34060"/>
                </a:lnTo>
                <a:cubicBezTo>
                  <a:pt x="22227" y="33875"/>
                  <a:pt x="22089" y="33704"/>
                  <a:pt x="21937" y="33549"/>
                </a:cubicBezTo>
                <a:cubicBezTo>
                  <a:pt x="22011" y="32977"/>
                  <a:pt x="22493" y="32548"/>
                  <a:pt x="23073" y="32544"/>
                </a:cubicBezTo>
                <a:close/>
                <a:moveTo>
                  <a:pt x="38908" y="32544"/>
                </a:moveTo>
                <a:cubicBezTo>
                  <a:pt x="39464" y="32544"/>
                  <a:pt x="39949" y="32953"/>
                  <a:pt x="40043" y="33500"/>
                </a:cubicBezTo>
                <a:cubicBezTo>
                  <a:pt x="39875" y="33667"/>
                  <a:pt x="39724" y="33847"/>
                  <a:pt x="39590" y="34043"/>
                </a:cubicBezTo>
                <a:cubicBezTo>
                  <a:pt x="39385" y="34011"/>
                  <a:pt x="39174" y="33994"/>
                  <a:pt x="38961" y="33994"/>
                </a:cubicBezTo>
                <a:lnTo>
                  <a:pt x="38936" y="33994"/>
                </a:lnTo>
                <a:cubicBezTo>
                  <a:pt x="38671" y="33998"/>
                  <a:pt x="38410" y="34027"/>
                  <a:pt x="38156" y="34080"/>
                </a:cubicBezTo>
                <a:lnTo>
                  <a:pt x="38185" y="34060"/>
                </a:lnTo>
                <a:cubicBezTo>
                  <a:pt x="38058" y="33875"/>
                  <a:pt x="37920" y="33704"/>
                  <a:pt x="37764" y="33549"/>
                </a:cubicBezTo>
                <a:cubicBezTo>
                  <a:pt x="37838" y="32977"/>
                  <a:pt x="38320" y="32548"/>
                  <a:pt x="38900" y="32544"/>
                </a:cubicBezTo>
                <a:close/>
                <a:moveTo>
                  <a:pt x="54735" y="32544"/>
                </a:moveTo>
                <a:cubicBezTo>
                  <a:pt x="55294" y="32544"/>
                  <a:pt x="55776" y="32953"/>
                  <a:pt x="55870" y="33500"/>
                </a:cubicBezTo>
                <a:cubicBezTo>
                  <a:pt x="55706" y="33667"/>
                  <a:pt x="55555" y="33847"/>
                  <a:pt x="55417" y="34043"/>
                </a:cubicBezTo>
                <a:cubicBezTo>
                  <a:pt x="55212" y="34011"/>
                  <a:pt x="55004" y="33994"/>
                  <a:pt x="54792" y="33994"/>
                </a:cubicBezTo>
                <a:lnTo>
                  <a:pt x="54767" y="33994"/>
                </a:lnTo>
                <a:cubicBezTo>
                  <a:pt x="54501" y="33998"/>
                  <a:pt x="54241" y="34027"/>
                  <a:pt x="53987" y="34080"/>
                </a:cubicBezTo>
                <a:lnTo>
                  <a:pt x="54011" y="34060"/>
                </a:lnTo>
                <a:cubicBezTo>
                  <a:pt x="53885" y="33875"/>
                  <a:pt x="53746" y="33704"/>
                  <a:pt x="53595" y="33549"/>
                </a:cubicBezTo>
                <a:cubicBezTo>
                  <a:pt x="53668" y="32977"/>
                  <a:pt x="54150" y="32548"/>
                  <a:pt x="54731" y="32544"/>
                </a:cubicBezTo>
                <a:close/>
                <a:moveTo>
                  <a:pt x="70565" y="32544"/>
                </a:moveTo>
                <a:cubicBezTo>
                  <a:pt x="71120" y="32544"/>
                  <a:pt x="71606" y="32953"/>
                  <a:pt x="71700" y="33500"/>
                </a:cubicBezTo>
                <a:cubicBezTo>
                  <a:pt x="71533" y="33667"/>
                  <a:pt x="71382" y="33847"/>
                  <a:pt x="71247" y="34043"/>
                </a:cubicBezTo>
                <a:cubicBezTo>
                  <a:pt x="71043" y="34011"/>
                  <a:pt x="70831" y="33994"/>
                  <a:pt x="70618" y="33994"/>
                </a:cubicBezTo>
                <a:lnTo>
                  <a:pt x="70594" y="33994"/>
                </a:lnTo>
                <a:cubicBezTo>
                  <a:pt x="70328" y="33998"/>
                  <a:pt x="70066" y="34027"/>
                  <a:pt x="69813" y="34080"/>
                </a:cubicBezTo>
                <a:lnTo>
                  <a:pt x="69842" y="34060"/>
                </a:lnTo>
                <a:cubicBezTo>
                  <a:pt x="69715" y="33875"/>
                  <a:pt x="69576" y="33704"/>
                  <a:pt x="69425" y="33549"/>
                </a:cubicBezTo>
                <a:cubicBezTo>
                  <a:pt x="69495" y="32977"/>
                  <a:pt x="69977" y="32548"/>
                  <a:pt x="70556" y="32544"/>
                </a:cubicBezTo>
                <a:close/>
                <a:moveTo>
                  <a:pt x="86392" y="32544"/>
                </a:moveTo>
                <a:cubicBezTo>
                  <a:pt x="86951" y="32544"/>
                  <a:pt x="87433" y="32953"/>
                  <a:pt x="87527" y="33500"/>
                </a:cubicBezTo>
                <a:cubicBezTo>
                  <a:pt x="87363" y="33667"/>
                  <a:pt x="87212" y="33847"/>
                  <a:pt x="87073" y="34043"/>
                </a:cubicBezTo>
                <a:cubicBezTo>
                  <a:pt x="86869" y="34011"/>
                  <a:pt x="86662" y="33994"/>
                  <a:pt x="86449" y="33994"/>
                </a:cubicBezTo>
                <a:lnTo>
                  <a:pt x="86424" y="33994"/>
                </a:lnTo>
                <a:cubicBezTo>
                  <a:pt x="86159" y="33998"/>
                  <a:pt x="85897" y="34027"/>
                  <a:pt x="85644" y="34080"/>
                </a:cubicBezTo>
                <a:lnTo>
                  <a:pt x="85669" y="34060"/>
                </a:lnTo>
                <a:cubicBezTo>
                  <a:pt x="85542" y="33875"/>
                  <a:pt x="85403" y="33704"/>
                  <a:pt x="85252" y="33549"/>
                </a:cubicBezTo>
                <a:cubicBezTo>
                  <a:pt x="85325" y="32977"/>
                  <a:pt x="85808" y="32548"/>
                  <a:pt x="86387" y="32544"/>
                </a:cubicBezTo>
                <a:close/>
                <a:moveTo>
                  <a:pt x="11184" y="32410"/>
                </a:moveTo>
                <a:cubicBezTo>
                  <a:pt x="12459" y="32410"/>
                  <a:pt x="13643" y="33030"/>
                  <a:pt x="14370" y="34076"/>
                </a:cubicBezTo>
                <a:cubicBezTo>
                  <a:pt x="14149" y="34120"/>
                  <a:pt x="13929" y="34186"/>
                  <a:pt x="13720" y="34272"/>
                </a:cubicBezTo>
                <a:cubicBezTo>
                  <a:pt x="13100" y="33492"/>
                  <a:pt x="12180" y="33047"/>
                  <a:pt x="11184" y="33047"/>
                </a:cubicBezTo>
                <a:lnTo>
                  <a:pt x="11164" y="33047"/>
                </a:lnTo>
                <a:cubicBezTo>
                  <a:pt x="10195" y="33055"/>
                  <a:pt x="9289" y="33488"/>
                  <a:pt x="8672" y="34239"/>
                </a:cubicBezTo>
                <a:cubicBezTo>
                  <a:pt x="8459" y="34161"/>
                  <a:pt x="8235" y="34101"/>
                  <a:pt x="8010" y="34060"/>
                </a:cubicBezTo>
                <a:cubicBezTo>
                  <a:pt x="8542" y="33300"/>
                  <a:pt x="9326" y="32765"/>
                  <a:pt x="10204" y="32536"/>
                </a:cubicBezTo>
                <a:cubicBezTo>
                  <a:pt x="10204" y="32536"/>
                  <a:pt x="10204" y="32540"/>
                  <a:pt x="10208" y="32544"/>
                </a:cubicBezTo>
                <a:lnTo>
                  <a:pt x="10273" y="32520"/>
                </a:lnTo>
                <a:cubicBezTo>
                  <a:pt x="10481" y="32467"/>
                  <a:pt x="10698" y="32434"/>
                  <a:pt x="10915" y="32418"/>
                </a:cubicBezTo>
                <a:cubicBezTo>
                  <a:pt x="10919" y="32422"/>
                  <a:pt x="10919" y="32422"/>
                  <a:pt x="10919" y="32426"/>
                </a:cubicBezTo>
                <a:lnTo>
                  <a:pt x="10947" y="32418"/>
                </a:lnTo>
                <a:cubicBezTo>
                  <a:pt x="11017" y="32414"/>
                  <a:pt x="11090" y="32410"/>
                  <a:pt x="11160" y="32410"/>
                </a:cubicBezTo>
                <a:close/>
                <a:moveTo>
                  <a:pt x="27015" y="32410"/>
                </a:moveTo>
                <a:cubicBezTo>
                  <a:pt x="28284" y="32410"/>
                  <a:pt x="29473" y="33030"/>
                  <a:pt x="30201" y="34076"/>
                </a:cubicBezTo>
                <a:cubicBezTo>
                  <a:pt x="29975" y="34120"/>
                  <a:pt x="29760" y="34186"/>
                  <a:pt x="29551" y="34272"/>
                </a:cubicBezTo>
                <a:cubicBezTo>
                  <a:pt x="28930" y="33492"/>
                  <a:pt x="28007" y="33047"/>
                  <a:pt x="27015" y="33047"/>
                </a:cubicBezTo>
                <a:lnTo>
                  <a:pt x="26990" y="33047"/>
                </a:lnTo>
                <a:cubicBezTo>
                  <a:pt x="26022" y="33055"/>
                  <a:pt x="25115" y="33488"/>
                  <a:pt x="24503" y="34239"/>
                </a:cubicBezTo>
                <a:cubicBezTo>
                  <a:pt x="24286" y="34161"/>
                  <a:pt x="24065" y="34101"/>
                  <a:pt x="23837" y="34060"/>
                </a:cubicBezTo>
                <a:cubicBezTo>
                  <a:pt x="24372" y="33300"/>
                  <a:pt x="25152" y="32765"/>
                  <a:pt x="26030" y="32536"/>
                </a:cubicBezTo>
                <a:cubicBezTo>
                  <a:pt x="26035" y="32536"/>
                  <a:pt x="26035" y="32540"/>
                  <a:pt x="26035" y="32544"/>
                </a:cubicBezTo>
                <a:lnTo>
                  <a:pt x="26099" y="32520"/>
                </a:lnTo>
                <a:cubicBezTo>
                  <a:pt x="26312" y="32467"/>
                  <a:pt x="26525" y="32434"/>
                  <a:pt x="26745" y="32418"/>
                </a:cubicBezTo>
                <a:cubicBezTo>
                  <a:pt x="26745" y="32422"/>
                  <a:pt x="26745" y="32422"/>
                  <a:pt x="26749" y="32426"/>
                </a:cubicBezTo>
                <a:lnTo>
                  <a:pt x="26774" y="32418"/>
                </a:lnTo>
                <a:cubicBezTo>
                  <a:pt x="26847" y="32414"/>
                  <a:pt x="26917" y="32410"/>
                  <a:pt x="26990" y="32410"/>
                </a:cubicBezTo>
                <a:close/>
                <a:moveTo>
                  <a:pt x="42841" y="32410"/>
                </a:moveTo>
                <a:cubicBezTo>
                  <a:pt x="44115" y="32410"/>
                  <a:pt x="45300" y="33030"/>
                  <a:pt x="46026" y="34076"/>
                </a:cubicBezTo>
                <a:cubicBezTo>
                  <a:pt x="45806" y="34120"/>
                  <a:pt x="45585" y="34186"/>
                  <a:pt x="45377" y="34272"/>
                </a:cubicBezTo>
                <a:cubicBezTo>
                  <a:pt x="44757" y="33492"/>
                  <a:pt x="43838" y="33047"/>
                  <a:pt x="42841" y="33047"/>
                </a:cubicBezTo>
                <a:lnTo>
                  <a:pt x="42821" y="33047"/>
                </a:lnTo>
                <a:cubicBezTo>
                  <a:pt x="41853" y="33055"/>
                  <a:pt x="40946" y="33488"/>
                  <a:pt x="40329" y="34239"/>
                </a:cubicBezTo>
                <a:cubicBezTo>
                  <a:pt x="40117" y="34161"/>
                  <a:pt x="39892" y="34101"/>
                  <a:pt x="39668" y="34060"/>
                </a:cubicBezTo>
                <a:cubicBezTo>
                  <a:pt x="40199" y="33300"/>
                  <a:pt x="40983" y="32765"/>
                  <a:pt x="41860" y="32536"/>
                </a:cubicBezTo>
                <a:cubicBezTo>
                  <a:pt x="41860" y="32536"/>
                  <a:pt x="41860" y="32540"/>
                  <a:pt x="41865" y="32544"/>
                </a:cubicBezTo>
                <a:lnTo>
                  <a:pt x="41930" y="32520"/>
                </a:lnTo>
                <a:cubicBezTo>
                  <a:pt x="42139" y="32467"/>
                  <a:pt x="42355" y="32434"/>
                  <a:pt x="42571" y="32418"/>
                </a:cubicBezTo>
                <a:cubicBezTo>
                  <a:pt x="42576" y="32422"/>
                  <a:pt x="42576" y="32422"/>
                  <a:pt x="42576" y="32426"/>
                </a:cubicBezTo>
                <a:lnTo>
                  <a:pt x="42604" y="32418"/>
                </a:lnTo>
                <a:cubicBezTo>
                  <a:pt x="42674" y="32414"/>
                  <a:pt x="42747" y="32410"/>
                  <a:pt x="42816" y="32410"/>
                </a:cubicBezTo>
                <a:close/>
                <a:moveTo>
                  <a:pt x="58671" y="32410"/>
                </a:moveTo>
                <a:cubicBezTo>
                  <a:pt x="59942" y="32410"/>
                  <a:pt x="61131" y="33030"/>
                  <a:pt x="61857" y="34076"/>
                </a:cubicBezTo>
                <a:cubicBezTo>
                  <a:pt x="61632" y="34120"/>
                  <a:pt x="61416" y="34186"/>
                  <a:pt x="61208" y="34272"/>
                </a:cubicBezTo>
                <a:cubicBezTo>
                  <a:pt x="60588" y="33492"/>
                  <a:pt x="59664" y="33047"/>
                  <a:pt x="58671" y="33047"/>
                </a:cubicBezTo>
                <a:lnTo>
                  <a:pt x="58652" y="33047"/>
                </a:lnTo>
                <a:cubicBezTo>
                  <a:pt x="57679" y="33055"/>
                  <a:pt x="56773" y="33488"/>
                  <a:pt x="56160" y="34239"/>
                </a:cubicBezTo>
                <a:cubicBezTo>
                  <a:pt x="55943" y="34161"/>
                  <a:pt x="55723" y="34101"/>
                  <a:pt x="55494" y="34060"/>
                </a:cubicBezTo>
                <a:cubicBezTo>
                  <a:pt x="56030" y="33300"/>
                  <a:pt x="56809" y="32765"/>
                  <a:pt x="57687" y="32536"/>
                </a:cubicBezTo>
                <a:cubicBezTo>
                  <a:pt x="57691" y="32536"/>
                  <a:pt x="57691" y="32540"/>
                  <a:pt x="57691" y="32544"/>
                </a:cubicBezTo>
                <a:lnTo>
                  <a:pt x="57757" y="32520"/>
                </a:lnTo>
                <a:cubicBezTo>
                  <a:pt x="57969" y="32467"/>
                  <a:pt x="58181" y="32434"/>
                  <a:pt x="58402" y="32418"/>
                </a:cubicBezTo>
                <a:cubicBezTo>
                  <a:pt x="58402" y="32422"/>
                  <a:pt x="58402" y="32422"/>
                  <a:pt x="58407" y="32426"/>
                </a:cubicBezTo>
                <a:lnTo>
                  <a:pt x="58431" y="32418"/>
                </a:lnTo>
                <a:cubicBezTo>
                  <a:pt x="58505" y="32414"/>
                  <a:pt x="58573" y="32410"/>
                  <a:pt x="58647" y="32410"/>
                </a:cubicBezTo>
                <a:close/>
                <a:moveTo>
                  <a:pt x="74498" y="32410"/>
                </a:moveTo>
                <a:cubicBezTo>
                  <a:pt x="75772" y="32410"/>
                  <a:pt x="76957" y="33030"/>
                  <a:pt x="77684" y="34076"/>
                </a:cubicBezTo>
                <a:cubicBezTo>
                  <a:pt x="77463" y="34120"/>
                  <a:pt x="77243" y="34186"/>
                  <a:pt x="77035" y="34272"/>
                </a:cubicBezTo>
                <a:cubicBezTo>
                  <a:pt x="76413" y="33492"/>
                  <a:pt x="75495" y="33047"/>
                  <a:pt x="74498" y="33047"/>
                </a:cubicBezTo>
                <a:lnTo>
                  <a:pt x="74477" y="33047"/>
                </a:lnTo>
                <a:cubicBezTo>
                  <a:pt x="73510" y="33055"/>
                  <a:pt x="72603" y="33488"/>
                  <a:pt x="71987" y="34239"/>
                </a:cubicBezTo>
                <a:cubicBezTo>
                  <a:pt x="71774" y="34161"/>
                  <a:pt x="71549" y="34101"/>
                  <a:pt x="71325" y="34060"/>
                </a:cubicBezTo>
                <a:cubicBezTo>
                  <a:pt x="71855" y="33300"/>
                  <a:pt x="72639" y="32765"/>
                  <a:pt x="73518" y="32536"/>
                </a:cubicBezTo>
                <a:cubicBezTo>
                  <a:pt x="73518" y="32536"/>
                  <a:pt x="73518" y="32540"/>
                  <a:pt x="73522" y="32544"/>
                </a:cubicBezTo>
                <a:lnTo>
                  <a:pt x="73587" y="32520"/>
                </a:lnTo>
                <a:cubicBezTo>
                  <a:pt x="73796" y="32467"/>
                  <a:pt x="74012" y="32434"/>
                  <a:pt x="74228" y="32418"/>
                </a:cubicBezTo>
                <a:cubicBezTo>
                  <a:pt x="74232" y="32422"/>
                  <a:pt x="74232" y="32422"/>
                  <a:pt x="74232" y="32426"/>
                </a:cubicBezTo>
                <a:lnTo>
                  <a:pt x="74262" y="32418"/>
                </a:lnTo>
                <a:cubicBezTo>
                  <a:pt x="74330" y="32414"/>
                  <a:pt x="74404" y="32410"/>
                  <a:pt x="74473" y="32410"/>
                </a:cubicBezTo>
                <a:close/>
                <a:moveTo>
                  <a:pt x="90329" y="32410"/>
                </a:moveTo>
                <a:cubicBezTo>
                  <a:pt x="91599" y="32410"/>
                  <a:pt x="92788" y="33030"/>
                  <a:pt x="93514" y="34076"/>
                </a:cubicBezTo>
                <a:cubicBezTo>
                  <a:pt x="93290" y="34120"/>
                  <a:pt x="93073" y="34186"/>
                  <a:pt x="92865" y="34272"/>
                </a:cubicBezTo>
                <a:cubicBezTo>
                  <a:pt x="92244" y="33492"/>
                  <a:pt x="91321" y="33047"/>
                  <a:pt x="90329" y="33047"/>
                </a:cubicBezTo>
                <a:lnTo>
                  <a:pt x="90308" y="33047"/>
                </a:lnTo>
                <a:cubicBezTo>
                  <a:pt x="89337" y="33055"/>
                  <a:pt x="88430" y="33488"/>
                  <a:pt x="87817" y="34239"/>
                </a:cubicBezTo>
                <a:cubicBezTo>
                  <a:pt x="87601" y="34161"/>
                  <a:pt x="87380" y="34101"/>
                  <a:pt x="87152" y="34060"/>
                </a:cubicBezTo>
                <a:cubicBezTo>
                  <a:pt x="87686" y="33300"/>
                  <a:pt x="88466" y="32765"/>
                  <a:pt x="89344" y="32536"/>
                </a:cubicBezTo>
                <a:cubicBezTo>
                  <a:pt x="89348" y="32536"/>
                  <a:pt x="89348" y="32540"/>
                  <a:pt x="89348" y="32544"/>
                </a:cubicBezTo>
                <a:lnTo>
                  <a:pt x="89414" y="32520"/>
                </a:lnTo>
                <a:cubicBezTo>
                  <a:pt x="89627" y="32467"/>
                  <a:pt x="89838" y="32434"/>
                  <a:pt x="90059" y="32418"/>
                </a:cubicBezTo>
                <a:cubicBezTo>
                  <a:pt x="90059" y="32422"/>
                  <a:pt x="90059" y="32422"/>
                  <a:pt x="90063" y="32426"/>
                </a:cubicBezTo>
                <a:lnTo>
                  <a:pt x="90092" y="32418"/>
                </a:lnTo>
                <a:cubicBezTo>
                  <a:pt x="90161" y="32414"/>
                  <a:pt x="90231" y="32410"/>
                  <a:pt x="90304" y="32410"/>
                </a:cubicBezTo>
                <a:close/>
                <a:moveTo>
                  <a:pt x="19091" y="32410"/>
                </a:moveTo>
                <a:cubicBezTo>
                  <a:pt x="20369" y="32410"/>
                  <a:pt x="21562" y="33034"/>
                  <a:pt x="22289" y="34088"/>
                </a:cubicBezTo>
                <a:cubicBezTo>
                  <a:pt x="22069" y="34137"/>
                  <a:pt x="21852" y="34203"/>
                  <a:pt x="21643" y="34288"/>
                </a:cubicBezTo>
                <a:cubicBezTo>
                  <a:pt x="21025" y="33500"/>
                  <a:pt x="20102" y="33047"/>
                  <a:pt x="19099" y="33047"/>
                </a:cubicBezTo>
                <a:cubicBezTo>
                  <a:pt x="19090" y="33047"/>
                  <a:pt x="19080" y="33047"/>
                  <a:pt x="19070" y="33047"/>
                </a:cubicBezTo>
                <a:cubicBezTo>
                  <a:pt x="18708" y="33051"/>
                  <a:pt x="18348" y="33112"/>
                  <a:pt x="18013" y="33230"/>
                </a:cubicBezTo>
                <a:cubicBezTo>
                  <a:pt x="17453" y="33426"/>
                  <a:pt x="16955" y="33777"/>
                  <a:pt x="16571" y="34252"/>
                </a:cubicBezTo>
                <a:lnTo>
                  <a:pt x="16576" y="34256"/>
                </a:lnTo>
                <a:cubicBezTo>
                  <a:pt x="16359" y="34174"/>
                  <a:pt x="16138" y="34109"/>
                  <a:pt x="15914" y="34067"/>
                </a:cubicBezTo>
                <a:cubicBezTo>
                  <a:pt x="16457" y="33287"/>
                  <a:pt x="17262" y="32744"/>
                  <a:pt x="18168" y="32520"/>
                </a:cubicBezTo>
                <a:lnTo>
                  <a:pt x="18168" y="32524"/>
                </a:lnTo>
                <a:lnTo>
                  <a:pt x="18176" y="32520"/>
                </a:lnTo>
                <a:cubicBezTo>
                  <a:pt x="18466" y="32450"/>
                  <a:pt x="18764" y="32410"/>
                  <a:pt x="19066" y="32410"/>
                </a:cubicBezTo>
                <a:close/>
                <a:moveTo>
                  <a:pt x="34921" y="32410"/>
                </a:moveTo>
                <a:cubicBezTo>
                  <a:pt x="36200" y="32410"/>
                  <a:pt x="37389" y="33034"/>
                  <a:pt x="38116" y="34088"/>
                </a:cubicBezTo>
                <a:cubicBezTo>
                  <a:pt x="37895" y="34137"/>
                  <a:pt x="37679" y="34203"/>
                  <a:pt x="37470" y="34288"/>
                </a:cubicBezTo>
                <a:cubicBezTo>
                  <a:pt x="36853" y="33500"/>
                  <a:pt x="35922" y="33047"/>
                  <a:pt x="34921" y="33047"/>
                </a:cubicBezTo>
                <a:lnTo>
                  <a:pt x="34901" y="33047"/>
                </a:lnTo>
                <a:cubicBezTo>
                  <a:pt x="33925" y="33055"/>
                  <a:pt x="33014" y="33492"/>
                  <a:pt x="32397" y="34252"/>
                </a:cubicBezTo>
                <a:lnTo>
                  <a:pt x="32401" y="34256"/>
                </a:lnTo>
                <a:cubicBezTo>
                  <a:pt x="32190" y="34174"/>
                  <a:pt x="31969" y="34109"/>
                  <a:pt x="31740" y="34067"/>
                </a:cubicBezTo>
                <a:cubicBezTo>
                  <a:pt x="32288" y="33287"/>
                  <a:pt x="33092" y="32744"/>
                  <a:pt x="33994" y="32520"/>
                </a:cubicBezTo>
                <a:lnTo>
                  <a:pt x="33994" y="32524"/>
                </a:lnTo>
                <a:lnTo>
                  <a:pt x="34007" y="32520"/>
                </a:lnTo>
                <a:cubicBezTo>
                  <a:pt x="34297" y="32450"/>
                  <a:pt x="34595" y="32410"/>
                  <a:pt x="34897" y="32410"/>
                </a:cubicBezTo>
                <a:close/>
                <a:moveTo>
                  <a:pt x="50748" y="32410"/>
                </a:moveTo>
                <a:cubicBezTo>
                  <a:pt x="52026" y="32410"/>
                  <a:pt x="53219" y="33034"/>
                  <a:pt x="53947" y="34088"/>
                </a:cubicBezTo>
                <a:cubicBezTo>
                  <a:pt x="53726" y="34137"/>
                  <a:pt x="53509" y="34203"/>
                  <a:pt x="53301" y="34288"/>
                </a:cubicBezTo>
                <a:cubicBezTo>
                  <a:pt x="52680" y="33500"/>
                  <a:pt x="51753" y="33047"/>
                  <a:pt x="50752" y="33047"/>
                </a:cubicBezTo>
                <a:lnTo>
                  <a:pt x="50727" y="33047"/>
                </a:lnTo>
                <a:cubicBezTo>
                  <a:pt x="49756" y="33055"/>
                  <a:pt x="48841" y="33492"/>
                  <a:pt x="48228" y="34252"/>
                </a:cubicBezTo>
                <a:lnTo>
                  <a:pt x="48232" y="34256"/>
                </a:lnTo>
                <a:cubicBezTo>
                  <a:pt x="48016" y="34174"/>
                  <a:pt x="47796" y="34109"/>
                  <a:pt x="47570" y="34067"/>
                </a:cubicBezTo>
                <a:cubicBezTo>
                  <a:pt x="48114" y="33287"/>
                  <a:pt x="48918" y="32744"/>
                  <a:pt x="49825" y="32520"/>
                </a:cubicBezTo>
                <a:lnTo>
                  <a:pt x="49825" y="32524"/>
                </a:lnTo>
                <a:lnTo>
                  <a:pt x="49834" y="32520"/>
                </a:lnTo>
                <a:cubicBezTo>
                  <a:pt x="49935" y="32495"/>
                  <a:pt x="50033" y="32475"/>
                  <a:pt x="50135" y="32459"/>
                </a:cubicBezTo>
                <a:cubicBezTo>
                  <a:pt x="50331" y="32426"/>
                  <a:pt x="50528" y="32410"/>
                  <a:pt x="50724" y="32410"/>
                </a:cubicBezTo>
                <a:close/>
                <a:moveTo>
                  <a:pt x="66579" y="32410"/>
                </a:moveTo>
                <a:cubicBezTo>
                  <a:pt x="67857" y="32410"/>
                  <a:pt x="69046" y="33034"/>
                  <a:pt x="69772" y="34088"/>
                </a:cubicBezTo>
                <a:cubicBezTo>
                  <a:pt x="69552" y="34137"/>
                  <a:pt x="69336" y="34203"/>
                  <a:pt x="69127" y="34288"/>
                </a:cubicBezTo>
                <a:cubicBezTo>
                  <a:pt x="68511" y="33500"/>
                  <a:pt x="67580" y="33047"/>
                  <a:pt x="66579" y="33047"/>
                </a:cubicBezTo>
                <a:lnTo>
                  <a:pt x="66558" y="33047"/>
                </a:lnTo>
                <a:cubicBezTo>
                  <a:pt x="65582" y="33055"/>
                  <a:pt x="64671" y="33492"/>
                  <a:pt x="64055" y="34252"/>
                </a:cubicBezTo>
                <a:lnTo>
                  <a:pt x="64059" y="34256"/>
                </a:lnTo>
                <a:cubicBezTo>
                  <a:pt x="63847" y="34174"/>
                  <a:pt x="63626" y="34109"/>
                  <a:pt x="63397" y="34067"/>
                </a:cubicBezTo>
                <a:cubicBezTo>
                  <a:pt x="63945" y="33287"/>
                  <a:pt x="64749" y="32744"/>
                  <a:pt x="65651" y="32520"/>
                </a:cubicBezTo>
                <a:lnTo>
                  <a:pt x="65651" y="32524"/>
                </a:lnTo>
                <a:lnTo>
                  <a:pt x="65664" y="32520"/>
                </a:lnTo>
                <a:cubicBezTo>
                  <a:pt x="65954" y="32450"/>
                  <a:pt x="66252" y="32410"/>
                  <a:pt x="66554" y="32410"/>
                </a:cubicBezTo>
                <a:close/>
                <a:moveTo>
                  <a:pt x="82405" y="32410"/>
                </a:moveTo>
                <a:cubicBezTo>
                  <a:pt x="83684" y="32410"/>
                  <a:pt x="84877" y="33034"/>
                  <a:pt x="85603" y="34088"/>
                </a:cubicBezTo>
                <a:cubicBezTo>
                  <a:pt x="85382" y="34137"/>
                  <a:pt x="85167" y="34203"/>
                  <a:pt x="84958" y="34288"/>
                </a:cubicBezTo>
                <a:cubicBezTo>
                  <a:pt x="84337" y="33500"/>
                  <a:pt x="83410" y="33047"/>
                  <a:pt x="82409" y="33047"/>
                </a:cubicBezTo>
                <a:lnTo>
                  <a:pt x="82385" y="33047"/>
                </a:lnTo>
                <a:cubicBezTo>
                  <a:pt x="81412" y="33055"/>
                  <a:pt x="80498" y="33492"/>
                  <a:pt x="79885" y="34252"/>
                </a:cubicBezTo>
                <a:lnTo>
                  <a:pt x="79889" y="34256"/>
                </a:lnTo>
                <a:cubicBezTo>
                  <a:pt x="79673" y="34174"/>
                  <a:pt x="79452" y="34109"/>
                  <a:pt x="79227" y="34067"/>
                </a:cubicBezTo>
                <a:cubicBezTo>
                  <a:pt x="79771" y="33287"/>
                  <a:pt x="80575" y="32744"/>
                  <a:pt x="81482" y="32520"/>
                </a:cubicBezTo>
                <a:lnTo>
                  <a:pt x="81482" y="32524"/>
                </a:lnTo>
                <a:lnTo>
                  <a:pt x="81491" y="32520"/>
                </a:lnTo>
                <a:cubicBezTo>
                  <a:pt x="81780" y="32450"/>
                  <a:pt x="82079" y="32410"/>
                  <a:pt x="82381" y="32410"/>
                </a:cubicBezTo>
                <a:close/>
                <a:moveTo>
                  <a:pt x="11177" y="33116"/>
                </a:moveTo>
                <a:cubicBezTo>
                  <a:pt x="12148" y="33116"/>
                  <a:pt x="13045" y="33544"/>
                  <a:pt x="13651" y="34297"/>
                </a:cubicBezTo>
                <a:cubicBezTo>
                  <a:pt x="13443" y="34386"/>
                  <a:pt x="13243" y="34488"/>
                  <a:pt x="13055" y="34610"/>
                </a:cubicBezTo>
                <a:cubicBezTo>
                  <a:pt x="12576" y="34080"/>
                  <a:pt x="11899" y="33777"/>
                  <a:pt x="11184" y="33777"/>
                </a:cubicBezTo>
                <a:lnTo>
                  <a:pt x="11168" y="33777"/>
                </a:lnTo>
                <a:cubicBezTo>
                  <a:pt x="10481" y="33782"/>
                  <a:pt x="9824" y="34067"/>
                  <a:pt x="9354" y="34566"/>
                </a:cubicBezTo>
                <a:cubicBezTo>
                  <a:pt x="9158" y="34448"/>
                  <a:pt x="8954" y="34350"/>
                  <a:pt x="8742" y="34263"/>
                </a:cubicBezTo>
                <a:cubicBezTo>
                  <a:pt x="9341" y="33541"/>
                  <a:pt x="10224" y="33124"/>
                  <a:pt x="11164" y="33116"/>
                </a:cubicBezTo>
                <a:cubicBezTo>
                  <a:pt x="11168" y="33116"/>
                  <a:pt x="11173" y="33116"/>
                  <a:pt x="11177" y="33116"/>
                </a:cubicBezTo>
                <a:close/>
                <a:moveTo>
                  <a:pt x="27015" y="33116"/>
                </a:moveTo>
                <a:cubicBezTo>
                  <a:pt x="27978" y="33116"/>
                  <a:pt x="28872" y="33545"/>
                  <a:pt x="29481" y="34297"/>
                </a:cubicBezTo>
                <a:cubicBezTo>
                  <a:pt x="29273" y="34386"/>
                  <a:pt x="29073" y="34488"/>
                  <a:pt x="28881" y="34610"/>
                </a:cubicBezTo>
                <a:cubicBezTo>
                  <a:pt x="28405" y="34083"/>
                  <a:pt x="27734" y="33777"/>
                  <a:pt x="27025" y="33777"/>
                </a:cubicBezTo>
                <a:cubicBezTo>
                  <a:pt x="27016" y="33777"/>
                  <a:pt x="27007" y="33777"/>
                  <a:pt x="26998" y="33777"/>
                </a:cubicBezTo>
                <a:cubicBezTo>
                  <a:pt x="26312" y="33782"/>
                  <a:pt x="25650" y="34067"/>
                  <a:pt x="25181" y="34566"/>
                </a:cubicBezTo>
                <a:cubicBezTo>
                  <a:pt x="24989" y="34448"/>
                  <a:pt x="24785" y="34350"/>
                  <a:pt x="24572" y="34263"/>
                </a:cubicBezTo>
                <a:cubicBezTo>
                  <a:pt x="25172" y="33541"/>
                  <a:pt x="26050" y="33124"/>
                  <a:pt x="26994" y="33116"/>
                </a:cubicBezTo>
                <a:close/>
                <a:moveTo>
                  <a:pt x="42841" y="33116"/>
                </a:moveTo>
                <a:cubicBezTo>
                  <a:pt x="43809" y="33116"/>
                  <a:pt x="44703" y="33545"/>
                  <a:pt x="45308" y="34297"/>
                </a:cubicBezTo>
                <a:cubicBezTo>
                  <a:pt x="45100" y="34386"/>
                  <a:pt x="44899" y="34488"/>
                  <a:pt x="44712" y="34610"/>
                </a:cubicBezTo>
                <a:cubicBezTo>
                  <a:pt x="44234" y="34080"/>
                  <a:pt x="43556" y="33777"/>
                  <a:pt x="42841" y="33777"/>
                </a:cubicBezTo>
                <a:lnTo>
                  <a:pt x="42825" y="33777"/>
                </a:lnTo>
                <a:cubicBezTo>
                  <a:pt x="42139" y="33782"/>
                  <a:pt x="41481" y="34067"/>
                  <a:pt x="41012" y="34566"/>
                </a:cubicBezTo>
                <a:cubicBezTo>
                  <a:pt x="40815" y="34448"/>
                  <a:pt x="40611" y="34350"/>
                  <a:pt x="40399" y="34263"/>
                </a:cubicBezTo>
                <a:cubicBezTo>
                  <a:pt x="40999" y="33541"/>
                  <a:pt x="41881" y="33124"/>
                  <a:pt x="42821" y="33116"/>
                </a:cubicBezTo>
                <a:close/>
                <a:moveTo>
                  <a:pt x="58671" y="33116"/>
                </a:moveTo>
                <a:cubicBezTo>
                  <a:pt x="59636" y="33116"/>
                  <a:pt x="60530" y="33545"/>
                  <a:pt x="61138" y="34297"/>
                </a:cubicBezTo>
                <a:cubicBezTo>
                  <a:pt x="60931" y="34386"/>
                  <a:pt x="60730" y="34488"/>
                  <a:pt x="60539" y="34610"/>
                </a:cubicBezTo>
                <a:cubicBezTo>
                  <a:pt x="60060" y="34080"/>
                  <a:pt x="59387" y="33777"/>
                  <a:pt x="58671" y="33777"/>
                </a:cubicBezTo>
                <a:lnTo>
                  <a:pt x="58656" y="33777"/>
                </a:lnTo>
                <a:cubicBezTo>
                  <a:pt x="57969" y="33782"/>
                  <a:pt x="57308" y="34067"/>
                  <a:pt x="56838" y="34566"/>
                </a:cubicBezTo>
                <a:cubicBezTo>
                  <a:pt x="56646" y="34448"/>
                  <a:pt x="56441" y="34350"/>
                  <a:pt x="56229" y="34263"/>
                </a:cubicBezTo>
                <a:cubicBezTo>
                  <a:pt x="56829" y="33541"/>
                  <a:pt x="57708" y="33124"/>
                  <a:pt x="58652" y="33116"/>
                </a:cubicBezTo>
                <a:close/>
                <a:moveTo>
                  <a:pt x="74498" y="33116"/>
                </a:moveTo>
                <a:cubicBezTo>
                  <a:pt x="75466" y="33116"/>
                  <a:pt x="76360" y="33545"/>
                  <a:pt x="76965" y="34297"/>
                </a:cubicBezTo>
                <a:cubicBezTo>
                  <a:pt x="76756" y="34386"/>
                  <a:pt x="76556" y="34488"/>
                  <a:pt x="76369" y="34610"/>
                </a:cubicBezTo>
                <a:cubicBezTo>
                  <a:pt x="75890" y="34080"/>
                  <a:pt x="75213" y="33777"/>
                  <a:pt x="74496" y="33777"/>
                </a:cubicBezTo>
                <a:cubicBezTo>
                  <a:pt x="74491" y="33777"/>
                  <a:pt x="74487" y="33777"/>
                  <a:pt x="74482" y="33777"/>
                </a:cubicBezTo>
                <a:cubicBezTo>
                  <a:pt x="73796" y="33782"/>
                  <a:pt x="73138" y="34067"/>
                  <a:pt x="72669" y="34566"/>
                </a:cubicBezTo>
                <a:cubicBezTo>
                  <a:pt x="72473" y="34448"/>
                  <a:pt x="72268" y="34350"/>
                  <a:pt x="72056" y="34263"/>
                </a:cubicBezTo>
                <a:cubicBezTo>
                  <a:pt x="72656" y="33541"/>
                  <a:pt x="73538" y="33124"/>
                  <a:pt x="74477" y="33116"/>
                </a:cubicBezTo>
                <a:close/>
                <a:moveTo>
                  <a:pt x="90334" y="33115"/>
                </a:moveTo>
                <a:cubicBezTo>
                  <a:pt x="91296" y="33115"/>
                  <a:pt x="92189" y="33548"/>
                  <a:pt x="92796" y="34297"/>
                </a:cubicBezTo>
                <a:cubicBezTo>
                  <a:pt x="92587" y="34386"/>
                  <a:pt x="92387" y="34488"/>
                  <a:pt x="92195" y="34610"/>
                </a:cubicBezTo>
                <a:cubicBezTo>
                  <a:pt x="91718" y="34080"/>
                  <a:pt x="91043" y="33777"/>
                  <a:pt x="90329" y="33777"/>
                </a:cubicBezTo>
                <a:lnTo>
                  <a:pt x="90313" y="33777"/>
                </a:lnTo>
                <a:cubicBezTo>
                  <a:pt x="89627" y="33782"/>
                  <a:pt x="88965" y="34067"/>
                  <a:pt x="88495" y="34566"/>
                </a:cubicBezTo>
                <a:cubicBezTo>
                  <a:pt x="88303" y="34448"/>
                  <a:pt x="88099" y="34350"/>
                  <a:pt x="87887" y="34263"/>
                </a:cubicBezTo>
                <a:cubicBezTo>
                  <a:pt x="88487" y="33541"/>
                  <a:pt x="89365" y="33124"/>
                  <a:pt x="90308" y="33116"/>
                </a:cubicBezTo>
                <a:cubicBezTo>
                  <a:pt x="90317" y="33116"/>
                  <a:pt x="90325" y="33115"/>
                  <a:pt x="90334" y="33115"/>
                </a:cubicBezTo>
                <a:close/>
                <a:moveTo>
                  <a:pt x="19101" y="33115"/>
                </a:moveTo>
                <a:cubicBezTo>
                  <a:pt x="20071" y="33115"/>
                  <a:pt x="20971" y="33556"/>
                  <a:pt x="21575" y="34316"/>
                </a:cubicBezTo>
                <a:cubicBezTo>
                  <a:pt x="21370" y="34407"/>
                  <a:pt x="21170" y="34512"/>
                  <a:pt x="20982" y="34635"/>
                </a:cubicBezTo>
                <a:cubicBezTo>
                  <a:pt x="20504" y="34088"/>
                  <a:pt x="19818" y="33777"/>
                  <a:pt x="19091" y="33777"/>
                </a:cubicBezTo>
                <a:lnTo>
                  <a:pt x="19079" y="33777"/>
                </a:lnTo>
                <a:cubicBezTo>
                  <a:pt x="18384" y="33782"/>
                  <a:pt x="17715" y="34076"/>
                  <a:pt x="17245" y="34586"/>
                </a:cubicBezTo>
                <a:cubicBezTo>
                  <a:pt x="17053" y="34468"/>
                  <a:pt x="16849" y="34365"/>
                  <a:pt x="16640" y="34280"/>
                </a:cubicBezTo>
                <a:cubicBezTo>
                  <a:pt x="17012" y="33822"/>
                  <a:pt x="17498" y="33488"/>
                  <a:pt x="18037" y="33296"/>
                </a:cubicBezTo>
                <a:cubicBezTo>
                  <a:pt x="18364" y="33181"/>
                  <a:pt x="18715" y="33120"/>
                  <a:pt x="19075" y="33116"/>
                </a:cubicBezTo>
                <a:cubicBezTo>
                  <a:pt x="19084" y="33116"/>
                  <a:pt x="19092" y="33115"/>
                  <a:pt x="19101" y="33115"/>
                </a:cubicBezTo>
                <a:close/>
                <a:moveTo>
                  <a:pt x="34921" y="33116"/>
                </a:moveTo>
                <a:cubicBezTo>
                  <a:pt x="35898" y="33116"/>
                  <a:pt x="36797" y="33553"/>
                  <a:pt x="37405" y="34316"/>
                </a:cubicBezTo>
                <a:cubicBezTo>
                  <a:pt x="37196" y="34407"/>
                  <a:pt x="37000" y="34512"/>
                  <a:pt x="36812" y="34635"/>
                </a:cubicBezTo>
                <a:cubicBezTo>
                  <a:pt x="36788" y="34607"/>
                  <a:pt x="36763" y="34578"/>
                  <a:pt x="36735" y="34550"/>
                </a:cubicBezTo>
                <a:cubicBezTo>
                  <a:pt x="36331" y="34125"/>
                  <a:pt x="35792" y="33860"/>
                  <a:pt x="35212" y="33794"/>
                </a:cubicBezTo>
                <a:cubicBezTo>
                  <a:pt x="35208" y="33794"/>
                  <a:pt x="35200" y="33790"/>
                  <a:pt x="35191" y="33790"/>
                </a:cubicBezTo>
                <a:cubicBezTo>
                  <a:pt x="35159" y="33786"/>
                  <a:pt x="35130" y="33786"/>
                  <a:pt x="35097" y="33782"/>
                </a:cubicBezTo>
                <a:lnTo>
                  <a:pt x="35053" y="33782"/>
                </a:lnTo>
                <a:cubicBezTo>
                  <a:pt x="35028" y="33777"/>
                  <a:pt x="35004" y="33777"/>
                  <a:pt x="34974" y="33777"/>
                </a:cubicBezTo>
                <a:lnTo>
                  <a:pt x="34906" y="33777"/>
                </a:lnTo>
                <a:cubicBezTo>
                  <a:pt x="34819" y="33777"/>
                  <a:pt x="34734" y="33782"/>
                  <a:pt x="34648" y="33790"/>
                </a:cubicBezTo>
                <a:cubicBezTo>
                  <a:pt x="34563" y="33802"/>
                  <a:pt x="34476" y="33814"/>
                  <a:pt x="34391" y="33835"/>
                </a:cubicBezTo>
                <a:cubicBezTo>
                  <a:pt x="34269" y="33860"/>
                  <a:pt x="34141" y="33896"/>
                  <a:pt x="34024" y="33941"/>
                </a:cubicBezTo>
                <a:cubicBezTo>
                  <a:pt x="33664" y="34080"/>
                  <a:pt x="33337" y="34301"/>
                  <a:pt x="33072" y="34586"/>
                </a:cubicBezTo>
                <a:cubicBezTo>
                  <a:pt x="32880" y="34468"/>
                  <a:pt x="32680" y="34365"/>
                  <a:pt x="32467" y="34280"/>
                </a:cubicBezTo>
                <a:cubicBezTo>
                  <a:pt x="33068" y="33545"/>
                  <a:pt x="33954" y="33124"/>
                  <a:pt x="34901" y="33116"/>
                </a:cubicBezTo>
                <a:close/>
                <a:moveTo>
                  <a:pt x="50752" y="33116"/>
                </a:moveTo>
                <a:cubicBezTo>
                  <a:pt x="51724" y="33116"/>
                  <a:pt x="52627" y="33553"/>
                  <a:pt x="53231" y="34316"/>
                </a:cubicBezTo>
                <a:cubicBezTo>
                  <a:pt x="53027" y="34407"/>
                  <a:pt x="52827" y="34512"/>
                  <a:pt x="52639" y="34635"/>
                </a:cubicBezTo>
                <a:cubicBezTo>
                  <a:pt x="52162" y="34088"/>
                  <a:pt x="51475" y="33777"/>
                  <a:pt x="50748" y="33777"/>
                </a:cubicBezTo>
                <a:lnTo>
                  <a:pt x="50736" y="33777"/>
                </a:lnTo>
                <a:cubicBezTo>
                  <a:pt x="50041" y="33782"/>
                  <a:pt x="49372" y="34076"/>
                  <a:pt x="48902" y="34586"/>
                </a:cubicBezTo>
                <a:cubicBezTo>
                  <a:pt x="48710" y="34468"/>
                  <a:pt x="48506" y="34365"/>
                  <a:pt x="48298" y="34280"/>
                </a:cubicBezTo>
                <a:cubicBezTo>
                  <a:pt x="48898" y="33545"/>
                  <a:pt x="49785" y="33124"/>
                  <a:pt x="50731" y="33116"/>
                </a:cubicBezTo>
                <a:close/>
                <a:moveTo>
                  <a:pt x="66579" y="33116"/>
                </a:moveTo>
                <a:cubicBezTo>
                  <a:pt x="67555" y="33116"/>
                  <a:pt x="68454" y="33553"/>
                  <a:pt x="69062" y="34316"/>
                </a:cubicBezTo>
                <a:cubicBezTo>
                  <a:pt x="68854" y="34407"/>
                  <a:pt x="68658" y="34512"/>
                  <a:pt x="68470" y="34635"/>
                </a:cubicBezTo>
                <a:cubicBezTo>
                  <a:pt x="67992" y="34088"/>
                  <a:pt x="67306" y="33777"/>
                  <a:pt x="66579" y="33777"/>
                </a:cubicBezTo>
                <a:lnTo>
                  <a:pt x="66562" y="33777"/>
                </a:lnTo>
                <a:cubicBezTo>
                  <a:pt x="65868" y="33782"/>
                  <a:pt x="65202" y="34076"/>
                  <a:pt x="64729" y="34586"/>
                </a:cubicBezTo>
                <a:cubicBezTo>
                  <a:pt x="64537" y="34468"/>
                  <a:pt x="64337" y="34365"/>
                  <a:pt x="64124" y="34280"/>
                </a:cubicBezTo>
                <a:cubicBezTo>
                  <a:pt x="64724" y="33545"/>
                  <a:pt x="65611" y="33124"/>
                  <a:pt x="66558" y="33116"/>
                </a:cubicBezTo>
                <a:close/>
                <a:moveTo>
                  <a:pt x="82409" y="33116"/>
                </a:moveTo>
                <a:cubicBezTo>
                  <a:pt x="83382" y="33116"/>
                  <a:pt x="84284" y="33553"/>
                  <a:pt x="84888" y="34316"/>
                </a:cubicBezTo>
                <a:cubicBezTo>
                  <a:pt x="84684" y="34407"/>
                  <a:pt x="84484" y="34512"/>
                  <a:pt x="84296" y="34635"/>
                </a:cubicBezTo>
                <a:cubicBezTo>
                  <a:pt x="83819" y="34088"/>
                  <a:pt x="83133" y="33777"/>
                  <a:pt x="82409" y="33777"/>
                </a:cubicBezTo>
                <a:lnTo>
                  <a:pt x="82393" y="33777"/>
                </a:lnTo>
                <a:cubicBezTo>
                  <a:pt x="81699" y="33782"/>
                  <a:pt x="81029" y="34076"/>
                  <a:pt x="80560" y="34586"/>
                </a:cubicBezTo>
                <a:cubicBezTo>
                  <a:pt x="80367" y="34468"/>
                  <a:pt x="80163" y="34365"/>
                  <a:pt x="79955" y="34280"/>
                </a:cubicBezTo>
                <a:cubicBezTo>
                  <a:pt x="80555" y="33545"/>
                  <a:pt x="81442" y="33124"/>
                  <a:pt x="82389" y="33116"/>
                </a:cubicBezTo>
                <a:close/>
                <a:moveTo>
                  <a:pt x="11195" y="33847"/>
                </a:moveTo>
                <a:cubicBezTo>
                  <a:pt x="11879" y="33847"/>
                  <a:pt x="12529" y="34140"/>
                  <a:pt x="12993" y="34648"/>
                </a:cubicBezTo>
                <a:cubicBezTo>
                  <a:pt x="12821" y="34762"/>
                  <a:pt x="12655" y="34889"/>
                  <a:pt x="12503" y="35027"/>
                </a:cubicBezTo>
                <a:cubicBezTo>
                  <a:pt x="12159" y="34672"/>
                  <a:pt x="11683" y="34463"/>
                  <a:pt x="11185" y="34463"/>
                </a:cubicBezTo>
                <a:cubicBezTo>
                  <a:pt x="11181" y="34463"/>
                  <a:pt x="11176" y="34463"/>
                  <a:pt x="11172" y="34463"/>
                </a:cubicBezTo>
                <a:cubicBezTo>
                  <a:pt x="10698" y="34468"/>
                  <a:pt x="10253" y="34652"/>
                  <a:pt x="9914" y="34978"/>
                </a:cubicBezTo>
                <a:cubicBezTo>
                  <a:pt x="9758" y="34840"/>
                  <a:pt x="9591" y="34717"/>
                  <a:pt x="9415" y="34607"/>
                </a:cubicBezTo>
                <a:cubicBezTo>
                  <a:pt x="9869" y="34125"/>
                  <a:pt x="10506" y="33851"/>
                  <a:pt x="11168" y="33847"/>
                </a:cubicBezTo>
                <a:cubicBezTo>
                  <a:pt x="11177" y="33847"/>
                  <a:pt x="11186" y="33847"/>
                  <a:pt x="11195" y="33847"/>
                </a:cubicBezTo>
                <a:close/>
                <a:moveTo>
                  <a:pt x="27025" y="33847"/>
                </a:moveTo>
                <a:cubicBezTo>
                  <a:pt x="27709" y="33847"/>
                  <a:pt x="28360" y="34140"/>
                  <a:pt x="28819" y="34648"/>
                </a:cubicBezTo>
                <a:cubicBezTo>
                  <a:pt x="28648" y="34762"/>
                  <a:pt x="28485" y="34889"/>
                  <a:pt x="28329" y="35027"/>
                </a:cubicBezTo>
                <a:cubicBezTo>
                  <a:pt x="27989" y="34672"/>
                  <a:pt x="27514" y="34463"/>
                  <a:pt x="27016" y="34463"/>
                </a:cubicBezTo>
                <a:cubicBezTo>
                  <a:pt x="27011" y="34463"/>
                  <a:pt x="27007" y="34463"/>
                  <a:pt x="27002" y="34463"/>
                </a:cubicBezTo>
                <a:cubicBezTo>
                  <a:pt x="26529" y="34468"/>
                  <a:pt x="26084" y="34652"/>
                  <a:pt x="25745" y="34978"/>
                </a:cubicBezTo>
                <a:cubicBezTo>
                  <a:pt x="25585" y="34840"/>
                  <a:pt x="25417" y="34717"/>
                  <a:pt x="25242" y="34607"/>
                </a:cubicBezTo>
                <a:cubicBezTo>
                  <a:pt x="25699" y="34125"/>
                  <a:pt x="26337" y="33851"/>
                  <a:pt x="26998" y="33847"/>
                </a:cubicBezTo>
                <a:cubicBezTo>
                  <a:pt x="27007" y="33847"/>
                  <a:pt x="27016" y="33847"/>
                  <a:pt x="27025" y="33847"/>
                </a:cubicBezTo>
                <a:close/>
                <a:moveTo>
                  <a:pt x="42852" y="33847"/>
                </a:moveTo>
                <a:cubicBezTo>
                  <a:pt x="43540" y="33847"/>
                  <a:pt x="44191" y="34140"/>
                  <a:pt x="44650" y="34648"/>
                </a:cubicBezTo>
                <a:cubicBezTo>
                  <a:pt x="44479" y="34762"/>
                  <a:pt x="44311" y="34889"/>
                  <a:pt x="44160" y="35027"/>
                </a:cubicBezTo>
                <a:cubicBezTo>
                  <a:pt x="43816" y="34672"/>
                  <a:pt x="43340" y="34463"/>
                  <a:pt x="42843" y="34463"/>
                </a:cubicBezTo>
                <a:cubicBezTo>
                  <a:pt x="42838" y="34463"/>
                  <a:pt x="42833" y="34463"/>
                  <a:pt x="42829" y="34463"/>
                </a:cubicBezTo>
                <a:cubicBezTo>
                  <a:pt x="42355" y="34468"/>
                  <a:pt x="41909" y="34652"/>
                  <a:pt x="41571" y="34978"/>
                </a:cubicBezTo>
                <a:cubicBezTo>
                  <a:pt x="41415" y="34840"/>
                  <a:pt x="41248" y="34717"/>
                  <a:pt x="41072" y="34607"/>
                </a:cubicBezTo>
                <a:cubicBezTo>
                  <a:pt x="41526" y="34125"/>
                  <a:pt x="42163" y="33851"/>
                  <a:pt x="42825" y="33847"/>
                </a:cubicBezTo>
                <a:cubicBezTo>
                  <a:pt x="42834" y="33847"/>
                  <a:pt x="42843" y="33847"/>
                  <a:pt x="42852" y="33847"/>
                </a:cubicBezTo>
                <a:close/>
                <a:moveTo>
                  <a:pt x="58671" y="33847"/>
                </a:moveTo>
                <a:cubicBezTo>
                  <a:pt x="59362" y="33847"/>
                  <a:pt x="60015" y="34137"/>
                  <a:pt x="60477" y="34648"/>
                </a:cubicBezTo>
                <a:cubicBezTo>
                  <a:pt x="60305" y="34762"/>
                  <a:pt x="60142" y="34889"/>
                  <a:pt x="59987" y="35027"/>
                </a:cubicBezTo>
                <a:cubicBezTo>
                  <a:pt x="59644" y="34668"/>
                  <a:pt x="59166" y="34463"/>
                  <a:pt x="58667" y="34463"/>
                </a:cubicBezTo>
                <a:lnTo>
                  <a:pt x="58659" y="34463"/>
                </a:lnTo>
                <a:cubicBezTo>
                  <a:pt x="58186" y="34468"/>
                  <a:pt x="57740" y="34652"/>
                  <a:pt x="57402" y="34978"/>
                </a:cubicBezTo>
                <a:cubicBezTo>
                  <a:pt x="57242" y="34840"/>
                  <a:pt x="57074" y="34717"/>
                  <a:pt x="56899" y="34607"/>
                </a:cubicBezTo>
                <a:cubicBezTo>
                  <a:pt x="57357" y="34125"/>
                  <a:pt x="57994" y="33851"/>
                  <a:pt x="58656" y="33847"/>
                </a:cubicBezTo>
                <a:close/>
                <a:moveTo>
                  <a:pt x="74498" y="33847"/>
                </a:moveTo>
                <a:cubicBezTo>
                  <a:pt x="75188" y="33847"/>
                  <a:pt x="75842" y="34137"/>
                  <a:pt x="76307" y="34648"/>
                </a:cubicBezTo>
                <a:cubicBezTo>
                  <a:pt x="76136" y="34762"/>
                  <a:pt x="75972" y="34889"/>
                  <a:pt x="75817" y="35027"/>
                </a:cubicBezTo>
                <a:cubicBezTo>
                  <a:pt x="75474" y="34668"/>
                  <a:pt x="74997" y="34463"/>
                  <a:pt x="74498" y="34463"/>
                </a:cubicBezTo>
                <a:lnTo>
                  <a:pt x="74486" y="34463"/>
                </a:lnTo>
                <a:cubicBezTo>
                  <a:pt x="74012" y="34468"/>
                  <a:pt x="73567" y="34652"/>
                  <a:pt x="73228" y="34978"/>
                </a:cubicBezTo>
                <a:cubicBezTo>
                  <a:pt x="73073" y="34840"/>
                  <a:pt x="72905" y="34717"/>
                  <a:pt x="72730" y="34607"/>
                </a:cubicBezTo>
                <a:cubicBezTo>
                  <a:pt x="73183" y="34125"/>
                  <a:pt x="73821" y="33851"/>
                  <a:pt x="74482" y="33847"/>
                </a:cubicBezTo>
                <a:close/>
                <a:moveTo>
                  <a:pt x="90329" y="33847"/>
                </a:moveTo>
                <a:cubicBezTo>
                  <a:pt x="91019" y="33847"/>
                  <a:pt x="91672" y="34137"/>
                  <a:pt x="92134" y="34648"/>
                </a:cubicBezTo>
                <a:cubicBezTo>
                  <a:pt x="91963" y="34762"/>
                  <a:pt x="91799" y="34889"/>
                  <a:pt x="91644" y="35027"/>
                </a:cubicBezTo>
                <a:cubicBezTo>
                  <a:pt x="91301" y="34668"/>
                  <a:pt x="90823" y="34463"/>
                  <a:pt x="90325" y="34463"/>
                </a:cubicBezTo>
                <a:lnTo>
                  <a:pt x="90317" y="34463"/>
                </a:lnTo>
                <a:cubicBezTo>
                  <a:pt x="89842" y="34468"/>
                  <a:pt x="89397" y="34652"/>
                  <a:pt x="89058" y="34978"/>
                </a:cubicBezTo>
                <a:cubicBezTo>
                  <a:pt x="88899" y="34840"/>
                  <a:pt x="88732" y="34717"/>
                  <a:pt x="88556" y="34607"/>
                </a:cubicBezTo>
                <a:cubicBezTo>
                  <a:pt x="89014" y="34125"/>
                  <a:pt x="89651" y="33851"/>
                  <a:pt x="90313" y="33847"/>
                </a:cubicBezTo>
                <a:close/>
                <a:moveTo>
                  <a:pt x="11184" y="34533"/>
                </a:moveTo>
                <a:cubicBezTo>
                  <a:pt x="11662" y="34533"/>
                  <a:pt x="12119" y="34733"/>
                  <a:pt x="12450" y="35076"/>
                </a:cubicBezTo>
                <a:cubicBezTo>
                  <a:pt x="12323" y="35199"/>
                  <a:pt x="12201" y="35330"/>
                  <a:pt x="12086" y="35468"/>
                </a:cubicBezTo>
                <a:cubicBezTo>
                  <a:pt x="12082" y="35460"/>
                  <a:pt x="12078" y="35456"/>
                  <a:pt x="12070" y="35449"/>
                </a:cubicBezTo>
                <a:cubicBezTo>
                  <a:pt x="11841" y="35207"/>
                  <a:pt x="11522" y="35068"/>
                  <a:pt x="11184" y="35068"/>
                </a:cubicBezTo>
                <a:lnTo>
                  <a:pt x="11175" y="35068"/>
                </a:lnTo>
                <a:cubicBezTo>
                  <a:pt x="10857" y="35068"/>
                  <a:pt x="10563" y="35191"/>
                  <a:pt x="10334" y="35411"/>
                </a:cubicBezTo>
                <a:cubicBezTo>
                  <a:pt x="10220" y="35272"/>
                  <a:pt x="10097" y="35146"/>
                  <a:pt x="9967" y="35027"/>
                </a:cubicBezTo>
                <a:cubicBezTo>
                  <a:pt x="10293" y="34713"/>
                  <a:pt x="10719" y="34537"/>
                  <a:pt x="11172" y="34533"/>
                </a:cubicBezTo>
                <a:close/>
                <a:moveTo>
                  <a:pt x="27010" y="34533"/>
                </a:moveTo>
                <a:cubicBezTo>
                  <a:pt x="27488" y="34533"/>
                  <a:pt x="27950" y="34733"/>
                  <a:pt x="28280" y="35076"/>
                </a:cubicBezTo>
                <a:cubicBezTo>
                  <a:pt x="28150" y="35199"/>
                  <a:pt x="28027" y="35330"/>
                  <a:pt x="27917" y="35468"/>
                </a:cubicBezTo>
                <a:cubicBezTo>
                  <a:pt x="27909" y="35460"/>
                  <a:pt x="27905" y="35456"/>
                  <a:pt x="27901" y="35449"/>
                </a:cubicBezTo>
                <a:cubicBezTo>
                  <a:pt x="27668" y="35207"/>
                  <a:pt x="27349" y="35068"/>
                  <a:pt x="27015" y="35068"/>
                </a:cubicBezTo>
                <a:lnTo>
                  <a:pt x="27006" y="35068"/>
                </a:lnTo>
                <a:cubicBezTo>
                  <a:pt x="26688" y="35068"/>
                  <a:pt x="26390" y="35191"/>
                  <a:pt x="26165" y="35411"/>
                </a:cubicBezTo>
                <a:cubicBezTo>
                  <a:pt x="26050" y="35272"/>
                  <a:pt x="25928" y="35146"/>
                  <a:pt x="25797" y="35027"/>
                </a:cubicBezTo>
                <a:cubicBezTo>
                  <a:pt x="26120" y="34713"/>
                  <a:pt x="26549" y="34537"/>
                  <a:pt x="27002" y="34533"/>
                </a:cubicBezTo>
                <a:close/>
                <a:moveTo>
                  <a:pt x="42841" y="34533"/>
                </a:moveTo>
                <a:cubicBezTo>
                  <a:pt x="43319" y="34533"/>
                  <a:pt x="43777" y="34733"/>
                  <a:pt x="44107" y="35076"/>
                </a:cubicBezTo>
                <a:cubicBezTo>
                  <a:pt x="43981" y="35199"/>
                  <a:pt x="43858" y="35330"/>
                  <a:pt x="43743" y="35468"/>
                </a:cubicBezTo>
                <a:cubicBezTo>
                  <a:pt x="43739" y="35460"/>
                  <a:pt x="43736" y="35456"/>
                  <a:pt x="43728" y="35449"/>
                </a:cubicBezTo>
                <a:cubicBezTo>
                  <a:pt x="43498" y="35207"/>
                  <a:pt x="43180" y="35068"/>
                  <a:pt x="42841" y="35068"/>
                </a:cubicBezTo>
                <a:lnTo>
                  <a:pt x="42833" y="35068"/>
                </a:lnTo>
                <a:cubicBezTo>
                  <a:pt x="42514" y="35068"/>
                  <a:pt x="42220" y="35191"/>
                  <a:pt x="41992" y="35411"/>
                </a:cubicBezTo>
                <a:cubicBezTo>
                  <a:pt x="41877" y="35272"/>
                  <a:pt x="41755" y="35146"/>
                  <a:pt x="41624" y="35027"/>
                </a:cubicBezTo>
                <a:cubicBezTo>
                  <a:pt x="41951" y="34713"/>
                  <a:pt x="42375" y="34537"/>
                  <a:pt x="42829" y="34533"/>
                </a:cubicBezTo>
                <a:close/>
                <a:moveTo>
                  <a:pt x="58673" y="34533"/>
                </a:moveTo>
                <a:cubicBezTo>
                  <a:pt x="59151" y="34533"/>
                  <a:pt x="59606" y="34732"/>
                  <a:pt x="59938" y="35076"/>
                </a:cubicBezTo>
                <a:cubicBezTo>
                  <a:pt x="59807" y="35199"/>
                  <a:pt x="59685" y="35330"/>
                  <a:pt x="59574" y="35468"/>
                </a:cubicBezTo>
                <a:cubicBezTo>
                  <a:pt x="59553" y="35444"/>
                  <a:pt x="59534" y="35424"/>
                  <a:pt x="59509" y="35403"/>
                </a:cubicBezTo>
                <a:cubicBezTo>
                  <a:pt x="59284" y="35187"/>
                  <a:pt x="58986" y="35068"/>
                  <a:pt x="58671" y="35068"/>
                </a:cubicBezTo>
                <a:lnTo>
                  <a:pt x="58663" y="35068"/>
                </a:lnTo>
                <a:cubicBezTo>
                  <a:pt x="58345" y="35068"/>
                  <a:pt x="58047" y="35191"/>
                  <a:pt x="57822" y="35411"/>
                </a:cubicBezTo>
                <a:cubicBezTo>
                  <a:pt x="57708" y="35272"/>
                  <a:pt x="57585" y="35146"/>
                  <a:pt x="57455" y="35027"/>
                </a:cubicBezTo>
                <a:cubicBezTo>
                  <a:pt x="57777" y="34713"/>
                  <a:pt x="58206" y="34537"/>
                  <a:pt x="58659" y="34533"/>
                </a:cubicBezTo>
                <a:cubicBezTo>
                  <a:pt x="58664" y="34533"/>
                  <a:pt x="58669" y="34533"/>
                  <a:pt x="58673" y="34533"/>
                </a:cubicBezTo>
                <a:close/>
                <a:moveTo>
                  <a:pt x="74498" y="34533"/>
                </a:moveTo>
                <a:cubicBezTo>
                  <a:pt x="74976" y="34533"/>
                  <a:pt x="75438" y="34733"/>
                  <a:pt x="75764" y="35076"/>
                </a:cubicBezTo>
                <a:cubicBezTo>
                  <a:pt x="75638" y="35199"/>
                  <a:pt x="75515" y="35330"/>
                  <a:pt x="75401" y="35468"/>
                </a:cubicBezTo>
                <a:cubicBezTo>
                  <a:pt x="75172" y="35215"/>
                  <a:pt x="74845" y="35068"/>
                  <a:pt x="74498" y="35068"/>
                </a:cubicBezTo>
                <a:lnTo>
                  <a:pt x="74490" y="35068"/>
                </a:lnTo>
                <a:cubicBezTo>
                  <a:pt x="74175" y="35068"/>
                  <a:pt x="73877" y="35191"/>
                  <a:pt x="73649" y="35411"/>
                </a:cubicBezTo>
                <a:cubicBezTo>
                  <a:pt x="73534" y="35272"/>
                  <a:pt x="73412" y="35146"/>
                  <a:pt x="73281" y="35027"/>
                </a:cubicBezTo>
                <a:cubicBezTo>
                  <a:pt x="73608" y="34713"/>
                  <a:pt x="74032" y="34537"/>
                  <a:pt x="74486" y="34533"/>
                </a:cubicBezTo>
                <a:close/>
                <a:moveTo>
                  <a:pt x="90331" y="34533"/>
                </a:moveTo>
                <a:cubicBezTo>
                  <a:pt x="90807" y="34533"/>
                  <a:pt x="91263" y="34732"/>
                  <a:pt x="91595" y="35076"/>
                </a:cubicBezTo>
                <a:cubicBezTo>
                  <a:pt x="91465" y="35199"/>
                  <a:pt x="91342" y="35330"/>
                  <a:pt x="91231" y="35468"/>
                </a:cubicBezTo>
                <a:cubicBezTo>
                  <a:pt x="90999" y="35215"/>
                  <a:pt x="90672" y="35068"/>
                  <a:pt x="90329" y="35068"/>
                </a:cubicBezTo>
                <a:lnTo>
                  <a:pt x="90321" y="35068"/>
                </a:lnTo>
                <a:cubicBezTo>
                  <a:pt x="90002" y="35068"/>
                  <a:pt x="89704" y="35191"/>
                  <a:pt x="89480" y="35411"/>
                </a:cubicBezTo>
                <a:cubicBezTo>
                  <a:pt x="89365" y="35272"/>
                  <a:pt x="89242" y="35146"/>
                  <a:pt x="89112" y="35027"/>
                </a:cubicBezTo>
                <a:cubicBezTo>
                  <a:pt x="89435" y="34713"/>
                  <a:pt x="89863" y="34537"/>
                  <a:pt x="90317" y="34533"/>
                </a:cubicBezTo>
                <a:cubicBezTo>
                  <a:pt x="90321" y="34533"/>
                  <a:pt x="90326" y="34533"/>
                  <a:pt x="90331" y="34533"/>
                </a:cubicBezTo>
                <a:close/>
                <a:moveTo>
                  <a:pt x="11184" y="35138"/>
                </a:moveTo>
                <a:cubicBezTo>
                  <a:pt x="11503" y="35138"/>
                  <a:pt x="11801" y="35268"/>
                  <a:pt x="12021" y="35498"/>
                </a:cubicBezTo>
                <a:cubicBezTo>
                  <a:pt x="12029" y="35505"/>
                  <a:pt x="12037" y="35513"/>
                  <a:pt x="12046" y="35526"/>
                </a:cubicBezTo>
                <a:cubicBezTo>
                  <a:pt x="11797" y="35845"/>
                  <a:pt x="11592" y="36203"/>
                  <a:pt x="11449" y="36595"/>
                </a:cubicBezTo>
                <a:cubicBezTo>
                  <a:pt x="11351" y="36591"/>
                  <a:pt x="11253" y="36588"/>
                  <a:pt x="11155" y="36588"/>
                </a:cubicBezTo>
                <a:cubicBezTo>
                  <a:pt x="11106" y="36588"/>
                  <a:pt x="11062" y="36588"/>
                  <a:pt x="11017" y="36591"/>
                </a:cubicBezTo>
                <a:cubicBezTo>
                  <a:pt x="10866" y="36175"/>
                  <a:pt x="10649" y="35796"/>
                  <a:pt x="10380" y="35464"/>
                </a:cubicBezTo>
                <a:cubicBezTo>
                  <a:pt x="10596" y="35256"/>
                  <a:pt x="10877" y="35138"/>
                  <a:pt x="11175" y="35138"/>
                </a:cubicBezTo>
                <a:close/>
                <a:moveTo>
                  <a:pt x="27010" y="35138"/>
                </a:moveTo>
                <a:cubicBezTo>
                  <a:pt x="27329" y="35138"/>
                  <a:pt x="27631" y="35268"/>
                  <a:pt x="27848" y="35498"/>
                </a:cubicBezTo>
                <a:cubicBezTo>
                  <a:pt x="27856" y="35505"/>
                  <a:pt x="27864" y="35513"/>
                  <a:pt x="27873" y="35526"/>
                </a:cubicBezTo>
                <a:cubicBezTo>
                  <a:pt x="27713" y="35730"/>
                  <a:pt x="27570" y="35950"/>
                  <a:pt x="27456" y="36188"/>
                </a:cubicBezTo>
                <a:cubicBezTo>
                  <a:pt x="27390" y="36318"/>
                  <a:pt x="27329" y="36457"/>
                  <a:pt x="27280" y="36595"/>
                </a:cubicBezTo>
                <a:cubicBezTo>
                  <a:pt x="27182" y="36591"/>
                  <a:pt x="27080" y="36588"/>
                  <a:pt x="26982" y="36588"/>
                </a:cubicBezTo>
                <a:cubicBezTo>
                  <a:pt x="26936" y="36588"/>
                  <a:pt x="26892" y="36588"/>
                  <a:pt x="26847" y="36591"/>
                </a:cubicBezTo>
                <a:cubicBezTo>
                  <a:pt x="26696" y="36175"/>
                  <a:pt x="26480" y="35796"/>
                  <a:pt x="26210" y="35464"/>
                </a:cubicBezTo>
                <a:cubicBezTo>
                  <a:pt x="26422" y="35256"/>
                  <a:pt x="26704" y="35138"/>
                  <a:pt x="27006" y="35138"/>
                </a:cubicBezTo>
                <a:close/>
                <a:moveTo>
                  <a:pt x="42857" y="35138"/>
                </a:moveTo>
                <a:cubicBezTo>
                  <a:pt x="43168" y="35142"/>
                  <a:pt x="43462" y="35272"/>
                  <a:pt x="43679" y="35498"/>
                </a:cubicBezTo>
                <a:cubicBezTo>
                  <a:pt x="43687" y="35505"/>
                  <a:pt x="43694" y="35513"/>
                  <a:pt x="43703" y="35526"/>
                </a:cubicBezTo>
                <a:cubicBezTo>
                  <a:pt x="43453" y="35845"/>
                  <a:pt x="43249" y="36203"/>
                  <a:pt x="43106" y="36595"/>
                </a:cubicBezTo>
                <a:cubicBezTo>
                  <a:pt x="43008" y="36591"/>
                  <a:pt x="42910" y="36588"/>
                  <a:pt x="42812" y="36588"/>
                </a:cubicBezTo>
                <a:cubicBezTo>
                  <a:pt x="42763" y="36588"/>
                  <a:pt x="42718" y="36588"/>
                  <a:pt x="42674" y="36591"/>
                </a:cubicBezTo>
                <a:cubicBezTo>
                  <a:pt x="42522" y="36175"/>
                  <a:pt x="42306" y="35796"/>
                  <a:pt x="42037" y="35464"/>
                </a:cubicBezTo>
                <a:cubicBezTo>
                  <a:pt x="42252" y="35256"/>
                  <a:pt x="42535" y="35138"/>
                  <a:pt x="42833" y="35138"/>
                </a:cubicBezTo>
                <a:close/>
                <a:moveTo>
                  <a:pt x="58667" y="35138"/>
                </a:moveTo>
                <a:cubicBezTo>
                  <a:pt x="58999" y="35138"/>
                  <a:pt x="59313" y="35277"/>
                  <a:pt x="59529" y="35526"/>
                </a:cubicBezTo>
                <a:cubicBezTo>
                  <a:pt x="59280" y="35845"/>
                  <a:pt x="59080" y="36203"/>
                  <a:pt x="58937" y="36595"/>
                </a:cubicBezTo>
                <a:cubicBezTo>
                  <a:pt x="58848" y="36591"/>
                  <a:pt x="58757" y="36588"/>
                  <a:pt x="58663" y="36588"/>
                </a:cubicBezTo>
                <a:lnTo>
                  <a:pt x="58639" y="36588"/>
                </a:lnTo>
                <a:cubicBezTo>
                  <a:pt x="58594" y="36588"/>
                  <a:pt x="58549" y="36588"/>
                  <a:pt x="58505" y="36591"/>
                </a:cubicBezTo>
                <a:cubicBezTo>
                  <a:pt x="58353" y="36175"/>
                  <a:pt x="58137" y="35796"/>
                  <a:pt x="57867" y="35464"/>
                </a:cubicBezTo>
                <a:cubicBezTo>
                  <a:pt x="58079" y="35256"/>
                  <a:pt x="58361" y="35138"/>
                  <a:pt x="58663" y="35138"/>
                </a:cubicBezTo>
                <a:close/>
                <a:moveTo>
                  <a:pt x="74498" y="35138"/>
                </a:moveTo>
                <a:cubicBezTo>
                  <a:pt x="74816" y="35138"/>
                  <a:pt x="75114" y="35268"/>
                  <a:pt x="75335" y="35498"/>
                </a:cubicBezTo>
                <a:cubicBezTo>
                  <a:pt x="75344" y="35505"/>
                  <a:pt x="75352" y="35513"/>
                  <a:pt x="75360" y="35526"/>
                </a:cubicBezTo>
                <a:cubicBezTo>
                  <a:pt x="75111" y="35845"/>
                  <a:pt x="74907" y="36203"/>
                  <a:pt x="74764" y="36595"/>
                </a:cubicBezTo>
                <a:cubicBezTo>
                  <a:pt x="74673" y="36591"/>
                  <a:pt x="74584" y="36588"/>
                  <a:pt x="74494" y="36588"/>
                </a:cubicBezTo>
                <a:lnTo>
                  <a:pt x="74469" y="36588"/>
                </a:lnTo>
                <a:cubicBezTo>
                  <a:pt x="74420" y="36588"/>
                  <a:pt x="74375" y="36588"/>
                  <a:pt x="74330" y="36591"/>
                </a:cubicBezTo>
                <a:cubicBezTo>
                  <a:pt x="74179" y="36175"/>
                  <a:pt x="73963" y="35796"/>
                  <a:pt x="73693" y="35464"/>
                </a:cubicBezTo>
                <a:cubicBezTo>
                  <a:pt x="73910" y="35256"/>
                  <a:pt x="74192" y="35138"/>
                  <a:pt x="74490" y="35138"/>
                </a:cubicBezTo>
                <a:close/>
                <a:moveTo>
                  <a:pt x="90321" y="35138"/>
                </a:moveTo>
                <a:cubicBezTo>
                  <a:pt x="90651" y="35138"/>
                  <a:pt x="90966" y="35277"/>
                  <a:pt x="91186" y="35526"/>
                </a:cubicBezTo>
                <a:cubicBezTo>
                  <a:pt x="90937" y="35845"/>
                  <a:pt x="90737" y="36203"/>
                  <a:pt x="90594" y="36595"/>
                </a:cubicBezTo>
                <a:cubicBezTo>
                  <a:pt x="90504" y="36591"/>
                  <a:pt x="90415" y="36588"/>
                  <a:pt x="90321" y="36588"/>
                </a:cubicBezTo>
                <a:lnTo>
                  <a:pt x="90296" y="36588"/>
                </a:lnTo>
                <a:cubicBezTo>
                  <a:pt x="90251" y="36588"/>
                  <a:pt x="90206" y="36588"/>
                  <a:pt x="90161" y="36591"/>
                </a:cubicBezTo>
                <a:cubicBezTo>
                  <a:pt x="90010" y="36175"/>
                  <a:pt x="89793" y="35796"/>
                  <a:pt x="89524" y="35464"/>
                </a:cubicBezTo>
                <a:cubicBezTo>
                  <a:pt x="89736" y="35256"/>
                  <a:pt x="90019" y="35138"/>
                  <a:pt x="90321" y="35138"/>
                </a:cubicBezTo>
                <a:close/>
                <a:moveTo>
                  <a:pt x="19106" y="33847"/>
                </a:moveTo>
                <a:cubicBezTo>
                  <a:pt x="19803" y="33847"/>
                  <a:pt x="20461" y="34148"/>
                  <a:pt x="20925" y="34672"/>
                </a:cubicBezTo>
                <a:cubicBezTo>
                  <a:pt x="20246" y="35130"/>
                  <a:pt x="19707" y="35799"/>
                  <a:pt x="19418" y="36600"/>
                </a:cubicBezTo>
                <a:cubicBezTo>
                  <a:pt x="19303" y="36591"/>
                  <a:pt x="19189" y="36588"/>
                  <a:pt x="19075" y="36588"/>
                </a:cubicBezTo>
                <a:cubicBezTo>
                  <a:pt x="19009" y="36588"/>
                  <a:pt x="18944" y="36591"/>
                  <a:pt x="18879" y="36595"/>
                </a:cubicBezTo>
                <a:cubicBezTo>
                  <a:pt x="18727" y="36188"/>
                  <a:pt x="18519" y="35816"/>
                  <a:pt x="18258" y="35489"/>
                </a:cubicBezTo>
                <a:lnTo>
                  <a:pt x="18258" y="35489"/>
                </a:lnTo>
                <a:lnTo>
                  <a:pt x="18262" y="35493"/>
                </a:lnTo>
                <a:cubicBezTo>
                  <a:pt x="18384" y="35362"/>
                  <a:pt x="18531" y="35268"/>
                  <a:pt x="18691" y="35211"/>
                </a:cubicBezTo>
                <a:cubicBezTo>
                  <a:pt x="18708" y="35203"/>
                  <a:pt x="18727" y="35195"/>
                  <a:pt x="18744" y="35191"/>
                </a:cubicBezTo>
                <a:cubicBezTo>
                  <a:pt x="18801" y="35174"/>
                  <a:pt x="18855" y="35162"/>
                  <a:pt x="18911" y="35150"/>
                </a:cubicBezTo>
                <a:cubicBezTo>
                  <a:pt x="18968" y="35142"/>
                  <a:pt x="19026" y="35138"/>
                  <a:pt x="19087" y="35138"/>
                </a:cubicBezTo>
                <a:lnTo>
                  <a:pt x="19107" y="35138"/>
                </a:lnTo>
                <a:cubicBezTo>
                  <a:pt x="19418" y="35142"/>
                  <a:pt x="19716" y="35272"/>
                  <a:pt x="19928" y="35498"/>
                </a:cubicBezTo>
                <a:cubicBezTo>
                  <a:pt x="19945" y="35513"/>
                  <a:pt x="19957" y="35530"/>
                  <a:pt x="19969" y="35547"/>
                </a:cubicBezTo>
                <a:lnTo>
                  <a:pt x="20026" y="35501"/>
                </a:lnTo>
                <a:cubicBezTo>
                  <a:pt x="19965" y="35432"/>
                  <a:pt x="19899" y="35370"/>
                  <a:pt x="19830" y="35317"/>
                </a:cubicBezTo>
                <a:cubicBezTo>
                  <a:pt x="19622" y="35154"/>
                  <a:pt x="19360" y="35068"/>
                  <a:pt x="19091" y="35068"/>
                </a:cubicBezTo>
                <a:lnTo>
                  <a:pt x="19087" y="35068"/>
                </a:lnTo>
                <a:cubicBezTo>
                  <a:pt x="18879" y="35068"/>
                  <a:pt x="18678" y="35121"/>
                  <a:pt x="18503" y="35219"/>
                </a:cubicBezTo>
                <a:cubicBezTo>
                  <a:pt x="18397" y="35277"/>
                  <a:pt x="18303" y="35351"/>
                  <a:pt x="18217" y="35436"/>
                </a:cubicBezTo>
                <a:cubicBezTo>
                  <a:pt x="18107" y="35297"/>
                  <a:pt x="17984" y="35170"/>
                  <a:pt x="17854" y="35048"/>
                </a:cubicBezTo>
                <a:cubicBezTo>
                  <a:pt x="17915" y="34987"/>
                  <a:pt x="17976" y="34934"/>
                  <a:pt x="18046" y="34880"/>
                </a:cubicBezTo>
                <a:cubicBezTo>
                  <a:pt x="18344" y="34659"/>
                  <a:pt x="18703" y="34537"/>
                  <a:pt x="19083" y="34533"/>
                </a:cubicBezTo>
                <a:lnTo>
                  <a:pt x="19091" y="34533"/>
                </a:lnTo>
                <a:cubicBezTo>
                  <a:pt x="19581" y="34533"/>
                  <a:pt x="20050" y="34742"/>
                  <a:pt x="20382" y="35101"/>
                </a:cubicBezTo>
                <a:lnTo>
                  <a:pt x="20435" y="35052"/>
                </a:lnTo>
                <a:cubicBezTo>
                  <a:pt x="20091" y="34679"/>
                  <a:pt x="19602" y="34463"/>
                  <a:pt x="19097" y="34463"/>
                </a:cubicBezTo>
                <a:cubicBezTo>
                  <a:pt x="19092" y="34463"/>
                  <a:pt x="19087" y="34463"/>
                  <a:pt x="19083" y="34463"/>
                </a:cubicBezTo>
                <a:cubicBezTo>
                  <a:pt x="18687" y="34468"/>
                  <a:pt x="18315" y="34595"/>
                  <a:pt x="18005" y="34823"/>
                </a:cubicBezTo>
                <a:cubicBezTo>
                  <a:pt x="17931" y="34876"/>
                  <a:pt x="17865" y="34938"/>
                  <a:pt x="17801" y="35003"/>
                </a:cubicBezTo>
                <a:cubicBezTo>
                  <a:pt x="17645" y="34864"/>
                  <a:pt x="17477" y="34738"/>
                  <a:pt x="17306" y="34623"/>
                </a:cubicBezTo>
                <a:cubicBezTo>
                  <a:pt x="17764" y="34133"/>
                  <a:pt x="18409" y="33851"/>
                  <a:pt x="19079" y="33847"/>
                </a:cubicBezTo>
                <a:cubicBezTo>
                  <a:pt x="19088" y="33847"/>
                  <a:pt x="19097" y="33847"/>
                  <a:pt x="19106" y="33847"/>
                </a:cubicBezTo>
                <a:close/>
                <a:moveTo>
                  <a:pt x="34933" y="33847"/>
                </a:moveTo>
                <a:cubicBezTo>
                  <a:pt x="35629" y="33847"/>
                  <a:pt x="36292" y="34148"/>
                  <a:pt x="36751" y="34672"/>
                </a:cubicBezTo>
                <a:cubicBezTo>
                  <a:pt x="36073" y="35130"/>
                  <a:pt x="35538" y="35799"/>
                  <a:pt x="35249" y="36600"/>
                </a:cubicBezTo>
                <a:cubicBezTo>
                  <a:pt x="35134" y="36591"/>
                  <a:pt x="35019" y="36588"/>
                  <a:pt x="34901" y="36588"/>
                </a:cubicBezTo>
                <a:cubicBezTo>
                  <a:pt x="34836" y="36588"/>
                  <a:pt x="34770" y="36591"/>
                  <a:pt x="34705" y="36595"/>
                </a:cubicBezTo>
                <a:cubicBezTo>
                  <a:pt x="34558" y="36188"/>
                  <a:pt x="34346" y="35816"/>
                  <a:pt x="34088" y="35489"/>
                </a:cubicBezTo>
                <a:lnTo>
                  <a:pt x="34088" y="35489"/>
                </a:lnTo>
                <a:lnTo>
                  <a:pt x="34092" y="35493"/>
                </a:lnTo>
                <a:cubicBezTo>
                  <a:pt x="34309" y="35264"/>
                  <a:pt x="34599" y="35138"/>
                  <a:pt x="34914" y="35138"/>
                </a:cubicBezTo>
                <a:cubicBezTo>
                  <a:pt x="35257" y="35138"/>
                  <a:pt x="35579" y="35285"/>
                  <a:pt x="35800" y="35547"/>
                </a:cubicBezTo>
                <a:lnTo>
                  <a:pt x="35853" y="35501"/>
                </a:lnTo>
                <a:cubicBezTo>
                  <a:pt x="35837" y="35481"/>
                  <a:pt x="35824" y="35464"/>
                  <a:pt x="35808" y="35449"/>
                </a:cubicBezTo>
                <a:cubicBezTo>
                  <a:pt x="35800" y="35440"/>
                  <a:pt x="35792" y="35432"/>
                  <a:pt x="35779" y="35424"/>
                </a:cubicBezTo>
                <a:cubicBezTo>
                  <a:pt x="35775" y="35415"/>
                  <a:pt x="35767" y="35407"/>
                  <a:pt x="35759" y="35403"/>
                </a:cubicBezTo>
                <a:cubicBezTo>
                  <a:pt x="35751" y="35391"/>
                  <a:pt x="35739" y="35383"/>
                  <a:pt x="35726" y="35370"/>
                </a:cubicBezTo>
                <a:cubicBezTo>
                  <a:pt x="35722" y="35366"/>
                  <a:pt x="35718" y="35362"/>
                  <a:pt x="35709" y="35358"/>
                </a:cubicBezTo>
                <a:cubicBezTo>
                  <a:pt x="35702" y="35351"/>
                  <a:pt x="35690" y="35342"/>
                  <a:pt x="35681" y="35334"/>
                </a:cubicBezTo>
                <a:cubicBezTo>
                  <a:pt x="35673" y="35326"/>
                  <a:pt x="35665" y="35321"/>
                  <a:pt x="35660" y="35317"/>
                </a:cubicBezTo>
                <a:cubicBezTo>
                  <a:pt x="35653" y="35309"/>
                  <a:pt x="35641" y="35305"/>
                  <a:pt x="35632" y="35297"/>
                </a:cubicBezTo>
                <a:cubicBezTo>
                  <a:pt x="35624" y="35289"/>
                  <a:pt x="35616" y="35285"/>
                  <a:pt x="35604" y="35277"/>
                </a:cubicBezTo>
                <a:cubicBezTo>
                  <a:pt x="35600" y="35272"/>
                  <a:pt x="35596" y="35268"/>
                  <a:pt x="35587" y="35264"/>
                </a:cubicBezTo>
                <a:cubicBezTo>
                  <a:pt x="35575" y="35256"/>
                  <a:pt x="35562" y="35248"/>
                  <a:pt x="35551" y="35240"/>
                </a:cubicBezTo>
                <a:cubicBezTo>
                  <a:pt x="35547" y="35240"/>
                  <a:pt x="35547" y="35240"/>
                  <a:pt x="35543" y="35236"/>
                </a:cubicBezTo>
                <a:cubicBezTo>
                  <a:pt x="35359" y="35130"/>
                  <a:pt x="35142" y="35068"/>
                  <a:pt x="34921" y="35068"/>
                </a:cubicBezTo>
                <a:lnTo>
                  <a:pt x="34914" y="35068"/>
                </a:lnTo>
                <a:cubicBezTo>
                  <a:pt x="34582" y="35068"/>
                  <a:pt x="34276" y="35199"/>
                  <a:pt x="34048" y="35436"/>
                </a:cubicBezTo>
                <a:cubicBezTo>
                  <a:pt x="33933" y="35297"/>
                  <a:pt x="33811" y="35170"/>
                  <a:pt x="33680" y="35048"/>
                </a:cubicBezTo>
                <a:cubicBezTo>
                  <a:pt x="34011" y="34721"/>
                  <a:pt x="34444" y="34537"/>
                  <a:pt x="34910" y="34533"/>
                </a:cubicBezTo>
                <a:lnTo>
                  <a:pt x="34921" y="34533"/>
                </a:lnTo>
                <a:cubicBezTo>
                  <a:pt x="35412" y="34533"/>
                  <a:pt x="35881" y="34742"/>
                  <a:pt x="36212" y="35101"/>
                </a:cubicBezTo>
                <a:lnTo>
                  <a:pt x="36261" y="35052"/>
                </a:lnTo>
                <a:cubicBezTo>
                  <a:pt x="35917" y="34679"/>
                  <a:pt x="35433" y="34463"/>
                  <a:pt x="34923" y="34463"/>
                </a:cubicBezTo>
                <a:cubicBezTo>
                  <a:pt x="34919" y="34463"/>
                  <a:pt x="34914" y="34463"/>
                  <a:pt x="34910" y="34463"/>
                </a:cubicBezTo>
                <a:cubicBezTo>
                  <a:pt x="34427" y="34468"/>
                  <a:pt x="33970" y="34659"/>
                  <a:pt x="33631" y="35003"/>
                </a:cubicBezTo>
                <a:cubicBezTo>
                  <a:pt x="33476" y="34864"/>
                  <a:pt x="33308" y="34738"/>
                  <a:pt x="33132" y="34623"/>
                </a:cubicBezTo>
                <a:cubicBezTo>
                  <a:pt x="33304" y="34444"/>
                  <a:pt x="33496" y="34288"/>
                  <a:pt x="33709" y="34169"/>
                </a:cubicBezTo>
                <a:cubicBezTo>
                  <a:pt x="34073" y="33962"/>
                  <a:pt x="34484" y="33847"/>
                  <a:pt x="34906" y="33847"/>
                </a:cubicBezTo>
                <a:cubicBezTo>
                  <a:pt x="34915" y="33847"/>
                  <a:pt x="34924" y="33847"/>
                  <a:pt x="34933" y="33847"/>
                </a:cubicBezTo>
                <a:close/>
                <a:moveTo>
                  <a:pt x="50748" y="33847"/>
                </a:moveTo>
                <a:cubicBezTo>
                  <a:pt x="51451" y="33847"/>
                  <a:pt x="52116" y="34145"/>
                  <a:pt x="52582" y="34672"/>
                </a:cubicBezTo>
                <a:cubicBezTo>
                  <a:pt x="51904" y="35130"/>
                  <a:pt x="51365" y="35799"/>
                  <a:pt x="51074" y="36600"/>
                </a:cubicBezTo>
                <a:cubicBezTo>
                  <a:pt x="50969" y="36591"/>
                  <a:pt x="50863" y="36588"/>
                  <a:pt x="50756" y="36588"/>
                </a:cubicBezTo>
                <a:lnTo>
                  <a:pt x="50731" y="36588"/>
                </a:lnTo>
                <a:cubicBezTo>
                  <a:pt x="50667" y="36588"/>
                  <a:pt x="50601" y="36591"/>
                  <a:pt x="50535" y="36595"/>
                </a:cubicBezTo>
                <a:cubicBezTo>
                  <a:pt x="50384" y="36188"/>
                  <a:pt x="50177" y="35816"/>
                  <a:pt x="49915" y="35489"/>
                </a:cubicBezTo>
                <a:lnTo>
                  <a:pt x="49915" y="35489"/>
                </a:lnTo>
                <a:lnTo>
                  <a:pt x="49919" y="35493"/>
                </a:lnTo>
                <a:cubicBezTo>
                  <a:pt x="50135" y="35264"/>
                  <a:pt x="50430" y="35138"/>
                  <a:pt x="50744" y="35138"/>
                </a:cubicBezTo>
                <a:cubicBezTo>
                  <a:pt x="51063" y="35138"/>
                  <a:pt x="51365" y="35264"/>
                  <a:pt x="51585" y="35498"/>
                </a:cubicBezTo>
                <a:cubicBezTo>
                  <a:pt x="51602" y="35513"/>
                  <a:pt x="51614" y="35530"/>
                  <a:pt x="51630" y="35547"/>
                </a:cubicBezTo>
                <a:lnTo>
                  <a:pt x="51683" y="35501"/>
                </a:lnTo>
                <a:cubicBezTo>
                  <a:pt x="51668" y="35481"/>
                  <a:pt x="51651" y="35464"/>
                  <a:pt x="51638" y="35449"/>
                </a:cubicBezTo>
                <a:cubicBezTo>
                  <a:pt x="51455" y="35256"/>
                  <a:pt x="51214" y="35130"/>
                  <a:pt x="50957" y="35085"/>
                </a:cubicBezTo>
                <a:lnTo>
                  <a:pt x="50948" y="35085"/>
                </a:lnTo>
                <a:cubicBezTo>
                  <a:pt x="50932" y="35081"/>
                  <a:pt x="50916" y="35081"/>
                  <a:pt x="50899" y="35076"/>
                </a:cubicBezTo>
                <a:lnTo>
                  <a:pt x="50883" y="35076"/>
                </a:lnTo>
                <a:cubicBezTo>
                  <a:pt x="50871" y="35072"/>
                  <a:pt x="50859" y="35072"/>
                  <a:pt x="50842" y="35072"/>
                </a:cubicBezTo>
                <a:cubicBezTo>
                  <a:pt x="50834" y="35072"/>
                  <a:pt x="50826" y="35068"/>
                  <a:pt x="50814" y="35068"/>
                </a:cubicBezTo>
                <a:lnTo>
                  <a:pt x="50744" y="35068"/>
                </a:lnTo>
                <a:cubicBezTo>
                  <a:pt x="50413" y="35068"/>
                  <a:pt x="50107" y="35199"/>
                  <a:pt x="49874" y="35436"/>
                </a:cubicBezTo>
                <a:cubicBezTo>
                  <a:pt x="49764" y="35297"/>
                  <a:pt x="49641" y="35170"/>
                  <a:pt x="49511" y="35048"/>
                </a:cubicBezTo>
                <a:cubicBezTo>
                  <a:pt x="49837" y="34721"/>
                  <a:pt x="50275" y="34537"/>
                  <a:pt x="50740" y="34533"/>
                </a:cubicBezTo>
                <a:cubicBezTo>
                  <a:pt x="50745" y="34533"/>
                  <a:pt x="50749" y="34533"/>
                  <a:pt x="50754" y="34533"/>
                </a:cubicBezTo>
                <a:cubicBezTo>
                  <a:pt x="51243" y="34533"/>
                  <a:pt x="51711" y="34741"/>
                  <a:pt x="52039" y="35101"/>
                </a:cubicBezTo>
                <a:lnTo>
                  <a:pt x="52092" y="35052"/>
                </a:lnTo>
                <a:cubicBezTo>
                  <a:pt x="51745" y="34680"/>
                  <a:pt x="51259" y="34463"/>
                  <a:pt x="50748" y="34463"/>
                </a:cubicBezTo>
                <a:lnTo>
                  <a:pt x="50740" y="34463"/>
                </a:lnTo>
                <a:cubicBezTo>
                  <a:pt x="50254" y="34468"/>
                  <a:pt x="49800" y="34659"/>
                  <a:pt x="49457" y="35003"/>
                </a:cubicBezTo>
                <a:cubicBezTo>
                  <a:pt x="49302" y="34864"/>
                  <a:pt x="49139" y="34738"/>
                  <a:pt x="48963" y="34623"/>
                </a:cubicBezTo>
                <a:cubicBezTo>
                  <a:pt x="49421" y="34133"/>
                  <a:pt x="50066" y="33851"/>
                  <a:pt x="50736" y="33847"/>
                </a:cubicBezTo>
                <a:close/>
                <a:moveTo>
                  <a:pt x="66579" y="33847"/>
                </a:moveTo>
                <a:cubicBezTo>
                  <a:pt x="67282" y="33847"/>
                  <a:pt x="67943" y="34145"/>
                  <a:pt x="68409" y="34672"/>
                </a:cubicBezTo>
                <a:cubicBezTo>
                  <a:pt x="67730" y="35130"/>
                  <a:pt x="67195" y="35799"/>
                  <a:pt x="66905" y="36600"/>
                </a:cubicBezTo>
                <a:cubicBezTo>
                  <a:pt x="66799" y="36591"/>
                  <a:pt x="66693" y="36588"/>
                  <a:pt x="66583" y="36588"/>
                </a:cubicBezTo>
                <a:lnTo>
                  <a:pt x="66558" y="36588"/>
                </a:lnTo>
                <a:cubicBezTo>
                  <a:pt x="66493" y="36588"/>
                  <a:pt x="66428" y="36591"/>
                  <a:pt x="66362" y="36595"/>
                </a:cubicBezTo>
                <a:cubicBezTo>
                  <a:pt x="66215" y="36188"/>
                  <a:pt x="66003" y="35816"/>
                  <a:pt x="65746" y="35489"/>
                </a:cubicBezTo>
                <a:lnTo>
                  <a:pt x="65746" y="35489"/>
                </a:lnTo>
                <a:lnTo>
                  <a:pt x="65749" y="35493"/>
                </a:lnTo>
                <a:cubicBezTo>
                  <a:pt x="65966" y="35264"/>
                  <a:pt x="66256" y="35138"/>
                  <a:pt x="66571" y="35138"/>
                </a:cubicBezTo>
                <a:cubicBezTo>
                  <a:pt x="66828" y="35138"/>
                  <a:pt x="67073" y="35219"/>
                  <a:pt x="67269" y="35370"/>
                </a:cubicBezTo>
                <a:lnTo>
                  <a:pt x="67273" y="35370"/>
                </a:lnTo>
                <a:cubicBezTo>
                  <a:pt x="67285" y="35383"/>
                  <a:pt x="67302" y="35391"/>
                  <a:pt x="67314" y="35403"/>
                </a:cubicBezTo>
                <a:cubicBezTo>
                  <a:pt x="67318" y="35407"/>
                  <a:pt x="67318" y="35407"/>
                  <a:pt x="67322" y="35411"/>
                </a:cubicBezTo>
                <a:cubicBezTo>
                  <a:pt x="67334" y="35419"/>
                  <a:pt x="67342" y="35428"/>
                  <a:pt x="67355" y="35440"/>
                </a:cubicBezTo>
                <a:cubicBezTo>
                  <a:pt x="67359" y="35444"/>
                  <a:pt x="67363" y="35449"/>
                  <a:pt x="67371" y="35452"/>
                </a:cubicBezTo>
                <a:cubicBezTo>
                  <a:pt x="67380" y="35460"/>
                  <a:pt x="67387" y="35473"/>
                  <a:pt x="67400" y="35481"/>
                </a:cubicBezTo>
                <a:cubicBezTo>
                  <a:pt x="67404" y="35485"/>
                  <a:pt x="67408" y="35493"/>
                  <a:pt x="67416" y="35498"/>
                </a:cubicBezTo>
                <a:cubicBezTo>
                  <a:pt x="67429" y="35513"/>
                  <a:pt x="67444" y="35530"/>
                  <a:pt x="67457" y="35547"/>
                </a:cubicBezTo>
                <a:lnTo>
                  <a:pt x="67510" y="35501"/>
                </a:lnTo>
                <a:cubicBezTo>
                  <a:pt x="67322" y="35277"/>
                  <a:pt x="67065" y="35130"/>
                  <a:pt x="66779" y="35085"/>
                </a:cubicBezTo>
                <a:cubicBezTo>
                  <a:pt x="66763" y="35081"/>
                  <a:pt x="66746" y="35081"/>
                  <a:pt x="66726" y="35076"/>
                </a:cubicBezTo>
                <a:lnTo>
                  <a:pt x="66709" y="35076"/>
                </a:lnTo>
                <a:cubicBezTo>
                  <a:pt x="66697" y="35072"/>
                  <a:pt x="66685" y="35072"/>
                  <a:pt x="66673" y="35072"/>
                </a:cubicBezTo>
                <a:cubicBezTo>
                  <a:pt x="66660" y="35072"/>
                  <a:pt x="66652" y="35068"/>
                  <a:pt x="66644" y="35068"/>
                </a:cubicBezTo>
                <a:lnTo>
                  <a:pt x="66571" y="35068"/>
                </a:lnTo>
                <a:cubicBezTo>
                  <a:pt x="66240" y="35068"/>
                  <a:pt x="65934" y="35199"/>
                  <a:pt x="65704" y="35436"/>
                </a:cubicBezTo>
                <a:cubicBezTo>
                  <a:pt x="65591" y="35297"/>
                  <a:pt x="65468" y="35170"/>
                  <a:pt x="65337" y="35048"/>
                </a:cubicBezTo>
                <a:cubicBezTo>
                  <a:pt x="65668" y="34721"/>
                  <a:pt x="66101" y="34537"/>
                  <a:pt x="66567" y="34533"/>
                </a:cubicBezTo>
                <a:lnTo>
                  <a:pt x="66579" y="34533"/>
                </a:lnTo>
                <a:cubicBezTo>
                  <a:pt x="67069" y="34533"/>
                  <a:pt x="67538" y="34742"/>
                  <a:pt x="67870" y="35101"/>
                </a:cubicBezTo>
                <a:lnTo>
                  <a:pt x="67919" y="35052"/>
                </a:lnTo>
                <a:cubicBezTo>
                  <a:pt x="67576" y="34680"/>
                  <a:pt x="67085" y="34463"/>
                  <a:pt x="66579" y="34463"/>
                </a:cubicBezTo>
                <a:lnTo>
                  <a:pt x="66567" y="34463"/>
                </a:lnTo>
                <a:cubicBezTo>
                  <a:pt x="66085" y="34468"/>
                  <a:pt x="65627" y="34659"/>
                  <a:pt x="65288" y="35003"/>
                </a:cubicBezTo>
                <a:cubicBezTo>
                  <a:pt x="65133" y="34864"/>
                  <a:pt x="64965" y="34738"/>
                  <a:pt x="64790" y="34623"/>
                </a:cubicBezTo>
                <a:cubicBezTo>
                  <a:pt x="65248" y="34133"/>
                  <a:pt x="65893" y="33851"/>
                  <a:pt x="66562" y="33847"/>
                </a:cubicBezTo>
                <a:close/>
                <a:moveTo>
                  <a:pt x="82409" y="33847"/>
                </a:moveTo>
                <a:cubicBezTo>
                  <a:pt x="83108" y="33847"/>
                  <a:pt x="83774" y="34145"/>
                  <a:pt x="84239" y="34672"/>
                </a:cubicBezTo>
                <a:cubicBezTo>
                  <a:pt x="83561" y="35130"/>
                  <a:pt x="83022" y="35799"/>
                  <a:pt x="82732" y="36600"/>
                </a:cubicBezTo>
                <a:cubicBezTo>
                  <a:pt x="82626" y="36591"/>
                  <a:pt x="82520" y="36588"/>
                  <a:pt x="82413" y="36588"/>
                </a:cubicBezTo>
                <a:lnTo>
                  <a:pt x="82389" y="36588"/>
                </a:lnTo>
                <a:cubicBezTo>
                  <a:pt x="82324" y="36588"/>
                  <a:pt x="82258" y="36591"/>
                  <a:pt x="82193" y="36595"/>
                </a:cubicBezTo>
                <a:cubicBezTo>
                  <a:pt x="82042" y="36188"/>
                  <a:pt x="81834" y="35816"/>
                  <a:pt x="81572" y="35489"/>
                </a:cubicBezTo>
                <a:lnTo>
                  <a:pt x="81572" y="35489"/>
                </a:lnTo>
                <a:lnTo>
                  <a:pt x="81576" y="35493"/>
                </a:lnTo>
                <a:cubicBezTo>
                  <a:pt x="81793" y="35264"/>
                  <a:pt x="82087" y="35138"/>
                  <a:pt x="82401" y="35138"/>
                </a:cubicBezTo>
                <a:cubicBezTo>
                  <a:pt x="82741" y="35138"/>
                  <a:pt x="83063" y="35285"/>
                  <a:pt x="83288" y="35547"/>
                </a:cubicBezTo>
                <a:lnTo>
                  <a:pt x="83341" y="35501"/>
                </a:lnTo>
                <a:cubicBezTo>
                  <a:pt x="83324" y="35481"/>
                  <a:pt x="83308" y="35464"/>
                  <a:pt x="83295" y="35449"/>
                </a:cubicBezTo>
                <a:cubicBezTo>
                  <a:pt x="83063" y="35207"/>
                  <a:pt x="82745" y="35068"/>
                  <a:pt x="82405" y="35068"/>
                </a:cubicBezTo>
                <a:lnTo>
                  <a:pt x="82401" y="35068"/>
                </a:lnTo>
                <a:cubicBezTo>
                  <a:pt x="82070" y="35068"/>
                  <a:pt x="81764" y="35199"/>
                  <a:pt x="81531" y="35436"/>
                </a:cubicBezTo>
                <a:cubicBezTo>
                  <a:pt x="81421" y="35297"/>
                  <a:pt x="81299" y="35170"/>
                  <a:pt x="81167" y="35048"/>
                </a:cubicBezTo>
                <a:cubicBezTo>
                  <a:pt x="81290" y="34925"/>
                  <a:pt x="81425" y="34823"/>
                  <a:pt x="81576" y="34742"/>
                </a:cubicBezTo>
                <a:cubicBezTo>
                  <a:pt x="81825" y="34607"/>
                  <a:pt x="82103" y="34537"/>
                  <a:pt x="82398" y="34533"/>
                </a:cubicBezTo>
                <a:cubicBezTo>
                  <a:pt x="82402" y="34533"/>
                  <a:pt x="82407" y="34533"/>
                  <a:pt x="82411" y="34533"/>
                </a:cubicBezTo>
                <a:cubicBezTo>
                  <a:pt x="82896" y="34533"/>
                  <a:pt x="83368" y="34741"/>
                  <a:pt x="83696" y="35101"/>
                </a:cubicBezTo>
                <a:lnTo>
                  <a:pt x="83749" y="35052"/>
                </a:lnTo>
                <a:cubicBezTo>
                  <a:pt x="83406" y="34680"/>
                  <a:pt x="82916" y="34463"/>
                  <a:pt x="82405" y="34463"/>
                </a:cubicBezTo>
                <a:lnTo>
                  <a:pt x="82398" y="34463"/>
                </a:lnTo>
                <a:cubicBezTo>
                  <a:pt x="82246" y="34463"/>
                  <a:pt x="82095" y="34484"/>
                  <a:pt x="81952" y="34521"/>
                </a:cubicBezTo>
                <a:cubicBezTo>
                  <a:pt x="81638" y="34603"/>
                  <a:pt x="81352" y="34766"/>
                  <a:pt x="81114" y="35003"/>
                </a:cubicBezTo>
                <a:cubicBezTo>
                  <a:pt x="80960" y="34864"/>
                  <a:pt x="80796" y="34738"/>
                  <a:pt x="80620" y="34623"/>
                </a:cubicBezTo>
                <a:cubicBezTo>
                  <a:pt x="81078" y="34133"/>
                  <a:pt x="81723" y="33851"/>
                  <a:pt x="82393" y="33847"/>
                </a:cubicBezTo>
                <a:close/>
                <a:moveTo>
                  <a:pt x="15166" y="34063"/>
                </a:moveTo>
                <a:cubicBezTo>
                  <a:pt x="16791" y="34063"/>
                  <a:pt x="18242" y="35076"/>
                  <a:pt x="18806" y="36600"/>
                </a:cubicBezTo>
                <a:cubicBezTo>
                  <a:pt x="18585" y="36616"/>
                  <a:pt x="18368" y="36649"/>
                  <a:pt x="18160" y="36702"/>
                </a:cubicBezTo>
                <a:cubicBezTo>
                  <a:pt x="18152" y="36686"/>
                  <a:pt x="18148" y="36669"/>
                  <a:pt x="18139" y="36653"/>
                </a:cubicBezTo>
                <a:cubicBezTo>
                  <a:pt x="17792" y="35856"/>
                  <a:pt x="17139" y="35244"/>
                  <a:pt x="16355" y="34934"/>
                </a:cubicBezTo>
                <a:cubicBezTo>
                  <a:pt x="16326" y="34921"/>
                  <a:pt x="16293" y="34909"/>
                  <a:pt x="16265" y="34897"/>
                </a:cubicBezTo>
                <a:cubicBezTo>
                  <a:pt x="16257" y="34897"/>
                  <a:pt x="16248" y="34893"/>
                  <a:pt x="16244" y="34889"/>
                </a:cubicBezTo>
                <a:cubicBezTo>
                  <a:pt x="15901" y="34770"/>
                  <a:pt x="15537" y="34705"/>
                  <a:pt x="15166" y="34705"/>
                </a:cubicBezTo>
                <a:lnTo>
                  <a:pt x="15145" y="34705"/>
                </a:lnTo>
                <a:cubicBezTo>
                  <a:pt x="13826" y="34713"/>
                  <a:pt x="12662" y="35498"/>
                  <a:pt x="12165" y="36714"/>
                </a:cubicBezTo>
                <a:cubicBezTo>
                  <a:pt x="11956" y="36657"/>
                  <a:pt x="11739" y="36620"/>
                  <a:pt x="11522" y="36604"/>
                </a:cubicBezTo>
                <a:cubicBezTo>
                  <a:pt x="11556" y="36518"/>
                  <a:pt x="11588" y="36437"/>
                  <a:pt x="11625" y="36355"/>
                </a:cubicBezTo>
                <a:cubicBezTo>
                  <a:pt x="11686" y="36216"/>
                  <a:pt x="11756" y="36086"/>
                  <a:pt x="11833" y="35958"/>
                </a:cubicBezTo>
                <a:cubicBezTo>
                  <a:pt x="11858" y="35914"/>
                  <a:pt x="11882" y="35873"/>
                  <a:pt x="11911" y="35832"/>
                </a:cubicBezTo>
                <a:cubicBezTo>
                  <a:pt x="12610" y="34757"/>
                  <a:pt x="13822" y="34071"/>
                  <a:pt x="15141" y="34063"/>
                </a:cubicBezTo>
                <a:close/>
                <a:moveTo>
                  <a:pt x="30993" y="34063"/>
                </a:moveTo>
                <a:cubicBezTo>
                  <a:pt x="32622" y="34063"/>
                  <a:pt x="34073" y="35076"/>
                  <a:pt x="34631" y="36600"/>
                </a:cubicBezTo>
                <a:cubicBezTo>
                  <a:pt x="34416" y="36616"/>
                  <a:pt x="34199" y="36649"/>
                  <a:pt x="33986" y="36702"/>
                </a:cubicBezTo>
                <a:cubicBezTo>
                  <a:pt x="33966" y="36649"/>
                  <a:pt x="33941" y="36591"/>
                  <a:pt x="33917" y="36539"/>
                </a:cubicBezTo>
                <a:cubicBezTo>
                  <a:pt x="33590" y="35865"/>
                  <a:pt x="33038" y="35330"/>
                  <a:pt x="32377" y="35019"/>
                </a:cubicBezTo>
                <a:cubicBezTo>
                  <a:pt x="31952" y="34815"/>
                  <a:pt x="31479" y="34705"/>
                  <a:pt x="30993" y="34705"/>
                </a:cubicBezTo>
                <a:lnTo>
                  <a:pt x="30972" y="34705"/>
                </a:lnTo>
                <a:cubicBezTo>
                  <a:pt x="29657" y="34713"/>
                  <a:pt x="28493" y="35498"/>
                  <a:pt x="27995" y="36714"/>
                </a:cubicBezTo>
                <a:cubicBezTo>
                  <a:pt x="27786" y="36657"/>
                  <a:pt x="27570" y="36620"/>
                  <a:pt x="27353" y="36604"/>
                </a:cubicBezTo>
                <a:cubicBezTo>
                  <a:pt x="27909" y="35093"/>
                  <a:pt x="29359" y="34076"/>
                  <a:pt x="30968" y="34063"/>
                </a:cubicBezTo>
                <a:close/>
                <a:moveTo>
                  <a:pt x="46823" y="34063"/>
                </a:moveTo>
                <a:cubicBezTo>
                  <a:pt x="48448" y="34063"/>
                  <a:pt x="49898" y="35076"/>
                  <a:pt x="50462" y="36600"/>
                </a:cubicBezTo>
                <a:cubicBezTo>
                  <a:pt x="50241" y="36616"/>
                  <a:pt x="50026" y="36649"/>
                  <a:pt x="49817" y="36702"/>
                </a:cubicBezTo>
                <a:cubicBezTo>
                  <a:pt x="49560" y="36090"/>
                  <a:pt x="49127" y="35583"/>
                  <a:pt x="48588" y="35232"/>
                </a:cubicBezTo>
                <a:cubicBezTo>
                  <a:pt x="48575" y="35223"/>
                  <a:pt x="48563" y="35215"/>
                  <a:pt x="48547" y="35207"/>
                </a:cubicBezTo>
                <a:cubicBezTo>
                  <a:pt x="48543" y="35203"/>
                  <a:pt x="48539" y="35199"/>
                  <a:pt x="48531" y="35195"/>
                </a:cubicBezTo>
                <a:cubicBezTo>
                  <a:pt x="48501" y="35179"/>
                  <a:pt x="48473" y="35162"/>
                  <a:pt x="48445" y="35142"/>
                </a:cubicBezTo>
                <a:cubicBezTo>
                  <a:pt x="47958" y="34860"/>
                  <a:pt x="47404" y="34705"/>
                  <a:pt x="46823" y="34705"/>
                </a:cubicBezTo>
                <a:lnTo>
                  <a:pt x="46803" y="34705"/>
                </a:lnTo>
                <a:cubicBezTo>
                  <a:pt x="45483" y="34713"/>
                  <a:pt x="44324" y="35498"/>
                  <a:pt x="43821" y="36714"/>
                </a:cubicBezTo>
                <a:cubicBezTo>
                  <a:pt x="43613" y="36657"/>
                  <a:pt x="43400" y="36620"/>
                  <a:pt x="43180" y="36604"/>
                </a:cubicBezTo>
                <a:cubicBezTo>
                  <a:pt x="43213" y="36518"/>
                  <a:pt x="43245" y="36437"/>
                  <a:pt x="43282" y="36355"/>
                </a:cubicBezTo>
                <a:cubicBezTo>
                  <a:pt x="43343" y="36216"/>
                  <a:pt x="43413" y="36086"/>
                  <a:pt x="43491" y="35958"/>
                </a:cubicBezTo>
                <a:cubicBezTo>
                  <a:pt x="43515" y="35914"/>
                  <a:pt x="43540" y="35873"/>
                  <a:pt x="43568" y="35832"/>
                </a:cubicBezTo>
                <a:cubicBezTo>
                  <a:pt x="44271" y="34757"/>
                  <a:pt x="45479" y="34071"/>
                  <a:pt x="46799" y="34063"/>
                </a:cubicBezTo>
                <a:close/>
                <a:moveTo>
                  <a:pt x="62650" y="34063"/>
                </a:moveTo>
                <a:cubicBezTo>
                  <a:pt x="64279" y="34063"/>
                  <a:pt x="65729" y="35076"/>
                  <a:pt x="66289" y="36600"/>
                </a:cubicBezTo>
                <a:cubicBezTo>
                  <a:pt x="66072" y="36616"/>
                  <a:pt x="65856" y="36649"/>
                  <a:pt x="65644" y="36702"/>
                </a:cubicBezTo>
                <a:cubicBezTo>
                  <a:pt x="65146" y="35501"/>
                  <a:pt x="63953" y="34705"/>
                  <a:pt x="62650" y="34705"/>
                </a:cubicBezTo>
                <a:lnTo>
                  <a:pt x="62629" y="34705"/>
                </a:lnTo>
                <a:cubicBezTo>
                  <a:pt x="61583" y="34708"/>
                  <a:pt x="60637" y="35207"/>
                  <a:pt x="60040" y="36016"/>
                </a:cubicBezTo>
                <a:cubicBezTo>
                  <a:pt x="59885" y="36228"/>
                  <a:pt x="59754" y="36461"/>
                  <a:pt x="59651" y="36714"/>
                </a:cubicBezTo>
                <a:cubicBezTo>
                  <a:pt x="59444" y="36661"/>
                  <a:pt x="59227" y="36620"/>
                  <a:pt x="59010" y="36604"/>
                </a:cubicBezTo>
                <a:cubicBezTo>
                  <a:pt x="59566" y="35093"/>
                  <a:pt x="61016" y="34076"/>
                  <a:pt x="62625" y="34063"/>
                </a:cubicBezTo>
                <a:close/>
                <a:moveTo>
                  <a:pt x="78481" y="34063"/>
                </a:moveTo>
                <a:cubicBezTo>
                  <a:pt x="80106" y="34063"/>
                  <a:pt x="81556" y="35076"/>
                  <a:pt x="82119" y="36600"/>
                </a:cubicBezTo>
                <a:cubicBezTo>
                  <a:pt x="81899" y="36616"/>
                  <a:pt x="81682" y="36649"/>
                  <a:pt x="81474" y="36702"/>
                </a:cubicBezTo>
                <a:cubicBezTo>
                  <a:pt x="81466" y="36686"/>
                  <a:pt x="81461" y="36669"/>
                  <a:pt x="81454" y="36653"/>
                </a:cubicBezTo>
                <a:cubicBezTo>
                  <a:pt x="81446" y="36633"/>
                  <a:pt x="81437" y="36616"/>
                  <a:pt x="81429" y="36595"/>
                </a:cubicBezTo>
                <a:cubicBezTo>
                  <a:pt x="81421" y="36580"/>
                  <a:pt x="81408" y="36559"/>
                  <a:pt x="81401" y="36539"/>
                </a:cubicBezTo>
                <a:lnTo>
                  <a:pt x="81363" y="36465"/>
                </a:lnTo>
                <a:cubicBezTo>
                  <a:pt x="81356" y="36453"/>
                  <a:pt x="81352" y="36441"/>
                  <a:pt x="81348" y="36433"/>
                </a:cubicBezTo>
                <a:cubicBezTo>
                  <a:pt x="81331" y="36399"/>
                  <a:pt x="81314" y="36371"/>
                  <a:pt x="81295" y="36339"/>
                </a:cubicBezTo>
                <a:cubicBezTo>
                  <a:pt x="81295" y="36335"/>
                  <a:pt x="81290" y="36331"/>
                  <a:pt x="81286" y="36322"/>
                </a:cubicBezTo>
                <a:cubicBezTo>
                  <a:pt x="81265" y="36290"/>
                  <a:pt x="81246" y="36257"/>
                  <a:pt x="81225" y="36224"/>
                </a:cubicBezTo>
                <a:lnTo>
                  <a:pt x="81225" y="36220"/>
                </a:lnTo>
                <a:cubicBezTo>
                  <a:pt x="80682" y="35362"/>
                  <a:pt x="79751" y="34791"/>
                  <a:pt x="78726" y="34713"/>
                </a:cubicBezTo>
                <a:cubicBezTo>
                  <a:pt x="78692" y="34708"/>
                  <a:pt x="78656" y="34708"/>
                  <a:pt x="78619" y="34705"/>
                </a:cubicBezTo>
                <a:lnTo>
                  <a:pt x="78460" y="34705"/>
                </a:lnTo>
                <a:cubicBezTo>
                  <a:pt x="77414" y="34708"/>
                  <a:pt x="76467" y="35207"/>
                  <a:pt x="75870" y="36016"/>
                </a:cubicBezTo>
                <a:cubicBezTo>
                  <a:pt x="75715" y="36228"/>
                  <a:pt x="75585" y="36461"/>
                  <a:pt x="75478" y="36714"/>
                </a:cubicBezTo>
                <a:cubicBezTo>
                  <a:pt x="75270" y="36661"/>
                  <a:pt x="75058" y="36620"/>
                  <a:pt x="74837" y="36604"/>
                </a:cubicBezTo>
                <a:cubicBezTo>
                  <a:pt x="75393" y="35093"/>
                  <a:pt x="76843" y="34076"/>
                  <a:pt x="78456" y="34063"/>
                </a:cubicBezTo>
                <a:close/>
                <a:moveTo>
                  <a:pt x="94307" y="34063"/>
                </a:moveTo>
                <a:cubicBezTo>
                  <a:pt x="95936" y="34063"/>
                  <a:pt x="97386" y="35076"/>
                  <a:pt x="97946" y="36600"/>
                </a:cubicBezTo>
                <a:cubicBezTo>
                  <a:pt x="97729" y="36616"/>
                  <a:pt x="97513" y="36649"/>
                  <a:pt x="97301" y="36702"/>
                </a:cubicBezTo>
                <a:cubicBezTo>
                  <a:pt x="96802" y="35501"/>
                  <a:pt x="95610" y="34705"/>
                  <a:pt x="94307" y="34705"/>
                </a:cubicBezTo>
                <a:lnTo>
                  <a:pt x="94287" y="34705"/>
                </a:lnTo>
                <a:cubicBezTo>
                  <a:pt x="93241" y="34708"/>
                  <a:pt x="92293" y="35207"/>
                  <a:pt x="91697" y="36016"/>
                </a:cubicBezTo>
                <a:cubicBezTo>
                  <a:pt x="91542" y="36228"/>
                  <a:pt x="91411" y="36461"/>
                  <a:pt x="91309" y="36714"/>
                </a:cubicBezTo>
                <a:cubicBezTo>
                  <a:pt x="91101" y="36661"/>
                  <a:pt x="90884" y="36620"/>
                  <a:pt x="90668" y="36604"/>
                </a:cubicBezTo>
                <a:cubicBezTo>
                  <a:pt x="91223" y="35093"/>
                  <a:pt x="92673" y="34076"/>
                  <a:pt x="94283" y="34063"/>
                </a:cubicBezTo>
                <a:close/>
                <a:moveTo>
                  <a:pt x="15166" y="34774"/>
                </a:moveTo>
                <a:cubicBezTo>
                  <a:pt x="15652" y="34774"/>
                  <a:pt x="16122" y="34889"/>
                  <a:pt x="16546" y="35093"/>
                </a:cubicBezTo>
                <a:cubicBezTo>
                  <a:pt x="17217" y="35419"/>
                  <a:pt x="17767" y="35979"/>
                  <a:pt x="18074" y="36682"/>
                </a:cubicBezTo>
                <a:cubicBezTo>
                  <a:pt x="18078" y="36693"/>
                  <a:pt x="18086" y="36706"/>
                  <a:pt x="18090" y="36718"/>
                </a:cubicBezTo>
                <a:cubicBezTo>
                  <a:pt x="17878" y="36776"/>
                  <a:pt x="17669" y="36849"/>
                  <a:pt x="17469" y="36938"/>
                </a:cubicBezTo>
                <a:cubicBezTo>
                  <a:pt x="17070" y="36020"/>
                  <a:pt x="16171" y="35432"/>
                  <a:pt x="15166" y="35432"/>
                </a:cubicBezTo>
                <a:lnTo>
                  <a:pt x="15149" y="35432"/>
                </a:lnTo>
                <a:cubicBezTo>
                  <a:pt x="14141" y="35440"/>
                  <a:pt x="13247" y="36037"/>
                  <a:pt x="12855" y="36959"/>
                </a:cubicBezTo>
                <a:cubicBezTo>
                  <a:pt x="12655" y="36865"/>
                  <a:pt x="12446" y="36791"/>
                  <a:pt x="12233" y="36731"/>
                </a:cubicBezTo>
                <a:cubicBezTo>
                  <a:pt x="12319" y="36527"/>
                  <a:pt x="12421" y="36335"/>
                  <a:pt x="12544" y="36154"/>
                </a:cubicBezTo>
                <a:cubicBezTo>
                  <a:pt x="12589" y="36090"/>
                  <a:pt x="12634" y="36024"/>
                  <a:pt x="12683" y="35963"/>
                </a:cubicBezTo>
                <a:cubicBezTo>
                  <a:pt x="12757" y="35873"/>
                  <a:pt x="12834" y="35783"/>
                  <a:pt x="12915" y="35701"/>
                </a:cubicBezTo>
                <a:cubicBezTo>
                  <a:pt x="13496" y="35121"/>
                  <a:pt x="14288" y="34778"/>
                  <a:pt x="15145" y="34774"/>
                </a:cubicBezTo>
                <a:close/>
                <a:moveTo>
                  <a:pt x="30993" y="34774"/>
                </a:moveTo>
                <a:cubicBezTo>
                  <a:pt x="31438" y="34774"/>
                  <a:pt x="31871" y="34868"/>
                  <a:pt x="32267" y="35044"/>
                </a:cubicBezTo>
                <a:cubicBezTo>
                  <a:pt x="32271" y="35048"/>
                  <a:pt x="32279" y="35048"/>
                  <a:pt x="32284" y="35052"/>
                </a:cubicBezTo>
                <a:cubicBezTo>
                  <a:pt x="32316" y="35064"/>
                  <a:pt x="32344" y="35081"/>
                  <a:pt x="32373" y="35093"/>
                </a:cubicBezTo>
                <a:cubicBezTo>
                  <a:pt x="33047" y="35419"/>
                  <a:pt x="33598" y="35979"/>
                  <a:pt x="33905" y="36682"/>
                </a:cubicBezTo>
                <a:cubicBezTo>
                  <a:pt x="33909" y="36693"/>
                  <a:pt x="33913" y="36706"/>
                  <a:pt x="33921" y="36718"/>
                </a:cubicBezTo>
                <a:cubicBezTo>
                  <a:pt x="33705" y="36776"/>
                  <a:pt x="33496" y="36849"/>
                  <a:pt x="33296" y="36938"/>
                </a:cubicBezTo>
                <a:cubicBezTo>
                  <a:pt x="32896" y="36020"/>
                  <a:pt x="32001" y="35432"/>
                  <a:pt x="30993" y="35432"/>
                </a:cubicBezTo>
                <a:lnTo>
                  <a:pt x="30976" y="35432"/>
                </a:lnTo>
                <a:cubicBezTo>
                  <a:pt x="29971" y="35440"/>
                  <a:pt x="29073" y="36037"/>
                  <a:pt x="28681" y="36959"/>
                </a:cubicBezTo>
                <a:cubicBezTo>
                  <a:pt x="28480" y="36865"/>
                  <a:pt x="28276" y="36788"/>
                  <a:pt x="28064" y="36731"/>
                </a:cubicBezTo>
                <a:cubicBezTo>
                  <a:pt x="28146" y="36527"/>
                  <a:pt x="28252" y="36335"/>
                  <a:pt x="28371" y="36154"/>
                </a:cubicBezTo>
                <a:cubicBezTo>
                  <a:pt x="28951" y="35305"/>
                  <a:pt x="29910" y="34778"/>
                  <a:pt x="30972" y="34774"/>
                </a:cubicBezTo>
                <a:close/>
                <a:moveTo>
                  <a:pt x="46823" y="34774"/>
                </a:moveTo>
                <a:cubicBezTo>
                  <a:pt x="47309" y="34774"/>
                  <a:pt x="47779" y="34889"/>
                  <a:pt x="48203" y="35093"/>
                </a:cubicBezTo>
                <a:cubicBezTo>
                  <a:pt x="48829" y="35395"/>
                  <a:pt x="49347" y="35901"/>
                  <a:pt x="49662" y="36535"/>
                </a:cubicBezTo>
                <a:cubicBezTo>
                  <a:pt x="49687" y="36584"/>
                  <a:pt x="49711" y="36633"/>
                  <a:pt x="49732" y="36682"/>
                </a:cubicBezTo>
                <a:cubicBezTo>
                  <a:pt x="49739" y="36693"/>
                  <a:pt x="49743" y="36706"/>
                  <a:pt x="49747" y="36718"/>
                </a:cubicBezTo>
                <a:cubicBezTo>
                  <a:pt x="49536" y="36776"/>
                  <a:pt x="49327" y="36849"/>
                  <a:pt x="49127" y="36938"/>
                </a:cubicBezTo>
                <a:cubicBezTo>
                  <a:pt x="48727" y="36020"/>
                  <a:pt x="47828" y="35432"/>
                  <a:pt x="46823" y="35432"/>
                </a:cubicBezTo>
                <a:lnTo>
                  <a:pt x="46807" y="35432"/>
                </a:lnTo>
                <a:cubicBezTo>
                  <a:pt x="45798" y="35440"/>
                  <a:pt x="44904" y="36037"/>
                  <a:pt x="44512" y="36959"/>
                </a:cubicBezTo>
                <a:cubicBezTo>
                  <a:pt x="44311" y="36865"/>
                  <a:pt x="44103" y="36788"/>
                  <a:pt x="43890" y="36731"/>
                </a:cubicBezTo>
                <a:cubicBezTo>
                  <a:pt x="43977" y="36527"/>
                  <a:pt x="44079" y="36335"/>
                  <a:pt x="44201" y="36154"/>
                </a:cubicBezTo>
                <a:cubicBezTo>
                  <a:pt x="44246" y="36090"/>
                  <a:pt x="44291" y="36024"/>
                  <a:pt x="44340" y="35963"/>
                </a:cubicBezTo>
                <a:cubicBezTo>
                  <a:pt x="44414" y="35873"/>
                  <a:pt x="44491" y="35783"/>
                  <a:pt x="44573" y="35701"/>
                </a:cubicBezTo>
                <a:cubicBezTo>
                  <a:pt x="45153" y="35121"/>
                  <a:pt x="45945" y="34778"/>
                  <a:pt x="46803" y="34774"/>
                </a:cubicBezTo>
                <a:close/>
                <a:moveTo>
                  <a:pt x="62650" y="34774"/>
                </a:moveTo>
                <a:cubicBezTo>
                  <a:pt x="63136" y="34774"/>
                  <a:pt x="63610" y="34889"/>
                  <a:pt x="64030" y="35093"/>
                </a:cubicBezTo>
                <a:cubicBezTo>
                  <a:pt x="64655" y="35395"/>
                  <a:pt x="65174" y="35901"/>
                  <a:pt x="65493" y="36535"/>
                </a:cubicBezTo>
                <a:cubicBezTo>
                  <a:pt x="65517" y="36584"/>
                  <a:pt x="65538" y="36633"/>
                  <a:pt x="65562" y="36682"/>
                </a:cubicBezTo>
                <a:cubicBezTo>
                  <a:pt x="65566" y="36693"/>
                  <a:pt x="65570" y="36706"/>
                  <a:pt x="65578" y="36718"/>
                </a:cubicBezTo>
                <a:cubicBezTo>
                  <a:pt x="65361" y="36776"/>
                  <a:pt x="65153" y="36849"/>
                  <a:pt x="64953" y="36938"/>
                </a:cubicBezTo>
                <a:cubicBezTo>
                  <a:pt x="64553" y="36020"/>
                  <a:pt x="63659" y="35432"/>
                  <a:pt x="62650" y="35432"/>
                </a:cubicBezTo>
                <a:lnTo>
                  <a:pt x="62633" y="35432"/>
                </a:lnTo>
                <a:cubicBezTo>
                  <a:pt x="61629" y="35440"/>
                  <a:pt x="60730" y="36037"/>
                  <a:pt x="60338" y="36959"/>
                </a:cubicBezTo>
                <a:cubicBezTo>
                  <a:pt x="60138" y="36865"/>
                  <a:pt x="59934" y="36791"/>
                  <a:pt x="59721" y="36731"/>
                </a:cubicBezTo>
                <a:cubicBezTo>
                  <a:pt x="60211" y="35547"/>
                  <a:pt x="61342" y="34782"/>
                  <a:pt x="62629" y="34774"/>
                </a:cubicBezTo>
                <a:close/>
                <a:moveTo>
                  <a:pt x="78586" y="34774"/>
                </a:moveTo>
                <a:cubicBezTo>
                  <a:pt x="79636" y="34811"/>
                  <a:pt x="80604" y="35379"/>
                  <a:pt x="81160" y="36252"/>
                </a:cubicBezTo>
                <a:lnTo>
                  <a:pt x="81163" y="36252"/>
                </a:lnTo>
                <a:cubicBezTo>
                  <a:pt x="81180" y="36286"/>
                  <a:pt x="81201" y="36314"/>
                  <a:pt x="81216" y="36346"/>
                </a:cubicBezTo>
                <a:cubicBezTo>
                  <a:pt x="81221" y="36350"/>
                  <a:pt x="81225" y="36355"/>
                  <a:pt x="81225" y="36359"/>
                </a:cubicBezTo>
                <a:cubicBezTo>
                  <a:pt x="81241" y="36388"/>
                  <a:pt x="81258" y="36416"/>
                  <a:pt x="81274" y="36444"/>
                </a:cubicBezTo>
                <a:cubicBezTo>
                  <a:pt x="81278" y="36448"/>
                  <a:pt x="81282" y="36457"/>
                  <a:pt x="81282" y="36461"/>
                </a:cubicBezTo>
                <a:cubicBezTo>
                  <a:pt x="81299" y="36490"/>
                  <a:pt x="81310" y="36518"/>
                  <a:pt x="81327" y="36546"/>
                </a:cubicBezTo>
                <a:cubicBezTo>
                  <a:pt x="81331" y="36555"/>
                  <a:pt x="81335" y="36563"/>
                  <a:pt x="81339" y="36571"/>
                </a:cubicBezTo>
                <a:cubicBezTo>
                  <a:pt x="81352" y="36600"/>
                  <a:pt x="81363" y="36629"/>
                  <a:pt x="81376" y="36657"/>
                </a:cubicBezTo>
                <a:cubicBezTo>
                  <a:pt x="81380" y="36665"/>
                  <a:pt x="81384" y="36674"/>
                  <a:pt x="81388" y="36682"/>
                </a:cubicBezTo>
                <a:cubicBezTo>
                  <a:pt x="81393" y="36693"/>
                  <a:pt x="81401" y="36706"/>
                  <a:pt x="81405" y="36718"/>
                </a:cubicBezTo>
                <a:cubicBezTo>
                  <a:pt x="81192" y="36776"/>
                  <a:pt x="80984" y="36849"/>
                  <a:pt x="80784" y="36938"/>
                </a:cubicBezTo>
                <a:cubicBezTo>
                  <a:pt x="80383" y="36020"/>
                  <a:pt x="79485" y="35432"/>
                  <a:pt x="78481" y="35432"/>
                </a:cubicBezTo>
                <a:lnTo>
                  <a:pt x="78464" y="35432"/>
                </a:lnTo>
                <a:cubicBezTo>
                  <a:pt x="77455" y="35440"/>
                  <a:pt x="76560" y="36037"/>
                  <a:pt x="76168" y="36959"/>
                </a:cubicBezTo>
                <a:cubicBezTo>
                  <a:pt x="75968" y="36865"/>
                  <a:pt x="75760" y="36791"/>
                  <a:pt x="75548" y="36731"/>
                </a:cubicBezTo>
                <a:cubicBezTo>
                  <a:pt x="76038" y="35547"/>
                  <a:pt x="77173" y="34782"/>
                  <a:pt x="78460" y="34774"/>
                </a:cubicBezTo>
                <a:close/>
                <a:moveTo>
                  <a:pt x="94307" y="34774"/>
                </a:moveTo>
                <a:cubicBezTo>
                  <a:pt x="94792" y="34774"/>
                  <a:pt x="95267" y="34889"/>
                  <a:pt x="95687" y="35093"/>
                </a:cubicBezTo>
                <a:cubicBezTo>
                  <a:pt x="96312" y="35395"/>
                  <a:pt x="96831" y="35901"/>
                  <a:pt x="97150" y="36535"/>
                </a:cubicBezTo>
                <a:cubicBezTo>
                  <a:pt x="97174" y="36584"/>
                  <a:pt x="97194" y="36633"/>
                  <a:pt x="97219" y="36682"/>
                </a:cubicBezTo>
                <a:cubicBezTo>
                  <a:pt x="97223" y="36693"/>
                  <a:pt x="97227" y="36706"/>
                  <a:pt x="97235" y="36718"/>
                </a:cubicBezTo>
                <a:cubicBezTo>
                  <a:pt x="97019" y="36776"/>
                  <a:pt x="96811" y="36849"/>
                  <a:pt x="96611" y="36938"/>
                </a:cubicBezTo>
                <a:cubicBezTo>
                  <a:pt x="96210" y="36020"/>
                  <a:pt x="95316" y="35432"/>
                  <a:pt x="94307" y="35432"/>
                </a:cubicBezTo>
                <a:lnTo>
                  <a:pt x="94291" y="35432"/>
                </a:lnTo>
                <a:cubicBezTo>
                  <a:pt x="93286" y="35440"/>
                  <a:pt x="92387" y="36037"/>
                  <a:pt x="91995" y="36959"/>
                </a:cubicBezTo>
                <a:cubicBezTo>
                  <a:pt x="91795" y="36865"/>
                  <a:pt x="91591" y="36791"/>
                  <a:pt x="91378" y="36731"/>
                </a:cubicBezTo>
                <a:cubicBezTo>
                  <a:pt x="91868" y="35547"/>
                  <a:pt x="93000" y="34782"/>
                  <a:pt x="94287" y="34774"/>
                </a:cubicBezTo>
                <a:close/>
                <a:moveTo>
                  <a:pt x="7304" y="34063"/>
                </a:moveTo>
                <a:cubicBezTo>
                  <a:pt x="8930" y="34063"/>
                  <a:pt x="10380" y="35076"/>
                  <a:pt x="10943" y="36595"/>
                </a:cubicBezTo>
                <a:cubicBezTo>
                  <a:pt x="10723" y="36608"/>
                  <a:pt x="10506" y="36640"/>
                  <a:pt x="10293" y="36690"/>
                </a:cubicBezTo>
                <a:cubicBezTo>
                  <a:pt x="10278" y="36644"/>
                  <a:pt x="10257" y="36604"/>
                  <a:pt x="10236" y="36563"/>
                </a:cubicBezTo>
                <a:cubicBezTo>
                  <a:pt x="10232" y="36546"/>
                  <a:pt x="10224" y="36531"/>
                  <a:pt x="10216" y="36518"/>
                </a:cubicBezTo>
                <a:cubicBezTo>
                  <a:pt x="10208" y="36502"/>
                  <a:pt x="10199" y="36486"/>
                  <a:pt x="10191" y="36465"/>
                </a:cubicBezTo>
                <a:cubicBezTo>
                  <a:pt x="10183" y="36448"/>
                  <a:pt x="10171" y="36429"/>
                  <a:pt x="10163" y="36408"/>
                </a:cubicBezTo>
                <a:cubicBezTo>
                  <a:pt x="10155" y="36392"/>
                  <a:pt x="10146" y="36380"/>
                  <a:pt x="10138" y="36367"/>
                </a:cubicBezTo>
                <a:cubicBezTo>
                  <a:pt x="10126" y="36343"/>
                  <a:pt x="10114" y="36322"/>
                  <a:pt x="10101" y="36301"/>
                </a:cubicBezTo>
                <a:cubicBezTo>
                  <a:pt x="10093" y="36290"/>
                  <a:pt x="10085" y="36277"/>
                  <a:pt x="10082" y="36265"/>
                </a:cubicBezTo>
                <a:cubicBezTo>
                  <a:pt x="10065" y="36241"/>
                  <a:pt x="10052" y="36220"/>
                  <a:pt x="10036" y="36195"/>
                </a:cubicBezTo>
                <a:cubicBezTo>
                  <a:pt x="10033" y="36188"/>
                  <a:pt x="10024" y="36179"/>
                  <a:pt x="10020" y="36167"/>
                </a:cubicBezTo>
                <a:cubicBezTo>
                  <a:pt x="10003" y="36143"/>
                  <a:pt x="9987" y="36118"/>
                  <a:pt x="9971" y="36094"/>
                </a:cubicBezTo>
                <a:cubicBezTo>
                  <a:pt x="9963" y="36086"/>
                  <a:pt x="9959" y="36081"/>
                  <a:pt x="9954" y="36073"/>
                </a:cubicBezTo>
                <a:cubicBezTo>
                  <a:pt x="9935" y="36045"/>
                  <a:pt x="9918" y="36020"/>
                  <a:pt x="9897" y="35995"/>
                </a:cubicBezTo>
                <a:cubicBezTo>
                  <a:pt x="9893" y="35988"/>
                  <a:pt x="9889" y="35983"/>
                  <a:pt x="9885" y="35975"/>
                </a:cubicBezTo>
                <a:cubicBezTo>
                  <a:pt x="9865" y="35950"/>
                  <a:pt x="9844" y="35926"/>
                  <a:pt x="9824" y="35897"/>
                </a:cubicBezTo>
                <a:cubicBezTo>
                  <a:pt x="9820" y="35894"/>
                  <a:pt x="9816" y="35890"/>
                  <a:pt x="9812" y="35885"/>
                </a:cubicBezTo>
                <a:cubicBezTo>
                  <a:pt x="9791" y="35856"/>
                  <a:pt x="9771" y="35832"/>
                  <a:pt x="9746" y="35807"/>
                </a:cubicBezTo>
                <a:cubicBezTo>
                  <a:pt x="9742" y="35803"/>
                  <a:pt x="9738" y="35799"/>
                  <a:pt x="9734" y="35796"/>
                </a:cubicBezTo>
                <a:cubicBezTo>
                  <a:pt x="9714" y="35771"/>
                  <a:pt x="9689" y="35743"/>
                  <a:pt x="9665" y="35718"/>
                </a:cubicBezTo>
                <a:cubicBezTo>
                  <a:pt x="9665" y="35713"/>
                  <a:pt x="9660" y="35709"/>
                  <a:pt x="9656" y="35709"/>
                </a:cubicBezTo>
                <a:cubicBezTo>
                  <a:pt x="9632" y="35681"/>
                  <a:pt x="9607" y="35656"/>
                  <a:pt x="9583" y="35632"/>
                </a:cubicBezTo>
                <a:cubicBezTo>
                  <a:pt x="9579" y="35628"/>
                  <a:pt x="9575" y="35624"/>
                  <a:pt x="9575" y="35624"/>
                </a:cubicBezTo>
                <a:cubicBezTo>
                  <a:pt x="9546" y="35599"/>
                  <a:pt x="9522" y="35575"/>
                  <a:pt x="9493" y="35550"/>
                </a:cubicBezTo>
                <a:cubicBezTo>
                  <a:pt x="9493" y="35547"/>
                  <a:pt x="9489" y="35542"/>
                  <a:pt x="9485" y="35542"/>
                </a:cubicBezTo>
                <a:cubicBezTo>
                  <a:pt x="9460" y="35517"/>
                  <a:pt x="9432" y="35493"/>
                  <a:pt x="9407" y="35468"/>
                </a:cubicBezTo>
                <a:cubicBezTo>
                  <a:pt x="9403" y="35468"/>
                  <a:pt x="9399" y="35464"/>
                  <a:pt x="9395" y="35464"/>
                </a:cubicBezTo>
                <a:cubicBezTo>
                  <a:pt x="9371" y="35440"/>
                  <a:pt x="9341" y="35415"/>
                  <a:pt x="9313" y="35395"/>
                </a:cubicBezTo>
                <a:cubicBezTo>
                  <a:pt x="9309" y="35391"/>
                  <a:pt x="9305" y="35391"/>
                  <a:pt x="9305" y="35387"/>
                </a:cubicBezTo>
                <a:cubicBezTo>
                  <a:pt x="9277" y="35366"/>
                  <a:pt x="9248" y="35342"/>
                  <a:pt x="9219" y="35321"/>
                </a:cubicBezTo>
                <a:cubicBezTo>
                  <a:pt x="9215" y="35321"/>
                  <a:pt x="9211" y="35317"/>
                  <a:pt x="9207" y="35313"/>
                </a:cubicBezTo>
                <a:cubicBezTo>
                  <a:pt x="9179" y="35293"/>
                  <a:pt x="9150" y="35272"/>
                  <a:pt x="9121" y="35252"/>
                </a:cubicBezTo>
                <a:cubicBezTo>
                  <a:pt x="9117" y="35252"/>
                  <a:pt x="9113" y="35248"/>
                  <a:pt x="9109" y="35244"/>
                </a:cubicBezTo>
                <a:cubicBezTo>
                  <a:pt x="9081" y="35228"/>
                  <a:pt x="9052" y="35207"/>
                  <a:pt x="9019" y="35191"/>
                </a:cubicBezTo>
                <a:cubicBezTo>
                  <a:pt x="9015" y="35187"/>
                  <a:pt x="9011" y="35183"/>
                  <a:pt x="9007" y="35179"/>
                </a:cubicBezTo>
                <a:cubicBezTo>
                  <a:pt x="8979" y="35162"/>
                  <a:pt x="8945" y="35146"/>
                  <a:pt x="8917" y="35130"/>
                </a:cubicBezTo>
                <a:cubicBezTo>
                  <a:pt x="8913" y="35125"/>
                  <a:pt x="8905" y="35121"/>
                  <a:pt x="8900" y="35117"/>
                </a:cubicBezTo>
                <a:cubicBezTo>
                  <a:pt x="8872" y="35101"/>
                  <a:pt x="8844" y="35085"/>
                  <a:pt x="8815" y="35072"/>
                </a:cubicBezTo>
                <a:cubicBezTo>
                  <a:pt x="8807" y="35068"/>
                  <a:pt x="8798" y="35064"/>
                  <a:pt x="8795" y="35060"/>
                </a:cubicBezTo>
                <a:cubicBezTo>
                  <a:pt x="8766" y="35048"/>
                  <a:pt x="8738" y="35032"/>
                  <a:pt x="8709" y="35019"/>
                </a:cubicBezTo>
                <a:cubicBezTo>
                  <a:pt x="8700" y="35015"/>
                  <a:pt x="8693" y="35011"/>
                  <a:pt x="8685" y="35007"/>
                </a:cubicBezTo>
                <a:cubicBezTo>
                  <a:pt x="8655" y="34995"/>
                  <a:pt x="8627" y="34983"/>
                  <a:pt x="8598" y="34970"/>
                </a:cubicBezTo>
                <a:cubicBezTo>
                  <a:pt x="8591" y="34966"/>
                  <a:pt x="8578" y="34962"/>
                  <a:pt x="8570" y="34958"/>
                </a:cubicBezTo>
                <a:cubicBezTo>
                  <a:pt x="8542" y="34946"/>
                  <a:pt x="8517" y="34934"/>
                  <a:pt x="8489" y="34921"/>
                </a:cubicBezTo>
                <a:cubicBezTo>
                  <a:pt x="8476" y="34917"/>
                  <a:pt x="8468" y="34917"/>
                  <a:pt x="8455" y="34913"/>
                </a:cubicBezTo>
                <a:cubicBezTo>
                  <a:pt x="8427" y="34901"/>
                  <a:pt x="8402" y="34893"/>
                  <a:pt x="8374" y="34880"/>
                </a:cubicBezTo>
                <a:cubicBezTo>
                  <a:pt x="8361" y="34876"/>
                  <a:pt x="8349" y="34872"/>
                  <a:pt x="8337" y="34868"/>
                </a:cubicBezTo>
                <a:cubicBezTo>
                  <a:pt x="8312" y="34860"/>
                  <a:pt x="8288" y="34852"/>
                  <a:pt x="8259" y="34844"/>
                </a:cubicBezTo>
                <a:cubicBezTo>
                  <a:pt x="8248" y="34840"/>
                  <a:pt x="8235" y="34836"/>
                  <a:pt x="8219" y="34831"/>
                </a:cubicBezTo>
                <a:cubicBezTo>
                  <a:pt x="8195" y="34827"/>
                  <a:pt x="8170" y="34819"/>
                  <a:pt x="8146" y="34811"/>
                </a:cubicBezTo>
                <a:cubicBezTo>
                  <a:pt x="8129" y="34806"/>
                  <a:pt x="8116" y="34803"/>
                  <a:pt x="8101" y="34799"/>
                </a:cubicBezTo>
                <a:cubicBezTo>
                  <a:pt x="8076" y="34795"/>
                  <a:pt x="8051" y="34791"/>
                  <a:pt x="8027" y="34782"/>
                </a:cubicBezTo>
                <a:cubicBezTo>
                  <a:pt x="8010" y="34778"/>
                  <a:pt x="7994" y="34774"/>
                  <a:pt x="7978" y="34774"/>
                </a:cubicBezTo>
                <a:cubicBezTo>
                  <a:pt x="7953" y="34766"/>
                  <a:pt x="7933" y="34762"/>
                  <a:pt x="7908" y="34757"/>
                </a:cubicBezTo>
                <a:cubicBezTo>
                  <a:pt x="7892" y="34754"/>
                  <a:pt x="7871" y="34754"/>
                  <a:pt x="7855" y="34750"/>
                </a:cubicBezTo>
                <a:cubicBezTo>
                  <a:pt x="7831" y="34746"/>
                  <a:pt x="7810" y="34742"/>
                  <a:pt x="7790" y="34738"/>
                </a:cubicBezTo>
                <a:cubicBezTo>
                  <a:pt x="7769" y="34738"/>
                  <a:pt x="7749" y="34733"/>
                  <a:pt x="7729" y="34729"/>
                </a:cubicBezTo>
                <a:cubicBezTo>
                  <a:pt x="7708" y="34729"/>
                  <a:pt x="7688" y="34725"/>
                  <a:pt x="7667" y="34725"/>
                </a:cubicBezTo>
                <a:cubicBezTo>
                  <a:pt x="7647" y="34721"/>
                  <a:pt x="7626" y="34721"/>
                  <a:pt x="7602" y="34717"/>
                </a:cubicBezTo>
                <a:cubicBezTo>
                  <a:pt x="7586" y="34717"/>
                  <a:pt x="7565" y="34713"/>
                  <a:pt x="7545" y="34713"/>
                </a:cubicBezTo>
                <a:cubicBezTo>
                  <a:pt x="7524" y="34708"/>
                  <a:pt x="7500" y="34708"/>
                  <a:pt x="7475" y="34708"/>
                </a:cubicBezTo>
                <a:cubicBezTo>
                  <a:pt x="7459" y="34708"/>
                  <a:pt x="7443" y="34705"/>
                  <a:pt x="7422" y="34705"/>
                </a:cubicBezTo>
                <a:lnTo>
                  <a:pt x="7283" y="34705"/>
                </a:lnTo>
                <a:cubicBezTo>
                  <a:pt x="6021" y="34713"/>
                  <a:pt x="4886" y="35449"/>
                  <a:pt x="4359" y="36591"/>
                </a:cubicBezTo>
                <a:cubicBezTo>
                  <a:pt x="4342" y="36629"/>
                  <a:pt x="4327" y="36665"/>
                  <a:pt x="4310" y="36702"/>
                </a:cubicBezTo>
                <a:lnTo>
                  <a:pt x="4376" y="36731"/>
                </a:lnTo>
                <a:cubicBezTo>
                  <a:pt x="4400" y="36674"/>
                  <a:pt x="4425" y="36616"/>
                  <a:pt x="4449" y="36563"/>
                </a:cubicBezTo>
                <a:cubicBezTo>
                  <a:pt x="4759" y="35922"/>
                  <a:pt x="5266" y="35419"/>
                  <a:pt x="5882" y="35109"/>
                </a:cubicBezTo>
                <a:cubicBezTo>
                  <a:pt x="6308" y="34897"/>
                  <a:pt x="6785" y="34778"/>
                  <a:pt x="7288" y="34774"/>
                </a:cubicBezTo>
                <a:lnTo>
                  <a:pt x="7422" y="34774"/>
                </a:lnTo>
                <a:cubicBezTo>
                  <a:pt x="7435" y="34774"/>
                  <a:pt x="7451" y="34778"/>
                  <a:pt x="7463" y="34778"/>
                </a:cubicBezTo>
                <a:cubicBezTo>
                  <a:pt x="7492" y="34778"/>
                  <a:pt x="7516" y="34778"/>
                  <a:pt x="7545" y="34782"/>
                </a:cubicBezTo>
                <a:cubicBezTo>
                  <a:pt x="7553" y="34782"/>
                  <a:pt x="7561" y="34782"/>
                  <a:pt x="7573" y="34787"/>
                </a:cubicBezTo>
                <a:cubicBezTo>
                  <a:pt x="7606" y="34787"/>
                  <a:pt x="7635" y="34791"/>
                  <a:pt x="7667" y="34795"/>
                </a:cubicBezTo>
                <a:lnTo>
                  <a:pt x="7680" y="34795"/>
                </a:lnTo>
                <a:cubicBezTo>
                  <a:pt x="8591" y="34901"/>
                  <a:pt x="9399" y="35391"/>
                  <a:pt x="9914" y="36135"/>
                </a:cubicBezTo>
                <a:cubicBezTo>
                  <a:pt x="9914" y="36139"/>
                  <a:pt x="9914" y="36139"/>
                  <a:pt x="9918" y="36143"/>
                </a:cubicBezTo>
                <a:cubicBezTo>
                  <a:pt x="9938" y="36171"/>
                  <a:pt x="9959" y="36203"/>
                  <a:pt x="9979" y="36237"/>
                </a:cubicBezTo>
                <a:cubicBezTo>
                  <a:pt x="9984" y="36241"/>
                  <a:pt x="9987" y="36248"/>
                  <a:pt x="9991" y="36257"/>
                </a:cubicBezTo>
                <a:cubicBezTo>
                  <a:pt x="10008" y="36282"/>
                  <a:pt x="10024" y="36310"/>
                  <a:pt x="10040" y="36335"/>
                </a:cubicBezTo>
                <a:cubicBezTo>
                  <a:pt x="10048" y="36350"/>
                  <a:pt x="10057" y="36363"/>
                  <a:pt x="10065" y="36380"/>
                </a:cubicBezTo>
                <a:cubicBezTo>
                  <a:pt x="10077" y="36399"/>
                  <a:pt x="10089" y="36420"/>
                  <a:pt x="10097" y="36441"/>
                </a:cubicBezTo>
                <a:cubicBezTo>
                  <a:pt x="10114" y="36465"/>
                  <a:pt x="10126" y="36490"/>
                  <a:pt x="10138" y="36514"/>
                </a:cubicBezTo>
                <a:cubicBezTo>
                  <a:pt x="10142" y="36527"/>
                  <a:pt x="10150" y="36539"/>
                  <a:pt x="10155" y="36546"/>
                </a:cubicBezTo>
                <a:cubicBezTo>
                  <a:pt x="10180" y="36600"/>
                  <a:pt x="10204" y="36653"/>
                  <a:pt x="10224" y="36706"/>
                </a:cubicBezTo>
                <a:cubicBezTo>
                  <a:pt x="10012" y="36759"/>
                  <a:pt x="9799" y="36829"/>
                  <a:pt x="9599" y="36919"/>
                </a:cubicBezTo>
                <a:cubicBezTo>
                  <a:pt x="9194" y="36012"/>
                  <a:pt x="8300" y="35432"/>
                  <a:pt x="7304" y="35432"/>
                </a:cubicBezTo>
                <a:lnTo>
                  <a:pt x="7292" y="35432"/>
                </a:lnTo>
                <a:cubicBezTo>
                  <a:pt x="6274" y="35440"/>
                  <a:pt x="5376" y="36045"/>
                  <a:pt x="4984" y="36980"/>
                </a:cubicBezTo>
                <a:cubicBezTo>
                  <a:pt x="4572" y="36780"/>
                  <a:pt x="4127" y="36653"/>
                  <a:pt x="3661" y="36608"/>
                </a:cubicBezTo>
                <a:cubicBezTo>
                  <a:pt x="4216" y="35093"/>
                  <a:pt x="5662" y="34076"/>
                  <a:pt x="7279" y="34063"/>
                </a:cubicBezTo>
                <a:close/>
                <a:moveTo>
                  <a:pt x="23134" y="34063"/>
                </a:moveTo>
                <a:cubicBezTo>
                  <a:pt x="24755" y="34063"/>
                  <a:pt x="26210" y="35076"/>
                  <a:pt x="26774" y="36595"/>
                </a:cubicBezTo>
                <a:cubicBezTo>
                  <a:pt x="26553" y="36608"/>
                  <a:pt x="26337" y="36640"/>
                  <a:pt x="26124" y="36690"/>
                </a:cubicBezTo>
                <a:cubicBezTo>
                  <a:pt x="26099" y="36633"/>
                  <a:pt x="26075" y="36571"/>
                  <a:pt x="26046" y="36518"/>
                </a:cubicBezTo>
                <a:cubicBezTo>
                  <a:pt x="26035" y="36497"/>
                  <a:pt x="26026" y="36473"/>
                  <a:pt x="26014" y="36453"/>
                </a:cubicBezTo>
                <a:cubicBezTo>
                  <a:pt x="26005" y="36441"/>
                  <a:pt x="25997" y="36424"/>
                  <a:pt x="25990" y="36408"/>
                </a:cubicBezTo>
                <a:cubicBezTo>
                  <a:pt x="25973" y="36375"/>
                  <a:pt x="25952" y="36343"/>
                  <a:pt x="25937" y="36310"/>
                </a:cubicBezTo>
                <a:cubicBezTo>
                  <a:pt x="25932" y="36310"/>
                  <a:pt x="25932" y="36306"/>
                  <a:pt x="25932" y="36301"/>
                </a:cubicBezTo>
                <a:cubicBezTo>
                  <a:pt x="25417" y="35419"/>
                  <a:pt x="24527" y="34840"/>
                  <a:pt x="23511" y="34725"/>
                </a:cubicBezTo>
                <a:lnTo>
                  <a:pt x="23506" y="34725"/>
                </a:lnTo>
                <a:cubicBezTo>
                  <a:pt x="23469" y="34721"/>
                  <a:pt x="23437" y="34717"/>
                  <a:pt x="23400" y="34713"/>
                </a:cubicBezTo>
                <a:lnTo>
                  <a:pt x="23379" y="34713"/>
                </a:lnTo>
                <a:cubicBezTo>
                  <a:pt x="23351" y="34708"/>
                  <a:pt x="23322" y="34708"/>
                  <a:pt x="23294" y="34708"/>
                </a:cubicBezTo>
                <a:cubicBezTo>
                  <a:pt x="23277" y="34705"/>
                  <a:pt x="23266" y="34705"/>
                  <a:pt x="23253" y="34705"/>
                </a:cubicBezTo>
                <a:lnTo>
                  <a:pt x="23114" y="34705"/>
                </a:lnTo>
                <a:cubicBezTo>
                  <a:pt x="21807" y="34713"/>
                  <a:pt x="20639" y="35498"/>
                  <a:pt x="20141" y="36702"/>
                </a:cubicBezTo>
                <a:lnTo>
                  <a:pt x="20202" y="36731"/>
                </a:lnTo>
                <a:cubicBezTo>
                  <a:pt x="20227" y="36674"/>
                  <a:pt x="20251" y="36616"/>
                  <a:pt x="20280" y="36563"/>
                </a:cubicBezTo>
                <a:cubicBezTo>
                  <a:pt x="20312" y="36493"/>
                  <a:pt x="20349" y="36424"/>
                  <a:pt x="20390" y="36355"/>
                </a:cubicBezTo>
                <a:cubicBezTo>
                  <a:pt x="20414" y="36314"/>
                  <a:pt x="20439" y="36269"/>
                  <a:pt x="20467" y="36228"/>
                </a:cubicBezTo>
                <a:cubicBezTo>
                  <a:pt x="20774" y="35747"/>
                  <a:pt x="21207" y="35362"/>
                  <a:pt x="21709" y="35109"/>
                </a:cubicBezTo>
                <a:cubicBezTo>
                  <a:pt x="22138" y="34897"/>
                  <a:pt x="22616" y="34778"/>
                  <a:pt x="23114" y="34774"/>
                </a:cubicBezTo>
                <a:lnTo>
                  <a:pt x="23249" y="34774"/>
                </a:lnTo>
                <a:cubicBezTo>
                  <a:pt x="23266" y="34774"/>
                  <a:pt x="23277" y="34778"/>
                  <a:pt x="23294" y="34778"/>
                </a:cubicBezTo>
                <a:cubicBezTo>
                  <a:pt x="23318" y="34778"/>
                  <a:pt x="23347" y="34778"/>
                  <a:pt x="23371" y="34782"/>
                </a:cubicBezTo>
                <a:cubicBezTo>
                  <a:pt x="23383" y="34782"/>
                  <a:pt x="23392" y="34782"/>
                  <a:pt x="23404" y="34787"/>
                </a:cubicBezTo>
                <a:cubicBezTo>
                  <a:pt x="23432" y="34787"/>
                  <a:pt x="23466" y="34791"/>
                  <a:pt x="23494" y="34795"/>
                </a:cubicBezTo>
                <a:lnTo>
                  <a:pt x="23511" y="34795"/>
                </a:lnTo>
                <a:cubicBezTo>
                  <a:pt x="23547" y="34799"/>
                  <a:pt x="23579" y="34803"/>
                  <a:pt x="23616" y="34811"/>
                </a:cubicBezTo>
                <a:lnTo>
                  <a:pt x="23620" y="34811"/>
                </a:lnTo>
                <a:cubicBezTo>
                  <a:pt x="24368" y="34925"/>
                  <a:pt x="25038" y="35297"/>
                  <a:pt x="25524" y="35856"/>
                </a:cubicBezTo>
                <a:cubicBezTo>
                  <a:pt x="25528" y="35856"/>
                  <a:pt x="25528" y="35860"/>
                  <a:pt x="25532" y="35865"/>
                </a:cubicBezTo>
                <a:cubicBezTo>
                  <a:pt x="25556" y="35890"/>
                  <a:pt x="25577" y="35918"/>
                  <a:pt x="25601" y="35946"/>
                </a:cubicBezTo>
                <a:cubicBezTo>
                  <a:pt x="25605" y="35950"/>
                  <a:pt x="25609" y="35954"/>
                  <a:pt x="25613" y="35963"/>
                </a:cubicBezTo>
                <a:cubicBezTo>
                  <a:pt x="25634" y="35988"/>
                  <a:pt x="25654" y="36012"/>
                  <a:pt x="25671" y="36041"/>
                </a:cubicBezTo>
                <a:cubicBezTo>
                  <a:pt x="25679" y="36048"/>
                  <a:pt x="25683" y="36056"/>
                  <a:pt x="25692" y="36065"/>
                </a:cubicBezTo>
                <a:cubicBezTo>
                  <a:pt x="25707" y="36090"/>
                  <a:pt x="25724" y="36110"/>
                  <a:pt x="25741" y="36135"/>
                </a:cubicBezTo>
                <a:cubicBezTo>
                  <a:pt x="25748" y="36146"/>
                  <a:pt x="25756" y="36159"/>
                  <a:pt x="25765" y="36171"/>
                </a:cubicBezTo>
                <a:cubicBezTo>
                  <a:pt x="25781" y="36192"/>
                  <a:pt x="25794" y="36212"/>
                  <a:pt x="25805" y="36233"/>
                </a:cubicBezTo>
                <a:cubicBezTo>
                  <a:pt x="25818" y="36248"/>
                  <a:pt x="25826" y="36269"/>
                  <a:pt x="25839" y="36286"/>
                </a:cubicBezTo>
                <a:cubicBezTo>
                  <a:pt x="25846" y="36301"/>
                  <a:pt x="25858" y="36318"/>
                  <a:pt x="25871" y="36335"/>
                </a:cubicBezTo>
                <a:cubicBezTo>
                  <a:pt x="25883" y="36359"/>
                  <a:pt x="25895" y="36380"/>
                  <a:pt x="25907" y="36404"/>
                </a:cubicBezTo>
                <a:cubicBezTo>
                  <a:pt x="25916" y="36416"/>
                  <a:pt x="25920" y="36429"/>
                  <a:pt x="25928" y="36441"/>
                </a:cubicBezTo>
                <a:cubicBezTo>
                  <a:pt x="25945" y="36469"/>
                  <a:pt x="25961" y="36502"/>
                  <a:pt x="25973" y="36531"/>
                </a:cubicBezTo>
                <a:cubicBezTo>
                  <a:pt x="25977" y="36535"/>
                  <a:pt x="25981" y="36542"/>
                  <a:pt x="25981" y="36546"/>
                </a:cubicBezTo>
                <a:cubicBezTo>
                  <a:pt x="26010" y="36600"/>
                  <a:pt x="26030" y="36653"/>
                  <a:pt x="26054" y="36706"/>
                </a:cubicBezTo>
                <a:cubicBezTo>
                  <a:pt x="25839" y="36759"/>
                  <a:pt x="25630" y="36829"/>
                  <a:pt x="25430" y="36919"/>
                </a:cubicBezTo>
                <a:cubicBezTo>
                  <a:pt x="25021" y="36012"/>
                  <a:pt x="24127" y="35432"/>
                  <a:pt x="23134" y="35432"/>
                </a:cubicBezTo>
                <a:lnTo>
                  <a:pt x="23119" y="35432"/>
                </a:lnTo>
                <a:cubicBezTo>
                  <a:pt x="22105" y="35440"/>
                  <a:pt x="21202" y="36045"/>
                  <a:pt x="20815" y="36980"/>
                </a:cubicBezTo>
                <a:cubicBezTo>
                  <a:pt x="20402" y="36780"/>
                  <a:pt x="19952" y="36653"/>
                  <a:pt x="19492" y="36608"/>
                </a:cubicBezTo>
                <a:cubicBezTo>
                  <a:pt x="20046" y="35093"/>
                  <a:pt x="21492" y="34076"/>
                  <a:pt x="23110" y="34063"/>
                </a:cubicBezTo>
                <a:close/>
                <a:moveTo>
                  <a:pt x="38961" y="34063"/>
                </a:moveTo>
                <a:cubicBezTo>
                  <a:pt x="40586" y="34063"/>
                  <a:pt x="42037" y="35076"/>
                  <a:pt x="42600" y="36595"/>
                </a:cubicBezTo>
                <a:cubicBezTo>
                  <a:pt x="42380" y="36608"/>
                  <a:pt x="42163" y="36640"/>
                  <a:pt x="41951" y="36690"/>
                </a:cubicBezTo>
                <a:cubicBezTo>
                  <a:pt x="41575" y="35787"/>
                  <a:pt x="40831" y="35130"/>
                  <a:pt x="39937" y="34852"/>
                </a:cubicBezTo>
                <a:cubicBezTo>
                  <a:pt x="39933" y="34848"/>
                  <a:pt x="39929" y="34848"/>
                  <a:pt x="39929" y="34848"/>
                </a:cubicBezTo>
                <a:cubicBezTo>
                  <a:pt x="39892" y="34836"/>
                  <a:pt x="39860" y="34827"/>
                  <a:pt x="39826" y="34819"/>
                </a:cubicBezTo>
                <a:cubicBezTo>
                  <a:pt x="39823" y="34819"/>
                  <a:pt x="39815" y="34815"/>
                  <a:pt x="39811" y="34815"/>
                </a:cubicBezTo>
                <a:cubicBezTo>
                  <a:pt x="39777" y="34806"/>
                  <a:pt x="39749" y="34799"/>
                  <a:pt x="39717" y="34791"/>
                </a:cubicBezTo>
                <a:cubicBezTo>
                  <a:pt x="39709" y="34791"/>
                  <a:pt x="39700" y="34787"/>
                  <a:pt x="39692" y="34787"/>
                </a:cubicBezTo>
                <a:cubicBezTo>
                  <a:pt x="39664" y="34778"/>
                  <a:pt x="39635" y="34774"/>
                  <a:pt x="39606" y="34766"/>
                </a:cubicBezTo>
                <a:cubicBezTo>
                  <a:pt x="39594" y="34766"/>
                  <a:pt x="39581" y="34762"/>
                  <a:pt x="39574" y="34757"/>
                </a:cubicBezTo>
                <a:cubicBezTo>
                  <a:pt x="39545" y="34754"/>
                  <a:pt x="39517" y="34750"/>
                  <a:pt x="39492" y="34746"/>
                </a:cubicBezTo>
                <a:cubicBezTo>
                  <a:pt x="39476" y="34746"/>
                  <a:pt x="39464" y="34742"/>
                  <a:pt x="39451" y="34738"/>
                </a:cubicBezTo>
                <a:cubicBezTo>
                  <a:pt x="39426" y="34738"/>
                  <a:pt x="39398" y="34733"/>
                  <a:pt x="39374" y="34729"/>
                </a:cubicBezTo>
                <a:cubicBezTo>
                  <a:pt x="39357" y="34729"/>
                  <a:pt x="39345" y="34725"/>
                  <a:pt x="39328" y="34725"/>
                </a:cubicBezTo>
                <a:cubicBezTo>
                  <a:pt x="39304" y="34721"/>
                  <a:pt x="39279" y="34717"/>
                  <a:pt x="39255" y="34717"/>
                </a:cubicBezTo>
                <a:cubicBezTo>
                  <a:pt x="39238" y="34717"/>
                  <a:pt x="39223" y="34713"/>
                  <a:pt x="39206" y="34713"/>
                </a:cubicBezTo>
                <a:cubicBezTo>
                  <a:pt x="39181" y="34708"/>
                  <a:pt x="39157" y="34708"/>
                  <a:pt x="39132" y="34708"/>
                </a:cubicBezTo>
                <a:cubicBezTo>
                  <a:pt x="39116" y="34708"/>
                  <a:pt x="39096" y="34705"/>
                  <a:pt x="39080" y="34705"/>
                </a:cubicBezTo>
                <a:lnTo>
                  <a:pt x="38940" y="34705"/>
                </a:lnTo>
                <a:cubicBezTo>
                  <a:pt x="37638" y="34713"/>
                  <a:pt x="36469" y="35498"/>
                  <a:pt x="35967" y="36702"/>
                </a:cubicBezTo>
                <a:lnTo>
                  <a:pt x="36033" y="36731"/>
                </a:lnTo>
                <a:cubicBezTo>
                  <a:pt x="36057" y="36674"/>
                  <a:pt x="36082" y="36616"/>
                  <a:pt x="36106" y="36563"/>
                </a:cubicBezTo>
                <a:cubicBezTo>
                  <a:pt x="36143" y="36493"/>
                  <a:pt x="36180" y="36424"/>
                  <a:pt x="36216" y="36355"/>
                </a:cubicBezTo>
                <a:cubicBezTo>
                  <a:pt x="36241" y="36314"/>
                  <a:pt x="36269" y="36269"/>
                  <a:pt x="36294" y="36228"/>
                </a:cubicBezTo>
                <a:cubicBezTo>
                  <a:pt x="36604" y="35747"/>
                  <a:pt x="37038" y="35362"/>
                  <a:pt x="37540" y="35109"/>
                </a:cubicBezTo>
                <a:cubicBezTo>
                  <a:pt x="37964" y="34897"/>
                  <a:pt x="38442" y="34778"/>
                  <a:pt x="38944" y="34774"/>
                </a:cubicBezTo>
                <a:lnTo>
                  <a:pt x="38965" y="34774"/>
                </a:lnTo>
                <a:cubicBezTo>
                  <a:pt x="40182" y="34774"/>
                  <a:pt x="41272" y="35456"/>
                  <a:pt x="41804" y="36535"/>
                </a:cubicBezTo>
                <a:cubicBezTo>
                  <a:pt x="41832" y="36591"/>
                  <a:pt x="41856" y="36649"/>
                  <a:pt x="41881" y="36706"/>
                </a:cubicBezTo>
                <a:cubicBezTo>
                  <a:pt x="41669" y="36759"/>
                  <a:pt x="41457" y="36829"/>
                  <a:pt x="41257" y="36919"/>
                </a:cubicBezTo>
                <a:cubicBezTo>
                  <a:pt x="40852" y="36012"/>
                  <a:pt x="39958" y="35432"/>
                  <a:pt x="38961" y="35432"/>
                </a:cubicBezTo>
                <a:lnTo>
                  <a:pt x="38949" y="35432"/>
                </a:lnTo>
                <a:cubicBezTo>
                  <a:pt x="37932" y="35440"/>
                  <a:pt x="37033" y="36045"/>
                  <a:pt x="36641" y="36980"/>
                </a:cubicBezTo>
                <a:cubicBezTo>
                  <a:pt x="36229" y="36780"/>
                  <a:pt x="35783" y="36653"/>
                  <a:pt x="35317" y="36608"/>
                </a:cubicBezTo>
                <a:cubicBezTo>
                  <a:pt x="35877" y="35093"/>
                  <a:pt x="37319" y="34076"/>
                  <a:pt x="38936" y="34063"/>
                </a:cubicBezTo>
                <a:close/>
                <a:moveTo>
                  <a:pt x="54792" y="34063"/>
                </a:moveTo>
                <a:cubicBezTo>
                  <a:pt x="56417" y="34063"/>
                  <a:pt x="57867" y="35076"/>
                  <a:pt x="58431" y="36595"/>
                </a:cubicBezTo>
                <a:cubicBezTo>
                  <a:pt x="58211" y="36608"/>
                  <a:pt x="57994" y="36640"/>
                  <a:pt x="57781" y="36690"/>
                </a:cubicBezTo>
                <a:cubicBezTo>
                  <a:pt x="57270" y="35477"/>
                  <a:pt x="56107" y="34705"/>
                  <a:pt x="54792" y="34705"/>
                </a:cubicBezTo>
                <a:lnTo>
                  <a:pt x="54771" y="34705"/>
                </a:lnTo>
                <a:cubicBezTo>
                  <a:pt x="53791" y="34708"/>
                  <a:pt x="52888" y="35154"/>
                  <a:pt x="52288" y="35881"/>
                </a:cubicBezTo>
                <a:cubicBezTo>
                  <a:pt x="52264" y="35914"/>
                  <a:pt x="52239" y="35943"/>
                  <a:pt x="52214" y="35975"/>
                </a:cubicBezTo>
                <a:cubicBezTo>
                  <a:pt x="52165" y="36037"/>
                  <a:pt x="52120" y="36101"/>
                  <a:pt x="52079" y="36167"/>
                </a:cubicBezTo>
                <a:cubicBezTo>
                  <a:pt x="51969" y="36335"/>
                  <a:pt x="51875" y="36514"/>
                  <a:pt x="51798" y="36702"/>
                </a:cubicBezTo>
                <a:lnTo>
                  <a:pt x="51859" y="36731"/>
                </a:lnTo>
                <a:cubicBezTo>
                  <a:pt x="52165" y="35992"/>
                  <a:pt x="52729" y="35415"/>
                  <a:pt x="53419" y="35085"/>
                </a:cubicBezTo>
                <a:cubicBezTo>
                  <a:pt x="53832" y="34885"/>
                  <a:pt x="54294" y="34778"/>
                  <a:pt x="54771" y="34774"/>
                </a:cubicBezTo>
                <a:lnTo>
                  <a:pt x="54792" y="34774"/>
                </a:lnTo>
                <a:cubicBezTo>
                  <a:pt x="56074" y="34774"/>
                  <a:pt x="57210" y="35526"/>
                  <a:pt x="57712" y="36706"/>
                </a:cubicBezTo>
                <a:cubicBezTo>
                  <a:pt x="57495" y="36759"/>
                  <a:pt x="57287" y="36829"/>
                  <a:pt x="57087" y="36919"/>
                </a:cubicBezTo>
                <a:cubicBezTo>
                  <a:pt x="56678" y="36012"/>
                  <a:pt x="55784" y="35432"/>
                  <a:pt x="54792" y="35432"/>
                </a:cubicBezTo>
                <a:lnTo>
                  <a:pt x="54775" y="35432"/>
                </a:lnTo>
                <a:cubicBezTo>
                  <a:pt x="53762" y="35440"/>
                  <a:pt x="52859" y="36045"/>
                  <a:pt x="52471" y="36980"/>
                </a:cubicBezTo>
                <a:cubicBezTo>
                  <a:pt x="52060" y="36780"/>
                  <a:pt x="51610" y="36653"/>
                  <a:pt x="51148" y="36608"/>
                </a:cubicBezTo>
                <a:cubicBezTo>
                  <a:pt x="51704" y="35093"/>
                  <a:pt x="53150" y="34076"/>
                  <a:pt x="54767" y="34063"/>
                </a:cubicBezTo>
                <a:close/>
                <a:moveTo>
                  <a:pt x="70618" y="34063"/>
                </a:moveTo>
                <a:cubicBezTo>
                  <a:pt x="72243" y="34063"/>
                  <a:pt x="73693" y="35076"/>
                  <a:pt x="74257" y="36595"/>
                </a:cubicBezTo>
                <a:cubicBezTo>
                  <a:pt x="74036" y="36608"/>
                  <a:pt x="73821" y="36640"/>
                  <a:pt x="73608" y="36690"/>
                </a:cubicBezTo>
                <a:cubicBezTo>
                  <a:pt x="73101" y="35477"/>
                  <a:pt x="71938" y="34705"/>
                  <a:pt x="70622" y="34705"/>
                </a:cubicBezTo>
                <a:lnTo>
                  <a:pt x="70598" y="34705"/>
                </a:lnTo>
                <a:cubicBezTo>
                  <a:pt x="69621" y="34708"/>
                  <a:pt x="68719" y="35154"/>
                  <a:pt x="68119" y="35881"/>
                </a:cubicBezTo>
                <a:cubicBezTo>
                  <a:pt x="68094" y="35914"/>
                  <a:pt x="68070" y="35943"/>
                  <a:pt x="68045" y="35975"/>
                </a:cubicBezTo>
                <a:cubicBezTo>
                  <a:pt x="67996" y="36037"/>
                  <a:pt x="67951" y="36101"/>
                  <a:pt x="67906" y="36167"/>
                </a:cubicBezTo>
                <a:cubicBezTo>
                  <a:pt x="67796" y="36335"/>
                  <a:pt x="67702" y="36514"/>
                  <a:pt x="67625" y="36702"/>
                </a:cubicBezTo>
                <a:lnTo>
                  <a:pt x="67689" y="36731"/>
                </a:lnTo>
                <a:cubicBezTo>
                  <a:pt x="67996" y="35992"/>
                  <a:pt x="68556" y="35415"/>
                  <a:pt x="69246" y="35085"/>
                </a:cubicBezTo>
                <a:cubicBezTo>
                  <a:pt x="69662" y="34885"/>
                  <a:pt x="70120" y="34778"/>
                  <a:pt x="70602" y="34774"/>
                </a:cubicBezTo>
                <a:lnTo>
                  <a:pt x="70622" y="34774"/>
                </a:lnTo>
                <a:cubicBezTo>
                  <a:pt x="71904" y="34774"/>
                  <a:pt x="73040" y="35526"/>
                  <a:pt x="73538" y="36706"/>
                </a:cubicBezTo>
                <a:cubicBezTo>
                  <a:pt x="73326" y="36759"/>
                  <a:pt x="73114" y="36829"/>
                  <a:pt x="72914" y="36919"/>
                </a:cubicBezTo>
                <a:cubicBezTo>
                  <a:pt x="72509" y="36012"/>
                  <a:pt x="71615" y="35432"/>
                  <a:pt x="70618" y="35432"/>
                </a:cubicBezTo>
                <a:lnTo>
                  <a:pt x="70605" y="35432"/>
                </a:lnTo>
                <a:cubicBezTo>
                  <a:pt x="69589" y="35440"/>
                  <a:pt x="68690" y="36045"/>
                  <a:pt x="68298" y="36980"/>
                </a:cubicBezTo>
                <a:cubicBezTo>
                  <a:pt x="67885" y="36780"/>
                  <a:pt x="67440" y="36653"/>
                  <a:pt x="66975" y="36608"/>
                </a:cubicBezTo>
                <a:cubicBezTo>
                  <a:pt x="67534" y="35093"/>
                  <a:pt x="68976" y="34076"/>
                  <a:pt x="70594" y="34063"/>
                </a:cubicBezTo>
                <a:close/>
                <a:moveTo>
                  <a:pt x="86449" y="34063"/>
                </a:moveTo>
                <a:cubicBezTo>
                  <a:pt x="88074" y="34063"/>
                  <a:pt x="89524" y="35076"/>
                  <a:pt x="90087" y="36595"/>
                </a:cubicBezTo>
                <a:cubicBezTo>
                  <a:pt x="89867" y="36608"/>
                  <a:pt x="89651" y="36640"/>
                  <a:pt x="89438" y="36690"/>
                </a:cubicBezTo>
                <a:cubicBezTo>
                  <a:pt x="88928" y="35477"/>
                  <a:pt x="87764" y="34705"/>
                  <a:pt x="86449" y="34705"/>
                </a:cubicBezTo>
                <a:lnTo>
                  <a:pt x="86428" y="34705"/>
                </a:lnTo>
                <a:cubicBezTo>
                  <a:pt x="85448" y="34708"/>
                  <a:pt x="84545" y="35154"/>
                  <a:pt x="83945" y="35881"/>
                </a:cubicBezTo>
                <a:cubicBezTo>
                  <a:pt x="83921" y="35914"/>
                  <a:pt x="83896" y="35943"/>
                  <a:pt x="83872" y="35975"/>
                </a:cubicBezTo>
                <a:cubicBezTo>
                  <a:pt x="83823" y="36037"/>
                  <a:pt x="83778" y="36101"/>
                  <a:pt x="83737" y="36167"/>
                </a:cubicBezTo>
                <a:cubicBezTo>
                  <a:pt x="83627" y="36335"/>
                  <a:pt x="83533" y="36514"/>
                  <a:pt x="83455" y="36702"/>
                </a:cubicBezTo>
                <a:lnTo>
                  <a:pt x="83516" y="36731"/>
                </a:lnTo>
                <a:cubicBezTo>
                  <a:pt x="83823" y="35992"/>
                  <a:pt x="84386" y="35415"/>
                  <a:pt x="85076" y="35085"/>
                </a:cubicBezTo>
                <a:cubicBezTo>
                  <a:pt x="85489" y="34885"/>
                  <a:pt x="85951" y="34778"/>
                  <a:pt x="86428" y="34774"/>
                </a:cubicBezTo>
                <a:lnTo>
                  <a:pt x="86449" y="34774"/>
                </a:lnTo>
                <a:cubicBezTo>
                  <a:pt x="87731" y="34774"/>
                  <a:pt x="88871" y="35526"/>
                  <a:pt x="89369" y="36706"/>
                </a:cubicBezTo>
                <a:cubicBezTo>
                  <a:pt x="89152" y="36759"/>
                  <a:pt x="88944" y="36829"/>
                  <a:pt x="88744" y="36919"/>
                </a:cubicBezTo>
                <a:cubicBezTo>
                  <a:pt x="88336" y="36012"/>
                  <a:pt x="87441" y="35432"/>
                  <a:pt x="86449" y="35432"/>
                </a:cubicBezTo>
                <a:lnTo>
                  <a:pt x="86432" y="35432"/>
                </a:lnTo>
                <a:cubicBezTo>
                  <a:pt x="85420" y="35440"/>
                  <a:pt x="84517" y="36045"/>
                  <a:pt x="84129" y="36980"/>
                </a:cubicBezTo>
                <a:cubicBezTo>
                  <a:pt x="83716" y="36780"/>
                  <a:pt x="83267" y="36653"/>
                  <a:pt x="82805" y="36608"/>
                </a:cubicBezTo>
                <a:cubicBezTo>
                  <a:pt x="83361" y="35093"/>
                  <a:pt x="84807" y="34076"/>
                  <a:pt x="86424" y="34063"/>
                </a:cubicBezTo>
                <a:close/>
                <a:moveTo>
                  <a:pt x="15159" y="35501"/>
                </a:moveTo>
                <a:cubicBezTo>
                  <a:pt x="16140" y="35501"/>
                  <a:pt x="17013" y="36072"/>
                  <a:pt x="17404" y="36972"/>
                </a:cubicBezTo>
                <a:cubicBezTo>
                  <a:pt x="17217" y="37057"/>
                  <a:pt x="17036" y="37164"/>
                  <a:pt x="16865" y="37282"/>
                </a:cubicBezTo>
                <a:cubicBezTo>
                  <a:pt x="16591" y="36584"/>
                  <a:pt x="15918" y="36122"/>
                  <a:pt x="15166" y="36122"/>
                </a:cubicBezTo>
                <a:lnTo>
                  <a:pt x="15154" y="36122"/>
                </a:lnTo>
                <a:cubicBezTo>
                  <a:pt x="14395" y="36126"/>
                  <a:pt x="13716" y="36600"/>
                  <a:pt x="13454" y="37311"/>
                </a:cubicBezTo>
                <a:cubicBezTo>
                  <a:pt x="13283" y="37188"/>
                  <a:pt x="13104" y="37082"/>
                  <a:pt x="12915" y="36992"/>
                </a:cubicBezTo>
                <a:cubicBezTo>
                  <a:pt x="13300" y="36090"/>
                  <a:pt x="14169" y="35509"/>
                  <a:pt x="15149" y="35501"/>
                </a:cubicBezTo>
                <a:cubicBezTo>
                  <a:pt x="15153" y="35501"/>
                  <a:pt x="15156" y="35501"/>
                  <a:pt x="15159" y="35501"/>
                </a:cubicBezTo>
                <a:close/>
                <a:moveTo>
                  <a:pt x="30993" y="35501"/>
                </a:moveTo>
                <a:cubicBezTo>
                  <a:pt x="31973" y="35501"/>
                  <a:pt x="32842" y="36073"/>
                  <a:pt x="33234" y="36972"/>
                </a:cubicBezTo>
                <a:cubicBezTo>
                  <a:pt x="33047" y="37057"/>
                  <a:pt x="32863" y="37164"/>
                  <a:pt x="32691" y="37282"/>
                </a:cubicBezTo>
                <a:cubicBezTo>
                  <a:pt x="32422" y="36584"/>
                  <a:pt x="31748" y="36122"/>
                  <a:pt x="30993" y="36122"/>
                </a:cubicBezTo>
                <a:lnTo>
                  <a:pt x="30980" y="36122"/>
                </a:lnTo>
                <a:cubicBezTo>
                  <a:pt x="30225" y="36126"/>
                  <a:pt x="29547" y="36600"/>
                  <a:pt x="29281" y="37311"/>
                </a:cubicBezTo>
                <a:cubicBezTo>
                  <a:pt x="29114" y="37188"/>
                  <a:pt x="28930" y="37082"/>
                  <a:pt x="28746" y="36987"/>
                </a:cubicBezTo>
                <a:cubicBezTo>
                  <a:pt x="29126" y="36090"/>
                  <a:pt x="30000" y="35509"/>
                  <a:pt x="30976" y="35501"/>
                </a:cubicBezTo>
                <a:close/>
                <a:moveTo>
                  <a:pt x="46817" y="35501"/>
                </a:moveTo>
                <a:cubicBezTo>
                  <a:pt x="47797" y="35501"/>
                  <a:pt x="48670" y="36072"/>
                  <a:pt x="49061" y="36972"/>
                </a:cubicBezTo>
                <a:cubicBezTo>
                  <a:pt x="48874" y="37057"/>
                  <a:pt x="48694" y="37164"/>
                  <a:pt x="48522" y="37282"/>
                </a:cubicBezTo>
                <a:cubicBezTo>
                  <a:pt x="48249" y="36584"/>
                  <a:pt x="47575" y="36122"/>
                  <a:pt x="46823" y="36122"/>
                </a:cubicBezTo>
                <a:lnTo>
                  <a:pt x="46811" y="36122"/>
                </a:lnTo>
                <a:cubicBezTo>
                  <a:pt x="46051" y="36126"/>
                  <a:pt x="45374" y="36600"/>
                  <a:pt x="45112" y="37311"/>
                </a:cubicBezTo>
                <a:cubicBezTo>
                  <a:pt x="44940" y="37188"/>
                  <a:pt x="44761" y="37082"/>
                  <a:pt x="44573" y="36987"/>
                </a:cubicBezTo>
                <a:cubicBezTo>
                  <a:pt x="44957" y="36090"/>
                  <a:pt x="45826" y="35509"/>
                  <a:pt x="46807" y="35501"/>
                </a:cubicBezTo>
                <a:cubicBezTo>
                  <a:pt x="46810" y="35501"/>
                  <a:pt x="46813" y="35501"/>
                  <a:pt x="46817" y="35501"/>
                </a:cubicBezTo>
                <a:close/>
                <a:moveTo>
                  <a:pt x="62643" y="35501"/>
                </a:moveTo>
                <a:cubicBezTo>
                  <a:pt x="63623" y="35501"/>
                  <a:pt x="64501" y="36072"/>
                  <a:pt x="64892" y="36972"/>
                </a:cubicBezTo>
                <a:cubicBezTo>
                  <a:pt x="64705" y="37057"/>
                  <a:pt x="64520" y="37164"/>
                  <a:pt x="64349" y="37282"/>
                </a:cubicBezTo>
                <a:cubicBezTo>
                  <a:pt x="64079" y="36584"/>
                  <a:pt x="63406" y="36122"/>
                  <a:pt x="62650" y="36122"/>
                </a:cubicBezTo>
                <a:lnTo>
                  <a:pt x="62637" y="36122"/>
                </a:lnTo>
                <a:cubicBezTo>
                  <a:pt x="61881" y="36126"/>
                  <a:pt x="61204" y="36600"/>
                  <a:pt x="60938" y="37311"/>
                </a:cubicBezTo>
                <a:cubicBezTo>
                  <a:pt x="60771" y="37188"/>
                  <a:pt x="60588" y="37082"/>
                  <a:pt x="60403" y="36987"/>
                </a:cubicBezTo>
                <a:cubicBezTo>
                  <a:pt x="60784" y="36090"/>
                  <a:pt x="61657" y="35509"/>
                  <a:pt x="62633" y="35501"/>
                </a:cubicBezTo>
                <a:cubicBezTo>
                  <a:pt x="62637" y="35501"/>
                  <a:pt x="62640" y="35501"/>
                  <a:pt x="62643" y="35501"/>
                </a:cubicBezTo>
                <a:close/>
                <a:moveTo>
                  <a:pt x="78481" y="35501"/>
                </a:moveTo>
                <a:cubicBezTo>
                  <a:pt x="79461" y="35501"/>
                  <a:pt x="80330" y="36073"/>
                  <a:pt x="80718" y="36972"/>
                </a:cubicBezTo>
                <a:cubicBezTo>
                  <a:pt x="80530" y="37057"/>
                  <a:pt x="80351" y="37164"/>
                  <a:pt x="80179" y="37282"/>
                </a:cubicBezTo>
                <a:cubicBezTo>
                  <a:pt x="79906" y="36584"/>
                  <a:pt x="79231" y="36122"/>
                  <a:pt x="78481" y="36122"/>
                </a:cubicBezTo>
                <a:lnTo>
                  <a:pt x="78468" y="36122"/>
                </a:lnTo>
                <a:cubicBezTo>
                  <a:pt x="77708" y="36126"/>
                  <a:pt x="77031" y="36600"/>
                  <a:pt x="76769" y="37311"/>
                </a:cubicBezTo>
                <a:cubicBezTo>
                  <a:pt x="76598" y="37188"/>
                  <a:pt x="76418" y="37082"/>
                  <a:pt x="76230" y="36987"/>
                </a:cubicBezTo>
                <a:cubicBezTo>
                  <a:pt x="76614" y="36090"/>
                  <a:pt x="77484" y="35509"/>
                  <a:pt x="78464" y="35501"/>
                </a:cubicBezTo>
                <a:close/>
                <a:moveTo>
                  <a:pt x="94307" y="35501"/>
                </a:moveTo>
                <a:cubicBezTo>
                  <a:pt x="95287" y="35501"/>
                  <a:pt x="96157" y="36073"/>
                  <a:pt x="96549" y="36972"/>
                </a:cubicBezTo>
                <a:cubicBezTo>
                  <a:pt x="96361" y="37057"/>
                  <a:pt x="96178" y="37164"/>
                  <a:pt x="96006" y="37282"/>
                </a:cubicBezTo>
                <a:cubicBezTo>
                  <a:pt x="95736" y="36584"/>
                  <a:pt x="95062" y="36122"/>
                  <a:pt x="94307" y="36122"/>
                </a:cubicBezTo>
                <a:lnTo>
                  <a:pt x="94295" y="36122"/>
                </a:lnTo>
                <a:cubicBezTo>
                  <a:pt x="93539" y="36126"/>
                  <a:pt x="92861" y="36600"/>
                  <a:pt x="92596" y="37311"/>
                </a:cubicBezTo>
                <a:cubicBezTo>
                  <a:pt x="92428" y="37188"/>
                  <a:pt x="92244" y="37082"/>
                  <a:pt x="92061" y="36987"/>
                </a:cubicBezTo>
                <a:cubicBezTo>
                  <a:pt x="92440" y="36090"/>
                  <a:pt x="93314" y="35509"/>
                  <a:pt x="94291" y="35501"/>
                </a:cubicBezTo>
                <a:close/>
                <a:moveTo>
                  <a:pt x="7304" y="35501"/>
                </a:moveTo>
                <a:cubicBezTo>
                  <a:pt x="8272" y="35501"/>
                  <a:pt x="9142" y="36065"/>
                  <a:pt x="9534" y="36947"/>
                </a:cubicBezTo>
                <a:cubicBezTo>
                  <a:pt x="9346" y="37033"/>
                  <a:pt x="9166" y="37135"/>
                  <a:pt x="8991" y="37249"/>
                </a:cubicBezTo>
                <a:cubicBezTo>
                  <a:pt x="8713" y="36571"/>
                  <a:pt x="8039" y="36122"/>
                  <a:pt x="7304" y="36122"/>
                </a:cubicBezTo>
                <a:lnTo>
                  <a:pt x="7296" y="36122"/>
                </a:lnTo>
                <a:cubicBezTo>
                  <a:pt x="6519" y="36126"/>
                  <a:pt x="5842" y="36612"/>
                  <a:pt x="5584" y="37339"/>
                </a:cubicBezTo>
                <a:cubicBezTo>
                  <a:pt x="5413" y="37213"/>
                  <a:pt x="5233" y="37106"/>
                  <a:pt x="5049" y="37012"/>
                </a:cubicBezTo>
                <a:cubicBezTo>
                  <a:pt x="5425" y="36101"/>
                  <a:pt x="6303" y="35509"/>
                  <a:pt x="7292" y="35501"/>
                </a:cubicBezTo>
                <a:close/>
                <a:moveTo>
                  <a:pt x="23134" y="35501"/>
                </a:moveTo>
                <a:cubicBezTo>
                  <a:pt x="24099" y="35501"/>
                  <a:pt x="24968" y="36065"/>
                  <a:pt x="25364" y="36947"/>
                </a:cubicBezTo>
                <a:cubicBezTo>
                  <a:pt x="25177" y="37033"/>
                  <a:pt x="24993" y="37135"/>
                  <a:pt x="24821" y="37249"/>
                </a:cubicBezTo>
                <a:cubicBezTo>
                  <a:pt x="24540" y="36571"/>
                  <a:pt x="23869" y="36122"/>
                  <a:pt x="23134" y="36122"/>
                </a:cubicBezTo>
                <a:lnTo>
                  <a:pt x="23122" y="36122"/>
                </a:lnTo>
                <a:cubicBezTo>
                  <a:pt x="22350" y="36126"/>
                  <a:pt x="21668" y="36612"/>
                  <a:pt x="21415" y="37339"/>
                </a:cubicBezTo>
                <a:cubicBezTo>
                  <a:pt x="21243" y="37213"/>
                  <a:pt x="21064" y="37106"/>
                  <a:pt x="20876" y="37012"/>
                </a:cubicBezTo>
                <a:cubicBezTo>
                  <a:pt x="21256" y="36101"/>
                  <a:pt x="22129" y="35509"/>
                  <a:pt x="23119" y="35501"/>
                </a:cubicBezTo>
                <a:close/>
                <a:moveTo>
                  <a:pt x="38961" y="35501"/>
                </a:moveTo>
                <a:cubicBezTo>
                  <a:pt x="39929" y="35501"/>
                  <a:pt x="40799" y="36065"/>
                  <a:pt x="41191" y="36947"/>
                </a:cubicBezTo>
                <a:cubicBezTo>
                  <a:pt x="41003" y="37033"/>
                  <a:pt x="40823" y="37135"/>
                  <a:pt x="40648" y="37249"/>
                </a:cubicBezTo>
                <a:cubicBezTo>
                  <a:pt x="40367" y="36570"/>
                  <a:pt x="39698" y="36122"/>
                  <a:pt x="38963" y="36122"/>
                </a:cubicBezTo>
                <a:cubicBezTo>
                  <a:pt x="38959" y="36122"/>
                  <a:pt x="38956" y="36122"/>
                  <a:pt x="38953" y="36122"/>
                </a:cubicBezTo>
                <a:cubicBezTo>
                  <a:pt x="38177" y="36126"/>
                  <a:pt x="37498" y="36612"/>
                  <a:pt x="37242" y="37339"/>
                </a:cubicBezTo>
                <a:cubicBezTo>
                  <a:pt x="37087" y="37225"/>
                  <a:pt x="36927" y="37127"/>
                  <a:pt x="36759" y="37037"/>
                </a:cubicBezTo>
                <a:cubicBezTo>
                  <a:pt x="36739" y="37029"/>
                  <a:pt x="36723" y="37021"/>
                  <a:pt x="36706" y="37012"/>
                </a:cubicBezTo>
                <a:cubicBezTo>
                  <a:pt x="37082" y="36101"/>
                  <a:pt x="37960" y="35509"/>
                  <a:pt x="38949" y="35501"/>
                </a:cubicBezTo>
                <a:close/>
                <a:moveTo>
                  <a:pt x="54792" y="35501"/>
                </a:moveTo>
                <a:cubicBezTo>
                  <a:pt x="55755" y="35501"/>
                  <a:pt x="56626" y="36065"/>
                  <a:pt x="57022" y="36947"/>
                </a:cubicBezTo>
                <a:cubicBezTo>
                  <a:pt x="56833" y="37033"/>
                  <a:pt x="56650" y="37135"/>
                  <a:pt x="56478" y="37249"/>
                </a:cubicBezTo>
                <a:cubicBezTo>
                  <a:pt x="56196" y="36571"/>
                  <a:pt x="55527" y="36122"/>
                  <a:pt x="54792" y="36122"/>
                </a:cubicBezTo>
                <a:lnTo>
                  <a:pt x="54780" y="36122"/>
                </a:lnTo>
                <a:cubicBezTo>
                  <a:pt x="54007" y="36126"/>
                  <a:pt x="53325" y="36612"/>
                  <a:pt x="53072" y="37339"/>
                </a:cubicBezTo>
                <a:cubicBezTo>
                  <a:pt x="52901" y="37213"/>
                  <a:pt x="52721" y="37106"/>
                  <a:pt x="52533" y="37012"/>
                </a:cubicBezTo>
                <a:cubicBezTo>
                  <a:pt x="52912" y="36101"/>
                  <a:pt x="53787" y="35509"/>
                  <a:pt x="54775" y="35501"/>
                </a:cubicBezTo>
                <a:close/>
                <a:moveTo>
                  <a:pt x="70618" y="35501"/>
                </a:moveTo>
                <a:cubicBezTo>
                  <a:pt x="71586" y="35501"/>
                  <a:pt x="72456" y="36065"/>
                  <a:pt x="72848" y="36947"/>
                </a:cubicBezTo>
                <a:cubicBezTo>
                  <a:pt x="72660" y="37033"/>
                  <a:pt x="72481" y="37135"/>
                  <a:pt x="72305" y="37249"/>
                </a:cubicBezTo>
                <a:cubicBezTo>
                  <a:pt x="72027" y="36571"/>
                  <a:pt x="71353" y="36122"/>
                  <a:pt x="70618" y="36122"/>
                </a:cubicBezTo>
                <a:lnTo>
                  <a:pt x="70610" y="36122"/>
                </a:lnTo>
                <a:cubicBezTo>
                  <a:pt x="69834" y="36126"/>
                  <a:pt x="69156" y="36612"/>
                  <a:pt x="68899" y="37339"/>
                </a:cubicBezTo>
                <a:cubicBezTo>
                  <a:pt x="68727" y="37213"/>
                  <a:pt x="68547" y="37106"/>
                  <a:pt x="68364" y="37012"/>
                </a:cubicBezTo>
                <a:cubicBezTo>
                  <a:pt x="68739" y="36101"/>
                  <a:pt x="69617" y="35509"/>
                  <a:pt x="70605" y="35501"/>
                </a:cubicBezTo>
                <a:close/>
                <a:moveTo>
                  <a:pt x="86449" y="35501"/>
                </a:moveTo>
                <a:cubicBezTo>
                  <a:pt x="87412" y="35501"/>
                  <a:pt x="88283" y="36065"/>
                  <a:pt x="88679" y="36947"/>
                </a:cubicBezTo>
                <a:cubicBezTo>
                  <a:pt x="88491" y="37033"/>
                  <a:pt x="88307" y="37135"/>
                  <a:pt x="88136" y="37249"/>
                </a:cubicBezTo>
                <a:cubicBezTo>
                  <a:pt x="87853" y="36571"/>
                  <a:pt x="87184" y="36122"/>
                  <a:pt x="86449" y="36122"/>
                </a:cubicBezTo>
                <a:lnTo>
                  <a:pt x="86436" y="36122"/>
                </a:lnTo>
                <a:cubicBezTo>
                  <a:pt x="85665" y="36126"/>
                  <a:pt x="84982" y="36612"/>
                  <a:pt x="84729" y="37339"/>
                </a:cubicBezTo>
                <a:cubicBezTo>
                  <a:pt x="84558" y="37213"/>
                  <a:pt x="84378" y="37106"/>
                  <a:pt x="84190" y="37012"/>
                </a:cubicBezTo>
                <a:cubicBezTo>
                  <a:pt x="84570" y="36101"/>
                  <a:pt x="85448" y="35509"/>
                  <a:pt x="86432" y="35501"/>
                </a:cubicBezTo>
                <a:close/>
                <a:moveTo>
                  <a:pt x="15164" y="36192"/>
                </a:moveTo>
                <a:cubicBezTo>
                  <a:pt x="15895" y="36192"/>
                  <a:pt x="16547" y="36643"/>
                  <a:pt x="16804" y="37323"/>
                </a:cubicBezTo>
                <a:cubicBezTo>
                  <a:pt x="16649" y="37433"/>
                  <a:pt x="16497" y="37560"/>
                  <a:pt x="16359" y="37690"/>
                </a:cubicBezTo>
                <a:cubicBezTo>
                  <a:pt x="16240" y="37135"/>
                  <a:pt x="15737" y="36723"/>
                  <a:pt x="15166" y="36723"/>
                </a:cubicBezTo>
                <a:lnTo>
                  <a:pt x="15158" y="36723"/>
                </a:lnTo>
                <a:cubicBezTo>
                  <a:pt x="14561" y="36727"/>
                  <a:pt x="14063" y="37155"/>
                  <a:pt x="13961" y="37735"/>
                </a:cubicBezTo>
                <a:cubicBezTo>
                  <a:pt x="13822" y="37596"/>
                  <a:pt x="13671" y="37466"/>
                  <a:pt x="13512" y="37351"/>
                </a:cubicBezTo>
                <a:cubicBezTo>
                  <a:pt x="13761" y="36661"/>
                  <a:pt x="14419" y="36195"/>
                  <a:pt x="15154" y="36192"/>
                </a:cubicBezTo>
                <a:cubicBezTo>
                  <a:pt x="15157" y="36192"/>
                  <a:pt x="15161" y="36192"/>
                  <a:pt x="15164" y="36192"/>
                </a:cubicBezTo>
                <a:close/>
                <a:moveTo>
                  <a:pt x="30989" y="36192"/>
                </a:moveTo>
                <a:cubicBezTo>
                  <a:pt x="31721" y="36192"/>
                  <a:pt x="32374" y="36643"/>
                  <a:pt x="32635" y="37323"/>
                </a:cubicBezTo>
                <a:cubicBezTo>
                  <a:pt x="32475" y="37433"/>
                  <a:pt x="32328" y="37560"/>
                  <a:pt x="32190" y="37690"/>
                </a:cubicBezTo>
                <a:cubicBezTo>
                  <a:pt x="32071" y="37135"/>
                  <a:pt x="31568" y="36723"/>
                  <a:pt x="30993" y="36723"/>
                </a:cubicBezTo>
                <a:lnTo>
                  <a:pt x="30985" y="36723"/>
                </a:lnTo>
                <a:cubicBezTo>
                  <a:pt x="30388" y="36727"/>
                  <a:pt x="29890" y="37155"/>
                  <a:pt x="29792" y="37735"/>
                </a:cubicBezTo>
                <a:cubicBezTo>
                  <a:pt x="29649" y="37596"/>
                  <a:pt x="29502" y="37466"/>
                  <a:pt x="29343" y="37351"/>
                </a:cubicBezTo>
                <a:cubicBezTo>
                  <a:pt x="29592" y="36661"/>
                  <a:pt x="30245" y="36195"/>
                  <a:pt x="30980" y="36192"/>
                </a:cubicBezTo>
                <a:cubicBezTo>
                  <a:pt x="30983" y="36192"/>
                  <a:pt x="30986" y="36192"/>
                  <a:pt x="30989" y="36192"/>
                </a:cubicBezTo>
                <a:close/>
                <a:moveTo>
                  <a:pt x="46820" y="36192"/>
                </a:moveTo>
                <a:cubicBezTo>
                  <a:pt x="47551" y="36192"/>
                  <a:pt x="48205" y="36643"/>
                  <a:pt x="48461" y="37323"/>
                </a:cubicBezTo>
                <a:cubicBezTo>
                  <a:pt x="48305" y="37433"/>
                  <a:pt x="48154" y="37560"/>
                  <a:pt x="48016" y="37690"/>
                </a:cubicBezTo>
                <a:cubicBezTo>
                  <a:pt x="47898" y="37135"/>
                  <a:pt x="47395" y="36723"/>
                  <a:pt x="46823" y="36723"/>
                </a:cubicBezTo>
                <a:lnTo>
                  <a:pt x="46815" y="36723"/>
                </a:lnTo>
                <a:cubicBezTo>
                  <a:pt x="46218" y="36727"/>
                  <a:pt x="45721" y="37155"/>
                  <a:pt x="45619" y="37735"/>
                </a:cubicBezTo>
                <a:cubicBezTo>
                  <a:pt x="45479" y="37596"/>
                  <a:pt x="45328" y="37466"/>
                  <a:pt x="45169" y="37351"/>
                </a:cubicBezTo>
                <a:cubicBezTo>
                  <a:pt x="45419" y="36661"/>
                  <a:pt x="46075" y="36195"/>
                  <a:pt x="46811" y="36192"/>
                </a:cubicBezTo>
                <a:cubicBezTo>
                  <a:pt x="46814" y="36192"/>
                  <a:pt x="46817" y="36192"/>
                  <a:pt x="46820" y="36192"/>
                </a:cubicBezTo>
                <a:close/>
                <a:moveTo>
                  <a:pt x="62650" y="36192"/>
                </a:moveTo>
                <a:cubicBezTo>
                  <a:pt x="63381" y="36192"/>
                  <a:pt x="64034" y="36640"/>
                  <a:pt x="64292" y="37323"/>
                </a:cubicBezTo>
                <a:cubicBezTo>
                  <a:pt x="64132" y="37433"/>
                  <a:pt x="63985" y="37560"/>
                  <a:pt x="63847" y="37690"/>
                </a:cubicBezTo>
                <a:cubicBezTo>
                  <a:pt x="63728" y="37135"/>
                  <a:pt x="63225" y="36723"/>
                  <a:pt x="62650" y="36723"/>
                </a:cubicBezTo>
                <a:lnTo>
                  <a:pt x="62641" y="36723"/>
                </a:lnTo>
                <a:cubicBezTo>
                  <a:pt x="62045" y="36727"/>
                  <a:pt x="61547" y="37155"/>
                  <a:pt x="61449" y="37735"/>
                </a:cubicBezTo>
                <a:cubicBezTo>
                  <a:pt x="61306" y="37596"/>
                  <a:pt x="61159" y="37466"/>
                  <a:pt x="60999" y="37351"/>
                </a:cubicBezTo>
                <a:cubicBezTo>
                  <a:pt x="61249" y="36661"/>
                  <a:pt x="61902" y="36195"/>
                  <a:pt x="62637" y="36192"/>
                </a:cubicBezTo>
                <a:close/>
                <a:moveTo>
                  <a:pt x="78481" y="36192"/>
                </a:moveTo>
                <a:cubicBezTo>
                  <a:pt x="79212" y="36192"/>
                  <a:pt x="79861" y="36640"/>
                  <a:pt x="80119" y="37323"/>
                </a:cubicBezTo>
                <a:cubicBezTo>
                  <a:pt x="79963" y="37433"/>
                  <a:pt x="79812" y="37560"/>
                  <a:pt x="79673" y="37690"/>
                </a:cubicBezTo>
                <a:cubicBezTo>
                  <a:pt x="79555" y="37135"/>
                  <a:pt x="79052" y="36723"/>
                  <a:pt x="78481" y="36723"/>
                </a:cubicBezTo>
                <a:lnTo>
                  <a:pt x="78472" y="36723"/>
                </a:lnTo>
                <a:cubicBezTo>
                  <a:pt x="77876" y="36727"/>
                  <a:pt x="77378" y="37155"/>
                  <a:pt x="77276" y="37735"/>
                </a:cubicBezTo>
                <a:cubicBezTo>
                  <a:pt x="77137" y="37596"/>
                  <a:pt x="76986" y="37466"/>
                  <a:pt x="76826" y="37351"/>
                </a:cubicBezTo>
                <a:cubicBezTo>
                  <a:pt x="77075" y="36661"/>
                  <a:pt x="77733" y="36195"/>
                  <a:pt x="78468" y="36192"/>
                </a:cubicBezTo>
                <a:close/>
                <a:moveTo>
                  <a:pt x="94307" y="36192"/>
                </a:moveTo>
                <a:cubicBezTo>
                  <a:pt x="95038" y="36192"/>
                  <a:pt x="95691" y="36640"/>
                  <a:pt x="95949" y="37323"/>
                </a:cubicBezTo>
                <a:cubicBezTo>
                  <a:pt x="95789" y="37433"/>
                  <a:pt x="95642" y="37560"/>
                  <a:pt x="95503" y="37690"/>
                </a:cubicBezTo>
                <a:cubicBezTo>
                  <a:pt x="95386" y="37135"/>
                  <a:pt x="94883" y="36723"/>
                  <a:pt x="94307" y="36723"/>
                </a:cubicBezTo>
                <a:lnTo>
                  <a:pt x="94298" y="36723"/>
                </a:lnTo>
                <a:cubicBezTo>
                  <a:pt x="93702" y="36727"/>
                  <a:pt x="93205" y="37155"/>
                  <a:pt x="93106" y="37735"/>
                </a:cubicBezTo>
                <a:cubicBezTo>
                  <a:pt x="92963" y="37596"/>
                  <a:pt x="92816" y="37466"/>
                  <a:pt x="92657" y="37351"/>
                </a:cubicBezTo>
                <a:cubicBezTo>
                  <a:pt x="92906" y="36661"/>
                  <a:pt x="93563" y="36195"/>
                  <a:pt x="94298" y="36192"/>
                </a:cubicBezTo>
                <a:close/>
                <a:moveTo>
                  <a:pt x="23134" y="36192"/>
                </a:moveTo>
                <a:cubicBezTo>
                  <a:pt x="23845" y="36192"/>
                  <a:pt x="24495" y="36629"/>
                  <a:pt x="24760" y="37290"/>
                </a:cubicBezTo>
                <a:cubicBezTo>
                  <a:pt x="24605" y="37396"/>
                  <a:pt x="24458" y="37515"/>
                  <a:pt x="24319" y="37645"/>
                </a:cubicBezTo>
                <a:cubicBezTo>
                  <a:pt x="24180" y="37106"/>
                  <a:pt x="23694" y="36723"/>
                  <a:pt x="23134" y="36723"/>
                </a:cubicBezTo>
                <a:lnTo>
                  <a:pt x="23126" y="36723"/>
                </a:lnTo>
                <a:cubicBezTo>
                  <a:pt x="22518" y="36727"/>
                  <a:pt x="22007" y="37180"/>
                  <a:pt x="21926" y="37777"/>
                </a:cubicBezTo>
                <a:cubicBezTo>
                  <a:pt x="21803" y="37654"/>
                  <a:pt x="21673" y="37535"/>
                  <a:pt x="21533" y="37425"/>
                </a:cubicBezTo>
                <a:cubicBezTo>
                  <a:pt x="21513" y="37413"/>
                  <a:pt x="21492" y="37396"/>
                  <a:pt x="21472" y="37380"/>
                </a:cubicBezTo>
                <a:cubicBezTo>
                  <a:pt x="21713" y="36674"/>
                  <a:pt x="22371" y="36195"/>
                  <a:pt x="23122" y="36192"/>
                </a:cubicBezTo>
                <a:close/>
                <a:moveTo>
                  <a:pt x="54792" y="36192"/>
                </a:moveTo>
                <a:cubicBezTo>
                  <a:pt x="55502" y="36192"/>
                  <a:pt x="56152" y="36629"/>
                  <a:pt x="56417" y="37290"/>
                </a:cubicBezTo>
                <a:cubicBezTo>
                  <a:pt x="56262" y="37396"/>
                  <a:pt x="56115" y="37515"/>
                  <a:pt x="55976" y="37645"/>
                </a:cubicBezTo>
                <a:cubicBezTo>
                  <a:pt x="55837" y="37106"/>
                  <a:pt x="55351" y="36723"/>
                  <a:pt x="54792" y="36723"/>
                </a:cubicBezTo>
                <a:lnTo>
                  <a:pt x="54784" y="36723"/>
                </a:lnTo>
                <a:cubicBezTo>
                  <a:pt x="54175" y="36727"/>
                  <a:pt x="53664" y="37180"/>
                  <a:pt x="53583" y="37777"/>
                </a:cubicBezTo>
                <a:cubicBezTo>
                  <a:pt x="53489" y="37682"/>
                  <a:pt x="53391" y="37592"/>
                  <a:pt x="53289" y="37507"/>
                </a:cubicBezTo>
                <a:cubicBezTo>
                  <a:pt x="53236" y="37462"/>
                  <a:pt x="53182" y="37421"/>
                  <a:pt x="53129" y="37380"/>
                </a:cubicBezTo>
                <a:cubicBezTo>
                  <a:pt x="53370" y="36674"/>
                  <a:pt x="54028" y="36195"/>
                  <a:pt x="54780" y="36192"/>
                </a:cubicBezTo>
                <a:close/>
                <a:moveTo>
                  <a:pt x="70618" y="36192"/>
                </a:moveTo>
                <a:cubicBezTo>
                  <a:pt x="71329" y="36192"/>
                  <a:pt x="71983" y="36629"/>
                  <a:pt x="72247" y="37290"/>
                </a:cubicBezTo>
                <a:cubicBezTo>
                  <a:pt x="72092" y="37396"/>
                  <a:pt x="71941" y="37515"/>
                  <a:pt x="71802" y="37645"/>
                </a:cubicBezTo>
                <a:cubicBezTo>
                  <a:pt x="71668" y="37106"/>
                  <a:pt x="71178" y="36723"/>
                  <a:pt x="70618" y="36723"/>
                </a:cubicBezTo>
                <a:lnTo>
                  <a:pt x="70614" y="36723"/>
                </a:lnTo>
                <a:cubicBezTo>
                  <a:pt x="70002" y="36727"/>
                  <a:pt x="69491" y="37180"/>
                  <a:pt x="69410" y="37777"/>
                </a:cubicBezTo>
                <a:cubicBezTo>
                  <a:pt x="69287" y="37654"/>
                  <a:pt x="69160" y="37539"/>
                  <a:pt x="69025" y="37433"/>
                </a:cubicBezTo>
                <a:cubicBezTo>
                  <a:pt x="69005" y="37413"/>
                  <a:pt x="68980" y="37396"/>
                  <a:pt x="68960" y="37380"/>
                </a:cubicBezTo>
                <a:cubicBezTo>
                  <a:pt x="69197" y="36674"/>
                  <a:pt x="69859" y="36195"/>
                  <a:pt x="70610" y="36192"/>
                </a:cubicBezTo>
                <a:close/>
                <a:moveTo>
                  <a:pt x="86449" y="36192"/>
                </a:moveTo>
                <a:cubicBezTo>
                  <a:pt x="87159" y="36192"/>
                  <a:pt x="87808" y="36629"/>
                  <a:pt x="88074" y="37290"/>
                </a:cubicBezTo>
                <a:cubicBezTo>
                  <a:pt x="87919" y="37396"/>
                  <a:pt x="87772" y="37515"/>
                  <a:pt x="87633" y="37645"/>
                </a:cubicBezTo>
                <a:cubicBezTo>
                  <a:pt x="87495" y="37106"/>
                  <a:pt x="87009" y="36723"/>
                  <a:pt x="86449" y="36723"/>
                </a:cubicBezTo>
                <a:lnTo>
                  <a:pt x="86441" y="36723"/>
                </a:lnTo>
                <a:cubicBezTo>
                  <a:pt x="85832" y="36727"/>
                  <a:pt x="85322" y="37180"/>
                  <a:pt x="85240" y="37777"/>
                </a:cubicBezTo>
                <a:cubicBezTo>
                  <a:pt x="85097" y="37633"/>
                  <a:pt x="84946" y="37502"/>
                  <a:pt x="84786" y="37380"/>
                </a:cubicBezTo>
                <a:cubicBezTo>
                  <a:pt x="85027" y="36674"/>
                  <a:pt x="85685" y="36195"/>
                  <a:pt x="86436" y="36192"/>
                </a:cubicBezTo>
                <a:close/>
                <a:moveTo>
                  <a:pt x="7314" y="36191"/>
                </a:moveTo>
                <a:cubicBezTo>
                  <a:pt x="8022" y="36191"/>
                  <a:pt x="8666" y="36634"/>
                  <a:pt x="8934" y="37290"/>
                </a:cubicBezTo>
                <a:cubicBezTo>
                  <a:pt x="8778" y="37396"/>
                  <a:pt x="8627" y="37515"/>
                  <a:pt x="8489" y="37645"/>
                </a:cubicBezTo>
                <a:cubicBezTo>
                  <a:pt x="8353" y="37106"/>
                  <a:pt x="7863" y="36723"/>
                  <a:pt x="7304" y="36723"/>
                </a:cubicBezTo>
                <a:lnTo>
                  <a:pt x="7300" y="36723"/>
                </a:lnTo>
                <a:cubicBezTo>
                  <a:pt x="6687" y="36727"/>
                  <a:pt x="6176" y="37180"/>
                  <a:pt x="6095" y="37780"/>
                </a:cubicBezTo>
                <a:cubicBezTo>
                  <a:pt x="5956" y="37633"/>
                  <a:pt x="5805" y="37502"/>
                  <a:pt x="5646" y="37380"/>
                </a:cubicBezTo>
                <a:cubicBezTo>
                  <a:pt x="5882" y="36674"/>
                  <a:pt x="6544" y="36195"/>
                  <a:pt x="7296" y="36192"/>
                </a:cubicBezTo>
                <a:cubicBezTo>
                  <a:pt x="7302" y="36191"/>
                  <a:pt x="7308" y="36191"/>
                  <a:pt x="7314" y="36191"/>
                </a:cubicBezTo>
                <a:close/>
                <a:moveTo>
                  <a:pt x="38961" y="36192"/>
                </a:moveTo>
                <a:cubicBezTo>
                  <a:pt x="39672" y="36192"/>
                  <a:pt x="40325" y="36629"/>
                  <a:pt x="40591" y="37290"/>
                </a:cubicBezTo>
                <a:cubicBezTo>
                  <a:pt x="40435" y="37396"/>
                  <a:pt x="40284" y="37515"/>
                  <a:pt x="40145" y="37645"/>
                </a:cubicBezTo>
                <a:cubicBezTo>
                  <a:pt x="40011" y="37106"/>
                  <a:pt x="39521" y="36723"/>
                  <a:pt x="38961" y="36723"/>
                </a:cubicBezTo>
                <a:lnTo>
                  <a:pt x="38957" y="36723"/>
                </a:lnTo>
                <a:cubicBezTo>
                  <a:pt x="38344" y="36727"/>
                  <a:pt x="37834" y="37180"/>
                  <a:pt x="37752" y="37780"/>
                </a:cubicBezTo>
                <a:cubicBezTo>
                  <a:pt x="37613" y="37633"/>
                  <a:pt x="37462" y="37502"/>
                  <a:pt x="37302" y="37380"/>
                </a:cubicBezTo>
                <a:cubicBezTo>
                  <a:pt x="37540" y="36674"/>
                  <a:pt x="38201" y="36195"/>
                  <a:pt x="38953" y="36192"/>
                </a:cubicBezTo>
                <a:close/>
                <a:moveTo>
                  <a:pt x="38961" y="36791"/>
                </a:moveTo>
                <a:cubicBezTo>
                  <a:pt x="39504" y="36791"/>
                  <a:pt x="39973" y="37176"/>
                  <a:pt x="40088" y="37698"/>
                </a:cubicBezTo>
                <a:cubicBezTo>
                  <a:pt x="39900" y="37882"/>
                  <a:pt x="39728" y="38082"/>
                  <a:pt x="39577" y="38303"/>
                </a:cubicBezTo>
                <a:cubicBezTo>
                  <a:pt x="39361" y="38262"/>
                  <a:pt x="39136" y="38246"/>
                  <a:pt x="38908" y="38246"/>
                </a:cubicBezTo>
                <a:lnTo>
                  <a:pt x="38883" y="38246"/>
                </a:lnTo>
                <a:cubicBezTo>
                  <a:pt x="38648" y="38246"/>
                  <a:pt x="38417" y="38270"/>
                  <a:pt x="38189" y="38310"/>
                </a:cubicBezTo>
                <a:lnTo>
                  <a:pt x="38189" y="38310"/>
                </a:lnTo>
                <a:cubicBezTo>
                  <a:pt x="38070" y="38135"/>
                  <a:pt x="37939" y="37972"/>
                  <a:pt x="37797" y="37826"/>
                </a:cubicBezTo>
                <a:lnTo>
                  <a:pt x="37817" y="37826"/>
                </a:lnTo>
                <a:cubicBezTo>
                  <a:pt x="37879" y="37241"/>
                  <a:pt x="38369" y="36796"/>
                  <a:pt x="38957" y="36791"/>
                </a:cubicBezTo>
                <a:close/>
                <a:moveTo>
                  <a:pt x="7304" y="36791"/>
                </a:moveTo>
                <a:cubicBezTo>
                  <a:pt x="7847" y="36791"/>
                  <a:pt x="8317" y="37176"/>
                  <a:pt x="8431" y="37698"/>
                </a:cubicBezTo>
                <a:cubicBezTo>
                  <a:pt x="8244" y="37882"/>
                  <a:pt x="8072" y="38082"/>
                  <a:pt x="7920" y="38303"/>
                </a:cubicBezTo>
                <a:cubicBezTo>
                  <a:pt x="7705" y="38262"/>
                  <a:pt x="7479" y="38246"/>
                  <a:pt x="7251" y="38246"/>
                </a:cubicBezTo>
                <a:lnTo>
                  <a:pt x="7226" y="38246"/>
                </a:lnTo>
                <a:cubicBezTo>
                  <a:pt x="6990" y="38246"/>
                  <a:pt x="6759" y="38270"/>
                  <a:pt x="6532" y="38310"/>
                </a:cubicBezTo>
                <a:lnTo>
                  <a:pt x="6532" y="38310"/>
                </a:lnTo>
                <a:cubicBezTo>
                  <a:pt x="6413" y="38135"/>
                  <a:pt x="6283" y="37972"/>
                  <a:pt x="6140" y="37826"/>
                </a:cubicBezTo>
                <a:lnTo>
                  <a:pt x="6161" y="37826"/>
                </a:lnTo>
                <a:cubicBezTo>
                  <a:pt x="6221" y="37241"/>
                  <a:pt x="6712" y="36796"/>
                  <a:pt x="7300" y="36791"/>
                </a:cubicBezTo>
                <a:close/>
                <a:moveTo>
                  <a:pt x="70618" y="36791"/>
                </a:moveTo>
                <a:cubicBezTo>
                  <a:pt x="71161" y="36791"/>
                  <a:pt x="71631" y="37176"/>
                  <a:pt x="71745" y="37698"/>
                </a:cubicBezTo>
                <a:cubicBezTo>
                  <a:pt x="71557" y="37882"/>
                  <a:pt x="71386" y="38082"/>
                  <a:pt x="71235" y="38303"/>
                </a:cubicBezTo>
                <a:cubicBezTo>
                  <a:pt x="71029" y="38265"/>
                  <a:pt x="70816" y="38246"/>
                  <a:pt x="70600" y="38246"/>
                </a:cubicBezTo>
                <a:cubicBezTo>
                  <a:pt x="70580" y="38246"/>
                  <a:pt x="70561" y="38246"/>
                  <a:pt x="70541" y="38246"/>
                </a:cubicBezTo>
                <a:cubicBezTo>
                  <a:pt x="70305" y="38246"/>
                  <a:pt x="70074" y="38270"/>
                  <a:pt x="69845" y="38310"/>
                </a:cubicBezTo>
                <a:lnTo>
                  <a:pt x="69845" y="38310"/>
                </a:lnTo>
                <a:cubicBezTo>
                  <a:pt x="69728" y="38135"/>
                  <a:pt x="69597" y="37972"/>
                  <a:pt x="69454" y="37826"/>
                </a:cubicBezTo>
                <a:lnTo>
                  <a:pt x="69474" y="37826"/>
                </a:lnTo>
                <a:cubicBezTo>
                  <a:pt x="69536" y="37241"/>
                  <a:pt x="70026" y="36796"/>
                  <a:pt x="70614" y="36791"/>
                </a:cubicBezTo>
                <a:close/>
                <a:moveTo>
                  <a:pt x="23134" y="36791"/>
                </a:moveTo>
                <a:cubicBezTo>
                  <a:pt x="23673" y="36791"/>
                  <a:pt x="24143" y="37176"/>
                  <a:pt x="24258" y="37698"/>
                </a:cubicBezTo>
                <a:cubicBezTo>
                  <a:pt x="24074" y="37882"/>
                  <a:pt x="23903" y="38082"/>
                  <a:pt x="23751" y="38303"/>
                </a:cubicBezTo>
                <a:cubicBezTo>
                  <a:pt x="23530" y="38262"/>
                  <a:pt x="23306" y="38246"/>
                  <a:pt x="23077" y="38246"/>
                </a:cubicBezTo>
                <a:lnTo>
                  <a:pt x="23053" y="38246"/>
                </a:lnTo>
                <a:cubicBezTo>
                  <a:pt x="22816" y="38246"/>
                  <a:pt x="22583" y="38271"/>
                  <a:pt x="22359" y="38311"/>
                </a:cubicBezTo>
                <a:cubicBezTo>
                  <a:pt x="22240" y="38135"/>
                  <a:pt x="22109" y="37973"/>
                  <a:pt x="21967" y="37826"/>
                </a:cubicBezTo>
                <a:lnTo>
                  <a:pt x="21986" y="37826"/>
                </a:lnTo>
                <a:cubicBezTo>
                  <a:pt x="22048" y="37241"/>
                  <a:pt x="22538" y="36796"/>
                  <a:pt x="23126" y="36791"/>
                </a:cubicBezTo>
                <a:close/>
                <a:moveTo>
                  <a:pt x="54792" y="36791"/>
                </a:moveTo>
                <a:cubicBezTo>
                  <a:pt x="55331" y="36791"/>
                  <a:pt x="55804" y="37176"/>
                  <a:pt x="55915" y="37698"/>
                </a:cubicBezTo>
                <a:cubicBezTo>
                  <a:pt x="55731" y="37882"/>
                  <a:pt x="55559" y="38082"/>
                  <a:pt x="55408" y="38303"/>
                </a:cubicBezTo>
                <a:cubicBezTo>
                  <a:pt x="55188" y="38262"/>
                  <a:pt x="54963" y="38246"/>
                  <a:pt x="54735" y="38246"/>
                </a:cubicBezTo>
                <a:lnTo>
                  <a:pt x="54710" y="38246"/>
                </a:lnTo>
                <a:cubicBezTo>
                  <a:pt x="54473" y="38246"/>
                  <a:pt x="54241" y="38271"/>
                  <a:pt x="54015" y="38311"/>
                </a:cubicBezTo>
                <a:cubicBezTo>
                  <a:pt x="53898" y="38135"/>
                  <a:pt x="53766" y="37973"/>
                  <a:pt x="53623" y="37826"/>
                </a:cubicBezTo>
                <a:lnTo>
                  <a:pt x="53644" y="37826"/>
                </a:lnTo>
                <a:cubicBezTo>
                  <a:pt x="53705" y="37241"/>
                  <a:pt x="54196" y="36796"/>
                  <a:pt x="54784" y="36791"/>
                </a:cubicBezTo>
                <a:close/>
                <a:moveTo>
                  <a:pt x="86441" y="36791"/>
                </a:moveTo>
                <a:cubicBezTo>
                  <a:pt x="86984" y="36791"/>
                  <a:pt x="87457" y="37172"/>
                  <a:pt x="87572" y="37698"/>
                </a:cubicBezTo>
                <a:cubicBezTo>
                  <a:pt x="87388" y="37882"/>
                  <a:pt x="87216" y="38082"/>
                  <a:pt x="87065" y="38303"/>
                </a:cubicBezTo>
                <a:cubicBezTo>
                  <a:pt x="86856" y="38265"/>
                  <a:pt x="86643" y="38246"/>
                  <a:pt x="86427" y="38246"/>
                </a:cubicBezTo>
                <a:cubicBezTo>
                  <a:pt x="86407" y="38246"/>
                  <a:pt x="86387" y="38246"/>
                  <a:pt x="86367" y="38246"/>
                </a:cubicBezTo>
                <a:cubicBezTo>
                  <a:pt x="86130" y="38246"/>
                  <a:pt x="85897" y="38271"/>
                  <a:pt x="85672" y="38311"/>
                </a:cubicBezTo>
                <a:cubicBezTo>
                  <a:pt x="85554" y="38135"/>
                  <a:pt x="85423" y="37973"/>
                  <a:pt x="85280" y="37826"/>
                </a:cubicBezTo>
                <a:lnTo>
                  <a:pt x="85301" y="37826"/>
                </a:lnTo>
                <a:cubicBezTo>
                  <a:pt x="85363" y="37241"/>
                  <a:pt x="85853" y="36796"/>
                  <a:pt x="86441" y="36791"/>
                </a:cubicBezTo>
                <a:close/>
                <a:moveTo>
                  <a:pt x="15166" y="36791"/>
                </a:moveTo>
                <a:cubicBezTo>
                  <a:pt x="15722" y="36791"/>
                  <a:pt x="16208" y="37204"/>
                  <a:pt x="16297" y="37752"/>
                </a:cubicBezTo>
                <a:cubicBezTo>
                  <a:pt x="16212" y="37837"/>
                  <a:pt x="16130" y="37928"/>
                  <a:pt x="16052" y="38022"/>
                </a:cubicBezTo>
                <a:cubicBezTo>
                  <a:pt x="15979" y="38111"/>
                  <a:pt x="15914" y="38201"/>
                  <a:pt x="15848" y="38295"/>
                </a:cubicBezTo>
                <a:cubicBezTo>
                  <a:pt x="15639" y="38262"/>
                  <a:pt x="15432" y="38246"/>
                  <a:pt x="15219" y="38246"/>
                </a:cubicBezTo>
                <a:lnTo>
                  <a:pt x="15194" y="38246"/>
                </a:lnTo>
                <a:cubicBezTo>
                  <a:pt x="14929" y="38246"/>
                  <a:pt x="14668" y="38275"/>
                  <a:pt x="14414" y="38327"/>
                </a:cubicBezTo>
                <a:lnTo>
                  <a:pt x="14439" y="38311"/>
                </a:lnTo>
                <a:cubicBezTo>
                  <a:pt x="14316" y="38127"/>
                  <a:pt x="14174" y="37956"/>
                  <a:pt x="14022" y="37796"/>
                </a:cubicBezTo>
                <a:cubicBezTo>
                  <a:pt x="14096" y="37229"/>
                  <a:pt x="14578" y="36796"/>
                  <a:pt x="15158" y="36791"/>
                </a:cubicBezTo>
                <a:close/>
                <a:moveTo>
                  <a:pt x="30993" y="36791"/>
                </a:moveTo>
                <a:cubicBezTo>
                  <a:pt x="31548" y="36791"/>
                  <a:pt x="32034" y="37204"/>
                  <a:pt x="32128" y="37752"/>
                </a:cubicBezTo>
                <a:cubicBezTo>
                  <a:pt x="31960" y="37915"/>
                  <a:pt x="31809" y="38099"/>
                  <a:pt x="31675" y="38295"/>
                </a:cubicBezTo>
                <a:cubicBezTo>
                  <a:pt x="31470" y="38262"/>
                  <a:pt x="31262" y="38246"/>
                  <a:pt x="31050" y="38246"/>
                </a:cubicBezTo>
                <a:lnTo>
                  <a:pt x="31025" y="38246"/>
                </a:lnTo>
                <a:cubicBezTo>
                  <a:pt x="30759" y="38246"/>
                  <a:pt x="30499" y="38275"/>
                  <a:pt x="30241" y="38327"/>
                </a:cubicBezTo>
                <a:lnTo>
                  <a:pt x="30269" y="38311"/>
                </a:lnTo>
                <a:cubicBezTo>
                  <a:pt x="30143" y="38127"/>
                  <a:pt x="30005" y="37956"/>
                  <a:pt x="29853" y="37796"/>
                </a:cubicBezTo>
                <a:cubicBezTo>
                  <a:pt x="29926" y="37229"/>
                  <a:pt x="30408" y="36796"/>
                  <a:pt x="30985" y="36791"/>
                </a:cubicBezTo>
                <a:close/>
                <a:moveTo>
                  <a:pt x="46823" y="36791"/>
                </a:moveTo>
                <a:cubicBezTo>
                  <a:pt x="47379" y="36791"/>
                  <a:pt x="47864" y="37204"/>
                  <a:pt x="47954" y="37752"/>
                </a:cubicBezTo>
                <a:cubicBezTo>
                  <a:pt x="47845" y="37866"/>
                  <a:pt x="47734" y="37988"/>
                  <a:pt x="47636" y="38115"/>
                </a:cubicBezTo>
                <a:cubicBezTo>
                  <a:pt x="47591" y="38173"/>
                  <a:pt x="47546" y="38233"/>
                  <a:pt x="47506" y="38295"/>
                </a:cubicBezTo>
                <a:cubicBezTo>
                  <a:pt x="47310" y="38262"/>
                  <a:pt x="47115" y="38246"/>
                  <a:pt x="46917" y="38246"/>
                </a:cubicBezTo>
                <a:cubicBezTo>
                  <a:pt x="46896" y="38246"/>
                  <a:pt x="46874" y="38246"/>
                  <a:pt x="46852" y="38246"/>
                </a:cubicBezTo>
                <a:cubicBezTo>
                  <a:pt x="46586" y="38246"/>
                  <a:pt x="46325" y="38275"/>
                  <a:pt x="46071" y="38327"/>
                </a:cubicBezTo>
                <a:lnTo>
                  <a:pt x="46096" y="38311"/>
                </a:lnTo>
                <a:cubicBezTo>
                  <a:pt x="45973" y="38127"/>
                  <a:pt x="45830" y="37956"/>
                  <a:pt x="45679" y="37796"/>
                </a:cubicBezTo>
                <a:cubicBezTo>
                  <a:pt x="45753" y="37229"/>
                  <a:pt x="46235" y="36796"/>
                  <a:pt x="46815" y="36791"/>
                </a:cubicBezTo>
                <a:close/>
                <a:moveTo>
                  <a:pt x="62650" y="36791"/>
                </a:moveTo>
                <a:cubicBezTo>
                  <a:pt x="63205" y="36791"/>
                  <a:pt x="63691" y="37204"/>
                  <a:pt x="63785" y="37752"/>
                </a:cubicBezTo>
                <a:cubicBezTo>
                  <a:pt x="63700" y="37837"/>
                  <a:pt x="63617" y="37928"/>
                  <a:pt x="63540" y="38022"/>
                </a:cubicBezTo>
                <a:cubicBezTo>
                  <a:pt x="63466" y="38111"/>
                  <a:pt x="63397" y="38201"/>
                  <a:pt x="63332" y="38295"/>
                </a:cubicBezTo>
                <a:cubicBezTo>
                  <a:pt x="63127" y="38262"/>
                  <a:pt x="62920" y="38246"/>
                  <a:pt x="62707" y="38246"/>
                </a:cubicBezTo>
                <a:lnTo>
                  <a:pt x="62682" y="38246"/>
                </a:lnTo>
                <a:cubicBezTo>
                  <a:pt x="62417" y="38246"/>
                  <a:pt x="62156" y="38275"/>
                  <a:pt x="61898" y="38327"/>
                </a:cubicBezTo>
                <a:lnTo>
                  <a:pt x="61927" y="38311"/>
                </a:lnTo>
                <a:cubicBezTo>
                  <a:pt x="61800" y="38127"/>
                  <a:pt x="61661" y="37956"/>
                  <a:pt x="61510" y="37796"/>
                </a:cubicBezTo>
                <a:cubicBezTo>
                  <a:pt x="61583" y="37229"/>
                  <a:pt x="62066" y="36796"/>
                  <a:pt x="62641" y="36791"/>
                </a:cubicBezTo>
                <a:close/>
                <a:moveTo>
                  <a:pt x="78481" y="36791"/>
                </a:moveTo>
                <a:cubicBezTo>
                  <a:pt x="79035" y="36791"/>
                  <a:pt x="79522" y="37204"/>
                  <a:pt x="79616" y="37752"/>
                </a:cubicBezTo>
                <a:cubicBezTo>
                  <a:pt x="79448" y="37915"/>
                  <a:pt x="79297" y="38099"/>
                  <a:pt x="79163" y="38295"/>
                </a:cubicBezTo>
                <a:cubicBezTo>
                  <a:pt x="78958" y="38262"/>
                  <a:pt x="78746" y="38246"/>
                  <a:pt x="78534" y="38246"/>
                </a:cubicBezTo>
                <a:lnTo>
                  <a:pt x="78509" y="38246"/>
                </a:lnTo>
                <a:cubicBezTo>
                  <a:pt x="78243" y="38246"/>
                  <a:pt x="77982" y="38275"/>
                  <a:pt x="77729" y="38327"/>
                </a:cubicBezTo>
                <a:lnTo>
                  <a:pt x="77753" y="38311"/>
                </a:lnTo>
                <a:cubicBezTo>
                  <a:pt x="77631" y="38127"/>
                  <a:pt x="77488" y="37956"/>
                  <a:pt x="77337" y="37796"/>
                </a:cubicBezTo>
                <a:cubicBezTo>
                  <a:pt x="77410" y="37229"/>
                  <a:pt x="77892" y="36796"/>
                  <a:pt x="78472" y="36791"/>
                </a:cubicBezTo>
                <a:close/>
                <a:moveTo>
                  <a:pt x="94307" y="36791"/>
                </a:moveTo>
                <a:cubicBezTo>
                  <a:pt x="94862" y="36791"/>
                  <a:pt x="95348" y="37204"/>
                  <a:pt x="95442" y="37752"/>
                </a:cubicBezTo>
                <a:cubicBezTo>
                  <a:pt x="95279" y="37915"/>
                  <a:pt x="95124" y="38099"/>
                  <a:pt x="94989" y="38295"/>
                </a:cubicBezTo>
                <a:cubicBezTo>
                  <a:pt x="94785" y="38262"/>
                  <a:pt x="94577" y="38246"/>
                  <a:pt x="94364" y="38246"/>
                </a:cubicBezTo>
                <a:lnTo>
                  <a:pt x="94340" y="38246"/>
                </a:lnTo>
                <a:cubicBezTo>
                  <a:pt x="94074" y="38246"/>
                  <a:pt x="93812" y="38275"/>
                  <a:pt x="93555" y="38327"/>
                </a:cubicBezTo>
                <a:lnTo>
                  <a:pt x="93584" y="38311"/>
                </a:lnTo>
                <a:cubicBezTo>
                  <a:pt x="93457" y="38127"/>
                  <a:pt x="93318" y="37956"/>
                  <a:pt x="93167" y="37796"/>
                </a:cubicBezTo>
                <a:cubicBezTo>
                  <a:pt x="93241" y="37229"/>
                  <a:pt x="93723" y="36796"/>
                  <a:pt x="94298" y="36791"/>
                </a:cubicBezTo>
                <a:close/>
                <a:moveTo>
                  <a:pt x="19168" y="36657"/>
                </a:moveTo>
                <a:cubicBezTo>
                  <a:pt x="19177" y="36657"/>
                  <a:pt x="19189" y="36657"/>
                  <a:pt x="19202" y="36661"/>
                </a:cubicBezTo>
                <a:cubicBezTo>
                  <a:pt x="20320" y="36690"/>
                  <a:pt x="21366" y="37200"/>
                  <a:pt x="22080" y="38054"/>
                </a:cubicBezTo>
                <a:cubicBezTo>
                  <a:pt x="22080" y="38058"/>
                  <a:pt x="22084" y="38058"/>
                  <a:pt x="22084" y="38062"/>
                </a:cubicBezTo>
                <a:cubicBezTo>
                  <a:pt x="22105" y="38086"/>
                  <a:pt x="22126" y="38111"/>
                  <a:pt x="22146" y="38139"/>
                </a:cubicBezTo>
                <a:cubicBezTo>
                  <a:pt x="22150" y="38144"/>
                  <a:pt x="22154" y="38148"/>
                  <a:pt x="22158" y="38156"/>
                </a:cubicBezTo>
                <a:cubicBezTo>
                  <a:pt x="22178" y="38180"/>
                  <a:pt x="22199" y="38205"/>
                  <a:pt x="22216" y="38229"/>
                </a:cubicBezTo>
                <a:cubicBezTo>
                  <a:pt x="22224" y="38237"/>
                  <a:pt x="22227" y="38242"/>
                  <a:pt x="22231" y="38250"/>
                </a:cubicBezTo>
                <a:cubicBezTo>
                  <a:pt x="22252" y="38275"/>
                  <a:pt x="22269" y="38299"/>
                  <a:pt x="22285" y="38324"/>
                </a:cubicBezTo>
                <a:cubicBezTo>
                  <a:pt x="22060" y="38373"/>
                  <a:pt x="21844" y="38438"/>
                  <a:pt x="21635" y="38520"/>
                </a:cubicBezTo>
                <a:cubicBezTo>
                  <a:pt x="21015" y="37739"/>
                  <a:pt x="20092" y="37298"/>
                  <a:pt x="19100" y="37298"/>
                </a:cubicBezTo>
                <a:lnTo>
                  <a:pt x="19079" y="37298"/>
                </a:lnTo>
                <a:cubicBezTo>
                  <a:pt x="18107" y="37302"/>
                  <a:pt x="17200" y="37735"/>
                  <a:pt x="16587" y="38487"/>
                </a:cubicBezTo>
                <a:cubicBezTo>
                  <a:pt x="16375" y="38409"/>
                  <a:pt x="16150" y="38348"/>
                  <a:pt x="15922" y="38307"/>
                </a:cubicBezTo>
                <a:cubicBezTo>
                  <a:pt x="16097" y="38062"/>
                  <a:pt x="16293" y="37841"/>
                  <a:pt x="16514" y="37645"/>
                </a:cubicBezTo>
                <a:cubicBezTo>
                  <a:pt x="16689" y="37486"/>
                  <a:pt x="16877" y="37347"/>
                  <a:pt x="17073" y="37229"/>
                </a:cubicBezTo>
                <a:cubicBezTo>
                  <a:pt x="17106" y="37208"/>
                  <a:pt x="17139" y="37188"/>
                  <a:pt x="17175" y="37168"/>
                </a:cubicBezTo>
                <a:cubicBezTo>
                  <a:pt x="17469" y="37000"/>
                  <a:pt x="17788" y="36870"/>
                  <a:pt x="18119" y="36784"/>
                </a:cubicBezTo>
                <a:lnTo>
                  <a:pt x="18119" y="36791"/>
                </a:lnTo>
                <a:lnTo>
                  <a:pt x="18184" y="36767"/>
                </a:lnTo>
                <a:cubicBezTo>
                  <a:pt x="18397" y="36714"/>
                  <a:pt x="18613" y="36682"/>
                  <a:pt x="18830" y="36665"/>
                </a:cubicBezTo>
                <a:cubicBezTo>
                  <a:pt x="18830" y="36669"/>
                  <a:pt x="18834" y="36674"/>
                  <a:pt x="18834" y="36674"/>
                </a:cubicBezTo>
                <a:lnTo>
                  <a:pt x="18862" y="36665"/>
                </a:lnTo>
                <a:cubicBezTo>
                  <a:pt x="18932" y="36661"/>
                  <a:pt x="19002" y="36657"/>
                  <a:pt x="19075" y="36657"/>
                </a:cubicBezTo>
                <a:close/>
                <a:moveTo>
                  <a:pt x="34925" y="36657"/>
                </a:moveTo>
                <a:cubicBezTo>
                  <a:pt x="35808" y="36657"/>
                  <a:pt x="36650" y="36955"/>
                  <a:pt x="37323" y="37486"/>
                </a:cubicBezTo>
                <a:cubicBezTo>
                  <a:pt x="37626" y="37723"/>
                  <a:pt x="37890" y="38005"/>
                  <a:pt x="38116" y="38324"/>
                </a:cubicBezTo>
                <a:cubicBezTo>
                  <a:pt x="37890" y="38373"/>
                  <a:pt x="37675" y="38438"/>
                  <a:pt x="37462" y="38520"/>
                </a:cubicBezTo>
                <a:cubicBezTo>
                  <a:pt x="36842" y="37739"/>
                  <a:pt x="35922" y="37298"/>
                  <a:pt x="34925" y="37298"/>
                </a:cubicBezTo>
                <a:lnTo>
                  <a:pt x="34906" y="37298"/>
                </a:lnTo>
                <a:cubicBezTo>
                  <a:pt x="33937" y="37302"/>
                  <a:pt x="33031" y="37735"/>
                  <a:pt x="32414" y="38487"/>
                </a:cubicBezTo>
                <a:cubicBezTo>
                  <a:pt x="32201" y="38409"/>
                  <a:pt x="31981" y="38348"/>
                  <a:pt x="31752" y="38307"/>
                </a:cubicBezTo>
                <a:cubicBezTo>
                  <a:pt x="31834" y="38193"/>
                  <a:pt x="31920" y="38082"/>
                  <a:pt x="32014" y="37977"/>
                </a:cubicBezTo>
                <a:cubicBezTo>
                  <a:pt x="32063" y="37919"/>
                  <a:pt x="32116" y="37862"/>
                  <a:pt x="32173" y="37805"/>
                </a:cubicBezTo>
                <a:cubicBezTo>
                  <a:pt x="32226" y="37747"/>
                  <a:pt x="32284" y="37694"/>
                  <a:pt x="32340" y="37645"/>
                </a:cubicBezTo>
                <a:cubicBezTo>
                  <a:pt x="32401" y="37592"/>
                  <a:pt x="32459" y="37543"/>
                  <a:pt x="32520" y="37494"/>
                </a:cubicBezTo>
                <a:cubicBezTo>
                  <a:pt x="32614" y="37421"/>
                  <a:pt x="32708" y="37355"/>
                  <a:pt x="32806" y="37290"/>
                </a:cubicBezTo>
                <a:cubicBezTo>
                  <a:pt x="33153" y="37061"/>
                  <a:pt x="33541" y="36889"/>
                  <a:pt x="33945" y="36784"/>
                </a:cubicBezTo>
                <a:cubicBezTo>
                  <a:pt x="33945" y="36788"/>
                  <a:pt x="33950" y="36791"/>
                  <a:pt x="33950" y="36791"/>
                </a:cubicBezTo>
                <a:lnTo>
                  <a:pt x="34015" y="36767"/>
                </a:lnTo>
                <a:cubicBezTo>
                  <a:pt x="34223" y="36714"/>
                  <a:pt x="34440" y="36682"/>
                  <a:pt x="34661" y="36665"/>
                </a:cubicBezTo>
                <a:lnTo>
                  <a:pt x="34661" y="36674"/>
                </a:lnTo>
                <a:lnTo>
                  <a:pt x="34689" y="36665"/>
                </a:lnTo>
                <a:cubicBezTo>
                  <a:pt x="34763" y="36661"/>
                  <a:pt x="34832" y="36657"/>
                  <a:pt x="34901" y="36657"/>
                </a:cubicBezTo>
                <a:close/>
                <a:moveTo>
                  <a:pt x="50756" y="36657"/>
                </a:moveTo>
                <a:cubicBezTo>
                  <a:pt x="52026" y="36657"/>
                  <a:pt x="53215" y="37278"/>
                  <a:pt x="53942" y="38324"/>
                </a:cubicBezTo>
                <a:cubicBezTo>
                  <a:pt x="53717" y="38373"/>
                  <a:pt x="53501" y="38438"/>
                  <a:pt x="53293" y="38520"/>
                </a:cubicBezTo>
                <a:cubicBezTo>
                  <a:pt x="52672" y="37739"/>
                  <a:pt x="51749" y="37298"/>
                  <a:pt x="50756" y="37298"/>
                </a:cubicBezTo>
                <a:lnTo>
                  <a:pt x="50736" y="37298"/>
                </a:lnTo>
                <a:cubicBezTo>
                  <a:pt x="49764" y="37302"/>
                  <a:pt x="48857" y="37735"/>
                  <a:pt x="48245" y="38487"/>
                </a:cubicBezTo>
                <a:cubicBezTo>
                  <a:pt x="48028" y="38409"/>
                  <a:pt x="47807" y="38348"/>
                  <a:pt x="47579" y="38307"/>
                </a:cubicBezTo>
                <a:lnTo>
                  <a:pt x="47689" y="38160"/>
                </a:lnTo>
                <a:cubicBezTo>
                  <a:pt x="48220" y="37478"/>
                  <a:pt x="48955" y="37000"/>
                  <a:pt x="49776" y="36784"/>
                </a:cubicBezTo>
                <a:cubicBezTo>
                  <a:pt x="49776" y="36788"/>
                  <a:pt x="49776" y="36791"/>
                  <a:pt x="49781" y="36791"/>
                </a:cubicBezTo>
                <a:lnTo>
                  <a:pt x="49841" y="36767"/>
                </a:lnTo>
                <a:cubicBezTo>
                  <a:pt x="50054" y="36714"/>
                  <a:pt x="50271" y="36682"/>
                  <a:pt x="50486" y="36665"/>
                </a:cubicBezTo>
                <a:cubicBezTo>
                  <a:pt x="50486" y="36669"/>
                  <a:pt x="50491" y="36674"/>
                  <a:pt x="50491" y="36674"/>
                </a:cubicBezTo>
                <a:lnTo>
                  <a:pt x="50520" y="36665"/>
                </a:lnTo>
                <a:cubicBezTo>
                  <a:pt x="50589" y="36661"/>
                  <a:pt x="50658" y="36657"/>
                  <a:pt x="50731" y="36657"/>
                </a:cubicBezTo>
                <a:close/>
                <a:moveTo>
                  <a:pt x="66583" y="36657"/>
                </a:moveTo>
                <a:cubicBezTo>
                  <a:pt x="67787" y="36657"/>
                  <a:pt x="68911" y="37213"/>
                  <a:pt x="69646" y="38156"/>
                </a:cubicBezTo>
                <a:cubicBezTo>
                  <a:pt x="69691" y="38209"/>
                  <a:pt x="69732" y="38267"/>
                  <a:pt x="69772" y="38324"/>
                </a:cubicBezTo>
                <a:cubicBezTo>
                  <a:pt x="69548" y="38373"/>
                  <a:pt x="69331" y="38438"/>
                  <a:pt x="69119" y="38520"/>
                </a:cubicBezTo>
                <a:cubicBezTo>
                  <a:pt x="68498" y="37739"/>
                  <a:pt x="67580" y="37298"/>
                  <a:pt x="66583" y="37298"/>
                </a:cubicBezTo>
                <a:lnTo>
                  <a:pt x="66562" y="37298"/>
                </a:lnTo>
                <a:cubicBezTo>
                  <a:pt x="65595" y="37302"/>
                  <a:pt x="64688" y="37735"/>
                  <a:pt x="64071" y="38487"/>
                </a:cubicBezTo>
                <a:cubicBezTo>
                  <a:pt x="63859" y="38409"/>
                  <a:pt x="63638" y="38348"/>
                  <a:pt x="63410" y="38307"/>
                </a:cubicBezTo>
                <a:cubicBezTo>
                  <a:pt x="63581" y="38062"/>
                  <a:pt x="63781" y="37841"/>
                  <a:pt x="63998" y="37645"/>
                </a:cubicBezTo>
                <a:cubicBezTo>
                  <a:pt x="64459" y="37233"/>
                  <a:pt x="65010" y="36938"/>
                  <a:pt x="65602" y="36784"/>
                </a:cubicBezTo>
                <a:cubicBezTo>
                  <a:pt x="65602" y="36788"/>
                  <a:pt x="65606" y="36791"/>
                  <a:pt x="65606" y="36791"/>
                </a:cubicBezTo>
                <a:lnTo>
                  <a:pt x="65672" y="36767"/>
                </a:lnTo>
                <a:cubicBezTo>
                  <a:pt x="65881" y="36714"/>
                  <a:pt x="66096" y="36682"/>
                  <a:pt x="66317" y="36665"/>
                </a:cubicBezTo>
                <a:lnTo>
                  <a:pt x="66317" y="36674"/>
                </a:lnTo>
                <a:lnTo>
                  <a:pt x="66346" y="36665"/>
                </a:lnTo>
                <a:cubicBezTo>
                  <a:pt x="66420" y="36661"/>
                  <a:pt x="66489" y="36657"/>
                  <a:pt x="66558" y="36657"/>
                </a:cubicBezTo>
                <a:close/>
                <a:moveTo>
                  <a:pt x="82413" y="36657"/>
                </a:moveTo>
                <a:cubicBezTo>
                  <a:pt x="83684" y="36657"/>
                  <a:pt x="84873" y="37278"/>
                  <a:pt x="85599" y="38324"/>
                </a:cubicBezTo>
                <a:cubicBezTo>
                  <a:pt x="85374" y="38373"/>
                  <a:pt x="85158" y="38438"/>
                  <a:pt x="84950" y="38520"/>
                </a:cubicBezTo>
                <a:cubicBezTo>
                  <a:pt x="84329" y="37739"/>
                  <a:pt x="83406" y="37298"/>
                  <a:pt x="82413" y="37298"/>
                </a:cubicBezTo>
                <a:lnTo>
                  <a:pt x="82393" y="37298"/>
                </a:lnTo>
                <a:cubicBezTo>
                  <a:pt x="81421" y="37302"/>
                  <a:pt x="80515" y="37735"/>
                  <a:pt x="79902" y="38487"/>
                </a:cubicBezTo>
                <a:cubicBezTo>
                  <a:pt x="79689" y="38409"/>
                  <a:pt x="79465" y="38348"/>
                  <a:pt x="79236" y="38307"/>
                </a:cubicBezTo>
                <a:cubicBezTo>
                  <a:pt x="79771" y="37547"/>
                  <a:pt x="80551" y="37012"/>
                  <a:pt x="81433" y="36784"/>
                </a:cubicBezTo>
                <a:cubicBezTo>
                  <a:pt x="81433" y="36788"/>
                  <a:pt x="81433" y="36791"/>
                  <a:pt x="81437" y="36791"/>
                </a:cubicBezTo>
                <a:lnTo>
                  <a:pt x="81499" y="36767"/>
                </a:lnTo>
                <a:cubicBezTo>
                  <a:pt x="81711" y="36714"/>
                  <a:pt x="81927" y="36682"/>
                  <a:pt x="82144" y="36665"/>
                </a:cubicBezTo>
                <a:cubicBezTo>
                  <a:pt x="82144" y="36669"/>
                  <a:pt x="82148" y="36674"/>
                  <a:pt x="82148" y="36674"/>
                </a:cubicBezTo>
                <a:lnTo>
                  <a:pt x="82177" y="36665"/>
                </a:lnTo>
                <a:cubicBezTo>
                  <a:pt x="82246" y="36661"/>
                  <a:pt x="82315" y="36657"/>
                  <a:pt x="82389" y="36657"/>
                </a:cubicBezTo>
                <a:close/>
                <a:moveTo>
                  <a:pt x="11167" y="36657"/>
                </a:moveTo>
                <a:cubicBezTo>
                  <a:pt x="12446" y="36657"/>
                  <a:pt x="13645" y="37281"/>
                  <a:pt x="14374" y="38335"/>
                </a:cubicBezTo>
                <a:cubicBezTo>
                  <a:pt x="14153" y="38384"/>
                  <a:pt x="13937" y="38454"/>
                  <a:pt x="13728" y="38536"/>
                </a:cubicBezTo>
                <a:cubicBezTo>
                  <a:pt x="13107" y="37747"/>
                  <a:pt x="12180" y="37298"/>
                  <a:pt x="11179" y="37298"/>
                </a:cubicBezTo>
                <a:lnTo>
                  <a:pt x="11160" y="37298"/>
                </a:lnTo>
                <a:cubicBezTo>
                  <a:pt x="10184" y="37302"/>
                  <a:pt x="9274" y="37743"/>
                  <a:pt x="8656" y="38501"/>
                </a:cubicBezTo>
                <a:lnTo>
                  <a:pt x="8656" y="38501"/>
                </a:lnTo>
                <a:cubicBezTo>
                  <a:pt x="8445" y="38421"/>
                  <a:pt x="8226" y="38360"/>
                  <a:pt x="7999" y="38316"/>
                </a:cubicBezTo>
                <a:cubicBezTo>
                  <a:pt x="8542" y="37535"/>
                  <a:pt x="9350" y="36992"/>
                  <a:pt x="10253" y="36772"/>
                </a:cubicBezTo>
                <a:lnTo>
                  <a:pt x="10265" y="36767"/>
                </a:lnTo>
                <a:cubicBezTo>
                  <a:pt x="10551" y="36698"/>
                  <a:pt x="10849" y="36661"/>
                  <a:pt x="11155" y="36657"/>
                </a:cubicBezTo>
                <a:cubicBezTo>
                  <a:pt x="11159" y="36657"/>
                  <a:pt x="11163" y="36657"/>
                  <a:pt x="11167" y="36657"/>
                </a:cubicBezTo>
                <a:close/>
                <a:moveTo>
                  <a:pt x="26994" y="36657"/>
                </a:moveTo>
                <a:cubicBezTo>
                  <a:pt x="28276" y="36657"/>
                  <a:pt x="29476" y="37281"/>
                  <a:pt x="30205" y="38335"/>
                </a:cubicBezTo>
                <a:cubicBezTo>
                  <a:pt x="29980" y="38384"/>
                  <a:pt x="29763" y="38454"/>
                  <a:pt x="29559" y="38536"/>
                </a:cubicBezTo>
                <a:cubicBezTo>
                  <a:pt x="28940" y="37750"/>
                  <a:pt x="28015" y="37298"/>
                  <a:pt x="27011" y="37298"/>
                </a:cubicBezTo>
                <a:cubicBezTo>
                  <a:pt x="27003" y="37298"/>
                  <a:pt x="26994" y="37298"/>
                  <a:pt x="26985" y="37298"/>
                </a:cubicBezTo>
                <a:cubicBezTo>
                  <a:pt x="26010" y="37302"/>
                  <a:pt x="25099" y="37743"/>
                  <a:pt x="24486" y="38503"/>
                </a:cubicBezTo>
                <a:cubicBezTo>
                  <a:pt x="24274" y="38422"/>
                  <a:pt x="24054" y="38360"/>
                  <a:pt x="23824" y="38316"/>
                </a:cubicBezTo>
                <a:cubicBezTo>
                  <a:pt x="24372" y="37535"/>
                  <a:pt x="25177" y="36992"/>
                  <a:pt x="26084" y="36772"/>
                </a:cubicBezTo>
                <a:lnTo>
                  <a:pt x="26092" y="36767"/>
                </a:lnTo>
                <a:cubicBezTo>
                  <a:pt x="26382" y="36698"/>
                  <a:pt x="26680" y="36661"/>
                  <a:pt x="26982" y="36657"/>
                </a:cubicBezTo>
                <a:cubicBezTo>
                  <a:pt x="26986" y="36657"/>
                  <a:pt x="26990" y="36657"/>
                  <a:pt x="26994" y="36657"/>
                </a:cubicBezTo>
                <a:close/>
                <a:moveTo>
                  <a:pt x="42837" y="36657"/>
                </a:moveTo>
                <a:cubicBezTo>
                  <a:pt x="44111" y="36657"/>
                  <a:pt x="45304" y="37282"/>
                  <a:pt x="46031" y="38335"/>
                </a:cubicBezTo>
                <a:cubicBezTo>
                  <a:pt x="45811" y="38384"/>
                  <a:pt x="45594" y="38454"/>
                  <a:pt x="45385" y="38536"/>
                </a:cubicBezTo>
                <a:cubicBezTo>
                  <a:pt x="44765" y="37747"/>
                  <a:pt x="43838" y="37298"/>
                  <a:pt x="42837" y="37298"/>
                </a:cubicBezTo>
                <a:lnTo>
                  <a:pt x="42816" y="37298"/>
                </a:lnTo>
                <a:cubicBezTo>
                  <a:pt x="41841" y="37302"/>
                  <a:pt x="40930" y="37743"/>
                  <a:pt x="40314" y="38502"/>
                </a:cubicBezTo>
                <a:lnTo>
                  <a:pt x="40314" y="38502"/>
                </a:lnTo>
                <a:cubicBezTo>
                  <a:pt x="40103" y="38421"/>
                  <a:pt x="39883" y="38360"/>
                  <a:pt x="39655" y="38316"/>
                </a:cubicBezTo>
                <a:cubicBezTo>
                  <a:pt x="40203" y="37535"/>
                  <a:pt x="41008" y="36992"/>
                  <a:pt x="41909" y="36772"/>
                </a:cubicBezTo>
                <a:lnTo>
                  <a:pt x="41922" y="36767"/>
                </a:lnTo>
                <a:cubicBezTo>
                  <a:pt x="42208" y="36698"/>
                  <a:pt x="42506" y="36661"/>
                  <a:pt x="42812" y="36657"/>
                </a:cubicBezTo>
                <a:close/>
                <a:moveTo>
                  <a:pt x="58663" y="36657"/>
                </a:moveTo>
                <a:cubicBezTo>
                  <a:pt x="59942" y="36657"/>
                  <a:pt x="61135" y="37282"/>
                  <a:pt x="61862" y="38335"/>
                </a:cubicBezTo>
                <a:cubicBezTo>
                  <a:pt x="61636" y="38384"/>
                  <a:pt x="61421" y="38454"/>
                  <a:pt x="61216" y="38536"/>
                </a:cubicBezTo>
                <a:cubicBezTo>
                  <a:pt x="60595" y="37747"/>
                  <a:pt x="59668" y="37298"/>
                  <a:pt x="58663" y="37298"/>
                </a:cubicBezTo>
                <a:lnTo>
                  <a:pt x="58643" y="37298"/>
                </a:lnTo>
                <a:cubicBezTo>
                  <a:pt x="57667" y="37302"/>
                  <a:pt x="56756" y="37743"/>
                  <a:pt x="56143" y="38503"/>
                </a:cubicBezTo>
                <a:cubicBezTo>
                  <a:pt x="55932" y="38422"/>
                  <a:pt x="55711" y="38360"/>
                  <a:pt x="55482" y="38316"/>
                </a:cubicBezTo>
                <a:cubicBezTo>
                  <a:pt x="56030" y="37535"/>
                  <a:pt x="56833" y="36992"/>
                  <a:pt x="57740" y="36772"/>
                </a:cubicBezTo>
                <a:lnTo>
                  <a:pt x="57749" y="36767"/>
                </a:lnTo>
                <a:cubicBezTo>
                  <a:pt x="58039" y="36698"/>
                  <a:pt x="58337" y="36661"/>
                  <a:pt x="58639" y="36657"/>
                </a:cubicBezTo>
                <a:close/>
                <a:moveTo>
                  <a:pt x="74494" y="36657"/>
                </a:moveTo>
                <a:cubicBezTo>
                  <a:pt x="75768" y="36657"/>
                  <a:pt x="76961" y="37282"/>
                  <a:pt x="77688" y="38335"/>
                </a:cubicBezTo>
                <a:cubicBezTo>
                  <a:pt x="77467" y="38384"/>
                  <a:pt x="77251" y="38454"/>
                  <a:pt x="77043" y="38536"/>
                </a:cubicBezTo>
                <a:cubicBezTo>
                  <a:pt x="76422" y="37747"/>
                  <a:pt x="75495" y="37298"/>
                  <a:pt x="74494" y="37298"/>
                </a:cubicBezTo>
                <a:lnTo>
                  <a:pt x="74473" y="37298"/>
                </a:lnTo>
                <a:cubicBezTo>
                  <a:pt x="73498" y="37302"/>
                  <a:pt x="72587" y="37743"/>
                  <a:pt x="71971" y="38502"/>
                </a:cubicBezTo>
                <a:lnTo>
                  <a:pt x="71971" y="38502"/>
                </a:lnTo>
                <a:cubicBezTo>
                  <a:pt x="71760" y="38421"/>
                  <a:pt x="71540" y="38360"/>
                  <a:pt x="71312" y="38316"/>
                </a:cubicBezTo>
                <a:cubicBezTo>
                  <a:pt x="71860" y="37535"/>
                  <a:pt x="72664" y="36992"/>
                  <a:pt x="73567" y="36772"/>
                </a:cubicBezTo>
                <a:lnTo>
                  <a:pt x="73579" y="36767"/>
                </a:lnTo>
                <a:cubicBezTo>
                  <a:pt x="73865" y="36698"/>
                  <a:pt x="74164" y="36661"/>
                  <a:pt x="74469" y="36657"/>
                </a:cubicBezTo>
                <a:close/>
                <a:moveTo>
                  <a:pt x="90321" y="36657"/>
                </a:moveTo>
                <a:cubicBezTo>
                  <a:pt x="91599" y="36657"/>
                  <a:pt x="92792" y="37282"/>
                  <a:pt x="93518" y="38335"/>
                </a:cubicBezTo>
                <a:cubicBezTo>
                  <a:pt x="93294" y="38384"/>
                  <a:pt x="93082" y="38454"/>
                  <a:pt x="92873" y="38536"/>
                </a:cubicBezTo>
                <a:cubicBezTo>
                  <a:pt x="92253" y="37747"/>
                  <a:pt x="91325" y="37298"/>
                  <a:pt x="90321" y="37298"/>
                </a:cubicBezTo>
                <a:lnTo>
                  <a:pt x="90300" y="37298"/>
                </a:lnTo>
                <a:cubicBezTo>
                  <a:pt x="89324" y="37302"/>
                  <a:pt x="88414" y="37743"/>
                  <a:pt x="87801" y="38502"/>
                </a:cubicBezTo>
                <a:lnTo>
                  <a:pt x="87801" y="38502"/>
                </a:lnTo>
                <a:cubicBezTo>
                  <a:pt x="87586" y="38421"/>
                  <a:pt x="87366" y="38360"/>
                  <a:pt x="87139" y="38316"/>
                </a:cubicBezTo>
                <a:cubicBezTo>
                  <a:pt x="87686" y="37535"/>
                  <a:pt x="88491" y="36992"/>
                  <a:pt x="89397" y="36772"/>
                </a:cubicBezTo>
                <a:lnTo>
                  <a:pt x="89406" y="36767"/>
                </a:lnTo>
                <a:cubicBezTo>
                  <a:pt x="89695" y="36698"/>
                  <a:pt x="89994" y="36661"/>
                  <a:pt x="90296" y="36657"/>
                </a:cubicBezTo>
                <a:close/>
                <a:moveTo>
                  <a:pt x="19105" y="37368"/>
                </a:moveTo>
                <a:cubicBezTo>
                  <a:pt x="20067" y="37368"/>
                  <a:pt x="20963" y="37795"/>
                  <a:pt x="21566" y="38548"/>
                </a:cubicBezTo>
                <a:cubicBezTo>
                  <a:pt x="21358" y="38634"/>
                  <a:pt x="21158" y="38740"/>
                  <a:pt x="20966" y="38859"/>
                </a:cubicBezTo>
                <a:cubicBezTo>
                  <a:pt x="20491" y="38327"/>
                  <a:pt x="19814" y="38026"/>
                  <a:pt x="19097" y="38026"/>
                </a:cubicBezTo>
                <a:cubicBezTo>
                  <a:pt x="19092" y="38026"/>
                  <a:pt x="19088" y="38026"/>
                  <a:pt x="19083" y="38026"/>
                </a:cubicBezTo>
                <a:cubicBezTo>
                  <a:pt x="18997" y="38026"/>
                  <a:pt x="18907" y="38029"/>
                  <a:pt x="18821" y="38041"/>
                </a:cubicBezTo>
                <a:cubicBezTo>
                  <a:pt x="18233" y="38107"/>
                  <a:pt x="17678" y="38380"/>
                  <a:pt x="17270" y="38818"/>
                </a:cubicBezTo>
                <a:cubicBezTo>
                  <a:pt x="17073" y="38699"/>
                  <a:pt x="16870" y="38597"/>
                  <a:pt x="16657" y="38516"/>
                </a:cubicBezTo>
                <a:cubicBezTo>
                  <a:pt x="17257" y="37792"/>
                  <a:pt x="18135" y="37372"/>
                  <a:pt x="19079" y="37368"/>
                </a:cubicBezTo>
                <a:cubicBezTo>
                  <a:pt x="19088" y="37368"/>
                  <a:pt x="19096" y="37368"/>
                  <a:pt x="19105" y="37368"/>
                </a:cubicBezTo>
                <a:close/>
                <a:moveTo>
                  <a:pt x="34925" y="37368"/>
                </a:moveTo>
                <a:cubicBezTo>
                  <a:pt x="35894" y="37368"/>
                  <a:pt x="36788" y="37796"/>
                  <a:pt x="37393" y="38548"/>
                </a:cubicBezTo>
                <a:cubicBezTo>
                  <a:pt x="37185" y="38634"/>
                  <a:pt x="36984" y="38740"/>
                  <a:pt x="36797" y="38859"/>
                </a:cubicBezTo>
                <a:cubicBezTo>
                  <a:pt x="36317" y="38327"/>
                  <a:pt x="35641" y="38026"/>
                  <a:pt x="34924" y="38026"/>
                </a:cubicBezTo>
                <a:cubicBezTo>
                  <a:pt x="34919" y="38026"/>
                  <a:pt x="34914" y="38026"/>
                  <a:pt x="34910" y="38026"/>
                </a:cubicBezTo>
                <a:cubicBezTo>
                  <a:pt x="34346" y="38029"/>
                  <a:pt x="33798" y="38226"/>
                  <a:pt x="33362" y="38573"/>
                </a:cubicBezTo>
                <a:cubicBezTo>
                  <a:pt x="33268" y="38646"/>
                  <a:pt x="33178" y="38727"/>
                  <a:pt x="33096" y="38818"/>
                </a:cubicBezTo>
                <a:cubicBezTo>
                  <a:pt x="32904" y="38699"/>
                  <a:pt x="32700" y="38597"/>
                  <a:pt x="32484" y="38516"/>
                </a:cubicBezTo>
                <a:cubicBezTo>
                  <a:pt x="33083" y="37792"/>
                  <a:pt x="33966" y="37372"/>
                  <a:pt x="34906" y="37368"/>
                </a:cubicBezTo>
                <a:close/>
                <a:moveTo>
                  <a:pt x="50750" y="37368"/>
                </a:moveTo>
                <a:cubicBezTo>
                  <a:pt x="51716" y="37368"/>
                  <a:pt x="52613" y="37796"/>
                  <a:pt x="53223" y="38548"/>
                </a:cubicBezTo>
                <a:cubicBezTo>
                  <a:pt x="53015" y="38634"/>
                  <a:pt x="52814" y="38740"/>
                  <a:pt x="52623" y="38859"/>
                </a:cubicBezTo>
                <a:cubicBezTo>
                  <a:pt x="52145" y="38327"/>
                  <a:pt x="51471" y="38026"/>
                  <a:pt x="50756" y="38026"/>
                </a:cubicBezTo>
                <a:lnTo>
                  <a:pt x="50740" y="38026"/>
                </a:lnTo>
                <a:cubicBezTo>
                  <a:pt x="50054" y="38029"/>
                  <a:pt x="49396" y="38320"/>
                  <a:pt x="48927" y="38818"/>
                </a:cubicBezTo>
                <a:cubicBezTo>
                  <a:pt x="48731" y="38699"/>
                  <a:pt x="48526" y="38597"/>
                  <a:pt x="48314" y="38516"/>
                </a:cubicBezTo>
                <a:cubicBezTo>
                  <a:pt x="48914" y="37792"/>
                  <a:pt x="49792" y="37372"/>
                  <a:pt x="50736" y="37368"/>
                </a:cubicBezTo>
                <a:cubicBezTo>
                  <a:pt x="50741" y="37368"/>
                  <a:pt x="50745" y="37368"/>
                  <a:pt x="50750" y="37368"/>
                </a:cubicBezTo>
                <a:close/>
                <a:moveTo>
                  <a:pt x="66583" y="37368"/>
                </a:moveTo>
                <a:cubicBezTo>
                  <a:pt x="67551" y="37368"/>
                  <a:pt x="68445" y="37796"/>
                  <a:pt x="69050" y="38548"/>
                </a:cubicBezTo>
                <a:cubicBezTo>
                  <a:pt x="68841" y="38634"/>
                  <a:pt x="68641" y="38740"/>
                  <a:pt x="68454" y="38859"/>
                </a:cubicBezTo>
                <a:cubicBezTo>
                  <a:pt x="67975" y="38327"/>
                  <a:pt x="67298" y="38026"/>
                  <a:pt x="66581" y="38026"/>
                </a:cubicBezTo>
                <a:cubicBezTo>
                  <a:pt x="66576" y="38026"/>
                  <a:pt x="66572" y="38026"/>
                  <a:pt x="66567" y="38026"/>
                </a:cubicBezTo>
                <a:cubicBezTo>
                  <a:pt x="65885" y="38029"/>
                  <a:pt x="65223" y="38320"/>
                  <a:pt x="64754" y="38818"/>
                </a:cubicBezTo>
                <a:cubicBezTo>
                  <a:pt x="64561" y="38699"/>
                  <a:pt x="64357" y="38597"/>
                  <a:pt x="64141" y="38516"/>
                </a:cubicBezTo>
                <a:cubicBezTo>
                  <a:pt x="64741" y="37792"/>
                  <a:pt x="65623" y="37372"/>
                  <a:pt x="66562" y="37368"/>
                </a:cubicBezTo>
                <a:close/>
                <a:moveTo>
                  <a:pt x="82413" y="37368"/>
                </a:moveTo>
                <a:cubicBezTo>
                  <a:pt x="83378" y="37368"/>
                  <a:pt x="84276" y="37796"/>
                  <a:pt x="84880" y="38548"/>
                </a:cubicBezTo>
                <a:cubicBezTo>
                  <a:pt x="84672" y="38634"/>
                  <a:pt x="84472" y="38740"/>
                  <a:pt x="84280" y="38859"/>
                </a:cubicBezTo>
                <a:cubicBezTo>
                  <a:pt x="83805" y="38327"/>
                  <a:pt x="83129" y="38026"/>
                  <a:pt x="82411" y="38026"/>
                </a:cubicBezTo>
                <a:cubicBezTo>
                  <a:pt x="82407" y="38026"/>
                  <a:pt x="82402" y="38026"/>
                  <a:pt x="82398" y="38026"/>
                </a:cubicBezTo>
                <a:cubicBezTo>
                  <a:pt x="82181" y="38026"/>
                  <a:pt x="81964" y="38058"/>
                  <a:pt x="81760" y="38111"/>
                </a:cubicBezTo>
                <a:cubicBezTo>
                  <a:pt x="81310" y="38233"/>
                  <a:pt x="80903" y="38474"/>
                  <a:pt x="80584" y="38818"/>
                </a:cubicBezTo>
                <a:cubicBezTo>
                  <a:pt x="80388" y="38699"/>
                  <a:pt x="80183" y="38597"/>
                  <a:pt x="79971" y="38516"/>
                </a:cubicBezTo>
                <a:cubicBezTo>
                  <a:pt x="80571" y="37792"/>
                  <a:pt x="81450" y="37372"/>
                  <a:pt x="82393" y="37368"/>
                </a:cubicBezTo>
                <a:close/>
                <a:moveTo>
                  <a:pt x="11179" y="37368"/>
                </a:moveTo>
                <a:cubicBezTo>
                  <a:pt x="12152" y="37368"/>
                  <a:pt x="13055" y="37805"/>
                  <a:pt x="13663" y="38565"/>
                </a:cubicBezTo>
                <a:cubicBezTo>
                  <a:pt x="13454" y="38654"/>
                  <a:pt x="13255" y="38761"/>
                  <a:pt x="13066" y="38883"/>
                </a:cubicBezTo>
                <a:cubicBezTo>
                  <a:pt x="12589" y="38335"/>
                  <a:pt x="11903" y="38026"/>
                  <a:pt x="11179" y="38026"/>
                </a:cubicBezTo>
                <a:lnTo>
                  <a:pt x="11164" y="38026"/>
                </a:lnTo>
                <a:cubicBezTo>
                  <a:pt x="10469" y="38029"/>
                  <a:pt x="9799" y="38324"/>
                  <a:pt x="9330" y="38834"/>
                </a:cubicBezTo>
                <a:cubicBezTo>
                  <a:pt x="9138" y="38716"/>
                  <a:pt x="8938" y="38614"/>
                  <a:pt x="8725" y="38527"/>
                </a:cubicBezTo>
                <a:cubicBezTo>
                  <a:pt x="9326" y="37796"/>
                  <a:pt x="10212" y="37372"/>
                  <a:pt x="11160" y="37368"/>
                </a:cubicBezTo>
                <a:close/>
                <a:moveTo>
                  <a:pt x="27006" y="37368"/>
                </a:moveTo>
                <a:cubicBezTo>
                  <a:pt x="27982" y="37368"/>
                  <a:pt x="28885" y="37805"/>
                  <a:pt x="29490" y="38565"/>
                </a:cubicBezTo>
                <a:cubicBezTo>
                  <a:pt x="29281" y="38654"/>
                  <a:pt x="29085" y="38761"/>
                  <a:pt x="28897" y="38883"/>
                </a:cubicBezTo>
                <a:cubicBezTo>
                  <a:pt x="28420" y="38335"/>
                  <a:pt x="27733" y="38026"/>
                  <a:pt x="27006" y="38026"/>
                </a:cubicBezTo>
                <a:lnTo>
                  <a:pt x="26990" y="38026"/>
                </a:lnTo>
                <a:cubicBezTo>
                  <a:pt x="26295" y="38029"/>
                  <a:pt x="25630" y="38324"/>
                  <a:pt x="25160" y="38834"/>
                </a:cubicBezTo>
                <a:cubicBezTo>
                  <a:pt x="24968" y="38716"/>
                  <a:pt x="24764" y="38614"/>
                  <a:pt x="24552" y="38527"/>
                </a:cubicBezTo>
                <a:cubicBezTo>
                  <a:pt x="25152" y="37796"/>
                  <a:pt x="26039" y="37372"/>
                  <a:pt x="26985" y="37368"/>
                </a:cubicBezTo>
                <a:close/>
                <a:moveTo>
                  <a:pt x="42842" y="37368"/>
                </a:moveTo>
                <a:cubicBezTo>
                  <a:pt x="43812" y="37368"/>
                  <a:pt x="44713" y="37803"/>
                  <a:pt x="45321" y="38565"/>
                </a:cubicBezTo>
                <a:cubicBezTo>
                  <a:pt x="45112" y="38654"/>
                  <a:pt x="44912" y="38761"/>
                  <a:pt x="44724" y="38883"/>
                </a:cubicBezTo>
                <a:cubicBezTo>
                  <a:pt x="44246" y="38335"/>
                  <a:pt x="43560" y="38026"/>
                  <a:pt x="42837" y="38026"/>
                </a:cubicBezTo>
                <a:lnTo>
                  <a:pt x="42821" y="38026"/>
                </a:lnTo>
                <a:cubicBezTo>
                  <a:pt x="42126" y="38029"/>
                  <a:pt x="41457" y="38324"/>
                  <a:pt x="40987" y="38834"/>
                </a:cubicBezTo>
                <a:cubicBezTo>
                  <a:pt x="40795" y="38716"/>
                  <a:pt x="40595" y="38614"/>
                  <a:pt x="40382" y="38527"/>
                </a:cubicBezTo>
                <a:cubicBezTo>
                  <a:pt x="40983" y="37796"/>
                  <a:pt x="41869" y="37372"/>
                  <a:pt x="42816" y="37368"/>
                </a:cubicBezTo>
                <a:cubicBezTo>
                  <a:pt x="42825" y="37368"/>
                  <a:pt x="42833" y="37368"/>
                  <a:pt x="42842" y="37368"/>
                </a:cubicBezTo>
                <a:close/>
                <a:moveTo>
                  <a:pt x="58656" y="37368"/>
                </a:moveTo>
                <a:cubicBezTo>
                  <a:pt x="59631" y="37368"/>
                  <a:pt x="60541" y="37800"/>
                  <a:pt x="61146" y="38565"/>
                </a:cubicBezTo>
                <a:cubicBezTo>
                  <a:pt x="60942" y="38654"/>
                  <a:pt x="60742" y="38761"/>
                  <a:pt x="60554" y="38883"/>
                </a:cubicBezTo>
                <a:cubicBezTo>
                  <a:pt x="60077" y="38335"/>
                  <a:pt x="59391" y="38026"/>
                  <a:pt x="58663" y="38026"/>
                </a:cubicBezTo>
                <a:lnTo>
                  <a:pt x="58647" y="38026"/>
                </a:lnTo>
                <a:cubicBezTo>
                  <a:pt x="57953" y="38029"/>
                  <a:pt x="57287" y="38324"/>
                  <a:pt x="56818" y="38834"/>
                </a:cubicBezTo>
                <a:cubicBezTo>
                  <a:pt x="56626" y="38716"/>
                  <a:pt x="56422" y="38614"/>
                  <a:pt x="56209" y="38527"/>
                </a:cubicBezTo>
                <a:cubicBezTo>
                  <a:pt x="56809" y="37796"/>
                  <a:pt x="57696" y="37372"/>
                  <a:pt x="58643" y="37368"/>
                </a:cubicBezTo>
                <a:cubicBezTo>
                  <a:pt x="58647" y="37368"/>
                  <a:pt x="58652" y="37368"/>
                  <a:pt x="58656" y="37368"/>
                </a:cubicBezTo>
                <a:close/>
                <a:moveTo>
                  <a:pt x="74487" y="37368"/>
                </a:moveTo>
                <a:cubicBezTo>
                  <a:pt x="75462" y="37368"/>
                  <a:pt x="76367" y="37800"/>
                  <a:pt x="76977" y="38565"/>
                </a:cubicBezTo>
                <a:cubicBezTo>
                  <a:pt x="76769" y="38654"/>
                  <a:pt x="76569" y="38761"/>
                  <a:pt x="76381" y="38883"/>
                </a:cubicBezTo>
                <a:cubicBezTo>
                  <a:pt x="75902" y="38335"/>
                  <a:pt x="75217" y="38026"/>
                  <a:pt x="74491" y="38026"/>
                </a:cubicBezTo>
                <a:cubicBezTo>
                  <a:pt x="74486" y="38026"/>
                  <a:pt x="74482" y="38026"/>
                  <a:pt x="74477" y="38026"/>
                </a:cubicBezTo>
                <a:cubicBezTo>
                  <a:pt x="73783" y="38029"/>
                  <a:pt x="73114" y="38324"/>
                  <a:pt x="72644" y="38834"/>
                </a:cubicBezTo>
                <a:cubicBezTo>
                  <a:pt x="72452" y="38716"/>
                  <a:pt x="72247" y="38614"/>
                  <a:pt x="72040" y="38527"/>
                </a:cubicBezTo>
                <a:cubicBezTo>
                  <a:pt x="72639" y="37796"/>
                  <a:pt x="73527" y="37372"/>
                  <a:pt x="74473" y="37368"/>
                </a:cubicBezTo>
                <a:cubicBezTo>
                  <a:pt x="74478" y="37368"/>
                  <a:pt x="74482" y="37368"/>
                  <a:pt x="74487" y="37368"/>
                </a:cubicBezTo>
                <a:close/>
                <a:moveTo>
                  <a:pt x="90313" y="37368"/>
                </a:moveTo>
                <a:cubicBezTo>
                  <a:pt x="91289" y="37368"/>
                  <a:pt x="92198" y="37800"/>
                  <a:pt x="92804" y="38565"/>
                </a:cubicBezTo>
                <a:cubicBezTo>
                  <a:pt x="92600" y="38654"/>
                  <a:pt x="92400" y="38761"/>
                  <a:pt x="92212" y="38883"/>
                </a:cubicBezTo>
                <a:cubicBezTo>
                  <a:pt x="91734" y="38335"/>
                  <a:pt x="91048" y="38026"/>
                  <a:pt x="90321" y="38026"/>
                </a:cubicBezTo>
                <a:lnTo>
                  <a:pt x="90304" y="38026"/>
                </a:lnTo>
                <a:cubicBezTo>
                  <a:pt x="89610" y="38029"/>
                  <a:pt x="88944" y="38324"/>
                  <a:pt x="88475" y="38834"/>
                </a:cubicBezTo>
                <a:cubicBezTo>
                  <a:pt x="88283" y="38716"/>
                  <a:pt x="88078" y="38614"/>
                  <a:pt x="87866" y="38527"/>
                </a:cubicBezTo>
                <a:cubicBezTo>
                  <a:pt x="88466" y="37796"/>
                  <a:pt x="89352" y="37372"/>
                  <a:pt x="90300" y="37368"/>
                </a:cubicBezTo>
                <a:cubicBezTo>
                  <a:pt x="90305" y="37368"/>
                  <a:pt x="90309" y="37368"/>
                  <a:pt x="90313" y="37368"/>
                </a:cubicBezTo>
                <a:close/>
                <a:moveTo>
                  <a:pt x="19100" y="38095"/>
                </a:moveTo>
                <a:cubicBezTo>
                  <a:pt x="19790" y="38095"/>
                  <a:pt x="20443" y="38389"/>
                  <a:pt x="20908" y="38899"/>
                </a:cubicBezTo>
                <a:cubicBezTo>
                  <a:pt x="20733" y="39010"/>
                  <a:pt x="20570" y="39140"/>
                  <a:pt x="20418" y="39279"/>
                </a:cubicBezTo>
                <a:cubicBezTo>
                  <a:pt x="20075" y="38920"/>
                  <a:pt x="19598" y="38716"/>
                  <a:pt x="19100" y="38716"/>
                </a:cubicBezTo>
                <a:lnTo>
                  <a:pt x="19087" y="38716"/>
                </a:lnTo>
                <a:cubicBezTo>
                  <a:pt x="18613" y="38716"/>
                  <a:pt x="18168" y="38899"/>
                  <a:pt x="17829" y="39226"/>
                </a:cubicBezTo>
                <a:cubicBezTo>
                  <a:pt x="17673" y="39091"/>
                  <a:pt x="17507" y="38965"/>
                  <a:pt x="17330" y="38855"/>
                </a:cubicBezTo>
                <a:cubicBezTo>
                  <a:pt x="17609" y="38561"/>
                  <a:pt x="17960" y="38340"/>
                  <a:pt x="18344" y="38218"/>
                </a:cubicBezTo>
                <a:cubicBezTo>
                  <a:pt x="18580" y="38139"/>
                  <a:pt x="18830" y="38099"/>
                  <a:pt x="19083" y="38095"/>
                </a:cubicBezTo>
                <a:close/>
                <a:moveTo>
                  <a:pt x="34925" y="38095"/>
                </a:moveTo>
                <a:cubicBezTo>
                  <a:pt x="35616" y="38095"/>
                  <a:pt x="36273" y="38389"/>
                  <a:pt x="36735" y="38899"/>
                </a:cubicBezTo>
                <a:cubicBezTo>
                  <a:pt x="36563" y="39010"/>
                  <a:pt x="36401" y="39140"/>
                  <a:pt x="36245" y="39279"/>
                </a:cubicBezTo>
                <a:cubicBezTo>
                  <a:pt x="35902" y="38920"/>
                  <a:pt x="35424" y="38716"/>
                  <a:pt x="34925" y="38716"/>
                </a:cubicBezTo>
                <a:lnTo>
                  <a:pt x="34914" y="38716"/>
                </a:lnTo>
                <a:cubicBezTo>
                  <a:pt x="34440" y="38716"/>
                  <a:pt x="33999" y="38899"/>
                  <a:pt x="33656" y="39226"/>
                </a:cubicBezTo>
                <a:cubicBezTo>
                  <a:pt x="33500" y="39091"/>
                  <a:pt x="33332" y="38965"/>
                  <a:pt x="33157" y="38855"/>
                </a:cubicBezTo>
                <a:cubicBezTo>
                  <a:pt x="33251" y="38757"/>
                  <a:pt x="33349" y="38671"/>
                  <a:pt x="33455" y="38589"/>
                </a:cubicBezTo>
                <a:cubicBezTo>
                  <a:pt x="33872" y="38275"/>
                  <a:pt x="34382" y="38099"/>
                  <a:pt x="34910" y="38095"/>
                </a:cubicBezTo>
                <a:close/>
                <a:moveTo>
                  <a:pt x="50756" y="38095"/>
                </a:moveTo>
                <a:cubicBezTo>
                  <a:pt x="51447" y="38095"/>
                  <a:pt x="52100" y="38389"/>
                  <a:pt x="52565" y="38899"/>
                </a:cubicBezTo>
                <a:cubicBezTo>
                  <a:pt x="52390" y="39010"/>
                  <a:pt x="52226" y="39140"/>
                  <a:pt x="52075" y="39279"/>
                </a:cubicBezTo>
                <a:cubicBezTo>
                  <a:pt x="51732" y="38920"/>
                  <a:pt x="51255" y="38716"/>
                  <a:pt x="50756" y="38716"/>
                </a:cubicBezTo>
                <a:lnTo>
                  <a:pt x="50744" y="38716"/>
                </a:lnTo>
                <a:cubicBezTo>
                  <a:pt x="50271" y="38716"/>
                  <a:pt x="49825" y="38899"/>
                  <a:pt x="49487" y="39226"/>
                </a:cubicBezTo>
                <a:cubicBezTo>
                  <a:pt x="49331" y="39091"/>
                  <a:pt x="49163" y="38965"/>
                  <a:pt x="48988" y="38855"/>
                </a:cubicBezTo>
                <a:cubicBezTo>
                  <a:pt x="49441" y="38376"/>
                  <a:pt x="50079" y="38099"/>
                  <a:pt x="50740" y="38095"/>
                </a:cubicBezTo>
                <a:close/>
                <a:moveTo>
                  <a:pt x="66583" y="38095"/>
                </a:moveTo>
                <a:cubicBezTo>
                  <a:pt x="67273" y="38095"/>
                  <a:pt x="67930" y="38389"/>
                  <a:pt x="68392" y="38899"/>
                </a:cubicBezTo>
                <a:cubicBezTo>
                  <a:pt x="68221" y="39010"/>
                  <a:pt x="68057" y="39140"/>
                  <a:pt x="67902" y="39279"/>
                </a:cubicBezTo>
                <a:cubicBezTo>
                  <a:pt x="67559" y="38920"/>
                  <a:pt x="67082" y="38716"/>
                  <a:pt x="66583" y="38716"/>
                </a:cubicBezTo>
                <a:lnTo>
                  <a:pt x="66571" y="38716"/>
                </a:lnTo>
                <a:cubicBezTo>
                  <a:pt x="66420" y="38716"/>
                  <a:pt x="66273" y="38736"/>
                  <a:pt x="66130" y="38769"/>
                </a:cubicBezTo>
                <a:cubicBezTo>
                  <a:pt x="65823" y="38850"/>
                  <a:pt x="65546" y="39006"/>
                  <a:pt x="65317" y="39226"/>
                </a:cubicBezTo>
                <a:cubicBezTo>
                  <a:pt x="65157" y="39091"/>
                  <a:pt x="64990" y="38965"/>
                  <a:pt x="64814" y="38855"/>
                </a:cubicBezTo>
                <a:cubicBezTo>
                  <a:pt x="65272" y="38376"/>
                  <a:pt x="65909" y="38099"/>
                  <a:pt x="66567" y="38095"/>
                </a:cubicBezTo>
                <a:close/>
                <a:moveTo>
                  <a:pt x="82413" y="38095"/>
                </a:moveTo>
                <a:cubicBezTo>
                  <a:pt x="83103" y="38095"/>
                  <a:pt x="83757" y="38389"/>
                  <a:pt x="84223" y="38899"/>
                </a:cubicBezTo>
                <a:cubicBezTo>
                  <a:pt x="84047" y="39010"/>
                  <a:pt x="83884" y="39140"/>
                  <a:pt x="83733" y="39279"/>
                </a:cubicBezTo>
                <a:cubicBezTo>
                  <a:pt x="83390" y="38920"/>
                  <a:pt x="82912" y="38716"/>
                  <a:pt x="82413" y="38716"/>
                </a:cubicBezTo>
                <a:lnTo>
                  <a:pt x="82401" y="38716"/>
                </a:lnTo>
                <a:cubicBezTo>
                  <a:pt x="81927" y="38716"/>
                  <a:pt x="81482" y="38899"/>
                  <a:pt x="81143" y="39226"/>
                </a:cubicBezTo>
                <a:cubicBezTo>
                  <a:pt x="80988" y="39091"/>
                  <a:pt x="80820" y="38965"/>
                  <a:pt x="80645" y="38855"/>
                </a:cubicBezTo>
                <a:cubicBezTo>
                  <a:pt x="80984" y="38499"/>
                  <a:pt x="81421" y="38254"/>
                  <a:pt x="81899" y="38152"/>
                </a:cubicBezTo>
                <a:cubicBezTo>
                  <a:pt x="82062" y="38115"/>
                  <a:pt x="82230" y="38095"/>
                  <a:pt x="82398" y="38095"/>
                </a:cubicBezTo>
                <a:close/>
                <a:moveTo>
                  <a:pt x="19100" y="38785"/>
                </a:moveTo>
                <a:cubicBezTo>
                  <a:pt x="19577" y="38785"/>
                  <a:pt x="20035" y="38981"/>
                  <a:pt x="20365" y="39324"/>
                </a:cubicBezTo>
                <a:cubicBezTo>
                  <a:pt x="20235" y="39447"/>
                  <a:pt x="20116" y="39577"/>
                  <a:pt x="20001" y="39716"/>
                </a:cubicBezTo>
                <a:cubicBezTo>
                  <a:pt x="19769" y="39463"/>
                  <a:pt x="19443" y="39316"/>
                  <a:pt x="19100" y="39316"/>
                </a:cubicBezTo>
                <a:lnTo>
                  <a:pt x="19091" y="39316"/>
                </a:lnTo>
                <a:cubicBezTo>
                  <a:pt x="18772" y="39320"/>
                  <a:pt x="18478" y="39438"/>
                  <a:pt x="18250" y="39659"/>
                </a:cubicBezTo>
                <a:cubicBezTo>
                  <a:pt x="18135" y="39524"/>
                  <a:pt x="18013" y="39394"/>
                  <a:pt x="17882" y="39275"/>
                </a:cubicBezTo>
                <a:cubicBezTo>
                  <a:pt x="18209" y="38961"/>
                  <a:pt x="18634" y="38785"/>
                  <a:pt x="19087" y="38785"/>
                </a:cubicBezTo>
                <a:close/>
                <a:moveTo>
                  <a:pt x="34925" y="38785"/>
                </a:moveTo>
                <a:cubicBezTo>
                  <a:pt x="35404" y="38785"/>
                  <a:pt x="35865" y="38981"/>
                  <a:pt x="36196" y="39324"/>
                </a:cubicBezTo>
                <a:cubicBezTo>
                  <a:pt x="36065" y="39447"/>
                  <a:pt x="35943" y="39577"/>
                  <a:pt x="35832" y="39716"/>
                </a:cubicBezTo>
                <a:cubicBezTo>
                  <a:pt x="35600" y="39463"/>
                  <a:pt x="35273" y="39316"/>
                  <a:pt x="34925" y="39316"/>
                </a:cubicBezTo>
                <a:lnTo>
                  <a:pt x="34917" y="39316"/>
                </a:lnTo>
                <a:cubicBezTo>
                  <a:pt x="34603" y="39320"/>
                  <a:pt x="34305" y="39438"/>
                  <a:pt x="34080" y="39659"/>
                </a:cubicBezTo>
                <a:cubicBezTo>
                  <a:pt x="33966" y="39524"/>
                  <a:pt x="33839" y="39394"/>
                  <a:pt x="33709" y="39275"/>
                </a:cubicBezTo>
                <a:cubicBezTo>
                  <a:pt x="34035" y="38961"/>
                  <a:pt x="34460" y="38785"/>
                  <a:pt x="34917" y="38785"/>
                </a:cubicBezTo>
                <a:close/>
                <a:moveTo>
                  <a:pt x="50758" y="38785"/>
                </a:moveTo>
                <a:cubicBezTo>
                  <a:pt x="51236" y="38785"/>
                  <a:pt x="51695" y="38981"/>
                  <a:pt x="52022" y="39328"/>
                </a:cubicBezTo>
                <a:cubicBezTo>
                  <a:pt x="51892" y="39447"/>
                  <a:pt x="51773" y="39577"/>
                  <a:pt x="51659" y="39716"/>
                </a:cubicBezTo>
                <a:cubicBezTo>
                  <a:pt x="51426" y="39463"/>
                  <a:pt x="51095" y="39316"/>
                  <a:pt x="50748" y="39316"/>
                </a:cubicBezTo>
                <a:cubicBezTo>
                  <a:pt x="50430" y="39320"/>
                  <a:pt x="50135" y="39438"/>
                  <a:pt x="49907" y="39659"/>
                </a:cubicBezTo>
                <a:cubicBezTo>
                  <a:pt x="49792" y="39524"/>
                  <a:pt x="49670" y="39394"/>
                  <a:pt x="49539" y="39275"/>
                </a:cubicBezTo>
                <a:cubicBezTo>
                  <a:pt x="49866" y="38961"/>
                  <a:pt x="50290" y="38785"/>
                  <a:pt x="50744" y="38785"/>
                </a:cubicBezTo>
                <a:cubicBezTo>
                  <a:pt x="50749" y="38785"/>
                  <a:pt x="50754" y="38785"/>
                  <a:pt x="50758" y="38785"/>
                </a:cubicBezTo>
                <a:close/>
                <a:moveTo>
                  <a:pt x="66605" y="38785"/>
                </a:moveTo>
                <a:cubicBezTo>
                  <a:pt x="67072" y="38785"/>
                  <a:pt x="67525" y="38985"/>
                  <a:pt x="67853" y="39328"/>
                </a:cubicBezTo>
                <a:cubicBezTo>
                  <a:pt x="67723" y="39447"/>
                  <a:pt x="67600" y="39577"/>
                  <a:pt x="67489" y="39716"/>
                </a:cubicBezTo>
                <a:cubicBezTo>
                  <a:pt x="67257" y="39463"/>
                  <a:pt x="66930" y="39316"/>
                  <a:pt x="66583" y="39316"/>
                </a:cubicBezTo>
                <a:lnTo>
                  <a:pt x="66575" y="39316"/>
                </a:lnTo>
                <a:cubicBezTo>
                  <a:pt x="66260" y="39320"/>
                  <a:pt x="65962" y="39438"/>
                  <a:pt x="65738" y="39659"/>
                </a:cubicBezTo>
                <a:cubicBezTo>
                  <a:pt x="65623" y="39524"/>
                  <a:pt x="65497" y="39394"/>
                  <a:pt x="65366" y="39275"/>
                </a:cubicBezTo>
                <a:cubicBezTo>
                  <a:pt x="65484" y="39161"/>
                  <a:pt x="65611" y="39067"/>
                  <a:pt x="65753" y="38993"/>
                </a:cubicBezTo>
                <a:cubicBezTo>
                  <a:pt x="66003" y="38859"/>
                  <a:pt x="66281" y="38785"/>
                  <a:pt x="66575" y="38785"/>
                </a:cubicBezTo>
                <a:cubicBezTo>
                  <a:pt x="66585" y="38785"/>
                  <a:pt x="66595" y="38785"/>
                  <a:pt x="66605" y="38785"/>
                </a:cubicBezTo>
                <a:close/>
                <a:moveTo>
                  <a:pt x="82413" y="38785"/>
                </a:moveTo>
                <a:cubicBezTo>
                  <a:pt x="82892" y="38785"/>
                  <a:pt x="83348" y="38981"/>
                  <a:pt x="83680" y="39324"/>
                </a:cubicBezTo>
                <a:cubicBezTo>
                  <a:pt x="83549" y="39447"/>
                  <a:pt x="83431" y="39577"/>
                  <a:pt x="83316" y="39716"/>
                </a:cubicBezTo>
                <a:cubicBezTo>
                  <a:pt x="83084" y="39459"/>
                  <a:pt x="82752" y="39316"/>
                  <a:pt x="82405" y="39316"/>
                </a:cubicBezTo>
                <a:cubicBezTo>
                  <a:pt x="82087" y="39320"/>
                  <a:pt x="81793" y="39438"/>
                  <a:pt x="81564" y="39659"/>
                </a:cubicBezTo>
                <a:cubicBezTo>
                  <a:pt x="81450" y="39524"/>
                  <a:pt x="81327" y="39394"/>
                  <a:pt x="81197" y="39275"/>
                </a:cubicBezTo>
                <a:cubicBezTo>
                  <a:pt x="81523" y="38961"/>
                  <a:pt x="81948" y="38785"/>
                  <a:pt x="82401" y="38785"/>
                </a:cubicBezTo>
                <a:close/>
                <a:moveTo>
                  <a:pt x="19100" y="39385"/>
                </a:moveTo>
                <a:cubicBezTo>
                  <a:pt x="19426" y="39385"/>
                  <a:pt x="19741" y="39528"/>
                  <a:pt x="19957" y="39773"/>
                </a:cubicBezTo>
                <a:cubicBezTo>
                  <a:pt x="19707" y="40092"/>
                  <a:pt x="19507" y="40456"/>
                  <a:pt x="19364" y="40848"/>
                </a:cubicBezTo>
                <a:cubicBezTo>
                  <a:pt x="19275" y="40840"/>
                  <a:pt x="19185" y="40835"/>
                  <a:pt x="19091" y="40835"/>
                </a:cubicBezTo>
                <a:lnTo>
                  <a:pt x="19066" y="40835"/>
                </a:lnTo>
                <a:cubicBezTo>
                  <a:pt x="19021" y="40840"/>
                  <a:pt x="18977" y="40840"/>
                  <a:pt x="18932" y="40840"/>
                </a:cubicBezTo>
                <a:cubicBezTo>
                  <a:pt x="18781" y="40423"/>
                  <a:pt x="18564" y="40047"/>
                  <a:pt x="18295" y="39713"/>
                </a:cubicBezTo>
                <a:cubicBezTo>
                  <a:pt x="18511" y="39504"/>
                  <a:pt x="18789" y="39389"/>
                  <a:pt x="19091" y="39385"/>
                </a:cubicBezTo>
                <a:close/>
                <a:moveTo>
                  <a:pt x="34925" y="39385"/>
                </a:moveTo>
                <a:cubicBezTo>
                  <a:pt x="35257" y="39385"/>
                  <a:pt x="35567" y="39528"/>
                  <a:pt x="35788" y="39773"/>
                </a:cubicBezTo>
                <a:cubicBezTo>
                  <a:pt x="35538" y="40092"/>
                  <a:pt x="35334" y="40456"/>
                  <a:pt x="35191" y="40848"/>
                </a:cubicBezTo>
                <a:cubicBezTo>
                  <a:pt x="35102" y="40840"/>
                  <a:pt x="35012" y="40835"/>
                  <a:pt x="34921" y="40835"/>
                </a:cubicBezTo>
                <a:lnTo>
                  <a:pt x="34897" y="40835"/>
                </a:lnTo>
                <a:cubicBezTo>
                  <a:pt x="34852" y="40840"/>
                  <a:pt x="34808" y="40840"/>
                  <a:pt x="34763" y="40840"/>
                </a:cubicBezTo>
                <a:cubicBezTo>
                  <a:pt x="34607" y="40423"/>
                  <a:pt x="34391" y="40047"/>
                  <a:pt x="34125" y="39713"/>
                </a:cubicBezTo>
                <a:cubicBezTo>
                  <a:pt x="34337" y="39504"/>
                  <a:pt x="34619" y="39389"/>
                  <a:pt x="34917" y="39385"/>
                </a:cubicBezTo>
                <a:close/>
                <a:moveTo>
                  <a:pt x="50756" y="39385"/>
                </a:moveTo>
                <a:cubicBezTo>
                  <a:pt x="51083" y="39385"/>
                  <a:pt x="51398" y="39528"/>
                  <a:pt x="51614" y="39773"/>
                </a:cubicBezTo>
                <a:cubicBezTo>
                  <a:pt x="51365" y="40092"/>
                  <a:pt x="51165" y="40456"/>
                  <a:pt x="51022" y="40848"/>
                </a:cubicBezTo>
                <a:cubicBezTo>
                  <a:pt x="50932" y="40840"/>
                  <a:pt x="50842" y="40835"/>
                  <a:pt x="50748" y="40835"/>
                </a:cubicBezTo>
                <a:lnTo>
                  <a:pt x="50724" y="40835"/>
                </a:lnTo>
                <a:cubicBezTo>
                  <a:pt x="50678" y="40840"/>
                  <a:pt x="50633" y="40840"/>
                  <a:pt x="50589" y="40840"/>
                </a:cubicBezTo>
                <a:cubicBezTo>
                  <a:pt x="50437" y="40423"/>
                  <a:pt x="50222" y="40047"/>
                  <a:pt x="49952" y="39713"/>
                </a:cubicBezTo>
                <a:cubicBezTo>
                  <a:pt x="50168" y="39504"/>
                  <a:pt x="50446" y="39389"/>
                  <a:pt x="50748" y="39385"/>
                </a:cubicBezTo>
                <a:close/>
                <a:moveTo>
                  <a:pt x="66583" y="39385"/>
                </a:moveTo>
                <a:cubicBezTo>
                  <a:pt x="66914" y="39385"/>
                  <a:pt x="67224" y="39528"/>
                  <a:pt x="67444" y="39773"/>
                </a:cubicBezTo>
                <a:cubicBezTo>
                  <a:pt x="67195" y="40092"/>
                  <a:pt x="66991" y="40456"/>
                  <a:pt x="66848" y="40848"/>
                </a:cubicBezTo>
                <a:cubicBezTo>
                  <a:pt x="66758" y="40840"/>
                  <a:pt x="66669" y="40835"/>
                  <a:pt x="66579" y="40835"/>
                </a:cubicBezTo>
                <a:lnTo>
                  <a:pt x="66554" y="40835"/>
                </a:lnTo>
                <a:cubicBezTo>
                  <a:pt x="66509" y="40840"/>
                  <a:pt x="66464" y="40840"/>
                  <a:pt x="66420" y="40840"/>
                </a:cubicBezTo>
                <a:cubicBezTo>
                  <a:pt x="66264" y="40423"/>
                  <a:pt x="66047" y="40047"/>
                  <a:pt x="65783" y="39713"/>
                </a:cubicBezTo>
                <a:cubicBezTo>
                  <a:pt x="65994" y="39504"/>
                  <a:pt x="66277" y="39389"/>
                  <a:pt x="66575" y="39385"/>
                </a:cubicBezTo>
                <a:close/>
                <a:moveTo>
                  <a:pt x="82413" y="39385"/>
                </a:moveTo>
                <a:cubicBezTo>
                  <a:pt x="82741" y="39385"/>
                  <a:pt x="83054" y="39528"/>
                  <a:pt x="83271" y="39773"/>
                </a:cubicBezTo>
                <a:cubicBezTo>
                  <a:pt x="83022" y="40092"/>
                  <a:pt x="82822" y="40456"/>
                  <a:pt x="82679" y="40848"/>
                </a:cubicBezTo>
                <a:cubicBezTo>
                  <a:pt x="82589" y="40840"/>
                  <a:pt x="82499" y="40835"/>
                  <a:pt x="82405" y="40835"/>
                </a:cubicBezTo>
                <a:lnTo>
                  <a:pt x="82381" y="40835"/>
                </a:lnTo>
                <a:cubicBezTo>
                  <a:pt x="82336" y="40840"/>
                  <a:pt x="82291" y="40840"/>
                  <a:pt x="82246" y="40840"/>
                </a:cubicBezTo>
                <a:cubicBezTo>
                  <a:pt x="82095" y="40423"/>
                  <a:pt x="81878" y="40047"/>
                  <a:pt x="81608" y="39713"/>
                </a:cubicBezTo>
                <a:cubicBezTo>
                  <a:pt x="81646" y="39675"/>
                  <a:pt x="81687" y="39643"/>
                  <a:pt x="81727" y="39614"/>
                </a:cubicBezTo>
                <a:cubicBezTo>
                  <a:pt x="81923" y="39467"/>
                  <a:pt x="82156" y="39389"/>
                  <a:pt x="82405" y="39385"/>
                </a:cubicBezTo>
                <a:close/>
                <a:moveTo>
                  <a:pt x="11179" y="38095"/>
                </a:moveTo>
                <a:cubicBezTo>
                  <a:pt x="11882" y="38095"/>
                  <a:pt x="12544" y="38397"/>
                  <a:pt x="13009" y="38923"/>
                </a:cubicBezTo>
                <a:cubicBezTo>
                  <a:pt x="12331" y="39381"/>
                  <a:pt x="11797" y="40047"/>
                  <a:pt x="11503" y="40852"/>
                </a:cubicBezTo>
                <a:cubicBezTo>
                  <a:pt x="11396" y="40844"/>
                  <a:pt x="11290" y="40835"/>
                  <a:pt x="11184" y="40835"/>
                </a:cubicBezTo>
                <a:lnTo>
                  <a:pt x="11160" y="40835"/>
                </a:lnTo>
                <a:cubicBezTo>
                  <a:pt x="11094" y="40840"/>
                  <a:pt x="11028" y="40840"/>
                  <a:pt x="10964" y="40844"/>
                </a:cubicBezTo>
                <a:cubicBezTo>
                  <a:pt x="10817" y="40435"/>
                  <a:pt x="10604" y="40063"/>
                  <a:pt x="10342" y="39737"/>
                </a:cubicBezTo>
                <a:lnTo>
                  <a:pt x="10342" y="39737"/>
                </a:lnTo>
                <a:lnTo>
                  <a:pt x="10346" y="39741"/>
                </a:lnTo>
                <a:cubicBezTo>
                  <a:pt x="10567" y="39516"/>
                  <a:pt x="10857" y="39389"/>
                  <a:pt x="11172" y="39385"/>
                </a:cubicBezTo>
                <a:lnTo>
                  <a:pt x="11179" y="39385"/>
                </a:lnTo>
                <a:cubicBezTo>
                  <a:pt x="11519" y="39385"/>
                  <a:pt x="11837" y="39536"/>
                  <a:pt x="12058" y="39794"/>
                </a:cubicBezTo>
                <a:lnTo>
                  <a:pt x="12111" y="39749"/>
                </a:lnTo>
                <a:cubicBezTo>
                  <a:pt x="11878" y="39475"/>
                  <a:pt x="11539" y="39316"/>
                  <a:pt x="11179" y="39316"/>
                </a:cubicBezTo>
                <a:lnTo>
                  <a:pt x="11172" y="39316"/>
                </a:lnTo>
                <a:cubicBezTo>
                  <a:pt x="10841" y="39320"/>
                  <a:pt x="10534" y="39451"/>
                  <a:pt x="10306" y="39688"/>
                </a:cubicBezTo>
                <a:cubicBezTo>
                  <a:pt x="10191" y="39549"/>
                  <a:pt x="10069" y="39418"/>
                  <a:pt x="9938" y="39300"/>
                </a:cubicBezTo>
                <a:cubicBezTo>
                  <a:pt x="10265" y="38969"/>
                  <a:pt x="10702" y="38785"/>
                  <a:pt x="11168" y="38785"/>
                </a:cubicBezTo>
                <a:lnTo>
                  <a:pt x="11179" y="38785"/>
                </a:lnTo>
                <a:cubicBezTo>
                  <a:pt x="11666" y="38785"/>
                  <a:pt x="12135" y="38989"/>
                  <a:pt x="12470" y="39349"/>
                </a:cubicBezTo>
                <a:lnTo>
                  <a:pt x="12519" y="39304"/>
                </a:lnTo>
                <a:cubicBezTo>
                  <a:pt x="12176" y="38928"/>
                  <a:pt x="11686" y="38716"/>
                  <a:pt x="11179" y="38716"/>
                </a:cubicBezTo>
                <a:lnTo>
                  <a:pt x="11168" y="38716"/>
                </a:lnTo>
                <a:cubicBezTo>
                  <a:pt x="10681" y="38716"/>
                  <a:pt x="10229" y="38908"/>
                  <a:pt x="9885" y="39251"/>
                </a:cubicBezTo>
                <a:cubicBezTo>
                  <a:pt x="9730" y="39112"/>
                  <a:pt x="9567" y="38985"/>
                  <a:pt x="9390" y="38874"/>
                </a:cubicBezTo>
                <a:cubicBezTo>
                  <a:pt x="9848" y="38384"/>
                  <a:pt x="10493" y="38099"/>
                  <a:pt x="11164" y="38095"/>
                </a:cubicBezTo>
                <a:close/>
                <a:moveTo>
                  <a:pt x="27006" y="38095"/>
                </a:moveTo>
                <a:cubicBezTo>
                  <a:pt x="27709" y="38095"/>
                  <a:pt x="28374" y="38397"/>
                  <a:pt x="28836" y="38923"/>
                </a:cubicBezTo>
                <a:cubicBezTo>
                  <a:pt x="28158" y="39381"/>
                  <a:pt x="27623" y="40047"/>
                  <a:pt x="27333" y="40852"/>
                </a:cubicBezTo>
                <a:cubicBezTo>
                  <a:pt x="27227" y="40844"/>
                  <a:pt x="27121" y="40835"/>
                  <a:pt x="27015" y="40835"/>
                </a:cubicBezTo>
                <a:lnTo>
                  <a:pt x="26985" y="40835"/>
                </a:lnTo>
                <a:cubicBezTo>
                  <a:pt x="26921" y="40840"/>
                  <a:pt x="26855" y="40840"/>
                  <a:pt x="26789" y="40844"/>
                </a:cubicBezTo>
                <a:cubicBezTo>
                  <a:pt x="26642" y="40435"/>
                  <a:pt x="26435" y="40063"/>
                  <a:pt x="26173" y="39737"/>
                </a:cubicBezTo>
                <a:lnTo>
                  <a:pt x="26173" y="39737"/>
                </a:lnTo>
                <a:lnTo>
                  <a:pt x="26177" y="39741"/>
                </a:lnTo>
                <a:cubicBezTo>
                  <a:pt x="26393" y="39516"/>
                  <a:pt x="26688" y="39389"/>
                  <a:pt x="26998" y="39385"/>
                </a:cubicBezTo>
                <a:lnTo>
                  <a:pt x="27006" y="39385"/>
                </a:lnTo>
                <a:cubicBezTo>
                  <a:pt x="27345" y="39385"/>
                  <a:pt x="27664" y="39536"/>
                  <a:pt x="27884" y="39794"/>
                </a:cubicBezTo>
                <a:lnTo>
                  <a:pt x="27937" y="39749"/>
                </a:lnTo>
                <a:cubicBezTo>
                  <a:pt x="27705" y="39471"/>
                  <a:pt x="27362" y="39316"/>
                  <a:pt x="26998" y="39316"/>
                </a:cubicBezTo>
                <a:cubicBezTo>
                  <a:pt x="26672" y="39320"/>
                  <a:pt x="26361" y="39451"/>
                  <a:pt x="26133" y="39688"/>
                </a:cubicBezTo>
                <a:cubicBezTo>
                  <a:pt x="26018" y="39549"/>
                  <a:pt x="25895" y="39418"/>
                  <a:pt x="25765" y="39300"/>
                </a:cubicBezTo>
                <a:cubicBezTo>
                  <a:pt x="26095" y="38969"/>
                  <a:pt x="26533" y="38785"/>
                  <a:pt x="26994" y="38785"/>
                </a:cubicBezTo>
                <a:lnTo>
                  <a:pt x="27006" y="38785"/>
                </a:lnTo>
                <a:cubicBezTo>
                  <a:pt x="27496" y="38785"/>
                  <a:pt x="27966" y="38989"/>
                  <a:pt x="28297" y="39349"/>
                </a:cubicBezTo>
                <a:lnTo>
                  <a:pt x="28350" y="39304"/>
                </a:lnTo>
                <a:cubicBezTo>
                  <a:pt x="28003" y="38928"/>
                  <a:pt x="27517" y="38716"/>
                  <a:pt x="27006" y="38716"/>
                </a:cubicBezTo>
                <a:lnTo>
                  <a:pt x="26994" y="38716"/>
                </a:lnTo>
                <a:cubicBezTo>
                  <a:pt x="26512" y="38716"/>
                  <a:pt x="26054" y="38908"/>
                  <a:pt x="25716" y="39251"/>
                </a:cubicBezTo>
                <a:cubicBezTo>
                  <a:pt x="25560" y="39112"/>
                  <a:pt x="25393" y="38985"/>
                  <a:pt x="25221" y="38874"/>
                </a:cubicBezTo>
                <a:cubicBezTo>
                  <a:pt x="25675" y="38384"/>
                  <a:pt x="26320" y="38099"/>
                  <a:pt x="26990" y="38095"/>
                </a:cubicBezTo>
                <a:close/>
                <a:moveTo>
                  <a:pt x="42837" y="38095"/>
                </a:moveTo>
                <a:cubicBezTo>
                  <a:pt x="43540" y="38095"/>
                  <a:pt x="44201" y="38397"/>
                  <a:pt x="44667" y="38923"/>
                </a:cubicBezTo>
                <a:cubicBezTo>
                  <a:pt x="43988" y="39381"/>
                  <a:pt x="43453" y="40047"/>
                  <a:pt x="43159" y="40852"/>
                </a:cubicBezTo>
                <a:cubicBezTo>
                  <a:pt x="43057" y="40844"/>
                  <a:pt x="42947" y="40835"/>
                  <a:pt x="42841" y="40835"/>
                </a:cubicBezTo>
                <a:lnTo>
                  <a:pt x="42816" y="40835"/>
                </a:lnTo>
                <a:cubicBezTo>
                  <a:pt x="42751" y="40840"/>
                  <a:pt x="42686" y="40840"/>
                  <a:pt x="42620" y="40844"/>
                </a:cubicBezTo>
                <a:cubicBezTo>
                  <a:pt x="42473" y="40435"/>
                  <a:pt x="42261" y="40063"/>
                  <a:pt x="42000" y="39737"/>
                </a:cubicBezTo>
                <a:lnTo>
                  <a:pt x="42000" y="39737"/>
                </a:lnTo>
                <a:lnTo>
                  <a:pt x="42004" y="39741"/>
                </a:lnTo>
                <a:cubicBezTo>
                  <a:pt x="42224" y="39516"/>
                  <a:pt x="42514" y="39389"/>
                  <a:pt x="42829" y="39385"/>
                </a:cubicBezTo>
                <a:lnTo>
                  <a:pt x="42837" y="39385"/>
                </a:lnTo>
                <a:cubicBezTo>
                  <a:pt x="43176" y="39385"/>
                  <a:pt x="43494" y="39536"/>
                  <a:pt x="43715" y="39794"/>
                </a:cubicBezTo>
                <a:lnTo>
                  <a:pt x="43768" y="39749"/>
                </a:lnTo>
                <a:cubicBezTo>
                  <a:pt x="43532" y="39471"/>
                  <a:pt x="43193" y="39316"/>
                  <a:pt x="42829" y="39316"/>
                </a:cubicBezTo>
                <a:cubicBezTo>
                  <a:pt x="42498" y="39320"/>
                  <a:pt x="42192" y="39451"/>
                  <a:pt x="41963" y="39688"/>
                </a:cubicBezTo>
                <a:cubicBezTo>
                  <a:pt x="41849" y="39549"/>
                  <a:pt x="41726" y="39418"/>
                  <a:pt x="41596" y="39300"/>
                </a:cubicBezTo>
                <a:cubicBezTo>
                  <a:pt x="41922" y="38969"/>
                  <a:pt x="42359" y="38785"/>
                  <a:pt x="42825" y="38785"/>
                </a:cubicBezTo>
                <a:lnTo>
                  <a:pt x="42837" y="38785"/>
                </a:lnTo>
                <a:cubicBezTo>
                  <a:pt x="43323" y="38785"/>
                  <a:pt x="43792" y="38989"/>
                  <a:pt x="44128" y="39349"/>
                </a:cubicBezTo>
                <a:lnTo>
                  <a:pt x="44177" y="39304"/>
                </a:lnTo>
                <a:cubicBezTo>
                  <a:pt x="43834" y="38928"/>
                  <a:pt x="43343" y="38716"/>
                  <a:pt x="42837" y="38716"/>
                </a:cubicBezTo>
                <a:lnTo>
                  <a:pt x="42825" y="38716"/>
                </a:lnTo>
                <a:cubicBezTo>
                  <a:pt x="42339" y="38716"/>
                  <a:pt x="41885" y="38908"/>
                  <a:pt x="41542" y="39251"/>
                </a:cubicBezTo>
                <a:cubicBezTo>
                  <a:pt x="41387" y="39112"/>
                  <a:pt x="41223" y="38985"/>
                  <a:pt x="41048" y="38874"/>
                </a:cubicBezTo>
                <a:cubicBezTo>
                  <a:pt x="41506" y="38384"/>
                  <a:pt x="42151" y="38099"/>
                  <a:pt x="42821" y="38095"/>
                </a:cubicBezTo>
                <a:close/>
                <a:moveTo>
                  <a:pt x="58663" y="38095"/>
                </a:moveTo>
                <a:cubicBezTo>
                  <a:pt x="59366" y="38095"/>
                  <a:pt x="60032" y="38397"/>
                  <a:pt x="60493" y="38923"/>
                </a:cubicBezTo>
                <a:cubicBezTo>
                  <a:pt x="59815" y="39381"/>
                  <a:pt x="59280" y="40047"/>
                  <a:pt x="58990" y="40852"/>
                </a:cubicBezTo>
                <a:cubicBezTo>
                  <a:pt x="58884" y="40844"/>
                  <a:pt x="58778" y="40835"/>
                  <a:pt x="58671" y="40835"/>
                </a:cubicBezTo>
                <a:lnTo>
                  <a:pt x="58643" y="40835"/>
                </a:lnTo>
                <a:cubicBezTo>
                  <a:pt x="58578" y="40840"/>
                  <a:pt x="58512" y="40840"/>
                  <a:pt x="58451" y="40844"/>
                </a:cubicBezTo>
                <a:cubicBezTo>
                  <a:pt x="58300" y="40435"/>
                  <a:pt x="58092" y="40063"/>
                  <a:pt x="57830" y="39737"/>
                </a:cubicBezTo>
                <a:lnTo>
                  <a:pt x="57830" y="39737"/>
                </a:lnTo>
                <a:lnTo>
                  <a:pt x="57834" y="39741"/>
                </a:lnTo>
                <a:cubicBezTo>
                  <a:pt x="58051" y="39516"/>
                  <a:pt x="58345" y="39389"/>
                  <a:pt x="58656" y="39385"/>
                </a:cubicBezTo>
                <a:lnTo>
                  <a:pt x="58663" y="39385"/>
                </a:lnTo>
                <a:cubicBezTo>
                  <a:pt x="59003" y="39385"/>
                  <a:pt x="59321" y="39536"/>
                  <a:pt x="59542" y="39794"/>
                </a:cubicBezTo>
                <a:lnTo>
                  <a:pt x="59595" y="39749"/>
                </a:lnTo>
                <a:cubicBezTo>
                  <a:pt x="59362" y="39475"/>
                  <a:pt x="59023" y="39316"/>
                  <a:pt x="58663" y="39316"/>
                </a:cubicBezTo>
                <a:lnTo>
                  <a:pt x="58656" y="39316"/>
                </a:lnTo>
                <a:cubicBezTo>
                  <a:pt x="58328" y="39320"/>
                  <a:pt x="58018" y="39451"/>
                  <a:pt x="57789" y="39688"/>
                </a:cubicBezTo>
                <a:cubicBezTo>
                  <a:pt x="57675" y="39549"/>
                  <a:pt x="57553" y="39418"/>
                  <a:pt x="57421" y="39300"/>
                </a:cubicBezTo>
                <a:cubicBezTo>
                  <a:pt x="57753" y="38969"/>
                  <a:pt x="58190" y="38785"/>
                  <a:pt x="58656" y="38785"/>
                </a:cubicBezTo>
                <a:lnTo>
                  <a:pt x="58663" y="38785"/>
                </a:lnTo>
                <a:cubicBezTo>
                  <a:pt x="59154" y="38785"/>
                  <a:pt x="59623" y="38989"/>
                  <a:pt x="59954" y="39349"/>
                </a:cubicBezTo>
                <a:lnTo>
                  <a:pt x="60007" y="39304"/>
                </a:lnTo>
                <a:cubicBezTo>
                  <a:pt x="59660" y="38928"/>
                  <a:pt x="59174" y="38716"/>
                  <a:pt x="58663" y="38716"/>
                </a:cubicBezTo>
                <a:lnTo>
                  <a:pt x="58652" y="38716"/>
                </a:lnTo>
                <a:cubicBezTo>
                  <a:pt x="58169" y="38716"/>
                  <a:pt x="57712" y="38908"/>
                  <a:pt x="57372" y="39251"/>
                </a:cubicBezTo>
                <a:cubicBezTo>
                  <a:pt x="57218" y="39112"/>
                  <a:pt x="57050" y="38985"/>
                  <a:pt x="56878" y="38874"/>
                </a:cubicBezTo>
                <a:cubicBezTo>
                  <a:pt x="57332" y="38384"/>
                  <a:pt x="57977" y="38099"/>
                  <a:pt x="58647" y="38095"/>
                </a:cubicBezTo>
                <a:close/>
                <a:moveTo>
                  <a:pt x="74494" y="38095"/>
                </a:moveTo>
                <a:cubicBezTo>
                  <a:pt x="75197" y="38095"/>
                  <a:pt x="75858" y="38397"/>
                  <a:pt x="76324" y="38923"/>
                </a:cubicBezTo>
                <a:cubicBezTo>
                  <a:pt x="75646" y="39381"/>
                  <a:pt x="75111" y="40047"/>
                  <a:pt x="74820" y="40852"/>
                </a:cubicBezTo>
                <a:cubicBezTo>
                  <a:pt x="74707" y="40840"/>
                  <a:pt x="74588" y="40835"/>
                  <a:pt x="74473" y="40835"/>
                </a:cubicBezTo>
                <a:cubicBezTo>
                  <a:pt x="74409" y="40840"/>
                  <a:pt x="74343" y="40840"/>
                  <a:pt x="74277" y="40844"/>
                </a:cubicBezTo>
                <a:cubicBezTo>
                  <a:pt x="74130" y="40435"/>
                  <a:pt x="73919" y="40063"/>
                  <a:pt x="73657" y="39737"/>
                </a:cubicBezTo>
                <a:lnTo>
                  <a:pt x="73657" y="39737"/>
                </a:lnTo>
                <a:lnTo>
                  <a:pt x="73661" y="39741"/>
                </a:lnTo>
                <a:cubicBezTo>
                  <a:pt x="73881" y="39516"/>
                  <a:pt x="74172" y="39389"/>
                  <a:pt x="74486" y="39385"/>
                </a:cubicBezTo>
                <a:lnTo>
                  <a:pt x="74494" y="39385"/>
                </a:lnTo>
                <a:cubicBezTo>
                  <a:pt x="74833" y="39385"/>
                  <a:pt x="75152" y="39536"/>
                  <a:pt x="75372" y="39794"/>
                </a:cubicBezTo>
                <a:lnTo>
                  <a:pt x="75425" y="39749"/>
                </a:lnTo>
                <a:cubicBezTo>
                  <a:pt x="75193" y="39475"/>
                  <a:pt x="74854" y="39316"/>
                  <a:pt x="74494" y="39316"/>
                </a:cubicBezTo>
                <a:lnTo>
                  <a:pt x="74486" y="39316"/>
                </a:lnTo>
                <a:cubicBezTo>
                  <a:pt x="74155" y="39320"/>
                  <a:pt x="73849" y="39451"/>
                  <a:pt x="73620" y="39688"/>
                </a:cubicBezTo>
                <a:cubicBezTo>
                  <a:pt x="73506" y="39549"/>
                  <a:pt x="73383" y="39418"/>
                  <a:pt x="73252" y="39300"/>
                </a:cubicBezTo>
                <a:cubicBezTo>
                  <a:pt x="73579" y="38969"/>
                  <a:pt x="74017" y="38785"/>
                  <a:pt x="74482" y="38785"/>
                </a:cubicBezTo>
                <a:cubicBezTo>
                  <a:pt x="74492" y="38785"/>
                  <a:pt x="74502" y="38785"/>
                  <a:pt x="74512" y="38785"/>
                </a:cubicBezTo>
                <a:cubicBezTo>
                  <a:pt x="74995" y="38785"/>
                  <a:pt x="75457" y="38993"/>
                  <a:pt x="75785" y="39349"/>
                </a:cubicBezTo>
                <a:lnTo>
                  <a:pt x="75834" y="39304"/>
                </a:lnTo>
                <a:cubicBezTo>
                  <a:pt x="75491" y="38928"/>
                  <a:pt x="75001" y="38716"/>
                  <a:pt x="74494" y="38716"/>
                </a:cubicBezTo>
                <a:lnTo>
                  <a:pt x="74482" y="38716"/>
                </a:lnTo>
                <a:cubicBezTo>
                  <a:pt x="73996" y="38716"/>
                  <a:pt x="73542" y="38908"/>
                  <a:pt x="73199" y="39251"/>
                </a:cubicBezTo>
                <a:cubicBezTo>
                  <a:pt x="73044" y="39112"/>
                  <a:pt x="72881" y="38985"/>
                  <a:pt x="72705" y="38874"/>
                </a:cubicBezTo>
                <a:cubicBezTo>
                  <a:pt x="73163" y="38384"/>
                  <a:pt x="73808" y="38099"/>
                  <a:pt x="74477" y="38095"/>
                </a:cubicBezTo>
                <a:close/>
                <a:moveTo>
                  <a:pt x="90321" y="38095"/>
                </a:moveTo>
                <a:cubicBezTo>
                  <a:pt x="91024" y="38095"/>
                  <a:pt x="91689" y="38397"/>
                  <a:pt x="92151" y="38923"/>
                </a:cubicBezTo>
                <a:cubicBezTo>
                  <a:pt x="91472" y="39381"/>
                  <a:pt x="90937" y="40047"/>
                  <a:pt x="90647" y="40852"/>
                </a:cubicBezTo>
                <a:cubicBezTo>
                  <a:pt x="90541" y="40844"/>
                  <a:pt x="90435" y="40835"/>
                  <a:pt x="90329" y="40835"/>
                </a:cubicBezTo>
                <a:lnTo>
                  <a:pt x="90300" y="40835"/>
                </a:lnTo>
                <a:cubicBezTo>
                  <a:pt x="90234" y="40840"/>
                  <a:pt x="90170" y="40840"/>
                  <a:pt x="90108" y="40844"/>
                </a:cubicBezTo>
                <a:cubicBezTo>
                  <a:pt x="89957" y="40435"/>
                  <a:pt x="89744" y="40063"/>
                  <a:pt x="89488" y="39737"/>
                </a:cubicBezTo>
                <a:lnTo>
                  <a:pt x="89488" y="39737"/>
                </a:lnTo>
                <a:lnTo>
                  <a:pt x="89491" y="39741"/>
                </a:lnTo>
                <a:cubicBezTo>
                  <a:pt x="89708" y="39516"/>
                  <a:pt x="90002" y="39389"/>
                  <a:pt x="90313" y="39385"/>
                </a:cubicBezTo>
                <a:lnTo>
                  <a:pt x="90321" y="39385"/>
                </a:lnTo>
                <a:cubicBezTo>
                  <a:pt x="90660" y="39385"/>
                  <a:pt x="90978" y="39536"/>
                  <a:pt x="91199" y="39794"/>
                </a:cubicBezTo>
                <a:lnTo>
                  <a:pt x="91252" y="39749"/>
                </a:lnTo>
                <a:cubicBezTo>
                  <a:pt x="91019" y="39475"/>
                  <a:pt x="90680" y="39316"/>
                  <a:pt x="90321" y="39316"/>
                </a:cubicBezTo>
                <a:lnTo>
                  <a:pt x="90313" y="39316"/>
                </a:lnTo>
                <a:cubicBezTo>
                  <a:pt x="89985" y="39320"/>
                  <a:pt x="89676" y="39451"/>
                  <a:pt x="89446" y="39688"/>
                </a:cubicBezTo>
                <a:cubicBezTo>
                  <a:pt x="89333" y="39549"/>
                  <a:pt x="89210" y="39418"/>
                  <a:pt x="89079" y="39300"/>
                </a:cubicBezTo>
                <a:cubicBezTo>
                  <a:pt x="89410" y="38969"/>
                  <a:pt x="89847" y="38785"/>
                  <a:pt x="90313" y="38785"/>
                </a:cubicBezTo>
                <a:lnTo>
                  <a:pt x="90321" y="38785"/>
                </a:lnTo>
                <a:cubicBezTo>
                  <a:pt x="90811" y="38785"/>
                  <a:pt x="91280" y="38989"/>
                  <a:pt x="91612" y="39349"/>
                </a:cubicBezTo>
                <a:lnTo>
                  <a:pt x="91665" y="39304"/>
                </a:lnTo>
                <a:cubicBezTo>
                  <a:pt x="91318" y="38928"/>
                  <a:pt x="90831" y="38716"/>
                  <a:pt x="90321" y="38716"/>
                </a:cubicBezTo>
                <a:lnTo>
                  <a:pt x="90308" y="38716"/>
                </a:lnTo>
                <a:cubicBezTo>
                  <a:pt x="89827" y="38716"/>
                  <a:pt x="89369" y="38908"/>
                  <a:pt x="89030" y="39251"/>
                </a:cubicBezTo>
                <a:cubicBezTo>
                  <a:pt x="88875" y="39112"/>
                  <a:pt x="88707" y="38985"/>
                  <a:pt x="88536" y="38874"/>
                </a:cubicBezTo>
                <a:cubicBezTo>
                  <a:pt x="88990" y="38384"/>
                  <a:pt x="89635" y="38099"/>
                  <a:pt x="90304" y="38095"/>
                </a:cubicBezTo>
                <a:close/>
                <a:moveTo>
                  <a:pt x="7251" y="38316"/>
                </a:moveTo>
                <a:cubicBezTo>
                  <a:pt x="8876" y="38316"/>
                  <a:pt x="10327" y="39328"/>
                  <a:pt x="10890" y="40848"/>
                </a:cubicBezTo>
                <a:cubicBezTo>
                  <a:pt x="10670" y="40864"/>
                  <a:pt x="10457" y="40901"/>
                  <a:pt x="10244" y="40950"/>
                </a:cubicBezTo>
                <a:cubicBezTo>
                  <a:pt x="9745" y="39751"/>
                  <a:pt x="8555" y="38953"/>
                  <a:pt x="7252" y="38953"/>
                </a:cubicBezTo>
                <a:cubicBezTo>
                  <a:pt x="7244" y="38953"/>
                  <a:pt x="7237" y="38953"/>
                  <a:pt x="7230" y="38953"/>
                </a:cubicBezTo>
                <a:cubicBezTo>
                  <a:pt x="5911" y="38961"/>
                  <a:pt x="4751" y="39749"/>
                  <a:pt x="4253" y="40962"/>
                </a:cubicBezTo>
                <a:cubicBezTo>
                  <a:pt x="4040" y="40908"/>
                  <a:pt x="3828" y="40872"/>
                  <a:pt x="3607" y="40852"/>
                </a:cubicBezTo>
                <a:cubicBezTo>
                  <a:pt x="4167" y="39345"/>
                  <a:pt x="5613" y="38324"/>
                  <a:pt x="7226" y="38316"/>
                </a:cubicBezTo>
                <a:close/>
                <a:moveTo>
                  <a:pt x="23077" y="38316"/>
                </a:moveTo>
                <a:cubicBezTo>
                  <a:pt x="24706" y="38316"/>
                  <a:pt x="26157" y="39328"/>
                  <a:pt x="26721" y="40848"/>
                </a:cubicBezTo>
                <a:cubicBezTo>
                  <a:pt x="26500" y="40864"/>
                  <a:pt x="26284" y="40901"/>
                  <a:pt x="26075" y="40950"/>
                </a:cubicBezTo>
                <a:cubicBezTo>
                  <a:pt x="25573" y="39749"/>
                  <a:pt x="24380" y="38953"/>
                  <a:pt x="23077" y="38953"/>
                </a:cubicBezTo>
                <a:lnTo>
                  <a:pt x="23057" y="38953"/>
                </a:lnTo>
                <a:cubicBezTo>
                  <a:pt x="21741" y="38961"/>
                  <a:pt x="20578" y="39749"/>
                  <a:pt x="20080" y="40962"/>
                </a:cubicBezTo>
                <a:cubicBezTo>
                  <a:pt x="19871" y="40908"/>
                  <a:pt x="19654" y="40872"/>
                  <a:pt x="19438" y="40852"/>
                </a:cubicBezTo>
                <a:cubicBezTo>
                  <a:pt x="19994" y="39345"/>
                  <a:pt x="21443" y="38324"/>
                  <a:pt x="23053" y="38316"/>
                </a:cubicBezTo>
                <a:close/>
                <a:moveTo>
                  <a:pt x="38908" y="38316"/>
                </a:moveTo>
                <a:cubicBezTo>
                  <a:pt x="40533" y="38316"/>
                  <a:pt x="41983" y="39328"/>
                  <a:pt x="42547" y="40848"/>
                </a:cubicBezTo>
                <a:cubicBezTo>
                  <a:pt x="42326" y="40864"/>
                  <a:pt x="42114" y="40901"/>
                  <a:pt x="41902" y="40950"/>
                </a:cubicBezTo>
                <a:cubicBezTo>
                  <a:pt x="41404" y="39749"/>
                  <a:pt x="40211" y="38953"/>
                  <a:pt x="38908" y="38953"/>
                </a:cubicBezTo>
                <a:lnTo>
                  <a:pt x="38887" y="38953"/>
                </a:lnTo>
                <a:cubicBezTo>
                  <a:pt x="37568" y="38961"/>
                  <a:pt x="36408" y="39749"/>
                  <a:pt x="35910" y="40962"/>
                </a:cubicBezTo>
                <a:cubicBezTo>
                  <a:pt x="35698" y="40908"/>
                  <a:pt x="35485" y="40872"/>
                  <a:pt x="35264" y="40852"/>
                </a:cubicBezTo>
                <a:cubicBezTo>
                  <a:pt x="35824" y="39345"/>
                  <a:pt x="37270" y="38324"/>
                  <a:pt x="38883" y="38316"/>
                </a:cubicBezTo>
                <a:close/>
                <a:moveTo>
                  <a:pt x="54735" y="38316"/>
                </a:moveTo>
                <a:cubicBezTo>
                  <a:pt x="56364" y="38316"/>
                  <a:pt x="57814" y="39328"/>
                  <a:pt x="58377" y="40848"/>
                </a:cubicBezTo>
                <a:cubicBezTo>
                  <a:pt x="58157" y="40864"/>
                  <a:pt x="57941" y="40901"/>
                  <a:pt x="57732" y="40950"/>
                </a:cubicBezTo>
                <a:cubicBezTo>
                  <a:pt x="57230" y="39749"/>
                  <a:pt x="56037" y="38953"/>
                  <a:pt x="54735" y="38953"/>
                </a:cubicBezTo>
                <a:lnTo>
                  <a:pt x="54714" y="38953"/>
                </a:lnTo>
                <a:cubicBezTo>
                  <a:pt x="53399" y="38961"/>
                  <a:pt x="52235" y="39749"/>
                  <a:pt x="51736" y="40962"/>
                </a:cubicBezTo>
                <a:cubicBezTo>
                  <a:pt x="51528" y="40908"/>
                  <a:pt x="51312" y="40872"/>
                  <a:pt x="51095" y="40852"/>
                </a:cubicBezTo>
                <a:cubicBezTo>
                  <a:pt x="51651" y="39345"/>
                  <a:pt x="53101" y="38324"/>
                  <a:pt x="54710" y="38316"/>
                </a:cubicBezTo>
                <a:close/>
                <a:moveTo>
                  <a:pt x="70565" y="38316"/>
                </a:moveTo>
                <a:cubicBezTo>
                  <a:pt x="72190" y="38316"/>
                  <a:pt x="73644" y="39328"/>
                  <a:pt x="74204" y="40848"/>
                </a:cubicBezTo>
                <a:cubicBezTo>
                  <a:pt x="73987" y="40864"/>
                  <a:pt x="73772" y="40901"/>
                  <a:pt x="73559" y="40950"/>
                </a:cubicBezTo>
                <a:cubicBezTo>
                  <a:pt x="73061" y="39749"/>
                  <a:pt x="71868" y="38953"/>
                  <a:pt x="70565" y="38953"/>
                </a:cubicBezTo>
                <a:lnTo>
                  <a:pt x="70545" y="38953"/>
                </a:lnTo>
                <a:cubicBezTo>
                  <a:pt x="69225" y="38961"/>
                  <a:pt x="68066" y="39749"/>
                  <a:pt x="67567" y="40962"/>
                </a:cubicBezTo>
                <a:cubicBezTo>
                  <a:pt x="67355" y="40908"/>
                  <a:pt x="67142" y="40872"/>
                  <a:pt x="66922" y="40852"/>
                </a:cubicBezTo>
                <a:cubicBezTo>
                  <a:pt x="67481" y="39345"/>
                  <a:pt x="68927" y="38324"/>
                  <a:pt x="70541" y="38316"/>
                </a:cubicBezTo>
                <a:close/>
                <a:moveTo>
                  <a:pt x="86396" y="38316"/>
                </a:moveTo>
                <a:cubicBezTo>
                  <a:pt x="88021" y="38316"/>
                  <a:pt x="89471" y="39328"/>
                  <a:pt x="90034" y="40848"/>
                </a:cubicBezTo>
                <a:cubicBezTo>
                  <a:pt x="89814" y="40864"/>
                  <a:pt x="89597" y="40901"/>
                  <a:pt x="89389" y="40950"/>
                </a:cubicBezTo>
                <a:cubicBezTo>
                  <a:pt x="88888" y="39749"/>
                  <a:pt x="87689" y="38953"/>
                  <a:pt x="86383" y="38953"/>
                </a:cubicBezTo>
                <a:cubicBezTo>
                  <a:pt x="86379" y="38953"/>
                  <a:pt x="86375" y="38953"/>
                  <a:pt x="86371" y="38953"/>
                </a:cubicBezTo>
                <a:cubicBezTo>
                  <a:pt x="85056" y="38961"/>
                  <a:pt x="83892" y="39749"/>
                  <a:pt x="83393" y="40962"/>
                </a:cubicBezTo>
                <a:cubicBezTo>
                  <a:pt x="83186" y="40908"/>
                  <a:pt x="82969" y="40872"/>
                  <a:pt x="82752" y="40852"/>
                </a:cubicBezTo>
                <a:cubicBezTo>
                  <a:pt x="83308" y="39345"/>
                  <a:pt x="84758" y="38324"/>
                  <a:pt x="86371" y="38316"/>
                </a:cubicBezTo>
                <a:close/>
                <a:moveTo>
                  <a:pt x="7251" y="39021"/>
                </a:moveTo>
                <a:cubicBezTo>
                  <a:pt x="8521" y="39021"/>
                  <a:pt x="9685" y="39798"/>
                  <a:pt x="10175" y="40970"/>
                </a:cubicBezTo>
                <a:cubicBezTo>
                  <a:pt x="9963" y="41023"/>
                  <a:pt x="9754" y="41097"/>
                  <a:pt x="9554" y="41191"/>
                </a:cubicBezTo>
                <a:cubicBezTo>
                  <a:pt x="9154" y="40271"/>
                  <a:pt x="8259" y="39679"/>
                  <a:pt x="7251" y="39679"/>
                </a:cubicBezTo>
                <a:cubicBezTo>
                  <a:pt x="7247" y="39679"/>
                  <a:pt x="7239" y="39679"/>
                  <a:pt x="7234" y="39683"/>
                </a:cubicBezTo>
                <a:cubicBezTo>
                  <a:pt x="6229" y="39688"/>
                  <a:pt x="5331" y="40288"/>
                  <a:pt x="4939" y="41211"/>
                </a:cubicBezTo>
                <a:cubicBezTo>
                  <a:pt x="4739" y="41117"/>
                  <a:pt x="4531" y="41040"/>
                  <a:pt x="4318" y="40982"/>
                </a:cubicBezTo>
                <a:cubicBezTo>
                  <a:pt x="4808" y="39798"/>
                  <a:pt x="5944" y="39030"/>
                  <a:pt x="7230" y="39021"/>
                </a:cubicBezTo>
                <a:close/>
                <a:moveTo>
                  <a:pt x="23077" y="39021"/>
                </a:moveTo>
                <a:cubicBezTo>
                  <a:pt x="24352" y="39021"/>
                  <a:pt x="25515" y="39798"/>
                  <a:pt x="26005" y="40970"/>
                </a:cubicBezTo>
                <a:cubicBezTo>
                  <a:pt x="25790" y="41023"/>
                  <a:pt x="25581" y="41097"/>
                  <a:pt x="25381" y="41191"/>
                </a:cubicBezTo>
                <a:cubicBezTo>
                  <a:pt x="24981" y="40271"/>
                  <a:pt x="24086" y="39679"/>
                  <a:pt x="23081" y="39679"/>
                </a:cubicBezTo>
                <a:cubicBezTo>
                  <a:pt x="23073" y="39679"/>
                  <a:pt x="23070" y="39679"/>
                  <a:pt x="23065" y="39683"/>
                </a:cubicBezTo>
                <a:cubicBezTo>
                  <a:pt x="22056" y="39688"/>
                  <a:pt x="21162" y="40288"/>
                  <a:pt x="20766" y="41211"/>
                </a:cubicBezTo>
                <a:cubicBezTo>
                  <a:pt x="20570" y="41117"/>
                  <a:pt x="20361" y="41040"/>
                  <a:pt x="20148" y="40982"/>
                </a:cubicBezTo>
                <a:cubicBezTo>
                  <a:pt x="20639" y="39798"/>
                  <a:pt x="21775" y="39030"/>
                  <a:pt x="23061" y="39021"/>
                </a:cubicBezTo>
                <a:close/>
                <a:moveTo>
                  <a:pt x="38908" y="39021"/>
                </a:moveTo>
                <a:cubicBezTo>
                  <a:pt x="40178" y="39021"/>
                  <a:pt x="41342" y="39798"/>
                  <a:pt x="41832" y="40970"/>
                </a:cubicBezTo>
                <a:cubicBezTo>
                  <a:pt x="41620" y="41023"/>
                  <a:pt x="41411" y="41097"/>
                  <a:pt x="41211" y="41191"/>
                </a:cubicBezTo>
                <a:cubicBezTo>
                  <a:pt x="40812" y="40271"/>
                  <a:pt x="39917" y="39679"/>
                  <a:pt x="38908" y="39679"/>
                </a:cubicBezTo>
                <a:cubicBezTo>
                  <a:pt x="38904" y="39679"/>
                  <a:pt x="38895" y="39679"/>
                  <a:pt x="38891" y="39683"/>
                </a:cubicBezTo>
                <a:cubicBezTo>
                  <a:pt x="37887" y="39688"/>
                  <a:pt x="36989" y="40288"/>
                  <a:pt x="36597" y="41211"/>
                </a:cubicBezTo>
                <a:cubicBezTo>
                  <a:pt x="36396" y="41117"/>
                  <a:pt x="36188" y="41040"/>
                  <a:pt x="35975" y="40982"/>
                </a:cubicBezTo>
                <a:cubicBezTo>
                  <a:pt x="36465" y="39798"/>
                  <a:pt x="37601" y="39030"/>
                  <a:pt x="38887" y="39021"/>
                </a:cubicBezTo>
                <a:close/>
                <a:moveTo>
                  <a:pt x="54735" y="39021"/>
                </a:moveTo>
                <a:cubicBezTo>
                  <a:pt x="56009" y="39021"/>
                  <a:pt x="57172" y="39798"/>
                  <a:pt x="57663" y="40970"/>
                </a:cubicBezTo>
                <a:cubicBezTo>
                  <a:pt x="57446" y="41023"/>
                  <a:pt x="57242" y="41097"/>
                  <a:pt x="57038" y="41191"/>
                </a:cubicBezTo>
                <a:cubicBezTo>
                  <a:pt x="56641" y="40272"/>
                  <a:pt x="55753" y="39683"/>
                  <a:pt x="54752" y="39683"/>
                </a:cubicBezTo>
                <a:cubicBezTo>
                  <a:pt x="54742" y="39683"/>
                  <a:pt x="54732" y="39683"/>
                  <a:pt x="54722" y="39683"/>
                </a:cubicBezTo>
                <a:cubicBezTo>
                  <a:pt x="53713" y="39688"/>
                  <a:pt x="52819" y="40288"/>
                  <a:pt x="52422" y="41211"/>
                </a:cubicBezTo>
                <a:cubicBezTo>
                  <a:pt x="52226" y="41117"/>
                  <a:pt x="52018" y="41040"/>
                  <a:pt x="51806" y="40982"/>
                </a:cubicBezTo>
                <a:cubicBezTo>
                  <a:pt x="52296" y="39798"/>
                  <a:pt x="53432" y="39030"/>
                  <a:pt x="54718" y="39021"/>
                </a:cubicBezTo>
                <a:close/>
                <a:moveTo>
                  <a:pt x="70565" y="39021"/>
                </a:moveTo>
                <a:cubicBezTo>
                  <a:pt x="71836" y="39021"/>
                  <a:pt x="72999" y="39798"/>
                  <a:pt x="73489" y="40970"/>
                </a:cubicBezTo>
                <a:cubicBezTo>
                  <a:pt x="73277" y="41023"/>
                  <a:pt x="73069" y="41097"/>
                  <a:pt x="72869" y="41191"/>
                </a:cubicBezTo>
                <a:cubicBezTo>
                  <a:pt x="72468" y="40271"/>
                  <a:pt x="71574" y="39679"/>
                  <a:pt x="70565" y="39679"/>
                </a:cubicBezTo>
                <a:cubicBezTo>
                  <a:pt x="70561" y="39679"/>
                  <a:pt x="70553" y="39679"/>
                  <a:pt x="70549" y="39683"/>
                </a:cubicBezTo>
                <a:cubicBezTo>
                  <a:pt x="69544" y="39688"/>
                  <a:pt x="68645" y="40288"/>
                  <a:pt x="68253" y="41211"/>
                </a:cubicBezTo>
                <a:cubicBezTo>
                  <a:pt x="68053" y="41117"/>
                  <a:pt x="67845" y="41040"/>
                  <a:pt x="67632" y="40982"/>
                </a:cubicBezTo>
                <a:cubicBezTo>
                  <a:pt x="68123" y="39798"/>
                  <a:pt x="69258" y="39030"/>
                  <a:pt x="70545" y="39021"/>
                </a:cubicBezTo>
                <a:close/>
                <a:moveTo>
                  <a:pt x="86392" y="39021"/>
                </a:moveTo>
                <a:cubicBezTo>
                  <a:pt x="87666" y="39021"/>
                  <a:pt x="88830" y="39798"/>
                  <a:pt x="89320" y="40970"/>
                </a:cubicBezTo>
                <a:cubicBezTo>
                  <a:pt x="89103" y="41023"/>
                  <a:pt x="88899" y="41097"/>
                  <a:pt x="88695" y="41191"/>
                </a:cubicBezTo>
                <a:cubicBezTo>
                  <a:pt x="88295" y="40271"/>
                  <a:pt x="87401" y="39679"/>
                  <a:pt x="86396" y="39679"/>
                </a:cubicBezTo>
                <a:cubicBezTo>
                  <a:pt x="86387" y="39679"/>
                  <a:pt x="86383" y="39679"/>
                  <a:pt x="86379" y="39683"/>
                </a:cubicBezTo>
                <a:cubicBezTo>
                  <a:pt x="85371" y="39688"/>
                  <a:pt x="84476" y="40288"/>
                  <a:pt x="84080" y="41211"/>
                </a:cubicBezTo>
                <a:cubicBezTo>
                  <a:pt x="83884" y="41117"/>
                  <a:pt x="83676" y="41040"/>
                  <a:pt x="83463" y="40982"/>
                </a:cubicBezTo>
                <a:cubicBezTo>
                  <a:pt x="83953" y="39798"/>
                  <a:pt x="85088" y="39030"/>
                  <a:pt x="86375" y="39021"/>
                </a:cubicBezTo>
                <a:close/>
                <a:moveTo>
                  <a:pt x="15219" y="38316"/>
                </a:moveTo>
                <a:cubicBezTo>
                  <a:pt x="16845" y="38316"/>
                  <a:pt x="18295" y="39324"/>
                  <a:pt x="18858" y="40844"/>
                </a:cubicBezTo>
                <a:cubicBezTo>
                  <a:pt x="18638" y="40855"/>
                  <a:pt x="18421" y="40889"/>
                  <a:pt x="18209" y="40938"/>
                </a:cubicBezTo>
                <a:cubicBezTo>
                  <a:pt x="17698" y="39728"/>
                  <a:pt x="16534" y="38953"/>
                  <a:pt x="15219" y="38953"/>
                </a:cubicBezTo>
                <a:lnTo>
                  <a:pt x="15198" y="38953"/>
                </a:lnTo>
                <a:cubicBezTo>
                  <a:pt x="13892" y="38961"/>
                  <a:pt x="12728" y="39745"/>
                  <a:pt x="12225" y="40950"/>
                </a:cubicBezTo>
                <a:lnTo>
                  <a:pt x="12291" y="40978"/>
                </a:lnTo>
                <a:cubicBezTo>
                  <a:pt x="12781" y="39798"/>
                  <a:pt x="13920" y="39030"/>
                  <a:pt x="15198" y="39021"/>
                </a:cubicBezTo>
                <a:lnTo>
                  <a:pt x="15219" y="39021"/>
                </a:lnTo>
                <a:cubicBezTo>
                  <a:pt x="16506" y="39021"/>
                  <a:pt x="17641" y="39777"/>
                  <a:pt x="18139" y="40953"/>
                </a:cubicBezTo>
                <a:cubicBezTo>
                  <a:pt x="17923" y="41006"/>
                  <a:pt x="17715" y="41080"/>
                  <a:pt x="17515" y="41166"/>
                </a:cubicBezTo>
                <a:cubicBezTo>
                  <a:pt x="17106" y="40263"/>
                  <a:pt x="16212" y="39679"/>
                  <a:pt x="15219" y="39679"/>
                </a:cubicBezTo>
                <a:cubicBezTo>
                  <a:pt x="15215" y="39679"/>
                  <a:pt x="15211" y="39679"/>
                  <a:pt x="15203" y="39683"/>
                </a:cubicBezTo>
                <a:cubicBezTo>
                  <a:pt x="14190" y="39688"/>
                  <a:pt x="13287" y="40296"/>
                  <a:pt x="12900" y="41227"/>
                </a:cubicBezTo>
                <a:cubicBezTo>
                  <a:pt x="12487" y="41031"/>
                  <a:pt x="12042" y="40904"/>
                  <a:pt x="11576" y="40855"/>
                </a:cubicBezTo>
                <a:cubicBezTo>
                  <a:pt x="12131" y="39345"/>
                  <a:pt x="13577" y="38324"/>
                  <a:pt x="15194" y="38316"/>
                </a:cubicBezTo>
                <a:close/>
                <a:moveTo>
                  <a:pt x="31050" y="38316"/>
                </a:moveTo>
                <a:cubicBezTo>
                  <a:pt x="32671" y="38316"/>
                  <a:pt x="34125" y="39324"/>
                  <a:pt x="34689" y="40844"/>
                </a:cubicBezTo>
                <a:cubicBezTo>
                  <a:pt x="34469" y="40855"/>
                  <a:pt x="34248" y="40889"/>
                  <a:pt x="34035" y="40938"/>
                </a:cubicBezTo>
                <a:cubicBezTo>
                  <a:pt x="33528" y="39728"/>
                  <a:pt x="32365" y="38953"/>
                  <a:pt x="31050" y="38953"/>
                </a:cubicBezTo>
                <a:lnTo>
                  <a:pt x="31029" y="38953"/>
                </a:lnTo>
                <a:cubicBezTo>
                  <a:pt x="29722" y="38961"/>
                  <a:pt x="28554" y="39745"/>
                  <a:pt x="28052" y="40950"/>
                </a:cubicBezTo>
                <a:lnTo>
                  <a:pt x="28118" y="40978"/>
                </a:lnTo>
                <a:cubicBezTo>
                  <a:pt x="28608" y="39798"/>
                  <a:pt x="29751" y="39030"/>
                  <a:pt x="31029" y="39021"/>
                </a:cubicBezTo>
                <a:cubicBezTo>
                  <a:pt x="31036" y="39021"/>
                  <a:pt x="31042" y="39021"/>
                  <a:pt x="31049" y="39021"/>
                </a:cubicBezTo>
                <a:cubicBezTo>
                  <a:pt x="32332" y="39021"/>
                  <a:pt x="33470" y="39775"/>
                  <a:pt x="33970" y="40953"/>
                </a:cubicBezTo>
                <a:cubicBezTo>
                  <a:pt x="33754" y="41006"/>
                  <a:pt x="33545" y="41080"/>
                  <a:pt x="33341" y="41166"/>
                </a:cubicBezTo>
                <a:cubicBezTo>
                  <a:pt x="32936" y="40263"/>
                  <a:pt x="32042" y="39679"/>
                  <a:pt x="31050" y="39679"/>
                </a:cubicBezTo>
                <a:cubicBezTo>
                  <a:pt x="31042" y="39679"/>
                  <a:pt x="31038" y="39679"/>
                  <a:pt x="31034" y="39683"/>
                </a:cubicBezTo>
                <a:cubicBezTo>
                  <a:pt x="30020" y="39688"/>
                  <a:pt x="29117" y="40296"/>
                  <a:pt x="28725" y="41227"/>
                </a:cubicBezTo>
                <a:cubicBezTo>
                  <a:pt x="28318" y="41031"/>
                  <a:pt x="27868" y="40904"/>
                  <a:pt x="27407" y="40855"/>
                </a:cubicBezTo>
                <a:cubicBezTo>
                  <a:pt x="27962" y="39345"/>
                  <a:pt x="29404" y="38324"/>
                  <a:pt x="31025" y="38316"/>
                </a:cubicBezTo>
                <a:close/>
                <a:moveTo>
                  <a:pt x="46876" y="38316"/>
                </a:moveTo>
                <a:cubicBezTo>
                  <a:pt x="48501" y="38316"/>
                  <a:pt x="49952" y="39324"/>
                  <a:pt x="50516" y="40844"/>
                </a:cubicBezTo>
                <a:cubicBezTo>
                  <a:pt x="50426" y="40852"/>
                  <a:pt x="50335" y="40859"/>
                  <a:pt x="50246" y="40868"/>
                </a:cubicBezTo>
                <a:cubicBezTo>
                  <a:pt x="50115" y="40884"/>
                  <a:pt x="49988" y="40908"/>
                  <a:pt x="49866" y="40938"/>
                </a:cubicBezTo>
                <a:cubicBezTo>
                  <a:pt x="49359" y="39728"/>
                  <a:pt x="48192" y="38953"/>
                  <a:pt x="46876" y="38953"/>
                </a:cubicBezTo>
                <a:lnTo>
                  <a:pt x="46856" y="38953"/>
                </a:lnTo>
                <a:cubicBezTo>
                  <a:pt x="45549" y="38961"/>
                  <a:pt x="44384" y="39745"/>
                  <a:pt x="43883" y="40950"/>
                </a:cubicBezTo>
                <a:lnTo>
                  <a:pt x="43948" y="40978"/>
                </a:lnTo>
                <a:cubicBezTo>
                  <a:pt x="44438" y="39798"/>
                  <a:pt x="45577" y="39030"/>
                  <a:pt x="46856" y="39021"/>
                </a:cubicBezTo>
                <a:cubicBezTo>
                  <a:pt x="46862" y="39021"/>
                  <a:pt x="46869" y="39021"/>
                  <a:pt x="46876" y="39021"/>
                </a:cubicBezTo>
                <a:cubicBezTo>
                  <a:pt x="48162" y="39021"/>
                  <a:pt x="49297" y="39775"/>
                  <a:pt x="49796" y="40953"/>
                </a:cubicBezTo>
                <a:cubicBezTo>
                  <a:pt x="49580" y="41006"/>
                  <a:pt x="49372" y="41080"/>
                  <a:pt x="49172" y="41166"/>
                </a:cubicBezTo>
                <a:cubicBezTo>
                  <a:pt x="48763" y="40263"/>
                  <a:pt x="47869" y="39679"/>
                  <a:pt x="46876" y="39679"/>
                </a:cubicBezTo>
                <a:cubicBezTo>
                  <a:pt x="46872" y="39679"/>
                  <a:pt x="46868" y="39679"/>
                  <a:pt x="46860" y="39683"/>
                </a:cubicBezTo>
                <a:cubicBezTo>
                  <a:pt x="45847" y="39688"/>
                  <a:pt x="44944" y="40296"/>
                  <a:pt x="44556" y="41227"/>
                </a:cubicBezTo>
                <a:cubicBezTo>
                  <a:pt x="44144" y="41031"/>
                  <a:pt x="43698" y="40904"/>
                  <a:pt x="43233" y="40855"/>
                </a:cubicBezTo>
                <a:cubicBezTo>
                  <a:pt x="43788" y="39345"/>
                  <a:pt x="45234" y="38324"/>
                  <a:pt x="46852" y="38316"/>
                </a:cubicBezTo>
                <a:close/>
                <a:moveTo>
                  <a:pt x="62707" y="38316"/>
                </a:moveTo>
                <a:cubicBezTo>
                  <a:pt x="64328" y="38316"/>
                  <a:pt x="65783" y="39324"/>
                  <a:pt x="66346" y="40844"/>
                </a:cubicBezTo>
                <a:cubicBezTo>
                  <a:pt x="66126" y="40855"/>
                  <a:pt x="65905" y="40889"/>
                  <a:pt x="65693" y="40938"/>
                </a:cubicBezTo>
                <a:cubicBezTo>
                  <a:pt x="65186" y="39728"/>
                  <a:pt x="64022" y="38953"/>
                  <a:pt x="62707" y="38953"/>
                </a:cubicBezTo>
                <a:lnTo>
                  <a:pt x="62686" y="38953"/>
                </a:lnTo>
                <a:cubicBezTo>
                  <a:pt x="61380" y="38961"/>
                  <a:pt x="60211" y="39745"/>
                  <a:pt x="59709" y="40950"/>
                </a:cubicBezTo>
                <a:lnTo>
                  <a:pt x="59774" y="40978"/>
                </a:lnTo>
                <a:cubicBezTo>
                  <a:pt x="60264" y="39798"/>
                  <a:pt x="61408" y="39030"/>
                  <a:pt x="62686" y="39021"/>
                </a:cubicBezTo>
                <a:lnTo>
                  <a:pt x="62707" y="39021"/>
                </a:lnTo>
                <a:cubicBezTo>
                  <a:pt x="63989" y="39021"/>
                  <a:pt x="65125" y="39777"/>
                  <a:pt x="65627" y="40953"/>
                </a:cubicBezTo>
                <a:cubicBezTo>
                  <a:pt x="65410" y="41006"/>
                  <a:pt x="65202" y="41080"/>
                  <a:pt x="64999" y="41166"/>
                </a:cubicBezTo>
                <a:cubicBezTo>
                  <a:pt x="64594" y="40263"/>
                  <a:pt x="63700" y="39679"/>
                  <a:pt x="62707" y="39679"/>
                </a:cubicBezTo>
                <a:cubicBezTo>
                  <a:pt x="62699" y="39679"/>
                  <a:pt x="62695" y="39679"/>
                  <a:pt x="62690" y="39683"/>
                </a:cubicBezTo>
                <a:cubicBezTo>
                  <a:pt x="61678" y="39688"/>
                  <a:pt x="60775" y="40296"/>
                  <a:pt x="60387" y="41227"/>
                </a:cubicBezTo>
                <a:cubicBezTo>
                  <a:pt x="59975" y="41031"/>
                  <a:pt x="59525" y="40904"/>
                  <a:pt x="59063" y="40855"/>
                </a:cubicBezTo>
                <a:cubicBezTo>
                  <a:pt x="59619" y="39345"/>
                  <a:pt x="61065" y="38324"/>
                  <a:pt x="62682" y="38316"/>
                </a:cubicBezTo>
                <a:close/>
                <a:moveTo>
                  <a:pt x="78534" y="38316"/>
                </a:moveTo>
                <a:cubicBezTo>
                  <a:pt x="80159" y="38316"/>
                  <a:pt x="81608" y="39324"/>
                  <a:pt x="82172" y="40844"/>
                </a:cubicBezTo>
                <a:cubicBezTo>
                  <a:pt x="81952" y="40855"/>
                  <a:pt x="81736" y="40889"/>
                  <a:pt x="81523" y="40938"/>
                </a:cubicBezTo>
                <a:cubicBezTo>
                  <a:pt x="81016" y="39728"/>
                  <a:pt x="79849" y="38953"/>
                  <a:pt x="78534" y="38953"/>
                </a:cubicBezTo>
                <a:lnTo>
                  <a:pt x="78513" y="38953"/>
                </a:lnTo>
                <a:cubicBezTo>
                  <a:pt x="77206" y="38961"/>
                  <a:pt x="76042" y="39745"/>
                  <a:pt x="75540" y="40950"/>
                </a:cubicBezTo>
                <a:lnTo>
                  <a:pt x="75605" y="40978"/>
                </a:lnTo>
                <a:cubicBezTo>
                  <a:pt x="76095" y="39798"/>
                  <a:pt x="77235" y="39030"/>
                  <a:pt x="78513" y="39021"/>
                </a:cubicBezTo>
                <a:lnTo>
                  <a:pt x="78534" y="39021"/>
                </a:lnTo>
                <a:cubicBezTo>
                  <a:pt x="79820" y="39021"/>
                  <a:pt x="80956" y="39777"/>
                  <a:pt x="81454" y="40953"/>
                </a:cubicBezTo>
                <a:cubicBezTo>
                  <a:pt x="81237" y="41006"/>
                  <a:pt x="81029" y="41080"/>
                  <a:pt x="80829" y="41166"/>
                </a:cubicBezTo>
                <a:cubicBezTo>
                  <a:pt x="80420" y="40263"/>
                  <a:pt x="79525" y="39679"/>
                  <a:pt x="78534" y="39679"/>
                </a:cubicBezTo>
                <a:cubicBezTo>
                  <a:pt x="78530" y="39679"/>
                  <a:pt x="78526" y="39679"/>
                  <a:pt x="78517" y="39683"/>
                </a:cubicBezTo>
                <a:cubicBezTo>
                  <a:pt x="77504" y="39688"/>
                  <a:pt x="76601" y="40296"/>
                  <a:pt x="76213" y="41227"/>
                </a:cubicBezTo>
                <a:cubicBezTo>
                  <a:pt x="75801" y="41031"/>
                  <a:pt x="75356" y="40901"/>
                  <a:pt x="74890" y="40855"/>
                </a:cubicBezTo>
                <a:cubicBezTo>
                  <a:pt x="75446" y="39345"/>
                  <a:pt x="76892" y="38324"/>
                  <a:pt x="78509" y="38316"/>
                </a:cubicBezTo>
                <a:close/>
                <a:moveTo>
                  <a:pt x="94364" y="38316"/>
                </a:moveTo>
                <a:cubicBezTo>
                  <a:pt x="95985" y="38316"/>
                  <a:pt x="97439" y="39324"/>
                  <a:pt x="98003" y="40844"/>
                </a:cubicBezTo>
                <a:cubicBezTo>
                  <a:pt x="97782" y="40855"/>
                  <a:pt x="97562" y="40889"/>
                  <a:pt x="97350" y="40938"/>
                </a:cubicBezTo>
                <a:cubicBezTo>
                  <a:pt x="96843" y="39728"/>
                  <a:pt x="95680" y="38953"/>
                  <a:pt x="94364" y="38953"/>
                </a:cubicBezTo>
                <a:lnTo>
                  <a:pt x="94344" y="38953"/>
                </a:lnTo>
                <a:cubicBezTo>
                  <a:pt x="93037" y="38961"/>
                  <a:pt x="91868" y="39745"/>
                  <a:pt x="91367" y="40950"/>
                </a:cubicBezTo>
                <a:lnTo>
                  <a:pt x="91431" y="40978"/>
                </a:lnTo>
                <a:cubicBezTo>
                  <a:pt x="91921" y="39798"/>
                  <a:pt x="93065" y="39030"/>
                  <a:pt x="94344" y="39021"/>
                </a:cubicBezTo>
                <a:lnTo>
                  <a:pt x="94364" y="39021"/>
                </a:lnTo>
                <a:cubicBezTo>
                  <a:pt x="95646" y="39021"/>
                  <a:pt x="96782" y="39777"/>
                  <a:pt x="97284" y="40953"/>
                </a:cubicBezTo>
                <a:cubicBezTo>
                  <a:pt x="97068" y="41006"/>
                  <a:pt x="96860" y="41080"/>
                  <a:pt x="96655" y="41166"/>
                </a:cubicBezTo>
                <a:cubicBezTo>
                  <a:pt x="96251" y="40263"/>
                  <a:pt x="95356" y="39679"/>
                  <a:pt x="94364" y="39679"/>
                </a:cubicBezTo>
                <a:cubicBezTo>
                  <a:pt x="94356" y="39679"/>
                  <a:pt x="94351" y="39679"/>
                  <a:pt x="94347" y="39683"/>
                </a:cubicBezTo>
                <a:cubicBezTo>
                  <a:pt x="93335" y="39688"/>
                  <a:pt x="92432" y="40296"/>
                  <a:pt x="92044" y="41227"/>
                </a:cubicBezTo>
                <a:cubicBezTo>
                  <a:pt x="91631" y="41031"/>
                  <a:pt x="91182" y="40904"/>
                  <a:pt x="90721" y="40855"/>
                </a:cubicBezTo>
                <a:cubicBezTo>
                  <a:pt x="91276" y="39345"/>
                  <a:pt x="92722" y="38324"/>
                  <a:pt x="94340" y="38316"/>
                </a:cubicBezTo>
                <a:close/>
                <a:moveTo>
                  <a:pt x="7254" y="39753"/>
                </a:moveTo>
                <a:cubicBezTo>
                  <a:pt x="8235" y="39753"/>
                  <a:pt x="9104" y="40326"/>
                  <a:pt x="9489" y="41219"/>
                </a:cubicBezTo>
                <a:cubicBezTo>
                  <a:pt x="9301" y="41309"/>
                  <a:pt x="9121" y="41411"/>
                  <a:pt x="8949" y="41530"/>
                </a:cubicBezTo>
                <a:cubicBezTo>
                  <a:pt x="8676" y="40831"/>
                  <a:pt x="8002" y="40369"/>
                  <a:pt x="7251" y="40369"/>
                </a:cubicBezTo>
                <a:lnTo>
                  <a:pt x="7239" y="40369"/>
                </a:lnTo>
                <a:cubicBezTo>
                  <a:pt x="6483" y="40374"/>
                  <a:pt x="5805" y="40852"/>
                  <a:pt x="5539" y="41558"/>
                </a:cubicBezTo>
                <a:cubicBezTo>
                  <a:pt x="5368" y="41440"/>
                  <a:pt x="5188" y="41330"/>
                  <a:pt x="5000" y="41240"/>
                </a:cubicBezTo>
                <a:cubicBezTo>
                  <a:pt x="5384" y="40341"/>
                  <a:pt x="6254" y="39757"/>
                  <a:pt x="7234" y="39753"/>
                </a:cubicBezTo>
                <a:cubicBezTo>
                  <a:pt x="7241" y="39753"/>
                  <a:pt x="7247" y="39753"/>
                  <a:pt x="7254" y="39753"/>
                </a:cubicBezTo>
                <a:close/>
                <a:moveTo>
                  <a:pt x="23081" y="39753"/>
                </a:moveTo>
                <a:cubicBezTo>
                  <a:pt x="24058" y="39753"/>
                  <a:pt x="24932" y="40325"/>
                  <a:pt x="25319" y="41219"/>
                </a:cubicBezTo>
                <a:cubicBezTo>
                  <a:pt x="25132" y="41309"/>
                  <a:pt x="24952" y="41411"/>
                  <a:pt x="24780" y="41530"/>
                </a:cubicBezTo>
                <a:cubicBezTo>
                  <a:pt x="24507" y="40831"/>
                  <a:pt x="23833" y="40369"/>
                  <a:pt x="23077" y="40369"/>
                </a:cubicBezTo>
                <a:lnTo>
                  <a:pt x="23070" y="40369"/>
                </a:lnTo>
                <a:cubicBezTo>
                  <a:pt x="22310" y="40374"/>
                  <a:pt x="21632" y="40852"/>
                  <a:pt x="21370" y="41558"/>
                </a:cubicBezTo>
                <a:cubicBezTo>
                  <a:pt x="21198" y="41440"/>
                  <a:pt x="21019" y="41330"/>
                  <a:pt x="20831" y="41240"/>
                </a:cubicBezTo>
                <a:cubicBezTo>
                  <a:pt x="21211" y="40341"/>
                  <a:pt x="22084" y="39757"/>
                  <a:pt x="23065" y="39753"/>
                </a:cubicBezTo>
                <a:close/>
                <a:moveTo>
                  <a:pt x="38908" y="39753"/>
                </a:moveTo>
                <a:cubicBezTo>
                  <a:pt x="39888" y="39753"/>
                  <a:pt x="40758" y="40325"/>
                  <a:pt x="41146" y="41219"/>
                </a:cubicBezTo>
                <a:cubicBezTo>
                  <a:pt x="40959" y="41309"/>
                  <a:pt x="40778" y="41411"/>
                  <a:pt x="40607" y="41530"/>
                </a:cubicBezTo>
                <a:cubicBezTo>
                  <a:pt x="40333" y="40831"/>
                  <a:pt x="39660" y="40369"/>
                  <a:pt x="38908" y="40369"/>
                </a:cubicBezTo>
                <a:lnTo>
                  <a:pt x="38895" y="40369"/>
                </a:lnTo>
                <a:cubicBezTo>
                  <a:pt x="38140" y="40374"/>
                  <a:pt x="37462" y="40852"/>
                  <a:pt x="37196" y="41558"/>
                </a:cubicBezTo>
                <a:cubicBezTo>
                  <a:pt x="37025" y="41440"/>
                  <a:pt x="36846" y="41330"/>
                  <a:pt x="36657" y="41240"/>
                </a:cubicBezTo>
                <a:cubicBezTo>
                  <a:pt x="37042" y="40341"/>
                  <a:pt x="37911" y="39757"/>
                  <a:pt x="38891" y="39753"/>
                </a:cubicBezTo>
                <a:close/>
                <a:moveTo>
                  <a:pt x="54742" y="39753"/>
                </a:moveTo>
                <a:cubicBezTo>
                  <a:pt x="55718" y="39753"/>
                  <a:pt x="56587" y="40326"/>
                  <a:pt x="56976" y="41219"/>
                </a:cubicBezTo>
                <a:cubicBezTo>
                  <a:pt x="56789" y="41309"/>
                  <a:pt x="56609" y="41411"/>
                  <a:pt x="56437" y="41530"/>
                </a:cubicBezTo>
                <a:cubicBezTo>
                  <a:pt x="56164" y="40831"/>
                  <a:pt x="55490" y="40369"/>
                  <a:pt x="54735" y="40369"/>
                </a:cubicBezTo>
                <a:lnTo>
                  <a:pt x="54726" y="40369"/>
                </a:lnTo>
                <a:cubicBezTo>
                  <a:pt x="53966" y="40374"/>
                  <a:pt x="53289" y="40852"/>
                  <a:pt x="53027" y="41558"/>
                </a:cubicBezTo>
                <a:cubicBezTo>
                  <a:pt x="52856" y="41440"/>
                  <a:pt x="52676" y="41330"/>
                  <a:pt x="52488" y="41240"/>
                </a:cubicBezTo>
                <a:cubicBezTo>
                  <a:pt x="52868" y="40341"/>
                  <a:pt x="53742" y="39757"/>
                  <a:pt x="54722" y="39753"/>
                </a:cubicBezTo>
                <a:cubicBezTo>
                  <a:pt x="54729" y="39753"/>
                  <a:pt x="54735" y="39753"/>
                  <a:pt x="54742" y="39753"/>
                </a:cubicBezTo>
                <a:close/>
                <a:moveTo>
                  <a:pt x="70565" y="39753"/>
                </a:moveTo>
                <a:cubicBezTo>
                  <a:pt x="71545" y="39753"/>
                  <a:pt x="72415" y="40325"/>
                  <a:pt x="72803" y="41219"/>
                </a:cubicBezTo>
                <a:cubicBezTo>
                  <a:pt x="72615" y="41309"/>
                  <a:pt x="72436" y="41411"/>
                  <a:pt x="72264" y="41530"/>
                </a:cubicBezTo>
                <a:cubicBezTo>
                  <a:pt x="71991" y="40831"/>
                  <a:pt x="71316" y="40369"/>
                  <a:pt x="70565" y="40369"/>
                </a:cubicBezTo>
                <a:lnTo>
                  <a:pt x="70553" y="40369"/>
                </a:lnTo>
                <a:cubicBezTo>
                  <a:pt x="69797" y="40374"/>
                  <a:pt x="69119" y="40852"/>
                  <a:pt x="68854" y="41558"/>
                </a:cubicBezTo>
                <a:cubicBezTo>
                  <a:pt x="68682" y="41440"/>
                  <a:pt x="68503" y="41330"/>
                  <a:pt x="68315" y="41240"/>
                </a:cubicBezTo>
                <a:cubicBezTo>
                  <a:pt x="68699" y="40341"/>
                  <a:pt x="69568" y="39757"/>
                  <a:pt x="70549" y="39753"/>
                </a:cubicBezTo>
                <a:close/>
                <a:moveTo>
                  <a:pt x="86396" y="39753"/>
                </a:moveTo>
                <a:cubicBezTo>
                  <a:pt x="87372" y="39753"/>
                  <a:pt x="88246" y="40325"/>
                  <a:pt x="88634" y="41219"/>
                </a:cubicBezTo>
                <a:cubicBezTo>
                  <a:pt x="88446" y="41309"/>
                  <a:pt x="88266" y="41411"/>
                  <a:pt x="88095" y="41530"/>
                </a:cubicBezTo>
                <a:cubicBezTo>
                  <a:pt x="87822" y="40830"/>
                  <a:pt x="87145" y="40369"/>
                  <a:pt x="86393" y="40369"/>
                </a:cubicBezTo>
                <a:cubicBezTo>
                  <a:pt x="86390" y="40369"/>
                  <a:pt x="86386" y="40369"/>
                  <a:pt x="86383" y="40369"/>
                </a:cubicBezTo>
                <a:cubicBezTo>
                  <a:pt x="85623" y="40374"/>
                  <a:pt x="84946" y="40852"/>
                  <a:pt x="84684" y="41558"/>
                </a:cubicBezTo>
                <a:cubicBezTo>
                  <a:pt x="84513" y="41440"/>
                  <a:pt x="84333" y="41330"/>
                  <a:pt x="84145" y="41240"/>
                </a:cubicBezTo>
                <a:cubicBezTo>
                  <a:pt x="84525" y="40341"/>
                  <a:pt x="85399" y="39757"/>
                  <a:pt x="86379" y="39753"/>
                </a:cubicBezTo>
                <a:close/>
                <a:moveTo>
                  <a:pt x="15219" y="39753"/>
                </a:moveTo>
                <a:cubicBezTo>
                  <a:pt x="16187" y="39753"/>
                  <a:pt x="17057" y="40316"/>
                  <a:pt x="17449" y="41195"/>
                </a:cubicBezTo>
                <a:cubicBezTo>
                  <a:pt x="17262" y="41281"/>
                  <a:pt x="17077" y="41383"/>
                  <a:pt x="16906" y="41497"/>
                </a:cubicBezTo>
                <a:cubicBezTo>
                  <a:pt x="16628" y="40819"/>
                  <a:pt x="15954" y="40369"/>
                  <a:pt x="15219" y="40369"/>
                </a:cubicBezTo>
                <a:lnTo>
                  <a:pt x="15207" y="40369"/>
                </a:lnTo>
                <a:cubicBezTo>
                  <a:pt x="14435" y="40374"/>
                  <a:pt x="13752" y="40859"/>
                  <a:pt x="13500" y="41587"/>
                </a:cubicBezTo>
                <a:cubicBezTo>
                  <a:pt x="13328" y="41464"/>
                  <a:pt x="13149" y="41354"/>
                  <a:pt x="12960" y="41260"/>
                </a:cubicBezTo>
                <a:cubicBezTo>
                  <a:pt x="13341" y="40350"/>
                  <a:pt x="14218" y="39757"/>
                  <a:pt x="15203" y="39753"/>
                </a:cubicBezTo>
                <a:close/>
                <a:moveTo>
                  <a:pt x="31050" y="39753"/>
                </a:moveTo>
                <a:cubicBezTo>
                  <a:pt x="32014" y="39753"/>
                  <a:pt x="32884" y="40316"/>
                  <a:pt x="33280" y="41195"/>
                </a:cubicBezTo>
                <a:cubicBezTo>
                  <a:pt x="33087" y="41281"/>
                  <a:pt x="32908" y="41383"/>
                  <a:pt x="32736" y="41497"/>
                </a:cubicBezTo>
                <a:cubicBezTo>
                  <a:pt x="32455" y="40819"/>
                  <a:pt x="31781" y="40369"/>
                  <a:pt x="31050" y="40369"/>
                </a:cubicBezTo>
                <a:lnTo>
                  <a:pt x="31038" y="40369"/>
                </a:lnTo>
                <a:cubicBezTo>
                  <a:pt x="30261" y="40374"/>
                  <a:pt x="29583" y="40859"/>
                  <a:pt x="29326" y="41587"/>
                </a:cubicBezTo>
                <a:cubicBezTo>
                  <a:pt x="29159" y="41464"/>
                  <a:pt x="28979" y="41354"/>
                  <a:pt x="28791" y="41260"/>
                </a:cubicBezTo>
                <a:cubicBezTo>
                  <a:pt x="29166" y="40350"/>
                  <a:pt x="30045" y="39757"/>
                  <a:pt x="31034" y="39753"/>
                </a:cubicBezTo>
                <a:close/>
                <a:moveTo>
                  <a:pt x="46876" y="39753"/>
                </a:moveTo>
                <a:cubicBezTo>
                  <a:pt x="47845" y="39753"/>
                  <a:pt x="48714" y="40316"/>
                  <a:pt x="49106" y="41195"/>
                </a:cubicBezTo>
                <a:cubicBezTo>
                  <a:pt x="48918" y="41281"/>
                  <a:pt x="48735" y="41383"/>
                  <a:pt x="48563" y="41497"/>
                </a:cubicBezTo>
                <a:cubicBezTo>
                  <a:pt x="48282" y="40822"/>
                  <a:pt x="47609" y="40369"/>
                  <a:pt x="46874" y="40369"/>
                </a:cubicBezTo>
                <a:cubicBezTo>
                  <a:pt x="46871" y="40369"/>
                  <a:pt x="46868" y="40369"/>
                  <a:pt x="46864" y="40369"/>
                </a:cubicBezTo>
                <a:cubicBezTo>
                  <a:pt x="46092" y="40374"/>
                  <a:pt x="45410" y="40859"/>
                  <a:pt x="45157" y="41587"/>
                </a:cubicBezTo>
                <a:cubicBezTo>
                  <a:pt x="44985" y="41464"/>
                  <a:pt x="44806" y="41354"/>
                  <a:pt x="44618" y="41260"/>
                </a:cubicBezTo>
                <a:cubicBezTo>
                  <a:pt x="44997" y="40350"/>
                  <a:pt x="45875" y="39757"/>
                  <a:pt x="46860" y="39753"/>
                </a:cubicBezTo>
                <a:close/>
                <a:moveTo>
                  <a:pt x="62707" y="39753"/>
                </a:moveTo>
                <a:cubicBezTo>
                  <a:pt x="63670" y="39753"/>
                  <a:pt x="64541" y="40316"/>
                  <a:pt x="64937" y="41195"/>
                </a:cubicBezTo>
                <a:cubicBezTo>
                  <a:pt x="64745" y="41281"/>
                  <a:pt x="64565" y="41383"/>
                  <a:pt x="64394" y="41497"/>
                </a:cubicBezTo>
                <a:cubicBezTo>
                  <a:pt x="64111" y="40819"/>
                  <a:pt x="63438" y="40369"/>
                  <a:pt x="62707" y="40369"/>
                </a:cubicBezTo>
                <a:lnTo>
                  <a:pt x="62695" y="40369"/>
                </a:lnTo>
                <a:cubicBezTo>
                  <a:pt x="61919" y="40374"/>
                  <a:pt x="61240" y="40859"/>
                  <a:pt x="60984" y="41587"/>
                </a:cubicBezTo>
                <a:cubicBezTo>
                  <a:pt x="60816" y="41464"/>
                  <a:pt x="60637" y="41354"/>
                  <a:pt x="60448" y="41260"/>
                </a:cubicBezTo>
                <a:cubicBezTo>
                  <a:pt x="60824" y="40350"/>
                  <a:pt x="61702" y="39757"/>
                  <a:pt x="62690" y="39753"/>
                </a:cubicBezTo>
                <a:close/>
                <a:moveTo>
                  <a:pt x="78534" y="39753"/>
                </a:moveTo>
                <a:cubicBezTo>
                  <a:pt x="79501" y="39753"/>
                  <a:pt x="80371" y="40316"/>
                  <a:pt x="80764" y="41195"/>
                </a:cubicBezTo>
                <a:cubicBezTo>
                  <a:pt x="80575" y="41281"/>
                  <a:pt x="80396" y="41383"/>
                  <a:pt x="80220" y="41497"/>
                </a:cubicBezTo>
                <a:cubicBezTo>
                  <a:pt x="79942" y="40819"/>
                  <a:pt x="79269" y="40369"/>
                  <a:pt x="78534" y="40369"/>
                </a:cubicBezTo>
                <a:lnTo>
                  <a:pt x="78521" y="40369"/>
                </a:lnTo>
                <a:cubicBezTo>
                  <a:pt x="77749" y="40374"/>
                  <a:pt x="77071" y="40859"/>
                  <a:pt x="76814" y="41587"/>
                </a:cubicBezTo>
                <a:cubicBezTo>
                  <a:pt x="76643" y="41464"/>
                  <a:pt x="76462" y="41354"/>
                  <a:pt x="76275" y="41260"/>
                </a:cubicBezTo>
                <a:cubicBezTo>
                  <a:pt x="76654" y="40350"/>
                  <a:pt x="77533" y="39757"/>
                  <a:pt x="78517" y="39753"/>
                </a:cubicBezTo>
                <a:close/>
                <a:moveTo>
                  <a:pt x="94364" y="39753"/>
                </a:moveTo>
                <a:cubicBezTo>
                  <a:pt x="95328" y="39753"/>
                  <a:pt x="96198" y="40316"/>
                  <a:pt x="96594" y="41195"/>
                </a:cubicBezTo>
                <a:cubicBezTo>
                  <a:pt x="96402" y="41281"/>
                  <a:pt x="96223" y="41383"/>
                  <a:pt x="96051" y="41497"/>
                </a:cubicBezTo>
                <a:cubicBezTo>
                  <a:pt x="95769" y="40819"/>
                  <a:pt x="95095" y="40369"/>
                  <a:pt x="94364" y="40369"/>
                </a:cubicBezTo>
                <a:lnTo>
                  <a:pt x="94351" y="40369"/>
                </a:lnTo>
                <a:cubicBezTo>
                  <a:pt x="93576" y="40374"/>
                  <a:pt x="92898" y="40859"/>
                  <a:pt x="92641" y="41587"/>
                </a:cubicBezTo>
                <a:cubicBezTo>
                  <a:pt x="92473" y="41464"/>
                  <a:pt x="92293" y="41354"/>
                  <a:pt x="92106" y="41260"/>
                </a:cubicBezTo>
                <a:cubicBezTo>
                  <a:pt x="92481" y="40350"/>
                  <a:pt x="93359" y="39757"/>
                  <a:pt x="94347" y="39753"/>
                </a:cubicBezTo>
                <a:close/>
                <a:moveTo>
                  <a:pt x="7251" y="40439"/>
                </a:moveTo>
                <a:cubicBezTo>
                  <a:pt x="7982" y="40439"/>
                  <a:pt x="8631" y="40893"/>
                  <a:pt x="8893" y="41570"/>
                </a:cubicBezTo>
                <a:cubicBezTo>
                  <a:pt x="8734" y="41685"/>
                  <a:pt x="8587" y="41807"/>
                  <a:pt x="8444" y="41943"/>
                </a:cubicBezTo>
                <a:cubicBezTo>
                  <a:pt x="8326" y="41385"/>
                  <a:pt x="7823" y="40974"/>
                  <a:pt x="7251" y="40974"/>
                </a:cubicBezTo>
                <a:cubicBezTo>
                  <a:pt x="7248" y="40974"/>
                  <a:pt x="7246" y="40974"/>
                  <a:pt x="7243" y="40974"/>
                </a:cubicBezTo>
                <a:cubicBezTo>
                  <a:pt x="6646" y="40978"/>
                  <a:pt x="6148" y="41407"/>
                  <a:pt x="6046" y="41983"/>
                </a:cubicBezTo>
                <a:cubicBezTo>
                  <a:pt x="5907" y="41845"/>
                  <a:pt x="5756" y="41717"/>
                  <a:pt x="5601" y="41599"/>
                </a:cubicBezTo>
                <a:cubicBezTo>
                  <a:pt x="5846" y="40908"/>
                  <a:pt x="6504" y="40443"/>
                  <a:pt x="7239" y="40439"/>
                </a:cubicBezTo>
                <a:close/>
                <a:moveTo>
                  <a:pt x="23077" y="40439"/>
                </a:moveTo>
                <a:cubicBezTo>
                  <a:pt x="23809" y="40439"/>
                  <a:pt x="24461" y="40893"/>
                  <a:pt x="24719" y="41570"/>
                </a:cubicBezTo>
                <a:cubicBezTo>
                  <a:pt x="24564" y="41685"/>
                  <a:pt x="24412" y="41807"/>
                  <a:pt x="24274" y="41943"/>
                </a:cubicBezTo>
                <a:cubicBezTo>
                  <a:pt x="24156" y="41385"/>
                  <a:pt x="23654" y="40974"/>
                  <a:pt x="23082" y="40974"/>
                </a:cubicBezTo>
                <a:cubicBezTo>
                  <a:pt x="23079" y="40974"/>
                  <a:pt x="23076" y="40974"/>
                  <a:pt x="23073" y="40974"/>
                </a:cubicBezTo>
                <a:cubicBezTo>
                  <a:pt x="22476" y="40978"/>
                  <a:pt x="21975" y="41407"/>
                  <a:pt x="21877" y="41983"/>
                </a:cubicBezTo>
                <a:cubicBezTo>
                  <a:pt x="21733" y="41845"/>
                  <a:pt x="21586" y="41717"/>
                  <a:pt x="21428" y="41599"/>
                </a:cubicBezTo>
                <a:cubicBezTo>
                  <a:pt x="21677" y="40908"/>
                  <a:pt x="22334" y="40443"/>
                  <a:pt x="23070" y="40439"/>
                </a:cubicBezTo>
                <a:close/>
                <a:moveTo>
                  <a:pt x="38908" y="40439"/>
                </a:moveTo>
                <a:cubicBezTo>
                  <a:pt x="39639" y="40439"/>
                  <a:pt x="40288" y="40893"/>
                  <a:pt x="40550" y="41570"/>
                </a:cubicBezTo>
                <a:cubicBezTo>
                  <a:pt x="40390" y="41685"/>
                  <a:pt x="40243" y="41807"/>
                  <a:pt x="40101" y="41943"/>
                </a:cubicBezTo>
                <a:cubicBezTo>
                  <a:pt x="39983" y="41385"/>
                  <a:pt x="39480" y="40974"/>
                  <a:pt x="38908" y="40974"/>
                </a:cubicBezTo>
                <a:cubicBezTo>
                  <a:pt x="38906" y="40974"/>
                  <a:pt x="38903" y="40974"/>
                  <a:pt x="38900" y="40974"/>
                </a:cubicBezTo>
                <a:cubicBezTo>
                  <a:pt x="38303" y="40978"/>
                  <a:pt x="37805" y="41407"/>
                  <a:pt x="37703" y="41983"/>
                </a:cubicBezTo>
                <a:cubicBezTo>
                  <a:pt x="37564" y="41845"/>
                  <a:pt x="37413" y="41717"/>
                  <a:pt x="37258" y="41599"/>
                </a:cubicBezTo>
                <a:cubicBezTo>
                  <a:pt x="37503" y="40908"/>
                  <a:pt x="38160" y="40443"/>
                  <a:pt x="38895" y="40439"/>
                </a:cubicBezTo>
                <a:close/>
                <a:moveTo>
                  <a:pt x="54735" y="40439"/>
                </a:moveTo>
                <a:cubicBezTo>
                  <a:pt x="55466" y="40439"/>
                  <a:pt x="56119" y="40893"/>
                  <a:pt x="56377" y="41570"/>
                </a:cubicBezTo>
                <a:cubicBezTo>
                  <a:pt x="56221" y="41685"/>
                  <a:pt x="56070" y="41807"/>
                  <a:pt x="55932" y="41943"/>
                </a:cubicBezTo>
                <a:cubicBezTo>
                  <a:pt x="55813" y="41387"/>
                  <a:pt x="55310" y="40974"/>
                  <a:pt x="54735" y="40974"/>
                </a:cubicBezTo>
                <a:lnTo>
                  <a:pt x="54731" y="40974"/>
                </a:lnTo>
                <a:cubicBezTo>
                  <a:pt x="54134" y="40978"/>
                  <a:pt x="53632" y="41407"/>
                  <a:pt x="53534" y="41983"/>
                </a:cubicBezTo>
                <a:cubicBezTo>
                  <a:pt x="53391" y="41845"/>
                  <a:pt x="53244" y="41717"/>
                  <a:pt x="53084" y="41599"/>
                </a:cubicBezTo>
                <a:cubicBezTo>
                  <a:pt x="53334" y="40908"/>
                  <a:pt x="53991" y="40443"/>
                  <a:pt x="54726" y="40439"/>
                </a:cubicBezTo>
                <a:close/>
                <a:moveTo>
                  <a:pt x="70565" y="40439"/>
                </a:moveTo>
                <a:cubicBezTo>
                  <a:pt x="71297" y="40439"/>
                  <a:pt x="71945" y="40893"/>
                  <a:pt x="72207" y="41570"/>
                </a:cubicBezTo>
                <a:cubicBezTo>
                  <a:pt x="72047" y="41685"/>
                  <a:pt x="71900" y="41807"/>
                  <a:pt x="71757" y="41943"/>
                </a:cubicBezTo>
                <a:cubicBezTo>
                  <a:pt x="71640" y="41387"/>
                  <a:pt x="71141" y="40974"/>
                  <a:pt x="70565" y="40974"/>
                </a:cubicBezTo>
                <a:lnTo>
                  <a:pt x="70556" y="40974"/>
                </a:lnTo>
                <a:cubicBezTo>
                  <a:pt x="69960" y="40978"/>
                  <a:pt x="69463" y="41407"/>
                  <a:pt x="69361" y="41983"/>
                </a:cubicBezTo>
                <a:cubicBezTo>
                  <a:pt x="69221" y="41845"/>
                  <a:pt x="69070" y="41717"/>
                  <a:pt x="68915" y="41599"/>
                </a:cubicBezTo>
                <a:cubicBezTo>
                  <a:pt x="69160" y="40908"/>
                  <a:pt x="69817" y="40443"/>
                  <a:pt x="70553" y="40439"/>
                </a:cubicBezTo>
                <a:close/>
                <a:moveTo>
                  <a:pt x="86396" y="40439"/>
                </a:moveTo>
                <a:cubicBezTo>
                  <a:pt x="87122" y="40439"/>
                  <a:pt x="87776" y="40893"/>
                  <a:pt x="88034" y="41570"/>
                </a:cubicBezTo>
                <a:cubicBezTo>
                  <a:pt x="87878" y="41685"/>
                  <a:pt x="87727" y="41807"/>
                  <a:pt x="87588" y="41943"/>
                </a:cubicBezTo>
                <a:cubicBezTo>
                  <a:pt x="87470" y="41387"/>
                  <a:pt x="86967" y="40974"/>
                  <a:pt x="86392" y="40974"/>
                </a:cubicBezTo>
                <a:lnTo>
                  <a:pt x="86387" y="40974"/>
                </a:lnTo>
                <a:cubicBezTo>
                  <a:pt x="85791" y="40978"/>
                  <a:pt x="85289" y="41407"/>
                  <a:pt x="85191" y="41983"/>
                </a:cubicBezTo>
                <a:cubicBezTo>
                  <a:pt x="85052" y="41845"/>
                  <a:pt x="84901" y="41717"/>
                  <a:pt x="84741" y="41599"/>
                </a:cubicBezTo>
                <a:cubicBezTo>
                  <a:pt x="84990" y="40908"/>
                  <a:pt x="85648" y="40443"/>
                  <a:pt x="86383" y="40439"/>
                </a:cubicBezTo>
                <a:close/>
                <a:moveTo>
                  <a:pt x="15217" y="40439"/>
                </a:moveTo>
                <a:cubicBezTo>
                  <a:pt x="15928" y="40439"/>
                  <a:pt x="16581" y="40879"/>
                  <a:pt x="16849" y="41538"/>
                </a:cubicBezTo>
                <a:cubicBezTo>
                  <a:pt x="16689" y="41644"/>
                  <a:pt x="16542" y="41766"/>
                  <a:pt x="16404" y="41894"/>
                </a:cubicBezTo>
                <a:cubicBezTo>
                  <a:pt x="16269" y="41358"/>
                  <a:pt x="15779" y="40974"/>
                  <a:pt x="15219" y="40974"/>
                </a:cubicBezTo>
                <a:lnTo>
                  <a:pt x="15211" y="40974"/>
                </a:lnTo>
                <a:cubicBezTo>
                  <a:pt x="14602" y="40978"/>
                  <a:pt x="14092" y="41428"/>
                  <a:pt x="14010" y="42028"/>
                </a:cubicBezTo>
                <a:cubicBezTo>
                  <a:pt x="13867" y="41885"/>
                  <a:pt x="13716" y="41750"/>
                  <a:pt x="13556" y="41632"/>
                </a:cubicBezTo>
                <a:cubicBezTo>
                  <a:pt x="13798" y="40921"/>
                  <a:pt x="14455" y="40443"/>
                  <a:pt x="15207" y="40439"/>
                </a:cubicBezTo>
                <a:cubicBezTo>
                  <a:pt x="15210" y="40439"/>
                  <a:pt x="15213" y="40439"/>
                  <a:pt x="15217" y="40439"/>
                </a:cubicBezTo>
                <a:close/>
                <a:moveTo>
                  <a:pt x="31050" y="40439"/>
                </a:moveTo>
                <a:cubicBezTo>
                  <a:pt x="31760" y="40439"/>
                  <a:pt x="32410" y="40880"/>
                  <a:pt x="32676" y="41538"/>
                </a:cubicBezTo>
                <a:cubicBezTo>
                  <a:pt x="32520" y="41644"/>
                  <a:pt x="32373" y="41766"/>
                  <a:pt x="32230" y="41894"/>
                </a:cubicBezTo>
                <a:cubicBezTo>
                  <a:pt x="32095" y="41358"/>
                  <a:pt x="31605" y="40974"/>
                  <a:pt x="31050" y="40974"/>
                </a:cubicBezTo>
                <a:lnTo>
                  <a:pt x="31042" y="40974"/>
                </a:lnTo>
                <a:cubicBezTo>
                  <a:pt x="30429" y="40978"/>
                  <a:pt x="29918" y="41428"/>
                  <a:pt x="29837" y="42028"/>
                </a:cubicBezTo>
                <a:cubicBezTo>
                  <a:pt x="29698" y="41885"/>
                  <a:pt x="29547" y="41750"/>
                  <a:pt x="29387" y="41632"/>
                </a:cubicBezTo>
                <a:cubicBezTo>
                  <a:pt x="29628" y="40921"/>
                  <a:pt x="30286" y="40443"/>
                  <a:pt x="31038" y="40439"/>
                </a:cubicBezTo>
                <a:close/>
                <a:moveTo>
                  <a:pt x="46876" y="40439"/>
                </a:moveTo>
                <a:cubicBezTo>
                  <a:pt x="47587" y="40439"/>
                  <a:pt x="48237" y="40880"/>
                  <a:pt x="48506" y="41538"/>
                </a:cubicBezTo>
                <a:cubicBezTo>
                  <a:pt x="48347" y="41644"/>
                  <a:pt x="48200" y="41766"/>
                  <a:pt x="48060" y="41894"/>
                </a:cubicBezTo>
                <a:cubicBezTo>
                  <a:pt x="47926" y="41358"/>
                  <a:pt x="47436" y="40974"/>
                  <a:pt x="46876" y="40974"/>
                </a:cubicBezTo>
                <a:lnTo>
                  <a:pt x="46868" y="40974"/>
                </a:lnTo>
                <a:cubicBezTo>
                  <a:pt x="46260" y="40978"/>
                  <a:pt x="45749" y="41428"/>
                  <a:pt x="45668" y="42028"/>
                </a:cubicBezTo>
                <a:cubicBezTo>
                  <a:pt x="45524" y="41885"/>
                  <a:pt x="45374" y="41750"/>
                  <a:pt x="45214" y="41632"/>
                </a:cubicBezTo>
                <a:cubicBezTo>
                  <a:pt x="45455" y="40921"/>
                  <a:pt x="46113" y="40443"/>
                  <a:pt x="46864" y="40439"/>
                </a:cubicBezTo>
                <a:close/>
                <a:moveTo>
                  <a:pt x="62707" y="40439"/>
                </a:moveTo>
                <a:cubicBezTo>
                  <a:pt x="63417" y="40439"/>
                  <a:pt x="64067" y="40880"/>
                  <a:pt x="64332" y="41538"/>
                </a:cubicBezTo>
                <a:cubicBezTo>
                  <a:pt x="64177" y="41644"/>
                  <a:pt x="64030" y="41766"/>
                  <a:pt x="63887" y="41894"/>
                </a:cubicBezTo>
                <a:cubicBezTo>
                  <a:pt x="63753" y="41358"/>
                  <a:pt x="63263" y="40974"/>
                  <a:pt x="62707" y="40974"/>
                </a:cubicBezTo>
                <a:lnTo>
                  <a:pt x="62699" y="40974"/>
                </a:lnTo>
                <a:cubicBezTo>
                  <a:pt x="62086" y="40978"/>
                  <a:pt x="61576" y="41428"/>
                  <a:pt x="61494" y="42028"/>
                </a:cubicBezTo>
                <a:cubicBezTo>
                  <a:pt x="61355" y="41885"/>
                  <a:pt x="61204" y="41750"/>
                  <a:pt x="61044" y="41632"/>
                </a:cubicBezTo>
                <a:cubicBezTo>
                  <a:pt x="61285" y="40921"/>
                  <a:pt x="61943" y="40443"/>
                  <a:pt x="62695" y="40439"/>
                </a:cubicBezTo>
                <a:close/>
                <a:moveTo>
                  <a:pt x="78534" y="40439"/>
                </a:moveTo>
                <a:cubicBezTo>
                  <a:pt x="79244" y="40439"/>
                  <a:pt x="79893" y="40880"/>
                  <a:pt x="80163" y="41538"/>
                </a:cubicBezTo>
                <a:cubicBezTo>
                  <a:pt x="80004" y="41644"/>
                  <a:pt x="79857" y="41766"/>
                  <a:pt x="79718" y="41894"/>
                </a:cubicBezTo>
                <a:cubicBezTo>
                  <a:pt x="79583" y="41358"/>
                  <a:pt x="79093" y="40974"/>
                  <a:pt x="78534" y="40974"/>
                </a:cubicBezTo>
                <a:lnTo>
                  <a:pt x="78526" y="40974"/>
                </a:lnTo>
                <a:cubicBezTo>
                  <a:pt x="77917" y="40978"/>
                  <a:pt x="77406" y="41428"/>
                  <a:pt x="77325" y="42028"/>
                </a:cubicBezTo>
                <a:cubicBezTo>
                  <a:pt x="77182" y="41885"/>
                  <a:pt x="77031" y="41750"/>
                  <a:pt x="76871" y="41632"/>
                </a:cubicBezTo>
                <a:cubicBezTo>
                  <a:pt x="77112" y="40921"/>
                  <a:pt x="77770" y="40443"/>
                  <a:pt x="78526" y="40439"/>
                </a:cubicBezTo>
                <a:close/>
                <a:moveTo>
                  <a:pt x="94364" y="40439"/>
                </a:moveTo>
                <a:cubicBezTo>
                  <a:pt x="95075" y="40439"/>
                  <a:pt x="95724" y="40880"/>
                  <a:pt x="95989" y="41538"/>
                </a:cubicBezTo>
                <a:cubicBezTo>
                  <a:pt x="95834" y="41644"/>
                  <a:pt x="95687" y="41766"/>
                  <a:pt x="95544" y="41894"/>
                </a:cubicBezTo>
                <a:cubicBezTo>
                  <a:pt x="95410" y="41358"/>
                  <a:pt x="94920" y="40974"/>
                  <a:pt x="94364" y="40974"/>
                </a:cubicBezTo>
                <a:lnTo>
                  <a:pt x="94356" y="40974"/>
                </a:lnTo>
                <a:cubicBezTo>
                  <a:pt x="93744" y="40978"/>
                  <a:pt x="93237" y="41428"/>
                  <a:pt x="93151" y="42028"/>
                </a:cubicBezTo>
                <a:cubicBezTo>
                  <a:pt x="93012" y="41885"/>
                  <a:pt x="92861" y="41750"/>
                  <a:pt x="92702" y="41632"/>
                </a:cubicBezTo>
                <a:cubicBezTo>
                  <a:pt x="92943" y="40921"/>
                  <a:pt x="93601" y="40443"/>
                  <a:pt x="94351" y="40439"/>
                </a:cubicBezTo>
                <a:close/>
                <a:moveTo>
                  <a:pt x="15219" y="41044"/>
                </a:moveTo>
                <a:cubicBezTo>
                  <a:pt x="15758" y="41044"/>
                  <a:pt x="16232" y="41423"/>
                  <a:pt x="16346" y="41950"/>
                </a:cubicBezTo>
                <a:cubicBezTo>
                  <a:pt x="16159" y="42130"/>
                  <a:pt x="15987" y="42330"/>
                  <a:pt x="15835" y="42550"/>
                </a:cubicBezTo>
                <a:cubicBezTo>
                  <a:pt x="15615" y="42514"/>
                  <a:pt x="15390" y="42493"/>
                  <a:pt x="15166" y="42493"/>
                </a:cubicBezTo>
                <a:lnTo>
                  <a:pt x="15141" y="42493"/>
                </a:lnTo>
                <a:cubicBezTo>
                  <a:pt x="14904" y="42493"/>
                  <a:pt x="14672" y="42518"/>
                  <a:pt x="14444" y="42563"/>
                </a:cubicBezTo>
                <a:lnTo>
                  <a:pt x="14447" y="42559"/>
                </a:lnTo>
                <a:cubicBezTo>
                  <a:pt x="14329" y="42384"/>
                  <a:pt x="14194" y="42224"/>
                  <a:pt x="14055" y="42073"/>
                </a:cubicBezTo>
                <a:lnTo>
                  <a:pt x="14055" y="42073"/>
                </a:lnTo>
                <a:lnTo>
                  <a:pt x="14076" y="42077"/>
                </a:lnTo>
                <a:cubicBezTo>
                  <a:pt x="14133" y="41489"/>
                  <a:pt x="14623" y="41048"/>
                  <a:pt x="15211" y="41044"/>
                </a:cubicBezTo>
                <a:close/>
                <a:moveTo>
                  <a:pt x="31050" y="41044"/>
                </a:moveTo>
                <a:cubicBezTo>
                  <a:pt x="31589" y="41044"/>
                  <a:pt x="32058" y="41423"/>
                  <a:pt x="32173" y="41950"/>
                </a:cubicBezTo>
                <a:cubicBezTo>
                  <a:pt x="31985" y="42130"/>
                  <a:pt x="31813" y="42330"/>
                  <a:pt x="31666" y="42550"/>
                </a:cubicBezTo>
                <a:cubicBezTo>
                  <a:pt x="31446" y="42514"/>
                  <a:pt x="31221" y="42493"/>
                  <a:pt x="30993" y="42493"/>
                </a:cubicBezTo>
                <a:lnTo>
                  <a:pt x="30968" y="42493"/>
                </a:lnTo>
                <a:cubicBezTo>
                  <a:pt x="30731" y="42493"/>
                  <a:pt x="30499" y="42518"/>
                  <a:pt x="30269" y="42563"/>
                </a:cubicBezTo>
                <a:lnTo>
                  <a:pt x="30274" y="42559"/>
                </a:lnTo>
                <a:cubicBezTo>
                  <a:pt x="30156" y="42384"/>
                  <a:pt x="30024" y="42224"/>
                  <a:pt x="29882" y="42073"/>
                </a:cubicBezTo>
                <a:lnTo>
                  <a:pt x="29882" y="42073"/>
                </a:lnTo>
                <a:lnTo>
                  <a:pt x="29902" y="42077"/>
                </a:lnTo>
                <a:cubicBezTo>
                  <a:pt x="29963" y="41489"/>
                  <a:pt x="30454" y="41048"/>
                  <a:pt x="31042" y="41044"/>
                </a:cubicBezTo>
                <a:close/>
                <a:moveTo>
                  <a:pt x="46868" y="41044"/>
                </a:moveTo>
                <a:cubicBezTo>
                  <a:pt x="47411" y="41044"/>
                  <a:pt x="47889" y="41419"/>
                  <a:pt x="48003" y="41950"/>
                </a:cubicBezTo>
                <a:cubicBezTo>
                  <a:pt x="47840" y="42105"/>
                  <a:pt x="47689" y="42277"/>
                  <a:pt x="47555" y="42461"/>
                </a:cubicBezTo>
                <a:cubicBezTo>
                  <a:pt x="47534" y="42490"/>
                  <a:pt x="47513" y="42522"/>
                  <a:pt x="47493" y="42550"/>
                </a:cubicBezTo>
                <a:cubicBezTo>
                  <a:pt x="47272" y="42514"/>
                  <a:pt x="47052" y="42493"/>
                  <a:pt x="46823" y="42493"/>
                </a:cubicBezTo>
                <a:lnTo>
                  <a:pt x="46799" y="42493"/>
                </a:lnTo>
                <a:cubicBezTo>
                  <a:pt x="46562" y="42493"/>
                  <a:pt x="46329" y="42518"/>
                  <a:pt x="46100" y="42563"/>
                </a:cubicBezTo>
                <a:lnTo>
                  <a:pt x="46105" y="42559"/>
                </a:lnTo>
                <a:cubicBezTo>
                  <a:pt x="45986" y="42384"/>
                  <a:pt x="45851" y="42224"/>
                  <a:pt x="45713" y="42073"/>
                </a:cubicBezTo>
                <a:lnTo>
                  <a:pt x="45713" y="42073"/>
                </a:lnTo>
                <a:lnTo>
                  <a:pt x="45732" y="42077"/>
                </a:lnTo>
                <a:cubicBezTo>
                  <a:pt x="45790" y="41489"/>
                  <a:pt x="46280" y="41048"/>
                  <a:pt x="46868" y="41044"/>
                </a:cubicBezTo>
                <a:close/>
                <a:moveTo>
                  <a:pt x="62707" y="41044"/>
                </a:moveTo>
                <a:cubicBezTo>
                  <a:pt x="63246" y="41044"/>
                  <a:pt x="63715" y="41423"/>
                  <a:pt x="63830" y="41950"/>
                </a:cubicBezTo>
                <a:cubicBezTo>
                  <a:pt x="63642" y="42130"/>
                  <a:pt x="63470" y="42330"/>
                  <a:pt x="63323" y="42550"/>
                </a:cubicBezTo>
                <a:cubicBezTo>
                  <a:pt x="63103" y="42514"/>
                  <a:pt x="62878" y="42493"/>
                  <a:pt x="62650" y="42493"/>
                </a:cubicBezTo>
                <a:lnTo>
                  <a:pt x="62625" y="42493"/>
                </a:lnTo>
                <a:cubicBezTo>
                  <a:pt x="62388" y="42493"/>
                  <a:pt x="62156" y="42518"/>
                  <a:pt x="61927" y="42563"/>
                </a:cubicBezTo>
                <a:lnTo>
                  <a:pt x="61930" y="42559"/>
                </a:lnTo>
                <a:cubicBezTo>
                  <a:pt x="61813" y="42384"/>
                  <a:pt x="61681" y="42224"/>
                  <a:pt x="61538" y="42073"/>
                </a:cubicBezTo>
                <a:lnTo>
                  <a:pt x="61538" y="42073"/>
                </a:lnTo>
                <a:lnTo>
                  <a:pt x="61559" y="42077"/>
                </a:lnTo>
                <a:cubicBezTo>
                  <a:pt x="61621" y="41489"/>
                  <a:pt x="62111" y="41048"/>
                  <a:pt x="62699" y="41044"/>
                </a:cubicBezTo>
                <a:close/>
                <a:moveTo>
                  <a:pt x="78534" y="41044"/>
                </a:moveTo>
                <a:cubicBezTo>
                  <a:pt x="79073" y="41044"/>
                  <a:pt x="79546" y="41423"/>
                  <a:pt x="79661" y="41950"/>
                </a:cubicBezTo>
                <a:cubicBezTo>
                  <a:pt x="79473" y="42130"/>
                  <a:pt x="79301" y="42330"/>
                  <a:pt x="79150" y="42550"/>
                </a:cubicBezTo>
                <a:cubicBezTo>
                  <a:pt x="78930" y="42514"/>
                  <a:pt x="78709" y="42493"/>
                  <a:pt x="78481" y="42493"/>
                </a:cubicBezTo>
                <a:lnTo>
                  <a:pt x="78456" y="42493"/>
                </a:lnTo>
                <a:cubicBezTo>
                  <a:pt x="78219" y="42493"/>
                  <a:pt x="77987" y="42518"/>
                  <a:pt x="77757" y="42563"/>
                </a:cubicBezTo>
                <a:lnTo>
                  <a:pt x="77761" y="42559"/>
                </a:lnTo>
                <a:cubicBezTo>
                  <a:pt x="77643" y="42384"/>
                  <a:pt x="77508" y="42224"/>
                  <a:pt x="77369" y="42073"/>
                </a:cubicBezTo>
                <a:lnTo>
                  <a:pt x="77369" y="42073"/>
                </a:lnTo>
                <a:lnTo>
                  <a:pt x="77390" y="42077"/>
                </a:lnTo>
                <a:cubicBezTo>
                  <a:pt x="77451" y="41489"/>
                  <a:pt x="77938" y="41048"/>
                  <a:pt x="78526" y="41044"/>
                </a:cubicBezTo>
                <a:close/>
                <a:moveTo>
                  <a:pt x="94364" y="41044"/>
                </a:moveTo>
                <a:cubicBezTo>
                  <a:pt x="94903" y="41044"/>
                  <a:pt x="95373" y="41423"/>
                  <a:pt x="95487" y="41950"/>
                </a:cubicBezTo>
                <a:cubicBezTo>
                  <a:pt x="95299" y="42130"/>
                  <a:pt x="95128" y="42330"/>
                  <a:pt x="94981" y="42550"/>
                </a:cubicBezTo>
                <a:cubicBezTo>
                  <a:pt x="94760" y="42514"/>
                  <a:pt x="94536" y="42493"/>
                  <a:pt x="94307" y="42493"/>
                </a:cubicBezTo>
                <a:lnTo>
                  <a:pt x="94283" y="42493"/>
                </a:lnTo>
                <a:cubicBezTo>
                  <a:pt x="94046" y="42493"/>
                  <a:pt x="93812" y="42518"/>
                  <a:pt x="93584" y="42563"/>
                </a:cubicBezTo>
                <a:lnTo>
                  <a:pt x="93588" y="42559"/>
                </a:lnTo>
                <a:cubicBezTo>
                  <a:pt x="93469" y="42384"/>
                  <a:pt x="93339" y="42224"/>
                  <a:pt x="93196" y="42073"/>
                </a:cubicBezTo>
                <a:lnTo>
                  <a:pt x="93196" y="42073"/>
                </a:lnTo>
                <a:lnTo>
                  <a:pt x="93216" y="42077"/>
                </a:lnTo>
                <a:cubicBezTo>
                  <a:pt x="93278" y="41489"/>
                  <a:pt x="93768" y="41048"/>
                  <a:pt x="94356" y="41044"/>
                </a:cubicBezTo>
                <a:close/>
                <a:moveTo>
                  <a:pt x="7251" y="41044"/>
                </a:moveTo>
                <a:cubicBezTo>
                  <a:pt x="7806" y="41044"/>
                  <a:pt x="8293" y="41452"/>
                  <a:pt x="8386" y="41999"/>
                </a:cubicBezTo>
                <a:cubicBezTo>
                  <a:pt x="8219" y="42167"/>
                  <a:pt x="8067" y="42346"/>
                  <a:pt x="7933" y="42542"/>
                </a:cubicBezTo>
                <a:cubicBezTo>
                  <a:pt x="7729" y="42510"/>
                  <a:pt x="7516" y="42493"/>
                  <a:pt x="7304" y="42493"/>
                </a:cubicBezTo>
                <a:lnTo>
                  <a:pt x="7279" y="42493"/>
                </a:lnTo>
                <a:cubicBezTo>
                  <a:pt x="7013" y="42493"/>
                  <a:pt x="6753" y="42522"/>
                  <a:pt x="6499" y="42575"/>
                </a:cubicBezTo>
                <a:lnTo>
                  <a:pt x="6528" y="42559"/>
                </a:lnTo>
                <a:cubicBezTo>
                  <a:pt x="6401" y="42375"/>
                  <a:pt x="6263" y="42203"/>
                  <a:pt x="6107" y="42048"/>
                </a:cubicBezTo>
                <a:cubicBezTo>
                  <a:pt x="6180" y="41477"/>
                  <a:pt x="6663" y="41048"/>
                  <a:pt x="7243" y="41044"/>
                </a:cubicBezTo>
                <a:close/>
                <a:moveTo>
                  <a:pt x="23077" y="41044"/>
                </a:moveTo>
                <a:cubicBezTo>
                  <a:pt x="23637" y="41044"/>
                  <a:pt x="24118" y="41452"/>
                  <a:pt x="24212" y="41999"/>
                </a:cubicBezTo>
                <a:cubicBezTo>
                  <a:pt x="24050" y="42167"/>
                  <a:pt x="23898" y="42346"/>
                  <a:pt x="23760" y="42542"/>
                </a:cubicBezTo>
                <a:cubicBezTo>
                  <a:pt x="23555" y="42510"/>
                  <a:pt x="23347" y="42493"/>
                  <a:pt x="23134" y="42493"/>
                </a:cubicBezTo>
                <a:lnTo>
                  <a:pt x="23110" y="42493"/>
                </a:lnTo>
                <a:cubicBezTo>
                  <a:pt x="22844" y="42493"/>
                  <a:pt x="22583" y="42522"/>
                  <a:pt x="22329" y="42575"/>
                </a:cubicBezTo>
                <a:lnTo>
                  <a:pt x="22354" y="42559"/>
                </a:lnTo>
                <a:cubicBezTo>
                  <a:pt x="22227" y="42375"/>
                  <a:pt x="22089" y="42203"/>
                  <a:pt x="21937" y="42048"/>
                </a:cubicBezTo>
                <a:cubicBezTo>
                  <a:pt x="22011" y="41477"/>
                  <a:pt x="22493" y="41048"/>
                  <a:pt x="23073" y="41044"/>
                </a:cubicBezTo>
                <a:close/>
                <a:moveTo>
                  <a:pt x="38908" y="41044"/>
                </a:moveTo>
                <a:cubicBezTo>
                  <a:pt x="39464" y="41044"/>
                  <a:pt x="39949" y="41452"/>
                  <a:pt x="40043" y="41999"/>
                </a:cubicBezTo>
                <a:cubicBezTo>
                  <a:pt x="39875" y="42167"/>
                  <a:pt x="39724" y="42346"/>
                  <a:pt x="39590" y="42542"/>
                </a:cubicBezTo>
                <a:cubicBezTo>
                  <a:pt x="39385" y="42510"/>
                  <a:pt x="39174" y="42493"/>
                  <a:pt x="38961" y="42493"/>
                </a:cubicBezTo>
                <a:lnTo>
                  <a:pt x="38936" y="42493"/>
                </a:lnTo>
                <a:cubicBezTo>
                  <a:pt x="38671" y="42493"/>
                  <a:pt x="38410" y="42522"/>
                  <a:pt x="38156" y="42575"/>
                </a:cubicBezTo>
                <a:lnTo>
                  <a:pt x="38185" y="42559"/>
                </a:lnTo>
                <a:cubicBezTo>
                  <a:pt x="38058" y="42375"/>
                  <a:pt x="37920" y="42203"/>
                  <a:pt x="37768" y="42048"/>
                </a:cubicBezTo>
                <a:cubicBezTo>
                  <a:pt x="37838" y="41477"/>
                  <a:pt x="38320" y="41048"/>
                  <a:pt x="38900" y="41044"/>
                </a:cubicBezTo>
                <a:close/>
                <a:moveTo>
                  <a:pt x="54735" y="41044"/>
                </a:moveTo>
                <a:cubicBezTo>
                  <a:pt x="55294" y="41044"/>
                  <a:pt x="55776" y="41452"/>
                  <a:pt x="55870" y="41999"/>
                </a:cubicBezTo>
                <a:cubicBezTo>
                  <a:pt x="55706" y="42167"/>
                  <a:pt x="55555" y="42346"/>
                  <a:pt x="55417" y="42542"/>
                </a:cubicBezTo>
                <a:cubicBezTo>
                  <a:pt x="55212" y="42510"/>
                  <a:pt x="55004" y="42493"/>
                  <a:pt x="54792" y="42493"/>
                </a:cubicBezTo>
                <a:lnTo>
                  <a:pt x="54767" y="42493"/>
                </a:lnTo>
                <a:cubicBezTo>
                  <a:pt x="54501" y="42493"/>
                  <a:pt x="54241" y="42522"/>
                  <a:pt x="53987" y="42575"/>
                </a:cubicBezTo>
                <a:lnTo>
                  <a:pt x="54011" y="42559"/>
                </a:lnTo>
                <a:cubicBezTo>
                  <a:pt x="53885" y="42375"/>
                  <a:pt x="53746" y="42203"/>
                  <a:pt x="53595" y="42048"/>
                </a:cubicBezTo>
                <a:cubicBezTo>
                  <a:pt x="53668" y="41477"/>
                  <a:pt x="54150" y="41048"/>
                  <a:pt x="54731" y="41044"/>
                </a:cubicBezTo>
                <a:close/>
                <a:moveTo>
                  <a:pt x="70565" y="41044"/>
                </a:moveTo>
                <a:cubicBezTo>
                  <a:pt x="71120" y="41044"/>
                  <a:pt x="71606" y="41452"/>
                  <a:pt x="71700" y="41999"/>
                </a:cubicBezTo>
                <a:cubicBezTo>
                  <a:pt x="71533" y="42167"/>
                  <a:pt x="71382" y="42346"/>
                  <a:pt x="71247" y="42542"/>
                </a:cubicBezTo>
                <a:cubicBezTo>
                  <a:pt x="71043" y="42510"/>
                  <a:pt x="70831" y="42493"/>
                  <a:pt x="70618" y="42493"/>
                </a:cubicBezTo>
                <a:lnTo>
                  <a:pt x="70594" y="42493"/>
                </a:lnTo>
                <a:cubicBezTo>
                  <a:pt x="70328" y="42493"/>
                  <a:pt x="70066" y="42522"/>
                  <a:pt x="69813" y="42575"/>
                </a:cubicBezTo>
                <a:lnTo>
                  <a:pt x="69842" y="42559"/>
                </a:lnTo>
                <a:cubicBezTo>
                  <a:pt x="69715" y="42375"/>
                  <a:pt x="69576" y="42203"/>
                  <a:pt x="69425" y="42048"/>
                </a:cubicBezTo>
                <a:cubicBezTo>
                  <a:pt x="69495" y="41477"/>
                  <a:pt x="69977" y="41048"/>
                  <a:pt x="70556" y="41044"/>
                </a:cubicBezTo>
                <a:close/>
                <a:moveTo>
                  <a:pt x="86392" y="41044"/>
                </a:moveTo>
                <a:cubicBezTo>
                  <a:pt x="86951" y="41044"/>
                  <a:pt x="87433" y="41452"/>
                  <a:pt x="87527" y="41999"/>
                </a:cubicBezTo>
                <a:cubicBezTo>
                  <a:pt x="87363" y="42167"/>
                  <a:pt x="87212" y="42346"/>
                  <a:pt x="87073" y="42542"/>
                </a:cubicBezTo>
                <a:cubicBezTo>
                  <a:pt x="86869" y="42510"/>
                  <a:pt x="86662" y="42493"/>
                  <a:pt x="86449" y="42493"/>
                </a:cubicBezTo>
                <a:lnTo>
                  <a:pt x="86424" y="42493"/>
                </a:lnTo>
                <a:cubicBezTo>
                  <a:pt x="86159" y="42493"/>
                  <a:pt x="85897" y="42522"/>
                  <a:pt x="85644" y="42575"/>
                </a:cubicBezTo>
                <a:lnTo>
                  <a:pt x="85669" y="42559"/>
                </a:lnTo>
                <a:cubicBezTo>
                  <a:pt x="85542" y="42375"/>
                  <a:pt x="85403" y="42203"/>
                  <a:pt x="85252" y="42048"/>
                </a:cubicBezTo>
                <a:cubicBezTo>
                  <a:pt x="85325" y="41477"/>
                  <a:pt x="85808" y="41048"/>
                  <a:pt x="86387" y="41044"/>
                </a:cubicBezTo>
                <a:close/>
                <a:moveTo>
                  <a:pt x="11184" y="40908"/>
                </a:moveTo>
                <a:cubicBezTo>
                  <a:pt x="12453" y="40908"/>
                  <a:pt x="13643" y="41528"/>
                  <a:pt x="14370" y="42575"/>
                </a:cubicBezTo>
                <a:cubicBezTo>
                  <a:pt x="14149" y="42620"/>
                  <a:pt x="13929" y="42686"/>
                  <a:pt x="13720" y="42767"/>
                </a:cubicBezTo>
                <a:cubicBezTo>
                  <a:pt x="13100" y="41992"/>
                  <a:pt x="12180" y="41546"/>
                  <a:pt x="11184" y="41546"/>
                </a:cubicBezTo>
                <a:lnTo>
                  <a:pt x="11164" y="41546"/>
                </a:lnTo>
                <a:cubicBezTo>
                  <a:pt x="10195" y="41550"/>
                  <a:pt x="9289" y="41987"/>
                  <a:pt x="8672" y="42738"/>
                </a:cubicBezTo>
                <a:cubicBezTo>
                  <a:pt x="8459" y="42657"/>
                  <a:pt x="8235" y="42599"/>
                  <a:pt x="8010" y="42555"/>
                </a:cubicBezTo>
                <a:cubicBezTo>
                  <a:pt x="8542" y="41799"/>
                  <a:pt x="9326" y="41264"/>
                  <a:pt x="10204" y="41036"/>
                </a:cubicBezTo>
                <a:cubicBezTo>
                  <a:pt x="10204" y="41036"/>
                  <a:pt x="10204" y="41040"/>
                  <a:pt x="10208" y="41044"/>
                </a:cubicBezTo>
                <a:lnTo>
                  <a:pt x="10273" y="41015"/>
                </a:lnTo>
                <a:cubicBezTo>
                  <a:pt x="10481" y="40966"/>
                  <a:pt x="10698" y="40933"/>
                  <a:pt x="10915" y="40917"/>
                </a:cubicBezTo>
                <a:cubicBezTo>
                  <a:pt x="10919" y="40921"/>
                  <a:pt x="10919" y="40921"/>
                  <a:pt x="10919" y="40925"/>
                </a:cubicBezTo>
                <a:lnTo>
                  <a:pt x="10947" y="40913"/>
                </a:lnTo>
                <a:cubicBezTo>
                  <a:pt x="11017" y="40908"/>
                  <a:pt x="11090" y="40908"/>
                  <a:pt x="11160" y="40908"/>
                </a:cubicBezTo>
                <a:cubicBezTo>
                  <a:pt x="11168" y="40908"/>
                  <a:pt x="11176" y="40908"/>
                  <a:pt x="11184" y="40908"/>
                </a:cubicBezTo>
                <a:close/>
                <a:moveTo>
                  <a:pt x="27014" y="40908"/>
                </a:moveTo>
                <a:cubicBezTo>
                  <a:pt x="28284" y="40908"/>
                  <a:pt x="29474" y="41528"/>
                  <a:pt x="30201" y="42575"/>
                </a:cubicBezTo>
                <a:cubicBezTo>
                  <a:pt x="29975" y="42620"/>
                  <a:pt x="29760" y="42686"/>
                  <a:pt x="29551" y="42767"/>
                </a:cubicBezTo>
                <a:cubicBezTo>
                  <a:pt x="28930" y="41992"/>
                  <a:pt x="28007" y="41546"/>
                  <a:pt x="27015" y="41546"/>
                </a:cubicBezTo>
                <a:lnTo>
                  <a:pt x="26990" y="41546"/>
                </a:lnTo>
                <a:cubicBezTo>
                  <a:pt x="26022" y="41550"/>
                  <a:pt x="25115" y="41987"/>
                  <a:pt x="24503" y="42738"/>
                </a:cubicBezTo>
                <a:cubicBezTo>
                  <a:pt x="24286" y="42657"/>
                  <a:pt x="24065" y="42599"/>
                  <a:pt x="23837" y="42555"/>
                </a:cubicBezTo>
                <a:cubicBezTo>
                  <a:pt x="24372" y="41799"/>
                  <a:pt x="25152" y="41264"/>
                  <a:pt x="26030" y="41036"/>
                </a:cubicBezTo>
                <a:cubicBezTo>
                  <a:pt x="26035" y="41036"/>
                  <a:pt x="26035" y="41040"/>
                  <a:pt x="26035" y="41044"/>
                </a:cubicBezTo>
                <a:lnTo>
                  <a:pt x="26099" y="41015"/>
                </a:lnTo>
                <a:cubicBezTo>
                  <a:pt x="26312" y="40966"/>
                  <a:pt x="26525" y="40933"/>
                  <a:pt x="26745" y="40917"/>
                </a:cubicBezTo>
                <a:cubicBezTo>
                  <a:pt x="26745" y="40921"/>
                  <a:pt x="26745" y="40921"/>
                  <a:pt x="26749" y="40925"/>
                </a:cubicBezTo>
                <a:lnTo>
                  <a:pt x="26774" y="40913"/>
                </a:lnTo>
                <a:cubicBezTo>
                  <a:pt x="26847" y="40908"/>
                  <a:pt x="26917" y="40908"/>
                  <a:pt x="26990" y="40908"/>
                </a:cubicBezTo>
                <a:cubicBezTo>
                  <a:pt x="26998" y="40908"/>
                  <a:pt x="27006" y="40908"/>
                  <a:pt x="27014" y="40908"/>
                </a:cubicBezTo>
                <a:close/>
                <a:moveTo>
                  <a:pt x="42840" y="40908"/>
                </a:moveTo>
                <a:cubicBezTo>
                  <a:pt x="44114" y="40908"/>
                  <a:pt x="45301" y="41528"/>
                  <a:pt x="46026" y="42575"/>
                </a:cubicBezTo>
                <a:cubicBezTo>
                  <a:pt x="45806" y="42620"/>
                  <a:pt x="45585" y="42686"/>
                  <a:pt x="45377" y="42767"/>
                </a:cubicBezTo>
                <a:cubicBezTo>
                  <a:pt x="44757" y="41992"/>
                  <a:pt x="43838" y="41546"/>
                  <a:pt x="42841" y="41546"/>
                </a:cubicBezTo>
                <a:lnTo>
                  <a:pt x="42821" y="41546"/>
                </a:lnTo>
                <a:cubicBezTo>
                  <a:pt x="41853" y="41550"/>
                  <a:pt x="40946" y="41987"/>
                  <a:pt x="40329" y="42738"/>
                </a:cubicBezTo>
                <a:cubicBezTo>
                  <a:pt x="40117" y="42657"/>
                  <a:pt x="39892" y="42599"/>
                  <a:pt x="39668" y="42555"/>
                </a:cubicBezTo>
                <a:cubicBezTo>
                  <a:pt x="40199" y="41799"/>
                  <a:pt x="40983" y="41264"/>
                  <a:pt x="41860" y="41036"/>
                </a:cubicBezTo>
                <a:cubicBezTo>
                  <a:pt x="41860" y="41036"/>
                  <a:pt x="41860" y="41040"/>
                  <a:pt x="41865" y="41044"/>
                </a:cubicBezTo>
                <a:lnTo>
                  <a:pt x="41930" y="41015"/>
                </a:lnTo>
                <a:cubicBezTo>
                  <a:pt x="42139" y="40966"/>
                  <a:pt x="42355" y="40933"/>
                  <a:pt x="42571" y="40917"/>
                </a:cubicBezTo>
                <a:cubicBezTo>
                  <a:pt x="42576" y="40921"/>
                  <a:pt x="42576" y="40921"/>
                  <a:pt x="42576" y="40925"/>
                </a:cubicBezTo>
                <a:lnTo>
                  <a:pt x="42604" y="40913"/>
                </a:lnTo>
                <a:cubicBezTo>
                  <a:pt x="42674" y="40908"/>
                  <a:pt x="42747" y="40908"/>
                  <a:pt x="42816" y="40908"/>
                </a:cubicBezTo>
                <a:cubicBezTo>
                  <a:pt x="42824" y="40908"/>
                  <a:pt x="42832" y="40908"/>
                  <a:pt x="42840" y="40908"/>
                </a:cubicBezTo>
                <a:close/>
                <a:moveTo>
                  <a:pt x="58671" y="40908"/>
                </a:moveTo>
                <a:cubicBezTo>
                  <a:pt x="59942" y="40908"/>
                  <a:pt x="61131" y="41530"/>
                  <a:pt x="61857" y="42575"/>
                </a:cubicBezTo>
                <a:cubicBezTo>
                  <a:pt x="61632" y="42620"/>
                  <a:pt x="61416" y="42686"/>
                  <a:pt x="61208" y="42767"/>
                </a:cubicBezTo>
                <a:cubicBezTo>
                  <a:pt x="60588" y="41992"/>
                  <a:pt x="59664" y="41546"/>
                  <a:pt x="58671" y="41546"/>
                </a:cubicBezTo>
                <a:lnTo>
                  <a:pt x="58652" y="41546"/>
                </a:lnTo>
                <a:cubicBezTo>
                  <a:pt x="57679" y="41550"/>
                  <a:pt x="56773" y="41987"/>
                  <a:pt x="56160" y="42738"/>
                </a:cubicBezTo>
                <a:cubicBezTo>
                  <a:pt x="55943" y="42657"/>
                  <a:pt x="55723" y="42599"/>
                  <a:pt x="55494" y="42555"/>
                </a:cubicBezTo>
                <a:cubicBezTo>
                  <a:pt x="56030" y="41799"/>
                  <a:pt x="56809" y="41264"/>
                  <a:pt x="57687" y="41036"/>
                </a:cubicBezTo>
                <a:cubicBezTo>
                  <a:pt x="57691" y="41036"/>
                  <a:pt x="57691" y="41040"/>
                  <a:pt x="57691" y="41044"/>
                </a:cubicBezTo>
                <a:lnTo>
                  <a:pt x="57757" y="41015"/>
                </a:lnTo>
                <a:cubicBezTo>
                  <a:pt x="57969" y="40966"/>
                  <a:pt x="58181" y="40933"/>
                  <a:pt x="58402" y="40917"/>
                </a:cubicBezTo>
                <a:cubicBezTo>
                  <a:pt x="58402" y="40921"/>
                  <a:pt x="58402" y="40921"/>
                  <a:pt x="58407" y="40925"/>
                </a:cubicBezTo>
                <a:lnTo>
                  <a:pt x="58431" y="40913"/>
                </a:lnTo>
                <a:cubicBezTo>
                  <a:pt x="58505" y="40908"/>
                  <a:pt x="58573" y="40908"/>
                  <a:pt x="58647" y="40908"/>
                </a:cubicBezTo>
                <a:close/>
                <a:moveTo>
                  <a:pt x="74498" y="40908"/>
                </a:moveTo>
                <a:cubicBezTo>
                  <a:pt x="75772" y="40908"/>
                  <a:pt x="76957" y="41530"/>
                  <a:pt x="77684" y="42575"/>
                </a:cubicBezTo>
                <a:cubicBezTo>
                  <a:pt x="77463" y="42620"/>
                  <a:pt x="77243" y="42686"/>
                  <a:pt x="77035" y="42767"/>
                </a:cubicBezTo>
                <a:cubicBezTo>
                  <a:pt x="76413" y="41992"/>
                  <a:pt x="75495" y="41546"/>
                  <a:pt x="74498" y="41546"/>
                </a:cubicBezTo>
                <a:lnTo>
                  <a:pt x="74477" y="41546"/>
                </a:lnTo>
                <a:cubicBezTo>
                  <a:pt x="73510" y="41550"/>
                  <a:pt x="72603" y="41987"/>
                  <a:pt x="71987" y="42738"/>
                </a:cubicBezTo>
                <a:cubicBezTo>
                  <a:pt x="71774" y="42657"/>
                  <a:pt x="71549" y="42599"/>
                  <a:pt x="71325" y="42555"/>
                </a:cubicBezTo>
                <a:cubicBezTo>
                  <a:pt x="71855" y="41799"/>
                  <a:pt x="72639" y="41264"/>
                  <a:pt x="73518" y="41036"/>
                </a:cubicBezTo>
                <a:cubicBezTo>
                  <a:pt x="73518" y="41036"/>
                  <a:pt x="73518" y="41040"/>
                  <a:pt x="73522" y="41044"/>
                </a:cubicBezTo>
                <a:lnTo>
                  <a:pt x="73587" y="41015"/>
                </a:lnTo>
                <a:cubicBezTo>
                  <a:pt x="73796" y="40966"/>
                  <a:pt x="74012" y="40933"/>
                  <a:pt x="74228" y="40917"/>
                </a:cubicBezTo>
                <a:cubicBezTo>
                  <a:pt x="74232" y="40921"/>
                  <a:pt x="74232" y="40921"/>
                  <a:pt x="74232" y="40925"/>
                </a:cubicBezTo>
                <a:lnTo>
                  <a:pt x="74262" y="40913"/>
                </a:lnTo>
                <a:cubicBezTo>
                  <a:pt x="74330" y="40908"/>
                  <a:pt x="74404" y="40908"/>
                  <a:pt x="74473" y="40908"/>
                </a:cubicBezTo>
                <a:close/>
                <a:moveTo>
                  <a:pt x="90329" y="40908"/>
                </a:moveTo>
                <a:cubicBezTo>
                  <a:pt x="91599" y="40908"/>
                  <a:pt x="92788" y="41530"/>
                  <a:pt x="93514" y="42575"/>
                </a:cubicBezTo>
                <a:cubicBezTo>
                  <a:pt x="93290" y="42620"/>
                  <a:pt x="93073" y="42686"/>
                  <a:pt x="92865" y="42767"/>
                </a:cubicBezTo>
                <a:cubicBezTo>
                  <a:pt x="92244" y="41992"/>
                  <a:pt x="91321" y="41546"/>
                  <a:pt x="90329" y="41546"/>
                </a:cubicBezTo>
                <a:lnTo>
                  <a:pt x="90308" y="41546"/>
                </a:lnTo>
                <a:cubicBezTo>
                  <a:pt x="89337" y="41550"/>
                  <a:pt x="88430" y="41987"/>
                  <a:pt x="87817" y="42738"/>
                </a:cubicBezTo>
                <a:cubicBezTo>
                  <a:pt x="87601" y="42657"/>
                  <a:pt x="87380" y="42599"/>
                  <a:pt x="87152" y="42555"/>
                </a:cubicBezTo>
                <a:cubicBezTo>
                  <a:pt x="87686" y="41799"/>
                  <a:pt x="88466" y="41264"/>
                  <a:pt x="89344" y="41036"/>
                </a:cubicBezTo>
                <a:cubicBezTo>
                  <a:pt x="89348" y="41036"/>
                  <a:pt x="89348" y="41040"/>
                  <a:pt x="89348" y="41044"/>
                </a:cubicBezTo>
                <a:lnTo>
                  <a:pt x="89414" y="41015"/>
                </a:lnTo>
                <a:cubicBezTo>
                  <a:pt x="89627" y="40966"/>
                  <a:pt x="89838" y="40933"/>
                  <a:pt x="90059" y="40917"/>
                </a:cubicBezTo>
                <a:cubicBezTo>
                  <a:pt x="90059" y="40921"/>
                  <a:pt x="90059" y="40921"/>
                  <a:pt x="90063" y="40925"/>
                </a:cubicBezTo>
                <a:lnTo>
                  <a:pt x="90092" y="40913"/>
                </a:lnTo>
                <a:cubicBezTo>
                  <a:pt x="90161" y="40908"/>
                  <a:pt x="90231" y="40908"/>
                  <a:pt x="90304" y="40908"/>
                </a:cubicBezTo>
                <a:close/>
                <a:moveTo>
                  <a:pt x="19090" y="40908"/>
                </a:moveTo>
                <a:cubicBezTo>
                  <a:pt x="20368" y="40908"/>
                  <a:pt x="21563" y="41533"/>
                  <a:pt x="22289" y="42588"/>
                </a:cubicBezTo>
                <a:cubicBezTo>
                  <a:pt x="22069" y="42633"/>
                  <a:pt x="21852" y="42702"/>
                  <a:pt x="21643" y="42787"/>
                </a:cubicBezTo>
                <a:cubicBezTo>
                  <a:pt x="21023" y="41995"/>
                  <a:pt x="20096" y="41546"/>
                  <a:pt x="19095" y="41546"/>
                </a:cubicBezTo>
                <a:lnTo>
                  <a:pt x="19070" y="41546"/>
                </a:lnTo>
                <a:cubicBezTo>
                  <a:pt x="18708" y="41550"/>
                  <a:pt x="18348" y="41611"/>
                  <a:pt x="18013" y="41730"/>
                </a:cubicBezTo>
                <a:cubicBezTo>
                  <a:pt x="17453" y="41926"/>
                  <a:pt x="16956" y="42276"/>
                  <a:pt x="16572" y="42750"/>
                </a:cubicBezTo>
                <a:lnTo>
                  <a:pt x="16572" y="42750"/>
                </a:lnTo>
                <a:cubicBezTo>
                  <a:pt x="16356" y="42672"/>
                  <a:pt x="16137" y="42608"/>
                  <a:pt x="15914" y="42563"/>
                </a:cubicBezTo>
                <a:cubicBezTo>
                  <a:pt x="16457" y="41787"/>
                  <a:pt x="17262" y="41244"/>
                  <a:pt x="18168" y="41019"/>
                </a:cubicBezTo>
                <a:lnTo>
                  <a:pt x="18176" y="41019"/>
                </a:lnTo>
                <a:cubicBezTo>
                  <a:pt x="18466" y="40946"/>
                  <a:pt x="18764" y="40908"/>
                  <a:pt x="19066" y="40908"/>
                </a:cubicBezTo>
                <a:cubicBezTo>
                  <a:pt x="19074" y="40908"/>
                  <a:pt x="19082" y="40908"/>
                  <a:pt x="19090" y="40908"/>
                </a:cubicBezTo>
                <a:close/>
                <a:moveTo>
                  <a:pt x="34921" y="40908"/>
                </a:moveTo>
                <a:cubicBezTo>
                  <a:pt x="36199" y="40908"/>
                  <a:pt x="37389" y="41533"/>
                  <a:pt x="38116" y="42588"/>
                </a:cubicBezTo>
                <a:cubicBezTo>
                  <a:pt x="37895" y="42633"/>
                  <a:pt x="37679" y="42702"/>
                  <a:pt x="37470" y="42787"/>
                </a:cubicBezTo>
                <a:cubicBezTo>
                  <a:pt x="36853" y="41995"/>
                  <a:pt x="35922" y="41546"/>
                  <a:pt x="34921" y="41546"/>
                </a:cubicBezTo>
                <a:lnTo>
                  <a:pt x="34901" y="41546"/>
                </a:lnTo>
                <a:cubicBezTo>
                  <a:pt x="33926" y="41550"/>
                  <a:pt x="33015" y="41991"/>
                  <a:pt x="32398" y="42750"/>
                </a:cubicBezTo>
                <a:lnTo>
                  <a:pt x="32398" y="42750"/>
                </a:lnTo>
                <a:cubicBezTo>
                  <a:pt x="32187" y="42672"/>
                  <a:pt x="31968" y="42608"/>
                  <a:pt x="31740" y="42563"/>
                </a:cubicBezTo>
                <a:cubicBezTo>
                  <a:pt x="32288" y="41787"/>
                  <a:pt x="33092" y="41244"/>
                  <a:pt x="33994" y="41019"/>
                </a:cubicBezTo>
                <a:lnTo>
                  <a:pt x="34007" y="41019"/>
                </a:lnTo>
                <a:cubicBezTo>
                  <a:pt x="34297" y="40946"/>
                  <a:pt x="34595" y="40908"/>
                  <a:pt x="34897" y="40908"/>
                </a:cubicBezTo>
                <a:cubicBezTo>
                  <a:pt x="34905" y="40908"/>
                  <a:pt x="34913" y="40908"/>
                  <a:pt x="34921" y="40908"/>
                </a:cubicBezTo>
                <a:close/>
                <a:moveTo>
                  <a:pt x="50748" y="40908"/>
                </a:moveTo>
                <a:cubicBezTo>
                  <a:pt x="52026" y="40908"/>
                  <a:pt x="53219" y="41534"/>
                  <a:pt x="53947" y="42588"/>
                </a:cubicBezTo>
                <a:cubicBezTo>
                  <a:pt x="53726" y="42633"/>
                  <a:pt x="53509" y="42702"/>
                  <a:pt x="53301" y="42787"/>
                </a:cubicBezTo>
                <a:cubicBezTo>
                  <a:pt x="52680" y="41995"/>
                  <a:pt x="51753" y="41546"/>
                  <a:pt x="50752" y="41546"/>
                </a:cubicBezTo>
                <a:lnTo>
                  <a:pt x="50727" y="41546"/>
                </a:lnTo>
                <a:cubicBezTo>
                  <a:pt x="49757" y="41550"/>
                  <a:pt x="48841" y="41991"/>
                  <a:pt x="48229" y="42750"/>
                </a:cubicBezTo>
                <a:lnTo>
                  <a:pt x="48229" y="42750"/>
                </a:lnTo>
                <a:cubicBezTo>
                  <a:pt x="48014" y="42672"/>
                  <a:pt x="47795" y="42608"/>
                  <a:pt x="47570" y="42563"/>
                </a:cubicBezTo>
                <a:cubicBezTo>
                  <a:pt x="48114" y="41787"/>
                  <a:pt x="48918" y="41244"/>
                  <a:pt x="49825" y="41019"/>
                </a:cubicBezTo>
                <a:lnTo>
                  <a:pt x="49834" y="41019"/>
                </a:lnTo>
                <a:cubicBezTo>
                  <a:pt x="49935" y="40995"/>
                  <a:pt x="50033" y="40974"/>
                  <a:pt x="50135" y="40957"/>
                </a:cubicBezTo>
                <a:cubicBezTo>
                  <a:pt x="50331" y="40925"/>
                  <a:pt x="50528" y="40908"/>
                  <a:pt x="50724" y="40908"/>
                </a:cubicBezTo>
                <a:close/>
                <a:moveTo>
                  <a:pt x="66579" y="40908"/>
                </a:moveTo>
                <a:cubicBezTo>
                  <a:pt x="67857" y="40908"/>
                  <a:pt x="69046" y="41534"/>
                  <a:pt x="69772" y="42588"/>
                </a:cubicBezTo>
                <a:cubicBezTo>
                  <a:pt x="69552" y="42633"/>
                  <a:pt x="69336" y="42702"/>
                  <a:pt x="69127" y="42787"/>
                </a:cubicBezTo>
                <a:cubicBezTo>
                  <a:pt x="68511" y="41995"/>
                  <a:pt x="67580" y="41546"/>
                  <a:pt x="66579" y="41546"/>
                </a:cubicBezTo>
                <a:lnTo>
                  <a:pt x="66558" y="41546"/>
                </a:lnTo>
                <a:cubicBezTo>
                  <a:pt x="65582" y="41550"/>
                  <a:pt x="64672" y="41991"/>
                  <a:pt x="64056" y="42750"/>
                </a:cubicBezTo>
                <a:lnTo>
                  <a:pt x="64056" y="42750"/>
                </a:lnTo>
                <a:cubicBezTo>
                  <a:pt x="63845" y="42672"/>
                  <a:pt x="63625" y="42608"/>
                  <a:pt x="63397" y="42563"/>
                </a:cubicBezTo>
                <a:cubicBezTo>
                  <a:pt x="63945" y="41787"/>
                  <a:pt x="64749" y="41244"/>
                  <a:pt x="65651" y="41019"/>
                </a:cubicBezTo>
                <a:lnTo>
                  <a:pt x="65664" y="41019"/>
                </a:lnTo>
                <a:cubicBezTo>
                  <a:pt x="65954" y="40946"/>
                  <a:pt x="66252" y="40908"/>
                  <a:pt x="66554" y="40908"/>
                </a:cubicBezTo>
                <a:close/>
                <a:moveTo>
                  <a:pt x="82405" y="40908"/>
                </a:moveTo>
                <a:cubicBezTo>
                  <a:pt x="83684" y="40908"/>
                  <a:pt x="84877" y="41534"/>
                  <a:pt x="85603" y="42588"/>
                </a:cubicBezTo>
                <a:cubicBezTo>
                  <a:pt x="85382" y="42633"/>
                  <a:pt x="85167" y="42702"/>
                  <a:pt x="84958" y="42787"/>
                </a:cubicBezTo>
                <a:cubicBezTo>
                  <a:pt x="84337" y="41995"/>
                  <a:pt x="83410" y="41546"/>
                  <a:pt x="82409" y="41546"/>
                </a:cubicBezTo>
                <a:lnTo>
                  <a:pt x="82385" y="41546"/>
                </a:lnTo>
                <a:cubicBezTo>
                  <a:pt x="81413" y="41550"/>
                  <a:pt x="80499" y="41991"/>
                  <a:pt x="79886" y="42750"/>
                </a:cubicBezTo>
                <a:lnTo>
                  <a:pt x="79886" y="42750"/>
                </a:lnTo>
                <a:cubicBezTo>
                  <a:pt x="79670" y="42672"/>
                  <a:pt x="79451" y="42608"/>
                  <a:pt x="79227" y="42563"/>
                </a:cubicBezTo>
                <a:cubicBezTo>
                  <a:pt x="79771" y="41787"/>
                  <a:pt x="80575" y="41244"/>
                  <a:pt x="81482" y="41019"/>
                </a:cubicBezTo>
                <a:lnTo>
                  <a:pt x="81491" y="41019"/>
                </a:lnTo>
                <a:cubicBezTo>
                  <a:pt x="81780" y="40946"/>
                  <a:pt x="82079" y="40908"/>
                  <a:pt x="82381" y="40908"/>
                </a:cubicBezTo>
                <a:close/>
                <a:moveTo>
                  <a:pt x="11177" y="41615"/>
                </a:moveTo>
                <a:cubicBezTo>
                  <a:pt x="12143" y="41615"/>
                  <a:pt x="13045" y="42044"/>
                  <a:pt x="13651" y="42795"/>
                </a:cubicBezTo>
                <a:cubicBezTo>
                  <a:pt x="13443" y="42882"/>
                  <a:pt x="13243" y="42987"/>
                  <a:pt x="13055" y="43110"/>
                </a:cubicBezTo>
                <a:cubicBezTo>
                  <a:pt x="12575" y="42578"/>
                  <a:pt x="11899" y="42273"/>
                  <a:pt x="11181" y="42273"/>
                </a:cubicBezTo>
                <a:cubicBezTo>
                  <a:pt x="11177" y="42273"/>
                  <a:pt x="11172" y="42273"/>
                  <a:pt x="11168" y="42273"/>
                </a:cubicBezTo>
                <a:cubicBezTo>
                  <a:pt x="10481" y="42277"/>
                  <a:pt x="9824" y="42567"/>
                  <a:pt x="9354" y="43065"/>
                </a:cubicBezTo>
                <a:cubicBezTo>
                  <a:pt x="9158" y="42947"/>
                  <a:pt x="8954" y="42849"/>
                  <a:pt x="8742" y="42763"/>
                </a:cubicBezTo>
                <a:cubicBezTo>
                  <a:pt x="9341" y="42041"/>
                  <a:pt x="10224" y="41624"/>
                  <a:pt x="11164" y="41615"/>
                </a:cubicBezTo>
                <a:cubicBezTo>
                  <a:pt x="11168" y="41615"/>
                  <a:pt x="11173" y="41615"/>
                  <a:pt x="11177" y="41615"/>
                </a:cubicBezTo>
                <a:close/>
                <a:moveTo>
                  <a:pt x="27008" y="41615"/>
                </a:moveTo>
                <a:cubicBezTo>
                  <a:pt x="27974" y="41615"/>
                  <a:pt x="28871" y="42044"/>
                  <a:pt x="29481" y="42795"/>
                </a:cubicBezTo>
                <a:cubicBezTo>
                  <a:pt x="29273" y="42882"/>
                  <a:pt x="29073" y="42987"/>
                  <a:pt x="28881" y="43110"/>
                </a:cubicBezTo>
                <a:cubicBezTo>
                  <a:pt x="28403" y="42580"/>
                  <a:pt x="27726" y="42273"/>
                  <a:pt x="27010" y="42273"/>
                </a:cubicBezTo>
                <a:lnTo>
                  <a:pt x="26998" y="42273"/>
                </a:lnTo>
                <a:cubicBezTo>
                  <a:pt x="26312" y="42277"/>
                  <a:pt x="25650" y="42567"/>
                  <a:pt x="25181" y="43065"/>
                </a:cubicBezTo>
                <a:cubicBezTo>
                  <a:pt x="24989" y="42947"/>
                  <a:pt x="24785" y="42849"/>
                  <a:pt x="24572" y="42763"/>
                </a:cubicBezTo>
                <a:cubicBezTo>
                  <a:pt x="25172" y="42041"/>
                  <a:pt x="26050" y="41624"/>
                  <a:pt x="26994" y="41615"/>
                </a:cubicBezTo>
                <a:cubicBezTo>
                  <a:pt x="26999" y="41615"/>
                  <a:pt x="27003" y="41615"/>
                  <a:pt x="27008" y="41615"/>
                </a:cubicBezTo>
                <a:close/>
                <a:moveTo>
                  <a:pt x="42834" y="41615"/>
                </a:moveTo>
                <a:cubicBezTo>
                  <a:pt x="43805" y="41615"/>
                  <a:pt x="44702" y="42044"/>
                  <a:pt x="45308" y="42795"/>
                </a:cubicBezTo>
                <a:cubicBezTo>
                  <a:pt x="45100" y="42882"/>
                  <a:pt x="44899" y="42987"/>
                  <a:pt x="44712" y="43110"/>
                </a:cubicBezTo>
                <a:cubicBezTo>
                  <a:pt x="44233" y="42578"/>
                  <a:pt x="43552" y="42273"/>
                  <a:pt x="42839" y="42273"/>
                </a:cubicBezTo>
                <a:cubicBezTo>
                  <a:pt x="42834" y="42273"/>
                  <a:pt x="42829" y="42273"/>
                  <a:pt x="42825" y="42273"/>
                </a:cubicBezTo>
                <a:cubicBezTo>
                  <a:pt x="42139" y="42277"/>
                  <a:pt x="41481" y="42567"/>
                  <a:pt x="41012" y="43065"/>
                </a:cubicBezTo>
                <a:cubicBezTo>
                  <a:pt x="40815" y="42947"/>
                  <a:pt x="40611" y="42849"/>
                  <a:pt x="40399" y="42763"/>
                </a:cubicBezTo>
                <a:cubicBezTo>
                  <a:pt x="40999" y="42041"/>
                  <a:pt x="41881" y="41624"/>
                  <a:pt x="42821" y="41615"/>
                </a:cubicBezTo>
                <a:cubicBezTo>
                  <a:pt x="42825" y="41615"/>
                  <a:pt x="42830" y="41615"/>
                  <a:pt x="42834" y="41615"/>
                </a:cubicBezTo>
                <a:close/>
                <a:moveTo>
                  <a:pt x="58671" y="41615"/>
                </a:moveTo>
                <a:cubicBezTo>
                  <a:pt x="59636" y="41615"/>
                  <a:pt x="60530" y="42044"/>
                  <a:pt x="61138" y="42795"/>
                </a:cubicBezTo>
                <a:cubicBezTo>
                  <a:pt x="60931" y="42882"/>
                  <a:pt x="60730" y="42987"/>
                  <a:pt x="60539" y="43110"/>
                </a:cubicBezTo>
                <a:cubicBezTo>
                  <a:pt x="60060" y="42580"/>
                  <a:pt x="59387" y="42273"/>
                  <a:pt x="58671" y="42273"/>
                </a:cubicBezTo>
                <a:lnTo>
                  <a:pt x="58656" y="42273"/>
                </a:lnTo>
                <a:cubicBezTo>
                  <a:pt x="57969" y="42277"/>
                  <a:pt x="57308" y="42567"/>
                  <a:pt x="56838" y="43065"/>
                </a:cubicBezTo>
                <a:cubicBezTo>
                  <a:pt x="56646" y="42947"/>
                  <a:pt x="56441" y="42849"/>
                  <a:pt x="56229" y="42763"/>
                </a:cubicBezTo>
                <a:cubicBezTo>
                  <a:pt x="56829" y="42041"/>
                  <a:pt x="57708" y="41624"/>
                  <a:pt x="58652" y="41615"/>
                </a:cubicBezTo>
                <a:close/>
                <a:moveTo>
                  <a:pt x="74491" y="41615"/>
                </a:moveTo>
                <a:cubicBezTo>
                  <a:pt x="75462" y="41615"/>
                  <a:pt x="76359" y="42044"/>
                  <a:pt x="76965" y="42795"/>
                </a:cubicBezTo>
                <a:cubicBezTo>
                  <a:pt x="76756" y="42882"/>
                  <a:pt x="76556" y="42987"/>
                  <a:pt x="76369" y="43110"/>
                </a:cubicBezTo>
                <a:cubicBezTo>
                  <a:pt x="75890" y="42578"/>
                  <a:pt x="75213" y="42273"/>
                  <a:pt x="74496" y="42273"/>
                </a:cubicBezTo>
                <a:cubicBezTo>
                  <a:pt x="74491" y="42273"/>
                  <a:pt x="74487" y="42273"/>
                  <a:pt x="74482" y="42273"/>
                </a:cubicBezTo>
                <a:cubicBezTo>
                  <a:pt x="73796" y="42277"/>
                  <a:pt x="73138" y="42567"/>
                  <a:pt x="72669" y="43065"/>
                </a:cubicBezTo>
                <a:cubicBezTo>
                  <a:pt x="72473" y="42947"/>
                  <a:pt x="72268" y="42849"/>
                  <a:pt x="72056" y="42763"/>
                </a:cubicBezTo>
                <a:cubicBezTo>
                  <a:pt x="72656" y="42041"/>
                  <a:pt x="73538" y="41624"/>
                  <a:pt x="74477" y="41615"/>
                </a:cubicBezTo>
                <a:cubicBezTo>
                  <a:pt x="74482" y="41615"/>
                  <a:pt x="74486" y="41615"/>
                  <a:pt x="74491" y="41615"/>
                </a:cubicBezTo>
                <a:close/>
                <a:moveTo>
                  <a:pt x="90329" y="41615"/>
                </a:moveTo>
                <a:cubicBezTo>
                  <a:pt x="91293" y="41615"/>
                  <a:pt x="92187" y="42044"/>
                  <a:pt x="92796" y="42795"/>
                </a:cubicBezTo>
                <a:cubicBezTo>
                  <a:pt x="92587" y="42882"/>
                  <a:pt x="92387" y="42987"/>
                  <a:pt x="92195" y="43110"/>
                </a:cubicBezTo>
                <a:cubicBezTo>
                  <a:pt x="91718" y="42580"/>
                  <a:pt x="91043" y="42273"/>
                  <a:pt x="90329" y="42273"/>
                </a:cubicBezTo>
                <a:lnTo>
                  <a:pt x="90313" y="42273"/>
                </a:lnTo>
                <a:cubicBezTo>
                  <a:pt x="89627" y="42277"/>
                  <a:pt x="88965" y="42567"/>
                  <a:pt x="88499" y="43065"/>
                </a:cubicBezTo>
                <a:cubicBezTo>
                  <a:pt x="88303" y="42947"/>
                  <a:pt x="88099" y="42849"/>
                  <a:pt x="87887" y="42763"/>
                </a:cubicBezTo>
                <a:cubicBezTo>
                  <a:pt x="88487" y="42041"/>
                  <a:pt x="89365" y="41624"/>
                  <a:pt x="90308" y="41615"/>
                </a:cubicBezTo>
                <a:close/>
                <a:moveTo>
                  <a:pt x="19095" y="41615"/>
                </a:moveTo>
                <a:cubicBezTo>
                  <a:pt x="20067" y="41615"/>
                  <a:pt x="20970" y="42052"/>
                  <a:pt x="21575" y="42816"/>
                </a:cubicBezTo>
                <a:cubicBezTo>
                  <a:pt x="21370" y="42902"/>
                  <a:pt x="21170" y="43008"/>
                  <a:pt x="20982" y="43131"/>
                </a:cubicBezTo>
                <a:cubicBezTo>
                  <a:pt x="20503" y="42587"/>
                  <a:pt x="19814" y="42273"/>
                  <a:pt x="19092" y="42273"/>
                </a:cubicBezTo>
                <a:cubicBezTo>
                  <a:pt x="19088" y="42273"/>
                  <a:pt x="19083" y="42273"/>
                  <a:pt x="19079" y="42273"/>
                </a:cubicBezTo>
                <a:cubicBezTo>
                  <a:pt x="18384" y="42281"/>
                  <a:pt x="17715" y="42575"/>
                  <a:pt x="17245" y="43085"/>
                </a:cubicBezTo>
                <a:cubicBezTo>
                  <a:pt x="17053" y="42967"/>
                  <a:pt x="16849" y="42861"/>
                  <a:pt x="16640" y="42780"/>
                </a:cubicBezTo>
                <a:cubicBezTo>
                  <a:pt x="17012" y="42322"/>
                  <a:pt x="17498" y="41987"/>
                  <a:pt x="18037" y="41796"/>
                </a:cubicBezTo>
                <a:cubicBezTo>
                  <a:pt x="18364" y="41681"/>
                  <a:pt x="18715" y="41619"/>
                  <a:pt x="19075" y="41615"/>
                </a:cubicBezTo>
                <a:close/>
                <a:moveTo>
                  <a:pt x="34921" y="41615"/>
                </a:moveTo>
                <a:cubicBezTo>
                  <a:pt x="35898" y="41615"/>
                  <a:pt x="36797" y="42052"/>
                  <a:pt x="37405" y="42816"/>
                </a:cubicBezTo>
                <a:cubicBezTo>
                  <a:pt x="37196" y="42902"/>
                  <a:pt x="37000" y="43008"/>
                  <a:pt x="36812" y="43131"/>
                </a:cubicBezTo>
                <a:cubicBezTo>
                  <a:pt x="36335" y="42588"/>
                  <a:pt x="35649" y="42273"/>
                  <a:pt x="34921" y="42273"/>
                </a:cubicBezTo>
                <a:lnTo>
                  <a:pt x="34906" y="42273"/>
                </a:lnTo>
                <a:cubicBezTo>
                  <a:pt x="34472" y="42277"/>
                  <a:pt x="34048" y="42395"/>
                  <a:pt x="33676" y="42608"/>
                </a:cubicBezTo>
                <a:cubicBezTo>
                  <a:pt x="33451" y="42735"/>
                  <a:pt x="33251" y="42893"/>
                  <a:pt x="33072" y="43085"/>
                </a:cubicBezTo>
                <a:cubicBezTo>
                  <a:pt x="32880" y="42967"/>
                  <a:pt x="32680" y="42861"/>
                  <a:pt x="32467" y="42780"/>
                </a:cubicBezTo>
                <a:cubicBezTo>
                  <a:pt x="33068" y="42044"/>
                  <a:pt x="33954" y="41624"/>
                  <a:pt x="34901" y="41615"/>
                </a:cubicBezTo>
                <a:close/>
                <a:moveTo>
                  <a:pt x="50752" y="41615"/>
                </a:moveTo>
                <a:cubicBezTo>
                  <a:pt x="51724" y="41615"/>
                  <a:pt x="52627" y="42052"/>
                  <a:pt x="53231" y="42816"/>
                </a:cubicBezTo>
                <a:cubicBezTo>
                  <a:pt x="53027" y="42902"/>
                  <a:pt x="52827" y="43008"/>
                  <a:pt x="52639" y="43131"/>
                </a:cubicBezTo>
                <a:cubicBezTo>
                  <a:pt x="52162" y="42588"/>
                  <a:pt x="51475" y="42273"/>
                  <a:pt x="50748" y="42273"/>
                </a:cubicBezTo>
                <a:lnTo>
                  <a:pt x="50736" y="42273"/>
                </a:lnTo>
                <a:cubicBezTo>
                  <a:pt x="50041" y="42281"/>
                  <a:pt x="49372" y="42575"/>
                  <a:pt x="48902" y="43085"/>
                </a:cubicBezTo>
                <a:cubicBezTo>
                  <a:pt x="48710" y="42967"/>
                  <a:pt x="48506" y="42861"/>
                  <a:pt x="48298" y="42780"/>
                </a:cubicBezTo>
                <a:cubicBezTo>
                  <a:pt x="48898" y="42044"/>
                  <a:pt x="49785" y="41624"/>
                  <a:pt x="50731" y="41615"/>
                </a:cubicBezTo>
                <a:close/>
                <a:moveTo>
                  <a:pt x="66579" y="41615"/>
                </a:moveTo>
                <a:cubicBezTo>
                  <a:pt x="67555" y="41615"/>
                  <a:pt x="68454" y="42052"/>
                  <a:pt x="69062" y="42816"/>
                </a:cubicBezTo>
                <a:cubicBezTo>
                  <a:pt x="68854" y="42902"/>
                  <a:pt x="68658" y="43008"/>
                  <a:pt x="68470" y="43131"/>
                </a:cubicBezTo>
                <a:cubicBezTo>
                  <a:pt x="67991" y="42587"/>
                  <a:pt x="67302" y="42273"/>
                  <a:pt x="66576" y="42273"/>
                </a:cubicBezTo>
                <a:cubicBezTo>
                  <a:pt x="66571" y="42273"/>
                  <a:pt x="66567" y="42273"/>
                  <a:pt x="66562" y="42273"/>
                </a:cubicBezTo>
                <a:cubicBezTo>
                  <a:pt x="65868" y="42281"/>
                  <a:pt x="65202" y="42575"/>
                  <a:pt x="64729" y="43085"/>
                </a:cubicBezTo>
                <a:cubicBezTo>
                  <a:pt x="64537" y="42967"/>
                  <a:pt x="64337" y="42861"/>
                  <a:pt x="64124" y="42780"/>
                </a:cubicBezTo>
                <a:cubicBezTo>
                  <a:pt x="64724" y="42044"/>
                  <a:pt x="65611" y="41624"/>
                  <a:pt x="66558" y="41615"/>
                </a:cubicBezTo>
                <a:close/>
                <a:moveTo>
                  <a:pt x="82409" y="41615"/>
                </a:moveTo>
                <a:cubicBezTo>
                  <a:pt x="83382" y="41615"/>
                  <a:pt x="84284" y="42052"/>
                  <a:pt x="84888" y="42816"/>
                </a:cubicBezTo>
                <a:cubicBezTo>
                  <a:pt x="84684" y="42902"/>
                  <a:pt x="84484" y="43008"/>
                  <a:pt x="84296" y="43131"/>
                </a:cubicBezTo>
                <a:cubicBezTo>
                  <a:pt x="83819" y="42588"/>
                  <a:pt x="83133" y="42273"/>
                  <a:pt x="82405" y="42273"/>
                </a:cubicBezTo>
                <a:lnTo>
                  <a:pt x="82393" y="42273"/>
                </a:lnTo>
                <a:cubicBezTo>
                  <a:pt x="81699" y="42281"/>
                  <a:pt x="81029" y="42575"/>
                  <a:pt x="80560" y="43085"/>
                </a:cubicBezTo>
                <a:cubicBezTo>
                  <a:pt x="80367" y="42967"/>
                  <a:pt x="80163" y="42861"/>
                  <a:pt x="79955" y="42780"/>
                </a:cubicBezTo>
                <a:cubicBezTo>
                  <a:pt x="80555" y="42044"/>
                  <a:pt x="81442" y="41624"/>
                  <a:pt x="82389" y="41615"/>
                </a:cubicBezTo>
                <a:close/>
                <a:moveTo>
                  <a:pt x="11184" y="42346"/>
                </a:moveTo>
                <a:cubicBezTo>
                  <a:pt x="11874" y="42346"/>
                  <a:pt x="12527" y="42637"/>
                  <a:pt x="12993" y="43147"/>
                </a:cubicBezTo>
                <a:cubicBezTo>
                  <a:pt x="12821" y="43261"/>
                  <a:pt x="12655" y="43388"/>
                  <a:pt x="12503" y="43527"/>
                </a:cubicBezTo>
                <a:cubicBezTo>
                  <a:pt x="12160" y="43168"/>
                  <a:pt x="11682" y="42963"/>
                  <a:pt x="11184" y="42963"/>
                </a:cubicBezTo>
                <a:lnTo>
                  <a:pt x="11172" y="42963"/>
                </a:lnTo>
                <a:cubicBezTo>
                  <a:pt x="10698" y="42967"/>
                  <a:pt x="10253" y="43147"/>
                  <a:pt x="9914" y="43478"/>
                </a:cubicBezTo>
                <a:cubicBezTo>
                  <a:pt x="9758" y="43339"/>
                  <a:pt x="9591" y="43217"/>
                  <a:pt x="9415" y="43102"/>
                </a:cubicBezTo>
                <a:cubicBezTo>
                  <a:pt x="9869" y="42624"/>
                  <a:pt x="10506" y="42350"/>
                  <a:pt x="11168" y="42346"/>
                </a:cubicBezTo>
                <a:close/>
                <a:moveTo>
                  <a:pt x="27010" y="42346"/>
                </a:moveTo>
                <a:cubicBezTo>
                  <a:pt x="27705" y="42346"/>
                  <a:pt x="28358" y="42637"/>
                  <a:pt x="28819" y="43147"/>
                </a:cubicBezTo>
                <a:cubicBezTo>
                  <a:pt x="28648" y="43261"/>
                  <a:pt x="28485" y="43388"/>
                  <a:pt x="28329" y="43527"/>
                </a:cubicBezTo>
                <a:cubicBezTo>
                  <a:pt x="27986" y="43168"/>
                  <a:pt x="27509" y="42963"/>
                  <a:pt x="27010" y="42963"/>
                </a:cubicBezTo>
                <a:lnTo>
                  <a:pt x="27002" y="42963"/>
                </a:lnTo>
                <a:cubicBezTo>
                  <a:pt x="26529" y="42967"/>
                  <a:pt x="26084" y="43147"/>
                  <a:pt x="25745" y="43478"/>
                </a:cubicBezTo>
                <a:cubicBezTo>
                  <a:pt x="25585" y="43339"/>
                  <a:pt x="25417" y="43217"/>
                  <a:pt x="25242" y="43102"/>
                </a:cubicBezTo>
                <a:cubicBezTo>
                  <a:pt x="25699" y="42624"/>
                  <a:pt x="26337" y="42350"/>
                  <a:pt x="26998" y="42346"/>
                </a:cubicBezTo>
                <a:close/>
                <a:moveTo>
                  <a:pt x="42841" y="42346"/>
                </a:moveTo>
                <a:cubicBezTo>
                  <a:pt x="43532" y="42346"/>
                  <a:pt x="44185" y="42637"/>
                  <a:pt x="44650" y="43147"/>
                </a:cubicBezTo>
                <a:cubicBezTo>
                  <a:pt x="44479" y="43261"/>
                  <a:pt x="44311" y="43388"/>
                  <a:pt x="44160" y="43527"/>
                </a:cubicBezTo>
                <a:cubicBezTo>
                  <a:pt x="43817" y="43168"/>
                  <a:pt x="43340" y="42963"/>
                  <a:pt x="42841" y="42963"/>
                </a:cubicBezTo>
                <a:lnTo>
                  <a:pt x="42829" y="42963"/>
                </a:lnTo>
                <a:cubicBezTo>
                  <a:pt x="42355" y="42967"/>
                  <a:pt x="41909" y="43147"/>
                  <a:pt x="41571" y="43478"/>
                </a:cubicBezTo>
                <a:cubicBezTo>
                  <a:pt x="41415" y="43339"/>
                  <a:pt x="41248" y="43217"/>
                  <a:pt x="41072" y="43102"/>
                </a:cubicBezTo>
                <a:cubicBezTo>
                  <a:pt x="41526" y="42624"/>
                  <a:pt x="42163" y="42350"/>
                  <a:pt x="42825" y="42346"/>
                </a:cubicBezTo>
                <a:close/>
                <a:moveTo>
                  <a:pt x="58671" y="42346"/>
                </a:moveTo>
                <a:cubicBezTo>
                  <a:pt x="59362" y="42346"/>
                  <a:pt x="60015" y="42637"/>
                  <a:pt x="60477" y="43147"/>
                </a:cubicBezTo>
                <a:cubicBezTo>
                  <a:pt x="60305" y="43261"/>
                  <a:pt x="60142" y="43388"/>
                  <a:pt x="59987" y="43527"/>
                </a:cubicBezTo>
                <a:cubicBezTo>
                  <a:pt x="59644" y="43168"/>
                  <a:pt x="59166" y="42963"/>
                  <a:pt x="58667" y="42963"/>
                </a:cubicBezTo>
                <a:lnTo>
                  <a:pt x="58659" y="42963"/>
                </a:lnTo>
                <a:cubicBezTo>
                  <a:pt x="58186" y="42967"/>
                  <a:pt x="57740" y="43147"/>
                  <a:pt x="57402" y="43478"/>
                </a:cubicBezTo>
                <a:cubicBezTo>
                  <a:pt x="57242" y="43339"/>
                  <a:pt x="57074" y="43217"/>
                  <a:pt x="56899" y="43102"/>
                </a:cubicBezTo>
                <a:cubicBezTo>
                  <a:pt x="57357" y="42624"/>
                  <a:pt x="57994" y="42350"/>
                  <a:pt x="58656" y="42346"/>
                </a:cubicBezTo>
                <a:close/>
                <a:moveTo>
                  <a:pt x="74498" y="42346"/>
                </a:moveTo>
                <a:cubicBezTo>
                  <a:pt x="75188" y="42346"/>
                  <a:pt x="75842" y="42637"/>
                  <a:pt x="76307" y="43147"/>
                </a:cubicBezTo>
                <a:cubicBezTo>
                  <a:pt x="76136" y="43261"/>
                  <a:pt x="75972" y="43388"/>
                  <a:pt x="75817" y="43527"/>
                </a:cubicBezTo>
                <a:cubicBezTo>
                  <a:pt x="75474" y="43168"/>
                  <a:pt x="74997" y="42963"/>
                  <a:pt x="74498" y="42963"/>
                </a:cubicBezTo>
                <a:lnTo>
                  <a:pt x="74486" y="42963"/>
                </a:lnTo>
                <a:cubicBezTo>
                  <a:pt x="74012" y="42967"/>
                  <a:pt x="73567" y="43147"/>
                  <a:pt x="73228" y="43478"/>
                </a:cubicBezTo>
                <a:cubicBezTo>
                  <a:pt x="73073" y="43339"/>
                  <a:pt x="72905" y="43217"/>
                  <a:pt x="72730" y="43102"/>
                </a:cubicBezTo>
                <a:cubicBezTo>
                  <a:pt x="73183" y="42624"/>
                  <a:pt x="73821" y="42350"/>
                  <a:pt x="74482" y="42346"/>
                </a:cubicBezTo>
                <a:close/>
                <a:moveTo>
                  <a:pt x="90329" y="42346"/>
                </a:moveTo>
                <a:cubicBezTo>
                  <a:pt x="91019" y="42346"/>
                  <a:pt x="91672" y="42637"/>
                  <a:pt x="92134" y="43147"/>
                </a:cubicBezTo>
                <a:cubicBezTo>
                  <a:pt x="91963" y="43261"/>
                  <a:pt x="91799" y="43388"/>
                  <a:pt x="91644" y="43527"/>
                </a:cubicBezTo>
                <a:cubicBezTo>
                  <a:pt x="91301" y="43168"/>
                  <a:pt x="90823" y="42963"/>
                  <a:pt x="90329" y="42963"/>
                </a:cubicBezTo>
                <a:lnTo>
                  <a:pt x="90317" y="42963"/>
                </a:lnTo>
                <a:cubicBezTo>
                  <a:pt x="89842" y="42967"/>
                  <a:pt x="89397" y="43147"/>
                  <a:pt x="89058" y="43478"/>
                </a:cubicBezTo>
                <a:cubicBezTo>
                  <a:pt x="88899" y="43339"/>
                  <a:pt x="88732" y="43217"/>
                  <a:pt x="88556" y="43102"/>
                </a:cubicBezTo>
                <a:cubicBezTo>
                  <a:pt x="89014" y="42624"/>
                  <a:pt x="89651" y="42350"/>
                  <a:pt x="90313" y="42346"/>
                </a:cubicBezTo>
                <a:close/>
                <a:moveTo>
                  <a:pt x="11184" y="43033"/>
                </a:moveTo>
                <a:cubicBezTo>
                  <a:pt x="11662" y="43033"/>
                  <a:pt x="12119" y="43229"/>
                  <a:pt x="12450" y="43576"/>
                </a:cubicBezTo>
                <a:cubicBezTo>
                  <a:pt x="12323" y="43698"/>
                  <a:pt x="12201" y="43829"/>
                  <a:pt x="12086" y="43968"/>
                </a:cubicBezTo>
                <a:cubicBezTo>
                  <a:pt x="11858" y="43711"/>
                  <a:pt x="11531" y="43568"/>
                  <a:pt x="11184" y="43568"/>
                </a:cubicBezTo>
                <a:lnTo>
                  <a:pt x="11175" y="43568"/>
                </a:lnTo>
                <a:cubicBezTo>
                  <a:pt x="10857" y="43568"/>
                  <a:pt x="10563" y="43690"/>
                  <a:pt x="10334" y="43907"/>
                </a:cubicBezTo>
                <a:cubicBezTo>
                  <a:pt x="10220" y="43772"/>
                  <a:pt x="10097" y="43645"/>
                  <a:pt x="9967" y="43523"/>
                </a:cubicBezTo>
                <a:cubicBezTo>
                  <a:pt x="10293" y="43212"/>
                  <a:pt x="10719" y="43036"/>
                  <a:pt x="11172" y="43033"/>
                </a:cubicBezTo>
                <a:close/>
                <a:moveTo>
                  <a:pt x="27010" y="43033"/>
                </a:moveTo>
                <a:cubicBezTo>
                  <a:pt x="27488" y="43033"/>
                  <a:pt x="27950" y="43229"/>
                  <a:pt x="28280" y="43576"/>
                </a:cubicBezTo>
                <a:cubicBezTo>
                  <a:pt x="28150" y="43698"/>
                  <a:pt x="28027" y="43829"/>
                  <a:pt x="27917" y="43968"/>
                </a:cubicBezTo>
                <a:cubicBezTo>
                  <a:pt x="27684" y="43711"/>
                  <a:pt x="27358" y="43568"/>
                  <a:pt x="27010" y="43568"/>
                </a:cubicBezTo>
                <a:lnTo>
                  <a:pt x="27006" y="43568"/>
                </a:lnTo>
                <a:cubicBezTo>
                  <a:pt x="26688" y="43568"/>
                  <a:pt x="26390" y="43690"/>
                  <a:pt x="26165" y="43907"/>
                </a:cubicBezTo>
                <a:cubicBezTo>
                  <a:pt x="26050" y="43772"/>
                  <a:pt x="25928" y="43645"/>
                  <a:pt x="25797" y="43523"/>
                </a:cubicBezTo>
                <a:cubicBezTo>
                  <a:pt x="26120" y="43212"/>
                  <a:pt x="26549" y="43036"/>
                  <a:pt x="27002" y="43033"/>
                </a:cubicBezTo>
                <a:close/>
                <a:moveTo>
                  <a:pt x="42841" y="43033"/>
                </a:moveTo>
                <a:cubicBezTo>
                  <a:pt x="43319" y="43033"/>
                  <a:pt x="43777" y="43229"/>
                  <a:pt x="44107" y="43576"/>
                </a:cubicBezTo>
                <a:cubicBezTo>
                  <a:pt x="43981" y="43698"/>
                  <a:pt x="43858" y="43829"/>
                  <a:pt x="43743" y="43968"/>
                </a:cubicBezTo>
                <a:cubicBezTo>
                  <a:pt x="43515" y="43711"/>
                  <a:pt x="43189" y="43568"/>
                  <a:pt x="42841" y="43568"/>
                </a:cubicBezTo>
                <a:lnTo>
                  <a:pt x="42833" y="43568"/>
                </a:lnTo>
                <a:cubicBezTo>
                  <a:pt x="42514" y="43568"/>
                  <a:pt x="42220" y="43690"/>
                  <a:pt x="41992" y="43907"/>
                </a:cubicBezTo>
                <a:cubicBezTo>
                  <a:pt x="41877" y="43772"/>
                  <a:pt x="41755" y="43645"/>
                  <a:pt x="41624" y="43523"/>
                </a:cubicBezTo>
                <a:cubicBezTo>
                  <a:pt x="41951" y="43212"/>
                  <a:pt x="42375" y="43036"/>
                  <a:pt x="42829" y="43033"/>
                </a:cubicBezTo>
                <a:close/>
                <a:moveTo>
                  <a:pt x="58667" y="43033"/>
                </a:moveTo>
                <a:cubicBezTo>
                  <a:pt x="59150" y="43033"/>
                  <a:pt x="59607" y="43229"/>
                  <a:pt x="59938" y="43576"/>
                </a:cubicBezTo>
                <a:cubicBezTo>
                  <a:pt x="59807" y="43698"/>
                  <a:pt x="59685" y="43829"/>
                  <a:pt x="59574" y="43968"/>
                </a:cubicBezTo>
                <a:cubicBezTo>
                  <a:pt x="59342" y="43711"/>
                  <a:pt x="59014" y="43568"/>
                  <a:pt x="58667" y="43568"/>
                </a:cubicBezTo>
                <a:lnTo>
                  <a:pt x="58663" y="43568"/>
                </a:lnTo>
                <a:cubicBezTo>
                  <a:pt x="58345" y="43568"/>
                  <a:pt x="58047" y="43690"/>
                  <a:pt x="57822" y="43907"/>
                </a:cubicBezTo>
                <a:cubicBezTo>
                  <a:pt x="57708" y="43772"/>
                  <a:pt x="57585" y="43645"/>
                  <a:pt x="57455" y="43523"/>
                </a:cubicBezTo>
                <a:cubicBezTo>
                  <a:pt x="57777" y="43212"/>
                  <a:pt x="58206" y="43036"/>
                  <a:pt x="58659" y="43033"/>
                </a:cubicBezTo>
                <a:close/>
                <a:moveTo>
                  <a:pt x="74498" y="43033"/>
                </a:moveTo>
                <a:cubicBezTo>
                  <a:pt x="74976" y="43033"/>
                  <a:pt x="75438" y="43229"/>
                  <a:pt x="75764" y="43576"/>
                </a:cubicBezTo>
                <a:cubicBezTo>
                  <a:pt x="75638" y="43698"/>
                  <a:pt x="75515" y="43829"/>
                  <a:pt x="75401" y="43968"/>
                </a:cubicBezTo>
                <a:cubicBezTo>
                  <a:pt x="75171" y="43714"/>
                  <a:pt x="74846" y="43568"/>
                  <a:pt x="74504" y="43568"/>
                </a:cubicBezTo>
                <a:cubicBezTo>
                  <a:pt x="74499" y="43568"/>
                  <a:pt x="74495" y="43568"/>
                  <a:pt x="74490" y="43568"/>
                </a:cubicBezTo>
                <a:cubicBezTo>
                  <a:pt x="74175" y="43568"/>
                  <a:pt x="73877" y="43690"/>
                  <a:pt x="73649" y="43907"/>
                </a:cubicBezTo>
                <a:cubicBezTo>
                  <a:pt x="73534" y="43772"/>
                  <a:pt x="73412" y="43645"/>
                  <a:pt x="73281" y="43523"/>
                </a:cubicBezTo>
                <a:cubicBezTo>
                  <a:pt x="73608" y="43212"/>
                  <a:pt x="74032" y="43036"/>
                  <a:pt x="74486" y="43033"/>
                </a:cubicBezTo>
                <a:close/>
                <a:moveTo>
                  <a:pt x="90329" y="43033"/>
                </a:moveTo>
                <a:cubicBezTo>
                  <a:pt x="90807" y="43033"/>
                  <a:pt x="91264" y="43229"/>
                  <a:pt x="91595" y="43576"/>
                </a:cubicBezTo>
                <a:cubicBezTo>
                  <a:pt x="91465" y="43698"/>
                  <a:pt x="91342" y="43829"/>
                  <a:pt x="91231" y="43968"/>
                </a:cubicBezTo>
                <a:cubicBezTo>
                  <a:pt x="90999" y="43711"/>
                  <a:pt x="90672" y="43568"/>
                  <a:pt x="90329" y="43568"/>
                </a:cubicBezTo>
                <a:lnTo>
                  <a:pt x="90321" y="43568"/>
                </a:lnTo>
                <a:cubicBezTo>
                  <a:pt x="90002" y="43568"/>
                  <a:pt x="89704" y="43690"/>
                  <a:pt x="89480" y="43907"/>
                </a:cubicBezTo>
                <a:cubicBezTo>
                  <a:pt x="89365" y="43772"/>
                  <a:pt x="89242" y="43645"/>
                  <a:pt x="89112" y="43523"/>
                </a:cubicBezTo>
                <a:cubicBezTo>
                  <a:pt x="89435" y="43212"/>
                  <a:pt x="89863" y="43036"/>
                  <a:pt x="90317" y="43033"/>
                </a:cubicBezTo>
                <a:close/>
                <a:moveTo>
                  <a:pt x="11184" y="43637"/>
                </a:moveTo>
                <a:cubicBezTo>
                  <a:pt x="11515" y="43637"/>
                  <a:pt x="11825" y="43776"/>
                  <a:pt x="12046" y="44021"/>
                </a:cubicBezTo>
                <a:cubicBezTo>
                  <a:pt x="11797" y="44344"/>
                  <a:pt x="11592" y="44703"/>
                  <a:pt x="11449" y="45095"/>
                </a:cubicBezTo>
                <a:cubicBezTo>
                  <a:pt x="11360" y="45091"/>
                  <a:pt x="11270" y="45087"/>
                  <a:pt x="11179" y="45087"/>
                </a:cubicBezTo>
                <a:lnTo>
                  <a:pt x="11155" y="45087"/>
                </a:lnTo>
                <a:cubicBezTo>
                  <a:pt x="11106" y="45087"/>
                  <a:pt x="11062" y="45087"/>
                  <a:pt x="11017" y="45091"/>
                </a:cubicBezTo>
                <a:cubicBezTo>
                  <a:pt x="10866" y="44674"/>
                  <a:pt x="10649" y="44295"/>
                  <a:pt x="10380" y="43964"/>
                </a:cubicBezTo>
                <a:cubicBezTo>
                  <a:pt x="10596" y="43756"/>
                  <a:pt x="10877" y="43637"/>
                  <a:pt x="11175" y="43637"/>
                </a:cubicBezTo>
                <a:close/>
                <a:moveTo>
                  <a:pt x="27010" y="43637"/>
                </a:moveTo>
                <a:cubicBezTo>
                  <a:pt x="27341" y="43637"/>
                  <a:pt x="27652" y="43776"/>
                  <a:pt x="27873" y="44021"/>
                </a:cubicBezTo>
                <a:cubicBezTo>
                  <a:pt x="27623" y="44344"/>
                  <a:pt x="27423" y="44703"/>
                  <a:pt x="27280" y="45095"/>
                </a:cubicBezTo>
                <a:cubicBezTo>
                  <a:pt x="27190" y="45091"/>
                  <a:pt x="27096" y="45087"/>
                  <a:pt x="27006" y="45087"/>
                </a:cubicBezTo>
                <a:lnTo>
                  <a:pt x="26982" y="45087"/>
                </a:lnTo>
                <a:cubicBezTo>
                  <a:pt x="26936" y="45087"/>
                  <a:pt x="26892" y="45087"/>
                  <a:pt x="26847" y="45091"/>
                </a:cubicBezTo>
                <a:cubicBezTo>
                  <a:pt x="26696" y="44674"/>
                  <a:pt x="26480" y="44295"/>
                  <a:pt x="26210" y="43964"/>
                </a:cubicBezTo>
                <a:cubicBezTo>
                  <a:pt x="26422" y="43756"/>
                  <a:pt x="26704" y="43637"/>
                  <a:pt x="27006" y="43637"/>
                </a:cubicBezTo>
                <a:close/>
                <a:moveTo>
                  <a:pt x="42841" y="43637"/>
                </a:moveTo>
                <a:cubicBezTo>
                  <a:pt x="43172" y="43637"/>
                  <a:pt x="43483" y="43776"/>
                  <a:pt x="43703" y="44021"/>
                </a:cubicBezTo>
                <a:cubicBezTo>
                  <a:pt x="43453" y="44344"/>
                  <a:pt x="43249" y="44703"/>
                  <a:pt x="43106" y="45095"/>
                </a:cubicBezTo>
                <a:cubicBezTo>
                  <a:pt x="43017" y="45091"/>
                  <a:pt x="42927" y="45087"/>
                  <a:pt x="42837" y="45087"/>
                </a:cubicBezTo>
                <a:lnTo>
                  <a:pt x="42812" y="45087"/>
                </a:lnTo>
                <a:cubicBezTo>
                  <a:pt x="42763" y="45087"/>
                  <a:pt x="42718" y="45087"/>
                  <a:pt x="42674" y="45091"/>
                </a:cubicBezTo>
                <a:cubicBezTo>
                  <a:pt x="42522" y="44674"/>
                  <a:pt x="42306" y="44295"/>
                  <a:pt x="42037" y="43964"/>
                </a:cubicBezTo>
                <a:cubicBezTo>
                  <a:pt x="42252" y="43756"/>
                  <a:pt x="42535" y="43637"/>
                  <a:pt x="42833" y="43637"/>
                </a:cubicBezTo>
                <a:close/>
                <a:moveTo>
                  <a:pt x="58667" y="43637"/>
                </a:moveTo>
                <a:cubicBezTo>
                  <a:pt x="58999" y="43637"/>
                  <a:pt x="59313" y="43776"/>
                  <a:pt x="59529" y="44021"/>
                </a:cubicBezTo>
                <a:cubicBezTo>
                  <a:pt x="59280" y="44344"/>
                  <a:pt x="59080" y="44703"/>
                  <a:pt x="58937" y="45095"/>
                </a:cubicBezTo>
                <a:cubicBezTo>
                  <a:pt x="58848" y="45091"/>
                  <a:pt x="58757" y="45087"/>
                  <a:pt x="58663" y="45087"/>
                </a:cubicBezTo>
                <a:lnTo>
                  <a:pt x="58639" y="45087"/>
                </a:lnTo>
                <a:cubicBezTo>
                  <a:pt x="58594" y="45087"/>
                  <a:pt x="58549" y="45087"/>
                  <a:pt x="58505" y="45091"/>
                </a:cubicBezTo>
                <a:cubicBezTo>
                  <a:pt x="58353" y="44674"/>
                  <a:pt x="58137" y="44295"/>
                  <a:pt x="57867" y="43964"/>
                </a:cubicBezTo>
                <a:cubicBezTo>
                  <a:pt x="58079" y="43756"/>
                  <a:pt x="58361" y="43637"/>
                  <a:pt x="58663" y="43637"/>
                </a:cubicBezTo>
                <a:close/>
                <a:moveTo>
                  <a:pt x="74498" y="43637"/>
                </a:moveTo>
                <a:cubicBezTo>
                  <a:pt x="74829" y="43637"/>
                  <a:pt x="75139" y="43776"/>
                  <a:pt x="75360" y="44021"/>
                </a:cubicBezTo>
                <a:cubicBezTo>
                  <a:pt x="75111" y="44344"/>
                  <a:pt x="74907" y="44703"/>
                  <a:pt x="74764" y="45095"/>
                </a:cubicBezTo>
                <a:cubicBezTo>
                  <a:pt x="74673" y="45091"/>
                  <a:pt x="74584" y="45087"/>
                  <a:pt x="74494" y="45087"/>
                </a:cubicBezTo>
                <a:lnTo>
                  <a:pt x="74469" y="45087"/>
                </a:lnTo>
                <a:cubicBezTo>
                  <a:pt x="74420" y="45087"/>
                  <a:pt x="74375" y="45087"/>
                  <a:pt x="74330" y="45091"/>
                </a:cubicBezTo>
                <a:cubicBezTo>
                  <a:pt x="74179" y="44674"/>
                  <a:pt x="73963" y="44295"/>
                  <a:pt x="73693" y="43964"/>
                </a:cubicBezTo>
                <a:cubicBezTo>
                  <a:pt x="73910" y="43756"/>
                  <a:pt x="74192" y="43637"/>
                  <a:pt x="74490" y="43637"/>
                </a:cubicBezTo>
                <a:close/>
                <a:moveTo>
                  <a:pt x="90329" y="43637"/>
                </a:moveTo>
                <a:cubicBezTo>
                  <a:pt x="90656" y="43637"/>
                  <a:pt x="90970" y="43776"/>
                  <a:pt x="91186" y="44021"/>
                </a:cubicBezTo>
                <a:cubicBezTo>
                  <a:pt x="90937" y="44344"/>
                  <a:pt x="90737" y="44703"/>
                  <a:pt x="90594" y="45095"/>
                </a:cubicBezTo>
                <a:cubicBezTo>
                  <a:pt x="90496" y="45091"/>
                  <a:pt x="90394" y="45087"/>
                  <a:pt x="90296" y="45087"/>
                </a:cubicBezTo>
                <a:cubicBezTo>
                  <a:pt x="90251" y="45087"/>
                  <a:pt x="90206" y="45087"/>
                  <a:pt x="90161" y="45091"/>
                </a:cubicBezTo>
                <a:cubicBezTo>
                  <a:pt x="90010" y="44674"/>
                  <a:pt x="89793" y="44295"/>
                  <a:pt x="89524" y="43964"/>
                </a:cubicBezTo>
                <a:cubicBezTo>
                  <a:pt x="89736" y="43756"/>
                  <a:pt x="90019" y="43637"/>
                  <a:pt x="90321" y="43637"/>
                </a:cubicBezTo>
                <a:close/>
                <a:moveTo>
                  <a:pt x="19091" y="42346"/>
                </a:moveTo>
                <a:cubicBezTo>
                  <a:pt x="19794" y="42346"/>
                  <a:pt x="20459" y="42644"/>
                  <a:pt x="20925" y="43172"/>
                </a:cubicBezTo>
                <a:cubicBezTo>
                  <a:pt x="20246" y="43629"/>
                  <a:pt x="19707" y="44295"/>
                  <a:pt x="19418" y="45099"/>
                </a:cubicBezTo>
                <a:cubicBezTo>
                  <a:pt x="19405" y="45099"/>
                  <a:pt x="19389" y="45099"/>
                  <a:pt x="19373" y="45095"/>
                </a:cubicBezTo>
                <a:lnTo>
                  <a:pt x="19332" y="45095"/>
                </a:lnTo>
                <a:cubicBezTo>
                  <a:pt x="19311" y="45091"/>
                  <a:pt x="19287" y="45091"/>
                  <a:pt x="19262" y="45091"/>
                </a:cubicBezTo>
                <a:cubicBezTo>
                  <a:pt x="19242" y="45091"/>
                  <a:pt x="19226" y="45087"/>
                  <a:pt x="19209" y="45087"/>
                </a:cubicBezTo>
                <a:lnTo>
                  <a:pt x="19075" y="45087"/>
                </a:lnTo>
                <a:cubicBezTo>
                  <a:pt x="19009" y="45087"/>
                  <a:pt x="18944" y="45091"/>
                  <a:pt x="18879" y="45091"/>
                </a:cubicBezTo>
                <a:cubicBezTo>
                  <a:pt x="18727" y="44687"/>
                  <a:pt x="18519" y="44315"/>
                  <a:pt x="18258" y="43984"/>
                </a:cubicBezTo>
                <a:lnTo>
                  <a:pt x="18258" y="43984"/>
                </a:lnTo>
                <a:lnTo>
                  <a:pt x="18262" y="43988"/>
                </a:lnTo>
                <a:cubicBezTo>
                  <a:pt x="18384" y="43862"/>
                  <a:pt x="18531" y="43768"/>
                  <a:pt x="18691" y="43707"/>
                </a:cubicBezTo>
                <a:cubicBezTo>
                  <a:pt x="18708" y="43702"/>
                  <a:pt x="18727" y="43694"/>
                  <a:pt x="18744" y="43690"/>
                </a:cubicBezTo>
                <a:cubicBezTo>
                  <a:pt x="18801" y="43674"/>
                  <a:pt x="18855" y="43658"/>
                  <a:pt x="18911" y="43649"/>
                </a:cubicBezTo>
                <a:cubicBezTo>
                  <a:pt x="18968" y="43641"/>
                  <a:pt x="19026" y="43637"/>
                  <a:pt x="19087" y="43637"/>
                </a:cubicBezTo>
                <a:lnTo>
                  <a:pt x="19091" y="43637"/>
                </a:lnTo>
                <a:cubicBezTo>
                  <a:pt x="19430" y="43637"/>
                  <a:pt x="19752" y="43784"/>
                  <a:pt x="19969" y="44041"/>
                </a:cubicBezTo>
                <a:lnTo>
                  <a:pt x="20026" y="43996"/>
                </a:lnTo>
                <a:cubicBezTo>
                  <a:pt x="19794" y="43723"/>
                  <a:pt x="19451" y="43568"/>
                  <a:pt x="19091" y="43568"/>
                </a:cubicBezTo>
                <a:lnTo>
                  <a:pt x="19087" y="43568"/>
                </a:lnTo>
                <a:cubicBezTo>
                  <a:pt x="18879" y="43568"/>
                  <a:pt x="18678" y="43621"/>
                  <a:pt x="18503" y="43719"/>
                </a:cubicBezTo>
                <a:cubicBezTo>
                  <a:pt x="18397" y="43776"/>
                  <a:pt x="18303" y="43849"/>
                  <a:pt x="18217" y="43935"/>
                </a:cubicBezTo>
                <a:cubicBezTo>
                  <a:pt x="18107" y="43796"/>
                  <a:pt x="17984" y="43670"/>
                  <a:pt x="17854" y="43547"/>
                </a:cubicBezTo>
                <a:cubicBezTo>
                  <a:pt x="17915" y="43486"/>
                  <a:pt x="17976" y="43429"/>
                  <a:pt x="18046" y="43380"/>
                </a:cubicBezTo>
                <a:cubicBezTo>
                  <a:pt x="18344" y="43155"/>
                  <a:pt x="18703" y="43036"/>
                  <a:pt x="19083" y="43033"/>
                </a:cubicBezTo>
                <a:lnTo>
                  <a:pt x="19091" y="43033"/>
                </a:lnTo>
                <a:cubicBezTo>
                  <a:pt x="19581" y="43033"/>
                  <a:pt x="20050" y="43236"/>
                  <a:pt x="20382" y="43600"/>
                </a:cubicBezTo>
                <a:lnTo>
                  <a:pt x="20435" y="43551"/>
                </a:lnTo>
                <a:cubicBezTo>
                  <a:pt x="20088" y="43176"/>
                  <a:pt x="19601" y="42963"/>
                  <a:pt x="19091" y="42963"/>
                </a:cubicBezTo>
                <a:lnTo>
                  <a:pt x="19083" y="42963"/>
                </a:lnTo>
                <a:cubicBezTo>
                  <a:pt x="18687" y="42967"/>
                  <a:pt x="18315" y="43094"/>
                  <a:pt x="18005" y="43323"/>
                </a:cubicBezTo>
                <a:cubicBezTo>
                  <a:pt x="17931" y="43376"/>
                  <a:pt x="17865" y="43437"/>
                  <a:pt x="17801" y="43498"/>
                </a:cubicBezTo>
                <a:cubicBezTo>
                  <a:pt x="17645" y="43359"/>
                  <a:pt x="17482" y="43236"/>
                  <a:pt x="17306" y="43123"/>
                </a:cubicBezTo>
                <a:cubicBezTo>
                  <a:pt x="17764" y="42633"/>
                  <a:pt x="18409" y="42350"/>
                  <a:pt x="19079" y="42346"/>
                </a:cubicBezTo>
                <a:close/>
                <a:moveTo>
                  <a:pt x="34921" y="42346"/>
                </a:moveTo>
                <a:cubicBezTo>
                  <a:pt x="35624" y="42346"/>
                  <a:pt x="36286" y="42644"/>
                  <a:pt x="36751" y="43172"/>
                </a:cubicBezTo>
                <a:cubicBezTo>
                  <a:pt x="36073" y="43629"/>
                  <a:pt x="35538" y="44299"/>
                  <a:pt x="35249" y="45099"/>
                </a:cubicBezTo>
                <a:cubicBezTo>
                  <a:pt x="35142" y="45091"/>
                  <a:pt x="35036" y="45087"/>
                  <a:pt x="34925" y="45087"/>
                </a:cubicBezTo>
                <a:lnTo>
                  <a:pt x="34901" y="45087"/>
                </a:lnTo>
                <a:cubicBezTo>
                  <a:pt x="34836" y="45087"/>
                  <a:pt x="34770" y="45091"/>
                  <a:pt x="34705" y="45091"/>
                </a:cubicBezTo>
                <a:cubicBezTo>
                  <a:pt x="34558" y="44687"/>
                  <a:pt x="34346" y="44315"/>
                  <a:pt x="34088" y="43984"/>
                </a:cubicBezTo>
                <a:lnTo>
                  <a:pt x="34088" y="43984"/>
                </a:lnTo>
                <a:lnTo>
                  <a:pt x="34092" y="43988"/>
                </a:lnTo>
                <a:cubicBezTo>
                  <a:pt x="34309" y="43764"/>
                  <a:pt x="34599" y="43637"/>
                  <a:pt x="34914" y="43637"/>
                </a:cubicBezTo>
                <a:cubicBezTo>
                  <a:pt x="35257" y="43637"/>
                  <a:pt x="35579" y="43784"/>
                  <a:pt x="35800" y="44041"/>
                </a:cubicBezTo>
                <a:lnTo>
                  <a:pt x="35853" y="43996"/>
                </a:lnTo>
                <a:cubicBezTo>
                  <a:pt x="35620" y="43723"/>
                  <a:pt x="35281" y="43568"/>
                  <a:pt x="34921" y="43568"/>
                </a:cubicBezTo>
                <a:lnTo>
                  <a:pt x="34914" y="43568"/>
                </a:lnTo>
                <a:cubicBezTo>
                  <a:pt x="34582" y="43568"/>
                  <a:pt x="34276" y="43698"/>
                  <a:pt x="34048" y="43935"/>
                </a:cubicBezTo>
                <a:cubicBezTo>
                  <a:pt x="33933" y="43796"/>
                  <a:pt x="33811" y="43670"/>
                  <a:pt x="33680" y="43547"/>
                </a:cubicBezTo>
                <a:cubicBezTo>
                  <a:pt x="34011" y="43221"/>
                  <a:pt x="34444" y="43036"/>
                  <a:pt x="34910" y="43033"/>
                </a:cubicBezTo>
                <a:lnTo>
                  <a:pt x="34921" y="43033"/>
                </a:lnTo>
                <a:cubicBezTo>
                  <a:pt x="35412" y="43033"/>
                  <a:pt x="35881" y="43236"/>
                  <a:pt x="36212" y="43600"/>
                </a:cubicBezTo>
                <a:lnTo>
                  <a:pt x="36261" y="43551"/>
                </a:lnTo>
                <a:cubicBezTo>
                  <a:pt x="35918" y="43176"/>
                  <a:pt x="35428" y="42963"/>
                  <a:pt x="34921" y="42963"/>
                </a:cubicBezTo>
                <a:lnTo>
                  <a:pt x="34910" y="42963"/>
                </a:lnTo>
                <a:cubicBezTo>
                  <a:pt x="34427" y="42967"/>
                  <a:pt x="33970" y="43155"/>
                  <a:pt x="33631" y="43498"/>
                </a:cubicBezTo>
                <a:cubicBezTo>
                  <a:pt x="33476" y="43359"/>
                  <a:pt x="33308" y="43236"/>
                  <a:pt x="33132" y="43123"/>
                </a:cubicBezTo>
                <a:cubicBezTo>
                  <a:pt x="33247" y="43004"/>
                  <a:pt x="33370" y="42893"/>
                  <a:pt x="33500" y="42800"/>
                </a:cubicBezTo>
                <a:cubicBezTo>
                  <a:pt x="33872" y="42535"/>
                  <a:pt x="34318" y="42375"/>
                  <a:pt x="34778" y="42350"/>
                </a:cubicBezTo>
                <a:cubicBezTo>
                  <a:pt x="34823" y="42346"/>
                  <a:pt x="34865" y="42346"/>
                  <a:pt x="34906" y="42346"/>
                </a:cubicBezTo>
                <a:close/>
                <a:moveTo>
                  <a:pt x="50748" y="42346"/>
                </a:moveTo>
                <a:cubicBezTo>
                  <a:pt x="51451" y="42346"/>
                  <a:pt x="52116" y="42644"/>
                  <a:pt x="52582" y="43172"/>
                </a:cubicBezTo>
                <a:cubicBezTo>
                  <a:pt x="51904" y="43629"/>
                  <a:pt x="51365" y="44295"/>
                  <a:pt x="51074" y="45099"/>
                </a:cubicBezTo>
                <a:cubicBezTo>
                  <a:pt x="50961" y="45091"/>
                  <a:pt x="50846" y="45087"/>
                  <a:pt x="50731" y="45087"/>
                </a:cubicBezTo>
                <a:cubicBezTo>
                  <a:pt x="50667" y="45087"/>
                  <a:pt x="50601" y="45091"/>
                  <a:pt x="50535" y="45091"/>
                </a:cubicBezTo>
                <a:cubicBezTo>
                  <a:pt x="50384" y="44687"/>
                  <a:pt x="50177" y="44315"/>
                  <a:pt x="49915" y="43984"/>
                </a:cubicBezTo>
                <a:lnTo>
                  <a:pt x="49915" y="43984"/>
                </a:lnTo>
                <a:lnTo>
                  <a:pt x="49919" y="43988"/>
                </a:lnTo>
                <a:cubicBezTo>
                  <a:pt x="50135" y="43764"/>
                  <a:pt x="50430" y="43637"/>
                  <a:pt x="50744" y="43637"/>
                </a:cubicBezTo>
                <a:lnTo>
                  <a:pt x="50748" y="43637"/>
                </a:lnTo>
                <a:cubicBezTo>
                  <a:pt x="51087" y="43637"/>
                  <a:pt x="51410" y="43784"/>
                  <a:pt x="51630" y="44041"/>
                </a:cubicBezTo>
                <a:lnTo>
                  <a:pt x="51683" y="43996"/>
                </a:lnTo>
                <a:cubicBezTo>
                  <a:pt x="51450" y="43726"/>
                  <a:pt x="51112" y="43568"/>
                  <a:pt x="50757" y="43568"/>
                </a:cubicBezTo>
                <a:cubicBezTo>
                  <a:pt x="50753" y="43568"/>
                  <a:pt x="50749" y="43568"/>
                  <a:pt x="50744" y="43568"/>
                </a:cubicBezTo>
                <a:cubicBezTo>
                  <a:pt x="50413" y="43568"/>
                  <a:pt x="50107" y="43698"/>
                  <a:pt x="49874" y="43935"/>
                </a:cubicBezTo>
                <a:cubicBezTo>
                  <a:pt x="49764" y="43796"/>
                  <a:pt x="49641" y="43670"/>
                  <a:pt x="49511" y="43547"/>
                </a:cubicBezTo>
                <a:cubicBezTo>
                  <a:pt x="49837" y="43221"/>
                  <a:pt x="50275" y="43036"/>
                  <a:pt x="50740" y="43033"/>
                </a:cubicBezTo>
                <a:lnTo>
                  <a:pt x="50748" y="43033"/>
                </a:lnTo>
                <a:cubicBezTo>
                  <a:pt x="51238" y="43033"/>
                  <a:pt x="51708" y="43236"/>
                  <a:pt x="52039" y="43600"/>
                </a:cubicBezTo>
                <a:lnTo>
                  <a:pt x="52092" y="43551"/>
                </a:lnTo>
                <a:cubicBezTo>
                  <a:pt x="51745" y="43176"/>
                  <a:pt x="51259" y="42963"/>
                  <a:pt x="50748" y="42963"/>
                </a:cubicBezTo>
                <a:lnTo>
                  <a:pt x="50740" y="42963"/>
                </a:lnTo>
                <a:cubicBezTo>
                  <a:pt x="50254" y="42967"/>
                  <a:pt x="49800" y="43155"/>
                  <a:pt x="49457" y="43498"/>
                </a:cubicBezTo>
                <a:cubicBezTo>
                  <a:pt x="49302" y="43359"/>
                  <a:pt x="49139" y="43236"/>
                  <a:pt x="48963" y="43123"/>
                </a:cubicBezTo>
                <a:cubicBezTo>
                  <a:pt x="49421" y="42633"/>
                  <a:pt x="50066" y="42350"/>
                  <a:pt x="50736" y="42346"/>
                </a:cubicBezTo>
                <a:close/>
                <a:moveTo>
                  <a:pt x="66589" y="42346"/>
                </a:moveTo>
                <a:cubicBezTo>
                  <a:pt x="67286" y="42346"/>
                  <a:pt x="67949" y="42647"/>
                  <a:pt x="68409" y="43172"/>
                </a:cubicBezTo>
                <a:cubicBezTo>
                  <a:pt x="67730" y="43629"/>
                  <a:pt x="67195" y="44299"/>
                  <a:pt x="66905" y="45099"/>
                </a:cubicBezTo>
                <a:cubicBezTo>
                  <a:pt x="66799" y="45091"/>
                  <a:pt x="66693" y="45087"/>
                  <a:pt x="66583" y="45087"/>
                </a:cubicBezTo>
                <a:lnTo>
                  <a:pt x="66558" y="45087"/>
                </a:lnTo>
                <a:cubicBezTo>
                  <a:pt x="66493" y="45087"/>
                  <a:pt x="66428" y="45091"/>
                  <a:pt x="66362" y="45091"/>
                </a:cubicBezTo>
                <a:cubicBezTo>
                  <a:pt x="66215" y="44687"/>
                  <a:pt x="66003" y="44311"/>
                  <a:pt x="65746" y="43984"/>
                </a:cubicBezTo>
                <a:lnTo>
                  <a:pt x="65746" y="43984"/>
                </a:lnTo>
                <a:lnTo>
                  <a:pt x="65749" y="43988"/>
                </a:lnTo>
                <a:cubicBezTo>
                  <a:pt x="65966" y="43764"/>
                  <a:pt x="66256" y="43637"/>
                  <a:pt x="66571" y="43637"/>
                </a:cubicBezTo>
                <a:lnTo>
                  <a:pt x="66579" y="43637"/>
                </a:lnTo>
                <a:cubicBezTo>
                  <a:pt x="66918" y="43637"/>
                  <a:pt x="67236" y="43784"/>
                  <a:pt x="67457" y="44041"/>
                </a:cubicBezTo>
                <a:lnTo>
                  <a:pt x="67510" y="43996"/>
                </a:lnTo>
                <a:cubicBezTo>
                  <a:pt x="67278" y="43723"/>
                  <a:pt x="66938" y="43568"/>
                  <a:pt x="66579" y="43568"/>
                </a:cubicBezTo>
                <a:lnTo>
                  <a:pt x="66571" y="43568"/>
                </a:lnTo>
                <a:cubicBezTo>
                  <a:pt x="66240" y="43568"/>
                  <a:pt x="65934" y="43698"/>
                  <a:pt x="65704" y="43935"/>
                </a:cubicBezTo>
                <a:cubicBezTo>
                  <a:pt x="65591" y="43796"/>
                  <a:pt x="65468" y="43670"/>
                  <a:pt x="65337" y="43547"/>
                </a:cubicBezTo>
                <a:cubicBezTo>
                  <a:pt x="65668" y="43221"/>
                  <a:pt x="66101" y="43036"/>
                  <a:pt x="66567" y="43033"/>
                </a:cubicBezTo>
                <a:lnTo>
                  <a:pt x="66579" y="43033"/>
                </a:lnTo>
                <a:cubicBezTo>
                  <a:pt x="67069" y="43033"/>
                  <a:pt x="67538" y="43236"/>
                  <a:pt x="67870" y="43600"/>
                </a:cubicBezTo>
                <a:lnTo>
                  <a:pt x="67919" y="43551"/>
                </a:lnTo>
                <a:cubicBezTo>
                  <a:pt x="67576" y="43176"/>
                  <a:pt x="67085" y="42963"/>
                  <a:pt x="66579" y="42963"/>
                </a:cubicBezTo>
                <a:lnTo>
                  <a:pt x="66567" y="42963"/>
                </a:lnTo>
                <a:cubicBezTo>
                  <a:pt x="66085" y="42967"/>
                  <a:pt x="65627" y="43155"/>
                  <a:pt x="65288" y="43498"/>
                </a:cubicBezTo>
                <a:cubicBezTo>
                  <a:pt x="65133" y="43359"/>
                  <a:pt x="64965" y="43236"/>
                  <a:pt x="64790" y="43123"/>
                </a:cubicBezTo>
                <a:cubicBezTo>
                  <a:pt x="65248" y="42633"/>
                  <a:pt x="65893" y="42350"/>
                  <a:pt x="66562" y="42346"/>
                </a:cubicBezTo>
                <a:cubicBezTo>
                  <a:pt x="66571" y="42346"/>
                  <a:pt x="66580" y="42346"/>
                  <a:pt x="66589" y="42346"/>
                </a:cubicBezTo>
                <a:close/>
                <a:moveTo>
                  <a:pt x="82405" y="42346"/>
                </a:moveTo>
                <a:cubicBezTo>
                  <a:pt x="83108" y="42346"/>
                  <a:pt x="83774" y="42644"/>
                  <a:pt x="84239" y="43172"/>
                </a:cubicBezTo>
                <a:cubicBezTo>
                  <a:pt x="83561" y="43629"/>
                  <a:pt x="83022" y="44299"/>
                  <a:pt x="82732" y="45099"/>
                </a:cubicBezTo>
                <a:cubicBezTo>
                  <a:pt x="82626" y="45091"/>
                  <a:pt x="82520" y="45087"/>
                  <a:pt x="82413" y="45087"/>
                </a:cubicBezTo>
                <a:lnTo>
                  <a:pt x="82389" y="45087"/>
                </a:lnTo>
                <a:cubicBezTo>
                  <a:pt x="82324" y="45087"/>
                  <a:pt x="82258" y="45091"/>
                  <a:pt x="82193" y="45091"/>
                </a:cubicBezTo>
                <a:cubicBezTo>
                  <a:pt x="82042" y="44687"/>
                  <a:pt x="81834" y="44311"/>
                  <a:pt x="81572" y="43984"/>
                </a:cubicBezTo>
                <a:lnTo>
                  <a:pt x="81572" y="43984"/>
                </a:lnTo>
                <a:lnTo>
                  <a:pt x="81576" y="43988"/>
                </a:lnTo>
                <a:cubicBezTo>
                  <a:pt x="81793" y="43764"/>
                  <a:pt x="82087" y="43637"/>
                  <a:pt x="82401" y="43637"/>
                </a:cubicBezTo>
                <a:lnTo>
                  <a:pt x="82405" y="43637"/>
                </a:lnTo>
                <a:cubicBezTo>
                  <a:pt x="82745" y="43637"/>
                  <a:pt x="83067" y="43784"/>
                  <a:pt x="83288" y="44041"/>
                </a:cubicBezTo>
                <a:lnTo>
                  <a:pt x="83341" y="43996"/>
                </a:lnTo>
                <a:cubicBezTo>
                  <a:pt x="83108" y="43723"/>
                  <a:pt x="82765" y="43568"/>
                  <a:pt x="82405" y="43568"/>
                </a:cubicBezTo>
                <a:lnTo>
                  <a:pt x="82401" y="43568"/>
                </a:lnTo>
                <a:cubicBezTo>
                  <a:pt x="82070" y="43568"/>
                  <a:pt x="81764" y="43698"/>
                  <a:pt x="81531" y="43935"/>
                </a:cubicBezTo>
                <a:cubicBezTo>
                  <a:pt x="81421" y="43796"/>
                  <a:pt x="81299" y="43670"/>
                  <a:pt x="81167" y="43547"/>
                </a:cubicBezTo>
                <a:cubicBezTo>
                  <a:pt x="81433" y="43282"/>
                  <a:pt x="81772" y="43110"/>
                  <a:pt x="82136" y="43053"/>
                </a:cubicBezTo>
                <a:cubicBezTo>
                  <a:pt x="82221" y="43040"/>
                  <a:pt x="82307" y="43033"/>
                  <a:pt x="82398" y="43033"/>
                </a:cubicBezTo>
                <a:lnTo>
                  <a:pt x="82405" y="43033"/>
                </a:lnTo>
                <a:cubicBezTo>
                  <a:pt x="82895" y="43033"/>
                  <a:pt x="83365" y="43236"/>
                  <a:pt x="83696" y="43600"/>
                </a:cubicBezTo>
                <a:lnTo>
                  <a:pt x="83749" y="43551"/>
                </a:lnTo>
                <a:cubicBezTo>
                  <a:pt x="83406" y="43176"/>
                  <a:pt x="82916" y="42963"/>
                  <a:pt x="82405" y="42963"/>
                </a:cubicBezTo>
                <a:lnTo>
                  <a:pt x="82398" y="42963"/>
                </a:lnTo>
                <a:cubicBezTo>
                  <a:pt x="82246" y="42963"/>
                  <a:pt x="82095" y="42984"/>
                  <a:pt x="81952" y="43021"/>
                </a:cubicBezTo>
                <a:cubicBezTo>
                  <a:pt x="81638" y="43102"/>
                  <a:pt x="81352" y="43266"/>
                  <a:pt x="81114" y="43498"/>
                </a:cubicBezTo>
                <a:cubicBezTo>
                  <a:pt x="80960" y="43359"/>
                  <a:pt x="80796" y="43236"/>
                  <a:pt x="80620" y="43123"/>
                </a:cubicBezTo>
                <a:cubicBezTo>
                  <a:pt x="81078" y="42633"/>
                  <a:pt x="81723" y="42350"/>
                  <a:pt x="82393" y="42346"/>
                </a:cubicBezTo>
                <a:close/>
                <a:moveTo>
                  <a:pt x="94307" y="42563"/>
                </a:moveTo>
                <a:cubicBezTo>
                  <a:pt x="95936" y="42563"/>
                  <a:pt x="97386" y="43576"/>
                  <a:pt x="97946" y="45099"/>
                </a:cubicBezTo>
                <a:cubicBezTo>
                  <a:pt x="97729" y="45116"/>
                  <a:pt x="97513" y="45148"/>
                  <a:pt x="97301" y="45202"/>
                </a:cubicBezTo>
                <a:cubicBezTo>
                  <a:pt x="96802" y="44001"/>
                  <a:pt x="95610" y="43200"/>
                  <a:pt x="94307" y="43200"/>
                </a:cubicBezTo>
                <a:lnTo>
                  <a:pt x="94287" y="43200"/>
                </a:lnTo>
                <a:cubicBezTo>
                  <a:pt x="92971" y="43208"/>
                  <a:pt x="91808" y="43996"/>
                  <a:pt x="91309" y="45210"/>
                </a:cubicBezTo>
                <a:cubicBezTo>
                  <a:pt x="91101" y="45157"/>
                  <a:pt x="90884" y="45119"/>
                  <a:pt x="90668" y="45099"/>
                </a:cubicBezTo>
                <a:cubicBezTo>
                  <a:pt x="91223" y="43592"/>
                  <a:pt x="92673" y="42575"/>
                  <a:pt x="94283" y="42563"/>
                </a:cubicBezTo>
                <a:close/>
                <a:moveTo>
                  <a:pt x="15166" y="42563"/>
                </a:moveTo>
                <a:cubicBezTo>
                  <a:pt x="16791" y="42563"/>
                  <a:pt x="18242" y="43576"/>
                  <a:pt x="18806" y="45099"/>
                </a:cubicBezTo>
                <a:cubicBezTo>
                  <a:pt x="18585" y="45116"/>
                  <a:pt x="18368" y="45148"/>
                  <a:pt x="18160" y="45202"/>
                </a:cubicBezTo>
                <a:cubicBezTo>
                  <a:pt x="17662" y="44001"/>
                  <a:pt x="16469" y="43200"/>
                  <a:pt x="15166" y="43200"/>
                </a:cubicBezTo>
                <a:lnTo>
                  <a:pt x="15145" y="43200"/>
                </a:lnTo>
                <a:cubicBezTo>
                  <a:pt x="13826" y="43208"/>
                  <a:pt x="12662" y="43996"/>
                  <a:pt x="12165" y="45214"/>
                </a:cubicBezTo>
                <a:cubicBezTo>
                  <a:pt x="11956" y="45157"/>
                  <a:pt x="11739" y="45119"/>
                  <a:pt x="11522" y="45104"/>
                </a:cubicBezTo>
                <a:cubicBezTo>
                  <a:pt x="12078" y="43592"/>
                  <a:pt x="13528" y="42575"/>
                  <a:pt x="15141" y="42563"/>
                </a:cubicBezTo>
                <a:close/>
                <a:moveTo>
                  <a:pt x="30987" y="42563"/>
                </a:moveTo>
                <a:cubicBezTo>
                  <a:pt x="32617" y="42563"/>
                  <a:pt x="34070" y="43574"/>
                  <a:pt x="34631" y="45099"/>
                </a:cubicBezTo>
                <a:cubicBezTo>
                  <a:pt x="34416" y="45116"/>
                  <a:pt x="34199" y="45148"/>
                  <a:pt x="33986" y="45202"/>
                </a:cubicBezTo>
                <a:cubicBezTo>
                  <a:pt x="33488" y="44001"/>
                  <a:pt x="32295" y="43200"/>
                  <a:pt x="30993" y="43200"/>
                </a:cubicBezTo>
                <a:lnTo>
                  <a:pt x="30972" y="43200"/>
                </a:lnTo>
                <a:cubicBezTo>
                  <a:pt x="29657" y="43208"/>
                  <a:pt x="28493" y="43996"/>
                  <a:pt x="27995" y="45214"/>
                </a:cubicBezTo>
                <a:cubicBezTo>
                  <a:pt x="27786" y="45157"/>
                  <a:pt x="27570" y="45119"/>
                  <a:pt x="27349" y="45104"/>
                </a:cubicBezTo>
                <a:cubicBezTo>
                  <a:pt x="27909" y="43592"/>
                  <a:pt x="29359" y="42575"/>
                  <a:pt x="30968" y="42563"/>
                </a:cubicBezTo>
                <a:cubicBezTo>
                  <a:pt x="30974" y="42563"/>
                  <a:pt x="30981" y="42563"/>
                  <a:pt x="30987" y="42563"/>
                </a:cubicBezTo>
                <a:close/>
                <a:moveTo>
                  <a:pt x="46823" y="42563"/>
                </a:moveTo>
                <a:cubicBezTo>
                  <a:pt x="48448" y="42563"/>
                  <a:pt x="49898" y="43576"/>
                  <a:pt x="50462" y="45099"/>
                </a:cubicBezTo>
                <a:cubicBezTo>
                  <a:pt x="50241" y="45116"/>
                  <a:pt x="50026" y="45148"/>
                  <a:pt x="49817" y="45202"/>
                </a:cubicBezTo>
                <a:cubicBezTo>
                  <a:pt x="49319" y="44001"/>
                  <a:pt x="48126" y="43200"/>
                  <a:pt x="46823" y="43200"/>
                </a:cubicBezTo>
                <a:lnTo>
                  <a:pt x="46803" y="43200"/>
                </a:lnTo>
                <a:cubicBezTo>
                  <a:pt x="45483" y="43208"/>
                  <a:pt x="44324" y="43996"/>
                  <a:pt x="43821" y="45214"/>
                </a:cubicBezTo>
                <a:cubicBezTo>
                  <a:pt x="43613" y="45157"/>
                  <a:pt x="43396" y="45119"/>
                  <a:pt x="43180" y="45104"/>
                </a:cubicBezTo>
                <a:cubicBezTo>
                  <a:pt x="43736" y="43592"/>
                  <a:pt x="45185" y="42575"/>
                  <a:pt x="46799" y="42563"/>
                </a:cubicBezTo>
                <a:close/>
                <a:moveTo>
                  <a:pt x="62650" y="42563"/>
                </a:moveTo>
                <a:cubicBezTo>
                  <a:pt x="64279" y="42563"/>
                  <a:pt x="65729" y="43576"/>
                  <a:pt x="66289" y="45099"/>
                </a:cubicBezTo>
                <a:cubicBezTo>
                  <a:pt x="66072" y="45116"/>
                  <a:pt x="65856" y="45148"/>
                  <a:pt x="65644" y="45202"/>
                </a:cubicBezTo>
                <a:cubicBezTo>
                  <a:pt x="65146" y="44001"/>
                  <a:pt x="63953" y="43200"/>
                  <a:pt x="62650" y="43200"/>
                </a:cubicBezTo>
                <a:lnTo>
                  <a:pt x="62629" y="43200"/>
                </a:lnTo>
                <a:cubicBezTo>
                  <a:pt x="61314" y="43208"/>
                  <a:pt x="60150" y="43996"/>
                  <a:pt x="59651" y="45214"/>
                </a:cubicBezTo>
                <a:cubicBezTo>
                  <a:pt x="59444" y="45157"/>
                  <a:pt x="59227" y="45119"/>
                  <a:pt x="59010" y="45104"/>
                </a:cubicBezTo>
                <a:cubicBezTo>
                  <a:pt x="59566" y="43592"/>
                  <a:pt x="61016" y="42575"/>
                  <a:pt x="62625" y="42563"/>
                </a:cubicBezTo>
                <a:close/>
                <a:moveTo>
                  <a:pt x="78481" y="42563"/>
                </a:moveTo>
                <a:cubicBezTo>
                  <a:pt x="80106" y="42563"/>
                  <a:pt x="81556" y="43576"/>
                  <a:pt x="82119" y="45099"/>
                </a:cubicBezTo>
                <a:cubicBezTo>
                  <a:pt x="81899" y="45116"/>
                  <a:pt x="81682" y="45148"/>
                  <a:pt x="81474" y="45202"/>
                </a:cubicBezTo>
                <a:cubicBezTo>
                  <a:pt x="80976" y="44001"/>
                  <a:pt x="79783" y="43200"/>
                  <a:pt x="78481" y="43200"/>
                </a:cubicBezTo>
                <a:lnTo>
                  <a:pt x="78460" y="43200"/>
                </a:lnTo>
                <a:cubicBezTo>
                  <a:pt x="77141" y="43208"/>
                  <a:pt x="75981" y="43996"/>
                  <a:pt x="75478" y="45214"/>
                </a:cubicBezTo>
                <a:cubicBezTo>
                  <a:pt x="75270" y="45157"/>
                  <a:pt x="75058" y="45119"/>
                  <a:pt x="74837" y="45104"/>
                </a:cubicBezTo>
                <a:cubicBezTo>
                  <a:pt x="75393" y="43592"/>
                  <a:pt x="76843" y="42575"/>
                  <a:pt x="78456" y="42563"/>
                </a:cubicBezTo>
                <a:close/>
                <a:moveTo>
                  <a:pt x="15166" y="43274"/>
                </a:moveTo>
                <a:cubicBezTo>
                  <a:pt x="16436" y="43274"/>
                  <a:pt x="17600" y="44050"/>
                  <a:pt x="18090" y="45217"/>
                </a:cubicBezTo>
                <a:cubicBezTo>
                  <a:pt x="17878" y="45275"/>
                  <a:pt x="17669" y="45349"/>
                  <a:pt x="17469" y="45438"/>
                </a:cubicBezTo>
                <a:cubicBezTo>
                  <a:pt x="17070" y="44520"/>
                  <a:pt x="16171" y="43931"/>
                  <a:pt x="15166" y="43931"/>
                </a:cubicBezTo>
                <a:lnTo>
                  <a:pt x="15149" y="43931"/>
                </a:lnTo>
                <a:cubicBezTo>
                  <a:pt x="14141" y="43935"/>
                  <a:pt x="13247" y="44535"/>
                  <a:pt x="12855" y="45459"/>
                </a:cubicBezTo>
                <a:cubicBezTo>
                  <a:pt x="12655" y="45365"/>
                  <a:pt x="12446" y="45287"/>
                  <a:pt x="12233" y="45230"/>
                </a:cubicBezTo>
                <a:cubicBezTo>
                  <a:pt x="12723" y="44045"/>
                  <a:pt x="13859" y="43282"/>
                  <a:pt x="15145" y="43274"/>
                </a:cubicBezTo>
                <a:close/>
                <a:moveTo>
                  <a:pt x="30993" y="43274"/>
                </a:moveTo>
                <a:cubicBezTo>
                  <a:pt x="32263" y="43274"/>
                  <a:pt x="33427" y="44050"/>
                  <a:pt x="33921" y="45217"/>
                </a:cubicBezTo>
                <a:cubicBezTo>
                  <a:pt x="33705" y="45275"/>
                  <a:pt x="33496" y="45349"/>
                  <a:pt x="33296" y="45438"/>
                </a:cubicBezTo>
                <a:cubicBezTo>
                  <a:pt x="32896" y="44520"/>
                  <a:pt x="32001" y="43931"/>
                  <a:pt x="30993" y="43931"/>
                </a:cubicBezTo>
                <a:lnTo>
                  <a:pt x="30976" y="43931"/>
                </a:lnTo>
                <a:cubicBezTo>
                  <a:pt x="29971" y="43935"/>
                  <a:pt x="29073" y="44535"/>
                  <a:pt x="28681" y="45459"/>
                </a:cubicBezTo>
                <a:cubicBezTo>
                  <a:pt x="28480" y="45365"/>
                  <a:pt x="28276" y="45287"/>
                  <a:pt x="28064" y="45230"/>
                </a:cubicBezTo>
                <a:cubicBezTo>
                  <a:pt x="28554" y="44045"/>
                  <a:pt x="29686" y="43282"/>
                  <a:pt x="30972" y="43274"/>
                </a:cubicBezTo>
                <a:close/>
                <a:moveTo>
                  <a:pt x="46822" y="43274"/>
                </a:moveTo>
                <a:cubicBezTo>
                  <a:pt x="48093" y="43274"/>
                  <a:pt x="49256" y="44047"/>
                  <a:pt x="49747" y="45217"/>
                </a:cubicBezTo>
                <a:cubicBezTo>
                  <a:pt x="49536" y="45275"/>
                  <a:pt x="49327" y="45349"/>
                  <a:pt x="49127" y="45438"/>
                </a:cubicBezTo>
                <a:cubicBezTo>
                  <a:pt x="48725" y="44522"/>
                  <a:pt x="47833" y="43931"/>
                  <a:pt x="46829" y="43931"/>
                </a:cubicBezTo>
                <a:cubicBezTo>
                  <a:pt x="46821" y="43931"/>
                  <a:pt x="46814" y="43931"/>
                  <a:pt x="46807" y="43931"/>
                </a:cubicBezTo>
                <a:cubicBezTo>
                  <a:pt x="45798" y="43935"/>
                  <a:pt x="44904" y="44535"/>
                  <a:pt x="44512" y="45459"/>
                </a:cubicBezTo>
                <a:cubicBezTo>
                  <a:pt x="44311" y="45365"/>
                  <a:pt x="44103" y="45287"/>
                  <a:pt x="43890" y="45230"/>
                </a:cubicBezTo>
                <a:cubicBezTo>
                  <a:pt x="44381" y="44045"/>
                  <a:pt x="45517" y="43282"/>
                  <a:pt x="46803" y="43274"/>
                </a:cubicBezTo>
                <a:cubicBezTo>
                  <a:pt x="46809" y="43274"/>
                  <a:pt x="46815" y="43274"/>
                  <a:pt x="46822" y="43274"/>
                </a:cubicBezTo>
                <a:close/>
                <a:moveTo>
                  <a:pt x="62650" y="43274"/>
                </a:moveTo>
                <a:cubicBezTo>
                  <a:pt x="63920" y="43274"/>
                  <a:pt x="65084" y="44050"/>
                  <a:pt x="65578" y="45217"/>
                </a:cubicBezTo>
                <a:cubicBezTo>
                  <a:pt x="65361" y="45275"/>
                  <a:pt x="65153" y="45349"/>
                  <a:pt x="64953" y="45438"/>
                </a:cubicBezTo>
                <a:cubicBezTo>
                  <a:pt x="64556" y="44522"/>
                  <a:pt x="63664" y="43931"/>
                  <a:pt x="62656" y="43931"/>
                </a:cubicBezTo>
                <a:cubicBezTo>
                  <a:pt x="62648" y="43931"/>
                  <a:pt x="62641" y="43931"/>
                  <a:pt x="62633" y="43931"/>
                </a:cubicBezTo>
                <a:cubicBezTo>
                  <a:pt x="61629" y="43935"/>
                  <a:pt x="60730" y="44535"/>
                  <a:pt x="60338" y="45459"/>
                </a:cubicBezTo>
                <a:cubicBezTo>
                  <a:pt x="60138" y="45365"/>
                  <a:pt x="59934" y="45287"/>
                  <a:pt x="59721" y="45230"/>
                </a:cubicBezTo>
                <a:cubicBezTo>
                  <a:pt x="60211" y="44045"/>
                  <a:pt x="61342" y="43282"/>
                  <a:pt x="62629" y="43274"/>
                </a:cubicBezTo>
                <a:close/>
                <a:moveTo>
                  <a:pt x="78481" y="43274"/>
                </a:moveTo>
                <a:cubicBezTo>
                  <a:pt x="79751" y="43274"/>
                  <a:pt x="80914" y="44050"/>
                  <a:pt x="81405" y="45217"/>
                </a:cubicBezTo>
                <a:cubicBezTo>
                  <a:pt x="81192" y="45275"/>
                  <a:pt x="80984" y="45349"/>
                  <a:pt x="80784" y="45438"/>
                </a:cubicBezTo>
                <a:cubicBezTo>
                  <a:pt x="80382" y="44522"/>
                  <a:pt x="79495" y="43931"/>
                  <a:pt x="78486" y="43931"/>
                </a:cubicBezTo>
                <a:cubicBezTo>
                  <a:pt x="78479" y="43931"/>
                  <a:pt x="78471" y="43931"/>
                  <a:pt x="78464" y="43931"/>
                </a:cubicBezTo>
                <a:cubicBezTo>
                  <a:pt x="77455" y="43935"/>
                  <a:pt x="76560" y="44535"/>
                  <a:pt x="76168" y="45459"/>
                </a:cubicBezTo>
                <a:cubicBezTo>
                  <a:pt x="75968" y="45365"/>
                  <a:pt x="75760" y="45287"/>
                  <a:pt x="75548" y="45230"/>
                </a:cubicBezTo>
                <a:cubicBezTo>
                  <a:pt x="76038" y="44045"/>
                  <a:pt x="77173" y="43282"/>
                  <a:pt x="78460" y="43274"/>
                </a:cubicBezTo>
                <a:close/>
                <a:moveTo>
                  <a:pt x="94307" y="43274"/>
                </a:moveTo>
                <a:cubicBezTo>
                  <a:pt x="95577" y="43274"/>
                  <a:pt x="96741" y="44050"/>
                  <a:pt x="97235" y="45217"/>
                </a:cubicBezTo>
                <a:cubicBezTo>
                  <a:pt x="97019" y="45275"/>
                  <a:pt x="96811" y="45349"/>
                  <a:pt x="96611" y="45438"/>
                </a:cubicBezTo>
                <a:cubicBezTo>
                  <a:pt x="96210" y="44520"/>
                  <a:pt x="95316" y="43931"/>
                  <a:pt x="94307" y="43931"/>
                </a:cubicBezTo>
                <a:lnTo>
                  <a:pt x="94291" y="43931"/>
                </a:lnTo>
                <a:cubicBezTo>
                  <a:pt x="93286" y="43935"/>
                  <a:pt x="92391" y="44535"/>
                  <a:pt x="91995" y="45459"/>
                </a:cubicBezTo>
                <a:cubicBezTo>
                  <a:pt x="91795" y="45365"/>
                  <a:pt x="91591" y="45287"/>
                  <a:pt x="91378" y="45230"/>
                </a:cubicBezTo>
                <a:cubicBezTo>
                  <a:pt x="91868" y="44045"/>
                  <a:pt x="93004" y="43282"/>
                  <a:pt x="94287" y="43274"/>
                </a:cubicBezTo>
                <a:close/>
                <a:moveTo>
                  <a:pt x="7304" y="42563"/>
                </a:moveTo>
                <a:cubicBezTo>
                  <a:pt x="8930" y="42563"/>
                  <a:pt x="10380" y="43576"/>
                  <a:pt x="10943" y="45095"/>
                </a:cubicBezTo>
                <a:cubicBezTo>
                  <a:pt x="10723" y="45108"/>
                  <a:pt x="10506" y="45140"/>
                  <a:pt x="10293" y="45185"/>
                </a:cubicBezTo>
                <a:cubicBezTo>
                  <a:pt x="9787" y="43977"/>
                  <a:pt x="8623" y="43200"/>
                  <a:pt x="7308" y="43200"/>
                </a:cubicBezTo>
                <a:lnTo>
                  <a:pt x="7283" y="43200"/>
                </a:lnTo>
                <a:cubicBezTo>
                  <a:pt x="5980" y="43208"/>
                  <a:pt x="4813" y="43996"/>
                  <a:pt x="4310" y="45202"/>
                </a:cubicBezTo>
                <a:lnTo>
                  <a:pt x="4376" y="45226"/>
                </a:lnTo>
                <a:cubicBezTo>
                  <a:pt x="4866" y="44045"/>
                  <a:pt x="6009" y="43282"/>
                  <a:pt x="7288" y="43274"/>
                </a:cubicBezTo>
                <a:lnTo>
                  <a:pt x="7308" y="43274"/>
                </a:lnTo>
                <a:cubicBezTo>
                  <a:pt x="8591" y="43274"/>
                  <a:pt x="9726" y="44026"/>
                  <a:pt x="10224" y="45206"/>
                </a:cubicBezTo>
                <a:cubicBezTo>
                  <a:pt x="10012" y="45259"/>
                  <a:pt x="9799" y="45328"/>
                  <a:pt x="9599" y="45417"/>
                </a:cubicBezTo>
                <a:cubicBezTo>
                  <a:pt x="9194" y="44511"/>
                  <a:pt x="8300" y="43931"/>
                  <a:pt x="7304" y="43931"/>
                </a:cubicBezTo>
                <a:lnTo>
                  <a:pt x="7292" y="43931"/>
                </a:lnTo>
                <a:cubicBezTo>
                  <a:pt x="6274" y="43935"/>
                  <a:pt x="5372" y="44544"/>
                  <a:pt x="4984" y="45479"/>
                </a:cubicBezTo>
                <a:cubicBezTo>
                  <a:pt x="4572" y="45279"/>
                  <a:pt x="4127" y="45153"/>
                  <a:pt x="3661" y="45108"/>
                </a:cubicBezTo>
                <a:cubicBezTo>
                  <a:pt x="4216" y="43592"/>
                  <a:pt x="5662" y="42575"/>
                  <a:pt x="7279" y="42563"/>
                </a:cubicBezTo>
                <a:close/>
                <a:moveTo>
                  <a:pt x="23134" y="42563"/>
                </a:moveTo>
                <a:cubicBezTo>
                  <a:pt x="24755" y="42563"/>
                  <a:pt x="26210" y="43576"/>
                  <a:pt x="26774" y="45095"/>
                </a:cubicBezTo>
                <a:cubicBezTo>
                  <a:pt x="26553" y="45108"/>
                  <a:pt x="26337" y="45140"/>
                  <a:pt x="26124" y="45185"/>
                </a:cubicBezTo>
                <a:cubicBezTo>
                  <a:pt x="25616" y="43978"/>
                  <a:pt x="24449" y="43200"/>
                  <a:pt x="23133" y="43200"/>
                </a:cubicBezTo>
                <a:cubicBezTo>
                  <a:pt x="23127" y="43200"/>
                  <a:pt x="23120" y="43200"/>
                  <a:pt x="23114" y="43200"/>
                </a:cubicBezTo>
                <a:cubicBezTo>
                  <a:pt x="21807" y="43208"/>
                  <a:pt x="20639" y="43996"/>
                  <a:pt x="20141" y="45202"/>
                </a:cubicBezTo>
                <a:lnTo>
                  <a:pt x="20202" y="45226"/>
                </a:lnTo>
                <a:cubicBezTo>
                  <a:pt x="20692" y="44045"/>
                  <a:pt x="21835" y="43282"/>
                  <a:pt x="23114" y="43274"/>
                </a:cubicBezTo>
                <a:cubicBezTo>
                  <a:pt x="23120" y="43274"/>
                  <a:pt x="23127" y="43274"/>
                  <a:pt x="23134" y="43274"/>
                </a:cubicBezTo>
                <a:cubicBezTo>
                  <a:pt x="24416" y="43274"/>
                  <a:pt x="25555" y="44027"/>
                  <a:pt x="26054" y="45206"/>
                </a:cubicBezTo>
                <a:cubicBezTo>
                  <a:pt x="25839" y="45259"/>
                  <a:pt x="25630" y="45328"/>
                  <a:pt x="25430" y="45417"/>
                </a:cubicBezTo>
                <a:cubicBezTo>
                  <a:pt x="25021" y="44511"/>
                  <a:pt x="24127" y="43931"/>
                  <a:pt x="23134" y="43931"/>
                </a:cubicBezTo>
                <a:lnTo>
                  <a:pt x="23119" y="43931"/>
                </a:lnTo>
                <a:cubicBezTo>
                  <a:pt x="22105" y="43935"/>
                  <a:pt x="21202" y="44544"/>
                  <a:pt x="20815" y="45479"/>
                </a:cubicBezTo>
                <a:cubicBezTo>
                  <a:pt x="20467" y="45312"/>
                  <a:pt x="20096" y="45193"/>
                  <a:pt x="19707" y="45132"/>
                </a:cubicBezTo>
                <a:lnTo>
                  <a:pt x="19699" y="45132"/>
                </a:lnTo>
                <a:cubicBezTo>
                  <a:pt x="19667" y="45128"/>
                  <a:pt x="19630" y="45123"/>
                  <a:pt x="19598" y="45119"/>
                </a:cubicBezTo>
                <a:cubicBezTo>
                  <a:pt x="19594" y="45116"/>
                  <a:pt x="19585" y="45116"/>
                  <a:pt x="19581" y="45116"/>
                </a:cubicBezTo>
                <a:cubicBezTo>
                  <a:pt x="19549" y="45112"/>
                  <a:pt x="19520" y="45108"/>
                  <a:pt x="19492" y="45108"/>
                </a:cubicBezTo>
                <a:cubicBezTo>
                  <a:pt x="20046" y="43592"/>
                  <a:pt x="21492" y="42575"/>
                  <a:pt x="23110" y="42563"/>
                </a:cubicBezTo>
                <a:close/>
                <a:moveTo>
                  <a:pt x="38961" y="42563"/>
                </a:moveTo>
                <a:cubicBezTo>
                  <a:pt x="40586" y="42563"/>
                  <a:pt x="42037" y="43576"/>
                  <a:pt x="42600" y="45095"/>
                </a:cubicBezTo>
                <a:cubicBezTo>
                  <a:pt x="42380" y="45108"/>
                  <a:pt x="42163" y="45140"/>
                  <a:pt x="41951" y="45185"/>
                </a:cubicBezTo>
                <a:cubicBezTo>
                  <a:pt x="41444" y="43977"/>
                  <a:pt x="40280" y="43200"/>
                  <a:pt x="38965" y="43200"/>
                </a:cubicBezTo>
                <a:lnTo>
                  <a:pt x="38940" y="43200"/>
                </a:lnTo>
                <a:cubicBezTo>
                  <a:pt x="37638" y="43208"/>
                  <a:pt x="36469" y="43996"/>
                  <a:pt x="35967" y="45202"/>
                </a:cubicBezTo>
                <a:lnTo>
                  <a:pt x="36033" y="45226"/>
                </a:lnTo>
                <a:cubicBezTo>
                  <a:pt x="36523" y="44045"/>
                  <a:pt x="37666" y="43282"/>
                  <a:pt x="38944" y="43274"/>
                </a:cubicBezTo>
                <a:cubicBezTo>
                  <a:pt x="38951" y="43274"/>
                  <a:pt x="38958" y="43274"/>
                  <a:pt x="38964" y="43274"/>
                </a:cubicBezTo>
                <a:cubicBezTo>
                  <a:pt x="40247" y="43274"/>
                  <a:pt x="41382" y="44027"/>
                  <a:pt x="41881" y="45206"/>
                </a:cubicBezTo>
                <a:cubicBezTo>
                  <a:pt x="41669" y="45259"/>
                  <a:pt x="41457" y="45328"/>
                  <a:pt x="41257" y="45417"/>
                </a:cubicBezTo>
                <a:cubicBezTo>
                  <a:pt x="40852" y="44511"/>
                  <a:pt x="39958" y="43931"/>
                  <a:pt x="38961" y="43931"/>
                </a:cubicBezTo>
                <a:lnTo>
                  <a:pt x="38949" y="43931"/>
                </a:lnTo>
                <a:cubicBezTo>
                  <a:pt x="37932" y="43935"/>
                  <a:pt x="37033" y="44544"/>
                  <a:pt x="36641" y="45479"/>
                </a:cubicBezTo>
                <a:cubicBezTo>
                  <a:pt x="36229" y="45279"/>
                  <a:pt x="35783" y="45153"/>
                  <a:pt x="35317" y="45108"/>
                </a:cubicBezTo>
                <a:cubicBezTo>
                  <a:pt x="35873" y="43592"/>
                  <a:pt x="37319" y="42575"/>
                  <a:pt x="38936" y="42563"/>
                </a:cubicBezTo>
                <a:close/>
                <a:moveTo>
                  <a:pt x="54792" y="42563"/>
                </a:moveTo>
                <a:cubicBezTo>
                  <a:pt x="56413" y="42563"/>
                  <a:pt x="57867" y="43576"/>
                  <a:pt x="58431" y="45095"/>
                </a:cubicBezTo>
                <a:cubicBezTo>
                  <a:pt x="58211" y="45108"/>
                  <a:pt x="57994" y="45140"/>
                  <a:pt x="57781" y="45185"/>
                </a:cubicBezTo>
                <a:cubicBezTo>
                  <a:pt x="57270" y="43977"/>
                  <a:pt x="56107" y="43200"/>
                  <a:pt x="54792" y="43200"/>
                </a:cubicBezTo>
                <a:lnTo>
                  <a:pt x="54771" y="43200"/>
                </a:lnTo>
                <a:cubicBezTo>
                  <a:pt x="53464" y="43208"/>
                  <a:pt x="52296" y="43996"/>
                  <a:pt x="51798" y="45202"/>
                </a:cubicBezTo>
                <a:lnTo>
                  <a:pt x="51859" y="45226"/>
                </a:lnTo>
                <a:cubicBezTo>
                  <a:pt x="52349" y="44045"/>
                  <a:pt x="53493" y="43282"/>
                  <a:pt x="54771" y="43274"/>
                </a:cubicBezTo>
                <a:cubicBezTo>
                  <a:pt x="54778" y="43274"/>
                  <a:pt x="54784" y="43274"/>
                  <a:pt x="54791" y="43274"/>
                </a:cubicBezTo>
                <a:cubicBezTo>
                  <a:pt x="56078" y="43274"/>
                  <a:pt x="57212" y="44027"/>
                  <a:pt x="57712" y="45206"/>
                </a:cubicBezTo>
                <a:cubicBezTo>
                  <a:pt x="57495" y="45259"/>
                  <a:pt x="57287" y="45328"/>
                  <a:pt x="57087" y="45417"/>
                </a:cubicBezTo>
                <a:cubicBezTo>
                  <a:pt x="56678" y="44511"/>
                  <a:pt x="55784" y="43931"/>
                  <a:pt x="54792" y="43931"/>
                </a:cubicBezTo>
                <a:lnTo>
                  <a:pt x="54775" y="43931"/>
                </a:lnTo>
                <a:cubicBezTo>
                  <a:pt x="53762" y="43935"/>
                  <a:pt x="52859" y="44544"/>
                  <a:pt x="52471" y="45479"/>
                </a:cubicBezTo>
                <a:cubicBezTo>
                  <a:pt x="52060" y="45279"/>
                  <a:pt x="51610" y="45153"/>
                  <a:pt x="51148" y="45108"/>
                </a:cubicBezTo>
                <a:cubicBezTo>
                  <a:pt x="51704" y="43592"/>
                  <a:pt x="53150" y="42575"/>
                  <a:pt x="54767" y="42563"/>
                </a:cubicBezTo>
                <a:close/>
                <a:moveTo>
                  <a:pt x="70618" y="42563"/>
                </a:moveTo>
                <a:cubicBezTo>
                  <a:pt x="72243" y="42563"/>
                  <a:pt x="73693" y="43576"/>
                  <a:pt x="74257" y="45095"/>
                </a:cubicBezTo>
                <a:cubicBezTo>
                  <a:pt x="74036" y="45108"/>
                  <a:pt x="73821" y="45140"/>
                  <a:pt x="73608" y="45185"/>
                </a:cubicBezTo>
                <a:cubicBezTo>
                  <a:pt x="73101" y="43977"/>
                  <a:pt x="71938" y="43200"/>
                  <a:pt x="70622" y="43200"/>
                </a:cubicBezTo>
                <a:lnTo>
                  <a:pt x="70598" y="43200"/>
                </a:lnTo>
                <a:cubicBezTo>
                  <a:pt x="69295" y="43208"/>
                  <a:pt x="68126" y="43996"/>
                  <a:pt x="67625" y="45202"/>
                </a:cubicBezTo>
                <a:lnTo>
                  <a:pt x="67689" y="45226"/>
                </a:lnTo>
                <a:cubicBezTo>
                  <a:pt x="68179" y="44045"/>
                  <a:pt x="69323" y="43282"/>
                  <a:pt x="70602" y="43274"/>
                </a:cubicBezTo>
                <a:lnTo>
                  <a:pt x="70622" y="43274"/>
                </a:lnTo>
                <a:cubicBezTo>
                  <a:pt x="71904" y="43274"/>
                  <a:pt x="73040" y="44026"/>
                  <a:pt x="73538" y="45206"/>
                </a:cubicBezTo>
                <a:cubicBezTo>
                  <a:pt x="73326" y="45259"/>
                  <a:pt x="73114" y="45328"/>
                  <a:pt x="72914" y="45417"/>
                </a:cubicBezTo>
                <a:cubicBezTo>
                  <a:pt x="72509" y="44511"/>
                  <a:pt x="71615" y="43931"/>
                  <a:pt x="70618" y="43931"/>
                </a:cubicBezTo>
                <a:lnTo>
                  <a:pt x="70605" y="43931"/>
                </a:lnTo>
                <a:cubicBezTo>
                  <a:pt x="69589" y="43935"/>
                  <a:pt x="68690" y="44544"/>
                  <a:pt x="68298" y="45479"/>
                </a:cubicBezTo>
                <a:cubicBezTo>
                  <a:pt x="67885" y="45279"/>
                  <a:pt x="67440" y="45153"/>
                  <a:pt x="66975" y="45108"/>
                </a:cubicBezTo>
                <a:cubicBezTo>
                  <a:pt x="67534" y="43592"/>
                  <a:pt x="68976" y="42575"/>
                  <a:pt x="70594" y="42563"/>
                </a:cubicBezTo>
                <a:close/>
                <a:moveTo>
                  <a:pt x="86449" y="42563"/>
                </a:moveTo>
                <a:cubicBezTo>
                  <a:pt x="88074" y="42563"/>
                  <a:pt x="89524" y="43576"/>
                  <a:pt x="90087" y="45095"/>
                </a:cubicBezTo>
                <a:cubicBezTo>
                  <a:pt x="89867" y="45108"/>
                  <a:pt x="89651" y="45140"/>
                  <a:pt x="89438" y="45185"/>
                </a:cubicBezTo>
                <a:cubicBezTo>
                  <a:pt x="88928" y="43977"/>
                  <a:pt x="87764" y="43200"/>
                  <a:pt x="86449" y="43200"/>
                </a:cubicBezTo>
                <a:lnTo>
                  <a:pt x="86428" y="43200"/>
                </a:lnTo>
                <a:cubicBezTo>
                  <a:pt x="85122" y="43208"/>
                  <a:pt x="83953" y="43996"/>
                  <a:pt x="83455" y="45202"/>
                </a:cubicBezTo>
                <a:lnTo>
                  <a:pt x="83516" y="45226"/>
                </a:lnTo>
                <a:cubicBezTo>
                  <a:pt x="84010" y="44045"/>
                  <a:pt x="85150" y="43282"/>
                  <a:pt x="86428" y="43274"/>
                </a:cubicBezTo>
                <a:lnTo>
                  <a:pt x="86449" y="43274"/>
                </a:lnTo>
                <a:cubicBezTo>
                  <a:pt x="87731" y="43274"/>
                  <a:pt x="88871" y="44026"/>
                  <a:pt x="89369" y="45206"/>
                </a:cubicBezTo>
                <a:cubicBezTo>
                  <a:pt x="89152" y="45259"/>
                  <a:pt x="88944" y="45328"/>
                  <a:pt x="88744" y="45417"/>
                </a:cubicBezTo>
                <a:cubicBezTo>
                  <a:pt x="88336" y="44511"/>
                  <a:pt x="87441" y="43931"/>
                  <a:pt x="86449" y="43931"/>
                </a:cubicBezTo>
                <a:lnTo>
                  <a:pt x="86432" y="43931"/>
                </a:lnTo>
                <a:cubicBezTo>
                  <a:pt x="85420" y="43935"/>
                  <a:pt x="84517" y="44544"/>
                  <a:pt x="84129" y="45479"/>
                </a:cubicBezTo>
                <a:cubicBezTo>
                  <a:pt x="83716" y="45279"/>
                  <a:pt x="83267" y="45153"/>
                  <a:pt x="82805" y="45108"/>
                </a:cubicBezTo>
                <a:cubicBezTo>
                  <a:pt x="83361" y="43592"/>
                  <a:pt x="84807" y="42575"/>
                  <a:pt x="86424" y="42563"/>
                </a:cubicBezTo>
                <a:close/>
                <a:moveTo>
                  <a:pt x="15166" y="44001"/>
                </a:moveTo>
                <a:cubicBezTo>
                  <a:pt x="16146" y="44001"/>
                  <a:pt x="17017" y="44572"/>
                  <a:pt x="17404" y="45466"/>
                </a:cubicBezTo>
                <a:cubicBezTo>
                  <a:pt x="17217" y="45557"/>
                  <a:pt x="17036" y="45662"/>
                  <a:pt x="16865" y="45777"/>
                </a:cubicBezTo>
                <a:cubicBezTo>
                  <a:pt x="16591" y="45083"/>
                  <a:pt x="15918" y="44618"/>
                  <a:pt x="15166" y="44618"/>
                </a:cubicBezTo>
                <a:lnTo>
                  <a:pt x="15154" y="44618"/>
                </a:lnTo>
                <a:cubicBezTo>
                  <a:pt x="14395" y="44625"/>
                  <a:pt x="13716" y="45099"/>
                  <a:pt x="13454" y="45806"/>
                </a:cubicBezTo>
                <a:cubicBezTo>
                  <a:pt x="13283" y="45687"/>
                  <a:pt x="13104" y="45581"/>
                  <a:pt x="12915" y="45487"/>
                </a:cubicBezTo>
                <a:cubicBezTo>
                  <a:pt x="13300" y="44589"/>
                  <a:pt x="14169" y="44009"/>
                  <a:pt x="15149" y="44001"/>
                </a:cubicBezTo>
                <a:close/>
                <a:moveTo>
                  <a:pt x="30993" y="44001"/>
                </a:moveTo>
                <a:cubicBezTo>
                  <a:pt x="31973" y="44001"/>
                  <a:pt x="32842" y="44572"/>
                  <a:pt x="33234" y="45466"/>
                </a:cubicBezTo>
                <a:cubicBezTo>
                  <a:pt x="33047" y="45557"/>
                  <a:pt x="32863" y="45662"/>
                  <a:pt x="32691" y="45777"/>
                </a:cubicBezTo>
                <a:cubicBezTo>
                  <a:pt x="32422" y="45083"/>
                  <a:pt x="31748" y="44618"/>
                  <a:pt x="30993" y="44618"/>
                </a:cubicBezTo>
                <a:lnTo>
                  <a:pt x="30980" y="44618"/>
                </a:lnTo>
                <a:cubicBezTo>
                  <a:pt x="30225" y="44625"/>
                  <a:pt x="29547" y="45099"/>
                  <a:pt x="29281" y="45806"/>
                </a:cubicBezTo>
                <a:cubicBezTo>
                  <a:pt x="29114" y="45687"/>
                  <a:pt x="28930" y="45581"/>
                  <a:pt x="28746" y="45487"/>
                </a:cubicBezTo>
                <a:cubicBezTo>
                  <a:pt x="29126" y="44589"/>
                  <a:pt x="30000" y="44009"/>
                  <a:pt x="30976" y="44001"/>
                </a:cubicBezTo>
                <a:close/>
                <a:moveTo>
                  <a:pt x="46823" y="44001"/>
                </a:moveTo>
                <a:cubicBezTo>
                  <a:pt x="47803" y="44001"/>
                  <a:pt x="48673" y="44572"/>
                  <a:pt x="49061" y="45466"/>
                </a:cubicBezTo>
                <a:cubicBezTo>
                  <a:pt x="48874" y="45557"/>
                  <a:pt x="48694" y="45662"/>
                  <a:pt x="48522" y="45777"/>
                </a:cubicBezTo>
                <a:cubicBezTo>
                  <a:pt x="48249" y="45083"/>
                  <a:pt x="47575" y="44618"/>
                  <a:pt x="46823" y="44618"/>
                </a:cubicBezTo>
                <a:lnTo>
                  <a:pt x="46811" y="44618"/>
                </a:lnTo>
                <a:cubicBezTo>
                  <a:pt x="46051" y="44625"/>
                  <a:pt x="45374" y="45099"/>
                  <a:pt x="45112" y="45806"/>
                </a:cubicBezTo>
                <a:cubicBezTo>
                  <a:pt x="44940" y="45687"/>
                  <a:pt x="44761" y="45581"/>
                  <a:pt x="44573" y="45487"/>
                </a:cubicBezTo>
                <a:cubicBezTo>
                  <a:pt x="44957" y="44589"/>
                  <a:pt x="45826" y="44009"/>
                  <a:pt x="46807" y="44001"/>
                </a:cubicBezTo>
                <a:close/>
                <a:moveTo>
                  <a:pt x="62650" y="44001"/>
                </a:moveTo>
                <a:cubicBezTo>
                  <a:pt x="63630" y="44001"/>
                  <a:pt x="64500" y="44572"/>
                  <a:pt x="64892" y="45466"/>
                </a:cubicBezTo>
                <a:cubicBezTo>
                  <a:pt x="64705" y="45557"/>
                  <a:pt x="64520" y="45662"/>
                  <a:pt x="64349" y="45777"/>
                </a:cubicBezTo>
                <a:cubicBezTo>
                  <a:pt x="64079" y="45083"/>
                  <a:pt x="63406" y="44618"/>
                  <a:pt x="62650" y="44618"/>
                </a:cubicBezTo>
                <a:lnTo>
                  <a:pt x="62637" y="44618"/>
                </a:lnTo>
                <a:cubicBezTo>
                  <a:pt x="61881" y="44625"/>
                  <a:pt x="61204" y="45099"/>
                  <a:pt x="60938" y="45806"/>
                </a:cubicBezTo>
                <a:cubicBezTo>
                  <a:pt x="60771" y="45687"/>
                  <a:pt x="60588" y="45581"/>
                  <a:pt x="60403" y="45487"/>
                </a:cubicBezTo>
                <a:cubicBezTo>
                  <a:pt x="60784" y="44589"/>
                  <a:pt x="61657" y="44009"/>
                  <a:pt x="62633" y="44001"/>
                </a:cubicBezTo>
                <a:close/>
                <a:moveTo>
                  <a:pt x="78481" y="44001"/>
                </a:moveTo>
                <a:cubicBezTo>
                  <a:pt x="79461" y="44001"/>
                  <a:pt x="80330" y="44572"/>
                  <a:pt x="80718" y="45466"/>
                </a:cubicBezTo>
                <a:cubicBezTo>
                  <a:pt x="80530" y="45557"/>
                  <a:pt x="80351" y="45662"/>
                  <a:pt x="80179" y="45777"/>
                </a:cubicBezTo>
                <a:cubicBezTo>
                  <a:pt x="79906" y="45083"/>
                  <a:pt x="79231" y="44618"/>
                  <a:pt x="78481" y="44618"/>
                </a:cubicBezTo>
                <a:lnTo>
                  <a:pt x="78468" y="44618"/>
                </a:lnTo>
                <a:cubicBezTo>
                  <a:pt x="77708" y="44625"/>
                  <a:pt x="77031" y="45099"/>
                  <a:pt x="76769" y="45806"/>
                </a:cubicBezTo>
                <a:cubicBezTo>
                  <a:pt x="76598" y="45687"/>
                  <a:pt x="76418" y="45581"/>
                  <a:pt x="76230" y="45487"/>
                </a:cubicBezTo>
                <a:cubicBezTo>
                  <a:pt x="76614" y="44589"/>
                  <a:pt x="77484" y="44009"/>
                  <a:pt x="78464" y="44001"/>
                </a:cubicBezTo>
                <a:close/>
                <a:moveTo>
                  <a:pt x="94303" y="44001"/>
                </a:moveTo>
                <a:cubicBezTo>
                  <a:pt x="95286" y="44001"/>
                  <a:pt x="96159" y="44572"/>
                  <a:pt x="96549" y="45466"/>
                </a:cubicBezTo>
                <a:cubicBezTo>
                  <a:pt x="96361" y="45557"/>
                  <a:pt x="96178" y="45662"/>
                  <a:pt x="96006" y="45777"/>
                </a:cubicBezTo>
                <a:cubicBezTo>
                  <a:pt x="95736" y="45083"/>
                  <a:pt x="95062" y="44618"/>
                  <a:pt x="94307" y="44618"/>
                </a:cubicBezTo>
                <a:lnTo>
                  <a:pt x="94295" y="44618"/>
                </a:lnTo>
                <a:cubicBezTo>
                  <a:pt x="93539" y="44625"/>
                  <a:pt x="92861" y="45099"/>
                  <a:pt x="92596" y="45806"/>
                </a:cubicBezTo>
                <a:cubicBezTo>
                  <a:pt x="92428" y="45687"/>
                  <a:pt x="92249" y="45581"/>
                  <a:pt x="92061" y="45487"/>
                </a:cubicBezTo>
                <a:cubicBezTo>
                  <a:pt x="92440" y="44589"/>
                  <a:pt x="93314" y="44009"/>
                  <a:pt x="94291" y="44001"/>
                </a:cubicBezTo>
                <a:cubicBezTo>
                  <a:pt x="94295" y="44001"/>
                  <a:pt x="94299" y="44001"/>
                  <a:pt x="94303" y="44001"/>
                </a:cubicBezTo>
                <a:close/>
                <a:moveTo>
                  <a:pt x="7304" y="44001"/>
                </a:moveTo>
                <a:cubicBezTo>
                  <a:pt x="8272" y="44001"/>
                  <a:pt x="9142" y="44565"/>
                  <a:pt x="9534" y="45447"/>
                </a:cubicBezTo>
                <a:cubicBezTo>
                  <a:pt x="9346" y="45532"/>
                  <a:pt x="9166" y="45634"/>
                  <a:pt x="8991" y="45749"/>
                </a:cubicBezTo>
                <a:cubicBezTo>
                  <a:pt x="8713" y="45070"/>
                  <a:pt x="8039" y="44618"/>
                  <a:pt x="7304" y="44618"/>
                </a:cubicBezTo>
                <a:lnTo>
                  <a:pt x="7296" y="44618"/>
                </a:lnTo>
                <a:cubicBezTo>
                  <a:pt x="6519" y="44625"/>
                  <a:pt x="5842" y="45112"/>
                  <a:pt x="5584" y="45834"/>
                </a:cubicBezTo>
                <a:cubicBezTo>
                  <a:pt x="5413" y="45712"/>
                  <a:pt x="5233" y="45602"/>
                  <a:pt x="5049" y="45508"/>
                </a:cubicBezTo>
                <a:cubicBezTo>
                  <a:pt x="5425" y="44597"/>
                  <a:pt x="6303" y="44009"/>
                  <a:pt x="7292" y="44001"/>
                </a:cubicBezTo>
                <a:close/>
                <a:moveTo>
                  <a:pt x="23134" y="44001"/>
                </a:moveTo>
                <a:cubicBezTo>
                  <a:pt x="24099" y="44001"/>
                  <a:pt x="24968" y="44565"/>
                  <a:pt x="25364" y="45447"/>
                </a:cubicBezTo>
                <a:cubicBezTo>
                  <a:pt x="25177" y="45532"/>
                  <a:pt x="24993" y="45634"/>
                  <a:pt x="24821" y="45749"/>
                </a:cubicBezTo>
                <a:cubicBezTo>
                  <a:pt x="24540" y="45070"/>
                  <a:pt x="23869" y="44618"/>
                  <a:pt x="23134" y="44618"/>
                </a:cubicBezTo>
                <a:lnTo>
                  <a:pt x="23122" y="44618"/>
                </a:lnTo>
                <a:cubicBezTo>
                  <a:pt x="22350" y="44625"/>
                  <a:pt x="21668" y="45112"/>
                  <a:pt x="21415" y="45834"/>
                </a:cubicBezTo>
                <a:cubicBezTo>
                  <a:pt x="21243" y="45712"/>
                  <a:pt x="21064" y="45602"/>
                  <a:pt x="20876" y="45508"/>
                </a:cubicBezTo>
                <a:cubicBezTo>
                  <a:pt x="21256" y="44597"/>
                  <a:pt x="22133" y="44009"/>
                  <a:pt x="23119" y="44001"/>
                </a:cubicBezTo>
                <a:close/>
                <a:moveTo>
                  <a:pt x="38961" y="44001"/>
                </a:moveTo>
                <a:cubicBezTo>
                  <a:pt x="39929" y="44001"/>
                  <a:pt x="40799" y="44565"/>
                  <a:pt x="41191" y="45447"/>
                </a:cubicBezTo>
                <a:cubicBezTo>
                  <a:pt x="41003" y="45532"/>
                  <a:pt x="40823" y="45634"/>
                  <a:pt x="40648" y="45749"/>
                </a:cubicBezTo>
                <a:cubicBezTo>
                  <a:pt x="40370" y="45070"/>
                  <a:pt x="39696" y="44618"/>
                  <a:pt x="38961" y="44618"/>
                </a:cubicBezTo>
                <a:lnTo>
                  <a:pt x="38953" y="44618"/>
                </a:lnTo>
                <a:cubicBezTo>
                  <a:pt x="38177" y="44625"/>
                  <a:pt x="37498" y="45112"/>
                  <a:pt x="37242" y="45834"/>
                </a:cubicBezTo>
                <a:cubicBezTo>
                  <a:pt x="37221" y="45822"/>
                  <a:pt x="37196" y="45806"/>
                  <a:pt x="37176" y="45790"/>
                </a:cubicBezTo>
                <a:cubicBezTo>
                  <a:pt x="37025" y="45683"/>
                  <a:pt x="36870" y="45594"/>
                  <a:pt x="36706" y="45508"/>
                </a:cubicBezTo>
                <a:cubicBezTo>
                  <a:pt x="37082" y="44597"/>
                  <a:pt x="37960" y="44009"/>
                  <a:pt x="38949" y="44001"/>
                </a:cubicBezTo>
                <a:close/>
                <a:moveTo>
                  <a:pt x="54792" y="44001"/>
                </a:moveTo>
                <a:cubicBezTo>
                  <a:pt x="55755" y="44001"/>
                  <a:pt x="56626" y="44565"/>
                  <a:pt x="57022" y="45447"/>
                </a:cubicBezTo>
                <a:cubicBezTo>
                  <a:pt x="56833" y="45532"/>
                  <a:pt x="56650" y="45634"/>
                  <a:pt x="56478" y="45749"/>
                </a:cubicBezTo>
                <a:cubicBezTo>
                  <a:pt x="56196" y="45070"/>
                  <a:pt x="55527" y="44618"/>
                  <a:pt x="54792" y="44618"/>
                </a:cubicBezTo>
                <a:lnTo>
                  <a:pt x="54780" y="44618"/>
                </a:lnTo>
                <a:cubicBezTo>
                  <a:pt x="54007" y="44625"/>
                  <a:pt x="53325" y="45112"/>
                  <a:pt x="53072" y="45834"/>
                </a:cubicBezTo>
                <a:cubicBezTo>
                  <a:pt x="52917" y="45724"/>
                  <a:pt x="52758" y="45626"/>
                  <a:pt x="52590" y="45536"/>
                </a:cubicBezTo>
                <a:cubicBezTo>
                  <a:pt x="52569" y="45528"/>
                  <a:pt x="52554" y="45520"/>
                  <a:pt x="52533" y="45508"/>
                </a:cubicBezTo>
                <a:cubicBezTo>
                  <a:pt x="52912" y="44597"/>
                  <a:pt x="53791" y="44009"/>
                  <a:pt x="54775" y="44001"/>
                </a:cubicBezTo>
                <a:close/>
                <a:moveTo>
                  <a:pt x="70618" y="44001"/>
                </a:moveTo>
                <a:cubicBezTo>
                  <a:pt x="71586" y="44001"/>
                  <a:pt x="72456" y="44565"/>
                  <a:pt x="72848" y="45447"/>
                </a:cubicBezTo>
                <a:cubicBezTo>
                  <a:pt x="72660" y="45532"/>
                  <a:pt x="72481" y="45634"/>
                  <a:pt x="72305" y="45749"/>
                </a:cubicBezTo>
                <a:cubicBezTo>
                  <a:pt x="72024" y="45069"/>
                  <a:pt x="71351" y="44618"/>
                  <a:pt x="70620" y="44618"/>
                </a:cubicBezTo>
                <a:cubicBezTo>
                  <a:pt x="70617" y="44618"/>
                  <a:pt x="70614" y="44618"/>
                  <a:pt x="70610" y="44618"/>
                </a:cubicBezTo>
                <a:cubicBezTo>
                  <a:pt x="69834" y="44625"/>
                  <a:pt x="69156" y="45112"/>
                  <a:pt x="68899" y="45834"/>
                </a:cubicBezTo>
                <a:cubicBezTo>
                  <a:pt x="68727" y="45712"/>
                  <a:pt x="68547" y="45602"/>
                  <a:pt x="68364" y="45508"/>
                </a:cubicBezTo>
                <a:cubicBezTo>
                  <a:pt x="68739" y="44597"/>
                  <a:pt x="69617" y="44009"/>
                  <a:pt x="70605" y="44001"/>
                </a:cubicBezTo>
                <a:close/>
                <a:moveTo>
                  <a:pt x="86449" y="44001"/>
                </a:moveTo>
                <a:cubicBezTo>
                  <a:pt x="87412" y="44001"/>
                  <a:pt x="88283" y="44565"/>
                  <a:pt x="88679" y="45447"/>
                </a:cubicBezTo>
                <a:cubicBezTo>
                  <a:pt x="88491" y="45532"/>
                  <a:pt x="88307" y="45634"/>
                  <a:pt x="88136" y="45749"/>
                </a:cubicBezTo>
                <a:cubicBezTo>
                  <a:pt x="87853" y="45070"/>
                  <a:pt x="87184" y="44618"/>
                  <a:pt x="86449" y="44618"/>
                </a:cubicBezTo>
                <a:lnTo>
                  <a:pt x="86436" y="44618"/>
                </a:lnTo>
                <a:cubicBezTo>
                  <a:pt x="85665" y="44625"/>
                  <a:pt x="84982" y="45112"/>
                  <a:pt x="84729" y="45834"/>
                </a:cubicBezTo>
                <a:cubicBezTo>
                  <a:pt x="84558" y="45712"/>
                  <a:pt x="84378" y="45602"/>
                  <a:pt x="84190" y="45508"/>
                </a:cubicBezTo>
                <a:cubicBezTo>
                  <a:pt x="84570" y="44597"/>
                  <a:pt x="85448" y="44009"/>
                  <a:pt x="86432" y="44001"/>
                </a:cubicBezTo>
                <a:close/>
                <a:moveTo>
                  <a:pt x="15166" y="44691"/>
                </a:moveTo>
                <a:cubicBezTo>
                  <a:pt x="15893" y="44691"/>
                  <a:pt x="16546" y="45140"/>
                  <a:pt x="16804" y="45822"/>
                </a:cubicBezTo>
                <a:cubicBezTo>
                  <a:pt x="16649" y="45932"/>
                  <a:pt x="16497" y="46055"/>
                  <a:pt x="16359" y="46190"/>
                </a:cubicBezTo>
                <a:cubicBezTo>
                  <a:pt x="16240" y="45634"/>
                  <a:pt x="15737" y="45221"/>
                  <a:pt x="15166" y="45221"/>
                </a:cubicBezTo>
                <a:lnTo>
                  <a:pt x="15158" y="45221"/>
                </a:lnTo>
                <a:cubicBezTo>
                  <a:pt x="14561" y="45226"/>
                  <a:pt x="14063" y="45655"/>
                  <a:pt x="13961" y="46235"/>
                </a:cubicBezTo>
                <a:cubicBezTo>
                  <a:pt x="13822" y="46096"/>
                  <a:pt x="13671" y="45965"/>
                  <a:pt x="13512" y="45851"/>
                </a:cubicBezTo>
                <a:cubicBezTo>
                  <a:pt x="13761" y="45161"/>
                  <a:pt x="14419" y="44695"/>
                  <a:pt x="15154" y="44691"/>
                </a:cubicBezTo>
                <a:close/>
                <a:moveTo>
                  <a:pt x="30993" y="44691"/>
                </a:moveTo>
                <a:cubicBezTo>
                  <a:pt x="31724" y="44691"/>
                  <a:pt x="32377" y="45140"/>
                  <a:pt x="32635" y="45822"/>
                </a:cubicBezTo>
                <a:cubicBezTo>
                  <a:pt x="32475" y="45932"/>
                  <a:pt x="32328" y="46055"/>
                  <a:pt x="32190" y="46190"/>
                </a:cubicBezTo>
                <a:cubicBezTo>
                  <a:pt x="32071" y="45630"/>
                  <a:pt x="31564" y="45221"/>
                  <a:pt x="30985" y="45221"/>
                </a:cubicBezTo>
                <a:cubicBezTo>
                  <a:pt x="30388" y="45226"/>
                  <a:pt x="29890" y="45655"/>
                  <a:pt x="29792" y="46235"/>
                </a:cubicBezTo>
                <a:cubicBezTo>
                  <a:pt x="29649" y="46096"/>
                  <a:pt x="29502" y="45965"/>
                  <a:pt x="29343" y="45851"/>
                </a:cubicBezTo>
                <a:cubicBezTo>
                  <a:pt x="29592" y="45161"/>
                  <a:pt x="30245" y="44695"/>
                  <a:pt x="30980" y="44691"/>
                </a:cubicBezTo>
                <a:close/>
                <a:moveTo>
                  <a:pt x="46823" y="44691"/>
                </a:moveTo>
                <a:cubicBezTo>
                  <a:pt x="47551" y="44691"/>
                  <a:pt x="48203" y="45140"/>
                  <a:pt x="48461" y="45822"/>
                </a:cubicBezTo>
                <a:cubicBezTo>
                  <a:pt x="48305" y="45932"/>
                  <a:pt x="48154" y="46055"/>
                  <a:pt x="48016" y="46190"/>
                </a:cubicBezTo>
                <a:cubicBezTo>
                  <a:pt x="47898" y="45630"/>
                  <a:pt x="47391" y="45221"/>
                  <a:pt x="46815" y="45221"/>
                </a:cubicBezTo>
                <a:cubicBezTo>
                  <a:pt x="46218" y="45226"/>
                  <a:pt x="45721" y="45655"/>
                  <a:pt x="45619" y="46235"/>
                </a:cubicBezTo>
                <a:cubicBezTo>
                  <a:pt x="45479" y="46096"/>
                  <a:pt x="45328" y="45965"/>
                  <a:pt x="45169" y="45851"/>
                </a:cubicBezTo>
                <a:cubicBezTo>
                  <a:pt x="45419" y="45161"/>
                  <a:pt x="46075" y="44695"/>
                  <a:pt x="46811" y="44691"/>
                </a:cubicBezTo>
                <a:close/>
                <a:moveTo>
                  <a:pt x="62650" y="44691"/>
                </a:moveTo>
                <a:cubicBezTo>
                  <a:pt x="63381" y="44691"/>
                  <a:pt x="64034" y="45140"/>
                  <a:pt x="64292" y="45822"/>
                </a:cubicBezTo>
                <a:cubicBezTo>
                  <a:pt x="64132" y="45932"/>
                  <a:pt x="63985" y="46055"/>
                  <a:pt x="63847" y="46190"/>
                </a:cubicBezTo>
                <a:cubicBezTo>
                  <a:pt x="63728" y="45634"/>
                  <a:pt x="63225" y="45221"/>
                  <a:pt x="62650" y="45221"/>
                </a:cubicBezTo>
                <a:lnTo>
                  <a:pt x="62641" y="45221"/>
                </a:lnTo>
                <a:cubicBezTo>
                  <a:pt x="62045" y="45226"/>
                  <a:pt x="61547" y="45655"/>
                  <a:pt x="61449" y="46235"/>
                </a:cubicBezTo>
                <a:cubicBezTo>
                  <a:pt x="61306" y="46096"/>
                  <a:pt x="61159" y="45965"/>
                  <a:pt x="60999" y="45851"/>
                </a:cubicBezTo>
                <a:cubicBezTo>
                  <a:pt x="61249" y="45161"/>
                  <a:pt x="61902" y="44695"/>
                  <a:pt x="62637" y="44691"/>
                </a:cubicBezTo>
                <a:close/>
                <a:moveTo>
                  <a:pt x="78481" y="44691"/>
                </a:moveTo>
                <a:cubicBezTo>
                  <a:pt x="79207" y="44691"/>
                  <a:pt x="79861" y="45140"/>
                  <a:pt x="80119" y="45822"/>
                </a:cubicBezTo>
                <a:cubicBezTo>
                  <a:pt x="79963" y="45932"/>
                  <a:pt x="79812" y="46055"/>
                  <a:pt x="79673" y="46190"/>
                </a:cubicBezTo>
                <a:cubicBezTo>
                  <a:pt x="79555" y="45634"/>
                  <a:pt x="79052" y="45221"/>
                  <a:pt x="78481" y="45221"/>
                </a:cubicBezTo>
                <a:lnTo>
                  <a:pt x="78472" y="45221"/>
                </a:lnTo>
                <a:cubicBezTo>
                  <a:pt x="77876" y="45226"/>
                  <a:pt x="77378" y="45655"/>
                  <a:pt x="77276" y="46235"/>
                </a:cubicBezTo>
                <a:cubicBezTo>
                  <a:pt x="77137" y="46096"/>
                  <a:pt x="76986" y="45965"/>
                  <a:pt x="76826" y="45851"/>
                </a:cubicBezTo>
                <a:cubicBezTo>
                  <a:pt x="77075" y="45161"/>
                  <a:pt x="77733" y="44695"/>
                  <a:pt x="78468" y="44691"/>
                </a:cubicBezTo>
                <a:close/>
                <a:moveTo>
                  <a:pt x="94307" y="44691"/>
                </a:moveTo>
                <a:cubicBezTo>
                  <a:pt x="95038" y="44691"/>
                  <a:pt x="95691" y="45140"/>
                  <a:pt x="95949" y="45822"/>
                </a:cubicBezTo>
                <a:cubicBezTo>
                  <a:pt x="95789" y="45932"/>
                  <a:pt x="95642" y="46055"/>
                  <a:pt x="95503" y="46190"/>
                </a:cubicBezTo>
                <a:cubicBezTo>
                  <a:pt x="95386" y="45634"/>
                  <a:pt x="94883" y="45221"/>
                  <a:pt x="94307" y="45221"/>
                </a:cubicBezTo>
                <a:lnTo>
                  <a:pt x="94298" y="45221"/>
                </a:lnTo>
                <a:cubicBezTo>
                  <a:pt x="93702" y="45226"/>
                  <a:pt x="93205" y="45655"/>
                  <a:pt x="93106" y="46235"/>
                </a:cubicBezTo>
                <a:cubicBezTo>
                  <a:pt x="92963" y="46092"/>
                  <a:pt x="92816" y="45965"/>
                  <a:pt x="92657" y="45851"/>
                </a:cubicBezTo>
                <a:cubicBezTo>
                  <a:pt x="92906" y="45161"/>
                  <a:pt x="93563" y="44695"/>
                  <a:pt x="94298" y="44691"/>
                </a:cubicBezTo>
                <a:close/>
                <a:moveTo>
                  <a:pt x="7317" y="44691"/>
                </a:moveTo>
                <a:cubicBezTo>
                  <a:pt x="8023" y="44691"/>
                  <a:pt x="8667" y="45130"/>
                  <a:pt x="8934" y="45785"/>
                </a:cubicBezTo>
                <a:cubicBezTo>
                  <a:pt x="8778" y="45896"/>
                  <a:pt x="8627" y="46014"/>
                  <a:pt x="8489" y="46145"/>
                </a:cubicBezTo>
                <a:cubicBezTo>
                  <a:pt x="8353" y="45606"/>
                  <a:pt x="7863" y="45221"/>
                  <a:pt x="7304" y="45221"/>
                </a:cubicBezTo>
                <a:lnTo>
                  <a:pt x="7300" y="45221"/>
                </a:lnTo>
                <a:cubicBezTo>
                  <a:pt x="6687" y="45226"/>
                  <a:pt x="6176" y="45675"/>
                  <a:pt x="6095" y="46275"/>
                </a:cubicBezTo>
                <a:cubicBezTo>
                  <a:pt x="5956" y="46133"/>
                  <a:pt x="5805" y="45998"/>
                  <a:pt x="5646" y="45879"/>
                </a:cubicBezTo>
                <a:cubicBezTo>
                  <a:pt x="5882" y="45172"/>
                  <a:pt x="6544" y="44695"/>
                  <a:pt x="7296" y="44691"/>
                </a:cubicBezTo>
                <a:cubicBezTo>
                  <a:pt x="7303" y="44691"/>
                  <a:pt x="7310" y="44691"/>
                  <a:pt x="7317" y="44691"/>
                </a:cubicBezTo>
                <a:close/>
                <a:moveTo>
                  <a:pt x="23134" y="44691"/>
                </a:moveTo>
                <a:cubicBezTo>
                  <a:pt x="23845" y="44691"/>
                  <a:pt x="24495" y="45128"/>
                  <a:pt x="24760" y="45785"/>
                </a:cubicBezTo>
                <a:cubicBezTo>
                  <a:pt x="24605" y="45896"/>
                  <a:pt x="24458" y="46014"/>
                  <a:pt x="24319" y="46145"/>
                </a:cubicBezTo>
                <a:cubicBezTo>
                  <a:pt x="24180" y="45606"/>
                  <a:pt x="23694" y="45221"/>
                  <a:pt x="23134" y="45221"/>
                </a:cubicBezTo>
                <a:lnTo>
                  <a:pt x="23126" y="45221"/>
                </a:lnTo>
                <a:cubicBezTo>
                  <a:pt x="22518" y="45226"/>
                  <a:pt x="22007" y="45675"/>
                  <a:pt x="21926" y="46275"/>
                </a:cubicBezTo>
                <a:cubicBezTo>
                  <a:pt x="21782" y="46133"/>
                  <a:pt x="21632" y="45998"/>
                  <a:pt x="21472" y="45879"/>
                </a:cubicBezTo>
                <a:cubicBezTo>
                  <a:pt x="21713" y="45168"/>
                  <a:pt x="22371" y="44695"/>
                  <a:pt x="23122" y="44691"/>
                </a:cubicBezTo>
                <a:close/>
                <a:moveTo>
                  <a:pt x="38961" y="44691"/>
                </a:moveTo>
                <a:cubicBezTo>
                  <a:pt x="39672" y="44691"/>
                  <a:pt x="40325" y="45128"/>
                  <a:pt x="40591" y="45785"/>
                </a:cubicBezTo>
                <a:cubicBezTo>
                  <a:pt x="40435" y="45896"/>
                  <a:pt x="40284" y="46014"/>
                  <a:pt x="40145" y="46145"/>
                </a:cubicBezTo>
                <a:cubicBezTo>
                  <a:pt x="40011" y="45606"/>
                  <a:pt x="39521" y="45221"/>
                  <a:pt x="38961" y="45221"/>
                </a:cubicBezTo>
                <a:lnTo>
                  <a:pt x="38957" y="45221"/>
                </a:lnTo>
                <a:cubicBezTo>
                  <a:pt x="38344" y="45226"/>
                  <a:pt x="37834" y="45675"/>
                  <a:pt x="37752" y="46275"/>
                </a:cubicBezTo>
                <a:cubicBezTo>
                  <a:pt x="37687" y="46210"/>
                  <a:pt x="37621" y="46145"/>
                  <a:pt x="37552" y="46084"/>
                </a:cubicBezTo>
                <a:cubicBezTo>
                  <a:pt x="37491" y="46030"/>
                  <a:pt x="37430" y="45981"/>
                  <a:pt x="37368" y="45928"/>
                </a:cubicBezTo>
                <a:cubicBezTo>
                  <a:pt x="37344" y="45912"/>
                  <a:pt x="37323" y="45896"/>
                  <a:pt x="37302" y="45879"/>
                </a:cubicBezTo>
                <a:cubicBezTo>
                  <a:pt x="37540" y="45172"/>
                  <a:pt x="38201" y="44695"/>
                  <a:pt x="38953" y="44691"/>
                </a:cubicBezTo>
                <a:close/>
                <a:moveTo>
                  <a:pt x="54792" y="44691"/>
                </a:moveTo>
                <a:cubicBezTo>
                  <a:pt x="55502" y="44691"/>
                  <a:pt x="56152" y="45128"/>
                  <a:pt x="56417" y="45785"/>
                </a:cubicBezTo>
                <a:cubicBezTo>
                  <a:pt x="56262" y="45896"/>
                  <a:pt x="56115" y="46014"/>
                  <a:pt x="55976" y="46145"/>
                </a:cubicBezTo>
                <a:cubicBezTo>
                  <a:pt x="55837" y="45606"/>
                  <a:pt x="55351" y="45221"/>
                  <a:pt x="54792" y="45221"/>
                </a:cubicBezTo>
                <a:lnTo>
                  <a:pt x="54784" y="45221"/>
                </a:lnTo>
                <a:cubicBezTo>
                  <a:pt x="54175" y="45226"/>
                  <a:pt x="53664" y="45675"/>
                  <a:pt x="53583" y="46275"/>
                </a:cubicBezTo>
                <a:cubicBezTo>
                  <a:pt x="53440" y="46133"/>
                  <a:pt x="53289" y="45998"/>
                  <a:pt x="53129" y="45879"/>
                </a:cubicBezTo>
                <a:cubicBezTo>
                  <a:pt x="53370" y="45168"/>
                  <a:pt x="54028" y="44695"/>
                  <a:pt x="54780" y="44691"/>
                </a:cubicBezTo>
                <a:close/>
                <a:moveTo>
                  <a:pt x="70618" y="44691"/>
                </a:moveTo>
                <a:cubicBezTo>
                  <a:pt x="71329" y="44691"/>
                  <a:pt x="71983" y="45128"/>
                  <a:pt x="72247" y="45785"/>
                </a:cubicBezTo>
                <a:cubicBezTo>
                  <a:pt x="72092" y="45896"/>
                  <a:pt x="71941" y="46014"/>
                  <a:pt x="71802" y="46145"/>
                </a:cubicBezTo>
                <a:cubicBezTo>
                  <a:pt x="71668" y="45606"/>
                  <a:pt x="71178" y="45221"/>
                  <a:pt x="70618" y="45221"/>
                </a:cubicBezTo>
                <a:lnTo>
                  <a:pt x="70614" y="45221"/>
                </a:lnTo>
                <a:cubicBezTo>
                  <a:pt x="70002" y="45226"/>
                  <a:pt x="69491" y="45675"/>
                  <a:pt x="69410" y="46275"/>
                </a:cubicBezTo>
                <a:cubicBezTo>
                  <a:pt x="69287" y="46153"/>
                  <a:pt x="69160" y="46039"/>
                  <a:pt x="69025" y="45928"/>
                </a:cubicBezTo>
                <a:cubicBezTo>
                  <a:pt x="69005" y="45912"/>
                  <a:pt x="68980" y="45896"/>
                  <a:pt x="68960" y="45879"/>
                </a:cubicBezTo>
                <a:cubicBezTo>
                  <a:pt x="69197" y="45172"/>
                  <a:pt x="69859" y="44695"/>
                  <a:pt x="70610" y="44691"/>
                </a:cubicBezTo>
                <a:close/>
                <a:moveTo>
                  <a:pt x="86449" y="44691"/>
                </a:moveTo>
                <a:cubicBezTo>
                  <a:pt x="87159" y="44691"/>
                  <a:pt x="87808" y="45128"/>
                  <a:pt x="88074" y="45785"/>
                </a:cubicBezTo>
                <a:cubicBezTo>
                  <a:pt x="87919" y="45896"/>
                  <a:pt x="87772" y="46014"/>
                  <a:pt x="87633" y="46145"/>
                </a:cubicBezTo>
                <a:cubicBezTo>
                  <a:pt x="87495" y="45606"/>
                  <a:pt x="87009" y="45221"/>
                  <a:pt x="86449" y="45221"/>
                </a:cubicBezTo>
                <a:lnTo>
                  <a:pt x="86441" y="45221"/>
                </a:lnTo>
                <a:cubicBezTo>
                  <a:pt x="85832" y="45226"/>
                  <a:pt x="85322" y="45675"/>
                  <a:pt x="85240" y="46275"/>
                </a:cubicBezTo>
                <a:cubicBezTo>
                  <a:pt x="85097" y="46133"/>
                  <a:pt x="84946" y="45998"/>
                  <a:pt x="84786" y="45879"/>
                </a:cubicBezTo>
                <a:cubicBezTo>
                  <a:pt x="85027" y="45172"/>
                  <a:pt x="85685" y="44695"/>
                  <a:pt x="86436" y="44691"/>
                </a:cubicBezTo>
                <a:close/>
                <a:moveTo>
                  <a:pt x="7300" y="45291"/>
                </a:moveTo>
                <a:cubicBezTo>
                  <a:pt x="7839" y="45291"/>
                  <a:pt x="8317" y="45671"/>
                  <a:pt x="8431" y="46198"/>
                </a:cubicBezTo>
                <a:cubicBezTo>
                  <a:pt x="8244" y="46382"/>
                  <a:pt x="8072" y="46582"/>
                  <a:pt x="7920" y="46799"/>
                </a:cubicBezTo>
                <a:cubicBezTo>
                  <a:pt x="7705" y="46761"/>
                  <a:pt x="7479" y="46741"/>
                  <a:pt x="7251" y="46741"/>
                </a:cubicBezTo>
                <a:lnTo>
                  <a:pt x="7226" y="46741"/>
                </a:lnTo>
                <a:cubicBezTo>
                  <a:pt x="6989" y="46746"/>
                  <a:pt x="6757" y="46765"/>
                  <a:pt x="6528" y="46810"/>
                </a:cubicBezTo>
                <a:lnTo>
                  <a:pt x="6532" y="46806"/>
                </a:lnTo>
                <a:cubicBezTo>
                  <a:pt x="6414" y="46635"/>
                  <a:pt x="6283" y="46471"/>
                  <a:pt x="6140" y="46320"/>
                </a:cubicBezTo>
                <a:lnTo>
                  <a:pt x="6140" y="46320"/>
                </a:lnTo>
                <a:lnTo>
                  <a:pt x="6161" y="46324"/>
                </a:lnTo>
                <a:cubicBezTo>
                  <a:pt x="6221" y="45741"/>
                  <a:pt x="6712" y="45295"/>
                  <a:pt x="7300" y="45291"/>
                </a:cubicBezTo>
                <a:close/>
                <a:moveTo>
                  <a:pt x="23134" y="45291"/>
                </a:moveTo>
                <a:cubicBezTo>
                  <a:pt x="23673" y="45291"/>
                  <a:pt x="24143" y="45671"/>
                  <a:pt x="24258" y="46198"/>
                </a:cubicBezTo>
                <a:cubicBezTo>
                  <a:pt x="24074" y="46382"/>
                  <a:pt x="23903" y="46582"/>
                  <a:pt x="23751" y="46799"/>
                </a:cubicBezTo>
                <a:cubicBezTo>
                  <a:pt x="23530" y="46761"/>
                  <a:pt x="23306" y="46741"/>
                  <a:pt x="23077" y="46741"/>
                </a:cubicBezTo>
                <a:lnTo>
                  <a:pt x="23053" y="46741"/>
                </a:lnTo>
                <a:cubicBezTo>
                  <a:pt x="22816" y="46746"/>
                  <a:pt x="22583" y="46765"/>
                  <a:pt x="22359" y="46810"/>
                </a:cubicBezTo>
                <a:lnTo>
                  <a:pt x="22359" y="46806"/>
                </a:lnTo>
                <a:cubicBezTo>
                  <a:pt x="22338" y="46774"/>
                  <a:pt x="22314" y="46741"/>
                  <a:pt x="22289" y="46708"/>
                </a:cubicBezTo>
                <a:cubicBezTo>
                  <a:pt x="22273" y="46688"/>
                  <a:pt x="22261" y="46667"/>
                  <a:pt x="22244" y="46648"/>
                </a:cubicBezTo>
                <a:cubicBezTo>
                  <a:pt x="22236" y="46635"/>
                  <a:pt x="22224" y="46623"/>
                  <a:pt x="22216" y="46610"/>
                </a:cubicBezTo>
                <a:cubicBezTo>
                  <a:pt x="22191" y="46582"/>
                  <a:pt x="22167" y="46550"/>
                  <a:pt x="22146" y="46520"/>
                </a:cubicBezTo>
                <a:cubicBezTo>
                  <a:pt x="22142" y="46520"/>
                  <a:pt x="22142" y="46516"/>
                  <a:pt x="22142" y="46516"/>
                </a:cubicBezTo>
                <a:cubicBezTo>
                  <a:pt x="22084" y="46452"/>
                  <a:pt x="22028" y="46386"/>
                  <a:pt x="21967" y="46320"/>
                </a:cubicBezTo>
                <a:lnTo>
                  <a:pt x="21967" y="46320"/>
                </a:lnTo>
                <a:lnTo>
                  <a:pt x="21986" y="46324"/>
                </a:lnTo>
                <a:cubicBezTo>
                  <a:pt x="22048" y="45741"/>
                  <a:pt x="22538" y="45295"/>
                  <a:pt x="23126" y="45291"/>
                </a:cubicBezTo>
                <a:close/>
                <a:moveTo>
                  <a:pt x="38957" y="45291"/>
                </a:moveTo>
                <a:cubicBezTo>
                  <a:pt x="39500" y="45291"/>
                  <a:pt x="39973" y="45671"/>
                  <a:pt x="40088" y="46198"/>
                </a:cubicBezTo>
                <a:cubicBezTo>
                  <a:pt x="39900" y="46382"/>
                  <a:pt x="39728" y="46582"/>
                  <a:pt x="39577" y="46799"/>
                </a:cubicBezTo>
                <a:cubicBezTo>
                  <a:pt x="39361" y="46761"/>
                  <a:pt x="39136" y="46741"/>
                  <a:pt x="38908" y="46741"/>
                </a:cubicBezTo>
                <a:lnTo>
                  <a:pt x="38883" y="46741"/>
                </a:lnTo>
                <a:cubicBezTo>
                  <a:pt x="38646" y="46746"/>
                  <a:pt x="38414" y="46765"/>
                  <a:pt x="38185" y="46810"/>
                </a:cubicBezTo>
                <a:lnTo>
                  <a:pt x="38189" y="46806"/>
                </a:lnTo>
                <a:cubicBezTo>
                  <a:pt x="38071" y="46635"/>
                  <a:pt x="37940" y="46471"/>
                  <a:pt x="37797" y="46320"/>
                </a:cubicBezTo>
                <a:lnTo>
                  <a:pt x="37797" y="46320"/>
                </a:lnTo>
                <a:lnTo>
                  <a:pt x="37817" y="46324"/>
                </a:lnTo>
                <a:cubicBezTo>
                  <a:pt x="37879" y="45741"/>
                  <a:pt x="38369" y="45295"/>
                  <a:pt x="38957" y="45291"/>
                </a:cubicBezTo>
                <a:close/>
                <a:moveTo>
                  <a:pt x="54792" y="45291"/>
                </a:moveTo>
                <a:cubicBezTo>
                  <a:pt x="55331" y="45291"/>
                  <a:pt x="55804" y="45671"/>
                  <a:pt x="55915" y="46198"/>
                </a:cubicBezTo>
                <a:cubicBezTo>
                  <a:pt x="55731" y="46382"/>
                  <a:pt x="55559" y="46582"/>
                  <a:pt x="55408" y="46799"/>
                </a:cubicBezTo>
                <a:cubicBezTo>
                  <a:pt x="55188" y="46761"/>
                  <a:pt x="54963" y="46741"/>
                  <a:pt x="54735" y="46741"/>
                </a:cubicBezTo>
                <a:lnTo>
                  <a:pt x="54710" y="46741"/>
                </a:lnTo>
                <a:cubicBezTo>
                  <a:pt x="54473" y="46746"/>
                  <a:pt x="54241" y="46765"/>
                  <a:pt x="54015" y="46810"/>
                </a:cubicBezTo>
                <a:lnTo>
                  <a:pt x="54015" y="46806"/>
                </a:lnTo>
                <a:cubicBezTo>
                  <a:pt x="53898" y="46635"/>
                  <a:pt x="53766" y="46471"/>
                  <a:pt x="53623" y="46320"/>
                </a:cubicBezTo>
                <a:lnTo>
                  <a:pt x="53623" y="46320"/>
                </a:lnTo>
                <a:lnTo>
                  <a:pt x="53644" y="46324"/>
                </a:lnTo>
                <a:cubicBezTo>
                  <a:pt x="53705" y="45741"/>
                  <a:pt x="54196" y="45295"/>
                  <a:pt x="54784" y="45291"/>
                </a:cubicBezTo>
                <a:close/>
                <a:moveTo>
                  <a:pt x="70618" y="45291"/>
                </a:moveTo>
                <a:cubicBezTo>
                  <a:pt x="71161" y="45291"/>
                  <a:pt x="71631" y="45671"/>
                  <a:pt x="71745" y="46198"/>
                </a:cubicBezTo>
                <a:cubicBezTo>
                  <a:pt x="71557" y="46382"/>
                  <a:pt x="71386" y="46582"/>
                  <a:pt x="71235" y="46799"/>
                </a:cubicBezTo>
                <a:cubicBezTo>
                  <a:pt x="71018" y="46761"/>
                  <a:pt x="70794" y="46741"/>
                  <a:pt x="70565" y="46741"/>
                </a:cubicBezTo>
                <a:lnTo>
                  <a:pt x="70541" y="46741"/>
                </a:lnTo>
                <a:cubicBezTo>
                  <a:pt x="70304" y="46746"/>
                  <a:pt x="70071" y="46765"/>
                  <a:pt x="69842" y="46810"/>
                </a:cubicBezTo>
                <a:lnTo>
                  <a:pt x="69846" y="46806"/>
                </a:lnTo>
                <a:cubicBezTo>
                  <a:pt x="69728" y="46635"/>
                  <a:pt x="69597" y="46471"/>
                  <a:pt x="69454" y="46320"/>
                </a:cubicBezTo>
                <a:lnTo>
                  <a:pt x="69454" y="46320"/>
                </a:lnTo>
                <a:lnTo>
                  <a:pt x="69474" y="46324"/>
                </a:lnTo>
                <a:cubicBezTo>
                  <a:pt x="69536" y="45741"/>
                  <a:pt x="70026" y="45295"/>
                  <a:pt x="70614" y="45291"/>
                </a:cubicBezTo>
                <a:close/>
                <a:moveTo>
                  <a:pt x="86449" y="45291"/>
                </a:moveTo>
                <a:cubicBezTo>
                  <a:pt x="86988" y="45291"/>
                  <a:pt x="87461" y="45671"/>
                  <a:pt x="87572" y="46198"/>
                </a:cubicBezTo>
                <a:cubicBezTo>
                  <a:pt x="87388" y="46382"/>
                  <a:pt x="87216" y="46582"/>
                  <a:pt x="87065" y="46799"/>
                </a:cubicBezTo>
                <a:cubicBezTo>
                  <a:pt x="86845" y="46761"/>
                  <a:pt x="86620" y="46741"/>
                  <a:pt x="86396" y="46741"/>
                </a:cubicBezTo>
                <a:lnTo>
                  <a:pt x="86367" y="46741"/>
                </a:lnTo>
                <a:cubicBezTo>
                  <a:pt x="86130" y="46746"/>
                  <a:pt x="85897" y="46765"/>
                  <a:pt x="85672" y="46810"/>
                </a:cubicBezTo>
                <a:lnTo>
                  <a:pt x="85672" y="46806"/>
                </a:lnTo>
                <a:cubicBezTo>
                  <a:pt x="85554" y="46635"/>
                  <a:pt x="85423" y="46471"/>
                  <a:pt x="85280" y="46320"/>
                </a:cubicBezTo>
                <a:lnTo>
                  <a:pt x="85280" y="46320"/>
                </a:lnTo>
                <a:lnTo>
                  <a:pt x="85301" y="46324"/>
                </a:lnTo>
                <a:cubicBezTo>
                  <a:pt x="85363" y="45741"/>
                  <a:pt x="85853" y="45295"/>
                  <a:pt x="86441" y="45291"/>
                </a:cubicBezTo>
                <a:close/>
                <a:moveTo>
                  <a:pt x="15166" y="45291"/>
                </a:moveTo>
                <a:cubicBezTo>
                  <a:pt x="15722" y="45291"/>
                  <a:pt x="16203" y="45702"/>
                  <a:pt x="16297" y="46247"/>
                </a:cubicBezTo>
                <a:cubicBezTo>
                  <a:pt x="16212" y="46337"/>
                  <a:pt x="16130" y="46427"/>
                  <a:pt x="16052" y="46520"/>
                </a:cubicBezTo>
                <a:cubicBezTo>
                  <a:pt x="15979" y="46606"/>
                  <a:pt x="15914" y="46701"/>
                  <a:pt x="15848" y="46795"/>
                </a:cubicBezTo>
                <a:cubicBezTo>
                  <a:pt x="15639" y="46761"/>
                  <a:pt x="15432" y="46741"/>
                  <a:pt x="15219" y="46741"/>
                </a:cubicBezTo>
                <a:lnTo>
                  <a:pt x="15194" y="46741"/>
                </a:lnTo>
                <a:cubicBezTo>
                  <a:pt x="14929" y="46746"/>
                  <a:pt x="14668" y="46774"/>
                  <a:pt x="14414" y="46827"/>
                </a:cubicBezTo>
                <a:lnTo>
                  <a:pt x="14439" y="46806"/>
                </a:lnTo>
                <a:cubicBezTo>
                  <a:pt x="14316" y="46623"/>
                  <a:pt x="14174" y="46456"/>
                  <a:pt x="14022" y="46296"/>
                </a:cubicBezTo>
                <a:cubicBezTo>
                  <a:pt x="14096" y="45724"/>
                  <a:pt x="14578" y="45295"/>
                  <a:pt x="15158" y="45291"/>
                </a:cubicBezTo>
                <a:cubicBezTo>
                  <a:pt x="15161" y="45291"/>
                  <a:pt x="15163" y="45291"/>
                  <a:pt x="15166" y="45291"/>
                </a:cubicBezTo>
                <a:close/>
                <a:moveTo>
                  <a:pt x="30993" y="45291"/>
                </a:moveTo>
                <a:cubicBezTo>
                  <a:pt x="31548" y="45291"/>
                  <a:pt x="32034" y="45704"/>
                  <a:pt x="32128" y="46247"/>
                </a:cubicBezTo>
                <a:cubicBezTo>
                  <a:pt x="31960" y="46414"/>
                  <a:pt x="31809" y="46599"/>
                  <a:pt x="31675" y="46795"/>
                </a:cubicBezTo>
                <a:cubicBezTo>
                  <a:pt x="31470" y="46761"/>
                  <a:pt x="31262" y="46741"/>
                  <a:pt x="31050" y="46741"/>
                </a:cubicBezTo>
                <a:lnTo>
                  <a:pt x="31025" y="46741"/>
                </a:lnTo>
                <a:cubicBezTo>
                  <a:pt x="30759" y="46746"/>
                  <a:pt x="30499" y="46774"/>
                  <a:pt x="30241" y="46827"/>
                </a:cubicBezTo>
                <a:lnTo>
                  <a:pt x="30269" y="46806"/>
                </a:lnTo>
                <a:cubicBezTo>
                  <a:pt x="30143" y="46623"/>
                  <a:pt x="30005" y="46456"/>
                  <a:pt x="29853" y="46296"/>
                </a:cubicBezTo>
                <a:cubicBezTo>
                  <a:pt x="29926" y="45724"/>
                  <a:pt x="30408" y="45295"/>
                  <a:pt x="30985" y="45291"/>
                </a:cubicBezTo>
                <a:close/>
                <a:moveTo>
                  <a:pt x="46823" y="45291"/>
                </a:moveTo>
                <a:cubicBezTo>
                  <a:pt x="47379" y="45291"/>
                  <a:pt x="47865" y="45702"/>
                  <a:pt x="47954" y="46247"/>
                </a:cubicBezTo>
                <a:cubicBezTo>
                  <a:pt x="47845" y="46365"/>
                  <a:pt x="47734" y="46484"/>
                  <a:pt x="47636" y="46614"/>
                </a:cubicBezTo>
                <a:cubicBezTo>
                  <a:pt x="47591" y="46672"/>
                  <a:pt x="47546" y="46733"/>
                  <a:pt x="47506" y="46795"/>
                </a:cubicBezTo>
                <a:cubicBezTo>
                  <a:pt x="47289" y="46757"/>
                  <a:pt x="47072" y="46741"/>
                  <a:pt x="46852" y="46741"/>
                </a:cubicBezTo>
                <a:cubicBezTo>
                  <a:pt x="46586" y="46746"/>
                  <a:pt x="46325" y="46774"/>
                  <a:pt x="46071" y="46827"/>
                </a:cubicBezTo>
                <a:lnTo>
                  <a:pt x="46096" y="46806"/>
                </a:lnTo>
                <a:cubicBezTo>
                  <a:pt x="45973" y="46623"/>
                  <a:pt x="45830" y="46456"/>
                  <a:pt x="45679" y="46296"/>
                </a:cubicBezTo>
                <a:cubicBezTo>
                  <a:pt x="45753" y="45724"/>
                  <a:pt x="46235" y="45295"/>
                  <a:pt x="46815" y="45291"/>
                </a:cubicBezTo>
                <a:cubicBezTo>
                  <a:pt x="46818" y="45291"/>
                  <a:pt x="46821" y="45291"/>
                  <a:pt x="46823" y="45291"/>
                </a:cubicBezTo>
                <a:close/>
                <a:moveTo>
                  <a:pt x="62649" y="45291"/>
                </a:moveTo>
                <a:cubicBezTo>
                  <a:pt x="63205" y="45291"/>
                  <a:pt x="63691" y="45702"/>
                  <a:pt x="63785" y="46247"/>
                </a:cubicBezTo>
                <a:cubicBezTo>
                  <a:pt x="63700" y="46337"/>
                  <a:pt x="63617" y="46427"/>
                  <a:pt x="63540" y="46520"/>
                </a:cubicBezTo>
                <a:cubicBezTo>
                  <a:pt x="63466" y="46606"/>
                  <a:pt x="63397" y="46701"/>
                  <a:pt x="63332" y="46795"/>
                </a:cubicBezTo>
                <a:cubicBezTo>
                  <a:pt x="63127" y="46761"/>
                  <a:pt x="62920" y="46741"/>
                  <a:pt x="62707" y="46741"/>
                </a:cubicBezTo>
                <a:lnTo>
                  <a:pt x="62682" y="46741"/>
                </a:lnTo>
                <a:cubicBezTo>
                  <a:pt x="62417" y="46746"/>
                  <a:pt x="62156" y="46774"/>
                  <a:pt x="61898" y="46827"/>
                </a:cubicBezTo>
                <a:lnTo>
                  <a:pt x="61927" y="46806"/>
                </a:lnTo>
                <a:cubicBezTo>
                  <a:pt x="61800" y="46623"/>
                  <a:pt x="61661" y="46456"/>
                  <a:pt x="61510" y="46296"/>
                </a:cubicBezTo>
                <a:cubicBezTo>
                  <a:pt x="61583" y="45724"/>
                  <a:pt x="62066" y="45295"/>
                  <a:pt x="62641" y="45291"/>
                </a:cubicBezTo>
                <a:cubicBezTo>
                  <a:pt x="62644" y="45291"/>
                  <a:pt x="62646" y="45291"/>
                  <a:pt x="62649" y="45291"/>
                </a:cubicBezTo>
                <a:close/>
                <a:moveTo>
                  <a:pt x="78480" y="45291"/>
                </a:moveTo>
                <a:cubicBezTo>
                  <a:pt x="79036" y="45291"/>
                  <a:pt x="79522" y="45702"/>
                  <a:pt x="79616" y="46247"/>
                </a:cubicBezTo>
                <a:cubicBezTo>
                  <a:pt x="79448" y="46414"/>
                  <a:pt x="79297" y="46599"/>
                  <a:pt x="79163" y="46795"/>
                </a:cubicBezTo>
                <a:cubicBezTo>
                  <a:pt x="78958" y="46761"/>
                  <a:pt x="78746" y="46741"/>
                  <a:pt x="78534" y="46741"/>
                </a:cubicBezTo>
                <a:lnTo>
                  <a:pt x="78509" y="46741"/>
                </a:lnTo>
                <a:cubicBezTo>
                  <a:pt x="78243" y="46746"/>
                  <a:pt x="77982" y="46774"/>
                  <a:pt x="77729" y="46827"/>
                </a:cubicBezTo>
                <a:lnTo>
                  <a:pt x="77753" y="46806"/>
                </a:lnTo>
                <a:cubicBezTo>
                  <a:pt x="77631" y="46623"/>
                  <a:pt x="77488" y="46456"/>
                  <a:pt x="77337" y="46296"/>
                </a:cubicBezTo>
                <a:cubicBezTo>
                  <a:pt x="77410" y="45724"/>
                  <a:pt x="77892" y="45295"/>
                  <a:pt x="78472" y="45291"/>
                </a:cubicBezTo>
                <a:cubicBezTo>
                  <a:pt x="78474" y="45291"/>
                  <a:pt x="78477" y="45291"/>
                  <a:pt x="78480" y="45291"/>
                </a:cubicBezTo>
                <a:close/>
                <a:moveTo>
                  <a:pt x="94307" y="45291"/>
                </a:moveTo>
                <a:cubicBezTo>
                  <a:pt x="94862" y="45291"/>
                  <a:pt x="95348" y="45704"/>
                  <a:pt x="95442" y="46247"/>
                </a:cubicBezTo>
                <a:cubicBezTo>
                  <a:pt x="95279" y="46414"/>
                  <a:pt x="95124" y="46599"/>
                  <a:pt x="94989" y="46795"/>
                </a:cubicBezTo>
                <a:cubicBezTo>
                  <a:pt x="94785" y="46761"/>
                  <a:pt x="94577" y="46741"/>
                  <a:pt x="94364" y="46741"/>
                </a:cubicBezTo>
                <a:lnTo>
                  <a:pt x="94340" y="46741"/>
                </a:lnTo>
                <a:cubicBezTo>
                  <a:pt x="94074" y="46746"/>
                  <a:pt x="93812" y="46774"/>
                  <a:pt x="93555" y="46827"/>
                </a:cubicBezTo>
                <a:lnTo>
                  <a:pt x="93584" y="46806"/>
                </a:lnTo>
                <a:cubicBezTo>
                  <a:pt x="93457" y="46623"/>
                  <a:pt x="93318" y="46456"/>
                  <a:pt x="93167" y="46296"/>
                </a:cubicBezTo>
                <a:cubicBezTo>
                  <a:pt x="93241" y="45724"/>
                  <a:pt x="93723" y="45295"/>
                  <a:pt x="94298" y="45291"/>
                </a:cubicBezTo>
                <a:close/>
                <a:moveTo>
                  <a:pt x="19093" y="45157"/>
                </a:moveTo>
                <a:cubicBezTo>
                  <a:pt x="19936" y="45157"/>
                  <a:pt x="20737" y="45426"/>
                  <a:pt x="21394" y="45908"/>
                </a:cubicBezTo>
                <a:cubicBezTo>
                  <a:pt x="21709" y="46141"/>
                  <a:pt x="21986" y="46418"/>
                  <a:pt x="22224" y="46737"/>
                </a:cubicBezTo>
                <a:cubicBezTo>
                  <a:pt x="22244" y="46765"/>
                  <a:pt x="22265" y="46795"/>
                  <a:pt x="22285" y="46823"/>
                </a:cubicBezTo>
                <a:cubicBezTo>
                  <a:pt x="22060" y="46872"/>
                  <a:pt x="21844" y="46937"/>
                  <a:pt x="21635" y="47019"/>
                </a:cubicBezTo>
                <a:cubicBezTo>
                  <a:pt x="21015" y="46239"/>
                  <a:pt x="20092" y="45794"/>
                  <a:pt x="19100" y="45794"/>
                </a:cubicBezTo>
                <a:lnTo>
                  <a:pt x="19079" y="45794"/>
                </a:lnTo>
                <a:cubicBezTo>
                  <a:pt x="18107" y="45802"/>
                  <a:pt x="17200" y="46235"/>
                  <a:pt x="16587" y="46986"/>
                </a:cubicBezTo>
                <a:cubicBezTo>
                  <a:pt x="16375" y="46908"/>
                  <a:pt x="16150" y="46848"/>
                  <a:pt x="15922" y="46806"/>
                </a:cubicBezTo>
                <a:cubicBezTo>
                  <a:pt x="16097" y="46561"/>
                  <a:pt x="16293" y="46337"/>
                  <a:pt x="16514" y="46141"/>
                </a:cubicBezTo>
                <a:cubicBezTo>
                  <a:pt x="16689" y="45986"/>
                  <a:pt x="16877" y="45847"/>
                  <a:pt x="17073" y="45728"/>
                </a:cubicBezTo>
                <a:cubicBezTo>
                  <a:pt x="17106" y="45708"/>
                  <a:pt x="17139" y="45687"/>
                  <a:pt x="17175" y="45667"/>
                </a:cubicBezTo>
                <a:cubicBezTo>
                  <a:pt x="17469" y="45500"/>
                  <a:pt x="17788" y="45368"/>
                  <a:pt x="18119" y="45283"/>
                </a:cubicBezTo>
                <a:lnTo>
                  <a:pt x="18119" y="45291"/>
                </a:lnTo>
                <a:lnTo>
                  <a:pt x="18184" y="45266"/>
                </a:lnTo>
                <a:cubicBezTo>
                  <a:pt x="18397" y="45214"/>
                  <a:pt x="18613" y="45181"/>
                  <a:pt x="18830" y="45165"/>
                </a:cubicBezTo>
                <a:cubicBezTo>
                  <a:pt x="18830" y="45168"/>
                  <a:pt x="18834" y="45172"/>
                  <a:pt x="18834" y="45172"/>
                </a:cubicBezTo>
                <a:lnTo>
                  <a:pt x="18862" y="45165"/>
                </a:lnTo>
                <a:cubicBezTo>
                  <a:pt x="18932" y="45161"/>
                  <a:pt x="19002" y="45157"/>
                  <a:pt x="19075" y="45157"/>
                </a:cubicBezTo>
                <a:cubicBezTo>
                  <a:pt x="19081" y="45157"/>
                  <a:pt x="19087" y="45157"/>
                  <a:pt x="19093" y="45157"/>
                </a:cubicBezTo>
                <a:close/>
                <a:moveTo>
                  <a:pt x="34925" y="45157"/>
                </a:moveTo>
                <a:cubicBezTo>
                  <a:pt x="35808" y="45157"/>
                  <a:pt x="36650" y="45455"/>
                  <a:pt x="37323" y="45986"/>
                </a:cubicBezTo>
                <a:cubicBezTo>
                  <a:pt x="37626" y="46222"/>
                  <a:pt x="37890" y="46505"/>
                  <a:pt x="38116" y="46823"/>
                </a:cubicBezTo>
                <a:cubicBezTo>
                  <a:pt x="37890" y="46872"/>
                  <a:pt x="37675" y="46937"/>
                  <a:pt x="37462" y="47019"/>
                </a:cubicBezTo>
                <a:cubicBezTo>
                  <a:pt x="36842" y="46239"/>
                  <a:pt x="35922" y="45794"/>
                  <a:pt x="34925" y="45794"/>
                </a:cubicBezTo>
                <a:lnTo>
                  <a:pt x="34906" y="45794"/>
                </a:lnTo>
                <a:cubicBezTo>
                  <a:pt x="33937" y="45802"/>
                  <a:pt x="33031" y="46235"/>
                  <a:pt x="32414" y="46986"/>
                </a:cubicBezTo>
                <a:cubicBezTo>
                  <a:pt x="32201" y="46908"/>
                  <a:pt x="31981" y="46848"/>
                  <a:pt x="31752" y="46806"/>
                </a:cubicBezTo>
                <a:cubicBezTo>
                  <a:pt x="31834" y="46692"/>
                  <a:pt x="31920" y="46582"/>
                  <a:pt x="32014" y="46476"/>
                </a:cubicBezTo>
                <a:cubicBezTo>
                  <a:pt x="32063" y="46414"/>
                  <a:pt x="32116" y="46357"/>
                  <a:pt x="32173" y="46305"/>
                </a:cubicBezTo>
                <a:cubicBezTo>
                  <a:pt x="32226" y="46247"/>
                  <a:pt x="32284" y="46194"/>
                  <a:pt x="32340" y="46141"/>
                </a:cubicBezTo>
                <a:cubicBezTo>
                  <a:pt x="32401" y="46092"/>
                  <a:pt x="32459" y="46039"/>
                  <a:pt x="32520" y="45994"/>
                </a:cubicBezTo>
                <a:cubicBezTo>
                  <a:pt x="32614" y="45920"/>
                  <a:pt x="32708" y="45851"/>
                  <a:pt x="32806" y="45790"/>
                </a:cubicBezTo>
                <a:cubicBezTo>
                  <a:pt x="33153" y="45561"/>
                  <a:pt x="33541" y="45389"/>
                  <a:pt x="33945" y="45283"/>
                </a:cubicBezTo>
                <a:cubicBezTo>
                  <a:pt x="33945" y="45287"/>
                  <a:pt x="33950" y="45287"/>
                  <a:pt x="33950" y="45291"/>
                </a:cubicBezTo>
                <a:lnTo>
                  <a:pt x="34015" y="45266"/>
                </a:lnTo>
                <a:cubicBezTo>
                  <a:pt x="34223" y="45214"/>
                  <a:pt x="34440" y="45181"/>
                  <a:pt x="34661" y="45165"/>
                </a:cubicBezTo>
                <a:lnTo>
                  <a:pt x="34661" y="45172"/>
                </a:lnTo>
                <a:lnTo>
                  <a:pt x="34689" y="45165"/>
                </a:lnTo>
                <a:cubicBezTo>
                  <a:pt x="34763" y="45161"/>
                  <a:pt x="34832" y="45157"/>
                  <a:pt x="34901" y="45157"/>
                </a:cubicBezTo>
                <a:close/>
                <a:moveTo>
                  <a:pt x="50756" y="45157"/>
                </a:moveTo>
                <a:cubicBezTo>
                  <a:pt x="52026" y="45157"/>
                  <a:pt x="53215" y="45777"/>
                  <a:pt x="53942" y="46823"/>
                </a:cubicBezTo>
                <a:cubicBezTo>
                  <a:pt x="53717" y="46872"/>
                  <a:pt x="53501" y="46937"/>
                  <a:pt x="53293" y="47019"/>
                </a:cubicBezTo>
                <a:cubicBezTo>
                  <a:pt x="52672" y="46239"/>
                  <a:pt x="51749" y="45794"/>
                  <a:pt x="50756" y="45794"/>
                </a:cubicBezTo>
                <a:lnTo>
                  <a:pt x="50736" y="45794"/>
                </a:lnTo>
                <a:cubicBezTo>
                  <a:pt x="49764" y="45802"/>
                  <a:pt x="48857" y="46235"/>
                  <a:pt x="48245" y="46986"/>
                </a:cubicBezTo>
                <a:cubicBezTo>
                  <a:pt x="48028" y="46908"/>
                  <a:pt x="47807" y="46848"/>
                  <a:pt x="47579" y="46806"/>
                </a:cubicBezTo>
                <a:cubicBezTo>
                  <a:pt x="47615" y="46757"/>
                  <a:pt x="47653" y="46704"/>
                  <a:pt x="47689" y="46659"/>
                </a:cubicBezTo>
                <a:cubicBezTo>
                  <a:pt x="48220" y="45977"/>
                  <a:pt x="48955" y="45496"/>
                  <a:pt x="49776" y="45283"/>
                </a:cubicBezTo>
                <a:cubicBezTo>
                  <a:pt x="49776" y="45287"/>
                  <a:pt x="49776" y="45287"/>
                  <a:pt x="49781" y="45291"/>
                </a:cubicBezTo>
                <a:lnTo>
                  <a:pt x="49841" y="45266"/>
                </a:lnTo>
                <a:cubicBezTo>
                  <a:pt x="50054" y="45214"/>
                  <a:pt x="50271" y="45181"/>
                  <a:pt x="50486" y="45165"/>
                </a:cubicBezTo>
                <a:cubicBezTo>
                  <a:pt x="50486" y="45168"/>
                  <a:pt x="50491" y="45172"/>
                  <a:pt x="50491" y="45172"/>
                </a:cubicBezTo>
                <a:lnTo>
                  <a:pt x="50520" y="45165"/>
                </a:lnTo>
                <a:cubicBezTo>
                  <a:pt x="50589" y="45161"/>
                  <a:pt x="50658" y="45157"/>
                  <a:pt x="50731" y="45157"/>
                </a:cubicBezTo>
                <a:close/>
                <a:moveTo>
                  <a:pt x="66583" y="45157"/>
                </a:moveTo>
                <a:cubicBezTo>
                  <a:pt x="67787" y="45157"/>
                  <a:pt x="68911" y="45712"/>
                  <a:pt x="69646" y="46655"/>
                </a:cubicBezTo>
                <a:cubicBezTo>
                  <a:pt x="69691" y="46708"/>
                  <a:pt x="69732" y="46765"/>
                  <a:pt x="69772" y="46823"/>
                </a:cubicBezTo>
                <a:cubicBezTo>
                  <a:pt x="69548" y="46872"/>
                  <a:pt x="69331" y="46937"/>
                  <a:pt x="69119" y="47019"/>
                </a:cubicBezTo>
                <a:cubicBezTo>
                  <a:pt x="68498" y="46239"/>
                  <a:pt x="67580" y="45794"/>
                  <a:pt x="66583" y="45794"/>
                </a:cubicBezTo>
                <a:lnTo>
                  <a:pt x="66562" y="45794"/>
                </a:lnTo>
                <a:cubicBezTo>
                  <a:pt x="65595" y="45802"/>
                  <a:pt x="64688" y="46235"/>
                  <a:pt x="64071" y="46986"/>
                </a:cubicBezTo>
                <a:cubicBezTo>
                  <a:pt x="63859" y="46908"/>
                  <a:pt x="63638" y="46848"/>
                  <a:pt x="63410" y="46806"/>
                </a:cubicBezTo>
                <a:cubicBezTo>
                  <a:pt x="63581" y="46561"/>
                  <a:pt x="63781" y="46337"/>
                  <a:pt x="63998" y="46141"/>
                </a:cubicBezTo>
                <a:cubicBezTo>
                  <a:pt x="64459" y="45732"/>
                  <a:pt x="65010" y="45438"/>
                  <a:pt x="65602" y="45283"/>
                </a:cubicBezTo>
                <a:cubicBezTo>
                  <a:pt x="65602" y="45287"/>
                  <a:pt x="65606" y="45287"/>
                  <a:pt x="65606" y="45291"/>
                </a:cubicBezTo>
                <a:lnTo>
                  <a:pt x="65672" y="45266"/>
                </a:lnTo>
                <a:cubicBezTo>
                  <a:pt x="65881" y="45214"/>
                  <a:pt x="66096" y="45181"/>
                  <a:pt x="66317" y="45165"/>
                </a:cubicBezTo>
                <a:lnTo>
                  <a:pt x="66317" y="45172"/>
                </a:lnTo>
                <a:lnTo>
                  <a:pt x="66346" y="45165"/>
                </a:lnTo>
                <a:cubicBezTo>
                  <a:pt x="66420" y="45161"/>
                  <a:pt x="66489" y="45157"/>
                  <a:pt x="66558" y="45157"/>
                </a:cubicBezTo>
                <a:close/>
                <a:moveTo>
                  <a:pt x="82389" y="45157"/>
                </a:moveTo>
                <a:cubicBezTo>
                  <a:pt x="82520" y="45157"/>
                  <a:pt x="82650" y="45161"/>
                  <a:pt x="82781" y="45172"/>
                </a:cubicBezTo>
                <a:cubicBezTo>
                  <a:pt x="83912" y="45279"/>
                  <a:pt x="84941" y="45879"/>
                  <a:pt x="85599" y="46823"/>
                </a:cubicBezTo>
                <a:cubicBezTo>
                  <a:pt x="85374" y="46872"/>
                  <a:pt x="85158" y="46937"/>
                  <a:pt x="84950" y="47019"/>
                </a:cubicBezTo>
                <a:cubicBezTo>
                  <a:pt x="84329" y="46239"/>
                  <a:pt x="83406" y="45794"/>
                  <a:pt x="82413" y="45794"/>
                </a:cubicBezTo>
                <a:lnTo>
                  <a:pt x="82393" y="45794"/>
                </a:lnTo>
                <a:cubicBezTo>
                  <a:pt x="81421" y="45802"/>
                  <a:pt x="80515" y="46235"/>
                  <a:pt x="79902" y="46986"/>
                </a:cubicBezTo>
                <a:cubicBezTo>
                  <a:pt x="79689" y="46908"/>
                  <a:pt x="79465" y="46848"/>
                  <a:pt x="79236" y="46806"/>
                </a:cubicBezTo>
                <a:cubicBezTo>
                  <a:pt x="79771" y="46047"/>
                  <a:pt x="80551" y="45512"/>
                  <a:pt x="81433" y="45283"/>
                </a:cubicBezTo>
                <a:cubicBezTo>
                  <a:pt x="81433" y="45287"/>
                  <a:pt x="81433" y="45287"/>
                  <a:pt x="81437" y="45291"/>
                </a:cubicBezTo>
                <a:lnTo>
                  <a:pt x="81499" y="45266"/>
                </a:lnTo>
                <a:cubicBezTo>
                  <a:pt x="81711" y="45214"/>
                  <a:pt x="81927" y="45181"/>
                  <a:pt x="82144" y="45165"/>
                </a:cubicBezTo>
                <a:cubicBezTo>
                  <a:pt x="82144" y="45168"/>
                  <a:pt x="82148" y="45172"/>
                  <a:pt x="82148" y="45172"/>
                </a:cubicBezTo>
                <a:lnTo>
                  <a:pt x="82177" y="45165"/>
                </a:lnTo>
                <a:cubicBezTo>
                  <a:pt x="82246" y="45161"/>
                  <a:pt x="82315" y="45157"/>
                  <a:pt x="82389" y="45157"/>
                </a:cubicBezTo>
                <a:close/>
                <a:moveTo>
                  <a:pt x="11182" y="45157"/>
                </a:moveTo>
                <a:cubicBezTo>
                  <a:pt x="12455" y="45157"/>
                  <a:pt x="13648" y="45785"/>
                  <a:pt x="14374" y="46835"/>
                </a:cubicBezTo>
                <a:cubicBezTo>
                  <a:pt x="14153" y="46884"/>
                  <a:pt x="13937" y="46950"/>
                  <a:pt x="13728" y="47035"/>
                </a:cubicBezTo>
                <a:cubicBezTo>
                  <a:pt x="13106" y="46246"/>
                  <a:pt x="12176" y="45794"/>
                  <a:pt x="11173" y="45794"/>
                </a:cubicBezTo>
                <a:cubicBezTo>
                  <a:pt x="11168" y="45794"/>
                  <a:pt x="11164" y="45794"/>
                  <a:pt x="11160" y="45794"/>
                </a:cubicBezTo>
                <a:cubicBezTo>
                  <a:pt x="10183" y="45802"/>
                  <a:pt x="9273" y="46239"/>
                  <a:pt x="8655" y="46999"/>
                </a:cubicBezTo>
                <a:lnTo>
                  <a:pt x="8660" y="47002"/>
                </a:lnTo>
                <a:cubicBezTo>
                  <a:pt x="8448" y="46921"/>
                  <a:pt x="8227" y="46855"/>
                  <a:pt x="7999" y="46814"/>
                </a:cubicBezTo>
                <a:cubicBezTo>
                  <a:pt x="8542" y="46035"/>
                  <a:pt x="9350" y="45491"/>
                  <a:pt x="10253" y="45270"/>
                </a:cubicBezTo>
                <a:lnTo>
                  <a:pt x="10265" y="45266"/>
                </a:lnTo>
                <a:cubicBezTo>
                  <a:pt x="10551" y="45197"/>
                  <a:pt x="10849" y="45157"/>
                  <a:pt x="11155" y="45157"/>
                </a:cubicBezTo>
                <a:cubicBezTo>
                  <a:pt x="11164" y="45157"/>
                  <a:pt x="11173" y="45157"/>
                  <a:pt x="11182" y="45157"/>
                </a:cubicBezTo>
                <a:close/>
                <a:moveTo>
                  <a:pt x="27008" y="45157"/>
                </a:moveTo>
                <a:cubicBezTo>
                  <a:pt x="28285" y="45157"/>
                  <a:pt x="29478" y="45785"/>
                  <a:pt x="30205" y="46835"/>
                </a:cubicBezTo>
                <a:cubicBezTo>
                  <a:pt x="29980" y="46884"/>
                  <a:pt x="29763" y="46950"/>
                  <a:pt x="29559" y="47035"/>
                </a:cubicBezTo>
                <a:cubicBezTo>
                  <a:pt x="28938" y="46247"/>
                  <a:pt x="28011" y="45794"/>
                  <a:pt x="27006" y="45794"/>
                </a:cubicBezTo>
                <a:lnTo>
                  <a:pt x="26985" y="45794"/>
                </a:lnTo>
                <a:cubicBezTo>
                  <a:pt x="26010" y="45802"/>
                  <a:pt x="25099" y="46239"/>
                  <a:pt x="24486" y="46999"/>
                </a:cubicBezTo>
                <a:lnTo>
                  <a:pt x="24486" y="47002"/>
                </a:lnTo>
                <a:cubicBezTo>
                  <a:pt x="24274" y="46921"/>
                  <a:pt x="24054" y="46855"/>
                  <a:pt x="23824" y="46814"/>
                </a:cubicBezTo>
                <a:cubicBezTo>
                  <a:pt x="24372" y="46035"/>
                  <a:pt x="25177" y="45491"/>
                  <a:pt x="26084" y="45270"/>
                </a:cubicBezTo>
                <a:lnTo>
                  <a:pt x="26092" y="45266"/>
                </a:lnTo>
                <a:cubicBezTo>
                  <a:pt x="26382" y="45197"/>
                  <a:pt x="26680" y="45157"/>
                  <a:pt x="26982" y="45157"/>
                </a:cubicBezTo>
                <a:cubicBezTo>
                  <a:pt x="26990" y="45157"/>
                  <a:pt x="26999" y="45157"/>
                  <a:pt x="27008" y="45157"/>
                </a:cubicBezTo>
                <a:close/>
                <a:moveTo>
                  <a:pt x="42837" y="45157"/>
                </a:moveTo>
                <a:cubicBezTo>
                  <a:pt x="44111" y="45157"/>
                  <a:pt x="45304" y="45781"/>
                  <a:pt x="46031" y="46835"/>
                </a:cubicBezTo>
                <a:cubicBezTo>
                  <a:pt x="45811" y="46884"/>
                  <a:pt x="45594" y="46950"/>
                  <a:pt x="45385" y="47035"/>
                </a:cubicBezTo>
                <a:cubicBezTo>
                  <a:pt x="44764" y="46246"/>
                  <a:pt x="43834" y="45794"/>
                  <a:pt x="42829" y="45794"/>
                </a:cubicBezTo>
                <a:cubicBezTo>
                  <a:pt x="42825" y="45794"/>
                  <a:pt x="42820" y="45794"/>
                  <a:pt x="42816" y="45794"/>
                </a:cubicBezTo>
                <a:cubicBezTo>
                  <a:pt x="41841" y="45802"/>
                  <a:pt x="40929" y="46239"/>
                  <a:pt x="40313" y="46999"/>
                </a:cubicBezTo>
                <a:lnTo>
                  <a:pt x="40317" y="47002"/>
                </a:lnTo>
                <a:cubicBezTo>
                  <a:pt x="40105" y="46921"/>
                  <a:pt x="39884" y="46855"/>
                  <a:pt x="39655" y="46814"/>
                </a:cubicBezTo>
                <a:cubicBezTo>
                  <a:pt x="40203" y="46035"/>
                  <a:pt x="41008" y="45491"/>
                  <a:pt x="41909" y="45270"/>
                </a:cubicBezTo>
                <a:lnTo>
                  <a:pt x="41922" y="45266"/>
                </a:lnTo>
                <a:cubicBezTo>
                  <a:pt x="42208" y="45197"/>
                  <a:pt x="42506" y="45157"/>
                  <a:pt x="42812" y="45157"/>
                </a:cubicBezTo>
                <a:close/>
                <a:moveTo>
                  <a:pt x="58663" y="45157"/>
                </a:moveTo>
                <a:cubicBezTo>
                  <a:pt x="59942" y="45157"/>
                  <a:pt x="61135" y="45781"/>
                  <a:pt x="61862" y="46835"/>
                </a:cubicBezTo>
                <a:cubicBezTo>
                  <a:pt x="61636" y="46884"/>
                  <a:pt x="61421" y="46950"/>
                  <a:pt x="61216" y="47035"/>
                </a:cubicBezTo>
                <a:cubicBezTo>
                  <a:pt x="60595" y="46247"/>
                  <a:pt x="59668" y="45794"/>
                  <a:pt x="58663" y="45794"/>
                </a:cubicBezTo>
                <a:lnTo>
                  <a:pt x="58643" y="45794"/>
                </a:lnTo>
                <a:cubicBezTo>
                  <a:pt x="57667" y="45802"/>
                  <a:pt x="56756" y="46239"/>
                  <a:pt x="56143" y="46999"/>
                </a:cubicBezTo>
                <a:lnTo>
                  <a:pt x="56143" y="47002"/>
                </a:lnTo>
                <a:cubicBezTo>
                  <a:pt x="55932" y="46921"/>
                  <a:pt x="55711" y="46855"/>
                  <a:pt x="55482" y="46814"/>
                </a:cubicBezTo>
                <a:cubicBezTo>
                  <a:pt x="56030" y="46035"/>
                  <a:pt x="56833" y="45491"/>
                  <a:pt x="57740" y="45270"/>
                </a:cubicBezTo>
                <a:lnTo>
                  <a:pt x="57749" y="45266"/>
                </a:lnTo>
                <a:cubicBezTo>
                  <a:pt x="58039" y="45197"/>
                  <a:pt x="58337" y="45157"/>
                  <a:pt x="58639" y="45157"/>
                </a:cubicBezTo>
                <a:close/>
                <a:moveTo>
                  <a:pt x="74496" y="45157"/>
                </a:moveTo>
                <a:cubicBezTo>
                  <a:pt x="75773" y="45157"/>
                  <a:pt x="76962" y="45785"/>
                  <a:pt x="77688" y="46835"/>
                </a:cubicBezTo>
                <a:cubicBezTo>
                  <a:pt x="77467" y="46884"/>
                  <a:pt x="77251" y="46950"/>
                  <a:pt x="77043" y="47035"/>
                </a:cubicBezTo>
                <a:cubicBezTo>
                  <a:pt x="76422" y="46247"/>
                  <a:pt x="75495" y="45794"/>
                  <a:pt x="74494" y="45794"/>
                </a:cubicBezTo>
                <a:lnTo>
                  <a:pt x="74473" y="45794"/>
                </a:lnTo>
                <a:cubicBezTo>
                  <a:pt x="73497" y="45802"/>
                  <a:pt x="72586" y="46239"/>
                  <a:pt x="71970" y="46999"/>
                </a:cubicBezTo>
                <a:lnTo>
                  <a:pt x="71974" y="47002"/>
                </a:lnTo>
                <a:cubicBezTo>
                  <a:pt x="71762" y="46921"/>
                  <a:pt x="71542" y="46855"/>
                  <a:pt x="71312" y="46814"/>
                </a:cubicBezTo>
                <a:cubicBezTo>
                  <a:pt x="71860" y="46035"/>
                  <a:pt x="72664" y="45491"/>
                  <a:pt x="73567" y="45270"/>
                </a:cubicBezTo>
                <a:lnTo>
                  <a:pt x="73579" y="45266"/>
                </a:lnTo>
                <a:cubicBezTo>
                  <a:pt x="73865" y="45197"/>
                  <a:pt x="74164" y="45157"/>
                  <a:pt x="74469" y="45157"/>
                </a:cubicBezTo>
                <a:cubicBezTo>
                  <a:pt x="74478" y="45157"/>
                  <a:pt x="74487" y="45157"/>
                  <a:pt x="74496" y="45157"/>
                </a:cubicBezTo>
                <a:close/>
                <a:moveTo>
                  <a:pt x="90321" y="45157"/>
                </a:moveTo>
                <a:cubicBezTo>
                  <a:pt x="91599" y="45157"/>
                  <a:pt x="92792" y="45781"/>
                  <a:pt x="93518" y="46835"/>
                </a:cubicBezTo>
                <a:cubicBezTo>
                  <a:pt x="93294" y="46884"/>
                  <a:pt x="93082" y="46950"/>
                  <a:pt x="92873" y="47035"/>
                </a:cubicBezTo>
                <a:cubicBezTo>
                  <a:pt x="92253" y="46247"/>
                  <a:pt x="91325" y="45794"/>
                  <a:pt x="90321" y="45794"/>
                </a:cubicBezTo>
                <a:lnTo>
                  <a:pt x="90300" y="45794"/>
                </a:lnTo>
                <a:cubicBezTo>
                  <a:pt x="89324" y="45802"/>
                  <a:pt x="88413" y="46239"/>
                  <a:pt x="87801" y="46999"/>
                </a:cubicBezTo>
                <a:lnTo>
                  <a:pt x="87801" y="47002"/>
                </a:lnTo>
                <a:cubicBezTo>
                  <a:pt x="87588" y="46921"/>
                  <a:pt x="87367" y="46855"/>
                  <a:pt x="87139" y="46814"/>
                </a:cubicBezTo>
                <a:cubicBezTo>
                  <a:pt x="87686" y="46035"/>
                  <a:pt x="88491" y="45491"/>
                  <a:pt x="89397" y="45270"/>
                </a:cubicBezTo>
                <a:lnTo>
                  <a:pt x="89406" y="45266"/>
                </a:lnTo>
                <a:cubicBezTo>
                  <a:pt x="89695" y="45197"/>
                  <a:pt x="89994" y="45157"/>
                  <a:pt x="90296" y="45157"/>
                </a:cubicBezTo>
                <a:close/>
                <a:moveTo>
                  <a:pt x="19100" y="45867"/>
                </a:moveTo>
                <a:cubicBezTo>
                  <a:pt x="20063" y="45867"/>
                  <a:pt x="20957" y="46296"/>
                  <a:pt x="21566" y="47048"/>
                </a:cubicBezTo>
                <a:cubicBezTo>
                  <a:pt x="21358" y="47133"/>
                  <a:pt x="21158" y="47240"/>
                  <a:pt x="20966" y="47358"/>
                </a:cubicBezTo>
                <a:cubicBezTo>
                  <a:pt x="20491" y="46827"/>
                  <a:pt x="19812" y="46525"/>
                  <a:pt x="19100" y="46525"/>
                </a:cubicBezTo>
                <a:cubicBezTo>
                  <a:pt x="19094" y="46525"/>
                  <a:pt x="19089" y="46525"/>
                  <a:pt x="19083" y="46525"/>
                </a:cubicBezTo>
                <a:cubicBezTo>
                  <a:pt x="18821" y="46525"/>
                  <a:pt x="18564" y="46569"/>
                  <a:pt x="18319" y="46648"/>
                </a:cubicBezTo>
                <a:cubicBezTo>
                  <a:pt x="17923" y="46778"/>
                  <a:pt x="17560" y="47006"/>
                  <a:pt x="17270" y="47317"/>
                </a:cubicBezTo>
                <a:cubicBezTo>
                  <a:pt x="17073" y="47199"/>
                  <a:pt x="16870" y="47097"/>
                  <a:pt x="16657" y="47015"/>
                </a:cubicBezTo>
                <a:cubicBezTo>
                  <a:pt x="17257" y="46288"/>
                  <a:pt x="18135" y="45871"/>
                  <a:pt x="19079" y="45867"/>
                </a:cubicBezTo>
                <a:close/>
                <a:moveTo>
                  <a:pt x="34935" y="45867"/>
                </a:moveTo>
                <a:cubicBezTo>
                  <a:pt x="35899" y="45867"/>
                  <a:pt x="36790" y="46296"/>
                  <a:pt x="37396" y="47048"/>
                </a:cubicBezTo>
                <a:cubicBezTo>
                  <a:pt x="37185" y="47133"/>
                  <a:pt x="36984" y="47240"/>
                  <a:pt x="36797" y="47358"/>
                </a:cubicBezTo>
                <a:cubicBezTo>
                  <a:pt x="36318" y="46827"/>
                  <a:pt x="35643" y="46525"/>
                  <a:pt x="34927" y="46525"/>
                </a:cubicBezTo>
                <a:cubicBezTo>
                  <a:pt x="34921" y="46525"/>
                  <a:pt x="34915" y="46525"/>
                  <a:pt x="34910" y="46525"/>
                </a:cubicBezTo>
                <a:cubicBezTo>
                  <a:pt x="34367" y="46529"/>
                  <a:pt x="33843" y="46708"/>
                  <a:pt x="33415" y="47031"/>
                </a:cubicBezTo>
                <a:cubicBezTo>
                  <a:pt x="33300" y="47117"/>
                  <a:pt x="33194" y="47211"/>
                  <a:pt x="33096" y="47317"/>
                </a:cubicBezTo>
                <a:cubicBezTo>
                  <a:pt x="32904" y="47199"/>
                  <a:pt x="32700" y="47097"/>
                  <a:pt x="32484" y="47015"/>
                </a:cubicBezTo>
                <a:cubicBezTo>
                  <a:pt x="33083" y="46288"/>
                  <a:pt x="33966" y="45871"/>
                  <a:pt x="34906" y="45867"/>
                </a:cubicBezTo>
                <a:cubicBezTo>
                  <a:pt x="34916" y="45867"/>
                  <a:pt x="34925" y="45867"/>
                  <a:pt x="34935" y="45867"/>
                </a:cubicBezTo>
                <a:close/>
                <a:moveTo>
                  <a:pt x="50766" y="45867"/>
                </a:moveTo>
                <a:cubicBezTo>
                  <a:pt x="51726" y="45867"/>
                  <a:pt x="52621" y="46296"/>
                  <a:pt x="53223" y="47048"/>
                </a:cubicBezTo>
                <a:cubicBezTo>
                  <a:pt x="53015" y="47133"/>
                  <a:pt x="52814" y="47240"/>
                  <a:pt x="52623" y="47358"/>
                </a:cubicBezTo>
                <a:cubicBezTo>
                  <a:pt x="52149" y="46827"/>
                  <a:pt x="51474" y="46525"/>
                  <a:pt x="50758" y="46525"/>
                </a:cubicBezTo>
                <a:cubicBezTo>
                  <a:pt x="50752" y="46525"/>
                  <a:pt x="50746" y="46525"/>
                  <a:pt x="50740" y="46525"/>
                </a:cubicBezTo>
                <a:cubicBezTo>
                  <a:pt x="50054" y="46529"/>
                  <a:pt x="49396" y="46819"/>
                  <a:pt x="48927" y="47317"/>
                </a:cubicBezTo>
                <a:cubicBezTo>
                  <a:pt x="48731" y="47199"/>
                  <a:pt x="48526" y="47097"/>
                  <a:pt x="48314" y="47015"/>
                </a:cubicBezTo>
                <a:cubicBezTo>
                  <a:pt x="48914" y="46288"/>
                  <a:pt x="49792" y="45871"/>
                  <a:pt x="50736" y="45867"/>
                </a:cubicBezTo>
                <a:cubicBezTo>
                  <a:pt x="50746" y="45867"/>
                  <a:pt x="50756" y="45867"/>
                  <a:pt x="50766" y="45867"/>
                </a:cubicBezTo>
                <a:close/>
                <a:moveTo>
                  <a:pt x="66592" y="45867"/>
                </a:moveTo>
                <a:cubicBezTo>
                  <a:pt x="67557" y="45867"/>
                  <a:pt x="68447" y="46296"/>
                  <a:pt x="69050" y="47048"/>
                </a:cubicBezTo>
                <a:cubicBezTo>
                  <a:pt x="68841" y="47133"/>
                  <a:pt x="68641" y="47240"/>
                  <a:pt x="68454" y="47358"/>
                </a:cubicBezTo>
                <a:cubicBezTo>
                  <a:pt x="67975" y="46827"/>
                  <a:pt x="67296" y="46525"/>
                  <a:pt x="66584" y="46525"/>
                </a:cubicBezTo>
                <a:cubicBezTo>
                  <a:pt x="66578" y="46525"/>
                  <a:pt x="66573" y="46525"/>
                  <a:pt x="66567" y="46525"/>
                </a:cubicBezTo>
                <a:cubicBezTo>
                  <a:pt x="65885" y="46529"/>
                  <a:pt x="65223" y="46814"/>
                  <a:pt x="64754" y="47317"/>
                </a:cubicBezTo>
                <a:cubicBezTo>
                  <a:pt x="64561" y="47199"/>
                  <a:pt x="64357" y="47097"/>
                  <a:pt x="64141" y="47015"/>
                </a:cubicBezTo>
                <a:cubicBezTo>
                  <a:pt x="64741" y="46288"/>
                  <a:pt x="65623" y="45871"/>
                  <a:pt x="66562" y="45867"/>
                </a:cubicBezTo>
                <a:cubicBezTo>
                  <a:pt x="66572" y="45867"/>
                  <a:pt x="66582" y="45867"/>
                  <a:pt x="66592" y="45867"/>
                </a:cubicBezTo>
                <a:close/>
                <a:moveTo>
                  <a:pt x="82413" y="45867"/>
                </a:moveTo>
                <a:cubicBezTo>
                  <a:pt x="83378" y="45867"/>
                  <a:pt x="84272" y="46296"/>
                  <a:pt x="84880" y="47048"/>
                </a:cubicBezTo>
                <a:cubicBezTo>
                  <a:pt x="84672" y="47133"/>
                  <a:pt x="84472" y="47240"/>
                  <a:pt x="84280" y="47358"/>
                </a:cubicBezTo>
                <a:cubicBezTo>
                  <a:pt x="83806" y="46827"/>
                  <a:pt x="83127" y="46525"/>
                  <a:pt x="82415" y="46525"/>
                </a:cubicBezTo>
                <a:cubicBezTo>
                  <a:pt x="82409" y="46525"/>
                  <a:pt x="82403" y="46525"/>
                  <a:pt x="82398" y="46525"/>
                </a:cubicBezTo>
                <a:cubicBezTo>
                  <a:pt x="81964" y="46529"/>
                  <a:pt x="81540" y="46643"/>
                  <a:pt x="81167" y="46855"/>
                </a:cubicBezTo>
                <a:cubicBezTo>
                  <a:pt x="80952" y="46978"/>
                  <a:pt x="80756" y="47133"/>
                  <a:pt x="80584" y="47317"/>
                </a:cubicBezTo>
                <a:cubicBezTo>
                  <a:pt x="80388" y="47199"/>
                  <a:pt x="80183" y="47097"/>
                  <a:pt x="79971" y="47015"/>
                </a:cubicBezTo>
                <a:cubicBezTo>
                  <a:pt x="80571" y="46288"/>
                  <a:pt x="81450" y="45871"/>
                  <a:pt x="82393" y="45867"/>
                </a:cubicBezTo>
                <a:close/>
                <a:moveTo>
                  <a:pt x="11189" y="45867"/>
                </a:moveTo>
                <a:cubicBezTo>
                  <a:pt x="12158" y="45867"/>
                  <a:pt x="13057" y="46303"/>
                  <a:pt x="13663" y="47064"/>
                </a:cubicBezTo>
                <a:cubicBezTo>
                  <a:pt x="13454" y="47153"/>
                  <a:pt x="13255" y="47260"/>
                  <a:pt x="13066" y="47383"/>
                </a:cubicBezTo>
                <a:cubicBezTo>
                  <a:pt x="12589" y="46835"/>
                  <a:pt x="11903" y="46525"/>
                  <a:pt x="11179" y="46525"/>
                </a:cubicBezTo>
                <a:lnTo>
                  <a:pt x="11164" y="46525"/>
                </a:lnTo>
                <a:cubicBezTo>
                  <a:pt x="10469" y="46529"/>
                  <a:pt x="9799" y="46823"/>
                  <a:pt x="9330" y="47334"/>
                </a:cubicBezTo>
                <a:cubicBezTo>
                  <a:pt x="9138" y="47215"/>
                  <a:pt x="8938" y="47113"/>
                  <a:pt x="8725" y="47027"/>
                </a:cubicBezTo>
                <a:cubicBezTo>
                  <a:pt x="9326" y="46296"/>
                  <a:pt x="10212" y="45871"/>
                  <a:pt x="11160" y="45867"/>
                </a:cubicBezTo>
                <a:cubicBezTo>
                  <a:pt x="11169" y="45867"/>
                  <a:pt x="11179" y="45867"/>
                  <a:pt x="11189" y="45867"/>
                </a:cubicBezTo>
                <a:close/>
                <a:moveTo>
                  <a:pt x="27015" y="45867"/>
                </a:moveTo>
                <a:cubicBezTo>
                  <a:pt x="27989" y="45867"/>
                  <a:pt x="28887" y="46303"/>
                  <a:pt x="29490" y="47064"/>
                </a:cubicBezTo>
                <a:cubicBezTo>
                  <a:pt x="29281" y="47153"/>
                  <a:pt x="29085" y="47260"/>
                  <a:pt x="28897" y="47383"/>
                </a:cubicBezTo>
                <a:cubicBezTo>
                  <a:pt x="28419" y="46835"/>
                  <a:pt x="27736" y="46525"/>
                  <a:pt x="27008" y="46525"/>
                </a:cubicBezTo>
                <a:cubicBezTo>
                  <a:pt x="27002" y="46525"/>
                  <a:pt x="26996" y="46525"/>
                  <a:pt x="26990" y="46525"/>
                </a:cubicBezTo>
                <a:cubicBezTo>
                  <a:pt x="26295" y="46529"/>
                  <a:pt x="25630" y="46823"/>
                  <a:pt x="25160" y="47334"/>
                </a:cubicBezTo>
                <a:cubicBezTo>
                  <a:pt x="24968" y="47215"/>
                  <a:pt x="24764" y="47113"/>
                  <a:pt x="24552" y="47027"/>
                </a:cubicBezTo>
                <a:cubicBezTo>
                  <a:pt x="25152" y="46296"/>
                  <a:pt x="26039" y="45871"/>
                  <a:pt x="26985" y="45867"/>
                </a:cubicBezTo>
                <a:cubicBezTo>
                  <a:pt x="26995" y="45867"/>
                  <a:pt x="27005" y="45867"/>
                  <a:pt x="27015" y="45867"/>
                </a:cubicBezTo>
                <a:close/>
                <a:moveTo>
                  <a:pt x="42845" y="45867"/>
                </a:moveTo>
                <a:cubicBezTo>
                  <a:pt x="43814" y="45867"/>
                  <a:pt x="44714" y="46303"/>
                  <a:pt x="45321" y="47064"/>
                </a:cubicBezTo>
                <a:cubicBezTo>
                  <a:pt x="45112" y="47153"/>
                  <a:pt x="44912" y="47260"/>
                  <a:pt x="44724" y="47383"/>
                </a:cubicBezTo>
                <a:cubicBezTo>
                  <a:pt x="44246" y="46835"/>
                  <a:pt x="43562" y="46525"/>
                  <a:pt x="42838" y="46525"/>
                </a:cubicBezTo>
                <a:cubicBezTo>
                  <a:pt x="42832" y="46525"/>
                  <a:pt x="42827" y="46525"/>
                  <a:pt x="42821" y="46525"/>
                </a:cubicBezTo>
                <a:cubicBezTo>
                  <a:pt x="42126" y="46529"/>
                  <a:pt x="41457" y="46823"/>
                  <a:pt x="40987" y="47334"/>
                </a:cubicBezTo>
                <a:cubicBezTo>
                  <a:pt x="40795" y="47215"/>
                  <a:pt x="40595" y="47113"/>
                  <a:pt x="40382" y="47027"/>
                </a:cubicBezTo>
                <a:cubicBezTo>
                  <a:pt x="40983" y="46296"/>
                  <a:pt x="41869" y="45871"/>
                  <a:pt x="42816" y="45867"/>
                </a:cubicBezTo>
                <a:cubicBezTo>
                  <a:pt x="42826" y="45867"/>
                  <a:pt x="42836" y="45867"/>
                  <a:pt x="42845" y="45867"/>
                </a:cubicBezTo>
                <a:close/>
                <a:moveTo>
                  <a:pt x="58672" y="45867"/>
                </a:moveTo>
                <a:cubicBezTo>
                  <a:pt x="59645" y="45867"/>
                  <a:pt x="60545" y="46303"/>
                  <a:pt x="61146" y="47064"/>
                </a:cubicBezTo>
                <a:cubicBezTo>
                  <a:pt x="60942" y="47153"/>
                  <a:pt x="60742" y="47260"/>
                  <a:pt x="60554" y="47383"/>
                </a:cubicBezTo>
                <a:cubicBezTo>
                  <a:pt x="60077" y="46835"/>
                  <a:pt x="59389" y="46525"/>
                  <a:pt x="58664" y="46525"/>
                </a:cubicBezTo>
                <a:cubicBezTo>
                  <a:pt x="58658" y="46525"/>
                  <a:pt x="58652" y="46525"/>
                  <a:pt x="58647" y="46525"/>
                </a:cubicBezTo>
                <a:cubicBezTo>
                  <a:pt x="57953" y="46529"/>
                  <a:pt x="57287" y="46823"/>
                  <a:pt x="56818" y="47334"/>
                </a:cubicBezTo>
                <a:cubicBezTo>
                  <a:pt x="56626" y="47215"/>
                  <a:pt x="56422" y="47113"/>
                  <a:pt x="56209" y="47027"/>
                </a:cubicBezTo>
                <a:cubicBezTo>
                  <a:pt x="56814" y="46296"/>
                  <a:pt x="57696" y="45871"/>
                  <a:pt x="58643" y="45867"/>
                </a:cubicBezTo>
                <a:cubicBezTo>
                  <a:pt x="58653" y="45867"/>
                  <a:pt x="58662" y="45867"/>
                  <a:pt x="58672" y="45867"/>
                </a:cubicBezTo>
                <a:close/>
                <a:moveTo>
                  <a:pt x="74503" y="45867"/>
                </a:moveTo>
                <a:cubicBezTo>
                  <a:pt x="75472" y="45867"/>
                  <a:pt x="76370" y="46303"/>
                  <a:pt x="76977" y="47064"/>
                </a:cubicBezTo>
                <a:cubicBezTo>
                  <a:pt x="76769" y="47153"/>
                  <a:pt x="76569" y="47260"/>
                  <a:pt x="76381" y="47383"/>
                </a:cubicBezTo>
                <a:cubicBezTo>
                  <a:pt x="75902" y="46835"/>
                  <a:pt x="75219" y="46525"/>
                  <a:pt x="74494" y="46525"/>
                </a:cubicBezTo>
                <a:cubicBezTo>
                  <a:pt x="74489" y="46525"/>
                  <a:pt x="74483" y="46525"/>
                  <a:pt x="74477" y="46525"/>
                </a:cubicBezTo>
                <a:cubicBezTo>
                  <a:pt x="73783" y="46529"/>
                  <a:pt x="73114" y="46823"/>
                  <a:pt x="72644" y="47334"/>
                </a:cubicBezTo>
                <a:cubicBezTo>
                  <a:pt x="72452" y="47215"/>
                  <a:pt x="72252" y="47113"/>
                  <a:pt x="72040" y="47027"/>
                </a:cubicBezTo>
                <a:cubicBezTo>
                  <a:pt x="72639" y="46296"/>
                  <a:pt x="73527" y="45871"/>
                  <a:pt x="74473" y="45867"/>
                </a:cubicBezTo>
                <a:cubicBezTo>
                  <a:pt x="74483" y="45867"/>
                  <a:pt x="74493" y="45867"/>
                  <a:pt x="74503" y="45867"/>
                </a:cubicBezTo>
                <a:close/>
                <a:moveTo>
                  <a:pt x="90329" y="45867"/>
                </a:moveTo>
                <a:cubicBezTo>
                  <a:pt x="91298" y="45867"/>
                  <a:pt x="92201" y="46303"/>
                  <a:pt x="92804" y="47064"/>
                </a:cubicBezTo>
                <a:cubicBezTo>
                  <a:pt x="92600" y="47153"/>
                  <a:pt x="92400" y="47260"/>
                  <a:pt x="92212" y="47383"/>
                </a:cubicBezTo>
                <a:cubicBezTo>
                  <a:pt x="91733" y="46835"/>
                  <a:pt x="91046" y="46525"/>
                  <a:pt x="90321" y="46525"/>
                </a:cubicBezTo>
                <a:cubicBezTo>
                  <a:pt x="90315" y="46525"/>
                  <a:pt x="90310" y="46525"/>
                  <a:pt x="90304" y="46525"/>
                </a:cubicBezTo>
                <a:cubicBezTo>
                  <a:pt x="89610" y="46529"/>
                  <a:pt x="88944" y="46823"/>
                  <a:pt x="88475" y="47334"/>
                </a:cubicBezTo>
                <a:cubicBezTo>
                  <a:pt x="88283" y="47215"/>
                  <a:pt x="88078" y="47113"/>
                  <a:pt x="87866" y="47027"/>
                </a:cubicBezTo>
                <a:cubicBezTo>
                  <a:pt x="88470" y="46296"/>
                  <a:pt x="89352" y="45871"/>
                  <a:pt x="90300" y="45867"/>
                </a:cubicBezTo>
                <a:cubicBezTo>
                  <a:pt x="90310" y="45867"/>
                  <a:pt x="90320" y="45867"/>
                  <a:pt x="90329" y="45867"/>
                </a:cubicBezTo>
                <a:close/>
                <a:moveTo>
                  <a:pt x="19100" y="46594"/>
                </a:moveTo>
                <a:cubicBezTo>
                  <a:pt x="19790" y="46594"/>
                  <a:pt x="20443" y="46884"/>
                  <a:pt x="20908" y="47395"/>
                </a:cubicBezTo>
                <a:cubicBezTo>
                  <a:pt x="20733" y="47509"/>
                  <a:pt x="20570" y="47640"/>
                  <a:pt x="20418" y="47779"/>
                </a:cubicBezTo>
                <a:cubicBezTo>
                  <a:pt x="20075" y="47419"/>
                  <a:pt x="19598" y="47211"/>
                  <a:pt x="19100" y="47211"/>
                </a:cubicBezTo>
                <a:lnTo>
                  <a:pt x="19087" y="47211"/>
                </a:lnTo>
                <a:cubicBezTo>
                  <a:pt x="18613" y="47215"/>
                  <a:pt x="18168" y="47398"/>
                  <a:pt x="17829" y="47726"/>
                </a:cubicBezTo>
                <a:cubicBezTo>
                  <a:pt x="17673" y="47591"/>
                  <a:pt x="17507" y="47464"/>
                  <a:pt x="17330" y="47353"/>
                </a:cubicBezTo>
                <a:cubicBezTo>
                  <a:pt x="17420" y="47255"/>
                  <a:pt x="17522" y="47166"/>
                  <a:pt x="17624" y="47089"/>
                </a:cubicBezTo>
                <a:cubicBezTo>
                  <a:pt x="18046" y="46774"/>
                  <a:pt x="18556" y="46599"/>
                  <a:pt x="19083" y="46594"/>
                </a:cubicBezTo>
                <a:close/>
                <a:moveTo>
                  <a:pt x="34925" y="46594"/>
                </a:moveTo>
                <a:cubicBezTo>
                  <a:pt x="35616" y="46594"/>
                  <a:pt x="36273" y="46884"/>
                  <a:pt x="36735" y="47395"/>
                </a:cubicBezTo>
                <a:cubicBezTo>
                  <a:pt x="36563" y="47509"/>
                  <a:pt x="36401" y="47640"/>
                  <a:pt x="36245" y="47779"/>
                </a:cubicBezTo>
                <a:cubicBezTo>
                  <a:pt x="35902" y="47419"/>
                  <a:pt x="35424" y="47211"/>
                  <a:pt x="34925" y="47211"/>
                </a:cubicBezTo>
                <a:lnTo>
                  <a:pt x="34914" y="47211"/>
                </a:lnTo>
                <a:cubicBezTo>
                  <a:pt x="34440" y="47215"/>
                  <a:pt x="33999" y="47398"/>
                  <a:pt x="33656" y="47726"/>
                </a:cubicBezTo>
                <a:cubicBezTo>
                  <a:pt x="33500" y="47591"/>
                  <a:pt x="33332" y="47464"/>
                  <a:pt x="33157" y="47353"/>
                </a:cubicBezTo>
                <a:cubicBezTo>
                  <a:pt x="33215" y="47293"/>
                  <a:pt x="33272" y="47240"/>
                  <a:pt x="33332" y="47187"/>
                </a:cubicBezTo>
                <a:cubicBezTo>
                  <a:pt x="33770" y="46810"/>
                  <a:pt x="34329" y="46599"/>
                  <a:pt x="34910" y="46594"/>
                </a:cubicBezTo>
                <a:close/>
                <a:moveTo>
                  <a:pt x="50756" y="46594"/>
                </a:moveTo>
                <a:cubicBezTo>
                  <a:pt x="51447" y="46594"/>
                  <a:pt x="52100" y="46884"/>
                  <a:pt x="52565" y="47395"/>
                </a:cubicBezTo>
                <a:cubicBezTo>
                  <a:pt x="52390" y="47509"/>
                  <a:pt x="52226" y="47640"/>
                  <a:pt x="52075" y="47779"/>
                </a:cubicBezTo>
                <a:cubicBezTo>
                  <a:pt x="51732" y="47419"/>
                  <a:pt x="51255" y="47211"/>
                  <a:pt x="50756" y="47211"/>
                </a:cubicBezTo>
                <a:lnTo>
                  <a:pt x="50744" y="47211"/>
                </a:lnTo>
                <a:cubicBezTo>
                  <a:pt x="50271" y="47215"/>
                  <a:pt x="49825" y="47398"/>
                  <a:pt x="49487" y="47726"/>
                </a:cubicBezTo>
                <a:cubicBezTo>
                  <a:pt x="49331" y="47591"/>
                  <a:pt x="49163" y="47464"/>
                  <a:pt x="48984" y="47353"/>
                </a:cubicBezTo>
                <a:cubicBezTo>
                  <a:pt x="49441" y="46876"/>
                  <a:pt x="50079" y="46599"/>
                  <a:pt x="50740" y="46594"/>
                </a:cubicBezTo>
                <a:close/>
                <a:moveTo>
                  <a:pt x="66583" y="46594"/>
                </a:moveTo>
                <a:cubicBezTo>
                  <a:pt x="67273" y="46594"/>
                  <a:pt x="67930" y="46884"/>
                  <a:pt x="68392" y="47395"/>
                </a:cubicBezTo>
                <a:cubicBezTo>
                  <a:pt x="68221" y="47509"/>
                  <a:pt x="68057" y="47640"/>
                  <a:pt x="67902" y="47779"/>
                </a:cubicBezTo>
                <a:cubicBezTo>
                  <a:pt x="67559" y="47419"/>
                  <a:pt x="67082" y="47211"/>
                  <a:pt x="66583" y="47211"/>
                </a:cubicBezTo>
                <a:lnTo>
                  <a:pt x="66571" y="47211"/>
                </a:lnTo>
                <a:cubicBezTo>
                  <a:pt x="66420" y="47215"/>
                  <a:pt x="66273" y="47231"/>
                  <a:pt x="66130" y="47268"/>
                </a:cubicBezTo>
                <a:cubicBezTo>
                  <a:pt x="65823" y="47346"/>
                  <a:pt x="65546" y="47505"/>
                  <a:pt x="65317" y="47726"/>
                </a:cubicBezTo>
                <a:cubicBezTo>
                  <a:pt x="65157" y="47591"/>
                  <a:pt x="64990" y="47464"/>
                  <a:pt x="64814" y="47353"/>
                </a:cubicBezTo>
                <a:cubicBezTo>
                  <a:pt x="65272" y="46876"/>
                  <a:pt x="65909" y="46599"/>
                  <a:pt x="66567" y="46594"/>
                </a:cubicBezTo>
                <a:close/>
                <a:moveTo>
                  <a:pt x="82413" y="46594"/>
                </a:moveTo>
                <a:cubicBezTo>
                  <a:pt x="83103" y="46594"/>
                  <a:pt x="83757" y="46884"/>
                  <a:pt x="84223" y="47395"/>
                </a:cubicBezTo>
                <a:cubicBezTo>
                  <a:pt x="84047" y="47509"/>
                  <a:pt x="83884" y="47640"/>
                  <a:pt x="83733" y="47779"/>
                </a:cubicBezTo>
                <a:cubicBezTo>
                  <a:pt x="83390" y="47419"/>
                  <a:pt x="82912" y="47211"/>
                  <a:pt x="82413" y="47211"/>
                </a:cubicBezTo>
                <a:lnTo>
                  <a:pt x="82401" y="47211"/>
                </a:lnTo>
                <a:cubicBezTo>
                  <a:pt x="81927" y="47215"/>
                  <a:pt x="81482" y="47398"/>
                  <a:pt x="81143" y="47726"/>
                </a:cubicBezTo>
                <a:cubicBezTo>
                  <a:pt x="80988" y="47591"/>
                  <a:pt x="80820" y="47464"/>
                  <a:pt x="80645" y="47353"/>
                </a:cubicBezTo>
                <a:cubicBezTo>
                  <a:pt x="80984" y="46999"/>
                  <a:pt x="81421" y="46753"/>
                  <a:pt x="81899" y="46648"/>
                </a:cubicBezTo>
                <a:cubicBezTo>
                  <a:pt x="82062" y="46614"/>
                  <a:pt x="82230" y="46594"/>
                  <a:pt x="82398" y="46594"/>
                </a:cubicBezTo>
                <a:close/>
                <a:moveTo>
                  <a:pt x="19100" y="47285"/>
                </a:moveTo>
                <a:cubicBezTo>
                  <a:pt x="19577" y="47285"/>
                  <a:pt x="20035" y="47481"/>
                  <a:pt x="20365" y="47824"/>
                </a:cubicBezTo>
                <a:cubicBezTo>
                  <a:pt x="20235" y="47946"/>
                  <a:pt x="20116" y="48077"/>
                  <a:pt x="20001" y="48216"/>
                </a:cubicBezTo>
                <a:cubicBezTo>
                  <a:pt x="19769" y="47962"/>
                  <a:pt x="19443" y="47815"/>
                  <a:pt x="19100" y="47815"/>
                </a:cubicBezTo>
                <a:lnTo>
                  <a:pt x="19091" y="47815"/>
                </a:lnTo>
                <a:cubicBezTo>
                  <a:pt x="18772" y="47819"/>
                  <a:pt x="18478" y="47938"/>
                  <a:pt x="18250" y="48158"/>
                </a:cubicBezTo>
                <a:cubicBezTo>
                  <a:pt x="18135" y="48020"/>
                  <a:pt x="18013" y="47893"/>
                  <a:pt x="17882" y="47775"/>
                </a:cubicBezTo>
                <a:cubicBezTo>
                  <a:pt x="18209" y="47460"/>
                  <a:pt x="18634" y="47285"/>
                  <a:pt x="19087" y="47285"/>
                </a:cubicBezTo>
                <a:close/>
                <a:moveTo>
                  <a:pt x="34925" y="47285"/>
                </a:moveTo>
                <a:cubicBezTo>
                  <a:pt x="35404" y="47285"/>
                  <a:pt x="35865" y="47481"/>
                  <a:pt x="36196" y="47824"/>
                </a:cubicBezTo>
                <a:cubicBezTo>
                  <a:pt x="36065" y="47946"/>
                  <a:pt x="35943" y="48077"/>
                  <a:pt x="35832" y="48216"/>
                </a:cubicBezTo>
                <a:cubicBezTo>
                  <a:pt x="35600" y="47962"/>
                  <a:pt x="35273" y="47815"/>
                  <a:pt x="34925" y="47815"/>
                </a:cubicBezTo>
                <a:lnTo>
                  <a:pt x="34917" y="47815"/>
                </a:lnTo>
                <a:cubicBezTo>
                  <a:pt x="34603" y="47819"/>
                  <a:pt x="34305" y="47938"/>
                  <a:pt x="34080" y="48158"/>
                </a:cubicBezTo>
                <a:cubicBezTo>
                  <a:pt x="33966" y="48020"/>
                  <a:pt x="33839" y="47893"/>
                  <a:pt x="33709" y="47775"/>
                </a:cubicBezTo>
                <a:cubicBezTo>
                  <a:pt x="34035" y="47460"/>
                  <a:pt x="34460" y="47285"/>
                  <a:pt x="34917" y="47285"/>
                </a:cubicBezTo>
                <a:close/>
                <a:moveTo>
                  <a:pt x="50756" y="47285"/>
                </a:moveTo>
                <a:cubicBezTo>
                  <a:pt x="51234" y="47285"/>
                  <a:pt x="51692" y="47481"/>
                  <a:pt x="52022" y="47824"/>
                </a:cubicBezTo>
                <a:cubicBezTo>
                  <a:pt x="51892" y="47946"/>
                  <a:pt x="51773" y="48077"/>
                  <a:pt x="51659" y="48216"/>
                </a:cubicBezTo>
                <a:cubicBezTo>
                  <a:pt x="51426" y="47962"/>
                  <a:pt x="51099" y="47815"/>
                  <a:pt x="50756" y="47815"/>
                </a:cubicBezTo>
                <a:lnTo>
                  <a:pt x="50748" y="47815"/>
                </a:lnTo>
                <a:cubicBezTo>
                  <a:pt x="50430" y="47819"/>
                  <a:pt x="50135" y="47938"/>
                  <a:pt x="49907" y="48158"/>
                </a:cubicBezTo>
                <a:cubicBezTo>
                  <a:pt x="49792" y="48020"/>
                  <a:pt x="49670" y="47893"/>
                  <a:pt x="49539" y="47775"/>
                </a:cubicBezTo>
                <a:cubicBezTo>
                  <a:pt x="49862" y="47460"/>
                  <a:pt x="50290" y="47285"/>
                  <a:pt x="50744" y="47285"/>
                </a:cubicBezTo>
                <a:close/>
                <a:moveTo>
                  <a:pt x="66583" y="47285"/>
                </a:moveTo>
                <a:cubicBezTo>
                  <a:pt x="67061" y="47285"/>
                  <a:pt x="67523" y="47481"/>
                  <a:pt x="67853" y="47824"/>
                </a:cubicBezTo>
                <a:cubicBezTo>
                  <a:pt x="67723" y="47946"/>
                  <a:pt x="67600" y="48077"/>
                  <a:pt x="67489" y="48216"/>
                </a:cubicBezTo>
                <a:cubicBezTo>
                  <a:pt x="67257" y="47962"/>
                  <a:pt x="66930" y="47815"/>
                  <a:pt x="66583" y="47815"/>
                </a:cubicBezTo>
                <a:lnTo>
                  <a:pt x="66575" y="47815"/>
                </a:lnTo>
                <a:cubicBezTo>
                  <a:pt x="66260" y="47819"/>
                  <a:pt x="65962" y="47938"/>
                  <a:pt x="65738" y="48158"/>
                </a:cubicBezTo>
                <a:cubicBezTo>
                  <a:pt x="65623" y="48020"/>
                  <a:pt x="65497" y="47893"/>
                  <a:pt x="65366" y="47775"/>
                </a:cubicBezTo>
                <a:cubicBezTo>
                  <a:pt x="65631" y="47521"/>
                  <a:pt x="65958" y="47358"/>
                  <a:pt x="66313" y="47304"/>
                </a:cubicBezTo>
                <a:cubicBezTo>
                  <a:pt x="66399" y="47289"/>
                  <a:pt x="66485" y="47285"/>
                  <a:pt x="66575" y="47285"/>
                </a:cubicBezTo>
                <a:close/>
                <a:moveTo>
                  <a:pt x="82413" y="47285"/>
                </a:moveTo>
                <a:cubicBezTo>
                  <a:pt x="82892" y="47285"/>
                  <a:pt x="83348" y="47481"/>
                  <a:pt x="83680" y="47824"/>
                </a:cubicBezTo>
                <a:cubicBezTo>
                  <a:pt x="83549" y="47946"/>
                  <a:pt x="83431" y="48077"/>
                  <a:pt x="83316" y="48216"/>
                </a:cubicBezTo>
                <a:cubicBezTo>
                  <a:pt x="83084" y="47962"/>
                  <a:pt x="82756" y="47815"/>
                  <a:pt x="82413" y="47815"/>
                </a:cubicBezTo>
                <a:lnTo>
                  <a:pt x="82405" y="47815"/>
                </a:lnTo>
                <a:cubicBezTo>
                  <a:pt x="82087" y="47819"/>
                  <a:pt x="81793" y="47938"/>
                  <a:pt x="81564" y="48158"/>
                </a:cubicBezTo>
                <a:cubicBezTo>
                  <a:pt x="81450" y="48020"/>
                  <a:pt x="81327" y="47893"/>
                  <a:pt x="81197" y="47775"/>
                </a:cubicBezTo>
                <a:cubicBezTo>
                  <a:pt x="81523" y="47460"/>
                  <a:pt x="81948" y="47285"/>
                  <a:pt x="82401" y="47285"/>
                </a:cubicBezTo>
                <a:close/>
                <a:moveTo>
                  <a:pt x="19100" y="47885"/>
                </a:moveTo>
                <a:cubicBezTo>
                  <a:pt x="19426" y="47885"/>
                  <a:pt x="19741" y="48028"/>
                  <a:pt x="19957" y="48273"/>
                </a:cubicBezTo>
                <a:cubicBezTo>
                  <a:pt x="19707" y="48591"/>
                  <a:pt x="19507" y="48951"/>
                  <a:pt x="19364" y="49347"/>
                </a:cubicBezTo>
                <a:cubicBezTo>
                  <a:pt x="19266" y="49338"/>
                  <a:pt x="19168" y="49334"/>
                  <a:pt x="19066" y="49334"/>
                </a:cubicBezTo>
                <a:cubicBezTo>
                  <a:pt x="19021" y="49334"/>
                  <a:pt x="18977" y="49338"/>
                  <a:pt x="18932" y="49338"/>
                </a:cubicBezTo>
                <a:cubicBezTo>
                  <a:pt x="18781" y="48922"/>
                  <a:pt x="18564" y="48542"/>
                  <a:pt x="18295" y="48211"/>
                </a:cubicBezTo>
                <a:cubicBezTo>
                  <a:pt x="18511" y="48003"/>
                  <a:pt x="18789" y="47889"/>
                  <a:pt x="19091" y="47885"/>
                </a:cubicBezTo>
                <a:close/>
                <a:moveTo>
                  <a:pt x="34925" y="47885"/>
                </a:moveTo>
                <a:cubicBezTo>
                  <a:pt x="35257" y="47885"/>
                  <a:pt x="35567" y="48028"/>
                  <a:pt x="35788" y="48273"/>
                </a:cubicBezTo>
                <a:cubicBezTo>
                  <a:pt x="35538" y="48591"/>
                  <a:pt x="35334" y="48951"/>
                  <a:pt x="35191" y="49347"/>
                </a:cubicBezTo>
                <a:cubicBezTo>
                  <a:pt x="35093" y="49338"/>
                  <a:pt x="34995" y="49334"/>
                  <a:pt x="34897" y="49334"/>
                </a:cubicBezTo>
                <a:cubicBezTo>
                  <a:pt x="34852" y="49334"/>
                  <a:pt x="34808" y="49338"/>
                  <a:pt x="34763" y="49338"/>
                </a:cubicBezTo>
                <a:cubicBezTo>
                  <a:pt x="34607" y="48922"/>
                  <a:pt x="34391" y="48546"/>
                  <a:pt x="34125" y="48211"/>
                </a:cubicBezTo>
                <a:cubicBezTo>
                  <a:pt x="34337" y="48003"/>
                  <a:pt x="34619" y="47889"/>
                  <a:pt x="34917" y="47885"/>
                </a:cubicBezTo>
                <a:close/>
                <a:moveTo>
                  <a:pt x="50756" y="47885"/>
                </a:moveTo>
                <a:cubicBezTo>
                  <a:pt x="51083" y="47885"/>
                  <a:pt x="51398" y="48028"/>
                  <a:pt x="51614" y="48273"/>
                </a:cubicBezTo>
                <a:cubicBezTo>
                  <a:pt x="51365" y="48591"/>
                  <a:pt x="51165" y="48951"/>
                  <a:pt x="51022" y="49347"/>
                </a:cubicBezTo>
                <a:cubicBezTo>
                  <a:pt x="50932" y="49338"/>
                  <a:pt x="50842" y="49334"/>
                  <a:pt x="50748" y="49334"/>
                </a:cubicBezTo>
                <a:lnTo>
                  <a:pt x="50724" y="49334"/>
                </a:lnTo>
                <a:cubicBezTo>
                  <a:pt x="50678" y="49334"/>
                  <a:pt x="50633" y="49338"/>
                  <a:pt x="50589" y="49338"/>
                </a:cubicBezTo>
                <a:cubicBezTo>
                  <a:pt x="50437" y="48922"/>
                  <a:pt x="50222" y="48546"/>
                  <a:pt x="49952" y="48211"/>
                </a:cubicBezTo>
                <a:cubicBezTo>
                  <a:pt x="50164" y="48003"/>
                  <a:pt x="50446" y="47889"/>
                  <a:pt x="50748" y="47885"/>
                </a:cubicBezTo>
                <a:close/>
                <a:moveTo>
                  <a:pt x="66583" y="47885"/>
                </a:moveTo>
                <a:cubicBezTo>
                  <a:pt x="66914" y="47885"/>
                  <a:pt x="67224" y="48028"/>
                  <a:pt x="67444" y="48273"/>
                </a:cubicBezTo>
                <a:cubicBezTo>
                  <a:pt x="67195" y="48591"/>
                  <a:pt x="66991" y="48951"/>
                  <a:pt x="66848" y="49347"/>
                </a:cubicBezTo>
                <a:cubicBezTo>
                  <a:pt x="66758" y="49338"/>
                  <a:pt x="66669" y="49334"/>
                  <a:pt x="66579" y="49334"/>
                </a:cubicBezTo>
                <a:lnTo>
                  <a:pt x="66554" y="49334"/>
                </a:lnTo>
                <a:cubicBezTo>
                  <a:pt x="66509" y="49334"/>
                  <a:pt x="66464" y="49338"/>
                  <a:pt x="66420" y="49338"/>
                </a:cubicBezTo>
                <a:cubicBezTo>
                  <a:pt x="66264" y="48922"/>
                  <a:pt x="66047" y="48546"/>
                  <a:pt x="65783" y="48211"/>
                </a:cubicBezTo>
                <a:cubicBezTo>
                  <a:pt x="65994" y="48003"/>
                  <a:pt x="66277" y="47889"/>
                  <a:pt x="66575" y="47885"/>
                </a:cubicBezTo>
                <a:close/>
                <a:moveTo>
                  <a:pt x="82413" y="47885"/>
                </a:moveTo>
                <a:cubicBezTo>
                  <a:pt x="82741" y="47885"/>
                  <a:pt x="83054" y="48028"/>
                  <a:pt x="83271" y="48273"/>
                </a:cubicBezTo>
                <a:cubicBezTo>
                  <a:pt x="83022" y="48591"/>
                  <a:pt x="82822" y="48951"/>
                  <a:pt x="82679" y="49347"/>
                </a:cubicBezTo>
                <a:cubicBezTo>
                  <a:pt x="82589" y="49338"/>
                  <a:pt x="82499" y="49334"/>
                  <a:pt x="82405" y="49334"/>
                </a:cubicBezTo>
                <a:lnTo>
                  <a:pt x="82381" y="49334"/>
                </a:lnTo>
                <a:cubicBezTo>
                  <a:pt x="82336" y="49334"/>
                  <a:pt x="82291" y="49338"/>
                  <a:pt x="82246" y="49338"/>
                </a:cubicBezTo>
                <a:cubicBezTo>
                  <a:pt x="82095" y="48922"/>
                  <a:pt x="81878" y="48542"/>
                  <a:pt x="81608" y="48211"/>
                </a:cubicBezTo>
                <a:cubicBezTo>
                  <a:pt x="81646" y="48175"/>
                  <a:pt x="81687" y="48142"/>
                  <a:pt x="81727" y="48109"/>
                </a:cubicBezTo>
                <a:cubicBezTo>
                  <a:pt x="81923" y="47966"/>
                  <a:pt x="82156" y="47889"/>
                  <a:pt x="82405" y="47885"/>
                </a:cubicBezTo>
                <a:close/>
                <a:moveTo>
                  <a:pt x="11179" y="46594"/>
                </a:moveTo>
                <a:cubicBezTo>
                  <a:pt x="11882" y="46594"/>
                  <a:pt x="12544" y="46897"/>
                  <a:pt x="13009" y="47419"/>
                </a:cubicBezTo>
                <a:cubicBezTo>
                  <a:pt x="12331" y="47881"/>
                  <a:pt x="11797" y="48546"/>
                  <a:pt x="11503" y="49351"/>
                </a:cubicBezTo>
                <a:cubicBezTo>
                  <a:pt x="11388" y="49338"/>
                  <a:pt x="11273" y="49334"/>
                  <a:pt x="11160" y="49334"/>
                </a:cubicBezTo>
                <a:cubicBezTo>
                  <a:pt x="11094" y="49334"/>
                  <a:pt x="11028" y="49338"/>
                  <a:pt x="10964" y="49343"/>
                </a:cubicBezTo>
                <a:cubicBezTo>
                  <a:pt x="10817" y="48934"/>
                  <a:pt x="10604" y="48563"/>
                  <a:pt x="10342" y="48236"/>
                </a:cubicBezTo>
                <a:lnTo>
                  <a:pt x="10342" y="48236"/>
                </a:lnTo>
                <a:lnTo>
                  <a:pt x="10346" y="48240"/>
                </a:lnTo>
                <a:cubicBezTo>
                  <a:pt x="10567" y="48011"/>
                  <a:pt x="10857" y="47889"/>
                  <a:pt x="11172" y="47885"/>
                </a:cubicBezTo>
                <a:lnTo>
                  <a:pt x="11179" y="47885"/>
                </a:lnTo>
                <a:cubicBezTo>
                  <a:pt x="11519" y="47885"/>
                  <a:pt x="11837" y="48032"/>
                  <a:pt x="12058" y="48293"/>
                </a:cubicBezTo>
                <a:lnTo>
                  <a:pt x="12111" y="48248"/>
                </a:lnTo>
                <a:cubicBezTo>
                  <a:pt x="11878" y="47975"/>
                  <a:pt x="11539" y="47815"/>
                  <a:pt x="11179" y="47815"/>
                </a:cubicBezTo>
                <a:lnTo>
                  <a:pt x="11172" y="47815"/>
                </a:lnTo>
                <a:cubicBezTo>
                  <a:pt x="10841" y="47819"/>
                  <a:pt x="10534" y="47950"/>
                  <a:pt x="10306" y="48183"/>
                </a:cubicBezTo>
                <a:cubicBezTo>
                  <a:pt x="10191" y="48048"/>
                  <a:pt x="10069" y="47917"/>
                  <a:pt x="9938" y="47794"/>
                </a:cubicBezTo>
                <a:cubicBezTo>
                  <a:pt x="10265" y="47468"/>
                  <a:pt x="10702" y="47285"/>
                  <a:pt x="11168" y="47285"/>
                </a:cubicBezTo>
                <a:lnTo>
                  <a:pt x="11179" y="47285"/>
                </a:lnTo>
                <a:cubicBezTo>
                  <a:pt x="11666" y="47285"/>
                  <a:pt x="12135" y="47489"/>
                  <a:pt x="12470" y="47848"/>
                </a:cubicBezTo>
                <a:lnTo>
                  <a:pt x="12519" y="47799"/>
                </a:lnTo>
                <a:cubicBezTo>
                  <a:pt x="12176" y="47427"/>
                  <a:pt x="11686" y="47211"/>
                  <a:pt x="11179" y="47211"/>
                </a:cubicBezTo>
                <a:lnTo>
                  <a:pt x="11168" y="47211"/>
                </a:lnTo>
                <a:cubicBezTo>
                  <a:pt x="10681" y="47215"/>
                  <a:pt x="10229" y="47407"/>
                  <a:pt x="9885" y="47750"/>
                </a:cubicBezTo>
                <a:cubicBezTo>
                  <a:pt x="9730" y="47611"/>
                  <a:pt x="9567" y="47485"/>
                  <a:pt x="9390" y="47370"/>
                </a:cubicBezTo>
                <a:cubicBezTo>
                  <a:pt x="9848" y="46880"/>
                  <a:pt x="10493" y="46599"/>
                  <a:pt x="11164" y="46594"/>
                </a:cubicBezTo>
                <a:close/>
                <a:moveTo>
                  <a:pt x="27006" y="46594"/>
                </a:moveTo>
                <a:cubicBezTo>
                  <a:pt x="27709" y="46594"/>
                  <a:pt x="28374" y="46897"/>
                  <a:pt x="28836" y="47419"/>
                </a:cubicBezTo>
                <a:cubicBezTo>
                  <a:pt x="28158" y="47881"/>
                  <a:pt x="27623" y="48546"/>
                  <a:pt x="27333" y="49351"/>
                </a:cubicBezTo>
                <a:cubicBezTo>
                  <a:pt x="27219" y="49338"/>
                  <a:pt x="27104" y="49334"/>
                  <a:pt x="26985" y="49334"/>
                </a:cubicBezTo>
                <a:cubicBezTo>
                  <a:pt x="26921" y="49334"/>
                  <a:pt x="26855" y="49338"/>
                  <a:pt x="26794" y="49343"/>
                </a:cubicBezTo>
                <a:cubicBezTo>
                  <a:pt x="26642" y="48935"/>
                  <a:pt x="26435" y="48563"/>
                  <a:pt x="26173" y="48236"/>
                </a:cubicBezTo>
                <a:lnTo>
                  <a:pt x="26173" y="48236"/>
                </a:lnTo>
                <a:lnTo>
                  <a:pt x="26177" y="48240"/>
                </a:lnTo>
                <a:cubicBezTo>
                  <a:pt x="26393" y="48011"/>
                  <a:pt x="26688" y="47889"/>
                  <a:pt x="26998" y="47885"/>
                </a:cubicBezTo>
                <a:lnTo>
                  <a:pt x="27006" y="47885"/>
                </a:lnTo>
                <a:cubicBezTo>
                  <a:pt x="27345" y="47885"/>
                  <a:pt x="27664" y="48032"/>
                  <a:pt x="27884" y="48293"/>
                </a:cubicBezTo>
                <a:lnTo>
                  <a:pt x="27937" y="48248"/>
                </a:lnTo>
                <a:cubicBezTo>
                  <a:pt x="27708" y="47974"/>
                  <a:pt x="27370" y="47815"/>
                  <a:pt x="27011" y="47815"/>
                </a:cubicBezTo>
                <a:cubicBezTo>
                  <a:pt x="27007" y="47815"/>
                  <a:pt x="27003" y="47815"/>
                  <a:pt x="26998" y="47815"/>
                </a:cubicBezTo>
                <a:cubicBezTo>
                  <a:pt x="26672" y="47819"/>
                  <a:pt x="26361" y="47950"/>
                  <a:pt x="26133" y="48183"/>
                </a:cubicBezTo>
                <a:cubicBezTo>
                  <a:pt x="26018" y="48048"/>
                  <a:pt x="25895" y="47917"/>
                  <a:pt x="25765" y="47794"/>
                </a:cubicBezTo>
                <a:cubicBezTo>
                  <a:pt x="26095" y="47468"/>
                  <a:pt x="26533" y="47285"/>
                  <a:pt x="26994" y="47285"/>
                </a:cubicBezTo>
                <a:lnTo>
                  <a:pt x="27006" y="47285"/>
                </a:lnTo>
                <a:cubicBezTo>
                  <a:pt x="27496" y="47285"/>
                  <a:pt x="27966" y="47489"/>
                  <a:pt x="28297" y="47848"/>
                </a:cubicBezTo>
                <a:lnTo>
                  <a:pt x="28350" y="47799"/>
                </a:lnTo>
                <a:cubicBezTo>
                  <a:pt x="28003" y="47427"/>
                  <a:pt x="27517" y="47211"/>
                  <a:pt x="27006" y="47211"/>
                </a:cubicBezTo>
                <a:lnTo>
                  <a:pt x="26994" y="47211"/>
                </a:lnTo>
                <a:cubicBezTo>
                  <a:pt x="26512" y="47215"/>
                  <a:pt x="26054" y="47407"/>
                  <a:pt x="25716" y="47750"/>
                </a:cubicBezTo>
                <a:cubicBezTo>
                  <a:pt x="25560" y="47611"/>
                  <a:pt x="25393" y="47485"/>
                  <a:pt x="25221" y="47370"/>
                </a:cubicBezTo>
                <a:cubicBezTo>
                  <a:pt x="25675" y="46880"/>
                  <a:pt x="26320" y="46599"/>
                  <a:pt x="26990" y="46594"/>
                </a:cubicBezTo>
                <a:close/>
                <a:moveTo>
                  <a:pt x="42837" y="46594"/>
                </a:moveTo>
                <a:cubicBezTo>
                  <a:pt x="43540" y="46594"/>
                  <a:pt x="44201" y="46897"/>
                  <a:pt x="44667" y="47419"/>
                </a:cubicBezTo>
                <a:cubicBezTo>
                  <a:pt x="43988" y="47881"/>
                  <a:pt x="43453" y="48546"/>
                  <a:pt x="43159" y="49351"/>
                </a:cubicBezTo>
                <a:cubicBezTo>
                  <a:pt x="43053" y="49338"/>
                  <a:pt x="42947" y="49334"/>
                  <a:pt x="42841" y="49334"/>
                </a:cubicBezTo>
                <a:lnTo>
                  <a:pt x="42816" y="49334"/>
                </a:lnTo>
                <a:cubicBezTo>
                  <a:pt x="42751" y="49334"/>
                  <a:pt x="42686" y="49338"/>
                  <a:pt x="42620" y="49343"/>
                </a:cubicBezTo>
                <a:cubicBezTo>
                  <a:pt x="42473" y="48935"/>
                  <a:pt x="42261" y="48563"/>
                  <a:pt x="42000" y="48236"/>
                </a:cubicBezTo>
                <a:lnTo>
                  <a:pt x="42000" y="48236"/>
                </a:lnTo>
                <a:lnTo>
                  <a:pt x="42004" y="48240"/>
                </a:lnTo>
                <a:cubicBezTo>
                  <a:pt x="42224" y="48011"/>
                  <a:pt x="42514" y="47889"/>
                  <a:pt x="42829" y="47885"/>
                </a:cubicBezTo>
                <a:lnTo>
                  <a:pt x="42837" y="47885"/>
                </a:lnTo>
                <a:cubicBezTo>
                  <a:pt x="43176" y="47885"/>
                  <a:pt x="43494" y="48032"/>
                  <a:pt x="43715" y="48293"/>
                </a:cubicBezTo>
                <a:lnTo>
                  <a:pt x="43768" y="48248"/>
                </a:lnTo>
                <a:cubicBezTo>
                  <a:pt x="43536" y="47975"/>
                  <a:pt x="43196" y="47815"/>
                  <a:pt x="42837" y="47815"/>
                </a:cubicBezTo>
                <a:lnTo>
                  <a:pt x="42829" y="47815"/>
                </a:lnTo>
                <a:cubicBezTo>
                  <a:pt x="42498" y="47819"/>
                  <a:pt x="42192" y="47950"/>
                  <a:pt x="41963" y="48183"/>
                </a:cubicBezTo>
                <a:cubicBezTo>
                  <a:pt x="41849" y="48048"/>
                  <a:pt x="41726" y="47917"/>
                  <a:pt x="41596" y="47794"/>
                </a:cubicBezTo>
                <a:cubicBezTo>
                  <a:pt x="41922" y="47468"/>
                  <a:pt x="42359" y="47285"/>
                  <a:pt x="42825" y="47285"/>
                </a:cubicBezTo>
                <a:lnTo>
                  <a:pt x="42837" y="47285"/>
                </a:lnTo>
                <a:cubicBezTo>
                  <a:pt x="43323" y="47285"/>
                  <a:pt x="43792" y="47489"/>
                  <a:pt x="44128" y="47848"/>
                </a:cubicBezTo>
                <a:lnTo>
                  <a:pt x="44177" y="47799"/>
                </a:lnTo>
                <a:cubicBezTo>
                  <a:pt x="43834" y="47427"/>
                  <a:pt x="43343" y="47211"/>
                  <a:pt x="42837" y="47211"/>
                </a:cubicBezTo>
                <a:lnTo>
                  <a:pt x="42825" y="47211"/>
                </a:lnTo>
                <a:cubicBezTo>
                  <a:pt x="42339" y="47215"/>
                  <a:pt x="41885" y="47407"/>
                  <a:pt x="41542" y="47750"/>
                </a:cubicBezTo>
                <a:cubicBezTo>
                  <a:pt x="41387" y="47611"/>
                  <a:pt x="41223" y="47485"/>
                  <a:pt x="41048" y="47370"/>
                </a:cubicBezTo>
                <a:cubicBezTo>
                  <a:pt x="41506" y="46880"/>
                  <a:pt x="42151" y="46599"/>
                  <a:pt x="42821" y="46594"/>
                </a:cubicBezTo>
                <a:close/>
                <a:moveTo>
                  <a:pt x="58660" y="46594"/>
                </a:moveTo>
                <a:cubicBezTo>
                  <a:pt x="59362" y="46594"/>
                  <a:pt x="60031" y="46896"/>
                  <a:pt x="60493" y="47419"/>
                </a:cubicBezTo>
                <a:cubicBezTo>
                  <a:pt x="59815" y="47881"/>
                  <a:pt x="59280" y="48546"/>
                  <a:pt x="58990" y="49351"/>
                </a:cubicBezTo>
                <a:cubicBezTo>
                  <a:pt x="58884" y="49338"/>
                  <a:pt x="58778" y="49334"/>
                  <a:pt x="58671" y="49334"/>
                </a:cubicBezTo>
                <a:lnTo>
                  <a:pt x="58643" y="49334"/>
                </a:lnTo>
                <a:cubicBezTo>
                  <a:pt x="58578" y="49334"/>
                  <a:pt x="58512" y="49338"/>
                  <a:pt x="58451" y="49343"/>
                </a:cubicBezTo>
                <a:cubicBezTo>
                  <a:pt x="58300" y="48935"/>
                  <a:pt x="58092" y="48563"/>
                  <a:pt x="57830" y="48236"/>
                </a:cubicBezTo>
                <a:lnTo>
                  <a:pt x="57830" y="48236"/>
                </a:lnTo>
                <a:lnTo>
                  <a:pt x="57834" y="48240"/>
                </a:lnTo>
                <a:cubicBezTo>
                  <a:pt x="58051" y="48011"/>
                  <a:pt x="58345" y="47889"/>
                  <a:pt x="58656" y="47885"/>
                </a:cubicBezTo>
                <a:cubicBezTo>
                  <a:pt x="58999" y="47885"/>
                  <a:pt x="59321" y="48032"/>
                  <a:pt x="59542" y="48293"/>
                </a:cubicBezTo>
                <a:lnTo>
                  <a:pt x="59595" y="48248"/>
                </a:lnTo>
                <a:cubicBezTo>
                  <a:pt x="59362" y="47975"/>
                  <a:pt x="59023" y="47815"/>
                  <a:pt x="58663" y="47815"/>
                </a:cubicBezTo>
                <a:lnTo>
                  <a:pt x="58656" y="47815"/>
                </a:lnTo>
                <a:cubicBezTo>
                  <a:pt x="58328" y="47819"/>
                  <a:pt x="58018" y="47950"/>
                  <a:pt x="57789" y="48183"/>
                </a:cubicBezTo>
                <a:cubicBezTo>
                  <a:pt x="57675" y="48048"/>
                  <a:pt x="57553" y="47917"/>
                  <a:pt x="57421" y="47794"/>
                </a:cubicBezTo>
                <a:cubicBezTo>
                  <a:pt x="57753" y="47468"/>
                  <a:pt x="58190" y="47285"/>
                  <a:pt x="58656" y="47285"/>
                </a:cubicBezTo>
                <a:lnTo>
                  <a:pt x="58663" y="47285"/>
                </a:lnTo>
                <a:cubicBezTo>
                  <a:pt x="59154" y="47285"/>
                  <a:pt x="59623" y="47489"/>
                  <a:pt x="59954" y="47848"/>
                </a:cubicBezTo>
                <a:lnTo>
                  <a:pt x="60007" y="47799"/>
                </a:lnTo>
                <a:cubicBezTo>
                  <a:pt x="59660" y="47427"/>
                  <a:pt x="59174" y="47211"/>
                  <a:pt x="58663" y="47211"/>
                </a:cubicBezTo>
                <a:lnTo>
                  <a:pt x="58652" y="47211"/>
                </a:lnTo>
                <a:cubicBezTo>
                  <a:pt x="58169" y="47215"/>
                  <a:pt x="57712" y="47407"/>
                  <a:pt x="57372" y="47750"/>
                </a:cubicBezTo>
                <a:cubicBezTo>
                  <a:pt x="57218" y="47611"/>
                  <a:pt x="57050" y="47485"/>
                  <a:pt x="56878" y="47370"/>
                </a:cubicBezTo>
                <a:cubicBezTo>
                  <a:pt x="57332" y="46880"/>
                  <a:pt x="57977" y="46599"/>
                  <a:pt x="58647" y="46594"/>
                </a:cubicBezTo>
                <a:cubicBezTo>
                  <a:pt x="58651" y="46594"/>
                  <a:pt x="58656" y="46594"/>
                  <a:pt x="58660" y="46594"/>
                </a:cubicBezTo>
                <a:close/>
                <a:moveTo>
                  <a:pt x="74494" y="46594"/>
                </a:moveTo>
                <a:cubicBezTo>
                  <a:pt x="75197" y="46594"/>
                  <a:pt x="75858" y="46897"/>
                  <a:pt x="76324" y="47419"/>
                </a:cubicBezTo>
                <a:cubicBezTo>
                  <a:pt x="75646" y="47881"/>
                  <a:pt x="75111" y="48546"/>
                  <a:pt x="74816" y="49351"/>
                </a:cubicBezTo>
                <a:cubicBezTo>
                  <a:pt x="74715" y="49338"/>
                  <a:pt x="74605" y="49334"/>
                  <a:pt x="74498" y="49334"/>
                </a:cubicBezTo>
                <a:lnTo>
                  <a:pt x="74473" y="49334"/>
                </a:lnTo>
                <a:cubicBezTo>
                  <a:pt x="74409" y="49334"/>
                  <a:pt x="74343" y="49338"/>
                  <a:pt x="74277" y="49343"/>
                </a:cubicBezTo>
                <a:cubicBezTo>
                  <a:pt x="74130" y="48935"/>
                  <a:pt x="73919" y="48563"/>
                  <a:pt x="73657" y="48236"/>
                </a:cubicBezTo>
                <a:lnTo>
                  <a:pt x="73657" y="48236"/>
                </a:lnTo>
                <a:lnTo>
                  <a:pt x="73661" y="48240"/>
                </a:lnTo>
                <a:cubicBezTo>
                  <a:pt x="73881" y="48011"/>
                  <a:pt x="74172" y="47889"/>
                  <a:pt x="74486" y="47885"/>
                </a:cubicBezTo>
                <a:lnTo>
                  <a:pt x="74494" y="47885"/>
                </a:lnTo>
                <a:cubicBezTo>
                  <a:pt x="74833" y="47885"/>
                  <a:pt x="75152" y="48032"/>
                  <a:pt x="75372" y="48293"/>
                </a:cubicBezTo>
                <a:lnTo>
                  <a:pt x="75425" y="48248"/>
                </a:lnTo>
                <a:cubicBezTo>
                  <a:pt x="75193" y="47975"/>
                  <a:pt x="74854" y="47815"/>
                  <a:pt x="74494" y="47815"/>
                </a:cubicBezTo>
                <a:lnTo>
                  <a:pt x="74486" y="47815"/>
                </a:lnTo>
                <a:cubicBezTo>
                  <a:pt x="74155" y="47819"/>
                  <a:pt x="73849" y="47950"/>
                  <a:pt x="73620" y="48183"/>
                </a:cubicBezTo>
                <a:cubicBezTo>
                  <a:pt x="73506" y="48048"/>
                  <a:pt x="73383" y="47917"/>
                  <a:pt x="73252" y="47794"/>
                </a:cubicBezTo>
                <a:cubicBezTo>
                  <a:pt x="73579" y="47468"/>
                  <a:pt x="74017" y="47285"/>
                  <a:pt x="74482" y="47285"/>
                </a:cubicBezTo>
                <a:lnTo>
                  <a:pt x="74494" y="47285"/>
                </a:lnTo>
                <a:cubicBezTo>
                  <a:pt x="74980" y="47285"/>
                  <a:pt x="75450" y="47489"/>
                  <a:pt x="75785" y="47848"/>
                </a:cubicBezTo>
                <a:lnTo>
                  <a:pt x="75834" y="47799"/>
                </a:lnTo>
                <a:cubicBezTo>
                  <a:pt x="75491" y="47427"/>
                  <a:pt x="75001" y="47211"/>
                  <a:pt x="74494" y="47211"/>
                </a:cubicBezTo>
                <a:lnTo>
                  <a:pt x="74482" y="47211"/>
                </a:lnTo>
                <a:cubicBezTo>
                  <a:pt x="73996" y="47215"/>
                  <a:pt x="73542" y="47407"/>
                  <a:pt x="73199" y="47750"/>
                </a:cubicBezTo>
                <a:cubicBezTo>
                  <a:pt x="73044" y="47611"/>
                  <a:pt x="72881" y="47485"/>
                  <a:pt x="72705" y="47370"/>
                </a:cubicBezTo>
                <a:cubicBezTo>
                  <a:pt x="73163" y="46880"/>
                  <a:pt x="73808" y="46599"/>
                  <a:pt x="74477" y="46594"/>
                </a:cubicBezTo>
                <a:close/>
                <a:moveTo>
                  <a:pt x="90321" y="46594"/>
                </a:moveTo>
                <a:cubicBezTo>
                  <a:pt x="91024" y="46594"/>
                  <a:pt x="91689" y="46897"/>
                  <a:pt x="92151" y="47419"/>
                </a:cubicBezTo>
                <a:cubicBezTo>
                  <a:pt x="91472" y="47881"/>
                  <a:pt x="90937" y="48546"/>
                  <a:pt x="90647" y="49351"/>
                </a:cubicBezTo>
                <a:cubicBezTo>
                  <a:pt x="90541" y="49338"/>
                  <a:pt x="90435" y="49334"/>
                  <a:pt x="90329" y="49334"/>
                </a:cubicBezTo>
                <a:lnTo>
                  <a:pt x="90300" y="49334"/>
                </a:lnTo>
                <a:cubicBezTo>
                  <a:pt x="90234" y="49334"/>
                  <a:pt x="90170" y="49338"/>
                  <a:pt x="90108" y="49343"/>
                </a:cubicBezTo>
                <a:cubicBezTo>
                  <a:pt x="89957" y="48935"/>
                  <a:pt x="89749" y="48563"/>
                  <a:pt x="89488" y="48236"/>
                </a:cubicBezTo>
                <a:lnTo>
                  <a:pt x="89488" y="48236"/>
                </a:lnTo>
                <a:lnTo>
                  <a:pt x="89491" y="48240"/>
                </a:lnTo>
                <a:cubicBezTo>
                  <a:pt x="89708" y="48011"/>
                  <a:pt x="90002" y="47889"/>
                  <a:pt x="90313" y="47885"/>
                </a:cubicBezTo>
                <a:lnTo>
                  <a:pt x="90321" y="47885"/>
                </a:lnTo>
                <a:cubicBezTo>
                  <a:pt x="90660" y="47885"/>
                  <a:pt x="90978" y="48032"/>
                  <a:pt x="91199" y="48293"/>
                </a:cubicBezTo>
                <a:lnTo>
                  <a:pt x="91252" y="48248"/>
                </a:lnTo>
                <a:cubicBezTo>
                  <a:pt x="91019" y="47975"/>
                  <a:pt x="90680" y="47815"/>
                  <a:pt x="90321" y="47815"/>
                </a:cubicBezTo>
                <a:lnTo>
                  <a:pt x="90313" y="47815"/>
                </a:lnTo>
                <a:cubicBezTo>
                  <a:pt x="89985" y="47819"/>
                  <a:pt x="89676" y="47950"/>
                  <a:pt x="89446" y="48183"/>
                </a:cubicBezTo>
                <a:cubicBezTo>
                  <a:pt x="89333" y="48048"/>
                  <a:pt x="89210" y="47917"/>
                  <a:pt x="89079" y="47794"/>
                </a:cubicBezTo>
                <a:cubicBezTo>
                  <a:pt x="89410" y="47468"/>
                  <a:pt x="89847" y="47285"/>
                  <a:pt x="90313" y="47285"/>
                </a:cubicBezTo>
                <a:lnTo>
                  <a:pt x="90321" y="47285"/>
                </a:lnTo>
                <a:cubicBezTo>
                  <a:pt x="90811" y="47285"/>
                  <a:pt x="91280" y="47489"/>
                  <a:pt x="91612" y="47848"/>
                </a:cubicBezTo>
                <a:lnTo>
                  <a:pt x="91665" y="47799"/>
                </a:lnTo>
                <a:cubicBezTo>
                  <a:pt x="91318" y="47427"/>
                  <a:pt x="90831" y="47211"/>
                  <a:pt x="90321" y="47211"/>
                </a:cubicBezTo>
                <a:lnTo>
                  <a:pt x="90308" y="47211"/>
                </a:lnTo>
                <a:cubicBezTo>
                  <a:pt x="89827" y="47215"/>
                  <a:pt x="89369" y="47407"/>
                  <a:pt x="89030" y="47750"/>
                </a:cubicBezTo>
                <a:cubicBezTo>
                  <a:pt x="88875" y="47611"/>
                  <a:pt x="88707" y="47485"/>
                  <a:pt x="88536" y="47370"/>
                </a:cubicBezTo>
                <a:cubicBezTo>
                  <a:pt x="88990" y="46880"/>
                  <a:pt x="89635" y="46599"/>
                  <a:pt x="90304" y="46594"/>
                </a:cubicBezTo>
                <a:close/>
                <a:moveTo>
                  <a:pt x="7251" y="46810"/>
                </a:moveTo>
                <a:cubicBezTo>
                  <a:pt x="8876" y="46810"/>
                  <a:pt x="10327" y="47824"/>
                  <a:pt x="10890" y="49347"/>
                </a:cubicBezTo>
                <a:cubicBezTo>
                  <a:pt x="10670" y="49363"/>
                  <a:pt x="10457" y="49396"/>
                  <a:pt x="10244" y="49449"/>
                </a:cubicBezTo>
                <a:cubicBezTo>
                  <a:pt x="9745" y="48250"/>
                  <a:pt x="8549" y="47451"/>
                  <a:pt x="7249" y="47451"/>
                </a:cubicBezTo>
                <a:cubicBezTo>
                  <a:pt x="7243" y="47451"/>
                  <a:pt x="7236" y="47451"/>
                  <a:pt x="7230" y="47451"/>
                </a:cubicBezTo>
                <a:cubicBezTo>
                  <a:pt x="5911" y="47460"/>
                  <a:pt x="4751" y="48248"/>
                  <a:pt x="4253" y="49461"/>
                </a:cubicBezTo>
                <a:cubicBezTo>
                  <a:pt x="4040" y="49408"/>
                  <a:pt x="3828" y="49372"/>
                  <a:pt x="3607" y="49351"/>
                </a:cubicBezTo>
                <a:cubicBezTo>
                  <a:pt x="4167" y="47840"/>
                  <a:pt x="5613" y="46823"/>
                  <a:pt x="7226" y="46810"/>
                </a:cubicBezTo>
                <a:close/>
                <a:moveTo>
                  <a:pt x="23077" y="46810"/>
                </a:moveTo>
                <a:cubicBezTo>
                  <a:pt x="24706" y="46810"/>
                  <a:pt x="26157" y="47824"/>
                  <a:pt x="26721" y="49347"/>
                </a:cubicBezTo>
                <a:cubicBezTo>
                  <a:pt x="26500" y="49363"/>
                  <a:pt x="26284" y="49396"/>
                  <a:pt x="26075" y="49449"/>
                </a:cubicBezTo>
                <a:cubicBezTo>
                  <a:pt x="25575" y="48250"/>
                  <a:pt x="24384" y="47451"/>
                  <a:pt x="23076" y="47451"/>
                </a:cubicBezTo>
                <a:cubicBezTo>
                  <a:pt x="23070" y="47451"/>
                  <a:pt x="23063" y="47451"/>
                  <a:pt x="23057" y="47451"/>
                </a:cubicBezTo>
                <a:cubicBezTo>
                  <a:pt x="21741" y="47460"/>
                  <a:pt x="20578" y="48248"/>
                  <a:pt x="20080" y="49461"/>
                </a:cubicBezTo>
                <a:cubicBezTo>
                  <a:pt x="19871" y="49408"/>
                  <a:pt x="19654" y="49372"/>
                  <a:pt x="19438" y="49351"/>
                </a:cubicBezTo>
                <a:cubicBezTo>
                  <a:pt x="19994" y="47840"/>
                  <a:pt x="21443" y="46823"/>
                  <a:pt x="23053" y="46810"/>
                </a:cubicBezTo>
                <a:close/>
                <a:moveTo>
                  <a:pt x="38908" y="46810"/>
                </a:moveTo>
                <a:cubicBezTo>
                  <a:pt x="40533" y="46810"/>
                  <a:pt x="41983" y="47824"/>
                  <a:pt x="42547" y="49347"/>
                </a:cubicBezTo>
                <a:cubicBezTo>
                  <a:pt x="42326" y="49363"/>
                  <a:pt x="42114" y="49396"/>
                  <a:pt x="41902" y="49449"/>
                </a:cubicBezTo>
                <a:cubicBezTo>
                  <a:pt x="41402" y="48250"/>
                  <a:pt x="40211" y="47451"/>
                  <a:pt x="38906" y="47451"/>
                </a:cubicBezTo>
                <a:cubicBezTo>
                  <a:pt x="38900" y="47451"/>
                  <a:pt x="38894" y="47451"/>
                  <a:pt x="38887" y="47451"/>
                </a:cubicBezTo>
                <a:cubicBezTo>
                  <a:pt x="37568" y="47460"/>
                  <a:pt x="36408" y="48248"/>
                  <a:pt x="35910" y="49461"/>
                </a:cubicBezTo>
                <a:cubicBezTo>
                  <a:pt x="35698" y="49408"/>
                  <a:pt x="35485" y="49372"/>
                  <a:pt x="35264" y="49351"/>
                </a:cubicBezTo>
                <a:cubicBezTo>
                  <a:pt x="35824" y="47840"/>
                  <a:pt x="37270" y="46823"/>
                  <a:pt x="38883" y="46810"/>
                </a:cubicBezTo>
                <a:close/>
                <a:moveTo>
                  <a:pt x="54735" y="46810"/>
                </a:moveTo>
                <a:cubicBezTo>
                  <a:pt x="56364" y="46810"/>
                  <a:pt x="57814" y="47824"/>
                  <a:pt x="58377" y="49347"/>
                </a:cubicBezTo>
                <a:cubicBezTo>
                  <a:pt x="58157" y="49363"/>
                  <a:pt x="57941" y="49396"/>
                  <a:pt x="57732" y="49449"/>
                </a:cubicBezTo>
                <a:cubicBezTo>
                  <a:pt x="57230" y="48248"/>
                  <a:pt x="56037" y="47451"/>
                  <a:pt x="54735" y="47451"/>
                </a:cubicBezTo>
                <a:lnTo>
                  <a:pt x="54714" y="47451"/>
                </a:lnTo>
                <a:cubicBezTo>
                  <a:pt x="53399" y="47460"/>
                  <a:pt x="52235" y="48248"/>
                  <a:pt x="51736" y="49461"/>
                </a:cubicBezTo>
                <a:cubicBezTo>
                  <a:pt x="51528" y="49408"/>
                  <a:pt x="51312" y="49372"/>
                  <a:pt x="51095" y="49351"/>
                </a:cubicBezTo>
                <a:cubicBezTo>
                  <a:pt x="51651" y="47840"/>
                  <a:pt x="53101" y="46823"/>
                  <a:pt x="54710" y="46810"/>
                </a:cubicBezTo>
                <a:close/>
                <a:moveTo>
                  <a:pt x="70565" y="46810"/>
                </a:moveTo>
                <a:cubicBezTo>
                  <a:pt x="72190" y="46810"/>
                  <a:pt x="73644" y="47824"/>
                  <a:pt x="74204" y="49347"/>
                </a:cubicBezTo>
                <a:cubicBezTo>
                  <a:pt x="73987" y="49363"/>
                  <a:pt x="73772" y="49396"/>
                  <a:pt x="73559" y="49449"/>
                </a:cubicBezTo>
                <a:cubicBezTo>
                  <a:pt x="73058" y="48250"/>
                  <a:pt x="71867" y="47451"/>
                  <a:pt x="70564" y="47451"/>
                </a:cubicBezTo>
                <a:cubicBezTo>
                  <a:pt x="70557" y="47451"/>
                  <a:pt x="70551" y="47451"/>
                  <a:pt x="70545" y="47451"/>
                </a:cubicBezTo>
                <a:cubicBezTo>
                  <a:pt x="69225" y="47460"/>
                  <a:pt x="68066" y="48248"/>
                  <a:pt x="67567" y="49461"/>
                </a:cubicBezTo>
                <a:cubicBezTo>
                  <a:pt x="67355" y="49408"/>
                  <a:pt x="67142" y="49372"/>
                  <a:pt x="66922" y="49351"/>
                </a:cubicBezTo>
                <a:cubicBezTo>
                  <a:pt x="67481" y="47840"/>
                  <a:pt x="68927" y="46823"/>
                  <a:pt x="70541" y="46810"/>
                </a:cubicBezTo>
                <a:close/>
                <a:moveTo>
                  <a:pt x="86396" y="46810"/>
                </a:moveTo>
                <a:cubicBezTo>
                  <a:pt x="88021" y="46810"/>
                  <a:pt x="89471" y="47824"/>
                  <a:pt x="90034" y="49347"/>
                </a:cubicBezTo>
                <a:cubicBezTo>
                  <a:pt x="89814" y="49363"/>
                  <a:pt x="89597" y="49396"/>
                  <a:pt x="89389" y="49449"/>
                </a:cubicBezTo>
                <a:cubicBezTo>
                  <a:pt x="88889" y="48250"/>
                  <a:pt x="87694" y="47451"/>
                  <a:pt x="86390" y="47451"/>
                </a:cubicBezTo>
                <a:cubicBezTo>
                  <a:pt x="86384" y="47451"/>
                  <a:pt x="86378" y="47451"/>
                  <a:pt x="86371" y="47451"/>
                </a:cubicBezTo>
                <a:cubicBezTo>
                  <a:pt x="85056" y="47460"/>
                  <a:pt x="83892" y="48248"/>
                  <a:pt x="83393" y="49461"/>
                </a:cubicBezTo>
                <a:cubicBezTo>
                  <a:pt x="83186" y="49408"/>
                  <a:pt x="82969" y="49372"/>
                  <a:pt x="82752" y="49351"/>
                </a:cubicBezTo>
                <a:cubicBezTo>
                  <a:pt x="83308" y="47840"/>
                  <a:pt x="84758" y="46823"/>
                  <a:pt x="86371" y="46810"/>
                </a:cubicBezTo>
                <a:close/>
                <a:moveTo>
                  <a:pt x="38908" y="47521"/>
                </a:moveTo>
                <a:cubicBezTo>
                  <a:pt x="40178" y="47521"/>
                  <a:pt x="41342" y="48297"/>
                  <a:pt x="41832" y="49466"/>
                </a:cubicBezTo>
                <a:cubicBezTo>
                  <a:pt x="41620" y="49523"/>
                  <a:pt x="41411" y="49596"/>
                  <a:pt x="41211" y="49690"/>
                </a:cubicBezTo>
                <a:cubicBezTo>
                  <a:pt x="40812" y="48767"/>
                  <a:pt x="39917" y="48179"/>
                  <a:pt x="38908" y="48179"/>
                </a:cubicBezTo>
                <a:lnTo>
                  <a:pt x="38891" y="48179"/>
                </a:lnTo>
                <a:cubicBezTo>
                  <a:pt x="37887" y="48187"/>
                  <a:pt x="36989" y="48784"/>
                  <a:pt x="36597" y="49706"/>
                </a:cubicBezTo>
                <a:cubicBezTo>
                  <a:pt x="36396" y="49617"/>
                  <a:pt x="36188" y="49539"/>
                  <a:pt x="35975" y="49478"/>
                </a:cubicBezTo>
                <a:cubicBezTo>
                  <a:pt x="36465" y="48297"/>
                  <a:pt x="37601" y="47530"/>
                  <a:pt x="38887" y="47521"/>
                </a:cubicBezTo>
                <a:close/>
                <a:moveTo>
                  <a:pt x="54735" y="47521"/>
                </a:moveTo>
                <a:cubicBezTo>
                  <a:pt x="56009" y="47521"/>
                  <a:pt x="57172" y="48297"/>
                  <a:pt x="57663" y="49466"/>
                </a:cubicBezTo>
                <a:cubicBezTo>
                  <a:pt x="57446" y="49523"/>
                  <a:pt x="57242" y="49596"/>
                  <a:pt x="57038" y="49690"/>
                </a:cubicBezTo>
                <a:cubicBezTo>
                  <a:pt x="56639" y="48766"/>
                  <a:pt x="55741" y="48179"/>
                  <a:pt x="54732" y="48179"/>
                </a:cubicBezTo>
                <a:cubicBezTo>
                  <a:pt x="54729" y="48179"/>
                  <a:pt x="54725" y="48179"/>
                  <a:pt x="54722" y="48179"/>
                </a:cubicBezTo>
                <a:cubicBezTo>
                  <a:pt x="53713" y="48187"/>
                  <a:pt x="52819" y="48784"/>
                  <a:pt x="52422" y="49706"/>
                </a:cubicBezTo>
                <a:cubicBezTo>
                  <a:pt x="52226" y="49617"/>
                  <a:pt x="52018" y="49539"/>
                  <a:pt x="51806" y="49478"/>
                </a:cubicBezTo>
                <a:cubicBezTo>
                  <a:pt x="52296" y="48297"/>
                  <a:pt x="53432" y="47530"/>
                  <a:pt x="54718" y="47521"/>
                </a:cubicBezTo>
                <a:close/>
                <a:moveTo>
                  <a:pt x="70565" y="47521"/>
                </a:moveTo>
                <a:cubicBezTo>
                  <a:pt x="71836" y="47521"/>
                  <a:pt x="72999" y="48297"/>
                  <a:pt x="73489" y="49466"/>
                </a:cubicBezTo>
                <a:cubicBezTo>
                  <a:pt x="73277" y="49523"/>
                  <a:pt x="73069" y="49596"/>
                  <a:pt x="72869" y="49690"/>
                </a:cubicBezTo>
                <a:cubicBezTo>
                  <a:pt x="72468" y="48767"/>
                  <a:pt x="71574" y="48179"/>
                  <a:pt x="70565" y="48179"/>
                </a:cubicBezTo>
                <a:lnTo>
                  <a:pt x="70549" y="48179"/>
                </a:lnTo>
                <a:cubicBezTo>
                  <a:pt x="69544" y="48187"/>
                  <a:pt x="68645" y="48784"/>
                  <a:pt x="68253" y="49706"/>
                </a:cubicBezTo>
                <a:cubicBezTo>
                  <a:pt x="68053" y="49617"/>
                  <a:pt x="67845" y="49539"/>
                  <a:pt x="67632" y="49478"/>
                </a:cubicBezTo>
                <a:cubicBezTo>
                  <a:pt x="68123" y="48297"/>
                  <a:pt x="69258" y="47530"/>
                  <a:pt x="70545" y="47521"/>
                </a:cubicBezTo>
                <a:close/>
                <a:moveTo>
                  <a:pt x="86392" y="47521"/>
                </a:moveTo>
                <a:cubicBezTo>
                  <a:pt x="87666" y="47521"/>
                  <a:pt x="88830" y="48297"/>
                  <a:pt x="89320" y="49466"/>
                </a:cubicBezTo>
                <a:cubicBezTo>
                  <a:pt x="89103" y="49523"/>
                  <a:pt x="88899" y="49596"/>
                  <a:pt x="88695" y="49690"/>
                </a:cubicBezTo>
                <a:cubicBezTo>
                  <a:pt x="88295" y="48767"/>
                  <a:pt x="87401" y="48179"/>
                  <a:pt x="86396" y="48179"/>
                </a:cubicBezTo>
                <a:lnTo>
                  <a:pt x="86379" y="48179"/>
                </a:lnTo>
                <a:cubicBezTo>
                  <a:pt x="85371" y="48187"/>
                  <a:pt x="84476" y="48784"/>
                  <a:pt x="84080" y="49706"/>
                </a:cubicBezTo>
                <a:cubicBezTo>
                  <a:pt x="83884" y="49617"/>
                  <a:pt x="83676" y="49539"/>
                  <a:pt x="83463" y="49478"/>
                </a:cubicBezTo>
                <a:cubicBezTo>
                  <a:pt x="83953" y="48297"/>
                  <a:pt x="85088" y="47530"/>
                  <a:pt x="86375" y="47521"/>
                </a:cubicBezTo>
                <a:close/>
                <a:moveTo>
                  <a:pt x="7251" y="47521"/>
                </a:moveTo>
                <a:cubicBezTo>
                  <a:pt x="8521" y="47521"/>
                  <a:pt x="9685" y="48297"/>
                  <a:pt x="10175" y="49466"/>
                </a:cubicBezTo>
                <a:cubicBezTo>
                  <a:pt x="9963" y="49523"/>
                  <a:pt x="9754" y="49596"/>
                  <a:pt x="9554" y="49690"/>
                </a:cubicBezTo>
                <a:cubicBezTo>
                  <a:pt x="9154" y="48767"/>
                  <a:pt x="8259" y="48179"/>
                  <a:pt x="7251" y="48179"/>
                </a:cubicBezTo>
                <a:lnTo>
                  <a:pt x="7234" y="48179"/>
                </a:lnTo>
                <a:cubicBezTo>
                  <a:pt x="6229" y="48187"/>
                  <a:pt x="5331" y="48784"/>
                  <a:pt x="4939" y="49711"/>
                </a:cubicBezTo>
                <a:cubicBezTo>
                  <a:pt x="4739" y="49617"/>
                  <a:pt x="4531" y="49539"/>
                  <a:pt x="4318" y="49478"/>
                </a:cubicBezTo>
                <a:cubicBezTo>
                  <a:pt x="4808" y="48297"/>
                  <a:pt x="5944" y="47530"/>
                  <a:pt x="7230" y="47521"/>
                </a:cubicBezTo>
                <a:close/>
                <a:moveTo>
                  <a:pt x="23077" y="47521"/>
                </a:moveTo>
                <a:cubicBezTo>
                  <a:pt x="24352" y="47521"/>
                  <a:pt x="25515" y="48297"/>
                  <a:pt x="26005" y="49466"/>
                </a:cubicBezTo>
                <a:cubicBezTo>
                  <a:pt x="25790" y="49523"/>
                  <a:pt x="25581" y="49596"/>
                  <a:pt x="25381" y="49690"/>
                </a:cubicBezTo>
                <a:cubicBezTo>
                  <a:pt x="24981" y="48767"/>
                  <a:pt x="24086" y="48179"/>
                  <a:pt x="23081" y="48179"/>
                </a:cubicBezTo>
                <a:lnTo>
                  <a:pt x="23065" y="48179"/>
                </a:lnTo>
                <a:cubicBezTo>
                  <a:pt x="22056" y="48187"/>
                  <a:pt x="21162" y="48784"/>
                  <a:pt x="20766" y="49711"/>
                </a:cubicBezTo>
                <a:cubicBezTo>
                  <a:pt x="20565" y="49617"/>
                  <a:pt x="20361" y="49539"/>
                  <a:pt x="20148" y="49478"/>
                </a:cubicBezTo>
                <a:cubicBezTo>
                  <a:pt x="20639" y="48297"/>
                  <a:pt x="21775" y="47530"/>
                  <a:pt x="23061" y="47521"/>
                </a:cubicBezTo>
                <a:close/>
                <a:moveTo>
                  <a:pt x="15219" y="46810"/>
                </a:moveTo>
                <a:cubicBezTo>
                  <a:pt x="16845" y="46810"/>
                  <a:pt x="18295" y="47824"/>
                  <a:pt x="18858" y="49343"/>
                </a:cubicBezTo>
                <a:cubicBezTo>
                  <a:pt x="18638" y="49355"/>
                  <a:pt x="18421" y="49387"/>
                  <a:pt x="18209" y="49436"/>
                </a:cubicBezTo>
                <a:cubicBezTo>
                  <a:pt x="17698" y="48228"/>
                  <a:pt x="16534" y="47451"/>
                  <a:pt x="15219" y="47451"/>
                </a:cubicBezTo>
                <a:lnTo>
                  <a:pt x="15198" y="47451"/>
                </a:lnTo>
                <a:cubicBezTo>
                  <a:pt x="13892" y="47460"/>
                  <a:pt x="12728" y="48244"/>
                  <a:pt x="12225" y="49449"/>
                </a:cubicBezTo>
                <a:lnTo>
                  <a:pt x="12291" y="49478"/>
                </a:lnTo>
                <a:cubicBezTo>
                  <a:pt x="12781" y="48297"/>
                  <a:pt x="13920" y="47530"/>
                  <a:pt x="15198" y="47521"/>
                </a:cubicBezTo>
                <a:lnTo>
                  <a:pt x="15219" y="47521"/>
                </a:lnTo>
                <a:cubicBezTo>
                  <a:pt x="16506" y="47521"/>
                  <a:pt x="17641" y="48277"/>
                  <a:pt x="18139" y="49453"/>
                </a:cubicBezTo>
                <a:cubicBezTo>
                  <a:pt x="17923" y="49506"/>
                  <a:pt x="17715" y="49579"/>
                  <a:pt x="17515" y="49666"/>
                </a:cubicBezTo>
                <a:cubicBezTo>
                  <a:pt x="17106" y="48759"/>
                  <a:pt x="16212" y="48179"/>
                  <a:pt x="15219" y="48179"/>
                </a:cubicBezTo>
                <a:lnTo>
                  <a:pt x="15203" y="48179"/>
                </a:lnTo>
                <a:cubicBezTo>
                  <a:pt x="14190" y="48187"/>
                  <a:pt x="13287" y="48791"/>
                  <a:pt x="12900" y="49727"/>
                </a:cubicBezTo>
                <a:cubicBezTo>
                  <a:pt x="12487" y="49530"/>
                  <a:pt x="12042" y="49404"/>
                  <a:pt x="11576" y="49355"/>
                </a:cubicBezTo>
                <a:cubicBezTo>
                  <a:pt x="12131" y="47844"/>
                  <a:pt x="13577" y="46823"/>
                  <a:pt x="15194" y="46810"/>
                </a:cubicBezTo>
                <a:close/>
                <a:moveTo>
                  <a:pt x="31044" y="46810"/>
                </a:moveTo>
                <a:cubicBezTo>
                  <a:pt x="32666" y="46810"/>
                  <a:pt x="34124" y="47821"/>
                  <a:pt x="34689" y="49343"/>
                </a:cubicBezTo>
                <a:cubicBezTo>
                  <a:pt x="34469" y="49355"/>
                  <a:pt x="34248" y="49387"/>
                  <a:pt x="34035" y="49436"/>
                </a:cubicBezTo>
                <a:cubicBezTo>
                  <a:pt x="33528" y="48228"/>
                  <a:pt x="32365" y="47451"/>
                  <a:pt x="31050" y="47451"/>
                </a:cubicBezTo>
                <a:lnTo>
                  <a:pt x="31029" y="47451"/>
                </a:lnTo>
                <a:cubicBezTo>
                  <a:pt x="29722" y="47460"/>
                  <a:pt x="28554" y="48244"/>
                  <a:pt x="28052" y="49449"/>
                </a:cubicBezTo>
                <a:lnTo>
                  <a:pt x="28118" y="49478"/>
                </a:lnTo>
                <a:cubicBezTo>
                  <a:pt x="28608" y="48297"/>
                  <a:pt x="29751" y="47530"/>
                  <a:pt x="31029" y="47521"/>
                </a:cubicBezTo>
                <a:lnTo>
                  <a:pt x="31050" y="47521"/>
                </a:lnTo>
                <a:cubicBezTo>
                  <a:pt x="32333" y="47521"/>
                  <a:pt x="33468" y="48277"/>
                  <a:pt x="33970" y="49453"/>
                </a:cubicBezTo>
                <a:cubicBezTo>
                  <a:pt x="33754" y="49506"/>
                  <a:pt x="33545" y="49579"/>
                  <a:pt x="33341" y="49666"/>
                </a:cubicBezTo>
                <a:cubicBezTo>
                  <a:pt x="32936" y="48759"/>
                  <a:pt x="32042" y="48179"/>
                  <a:pt x="31050" y="48179"/>
                </a:cubicBezTo>
                <a:lnTo>
                  <a:pt x="31034" y="48179"/>
                </a:lnTo>
                <a:cubicBezTo>
                  <a:pt x="30020" y="48187"/>
                  <a:pt x="29117" y="48791"/>
                  <a:pt x="28725" y="49727"/>
                </a:cubicBezTo>
                <a:cubicBezTo>
                  <a:pt x="28318" y="49530"/>
                  <a:pt x="27868" y="49404"/>
                  <a:pt x="27407" y="49355"/>
                </a:cubicBezTo>
                <a:cubicBezTo>
                  <a:pt x="27962" y="47844"/>
                  <a:pt x="29404" y="46823"/>
                  <a:pt x="31025" y="46810"/>
                </a:cubicBezTo>
                <a:cubicBezTo>
                  <a:pt x="31031" y="46810"/>
                  <a:pt x="31038" y="46810"/>
                  <a:pt x="31044" y="46810"/>
                </a:cubicBezTo>
                <a:close/>
                <a:moveTo>
                  <a:pt x="46876" y="46810"/>
                </a:moveTo>
                <a:cubicBezTo>
                  <a:pt x="48501" y="46810"/>
                  <a:pt x="49952" y="47824"/>
                  <a:pt x="50516" y="49343"/>
                </a:cubicBezTo>
                <a:lnTo>
                  <a:pt x="50482" y="49343"/>
                </a:lnTo>
                <a:cubicBezTo>
                  <a:pt x="50405" y="49351"/>
                  <a:pt x="50324" y="49359"/>
                  <a:pt x="50246" y="49368"/>
                </a:cubicBezTo>
                <a:cubicBezTo>
                  <a:pt x="50205" y="49372"/>
                  <a:pt x="50164" y="49380"/>
                  <a:pt x="50128" y="49383"/>
                </a:cubicBezTo>
                <a:cubicBezTo>
                  <a:pt x="50037" y="49400"/>
                  <a:pt x="49952" y="49417"/>
                  <a:pt x="49866" y="49436"/>
                </a:cubicBezTo>
                <a:cubicBezTo>
                  <a:pt x="49359" y="48228"/>
                  <a:pt x="48192" y="47451"/>
                  <a:pt x="46876" y="47451"/>
                </a:cubicBezTo>
                <a:lnTo>
                  <a:pt x="46856" y="47451"/>
                </a:lnTo>
                <a:cubicBezTo>
                  <a:pt x="45549" y="47460"/>
                  <a:pt x="44384" y="48244"/>
                  <a:pt x="43883" y="49449"/>
                </a:cubicBezTo>
                <a:lnTo>
                  <a:pt x="43948" y="49478"/>
                </a:lnTo>
                <a:cubicBezTo>
                  <a:pt x="44438" y="48297"/>
                  <a:pt x="45577" y="47530"/>
                  <a:pt x="46856" y="47521"/>
                </a:cubicBezTo>
                <a:cubicBezTo>
                  <a:pt x="46862" y="47521"/>
                  <a:pt x="46869" y="47521"/>
                  <a:pt x="46876" y="47521"/>
                </a:cubicBezTo>
                <a:cubicBezTo>
                  <a:pt x="48162" y="47521"/>
                  <a:pt x="49297" y="48275"/>
                  <a:pt x="49796" y="49453"/>
                </a:cubicBezTo>
                <a:cubicBezTo>
                  <a:pt x="49580" y="49506"/>
                  <a:pt x="49372" y="49579"/>
                  <a:pt x="49172" y="49666"/>
                </a:cubicBezTo>
                <a:cubicBezTo>
                  <a:pt x="48763" y="48759"/>
                  <a:pt x="47869" y="48179"/>
                  <a:pt x="46876" y="48179"/>
                </a:cubicBezTo>
                <a:lnTo>
                  <a:pt x="46860" y="48179"/>
                </a:lnTo>
                <a:cubicBezTo>
                  <a:pt x="45847" y="48187"/>
                  <a:pt x="44944" y="48791"/>
                  <a:pt x="44556" y="49727"/>
                </a:cubicBezTo>
                <a:cubicBezTo>
                  <a:pt x="44144" y="49530"/>
                  <a:pt x="43698" y="49400"/>
                  <a:pt x="43233" y="49355"/>
                </a:cubicBezTo>
                <a:cubicBezTo>
                  <a:pt x="43788" y="47840"/>
                  <a:pt x="45234" y="46823"/>
                  <a:pt x="46852" y="46810"/>
                </a:cubicBezTo>
                <a:close/>
                <a:moveTo>
                  <a:pt x="62707" y="46810"/>
                </a:moveTo>
                <a:cubicBezTo>
                  <a:pt x="64328" y="46810"/>
                  <a:pt x="65783" y="47824"/>
                  <a:pt x="66346" y="49343"/>
                </a:cubicBezTo>
                <a:cubicBezTo>
                  <a:pt x="66126" y="49355"/>
                  <a:pt x="65905" y="49387"/>
                  <a:pt x="65693" y="49436"/>
                </a:cubicBezTo>
                <a:cubicBezTo>
                  <a:pt x="65186" y="48228"/>
                  <a:pt x="64022" y="47451"/>
                  <a:pt x="62707" y="47451"/>
                </a:cubicBezTo>
                <a:lnTo>
                  <a:pt x="62686" y="47451"/>
                </a:lnTo>
                <a:cubicBezTo>
                  <a:pt x="61380" y="47460"/>
                  <a:pt x="60211" y="48244"/>
                  <a:pt x="59709" y="49449"/>
                </a:cubicBezTo>
                <a:lnTo>
                  <a:pt x="59774" y="49478"/>
                </a:lnTo>
                <a:cubicBezTo>
                  <a:pt x="60264" y="48297"/>
                  <a:pt x="61408" y="47530"/>
                  <a:pt x="62686" y="47521"/>
                </a:cubicBezTo>
                <a:lnTo>
                  <a:pt x="62707" y="47521"/>
                </a:lnTo>
                <a:cubicBezTo>
                  <a:pt x="63989" y="47521"/>
                  <a:pt x="65125" y="48277"/>
                  <a:pt x="65627" y="49453"/>
                </a:cubicBezTo>
                <a:cubicBezTo>
                  <a:pt x="65410" y="49506"/>
                  <a:pt x="65202" y="49579"/>
                  <a:pt x="64999" y="49666"/>
                </a:cubicBezTo>
                <a:cubicBezTo>
                  <a:pt x="64594" y="48759"/>
                  <a:pt x="63700" y="48179"/>
                  <a:pt x="62707" y="48179"/>
                </a:cubicBezTo>
                <a:lnTo>
                  <a:pt x="62690" y="48179"/>
                </a:lnTo>
                <a:cubicBezTo>
                  <a:pt x="61678" y="48187"/>
                  <a:pt x="60775" y="48791"/>
                  <a:pt x="60387" y="49727"/>
                </a:cubicBezTo>
                <a:cubicBezTo>
                  <a:pt x="59975" y="49530"/>
                  <a:pt x="59525" y="49400"/>
                  <a:pt x="59063" y="49355"/>
                </a:cubicBezTo>
                <a:cubicBezTo>
                  <a:pt x="59619" y="47840"/>
                  <a:pt x="61065" y="46823"/>
                  <a:pt x="62682" y="46810"/>
                </a:cubicBezTo>
                <a:close/>
                <a:moveTo>
                  <a:pt x="78534" y="46810"/>
                </a:moveTo>
                <a:cubicBezTo>
                  <a:pt x="80159" y="46810"/>
                  <a:pt x="81608" y="47824"/>
                  <a:pt x="82172" y="49343"/>
                </a:cubicBezTo>
                <a:cubicBezTo>
                  <a:pt x="81952" y="49355"/>
                  <a:pt x="81736" y="49387"/>
                  <a:pt x="81523" y="49436"/>
                </a:cubicBezTo>
                <a:cubicBezTo>
                  <a:pt x="81015" y="48226"/>
                  <a:pt x="79848" y="47451"/>
                  <a:pt x="78533" y="47451"/>
                </a:cubicBezTo>
                <a:cubicBezTo>
                  <a:pt x="78526" y="47451"/>
                  <a:pt x="78520" y="47451"/>
                  <a:pt x="78513" y="47451"/>
                </a:cubicBezTo>
                <a:cubicBezTo>
                  <a:pt x="77206" y="47460"/>
                  <a:pt x="76042" y="48244"/>
                  <a:pt x="75540" y="49449"/>
                </a:cubicBezTo>
                <a:lnTo>
                  <a:pt x="75605" y="49478"/>
                </a:lnTo>
                <a:cubicBezTo>
                  <a:pt x="76095" y="48297"/>
                  <a:pt x="77235" y="47530"/>
                  <a:pt x="78513" y="47521"/>
                </a:cubicBezTo>
                <a:lnTo>
                  <a:pt x="78534" y="47521"/>
                </a:lnTo>
                <a:cubicBezTo>
                  <a:pt x="79820" y="47521"/>
                  <a:pt x="80956" y="48277"/>
                  <a:pt x="81454" y="49453"/>
                </a:cubicBezTo>
                <a:cubicBezTo>
                  <a:pt x="81237" y="49506"/>
                  <a:pt x="81029" y="49579"/>
                  <a:pt x="80829" y="49666"/>
                </a:cubicBezTo>
                <a:cubicBezTo>
                  <a:pt x="80423" y="48761"/>
                  <a:pt x="79530" y="48179"/>
                  <a:pt x="78537" y="48179"/>
                </a:cubicBezTo>
                <a:cubicBezTo>
                  <a:pt x="78530" y="48179"/>
                  <a:pt x="78523" y="48179"/>
                  <a:pt x="78517" y="48179"/>
                </a:cubicBezTo>
                <a:cubicBezTo>
                  <a:pt x="77504" y="48187"/>
                  <a:pt x="76601" y="48791"/>
                  <a:pt x="76213" y="49727"/>
                </a:cubicBezTo>
                <a:cubicBezTo>
                  <a:pt x="75801" y="49530"/>
                  <a:pt x="75356" y="49400"/>
                  <a:pt x="74890" y="49355"/>
                </a:cubicBezTo>
                <a:cubicBezTo>
                  <a:pt x="75446" y="47840"/>
                  <a:pt x="76892" y="46823"/>
                  <a:pt x="78509" y="46810"/>
                </a:cubicBezTo>
                <a:close/>
                <a:moveTo>
                  <a:pt x="94364" y="46810"/>
                </a:moveTo>
                <a:cubicBezTo>
                  <a:pt x="95985" y="46810"/>
                  <a:pt x="97439" y="47824"/>
                  <a:pt x="98003" y="49343"/>
                </a:cubicBezTo>
                <a:cubicBezTo>
                  <a:pt x="97782" y="49355"/>
                  <a:pt x="97562" y="49387"/>
                  <a:pt x="97350" y="49436"/>
                </a:cubicBezTo>
                <a:cubicBezTo>
                  <a:pt x="96843" y="48228"/>
                  <a:pt x="95680" y="47451"/>
                  <a:pt x="94364" y="47451"/>
                </a:cubicBezTo>
                <a:lnTo>
                  <a:pt x="94344" y="47451"/>
                </a:lnTo>
                <a:cubicBezTo>
                  <a:pt x="93037" y="47460"/>
                  <a:pt x="91868" y="48244"/>
                  <a:pt x="91367" y="49449"/>
                </a:cubicBezTo>
                <a:lnTo>
                  <a:pt x="91431" y="49478"/>
                </a:lnTo>
                <a:cubicBezTo>
                  <a:pt x="91921" y="48297"/>
                  <a:pt x="93065" y="47530"/>
                  <a:pt x="94344" y="47521"/>
                </a:cubicBezTo>
                <a:lnTo>
                  <a:pt x="94364" y="47521"/>
                </a:lnTo>
                <a:cubicBezTo>
                  <a:pt x="95646" y="47521"/>
                  <a:pt x="96782" y="48277"/>
                  <a:pt x="97284" y="49453"/>
                </a:cubicBezTo>
                <a:cubicBezTo>
                  <a:pt x="97068" y="49506"/>
                  <a:pt x="96860" y="49579"/>
                  <a:pt x="96655" y="49666"/>
                </a:cubicBezTo>
                <a:cubicBezTo>
                  <a:pt x="96251" y="48759"/>
                  <a:pt x="95356" y="48179"/>
                  <a:pt x="94364" y="48179"/>
                </a:cubicBezTo>
                <a:lnTo>
                  <a:pt x="94347" y="48179"/>
                </a:lnTo>
                <a:cubicBezTo>
                  <a:pt x="93335" y="48187"/>
                  <a:pt x="92432" y="48791"/>
                  <a:pt x="92044" y="49727"/>
                </a:cubicBezTo>
                <a:cubicBezTo>
                  <a:pt x="91631" y="49530"/>
                  <a:pt x="91182" y="49400"/>
                  <a:pt x="90721" y="49355"/>
                </a:cubicBezTo>
                <a:cubicBezTo>
                  <a:pt x="91276" y="47840"/>
                  <a:pt x="92722" y="46823"/>
                  <a:pt x="94340" y="46810"/>
                </a:cubicBezTo>
                <a:close/>
                <a:moveTo>
                  <a:pt x="7244" y="48248"/>
                </a:moveTo>
                <a:cubicBezTo>
                  <a:pt x="8225" y="48248"/>
                  <a:pt x="9103" y="48819"/>
                  <a:pt x="9489" y="49719"/>
                </a:cubicBezTo>
                <a:cubicBezTo>
                  <a:pt x="9301" y="49809"/>
                  <a:pt x="9121" y="49911"/>
                  <a:pt x="8949" y="50029"/>
                </a:cubicBezTo>
                <a:cubicBezTo>
                  <a:pt x="8676" y="49331"/>
                  <a:pt x="8002" y="48869"/>
                  <a:pt x="7251" y="48869"/>
                </a:cubicBezTo>
                <a:lnTo>
                  <a:pt x="7239" y="48869"/>
                </a:lnTo>
                <a:cubicBezTo>
                  <a:pt x="6479" y="48873"/>
                  <a:pt x="5801" y="49351"/>
                  <a:pt x="5539" y="50058"/>
                </a:cubicBezTo>
                <a:cubicBezTo>
                  <a:pt x="5368" y="49939"/>
                  <a:pt x="5188" y="49828"/>
                  <a:pt x="5000" y="49739"/>
                </a:cubicBezTo>
                <a:cubicBezTo>
                  <a:pt x="5384" y="48840"/>
                  <a:pt x="6254" y="48256"/>
                  <a:pt x="7234" y="48248"/>
                </a:cubicBezTo>
                <a:cubicBezTo>
                  <a:pt x="7237" y="48248"/>
                  <a:pt x="7241" y="48248"/>
                  <a:pt x="7244" y="48248"/>
                </a:cubicBezTo>
                <a:close/>
                <a:moveTo>
                  <a:pt x="23081" y="48248"/>
                </a:moveTo>
                <a:cubicBezTo>
                  <a:pt x="24058" y="48248"/>
                  <a:pt x="24932" y="48824"/>
                  <a:pt x="25319" y="49719"/>
                </a:cubicBezTo>
                <a:cubicBezTo>
                  <a:pt x="25132" y="49809"/>
                  <a:pt x="24952" y="49911"/>
                  <a:pt x="24780" y="50029"/>
                </a:cubicBezTo>
                <a:cubicBezTo>
                  <a:pt x="24507" y="49331"/>
                  <a:pt x="23833" y="48869"/>
                  <a:pt x="23077" y="48869"/>
                </a:cubicBezTo>
                <a:lnTo>
                  <a:pt x="23070" y="48869"/>
                </a:lnTo>
                <a:cubicBezTo>
                  <a:pt x="22310" y="48873"/>
                  <a:pt x="21632" y="49351"/>
                  <a:pt x="21370" y="50058"/>
                </a:cubicBezTo>
                <a:cubicBezTo>
                  <a:pt x="21198" y="49939"/>
                  <a:pt x="21019" y="49828"/>
                  <a:pt x="20831" y="49739"/>
                </a:cubicBezTo>
                <a:cubicBezTo>
                  <a:pt x="21211" y="48840"/>
                  <a:pt x="22084" y="48256"/>
                  <a:pt x="23065" y="48248"/>
                </a:cubicBezTo>
                <a:close/>
                <a:moveTo>
                  <a:pt x="38901" y="48248"/>
                </a:moveTo>
                <a:cubicBezTo>
                  <a:pt x="39881" y="48248"/>
                  <a:pt x="40759" y="48819"/>
                  <a:pt x="41146" y="49719"/>
                </a:cubicBezTo>
                <a:cubicBezTo>
                  <a:pt x="40959" y="49809"/>
                  <a:pt x="40778" y="49911"/>
                  <a:pt x="40607" y="50029"/>
                </a:cubicBezTo>
                <a:cubicBezTo>
                  <a:pt x="40333" y="49331"/>
                  <a:pt x="39660" y="48869"/>
                  <a:pt x="38908" y="48869"/>
                </a:cubicBezTo>
                <a:lnTo>
                  <a:pt x="38895" y="48869"/>
                </a:lnTo>
                <a:cubicBezTo>
                  <a:pt x="38140" y="48873"/>
                  <a:pt x="37462" y="49351"/>
                  <a:pt x="37196" y="50058"/>
                </a:cubicBezTo>
                <a:cubicBezTo>
                  <a:pt x="37025" y="49935"/>
                  <a:pt x="36846" y="49828"/>
                  <a:pt x="36657" y="49739"/>
                </a:cubicBezTo>
                <a:cubicBezTo>
                  <a:pt x="37042" y="48840"/>
                  <a:pt x="37911" y="48256"/>
                  <a:pt x="38891" y="48248"/>
                </a:cubicBezTo>
                <a:cubicBezTo>
                  <a:pt x="38895" y="48248"/>
                  <a:pt x="38898" y="48248"/>
                  <a:pt x="38901" y="48248"/>
                </a:cubicBezTo>
                <a:close/>
                <a:moveTo>
                  <a:pt x="54739" y="48248"/>
                </a:moveTo>
                <a:cubicBezTo>
                  <a:pt x="55715" y="48248"/>
                  <a:pt x="56588" y="48824"/>
                  <a:pt x="56976" y="49719"/>
                </a:cubicBezTo>
                <a:cubicBezTo>
                  <a:pt x="56789" y="49809"/>
                  <a:pt x="56609" y="49911"/>
                  <a:pt x="56437" y="50029"/>
                </a:cubicBezTo>
                <a:cubicBezTo>
                  <a:pt x="56164" y="49331"/>
                  <a:pt x="55490" y="48869"/>
                  <a:pt x="54735" y="48869"/>
                </a:cubicBezTo>
                <a:lnTo>
                  <a:pt x="54726" y="48869"/>
                </a:lnTo>
                <a:cubicBezTo>
                  <a:pt x="53966" y="48873"/>
                  <a:pt x="53289" y="49351"/>
                  <a:pt x="53027" y="50058"/>
                </a:cubicBezTo>
                <a:cubicBezTo>
                  <a:pt x="52856" y="49935"/>
                  <a:pt x="52676" y="49828"/>
                  <a:pt x="52488" y="49739"/>
                </a:cubicBezTo>
                <a:cubicBezTo>
                  <a:pt x="52868" y="48840"/>
                  <a:pt x="53742" y="48256"/>
                  <a:pt x="54722" y="48248"/>
                </a:cubicBezTo>
                <a:close/>
                <a:moveTo>
                  <a:pt x="70565" y="48248"/>
                </a:moveTo>
                <a:cubicBezTo>
                  <a:pt x="71545" y="48248"/>
                  <a:pt x="72415" y="48824"/>
                  <a:pt x="72803" y="49719"/>
                </a:cubicBezTo>
                <a:cubicBezTo>
                  <a:pt x="72615" y="49809"/>
                  <a:pt x="72436" y="49911"/>
                  <a:pt x="72264" y="50029"/>
                </a:cubicBezTo>
                <a:cubicBezTo>
                  <a:pt x="71991" y="49331"/>
                  <a:pt x="71316" y="48869"/>
                  <a:pt x="70565" y="48869"/>
                </a:cubicBezTo>
                <a:lnTo>
                  <a:pt x="70553" y="48869"/>
                </a:lnTo>
                <a:cubicBezTo>
                  <a:pt x="69797" y="48873"/>
                  <a:pt x="69119" y="49351"/>
                  <a:pt x="68854" y="50058"/>
                </a:cubicBezTo>
                <a:cubicBezTo>
                  <a:pt x="68682" y="49935"/>
                  <a:pt x="68503" y="49828"/>
                  <a:pt x="68315" y="49739"/>
                </a:cubicBezTo>
                <a:cubicBezTo>
                  <a:pt x="68699" y="48840"/>
                  <a:pt x="69568" y="48256"/>
                  <a:pt x="70549" y="48248"/>
                </a:cubicBezTo>
                <a:close/>
                <a:moveTo>
                  <a:pt x="86396" y="48248"/>
                </a:moveTo>
                <a:cubicBezTo>
                  <a:pt x="87372" y="48248"/>
                  <a:pt x="88246" y="48824"/>
                  <a:pt x="88634" y="49719"/>
                </a:cubicBezTo>
                <a:cubicBezTo>
                  <a:pt x="88446" y="49809"/>
                  <a:pt x="88266" y="49911"/>
                  <a:pt x="88095" y="50029"/>
                </a:cubicBezTo>
                <a:cubicBezTo>
                  <a:pt x="87821" y="49331"/>
                  <a:pt x="87147" y="48869"/>
                  <a:pt x="86392" y="48869"/>
                </a:cubicBezTo>
                <a:lnTo>
                  <a:pt x="86383" y="48869"/>
                </a:lnTo>
                <a:cubicBezTo>
                  <a:pt x="85623" y="48873"/>
                  <a:pt x="84946" y="49351"/>
                  <a:pt x="84684" y="50058"/>
                </a:cubicBezTo>
                <a:cubicBezTo>
                  <a:pt x="84513" y="49935"/>
                  <a:pt x="84333" y="49828"/>
                  <a:pt x="84145" y="49739"/>
                </a:cubicBezTo>
                <a:cubicBezTo>
                  <a:pt x="84525" y="48840"/>
                  <a:pt x="85399" y="48256"/>
                  <a:pt x="86379" y="48248"/>
                </a:cubicBezTo>
                <a:close/>
                <a:moveTo>
                  <a:pt x="15219" y="48248"/>
                </a:moveTo>
                <a:cubicBezTo>
                  <a:pt x="16187" y="48248"/>
                  <a:pt x="17057" y="48816"/>
                  <a:pt x="17449" y="49694"/>
                </a:cubicBezTo>
                <a:cubicBezTo>
                  <a:pt x="17262" y="49779"/>
                  <a:pt x="17077" y="49882"/>
                  <a:pt x="16906" y="49996"/>
                </a:cubicBezTo>
                <a:cubicBezTo>
                  <a:pt x="16628" y="49319"/>
                  <a:pt x="15954" y="48869"/>
                  <a:pt x="15219" y="48869"/>
                </a:cubicBezTo>
                <a:lnTo>
                  <a:pt x="15207" y="48869"/>
                </a:lnTo>
                <a:cubicBezTo>
                  <a:pt x="14435" y="48873"/>
                  <a:pt x="13752" y="49359"/>
                  <a:pt x="13500" y="50086"/>
                </a:cubicBezTo>
                <a:cubicBezTo>
                  <a:pt x="13328" y="49964"/>
                  <a:pt x="13149" y="49853"/>
                  <a:pt x="12960" y="49760"/>
                </a:cubicBezTo>
                <a:cubicBezTo>
                  <a:pt x="13341" y="48848"/>
                  <a:pt x="14218" y="48256"/>
                  <a:pt x="15203" y="48248"/>
                </a:cubicBezTo>
                <a:close/>
                <a:moveTo>
                  <a:pt x="31050" y="48248"/>
                </a:moveTo>
                <a:cubicBezTo>
                  <a:pt x="32014" y="48248"/>
                  <a:pt x="32884" y="48816"/>
                  <a:pt x="33280" y="49694"/>
                </a:cubicBezTo>
                <a:cubicBezTo>
                  <a:pt x="33087" y="49779"/>
                  <a:pt x="32908" y="49882"/>
                  <a:pt x="32736" y="49996"/>
                </a:cubicBezTo>
                <a:cubicBezTo>
                  <a:pt x="32455" y="49319"/>
                  <a:pt x="31781" y="48869"/>
                  <a:pt x="31050" y="48869"/>
                </a:cubicBezTo>
                <a:lnTo>
                  <a:pt x="31038" y="48869"/>
                </a:lnTo>
                <a:cubicBezTo>
                  <a:pt x="30261" y="48873"/>
                  <a:pt x="29583" y="49359"/>
                  <a:pt x="29326" y="50086"/>
                </a:cubicBezTo>
                <a:cubicBezTo>
                  <a:pt x="29159" y="49964"/>
                  <a:pt x="28979" y="49853"/>
                  <a:pt x="28791" y="49760"/>
                </a:cubicBezTo>
                <a:cubicBezTo>
                  <a:pt x="29166" y="48848"/>
                  <a:pt x="30045" y="48256"/>
                  <a:pt x="31034" y="48248"/>
                </a:cubicBezTo>
                <a:close/>
                <a:moveTo>
                  <a:pt x="46876" y="48248"/>
                </a:moveTo>
                <a:cubicBezTo>
                  <a:pt x="47845" y="48248"/>
                  <a:pt x="48714" y="48816"/>
                  <a:pt x="49106" y="49694"/>
                </a:cubicBezTo>
                <a:cubicBezTo>
                  <a:pt x="48918" y="49779"/>
                  <a:pt x="48739" y="49882"/>
                  <a:pt x="48563" y="49996"/>
                </a:cubicBezTo>
                <a:cubicBezTo>
                  <a:pt x="48286" y="49319"/>
                  <a:pt x="47611" y="48869"/>
                  <a:pt x="46876" y="48869"/>
                </a:cubicBezTo>
                <a:lnTo>
                  <a:pt x="46864" y="48869"/>
                </a:lnTo>
                <a:cubicBezTo>
                  <a:pt x="46092" y="48873"/>
                  <a:pt x="45410" y="49359"/>
                  <a:pt x="45157" y="50086"/>
                </a:cubicBezTo>
                <a:cubicBezTo>
                  <a:pt x="44985" y="49964"/>
                  <a:pt x="44806" y="49853"/>
                  <a:pt x="44618" y="49760"/>
                </a:cubicBezTo>
                <a:cubicBezTo>
                  <a:pt x="44997" y="48848"/>
                  <a:pt x="45875" y="48256"/>
                  <a:pt x="46860" y="48248"/>
                </a:cubicBezTo>
                <a:close/>
                <a:moveTo>
                  <a:pt x="62707" y="48248"/>
                </a:moveTo>
                <a:cubicBezTo>
                  <a:pt x="63670" y="48248"/>
                  <a:pt x="64541" y="48816"/>
                  <a:pt x="64937" y="49694"/>
                </a:cubicBezTo>
                <a:cubicBezTo>
                  <a:pt x="64745" y="49779"/>
                  <a:pt x="64565" y="49882"/>
                  <a:pt x="64394" y="49996"/>
                </a:cubicBezTo>
                <a:cubicBezTo>
                  <a:pt x="64111" y="49319"/>
                  <a:pt x="63438" y="48869"/>
                  <a:pt x="62707" y="48869"/>
                </a:cubicBezTo>
                <a:lnTo>
                  <a:pt x="62695" y="48869"/>
                </a:lnTo>
                <a:cubicBezTo>
                  <a:pt x="61919" y="48873"/>
                  <a:pt x="61240" y="49359"/>
                  <a:pt x="60984" y="50086"/>
                </a:cubicBezTo>
                <a:cubicBezTo>
                  <a:pt x="60816" y="49964"/>
                  <a:pt x="60637" y="49853"/>
                  <a:pt x="60448" y="49760"/>
                </a:cubicBezTo>
                <a:cubicBezTo>
                  <a:pt x="60824" y="48848"/>
                  <a:pt x="61702" y="48256"/>
                  <a:pt x="62690" y="48248"/>
                </a:cubicBezTo>
                <a:close/>
                <a:moveTo>
                  <a:pt x="78534" y="48248"/>
                </a:moveTo>
                <a:cubicBezTo>
                  <a:pt x="79501" y="48248"/>
                  <a:pt x="80371" y="48816"/>
                  <a:pt x="80764" y="49694"/>
                </a:cubicBezTo>
                <a:cubicBezTo>
                  <a:pt x="80575" y="49779"/>
                  <a:pt x="80396" y="49882"/>
                  <a:pt x="80220" y="49996"/>
                </a:cubicBezTo>
                <a:cubicBezTo>
                  <a:pt x="79942" y="49319"/>
                  <a:pt x="79269" y="48869"/>
                  <a:pt x="78534" y="48869"/>
                </a:cubicBezTo>
                <a:lnTo>
                  <a:pt x="78521" y="48869"/>
                </a:lnTo>
                <a:cubicBezTo>
                  <a:pt x="77749" y="48873"/>
                  <a:pt x="77067" y="49359"/>
                  <a:pt x="76814" y="50086"/>
                </a:cubicBezTo>
                <a:cubicBezTo>
                  <a:pt x="76643" y="49964"/>
                  <a:pt x="76462" y="49853"/>
                  <a:pt x="76275" y="49760"/>
                </a:cubicBezTo>
                <a:cubicBezTo>
                  <a:pt x="76654" y="48848"/>
                  <a:pt x="77533" y="48256"/>
                  <a:pt x="78517" y="48248"/>
                </a:cubicBezTo>
                <a:close/>
                <a:moveTo>
                  <a:pt x="94364" y="48248"/>
                </a:moveTo>
                <a:cubicBezTo>
                  <a:pt x="95328" y="48248"/>
                  <a:pt x="96198" y="48816"/>
                  <a:pt x="96594" y="49694"/>
                </a:cubicBezTo>
                <a:cubicBezTo>
                  <a:pt x="96402" y="49779"/>
                  <a:pt x="96223" y="49882"/>
                  <a:pt x="96051" y="49996"/>
                </a:cubicBezTo>
                <a:cubicBezTo>
                  <a:pt x="95769" y="49319"/>
                  <a:pt x="95095" y="48869"/>
                  <a:pt x="94364" y="48869"/>
                </a:cubicBezTo>
                <a:lnTo>
                  <a:pt x="94351" y="48869"/>
                </a:lnTo>
                <a:cubicBezTo>
                  <a:pt x="93576" y="48873"/>
                  <a:pt x="92898" y="49359"/>
                  <a:pt x="92641" y="50086"/>
                </a:cubicBezTo>
                <a:cubicBezTo>
                  <a:pt x="92473" y="49964"/>
                  <a:pt x="92293" y="49853"/>
                  <a:pt x="92106" y="49760"/>
                </a:cubicBezTo>
                <a:cubicBezTo>
                  <a:pt x="92481" y="48848"/>
                  <a:pt x="93359" y="48256"/>
                  <a:pt x="94347" y="48248"/>
                </a:cubicBezTo>
                <a:close/>
                <a:moveTo>
                  <a:pt x="7251" y="48938"/>
                </a:moveTo>
                <a:cubicBezTo>
                  <a:pt x="7982" y="48938"/>
                  <a:pt x="8631" y="49392"/>
                  <a:pt x="8893" y="50070"/>
                </a:cubicBezTo>
                <a:cubicBezTo>
                  <a:pt x="8734" y="50180"/>
                  <a:pt x="8587" y="50307"/>
                  <a:pt x="8444" y="50441"/>
                </a:cubicBezTo>
                <a:cubicBezTo>
                  <a:pt x="8325" y="49882"/>
                  <a:pt x="7827" y="49474"/>
                  <a:pt x="7251" y="49474"/>
                </a:cubicBezTo>
                <a:lnTo>
                  <a:pt x="7243" y="49474"/>
                </a:lnTo>
                <a:cubicBezTo>
                  <a:pt x="6646" y="49474"/>
                  <a:pt x="6148" y="49902"/>
                  <a:pt x="6046" y="50482"/>
                </a:cubicBezTo>
                <a:cubicBezTo>
                  <a:pt x="5907" y="50343"/>
                  <a:pt x="5756" y="50217"/>
                  <a:pt x="5601" y="50098"/>
                </a:cubicBezTo>
                <a:cubicBezTo>
                  <a:pt x="5846" y="49408"/>
                  <a:pt x="6504" y="48942"/>
                  <a:pt x="7239" y="48938"/>
                </a:cubicBezTo>
                <a:close/>
                <a:moveTo>
                  <a:pt x="23077" y="48938"/>
                </a:moveTo>
                <a:cubicBezTo>
                  <a:pt x="23809" y="48938"/>
                  <a:pt x="24461" y="49392"/>
                  <a:pt x="24719" y="50070"/>
                </a:cubicBezTo>
                <a:cubicBezTo>
                  <a:pt x="24564" y="50180"/>
                  <a:pt x="24412" y="50307"/>
                  <a:pt x="24274" y="50441"/>
                </a:cubicBezTo>
                <a:cubicBezTo>
                  <a:pt x="24156" y="49882"/>
                  <a:pt x="23653" y="49474"/>
                  <a:pt x="23077" y="49474"/>
                </a:cubicBezTo>
                <a:lnTo>
                  <a:pt x="23073" y="49474"/>
                </a:lnTo>
                <a:cubicBezTo>
                  <a:pt x="22476" y="49474"/>
                  <a:pt x="21975" y="49902"/>
                  <a:pt x="21877" y="50482"/>
                </a:cubicBezTo>
                <a:cubicBezTo>
                  <a:pt x="21733" y="50343"/>
                  <a:pt x="21586" y="50217"/>
                  <a:pt x="21428" y="50098"/>
                </a:cubicBezTo>
                <a:cubicBezTo>
                  <a:pt x="21677" y="49408"/>
                  <a:pt x="22334" y="48942"/>
                  <a:pt x="23070" y="48938"/>
                </a:cubicBezTo>
                <a:close/>
                <a:moveTo>
                  <a:pt x="38908" y="48938"/>
                </a:moveTo>
                <a:cubicBezTo>
                  <a:pt x="39639" y="48938"/>
                  <a:pt x="40288" y="49392"/>
                  <a:pt x="40550" y="50070"/>
                </a:cubicBezTo>
                <a:cubicBezTo>
                  <a:pt x="40390" y="50180"/>
                  <a:pt x="40243" y="50307"/>
                  <a:pt x="40101" y="50441"/>
                </a:cubicBezTo>
                <a:cubicBezTo>
                  <a:pt x="39982" y="49882"/>
                  <a:pt x="39483" y="49474"/>
                  <a:pt x="38908" y="49474"/>
                </a:cubicBezTo>
                <a:lnTo>
                  <a:pt x="38900" y="49474"/>
                </a:lnTo>
                <a:cubicBezTo>
                  <a:pt x="38303" y="49474"/>
                  <a:pt x="37805" y="49902"/>
                  <a:pt x="37703" y="50482"/>
                </a:cubicBezTo>
                <a:cubicBezTo>
                  <a:pt x="37564" y="50343"/>
                  <a:pt x="37413" y="50217"/>
                  <a:pt x="37258" y="50098"/>
                </a:cubicBezTo>
                <a:cubicBezTo>
                  <a:pt x="37503" y="49408"/>
                  <a:pt x="38160" y="48942"/>
                  <a:pt x="38895" y="48938"/>
                </a:cubicBezTo>
                <a:close/>
                <a:moveTo>
                  <a:pt x="54735" y="48938"/>
                </a:moveTo>
                <a:cubicBezTo>
                  <a:pt x="55466" y="48938"/>
                  <a:pt x="56119" y="49392"/>
                  <a:pt x="56377" y="50070"/>
                </a:cubicBezTo>
                <a:cubicBezTo>
                  <a:pt x="56221" y="50180"/>
                  <a:pt x="56070" y="50307"/>
                  <a:pt x="55932" y="50441"/>
                </a:cubicBezTo>
                <a:cubicBezTo>
                  <a:pt x="55813" y="49882"/>
                  <a:pt x="55310" y="49474"/>
                  <a:pt x="54735" y="49474"/>
                </a:cubicBezTo>
                <a:lnTo>
                  <a:pt x="54731" y="49474"/>
                </a:lnTo>
                <a:cubicBezTo>
                  <a:pt x="54134" y="49474"/>
                  <a:pt x="53632" y="49902"/>
                  <a:pt x="53534" y="50482"/>
                </a:cubicBezTo>
                <a:cubicBezTo>
                  <a:pt x="53391" y="50343"/>
                  <a:pt x="53244" y="50217"/>
                  <a:pt x="53084" y="50098"/>
                </a:cubicBezTo>
                <a:cubicBezTo>
                  <a:pt x="53334" y="49408"/>
                  <a:pt x="53991" y="48942"/>
                  <a:pt x="54726" y="48938"/>
                </a:cubicBezTo>
                <a:close/>
                <a:moveTo>
                  <a:pt x="70565" y="48938"/>
                </a:moveTo>
                <a:cubicBezTo>
                  <a:pt x="71297" y="48938"/>
                  <a:pt x="71945" y="49392"/>
                  <a:pt x="72207" y="50070"/>
                </a:cubicBezTo>
                <a:cubicBezTo>
                  <a:pt x="72047" y="50180"/>
                  <a:pt x="71900" y="50307"/>
                  <a:pt x="71757" y="50441"/>
                </a:cubicBezTo>
                <a:cubicBezTo>
                  <a:pt x="71640" y="49882"/>
                  <a:pt x="71141" y="49474"/>
                  <a:pt x="70565" y="49474"/>
                </a:cubicBezTo>
                <a:lnTo>
                  <a:pt x="70556" y="49474"/>
                </a:lnTo>
                <a:cubicBezTo>
                  <a:pt x="69960" y="49474"/>
                  <a:pt x="69463" y="49902"/>
                  <a:pt x="69361" y="50482"/>
                </a:cubicBezTo>
                <a:cubicBezTo>
                  <a:pt x="69221" y="50343"/>
                  <a:pt x="69070" y="50217"/>
                  <a:pt x="68915" y="50098"/>
                </a:cubicBezTo>
                <a:cubicBezTo>
                  <a:pt x="69160" y="49408"/>
                  <a:pt x="69817" y="48942"/>
                  <a:pt x="70553" y="48938"/>
                </a:cubicBezTo>
                <a:close/>
                <a:moveTo>
                  <a:pt x="86392" y="48938"/>
                </a:moveTo>
                <a:cubicBezTo>
                  <a:pt x="87122" y="48938"/>
                  <a:pt x="87776" y="49392"/>
                  <a:pt x="88034" y="50070"/>
                </a:cubicBezTo>
                <a:cubicBezTo>
                  <a:pt x="87878" y="50180"/>
                  <a:pt x="87727" y="50307"/>
                  <a:pt x="87588" y="50441"/>
                </a:cubicBezTo>
                <a:cubicBezTo>
                  <a:pt x="87470" y="49882"/>
                  <a:pt x="86967" y="49474"/>
                  <a:pt x="86392" y="49474"/>
                </a:cubicBezTo>
                <a:lnTo>
                  <a:pt x="86387" y="49474"/>
                </a:lnTo>
                <a:cubicBezTo>
                  <a:pt x="85791" y="49474"/>
                  <a:pt x="85289" y="49902"/>
                  <a:pt x="85191" y="50482"/>
                </a:cubicBezTo>
                <a:cubicBezTo>
                  <a:pt x="85052" y="50343"/>
                  <a:pt x="84901" y="50217"/>
                  <a:pt x="84741" y="50098"/>
                </a:cubicBezTo>
                <a:cubicBezTo>
                  <a:pt x="84990" y="49408"/>
                  <a:pt x="85648" y="48942"/>
                  <a:pt x="86383" y="48938"/>
                </a:cubicBezTo>
                <a:close/>
                <a:moveTo>
                  <a:pt x="15219" y="48938"/>
                </a:moveTo>
                <a:cubicBezTo>
                  <a:pt x="15930" y="48938"/>
                  <a:pt x="16579" y="49380"/>
                  <a:pt x="16849" y="50037"/>
                </a:cubicBezTo>
                <a:cubicBezTo>
                  <a:pt x="16689" y="50143"/>
                  <a:pt x="16542" y="50262"/>
                  <a:pt x="16404" y="50392"/>
                </a:cubicBezTo>
                <a:cubicBezTo>
                  <a:pt x="16269" y="49858"/>
                  <a:pt x="15779" y="49474"/>
                  <a:pt x="15219" y="49474"/>
                </a:cubicBezTo>
                <a:lnTo>
                  <a:pt x="15211" y="49474"/>
                </a:lnTo>
                <a:cubicBezTo>
                  <a:pt x="14602" y="49474"/>
                  <a:pt x="14092" y="49926"/>
                  <a:pt x="14010" y="50527"/>
                </a:cubicBezTo>
                <a:cubicBezTo>
                  <a:pt x="13867" y="50380"/>
                  <a:pt x="13716" y="50250"/>
                  <a:pt x="13556" y="50131"/>
                </a:cubicBezTo>
                <a:cubicBezTo>
                  <a:pt x="13798" y="49421"/>
                  <a:pt x="14455" y="48942"/>
                  <a:pt x="15207" y="48938"/>
                </a:cubicBezTo>
                <a:close/>
                <a:moveTo>
                  <a:pt x="31050" y="48938"/>
                </a:moveTo>
                <a:cubicBezTo>
                  <a:pt x="31760" y="48938"/>
                  <a:pt x="32410" y="49380"/>
                  <a:pt x="32676" y="50037"/>
                </a:cubicBezTo>
                <a:cubicBezTo>
                  <a:pt x="32520" y="50143"/>
                  <a:pt x="32373" y="50262"/>
                  <a:pt x="32230" y="50392"/>
                </a:cubicBezTo>
                <a:cubicBezTo>
                  <a:pt x="32095" y="49858"/>
                  <a:pt x="31605" y="49474"/>
                  <a:pt x="31050" y="49474"/>
                </a:cubicBezTo>
                <a:lnTo>
                  <a:pt x="31042" y="49474"/>
                </a:lnTo>
                <a:cubicBezTo>
                  <a:pt x="30429" y="49474"/>
                  <a:pt x="29918" y="49926"/>
                  <a:pt x="29837" y="50527"/>
                </a:cubicBezTo>
                <a:cubicBezTo>
                  <a:pt x="29698" y="50380"/>
                  <a:pt x="29547" y="50250"/>
                  <a:pt x="29387" y="50131"/>
                </a:cubicBezTo>
                <a:cubicBezTo>
                  <a:pt x="29628" y="49421"/>
                  <a:pt x="30286" y="48942"/>
                  <a:pt x="31038" y="48938"/>
                </a:cubicBezTo>
                <a:close/>
                <a:moveTo>
                  <a:pt x="46876" y="48938"/>
                </a:moveTo>
                <a:cubicBezTo>
                  <a:pt x="47587" y="48938"/>
                  <a:pt x="48237" y="49380"/>
                  <a:pt x="48506" y="50037"/>
                </a:cubicBezTo>
                <a:cubicBezTo>
                  <a:pt x="48347" y="50143"/>
                  <a:pt x="48200" y="50262"/>
                  <a:pt x="48060" y="50392"/>
                </a:cubicBezTo>
                <a:cubicBezTo>
                  <a:pt x="47926" y="49858"/>
                  <a:pt x="47436" y="49474"/>
                  <a:pt x="46876" y="49474"/>
                </a:cubicBezTo>
                <a:lnTo>
                  <a:pt x="46868" y="49474"/>
                </a:lnTo>
                <a:cubicBezTo>
                  <a:pt x="46260" y="49474"/>
                  <a:pt x="45749" y="49926"/>
                  <a:pt x="45668" y="50527"/>
                </a:cubicBezTo>
                <a:cubicBezTo>
                  <a:pt x="45524" y="50380"/>
                  <a:pt x="45374" y="50250"/>
                  <a:pt x="45214" y="50127"/>
                </a:cubicBezTo>
                <a:cubicBezTo>
                  <a:pt x="45455" y="49421"/>
                  <a:pt x="46113" y="48942"/>
                  <a:pt x="46864" y="48938"/>
                </a:cubicBezTo>
                <a:close/>
                <a:moveTo>
                  <a:pt x="62707" y="48938"/>
                </a:moveTo>
                <a:cubicBezTo>
                  <a:pt x="63417" y="48938"/>
                  <a:pt x="64067" y="49380"/>
                  <a:pt x="64332" y="50037"/>
                </a:cubicBezTo>
                <a:cubicBezTo>
                  <a:pt x="64177" y="50143"/>
                  <a:pt x="64030" y="50262"/>
                  <a:pt x="63887" y="50392"/>
                </a:cubicBezTo>
                <a:cubicBezTo>
                  <a:pt x="63753" y="49858"/>
                  <a:pt x="63263" y="49474"/>
                  <a:pt x="62707" y="49474"/>
                </a:cubicBezTo>
                <a:lnTo>
                  <a:pt x="62699" y="49474"/>
                </a:lnTo>
                <a:cubicBezTo>
                  <a:pt x="62086" y="49474"/>
                  <a:pt x="61576" y="49926"/>
                  <a:pt x="61494" y="50527"/>
                </a:cubicBezTo>
                <a:cubicBezTo>
                  <a:pt x="61355" y="50380"/>
                  <a:pt x="61204" y="50250"/>
                  <a:pt x="61044" y="50127"/>
                </a:cubicBezTo>
                <a:cubicBezTo>
                  <a:pt x="61285" y="49421"/>
                  <a:pt x="61943" y="48942"/>
                  <a:pt x="62695" y="48938"/>
                </a:cubicBezTo>
                <a:close/>
                <a:moveTo>
                  <a:pt x="78534" y="48938"/>
                </a:moveTo>
                <a:cubicBezTo>
                  <a:pt x="79244" y="48938"/>
                  <a:pt x="79893" y="49380"/>
                  <a:pt x="80163" y="50037"/>
                </a:cubicBezTo>
                <a:cubicBezTo>
                  <a:pt x="80004" y="50143"/>
                  <a:pt x="79857" y="50262"/>
                  <a:pt x="79718" y="50392"/>
                </a:cubicBezTo>
                <a:cubicBezTo>
                  <a:pt x="79583" y="49858"/>
                  <a:pt x="79093" y="49474"/>
                  <a:pt x="78534" y="49474"/>
                </a:cubicBezTo>
                <a:lnTo>
                  <a:pt x="78526" y="49474"/>
                </a:lnTo>
                <a:cubicBezTo>
                  <a:pt x="77917" y="49474"/>
                  <a:pt x="77406" y="49926"/>
                  <a:pt x="77325" y="50527"/>
                </a:cubicBezTo>
                <a:cubicBezTo>
                  <a:pt x="77182" y="50380"/>
                  <a:pt x="77031" y="50250"/>
                  <a:pt x="76871" y="50127"/>
                </a:cubicBezTo>
                <a:cubicBezTo>
                  <a:pt x="77112" y="49421"/>
                  <a:pt x="77770" y="48942"/>
                  <a:pt x="78526" y="48938"/>
                </a:cubicBezTo>
                <a:close/>
                <a:moveTo>
                  <a:pt x="94364" y="48938"/>
                </a:moveTo>
                <a:cubicBezTo>
                  <a:pt x="95075" y="48938"/>
                  <a:pt x="95724" y="49380"/>
                  <a:pt x="95989" y="50037"/>
                </a:cubicBezTo>
                <a:cubicBezTo>
                  <a:pt x="95834" y="50143"/>
                  <a:pt x="95687" y="50262"/>
                  <a:pt x="95544" y="50392"/>
                </a:cubicBezTo>
                <a:cubicBezTo>
                  <a:pt x="95410" y="49858"/>
                  <a:pt x="94920" y="49474"/>
                  <a:pt x="94364" y="49474"/>
                </a:cubicBezTo>
                <a:lnTo>
                  <a:pt x="94356" y="49474"/>
                </a:lnTo>
                <a:cubicBezTo>
                  <a:pt x="93744" y="49474"/>
                  <a:pt x="93237" y="49926"/>
                  <a:pt x="93151" y="50527"/>
                </a:cubicBezTo>
                <a:cubicBezTo>
                  <a:pt x="93012" y="50380"/>
                  <a:pt x="92861" y="50250"/>
                  <a:pt x="92702" y="50127"/>
                </a:cubicBezTo>
                <a:cubicBezTo>
                  <a:pt x="92943" y="49421"/>
                  <a:pt x="93601" y="48942"/>
                  <a:pt x="94351" y="48938"/>
                </a:cubicBezTo>
                <a:close/>
                <a:moveTo>
                  <a:pt x="31050" y="49543"/>
                </a:moveTo>
                <a:cubicBezTo>
                  <a:pt x="31589" y="49543"/>
                  <a:pt x="32058" y="49923"/>
                  <a:pt x="32173" y="50450"/>
                </a:cubicBezTo>
                <a:cubicBezTo>
                  <a:pt x="31985" y="50629"/>
                  <a:pt x="31813" y="50829"/>
                  <a:pt x="31666" y="51050"/>
                </a:cubicBezTo>
                <a:cubicBezTo>
                  <a:pt x="31446" y="51014"/>
                  <a:pt x="31221" y="50993"/>
                  <a:pt x="30993" y="50993"/>
                </a:cubicBezTo>
                <a:lnTo>
                  <a:pt x="30968" y="50993"/>
                </a:lnTo>
                <a:cubicBezTo>
                  <a:pt x="30732" y="50993"/>
                  <a:pt x="30502" y="51017"/>
                  <a:pt x="30274" y="51058"/>
                </a:cubicBezTo>
                <a:lnTo>
                  <a:pt x="30274" y="51058"/>
                </a:lnTo>
                <a:cubicBezTo>
                  <a:pt x="30155" y="50882"/>
                  <a:pt x="30024" y="50723"/>
                  <a:pt x="29882" y="50572"/>
                </a:cubicBezTo>
                <a:lnTo>
                  <a:pt x="29902" y="50572"/>
                </a:lnTo>
                <a:cubicBezTo>
                  <a:pt x="29963" y="49988"/>
                  <a:pt x="30454" y="49547"/>
                  <a:pt x="31042" y="49543"/>
                </a:cubicBezTo>
                <a:close/>
                <a:moveTo>
                  <a:pt x="46876" y="49543"/>
                </a:moveTo>
                <a:cubicBezTo>
                  <a:pt x="47415" y="49543"/>
                  <a:pt x="47889" y="49923"/>
                  <a:pt x="48003" y="50450"/>
                </a:cubicBezTo>
                <a:cubicBezTo>
                  <a:pt x="47815" y="50629"/>
                  <a:pt x="47644" y="50829"/>
                  <a:pt x="47493" y="51050"/>
                </a:cubicBezTo>
                <a:cubicBezTo>
                  <a:pt x="47272" y="51014"/>
                  <a:pt x="47052" y="50993"/>
                  <a:pt x="46823" y="50993"/>
                </a:cubicBezTo>
                <a:lnTo>
                  <a:pt x="46799" y="50993"/>
                </a:lnTo>
                <a:cubicBezTo>
                  <a:pt x="46563" y="50993"/>
                  <a:pt x="46332" y="51017"/>
                  <a:pt x="46104" y="51058"/>
                </a:cubicBezTo>
                <a:lnTo>
                  <a:pt x="46104" y="51058"/>
                </a:lnTo>
                <a:cubicBezTo>
                  <a:pt x="45986" y="50882"/>
                  <a:pt x="45851" y="50723"/>
                  <a:pt x="45713" y="50572"/>
                </a:cubicBezTo>
                <a:lnTo>
                  <a:pt x="45732" y="50572"/>
                </a:lnTo>
                <a:cubicBezTo>
                  <a:pt x="45790" y="49988"/>
                  <a:pt x="46280" y="49547"/>
                  <a:pt x="46868" y="49543"/>
                </a:cubicBezTo>
                <a:close/>
                <a:moveTo>
                  <a:pt x="15219" y="49543"/>
                </a:moveTo>
                <a:cubicBezTo>
                  <a:pt x="15758" y="49543"/>
                  <a:pt x="16232" y="49923"/>
                  <a:pt x="16346" y="50450"/>
                </a:cubicBezTo>
                <a:cubicBezTo>
                  <a:pt x="16159" y="50629"/>
                  <a:pt x="15987" y="50829"/>
                  <a:pt x="15835" y="51050"/>
                </a:cubicBezTo>
                <a:cubicBezTo>
                  <a:pt x="15625" y="51013"/>
                  <a:pt x="15412" y="50993"/>
                  <a:pt x="15198" y="50993"/>
                </a:cubicBezTo>
                <a:cubicBezTo>
                  <a:pt x="15179" y="50993"/>
                  <a:pt x="15160" y="50993"/>
                  <a:pt x="15141" y="50993"/>
                </a:cubicBezTo>
                <a:cubicBezTo>
                  <a:pt x="14905" y="50993"/>
                  <a:pt x="14674" y="51017"/>
                  <a:pt x="14447" y="51058"/>
                </a:cubicBezTo>
                <a:lnTo>
                  <a:pt x="14447" y="51058"/>
                </a:lnTo>
                <a:cubicBezTo>
                  <a:pt x="14329" y="50882"/>
                  <a:pt x="14193" y="50723"/>
                  <a:pt x="14055" y="50572"/>
                </a:cubicBezTo>
                <a:lnTo>
                  <a:pt x="14076" y="50572"/>
                </a:lnTo>
                <a:cubicBezTo>
                  <a:pt x="14133" y="49988"/>
                  <a:pt x="14623" y="49547"/>
                  <a:pt x="15211" y="49543"/>
                </a:cubicBezTo>
                <a:close/>
                <a:moveTo>
                  <a:pt x="94365" y="49543"/>
                </a:moveTo>
                <a:cubicBezTo>
                  <a:pt x="94904" y="49543"/>
                  <a:pt x="95373" y="49921"/>
                  <a:pt x="95487" y="50450"/>
                </a:cubicBezTo>
                <a:cubicBezTo>
                  <a:pt x="95299" y="50629"/>
                  <a:pt x="95128" y="50829"/>
                  <a:pt x="94981" y="51050"/>
                </a:cubicBezTo>
                <a:cubicBezTo>
                  <a:pt x="94760" y="51014"/>
                  <a:pt x="94536" y="50993"/>
                  <a:pt x="94307" y="50993"/>
                </a:cubicBezTo>
                <a:lnTo>
                  <a:pt x="94283" y="50993"/>
                </a:lnTo>
                <a:cubicBezTo>
                  <a:pt x="94047" y="50993"/>
                  <a:pt x="93815" y="51017"/>
                  <a:pt x="93587" y="51058"/>
                </a:cubicBezTo>
                <a:lnTo>
                  <a:pt x="93587" y="51058"/>
                </a:lnTo>
                <a:cubicBezTo>
                  <a:pt x="93469" y="50882"/>
                  <a:pt x="93339" y="50723"/>
                  <a:pt x="93196" y="50572"/>
                </a:cubicBezTo>
                <a:lnTo>
                  <a:pt x="93216" y="50572"/>
                </a:lnTo>
                <a:cubicBezTo>
                  <a:pt x="93278" y="49988"/>
                  <a:pt x="93768" y="49547"/>
                  <a:pt x="94356" y="49543"/>
                </a:cubicBezTo>
                <a:cubicBezTo>
                  <a:pt x="94359" y="49543"/>
                  <a:pt x="94362" y="49543"/>
                  <a:pt x="94365" y="49543"/>
                </a:cubicBezTo>
                <a:close/>
                <a:moveTo>
                  <a:pt x="62707" y="49543"/>
                </a:moveTo>
                <a:cubicBezTo>
                  <a:pt x="63246" y="49543"/>
                  <a:pt x="63715" y="49923"/>
                  <a:pt x="63830" y="50450"/>
                </a:cubicBezTo>
                <a:cubicBezTo>
                  <a:pt x="63642" y="50629"/>
                  <a:pt x="63470" y="50829"/>
                  <a:pt x="63323" y="51050"/>
                </a:cubicBezTo>
                <a:cubicBezTo>
                  <a:pt x="63103" y="51014"/>
                  <a:pt x="62878" y="50993"/>
                  <a:pt x="62650" y="50993"/>
                </a:cubicBezTo>
                <a:lnTo>
                  <a:pt x="62625" y="50993"/>
                </a:lnTo>
                <a:cubicBezTo>
                  <a:pt x="62389" y="50993"/>
                  <a:pt x="62158" y="51017"/>
                  <a:pt x="61930" y="51058"/>
                </a:cubicBezTo>
                <a:lnTo>
                  <a:pt x="61930" y="51058"/>
                </a:lnTo>
                <a:cubicBezTo>
                  <a:pt x="61813" y="50882"/>
                  <a:pt x="61681" y="50723"/>
                  <a:pt x="61538" y="50572"/>
                </a:cubicBezTo>
                <a:lnTo>
                  <a:pt x="61559" y="50572"/>
                </a:lnTo>
                <a:cubicBezTo>
                  <a:pt x="61621" y="49988"/>
                  <a:pt x="62111" y="49547"/>
                  <a:pt x="62699" y="49543"/>
                </a:cubicBezTo>
                <a:close/>
                <a:moveTo>
                  <a:pt x="78534" y="49543"/>
                </a:moveTo>
                <a:cubicBezTo>
                  <a:pt x="79074" y="49543"/>
                  <a:pt x="79547" y="49921"/>
                  <a:pt x="79661" y="50450"/>
                </a:cubicBezTo>
                <a:cubicBezTo>
                  <a:pt x="79473" y="50629"/>
                  <a:pt x="79301" y="50829"/>
                  <a:pt x="79150" y="51050"/>
                </a:cubicBezTo>
                <a:cubicBezTo>
                  <a:pt x="78930" y="51014"/>
                  <a:pt x="78709" y="50993"/>
                  <a:pt x="78481" y="50993"/>
                </a:cubicBezTo>
                <a:lnTo>
                  <a:pt x="78456" y="50993"/>
                </a:lnTo>
                <a:cubicBezTo>
                  <a:pt x="78220" y="50993"/>
                  <a:pt x="77989" y="51017"/>
                  <a:pt x="77761" y="51058"/>
                </a:cubicBezTo>
                <a:lnTo>
                  <a:pt x="77761" y="51058"/>
                </a:lnTo>
                <a:cubicBezTo>
                  <a:pt x="77643" y="50882"/>
                  <a:pt x="77508" y="50723"/>
                  <a:pt x="77369" y="50572"/>
                </a:cubicBezTo>
                <a:lnTo>
                  <a:pt x="77390" y="50572"/>
                </a:lnTo>
                <a:cubicBezTo>
                  <a:pt x="77451" y="49988"/>
                  <a:pt x="77938" y="49547"/>
                  <a:pt x="78526" y="49543"/>
                </a:cubicBezTo>
                <a:cubicBezTo>
                  <a:pt x="78528" y="49543"/>
                  <a:pt x="78531" y="49543"/>
                  <a:pt x="78534" y="49543"/>
                </a:cubicBezTo>
                <a:close/>
                <a:moveTo>
                  <a:pt x="7251" y="49543"/>
                </a:moveTo>
                <a:cubicBezTo>
                  <a:pt x="7806" y="49543"/>
                  <a:pt x="8293" y="49951"/>
                  <a:pt x="8386" y="50499"/>
                </a:cubicBezTo>
                <a:cubicBezTo>
                  <a:pt x="8219" y="50667"/>
                  <a:pt x="8067" y="50846"/>
                  <a:pt x="7933" y="51042"/>
                </a:cubicBezTo>
                <a:cubicBezTo>
                  <a:pt x="7738" y="51012"/>
                  <a:pt x="7536" y="50992"/>
                  <a:pt x="7333" y="50992"/>
                </a:cubicBezTo>
                <a:cubicBezTo>
                  <a:pt x="7315" y="50992"/>
                  <a:pt x="7297" y="50993"/>
                  <a:pt x="7279" y="50993"/>
                </a:cubicBezTo>
                <a:cubicBezTo>
                  <a:pt x="7013" y="50993"/>
                  <a:pt x="6753" y="51021"/>
                  <a:pt x="6499" y="51074"/>
                </a:cubicBezTo>
                <a:lnTo>
                  <a:pt x="6528" y="51059"/>
                </a:lnTo>
                <a:cubicBezTo>
                  <a:pt x="6401" y="50874"/>
                  <a:pt x="6263" y="50703"/>
                  <a:pt x="6107" y="50548"/>
                </a:cubicBezTo>
                <a:cubicBezTo>
                  <a:pt x="6180" y="49975"/>
                  <a:pt x="6663" y="49547"/>
                  <a:pt x="7243" y="49543"/>
                </a:cubicBezTo>
                <a:close/>
                <a:moveTo>
                  <a:pt x="23077" y="49543"/>
                </a:moveTo>
                <a:cubicBezTo>
                  <a:pt x="23637" y="49543"/>
                  <a:pt x="24118" y="49951"/>
                  <a:pt x="24212" y="50499"/>
                </a:cubicBezTo>
                <a:cubicBezTo>
                  <a:pt x="24050" y="50667"/>
                  <a:pt x="23898" y="50846"/>
                  <a:pt x="23760" y="51042"/>
                </a:cubicBezTo>
                <a:cubicBezTo>
                  <a:pt x="23564" y="51012"/>
                  <a:pt x="23366" y="50992"/>
                  <a:pt x="23164" y="50992"/>
                </a:cubicBezTo>
                <a:cubicBezTo>
                  <a:pt x="23146" y="50992"/>
                  <a:pt x="23128" y="50993"/>
                  <a:pt x="23110" y="50993"/>
                </a:cubicBezTo>
                <a:cubicBezTo>
                  <a:pt x="22844" y="50993"/>
                  <a:pt x="22583" y="51021"/>
                  <a:pt x="22329" y="51074"/>
                </a:cubicBezTo>
                <a:lnTo>
                  <a:pt x="22354" y="51059"/>
                </a:lnTo>
                <a:cubicBezTo>
                  <a:pt x="22227" y="50874"/>
                  <a:pt x="22089" y="50703"/>
                  <a:pt x="21937" y="50548"/>
                </a:cubicBezTo>
                <a:cubicBezTo>
                  <a:pt x="22011" y="49975"/>
                  <a:pt x="22493" y="49547"/>
                  <a:pt x="23073" y="49543"/>
                </a:cubicBezTo>
                <a:close/>
                <a:moveTo>
                  <a:pt x="38908" y="49543"/>
                </a:moveTo>
                <a:cubicBezTo>
                  <a:pt x="39464" y="49543"/>
                  <a:pt x="39949" y="49951"/>
                  <a:pt x="40043" y="50499"/>
                </a:cubicBezTo>
                <a:cubicBezTo>
                  <a:pt x="39875" y="50667"/>
                  <a:pt x="39724" y="50846"/>
                  <a:pt x="39590" y="51042"/>
                </a:cubicBezTo>
                <a:cubicBezTo>
                  <a:pt x="39385" y="51010"/>
                  <a:pt x="39174" y="50993"/>
                  <a:pt x="38961" y="50993"/>
                </a:cubicBezTo>
                <a:lnTo>
                  <a:pt x="38936" y="50993"/>
                </a:lnTo>
                <a:cubicBezTo>
                  <a:pt x="38671" y="50993"/>
                  <a:pt x="38410" y="51021"/>
                  <a:pt x="38156" y="51074"/>
                </a:cubicBezTo>
                <a:lnTo>
                  <a:pt x="38185" y="51059"/>
                </a:lnTo>
                <a:cubicBezTo>
                  <a:pt x="38058" y="50874"/>
                  <a:pt x="37920" y="50703"/>
                  <a:pt x="37764" y="50548"/>
                </a:cubicBezTo>
                <a:cubicBezTo>
                  <a:pt x="37838" y="49975"/>
                  <a:pt x="38320" y="49547"/>
                  <a:pt x="38900" y="49543"/>
                </a:cubicBezTo>
                <a:close/>
                <a:moveTo>
                  <a:pt x="54735" y="49543"/>
                </a:moveTo>
                <a:cubicBezTo>
                  <a:pt x="55294" y="49543"/>
                  <a:pt x="55776" y="49951"/>
                  <a:pt x="55870" y="50499"/>
                </a:cubicBezTo>
                <a:cubicBezTo>
                  <a:pt x="55706" y="50662"/>
                  <a:pt x="55555" y="50846"/>
                  <a:pt x="55417" y="51042"/>
                </a:cubicBezTo>
                <a:cubicBezTo>
                  <a:pt x="55212" y="51010"/>
                  <a:pt x="55004" y="50993"/>
                  <a:pt x="54792" y="50993"/>
                </a:cubicBezTo>
                <a:lnTo>
                  <a:pt x="54767" y="50993"/>
                </a:lnTo>
                <a:cubicBezTo>
                  <a:pt x="54501" y="50993"/>
                  <a:pt x="54241" y="51021"/>
                  <a:pt x="53987" y="51074"/>
                </a:cubicBezTo>
                <a:lnTo>
                  <a:pt x="54011" y="51059"/>
                </a:lnTo>
                <a:cubicBezTo>
                  <a:pt x="53885" y="50874"/>
                  <a:pt x="53746" y="50703"/>
                  <a:pt x="53595" y="50544"/>
                </a:cubicBezTo>
                <a:cubicBezTo>
                  <a:pt x="53668" y="49975"/>
                  <a:pt x="54150" y="49547"/>
                  <a:pt x="54731" y="49543"/>
                </a:cubicBezTo>
                <a:close/>
                <a:moveTo>
                  <a:pt x="70565" y="49543"/>
                </a:moveTo>
                <a:cubicBezTo>
                  <a:pt x="71120" y="49543"/>
                  <a:pt x="71606" y="49951"/>
                  <a:pt x="71700" y="50499"/>
                </a:cubicBezTo>
                <a:cubicBezTo>
                  <a:pt x="71533" y="50662"/>
                  <a:pt x="71382" y="50846"/>
                  <a:pt x="71247" y="51042"/>
                </a:cubicBezTo>
                <a:cubicBezTo>
                  <a:pt x="71043" y="51010"/>
                  <a:pt x="70831" y="50993"/>
                  <a:pt x="70618" y="50993"/>
                </a:cubicBezTo>
                <a:lnTo>
                  <a:pt x="70594" y="50993"/>
                </a:lnTo>
                <a:cubicBezTo>
                  <a:pt x="70328" y="50993"/>
                  <a:pt x="70066" y="51021"/>
                  <a:pt x="69813" y="51074"/>
                </a:cubicBezTo>
                <a:lnTo>
                  <a:pt x="69842" y="51059"/>
                </a:lnTo>
                <a:cubicBezTo>
                  <a:pt x="69715" y="50874"/>
                  <a:pt x="69576" y="50703"/>
                  <a:pt x="69425" y="50544"/>
                </a:cubicBezTo>
                <a:cubicBezTo>
                  <a:pt x="69495" y="49975"/>
                  <a:pt x="69977" y="49547"/>
                  <a:pt x="70556" y="49543"/>
                </a:cubicBezTo>
                <a:close/>
                <a:moveTo>
                  <a:pt x="86392" y="49543"/>
                </a:moveTo>
                <a:cubicBezTo>
                  <a:pt x="86951" y="49543"/>
                  <a:pt x="87433" y="49951"/>
                  <a:pt x="87527" y="50499"/>
                </a:cubicBezTo>
                <a:cubicBezTo>
                  <a:pt x="87363" y="50662"/>
                  <a:pt x="87212" y="50846"/>
                  <a:pt x="87073" y="51042"/>
                </a:cubicBezTo>
                <a:cubicBezTo>
                  <a:pt x="86869" y="51010"/>
                  <a:pt x="86662" y="50993"/>
                  <a:pt x="86449" y="50993"/>
                </a:cubicBezTo>
                <a:lnTo>
                  <a:pt x="86424" y="50993"/>
                </a:lnTo>
                <a:cubicBezTo>
                  <a:pt x="86159" y="50993"/>
                  <a:pt x="85897" y="51021"/>
                  <a:pt x="85644" y="51074"/>
                </a:cubicBezTo>
                <a:lnTo>
                  <a:pt x="85669" y="51059"/>
                </a:lnTo>
                <a:cubicBezTo>
                  <a:pt x="85542" y="50874"/>
                  <a:pt x="85403" y="50703"/>
                  <a:pt x="85252" y="50544"/>
                </a:cubicBezTo>
                <a:cubicBezTo>
                  <a:pt x="85325" y="49975"/>
                  <a:pt x="85808" y="49547"/>
                  <a:pt x="86387" y="49543"/>
                </a:cubicBezTo>
                <a:close/>
                <a:moveTo>
                  <a:pt x="11184" y="49404"/>
                </a:moveTo>
                <a:cubicBezTo>
                  <a:pt x="12459" y="49404"/>
                  <a:pt x="13643" y="50029"/>
                  <a:pt x="14370" y="51074"/>
                </a:cubicBezTo>
                <a:cubicBezTo>
                  <a:pt x="14149" y="51119"/>
                  <a:pt x="13929" y="51185"/>
                  <a:pt x="13720" y="51266"/>
                </a:cubicBezTo>
                <a:cubicBezTo>
                  <a:pt x="13100" y="50490"/>
                  <a:pt x="12180" y="50045"/>
                  <a:pt x="11184" y="50045"/>
                </a:cubicBezTo>
                <a:lnTo>
                  <a:pt x="11164" y="50045"/>
                </a:lnTo>
                <a:cubicBezTo>
                  <a:pt x="10195" y="50049"/>
                  <a:pt x="9289" y="50486"/>
                  <a:pt x="8672" y="51238"/>
                </a:cubicBezTo>
                <a:cubicBezTo>
                  <a:pt x="8459" y="51157"/>
                  <a:pt x="8235" y="51095"/>
                  <a:pt x="8010" y="51054"/>
                </a:cubicBezTo>
                <a:cubicBezTo>
                  <a:pt x="8542" y="50294"/>
                  <a:pt x="9326" y="49764"/>
                  <a:pt x="10204" y="49530"/>
                </a:cubicBezTo>
                <a:cubicBezTo>
                  <a:pt x="10204" y="49534"/>
                  <a:pt x="10204" y="49539"/>
                  <a:pt x="10208" y="49539"/>
                </a:cubicBezTo>
                <a:lnTo>
                  <a:pt x="10273" y="49515"/>
                </a:lnTo>
                <a:cubicBezTo>
                  <a:pt x="10481" y="49466"/>
                  <a:pt x="10698" y="49429"/>
                  <a:pt x="10915" y="49417"/>
                </a:cubicBezTo>
                <a:cubicBezTo>
                  <a:pt x="10919" y="49417"/>
                  <a:pt x="10919" y="49421"/>
                  <a:pt x="10919" y="49425"/>
                </a:cubicBezTo>
                <a:lnTo>
                  <a:pt x="10947" y="49412"/>
                </a:lnTo>
                <a:cubicBezTo>
                  <a:pt x="11017" y="49408"/>
                  <a:pt x="11090" y="49408"/>
                  <a:pt x="11160" y="49404"/>
                </a:cubicBezTo>
                <a:close/>
                <a:moveTo>
                  <a:pt x="27015" y="49404"/>
                </a:moveTo>
                <a:cubicBezTo>
                  <a:pt x="28284" y="49404"/>
                  <a:pt x="29473" y="50029"/>
                  <a:pt x="30201" y="51074"/>
                </a:cubicBezTo>
                <a:cubicBezTo>
                  <a:pt x="29975" y="51119"/>
                  <a:pt x="29760" y="51185"/>
                  <a:pt x="29551" y="51266"/>
                </a:cubicBezTo>
                <a:cubicBezTo>
                  <a:pt x="28932" y="50489"/>
                  <a:pt x="28011" y="50045"/>
                  <a:pt x="27017" y="50045"/>
                </a:cubicBezTo>
                <a:cubicBezTo>
                  <a:pt x="27008" y="50045"/>
                  <a:pt x="26999" y="50045"/>
                  <a:pt x="26990" y="50045"/>
                </a:cubicBezTo>
                <a:cubicBezTo>
                  <a:pt x="26022" y="50049"/>
                  <a:pt x="25115" y="50486"/>
                  <a:pt x="24503" y="51234"/>
                </a:cubicBezTo>
                <a:cubicBezTo>
                  <a:pt x="24286" y="51157"/>
                  <a:pt x="24065" y="51095"/>
                  <a:pt x="23837" y="51054"/>
                </a:cubicBezTo>
                <a:cubicBezTo>
                  <a:pt x="24372" y="50294"/>
                  <a:pt x="25152" y="49764"/>
                  <a:pt x="26030" y="49530"/>
                </a:cubicBezTo>
                <a:cubicBezTo>
                  <a:pt x="26035" y="49534"/>
                  <a:pt x="26035" y="49539"/>
                  <a:pt x="26035" y="49539"/>
                </a:cubicBezTo>
                <a:lnTo>
                  <a:pt x="26099" y="49515"/>
                </a:lnTo>
                <a:cubicBezTo>
                  <a:pt x="26312" y="49466"/>
                  <a:pt x="26525" y="49429"/>
                  <a:pt x="26745" y="49417"/>
                </a:cubicBezTo>
                <a:cubicBezTo>
                  <a:pt x="26745" y="49417"/>
                  <a:pt x="26745" y="49421"/>
                  <a:pt x="26749" y="49425"/>
                </a:cubicBezTo>
                <a:lnTo>
                  <a:pt x="26774" y="49412"/>
                </a:lnTo>
                <a:cubicBezTo>
                  <a:pt x="26847" y="49408"/>
                  <a:pt x="26917" y="49408"/>
                  <a:pt x="26990" y="49404"/>
                </a:cubicBezTo>
                <a:close/>
                <a:moveTo>
                  <a:pt x="42841" y="49404"/>
                </a:moveTo>
                <a:cubicBezTo>
                  <a:pt x="44115" y="49404"/>
                  <a:pt x="45300" y="50029"/>
                  <a:pt x="46026" y="51074"/>
                </a:cubicBezTo>
                <a:cubicBezTo>
                  <a:pt x="45806" y="51119"/>
                  <a:pt x="45585" y="51185"/>
                  <a:pt x="45377" y="51266"/>
                </a:cubicBezTo>
                <a:cubicBezTo>
                  <a:pt x="44757" y="50489"/>
                  <a:pt x="43837" y="50045"/>
                  <a:pt x="42847" y="50045"/>
                </a:cubicBezTo>
                <a:cubicBezTo>
                  <a:pt x="42838" y="50045"/>
                  <a:pt x="42830" y="50045"/>
                  <a:pt x="42821" y="50045"/>
                </a:cubicBezTo>
                <a:cubicBezTo>
                  <a:pt x="41853" y="50049"/>
                  <a:pt x="40946" y="50486"/>
                  <a:pt x="40329" y="51238"/>
                </a:cubicBezTo>
                <a:cubicBezTo>
                  <a:pt x="40117" y="51157"/>
                  <a:pt x="39892" y="51095"/>
                  <a:pt x="39668" y="51054"/>
                </a:cubicBezTo>
                <a:cubicBezTo>
                  <a:pt x="40199" y="50294"/>
                  <a:pt x="40983" y="49764"/>
                  <a:pt x="41860" y="49530"/>
                </a:cubicBezTo>
                <a:cubicBezTo>
                  <a:pt x="41860" y="49534"/>
                  <a:pt x="41860" y="49539"/>
                  <a:pt x="41865" y="49539"/>
                </a:cubicBezTo>
                <a:lnTo>
                  <a:pt x="41930" y="49515"/>
                </a:lnTo>
                <a:cubicBezTo>
                  <a:pt x="42139" y="49466"/>
                  <a:pt x="42355" y="49429"/>
                  <a:pt x="42571" y="49417"/>
                </a:cubicBezTo>
                <a:cubicBezTo>
                  <a:pt x="42576" y="49417"/>
                  <a:pt x="42576" y="49421"/>
                  <a:pt x="42576" y="49425"/>
                </a:cubicBezTo>
                <a:lnTo>
                  <a:pt x="42604" y="49412"/>
                </a:lnTo>
                <a:cubicBezTo>
                  <a:pt x="42674" y="49408"/>
                  <a:pt x="42747" y="49408"/>
                  <a:pt x="42816" y="49404"/>
                </a:cubicBezTo>
                <a:close/>
                <a:moveTo>
                  <a:pt x="58671" y="49404"/>
                </a:moveTo>
                <a:cubicBezTo>
                  <a:pt x="59941" y="49404"/>
                  <a:pt x="61131" y="50027"/>
                  <a:pt x="61857" y="51074"/>
                </a:cubicBezTo>
                <a:cubicBezTo>
                  <a:pt x="61632" y="51119"/>
                  <a:pt x="61416" y="51185"/>
                  <a:pt x="61208" y="51266"/>
                </a:cubicBezTo>
                <a:cubicBezTo>
                  <a:pt x="60588" y="50490"/>
                  <a:pt x="59664" y="50045"/>
                  <a:pt x="58671" y="50045"/>
                </a:cubicBezTo>
                <a:lnTo>
                  <a:pt x="58652" y="50045"/>
                </a:lnTo>
                <a:cubicBezTo>
                  <a:pt x="57679" y="50049"/>
                  <a:pt x="56773" y="50486"/>
                  <a:pt x="56160" y="51238"/>
                </a:cubicBezTo>
                <a:cubicBezTo>
                  <a:pt x="55943" y="51157"/>
                  <a:pt x="55723" y="51095"/>
                  <a:pt x="55494" y="51054"/>
                </a:cubicBezTo>
                <a:cubicBezTo>
                  <a:pt x="56030" y="50294"/>
                  <a:pt x="56809" y="49764"/>
                  <a:pt x="57687" y="49530"/>
                </a:cubicBezTo>
                <a:cubicBezTo>
                  <a:pt x="57691" y="49534"/>
                  <a:pt x="57691" y="49539"/>
                  <a:pt x="57691" y="49539"/>
                </a:cubicBezTo>
                <a:lnTo>
                  <a:pt x="57757" y="49515"/>
                </a:lnTo>
                <a:cubicBezTo>
                  <a:pt x="57969" y="49466"/>
                  <a:pt x="58181" y="49429"/>
                  <a:pt x="58402" y="49417"/>
                </a:cubicBezTo>
                <a:cubicBezTo>
                  <a:pt x="58402" y="49417"/>
                  <a:pt x="58402" y="49421"/>
                  <a:pt x="58407" y="49425"/>
                </a:cubicBezTo>
                <a:lnTo>
                  <a:pt x="58431" y="49412"/>
                </a:lnTo>
                <a:cubicBezTo>
                  <a:pt x="58505" y="49408"/>
                  <a:pt x="58573" y="49408"/>
                  <a:pt x="58647" y="49404"/>
                </a:cubicBezTo>
                <a:cubicBezTo>
                  <a:pt x="58655" y="49404"/>
                  <a:pt x="58663" y="49404"/>
                  <a:pt x="58671" y="49404"/>
                </a:cubicBezTo>
                <a:close/>
                <a:moveTo>
                  <a:pt x="74498" y="49404"/>
                </a:moveTo>
                <a:cubicBezTo>
                  <a:pt x="75772" y="49404"/>
                  <a:pt x="76957" y="50029"/>
                  <a:pt x="77684" y="51074"/>
                </a:cubicBezTo>
                <a:cubicBezTo>
                  <a:pt x="77463" y="51119"/>
                  <a:pt x="77243" y="51185"/>
                  <a:pt x="77035" y="51266"/>
                </a:cubicBezTo>
                <a:cubicBezTo>
                  <a:pt x="76413" y="50490"/>
                  <a:pt x="75495" y="50045"/>
                  <a:pt x="74498" y="50045"/>
                </a:cubicBezTo>
                <a:lnTo>
                  <a:pt x="74477" y="50045"/>
                </a:lnTo>
                <a:cubicBezTo>
                  <a:pt x="73510" y="50049"/>
                  <a:pt x="72603" y="50486"/>
                  <a:pt x="71987" y="51238"/>
                </a:cubicBezTo>
                <a:cubicBezTo>
                  <a:pt x="71774" y="51157"/>
                  <a:pt x="71549" y="51095"/>
                  <a:pt x="71325" y="51054"/>
                </a:cubicBezTo>
                <a:cubicBezTo>
                  <a:pt x="71855" y="50294"/>
                  <a:pt x="72639" y="49764"/>
                  <a:pt x="73518" y="49530"/>
                </a:cubicBezTo>
                <a:cubicBezTo>
                  <a:pt x="73518" y="49534"/>
                  <a:pt x="73518" y="49539"/>
                  <a:pt x="73522" y="49539"/>
                </a:cubicBezTo>
                <a:lnTo>
                  <a:pt x="73587" y="49515"/>
                </a:lnTo>
                <a:cubicBezTo>
                  <a:pt x="73796" y="49466"/>
                  <a:pt x="74012" y="49429"/>
                  <a:pt x="74228" y="49417"/>
                </a:cubicBezTo>
                <a:cubicBezTo>
                  <a:pt x="74232" y="49417"/>
                  <a:pt x="74232" y="49421"/>
                  <a:pt x="74232" y="49425"/>
                </a:cubicBezTo>
                <a:lnTo>
                  <a:pt x="74262" y="49412"/>
                </a:lnTo>
                <a:cubicBezTo>
                  <a:pt x="74330" y="49408"/>
                  <a:pt x="74404" y="49408"/>
                  <a:pt x="74473" y="49404"/>
                </a:cubicBezTo>
                <a:close/>
                <a:moveTo>
                  <a:pt x="90329" y="49404"/>
                </a:moveTo>
                <a:cubicBezTo>
                  <a:pt x="91599" y="49404"/>
                  <a:pt x="92788" y="50029"/>
                  <a:pt x="93514" y="51074"/>
                </a:cubicBezTo>
                <a:cubicBezTo>
                  <a:pt x="93290" y="51119"/>
                  <a:pt x="93073" y="51185"/>
                  <a:pt x="92865" y="51266"/>
                </a:cubicBezTo>
                <a:cubicBezTo>
                  <a:pt x="92245" y="50489"/>
                  <a:pt x="91325" y="50045"/>
                  <a:pt x="90334" y="50045"/>
                </a:cubicBezTo>
                <a:cubicBezTo>
                  <a:pt x="90325" y="50045"/>
                  <a:pt x="90317" y="50045"/>
                  <a:pt x="90308" y="50045"/>
                </a:cubicBezTo>
                <a:cubicBezTo>
                  <a:pt x="89337" y="50049"/>
                  <a:pt x="88430" y="50486"/>
                  <a:pt x="87817" y="51238"/>
                </a:cubicBezTo>
                <a:cubicBezTo>
                  <a:pt x="87601" y="51157"/>
                  <a:pt x="87380" y="51095"/>
                  <a:pt x="87152" y="51054"/>
                </a:cubicBezTo>
                <a:cubicBezTo>
                  <a:pt x="87686" y="50294"/>
                  <a:pt x="88466" y="49764"/>
                  <a:pt x="89344" y="49530"/>
                </a:cubicBezTo>
                <a:cubicBezTo>
                  <a:pt x="89348" y="49534"/>
                  <a:pt x="89348" y="49539"/>
                  <a:pt x="89348" y="49539"/>
                </a:cubicBezTo>
                <a:lnTo>
                  <a:pt x="89414" y="49515"/>
                </a:lnTo>
                <a:cubicBezTo>
                  <a:pt x="89627" y="49466"/>
                  <a:pt x="89838" y="49429"/>
                  <a:pt x="90059" y="49417"/>
                </a:cubicBezTo>
                <a:cubicBezTo>
                  <a:pt x="90059" y="49417"/>
                  <a:pt x="90059" y="49421"/>
                  <a:pt x="90063" y="49425"/>
                </a:cubicBezTo>
                <a:lnTo>
                  <a:pt x="90087" y="49412"/>
                </a:lnTo>
                <a:cubicBezTo>
                  <a:pt x="90161" y="49408"/>
                  <a:pt x="90231" y="49408"/>
                  <a:pt x="90304" y="49404"/>
                </a:cubicBezTo>
                <a:close/>
                <a:moveTo>
                  <a:pt x="19091" y="49404"/>
                </a:moveTo>
                <a:cubicBezTo>
                  <a:pt x="20369" y="49404"/>
                  <a:pt x="21562" y="50033"/>
                  <a:pt x="22289" y="51083"/>
                </a:cubicBezTo>
                <a:cubicBezTo>
                  <a:pt x="22069" y="51132"/>
                  <a:pt x="21852" y="51201"/>
                  <a:pt x="21643" y="51287"/>
                </a:cubicBezTo>
                <a:cubicBezTo>
                  <a:pt x="21024" y="50497"/>
                  <a:pt x="20100" y="50045"/>
                  <a:pt x="19096" y="50045"/>
                </a:cubicBezTo>
                <a:cubicBezTo>
                  <a:pt x="19087" y="50045"/>
                  <a:pt x="19079" y="50045"/>
                  <a:pt x="19070" y="50045"/>
                </a:cubicBezTo>
                <a:cubicBezTo>
                  <a:pt x="18278" y="50049"/>
                  <a:pt x="17531" y="50339"/>
                  <a:pt x="16947" y="50858"/>
                </a:cubicBezTo>
                <a:cubicBezTo>
                  <a:pt x="16812" y="50976"/>
                  <a:pt x="16685" y="51108"/>
                  <a:pt x="16571" y="51250"/>
                </a:cubicBezTo>
                <a:lnTo>
                  <a:pt x="16576" y="51255"/>
                </a:lnTo>
                <a:cubicBezTo>
                  <a:pt x="16363" y="51172"/>
                  <a:pt x="16138" y="51108"/>
                  <a:pt x="15914" y="51063"/>
                </a:cubicBezTo>
                <a:cubicBezTo>
                  <a:pt x="16457" y="50282"/>
                  <a:pt x="17262" y="49739"/>
                  <a:pt x="18168" y="49519"/>
                </a:cubicBezTo>
                <a:lnTo>
                  <a:pt x="18176" y="49515"/>
                </a:lnTo>
                <a:cubicBezTo>
                  <a:pt x="18466" y="49445"/>
                  <a:pt x="18764" y="49408"/>
                  <a:pt x="19066" y="49404"/>
                </a:cubicBezTo>
                <a:close/>
                <a:moveTo>
                  <a:pt x="34921" y="49404"/>
                </a:moveTo>
                <a:cubicBezTo>
                  <a:pt x="36200" y="49404"/>
                  <a:pt x="37389" y="50033"/>
                  <a:pt x="38116" y="51083"/>
                </a:cubicBezTo>
                <a:cubicBezTo>
                  <a:pt x="37895" y="51132"/>
                  <a:pt x="37679" y="51201"/>
                  <a:pt x="37470" y="51287"/>
                </a:cubicBezTo>
                <a:cubicBezTo>
                  <a:pt x="36853" y="50495"/>
                  <a:pt x="35922" y="50045"/>
                  <a:pt x="34921" y="50045"/>
                </a:cubicBezTo>
                <a:lnTo>
                  <a:pt x="34901" y="50045"/>
                </a:lnTo>
                <a:cubicBezTo>
                  <a:pt x="33926" y="50049"/>
                  <a:pt x="33015" y="50490"/>
                  <a:pt x="32398" y="51249"/>
                </a:cubicBezTo>
                <a:lnTo>
                  <a:pt x="32398" y="51249"/>
                </a:lnTo>
                <a:cubicBezTo>
                  <a:pt x="32187" y="51168"/>
                  <a:pt x="31968" y="51107"/>
                  <a:pt x="31740" y="51063"/>
                </a:cubicBezTo>
                <a:cubicBezTo>
                  <a:pt x="32288" y="50282"/>
                  <a:pt x="33092" y="49739"/>
                  <a:pt x="33994" y="49519"/>
                </a:cubicBezTo>
                <a:lnTo>
                  <a:pt x="34007" y="49515"/>
                </a:lnTo>
                <a:cubicBezTo>
                  <a:pt x="34297" y="49445"/>
                  <a:pt x="34595" y="49408"/>
                  <a:pt x="34897" y="49404"/>
                </a:cubicBezTo>
                <a:close/>
                <a:moveTo>
                  <a:pt x="50747" y="49404"/>
                </a:moveTo>
                <a:cubicBezTo>
                  <a:pt x="52025" y="49404"/>
                  <a:pt x="53220" y="50031"/>
                  <a:pt x="53947" y="51083"/>
                </a:cubicBezTo>
                <a:cubicBezTo>
                  <a:pt x="53726" y="51132"/>
                  <a:pt x="53509" y="51201"/>
                  <a:pt x="53301" y="51287"/>
                </a:cubicBezTo>
                <a:cubicBezTo>
                  <a:pt x="52680" y="50495"/>
                  <a:pt x="51753" y="50045"/>
                  <a:pt x="50752" y="50045"/>
                </a:cubicBezTo>
                <a:lnTo>
                  <a:pt x="50727" y="50045"/>
                </a:lnTo>
                <a:cubicBezTo>
                  <a:pt x="49757" y="50049"/>
                  <a:pt x="48841" y="50490"/>
                  <a:pt x="48229" y="51249"/>
                </a:cubicBezTo>
                <a:lnTo>
                  <a:pt x="48229" y="51249"/>
                </a:lnTo>
                <a:cubicBezTo>
                  <a:pt x="48014" y="51168"/>
                  <a:pt x="47795" y="51107"/>
                  <a:pt x="47570" y="51063"/>
                </a:cubicBezTo>
                <a:cubicBezTo>
                  <a:pt x="48114" y="50282"/>
                  <a:pt x="48918" y="49739"/>
                  <a:pt x="49825" y="49519"/>
                </a:cubicBezTo>
                <a:lnTo>
                  <a:pt x="49834" y="49515"/>
                </a:lnTo>
                <a:cubicBezTo>
                  <a:pt x="50124" y="49445"/>
                  <a:pt x="50422" y="49408"/>
                  <a:pt x="50724" y="49404"/>
                </a:cubicBezTo>
                <a:cubicBezTo>
                  <a:pt x="50732" y="49404"/>
                  <a:pt x="50739" y="49404"/>
                  <a:pt x="50747" y="49404"/>
                </a:cubicBezTo>
                <a:close/>
                <a:moveTo>
                  <a:pt x="66579" y="49404"/>
                </a:moveTo>
                <a:cubicBezTo>
                  <a:pt x="67857" y="49404"/>
                  <a:pt x="69046" y="50033"/>
                  <a:pt x="69772" y="51083"/>
                </a:cubicBezTo>
                <a:cubicBezTo>
                  <a:pt x="69552" y="51132"/>
                  <a:pt x="69336" y="51201"/>
                  <a:pt x="69127" y="51287"/>
                </a:cubicBezTo>
                <a:cubicBezTo>
                  <a:pt x="68511" y="50495"/>
                  <a:pt x="67580" y="50045"/>
                  <a:pt x="66579" y="50045"/>
                </a:cubicBezTo>
                <a:lnTo>
                  <a:pt x="66558" y="50045"/>
                </a:lnTo>
                <a:cubicBezTo>
                  <a:pt x="65582" y="50049"/>
                  <a:pt x="64672" y="50490"/>
                  <a:pt x="64056" y="51249"/>
                </a:cubicBezTo>
                <a:lnTo>
                  <a:pt x="64056" y="51249"/>
                </a:lnTo>
                <a:cubicBezTo>
                  <a:pt x="63845" y="51168"/>
                  <a:pt x="63625" y="51107"/>
                  <a:pt x="63397" y="51063"/>
                </a:cubicBezTo>
                <a:cubicBezTo>
                  <a:pt x="63945" y="50282"/>
                  <a:pt x="64749" y="49739"/>
                  <a:pt x="65651" y="49519"/>
                </a:cubicBezTo>
                <a:lnTo>
                  <a:pt x="65664" y="49515"/>
                </a:lnTo>
                <a:cubicBezTo>
                  <a:pt x="65954" y="49445"/>
                  <a:pt x="66252" y="49408"/>
                  <a:pt x="66554" y="49404"/>
                </a:cubicBezTo>
                <a:close/>
                <a:moveTo>
                  <a:pt x="82405" y="49404"/>
                </a:moveTo>
                <a:cubicBezTo>
                  <a:pt x="83684" y="49404"/>
                  <a:pt x="84877" y="50033"/>
                  <a:pt x="85603" y="51083"/>
                </a:cubicBezTo>
                <a:cubicBezTo>
                  <a:pt x="85382" y="51132"/>
                  <a:pt x="85167" y="51201"/>
                  <a:pt x="84958" y="51287"/>
                </a:cubicBezTo>
                <a:cubicBezTo>
                  <a:pt x="84337" y="50495"/>
                  <a:pt x="83410" y="50045"/>
                  <a:pt x="82409" y="50045"/>
                </a:cubicBezTo>
                <a:lnTo>
                  <a:pt x="82385" y="50045"/>
                </a:lnTo>
                <a:cubicBezTo>
                  <a:pt x="81413" y="50049"/>
                  <a:pt x="80499" y="50490"/>
                  <a:pt x="79886" y="51249"/>
                </a:cubicBezTo>
                <a:lnTo>
                  <a:pt x="79886" y="51249"/>
                </a:lnTo>
                <a:cubicBezTo>
                  <a:pt x="79670" y="51168"/>
                  <a:pt x="79451" y="51107"/>
                  <a:pt x="79227" y="51063"/>
                </a:cubicBezTo>
                <a:cubicBezTo>
                  <a:pt x="79771" y="50282"/>
                  <a:pt x="80575" y="49739"/>
                  <a:pt x="81482" y="49519"/>
                </a:cubicBezTo>
                <a:lnTo>
                  <a:pt x="81491" y="49515"/>
                </a:lnTo>
                <a:cubicBezTo>
                  <a:pt x="81780" y="49445"/>
                  <a:pt x="82079" y="49408"/>
                  <a:pt x="82381" y="49404"/>
                </a:cubicBezTo>
                <a:close/>
                <a:moveTo>
                  <a:pt x="11190" y="50115"/>
                </a:moveTo>
                <a:cubicBezTo>
                  <a:pt x="12156" y="50115"/>
                  <a:pt x="13047" y="50546"/>
                  <a:pt x="13651" y="51295"/>
                </a:cubicBezTo>
                <a:cubicBezTo>
                  <a:pt x="13443" y="51381"/>
                  <a:pt x="13243" y="51487"/>
                  <a:pt x="13055" y="51606"/>
                </a:cubicBezTo>
                <a:cubicBezTo>
                  <a:pt x="12575" y="51078"/>
                  <a:pt x="11895" y="50772"/>
                  <a:pt x="11181" y="50772"/>
                </a:cubicBezTo>
                <a:cubicBezTo>
                  <a:pt x="11177" y="50772"/>
                  <a:pt x="11172" y="50772"/>
                  <a:pt x="11168" y="50772"/>
                </a:cubicBezTo>
                <a:cubicBezTo>
                  <a:pt x="10481" y="50776"/>
                  <a:pt x="9824" y="51066"/>
                  <a:pt x="9354" y="51564"/>
                </a:cubicBezTo>
                <a:cubicBezTo>
                  <a:pt x="9158" y="51446"/>
                  <a:pt x="8954" y="51344"/>
                  <a:pt x="8742" y="51263"/>
                </a:cubicBezTo>
                <a:cubicBezTo>
                  <a:pt x="9341" y="50539"/>
                  <a:pt x="10224" y="50119"/>
                  <a:pt x="11164" y="50115"/>
                </a:cubicBezTo>
                <a:cubicBezTo>
                  <a:pt x="11172" y="50115"/>
                  <a:pt x="11181" y="50115"/>
                  <a:pt x="11190" y="50115"/>
                </a:cubicBezTo>
                <a:close/>
                <a:moveTo>
                  <a:pt x="27008" y="50115"/>
                </a:moveTo>
                <a:cubicBezTo>
                  <a:pt x="27974" y="50115"/>
                  <a:pt x="28871" y="50543"/>
                  <a:pt x="29481" y="51295"/>
                </a:cubicBezTo>
                <a:cubicBezTo>
                  <a:pt x="29273" y="51381"/>
                  <a:pt x="29073" y="51487"/>
                  <a:pt x="28881" y="51606"/>
                </a:cubicBezTo>
                <a:cubicBezTo>
                  <a:pt x="28402" y="51078"/>
                  <a:pt x="27725" y="50772"/>
                  <a:pt x="27012" y="50772"/>
                </a:cubicBezTo>
                <a:cubicBezTo>
                  <a:pt x="27007" y="50772"/>
                  <a:pt x="27003" y="50772"/>
                  <a:pt x="26998" y="50772"/>
                </a:cubicBezTo>
                <a:cubicBezTo>
                  <a:pt x="26312" y="50776"/>
                  <a:pt x="25650" y="51066"/>
                  <a:pt x="25185" y="51564"/>
                </a:cubicBezTo>
                <a:cubicBezTo>
                  <a:pt x="24989" y="51446"/>
                  <a:pt x="24785" y="51344"/>
                  <a:pt x="24572" y="51263"/>
                </a:cubicBezTo>
                <a:cubicBezTo>
                  <a:pt x="25172" y="50539"/>
                  <a:pt x="26050" y="50119"/>
                  <a:pt x="26994" y="50115"/>
                </a:cubicBezTo>
                <a:cubicBezTo>
                  <a:pt x="26999" y="50115"/>
                  <a:pt x="27003" y="50115"/>
                  <a:pt x="27008" y="50115"/>
                </a:cubicBezTo>
                <a:close/>
                <a:moveTo>
                  <a:pt x="42834" y="50115"/>
                </a:moveTo>
                <a:cubicBezTo>
                  <a:pt x="43801" y="50115"/>
                  <a:pt x="44702" y="50543"/>
                  <a:pt x="45308" y="51295"/>
                </a:cubicBezTo>
                <a:cubicBezTo>
                  <a:pt x="45100" y="51381"/>
                  <a:pt x="44899" y="51487"/>
                  <a:pt x="44712" y="51606"/>
                </a:cubicBezTo>
                <a:cubicBezTo>
                  <a:pt x="44233" y="51078"/>
                  <a:pt x="43552" y="50772"/>
                  <a:pt x="42839" y="50772"/>
                </a:cubicBezTo>
                <a:cubicBezTo>
                  <a:pt x="42834" y="50772"/>
                  <a:pt x="42829" y="50772"/>
                  <a:pt x="42825" y="50772"/>
                </a:cubicBezTo>
                <a:cubicBezTo>
                  <a:pt x="42139" y="50776"/>
                  <a:pt x="41481" y="51066"/>
                  <a:pt x="41012" y="51564"/>
                </a:cubicBezTo>
                <a:cubicBezTo>
                  <a:pt x="40815" y="51446"/>
                  <a:pt x="40611" y="51344"/>
                  <a:pt x="40399" y="51263"/>
                </a:cubicBezTo>
                <a:cubicBezTo>
                  <a:pt x="40999" y="50539"/>
                  <a:pt x="41881" y="50119"/>
                  <a:pt x="42821" y="50115"/>
                </a:cubicBezTo>
                <a:cubicBezTo>
                  <a:pt x="42825" y="50115"/>
                  <a:pt x="42830" y="50115"/>
                  <a:pt x="42834" y="50115"/>
                </a:cubicBezTo>
                <a:close/>
                <a:moveTo>
                  <a:pt x="58665" y="50115"/>
                </a:moveTo>
                <a:cubicBezTo>
                  <a:pt x="59631" y="50115"/>
                  <a:pt x="60529" y="50543"/>
                  <a:pt x="61138" y="51295"/>
                </a:cubicBezTo>
                <a:cubicBezTo>
                  <a:pt x="60931" y="51381"/>
                  <a:pt x="60730" y="51487"/>
                  <a:pt x="60539" y="51606"/>
                </a:cubicBezTo>
                <a:cubicBezTo>
                  <a:pt x="60059" y="51078"/>
                  <a:pt x="59383" y="50772"/>
                  <a:pt x="58669" y="50772"/>
                </a:cubicBezTo>
                <a:cubicBezTo>
                  <a:pt x="58665" y="50772"/>
                  <a:pt x="58660" y="50772"/>
                  <a:pt x="58656" y="50772"/>
                </a:cubicBezTo>
                <a:cubicBezTo>
                  <a:pt x="57969" y="50776"/>
                  <a:pt x="57308" y="51066"/>
                  <a:pt x="56838" y="51564"/>
                </a:cubicBezTo>
                <a:cubicBezTo>
                  <a:pt x="56646" y="51446"/>
                  <a:pt x="56441" y="51344"/>
                  <a:pt x="56229" y="51263"/>
                </a:cubicBezTo>
                <a:cubicBezTo>
                  <a:pt x="56829" y="50539"/>
                  <a:pt x="57708" y="50119"/>
                  <a:pt x="58652" y="50115"/>
                </a:cubicBezTo>
                <a:cubicBezTo>
                  <a:pt x="58656" y="50115"/>
                  <a:pt x="58660" y="50115"/>
                  <a:pt x="58665" y="50115"/>
                </a:cubicBezTo>
                <a:close/>
                <a:moveTo>
                  <a:pt x="74498" y="50115"/>
                </a:moveTo>
                <a:cubicBezTo>
                  <a:pt x="75466" y="50115"/>
                  <a:pt x="76360" y="50544"/>
                  <a:pt x="76965" y="51295"/>
                </a:cubicBezTo>
                <a:cubicBezTo>
                  <a:pt x="76756" y="51381"/>
                  <a:pt x="76556" y="51487"/>
                  <a:pt x="76369" y="51606"/>
                </a:cubicBezTo>
                <a:cubicBezTo>
                  <a:pt x="75890" y="51078"/>
                  <a:pt x="75213" y="50772"/>
                  <a:pt x="74496" y="50772"/>
                </a:cubicBezTo>
                <a:cubicBezTo>
                  <a:pt x="74491" y="50772"/>
                  <a:pt x="74487" y="50772"/>
                  <a:pt x="74482" y="50772"/>
                </a:cubicBezTo>
                <a:cubicBezTo>
                  <a:pt x="73796" y="50776"/>
                  <a:pt x="73138" y="51066"/>
                  <a:pt x="72669" y="51564"/>
                </a:cubicBezTo>
                <a:cubicBezTo>
                  <a:pt x="72473" y="51446"/>
                  <a:pt x="72268" y="51344"/>
                  <a:pt x="72056" y="51263"/>
                </a:cubicBezTo>
                <a:cubicBezTo>
                  <a:pt x="72656" y="50539"/>
                  <a:pt x="73538" y="50119"/>
                  <a:pt x="74477" y="50115"/>
                </a:cubicBezTo>
                <a:close/>
                <a:moveTo>
                  <a:pt x="90321" y="50115"/>
                </a:moveTo>
                <a:cubicBezTo>
                  <a:pt x="91289" y="50115"/>
                  <a:pt x="92186" y="50543"/>
                  <a:pt x="92796" y="51295"/>
                </a:cubicBezTo>
                <a:cubicBezTo>
                  <a:pt x="92587" y="51381"/>
                  <a:pt x="92387" y="51487"/>
                  <a:pt x="92195" y="51606"/>
                </a:cubicBezTo>
                <a:cubicBezTo>
                  <a:pt x="91718" y="51074"/>
                  <a:pt x="91043" y="50772"/>
                  <a:pt x="90329" y="50772"/>
                </a:cubicBezTo>
                <a:lnTo>
                  <a:pt x="90313" y="50772"/>
                </a:lnTo>
                <a:cubicBezTo>
                  <a:pt x="89627" y="50776"/>
                  <a:pt x="88965" y="51066"/>
                  <a:pt x="88495" y="51564"/>
                </a:cubicBezTo>
                <a:cubicBezTo>
                  <a:pt x="88303" y="51446"/>
                  <a:pt x="88099" y="51344"/>
                  <a:pt x="87887" y="51263"/>
                </a:cubicBezTo>
                <a:cubicBezTo>
                  <a:pt x="88487" y="50539"/>
                  <a:pt x="89365" y="50119"/>
                  <a:pt x="90308" y="50115"/>
                </a:cubicBezTo>
                <a:cubicBezTo>
                  <a:pt x="90312" y="50115"/>
                  <a:pt x="90317" y="50115"/>
                  <a:pt x="90321" y="50115"/>
                </a:cubicBezTo>
                <a:close/>
                <a:moveTo>
                  <a:pt x="19088" y="50115"/>
                </a:moveTo>
                <a:cubicBezTo>
                  <a:pt x="20063" y="50115"/>
                  <a:pt x="20969" y="50547"/>
                  <a:pt x="21575" y="51312"/>
                </a:cubicBezTo>
                <a:cubicBezTo>
                  <a:pt x="21370" y="51402"/>
                  <a:pt x="21170" y="51508"/>
                  <a:pt x="20982" y="51630"/>
                </a:cubicBezTo>
                <a:cubicBezTo>
                  <a:pt x="20503" y="51087"/>
                  <a:pt x="19814" y="50772"/>
                  <a:pt x="19092" y="50772"/>
                </a:cubicBezTo>
                <a:cubicBezTo>
                  <a:pt x="19088" y="50772"/>
                  <a:pt x="19083" y="50772"/>
                  <a:pt x="19079" y="50772"/>
                </a:cubicBezTo>
                <a:cubicBezTo>
                  <a:pt x="18384" y="50776"/>
                  <a:pt x="17715" y="51074"/>
                  <a:pt x="17245" y="51585"/>
                </a:cubicBezTo>
                <a:cubicBezTo>
                  <a:pt x="17053" y="51466"/>
                  <a:pt x="16849" y="51361"/>
                  <a:pt x="16640" y="51279"/>
                </a:cubicBezTo>
                <a:cubicBezTo>
                  <a:pt x="17049" y="50776"/>
                  <a:pt x="17596" y="50417"/>
                  <a:pt x="18205" y="50241"/>
                </a:cubicBezTo>
                <a:cubicBezTo>
                  <a:pt x="18258" y="50225"/>
                  <a:pt x="18315" y="50209"/>
                  <a:pt x="18372" y="50196"/>
                </a:cubicBezTo>
                <a:cubicBezTo>
                  <a:pt x="18487" y="50172"/>
                  <a:pt x="18601" y="50152"/>
                  <a:pt x="18719" y="50135"/>
                </a:cubicBezTo>
                <a:cubicBezTo>
                  <a:pt x="18834" y="50123"/>
                  <a:pt x="18953" y="50115"/>
                  <a:pt x="19075" y="50115"/>
                </a:cubicBezTo>
                <a:cubicBezTo>
                  <a:pt x="19079" y="50115"/>
                  <a:pt x="19084" y="50115"/>
                  <a:pt x="19088" y="50115"/>
                </a:cubicBezTo>
                <a:close/>
                <a:moveTo>
                  <a:pt x="34927" y="50115"/>
                </a:moveTo>
                <a:cubicBezTo>
                  <a:pt x="35902" y="50115"/>
                  <a:pt x="36798" y="50551"/>
                  <a:pt x="37405" y="51312"/>
                </a:cubicBezTo>
                <a:cubicBezTo>
                  <a:pt x="37196" y="51402"/>
                  <a:pt x="37000" y="51508"/>
                  <a:pt x="36812" y="51630"/>
                </a:cubicBezTo>
                <a:cubicBezTo>
                  <a:pt x="36334" y="51087"/>
                  <a:pt x="35645" y="50772"/>
                  <a:pt x="34919" y="50772"/>
                </a:cubicBezTo>
                <a:cubicBezTo>
                  <a:pt x="34915" y="50772"/>
                  <a:pt x="34910" y="50772"/>
                  <a:pt x="34906" y="50772"/>
                </a:cubicBezTo>
                <a:cubicBezTo>
                  <a:pt x="34472" y="50776"/>
                  <a:pt x="34048" y="50891"/>
                  <a:pt x="33676" y="51103"/>
                </a:cubicBezTo>
                <a:cubicBezTo>
                  <a:pt x="33451" y="51230"/>
                  <a:pt x="33251" y="51393"/>
                  <a:pt x="33072" y="51585"/>
                </a:cubicBezTo>
                <a:cubicBezTo>
                  <a:pt x="32880" y="51463"/>
                  <a:pt x="32680" y="51361"/>
                  <a:pt x="32467" y="51279"/>
                </a:cubicBezTo>
                <a:cubicBezTo>
                  <a:pt x="33068" y="50544"/>
                  <a:pt x="33954" y="50119"/>
                  <a:pt x="34901" y="50115"/>
                </a:cubicBezTo>
                <a:cubicBezTo>
                  <a:pt x="34909" y="50115"/>
                  <a:pt x="34918" y="50115"/>
                  <a:pt x="34927" y="50115"/>
                </a:cubicBezTo>
                <a:close/>
                <a:moveTo>
                  <a:pt x="50745" y="50115"/>
                </a:moveTo>
                <a:cubicBezTo>
                  <a:pt x="51720" y="50115"/>
                  <a:pt x="52626" y="50547"/>
                  <a:pt x="53231" y="51312"/>
                </a:cubicBezTo>
                <a:cubicBezTo>
                  <a:pt x="53027" y="51402"/>
                  <a:pt x="52827" y="51508"/>
                  <a:pt x="52639" y="51630"/>
                </a:cubicBezTo>
                <a:cubicBezTo>
                  <a:pt x="52161" y="51087"/>
                  <a:pt x="51471" y="50772"/>
                  <a:pt x="50750" y="50772"/>
                </a:cubicBezTo>
                <a:cubicBezTo>
                  <a:pt x="50745" y="50772"/>
                  <a:pt x="50741" y="50772"/>
                  <a:pt x="50736" y="50772"/>
                </a:cubicBezTo>
                <a:cubicBezTo>
                  <a:pt x="50041" y="50776"/>
                  <a:pt x="49372" y="51074"/>
                  <a:pt x="48902" y="51585"/>
                </a:cubicBezTo>
                <a:cubicBezTo>
                  <a:pt x="48710" y="51463"/>
                  <a:pt x="48506" y="51361"/>
                  <a:pt x="48298" y="51279"/>
                </a:cubicBezTo>
                <a:cubicBezTo>
                  <a:pt x="48898" y="50544"/>
                  <a:pt x="49785" y="50119"/>
                  <a:pt x="50731" y="50115"/>
                </a:cubicBezTo>
                <a:cubicBezTo>
                  <a:pt x="50736" y="50115"/>
                  <a:pt x="50740" y="50115"/>
                  <a:pt x="50745" y="50115"/>
                </a:cubicBezTo>
                <a:close/>
                <a:moveTo>
                  <a:pt x="66579" y="50115"/>
                </a:moveTo>
                <a:cubicBezTo>
                  <a:pt x="67555" y="50115"/>
                  <a:pt x="68454" y="50552"/>
                  <a:pt x="69062" y="51312"/>
                </a:cubicBezTo>
                <a:cubicBezTo>
                  <a:pt x="68854" y="51402"/>
                  <a:pt x="68658" y="51508"/>
                  <a:pt x="68470" y="51630"/>
                </a:cubicBezTo>
                <a:cubicBezTo>
                  <a:pt x="67992" y="51087"/>
                  <a:pt x="67306" y="50772"/>
                  <a:pt x="66579" y="50772"/>
                </a:cubicBezTo>
                <a:lnTo>
                  <a:pt x="66562" y="50772"/>
                </a:lnTo>
                <a:cubicBezTo>
                  <a:pt x="65868" y="50776"/>
                  <a:pt x="65202" y="51074"/>
                  <a:pt x="64729" y="51585"/>
                </a:cubicBezTo>
                <a:cubicBezTo>
                  <a:pt x="64537" y="51463"/>
                  <a:pt x="64337" y="51361"/>
                  <a:pt x="64124" y="51279"/>
                </a:cubicBezTo>
                <a:cubicBezTo>
                  <a:pt x="64724" y="50544"/>
                  <a:pt x="65611" y="50119"/>
                  <a:pt x="66558" y="50115"/>
                </a:cubicBezTo>
                <a:close/>
                <a:moveTo>
                  <a:pt x="82409" y="50115"/>
                </a:moveTo>
                <a:cubicBezTo>
                  <a:pt x="83382" y="50115"/>
                  <a:pt x="84284" y="50552"/>
                  <a:pt x="84888" y="51312"/>
                </a:cubicBezTo>
                <a:cubicBezTo>
                  <a:pt x="84684" y="51402"/>
                  <a:pt x="84484" y="51508"/>
                  <a:pt x="84296" y="51630"/>
                </a:cubicBezTo>
                <a:cubicBezTo>
                  <a:pt x="83817" y="51087"/>
                  <a:pt x="83129" y="50772"/>
                  <a:pt x="82406" y="50772"/>
                </a:cubicBezTo>
                <a:cubicBezTo>
                  <a:pt x="82402" y="50772"/>
                  <a:pt x="82397" y="50772"/>
                  <a:pt x="82393" y="50772"/>
                </a:cubicBezTo>
                <a:cubicBezTo>
                  <a:pt x="81699" y="50776"/>
                  <a:pt x="81029" y="51074"/>
                  <a:pt x="80560" y="51585"/>
                </a:cubicBezTo>
                <a:cubicBezTo>
                  <a:pt x="80367" y="51463"/>
                  <a:pt x="80163" y="51361"/>
                  <a:pt x="79955" y="51279"/>
                </a:cubicBezTo>
                <a:cubicBezTo>
                  <a:pt x="80555" y="50544"/>
                  <a:pt x="81442" y="50119"/>
                  <a:pt x="82389" y="50115"/>
                </a:cubicBezTo>
                <a:close/>
                <a:moveTo>
                  <a:pt x="11184" y="50842"/>
                </a:moveTo>
                <a:cubicBezTo>
                  <a:pt x="11874" y="50842"/>
                  <a:pt x="12527" y="51136"/>
                  <a:pt x="12993" y="51647"/>
                </a:cubicBezTo>
                <a:cubicBezTo>
                  <a:pt x="12821" y="51760"/>
                  <a:pt x="12655" y="51887"/>
                  <a:pt x="12503" y="52026"/>
                </a:cubicBezTo>
                <a:cubicBezTo>
                  <a:pt x="12159" y="51666"/>
                  <a:pt x="11683" y="51462"/>
                  <a:pt x="11186" y="51462"/>
                </a:cubicBezTo>
                <a:cubicBezTo>
                  <a:pt x="11181" y="51462"/>
                  <a:pt x="11176" y="51462"/>
                  <a:pt x="11172" y="51463"/>
                </a:cubicBezTo>
                <a:cubicBezTo>
                  <a:pt x="10698" y="51466"/>
                  <a:pt x="10253" y="51647"/>
                  <a:pt x="9914" y="51977"/>
                </a:cubicBezTo>
                <a:cubicBezTo>
                  <a:pt x="9758" y="51838"/>
                  <a:pt x="9591" y="51711"/>
                  <a:pt x="9415" y="51602"/>
                </a:cubicBezTo>
                <a:cubicBezTo>
                  <a:pt x="9869" y="51123"/>
                  <a:pt x="10506" y="50846"/>
                  <a:pt x="11168" y="50842"/>
                </a:cubicBezTo>
                <a:close/>
                <a:moveTo>
                  <a:pt x="27010" y="50842"/>
                </a:moveTo>
                <a:cubicBezTo>
                  <a:pt x="27705" y="50842"/>
                  <a:pt x="28358" y="51136"/>
                  <a:pt x="28819" y="51647"/>
                </a:cubicBezTo>
                <a:cubicBezTo>
                  <a:pt x="28648" y="51760"/>
                  <a:pt x="28485" y="51887"/>
                  <a:pt x="28329" y="52026"/>
                </a:cubicBezTo>
                <a:cubicBezTo>
                  <a:pt x="27990" y="51666"/>
                  <a:pt x="27509" y="51462"/>
                  <a:pt x="27016" y="51462"/>
                </a:cubicBezTo>
                <a:cubicBezTo>
                  <a:pt x="27012" y="51462"/>
                  <a:pt x="27007" y="51462"/>
                  <a:pt x="27002" y="51463"/>
                </a:cubicBezTo>
                <a:cubicBezTo>
                  <a:pt x="26529" y="51466"/>
                  <a:pt x="26084" y="51647"/>
                  <a:pt x="25745" y="51977"/>
                </a:cubicBezTo>
                <a:cubicBezTo>
                  <a:pt x="25585" y="51838"/>
                  <a:pt x="25422" y="51711"/>
                  <a:pt x="25242" y="51602"/>
                </a:cubicBezTo>
                <a:cubicBezTo>
                  <a:pt x="25699" y="51123"/>
                  <a:pt x="26337" y="50846"/>
                  <a:pt x="26998" y="50842"/>
                </a:cubicBezTo>
                <a:close/>
                <a:moveTo>
                  <a:pt x="42841" y="50842"/>
                </a:moveTo>
                <a:cubicBezTo>
                  <a:pt x="43532" y="50842"/>
                  <a:pt x="44185" y="51136"/>
                  <a:pt x="44650" y="51647"/>
                </a:cubicBezTo>
                <a:cubicBezTo>
                  <a:pt x="44479" y="51760"/>
                  <a:pt x="44311" y="51887"/>
                  <a:pt x="44160" y="52026"/>
                </a:cubicBezTo>
                <a:cubicBezTo>
                  <a:pt x="43817" y="51666"/>
                  <a:pt x="43340" y="51463"/>
                  <a:pt x="42841" y="51463"/>
                </a:cubicBezTo>
                <a:lnTo>
                  <a:pt x="42829" y="51463"/>
                </a:lnTo>
                <a:cubicBezTo>
                  <a:pt x="42355" y="51466"/>
                  <a:pt x="41909" y="51647"/>
                  <a:pt x="41571" y="51977"/>
                </a:cubicBezTo>
                <a:cubicBezTo>
                  <a:pt x="41415" y="51838"/>
                  <a:pt x="41248" y="51711"/>
                  <a:pt x="41072" y="51602"/>
                </a:cubicBezTo>
                <a:cubicBezTo>
                  <a:pt x="41526" y="51123"/>
                  <a:pt x="42163" y="50846"/>
                  <a:pt x="42825" y="50842"/>
                </a:cubicBezTo>
                <a:close/>
                <a:moveTo>
                  <a:pt x="58656" y="50842"/>
                </a:moveTo>
                <a:cubicBezTo>
                  <a:pt x="59350" y="50842"/>
                  <a:pt x="60011" y="51132"/>
                  <a:pt x="60477" y="51647"/>
                </a:cubicBezTo>
                <a:cubicBezTo>
                  <a:pt x="60305" y="51760"/>
                  <a:pt x="60142" y="51887"/>
                  <a:pt x="59987" y="52026"/>
                </a:cubicBezTo>
                <a:cubicBezTo>
                  <a:pt x="59644" y="51666"/>
                  <a:pt x="59166" y="51463"/>
                  <a:pt x="58667" y="51463"/>
                </a:cubicBezTo>
                <a:lnTo>
                  <a:pt x="58659" y="51463"/>
                </a:lnTo>
                <a:cubicBezTo>
                  <a:pt x="58186" y="51466"/>
                  <a:pt x="57740" y="51647"/>
                  <a:pt x="57402" y="51977"/>
                </a:cubicBezTo>
                <a:cubicBezTo>
                  <a:pt x="57242" y="51838"/>
                  <a:pt x="57074" y="51711"/>
                  <a:pt x="56899" y="51602"/>
                </a:cubicBezTo>
                <a:cubicBezTo>
                  <a:pt x="57357" y="51123"/>
                  <a:pt x="57994" y="50846"/>
                  <a:pt x="58656" y="50842"/>
                </a:cubicBezTo>
                <a:close/>
                <a:moveTo>
                  <a:pt x="74498" y="50842"/>
                </a:moveTo>
                <a:cubicBezTo>
                  <a:pt x="75188" y="50842"/>
                  <a:pt x="75842" y="51136"/>
                  <a:pt x="76307" y="51647"/>
                </a:cubicBezTo>
                <a:cubicBezTo>
                  <a:pt x="76136" y="51760"/>
                  <a:pt x="75972" y="51887"/>
                  <a:pt x="75817" y="52026"/>
                </a:cubicBezTo>
                <a:cubicBezTo>
                  <a:pt x="75474" y="51666"/>
                  <a:pt x="74997" y="51463"/>
                  <a:pt x="74498" y="51463"/>
                </a:cubicBezTo>
                <a:lnTo>
                  <a:pt x="74486" y="51463"/>
                </a:lnTo>
                <a:cubicBezTo>
                  <a:pt x="74012" y="51466"/>
                  <a:pt x="73567" y="51647"/>
                  <a:pt x="73228" y="51977"/>
                </a:cubicBezTo>
                <a:cubicBezTo>
                  <a:pt x="73073" y="51838"/>
                  <a:pt x="72905" y="51711"/>
                  <a:pt x="72730" y="51602"/>
                </a:cubicBezTo>
                <a:cubicBezTo>
                  <a:pt x="73183" y="51123"/>
                  <a:pt x="73821" y="50846"/>
                  <a:pt x="74482" y="50842"/>
                </a:cubicBezTo>
                <a:close/>
                <a:moveTo>
                  <a:pt x="90313" y="50842"/>
                </a:moveTo>
                <a:cubicBezTo>
                  <a:pt x="91011" y="50842"/>
                  <a:pt x="91668" y="51132"/>
                  <a:pt x="92134" y="51647"/>
                </a:cubicBezTo>
                <a:cubicBezTo>
                  <a:pt x="91963" y="51760"/>
                  <a:pt x="91799" y="51887"/>
                  <a:pt x="91644" y="52026"/>
                </a:cubicBezTo>
                <a:cubicBezTo>
                  <a:pt x="91301" y="51666"/>
                  <a:pt x="90823" y="51463"/>
                  <a:pt x="90325" y="51463"/>
                </a:cubicBezTo>
                <a:lnTo>
                  <a:pt x="90317" y="51463"/>
                </a:lnTo>
                <a:cubicBezTo>
                  <a:pt x="89842" y="51466"/>
                  <a:pt x="89397" y="51647"/>
                  <a:pt x="89058" y="51977"/>
                </a:cubicBezTo>
                <a:cubicBezTo>
                  <a:pt x="88899" y="51838"/>
                  <a:pt x="88732" y="51711"/>
                  <a:pt x="88556" y="51602"/>
                </a:cubicBezTo>
                <a:cubicBezTo>
                  <a:pt x="89014" y="51123"/>
                  <a:pt x="89651" y="50846"/>
                  <a:pt x="90313" y="50842"/>
                </a:cubicBezTo>
                <a:close/>
                <a:moveTo>
                  <a:pt x="11184" y="51532"/>
                </a:moveTo>
                <a:cubicBezTo>
                  <a:pt x="11662" y="51532"/>
                  <a:pt x="12119" y="51728"/>
                  <a:pt x="12450" y="52075"/>
                </a:cubicBezTo>
                <a:cubicBezTo>
                  <a:pt x="12323" y="52198"/>
                  <a:pt x="12201" y="52328"/>
                  <a:pt x="12086" y="52467"/>
                </a:cubicBezTo>
                <a:cubicBezTo>
                  <a:pt x="11858" y="52210"/>
                  <a:pt x="11531" y="52063"/>
                  <a:pt x="11184" y="52063"/>
                </a:cubicBezTo>
                <a:lnTo>
                  <a:pt x="11175" y="52063"/>
                </a:lnTo>
                <a:cubicBezTo>
                  <a:pt x="10857" y="52067"/>
                  <a:pt x="10563" y="52190"/>
                  <a:pt x="10334" y="52406"/>
                </a:cubicBezTo>
                <a:cubicBezTo>
                  <a:pt x="10220" y="52271"/>
                  <a:pt x="10097" y="52141"/>
                  <a:pt x="9967" y="52022"/>
                </a:cubicBezTo>
                <a:cubicBezTo>
                  <a:pt x="10293" y="51708"/>
                  <a:pt x="10719" y="51536"/>
                  <a:pt x="11172" y="51532"/>
                </a:cubicBezTo>
                <a:close/>
                <a:moveTo>
                  <a:pt x="27010" y="51532"/>
                </a:moveTo>
                <a:cubicBezTo>
                  <a:pt x="27488" y="51532"/>
                  <a:pt x="27950" y="51728"/>
                  <a:pt x="28280" y="52075"/>
                </a:cubicBezTo>
                <a:cubicBezTo>
                  <a:pt x="28150" y="52198"/>
                  <a:pt x="28027" y="52328"/>
                  <a:pt x="27917" y="52467"/>
                </a:cubicBezTo>
                <a:cubicBezTo>
                  <a:pt x="27684" y="52210"/>
                  <a:pt x="27358" y="52063"/>
                  <a:pt x="27010" y="52063"/>
                </a:cubicBezTo>
                <a:lnTo>
                  <a:pt x="27006" y="52063"/>
                </a:lnTo>
                <a:cubicBezTo>
                  <a:pt x="26688" y="52067"/>
                  <a:pt x="26390" y="52190"/>
                  <a:pt x="26165" y="52406"/>
                </a:cubicBezTo>
                <a:cubicBezTo>
                  <a:pt x="26050" y="52271"/>
                  <a:pt x="25928" y="52141"/>
                  <a:pt x="25797" y="52022"/>
                </a:cubicBezTo>
                <a:cubicBezTo>
                  <a:pt x="26120" y="51708"/>
                  <a:pt x="26549" y="51536"/>
                  <a:pt x="27002" y="51532"/>
                </a:cubicBezTo>
                <a:close/>
                <a:moveTo>
                  <a:pt x="42841" y="51532"/>
                </a:moveTo>
                <a:cubicBezTo>
                  <a:pt x="43319" y="51532"/>
                  <a:pt x="43777" y="51728"/>
                  <a:pt x="44107" y="52075"/>
                </a:cubicBezTo>
                <a:cubicBezTo>
                  <a:pt x="43981" y="52198"/>
                  <a:pt x="43858" y="52328"/>
                  <a:pt x="43743" y="52467"/>
                </a:cubicBezTo>
                <a:cubicBezTo>
                  <a:pt x="43515" y="52210"/>
                  <a:pt x="43189" y="52063"/>
                  <a:pt x="42841" y="52063"/>
                </a:cubicBezTo>
                <a:lnTo>
                  <a:pt x="42833" y="52063"/>
                </a:lnTo>
                <a:cubicBezTo>
                  <a:pt x="42514" y="52067"/>
                  <a:pt x="42220" y="52190"/>
                  <a:pt x="41992" y="52406"/>
                </a:cubicBezTo>
                <a:cubicBezTo>
                  <a:pt x="41877" y="52271"/>
                  <a:pt x="41755" y="52141"/>
                  <a:pt x="41624" y="52022"/>
                </a:cubicBezTo>
                <a:cubicBezTo>
                  <a:pt x="41951" y="51708"/>
                  <a:pt x="42375" y="51536"/>
                  <a:pt x="42829" y="51532"/>
                </a:cubicBezTo>
                <a:close/>
                <a:moveTo>
                  <a:pt x="58673" y="51532"/>
                </a:moveTo>
                <a:cubicBezTo>
                  <a:pt x="59151" y="51532"/>
                  <a:pt x="59606" y="51731"/>
                  <a:pt x="59938" y="52075"/>
                </a:cubicBezTo>
                <a:cubicBezTo>
                  <a:pt x="59807" y="52198"/>
                  <a:pt x="59685" y="52328"/>
                  <a:pt x="59574" y="52467"/>
                </a:cubicBezTo>
                <a:cubicBezTo>
                  <a:pt x="59342" y="52210"/>
                  <a:pt x="59014" y="52063"/>
                  <a:pt x="58667" y="52063"/>
                </a:cubicBezTo>
                <a:lnTo>
                  <a:pt x="58663" y="52063"/>
                </a:lnTo>
                <a:cubicBezTo>
                  <a:pt x="58345" y="52067"/>
                  <a:pt x="58047" y="52190"/>
                  <a:pt x="57822" y="52406"/>
                </a:cubicBezTo>
                <a:cubicBezTo>
                  <a:pt x="57708" y="52271"/>
                  <a:pt x="57585" y="52141"/>
                  <a:pt x="57455" y="52022"/>
                </a:cubicBezTo>
                <a:cubicBezTo>
                  <a:pt x="57777" y="51708"/>
                  <a:pt x="58206" y="51536"/>
                  <a:pt x="58659" y="51532"/>
                </a:cubicBezTo>
                <a:cubicBezTo>
                  <a:pt x="58664" y="51532"/>
                  <a:pt x="58669" y="51532"/>
                  <a:pt x="58673" y="51532"/>
                </a:cubicBezTo>
                <a:close/>
                <a:moveTo>
                  <a:pt x="74500" y="51532"/>
                </a:moveTo>
                <a:cubicBezTo>
                  <a:pt x="74981" y="51532"/>
                  <a:pt x="75436" y="51731"/>
                  <a:pt x="75764" y="52075"/>
                </a:cubicBezTo>
                <a:cubicBezTo>
                  <a:pt x="75638" y="52198"/>
                  <a:pt x="75515" y="52328"/>
                  <a:pt x="75401" y="52467"/>
                </a:cubicBezTo>
                <a:cubicBezTo>
                  <a:pt x="75172" y="52210"/>
                  <a:pt x="74845" y="52063"/>
                  <a:pt x="74498" y="52063"/>
                </a:cubicBezTo>
                <a:lnTo>
                  <a:pt x="74490" y="52063"/>
                </a:lnTo>
                <a:cubicBezTo>
                  <a:pt x="74175" y="52067"/>
                  <a:pt x="73877" y="52190"/>
                  <a:pt x="73649" y="52406"/>
                </a:cubicBezTo>
                <a:cubicBezTo>
                  <a:pt x="73534" y="52271"/>
                  <a:pt x="73412" y="52141"/>
                  <a:pt x="73281" y="52022"/>
                </a:cubicBezTo>
                <a:cubicBezTo>
                  <a:pt x="73608" y="51708"/>
                  <a:pt x="74032" y="51536"/>
                  <a:pt x="74486" y="51532"/>
                </a:cubicBezTo>
                <a:cubicBezTo>
                  <a:pt x="74491" y="51532"/>
                  <a:pt x="74496" y="51532"/>
                  <a:pt x="74500" y="51532"/>
                </a:cubicBezTo>
                <a:close/>
                <a:moveTo>
                  <a:pt x="90331" y="51532"/>
                </a:moveTo>
                <a:cubicBezTo>
                  <a:pt x="90807" y="51532"/>
                  <a:pt x="91263" y="51731"/>
                  <a:pt x="91595" y="52075"/>
                </a:cubicBezTo>
                <a:cubicBezTo>
                  <a:pt x="91465" y="52198"/>
                  <a:pt x="91342" y="52328"/>
                  <a:pt x="91231" y="52467"/>
                </a:cubicBezTo>
                <a:cubicBezTo>
                  <a:pt x="90999" y="52210"/>
                  <a:pt x="90672" y="52063"/>
                  <a:pt x="90329" y="52063"/>
                </a:cubicBezTo>
                <a:lnTo>
                  <a:pt x="90321" y="52063"/>
                </a:lnTo>
                <a:cubicBezTo>
                  <a:pt x="90002" y="52067"/>
                  <a:pt x="89704" y="52190"/>
                  <a:pt x="89480" y="52406"/>
                </a:cubicBezTo>
                <a:cubicBezTo>
                  <a:pt x="89365" y="52271"/>
                  <a:pt x="89242" y="52141"/>
                  <a:pt x="89112" y="52022"/>
                </a:cubicBezTo>
                <a:cubicBezTo>
                  <a:pt x="89435" y="51708"/>
                  <a:pt x="89863" y="51536"/>
                  <a:pt x="90317" y="51532"/>
                </a:cubicBezTo>
                <a:cubicBezTo>
                  <a:pt x="90321" y="51532"/>
                  <a:pt x="90326" y="51532"/>
                  <a:pt x="90331" y="51532"/>
                </a:cubicBezTo>
                <a:close/>
                <a:moveTo>
                  <a:pt x="86450" y="0"/>
                </a:moveTo>
                <a:cubicBezTo>
                  <a:pt x="86442" y="0"/>
                  <a:pt x="86433" y="1"/>
                  <a:pt x="86424" y="1"/>
                </a:cubicBezTo>
                <a:cubicBezTo>
                  <a:pt x="84770" y="8"/>
                  <a:pt x="83295" y="1054"/>
                  <a:pt x="82732" y="2606"/>
                </a:cubicBezTo>
                <a:cubicBezTo>
                  <a:pt x="82626" y="2598"/>
                  <a:pt x="82520" y="2594"/>
                  <a:pt x="82413" y="2594"/>
                </a:cubicBezTo>
                <a:lnTo>
                  <a:pt x="82389" y="2594"/>
                </a:lnTo>
                <a:cubicBezTo>
                  <a:pt x="82324" y="2594"/>
                  <a:pt x="82258" y="2598"/>
                  <a:pt x="82193" y="2598"/>
                </a:cubicBezTo>
                <a:cubicBezTo>
                  <a:pt x="82042" y="2194"/>
                  <a:pt x="81834" y="1818"/>
                  <a:pt x="81572" y="1492"/>
                </a:cubicBezTo>
                <a:lnTo>
                  <a:pt x="81572" y="1492"/>
                </a:lnTo>
                <a:lnTo>
                  <a:pt x="81576" y="1495"/>
                </a:lnTo>
                <a:cubicBezTo>
                  <a:pt x="81793" y="1271"/>
                  <a:pt x="82087" y="1145"/>
                  <a:pt x="82401" y="1145"/>
                </a:cubicBezTo>
                <a:cubicBezTo>
                  <a:pt x="82406" y="1144"/>
                  <a:pt x="82410" y="1144"/>
                  <a:pt x="82414" y="1144"/>
                </a:cubicBezTo>
                <a:cubicBezTo>
                  <a:pt x="82749" y="1144"/>
                  <a:pt x="83066" y="1295"/>
                  <a:pt x="83288" y="1548"/>
                </a:cubicBezTo>
                <a:lnTo>
                  <a:pt x="83341" y="1503"/>
                </a:lnTo>
                <a:cubicBezTo>
                  <a:pt x="83108" y="1230"/>
                  <a:pt x="82765" y="1075"/>
                  <a:pt x="82405" y="1075"/>
                </a:cubicBezTo>
                <a:lnTo>
                  <a:pt x="82401" y="1075"/>
                </a:lnTo>
                <a:cubicBezTo>
                  <a:pt x="82070" y="1075"/>
                  <a:pt x="81764" y="1205"/>
                  <a:pt x="81531" y="1442"/>
                </a:cubicBezTo>
                <a:cubicBezTo>
                  <a:pt x="80796" y="548"/>
                  <a:pt x="79685" y="1"/>
                  <a:pt x="78481" y="1"/>
                </a:cubicBezTo>
                <a:lnTo>
                  <a:pt x="78456" y="1"/>
                </a:lnTo>
                <a:cubicBezTo>
                  <a:pt x="77251" y="8"/>
                  <a:pt x="76136" y="568"/>
                  <a:pt x="75401" y="1475"/>
                </a:cubicBezTo>
                <a:cubicBezTo>
                  <a:pt x="75172" y="1218"/>
                  <a:pt x="74845" y="1075"/>
                  <a:pt x="74498" y="1075"/>
                </a:cubicBezTo>
                <a:lnTo>
                  <a:pt x="74490" y="1075"/>
                </a:lnTo>
                <a:cubicBezTo>
                  <a:pt x="74175" y="1075"/>
                  <a:pt x="73877" y="1197"/>
                  <a:pt x="73649" y="1414"/>
                </a:cubicBezTo>
                <a:cubicBezTo>
                  <a:pt x="72914" y="536"/>
                  <a:pt x="71811" y="1"/>
                  <a:pt x="70618" y="1"/>
                </a:cubicBezTo>
                <a:lnTo>
                  <a:pt x="70594" y="1"/>
                </a:lnTo>
                <a:cubicBezTo>
                  <a:pt x="68939" y="8"/>
                  <a:pt x="67465" y="1054"/>
                  <a:pt x="66905" y="2606"/>
                </a:cubicBezTo>
                <a:cubicBezTo>
                  <a:pt x="66799" y="2598"/>
                  <a:pt x="66693" y="2594"/>
                  <a:pt x="66583" y="2594"/>
                </a:cubicBezTo>
                <a:lnTo>
                  <a:pt x="66558" y="2594"/>
                </a:lnTo>
                <a:cubicBezTo>
                  <a:pt x="66493" y="2594"/>
                  <a:pt x="66428" y="2598"/>
                  <a:pt x="66362" y="2598"/>
                </a:cubicBezTo>
                <a:cubicBezTo>
                  <a:pt x="66215" y="2194"/>
                  <a:pt x="66003" y="1818"/>
                  <a:pt x="65746" y="1492"/>
                </a:cubicBezTo>
                <a:lnTo>
                  <a:pt x="65746" y="1492"/>
                </a:lnTo>
                <a:lnTo>
                  <a:pt x="65749" y="1495"/>
                </a:lnTo>
                <a:cubicBezTo>
                  <a:pt x="65966" y="1271"/>
                  <a:pt x="66256" y="1145"/>
                  <a:pt x="66571" y="1145"/>
                </a:cubicBezTo>
                <a:lnTo>
                  <a:pt x="66579" y="1145"/>
                </a:lnTo>
                <a:cubicBezTo>
                  <a:pt x="66918" y="1145"/>
                  <a:pt x="67236" y="1292"/>
                  <a:pt x="67457" y="1548"/>
                </a:cubicBezTo>
                <a:lnTo>
                  <a:pt x="67510" y="1503"/>
                </a:lnTo>
                <a:cubicBezTo>
                  <a:pt x="67280" y="1233"/>
                  <a:pt x="66943" y="1075"/>
                  <a:pt x="66584" y="1075"/>
                </a:cubicBezTo>
                <a:cubicBezTo>
                  <a:pt x="66580" y="1075"/>
                  <a:pt x="66575" y="1075"/>
                  <a:pt x="66571" y="1075"/>
                </a:cubicBezTo>
                <a:cubicBezTo>
                  <a:pt x="66240" y="1075"/>
                  <a:pt x="65934" y="1205"/>
                  <a:pt x="65704" y="1442"/>
                </a:cubicBezTo>
                <a:cubicBezTo>
                  <a:pt x="64969" y="548"/>
                  <a:pt x="63859" y="1"/>
                  <a:pt x="62650" y="1"/>
                </a:cubicBezTo>
                <a:lnTo>
                  <a:pt x="62625" y="1"/>
                </a:lnTo>
                <a:cubicBezTo>
                  <a:pt x="61421" y="8"/>
                  <a:pt x="60305" y="568"/>
                  <a:pt x="59574" y="1475"/>
                </a:cubicBezTo>
                <a:cubicBezTo>
                  <a:pt x="59345" y="1221"/>
                  <a:pt x="59019" y="1075"/>
                  <a:pt x="58677" y="1075"/>
                </a:cubicBezTo>
                <a:cubicBezTo>
                  <a:pt x="58672" y="1075"/>
                  <a:pt x="58668" y="1075"/>
                  <a:pt x="58663" y="1075"/>
                </a:cubicBezTo>
                <a:cubicBezTo>
                  <a:pt x="58345" y="1075"/>
                  <a:pt x="58047" y="1197"/>
                  <a:pt x="57822" y="1414"/>
                </a:cubicBezTo>
                <a:cubicBezTo>
                  <a:pt x="57087" y="536"/>
                  <a:pt x="55984" y="1"/>
                  <a:pt x="54792" y="1"/>
                </a:cubicBezTo>
                <a:lnTo>
                  <a:pt x="54767" y="1"/>
                </a:lnTo>
                <a:cubicBezTo>
                  <a:pt x="53113" y="8"/>
                  <a:pt x="51638" y="1054"/>
                  <a:pt x="51074" y="2606"/>
                </a:cubicBezTo>
                <a:cubicBezTo>
                  <a:pt x="50969" y="2598"/>
                  <a:pt x="50863" y="2594"/>
                  <a:pt x="50756" y="2594"/>
                </a:cubicBezTo>
                <a:lnTo>
                  <a:pt x="50731" y="2594"/>
                </a:lnTo>
                <a:cubicBezTo>
                  <a:pt x="50667" y="2594"/>
                  <a:pt x="50601" y="2598"/>
                  <a:pt x="50535" y="2598"/>
                </a:cubicBezTo>
                <a:cubicBezTo>
                  <a:pt x="50384" y="2194"/>
                  <a:pt x="50177" y="1818"/>
                  <a:pt x="49915" y="1492"/>
                </a:cubicBezTo>
                <a:lnTo>
                  <a:pt x="49915" y="1492"/>
                </a:lnTo>
                <a:lnTo>
                  <a:pt x="49919" y="1495"/>
                </a:lnTo>
                <a:cubicBezTo>
                  <a:pt x="50135" y="1271"/>
                  <a:pt x="50430" y="1145"/>
                  <a:pt x="50744" y="1145"/>
                </a:cubicBezTo>
                <a:cubicBezTo>
                  <a:pt x="50748" y="1144"/>
                  <a:pt x="50753" y="1144"/>
                  <a:pt x="50757" y="1144"/>
                </a:cubicBezTo>
                <a:cubicBezTo>
                  <a:pt x="51091" y="1144"/>
                  <a:pt x="51409" y="1295"/>
                  <a:pt x="51630" y="1548"/>
                </a:cubicBezTo>
                <a:lnTo>
                  <a:pt x="51683" y="1503"/>
                </a:lnTo>
                <a:cubicBezTo>
                  <a:pt x="51450" y="1233"/>
                  <a:pt x="51116" y="1075"/>
                  <a:pt x="50757" y="1075"/>
                </a:cubicBezTo>
                <a:cubicBezTo>
                  <a:pt x="50753" y="1075"/>
                  <a:pt x="50749" y="1075"/>
                  <a:pt x="50744" y="1075"/>
                </a:cubicBezTo>
                <a:cubicBezTo>
                  <a:pt x="50413" y="1075"/>
                  <a:pt x="50107" y="1205"/>
                  <a:pt x="49874" y="1442"/>
                </a:cubicBezTo>
                <a:cubicBezTo>
                  <a:pt x="49139" y="548"/>
                  <a:pt x="48028" y="1"/>
                  <a:pt x="46823" y="1"/>
                </a:cubicBezTo>
                <a:lnTo>
                  <a:pt x="46799" y="1"/>
                </a:lnTo>
                <a:cubicBezTo>
                  <a:pt x="45594" y="8"/>
                  <a:pt x="44479" y="568"/>
                  <a:pt x="43743" y="1475"/>
                </a:cubicBezTo>
                <a:cubicBezTo>
                  <a:pt x="43514" y="1221"/>
                  <a:pt x="43188" y="1075"/>
                  <a:pt x="42846" y="1075"/>
                </a:cubicBezTo>
                <a:cubicBezTo>
                  <a:pt x="42842" y="1075"/>
                  <a:pt x="42837" y="1075"/>
                  <a:pt x="42833" y="1075"/>
                </a:cubicBezTo>
                <a:cubicBezTo>
                  <a:pt x="42514" y="1075"/>
                  <a:pt x="42220" y="1197"/>
                  <a:pt x="41992" y="1414"/>
                </a:cubicBezTo>
                <a:cubicBezTo>
                  <a:pt x="41257" y="536"/>
                  <a:pt x="40154" y="1"/>
                  <a:pt x="38961" y="1"/>
                </a:cubicBezTo>
                <a:lnTo>
                  <a:pt x="38936" y="1"/>
                </a:lnTo>
                <a:cubicBezTo>
                  <a:pt x="37283" y="8"/>
                  <a:pt x="35808" y="1054"/>
                  <a:pt x="35249" y="2606"/>
                </a:cubicBezTo>
                <a:cubicBezTo>
                  <a:pt x="35134" y="2598"/>
                  <a:pt x="35019" y="2594"/>
                  <a:pt x="34901" y="2594"/>
                </a:cubicBezTo>
                <a:cubicBezTo>
                  <a:pt x="34836" y="2594"/>
                  <a:pt x="34770" y="2598"/>
                  <a:pt x="34705" y="2598"/>
                </a:cubicBezTo>
                <a:cubicBezTo>
                  <a:pt x="34558" y="2194"/>
                  <a:pt x="34346" y="1818"/>
                  <a:pt x="34088" y="1492"/>
                </a:cubicBezTo>
                <a:lnTo>
                  <a:pt x="34088" y="1492"/>
                </a:lnTo>
                <a:lnTo>
                  <a:pt x="34092" y="1495"/>
                </a:lnTo>
                <a:cubicBezTo>
                  <a:pt x="34309" y="1271"/>
                  <a:pt x="34599" y="1145"/>
                  <a:pt x="34914" y="1145"/>
                </a:cubicBezTo>
                <a:lnTo>
                  <a:pt x="34921" y="1145"/>
                </a:lnTo>
                <a:cubicBezTo>
                  <a:pt x="35261" y="1145"/>
                  <a:pt x="35579" y="1292"/>
                  <a:pt x="35800" y="1548"/>
                </a:cubicBezTo>
                <a:lnTo>
                  <a:pt x="35853" y="1503"/>
                </a:lnTo>
                <a:cubicBezTo>
                  <a:pt x="35623" y="1233"/>
                  <a:pt x="35285" y="1075"/>
                  <a:pt x="34927" y="1075"/>
                </a:cubicBezTo>
                <a:cubicBezTo>
                  <a:pt x="34922" y="1075"/>
                  <a:pt x="34918" y="1075"/>
                  <a:pt x="34914" y="1075"/>
                </a:cubicBezTo>
                <a:cubicBezTo>
                  <a:pt x="34582" y="1075"/>
                  <a:pt x="34276" y="1205"/>
                  <a:pt x="34048" y="1442"/>
                </a:cubicBezTo>
                <a:cubicBezTo>
                  <a:pt x="33313" y="548"/>
                  <a:pt x="32201" y="1"/>
                  <a:pt x="30993" y="1"/>
                </a:cubicBezTo>
                <a:lnTo>
                  <a:pt x="30968" y="1"/>
                </a:lnTo>
                <a:cubicBezTo>
                  <a:pt x="29763" y="8"/>
                  <a:pt x="28648" y="568"/>
                  <a:pt x="27917" y="1475"/>
                </a:cubicBezTo>
                <a:cubicBezTo>
                  <a:pt x="27687" y="1221"/>
                  <a:pt x="27362" y="1075"/>
                  <a:pt x="27020" y="1075"/>
                </a:cubicBezTo>
                <a:cubicBezTo>
                  <a:pt x="27015" y="1075"/>
                  <a:pt x="27011" y="1075"/>
                  <a:pt x="27006" y="1075"/>
                </a:cubicBezTo>
                <a:cubicBezTo>
                  <a:pt x="26688" y="1075"/>
                  <a:pt x="26390" y="1197"/>
                  <a:pt x="26165" y="1414"/>
                </a:cubicBezTo>
                <a:cubicBezTo>
                  <a:pt x="25430" y="536"/>
                  <a:pt x="24327" y="1"/>
                  <a:pt x="23134" y="1"/>
                </a:cubicBezTo>
                <a:lnTo>
                  <a:pt x="23110" y="1"/>
                </a:lnTo>
                <a:cubicBezTo>
                  <a:pt x="21456" y="8"/>
                  <a:pt x="19982" y="1054"/>
                  <a:pt x="19418" y="2606"/>
                </a:cubicBezTo>
                <a:cubicBezTo>
                  <a:pt x="19303" y="2598"/>
                  <a:pt x="19189" y="2594"/>
                  <a:pt x="19075" y="2594"/>
                </a:cubicBezTo>
                <a:cubicBezTo>
                  <a:pt x="19009" y="2594"/>
                  <a:pt x="18944" y="2598"/>
                  <a:pt x="18879" y="2598"/>
                </a:cubicBezTo>
                <a:cubicBezTo>
                  <a:pt x="18727" y="2194"/>
                  <a:pt x="18519" y="1818"/>
                  <a:pt x="18258" y="1492"/>
                </a:cubicBezTo>
                <a:lnTo>
                  <a:pt x="18258" y="1492"/>
                </a:lnTo>
                <a:lnTo>
                  <a:pt x="18262" y="1495"/>
                </a:lnTo>
                <a:cubicBezTo>
                  <a:pt x="18413" y="1341"/>
                  <a:pt x="18597" y="1234"/>
                  <a:pt x="18801" y="1181"/>
                </a:cubicBezTo>
                <a:cubicBezTo>
                  <a:pt x="18817" y="1177"/>
                  <a:pt x="18838" y="1173"/>
                  <a:pt x="18855" y="1169"/>
                </a:cubicBezTo>
                <a:cubicBezTo>
                  <a:pt x="18891" y="1160"/>
                  <a:pt x="18932" y="1152"/>
                  <a:pt x="18968" y="1148"/>
                </a:cubicBezTo>
                <a:cubicBezTo>
                  <a:pt x="19009" y="1145"/>
                  <a:pt x="19046" y="1145"/>
                  <a:pt x="19087" y="1145"/>
                </a:cubicBezTo>
                <a:lnTo>
                  <a:pt x="19091" y="1145"/>
                </a:lnTo>
                <a:cubicBezTo>
                  <a:pt x="19430" y="1145"/>
                  <a:pt x="19752" y="1292"/>
                  <a:pt x="19969" y="1548"/>
                </a:cubicBezTo>
                <a:lnTo>
                  <a:pt x="20026" y="1503"/>
                </a:lnTo>
                <a:cubicBezTo>
                  <a:pt x="19793" y="1233"/>
                  <a:pt x="19455" y="1075"/>
                  <a:pt x="19100" y="1075"/>
                </a:cubicBezTo>
                <a:cubicBezTo>
                  <a:pt x="19096" y="1075"/>
                  <a:pt x="19091" y="1075"/>
                  <a:pt x="19087" y="1075"/>
                </a:cubicBezTo>
                <a:cubicBezTo>
                  <a:pt x="18879" y="1075"/>
                  <a:pt x="18678" y="1128"/>
                  <a:pt x="18503" y="1226"/>
                </a:cubicBezTo>
                <a:cubicBezTo>
                  <a:pt x="18397" y="1283"/>
                  <a:pt x="18303" y="1356"/>
                  <a:pt x="18217" y="1442"/>
                </a:cubicBezTo>
                <a:cubicBezTo>
                  <a:pt x="17482" y="548"/>
                  <a:pt x="16371" y="1"/>
                  <a:pt x="15166" y="1"/>
                </a:cubicBezTo>
                <a:lnTo>
                  <a:pt x="15141" y="1"/>
                </a:lnTo>
                <a:cubicBezTo>
                  <a:pt x="13937" y="8"/>
                  <a:pt x="12821" y="568"/>
                  <a:pt x="12086" y="1475"/>
                </a:cubicBezTo>
                <a:cubicBezTo>
                  <a:pt x="11857" y="1221"/>
                  <a:pt x="11531" y="1075"/>
                  <a:pt x="11189" y="1075"/>
                </a:cubicBezTo>
                <a:cubicBezTo>
                  <a:pt x="11184" y="1075"/>
                  <a:pt x="11180" y="1075"/>
                  <a:pt x="11175" y="1075"/>
                </a:cubicBezTo>
                <a:cubicBezTo>
                  <a:pt x="10857" y="1075"/>
                  <a:pt x="10563" y="1197"/>
                  <a:pt x="10334" y="1414"/>
                </a:cubicBezTo>
                <a:cubicBezTo>
                  <a:pt x="9599" y="536"/>
                  <a:pt x="8497" y="1"/>
                  <a:pt x="7304" y="1"/>
                </a:cubicBezTo>
                <a:lnTo>
                  <a:pt x="7279" y="1"/>
                </a:lnTo>
                <a:cubicBezTo>
                  <a:pt x="5625" y="8"/>
                  <a:pt x="4151" y="1054"/>
                  <a:pt x="3591" y="2606"/>
                </a:cubicBezTo>
                <a:cubicBezTo>
                  <a:pt x="3477" y="2598"/>
                  <a:pt x="3362" y="2594"/>
                  <a:pt x="3244" y="2594"/>
                </a:cubicBezTo>
                <a:cubicBezTo>
                  <a:pt x="1950" y="2602"/>
                  <a:pt x="736" y="3248"/>
                  <a:pt x="5" y="4318"/>
                </a:cubicBezTo>
                <a:lnTo>
                  <a:pt x="63" y="4359"/>
                </a:lnTo>
                <a:cubicBezTo>
                  <a:pt x="781" y="3305"/>
                  <a:pt x="1974" y="2672"/>
                  <a:pt x="3244" y="2664"/>
                </a:cubicBezTo>
                <a:cubicBezTo>
                  <a:pt x="3253" y="2664"/>
                  <a:pt x="3262" y="2664"/>
                  <a:pt x="3271" y="2664"/>
                </a:cubicBezTo>
                <a:cubicBezTo>
                  <a:pt x="4543" y="2664"/>
                  <a:pt x="5729" y="3284"/>
                  <a:pt x="6459" y="4330"/>
                </a:cubicBezTo>
                <a:cubicBezTo>
                  <a:pt x="6234" y="4375"/>
                  <a:pt x="6018" y="4444"/>
                  <a:pt x="5805" y="4526"/>
                </a:cubicBezTo>
                <a:cubicBezTo>
                  <a:pt x="5184" y="3746"/>
                  <a:pt x="4265" y="3301"/>
                  <a:pt x="3269" y="3301"/>
                </a:cubicBezTo>
                <a:lnTo>
                  <a:pt x="3248" y="3301"/>
                </a:lnTo>
                <a:cubicBezTo>
                  <a:pt x="2272" y="3309"/>
                  <a:pt x="1361" y="3746"/>
                  <a:pt x="749" y="4506"/>
                </a:cubicBezTo>
                <a:lnTo>
                  <a:pt x="802" y="4551"/>
                </a:lnTo>
                <a:cubicBezTo>
                  <a:pt x="1402" y="3807"/>
                  <a:pt x="2297" y="3378"/>
                  <a:pt x="3248" y="3371"/>
                </a:cubicBezTo>
                <a:cubicBezTo>
                  <a:pt x="4225" y="3371"/>
                  <a:pt x="5127" y="3795"/>
                  <a:pt x="5735" y="4555"/>
                </a:cubicBezTo>
                <a:cubicBezTo>
                  <a:pt x="5527" y="4640"/>
                  <a:pt x="5327" y="4743"/>
                  <a:pt x="5139" y="4865"/>
                </a:cubicBezTo>
                <a:cubicBezTo>
                  <a:pt x="4661" y="4335"/>
                  <a:pt x="3982" y="4032"/>
                  <a:pt x="3269" y="4032"/>
                </a:cubicBezTo>
                <a:cubicBezTo>
                  <a:pt x="3264" y="4032"/>
                  <a:pt x="3258" y="4032"/>
                  <a:pt x="3252" y="4032"/>
                </a:cubicBezTo>
                <a:cubicBezTo>
                  <a:pt x="2558" y="4036"/>
                  <a:pt x="1892" y="4330"/>
                  <a:pt x="1418" y="4841"/>
                </a:cubicBezTo>
                <a:lnTo>
                  <a:pt x="1471" y="4890"/>
                </a:lnTo>
                <a:cubicBezTo>
                  <a:pt x="1929" y="4391"/>
                  <a:pt x="2578" y="4106"/>
                  <a:pt x="3252" y="4101"/>
                </a:cubicBezTo>
                <a:lnTo>
                  <a:pt x="3269" y="4101"/>
                </a:lnTo>
                <a:cubicBezTo>
                  <a:pt x="3959" y="4101"/>
                  <a:pt x="4617" y="4391"/>
                  <a:pt x="5078" y="4902"/>
                </a:cubicBezTo>
                <a:cubicBezTo>
                  <a:pt x="4906" y="5016"/>
                  <a:pt x="4743" y="5143"/>
                  <a:pt x="4587" y="5286"/>
                </a:cubicBezTo>
                <a:cubicBezTo>
                  <a:pt x="4244" y="4926"/>
                  <a:pt x="3767" y="4718"/>
                  <a:pt x="3269" y="4718"/>
                </a:cubicBezTo>
                <a:lnTo>
                  <a:pt x="3256" y="4718"/>
                </a:lnTo>
                <a:cubicBezTo>
                  <a:pt x="2774" y="4722"/>
                  <a:pt x="2317" y="4914"/>
                  <a:pt x="1978" y="5258"/>
                </a:cubicBezTo>
                <a:lnTo>
                  <a:pt x="2027" y="5307"/>
                </a:lnTo>
                <a:cubicBezTo>
                  <a:pt x="2353" y="4975"/>
                  <a:pt x="2791" y="4792"/>
                  <a:pt x="3260" y="4787"/>
                </a:cubicBezTo>
                <a:lnTo>
                  <a:pt x="3269" y="4787"/>
                </a:lnTo>
                <a:cubicBezTo>
                  <a:pt x="3746" y="4787"/>
                  <a:pt x="4208" y="4988"/>
                  <a:pt x="4538" y="5331"/>
                </a:cubicBezTo>
                <a:cubicBezTo>
                  <a:pt x="4408" y="5454"/>
                  <a:pt x="4285" y="5584"/>
                  <a:pt x="4176" y="5723"/>
                </a:cubicBezTo>
                <a:cubicBezTo>
                  <a:pt x="3942" y="5469"/>
                  <a:pt x="3621" y="5322"/>
                  <a:pt x="3274" y="5322"/>
                </a:cubicBezTo>
                <a:cubicBezTo>
                  <a:pt x="3269" y="5322"/>
                  <a:pt x="3265" y="5322"/>
                  <a:pt x="3260" y="5322"/>
                </a:cubicBezTo>
                <a:cubicBezTo>
                  <a:pt x="2930" y="5326"/>
                  <a:pt x="2619" y="5458"/>
                  <a:pt x="2391" y="5699"/>
                </a:cubicBezTo>
                <a:lnTo>
                  <a:pt x="2440" y="5748"/>
                </a:lnTo>
                <a:cubicBezTo>
                  <a:pt x="2656" y="5518"/>
                  <a:pt x="2950" y="5396"/>
                  <a:pt x="3260" y="5392"/>
                </a:cubicBezTo>
                <a:cubicBezTo>
                  <a:pt x="3595" y="5392"/>
                  <a:pt x="3910" y="5531"/>
                  <a:pt x="4131" y="5780"/>
                </a:cubicBezTo>
                <a:cubicBezTo>
                  <a:pt x="3882" y="6099"/>
                  <a:pt x="3677" y="6458"/>
                  <a:pt x="3534" y="6854"/>
                </a:cubicBezTo>
                <a:cubicBezTo>
                  <a:pt x="3444" y="6846"/>
                  <a:pt x="3354" y="6842"/>
                  <a:pt x="3264" y="6842"/>
                </a:cubicBezTo>
                <a:lnTo>
                  <a:pt x="3240" y="6842"/>
                </a:lnTo>
                <a:cubicBezTo>
                  <a:pt x="1946" y="6850"/>
                  <a:pt x="732" y="7495"/>
                  <a:pt x="1" y="8566"/>
                </a:cubicBezTo>
                <a:lnTo>
                  <a:pt x="59" y="8606"/>
                </a:lnTo>
                <a:cubicBezTo>
                  <a:pt x="777" y="7552"/>
                  <a:pt x="1965" y="6919"/>
                  <a:pt x="3240" y="6911"/>
                </a:cubicBezTo>
                <a:lnTo>
                  <a:pt x="3264" y="6911"/>
                </a:lnTo>
                <a:cubicBezTo>
                  <a:pt x="4543" y="6911"/>
                  <a:pt x="5731" y="7540"/>
                  <a:pt x="6459" y="8590"/>
                </a:cubicBezTo>
                <a:cubicBezTo>
                  <a:pt x="6238" y="8639"/>
                  <a:pt x="6021" y="8708"/>
                  <a:pt x="5813" y="8790"/>
                </a:cubicBezTo>
                <a:cubicBezTo>
                  <a:pt x="5196" y="8002"/>
                  <a:pt x="4265" y="7552"/>
                  <a:pt x="3264" y="7552"/>
                </a:cubicBezTo>
                <a:lnTo>
                  <a:pt x="3244" y="7552"/>
                </a:lnTo>
                <a:cubicBezTo>
                  <a:pt x="2268" y="7556"/>
                  <a:pt x="1358" y="7997"/>
                  <a:pt x="740" y="8757"/>
                </a:cubicBezTo>
                <a:lnTo>
                  <a:pt x="798" y="8798"/>
                </a:lnTo>
                <a:cubicBezTo>
                  <a:pt x="1398" y="8059"/>
                  <a:pt x="2289" y="7626"/>
                  <a:pt x="3244" y="7622"/>
                </a:cubicBezTo>
                <a:cubicBezTo>
                  <a:pt x="3253" y="7622"/>
                  <a:pt x="3262" y="7622"/>
                  <a:pt x="3270" y="7622"/>
                </a:cubicBezTo>
                <a:cubicBezTo>
                  <a:pt x="4241" y="7622"/>
                  <a:pt x="5141" y="8058"/>
                  <a:pt x="5748" y="8819"/>
                </a:cubicBezTo>
                <a:cubicBezTo>
                  <a:pt x="5539" y="8909"/>
                  <a:pt x="5343" y="9015"/>
                  <a:pt x="5156" y="9137"/>
                </a:cubicBezTo>
                <a:cubicBezTo>
                  <a:pt x="4677" y="8594"/>
                  <a:pt x="3988" y="8280"/>
                  <a:pt x="3262" y="8280"/>
                </a:cubicBezTo>
                <a:cubicBezTo>
                  <a:pt x="3257" y="8280"/>
                  <a:pt x="3253" y="8280"/>
                  <a:pt x="3248" y="8280"/>
                </a:cubicBezTo>
                <a:cubicBezTo>
                  <a:pt x="2553" y="8284"/>
                  <a:pt x="1884" y="8581"/>
                  <a:pt x="1414" y="9092"/>
                </a:cubicBezTo>
                <a:lnTo>
                  <a:pt x="1467" y="9137"/>
                </a:lnTo>
                <a:cubicBezTo>
                  <a:pt x="1925" y="8643"/>
                  <a:pt x="2574" y="8353"/>
                  <a:pt x="3248" y="8349"/>
                </a:cubicBezTo>
                <a:lnTo>
                  <a:pt x="3264" y="8349"/>
                </a:lnTo>
                <a:cubicBezTo>
                  <a:pt x="3967" y="8349"/>
                  <a:pt x="4629" y="8651"/>
                  <a:pt x="5094" y="9178"/>
                </a:cubicBezTo>
                <a:cubicBezTo>
                  <a:pt x="4416" y="9635"/>
                  <a:pt x="3882" y="10301"/>
                  <a:pt x="3591" y="11106"/>
                </a:cubicBezTo>
                <a:cubicBezTo>
                  <a:pt x="3498" y="11099"/>
                  <a:pt x="3404" y="11093"/>
                  <a:pt x="3309" y="11093"/>
                </a:cubicBezTo>
                <a:cubicBezTo>
                  <a:pt x="3288" y="11093"/>
                  <a:pt x="3266" y="11093"/>
                  <a:pt x="3244" y="11094"/>
                </a:cubicBezTo>
                <a:cubicBezTo>
                  <a:pt x="1950" y="11102"/>
                  <a:pt x="736" y="11743"/>
                  <a:pt x="5" y="12817"/>
                </a:cubicBezTo>
                <a:lnTo>
                  <a:pt x="63" y="12854"/>
                </a:lnTo>
                <a:cubicBezTo>
                  <a:pt x="781" y="11804"/>
                  <a:pt x="1974" y="11171"/>
                  <a:pt x="3244" y="11163"/>
                </a:cubicBezTo>
                <a:cubicBezTo>
                  <a:pt x="3253" y="11163"/>
                  <a:pt x="3262" y="11163"/>
                  <a:pt x="3271" y="11163"/>
                </a:cubicBezTo>
                <a:cubicBezTo>
                  <a:pt x="4543" y="11163"/>
                  <a:pt x="5729" y="11783"/>
                  <a:pt x="6459" y="12830"/>
                </a:cubicBezTo>
                <a:cubicBezTo>
                  <a:pt x="6234" y="12874"/>
                  <a:pt x="6018" y="12940"/>
                  <a:pt x="5805" y="13026"/>
                </a:cubicBezTo>
                <a:cubicBezTo>
                  <a:pt x="5184" y="12246"/>
                  <a:pt x="4265" y="11801"/>
                  <a:pt x="3269" y="11801"/>
                </a:cubicBezTo>
                <a:lnTo>
                  <a:pt x="3248" y="11801"/>
                </a:lnTo>
                <a:cubicBezTo>
                  <a:pt x="2272" y="11808"/>
                  <a:pt x="1361" y="12246"/>
                  <a:pt x="749" y="13005"/>
                </a:cubicBezTo>
                <a:lnTo>
                  <a:pt x="802" y="13050"/>
                </a:lnTo>
                <a:cubicBezTo>
                  <a:pt x="1402" y="12306"/>
                  <a:pt x="2297" y="11878"/>
                  <a:pt x="3248" y="11869"/>
                </a:cubicBezTo>
                <a:cubicBezTo>
                  <a:pt x="3253" y="11869"/>
                  <a:pt x="3257" y="11869"/>
                  <a:pt x="3262" y="11869"/>
                </a:cubicBezTo>
                <a:cubicBezTo>
                  <a:pt x="4233" y="11869"/>
                  <a:pt x="5129" y="12298"/>
                  <a:pt x="5739" y="13050"/>
                </a:cubicBezTo>
                <a:cubicBezTo>
                  <a:pt x="5527" y="13140"/>
                  <a:pt x="5327" y="13241"/>
                  <a:pt x="5139" y="13364"/>
                </a:cubicBezTo>
                <a:cubicBezTo>
                  <a:pt x="4660" y="12833"/>
                  <a:pt x="3980" y="12531"/>
                  <a:pt x="3266" y="12531"/>
                </a:cubicBezTo>
                <a:cubicBezTo>
                  <a:pt x="3262" y="12531"/>
                  <a:pt x="3257" y="12531"/>
                  <a:pt x="3252" y="12531"/>
                </a:cubicBezTo>
                <a:cubicBezTo>
                  <a:pt x="2558" y="12536"/>
                  <a:pt x="1892" y="12830"/>
                  <a:pt x="1418" y="13340"/>
                </a:cubicBezTo>
                <a:lnTo>
                  <a:pt x="1471" y="13389"/>
                </a:lnTo>
                <a:cubicBezTo>
                  <a:pt x="1929" y="12891"/>
                  <a:pt x="2578" y="12604"/>
                  <a:pt x="3252" y="12600"/>
                </a:cubicBezTo>
                <a:lnTo>
                  <a:pt x="3269" y="12600"/>
                </a:lnTo>
                <a:cubicBezTo>
                  <a:pt x="3959" y="12600"/>
                  <a:pt x="4617" y="12891"/>
                  <a:pt x="5078" y="13401"/>
                </a:cubicBezTo>
                <a:cubicBezTo>
                  <a:pt x="4906" y="13516"/>
                  <a:pt x="4743" y="13642"/>
                  <a:pt x="4587" y="13781"/>
                </a:cubicBezTo>
                <a:cubicBezTo>
                  <a:pt x="4244" y="13422"/>
                  <a:pt x="3767" y="13217"/>
                  <a:pt x="3269" y="13217"/>
                </a:cubicBezTo>
                <a:lnTo>
                  <a:pt x="3256" y="13217"/>
                </a:lnTo>
                <a:cubicBezTo>
                  <a:pt x="2774" y="13222"/>
                  <a:pt x="2317" y="13413"/>
                  <a:pt x="1978" y="13756"/>
                </a:cubicBezTo>
                <a:lnTo>
                  <a:pt x="2027" y="13805"/>
                </a:lnTo>
                <a:cubicBezTo>
                  <a:pt x="2353" y="13475"/>
                  <a:pt x="2791" y="13291"/>
                  <a:pt x="3260" y="13287"/>
                </a:cubicBezTo>
                <a:cubicBezTo>
                  <a:pt x="3742" y="13287"/>
                  <a:pt x="4204" y="13483"/>
                  <a:pt x="4538" y="13830"/>
                </a:cubicBezTo>
                <a:cubicBezTo>
                  <a:pt x="4408" y="13952"/>
                  <a:pt x="4285" y="14084"/>
                  <a:pt x="4176" y="14222"/>
                </a:cubicBezTo>
                <a:cubicBezTo>
                  <a:pt x="3942" y="13968"/>
                  <a:pt x="3616" y="13822"/>
                  <a:pt x="3274" y="13822"/>
                </a:cubicBezTo>
                <a:cubicBezTo>
                  <a:pt x="3269" y="13822"/>
                  <a:pt x="3265" y="13822"/>
                  <a:pt x="3260" y="13822"/>
                </a:cubicBezTo>
                <a:cubicBezTo>
                  <a:pt x="2930" y="13822"/>
                  <a:pt x="2619" y="13957"/>
                  <a:pt x="2391" y="14197"/>
                </a:cubicBezTo>
                <a:lnTo>
                  <a:pt x="2440" y="14242"/>
                </a:lnTo>
                <a:cubicBezTo>
                  <a:pt x="2656" y="14018"/>
                  <a:pt x="2950" y="13891"/>
                  <a:pt x="3260" y="13891"/>
                </a:cubicBezTo>
                <a:cubicBezTo>
                  <a:pt x="3265" y="13891"/>
                  <a:pt x="3269" y="13891"/>
                  <a:pt x="3274" y="13891"/>
                </a:cubicBezTo>
                <a:cubicBezTo>
                  <a:pt x="3604" y="13891"/>
                  <a:pt x="3913" y="14034"/>
                  <a:pt x="4131" y="14280"/>
                </a:cubicBezTo>
                <a:cubicBezTo>
                  <a:pt x="3882" y="14598"/>
                  <a:pt x="3677" y="14957"/>
                  <a:pt x="3534" y="15349"/>
                </a:cubicBezTo>
                <a:cubicBezTo>
                  <a:pt x="3436" y="15345"/>
                  <a:pt x="3338" y="15341"/>
                  <a:pt x="3240" y="15341"/>
                </a:cubicBezTo>
                <a:cubicBezTo>
                  <a:pt x="1946" y="15349"/>
                  <a:pt x="732" y="15995"/>
                  <a:pt x="1" y="17064"/>
                </a:cubicBezTo>
                <a:lnTo>
                  <a:pt x="59" y="17106"/>
                </a:lnTo>
                <a:cubicBezTo>
                  <a:pt x="777" y="16052"/>
                  <a:pt x="1965" y="15419"/>
                  <a:pt x="3240" y="15411"/>
                </a:cubicBezTo>
                <a:cubicBezTo>
                  <a:pt x="3248" y="15411"/>
                  <a:pt x="3255" y="15411"/>
                  <a:pt x="3263" y="15411"/>
                </a:cubicBezTo>
                <a:cubicBezTo>
                  <a:pt x="4541" y="15411"/>
                  <a:pt x="5732" y="16038"/>
                  <a:pt x="6459" y="17089"/>
                </a:cubicBezTo>
                <a:cubicBezTo>
                  <a:pt x="6238" y="17138"/>
                  <a:pt x="6021" y="17207"/>
                  <a:pt x="5813" y="17290"/>
                </a:cubicBezTo>
                <a:cubicBezTo>
                  <a:pt x="5196" y="16501"/>
                  <a:pt x="4265" y="16052"/>
                  <a:pt x="3264" y="16052"/>
                </a:cubicBezTo>
                <a:lnTo>
                  <a:pt x="3244" y="16052"/>
                </a:lnTo>
                <a:cubicBezTo>
                  <a:pt x="2268" y="16056"/>
                  <a:pt x="1358" y="16497"/>
                  <a:pt x="740" y="17256"/>
                </a:cubicBezTo>
                <a:lnTo>
                  <a:pt x="798" y="17298"/>
                </a:lnTo>
                <a:cubicBezTo>
                  <a:pt x="1398" y="16555"/>
                  <a:pt x="2289" y="16125"/>
                  <a:pt x="3244" y="16121"/>
                </a:cubicBezTo>
                <a:cubicBezTo>
                  <a:pt x="3253" y="16121"/>
                  <a:pt x="3262" y="16121"/>
                  <a:pt x="3270" y="16121"/>
                </a:cubicBezTo>
                <a:cubicBezTo>
                  <a:pt x="4241" y="16121"/>
                  <a:pt x="5141" y="16557"/>
                  <a:pt x="5748" y="17318"/>
                </a:cubicBezTo>
                <a:cubicBezTo>
                  <a:pt x="5539" y="17407"/>
                  <a:pt x="5343" y="17514"/>
                  <a:pt x="5156" y="17637"/>
                </a:cubicBezTo>
                <a:cubicBezTo>
                  <a:pt x="4678" y="17089"/>
                  <a:pt x="3987" y="16779"/>
                  <a:pt x="3264" y="16779"/>
                </a:cubicBezTo>
                <a:lnTo>
                  <a:pt x="3248" y="16779"/>
                </a:lnTo>
                <a:cubicBezTo>
                  <a:pt x="2553" y="16783"/>
                  <a:pt x="1884" y="17077"/>
                  <a:pt x="1414" y="17592"/>
                </a:cubicBezTo>
                <a:lnTo>
                  <a:pt x="1467" y="17637"/>
                </a:lnTo>
                <a:cubicBezTo>
                  <a:pt x="1925" y="17143"/>
                  <a:pt x="2574" y="16853"/>
                  <a:pt x="3248" y="16849"/>
                </a:cubicBezTo>
                <a:lnTo>
                  <a:pt x="3264" y="16849"/>
                </a:lnTo>
                <a:cubicBezTo>
                  <a:pt x="3967" y="16849"/>
                  <a:pt x="4629" y="17151"/>
                  <a:pt x="5094" y="17673"/>
                </a:cubicBezTo>
                <a:cubicBezTo>
                  <a:pt x="4416" y="18135"/>
                  <a:pt x="3882" y="18800"/>
                  <a:pt x="3591" y="19605"/>
                </a:cubicBezTo>
                <a:cubicBezTo>
                  <a:pt x="3477" y="19593"/>
                  <a:pt x="3362" y="19588"/>
                  <a:pt x="3244" y="19588"/>
                </a:cubicBezTo>
                <a:cubicBezTo>
                  <a:pt x="1950" y="19597"/>
                  <a:pt x="736" y="20242"/>
                  <a:pt x="5" y="21317"/>
                </a:cubicBezTo>
                <a:lnTo>
                  <a:pt x="63" y="21353"/>
                </a:lnTo>
                <a:cubicBezTo>
                  <a:pt x="781" y="20304"/>
                  <a:pt x="1974" y="19671"/>
                  <a:pt x="3244" y="19662"/>
                </a:cubicBezTo>
                <a:cubicBezTo>
                  <a:pt x="3252" y="19662"/>
                  <a:pt x="3260" y="19662"/>
                  <a:pt x="3268" y="19662"/>
                </a:cubicBezTo>
                <a:cubicBezTo>
                  <a:pt x="4542" y="19662"/>
                  <a:pt x="5728" y="20281"/>
                  <a:pt x="6459" y="21328"/>
                </a:cubicBezTo>
                <a:cubicBezTo>
                  <a:pt x="6234" y="21373"/>
                  <a:pt x="6018" y="21439"/>
                  <a:pt x="5805" y="21520"/>
                </a:cubicBezTo>
                <a:cubicBezTo>
                  <a:pt x="5184" y="20745"/>
                  <a:pt x="4265" y="20299"/>
                  <a:pt x="3269" y="20299"/>
                </a:cubicBezTo>
                <a:lnTo>
                  <a:pt x="3248" y="20299"/>
                </a:lnTo>
                <a:cubicBezTo>
                  <a:pt x="2272" y="20304"/>
                  <a:pt x="1361" y="20745"/>
                  <a:pt x="749" y="21505"/>
                </a:cubicBezTo>
                <a:lnTo>
                  <a:pt x="802" y="21549"/>
                </a:lnTo>
                <a:cubicBezTo>
                  <a:pt x="1402" y="20806"/>
                  <a:pt x="2297" y="20378"/>
                  <a:pt x="3248" y="20369"/>
                </a:cubicBezTo>
                <a:cubicBezTo>
                  <a:pt x="3253" y="20369"/>
                  <a:pt x="3257" y="20369"/>
                  <a:pt x="3262" y="20369"/>
                </a:cubicBezTo>
                <a:cubicBezTo>
                  <a:pt x="4233" y="20369"/>
                  <a:pt x="5129" y="20798"/>
                  <a:pt x="5735" y="21549"/>
                </a:cubicBezTo>
                <a:cubicBezTo>
                  <a:pt x="5527" y="21635"/>
                  <a:pt x="5327" y="21741"/>
                  <a:pt x="5139" y="21864"/>
                </a:cubicBezTo>
                <a:cubicBezTo>
                  <a:pt x="4660" y="21332"/>
                  <a:pt x="3980" y="21026"/>
                  <a:pt x="3266" y="21026"/>
                </a:cubicBezTo>
                <a:cubicBezTo>
                  <a:pt x="3261" y="21026"/>
                  <a:pt x="3257" y="21026"/>
                  <a:pt x="3252" y="21026"/>
                </a:cubicBezTo>
                <a:cubicBezTo>
                  <a:pt x="2558" y="21030"/>
                  <a:pt x="1892" y="21328"/>
                  <a:pt x="1418" y="21839"/>
                </a:cubicBezTo>
                <a:lnTo>
                  <a:pt x="1471" y="21888"/>
                </a:lnTo>
                <a:cubicBezTo>
                  <a:pt x="1929" y="21390"/>
                  <a:pt x="2578" y="21104"/>
                  <a:pt x="3252" y="21100"/>
                </a:cubicBezTo>
                <a:lnTo>
                  <a:pt x="3269" y="21100"/>
                </a:lnTo>
                <a:cubicBezTo>
                  <a:pt x="3959" y="21100"/>
                  <a:pt x="4617" y="21390"/>
                  <a:pt x="5078" y="21901"/>
                </a:cubicBezTo>
                <a:cubicBezTo>
                  <a:pt x="4906" y="22015"/>
                  <a:pt x="4743" y="22142"/>
                  <a:pt x="4587" y="22280"/>
                </a:cubicBezTo>
                <a:cubicBezTo>
                  <a:pt x="4244" y="21921"/>
                  <a:pt x="3767" y="21717"/>
                  <a:pt x="3269" y="21717"/>
                </a:cubicBezTo>
                <a:lnTo>
                  <a:pt x="3256" y="21717"/>
                </a:lnTo>
                <a:cubicBezTo>
                  <a:pt x="2774" y="21720"/>
                  <a:pt x="2317" y="21909"/>
                  <a:pt x="1978" y="22252"/>
                </a:cubicBezTo>
                <a:lnTo>
                  <a:pt x="2027" y="22305"/>
                </a:lnTo>
                <a:cubicBezTo>
                  <a:pt x="2353" y="21974"/>
                  <a:pt x="2791" y="21790"/>
                  <a:pt x="3260" y="21786"/>
                </a:cubicBezTo>
                <a:lnTo>
                  <a:pt x="3269" y="21786"/>
                </a:lnTo>
                <a:cubicBezTo>
                  <a:pt x="3746" y="21786"/>
                  <a:pt x="4208" y="21982"/>
                  <a:pt x="4538" y="22329"/>
                </a:cubicBezTo>
                <a:cubicBezTo>
                  <a:pt x="4408" y="22452"/>
                  <a:pt x="4285" y="22583"/>
                  <a:pt x="4176" y="22721"/>
                </a:cubicBezTo>
                <a:cubicBezTo>
                  <a:pt x="3942" y="22468"/>
                  <a:pt x="3616" y="22321"/>
                  <a:pt x="3274" y="22321"/>
                </a:cubicBezTo>
                <a:cubicBezTo>
                  <a:pt x="3269" y="22321"/>
                  <a:pt x="3265" y="22321"/>
                  <a:pt x="3260" y="22321"/>
                </a:cubicBezTo>
                <a:cubicBezTo>
                  <a:pt x="2930" y="22321"/>
                  <a:pt x="2619" y="22456"/>
                  <a:pt x="2391" y="22693"/>
                </a:cubicBezTo>
                <a:lnTo>
                  <a:pt x="2440" y="22742"/>
                </a:lnTo>
                <a:cubicBezTo>
                  <a:pt x="2656" y="22517"/>
                  <a:pt x="2950" y="22391"/>
                  <a:pt x="3260" y="22391"/>
                </a:cubicBezTo>
                <a:cubicBezTo>
                  <a:pt x="3265" y="22391"/>
                  <a:pt x="3269" y="22391"/>
                  <a:pt x="3274" y="22391"/>
                </a:cubicBezTo>
                <a:cubicBezTo>
                  <a:pt x="3604" y="22391"/>
                  <a:pt x="3913" y="22532"/>
                  <a:pt x="4131" y="22774"/>
                </a:cubicBezTo>
                <a:cubicBezTo>
                  <a:pt x="3882" y="23098"/>
                  <a:pt x="3677" y="23456"/>
                  <a:pt x="3534" y="23849"/>
                </a:cubicBezTo>
                <a:cubicBezTo>
                  <a:pt x="3436" y="23845"/>
                  <a:pt x="3338" y="23841"/>
                  <a:pt x="3240" y="23841"/>
                </a:cubicBezTo>
                <a:cubicBezTo>
                  <a:pt x="1946" y="23849"/>
                  <a:pt x="732" y="24494"/>
                  <a:pt x="1" y="25564"/>
                </a:cubicBezTo>
                <a:lnTo>
                  <a:pt x="59" y="25605"/>
                </a:lnTo>
                <a:cubicBezTo>
                  <a:pt x="777" y="24551"/>
                  <a:pt x="1965" y="23918"/>
                  <a:pt x="3240" y="23910"/>
                </a:cubicBezTo>
                <a:cubicBezTo>
                  <a:pt x="3248" y="23910"/>
                  <a:pt x="3257" y="23910"/>
                  <a:pt x="3266" y="23910"/>
                </a:cubicBezTo>
                <a:cubicBezTo>
                  <a:pt x="4543" y="23910"/>
                  <a:pt x="5732" y="24538"/>
                  <a:pt x="6459" y="25588"/>
                </a:cubicBezTo>
                <a:cubicBezTo>
                  <a:pt x="6238" y="25637"/>
                  <a:pt x="6021" y="25703"/>
                  <a:pt x="5813" y="25788"/>
                </a:cubicBezTo>
                <a:cubicBezTo>
                  <a:pt x="5196" y="25000"/>
                  <a:pt x="4265" y="24547"/>
                  <a:pt x="3264" y="24547"/>
                </a:cubicBezTo>
                <a:lnTo>
                  <a:pt x="3244" y="24547"/>
                </a:lnTo>
                <a:cubicBezTo>
                  <a:pt x="2268" y="24555"/>
                  <a:pt x="1358" y="24992"/>
                  <a:pt x="740" y="25752"/>
                </a:cubicBezTo>
                <a:lnTo>
                  <a:pt x="798" y="25797"/>
                </a:lnTo>
                <a:cubicBezTo>
                  <a:pt x="1398" y="25053"/>
                  <a:pt x="2289" y="24625"/>
                  <a:pt x="3244" y="24617"/>
                </a:cubicBezTo>
                <a:cubicBezTo>
                  <a:pt x="3250" y="24617"/>
                  <a:pt x="3255" y="24617"/>
                  <a:pt x="3261" y="24617"/>
                </a:cubicBezTo>
                <a:cubicBezTo>
                  <a:pt x="4235" y="24617"/>
                  <a:pt x="5139" y="25054"/>
                  <a:pt x="5748" y="25818"/>
                </a:cubicBezTo>
                <a:cubicBezTo>
                  <a:pt x="5539" y="25907"/>
                  <a:pt x="5343" y="26014"/>
                  <a:pt x="5156" y="26136"/>
                </a:cubicBezTo>
                <a:cubicBezTo>
                  <a:pt x="4677" y="25589"/>
                  <a:pt x="3990" y="25279"/>
                  <a:pt x="3265" y="25279"/>
                </a:cubicBezTo>
                <a:cubicBezTo>
                  <a:pt x="3260" y="25279"/>
                  <a:pt x="3254" y="25279"/>
                  <a:pt x="3248" y="25279"/>
                </a:cubicBezTo>
                <a:cubicBezTo>
                  <a:pt x="2553" y="25283"/>
                  <a:pt x="1884" y="25577"/>
                  <a:pt x="1414" y="26087"/>
                </a:cubicBezTo>
                <a:lnTo>
                  <a:pt x="1467" y="26136"/>
                </a:lnTo>
                <a:cubicBezTo>
                  <a:pt x="1925" y="25637"/>
                  <a:pt x="2574" y="25352"/>
                  <a:pt x="3248" y="25347"/>
                </a:cubicBezTo>
                <a:cubicBezTo>
                  <a:pt x="3253" y="25347"/>
                  <a:pt x="3257" y="25347"/>
                  <a:pt x="3262" y="25347"/>
                </a:cubicBezTo>
                <a:cubicBezTo>
                  <a:pt x="3964" y="25347"/>
                  <a:pt x="4632" y="25650"/>
                  <a:pt x="5094" y="26173"/>
                </a:cubicBezTo>
                <a:cubicBezTo>
                  <a:pt x="4416" y="26634"/>
                  <a:pt x="3882" y="27300"/>
                  <a:pt x="3591" y="28105"/>
                </a:cubicBezTo>
                <a:cubicBezTo>
                  <a:pt x="3485" y="28092"/>
                  <a:pt x="3379" y="28088"/>
                  <a:pt x="3269" y="28088"/>
                </a:cubicBezTo>
                <a:lnTo>
                  <a:pt x="3244" y="28088"/>
                </a:lnTo>
                <a:cubicBezTo>
                  <a:pt x="1950" y="28097"/>
                  <a:pt x="736" y="28742"/>
                  <a:pt x="5" y="29812"/>
                </a:cubicBezTo>
                <a:lnTo>
                  <a:pt x="63" y="29852"/>
                </a:lnTo>
                <a:cubicBezTo>
                  <a:pt x="781" y="28799"/>
                  <a:pt x="1974" y="28165"/>
                  <a:pt x="3244" y="28158"/>
                </a:cubicBezTo>
                <a:cubicBezTo>
                  <a:pt x="3249" y="28158"/>
                  <a:pt x="3253" y="28158"/>
                  <a:pt x="3257" y="28158"/>
                </a:cubicBezTo>
                <a:cubicBezTo>
                  <a:pt x="4534" y="28158"/>
                  <a:pt x="5726" y="28777"/>
                  <a:pt x="6459" y="29828"/>
                </a:cubicBezTo>
                <a:cubicBezTo>
                  <a:pt x="6234" y="29873"/>
                  <a:pt x="6018" y="29939"/>
                  <a:pt x="5805" y="30020"/>
                </a:cubicBezTo>
                <a:cubicBezTo>
                  <a:pt x="5184" y="29244"/>
                  <a:pt x="4265" y="28799"/>
                  <a:pt x="3269" y="28799"/>
                </a:cubicBezTo>
                <a:lnTo>
                  <a:pt x="3248" y="28799"/>
                </a:lnTo>
                <a:cubicBezTo>
                  <a:pt x="2272" y="28803"/>
                  <a:pt x="1361" y="29244"/>
                  <a:pt x="749" y="30003"/>
                </a:cubicBezTo>
                <a:lnTo>
                  <a:pt x="802" y="30045"/>
                </a:lnTo>
                <a:cubicBezTo>
                  <a:pt x="1402" y="29305"/>
                  <a:pt x="2297" y="28872"/>
                  <a:pt x="3248" y="28868"/>
                </a:cubicBezTo>
                <a:cubicBezTo>
                  <a:pt x="3253" y="28868"/>
                  <a:pt x="3257" y="28868"/>
                  <a:pt x="3262" y="28868"/>
                </a:cubicBezTo>
                <a:cubicBezTo>
                  <a:pt x="4233" y="28868"/>
                  <a:pt x="5129" y="29296"/>
                  <a:pt x="5735" y="30048"/>
                </a:cubicBezTo>
                <a:cubicBezTo>
                  <a:pt x="5527" y="30135"/>
                  <a:pt x="5327" y="30241"/>
                  <a:pt x="5139" y="30359"/>
                </a:cubicBezTo>
                <a:cubicBezTo>
                  <a:pt x="4661" y="29828"/>
                  <a:pt x="3984" y="29526"/>
                  <a:pt x="3269" y="29526"/>
                </a:cubicBezTo>
                <a:lnTo>
                  <a:pt x="3252" y="29526"/>
                </a:lnTo>
                <a:cubicBezTo>
                  <a:pt x="2558" y="29530"/>
                  <a:pt x="1892" y="29828"/>
                  <a:pt x="1418" y="30339"/>
                </a:cubicBezTo>
                <a:lnTo>
                  <a:pt x="1471" y="30384"/>
                </a:lnTo>
                <a:cubicBezTo>
                  <a:pt x="1929" y="29890"/>
                  <a:pt x="2578" y="29600"/>
                  <a:pt x="3252" y="29596"/>
                </a:cubicBezTo>
                <a:lnTo>
                  <a:pt x="3269" y="29596"/>
                </a:lnTo>
                <a:cubicBezTo>
                  <a:pt x="3959" y="29596"/>
                  <a:pt x="4617" y="29890"/>
                  <a:pt x="5078" y="30400"/>
                </a:cubicBezTo>
                <a:cubicBezTo>
                  <a:pt x="4906" y="30514"/>
                  <a:pt x="4743" y="30641"/>
                  <a:pt x="4587" y="30780"/>
                </a:cubicBezTo>
                <a:cubicBezTo>
                  <a:pt x="4244" y="30420"/>
                  <a:pt x="3767" y="30216"/>
                  <a:pt x="3269" y="30216"/>
                </a:cubicBezTo>
                <a:lnTo>
                  <a:pt x="3256" y="30216"/>
                </a:lnTo>
                <a:cubicBezTo>
                  <a:pt x="2774" y="30220"/>
                  <a:pt x="2317" y="30408"/>
                  <a:pt x="1978" y="30751"/>
                </a:cubicBezTo>
                <a:lnTo>
                  <a:pt x="2027" y="30800"/>
                </a:lnTo>
                <a:cubicBezTo>
                  <a:pt x="2353" y="30474"/>
                  <a:pt x="2791" y="30290"/>
                  <a:pt x="3260" y="30286"/>
                </a:cubicBezTo>
                <a:lnTo>
                  <a:pt x="3269" y="30286"/>
                </a:lnTo>
                <a:cubicBezTo>
                  <a:pt x="3746" y="30286"/>
                  <a:pt x="4208" y="30482"/>
                  <a:pt x="4538" y="30829"/>
                </a:cubicBezTo>
                <a:cubicBezTo>
                  <a:pt x="4408" y="30951"/>
                  <a:pt x="4285" y="31082"/>
                  <a:pt x="4176" y="31221"/>
                </a:cubicBezTo>
                <a:cubicBezTo>
                  <a:pt x="3942" y="30964"/>
                  <a:pt x="3616" y="30817"/>
                  <a:pt x="3269" y="30817"/>
                </a:cubicBezTo>
                <a:lnTo>
                  <a:pt x="3260" y="30817"/>
                </a:lnTo>
                <a:cubicBezTo>
                  <a:pt x="2930" y="30821"/>
                  <a:pt x="2619" y="30955"/>
                  <a:pt x="2391" y="31192"/>
                </a:cubicBezTo>
                <a:lnTo>
                  <a:pt x="2440" y="31241"/>
                </a:lnTo>
                <a:cubicBezTo>
                  <a:pt x="2656" y="31017"/>
                  <a:pt x="2950" y="30890"/>
                  <a:pt x="3260" y="30890"/>
                </a:cubicBezTo>
                <a:lnTo>
                  <a:pt x="3269" y="30890"/>
                </a:lnTo>
                <a:cubicBezTo>
                  <a:pt x="3599" y="30890"/>
                  <a:pt x="3910" y="31029"/>
                  <a:pt x="4131" y="31274"/>
                </a:cubicBezTo>
                <a:cubicBezTo>
                  <a:pt x="3882" y="31596"/>
                  <a:pt x="3677" y="31956"/>
                  <a:pt x="3534" y="32348"/>
                </a:cubicBezTo>
                <a:cubicBezTo>
                  <a:pt x="3436" y="32340"/>
                  <a:pt x="3338" y="32340"/>
                  <a:pt x="3240" y="32340"/>
                </a:cubicBezTo>
                <a:cubicBezTo>
                  <a:pt x="1946" y="32348"/>
                  <a:pt x="732" y="32989"/>
                  <a:pt x="1" y="34063"/>
                </a:cubicBezTo>
                <a:lnTo>
                  <a:pt x="59" y="34101"/>
                </a:lnTo>
                <a:cubicBezTo>
                  <a:pt x="777" y="33051"/>
                  <a:pt x="1965" y="32418"/>
                  <a:pt x="3240" y="32410"/>
                </a:cubicBezTo>
                <a:lnTo>
                  <a:pt x="3264" y="32410"/>
                </a:lnTo>
                <a:cubicBezTo>
                  <a:pt x="4543" y="32410"/>
                  <a:pt x="5731" y="33034"/>
                  <a:pt x="6459" y="34088"/>
                </a:cubicBezTo>
                <a:cubicBezTo>
                  <a:pt x="6238" y="34137"/>
                  <a:pt x="6021" y="34203"/>
                  <a:pt x="5813" y="34288"/>
                </a:cubicBezTo>
                <a:cubicBezTo>
                  <a:pt x="5194" y="33500"/>
                  <a:pt x="4275" y="33047"/>
                  <a:pt x="3273" y="33047"/>
                </a:cubicBezTo>
                <a:cubicBezTo>
                  <a:pt x="3264" y="33047"/>
                  <a:pt x="3254" y="33047"/>
                  <a:pt x="3244" y="33047"/>
                </a:cubicBezTo>
                <a:cubicBezTo>
                  <a:pt x="2268" y="33055"/>
                  <a:pt x="1358" y="33492"/>
                  <a:pt x="740" y="34252"/>
                </a:cubicBezTo>
                <a:lnTo>
                  <a:pt x="798" y="34297"/>
                </a:lnTo>
                <a:cubicBezTo>
                  <a:pt x="1398" y="33553"/>
                  <a:pt x="2289" y="33124"/>
                  <a:pt x="3244" y="33116"/>
                </a:cubicBezTo>
                <a:cubicBezTo>
                  <a:pt x="3253" y="33116"/>
                  <a:pt x="3262" y="33115"/>
                  <a:pt x="3270" y="33115"/>
                </a:cubicBezTo>
                <a:cubicBezTo>
                  <a:pt x="4241" y="33115"/>
                  <a:pt x="5141" y="33556"/>
                  <a:pt x="5748" y="34316"/>
                </a:cubicBezTo>
                <a:cubicBezTo>
                  <a:pt x="5539" y="34407"/>
                  <a:pt x="5343" y="34512"/>
                  <a:pt x="5156" y="34635"/>
                </a:cubicBezTo>
                <a:cubicBezTo>
                  <a:pt x="4678" y="34088"/>
                  <a:pt x="3991" y="33777"/>
                  <a:pt x="3264" y="33777"/>
                </a:cubicBezTo>
                <a:lnTo>
                  <a:pt x="3248" y="33777"/>
                </a:lnTo>
                <a:cubicBezTo>
                  <a:pt x="2553" y="33782"/>
                  <a:pt x="1884" y="34076"/>
                  <a:pt x="1414" y="34586"/>
                </a:cubicBezTo>
                <a:lnTo>
                  <a:pt x="1467" y="34635"/>
                </a:lnTo>
                <a:cubicBezTo>
                  <a:pt x="1925" y="34137"/>
                  <a:pt x="2574" y="33851"/>
                  <a:pt x="3248" y="33847"/>
                </a:cubicBezTo>
                <a:cubicBezTo>
                  <a:pt x="3257" y="33847"/>
                  <a:pt x="3266" y="33847"/>
                  <a:pt x="3275" y="33847"/>
                </a:cubicBezTo>
                <a:cubicBezTo>
                  <a:pt x="3972" y="33847"/>
                  <a:pt x="4634" y="34148"/>
                  <a:pt x="5094" y="34672"/>
                </a:cubicBezTo>
                <a:cubicBezTo>
                  <a:pt x="4416" y="35130"/>
                  <a:pt x="3882" y="35799"/>
                  <a:pt x="3591" y="36600"/>
                </a:cubicBezTo>
                <a:cubicBezTo>
                  <a:pt x="3477" y="36591"/>
                  <a:pt x="3362" y="36588"/>
                  <a:pt x="3244" y="36588"/>
                </a:cubicBezTo>
                <a:cubicBezTo>
                  <a:pt x="1950" y="36595"/>
                  <a:pt x="736" y="37241"/>
                  <a:pt x="5" y="38311"/>
                </a:cubicBezTo>
                <a:lnTo>
                  <a:pt x="63" y="38352"/>
                </a:lnTo>
                <a:cubicBezTo>
                  <a:pt x="781" y="37298"/>
                  <a:pt x="1974" y="36665"/>
                  <a:pt x="3244" y="36657"/>
                </a:cubicBezTo>
                <a:cubicBezTo>
                  <a:pt x="3249" y="36657"/>
                  <a:pt x="3253" y="36657"/>
                  <a:pt x="3257" y="36657"/>
                </a:cubicBezTo>
                <a:cubicBezTo>
                  <a:pt x="4534" y="36657"/>
                  <a:pt x="5726" y="37277"/>
                  <a:pt x="6459" y="38324"/>
                </a:cubicBezTo>
                <a:cubicBezTo>
                  <a:pt x="6234" y="38373"/>
                  <a:pt x="6018" y="38438"/>
                  <a:pt x="5805" y="38520"/>
                </a:cubicBezTo>
                <a:cubicBezTo>
                  <a:pt x="5186" y="37742"/>
                  <a:pt x="4269" y="37298"/>
                  <a:pt x="3275" y="37298"/>
                </a:cubicBezTo>
                <a:cubicBezTo>
                  <a:pt x="3266" y="37298"/>
                  <a:pt x="3257" y="37298"/>
                  <a:pt x="3248" y="37298"/>
                </a:cubicBezTo>
                <a:cubicBezTo>
                  <a:pt x="2272" y="37302"/>
                  <a:pt x="1361" y="37743"/>
                  <a:pt x="749" y="38503"/>
                </a:cubicBezTo>
                <a:lnTo>
                  <a:pt x="802" y="38544"/>
                </a:lnTo>
                <a:cubicBezTo>
                  <a:pt x="1402" y="37801"/>
                  <a:pt x="2297" y="37372"/>
                  <a:pt x="3248" y="37368"/>
                </a:cubicBezTo>
                <a:lnTo>
                  <a:pt x="3269" y="37368"/>
                </a:lnTo>
                <a:cubicBezTo>
                  <a:pt x="4236" y="37368"/>
                  <a:pt x="5131" y="37796"/>
                  <a:pt x="5735" y="38548"/>
                </a:cubicBezTo>
                <a:cubicBezTo>
                  <a:pt x="5527" y="38634"/>
                  <a:pt x="5327" y="38740"/>
                  <a:pt x="5139" y="38859"/>
                </a:cubicBezTo>
                <a:cubicBezTo>
                  <a:pt x="4660" y="38327"/>
                  <a:pt x="3983" y="38026"/>
                  <a:pt x="3266" y="38026"/>
                </a:cubicBezTo>
                <a:cubicBezTo>
                  <a:pt x="3262" y="38026"/>
                  <a:pt x="3257" y="38026"/>
                  <a:pt x="3252" y="38026"/>
                </a:cubicBezTo>
                <a:cubicBezTo>
                  <a:pt x="2558" y="38029"/>
                  <a:pt x="1892" y="38327"/>
                  <a:pt x="1418" y="38838"/>
                </a:cubicBezTo>
                <a:lnTo>
                  <a:pt x="1471" y="38883"/>
                </a:lnTo>
                <a:cubicBezTo>
                  <a:pt x="1929" y="38389"/>
                  <a:pt x="2578" y="38099"/>
                  <a:pt x="3252" y="38095"/>
                </a:cubicBezTo>
                <a:lnTo>
                  <a:pt x="3269" y="38095"/>
                </a:lnTo>
                <a:cubicBezTo>
                  <a:pt x="3959" y="38095"/>
                  <a:pt x="4617" y="38389"/>
                  <a:pt x="5078" y="38899"/>
                </a:cubicBezTo>
                <a:cubicBezTo>
                  <a:pt x="4906" y="39010"/>
                  <a:pt x="4743" y="39140"/>
                  <a:pt x="4587" y="39279"/>
                </a:cubicBezTo>
                <a:cubicBezTo>
                  <a:pt x="4244" y="38920"/>
                  <a:pt x="3767" y="38716"/>
                  <a:pt x="3269" y="38716"/>
                </a:cubicBezTo>
                <a:lnTo>
                  <a:pt x="3256" y="38716"/>
                </a:lnTo>
                <a:cubicBezTo>
                  <a:pt x="2774" y="38716"/>
                  <a:pt x="2317" y="38908"/>
                  <a:pt x="1978" y="39251"/>
                </a:cubicBezTo>
                <a:lnTo>
                  <a:pt x="2027" y="39300"/>
                </a:lnTo>
                <a:cubicBezTo>
                  <a:pt x="2353" y="38969"/>
                  <a:pt x="2791" y="38785"/>
                  <a:pt x="3260" y="38785"/>
                </a:cubicBezTo>
                <a:lnTo>
                  <a:pt x="3269" y="38785"/>
                </a:lnTo>
                <a:cubicBezTo>
                  <a:pt x="3746" y="38785"/>
                  <a:pt x="4208" y="38981"/>
                  <a:pt x="4538" y="39324"/>
                </a:cubicBezTo>
                <a:cubicBezTo>
                  <a:pt x="4408" y="39447"/>
                  <a:pt x="4285" y="39577"/>
                  <a:pt x="4176" y="39716"/>
                </a:cubicBezTo>
                <a:cubicBezTo>
                  <a:pt x="3938" y="39459"/>
                  <a:pt x="3612" y="39316"/>
                  <a:pt x="3260" y="39316"/>
                </a:cubicBezTo>
                <a:cubicBezTo>
                  <a:pt x="2930" y="39320"/>
                  <a:pt x="2619" y="39451"/>
                  <a:pt x="2391" y="39692"/>
                </a:cubicBezTo>
                <a:lnTo>
                  <a:pt x="2440" y="39741"/>
                </a:lnTo>
                <a:cubicBezTo>
                  <a:pt x="2656" y="39516"/>
                  <a:pt x="2950" y="39389"/>
                  <a:pt x="3260" y="39385"/>
                </a:cubicBezTo>
                <a:lnTo>
                  <a:pt x="3269" y="39385"/>
                </a:lnTo>
                <a:cubicBezTo>
                  <a:pt x="3599" y="39385"/>
                  <a:pt x="3910" y="39528"/>
                  <a:pt x="4131" y="39773"/>
                </a:cubicBezTo>
                <a:cubicBezTo>
                  <a:pt x="3882" y="40092"/>
                  <a:pt x="3677" y="40456"/>
                  <a:pt x="3534" y="40848"/>
                </a:cubicBezTo>
                <a:cubicBezTo>
                  <a:pt x="3444" y="40840"/>
                  <a:pt x="3354" y="40835"/>
                  <a:pt x="3264" y="40835"/>
                </a:cubicBezTo>
                <a:lnTo>
                  <a:pt x="3240" y="40835"/>
                </a:lnTo>
                <a:cubicBezTo>
                  <a:pt x="1946" y="40844"/>
                  <a:pt x="732" y="41489"/>
                  <a:pt x="1" y="42563"/>
                </a:cubicBezTo>
                <a:lnTo>
                  <a:pt x="59" y="42599"/>
                </a:lnTo>
                <a:cubicBezTo>
                  <a:pt x="777" y="41550"/>
                  <a:pt x="1965" y="40917"/>
                  <a:pt x="3240" y="40908"/>
                </a:cubicBezTo>
                <a:cubicBezTo>
                  <a:pt x="3248" y="40908"/>
                  <a:pt x="3256" y="40908"/>
                  <a:pt x="3264" y="40908"/>
                </a:cubicBezTo>
                <a:cubicBezTo>
                  <a:pt x="4541" y="40908"/>
                  <a:pt x="5732" y="41533"/>
                  <a:pt x="6459" y="42588"/>
                </a:cubicBezTo>
                <a:cubicBezTo>
                  <a:pt x="6238" y="42633"/>
                  <a:pt x="6021" y="42702"/>
                  <a:pt x="5813" y="42787"/>
                </a:cubicBezTo>
                <a:cubicBezTo>
                  <a:pt x="5196" y="41995"/>
                  <a:pt x="4265" y="41546"/>
                  <a:pt x="3264" y="41546"/>
                </a:cubicBezTo>
                <a:lnTo>
                  <a:pt x="3244" y="41546"/>
                </a:lnTo>
                <a:cubicBezTo>
                  <a:pt x="2268" y="41550"/>
                  <a:pt x="1358" y="41992"/>
                  <a:pt x="740" y="42751"/>
                </a:cubicBezTo>
                <a:lnTo>
                  <a:pt x="798" y="42795"/>
                </a:lnTo>
                <a:cubicBezTo>
                  <a:pt x="1398" y="42052"/>
                  <a:pt x="2289" y="41624"/>
                  <a:pt x="3244" y="41615"/>
                </a:cubicBezTo>
                <a:lnTo>
                  <a:pt x="3264" y="41615"/>
                </a:lnTo>
                <a:cubicBezTo>
                  <a:pt x="4240" y="41615"/>
                  <a:pt x="5139" y="42052"/>
                  <a:pt x="5748" y="42816"/>
                </a:cubicBezTo>
                <a:cubicBezTo>
                  <a:pt x="5539" y="42902"/>
                  <a:pt x="5343" y="43008"/>
                  <a:pt x="5156" y="43131"/>
                </a:cubicBezTo>
                <a:cubicBezTo>
                  <a:pt x="4677" y="42587"/>
                  <a:pt x="3988" y="42273"/>
                  <a:pt x="3262" y="42273"/>
                </a:cubicBezTo>
                <a:cubicBezTo>
                  <a:pt x="3257" y="42273"/>
                  <a:pt x="3253" y="42273"/>
                  <a:pt x="3248" y="42273"/>
                </a:cubicBezTo>
                <a:cubicBezTo>
                  <a:pt x="2553" y="42281"/>
                  <a:pt x="1884" y="42575"/>
                  <a:pt x="1414" y="43085"/>
                </a:cubicBezTo>
                <a:lnTo>
                  <a:pt x="1467" y="43134"/>
                </a:lnTo>
                <a:cubicBezTo>
                  <a:pt x="1925" y="42637"/>
                  <a:pt x="2574" y="42350"/>
                  <a:pt x="3248" y="42346"/>
                </a:cubicBezTo>
                <a:lnTo>
                  <a:pt x="3264" y="42346"/>
                </a:lnTo>
                <a:cubicBezTo>
                  <a:pt x="3967" y="42346"/>
                  <a:pt x="4629" y="42644"/>
                  <a:pt x="5094" y="43172"/>
                </a:cubicBezTo>
                <a:cubicBezTo>
                  <a:pt x="4416" y="43629"/>
                  <a:pt x="3882" y="44299"/>
                  <a:pt x="3591" y="45099"/>
                </a:cubicBezTo>
                <a:cubicBezTo>
                  <a:pt x="3485" y="45091"/>
                  <a:pt x="3379" y="45087"/>
                  <a:pt x="3269" y="45087"/>
                </a:cubicBezTo>
                <a:lnTo>
                  <a:pt x="3244" y="45087"/>
                </a:lnTo>
                <a:cubicBezTo>
                  <a:pt x="1950" y="45095"/>
                  <a:pt x="736" y="45741"/>
                  <a:pt x="5" y="46810"/>
                </a:cubicBezTo>
                <a:lnTo>
                  <a:pt x="63" y="46852"/>
                </a:lnTo>
                <a:cubicBezTo>
                  <a:pt x="781" y="45798"/>
                  <a:pt x="1974" y="45165"/>
                  <a:pt x="3244" y="45157"/>
                </a:cubicBezTo>
                <a:cubicBezTo>
                  <a:pt x="3375" y="45157"/>
                  <a:pt x="3509" y="45161"/>
                  <a:pt x="3637" y="45172"/>
                </a:cubicBezTo>
                <a:cubicBezTo>
                  <a:pt x="4768" y="45279"/>
                  <a:pt x="5801" y="45879"/>
                  <a:pt x="6459" y="46823"/>
                </a:cubicBezTo>
                <a:cubicBezTo>
                  <a:pt x="6234" y="46872"/>
                  <a:pt x="6018" y="46937"/>
                  <a:pt x="5805" y="47019"/>
                </a:cubicBezTo>
                <a:cubicBezTo>
                  <a:pt x="5183" y="46238"/>
                  <a:pt x="4261" y="45794"/>
                  <a:pt x="3262" y="45794"/>
                </a:cubicBezTo>
                <a:cubicBezTo>
                  <a:pt x="3257" y="45794"/>
                  <a:pt x="3253" y="45794"/>
                  <a:pt x="3248" y="45794"/>
                </a:cubicBezTo>
                <a:cubicBezTo>
                  <a:pt x="2272" y="45802"/>
                  <a:pt x="1361" y="46239"/>
                  <a:pt x="749" y="46999"/>
                </a:cubicBezTo>
                <a:lnTo>
                  <a:pt x="802" y="47044"/>
                </a:lnTo>
                <a:cubicBezTo>
                  <a:pt x="1402" y="46300"/>
                  <a:pt x="2297" y="45871"/>
                  <a:pt x="3248" y="45867"/>
                </a:cubicBezTo>
                <a:cubicBezTo>
                  <a:pt x="3258" y="45867"/>
                  <a:pt x="3268" y="45867"/>
                  <a:pt x="3278" y="45867"/>
                </a:cubicBezTo>
                <a:cubicBezTo>
                  <a:pt x="4243" y="45867"/>
                  <a:pt x="5133" y="46296"/>
                  <a:pt x="5739" y="47048"/>
                </a:cubicBezTo>
                <a:cubicBezTo>
                  <a:pt x="5527" y="47133"/>
                  <a:pt x="5327" y="47240"/>
                  <a:pt x="5139" y="47358"/>
                </a:cubicBezTo>
                <a:cubicBezTo>
                  <a:pt x="4661" y="46827"/>
                  <a:pt x="3986" y="46525"/>
                  <a:pt x="3270" y="46525"/>
                </a:cubicBezTo>
                <a:cubicBezTo>
                  <a:pt x="3264" y="46525"/>
                  <a:pt x="3258" y="46525"/>
                  <a:pt x="3252" y="46525"/>
                </a:cubicBezTo>
                <a:cubicBezTo>
                  <a:pt x="2558" y="46529"/>
                  <a:pt x="1892" y="46823"/>
                  <a:pt x="1418" y="47338"/>
                </a:cubicBezTo>
                <a:lnTo>
                  <a:pt x="1471" y="47383"/>
                </a:lnTo>
                <a:cubicBezTo>
                  <a:pt x="1929" y="46884"/>
                  <a:pt x="2578" y="46599"/>
                  <a:pt x="3252" y="46594"/>
                </a:cubicBezTo>
                <a:lnTo>
                  <a:pt x="3269" y="46594"/>
                </a:lnTo>
                <a:cubicBezTo>
                  <a:pt x="3959" y="46594"/>
                  <a:pt x="4617" y="46884"/>
                  <a:pt x="5078" y="47395"/>
                </a:cubicBezTo>
                <a:cubicBezTo>
                  <a:pt x="4906" y="47509"/>
                  <a:pt x="4743" y="47640"/>
                  <a:pt x="4587" y="47779"/>
                </a:cubicBezTo>
                <a:cubicBezTo>
                  <a:pt x="4244" y="47419"/>
                  <a:pt x="3767" y="47211"/>
                  <a:pt x="3269" y="47211"/>
                </a:cubicBezTo>
                <a:lnTo>
                  <a:pt x="3256" y="47211"/>
                </a:lnTo>
                <a:cubicBezTo>
                  <a:pt x="2774" y="47215"/>
                  <a:pt x="2317" y="47407"/>
                  <a:pt x="1978" y="47750"/>
                </a:cubicBezTo>
                <a:lnTo>
                  <a:pt x="2027" y="47799"/>
                </a:lnTo>
                <a:cubicBezTo>
                  <a:pt x="2353" y="47468"/>
                  <a:pt x="2791" y="47285"/>
                  <a:pt x="3260" y="47285"/>
                </a:cubicBezTo>
                <a:lnTo>
                  <a:pt x="3269" y="47285"/>
                </a:lnTo>
                <a:cubicBezTo>
                  <a:pt x="3746" y="47285"/>
                  <a:pt x="4208" y="47481"/>
                  <a:pt x="4538" y="47824"/>
                </a:cubicBezTo>
                <a:cubicBezTo>
                  <a:pt x="4408" y="47946"/>
                  <a:pt x="4285" y="48077"/>
                  <a:pt x="4176" y="48216"/>
                </a:cubicBezTo>
                <a:cubicBezTo>
                  <a:pt x="3942" y="47962"/>
                  <a:pt x="3621" y="47815"/>
                  <a:pt x="3274" y="47815"/>
                </a:cubicBezTo>
                <a:cubicBezTo>
                  <a:pt x="3269" y="47815"/>
                  <a:pt x="3265" y="47815"/>
                  <a:pt x="3260" y="47815"/>
                </a:cubicBezTo>
                <a:cubicBezTo>
                  <a:pt x="2930" y="47819"/>
                  <a:pt x="2619" y="47950"/>
                  <a:pt x="2391" y="48191"/>
                </a:cubicBezTo>
                <a:lnTo>
                  <a:pt x="2440" y="48240"/>
                </a:lnTo>
                <a:cubicBezTo>
                  <a:pt x="2656" y="48011"/>
                  <a:pt x="2950" y="47889"/>
                  <a:pt x="3260" y="47885"/>
                </a:cubicBezTo>
                <a:lnTo>
                  <a:pt x="3269" y="47885"/>
                </a:lnTo>
                <a:cubicBezTo>
                  <a:pt x="3599" y="47885"/>
                  <a:pt x="3910" y="48028"/>
                  <a:pt x="4131" y="48273"/>
                </a:cubicBezTo>
                <a:cubicBezTo>
                  <a:pt x="3882" y="48591"/>
                  <a:pt x="3677" y="48951"/>
                  <a:pt x="3534" y="49347"/>
                </a:cubicBezTo>
                <a:cubicBezTo>
                  <a:pt x="3436" y="49338"/>
                  <a:pt x="3338" y="49334"/>
                  <a:pt x="3240" y="49334"/>
                </a:cubicBezTo>
                <a:cubicBezTo>
                  <a:pt x="1946" y="49343"/>
                  <a:pt x="732" y="49988"/>
                  <a:pt x="1" y="51059"/>
                </a:cubicBezTo>
                <a:lnTo>
                  <a:pt x="59" y="51099"/>
                </a:lnTo>
                <a:cubicBezTo>
                  <a:pt x="777" y="50045"/>
                  <a:pt x="1965" y="49412"/>
                  <a:pt x="3240" y="49404"/>
                </a:cubicBezTo>
                <a:lnTo>
                  <a:pt x="3264" y="49404"/>
                </a:lnTo>
                <a:cubicBezTo>
                  <a:pt x="4543" y="49404"/>
                  <a:pt x="5731" y="50033"/>
                  <a:pt x="6459" y="51083"/>
                </a:cubicBezTo>
                <a:cubicBezTo>
                  <a:pt x="6238" y="51132"/>
                  <a:pt x="6021" y="51201"/>
                  <a:pt x="5813" y="51287"/>
                </a:cubicBezTo>
                <a:cubicBezTo>
                  <a:pt x="5194" y="50497"/>
                  <a:pt x="4269" y="50045"/>
                  <a:pt x="3270" y="50045"/>
                </a:cubicBezTo>
                <a:cubicBezTo>
                  <a:pt x="3262" y="50045"/>
                  <a:pt x="3253" y="50045"/>
                  <a:pt x="3244" y="50045"/>
                </a:cubicBezTo>
                <a:cubicBezTo>
                  <a:pt x="2268" y="50049"/>
                  <a:pt x="1358" y="50490"/>
                  <a:pt x="740" y="51250"/>
                </a:cubicBezTo>
                <a:lnTo>
                  <a:pt x="798" y="51295"/>
                </a:lnTo>
                <a:cubicBezTo>
                  <a:pt x="1398" y="50552"/>
                  <a:pt x="2289" y="50119"/>
                  <a:pt x="3244" y="50115"/>
                </a:cubicBezTo>
                <a:cubicBezTo>
                  <a:pt x="3249" y="50115"/>
                  <a:pt x="3253" y="50115"/>
                  <a:pt x="3258" y="50115"/>
                </a:cubicBezTo>
                <a:cubicBezTo>
                  <a:pt x="4233" y="50115"/>
                  <a:pt x="5138" y="50547"/>
                  <a:pt x="5748" y="51312"/>
                </a:cubicBezTo>
                <a:cubicBezTo>
                  <a:pt x="5539" y="51402"/>
                  <a:pt x="5343" y="51508"/>
                  <a:pt x="5156" y="51630"/>
                </a:cubicBezTo>
                <a:cubicBezTo>
                  <a:pt x="4674" y="51087"/>
                  <a:pt x="3987" y="50772"/>
                  <a:pt x="3264" y="50772"/>
                </a:cubicBezTo>
                <a:lnTo>
                  <a:pt x="3248" y="50772"/>
                </a:lnTo>
                <a:cubicBezTo>
                  <a:pt x="2553" y="50776"/>
                  <a:pt x="1884" y="51074"/>
                  <a:pt x="1414" y="51585"/>
                </a:cubicBezTo>
                <a:lnTo>
                  <a:pt x="1467" y="51634"/>
                </a:lnTo>
                <a:cubicBezTo>
                  <a:pt x="1925" y="51136"/>
                  <a:pt x="2574" y="50846"/>
                  <a:pt x="3248" y="50842"/>
                </a:cubicBezTo>
                <a:lnTo>
                  <a:pt x="3264" y="50842"/>
                </a:lnTo>
                <a:cubicBezTo>
                  <a:pt x="3967" y="50842"/>
                  <a:pt x="4629" y="51144"/>
                  <a:pt x="5094" y="51671"/>
                </a:cubicBezTo>
                <a:cubicBezTo>
                  <a:pt x="4400" y="52137"/>
                  <a:pt x="3857" y="52823"/>
                  <a:pt x="3571" y="53647"/>
                </a:cubicBezTo>
                <a:lnTo>
                  <a:pt x="3637" y="53672"/>
                </a:lnTo>
                <a:cubicBezTo>
                  <a:pt x="4176" y="52120"/>
                  <a:pt x="5637" y="51070"/>
                  <a:pt x="7279" y="51063"/>
                </a:cubicBezTo>
                <a:lnTo>
                  <a:pt x="7304" y="51063"/>
                </a:lnTo>
                <a:cubicBezTo>
                  <a:pt x="8949" y="51063"/>
                  <a:pt x="10420" y="52100"/>
                  <a:pt x="10968" y="53651"/>
                </a:cubicBezTo>
                <a:lnTo>
                  <a:pt x="11032" y="53632"/>
                </a:lnTo>
                <a:cubicBezTo>
                  <a:pt x="10881" y="53198"/>
                  <a:pt x="10657" y="52806"/>
                  <a:pt x="10380" y="52463"/>
                </a:cubicBezTo>
                <a:cubicBezTo>
                  <a:pt x="10596" y="52251"/>
                  <a:pt x="10877" y="52137"/>
                  <a:pt x="11175" y="52137"/>
                </a:cubicBezTo>
                <a:lnTo>
                  <a:pt x="11184" y="52137"/>
                </a:lnTo>
                <a:cubicBezTo>
                  <a:pt x="11515" y="52137"/>
                  <a:pt x="11825" y="52275"/>
                  <a:pt x="12046" y="52520"/>
                </a:cubicBezTo>
                <a:cubicBezTo>
                  <a:pt x="11792" y="52843"/>
                  <a:pt x="11588" y="53210"/>
                  <a:pt x="11445" y="53607"/>
                </a:cubicBezTo>
                <a:lnTo>
                  <a:pt x="11511" y="53632"/>
                </a:lnTo>
                <a:cubicBezTo>
                  <a:pt x="12058" y="52104"/>
                  <a:pt x="13516" y="51070"/>
                  <a:pt x="15141" y="51063"/>
                </a:cubicBezTo>
                <a:lnTo>
                  <a:pt x="15166" y="51063"/>
                </a:lnTo>
                <a:cubicBezTo>
                  <a:pt x="16821" y="51063"/>
                  <a:pt x="18291" y="52107"/>
                  <a:pt x="18834" y="53672"/>
                </a:cubicBezTo>
                <a:lnTo>
                  <a:pt x="18899" y="53647"/>
                </a:lnTo>
                <a:cubicBezTo>
                  <a:pt x="18748" y="53219"/>
                  <a:pt x="18531" y="52827"/>
                  <a:pt x="18258" y="52484"/>
                </a:cubicBezTo>
                <a:lnTo>
                  <a:pt x="18258" y="52484"/>
                </a:lnTo>
                <a:lnTo>
                  <a:pt x="18262" y="52488"/>
                </a:lnTo>
                <a:cubicBezTo>
                  <a:pt x="18413" y="52333"/>
                  <a:pt x="18597" y="52226"/>
                  <a:pt x="18801" y="52173"/>
                </a:cubicBezTo>
                <a:cubicBezTo>
                  <a:pt x="18817" y="52169"/>
                  <a:pt x="18838" y="52165"/>
                  <a:pt x="18855" y="52161"/>
                </a:cubicBezTo>
                <a:cubicBezTo>
                  <a:pt x="18891" y="52153"/>
                  <a:pt x="18932" y="52145"/>
                  <a:pt x="18968" y="52141"/>
                </a:cubicBezTo>
                <a:cubicBezTo>
                  <a:pt x="19009" y="52137"/>
                  <a:pt x="19046" y="52137"/>
                  <a:pt x="19087" y="52137"/>
                </a:cubicBezTo>
                <a:lnTo>
                  <a:pt x="19091" y="52137"/>
                </a:lnTo>
                <a:cubicBezTo>
                  <a:pt x="19430" y="52137"/>
                  <a:pt x="19752" y="52284"/>
                  <a:pt x="19969" y="52541"/>
                </a:cubicBezTo>
                <a:lnTo>
                  <a:pt x="20026" y="52496"/>
                </a:lnTo>
                <a:cubicBezTo>
                  <a:pt x="19794" y="52222"/>
                  <a:pt x="19451" y="52063"/>
                  <a:pt x="19091" y="52063"/>
                </a:cubicBezTo>
                <a:lnTo>
                  <a:pt x="19087" y="52063"/>
                </a:lnTo>
                <a:cubicBezTo>
                  <a:pt x="19062" y="52067"/>
                  <a:pt x="19042" y="52067"/>
                  <a:pt x="19021" y="52067"/>
                </a:cubicBezTo>
                <a:cubicBezTo>
                  <a:pt x="18797" y="52079"/>
                  <a:pt x="18580" y="52153"/>
                  <a:pt x="18401" y="52279"/>
                </a:cubicBezTo>
                <a:cubicBezTo>
                  <a:pt x="18335" y="52324"/>
                  <a:pt x="18274" y="52377"/>
                  <a:pt x="18217" y="52435"/>
                </a:cubicBezTo>
                <a:cubicBezTo>
                  <a:pt x="18107" y="52296"/>
                  <a:pt x="17980" y="52165"/>
                  <a:pt x="17854" y="52047"/>
                </a:cubicBezTo>
                <a:cubicBezTo>
                  <a:pt x="17939" y="51957"/>
                  <a:pt x="18037" y="51879"/>
                  <a:pt x="18139" y="51813"/>
                </a:cubicBezTo>
                <a:cubicBezTo>
                  <a:pt x="18417" y="51634"/>
                  <a:pt x="18744" y="51532"/>
                  <a:pt x="19083" y="51532"/>
                </a:cubicBezTo>
                <a:cubicBezTo>
                  <a:pt x="19087" y="51532"/>
                  <a:pt x="19092" y="51532"/>
                  <a:pt x="19097" y="51532"/>
                </a:cubicBezTo>
                <a:cubicBezTo>
                  <a:pt x="19582" y="51532"/>
                  <a:pt x="20053" y="51739"/>
                  <a:pt x="20382" y="52096"/>
                </a:cubicBezTo>
                <a:lnTo>
                  <a:pt x="20435" y="52051"/>
                </a:lnTo>
                <a:cubicBezTo>
                  <a:pt x="20091" y="51679"/>
                  <a:pt x="19602" y="51462"/>
                  <a:pt x="19097" y="51462"/>
                </a:cubicBezTo>
                <a:cubicBezTo>
                  <a:pt x="19092" y="51462"/>
                  <a:pt x="19087" y="51462"/>
                  <a:pt x="19083" y="51463"/>
                </a:cubicBezTo>
                <a:cubicBezTo>
                  <a:pt x="18597" y="51466"/>
                  <a:pt x="18144" y="51655"/>
                  <a:pt x="17801" y="51998"/>
                </a:cubicBezTo>
                <a:cubicBezTo>
                  <a:pt x="17645" y="51859"/>
                  <a:pt x="17477" y="51732"/>
                  <a:pt x="17306" y="51622"/>
                </a:cubicBezTo>
                <a:cubicBezTo>
                  <a:pt x="17764" y="51132"/>
                  <a:pt x="18409" y="50846"/>
                  <a:pt x="19079" y="50842"/>
                </a:cubicBezTo>
                <a:lnTo>
                  <a:pt x="19091" y="50842"/>
                </a:lnTo>
                <a:cubicBezTo>
                  <a:pt x="19794" y="50842"/>
                  <a:pt x="20459" y="51144"/>
                  <a:pt x="20925" y="51671"/>
                </a:cubicBezTo>
                <a:cubicBezTo>
                  <a:pt x="20231" y="52137"/>
                  <a:pt x="19688" y="52823"/>
                  <a:pt x="19402" y="53647"/>
                </a:cubicBezTo>
                <a:lnTo>
                  <a:pt x="19467" y="53672"/>
                </a:lnTo>
                <a:cubicBezTo>
                  <a:pt x="20001" y="52120"/>
                  <a:pt x="21468" y="51070"/>
                  <a:pt x="23110" y="51063"/>
                </a:cubicBezTo>
                <a:lnTo>
                  <a:pt x="23134" y="51063"/>
                </a:lnTo>
                <a:cubicBezTo>
                  <a:pt x="24780" y="51063"/>
                  <a:pt x="26250" y="52100"/>
                  <a:pt x="26794" y="53651"/>
                </a:cubicBezTo>
                <a:lnTo>
                  <a:pt x="26863" y="53632"/>
                </a:lnTo>
                <a:cubicBezTo>
                  <a:pt x="26708" y="53198"/>
                  <a:pt x="26488" y="52806"/>
                  <a:pt x="26210" y="52463"/>
                </a:cubicBezTo>
                <a:cubicBezTo>
                  <a:pt x="26422" y="52251"/>
                  <a:pt x="26704" y="52137"/>
                  <a:pt x="27006" y="52137"/>
                </a:cubicBezTo>
                <a:lnTo>
                  <a:pt x="27010" y="52137"/>
                </a:lnTo>
                <a:cubicBezTo>
                  <a:pt x="27341" y="52137"/>
                  <a:pt x="27652" y="52275"/>
                  <a:pt x="27873" y="52520"/>
                </a:cubicBezTo>
                <a:cubicBezTo>
                  <a:pt x="27619" y="52843"/>
                  <a:pt x="27415" y="53210"/>
                  <a:pt x="27272" y="53607"/>
                </a:cubicBezTo>
                <a:lnTo>
                  <a:pt x="27341" y="53632"/>
                </a:lnTo>
                <a:cubicBezTo>
                  <a:pt x="27888" y="52104"/>
                  <a:pt x="29347" y="51070"/>
                  <a:pt x="30968" y="51063"/>
                </a:cubicBezTo>
                <a:lnTo>
                  <a:pt x="30993" y="51063"/>
                </a:lnTo>
                <a:cubicBezTo>
                  <a:pt x="32646" y="51063"/>
                  <a:pt x="34122" y="52107"/>
                  <a:pt x="34661" y="53672"/>
                </a:cubicBezTo>
                <a:lnTo>
                  <a:pt x="34725" y="53647"/>
                </a:lnTo>
                <a:cubicBezTo>
                  <a:pt x="34578" y="53219"/>
                  <a:pt x="34358" y="52827"/>
                  <a:pt x="34088" y="52484"/>
                </a:cubicBezTo>
                <a:lnTo>
                  <a:pt x="34088" y="52484"/>
                </a:lnTo>
                <a:lnTo>
                  <a:pt x="34092" y="52488"/>
                </a:lnTo>
                <a:cubicBezTo>
                  <a:pt x="34309" y="52263"/>
                  <a:pt x="34599" y="52137"/>
                  <a:pt x="34914" y="52137"/>
                </a:cubicBezTo>
                <a:cubicBezTo>
                  <a:pt x="34919" y="52137"/>
                  <a:pt x="34925" y="52137"/>
                  <a:pt x="34930" y="52137"/>
                </a:cubicBezTo>
                <a:cubicBezTo>
                  <a:pt x="35267" y="52137"/>
                  <a:pt x="35583" y="52283"/>
                  <a:pt x="35800" y="52541"/>
                </a:cubicBezTo>
                <a:lnTo>
                  <a:pt x="35853" y="52496"/>
                </a:lnTo>
                <a:cubicBezTo>
                  <a:pt x="35620" y="52222"/>
                  <a:pt x="35281" y="52063"/>
                  <a:pt x="34921" y="52063"/>
                </a:cubicBezTo>
                <a:lnTo>
                  <a:pt x="34914" y="52063"/>
                </a:lnTo>
                <a:cubicBezTo>
                  <a:pt x="34582" y="52067"/>
                  <a:pt x="34276" y="52198"/>
                  <a:pt x="34048" y="52435"/>
                </a:cubicBezTo>
                <a:cubicBezTo>
                  <a:pt x="33933" y="52296"/>
                  <a:pt x="33811" y="52165"/>
                  <a:pt x="33680" y="52047"/>
                </a:cubicBezTo>
                <a:cubicBezTo>
                  <a:pt x="34011" y="51715"/>
                  <a:pt x="34444" y="51536"/>
                  <a:pt x="34910" y="51532"/>
                </a:cubicBezTo>
                <a:cubicBezTo>
                  <a:pt x="34914" y="51532"/>
                  <a:pt x="34919" y="51532"/>
                  <a:pt x="34923" y="51532"/>
                </a:cubicBezTo>
                <a:cubicBezTo>
                  <a:pt x="35412" y="51532"/>
                  <a:pt x="35880" y="51739"/>
                  <a:pt x="36212" y="52096"/>
                </a:cubicBezTo>
                <a:lnTo>
                  <a:pt x="36261" y="52051"/>
                </a:lnTo>
                <a:cubicBezTo>
                  <a:pt x="35917" y="51679"/>
                  <a:pt x="35433" y="51462"/>
                  <a:pt x="34923" y="51462"/>
                </a:cubicBezTo>
                <a:cubicBezTo>
                  <a:pt x="34919" y="51462"/>
                  <a:pt x="34914" y="51462"/>
                  <a:pt x="34910" y="51463"/>
                </a:cubicBezTo>
                <a:cubicBezTo>
                  <a:pt x="34427" y="51466"/>
                  <a:pt x="33970" y="51655"/>
                  <a:pt x="33631" y="51998"/>
                </a:cubicBezTo>
                <a:cubicBezTo>
                  <a:pt x="33476" y="51859"/>
                  <a:pt x="33308" y="51732"/>
                  <a:pt x="33132" y="51622"/>
                </a:cubicBezTo>
                <a:cubicBezTo>
                  <a:pt x="33247" y="51504"/>
                  <a:pt x="33370" y="51393"/>
                  <a:pt x="33500" y="51299"/>
                </a:cubicBezTo>
                <a:cubicBezTo>
                  <a:pt x="33872" y="51034"/>
                  <a:pt x="34318" y="50874"/>
                  <a:pt x="34778" y="50846"/>
                </a:cubicBezTo>
                <a:cubicBezTo>
                  <a:pt x="34823" y="50846"/>
                  <a:pt x="34865" y="50842"/>
                  <a:pt x="34906" y="50842"/>
                </a:cubicBezTo>
                <a:lnTo>
                  <a:pt x="34921" y="50842"/>
                </a:lnTo>
                <a:cubicBezTo>
                  <a:pt x="35624" y="50842"/>
                  <a:pt x="36286" y="51144"/>
                  <a:pt x="36751" y="51671"/>
                </a:cubicBezTo>
                <a:cubicBezTo>
                  <a:pt x="36057" y="52137"/>
                  <a:pt x="35513" y="52823"/>
                  <a:pt x="35228" y="53647"/>
                </a:cubicBezTo>
                <a:lnTo>
                  <a:pt x="35293" y="53672"/>
                </a:lnTo>
                <a:cubicBezTo>
                  <a:pt x="35832" y="52120"/>
                  <a:pt x="37295" y="51070"/>
                  <a:pt x="38936" y="51063"/>
                </a:cubicBezTo>
                <a:lnTo>
                  <a:pt x="38961" y="51063"/>
                </a:lnTo>
                <a:cubicBezTo>
                  <a:pt x="40607" y="51063"/>
                  <a:pt x="42077" y="52100"/>
                  <a:pt x="42625" y="53651"/>
                </a:cubicBezTo>
                <a:lnTo>
                  <a:pt x="42690" y="53632"/>
                </a:lnTo>
                <a:cubicBezTo>
                  <a:pt x="42539" y="53198"/>
                  <a:pt x="42314" y="52806"/>
                  <a:pt x="42037" y="52463"/>
                </a:cubicBezTo>
                <a:cubicBezTo>
                  <a:pt x="42252" y="52251"/>
                  <a:pt x="42535" y="52137"/>
                  <a:pt x="42833" y="52137"/>
                </a:cubicBezTo>
                <a:cubicBezTo>
                  <a:pt x="42838" y="52137"/>
                  <a:pt x="42844" y="52137"/>
                  <a:pt x="42849" y="52137"/>
                </a:cubicBezTo>
                <a:cubicBezTo>
                  <a:pt x="43175" y="52137"/>
                  <a:pt x="43486" y="52279"/>
                  <a:pt x="43703" y="52520"/>
                </a:cubicBezTo>
                <a:cubicBezTo>
                  <a:pt x="43449" y="52843"/>
                  <a:pt x="43245" y="53210"/>
                  <a:pt x="43102" y="53607"/>
                </a:cubicBezTo>
                <a:lnTo>
                  <a:pt x="43168" y="53632"/>
                </a:lnTo>
                <a:cubicBezTo>
                  <a:pt x="43715" y="52104"/>
                  <a:pt x="45174" y="51070"/>
                  <a:pt x="46799" y="51063"/>
                </a:cubicBezTo>
                <a:cubicBezTo>
                  <a:pt x="46806" y="51063"/>
                  <a:pt x="46813" y="51063"/>
                  <a:pt x="46820" y="51063"/>
                </a:cubicBezTo>
                <a:cubicBezTo>
                  <a:pt x="48474" y="51063"/>
                  <a:pt x="49950" y="52106"/>
                  <a:pt x="50491" y="53672"/>
                </a:cubicBezTo>
                <a:lnTo>
                  <a:pt x="50556" y="53647"/>
                </a:lnTo>
                <a:cubicBezTo>
                  <a:pt x="50405" y="53219"/>
                  <a:pt x="50188" y="52827"/>
                  <a:pt x="49915" y="52484"/>
                </a:cubicBezTo>
                <a:lnTo>
                  <a:pt x="49915" y="52484"/>
                </a:lnTo>
                <a:lnTo>
                  <a:pt x="49919" y="52488"/>
                </a:lnTo>
                <a:cubicBezTo>
                  <a:pt x="50135" y="52263"/>
                  <a:pt x="50430" y="52137"/>
                  <a:pt x="50744" y="52137"/>
                </a:cubicBezTo>
                <a:lnTo>
                  <a:pt x="50748" y="52137"/>
                </a:lnTo>
                <a:cubicBezTo>
                  <a:pt x="51087" y="52137"/>
                  <a:pt x="51410" y="52284"/>
                  <a:pt x="51630" y="52541"/>
                </a:cubicBezTo>
                <a:lnTo>
                  <a:pt x="51683" y="52496"/>
                </a:lnTo>
                <a:cubicBezTo>
                  <a:pt x="51451" y="52222"/>
                  <a:pt x="51108" y="52063"/>
                  <a:pt x="50748" y="52063"/>
                </a:cubicBezTo>
                <a:lnTo>
                  <a:pt x="50744" y="52063"/>
                </a:lnTo>
                <a:cubicBezTo>
                  <a:pt x="50413" y="52067"/>
                  <a:pt x="50107" y="52198"/>
                  <a:pt x="49874" y="52435"/>
                </a:cubicBezTo>
                <a:cubicBezTo>
                  <a:pt x="49764" y="52296"/>
                  <a:pt x="49641" y="52165"/>
                  <a:pt x="49511" y="52047"/>
                </a:cubicBezTo>
                <a:cubicBezTo>
                  <a:pt x="49837" y="51715"/>
                  <a:pt x="50275" y="51536"/>
                  <a:pt x="50740" y="51532"/>
                </a:cubicBezTo>
                <a:cubicBezTo>
                  <a:pt x="50745" y="51532"/>
                  <a:pt x="50749" y="51532"/>
                  <a:pt x="50754" y="51532"/>
                </a:cubicBezTo>
                <a:cubicBezTo>
                  <a:pt x="51243" y="51532"/>
                  <a:pt x="51711" y="51739"/>
                  <a:pt x="52039" y="52096"/>
                </a:cubicBezTo>
                <a:lnTo>
                  <a:pt x="52092" y="52051"/>
                </a:lnTo>
                <a:cubicBezTo>
                  <a:pt x="51745" y="51675"/>
                  <a:pt x="51259" y="51463"/>
                  <a:pt x="50748" y="51463"/>
                </a:cubicBezTo>
                <a:lnTo>
                  <a:pt x="50740" y="51463"/>
                </a:lnTo>
                <a:cubicBezTo>
                  <a:pt x="50254" y="51466"/>
                  <a:pt x="49800" y="51655"/>
                  <a:pt x="49457" y="51998"/>
                </a:cubicBezTo>
                <a:cubicBezTo>
                  <a:pt x="49302" y="51859"/>
                  <a:pt x="49139" y="51732"/>
                  <a:pt x="48963" y="51622"/>
                </a:cubicBezTo>
                <a:cubicBezTo>
                  <a:pt x="49421" y="51132"/>
                  <a:pt x="50066" y="50846"/>
                  <a:pt x="50736" y="50842"/>
                </a:cubicBezTo>
                <a:cubicBezTo>
                  <a:pt x="51442" y="50842"/>
                  <a:pt x="52113" y="51140"/>
                  <a:pt x="52582" y="51671"/>
                </a:cubicBezTo>
                <a:cubicBezTo>
                  <a:pt x="51888" y="52137"/>
                  <a:pt x="51344" y="52823"/>
                  <a:pt x="51059" y="53647"/>
                </a:cubicBezTo>
                <a:lnTo>
                  <a:pt x="51124" y="53672"/>
                </a:lnTo>
                <a:cubicBezTo>
                  <a:pt x="51659" y="52120"/>
                  <a:pt x="53125" y="51070"/>
                  <a:pt x="54767" y="51063"/>
                </a:cubicBezTo>
                <a:lnTo>
                  <a:pt x="54792" y="51063"/>
                </a:lnTo>
                <a:cubicBezTo>
                  <a:pt x="56437" y="51063"/>
                  <a:pt x="57908" y="52100"/>
                  <a:pt x="58451" y="53651"/>
                </a:cubicBezTo>
                <a:lnTo>
                  <a:pt x="58520" y="53632"/>
                </a:lnTo>
                <a:cubicBezTo>
                  <a:pt x="58365" y="53198"/>
                  <a:pt x="58145" y="52806"/>
                  <a:pt x="57867" y="52463"/>
                </a:cubicBezTo>
                <a:cubicBezTo>
                  <a:pt x="58079" y="52251"/>
                  <a:pt x="58361" y="52137"/>
                  <a:pt x="58663" y="52137"/>
                </a:cubicBezTo>
                <a:lnTo>
                  <a:pt x="58667" y="52137"/>
                </a:lnTo>
                <a:cubicBezTo>
                  <a:pt x="58999" y="52137"/>
                  <a:pt x="59308" y="52275"/>
                  <a:pt x="59529" y="52520"/>
                </a:cubicBezTo>
                <a:cubicBezTo>
                  <a:pt x="59276" y="52843"/>
                  <a:pt x="59072" y="53210"/>
                  <a:pt x="58929" y="53607"/>
                </a:cubicBezTo>
                <a:lnTo>
                  <a:pt x="58999" y="53632"/>
                </a:lnTo>
                <a:cubicBezTo>
                  <a:pt x="59546" y="52104"/>
                  <a:pt x="61004" y="51070"/>
                  <a:pt x="62625" y="51063"/>
                </a:cubicBezTo>
                <a:lnTo>
                  <a:pt x="62650" y="51063"/>
                </a:lnTo>
                <a:cubicBezTo>
                  <a:pt x="64304" y="51063"/>
                  <a:pt x="65778" y="52107"/>
                  <a:pt x="66317" y="53672"/>
                </a:cubicBezTo>
                <a:lnTo>
                  <a:pt x="66383" y="53647"/>
                </a:lnTo>
                <a:cubicBezTo>
                  <a:pt x="66236" y="53219"/>
                  <a:pt x="66015" y="52827"/>
                  <a:pt x="65746" y="52484"/>
                </a:cubicBezTo>
                <a:lnTo>
                  <a:pt x="65746" y="52484"/>
                </a:lnTo>
                <a:lnTo>
                  <a:pt x="65749" y="52488"/>
                </a:lnTo>
                <a:cubicBezTo>
                  <a:pt x="65966" y="52263"/>
                  <a:pt x="66256" y="52137"/>
                  <a:pt x="66571" y="52137"/>
                </a:cubicBezTo>
                <a:lnTo>
                  <a:pt x="66579" y="52137"/>
                </a:lnTo>
                <a:cubicBezTo>
                  <a:pt x="66918" y="52137"/>
                  <a:pt x="67236" y="52284"/>
                  <a:pt x="67457" y="52541"/>
                </a:cubicBezTo>
                <a:lnTo>
                  <a:pt x="67510" y="52496"/>
                </a:lnTo>
                <a:cubicBezTo>
                  <a:pt x="67278" y="52222"/>
                  <a:pt x="66938" y="52063"/>
                  <a:pt x="66579" y="52063"/>
                </a:cubicBezTo>
                <a:lnTo>
                  <a:pt x="66571" y="52063"/>
                </a:lnTo>
                <a:cubicBezTo>
                  <a:pt x="66240" y="52067"/>
                  <a:pt x="65934" y="52198"/>
                  <a:pt x="65704" y="52435"/>
                </a:cubicBezTo>
                <a:cubicBezTo>
                  <a:pt x="65591" y="52296"/>
                  <a:pt x="65468" y="52165"/>
                  <a:pt x="65337" y="52047"/>
                </a:cubicBezTo>
                <a:cubicBezTo>
                  <a:pt x="65489" y="51896"/>
                  <a:pt x="65664" y="51773"/>
                  <a:pt x="65851" y="51687"/>
                </a:cubicBezTo>
                <a:cubicBezTo>
                  <a:pt x="66072" y="51589"/>
                  <a:pt x="66317" y="51532"/>
                  <a:pt x="66567" y="51532"/>
                </a:cubicBezTo>
                <a:cubicBezTo>
                  <a:pt x="66571" y="51532"/>
                  <a:pt x="66576" y="51532"/>
                  <a:pt x="66581" y="51532"/>
                </a:cubicBezTo>
                <a:cubicBezTo>
                  <a:pt x="67066" y="51532"/>
                  <a:pt x="67538" y="51739"/>
                  <a:pt x="67870" y="52096"/>
                </a:cubicBezTo>
                <a:lnTo>
                  <a:pt x="67919" y="52051"/>
                </a:lnTo>
                <a:cubicBezTo>
                  <a:pt x="67576" y="51675"/>
                  <a:pt x="67085" y="51463"/>
                  <a:pt x="66579" y="51463"/>
                </a:cubicBezTo>
                <a:lnTo>
                  <a:pt x="66567" y="51463"/>
                </a:lnTo>
                <a:cubicBezTo>
                  <a:pt x="66085" y="51466"/>
                  <a:pt x="65627" y="51655"/>
                  <a:pt x="65288" y="51998"/>
                </a:cubicBezTo>
                <a:cubicBezTo>
                  <a:pt x="65133" y="51859"/>
                  <a:pt x="64965" y="51732"/>
                  <a:pt x="64790" y="51622"/>
                </a:cubicBezTo>
                <a:cubicBezTo>
                  <a:pt x="65248" y="51132"/>
                  <a:pt x="65893" y="50846"/>
                  <a:pt x="66562" y="50842"/>
                </a:cubicBezTo>
                <a:lnTo>
                  <a:pt x="66579" y="50842"/>
                </a:lnTo>
                <a:cubicBezTo>
                  <a:pt x="67282" y="50842"/>
                  <a:pt x="67943" y="51144"/>
                  <a:pt x="68409" y="51671"/>
                </a:cubicBezTo>
                <a:cubicBezTo>
                  <a:pt x="67714" y="52137"/>
                  <a:pt x="67171" y="52823"/>
                  <a:pt x="66886" y="53647"/>
                </a:cubicBezTo>
                <a:lnTo>
                  <a:pt x="66950" y="53672"/>
                </a:lnTo>
                <a:cubicBezTo>
                  <a:pt x="67489" y="52120"/>
                  <a:pt x="68952" y="51070"/>
                  <a:pt x="70594" y="51063"/>
                </a:cubicBezTo>
                <a:lnTo>
                  <a:pt x="70618" y="51063"/>
                </a:lnTo>
                <a:cubicBezTo>
                  <a:pt x="72264" y="51063"/>
                  <a:pt x="73734" y="52100"/>
                  <a:pt x="74281" y="53651"/>
                </a:cubicBezTo>
                <a:lnTo>
                  <a:pt x="74347" y="53632"/>
                </a:lnTo>
                <a:cubicBezTo>
                  <a:pt x="74196" y="53198"/>
                  <a:pt x="73972" y="52806"/>
                  <a:pt x="73693" y="52463"/>
                </a:cubicBezTo>
                <a:cubicBezTo>
                  <a:pt x="73910" y="52251"/>
                  <a:pt x="74192" y="52137"/>
                  <a:pt x="74490" y="52137"/>
                </a:cubicBezTo>
                <a:lnTo>
                  <a:pt x="74498" y="52137"/>
                </a:lnTo>
                <a:cubicBezTo>
                  <a:pt x="74829" y="52137"/>
                  <a:pt x="75139" y="52275"/>
                  <a:pt x="75360" y="52520"/>
                </a:cubicBezTo>
                <a:cubicBezTo>
                  <a:pt x="75107" y="52843"/>
                  <a:pt x="74903" y="53210"/>
                  <a:pt x="74760" y="53607"/>
                </a:cubicBezTo>
                <a:lnTo>
                  <a:pt x="74825" y="53632"/>
                </a:lnTo>
                <a:cubicBezTo>
                  <a:pt x="75372" y="52104"/>
                  <a:pt x="76830" y="51070"/>
                  <a:pt x="78456" y="51063"/>
                </a:cubicBezTo>
                <a:lnTo>
                  <a:pt x="78481" y="51063"/>
                </a:lnTo>
                <a:cubicBezTo>
                  <a:pt x="80134" y="51063"/>
                  <a:pt x="81605" y="52107"/>
                  <a:pt x="82148" y="53672"/>
                </a:cubicBezTo>
                <a:lnTo>
                  <a:pt x="82213" y="53647"/>
                </a:lnTo>
                <a:cubicBezTo>
                  <a:pt x="82066" y="53219"/>
                  <a:pt x="81846" y="52827"/>
                  <a:pt x="81572" y="52484"/>
                </a:cubicBezTo>
                <a:lnTo>
                  <a:pt x="81572" y="52484"/>
                </a:lnTo>
                <a:lnTo>
                  <a:pt x="81576" y="52488"/>
                </a:lnTo>
                <a:cubicBezTo>
                  <a:pt x="81793" y="52263"/>
                  <a:pt x="82087" y="52137"/>
                  <a:pt x="82401" y="52137"/>
                </a:cubicBezTo>
                <a:lnTo>
                  <a:pt x="82405" y="52137"/>
                </a:lnTo>
                <a:cubicBezTo>
                  <a:pt x="82745" y="52137"/>
                  <a:pt x="83067" y="52284"/>
                  <a:pt x="83288" y="52541"/>
                </a:cubicBezTo>
                <a:lnTo>
                  <a:pt x="83341" y="52496"/>
                </a:lnTo>
                <a:cubicBezTo>
                  <a:pt x="83108" y="52222"/>
                  <a:pt x="82765" y="52063"/>
                  <a:pt x="82405" y="52063"/>
                </a:cubicBezTo>
                <a:lnTo>
                  <a:pt x="82401" y="52063"/>
                </a:lnTo>
                <a:cubicBezTo>
                  <a:pt x="82070" y="52067"/>
                  <a:pt x="81764" y="52198"/>
                  <a:pt x="81531" y="52435"/>
                </a:cubicBezTo>
                <a:cubicBezTo>
                  <a:pt x="81421" y="52296"/>
                  <a:pt x="81299" y="52165"/>
                  <a:pt x="81167" y="52047"/>
                </a:cubicBezTo>
                <a:cubicBezTo>
                  <a:pt x="81290" y="51924"/>
                  <a:pt x="81425" y="51822"/>
                  <a:pt x="81576" y="51740"/>
                </a:cubicBezTo>
                <a:cubicBezTo>
                  <a:pt x="81825" y="51606"/>
                  <a:pt x="82103" y="51532"/>
                  <a:pt x="82398" y="51532"/>
                </a:cubicBezTo>
                <a:cubicBezTo>
                  <a:pt x="82402" y="51532"/>
                  <a:pt x="82407" y="51532"/>
                  <a:pt x="82411" y="51532"/>
                </a:cubicBezTo>
                <a:cubicBezTo>
                  <a:pt x="82896" y="51532"/>
                  <a:pt x="83368" y="51739"/>
                  <a:pt x="83696" y="52096"/>
                </a:cubicBezTo>
                <a:lnTo>
                  <a:pt x="83749" y="52051"/>
                </a:lnTo>
                <a:cubicBezTo>
                  <a:pt x="83406" y="51675"/>
                  <a:pt x="82916" y="51463"/>
                  <a:pt x="82405" y="51463"/>
                </a:cubicBezTo>
                <a:lnTo>
                  <a:pt x="82398" y="51463"/>
                </a:lnTo>
                <a:cubicBezTo>
                  <a:pt x="82246" y="51463"/>
                  <a:pt x="82095" y="51483"/>
                  <a:pt x="81952" y="51519"/>
                </a:cubicBezTo>
                <a:cubicBezTo>
                  <a:pt x="81638" y="51598"/>
                  <a:pt x="81352" y="51760"/>
                  <a:pt x="81114" y="51998"/>
                </a:cubicBezTo>
                <a:cubicBezTo>
                  <a:pt x="80960" y="51859"/>
                  <a:pt x="80796" y="51732"/>
                  <a:pt x="80620" y="51622"/>
                </a:cubicBezTo>
                <a:cubicBezTo>
                  <a:pt x="81078" y="51132"/>
                  <a:pt x="81723" y="50846"/>
                  <a:pt x="82393" y="50842"/>
                </a:cubicBezTo>
                <a:lnTo>
                  <a:pt x="82405" y="50842"/>
                </a:lnTo>
                <a:cubicBezTo>
                  <a:pt x="83108" y="50842"/>
                  <a:pt x="83774" y="51144"/>
                  <a:pt x="84239" y="51671"/>
                </a:cubicBezTo>
                <a:cubicBezTo>
                  <a:pt x="83544" y="52137"/>
                  <a:pt x="83001" y="52823"/>
                  <a:pt x="82716" y="53647"/>
                </a:cubicBezTo>
                <a:lnTo>
                  <a:pt x="82781" y="53672"/>
                </a:lnTo>
                <a:cubicBezTo>
                  <a:pt x="83316" y="52120"/>
                  <a:pt x="84782" y="51070"/>
                  <a:pt x="86424" y="51063"/>
                </a:cubicBezTo>
                <a:lnTo>
                  <a:pt x="86449" y="51063"/>
                </a:lnTo>
                <a:cubicBezTo>
                  <a:pt x="88095" y="51063"/>
                  <a:pt x="89565" y="52100"/>
                  <a:pt x="90108" y="53651"/>
                </a:cubicBezTo>
                <a:lnTo>
                  <a:pt x="90178" y="53632"/>
                </a:lnTo>
                <a:cubicBezTo>
                  <a:pt x="90023" y="53198"/>
                  <a:pt x="89802" y="52806"/>
                  <a:pt x="89524" y="52463"/>
                </a:cubicBezTo>
                <a:cubicBezTo>
                  <a:pt x="89736" y="52251"/>
                  <a:pt x="90019" y="52137"/>
                  <a:pt x="90321" y="52137"/>
                </a:cubicBezTo>
                <a:lnTo>
                  <a:pt x="90329" y="52137"/>
                </a:lnTo>
                <a:cubicBezTo>
                  <a:pt x="90656" y="52137"/>
                  <a:pt x="90970" y="52275"/>
                  <a:pt x="91186" y="52520"/>
                </a:cubicBezTo>
                <a:cubicBezTo>
                  <a:pt x="90933" y="52843"/>
                  <a:pt x="90729" y="53210"/>
                  <a:pt x="90586" y="53607"/>
                </a:cubicBezTo>
                <a:lnTo>
                  <a:pt x="90656" y="53632"/>
                </a:lnTo>
                <a:cubicBezTo>
                  <a:pt x="91203" y="52104"/>
                  <a:pt x="92660" y="51070"/>
                  <a:pt x="94283" y="51063"/>
                </a:cubicBezTo>
                <a:lnTo>
                  <a:pt x="94307" y="51063"/>
                </a:lnTo>
                <a:cubicBezTo>
                  <a:pt x="95961" y="51063"/>
                  <a:pt x="97435" y="52107"/>
                  <a:pt x="97974" y="53672"/>
                </a:cubicBezTo>
                <a:lnTo>
                  <a:pt x="98044" y="53647"/>
                </a:lnTo>
                <a:cubicBezTo>
                  <a:pt x="97893" y="53219"/>
                  <a:pt x="97672" y="52827"/>
                  <a:pt x="97403" y="52484"/>
                </a:cubicBezTo>
                <a:lnTo>
                  <a:pt x="97403" y="52484"/>
                </a:lnTo>
                <a:lnTo>
                  <a:pt x="97407" y="52488"/>
                </a:lnTo>
                <a:cubicBezTo>
                  <a:pt x="97623" y="52263"/>
                  <a:pt x="97914" y="52137"/>
                  <a:pt x="98228" y="52137"/>
                </a:cubicBezTo>
                <a:lnTo>
                  <a:pt x="98236" y="52137"/>
                </a:lnTo>
                <a:cubicBezTo>
                  <a:pt x="98575" y="52137"/>
                  <a:pt x="98894" y="52284"/>
                  <a:pt x="99114" y="52541"/>
                </a:cubicBezTo>
                <a:lnTo>
                  <a:pt x="99167" y="52496"/>
                </a:lnTo>
                <a:cubicBezTo>
                  <a:pt x="98934" y="52222"/>
                  <a:pt x="98596" y="52063"/>
                  <a:pt x="98236" y="52063"/>
                </a:cubicBezTo>
                <a:lnTo>
                  <a:pt x="98228" y="52063"/>
                </a:lnTo>
                <a:cubicBezTo>
                  <a:pt x="97897" y="52067"/>
                  <a:pt x="97591" y="52198"/>
                  <a:pt x="97362" y="52435"/>
                </a:cubicBezTo>
                <a:cubicBezTo>
                  <a:pt x="97248" y="52296"/>
                  <a:pt x="97125" y="52165"/>
                  <a:pt x="96994" y="52047"/>
                </a:cubicBezTo>
                <a:cubicBezTo>
                  <a:pt x="97325" y="51715"/>
                  <a:pt x="97758" y="51536"/>
                  <a:pt x="98223" y="51532"/>
                </a:cubicBezTo>
                <a:cubicBezTo>
                  <a:pt x="98228" y="51532"/>
                  <a:pt x="98232" y="51532"/>
                  <a:pt x="98237" y="51532"/>
                </a:cubicBezTo>
                <a:cubicBezTo>
                  <a:pt x="98722" y="51532"/>
                  <a:pt x="99195" y="51739"/>
                  <a:pt x="99527" y="52096"/>
                </a:cubicBezTo>
                <a:lnTo>
                  <a:pt x="99580" y="52051"/>
                </a:lnTo>
                <a:cubicBezTo>
                  <a:pt x="99233" y="51675"/>
                  <a:pt x="98743" y="51463"/>
                  <a:pt x="98236" y="51463"/>
                </a:cubicBezTo>
                <a:lnTo>
                  <a:pt x="98223" y="51463"/>
                </a:lnTo>
                <a:cubicBezTo>
                  <a:pt x="97742" y="51466"/>
                  <a:pt x="97284" y="51655"/>
                  <a:pt x="96945" y="51998"/>
                </a:cubicBezTo>
                <a:cubicBezTo>
                  <a:pt x="96790" y="51859"/>
                  <a:pt x="96623" y="51732"/>
                  <a:pt x="96447" y="51622"/>
                </a:cubicBezTo>
                <a:cubicBezTo>
                  <a:pt x="96905" y="51132"/>
                  <a:pt x="97550" y="50846"/>
                  <a:pt x="98219" y="50842"/>
                </a:cubicBezTo>
                <a:lnTo>
                  <a:pt x="98236" y="50842"/>
                </a:lnTo>
                <a:cubicBezTo>
                  <a:pt x="98951" y="50842"/>
                  <a:pt x="99625" y="51152"/>
                  <a:pt x="100091" y="51696"/>
                </a:cubicBezTo>
                <a:lnTo>
                  <a:pt x="100144" y="51651"/>
                </a:lnTo>
                <a:cubicBezTo>
                  <a:pt x="99664" y="51091"/>
                  <a:pt x="98967" y="50772"/>
                  <a:pt x="98233" y="50772"/>
                </a:cubicBezTo>
                <a:cubicBezTo>
                  <a:pt x="98228" y="50772"/>
                  <a:pt x="98224" y="50772"/>
                  <a:pt x="98219" y="50772"/>
                </a:cubicBezTo>
                <a:cubicBezTo>
                  <a:pt x="97525" y="50776"/>
                  <a:pt x="96860" y="51074"/>
                  <a:pt x="96385" y="51585"/>
                </a:cubicBezTo>
                <a:cubicBezTo>
                  <a:pt x="96194" y="51463"/>
                  <a:pt x="95993" y="51361"/>
                  <a:pt x="95782" y="51279"/>
                </a:cubicBezTo>
                <a:cubicBezTo>
                  <a:pt x="96381" y="50544"/>
                  <a:pt x="97268" y="50119"/>
                  <a:pt x="98215" y="50115"/>
                </a:cubicBezTo>
                <a:lnTo>
                  <a:pt x="98236" y="50115"/>
                </a:lnTo>
                <a:cubicBezTo>
                  <a:pt x="99220" y="50115"/>
                  <a:pt x="100131" y="50560"/>
                  <a:pt x="100739" y="51336"/>
                </a:cubicBezTo>
                <a:lnTo>
                  <a:pt x="100792" y="51295"/>
                </a:lnTo>
                <a:cubicBezTo>
                  <a:pt x="100172" y="50499"/>
                  <a:pt x="99241" y="50045"/>
                  <a:pt x="98236" y="50045"/>
                </a:cubicBezTo>
                <a:lnTo>
                  <a:pt x="98215" y="50045"/>
                </a:lnTo>
                <a:cubicBezTo>
                  <a:pt x="97240" y="50049"/>
                  <a:pt x="96329" y="50490"/>
                  <a:pt x="95713" y="51249"/>
                </a:cubicBezTo>
                <a:lnTo>
                  <a:pt x="95713" y="51249"/>
                </a:lnTo>
                <a:cubicBezTo>
                  <a:pt x="95501" y="51168"/>
                  <a:pt x="95282" y="51107"/>
                  <a:pt x="95054" y="51063"/>
                </a:cubicBezTo>
                <a:cubicBezTo>
                  <a:pt x="95601" y="50282"/>
                  <a:pt x="96406" y="49739"/>
                  <a:pt x="97309" y="49519"/>
                </a:cubicBezTo>
                <a:lnTo>
                  <a:pt x="97321" y="49515"/>
                </a:lnTo>
                <a:cubicBezTo>
                  <a:pt x="97611" y="49445"/>
                  <a:pt x="97910" y="49408"/>
                  <a:pt x="98211" y="49404"/>
                </a:cubicBezTo>
                <a:lnTo>
                  <a:pt x="98236" y="49404"/>
                </a:lnTo>
                <a:cubicBezTo>
                  <a:pt x="99518" y="49404"/>
                  <a:pt x="100715" y="50037"/>
                  <a:pt x="101442" y="51095"/>
                </a:cubicBezTo>
                <a:lnTo>
                  <a:pt x="101499" y="51059"/>
                </a:lnTo>
                <a:cubicBezTo>
                  <a:pt x="100760" y="49980"/>
                  <a:pt x="99543" y="49334"/>
                  <a:pt x="98236" y="49334"/>
                </a:cubicBezTo>
                <a:lnTo>
                  <a:pt x="98211" y="49334"/>
                </a:lnTo>
                <a:cubicBezTo>
                  <a:pt x="98166" y="49334"/>
                  <a:pt x="98121" y="49338"/>
                  <a:pt x="98076" y="49338"/>
                </a:cubicBezTo>
                <a:cubicBezTo>
                  <a:pt x="97921" y="48922"/>
                  <a:pt x="97705" y="48542"/>
                  <a:pt x="97439" y="48211"/>
                </a:cubicBezTo>
                <a:cubicBezTo>
                  <a:pt x="97652" y="48003"/>
                  <a:pt x="97934" y="47889"/>
                  <a:pt x="98232" y="47885"/>
                </a:cubicBezTo>
                <a:lnTo>
                  <a:pt x="98240" y="47885"/>
                </a:lnTo>
                <a:cubicBezTo>
                  <a:pt x="98579" y="47885"/>
                  <a:pt x="98902" y="48032"/>
                  <a:pt x="99118" y="48293"/>
                </a:cubicBezTo>
                <a:lnTo>
                  <a:pt x="99171" y="48248"/>
                </a:lnTo>
                <a:cubicBezTo>
                  <a:pt x="98939" y="47975"/>
                  <a:pt x="98600" y="47815"/>
                  <a:pt x="98240" y="47815"/>
                </a:cubicBezTo>
                <a:lnTo>
                  <a:pt x="98232" y="47815"/>
                </a:lnTo>
                <a:cubicBezTo>
                  <a:pt x="97917" y="47819"/>
                  <a:pt x="97619" y="47938"/>
                  <a:pt x="97395" y="48158"/>
                </a:cubicBezTo>
                <a:cubicBezTo>
                  <a:pt x="97280" y="48020"/>
                  <a:pt x="97154" y="47893"/>
                  <a:pt x="97022" y="47775"/>
                </a:cubicBezTo>
                <a:cubicBezTo>
                  <a:pt x="97350" y="47460"/>
                  <a:pt x="97774" y="47285"/>
                  <a:pt x="98232" y="47285"/>
                </a:cubicBezTo>
                <a:lnTo>
                  <a:pt x="98240" y="47285"/>
                </a:lnTo>
                <a:cubicBezTo>
                  <a:pt x="98730" y="47285"/>
                  <a:pt x="99200" y="47489"/>
                  <a:pt x="99531" y="47848"/>
                </a:cubicBezTo>
                <a:lnTo>
                  <a:pt x="99584" y="47799"/>
                </a:lnTo>
                <a:cubicBezTo>
                  <a:pt x="99237" y="47427"/>
                  <a:pt x="98751" y="47211"/>
                  <a:pt x="98240" y="47211"/>
                </a:cubicBezTo>
                <a:lnTo>
                  <a:pt x="98228" y="47211"/>
                </a:lnTo>
                <a:cubicBezTo>
                  <a:pt x="97758" y="47215"/>
                  <a:pt x="97313" y="47398"/>
                  <a:pt x="96973" y="47726"/>
                </a:cubicBezTo>
                <a:cubicBezTo>
                  <a:pt x="96815" y="47591"/>
                  <a:pt x="96647" y="47464"/>
                  <a:pt x="96472" y="47353"/>
                </a:cubicBezTo>
                <a:cubicBezTo>
                  <a:pt x="96929" y="46876"/>
                  <a:pt x="97567" y="46599"/>
                  <a:pt x="98228" y="46594"/>
                </a:cubicBezTo>
                <a:lnTo>
                  <a:pt x="98240" y="46594"/>
                </a:lnTo>
                <a:cubicBezTo>
                  <a:pt x="98955" y="46594"/>
                  <a:pt x="99629" y="46904"/>
                  <a:pt x="100095" y="47447"/>
                </a:cubicBezTo>
                <a:lnTo>
                  <a:pt x="100147" y="47398"/>
                </a:lnTo>
                <a:cubicBezTo>
                  <a:pt x="99669" y="46843"/>
                  <a:pt x="98978" y="46525"/>
                  <a:pt x="98240" y="46525"/>
                </a:cubicBezTo>
                <a:cubicBezTo>
                  <a:pt x="98235" y="46525"/>
                  <a:pt x="98229" y="46525"/>
                  <a:pt x="98223" y="46525"/>
                </a:cubicBezTo>
                <a:cubicBezTo>
                  <a:pt x="97542" y="46529"/>
                  <a:pt x="96880" y="46814"/>
                  <a:pt x="96410" y="47317"/>
                </a:cubicBezTo>
                <a:cubicBezTo>
                  <a:pt x="96219" y="47199"/>
                  <a:pt x="96014" y="47097"/>
                  <a:pt x="95797" y="47015"/>
                </a:cubicBezTo>
                <a:cubicBezTo>
                  <a:pt x="96398" y="46288"/>
                  <a:pt x="97280" y="45871"/>
                  <a:pt x="98219" y="45867"/>
                </a:cubicBezTo>
                <a:lnTo>
                  <a:pt x="98240" y="45867"/>
                </a:lnTo>
                <a:cubicBezTo>
                  <a:pt x="99224" y="45867"/>
                  <a:pt x="100140" y="46308"/>
                  <a:pt x="100743" y="47089"/>
                </a:cubicBezTo>
                <a:lnTo>
                  <a:pt x="100801" y="47044"/>
                </a:lnTo>
                <a:cubicBezTo>
                  <a:pt x="100180" y="46251"/>
                  <a:pt x="99249" y="45794"/>
                  <a:pt x="98240" y="45794"/>
                </a:cubicBezTo>
                <a:lnTo>
                  <a:pt x="98219" y="45794"/>
                </a:lnTo>
                <a:cubicBezTo>
                  <a:pt x="97252" y="45802"/>
                  <a:pt x="96345" y="46235"/>
                  <a:pt x="95729" y="46986"/>
                </a:cubicBezTo>
                <a:cubicBezTo>
                  <a:pt x="95516" y="46908"/>
                  <a:pt x="95295" y="46848"/>
                  <a:pt x="95067" y="46806"/>
                </a:cubicBezTo>
                <a:cubicBezTo>
                  <a:pt x="95601" y="46047"/>
                  <a:pt x="96381" y="45512"/>
                  <a:pt x="97260" y="45283"/>
                </a:cubicBezTo>
                <a:cubicBezTo>
                  <a:pt x="97260" y="45287"/>
                  <a:pt x="97264" y="45287"/>
                  <a:pt x="97264" y="45291"/>
                </a:cubicBezTo>
                <a:lnTo>
                  <a:pt x="97329" y="45266"/>
                </a:lnTo>
                <a:cubicBezTo>
                  <a:pt x="97537" y="45214"/>
                  <a:pt x="97754" y="45181"/>
                  <a:pt x="97974" y="45165"/>
                </a:cubicBezTo>
                <a:lnTo>
                  <a:pt x="97974" y="45172"/>
                </a:lnTo>
                <a:lnTo>
                  <a:pt x="98003" y="45165"/>
                </a:lnTo>
                <a:cubicBezTo>
                  <a:pt x="98076" y="45161"/>
                  <a:pt x="98146" y="45157"/>
                  <a:pt x="98215" y="45157"/>
                </a:cubicBezTo>
                <a:lnTo>
                  <a:pt x="98240" y="45157"/>
                </a:lnTo>
                <a:cubicBezTo>
                  <a:pt x="99522" y="45157"/>
                  <a:pt x="100719" y="45785"/>
                  <a:pt x="101446" y="46848"/>
                </a:cubicBezTo>
                <a:lnTo>
                  <a:pt x="101503" y="46806"/>
                </a:lnTo>
                <a:cubicBezTo>
                  <a:pt x="100765" y="45727"/>
                  <a:pt x="99546" y="45087"/>
                  <a:pt x="98239" y="45087"/>
                </a:cubicBezTo>
                <a:cubicBezTo>
                  <a:pt x="98231" y="45087"/>
                  <a:pt x="98223" y="45087"/>
                  <a:pt x="98215" y="45087"/>
                </a:cubicBezTo>
                <a:cubicBezTo>
                  <a:pt x="98150" y="45087"/>
                  <a:pt x="98085" y="45091"/>
                  <a:pt x="98019" y="45091"/>
                </a:cubicBezTo>
                <a:cubicBezTo>
                  <a:pt x="97872" y="44687"/>
                  <a:pt x="97660" y="44311"/>
                  <a:pt x="97403" y="43984"/>
                </a:cubicBezTo>
                <a:lnTo>
                  <a:pt x="97403" y="43984"/>
                </a:lnTo>
                <a:lnTo>
                  <a:pt x="97407" y="43988"/>
                </a:lnTo>
                <a:cubicBezTo>
                  <a:pt x="97623" y="43764"/>
                  <a:pt x="97914" y="43637"/>
                  <a:pt x="98228" y="43637"/>
                </a:cubicBezTo>
                <a:lnTo>
                  <a:pt x="98236" y="43637"/>
                </a:lnTo>
                <a:cubicBezTo>
                  <a:pt x="98575" y="43637"/>
                  <a:pt x="98894" y="43784"/>
                  <a:pt x="99114" y="44041"/>
                </a:cubicBezTo>
                <a:lnTo>
                  <a:pt x="99167" y="43996"/>
                </a:lnTo>
                <a:cubicBezTo>
                  <a:pt x="98934" y="43723"/>
                  <a:pt x="98596" y="43568"/>
                  <a:pt x="98236" y="43568"/>
                </a:cubicBezTo>
                <a:lnTo>
                  <a:pt x="98228" y="43568"/>
                </a:lnTo>
                <a:cubicBezTo>
                  <a:pt x="97897" y="43568"/>
                  <a:pt x="97591" y="43698"/>
                  <a:pt x="97362" y="43935"/>
                </a:cubicBezTo>
                <a:cubicBezTo>
                  <a:pt x="97248" y="43796"/>
                  <a:pt x="97125" y="43670"/>
                  <a:pt x="96994" y="43547"/>
                </a:cubicBezTo>
                <a:cubicBezTo>
                  <a:pt x="97325" y="43221"/>
                  <a:pt x="97758" y="43036"/>
                  <a:pt x="98223" y="43033"/>
                </a:cubicBezTo>
                <a:lnTo>
                  <a:pt x="98236" y="43033"/>
                </a:lnTo>
                <a:cubicBezTo>
                  <a:pt x="98726" y="43033"/>
                  <a:pt x="99196" y="43236"/>
                  <a:pt x="99527" y="43600"/>
                </a:cubicBezTo>
                <a:lnTo>
                  <a:pt x="99580" y="43551"/>
                </a:lnTo>
                <a:cubicBezTo>
                  <a:pt x="99233" y="43176"/>
                  <a:pt x="98743" y="42963"/>
                  <a:pt x="98236" y="42963"/>
                </a:cubicBezTo>
                <a:lnTo>
                  <a:pt x="98223" y="42963"/>
                </a:lnTo>
                <a:cubicBezTo>
                  <a:pt x="97742" y="42967"/>
                  <a:pt x="97284" y="43155"/>
                  <a:pt x="96945" y="43498"/>
                </a:cubicBezTo>
                <a:cubicBezTo>
                  <a:pt x="96790" y="43359"/>
                  <a:pt x="96623" y="43236"/>
                  <a:pt x="96447" y="43123"/>
                </a:cubicBezTo>
                <a:cubicBezTo>
                  <a:pt x="96905" y="42633"/>
                  <a:pt x="97550" y="42350"/>
                  <a:pt x="98219" y="42346"/>
                </a:cubicBezTo>
                <a:lnTo>
                  <a:pt x="98236" y="42346"/>
                </a:lnTo>
                <a:cubicBezTo>
                  <a:pt x="98951" y="42346"/>
                  <a:pt x="99625" y="42653"/>
                  <a:pt x="100091" y="43196"/>
                </a:cubicBezTo>
                <a:lnTo>
                  <a:pt x="100144" y="43151"/>
                </a:lnTo>
                <a:cubicBezTo>
                  <a:pt x="99665" y="42595"/>
                  <a:pt x="98971" y="42273"/>
                  <a:pt x="98236" y="42273"/>
                </a:cubicBezTo>
                <a:lnTo>
                  <a:pt x="98219" y="42273"/>
                </a:lnTo>
                <a:cubicBezTo>
                  <a:pt x="97525" y="42281"/>
                  <a:pt x="96860" y="42575"/>
                  <a:pt x="96385" y="43085"/>
                </a:cubicBezTo>
                <a:cubicBezTo>
                  <a:pt x="96194" y="42967"/>
                  <a:pt x="95993" y="42861"/>
                  <a:pt x="95782" y="42780"/>
                </a:cubicBezTo>
                <a:cubicBezTo>
                  <a:pt x="96381" y="42044"/>
                  <a:pt x="97268" y="41624"/>
                  <a:pt x="98215" y="41615"/>
                </a:cubicBezTo>
                <a:lnTo>
                  <a:pt x="98236" y="41615"/>
                </a:lnTo>
                <a:cubicBezTo>
                  <a:pt x="99220" y="41615"/>
                  <a:pt x="100131" y="42060"/>
                  <a:pt x="100739" y="42840"/>
                </a:cubicBezTo>
                <a:lnTo>
                  <a:pt x="100792" y="42795"/>
                </a:lnTo>
                <a:cubicBezTo>
                  <a:pt x="100173" y="42002"/>
                  <a:pt x="99249" y="41545"/>
                  <a:pt x="98241" y="41545"/>
                </a:cubicBezTo>
                <a:cubicBezTo>
                  <a:pt x="98233" y="41545"/>
                  <a:pt x="98224" y="41545"/>
                  <a:pt x="98215" y="41546"/>
                </a:cubicBezTo>
                <a:cubicBezTo>
                  <a:pt x="97240" y="41550"/>
                  <a:pt x="96329" y="41991"/>
                  <a:pt x="95713" y="42750"/>
                </a:cubicBezTo>
                <a:lnTo>
                  <a:pt x="95713" y="42750"/>
                </a:lnTo>
                <a:cubicBezTo>
                  <a:pt x="95501" y="42672"/>
                  <a:pt x="95282" y="42608"/>
                  <a:pt x="95054" y="42563"/>
                </a:cubicBezTo>
                <a:cubicBezTo>
                  <a:pt x="95601" y="41787"/>
                  <a:pt x="96406" y="41244"/>
                  <a:pt x="97309" y="41019"/>
                </a:cubicBezTo>
                <a:lnTo>
                  <a:pt x="97321" y="41019"/>
                </a:lnTo>
                <a:cubicBezTo>
                  <a:pt x="97611" y="40946"/>
                  <a:pt x="97910" y="40908"/>
                  <a:pt x="98211" y="40908"/>
                </a:cubicBezTo>
                <a:lnTo>
                  <a:pt x="98236" y="40908"/>
                </a:lnTo>
                <a:cubicBezTo>
                  <a:pt x="99518" y="40908"/>
                  <a:pt x="100715" y="41538"/>
                  <a:pt x="101442" y="42599"/>
                </a:cubicBezTo>
                <a:lnTo>
                  <a:pt x="101499" y="42559"/>
                </a:lnTo>
                <a:cubicBezTo>
                  <a:pt x="100760" y="41481"/>
                  <a:pt x="99543" y="40835"/>
                  <a:pt x="98236" y="40835"/>
                </a:cubicBezTo>
                <a:lnTo>
                  <a:pt x="98211" y="40835"/>
                </a:lnTo>
                <a:cubicBezTo>
                  <a:pt x="98166" y="40840"/>
                  <a:pt x="98121" y="40840"/>
                  <a:pt x="98076" y="40840"/>
                </a:cubicBezTo>
                <a:cubicBezTo>
                  <a:pt x="97921" y="40423"/>
                  <a:pt x="97705" y="40047"/>
                  <a:pt x="97439" y="39713"/>
                </a:cubicBezTo>
                <a:cubicBezTo>
                  <a:pt x="97652" y="39504"/>
                  <a:pt x="97934" y="39389"/>
                  <a:pt x="98232" y="39385"/>
                </a:cubicBezTo>
                <a:lnTo>
                  <a:pt x="98240" y="39385"/>
                </a:lnTo>
                <a:cubicBezTo>
                  <a:pt x="98579" y="39385"/>
                  <a:pt x="98902" y="39536"/>
                  <a:pt x="99118" y="39794"/>
                </a:cubicBezTo>
                <a:lnTo>
                  <a:pt x="99171" y="39749"/>
                </a:lnTo>
                <a:cubicBezTo>
                  <a:pt x="98939" y="39475"/>
                  <a:pt x="98600" y="39316"/>
                  <a:pt x="98240" y="39316"/>
                </a:cubicBezTo>
                <a:lnTo>
                  <a:pt x="98232" y="39316"/>
                </a:lnTo>
                <a:cubicBezTo>
                  <a:pt x="97917" y="39320"/>
                  <a:pt x="97619" y="39438"/>
                  <a:pt x="97395" y="39659"/>
                </a:cubicBezTo>
                <a:cubicBezTo>
                  <a:pt x="97280" y="39524"/>
                  <a:pt x="97154" y="39394"/>
                  <a:pt x="97022" y="39275"/>
                </a:cubicBezTo>
                <a:cubicBezTo>
                  <a:pt x="97350" y="38961"/>
                  <a:pt x="97774" y="38785"/>
                  <a:pt x="98232" y="38785"/>
                </a:cubicBezTo>
                <a:cubicBezTo>
                  <a:pt x="98242" y="38785"/>
                  <a:pt x="98252" y="38785"/>
                  <a:pt x="98262" y="38785"/>
                </a:cubicBezTo>
                <a:cubicBezTo>
                  <a:pt x="98745" y="38785"/>
                  <a:pt x="99202" y="38993"/>
                  <a:pt x="99531" y="39349"/>
                </a:cubicBezTo>
                <a:lnTo>
                  <a:pt x="99584" y="39304"/>
                </a:lnTo>
                <a:cubicBezTo>
                  <a:pt x="99237" y="38928"/>
                  <a:pt x="98751" y="38716"/>
                  <a:pt x="98240" y="38716"/>
                </a:cubicBezTo>
                <a:lnTo>
                  <a:pt x="98228" y="38716"/>
                </a:lnTo>
                <a:cubicBezTo>
                  <a:pt x="97758" y="38716"/>
                  <a:pt x="97313" y="38899"/>
                  <a:pt x="96973" y="39226"/>
                </a:cubicBezTo>
                <a:cubicBezTo>
                  <a:pt x="96815" y="39091"/>
                  <a:pt x="96647" y="38965"/>
                  <a:pt x="96472" y="38855"/>
                </a:cubicBezTo>
                <a:cubicBezTo>
                  <a:pt x="96929" y="38376"/>
                  <a:pt x="97567" y="38099"/>
                  <a:pt x="98228" y="38095"/>
                </a:cubicBezTo>
                <a:lnTo>
                  <a:pt x="98240" y="38095"/>
                </a:lnTo>
                <a:cubicBezTo>
                  <a:pt x="98955" y="38095"/>
                  <a:pt x="99629" y="38405"/>
                  <a:pt x="100095" y="38948"/>
                </a:cubicBezTo>
                <a:lnTo>
                  <a:pt x="100147" y="38904"/>
                </a:lnTo>
                <a:cubicBezTo>
                  <a:pt x="99669" y="38344"/>
                  <a:pt x="98975" y="38026"/>
                  <a:pt x="98240" y="38026"/>
                </a:cubicBezTo>
                <a:lnTo>
                  <a:pt x="98223" y="38026"/>
                </a:lnTo>
                <a:cubicBezTo>
                  <a:pt x="97542" y="38029"/>
                  <a:pt x="96880" y="38320"/>
                  <a:pt x="96410" y="38818"/>
                </a:cubicBezTo>
                <a:cubicBezTo>
                  <a:pt x="96219" y="38699"/>
                  <a:pt x="96014" y="38597"/>
                  <a:pt x="95797" y="38516"/>
                </a:cubicBezTo>
                <a:cubicBezTo>
                  <a:pt x="96398" y="37792"/>
                  <a:pt x="97280" y="37372"/>
                  <a:pt x="98219" y="37368"/>
                </a:cubicBezTo>
                <a:lnTo>
                  <a:pt x="98240" y="37368"/>
                </a:lnTo>
                <a:cubicBezTo>
                  <a:pt x="99224" y="37368"/>
                  <a:pt x="100140" y="37813"/>
                  <a:pt x="100743" y="38589"/>
                </a:cubicBezTo>
                <a:lnTo>
                  <a:pt x="100801" y="38548"/>
                </a:lnTo>
                <a:cubicBezTo>
                  <a:pt x="100180" y="37752"/>
                  <a:pt x="99249" y="37298"/>
                  <a:pt x="98240" y="37298"/>
                </a:cubicBezTo>
                <a:lnTo>
                  <a:pt x="98219" y="37298"/>
                </a:lnTo>
                <a:cubicBezTo>
                  <a:pt x="97252" y="37302"/>
                  <a:pt x="96345" y="37735"/>
                  <a:pt x="95729" y="38487"/>
                </a:cubicBezTo>
                <a:cubicBezTo>
                  <a:pt x="95516" y="38409"/>
                  <a:pt x="95295" y="38348"/>
                  <a:pt x="95067" y="38307"/>
                </a:cubicBezTo>
                <a:cubicBezTo>
                  <a:pt x="95601" y="37547"/>
                  <a:pt x="96381" y="37012"/>
                  <a:pt x="97260" y="36784"/>
                </a:cubicBezTo>
                <a:cubicBezTo>
                  <a:pt x="97260" y="36788"/>
                  <a:pt x="97264" y="36791"/>
                  <a:pt x="97264" y="36791"/>
                </a:cubicBezTo>
                <a:lnTo>
                  <a:pt x="97329" y="36767"/>
                </a:lnTo>
                <a:cubicBezTo>
                  <a:pt x="97537" y="36714"/>
                  <a:pt x="97754" y="36682"/>
                  <a:pt x="97974" y="36665"/>
                </a:cubicBezTo>
                <a:lnTo>
                  <a:pt x="97974" y="36674"/>
                </a:lnTo>
                <a:lnTo>
                  <a:pt x="98003" y="36665"/>
                </a:lnTo>
                <a:cubicBezTo>
                  <a:pt x="98076" y="36661"/>
                  <a:pt x="98146" y="36657"/>
                  <a:pt x="98215" y="36657"/>
                </a:cubicBezTo>
                <a:lnTo>
                  <a:pt x="98240" y="36657"/>
                </a:lnTo>
                <a:cubicBezTo>
                  <a:pt x="99522" y="36657"/>
                  <a:pt x="100719" y="37290"/>
                  <a:pt x="101446" y="38348"/>
                </a:cubicBezTo>
                <a:lnTo>
                  <a:pt x="101503" y="38311"/>
                </a:lnTo>
                <a:cubicBezTo>
                  <a:pt x="100764" y="37229"/>
                  <a:pt x="99547" y="36588"/>
                  <a:pt x="98240" y="36588"/>
                </a:cubicBezTo>
                <a:lnTo>
                  <a:pt x="98215" y="36588"/>
                </a:lnTo>
                <a:cubicBezTo>
                  <a:pt x="98150" y="36588"/>
                  <a:pt x="98085" y="36591"/>
                  <a:pt x="98019" y="36595"/>
                </a:cubicBezTo>
                <a:cubicBezTo>
                  <a:pt x="97872" y="36188"/>
                  <a:pt x="97660" y="35816"/>
                  <a:pt x="97403" y="35489"/>
                </a:cubicBezTo>
                <a:lnTo>
                  <a:pt x="97403" y="35489"/>
                </a:lnTo>
                <a:lnTo>
                  <a:pt x="97407" y="35493"/>
                </a:lnTo>
                <a:cubicBezTo>
                  <a:pt x="97623" y="35264"/>
                  <a:pt x="97914" y="35138"/>
                  <a:pt x="98228" y="35138"/>
                </a:cubicBezTo>
                <a:lnTo>
                  <a:pt x="98236" y="35138"/>
                </a:lnTo>
                <a:cubicBezTo>
                  <a:pt x="98575" y="35138"/>
                  <a:pt x="98894" y="35285"/>
                  <a:pt x="99114" y="35547"/>
                </a:cubicBezTo>
                <a:lnTo>
                  <a:pt x="99167" y="35501"/>
                </a:lnTo>
                <a:cubicBezTo>
                  <a:pt x="99154" y="35481"/>
                  <a:pt x="99139" y="35464"/>
                  <a:pt x="99122" y="35449"/>
                </a:cubicBezTo>
                <a:cubicBezTo>
                  <a:pt x="98894" y="35207"/>
                  <a:pt x="98575" y="35068"/>
                  <a:pt x="98236" y="35068"/>
                </a:cubicBezTo>
                <a:lnTo>
                  <a:pt x="98228" y="35068"/>
                </a:lnTo>
                <a:cubicBezTo>
                  <a:pt x="97897" y="35068"/>
                  <a:pt x="97591" y="35199"/>
                  <a:pt x="97362" y="35436"/>
                </a:cubicBezTo>
                <a:cubicBezTo>
                  <a:pt x="97248" y="35297"/>
                  <a:pt x="97125" y="35170"/>
                  <a:pt x="96994" y="35048"/>
                </a:cubicBezTo>
                <a:cubicBezTo>
                  <a:pt x="97325" y="34721"/>
                  <a:pt x="97758" y="34537"/>
                  <a:pt x="98223" y="34533"/>
                </a:cubicBezTo>
                <a:lnTo>
                  <a:pt x="98236" y="34533"/>
                </a:lnTo>
                <a:cubicBezTo>
                  <a:pt x="98726" y="34533"/>
                  <a:pt x="99196" y="34742"/>
                  <a:pt x="99527" y="35101"/>
                </a:cubicBezTo>
                <a:lnTo>
                  <a:pt x="99580" y="35052"/>
                </a:lnTo>
                <a:cubicBezTo>
                  <a:pt x="99233" y="34680"/>
                  <a:pt x="98743" y="34463"/>
                  <a:pt x="98236" y="34463"/>
                </a:cubicBezTo>
                <a:lnTo>
                  <a:pt x="98223" y="34463"/>
                </a:lnTo>
                <a:cubicBezTo>
                  <a:pt x="97742" y="34468"/>
                  <a:pt x="97284" y="34659"/>
                  <a:pt x="96945" y="35003"/>
                </a:cubicBezTo>
                <a:cubicBezTo>
                  <a:pt x="96790" y="34864"/>
                  <a:pt x="96623" y="34738"/>
                  <a:pt x="96447" y="34623"/>
                </a:cubicBezTo>
                <a:cubicBezTo>
                  <a:pt x="96905" y="34133"/>
                  <a:pt x="97550" y="33851"/>
                  <a:pt x="98219" y="33847"/>
                </a:cubicBezTo>
                <a:lnTo>
                  <a:pt x="98236" y="33847"/>
                </a:lnTo>
                <a:cubicBezTo>
                  <a:pt x="98951" y="33847"/>
                  <a:pt x="99625" y="34158"/>
                  <a:pt x="100091" y="34697"/>
                </a:cubicBezTo>
                <a:lnTo>
                  <a:pt x="100144" y="34652"/>
                </a:lnTo>
                <a:cubicBezTo>
                  <a:pt x="99665" y="34096"/>
                  <a:pt x="98971" y="33777"/>
                  <a:pt x="98236" y="33777"/>
                </a:cubicBezTo>
                <a:lnTo>
                  <a:pt x="98219" y="33777"/>
                </a:lnTo>
                <a:cubicBezTo>
                  <a:pt x="97525" y="33782"/>
                  <a:pt x="96860" y="34076"/>
                  <a:pt x="96385" y="34586"/>
                </a:cubicBezTo>
                <a:cubicBezTo>
                  <a:pt x="96194" y="34468"/>
                  <a:pt x="95993" y="34365"/>
                  <a:pt x="95782" y="34280"/>
                </a:cubicBezTo>
                <a:cubicBezTo>
                  <a:pt x="96381" y="33545"/>
                  <a:pt x="97268" y="33124"/>
                  <a:pt x="98215" y="33116"/>
                </a:cubicBezTo>
                <a:lnTo>
                  <a:pt x="98236" y="33116"/>
                </a:lnTo>
                <a:cubicBezTo>
                  <a:pt x="99220" y="33116"/>
                  <a:pt x="100131" y="33562"/>
                  <a:pt x="100739" y="34341"/>
                </a:cubicBezTo>
                <a:lnTo>
                  <a:pt x="100792" y="34297"/>
                </a:lnTo>
                <a:cubicBezTo>
                  <a:pt x="100172" y="33504"/>
                  <a:pt x="99245" y="33047"/>
                  <a:pt x="98236" y="33047"/>
                </a:cubicBezTo>
                <a:lnTo>
                  <a:pt x="98215" y="33047"/>
                </a:lnTo>
                <a:cubicBezTo>
                  <a:pt x="97239" y="33055"/>
                  <a:pt x="96328" y="33492"/>
                  <a:pt x="95712" y="34252"/>
                </a:cubicBezTo>
                <a:lnTo>
                  <a:pt x="95716" y="34256"/>
                </a:lnTo>
                <a:cubicBezTo>
                  <a:pt x="95503" y="34174"/>
                  <a:pt x="95283" y="34109"/>
                  <a:pt x="95054" y="34067"/>
                </a:cubicBezTo>
                <a:cubicBezTo>
                  <a:pt x="95601" y="33287"/>
                  <a:pt x="96406" y="32744"/>
                  <a:pt x="97309" y="32520"/>
                </a:cubicBezTo>
                <a:lnTo>
                  <a:pt x="97309" y="32524"/>
                </a:lnTo>
                <a:lnTo>
                  <a:pt x="97321" y="32520"/>
                </a:lnTo>
                <a:cubicBezTo>
                  <a:pt x="97611" y="32450"/>
                  <a:pt x="97910" y="32410"/>
                  <a:pt x="98211" y="32410"/>
                </a:cubicBezTo>
                <a:lnTo>
                  <a:pt x="98236" y="32410"/>
                </a:lnTo>
                <a:cubicBezTo>
                  <a:pt x="99518" y="32410"/>
                  <a:pt x="100715" y="33038"/>
                  <a:pt x="101442" y="34101"/>
                </a:cubicBezTo>
                <a:lnTo>
                  <a:pt x="101499" y="34060"/>
                </a:lnTo>
                <a:cubicBezTo>
                  <a:pt x="100760" y="32981"/>
                  <a:pt x="99543" y="32340"/>
                  <a:pt x="98236" y="32340"/>
                </a:cubicBezTo>
                <a:lnTo>
                  <a:pt x="98076" y="32340"/>
                </a:lnTo>
                <a:cubicBezTo>
                  <a:pt x="97921" y="31928"/>
                  <a:pt x="97705" y="31547"/>
                  <a:pt x="97439" y="31217"/>
                </a:cubicBezTo>
                <a:cubicBezTo>
                  <a:pt x="97652" y="31004"/>
                  <a:pt x="97934" y="30890"/>
                  <a:pt x="98232" y="30890"/>
                </a:cubicBezTo>
                <a:lnTo>
                  <a:pt x="98240" y="30890"/>
                </a:lnTo>
                <a:cubicBezTo>
                  <a:pt x="98579" y="30890"/>
                  <a:pt x="98902" y="31038"/>
                  <a:pt x="99118" y="31294"/>
                </a:cubicBezTo>
                <a:lnTo>
                  <a:pt x="99171" y="31249"/>
                </a:lnTo>
                <a:cubicBezTo>
                  <a:pt x="98939" y="30976"/>
                  <a:pt x="98600" y="30817"/>
                  <a:pt x="98240" y="30817"/>
                </a:cubicBezTo>
                <a:lnTo>
                  <a:pt x="98232" y="30817"/>
                </a:lnTo>
                <a:cubicBezTo>
                  <a:pt x="97917" y="30821"/>
                  <a:pt x="97619" y="30943"/>
                  <a:pt x="97395" y="31160"/>
                </a:cubicBezTo>
                <a:cubicBezTo>
                  <a:pt x="97280" y="31025"/>
                  <a:pt x="97154" y="30894"/>
                  <a:pt x="97022" y="30776"/>
                </a:cubicBezTo>
                <a:cubicBezTo>
                  <a:pt x="97350" y="30461"/>
                  <a:pt x="97774" y="30290"/>
                  <a:pt x="98232" y="30286"/>
                </a:cubicBezTo>
                <a:lnTo>
                  <a:pt x="98240" y="30286"/>
                </a:lnTo>
                <a:cubicBezTo>
                  <a:pt x="98730" y="30286"/>
                  <a:pt x="99200" y="30490"/>
                  <a:pt x="99531" y="30849"/>
                </a:cubicBezTo>
                <a:lnTo>
                  <a:pt x="99584" y="30804"/>
                </a:lnTo>
                <a:cubicBezTo>
                  <a:pt x="99237" y="30429"/>
                  <a:pt x="98751" y="30216"/>
                  <a:pt x="98240" y="30216"/>
                </a:cubicBezTo>
                <a:lnTo>
                  <a:pt x="98228" y="30216"/>
                </a:lnTo>
                <a:cubicBezTo>
                  <a:pt x="97758" y="30216"/>
                  <a:pt x="97313" y="30400"/>
                  <a:pt x="96973" y="30731"/>
                </a:cubicBezTo>
                <a:cubicBezTo>
                  <a:pt x="96815" y="30592"/>
                  <a:pt x="96647" y="30465"/>
                  <a:pt x="96472" y="30355"/>
                </a:cubicBezTo>
                <a:cubicBezTo>
                  <a:pt x="96929" y="29877"/>
                  <a:pt x="97567" y="29600"/>
                  <a:pt x="98228" y="29596"/>
                </a:cubicBezTo>
                <a:cubicBezTo>
                  <a:pt x="98233" y="29596"/>
                  <a:pt x="98237" y="29596"/>
                  <a:pt x="98242" y="29596"/>
                </a:cubicBezTo>
                <a:cubicBezTo>
                  <a:pt x="98955" y="29596"/>
                  <a:pt x="99628" y="29905"/>
                  <a:pt x="100095" y="30449"/>
                </a:cubicBezTo>
                <a:lnTo>
                  <a:pt x="100147" y="30404"/>
                </a:lnTo>
                <a:cubicBezTo>
                  <a:pt x="99669" y="29845"/>
                  <a:pt x="98975" y="29526"/>
                  <a:pt x="98240" y="29526"/>
                </a:cubicBezTo>
                <a:lnTo>
                  <a:pt x="98223" y="29526"/>
                </a:lnTo>
                <a:cubicBezTo>
                  <a:pt x="97542" y="29530"/>
                  <a:pt x="96880" y="29820"/>
                  <a:pt x="96410" y="30318"/>
                </a:cubicBezTo>
                <a:cubicBezTo>
                  <a:pt x="96219" y="30199"/>
                  <a:pt x="96014" y="30097"/>
                  <a:pt x="95797" y="30016"/>
                </a:cubicBezTo>
                <a:cubicBezTo>
                  <a:pt x="96398" y="29293"/>
                  <a:pt x="97280" y="28872"/>
                  <a:pt x="98219" y="28868"/>
                </a:cubicBezTo>
                <a:cubicBezTo>
                  <a:pt x="98224" y="28868"/>
                  <a:pt x="98228" y="28868"/>
                  <a:pt x="98232" y="28868"/>
                </a:cubicBezTo>
                <a:cubicBezTo>
                  <a:pt x="99220" y="28868"/>
                  <a:pt x="100137" y="29313"/>
                  <a:pt x="100743" y="30090"/>
                </a:cubicBezTo>
                <a:lnTo>
                  <a:pt x="100801" y="30048"/>
                </a:lnTo>
                <a:cubicBezTo>
                  <a:pt x="100180" y="29253"/>
                  <a:pt x="99249" y="28799"/>
                  <a:pt x="98240" y="28799"/>
                </a:cubicBezTo>
                <a:lnTo>
                  <a:pt x="98219" y="28799"/>
                </a:lnTo>
                <a:cubicBezTo>
                  <a:pt x="97252" y="28803"/>
                  <a:pt x="96345" y="29240"/>
                  <a:pt x="95729" y="29988"/>
                </a:cubicBezTo>
                <a:cubicBezTo>
                  <a:pt x="95516" y="29910"/>
                  <a:pt x="95295" y="29848"/>
                  <a:pt x="95067" y="29807"/>
                </a:cubicBezTo>
                <a:cubicBezTo>
                  <a:pt x="95601" y="29048"/>
                  <a:pt x="96381" y="28517"/>
                  <a:pt x="97260" y="28284"/>
                </a:cubicBezTo>
                <a:cubicBezTo>
                  <a:pt x="97260" y="28288"/>
                  <a:pt x="97264" y="28293"/>
                  <a:pt x="97264" y="28293"/>
                </a:cubicBezTo>
                <a:lnTo>
                  <a:pt x="97329" y="28268"/>
                </a:lnTo>
                <a:cubicBezTo>
                  <a:pt x="97537" y="28219"/>
                  <a:pt x="97754" y="28182"/>
                  <a:pt x="97974" y="28170"/>
                </a:cubicBezTo>
                <a:lnTo>
                  <a:pt x="97974" y="28178"/>
                </a:lnTo>
                <a:lnTo>
                  <a:pt x="98003" y="28165"/>
                </a:lnTo>
                <a:cubicBezTo>
                  <a:pt x="98076" y="28162"/>
                  <a:pt x="98146" y="28158"/>
                  <a:pt x="98215" y="28158"/>
                </a:cubicBezTo>
                <a:lnTo>
                  <a:pt x="98240" y="28158"/>
                </a:lnTo>
                <a:cubicBezTo>
                  <a:pt x="99522" y="28158"/>
                  <a:pt x="100719" y="28791"/>
                  <a:pt x="101446" y="29848"/>
                </a:cubicBezTo>
                <a:lnTo>
                  <a:pt x="101503" y="29812"/>
                </a:lnTo>
                <a:cubicBezTo>
                  <a:pt x="100762" y="28728"/>
                  <a:pt x="99538" y="28088"/>
                  <a:pt x="98227" y="28088"/>
                </a:cubicBezTo>
                <a:cubicBezTo>
                  <a:pt x="98223" y="28088"/>
                  <a:pt x="98219" y="28088"/>
                  <a:pt x="98215" y="28088"/>
                </a:cubicBezTo>
                <a:cubicBezTo>
                  <a:pt x="98150" y="28088"/>
                  <a:pt x="98085" y="28092"/>
                  <a:pt x="98019" y="28097"/>
                </a:cubicBezTo>
                <a:cubicBezTo>
                  <a:pt x="97872" y="27688"/>
                  <a:pt x="97660" y="27317"/>
                  <a:pt x="97403" y="26989"/>
                </a:cubicBezTo>
                <a:lnTo>
                  <a:pt x="97403" y="26989"/>
                </a:lnTo>
                <a:lnTo>
                  <a:pt x="97407" y="26994"/>
                </a:lnTo>
                <a:cubicBezTo>
                  <a:pt x="97623" y="26765"/>
                  <a:pt x="97914" y="26642"/>
                  <a:pt x="98228" y="26638"/>
                </a:cubicBezTo>
                <a:cubicBezTo>
                  <a:pt x="98232" y="26638"/>
                  <a:pt x="98237" y="26638"/>
                  <a:pt x="98241" y="26638"/>
                </a:cubicBezTo>
                <a:cubicBezTo>
                  <a:pt x="98575" y="26638"/>
                  <a:pt x="98897" y="26789"/>
                  <a:pt x="99114" y="27047"/>
                </a:cubicBezTo>
                <a:lnTo>
                  <a:pt x="99167" y="27002"/>
                </a:lnTo>
                <a:cubicBezTo>
                  <a:pt x="98934" y="26728"/>
                  <a:pt x="98596" y="26569"/>
                  <a:pt x="98236" y="26569"/>
                </a:cubicBezTo>
                <a:lnTo>
                  <a:pt x="98228" y="26569"/>
                </a:lnTo>
                <a:cubicBezTo>
                  <a:pt x="97897" y="26573"/>
                  <a:pt x="97591" y="26704"/>
                  <a:pt x="97362" y="26936"/>
                </a:cubicBezTo>
                <a:cubicBezTo>
                  <a:pt x="97248" y="26802"/>
                  <a:pt x="97125" y="26671"/>
                  <a:pt x="96994" y="26548"/>
                </a:cubicBezTo>
                <a:cubicBezTo>
                  <a:pt x="97325" y="26222"/>
                  <a:pt x="97758" y="26038"/>
                  <a:pt x="98223" y="26033"/>
                </a:cubicBezTo>
                <a:lnTo>
                  <a:pt x="98236" y="26033"/>
                </a:lnTo>
                <a:cubicBezTo>
                  <a:pt x="98726" y="26033"/>
                  <a:pt x="99196" y="26242"/>
                  <a:pt x="99527" y="26602"/>
                </a:cubicBezTo>
                <a:lnTo>
                  <a:pt x="99580" y="26553"/>
                </a:lnTo>
                <a:cubicBezTo>
                  <a:pt x="99233" y="26180"/>
                  <a:pt x="98743" y="25965"/>
                  <a:pt x="98236" y="25965"/>
                </a:cubicBezTo>
                <a:lnTo>
                  <a:pt x="98223" y="25965"/>
                </a:lnTo>
                <a:cubicBezTo>
                  <a:pt x="97742" y="25969"/>
                  <a:pt x="97284" y="26161"/>
                  <a:pt x="96945" y="26504"/>
                </a:cubicBezTo>
                <a:cubicBezTo>
                  <a:pt x="96790" y="26365"/>
                  <a:pt x="96623" y="26238"/>
                  <a:pt x="96447" y="26124"/>
                </a:cubicBezTo>
                <a:cubicBezTo>
                  <a:pt x="96905" y="25634"/>
                  <a:pt x="97550" y="25352"/>
                  <a:pt x="98219" y="25347"/>
                </a:cubicBezTo>
                <a:lnTo>
                  <a:pt x="98236" y="25347"/>
                </a:lnTo>
                <a:cubicBezTo>
                  <a:pt x="98951" y="25347"/>
                  <a:pt x="99625" y="25658"/>
                  <a:pt x="100091" y="26201"/>
                </a:cubicBezTo>
                <a:lnTo>
                  <a:pt x="100144" y="26152"/>
                </a:lnTo>
                <a:cubicBezTo>
                  <a:pt x="99665" y="25597"/>
                  <a:pt x="98971" y="25279"/>
                  <a:pt x="98236" y="25279"/>
                </a:cubicBezTo>
                <a:lnTo>
                  <a:pt x="98219" y="25279"/>
                </a:lnTo>
                <a:cubicBezTo>
                  <a:pt x="97525" y="25283"/>
                  <a:pt x="96860" y="25577"/>
                  <a:pt x="96385" y="26087"/>
                </a:cubicBezTo>
                <a:cubicBezTo>
                  <a:pt x="96194" y="25969"/>
                  <a:pt x="95993" y="25867"/>
                  <a:pt x="95782" y="25781"/>
                </a:cubicBezTo>
                <a:cubicBezTo>
                  <a:pt x="96381" y="25049"/>
                  <a:pt x="97268" y="24625"/>
                  <a:pt x="98215" y="24617"/>
                </a:cubicBezTo>
                <a:lnTo>
                  <a:pt x="98236" y="24617"/>
                </a:lnTo>
                <a:cubicBezTo>
                  <a:pt x="99220" y="24617"/>
                  <a:pt x="100131" y="25062"/>
                  <a:pt x="100739" y="25842"/>
                </a:cubicBezTo>
                <a:lnTo>
                  <a:pt x="100792" y="25797"/>
                </a:lnTo>
                <a:cubicBezTo>
                  <a:pt x="100172" y="25004"/>
                  <a:pt x="99245" y="24547"/>
                  <a:pt x="98236" y="24547"/>
                </a:cubicBezTo>
                <a:lnTo>
                  <a:pt x="98215" y="24547"/>
                </a:lnTo>
                <a:cubicBezTo>
                  <a:pt x="97239" y="24555"/>
                  <a:pt x="96328" y="24992"/>
                  <a:pt x="95712" y="25752"/>
                </a:cubicBezTo>
                <a:lnTo>
                  <a:pt x="95716" y="25756"/>
                </a:lnTo>
                <a:cubicBezTo>
                  <a:pt x="95503" y="25675"/>
                  <a:pt x="95283" y="25609"/>
                  <a:pt x="95054" y="25568"/>
                </a:cubicBezTo>
                <a:cubicBezTo>
                  <a:pt x="95601" y="24789"/>
                  <a:pt x="96406" y="24245"/>
                  <a:pt x="97309" y="24020"/>
                </a:cubicBezTo>
                <a:lnTo>
                  <a:pt x="97309" y="24024"/>
                </a:lnTo>
                <a:lnTo>
                  <a:pt x="97321" y="24020"/>
                </a:lnTo>
                <a:cubicBezTo>
                  <a:pt x="97611" y="23950"/>
                  <a:pt x="97910" y="23910"/>
                  <a:pt x="98211" y="23910"/>
                </a:cubicBezTo>
                <a:lnTo>
                  <a:pt x="98236" y="23910"/>
                </a:lnTo>
                <a:cubicBezTo>
                  <a:pt x="99518" y="23910"/>
                  <a:pt x="100715" y="24539"/>
                  <a:pt x="101442" y="25601"/>
                </a:cubicBezTo>
                <a:lnTo>
                  <a:pt x="101499" y="25560"/>
                </a:lnTo>
                <a:cubicBezTo>
                  <a:pt x="100760" y="24482"/>
                  <a:pt x="99543" y="23841"/>
                  <a:pt x="98236" y="23841"/>
                </a:cubicBezTo>
                <a:lnTo>
                  <a:pt x="98211" y="23841"/>
                </a:lnTo>
                <a:cubicBezTo>
                  <a:pt x="98166" y="23841"/>
                  <a:pt x="98121" y="23841"/>
                  <a:pt x="98076" y="23845"/>
                </a:cubicBezTo>
                <a:cubicBezTo>
                  <a:pt x="97921" y="23428"/>
                  <a:pt x="97705" y="23049"/>
                  <a:pt x="97439" y="22717"/>
                </a:cubicBezTo>
                <a:cubicBezTo>
                  <a:pt x="97652" y="22510"/>
                  <a:pt x="97934" y="22391"/>
                  <a:pt x="98232" y="22391"/>
                </a:cubicBezTo>
                <a:lnTo>
                  <a:pt x="98240" y="22391"/>
                </a:lnTo>
                <a:cubicBezTo>
                  <a:pt x="98579" y="22391"/>
                  <a:pt x="98902" y="22538"/>
                  <a:pt x="99118" y="22795"/>
                </a:cubicBezTo>
                <a:lnTo>
                  <a:pt x="99171" y="22750"/>
                </a:lnTo>
                <a:cubicBezTo>
                  <a:pt x="98939" y="22476"/>
                  <a:pt x="98600" y="22321"/>
                  <a:pt x="98240" y="22321"/>
                </a:cubicBezTo>
                <a:lnTo>
                  <a:pt x="98232" y="22321"/>
                </a:lnTo>
                <a:cubicBezTo>
                  <a:pt x="97917" y="22321"/>
                  <a:pt x="97619" y="22444"/>
                  <a:pt x="97395" y="22660"/>
                </a:cubicBezTo>
                <a:cubicBezTo>
                  <a:pt x="97280" y="22525"/>
                  <a:pt x="97154" y="22399"/>
                  <a:pt x="97022" y="22276"/>
                </a:cubicBezTo>
                <a:cubicBezTo>
                  <a:pt x="97350" y="21962"/>
                  <a:pt x="97774" y="21790"/>
                  <a:pt x="98232" y="21786"/>
                </a:cubicBezTo>
                <a:cubicBezTo>
                  <a:pt x="98237" y="21786"/>
                  <a:pt x="98241" y="21786"/>
                  <a:pt x="98246" y="21786"/>
                </a:cubicBezTo>
                <a:cubicBezTo>
                  <a:pt x="98731" y="21786"/>
                  <a:pt x="99199" y="21993"/>
                  <a:pt x="99531" y="22354"/>
                </a:cubicBezTo>
                <a:lnTo>
                  <a:pt x="99584" y="22305"/>
                </a:lnTo>
                <a:cubicBezTo>
                  <a:pt x="99237" y="21929"/>
                  <a:pt x="98751" y="21717"/>
                  <a:pt x="98240" y="21717"/>
                </a:cubicBezTo>
                <a:lnTo>
                  <a:pt x="98228" y="21717"/>
                </a:lnTo>
                <a:cubicBezTo>
                  <a:pt x="97758" y="21720"/>
                  <a:pt x="97313" y="21901"/>
                  <a:pt x="96973" y="22231"/>
                </a:cubicBezTo>
                <a:cubicBezTo>
                  <a:pt x="96815" y="22093"/>
                  <a:pt x="96647" y="21970"/>
                  <a:pt x="96472" y="21856"/>
                </a:cubicBezTo>
                <a:cubicBezTo>
                  <a:pt x="96929" y="21377"/>
                  <a:pt x="97567" y="21104"/>
                  <a:pt x="98228" y="21100"/>
                </a:cubicBezTo>
                <a:cubicBezTo>
                  <a:pt x="98237" y="21100"/>
                  <a:pt x="98246" y="21100"/>
                  <a:pt x="98255" y="21100"/>
                </a:cubicBezTo>
                <a:cubicBezTo>
                  <a:pt x="98963" y="21100"/>
                  <a:pt x="99631" y="21409"/>
                  <a:pt x="100095" y="21950"/>
                </a:cubicBezTo>
                <a:lnTo>
                  <a:pt x="100147" y="21905"/>
                </a:lnTo>
                <a:cubicBezTo>
                  <a:pt x="99665" y="21341"/>
                  <a:pt x="98967" y="21026"/>
                  <a:pt x="98223" y="21026"/>
                </a:cubicBezTo>
                <a:cubicBezTo>
                  <a:pt x="97542" y="21030"/>
                  <a:pt x="96880" y="21321"/>
                  <a:pt x="96410" y="21818"/>
                </a:cubicBezTo>
                <a:cubicBezTo>
                  <a:pt x="96219" y="21701"/>
                  <a:pt x="96014" y="21603"/>
                  <a:pt x="95797" y="21517"/>
                </a:cubicBezTo>
                <a:cubicBezTo>
                  <a:pt x="96398" y="20794"/>
                  <a:pt x="97280" y="20378"/>
                  <a:pt x="98219" y="20369"/>
                </a:cubicBezTo>
                <a:cubicBezTo>
                  <a:pt x="98224" y="20369"/>
                  <a:pt x="98228" y="20369"/>
                  <a:pt x="98232" y="20369"/>
                </a:cubicBezTo>
                <a:cubicBezTo>
                  <a:pt x="99220" y="20369"/>
                  <a:pt x="100137" y="20813"/>
                  <a:pt x="100743" y="21594"/>
                </a:cubicBezTo>
                <a:lnTo>
                  <a:pt x="100801" y="21549"/>
                </a:lnTo>
                <a:cubicBezTo>
                  <a:pt x="100180" y="20753"/>
                  <a:pt x="99249" y="20299"/>
                  <a:pt x="98240" y="20299"/>
                </a:cubicBezTo>
                <a:lnTo>
                  <a:pt x="98219" y="20299"/>
                </a:lnTo>
                <a:cubicBezTo>
                  <a:pt x="97252" y="20304"/>
                  <a:pt x="96345" y="20740"/>
                  <a:pt x="95729" y="21492"/>
                </a:cubicBezTo>
                <a:cubicBezTo>
                  <a:pt x="95516" y="21411"/>
                  <a:pt x="95295" y="21353"/>
                  <a:pt x="95067" y="21309"/>
                </a:cubicBezTo>
                <a:cubicBezTo>
                  <a:pt x="95601" y="20553"/>
                  <a:pt x="96381" y="20018"/>
                  <a:pt x="97260" y="19785"/>
                </a:cubicBezTo>
                <a:cubicBezTo>
                  <a:pt x="97260" y="19789"/>
                  <a:pt x="97264" y="19793"/>
                  <a:pt x="97264" y="19797"/>
                </a:cubicBezTo>
                <a:lnTo>
                  <a:pt x="97329" y="19769"/>
                </a:lnTo>
                <a:cubicBezTo>
                  <a:pt x="97537" y="19720"/>
                  <a:pt x="97754" y="19686"/>
                  <a:pt x="97974" y="19671"/>
                </a:cubicBezTo>
                <a:lnTo>
                  <a:pt x="97974" y="19679"/>
                </a:lnTo>
                <a:lnTo>
                  <a:pt x="98003" y="19667"/>
                </a:lnTo>
                <a:cubicBezTo>
                  <a:pt x="98076" y="19662"/>
                  <a:pt x="98146" y="19662"/>
                  <a:pt x="98215" y="19662"/>
                </a:cubicBezTo>
                <a:lnTo>
                  <a:pt x="98240" y="19662"/>
                </a:lnTo>
                <a:cubicBezTo>
                  <a:pt x="99522" y="19662"/>
                  <a:pt x="100719" y="20291"/>
                  <a:pt x="101446" y="21353"/>
                </a:cubicBezTo>
                <a:lnTo>
                  <a:pt x="101503" y="21313"/>
                </a:lnTo>
                <a:cubicBezTo>
                  <a:pt x="100764" y="20234"/>
                  <a:pt x="99547" y="19588"/>
                  <a:pt x="98240" y="19588"/>
                </a:cubicBezTo>
                <a:lnTo>
                  <a:pt x="98215" y="19588"/>
                </a:lnTo>
                <a:cubicBezTo>
                  <a:pt x="98150" y="19593"/>
                  <a:pt x="98085" y="19593"/>
                  <a:pt x="98019" y="19597"/>
                </a:cubicBezTo>
                <a:cubicBezTo>
                  <a:pt x="98012" y="19569"/>
                  <a:pt x="97999" y="19536"/>
                  <a:pt x="97987" y="19507"/>
                </a:cubicBezTo>
                <a:cubicBezTo>
                  <a:pt x="97840" y="19136"/>
                  <a:pt x="97644" y="18793"/>
                  <a:pt x="97403" y="18491"/>
                </a:cubicBezTo>
                <a:lnTo>
                  <a:pt x="97403" y="18491"/>
                </a:lnTo>
                <a:lnTo>
                  <a:pt x="97407" y="18495"/>
                </a:lnTo>
                <a:cubicBezTo>
                  <a:pt x="97595" y="18298"/>
                  <a:pt x="97844" y="18176"/>
                  <a:pt x="98113" y="18148"/>
                </a:cubicBezTo>
                <a:cubicBezTo>
                  <a:pt x="98150" y="18143"/>
                  <a:pt x="98191" y="18139"/>
                  <a:pt x="98228" y="18139"/>
                </a:cubicBezTo>
                <a:lnTo>
                  <a:pt x="98236" y="18139"/>
                </a:lnTo>
                <a:cubicBezTo>
                  <a:pt x="98509" y="18139"/>
                  <a:pt x="98775" y="18237"/>
                  <a:pt x="98979" y="18412"/>
                </a:cubicBezTo>
                <a:cubicBezTo>
                  <a:pt x="99028" y="18453"/>
                  <a:pt x="99073" y="18498"/>
                  <a:pt x="99114" y="18547"/>
                </a:cubicBezTo>
                <a:lnTo>
                  <a:pt x="99167" y="18502"/>
                </a:lnTo>
                <a:cubicBezTo>
                  <a:pt x="99154" y="18486"/>
                  <a:pt x="99139" y="18470"/>
                  <a:pt x="99122" y="18453"/>
                </a:cubicBezTo>
                <a:cubicBezTo>
                  <a:pt x="99110" y="18437"/>
                  <a:pt x="99094" y="18425"/>
                  <a:pt x="99081" y="18408"/>
                </a:cubicBezTo>
                <a:cubicBezTo>
                  <a:pt x="99077" y="18408"/>
                  <a:pt x="99077" y="18404"/>
                  <a:pt x="99077" y="18404"/>
                </a:cubicBezTo>
                <a:cubicBezTo>
                  <a:pt x="98853" y="18197"/>
                  <a:pt x="98562" y="18074"/>
                  <a:pt x="98257" y="18069"/>
                </a:cubicBezTo>
                <a:lnTo>
                  <a:pt x="98228" y="18069"/>
                </a:lnTo>
                <a:cubicBezTo>
                  <a:pt x="97897" y="18074"/>
                  <a:pt x="97591" y="18204"/>
                  <a:pt x="97362" y="18442"/>
                </a:cubicBezTo>
                <a:cubicBezTo>
                  <a:pt x="97248" y="18302"/>
                  <a:pt x="97125" y="18172"/>
                  <a:pt x="96994" y="18053"/>
                </a:cubicBezTo>
                <a:cubicBezTo>
                  <a:pt x="97325" y="17722"/>
                  <a:pt x="97758" y="17539"/>
                  <a:pt x="98223" y="17539"/>
                </a:cubicBezTo>
                <a:lnTo>
                  <a:pt x="98236" y="17539"/>
                </a:lnTo>
                <a:cubicBezTo>
                  <a:pt x="98726" y="17539"/>
                  <a:pt x="99196" y="17743"/>
                  <a:pt x="99527" y="18102"/>
                </a:cubicBezTo>
                <a:lnTo>
                  <a:pt x="99580" y="18057"/>
                </a:lnTo>
                <a:cubicBezTo>
                  <a:pt x="99231" y="17680"/>
                  <a:pt x="98747" y="17469"/>
                  <a:pt x="98237" y="17469"/>
                </a:cubicBezTo>
                <a:cubicBezTo>
                  <a:pt x="98233" y="17469"/>
                  <a:pt x="98228" y="17469"/>
                  <a:pt x="98223" y="17469"/>
                </a:cubicBezTo>
                <a:cubicBezTo>
                  <a:pt x="97742" y="17469"/>
                  <a:pt x="97284" y="17661"/>
                  <a:pt x="96945" y="18004"/>
                </a:cubicBezTo>
                <a:cubicBezTo>
                  <a:pt x="96790" y="17865"/>
                  <a:pt x="96623" y="17739"/>
                  <a:pt x="96447" y="17628"/>
                </a:cubicBezTo>
                <a:cubicBezTo>
                  <a:pt x="96905" y="17138"/>
                  <a:pt x="97550" y="16853"/>
                  <a:pt x="98219" y="16849"/>
                </a:cubicBezTo>
                <a:lnTo>
                  <a:pt x="98236" y="16849"/>
                </a:lnTo>
                <a:cubicBezTo>
                  <a:pt x="98951" y="16849"/>
                  <a:pt x="99625" y="17158"/>
                  <a:pt x="100091" y="17702"/>
                </a:cubicBezTo>
                <a:lnTo>
                  <a:pt x="100144" y="17657"/>
                </a:lnTo>
                <a:cubicBezTo>
                  <a:pt x="99664" y="17097"/>
                  <a:pt x="98967" y="16779"/>
                  <a:pt x="98233" y="16779"/>
                </a:cubicBezTo>
                <a:cubicBezTo>
                  <a:pt x="98228" y="16779"/>
                  <a:pt x="98224" y="16779"/>
                  <a:pt x="98219" y="16779"/>
                </a:cubicBezTo>
                <a:cubicBezTo>
                  <a:pt x="97525" y="16783"/>
                  <a:pt x="96860" y="17077"/>
                  <a:pt x="96385" y="17588"/>
                </a:cubicBezTo>
                <a:cubicBezTo>
                  <a:pt x="96194" y="17469"/>
                  <a:pt x="95993" y="17367"/>
                  <a:pt x="95782" y="17281"/>
                </a:cubicBezTo>
                <a:cubicBezTo>
                  <a:pt x="96381" y="16550"/>
                  <a:pt x="97268" y="16125"/>
                  <a:pt x="98215" y="16121"/>
                </a:cubicBezTo>
                <a:lnTo>
                  <a:pt x="98236" y="16121"/>
                </a:lnTo>
                <a:cubicBezTo>
                  <a:pt x="99220" y="16121"/>
                  <a:pt x="100131" y="16566"/>
                  <a:pt x="100739" y="17343"/>
                </a:cubicBezTo>
                <a:lnTo>
                  <a:pt x="100792" y="17302"/>
                </a:lnTo>
                <a:cubicBezTo>
                  <a:pt x="100172" y="16506"/>
                  <a:pt x="99241" y="16052"/>
                  <a:pt x="98236" y="16052"/>
                </a:cubicBezTo>
                <a:lnTo>
                  <a:pt x="98215" y="16052"/>
                </a:lnTo>
                <a:cubicBezTo>
                  <a:pt x="97240" y="16056"/>
                  <a:pt x="96329" y="16496"/>
                  <a:pt x="95713" y="17255"/>
                </a:cubicBezTo>
                <a:lnTo>
                  <a:pt x="95713" y="17255"/>
                </a:lnTo>
                <a:cubicBezTo>
                  <a:pt x="95501" y="17175"/>
                  <a:pt x="95282" y="17113"/>
                  <a:pt x="95054" y="17069"/>
                </a:cubicBezTo>
                <a:cubicBezTo>
                  <a:pt x="95601" y="16289"/>
                  <a:pt x="96406" y="15746"/>
                  <a:pt x="97309" y="15525"/>
                </a:cubicBezTo>
                <a:lnTo>
                  <a:pt x="97321" y="15521"/>
                </a:lnTo>
                <a:cubicBezTo>
                  <a:pt x="97611" y="15452"/>
                  <a:pt x="97910" y="15415"/>
                  <a:pt x="98211" y="15411"/>
                </a:cubicBezTo>
                <a:lnTo>
                  <a:pt x="98236" y="15411"/>
                </a:lnTo>
                <a:cubicBezTo>
                  <a:pt x="99518" y="15411"/>
                  <a:pt x="100715" y="16044"/>
                  <a:pt x="101442" y="17102"/>
                </a:cubicBezTo>
                <a:lnTo>
                  <a:pt x="101499" y="17060"/>
                </a:lnTo>
                <a:cubicBezTo>
                  <a:pt x="100760" y="15982"/>
                  <a:pt x="99543" y="15341"/>
                  <a:pt x="98236" y="15341"/>
                </a:cubicBezTo>
                <a:lnTo>
                  <a:pt x="98211" y="15341"/>
                </a:lnTo>
                <a:cubicBezTo>
                  <a:pt x="98166" y="15341"/>
                  <a:pt x="98121" y="15341"/>
                  <a:pt x="98076" y="15345"/>
                </a:cubicBezTo>
                <a:cubicBezTo>
                  <a:pt x="97921" y="14928"/>
                  <a:pt x="97705" y="14549"/>
                  <a:pt x="97439" y="14218"/>
                </a:cubicBezTo>
                <a:cubicBezTo>
                  <a:pt x="97652" y="14010"/>
                  <a:pt x="97934" y="13891"/>
                  <a:pt x="98232" y="13891"/>
                </a:cubicBezTo>
                <a:cubicBezTo>
                  <a:pt x="98236" y="13891"/>
                  <a:pt x="98241" y="13891"/>
                  <a:pt x="98245" y="13891"/>
                </a:cubicBezTo>
                <a:cubicBezTo>
                  <a:pt x="98583" y="13891"/>
                  <a:pt x="98900" y="14042"/>
                  <a:pt x="99118" y="14300"/>
                </a:cubicBezTo>
                <a:lnTo>
                  <a:pt x="99171" y="14255"/>
                </a:lnTo>
                <a:cubicBezTo>
                  <a:pt x="98939" y="13977"/>
                  <a:pt x="98600" y="13822"/>
                  <a:pt x="98240" y="13822"/>
                </a:cubicBezTo>
                <a:lnTo>
                  <a:pt x="98232" y="13822"/>
                </a:lnTo>
                <a:cubicBezTo>
                  <a:pt x="97917" y="13822"/>
                  <a:pt x="97619" y="13944"/>
                  <a:pt x="97395" y="14165"/>
                </a:cubicBezTo>
                <a:cubicBezTo>
                  <a:pt x="97280" y="14026"/>
                  <a:pt x="97154" y="13899"/>
                  <a:pt x="97022" y="13781"/>
                </a:cubicBezTo>
                <a:cubicBezTo>
                  <a:pt x="97350" y="13467"/>
                  <a:pt x="97774" y="13291"/>
                  <a:pt x="98232" y="13287"/>
                </a:cubicBezTo>
                <a:lnTo>
                  <a:pt x="98240" y="13287"/>
                </a:lnTo>
                <a:cubicBezTo>
                  <a:pt x="98730" y="13287"/>
                  <a:pt x="99200" y="13495"/>
                  <a:pt x="99531" y="13854"/>
                </a:cubicBezTo>
                <a:lnTo>
                  <a:pt x="99584" y="13805"/>
                </a:lnTo>
                <a:cubicBezTo>
                  <a:pt x="99240" y="13433"/>
                  <a:pt x="98752" y="13217"/>
                  <a:pt x="98242" y="13217"/>
                </a:cubicBezTo>
                <a:cubicBezTo>
                  <a:pt x="98237" y="13217"/>
                  <a:pt x="98233" y="13217"/>
                  <a:pt x="98228" y="13217"/>
                </a:cubicBezTo>
                <a:cubicBezTo>
                  <a:pt x="97758" y="13222"/>
                  <a:pt x="97313" y="13405"/>
                  <a:pt x="96973" y="13732"/>
                </a:cubicBezTo>
                <a:cubicBezTo>
                  <a:pt x="96815" y="13593"/>
                  <a:pt x="96647" y="13471"/>
                  <a:pt x="96472" y="13360"/>
                </a:cubicBezTo>
                <a:cubicBezTo>
                  <a:pt x="96929" y="12879"/>
                  <a:pt x="97567" y="12604"/>
                  <a:pt x="98228" y="12600"/>
                </a:cubicBezTo>
                <a:cubicBezTo>
                  <a:pt x="98237" y="12600"/>
                  <a:pt x="98246" y="12600"/>
                  <a:pt x="98254" y="12600"/>
                </a:cubicBezTo>
                <a:cubicBezTo>
                  <a:pt x="98963" y="12600"/>
                  <a:pt x="99631" y="12914"/>
                  <a:pt x="100095" y="13450"/>
                </a:cubicBezTo>
                <a:lnTo>
                  <a:pt x="100147" y="13405"/>
                </a:lnTo>
                <a:cubicBezTo>
                  <a:pt x="99669" y="12849"/>
                  <a:pt x="98975" y="12531"/>
                  <a:pt x="98240" y="12531"/>
                </a:cubicBezTo>
                <a:lnTo>
                  <a:pt x="98223" y="12531"/>
                </a:lnTo>
                <a:cubicBezTo>
                  <a:pt x="97542" y="12536"/>
                  <a:pt x="96880" y="12821"/>
                  <a:pt x="96410" y="13320"/>
                </a:cubicBezTo>
                <a:cubicBezTo>
                  <a:pt x="96219" y="13201"/>
                  <a:pt x="96014" y="13103"/>
                  <a:pt x="95797" y="13017"/>
                </a:cubicBezTo>
                <a:cubicBezTo>
                  <a:pt x="96398" y="12295"/>
                  <a:pt x="97280" y="11878"/>
                  <a:pt x="98219" y="11869"/>
                </a:cubicBezTo>
                <a:lnTo>
                  <a:pt x="98240" y="11869"/>
                </a:lnTo>
                <a:cubicBezTo>
                  <a:pt x="99224" y="11869"/>
                  <a:pt x="100140" y="12315"/>
                  <a:pt x="100743" y="13094"/>
                </a:cubicBezTo>
                <a:lnTo>
                  <a:pt x="100801" y="13050"/>
                </a:lnTo>
                <a:cubicBezTo>
                  <a:pt x="100179" y="12254"/>
                  <a:pt x="99243" y="11801"/>
                  <a:pt x="98236" y="11801"/>
                </a:cubicBezTo>
                <a:cubicBezTo>
                  <a:pt x="98230" y="11801"/>
                  <a:pt x="98225" y="11801"/>
                  <a:pt x="98219" y="11801"/>
                </a:cubicBezTo>
                <a:cubicBezTo>
                  <a:pt x="97252" y="11808"/>
                  <a:pt x="96345" y="12242"/>
                  <a:pt x="95729" y="12993"/>
                </a:cubicBezTo>
                <a:cubicBezTo>
                  <a:pt x="95516" y="12915"/>
                  <a:pt x="95295" y="12854"/>
                  <a:pt x="95067" y="12813"/>
                </a:cubicBezTo>
                <a:cubicBezTo>
                  <a:pt x="95601" y="12053"/>
                  <a:pt x="96381" y="11518"/>
                  <a:pt x="97260" y="11290"/>
                </a:cubicBezTo>
                <a:cubicBezTo>
                  <a:pt x="97260" y="11290"/>
                  <a:pt x="97264" y="11294"/>
                  <a:pt x="97264" y="11298"/>
                </a:cubicBezTo>
                <a:lnTo>
                  <a:pt x="97329" y="11273"/>
                </a:lnTo>
                <a:lnTo>
                  <a:pt x="97329" y="11269"/>
                </a:lnTo>
                <a:cubicBezTo>
                  <a:pt x="97537" y="11220"/>
                  <a:pt x="97754" y="11188"/>
                  <a:pt x="97974" y="11171"/>
                </a:cubicBezTo>
                <a:lnTo>
                  <a:pt x="97974" y="11179"/>
                </a:lnTo>
                <a:lnTo>
                  <a:pt x="98003" y="11171"/>
                </a:lnTo>
                <a:cubicBezTo>
                  <a:pt x="98076" y="11167"/>
                  <a:pt x="98146" y="11163"/>
                  <a:pt x="98215" y="11163"/>
                </a:cubicBezTo>
                <a:lnTo>
                  <a:pt x="98240" y="11163"/>
                </a:lnTo>
                <a:cubicBezTo>
                  <a:pt x="99522" y="11163"/>
                  <a:pt x="100719" y="11792"/>
                  <a:pt x="101446" y="12854"/>
                </a:cubicBezTo>
                <a:lnTo>
                  <a:pt x="101503" y="12813"/>
                </a:lnTo>
                <a:cubicBezTo>
                  <a:pt x="100764" y="11735"/>
                  <a:pt x="99547" y="11094"/>
                  <a:pt x="98240" y="11094"/>
                </a:cubicBezTo>
                <a:lnTo>
                  <a:pt x="98215" y="11094"/>
                </a:lnTo>
                <a:cubicBezTo>
                  <a:pt x="98150" y="11094"/>
                  <a:pt x="98085" y="11094"/>
                  <a:pt x="98019" y="11098"/>
                </a:cubicBezTo>
                <a:cubicBezTo>
                  <a:pt x="97872" y="10689"/>
                  <a:pt x="97660" y="10317"/>
                  <a:pt x="97403" y="9991"/>
                </a:cubicBezTo>
                <a:lnTo>
                  <a:pt x="97403" y="9991"/>
                </a:lnTo>
                <a:lnTo>
                  <a:pt x="97407" y="9995"/>
                </a:lnTo>
                <a:cubicBezTo>
                  <a:pt x="97623" y="9771"/>
                  <a:pt x="97914" y="9644"/>
                  <a:pt x="98228" y="9644"/>
                </a:cubicBezTo>
                <a:cubicBezTo>
                  <a:pt x="98234" y="9644"/>
                  <a:pt x="98239" y="9644"/>
                  <a:pt x="98245" y="9644"/>
                </a:cubicBezTo>
                <a:cubicBezTo>
                  <a:pt x="98577" y="9644"/>
                  <a:pt x="98897" y="9790"/>
                  <a:pt x="99114" y="10048"/>
                </a:cubicBezTo>
                <a:lnTo>
                  <a:pt x="99167" y="10003"/>
                </a:lnTo>
                <a:cubicBezTo>
                  <a:pt x="98934" y="9729"/>
                  <a:pt x="98596" y="9571"/>
                  <a:pt x="98236" y="9571"/>
                </a:cubicBezTo>
                <a:lnTo>
                  <a:pt x="98228" y="9571"/>
                </a:lnTo>
                <a:cubicBezTo>
                  <a:pt x="97897" y="9574"/>
                  <a:pt x="97591" y="9705"/>
                  <a:pt x="97362" y="9942"/>
                </a:cubicBezTo>
                <a:cubicBezTo>
                  <a:pt x="97248" y="9803"/>
                  <a:pt x="97125" y="9672"/>
                  <a:pt x="96994" y="9554"/>
                </a:cubicBezTo>
                <a:cubicBezTo>
                  <a:pt x="97325" y="9223"/>
                  <a:pt x="97758" y="9043"/>
                  <a:pt x="98223" y="9039"/>
                </a:cubicBezTo>
                <a:lnTo>
                  <a:pt x="98236" y="9039"/>
                </a:lnTo>
                <a:cubicBezTo>
                  <a:pt x="98726" y="9039"/>
                  <a:pt x="99196" y="9243"/>
                  <a:pt x="99527" y="9603"/>
                </a:cubicBezTo>
                <a:lnTo>
                  <a:pt x="99580" y="9558"/>
                </a:lnTo>
                <a:cubicBezTo>
                  <a:pt x="99231" y="9182"/>
                  <a:pt x="98747" y="8970"/>
                  <a:pt x="98237" y="8970"/>
                </a:cubicBezTo>
                <a:cubicBezTo>
                  <a:pt x="98233" y="8970"/>
                  <a:pt x="98228" y="8970"/>
                  <a:pt x="98223" y="8970"/>
                </a:cubicBezTo>
                <a:cubicBezTo>
                  <a:pt x="97742" y="8970"/>
                  <a:pt x="97284" y="9162"/>
                  <a:pt x="96945" y="9505"/>
                </a:cubicBezTo>
                <a:cubicBezTo>
                  <a:pt x="96790" y="9366"/>
                  <a:pt x="96623" y="9239"/>
                  <a:pt x="96447" y="9129"/>
                </a:cubicBezTo>
                <a:cubicBezTo>
                  <a:pt x="96905" y="8639"/>
                  <a:pt x="97550" y="8353"/>
                  <a:pt x="98219" y="8349"/>
                </a:cubicBezTo>
                <a:lnTo>
                  <a:pt x="98236" y="8349"/>
                </a:lnTo>
                <a:cubicBezTo>
                  <a:pt x="98951" y="8349"/>
                  <a:pt x="99625" y="8659"/>
                  <a:pt x="100091" y="9203"/>
                </a:cubicBezTo>
                <a:lnTo>
                  <a:pt x="100144" y="9158"/>
                </a:lnTo>
                <a:cubicBezTo>
                  <a:pt x="99665" y="8598"/>
                  <a:pt x="98971" y="8280"/>
                  <a:pt x="98236" y="8280"/>
                </a:cubicBezTo>
                <a:lnTo>
                  <a:pt x="98219" y="8280"/>
                </a:lnTo>
                <a:cubicBezTo>
                  <a:pt x="97525" y="8284"/>
                  <a:pt x="96860" y="8581"/>
                  <a:pt x="96385" y="9092"/>
                </a:cubicBezTo>
                <a:cubicBezTo>
                  <a:pt x="96194" y="8970"/>
                  <a:pt x="95993" y="8868"/>
                  <a:pt x="95782" y="8781"/>
                </a:cubicBezTo>
                <a:cubicBezTo>
                  <a:pt x="96381" y="8051"/>
                  <a:pt x="97268" y="7626"/>
                  <a:pt x="98215" y="7622"/>
                </a:cubicBezTo>
                <a:lnTo>
                  <a:pt x="98236" y="7622"/>
                </a:lnTo>
                <a:cubicBezTo>
                  <a:pt x="99220" y="7622"/>
                  <a:pt x="100131" y="8067"/>
                  <a:pt x="100739" y="8843"/>
                </a:cubicBezTo>
                <a:lnTo>
                  <a:pt x="100792" y="8802"/>
                </a:lnTo>
                <a:cubicBezTo>
                  <a:pt x="100172" y="8006"/>
                  <a:pt x="99245" y="7552"/>
                  <a:pt x="98236" y="7552"/>
                </a:cubicBezTo>
                <a:lnTo>
                  <a:pt x="98215" y="7552"/>
                </a:lnTo>
                <a:cubicBezTo>
                  <a:pt x="97240" y="7556"/>
                  <a:pt x="96329" y="7997"/>
                  <a:pt x="95713" y="8756"/>
                </a:cubicBezTo>
                <a:lnTo>
                  <a:pt x="95713" y="8756"/>
                </a:lnTo>
                <a:cubicBezTo>
                  <a:pt x="95501" y="8675"/>
                  <a:pt x="95282" y="8615"/>
                  <a:pt x="95054" y="8570"/>
                </a:cubicBezTo>
                <a:cubicBezTo>
                  <a:pt x="95601" y="7789"/>
                  <a:pt x="96406" y="7246"/>
                  <a:pt x="97309" y="7026"/>
                </a:cubicBezTo>
                <a:lnTo>
                  <a:pt x="97321" y="7022"/>
                </a:lnTo>
                <a:cubicBezTo>
                  <a:pt x="97611" y="6952"/>
                  <a:pt x="97910" y="6915"/>
                  <a:pt x="98211" y="6911"/>
                </a:cubicBezTo>
                <a:lnTo>
                  <a:pt x="98236" y="6911"/>
                </a:lnTo>
                <a:cubicBezTo>
                  <a:pt x="99518" y="6911"/>
                  <a:pt x="100715" y="7544"/>
                  <a:pt x="101442" y="8602"/>
                </a:cubicBezTo>
                <a:lnTo>
                  <a:pt x="101499" y="8566"/>
                </a:lnTo>
                <a:cubicBezTo>
                  <a:pt x="100760" y="7483"/>
                  <a:pt x="99543" y="6842"/>
                  <a:pt x="98236" y="6842"/>
                </a:cubicBezTo>
                <a:lnTo>
                  <a:pt x="98211" y="6842"/>
                </a:lnTo>
                <a:cubicBezTo>
                  <a:pt x="98166" y="6842"/>
                  <a:pt x="98121" y="6846"/>
                  <a:pt x="98076" y="6846"/>
                </a:cubicBezTo>
                <a:cubicBezTo>
                  <a:pt x="97921" y="6429"/>
                  <a:pt x="97705" y="6050"/>
                  <a:pt x="97439" y="5718"/>
                </a:cubicBezTo>
                <a:cubicBezTo>
                  <a:pt x="97652" y="5510"/>
                  <a:pt x="97934" y="5396"/>
                  <a:pt x="98232" y="5392"/>
                </a:cubicBezTo>
                <a:cubicBezTo>
                  <a:pt x="98236" y="5392"/>
                  <a:pt x="98241" y="5392"/>
                  <a:pt x="98245" y="5392"/>
                </a:cubicBezTo>
                <a:cubicBezTo>
                  <a:pt x="98583" y="5392"/>
                  <a:pt x="98900" y="5542"/>
                  <a:pt x="99118" y="5801"/>
                </a:cubicBezTo>
                <a:lnTo>
                  <a:pt x="99171" y="5755"/>
                </a:lnTo>
                <a:cubicBezTo>
                  <a:pt x="98939" y="5478"/>
                  <a:pt x="98600" y="5322"/>
                  <a:pt x="98240" y="5322"/>
                </a:cubicBezTo>
                <a:lnTo>
                  <a:pt x="98232" y="5322"/>
                </a:lnTo>
                <a:cubicBezTo>
                  <a:pt x="97917" y="5326"/>
                  <a:pt x="97619" y="5445"/>
                  <a:pt x="97395" y="5665"/>
                </a:cubicBezTo>
                <a:cubicBezTo>
                  <a:pt x="97280" y="5527"/>
                  <a:pt x="97154" y="5400"/>
                  <a:pt x="97022" y="5282"/>
                </a:cubicBezTo>
                <a:cubicBezTo>
                  <a:pt x="97350" y="4967"/>
                  <a:pt x="97774" y="4792"/>
                  <a:pt x="98232" y="4787"/>
                </a:cubicBezTo>
                <a:lnTo>
                  <a:pt x="98240" y="4787"/>
                </a:lnTo>
                <a:cubicBezTo>
                  <a:pt x="98730" y="4787"/>
                  <a:pt x="99200" y="4996"/>
                  <a:pt x="99531" y="5356"/>
                </a:cubicBezTo>
                <a:lnTo>
                  <a:pt x="99584" y="5307"/>
                </a:lnTo>
                <a:cubicBezTo>
                  <a:pt x="99237" y="4934"/>
                  <a:pt x="98751" y="4718"/>
                  <a:pt x="98240" y="4718"/>
                </a:cubicBezTo>
                <a:lnTo>
                  <a:pt x="98228" y="4718"/>
                </a:lnTo>
                <a:cubicBezTo>
                  <a:pt x="97758" y="4722"/>
                  <a:pt x="97313" y="4906"/>
                  <a:pt x="96973" y="5233"/>
                </a:cubicBezTo>
                <a:cubicBezTo>
                  <a:pt x="96815" y="5098"/>
                  <a:pt x="96647" y="4971"/>
                  <a:pt x="96472" y="4861"/>
                </a:cubicBezTo>
                <a:cubicBezTo>
                  <a:pt x="96929" y="4383"/>
                  <a:pt x="97567" y="4106"/>
                  <a:pt x="98228" y="4101"/>
                </a:cubicBezTo>
                <a:cubicBezTo>
                  <a:pt x="98237" y="4101"/>
                  <a:pt x="98246" y="4101"/>
                  <a:pt x="98254" y="4101"/>
                </a:cubicBezTo>
                <a:cubicBezTo>
                  <a:pt x="98963" y="4101"/>
                  <a:pt x="99631" y="4414"/>
                  <a:pt x="100095" y="4955"/>
                </a:cubicBezTo>
                <a:lnTo>
                  <a:pt x="100147" y="4906"/>
                </a:lnTo>
                <a:cubicBezTo>
                  <a:pt x="99669" y="4350"/>
                  <a:pt x="98978" y="4032"/>
                  <a:pt x="98240" y="4032"/>
                </a:cubicBezTo>
                <a:cubicBezTo>
                  <a:pt x="98235" y="4032"/>
                  <a:pt x="98229" y="4032"/>
                  <a:pt x="98223" y="4032"/>
                </a:cubicBezTo>
                <a:cubicBezTo>
                  <a:pt x="97542" y="4036"/>
                  <a:pt x="96880" y="4321"/>
                  <a:pt x="96410" y="4820"/>
                </a:cubicBezTo>
                <a:cubicBezTo>
                  <a:pt x="96219" y="4706"/>
                  <a:pt x="96014" y="4604"/>
                  <a:pt x="95797" y="4522"/>
                </a:cubicBezTo>
                <a:cubicBezTo>
                  <a:pt x="96398" y="3795"/>
                  <a:pt x="97280" y="3378"/>
                  <a:pt x="98219" y="3371"/>
                </a:cubicBezTo>
                <a:cubicBezTo>
                  <a:pt x="98225" y="3371"/>
                  <a:pt x="98230" y="3371"/>
                  <a:pt x="98236" y="3371"/>
                </a:cubicBezTo>
                <a:cubicBezTo>
                  <a:pt x="99222" y="3371"/>
                  <a:pt x="100138" y="3816"/>
                  <a:pt x="100743" y="4596"/>
                </a:cubicBezTo>
                <a:lnTo>
                  <a:pt x="100801" y="4551"/>
                </a:lnTo>
                <a:cubicBezTo>
                  <a:pt x="100180" y="3758"/>
                  <a:pt x="99249" y="3301"/>
                  <a:pt x="98240" y="3301"/>
                </a:cubicBezTo>
                <a:lnTo>
                  <a:pt x="98219" y="3301"/>
                </a:lnTo>
                <a:cubicBezTo>
                  <a:pt x="97252" y="3309"/>
                  <a:pt x="96345" y="3742"/>
                  <a:pt x="95729" y="4493"/>
                </a:cubicBezTo>
                <a:cubicBezTo>
                  <a:pt x="95516" y="4416"/>
                  <a:pt x="95295" y="4355"/>
                  <a:pt x="95067" y="4314"/>
                </a:cubicBezTo>
                <a:cubicBezTo>
                  <a:pt x="95601" y="3554"/>
                  <a:pt x="96381" y="3019"/>
                  <a:pt x="97260" y="2790"/>
                </a:cubicBezTo>
                <a:cubicBezTo>
                  <a:pt x="97260" y="2794"/>
                  <a:pt x="97264" y="2794"/>
                  <a:pt x="97264" y="2798"/>
                </a:cubicBezTo>
                <a:lnTo>
                  <a:pt x="97329" y="2774"/>
                </a:lnTo>
                <a:cubicBezTo>
                  <a:pt x="97537" y="2721"/>
                  <a:pt x="97754" y="2688"/>
                  <a:pt x="97974" y="2672"/>
                </a:cubicBezTo>
                <a:lnTo>
                  <a:pt x="97974" y="2680"/>
                </a:lnTo>
                <a:lnTo>
                  <a:pt x="98003" y="2672"/>
                </a:lnTo>
                <a:cubicBezTo>
                  <a:pt x="98076" y="2668"/>
                  <a:pt x="98146" y="2664"/>
                  <a:pt x="98215" y="2664"/>
                </a:cubicBezTo>
                <a:lnTo>
                  <a:pt x="98240" y="2664"/>
                </a:lnTo>
                <a:cubicBezTo>
                  <a:pt x="99522" y="2664"/>
                  <a:pt x="100719" y="3292"/>
                  <a:pt x="101446" y="4355"/>
                </a:cubicBezTo>
                <a:lnTo>
                  <a:pt x="101503" y="4314"/>
                </a:lnTo>
                <a:cubicBezTo>
                  <a:pt x="100764" y="3235"/>
                  <a:pt x="99547" y="2594"/>
                  <a:pt x="98240" y="2594"/>
                </a:cubicBezTo>
                <a:lnTo>
                  <a:pt x="98215" y="2594"/>
                </a:lnTo>
                <a:cubicBezTo>
                  <a:pt x="98150" y="2594"/>
                  <a:pt x="98085" y="2598"/>
                  <a:pt x="98019" y="2598"/>
                </a:cubicBezTo>
                <a:cubicBezTo>
                  <a:pt x="97872" y="2194"/>
                  <a:pt x="97660" y="1818"/>
                  <a:pt x="97403" y="1492"/>
                </a:cubicBezTo>
                <a:lnTo>
                  <a:pt x="97403" y="1492"/>
                </a:lnTo>
                <a:lnTo>
                  <a:pt x="97407" y="1495"/>
                </a:lnTo>
                <a:cubicBezTo>
                  <a:pt x="97623" y="1271"/>
                  <a:pt x="97914" y="1145"/>
                  <a:pt x="98228" y="1145"/>
                </a:cubicBezTo>
                <a:lnTo>
                  <a:pt x="98236" y="1145"/>
                </a:lnTo>
                <a:cubicBezTo>
                  <a:pt x="98575" y="1145"/>
                  <a:pt x="98894" y="1292"/>
                  <a:pt x="99114" y="1548"/>
                </a:cubicBezTo>
                <a:lnTo>
                  <a:pt x="99167" y="1503"/>
                </a:lnTo>
                <a:cubicBezTo>
                  <a:pt x="98937" y="1233"/>
                  <a:pt x="98599" y="1075"/>
                  <a:pt x="98241" y="1075"/>
                </a:cubicBezTo>
                <a:cubicBezTo>
                  <a:pt x="98237" y="1075"/>
                  <a:pt x="98233" y="1075"/>
                  <a:pt x="98228" y="1075"/>
                </a:cubicBezTo>
                <a:cubicBezTo>
                  <a:pt x="97897" y="1075"/>
                  <a:pt x="97591" y="1205"/>
                  <a:pt x="97362" y="1442"/>
                </a:cubicBezTo>
                <a:cubicBezTo>
                  <a:pt x="96626" y="548"/>
                  <a:pt x="95516" y="1"/>
                  <a:pt x="94307" y="1"/>
                </a:cubicBezTo>
                <a:lnTo>
                  <a:pt x="94283" y="1"/>
                </a:lnTo>
                <a:cubicBezTo>
                  <a:pt x="93077" y="8"/>
                  <a:pt x="91963" y="568"/>
                  <a:pt x="91231" y="1475"/>
                </a:cubicBezTo>
                <a:cubicBezTo>
                  <a:pt x="91002" y="1221"/>
                  <a:pt x="90676" y="1075"/>
                  <a:pt x="90334" y="1075"/>
                </a:cubicBezTo>
                <a:cubicBezTo>
                  <a:pt x="90330" y="1075"/>
                  <a:pt x="90325" y="1075"/>
                  <a:pt x="90321" y="1075"/>
                </a:cubicBezTo>
                <a:cubicBezTo>
                  <a:pt x="90002" y="1075"/>
                  <a:pt x="89704" y="1197"/>
                  <a:pt x="89480" y="1414"/>
                </a:cubicBezTo>
                <a:cubicBezTo>
                  <a:pt x="88741" y="538"/>
                  <a:pt x="87641" y="0"/>
                  <a:pt x="8645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flipH="1">
            <a:off x="3789713" y="1373536"/>
            <a:ext cx="46611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58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 name="Google Shape;48;p9"/>
          <p:cNvSpPr txBox="1">
            <a:spLocks noGrp="1"/>
          </p:cNvSpPr>
          <p:nvPr>
            <p:ph type="subTitle" idx="1"/>
          </p:nvPr>
        </p:nvSpPr>
        <p:spPr>
          <a:xfrm flipH="1">
            <a:off x="3789713" y="2215349"/>
            <a:ext cx="4661100" cy="135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 name="Google Shape;49;p9"/>
          <p:cNvSpPr/>
          <p:nvPr/>
        </p:nvSpPr>
        <p:spPr>
          <a:xfrm>
            <a:off x="190850" y="141063"/>
            <a:ext cx="8762296" cy="4861384"/>
          </a:xfrm>
          <a:custGeom>
            <a:avLst/>
            <a:gdLst/>
            <a:ahLst/>
            <a:cxnLst/>
            <a:rect l="l" t="t" r="r" b="b"/>
            <a:pathLst>
              <a:path w="101985" h="56582" extrusionOk="0">
                <a:moveTo>
                  <a:pt x="1971" y="166"/>
                </a:moveTo>
                <a:lnTo>
                  <a:pt x="1971" y="1880"/>
                </a:lnTo>
                <a:lnTo>
                  <a:pt x="165" y="1880"/>
                </a:lnTo>
                <a:lnTo>
                  <a:pt x="165" y="166"/>
                </a:lnTo>
                <a:close/>
                <a:moveTo>
                  <a:pt x="101820" y="166"/>
                </a:moveTo>
                <a:lnTo>
                  <a:pt x="101820" y="1880"/>
                </a:lnTo>
                <a:lnTo>
                  <a:pt x="100015" y="1880"/>
                </a:lnTo>
                <a:lnTo>
                  <a:pt x="100015" y="166"/>
                </a:lnTo>
                <a:close/>
                <a:moveTo>
                  <a:pt x="1971" y="54702"/>
                </a:moveTo>
                <a:lnTo>
                  <a:pt x="1971" y="56416"/>
                </a:lnTo>
                <a:lnTo>
                  <a:pt x="165" y="56416"/>
                </a:lnTo>
                <a:lnTo>
                  <a:pt x="165" y="54702"/>
                </a:lnTo>
                <a:close/>
                <a:moveTo>
                  <a:pt x="98909" y="166"/>
                </a:moveTo>
                <a:lnTo>
                  <a:pt x="98909" y="2045"/>
                </a:lnTo>
                <a:lnTo>
                  <a:pt x="99849" y="2045"/>
                </a:lnTo>
                <a:lnTo>
                  <a:pt x="99849" y="2987"/>
                </a:lnTo>
                <a:lnTo>
                  <a:pt x="101819" y="2987"/>
                </a:lnTo>
                <a:lnTo>
                  <a:pt x="101819" y="53595"/>
                </a:lnTo>
                <a:lnTo>
                  <a:pt x="99849" y="53595"/>
                </a:lnTo>
                <a:lnTo>
                  <a:pt x="99849" y="54537"/>
                </a:lnTo>
                <a:lnTo>
                  <a:pt x="98909" y="54537"/>
                </a:lnTo>
                <a:lnTo>
                  <a:pt x="98909" y="56416"/>
                </a:lnTo>
                <a:lnTo>
                  <a:pt x="3075" y="56416"/>
                </a:lnTo>
                <a:lnTo>
                  <a:pt x="3075" y="54538"/>
                </a:lnTo>
                <a:lnTo>
                  <a:pt x="2135" y="54538"/>
                </a:lnTo>
                <a:lnTo>
                  <a:pt x="2135" y="53596"/>
                </a:lnTo>
                <a:lnTo>
                  <a:pt x="165" y="53596"/>
                </a:lnTo>
                <a:lnTo>
                  <a:pt x="165" y="2988"/>
                </a:lnTo>
                <a:lnTo>
                  <a:pt x="2135" y="2988"/>
                </a:lnTo>
                <a:lnTo>
                  <a:pt x="2135" y="2045"/>
                </a:lnTo>
                <a:lnTo>
                  <a:pt x="3075" y="2045"/>
                </a:lnTo>
                <a:lnTo>
                  <a:pt x="3075" y="166"/>
                </a:lnTo>
                <a:close/>
                <a:moveTo>
                  <a:pt x="101819" y="54702"/>
                </a:moveTo>
                <a:lnTo>
                  <a:pt x="101819" y="56416"/>
                </a:lnTo>
                <a:lnTo>
                  <a:pt x="100014" y="56416"/>
                </a:lnTo>
                <a:lnTo>
                  <a:pt x="100015" y="54702"/>
                </a:lnTo>
                <a:close/>
                <a:moveTo>
                  <a:pt x="1" y="0"/>
                </a:moveTo>
                <a:lnTo>
                  <a:pt x="1" y="2045"/>
                </a:lnTo>
                <a:lnTo>
                  <a:pt x="1971" y="2045"/>
                </a:lnTo>
                <a:lnTo>
                  <a:pt x="1971" y="2822"/>
                </a:lnTo>
                <a:lnTo>
                  <a:pt x="1" y="2822"/>
                </a:lnTo>
                <a:lnTo>
                  <a:pt x="1" y="53760"/>
                </a:lnTo>
                <a:lnTo>
                  <a:pt x="1971" y="53760"/>
                </a:lnTo>
                <a:lnTo>
                  <a:pt x="1971" y="54537"/>
                </a:lnTo>
                <a:lnTo>
                  <a:pt x="1" y="54537"/>
                </a:lnTo>
                <a:lnTo>
                  <a:pt x="1" y="56582"/>
                </a:lnTo>
                <a:lnTo>
                  <a:pt x="2135" y="56582"/>
                </a:lnTo>
                <a:lnTo>
                  <a:pt x="2135" y="54702"/>
                </a:lnTo>
                <a:lnTo>
                  <a:pt x="2910" y="54702"/>
                </a:lnTo>
                <a:lnTo>
                  <a:pt x="2910" y="56582"/>
                </a:lnTo>
                <a:lnTo>
                  <a:pt x="99074" y="56582"/>
                </a:lnTo>
                <a:lnTo>
                  <a:pt x="99074" y="54702"/>
                </a:lnTo>
                <a:lnTo>
                  <a:pt x="99849" y="54702"/>
                </a:lnTo>
                <a:lnTo>
                  <a:pt x="99849" y="56582"/>
                </a:lnTo>
                <a:lnTo>
                  <a:pt x="101984" y="56582"/>
                </a:lnTo>
                <a:lnTo>
                  <a:pt x="101985" y="54537"/>
                </a:lnTo>
                <a:lnTo>
                  <a:pt x="100015" y="54537"/>
                </a:lnTo>
                <a:lnTo>
                  <a:pt x="100015" y="53760"/>
                </a:lnTo>
                <a:lnTo>
                  <a:pt x="101985" y="53760"/>
                </a:lnTo>
                <a:lnTo>
                  <a:pt x="101985" y="2822"/>
                </a:lnTo>
                <a:lnTo>
                  <a:pt x="100015" y="2822"/>
                </a:lnTo>
                <a:lnTo>
                  <a:pt x="100015" y="2045"/>
                </a:lnTo>
                <a:lnTo>
                  <a:pt x="101984" y="2045"/>
                </a:lnTo>
                <a:lnTo>
                  <a:pt x="101984" y="0"/>
                </a:lnTo>
                <a:lnTo>
                  <a:pt x="99849" y="0"/>
                </a:lnTo>
                <a:lnTo>
                  <a:pt x="99849" y="1880"/>
                </a:lnTo>
                <a:lnTo>
                  <a:pt x="99074" y="1880"/>
                </a:lnTo>
                <a:lnTo>
                  <a:pt x="99074" y="0"/>
                </a:lnTo>
                <a:lnTo>
                  <a:pt x="2910" y="0"/>
                </a:lnTo>
                <a:lnTo>
                  <a:pt x="2910" y="1880"/>
                </a:lnTo>
                <a:lnTo>
                  <a:pt x="2135" y="1880"/>
                </a:lnTo>
                <a:lnTo>
                  <a:pt x="213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9"/>
        <p:cNvGrpSpPr/>
        <p:nvPr/>
      </p:nvGrpSpPr>
      <p:grpSpPr>
        <a:xfrm>
          <a:off x="0" y="0"/>
          <a:ext cx="0" cy="0"/>
          <a:chOff x="0" y="0"/>
          <a:chExt cx="0" cy="0"/>
        </a:xfrm>
      </p:grpSpPr>
      <p:sp>
        <p:nvSpPr>
          <p:cNvPr id="60" name="Google Shape;60;p13"/>
          <p:cNvSpPr/>
          <p:nvPr/>
        </p:nvSpPr>
        <p:spPr>
          <a:xfrm>
            <a:off x="-694325" y="-158000"/>
            <a:ext cx="10532563" cy="5569275"/>
          </a:xfrm>
          <a:custGeom>
            <a:avLst/>
            <a:gdLst/>
            <a:ahLst/>
            <a:cxnLst/>
            <a:rect l="l" t="t" r="r" b="b"/>
            <a:pathLst>
              <a:path w="101504" h="53672" extrusionOk="0">
                <a:moveTo>
                  <a:pt x="11189" y="1144"/>
                </a:moveTo>
                <a:cubicBezTo>
                  <a:pt x="11519" y="1144"/>
                  <a:pt x="11828" y="1286"/>
                  <a:pt x="12046" y="1528"/>
                </a:cubicBezTo>
                <a:cubicBezTo>
                  <a:pt x="11797" y="1851"/>
                  <a:pt x="11592" y="2210"/>
                  <a:pt x="11449" y="2602"/>
                </a:cubicBezTo>
                <a:cubicBezTo>
                  <a:pt x="11351" y="2598"/>
                  <a:pt x="11253" y="2594"/>
                  <a:pt x="11155" y="2594"/>
                </a:cubicBezTo>
                <a:cubicBezTo>
                  <a:pt x="11106" y="2594"/>
                  <a:pt x="11062" y="2594"/>
                  <a:pt x="11017" y="2598"/>
                </a:cubicBezTo>
                <a:cubicBezTo>
                  <a:pt x="10866" y="2182"/>
                  <a:pt x="10649" y="1802"/>
                  <a:pt x="10380" y="1471"/>
                </a:cubicBezTo>
                <a:cubicBezTo>
                  <a:pt x="10596" y="1263"/>
                  <a:pt x="10877" y="1145"/>
                  <a:pt x="11175" y="1145"/>
                </a:cubicBezTo>
                <a:cubicBezTo>
                  <a:pt x="11180" y="1144"/>
                  <a:pt x="11184" y="1144"/>
                  <a:pt x="11189" y="1144"/>
                </a:cubicBezTo>
                <a:close/>
                <a:moveTo>
                  <a:pt x="27019" y="1144"/>
                </a:moveTo>
                <a:cubicBezTo>
                  <a:pt x="27346" y="1144"/>
                  <a:pt x="27655" y="1286"/>
                  <a:pt x="27873" y="1528"/>
                </a:cubicBezTo>
                <a:cubicBezTo>
                  <a:pt x="27623" y="1851"/>
                  <a:pt x="27423" y="2210"/>
                  <a:pt x="27280" y="2602"/>
                </a:cubicBezTo>
                <a:cubicBezTo>
                  <a:pt x="27182" y="2598"/>
                  <a:pt x="27080" y="2594"/>
                  <a:pt x="26982" y="2594"/>
                </a:cubicBezTo>
                <a:cubicBezTo>
                  <a:pt x="26936" y="2594"/>
                  <a:pt x="26892" y="2594"/>
                  <a:pt x="26847" y="2598"/>
                </a:cubicBezTo>
                <a:cubicBezTo>
                  <a:pt x="26696" y="2182"/>
                  <a:pt x="26480" y="1802"/>
                  <a:pt x="26210" y="1471"/>
                </a:cubicBezTo>
                <a:cubicBezTo>
                  <a:pt x="26422" y="1263"/>
                  <a:pt x="26704" y="1145"/>
                  <a:pt x="27006" y="1145"/>
                </a:cubicBezTo>
                <a:cubicBezTo>
                  <a:pt x="27011" y="1144"/>
                  <a:pt x="27015" y="1144"/>
                  <a:pt x="27019" y="1144"/>
                </a:cubicBezTo>
                <a:close/>
                <a:moveTo>
                  <a:pt x="42841" y="1145"/>
                </a:moveTo>
                <a:cubicBezTo>
                  <a:pt x="43172" y="1145"/>
                  <a:pt x="43483" y="1283"/>
                  <a:pt x="43703" y="1528"/>
                </a:cubicBezTo>
                <a:cubicBezTo>
                  <a:pt x="43453" y="1851"/>
                  <a:pt x="43249" y="2210"/>
                  <a:pt x="43106" y="2602"/>
                </a:cubicBezTo>
                <a:cubicBezTo>
                  <a:pt x="43008" y="2598"/>
                  <a:pt x="42910" y="2594"/>
                  <a:pt x="42812" y="2594"/>
                </a:cubicBezTo>
                <a:cubicBezTo>
                  <a:pt x="42763" y="2594"/>
                  <a:pt x="42718" y="2594"/>
                  <a:pt x="42674" y="2598"/>
                </a:cubicBezTo>
                <a:cubicBezTo>
                  <a:pt x="42522" y="2182"/>
                  <a:pt x="42306" y="1802"/>
                  <a:pt x="42037" y="1471"/>
                </a:cubicBezTo>
                <a:cubicBezTo>
                  <a:pt x="42252" y="1263"/>
                  <a:pt x="42535" y="1145"/>
                  <a:pt x="42833" y="1145"/>
                </a:cubicBezTo>
                <a:close/>
                <a:moveTo>
                  <a:pt x="58677" y="1144"/>
                </a:moveTo>
                <a:cubicBezTo>
                  <a:pt x="59003" y="1144"/>
                  <a:pt x="59311" y="1286"/>
                  <a:pt x="59529" y="1528"/>
                </a:cubicBezTo>
                <a:cubicBezTo>
                  <a:pt x="59280" y="1851"/>
                  <a:pt x="59080" y="2210"/>
                  <a:pt x="58937" y="2602"/>
                </a:cubicBezTo>
                <a:cubicBezTo>
                  <a:pt x="58848" y="2598"/>
                  <a:pt x="58757" y="2594"/>
                  <a:pt x="58663" y="2594"/>
                </a:cubicBezTo>
                <a:lnTo>
                  <a:pt x="58639" y="2594"/>
                </a:lnTo>
                <a:cubicBezTo>
                  <a:pt x="58594" y="2594"/>
                  <a:pt x="58549" y="2594"/>
                  <a:pt x="58505" y="2598"/>
                </a:cubicBezTo>
                <a:cubicBezTo>
                  <a:pt x="58353" y="2182"/>
                  <a:pt x="58137" y="1802"/>
                  <a:pt x="57867" y="1471"/>
                </a:cubicBezTo>
                <a:cubicBezTo>
                  <a:pt x="58079" y="1263"/>
                  <a:pt x="58361" y="1145"/>
                  <a:pt x="58663" y="1145"/>
                </a:cubicBezTo>
                <a:cubicBezTo>
                  <a:pt x="58668" y="1144"/>
                  <a:pt x="58672" y="1144"/>
                  <a:pt x="58677" y="1144"/>
                </a:cubicBezTo>
                <a:close/>
                <a:moveTo>
                  <a:pt x="74504" y="1144"/>
                </a:moveTo>
                <a:cubicBezTo>
                  <a:pt x="74834" y="1144"/>
                  <a:pt x="75142" y="1286"/>
                  <a:pt x="75360" y="1528"/>
                </a:cubicBezTo>
                <a:cubicBezTo>
                  <a:pt x="75111" y="1851"/>
                  <a:pt x="74907" y="2210"/>
                  <a:pt x="74764" y="2602"/>
                </a:cubicBezTo>
                <a:cubicBezTo>
                  <a:pt x="74673" y="2598"/>
                  <a:pt x="74584" y="2594"/>
                  <a:pt x="74494" y="2594"/>
                </a:cubicBezTo>
                <a:lnTo>
                  <a:pt x="74469" y="2594"/>
                </a:lnTo>
                <a:cubicBezTo>
                  <a:pt x="74420" y="2594"/>
                  <a:pt x="74375" y="2594"/>
                  <a:pt x="74330" y="2598"/>
                </a:cubicBezTo>
                <a:cubicBezTo>
                  <a:pt x="74179" y="2182"/>
                  <a:pt x="73963" y="1802"/>
                  <a:pt x="73693" y="1471"/>
                </a:cubicBezTo>
                <a:cubicBezTo>
                  <a:pt x="73910" y="1263"/>
                  <a:pt x="74192" y="1145"/>
                  <a:pt x="74490" y="1145"/>
                </a:cubicBezTo>
                <a:cubicBezTo>
                  <a:pt x="74495" y="1144"/>
                  <a:pt x="74499" y="1144"/>
                  <a:pt x="74504" y="1144"/>
                </a:cubicBezTo>
                <a:close/>
                <a:moveTo>
                  <a:pt x="90334" y="1144"/>
                </a:moveTo>
                <a:cubicBezTo>
                  <a:pt x="90659" y="1144"/>
                  <a:pt x="90969" y="1286"/>
                  <a:pt x="91186" y="1528"/>
                </a:cubicBezTo>
                <a:cubicBezTo>
                  <a:pt x="90937" y="1851"/>
                  <a:pt x="90737" y="2210"/>
                  <a:pt x="90594" y="2602"/>
                </a:cubicBezTo>
                <a:cubicBezTo>
                  <a:pt x="90504" y="2598"/>
                  <a:pt x="90415" y="2594"/>
                  <a:pt x="90321" y="2594"/>
                </a:cubicBezTo>
                <a:lnTo>
                  <a:pt x="90296" y="2594"/>
                </a:lnTo>
                <a:cubicBezTo>
                  <a:pt x="90251" y="2594"/>
                  <a:pt x="90206" y="2594"/>
                  <a:pt x="90161" y="2598"/>
                </a:cubicBezTo>
                <a:cubicBezTo>
                  <a:pt x="90010" y="2182"/>
                  <a:pt x="89793" y="1802"/>
                  <a:pt x="89524" y="1471"/>
                </a:cubicBezTo>
                <a:cubicBezTo>
                  <a:pt x="89736" y="1263"/>
                  <a:pt x="90019" y="1145"/>
                  <a:pt x="90321" y="1145"/>
                </a:cubicBezTo>
                <a:cubicBezTo>
                  <a:pt x="90325" y="1144"/>
                  <a:pt x="90330" y="1144"/>
                  <a:pt x="90334" y="1144"/>
                </a:cubicBezTo>
                <a:close/>
                <a:moveTo>
                  <a:pt x="62650" y="70"/>
                </a:moveTo>
                <a:cubicBezTo>
                  <a:pt x="64279" y="70"/>
                  <a:pt x="65729" y="1083"/>
                  <a:pt x="66289" y="2606"/>
                </a:cubicBezTo>
                <a:cubicBezTo>
                  <a:pt x="66072" y="2623"/>
                  <a:pt x="65856" y="2655"/>
                  <a:pt x="65644" y="2709"/>
                </a:cubicBezTo>
                <a:cubicBezTo>
                  <a:pt x="65146" y="1508"/>
                  <a:pt x="63953" y="707"/>
                  <a:pt x="62650" y="707"/>
                </a:cubicBezTo>
                <a:lnTo>
                  <a:pt x="62629" y="707"/>
                </a:lnTo>
                <a:cubicBezTo>
                  <a:pt x="61314" y="715"/>
                  <a:pt x="60150" y="1503"/>
                  <a:pt x="59651" y="2717"/>
                </a:cubicBezTo>
                <a:cubicBezTo>
                  <a:pt x="59444" y="2664"/>
                  <a:pt x="59227" y="2627"/>
                  <a:pt x="59010" y="2611"/>
                </a:cubicBezTo>
                <a:cubicBezTo>
                  <a:pt x="59566" y="1099"/>
                  <a:pt x="61016" y="78"/>
                  <a:pt x="62625" y="70"/>
                </a:cubicBezTo>
                <a:close/>
                <a:moveTo>
                  <a:pt x="78481" y="70"/>
                </a:moveTo>
                <a:cubicBezTo>
                  <a:pt x="80106" y="70"/>
                  <a:pt x="81556" y="1083"/>
                  <a:pt x="82119" y="2606"/>
                </a:cubicBezTo>
                <a:cubicBezTo>
                  <a:pt x="81899" y="2623"/>
                  <a:pt x="81682" y="2655"/>
                  <a:pt x="81474" y="2709"/>
                </a:cubicBezTo>
                <a:cubicBezTo>
                  <a:pt x="80974" y="1505"/>
                  <a:pt x="79782" y="707"/>
                  <a:pt x="78479" y="707"/>
                </a:cubicBezTo>
                <a:cubicBezTo>
                  <a:pt x="78473" y="707"/>
                  <a:pt x="78466" y="707"/>
                  <a:pt x="78460" y="707"/>
                </a:cubicBezTo>
                <a:cubicBezTo>
                  <a:pt x="77141" y="715"/>
                  <a:pt x="75981" y="1503"/>
                  <a:pt x="75478" y="2717"/>
                </a:cubicBezTo>
                <a:cubicBezTo>
                  <a:pt x="75270" y="2664"/>
                  <a:pt x="75058" y="2627"/>
                  <a:pt x="74837" y="2611"/>
                </a:cubicBezTo>
                <a:cubicBezTo>
                  <a:pt x="75393" y="1099"/>
                  <a:pt x="76843" y="78"/>
                  <a:pt x="78456" y="70"/>
                </a:cubicBezTo>
                <a:close/>
                <a:moveTo>
                  <a:pt x="94307" y="70"/>
                </a:moveTo>
                <a:cubicBezTo>
                  <a:pt x="95936" y="70"/>
                  <a:pt x="97386" y="1083"/>
                  <a:pt x="97946" y="2606"/>
                </a:cubicBezTo>
                <a:cubicBezTo>
                  <a:pt x="97729" y="2623"/>
                  <a:pt x="97513" y="2655"/>
                  <a:pt x="97301" y="2709"/>
                </a:cubicBezTo>
                <a:cubicBezTo>
                  <a:pt x="96802" y="1508"/>
                  <a:pt x="95610" y="707"/>
                  <a:pt x="94307" y="707"/>
                </a:cubicBezTo>
                <a:lnTo>
                  <a:pt x="94287" y="707"/>
                </a:lnTo>
                <a:cubicBezTo>
                  <a:pt x="92971" y="715"/>
                  <a:pt x="91808" y="1503"/>
                  <a:pt x="91309" y="2717"/>
                </a:cubicBezTo>
                <a:cubicBezTo>
                  <a:pt x="91101" y="2664"/>
                  <a:pt x="90884" y="2627"/>
                  <a:pt x="90668" y="2611"/>
                </a:cubicBezTo>
                <a:cubicBezTo>
                  <a:pt x="91223" y="1099"/>
                  <a:pt x="92673" y="78"/>
                  <a:pt x="94283" y="70"/>
                </a:cubicBezTo>
                <a:close/>
                <a:moveTo>
                  <a:pt x="15166" y="70"/>
                </a:moveTo>
                <a:cubicBezTo>
                  <a:pt x="16791" y="70"/>
                  <a:pt x="18242" y="1083"/>
                  <a:pt x="18806" y="2606"/>
                </a:cubicBezTo>
                <a:cubicBezTo>
                  <a:pt x="18585" y="2623"/>
                  <a:pt x="18368" y="2655"/>
                  <a:pt x="18160" y="2709"/>
                </a:cubicBezTo>
                <a:cubicBezTo>
                  <a:pt x="17662" y="1508"/>
                  <a:pt x="16469" y="707"/>
                  <a:pt x="15166" y="707"/>
                </a:cubicBezTo>
                <a:lnTo>
                  <a:pt x="15145" y="707"/>
                </a:lnTo>
                <a:cubicBezTo>
                  <a:pt x="13826" y="715"/>
                  <a:pt x="12662" y="1503"/>
                  <a:pt x="12165" y="2721"/>
                </a:cubicBezTo>
                <a:cubicBezTo>
                  <a:pt x="11956" y="2664"/>
                  <a:pt x="11739" y="2627"/>
                  <a:pt x="11522" y="2611"/>
                </a:cubicBezTo>
                <a:cubicBezTo>
                  <a:pt x="12078" y="1099"/>
                  <a:pt x="13528" y="78"/>
                  <a:pt x="15141" y="70"/>
                </a:cubicBezTo>
                <a:close/>
                <a:moveTo>
                  <a:pt x="30993" y="70"/>
                </a:moveTo>
                <a:cubicBezTo>
                  <a:pt x="32622" y="70"/>
                  <a:pt x="34073" y="1083"/>
                  <a:pt x="34631" y="2606"/>
                </a:cubicBezTo>
                <a:cubicBezTo>
                  <a:pt x="34416" y="2623"/>
                  <a:pt x="34199" y="2655"/>
                  <a:pt x="33986" y="2709"/>
                </a:cubicBezTo>
                <a:cubicBezTo>
                  <a:pt x="33487" y="1505"/>
                  <a:pt x="32295" y="707"/>
                  <a:pt x="30991" y="707"/>
                </a:cubicBezTo>
                <a:cubicBezTo>
                  <a:pt x="30985" y="707"/>
                  <a:pt x="30978" y="707"/>
                  <a:pt x="30972" y="707"/>
                </a:cubicBezTo>
                <a:cubicBezTo>
                  <a:pt x="29657" y="715"/>
                  <a:pt x="28493" y="1503"/>
                  <a:pt x="27995" y="2721"/>
                </a:cubicBezTo>
                <a:cubicBezTo>
                  <a:pt x="27786" y="2664"/>
                  <a:pt x="27570" y="2627"/>
                  <a:pt x="27353" y="2611"/>
                </a:cubicBezTo>
                <a:cubicBezTo>
                  <a:pt x="27909" y="1099"/>
                  <a:pt x="29359" y="78"/>
                  <a:pt x="30968" y="70"/>
                </a:cubicBezTo>
                <a:close/>
                <a:moveTo>
                  <a:pt x="46823" y="70"/>
                </a:moveTo>
                <a:cubicBezTo>
                  <a:pt x="48448" y="70"/>
                  <a:pt x="49898" y="1083"/>
                  <a:pt x="50462" y="2606"/>
                </a:cubicBezTo>
                <a:cubicBezTo>
                  <a:pt x="50241" y="2623"/>
                  <a:pt x="50026" y="2655"/>
                  <a:pt x="49817" y="2709"/>
                </a:cubicBezTo>
                <a:cubicBezTo>
                  <a:pt x="49317" y="1505"/>
                  <a:pt x="48121" y="707"/>
                  <a:pt x="46822" y="707"/>
                </a:cubicBezTo>
                <a:cubicBezTo>
                  <a:pt x="46815" y="707"/>
                  <a:pt x="46809" y="707"/>
                  <a:pt x="46803" y="707"/>
                </a:cubicBezTo>
                <a:cubicBezTo>
                  <a:pt x="45483" y="715"/>
                  <a:pt x="44320" y="1503"/>
                  <a:pt x="43821" y="2721"/>
                </a:cubicBezTo>
                <a:cubicBezTo>
                  <a:pt x="43613" y="2664"/>
                  <a:pt x="43396" y="2627"/>
                  <a:pt x="43180" y="2611"/>
                </a:cubicBezTo>
                <a:cubicBezTo>
                  <a:pt x="43736" y="1099"/>
                  <a:pt x="45185" y="78"/>
                  <a:pt x="46799" y="70"/>
                </a:cubicBezTo>
                <a:close/>
                <a:moveTo>
                  <a:pt x="15166" y="777"/>
                </a:moveTo>
                <a:cubicBezTo>
                  <a:pt x="16436" y="777"/>
                  <a:pt x="17600" y="1557"/>
                  <a:pt x="18090" y="2725"/>
                </a:cubicBezTo>
                <a:cubicBezTo>
                  <a:pt x="17878" y="2782"/>
                  <a:pt x="17669" y="2856"/>
                  <a:pt x="17469" y="2945"/>
                </a:cubicBezTo>
                <a:cubicBezTo>
                  <a:pt x="17070" y="2027"/>
                  <a:pt x="16171" y="1439"/>
                  <a:pt x="15166" y="1439"/>
                </a:cubicBezTo>
                <a:lnTo>
                  <a:pt x="15149" y="1439"/>
                </a:lnTo>
                <a:cubicBezTo>
                  <a:pt x="14141" y="1442"/>
                  <a:pt x="13247" y="2042"/>
                  <a:pt x="12851" y="2966"/>
                </a:cubicBezTo>
                <a:cubicBezTo>
                  <a:pt x="12655" y="2872"/>
                  <a:pt x="12446" y="2794"/>
                  <a:pt x="12233" y="2737"/>
                </a:cubicBezTo>
                <a:cubicBezTo>
                  <a:pt x="12723" y="1552"/>
                  <a:pt x="13859" y="785"/>
                  <a:pt x="15145" y="781"/>
                </a:cubicBezTo>
                <a:cubicBezTo>
                  <a:pt x="15149" y="781"/>
                  <a:pt x="15158" y="777"/>
                  <a:pt x="15166" y="777"/>
                </a:cubicBezTo>
                <a:close/>
                <a:moveTo>
                  <a:pt x="30993" y="777"/>
                </a:moveTo>
                <a:cubicBezTo>
                  <a:pt x="32263" y="777"/>
                  <a:pt x="33427" y="1557"/>
                  <a:pt x="33921" y="2725"/>
                </a:cubicBezTo>
                <a:cubicBezTo>
                  <a:pt x="33705" y="2782"/>
                  <a:pt x="33496" y="2856"/>
                  <a:pt x="33296" y="2945"/>
                </a:cubicBezTo>
                <a:cubicBezTo>
                  <a:pt x="32896" y="2027"/>
                  <a:pt x="32001" y="1439"/>
                  <a:pt x="30993" y="1439"/>
                </a:cubicBezTo>
                <a:lnTo>
                  <a:pt x="30976" y="1439"/>
                </a:lnTo>
                <a:cubicBezTo>
                  <a:pt x="29971" y="1442"/>
                  <a:pt x="29073" y="2042"/>
                  <a:pt x="28681" y="2966"/>
                </a:cubicBezTo>
                <a:cubicBezTo>
                  <a:pt x="28480" y="2872"/>
                  <a:pt x="28276" y="2794"/>
                  <a:pt x="28064" y="2737"/>
                </a:cubicBezTo>
                <a:cubicBezTo>
                  <a:pt x="28550" y="1552"/>
                  <a:pt x="29686" y="785"/>
                  <a:pt x="30972" y="781"/>
                </a:cubicBezTo>
                <a:cubicBezTo>
                  <a:pt x="30980" y="781"/>
                  <a:pt x="30985" y="777"/>
                  <a:pt x="30993" y="777"/>
                </a:cubicBezTo>
                <a:close/>
                <a:moveTo>
                  <a:pt x="46823" y="777"/>
                </a:moveTo>
                <a:cubicBezTo>
                  <a:pt x="48094" y="777"/>
                  <a:pt x="49257" y="1557"/>
                  <a:pt x="49747" y="2725"/>
                </a:cubicBezTo>
                <a:cubicBezTo>
                  <a:pt x="49536" y="2782"/>
                  <a:pt x="49327" y="2856"/>
                  <a:pt x="49127" y="2945"/>
                </a:cubicBezTo>
                <a:cubicBezTo>
                  <a:pt x="48727" y="2027"/>
                  <a:pt x="47828" y="1439"/>
                  <a:pt x="46823" y="1439"/>
                </a:cubicBezTo>
                <a:lnTo>
                  <a:pt x="46807" y="1439"/>
                </a:lnTo>
                <a:cubicBezTo>
                  <a:pt x="45798" y="1442"/>
                  <a:pt x="44904" y="2042"/>
                  <a:pt x="44512" y="2966"/>
                </a:cubicBezTo>
                <a:cubicBezTo>
                  <a:pt x="44311" y="2872"/>
                  <a:pt x="44103" y="2794"/>
                  <a:pt x="43890" y="2737"/>
                </a:cubicBezTo>
                <a:cubicBezTo>
                  <a:pt x="44381" y="1552"/>
                  <a:pt x="45517" y="785"/>
                  <a:pt x="46803" y="781"/>
                </a:cubicBezTo>
                <a:cubicBezTo>
                  <a:pt x="46807" y="781"/>
                  <a:pt x="46815" y="777"/>
                  <a:pt x="46823" y="777"/>
                </a:cubicBezTo>
                <a:close/>
                <a:moveTo>
                  <a:pt x="62650" y="777"/>
                </a:moveTo>
                <a:cubicBezTo>
                  <a:pt x="63920" y="777"/>
                  <a:pt x="65084" y="1557"/>
                  <a:pt x="65578" y="2725"/>
                </a:cubicBezTo>
                <a:cubicBezTo>
                  <a:pt x="65361" y="2782"/>
                  <a:pt x="65153" y="2856"/>
                  <a:pt x="64953" y="2945"/>
                </a:cubicBezTo>
                <a:cubicBezTo>
                  <a:pt x="64553" y="2027"/>
                  <a:pt x="63659" y="1439"/>
                  <a:pt x="62650" y="1439"/>
                </a:cubicBezTo>
                <a:lnTo>
                  <a:pt x="62633" y="1439"/>
                </a:lnTo>
                <a:cubicBezTo>
                  <a:pt x="61629" y="1442"/>
                  <a:pt x="60730" y="2042"/>
                  <a:pt x="60338" y="2966"/>
                </a:cubicBezTo>
                <a:cubicBezTo>
                  <a:pt x="60138" y="2872"/>
                  <a:pt x="59934" y="2794"/>
                  <a:pt x="59721" y="2737"/>
                </a:cubicBezTo>
                <a:cubicBezTo>
                  <a:pt x="60211" y="1552"/>
                  <a:pt x="61342" y="785"/>
                  <a:pt x="62629" y="781"/>
                </a:cubicBezTo>
                <a:cubicBezTo>
                  <a:pt x="62637" y="781"/>
                  <a:pt x="62646" y="777"/>
                  <a:pt x="62650" y="777"/>
                </a:cubicBezTo>
                <a:close/>
                <a:moveTo>
                  <a:pt x="78481" y="777"/>
                </a:moveTo>
                <a:cubicBezTo>
                  <a:pt x="79751" y="777"/>
                  <a:pt x="80914" y="1557"/>
                  <a:pt x="81405" y="2725"/>
                </a:cubicBezTo>
                <a:cubicBezTo>
                  <a:pt x="81192" y="2782"/>
                  <a:pt x="80984" y="2856"/>
                  <a:pt x="80784" y="2945"/>
                </a:cubicBezTo>
                <a:cubicBezTo>
                  <a:pt x="80383" y="2027"/>
                  <a:pt x="79485" y="1439"/>
                  <a:pt x="78481" y="1439"/>
                </a:cubicBezTo>
                <a:lnTo>
                  <a:pt x="78464" y="1439"/>
                </a:lnTo>
                <a:cubicBezTo>
                  <a:pt x="77455" y="1442"/>
                  <a:pt x="76560" y="2042"/>
                  <a:pt x="76168" y="2966"/>
                </a:cubicBezTo>
                <a:cubicBezTo>
                  <a:pt x="75968" y="2872"/>
                  <a:pt x="75760" y="2794"/>
                  <a:pt x="75548" y="2737"/>
                </a:cubicBezTo>
                <a:cubicBezTo>
                  <a:pt x="76038" y="1552"/>
                  <a:pt x="77173" y="785"/>
                  <a:pt x="78460" y="781"/>
                </a:cubicBezTo>
                <a:cubicBezTo>
                  <a:pt x="78464" y="781"/>
                  <a:pt x="78472" y="777"/>
                  <a:pt x="78481" y="777"/>
                </a:cubicBezTo>
                <a:close/>
                <a:moveTo>
                  <a:pt x="94307" y="777"/>
                </a:moveTo>
                <a:cubicBezTo>
                  <a:pt x="95577" y="777"/>
                  <a:pt x="96741" y="1557"/>
                  <a:pt x="97235" y="2725"/>
                </a:cubicBezTo>
                <a:cubicBezTo>
                  <a:pt x="97019" y="2782"/>
                  <a:pt x="96811" y="2856"/>
                  <a:pt x="96611" y="2945"/>
                </a:cubicBezTo>
                <a:cubicBezTo>
                  <a:pt x="96210" y="2027"/>
                  <a:pt x="95316" y="1439"/>
                  <a:pt x="94307" y="1439"/>
                </a:cubicBezTo>
                <a:lnTo>
                  <a:pt x="94291" y="1439"/>
                </a:lnTo>
                <a:cubicBezTo>
                  <a:pt x="93286" y="1442"/>
                  <a:pt x="92387" y="2042"/>
                  <a:pt x="91995" y="2966"/>
                </a:cubicBezTo>
                <a:cubicBezTo>
                  <a:pt x="91795" y="2872"/>
                  <a:pt x="91591" y="2794"/>
                  <a:pt x="91378" y="2737"/>
                </a:cubicBezTo>
                <a:cubicBezTo>
                  <a:pt x="91868" y="1552"/>
                  <a:pt x="93000" y="785"/>
                  <a:pt x="94287" y="781"/>
                </a:cubicBezTo>
                <a:cubicBezTo>
                  <a:pt x="94295" y="781"/>
                  <a:pt x="94302" y="777"/>
                  <a:pt x="94307" y="777"/>
                </a:cubicBezTo>
                <a:close/>
                <a:moveTo>
                  <a:pt x="7304" y="70"/>
                </a:moveTo>
                <a:cubicBezTo>
                  <a:pt x="8930" y="70"/>
                  <a:pt x="10380" y="1083"/>
                  <a:pt x="10943" y="2602"/>
                </a:cubicBezTo>
                <a:cubicBezTo>
                  <a:pt x="10723" y="2615"/>
                  <a:pt x="10506" y="2643"/>
                  <a:pt x="10293" y="2692"/>
                </a:cubicBezTo>
                <a:cubicBezTo>
                  <a:pt x="9787" y="1484"/>
                  <a:pt x="8623" y="707"/>
                  <a:pt x="7308" y="707"/>
                </a:cubicBezTo>
                <a:lnTo>
                  <a:pt x="7283" y="707"/>
                </a:lnTo>
                <a:cubicBezTo>
                  <a:pt x="5980" y="715"/>
                  <a:pt x="4813" y="1499"/>
                  <a:pt x="4310" y="2709"/>
                </a:cubicBezTo>
                <a:lnTo>
                  <a:pt x="4376" y="2733"/>
                </a:lnTo>
                <a:cubicBezTo>
                  <a:pt x="4866" y="1552"/>
                  <a:pt x="6009" y="785"/>
                  <a:pt x="7288" y="781"/>
                </a:cubicBezTo>
                <a:cubicBezTo>
                  <a:pt x="7299" y="781"/>
                  <a:pt x="7309" y="781"/>
                  <a:pt x="7320" y="781"/>
                </a:cubicBezTo>
                <a:cubicBezTo>
                  <a:pt x="8597" y="781"/>
                  <a:pt x="9726" y="1538"/>
                  <a:pt x="10224" y="2709"/>
                </a:cubicBezTo>
                <a:cubicBezTo>
                  <a:pt x="10012" y="2766"/>
                  <a:pt x="9799" y="2835"/>
                  <a:pt x="9599" y="2925"/>
                </a:cubicBezTo>
                <a:cubicBezTo>
                  <a:pt x="9194" y="2018"/>
                  <a:pt x="8300" y="1439"/>
                  <a:pt x="7304" y="1439"/>
                </a:cubicBezTo>
                <a:lnTo>
                  <a:pt x="7292" y="1439"/>
                </a:lnTo>
                <a:cubicBezTo>
                  <a:pt x="6274" y="1442"/>
                  <a:pt x="5376" y="2051"/>
                  <a:pt x="4984" y="2986"/>
                </a:cubicBezTo>
                <a:cubicBezTo>
                  <a:pt x="4572" y="2786"/>
                  <a:pt x="4127" y="2660"/>
                  <a:pt x="3661" y="2615"/>
                </a:cubicBezTo>
                <a:cubicBezTo>
                  <a:pt x="4216" y="1099"/>
                  <a:pt x="5662" y="78"/>
                  <a:pt x="7279" y="70"/>
                </a:cubicBezTo>
                <a:close/>
                <a:moveTo>
                  <a:pt x="23134" y="70"/>
                </a:moveTo>
                <a:cubicBezTo>
                  <a:pt x="24755" y="70"/>
                  <a:pt x="26210" y="1083"/>
                  <a:pt x="26774" y="2602"/>
                </a:cubicBezTo>
                <a:cubicBezTo>
                  <a:pt x="26553" y="2615"/>
                  <a:pt x="26337" y="2643"/>
                  <a:pt x="26124" y="2692"/>
                </a:cubicBezTo>
                <a:cubicBezTo>
                  <a:pt x="25616" y="1485"/>
                  <a:pt x="24449" y="707"/>
                  <a:pt x="23133" y="707"/>
                </a:cubicBezTo>
                <a:cubicBezTo>
                  <a:pt x="23127" y="707"/>
                  <a:pt x="23120" y="707"/>
                  <a:pt x="23114" y="707"/>
                </a:cubicBezTo>
                <a:cubicBezTo>
                  <a:pt x="21807" y="715"/>
                  <a:pt x="20639" y="1499"/>
                  <a:pt x="20141" y="2709"/>
                </a:cubicBezTo>
                <a:lnTo>
                  <a:pt x="20202" y="2733"/>
                </a:lnTo>
                <a:cubicBezTo>
                  <a:pt x="20692" y="1552"/>
                  <a:pt x="21835" y="785"/>
                  <a:pt x="23114" y="781"/>
                </a:cubicBezTo>
                <a:cubicBezTo>
                  <a:pt x="23124" y="781"/>
                  <a:pt x="23135" y="781"/>
                  <a:pt x="23146" y="781"/>
                </a:cubicBezTo>
                <a:cubicBezTo>
                  <a:pt x="24423" y="781"/>
                  <a:pt x="25557" y="1538"/>
                  <a:pt x="26054" y="2709"/>
                </a:cubicBezTo>
                <a:cubicBezTo>
                  <a:pt x="25839" y="2766"/>
                  <a:pt x="25630" y="2835"/>
                  <a:pt x="25430" y="2925"/>
                </a:cubicBezTo>
                <a:cubicBezTo>
                  <a:pt x="25021" y="2018"/>
                  <a:pt x="24127" y="1439"/>
                  <a:pt x="23134" y="1439"/>
                </a:cubicBezTo>
                <a:lnTo>
                  <a:pt x="23119" y="1439"/>
                </a:lnTo>
                <a:cubicBezTo>
                  <a:pt x="22105" y="1442"/>
                  <a:pt x="21202" y="2051"/>
                  <a:pt x="20815" y="2986"/>
                </a:cubicBezTo>
                <a:cubicBezTo>
                  <a:pt x="20402" y="2786"/>
                  <a:pt x="19952" y="2660"/>
                  <a:pt x="19492" y="2615"/>
                </a:cubicBezTo>
                <a:cubicBezTo>
                  <a:pt x="20046" y="1099"/>
                  <a:pt x="21492" y="78"/>
                  <a:pt x="23110" y="70"/>
                </a:cubicBezTo>
                <a:close/>
                <a:moveTo>
                  <a:pt x="38961" y="70"/>
                </a:moveTo>
                <a:cubicBezTo>
                  <a:pt x="40586" y="70"/>
                  <a:pt x="42037" y="1083"/>
                  <a:pt x="42600" y="2602"/>
                </a:cubicBezTo>
                <a:cubicBezTo>
                  <a:pt x="42380" y="2615"/>
                  <a:pt x="42163" y="2643"/>
                  <a:pt x="41951" y="2692"/>
                </a:cubicBezTo>
                <a:cubicBezTo>
                  <a:pt x="41444" y="1484"/>
                  <a:pt x="40280" y="707"/>
                  <a:pt x="38965" y="707"/>
                </a:cubicBezTo>
                <a:lnTo>
                  <a:pt x="38940" y="707"/>
                </a:lnTo>
                <a:cubicBezTo>
                  <a:pt x="37638" y="715"/>
                  <a:pt x="36469" y="1499"/>
                  <a:pt x="35967" y="2709"/>
                </a:cubicBezTo>
                <a:lnTo>
                  <a:pt x="36033" y="2733"/>
                </a:lnTo>
                <a:cubicBezTo>
                  <a:pt x="36523" y="1552"/>
                  <a:pt x="37666" y="785"/>
                  <a:pt x="38944" y="781"/>
                </a:cubicBezTo>
                <a:cubicBezTo>
                  <a:pt x="38955" y="781"/>
                  <a:pt x="38966" y="781"/>
                  <a:pt x="38976" y="781"/>
                </a:cubicBezTo>
                <a:cubicBezTo>
                  <a:pt x="40254" y="781"/>
                  <a:pt x="41383" y="1538"/>
                  <a:pt x="41881" y="2709"/>
                </a:cubicBezTo>
                <a:cubicBezTo>
                  <a:pt x="41669" y="2766"/>
                  <a:pt x="41457" y="2835"/>
                  <a:pt x="41257" y="2925"/>
                </a:cubicBezTo>
                <a:cubicBezTo>
                  <a:pt x="40852" y="2018"/>
                  <a:pt x="39958" y="1439"/>
                  <a:pt x="38961" y="1439"/>
                </a:cubicBezTo>
                <a:lnTo>
                  <a:pt x="38949" y="1439"/>
                </a:lnTo>
                <a:cubicBezTo>
                  <a:pt x="37932" y="1442"/>
                  <a:pt x="37029" y="2051"/>
                  <a:pt x="36641" y="2986"/>
                </a:cubicBezTo>
                <a:cubicBezTo>
                  <a:pt x="36229" y="2786"/>
                  <a:pt x="35783" y="2660"/>
                  <a:pt x="35317" y="2615"/>
                </a:cubicBezTo>
                <a:cubicBezTo>
                  <a:pt x="35873" y="1099"/>
                  <a:pt x="37319" y="78"/>
                  <a:pt x="38936" y="70"/>
                </a:cubicBezTo>
                <a:close/>
                <a:moveTo>
                  <a:pt x="54792" y="70"/>
                </a:moveTo>
                <a:cubicBezTo>
                  <a:pt x="56413" y="70"/>
                  <a:pt x="57867" y="1083"/>
                  <a:pt x="58431" y="2602"/>
                </a:cubicBezTo>
                <a:cubicBezTo>
                  <a:pt x="58211" y="2615"/>
                  <a:pt x="57994" y="2643"/>
                  <a:pt x="57781" y="2692"/>
                </a:cubicBezTo>
                <a:cubicBezTo>
                  <a:pt x="57270" y="1484"/>
                  <a:pt x="56107" y="707"/>
                  <a:pt x="54792" y="707"/>
                </a:cubicBezTo>
                <a:lnTo>
                  <a:pt x="54771" y="707"/>
                </a:lnTo>
                <a:cubicBezTo>
                  <a:pt x="53464" y="715"/>
                  <a:pt x="52296" y="1499"/>
                  <a:pt x="51798" y="2709"/>
                </a:cubicBezTo>
                <a:lnTo>
                  <a:pt x="51859" y="2733"/>
                </a:lnTo>
                <a:cubicBezTo>
                  <a:pt x="52349" y="1552"/>
                  <a:pt x="53493" y="785"/>
                  <a:pt x="54771" y="781"/>
                </a:cubicBezTo>
                <a:cubicBezTo>
                  <a:pt x="54780" y="781"/>
                  <a:pt x="54784" y="777"/>
                  <a:pt x="54792" y="777"/>
                </a:cubicBezTo>
                <a:cubicBezTo>
                  <a:pt x="56074" y="777"/>
                  <a:pt x="57210" y="1533"/>
                  <a:pt x="57712" y="2709"/>
                </a:cubicBezTo>
                <a:cubicBezTo>
                  <a:pt x="57495" y="2766"/>
                  <a:pt x="57287" y="2835"/>
                  <a:pt x="57087" y="2925"/>
                </a:cubicBezTo>
                <a:cubicBezTo>
                  <a:pt x="56680" y="2017"/>
                  <a:pt x="55782" y="1439"/>
                  <a:pt x="54785" y="1439"/>
                </a:cubicBezTo>
                <a:cubicBezTo>
                  <a:pt x="54782" y="1439"/>
                  <a:pt x="54778" y="1439"/>
                  <a:pt x="54775" y="1439"/>
                </a:cubicBezTo>
                <a:cubicBezTo>
                  <a:pt x="53762" y="1442"/>
                  <a:pt x="52859" y="2051"/>
                  <a:pt x="52471" y="2986"/>
                </a:cubicBezTo>
                <a:cubicBezTo>
                  <a:pt x="52060" y="2786"/>
                  <a:pt x="51610" y="2660"/>
                  <a:pt x="51148" y="2615"/>
                </a:cubicBezTo>
                <a:cubicBezTo>
                  <a:pt x="51704" y="1099"/>
                  <a:pt x="53150" y="78"/>
                  <a:pt x="54767" y="70"/>
                </a:cubicBezTo>
                <a:close/>
                <a:moveTo>
                  <a:pt x="70618" y="70"/>
                </a:moveTo>
                <a:cubicBezTo>
                  <a:pt x="72243" y="70"/>
                  <a:pt x="73693" y="1083"/>
                  <a:pt x="74257" y="2602"/>
                </a:cubicBezTo>
                <a:cubicBezTo>
                  <a:pt x="74036" y="2615"/>
                  <a:pt x="73821" y="2643"/>
                  <a:pt x="73608" y="2692"/>
                </a:cubicBezTo>
                <a:cubicBezTo>
                  <a:pt x="73101" y="1484"/>
                  <a:pt x="71938" y="707"/>
                  <a:pt x="70622" y="707"/>
                </a:cubicBezTo>
                <a:lnTo>
                  <a:pt x="70598" y="707"/>
                </a:lnTo>
                <a:cubicBezTo>
                  <a:pt x="69295" y="715"/>
                  <a:pt x="68126" y="1499"/>
                  <a:pt x="67625" y="2709"/>
                </a:cubicBezTo>
                <a:lnTo>
                  <a:pt x="67689" y="2733"/>
                </a:lnTo>
                <a:cubicBezTo>
                  <a:pt x="68179" y="1552"/>
                  <a:pt x="69323" y="785"/>
                  <a:pt x="70602" y="781"/>
                </a:cubicBezTo>
                <a:cubicBezTo>
                  <a:pt x="70605" y="781"/>
                  <a:pt x="70614" y="777"/>
                  <a:pt x="70622" y="777"/>
                </a:cubicBezTo>
                <a:cubicBezTo>
                  <a:pt x="71904" y="777"/>
                  <a:pt x="73040" y="1533"/>
                  <a:pt x="73538" y="2709"/>
                </a:cubicBezTo>
                <a:cubicBezTo>
                  <a:pt x="73326" y="2766"/>
                  <a:pt x="73114" y="2835"/>
                  <a:pt x="72914" y="2925"/>
                </a:cubicBezTo>
                <a:cubicBezTo>
                  <a:pt x="72509" y="2018"/>
                  <a:pt x="71615" y="1439"/>
                  <a:pt x="70618" y="1439"/>
                </a:cubicBezTo>
                <a:lnTo>
                  <a:pt x="70605" y="1439"/>
                </a:lnTo>
                <a:cubicBezTo>
                  <a:pt x="69589" y="1442"/>
                  <a:pt x="68690" y="2051"/>
                  <a:pt x="68298" y="2986"/>
                </a:cubicBezTo>
                <a:cubicBezTo>
                  <a:pt x="67885" y="2786"/>
                  <a:pt x="67440" y="2660"/>
                  <a:pt x="66975" y="2615"/>
                </a:cubicBezTo>
                <a:cubicBezTo>
                  <a:pt x="67534" y="1099"/>
                  <a:pt x="68976" y="78"/>
                  <a:pt x="70594" y="70"/>
                </a:cubicBezTo>
                <a:close/>
                <a:moveTo>
                  <a:pt x="86449" y="70"/>
                </a:moveTo>
                <a:cubicBezTo>
                  <a:pt x="88074" y="70"/>
                  <a:pt x="89524" y="1083"/>
                  <a:pt x="90087" y="2602"/>
                </a:cubicBezTo>
                <a:cubicBezTo>
                  <a:pt x="89867" y="2615"/>
                  <a:pt x="89651" y="2643"/>
                  <a:pt x="89438" y="2692"/>
                </a:cubicBezTo>
                <a:cubicBezTo>
                  <a:pt x="88928" y="1484"/>
                  <a:pt x="87764" y="707"/>
                  <a:pt x="86449" y="707"/>
                </a:cubicBezTo>
                <a:lnTo>
                  <a:pt x="86428" y="707"/>
                </a:lnTo>
                <a:cubicBezTo>
                  <a:pt x="85122" y="715"/>
                  <a:pt x="83953" y="1499"/>
                  <a:pt x="83455" y="2709"/>
                </a:cubicBezTo>
                <a:lnTo>
                  <a:pt x="83516" y="2733"/>
                </a:lnTo>
                <a:cubicBezTo>
                  <a:pt x="84010" y="1552"/>
                  <a:pt x="85150" y="785"/>
                  <a:pt x="86428" y="781"/>
                </a:cubicBezTo>
                <a:cubicBezTo>
                  <a:pt x="86436" y="781"/>
                  <a:pt x="86441" y="777"/>
                  <a:pt x="86449" y="777"/>
                </a:cubicBezTo>
                <a:cubicBezTo>
                  <a:pt x="87731" y="777"/>
                  <a:pt x="88871" y="1533"/>
                  <a:pt x="89369" y="2709"/>
                </a:cubicBezTo>
                <a:cubicBezTo>
                  <a:pt x="89152" y="2766"/>
                  <a:pt x="88944" y="2835"/>
                  <a:pt x="88744" y="2925"/>
                </a:cubicBezTo>
                <a:cubicBezTo>
                  <a:pt x="88336" y="2018"/>
                  <a:pt x="87441" y="1439"/>
                  <a:pt x="86449" y="1439"/>
                </a:cubicBezTo>
                <a:lnTo>
                  <a:pt x="86432" y="1439"/>
                </a:lnTo>
                <a:cubicBezTo>
                  <a:pt x="85420" y="1442"/>
                  <a:pt x="84517" y="2051"/>
                  <a:pt x="84129" y="2986"/>
                </a:cubicBezTo>
                <a:cubicBezTo>
                  <a:pt x="83716" y="2786"/>
                  <a:pt x="83267" y="2660"/>
                  <a:pt x="82805" y="2615"/>
                </a:cubicBezTo>
                <a:cubicBezTo>
                  <a:pt x="83361" y="1099"/>
                  <a:pt x="84807" y="78"/>
                  <a:pt x="86424" y="70"/>
                </a:cubicBezTo>
                <a:close/>
                <a:moveTo>
                  <a:pt x="46823" y="1508"/>
                </a:moveTo>
                <a:cubicBezTo>
                  <a:pt x="47803" y="1508"/>
                  <a:pt x="48673" y="2080"/>
                  <a:pt x="49061" y="2974"/>
                </a:cubicBezTo>
                <a:cubicBezTo>
                  <a:pt x="48874" y="3064"/>
                  <a:pt x="48694" y="3170"/>
                  <a:pt x="48522" y="3284"/>
                </a:cubicBezTo>
                <a:cubicBezTo>
                  <a:pt x="48249" y="2590"/>
                  <a:pt x="47575" y="2125"/>
                  <a:pt x="46823" y="2125"/>
                </a:cubicBezTo>
                <a:lnTo>
                  <a:pt x="46811" y="2125"/>
                </a:lnTo>
                <a:cubicBezTo>
                  <a:pt x="46051" y="2133"/>
                  <a:pt x="45374" y="2606"/>
                  <a:pt x="45112" y="3313"/>
                </a:cubicBezTo>
                <a:cubicBezTo>
                  <a:pt x="44940" y="3194"/>
                  <a:pt x="44761" y="3088"/>
                  <a:pt x="44573" y="2994"/>
                </a:cubicBezTo>
                <a:cubicBezTo>
                  <a:pt x="44957" y="2096"/>
                  <a:pt x="45826" y="1512"/>
                  <a:pt x="46807" y="1508"/>
                </a:cubicBezTo>
                <a:close/>
                <a:moveTo>
                  <a:pt x="62646" y="1508"/>
                </a:moveTo>
                <a:cubicBezTo>
                  <a:pt x="63625" y="1508"/>
                  <a:pt x="64501" y="2080"/>
                  <a:pt x="64892" y="2974"/>
                </a:cubicBezTo>
                <a:cubicBezTo>
                  <a:pt x="64705" y="3064"/>
                  <a:pt x="64520" y="3170"/>
                  <a:pt x="64349" y="3284"/>
                </a:cubicBezTo>
                <a:cubicBezTo>
                  <a:pt x="64079" y="2590"/>
                  <a:pt x="63406" y="2125"/>
                  <a:pt x="62650" y="2125"/>
                </a:cubicBezTo>
                <a:lnTo>
                  <a:pt x="62637" y="2125"/>
                </a:lnTo>
                <a:cubicBezTo>
                  <a:pt x="61881" y="2133"/>
                  <a:pt x="61204" y="2606"/>
                  <a:pt x="60938" y="3313"/>
                </a:cubicBezTo>
                <a:cubicBezTo>
                  <a:pt x="60771" y="3194"/>
                  <a:pt x="60588" y="3088"/>
                  <a:pt x="60403" y="2994"/>
                </a:cubicBezTo>
                <a:cubicBezTo>
                  <a:pt x="60784" y="2096"/>
                  <a:pt x="61657" y="1512"/>
                  <a:pt x="62633" y="1508"/>
                </a:cubicBezTo>
                <a:cubicBezTo>
                  <a:pt x="62637" y="1508"/>
                  <a:pt x="62642" y="1508"/>
                  <a:pt x="62646" y="1508"/>
                </a:cubicBezTo>
                <a:close/>
                <a:moveTo>
                  <a:pt x="78481" y="1508"/>
                </a:moveTo>
                <a:cubicBezTo>
                  <a:pt x="79461" y="1508"/>
                  <a:pt x="80330" y="2080"/>
                  <a:pt x="80718" y="2974"/>
                </a:cubicBezTo>
                <a:cubicBezTo>
                  <a:pt x="80530" y="3064"/>
                  <a:pt x="80351" y="3170"/>
                  <a:pt x="80179" y="3284"/>
                </a:cubicBezTo>
                <a:cubicBezTo>
                  <a:pt x="79906" y="2590"/>
                  <a:pt x="79231" y="2125"/>
                  <a:pt x="78481" y="2125"/>
                </a:cubicBezTo>
                <a:lnTo>
                  <a:pt x="78468" y="2125"/>
                </a:lnTo>
                <a:cubicBezTo>
                  <a:pt x="77708" y="2133"/>
                  <a:pt x="77031" y="2606"/>
                  <a:pt x="76769" y="3313"/>
                </a:cubicBezTo>
                <a:cubicBezTo>
                  <a:pt x="76598" y="3194"/>
                  <a:pt x="76418" y="3088"/>
                  <a:pt x="76230" y="2994"/>
                </a:cubicBezTo>
                <a:cubicBezTo>
                  <a:pt x="76614" y="2096"/>
                  <a:pt x="77484" y="1512"/>
                  <a:pt x="78464" y="1508"/>
                </a:cubicBezTo>
                <a:close/>
                <a:moveTo>
                  <a:pt x="94307" y="1508"/>
                </a:moveTo>
                <a:cubicBezTo>
                  <a:pt x="95287" y="1508"/>
                  <a:pt x="96157" y="2080"/>
                  <a:pt x="96549" y="2974"/>
                </a:cubicBezTo>
                <a:cubicBezTo>
                  <a:pt x="96361" y="3064"/>
                  <a:pt x="96178" y="3170"/>
                  <a:pt x="96006" y="3284"/>
                </a:cubicBezTo>
                <a:cubicBezTo>
                  <a:pt x="95736" y="2590"/>
                  <a:pt x="95062" y="2125"/>
                  <a:pt x="94307" y="2125"/>
                </a:cubicBezTo>
                <a:lnTo>
                  <a:pt x="94295" y="2125"/>
                </a:lnTo>
                <a:cubicBezTo>
                  <a:pt x="93539" y="2133"/>
                  <a:pt x="92861" y="2606"/>
                  <a:pt x="92596" y="3313"/>
                </a:cubicBezTo>
                <a:cubicBezTo>
                  <a:pt x="92428" y="3194"/>
                  <a:pt x="92244" y="3088"/>
                  <a:pt x="92061" y="2994"/>
                </a:cubicBezTo>
                <a:cubicBezTo>
                  <a:pt x="92440" y="2096"/>
                  <a:pt x="93314" y="1512"/>
                  <a:pt x="94291" y="1508"/>
                </a:cubicBezTo>
                <a:close/>
                <a:moveTo>
                  <a:pt x="15166" y="1508"/>
                </a:moveTo>
                <a:cubicBezTo>
                  <a:pt x="16146" y="1508"/>
                  <a:pt x="17017" y="2080"/>
                  <a:pt x="17404" y="2974"/>
                </a:cubicBezTo>
                <a:cubicBezTo>
                  <a:pt x="17217" y="3064"/>
                  <a:pt x="17036" y="3170"/>
                  <a:pt x="16865" y="3284"/>
                </a:cubicBezTo>
                <a:cubicBezTo>
                  <a:pt x="16591" y="2590"/>
                  <a:pt x="15918" y="2125"/>
                  <a:pt x="15166" y="2125"/>
                </a:cubicBezTo>
                <a:lnTo>
                  <a:pt x="15154" y="2125"/>
                </a:lnTo>
                <a:cubicBezTo>
                  <a:pt x="14395" y="2133"/>
                  <a:pt x="13716" y="2606"/>
                  <a:pt x="13454" y="3317"/>
                </a:cubicBezTo>
                <a:cubicBezTo>
                  <a:pt x="13283" y="3194"/>
                  <a:pt x="13104" y="3088"/>
                  <a:pt x="12915" y="2994"/>
                </a:cubicBezTo>
                <a:cubicBezTo>
                  <a:pt x="13296" y="2096"/>
                  <a:pt x="14169" y="1512"/>
                  <a:pt x="15149" y="1508"/>
                </a:cubicBezTo>
                <a:close/>
                <a:moveTo>
                  <a:pt x="30993" y="1508"/>
                </a:moveTo>
                <a:cubicBezTo>
                  <a:pt x="31973" y="1508"/>
                  <a:pt x="32842" y="2080"/>
                  <a:pt x="33234" y="2974"/>
                </a:cubicBezTo>
                <a:cubicBezTo>
                  <a:pt x="33047" y="3064"/>
                  <a:pt x="32863" y="3170"/>
                  <a:pt x="32691" y="3284"/>
                </a:cubicBezTo>
                <a:cubicBezTo>
                  <a:pt x="32422" y="2590"/>
                  <a:pt x="31748" y="2125"/>
                  <a:pt x="30993" y="2125"/>
                </a:cubicBezTo>
                <a:lnTo>
                  <a:pt x="30980" y="2125"/>
                </a:lnTo>
                <a:cubicBezTo>
                  <a:pt x="30225" y="2133"/>
                  <a:pt x="29547" y="2606"/>
                  <a:pt x="29281" y="3317"/>
                </a:cubicBezTo>
                <a:cubicBezTo>
                  <a:pt x="29110" y="3194"/>
                  <a:pt x="28930" y="3088"/>
                  <a:pt x="28742" y="2994"/>
                </a:cubicBezTo>
                <a:cubicBezTo>
                  <a:pt x="29126" y="2096"/>
                  <a:pt x="30000" y="1512"/>
                  <a:pt x="30976" y="1508"/>
                </a:cubicBezTo>
                <a:close/>
                <a:moveTo>
                  <a:pt x="7304" y="1508"/>
                </a:moveTo>
                <a:cubicBezTo>
                  <a:pt x="8267" y="1508"/>
                  <a:pt x="9139" y="2071"/>
                  <a:pt x="9534" y="2954"/>
                </a:cubicBezTo>
                <a:cubicBezTo>
                  <a:pt x="9346" y="3039"/>
                  <a:pt x="9166" y="3137"/>
                  <a:pt x="8991" y="3256"/>
                </a:cubicBezTo>
                <a:cubicBezTo>
                  <a:pt x="8709" y="2574"/>
                  <a:pt x="8031" y="2125"/>
                  <a:pt x="7296" y="2125"/>
                </a:cubicBezTo>
                <a:cubicBezTo>
                  <a:pt x="6519" y="2133"/>
                  <a:pt x="5842" y="2619"/>
                  <a:pt x="5584" y="3341"/>
                </a:cubicBezTo>
                <a:cubicBezTo>
                  <a:pt x="5413" y="3219"/>
                  <a:pt x="5233" y="3109"/>
                  <a:pt x="5049" y="3015"/>
                </a:cubicBezTo>
                <a:cubicBezTo>
                  <a:pt x="5425" y="2104"/>
                  <a:pt x="6303" y="1512"/>
                  <a:pt x="7292" y="1508"/>
                </a:cubicBezTo>
                <a:cubicBezTo>
                  <a:pt x="7296" y="1508"/>
                  <a:pt x="7300" y="1508"/>
                  <a:pt x="7304" y="1508"/>
                </a:cubicBezTo>
                <a:close/>
                <a:moveTo>
                  <a:pt x="23131" y="1508"/>
                </a:moveTo>
                <a:cubicBezTo>
                  <a:pt x="24097" y="1508"/>
                  <a:pt x="24970" y="2071"/>
                  <a:pt x="25364" y="2954"/>
                </a:cubicBezTo>
                <a:cubicBezTo>
                  <a:pt x="25177" y="3039"/>
                  <a:pt x="24993" y="3137"/>
                  <a:pt x="24821" y="3256"/>
                </a:cubicBezTo>
                <a:cubicBezTo>
                  <a:pt x="24540" y="2578"/>
                  <a:pt x="23869" y="2125"/>
                  <a:pt x="23134" y="2125"/>
                </a:cubicBezTo>
                <a:lnTo>
                  <a:pt x="23122" y="2125"/>
                </a:lnTo>
                <a:cubicBezTo>
                  <a:pt x="22346" y="2133"/>
                  <a:pt x="21668" y="2619"/>
                  <a:pt x="21415" y="3341"/>
                </a:cubicBezTo>
                <a:cubicBezTo>
                  <a:pt x="21390" y="3326"/>
                  <a:pt x="21366" y="3309"/>
                  <a:pt x="21341" y="3292"/>
                </a:cubicBezTo>
                <a:cubicBezTo>
                  <a:pt x="21190" y="3190"/>
                  <a:pt x="21036" y="3096"/>
                  <a:pt x="20876" y="3019"/>
                </a:cubicBezTo>
                <a:cubicBezTo>
                  <a:pt x="21251" y="2104"/>
                  <a:pt x="22129" y="1512"/>
                  <a:pt x="23119" y="1508"/>
                </a:cubicBezTo>
                <a:cubicBezTo>
                  <a:pt x="23123" y="1508"/>
                  <a:pt x="23127" y="1508"/>
                  <a:pt x="23131" y="1508"/>
                </a:cubicBezTo>
                <a:close/>
                <a:moveTo>
                  <a:pt x="38961" y="1508"/>
                </a:moveTo>
                <a:cubicBezTo>
                  <a:pt x="39929" y="1508"/>
                  <a:pt x="40799" y="2072"/>
                  <a:pt x="41191" y="2954"/>
                </a:cubicBezTo>
                <a:cubicBezTo>
                  <a:pt x="41003" y="3039"/>
                  <a:pt x="40823" y="3137"/>
                  <a:pt x="40648" y="3256"/>
                </a:cubicBezTo>
                <a:cubicBezTo>
                  <a:pt x="40370" y="2578"/>
                  <a:pt x="39696" y="2125"/>
                  <a:pt x="38961" y="2125"/>
                </a:cubicBezTo>
                <a:lnTo>
                  <a:pt x="38953" y="2125"/>
                </a:lnTo>
                <a:cubicBezTo>
                  <a:pt x="38177" y="2133"/>
                  <a:pt x="37498" y="2619"/>
                  <a:pt x="37242" y="3341"/>
                </a:cubicBezTo>
                <a:cubicBezTo>
                  <a:pt x="37185" y="3301"/>
                  <a:pt x="37127" y="3264"/>
                  <a:pt x="37070" y="3224"/>
                </a:cubicBezTo>
                <a:cubicBezTo>
                  <a:pt x="36951" y="3150"/>
                  <a:pt x="36829" y="3080"/>
                  <a:pt x="36706" y="3015"/>
                </a:cubicBezTo>
                <a:cubicBezTo>
                  <a:pt x="37082" y="2104"/>
                  <a:pt x="37960" y="1512"/>
                  <a:pt x="38949" y="1508"/>
                </a:cubicBezTo>
                <a:close/>
                <a:moveTo>
                  <a:pt x="54792" y="1508"/>
                </a:moveTo>
                <a:cubicBezTo>
                  <a:pt x="55755" y="1508"/>
                  <a:pt x="56626" y="2072"/>
                  <a:pt x="57022" y="2954"/>
                </a:cubicBezTo>
                <a:cubicBezTo>
                  <a:pt x="56833" y="3039"/>
                  <a:pt x="56650" y="3137"/>
                  <a:pt x="56478" y="3256"/>
                </a:cubicBezTo>
                <a:cubicBezTo>
                  <a:pt x="56196" y="2578"/>
                  <a:pt x="55527" y="2125"/>
                  <a:pt x="54792" y="2125"/>
                </a:cubicBezTo>
                <a:lnTo>
                  <a:pt x="54780" y="2125"/>
                </a:lnTo>
                <a:cubicBezTo>
                  <a:pt x="54007" y="2133"/>
                  <a:pt x="53325" y="2619"/>
                  <a:pt x="53072" y="3341"/>
                </a:cubicBezTo>
                <a:cubicBezTo>
                  <a:pt x="52901" y="3219"/>
                  <a:pt x="52721" y="3109"/>
                  <a:pt x="52533" y="3015"/>
                </a:cubicBezTo>
                <a:cubicBezTo>
                  <a:pt x="52912" y="2104"/>
                  <a:pt x="53791" y="1512"/>
                  <a:pt x="54775" y="1508"/>
                </a:cubicBezTo>
                <a:close/>
                <a:moveTo>
                  <a:pt x="70618" y="1508"/>
                </a:moveTo>
                <a:cubicBezTo>
                  <a:pt x="71586" y="1508"/>
                  <a:pt x="72456" y="2072"/>
                  <a:pt x="72848" y="2954"/>
                </a:cubicBezTo>
                <a:cubicBezTo>
                  <a:pt x="72660" y="3039"/>
                  <a:pt x="72481" y="3137"/>
                  <a:pt x="72305" y="3256"/>
                </a:cubicBezTo>
                <a:cubicBezTo>
                  <a:pt x="72027" y="2578"/>
                  <a:pt x="71353" y="2125"/>
                  <a:pt x="70618" y="2125"/>
                </a:cubicBezTo>
                <a:lnTo>
                  <a:pt x="70610" y="2125"/>
                </a:lnTo>
                <a:cubicBezTo>
                  <a:pt x="69834" y="2133"/>
                  <a:pt x="69156" y="2619"/>
                  <a:pt x="68899" y="3341"/>
                </a:cubicBezTo>
                <a:cubicBezTo>
                  <a:pt x="68727" y="3219"/>
                  <a:pt x="68547" y="3109"/>
                  <a:pt x="68364" y="3015"/>
                </a:cubicBezTo>
                <a:cubicBezTo>
                  <a:pt x="68739" y="2104"/>
                  <a:pt x="69617" y="1512"/>
                  <a:pt x="70605" y="1508"/>
                </a:cubicBezTo>
                <a:close/>
                <a:moveTo>
                  <a:pt x="86449" y="1508"/>
                </a:moveTo>
                <a:cubicBezTo>
                  <a:pt x="87412" y="1508"/>
                  <a:pt x="88283" y="2072"/>
                  <a:pt x="88679" y="2954"/>
                </a:cubicBezTo>
                <a:cubicBezTo>
                  <a:pt x="88491" y="3039"/>
                  <a:pt x="88307" y="3137"/>
                  <a:pt x="88136" y="3256"/>
                </a:cubicBezTo>
                <a:cubicBezTo>
                  <a:pt x="87853" y="2578"/>
                  <a:pt x="87184" y="2125"/>
                  <a:pt x="86449" y="2125"/>
                </a:cubicBezTo>
                <a:lnTo>
                  <a:pt x="86436" y="2125"/>
                </a:lnTo>
                <a:cubicBezTo>
                  <a:pt x="85665" y="2133"/>
                  <a:pt x="84982" y="2619"/>
                  <a:pt x="84729" y="3341"/>
                </a:cubicBezTo>
                <a:cubicBezTo>
                  <a:pt x="84558" y="3219"/>
                  <a:pt x="84378" y="3109"/>
                  <a:pt x="84190" y="3015"/>
                </a:cubicBezTo>
                <a:cubicBezTo>
                  <a:pt x="84570" y="2104"/>
                  <a:pt x="85448" y="1512"/>
                  <a:pt x="86432" y="1508"/>
                </a:cubicBezTo>
                <a:close/>
                <a:moveTo>
                  <a:pt x="15175" y="2198"/>
                </a:moveTo>
                <a:cubicBezTo>
                  <a:pt x="15902" y="2198"/>
                  <a:pt x="16549" y="2650"/>
                  <a:pt x="16804" y="3329"/>
                </a:cubicBezTo>
                <a:cubicBezTo>
                  <a:pt x="16689" y="3411"/>
                  <a:pt x="16576" y="3501"/>
                  <a:pt x="16469" y="3599"/>
                </a:cubicBezTo>
                <a:cubicBezTo>
                  <a:pt x="16432" y="3631"/>
                  <a:pt x="16395" y="3665"/>
                  <a:pt x="16359" y="3697"/>
                </a:cubicBezTo>
                <a:cubicBezTo>
                  <a:pt x="16240" y="3141"/>
                  <a:pt x="15737" y="2729"/>
                  <a:pt x="15166" y="2729"/>
                </a:cubicBezTo>
                <a:lnTo>
                  <a:pt x="15158" y="2729"/>
                </a:lnTo>
                <a:cubicBezTo>
                  <a:pt x="14561" y="2733"/>
                  <a:pt x="14063" y="3162"/>
                  <a:pt x="13961" y="3742"/>
                </a:cubicBezTo>
                <a:cubicBezTo>
                  <a:pt x="13822" y="3603"/>
                  <a:pt x="13671" y="3473"/>
                  <a:pt x="13512" y="3358"/>
                </a:cubicBezTo>
                <a:cubicBezTo>
                  <a:pt x="13761" y="2668"/>
                  <a:pt x="14419" y="2202"/>
                  <a:pt x="15154" y="2198"/>
                </a:cubicBezTo>
                <a:cubicBezTo>
                  <a:pt x="15161" y="2198"/>
                  <a:pt x="15168" y="2198"/>
                  <a:pt x="15175" y="2198"/>
                </a:cubicBezTo>
                <a:close/>
                <a:moveTo>
                  <a:pt x="31001" y="2198"/>
                </a:moveTo>
                <a:cubicBezTo>
                  <a:pt x="31728" y="2198"/>
                  <a:pt x="32375" y="2650"/>
                  <a:pt x="32635" y="3329"/>
                </a:cubicBezTo>
                <a:cubicBezTo>
                  <a:pt x="32475" y="3439"/>
                  <a:pt x="32328" y="3562"/>
                  <a:pt x="32190" y="3697"/>
                </a:cubicBezTo>
                <a:cubicBezTo>
                  <a:pt x="32071" y="3140"/>
                  <a:pt x="31569" y="2729"/>
                  <a:pt x="30993" y="2729"/>
                </a:cubicBezTo>
                <a:cubicBezTo>
                  <a:pt x="30990" y="2729"/>
                  <a:pt x="30988" y="2729"/>
                  <a:pt x="30985" y="2729"/>
                </a:cubicBezTo>
                <a:cubicBezTo>
                  <a:pt x="30388" y="2733"/>
                  <a:pt x="29890" y="3162"/>
                  <a:pt x="29792" y="3742"/>
                </a:cubicBezTo>
                <a:cubicBezTo>
                  <a:pt x="29649" y="3603"/>
                  <a:pt x="29502" y="3473"/>
                  <a:pt x="29343" y="3358"/>
                </a:cubicBezTo>
                <a:cubicBezTo>
                  <a:pt x="29592" y="2668"/>
                  <a:pt x="30245" y="2202"/>
                  <a:pt x="30980" y="2198"/>
                </a:cubicBezTo>
                <a:cubicBezTo>
                  <a:pt x="30987" y="2198"/>
                  <a:pt x="30994" y="2198"/>
                  <a:pt x="31001" y="2198"/>
                </a:cubicBezTo>
                <a:close/>
                <a:moveTo>
                  <a:pt x="46832" y="2198"/>
                </a:moveTo>
                <a:cubicBezTo>
                  <a:pt x="47558" y="2198"/>
                  <a:pt x="48206" y="2650"/>
                  <a:pt x="48461" y="3329"/>
                </a:cubicBezTo>
                <a:cubicBezTo>
                  <a:pt x="48305" y="3439"/>
                  <a:pt x="48154" y="3562"/>
                  <a:pt x="48016" y="3697"/>
                </a:cubicBezTo>
                <a:cubicBezTo>
                  <a:pt x="47898" y="3141"/>
                  <a:pt x="47395" y="2729"/>
                  <a:pt x="46823" y="2729"/>
                </a:cubicBezTo>
                <a:lnTo>
                  <a:pt x="46815" y="2729"/>
                </a:lnTo>
                <a:cubicBezTo>
                  <a:pt x="46218" y="2733"/>
                  <a:pt x="45721" y="3162"/>
                  <a:pt x="45619" y="3742"/>
                </a:cubicBezTo>
                <a:cubicBezTo>
                  <a:pt x="45479" y="3599"/>
                  <a:pt x="45328" y="3473"/>
                  <a:pt x="45169" y="3358"/>
                </a:cubicBezTo>
                <a:cubicBezTo>
                  <a:pt x="45419" y="2668"/>
                  <a:pt x="46075" y="2202"/>
                  <a:pt x="46811" y="2198"/>
                </a:cubicBezTo>
                <a:cubicBezTo>
                  <a:pt x="46818" y="2198"/>
                  <a:pt x="46825" y="2198"/>
                  <a:pt x="46832" y="2198"/>
                </a:cubicBezTo>
                <a:close/>
                <a:moveTo>
                  <a:pt x="62658" y="2198"/>
                </a:moveTo>
                <a:cubicBezTo>
                  <a:pt x="63385" y="2198"/>
                  <a:pt x="64033" y="2650"/>
                  <a:pt x="64292" y="3329"/>
                </a:cubicBezTo>
                <a:cubicBezTo>
                  <a:pt x="64173" y="3411"/>
                  <a:pt x="64059" y="3501"/>
                  <a:pt x="63953" y="3599"/>
                </a:cubicBezTo>
                <a:cubicBezTo>
                  <a:pt x="63915" y="3631"/>
                  <a:pt x="63879" y="3665"/>
                  <a:pt x="63847" y="3697"/>
                </a:cubicBezTo>
                <a:cubicBezTo>
                  <a:pt x="63728" y="3141"/>
                  <a:pt x="63225" y="2729"/>
                  <a:pt x="62650" y="2729"/>
                </a:cubicBezTo>
                <a:lnTo>
                  <a:pt x="62641" y="2729"/>
                </a:lnTo>
                <a:cubicBezTo>
                  <a:pt x="62045" y="2733"/>
                  <a:pt x="61547" y="3162"/>
                  <a:pt x="61449" y="3742"/>
                </a:cubicBezTo>
                <a:cubicBezTo>
                  <a:pt x="61306" y="3599"/>
                  <a:pt x="61159" y="3473"/>
                  <a:pt x="60999" y="3358"/>
                </a:cubicBezTo>
                <a:cubicBezTo>
                  <a:pt x="61249" y="2668"/>
                  <a:pt x="61902" y="2202"/>
                  <a:pt x="62637" y="2198"/>
                </a:cubicBezTo>
                <a:cubicBezTo>
                  <a:pt x="62644" y="2198"/>
                  <a:pt x="62651" y="2198"/>
                  <a:pt x="62658" y="2198"/>
                </a:cubicBezTo>
                <a:close/>
                <a:moveTo>
                  <a:pt x="78489" y="2198"/>
                </a:moveTo>
                <a:cubicBezTo>
                  <a:pt x="79216" y="2198"/>
                  <a:pt x="79863" y="2650"/>
                  <a:pt x="80119" y="3329"/>
                </a:cubicBezTo>
                <a:cubicBezTo>
                  <a:pt x="79963" y="3439"/>
                  <a:pt x="79812" y="3562"/>
                  <a:pt x="79673" y="3697"/>
                </a:cubicBezTo>
                <a:cubicBezTo>
                  <a:pt x="79555" y="3141"/>
                  <a:pt x="79052" y="2729"/>
                  <a:pt x="78481" y="2729"/>
                </a:cubicBezTo>
                <a:lnTo>
                  <a:pt x="78472" y="2729"/>
                </a:lnTo>
                <a:cubicBezTo>
                  <a:pt x="77876" y="2733"/>
                  <a:pt x="77378" y="3162"/>
                  <a:pt x="77276" y="3742"/>
                </a:cubicBezTo>
                <a:cubicBezTo>
                  <a:pt x="77137" y="3599"/>
                  <a:pt x="76986" y="3473"/>
                  <a:pt x="76826" y="3358"/>
                </a:cubicBezTo>
                <a:cubicBezTo>
                  <a:pt x="77075" y="2668"/>
                  <a:pt x="77733" y="2202"/>
                  <a:pt x="78468" y="2198"/>
                </a:cubicBezTo>
                <a:cubicBezTo>
                  <a:pt x="78475" y="2198"/>
                  <a:pt x="78482" y="2198"/>
                  <a:pt x="78489" y="2198"/>
                </a:cubicBezTo>
                <a:close/>
                <a:moveTo>
                  <a:pt x="94307" y="2198"/>
                </a:moveTo>
                <a:cubicBezTo>
                  <a:pt x="95038" y="2198"/>
                  <a:pt x="95691" y="2647"/>
                  <a:pt x="95949" y="3329"/>
                </a:cubicBezTo>
                <a:cubicBezTo>
                  <a:pt x="95789" y="3439"/>
                  <a:pt x="95642" y="3562"/>
                  <a:pt x="95503" y="3697"/>
                </a:cubicBezTo>
                <a:cubicBezTo>
                  <a:pt x="95386" y="3141"/>
                  <a:pt x="94883" y="2729"/>
                  <a:pt x="94307" y="2729"/>
                </a:cubicBezTo>
                <a:lnTo>
                  <a:pt x="94298" y="2729"/>
                </a:lnTo>
                <a:cubicBezTo>
                  <a:pt x="93702" y="2733"/>
                  <a:pt x="93205" y="3162"/>
                  <a:pt x="93106" y="3742"/>
                </a:cubicBezTo>
                <a:cubicBezTo>
                  <a:pt x="92963" y="3599"/>
                  <a:pt x="92816" y="3473"/>
                  <a:pt x="92657" y="3358"/>
                </a:cubicBezTo>
                <a:cubicBezTo>
                  <a:pt x="92906" y="2668"/>
                  <a:pt x="93563" y="2202"/>
                  <a:pt x="94298" y="2198"/>
                </a:cubicBezTo>
                <a:close/>
                <a:moveTo>
                  <a:pt x="7305" y="2198"/>
                </a:moveTo>
                <a:cubicBezTo>
                  <a:pt x="8012" y="2198"/>
                  <a:pt x="8665" y="2633"/>
                  <a:pt x="8934" y="3292"/>
                </a:cubicBezTo>
                <a:cubicBezTo>
                  <a:pt x="8778" y="3403"/>
                  <a:pt x="8627" y="3522"/>
                  <a:pt x="8489" y="3652"/>
                </a:cubicBezTo>
                <a:cubicBezTo>
                  <a:pt x="8353" y="3113"/>
                  <a:pt x="7863" y="2729"/>
                  <a:pt x="7304" y="2729"/>
                </a:cubicBezTo>
                <a:lnTo>
                  <a:pt x="7300" y="2729"/>
                </a:lnTo>
                <a:cubicBezTo>
                  <a:pt x="6687" y="2733"/>
                  <a:pt x="6176" y="3182"/>
                  <a:pt x="6095" y="3782"/>
                </a:cubicBezTo>
                <a:cubicBezTo>
                  <a:pt x="5956" y="3640"/>
                  <a:pt x="5805" y="3505"/>
                  <a:pt x="5646" y="3386"/>
                </a:cubicBezTo>
                <a:cubicBezTo>
                  <a:pt x="5882" y="2676"/>
                  <a:pt x="6544" y="2202"/>
                  <a:pt x="7296" y="2198"/>
                </a:cubicBezTo>
                <a:cubicBezTo>
                  <a:pt x="7299" y="2198"/>
                  <a:pt x="7302" y="2198"/>
                  <a:pt x="7305" y="2198"/>
                </a:cubicBezTo>
                <a:close/>
                <a:moveTo>
                  <a:pt x="23132" y="2198"/>
                </a:moveTo>
                <a:cubicBezTo>
                  <a:pt x="23843" y="2198"/>
                  <a:pt x="24496" y="2633"/>
                  <a:pt x="24760" y="3292"/>
                </a:cubicBezTo>
                <a:cubicBezTo>
                  <a:pt x="24605" y="3403"/>
                  <a:pt x="24458" y="3522"/>
                  <a:pt x="24319" y="3652"/>
                </a:cubicBezTo>
                <a:cubicBezTo>
                  <a:pt x="24181" y="3112"/>
                  <a:pt x="23691" y="2729"/>
                  <a:pt x="23135" y="2729"/>
                </a:cubicBezTo>
                <a:cubicBezTo>
                  <a:pt x="23132" y="2729"/>
                  <a:pt x="23129" y="2729"/>
                  <a:pt x="23126" y="2729"/>
                </a:cubicBezTo>
                <a:cubicBezTo>
                  <a:pt x="22514" y="2733"/>
                  <a:pt x="22007" y="3182"/>
                  <a:pt x="21926" y="3782"/>
                </a:cubicBezTo>
                <a:cubicBezTo>
                  <a:pt x="21782" y="3640"/>
                  <a:pt x="21632" y="3509"/>
                  <a:pt x="21472" y="3386"/>
                </a:cubicBezTo>
                <a:cubicBezTo>
                  <a:pt x="21713" y="2680"/>
                  <a:pt x="22371" y="2202"/>
                  <a:pt x="23122" y="2198"/>
                </a:cubicBezTo>
                <a:cubicBezTo>
                  <a:pt x="23126" y="2198"/>
                  <a:pt x="23129" y="2198"/>
                  <a:pt x="23132" y="2198"/>
                </a:cubicBezTo>
                <a:close/>
                <a:moveTo>
                  <a:pt x="38963" y="2198"/>
                </a:moveTo>
                <a:cubicBezTo>
                  <a:pt x="39673" y="2198"/>
                  <a:pt x="40323" y="2633"/>
                  <a:pt x="40591" y="3292"/>
                </a:cubicBezTo>
                <a:cubicBezTo>
                  <a:pt x="40435" y="3403"/>
                  <a:pt x="40284" y="3522"/>
                  <a:pt x="40145" y="3652"/>
                </a:cubicBezTo>
                <a:cubicBezTo>
                  <a:pt x="40011" y="3112"/>
                  <a:pt x="39522" y="2729"/>
                  <a:pt x="38965" y="2729"/>
                </a:cubicBezTo>
                <a:cubicBezTo>
                  <a:pt x="38963" y="2729"/>
                  <a:pt x="38960" y="2729"/>
                  <a:pt x="38957" y="2729"/>
                </a:cubicBezTo>
                <a:cubicBezTo>
                  <a:pt x="38344" y="2733"/>
                  <a:pt x="37834" y="3182"/>
                  <a:pt x="37752" y="3782"/>
                </a:cubicBezTo>
                <a:cubicBezTo>
                  <a:pt x="37743" y="3774"/>
                  <a:pt x="37732" y="3763"/>
                  <a:pt x="37724" y="3750"/>
                </a:cubicBezTo>
                <a:cubicBezTo>
                  <a:pt x="37609" y="3640"/>
                  <a:pt x="37487" y="3529"/>
                  <a:pt x="37360" y="3431"/>
                </a:cubicBezTo>
                <a:cubicBezTo>
                  <a:pt x="37340" y="3415"/>
                  <a:pt x="37319" y="3403"/>
                  <a:pt x="37302" y="3386"/>
                </a:cubicBezTo>
                <a:cubicBezTo>
                  <a:pt x="37540" y="2676"/>
                  <a:pt x="38201" y="2202"/>
                  <a:pt x="38953" y="2198"/>
                </a:cubicBezTo>
                <a:cubicBezTo>
                  <a:pt x="38956" y="2198"/>
                  <a:pt x="38959" y="2198"/>
                  <a:pt x="38963" y="2198"/>
                </a:cubicBezTo>
                <a:close/>
                <a:moveTo>
                  <a:pt x="54789" y="2198"/>
                </a:moveTo>
                <a:cubicBezTo>
                  <a:pt x="55500" y="2198"/>
                  <a:pt x="56153" y="2633"/>
                  <a:pt x="56417" y="3292"/>
                </a:cubicBezTo>
                <a:cubicBezTo>
                  <a:pt x="56262" y="3403"/>
                  <a:pt x="56115" y="3522"/>
                  <a:pt x="55976" y="3652"/>
                </a:cubicBezTo>
                <a:cubicBezTo>
                  <a:pt x="55837" y="3113"/>
                  <a:pt x="55351" y="2729"/>
                  <a:pt x="54792" y="2729"/>
                </a:cubicBezTo>
                <a:lnTo>
                  <a:pt x="54784" y="2729"/>
                </a:lnTo>
                <a:cubicBezTo>
                  <a:pt x="54175" y="2733"/>
                  <a:pt x="53664" y="3182"/>
                  <a:pt x="53583" y="3782"/>
                </a:cubicBezTo>
                <a:cubicBezTo>
                  <a:pt x="53489" y="3689"/>
                  <a:pt x="53391" y="3599"/>
                  <a:pt x="53289" y="3513"/>
                </a:cubicBezTo>
                <a:cubicBezTo>
                  <a:pt x="53236" y="3469"/>
                  <a:pt x="53182" y="3427"/>
                  <a:pt x="53129" y="3386"/>
                </a:cubicBezTo>
                <a:cubicBezTo>
                  <a:pt x="53370" y="2676"/>
                  <a:pt x="54028" y="2202"/>
                  <a:pt x="54780" y="2198"/>
                </a:cubicBezTo>
                <a:cubicBezTo>
                  <a:pt x="54783" y="2198"/>
                  <a:pt x="54786" y="2198"/>
                  <a:pt x="54789" y="2198"/>
                </a:cubicBezTo>
                <a:close/>
                <a:moveTo>
                  <a:pt x="70618" y="2198"/>
                </a:moveTo>
                <a:cubicBezTo>
                  <a:pt x="71329" y="2198"/>
                  <a:pt x="71983" y="2635"/>
                  <a:pt x="72247" y="3292"/>
                </a:cubicBezTo>
                <a:cubicBezTo>
                  <a:pt x="72092" y="3403"/>
                  <a:pt x="71941" y="3522"/>
                  <a:pt x="71802" y="3652"/>
                </a:cubicBezTo>
                <a:cubicBezTo>
                  <a:pt x="71668" y="3113"/>
                  <a:pt x="71178" y="2729"/>
                  <a:pt x="70618" y="2729"/>
                </a:cubicBezTo>
                <a:lnTo>
                  <a:pt x="70614" y="2729"/>
                </a:lnTo>
                <a:cubicBezTo>
                  <a:pt x="70002" y="2733"/>
                  <a:pt x="69491" y="3182"/>
                  <a:pt x="69410" y="3782"/>
                </a:cubicBezTo>
                <a:cubicBezTo>
                  <a:pt x="69287" y="3660"/>
                  <a:pt x="69160" y="3542"/>
                  <a:pt x="69025" y="3435"/>
                </a:cubicBezTo>
                <a:cubicBezTo>
                  <a:pt x="69005" y="3420"/>
                  <a:pt x="68980" y="3403"/>
                  <a:pt x="68960" y="3386"/>
                </a:cubicBezTo>
                <a:cubicBezTo>
                  <a:pt x="69197" y="2676"/>
                  <a:pt x="69859" y="2202"/>
                  <a:pt x="70610" y="2198"/>
                </a:cubicBezTo>
                <a:close/>
                <a:moveTo>
                  <a:pt x="86449" y="2198"/>
                </a:moveTo>
                <a:cubicBezTo>
                  <a:pt x="87159" y="2198"/>
                  <a:pt x="87808" y="2635"/>
                  <a:pt x="88074" y="3292"/>
                </a:cubicBezTo>
                <a:cubicBezTo>
                  <a:pt x="87919" y="3403"/>
                  <a:pt x="87772" y="3522"/>
                  <a:pt x="87633" y="3652"/>
                </a:cubicBezTo>
                <a:cubicBezTo>
                  <a:pt x="87495" y="3113"/>
                  <a:pt x="87009" y="2729"/>
                  <a:pt x="86449" y="2729"/>
                </a:cubicBezTo>
                <a:lnTo>
                  <a:pt x="86441" y="2729"/>
                </a:lnTo>
                <a:cubicBezTo>
                  <a:pt x="85832" y="2733"/>
                  <a:pt x="85322" y="3182"/>
                  <a:pt x="85240" y="3782"/>
                </a:cubicBezTo>
                <a:cubicBezTo>
                  <a:pt x="85097" y="3640"/>
                  <a:pt x="84946" y="3505"/>
                  <a:pt x="84786" y="3386"/>
                </a:cubicBezTo>
                <a:cubicBezTo>
                  <a:pt x="85027" y="2676"/>
                  <a:pt x="85685" y="2202"/>
                  <a:pt x="86436" y="2198"/>
                </a:cubicBezTo>
                <a:close/>
                <a:moveTo>
                  <a:pt x="7304" y="2798"/>
                </a:moveTo>
                <a:cubicBezTo>
                  <a:pt x="7847" y="2798"/>
                  <a:pt x="8317" y="3178"/>
                  <a:pt x="8431" y="3705"/>
                </a:cubicBezTo>
                <a:cubicBezTo>
                  <a:pt x="8244" y="3889"/>
                  <a:pt x="8072" y="4089"/>
                  <a:pt x="7920" y="4306"/>
                </a:cubicBezTo>
                <a:cubicBezTo>
                  <a:pt x="7705" y="4268"/>
                  <a:pt x="7479" y="4248"/>
                  <a:pt x="7251" y="4248"/>
                </a:cubicBezTo>
                <a:lnTo>
                  <a:pt x="7226" y="4248"/>
                </a:lnTo>
                <a:cubicBezTo>
                  <a:pt x="6989" y="4253"/>
                  <a:pt x="6757" y="4272"/>
                  <a:pt x="6528" y="4318"/>
                </a:cubicBezTo>
                <a:lnTo>
                  <a:pt x="6532" y="4314"/>
                </a:lnTo>
                <a:cubicBezTo>
                  <a:pt x="6414" y="4142"/>
                  <a:pt x="6283" y="3978"/>
                  <a:pt x="6140" y="3827"/>
                </a:cubicBezTo>
                <a:lnTo>
                  <a:pt x="6140" y="3827"/>
                </a:lnTo>
                <a:lnTo>
                  <a:pt x="6161" y="3831"/>
                </a:lnTo>
                <a:cubicBezTo>
                  <a:pt x="6221" y="3248"/>
                  <a:pt x="6712" y="2802"/>
                  <a:pt x="7300" y="2798"/>
                </a:cubicBezTo>
                <a:close/>
                <a:moveTo>
                  <a:pt x="23134" y="2798"/>
                </a:moveTo>
                <a:cubicBezTo>
                  <a:pt x="23673" y="2798"/>
                  <a:pt x="24143" y="3178"/>
                  <a:pt x="24258" y="3705"/>
                </a:cubicBezTo>
                <a:cubicBezTo>
                  <a:pt x="24074" y="3889"/>
                  <a:pt x="23903" y="4089"/>
                  <a:pt x="23751" y="4306"/>
                </a:cubicBezTo>
                <a:cubicBezTo>
                  <a:pt x="23530" y="4268"/>
                  <a:pt x="23306" y="4248"/>
                  <a:pt x="23077" y="4248"/>
                </a:cubicBezTo>
                <a:lnTo>
                  <a:pt x="23053" y="4248"/>
                </a:lnTo>
                <a:cubicBezTo>
                  <a:pt x="22816" y="4253"/>
                  <a:pt x="22583" y="4272"/>
                  <a:pt x="22359" y="4318"/>
                </a:cubicBezTo>
                <a:lnTo>
                  <a:pt x="22359" y="4314"/>
                </a:lnTo>
                <a:cubicBezTo>
                  <a:pt x="22240" y="4142"/>
                  <a:pt x="22109" y="3978"/>
                  <a:pt x="21967" y="3827"/>
                </a:cubicBezTo>
                <a:lnTo>
                  <a:pt x="21967" y="3827"/>
                </a:lnTo>
                <a:lnTo>
                  <a:pt x="21986" y="3831"/>
                </a:lnTo>
                <a:cubicBezTo>
                  <a:pt x="22048" y="3248"/>
                  <a:pt x="22538" y="2802"/>
                  <a:pt x="23126" y="2798"/>
                </a:cubicBezTo>
                <a:close/>
                <a:moveTo>
                  <a:pt x="38961" y="2798"/>
                </a:moveTo>
                <a:cubicBezTo>
                  <a:pt x="39504" y="2798"/>
                  <a:pt x="39973" y="3178"/>
                  <a:pt x="40088" y="3705"/>
                </a:cubicBezTo>
                <a:cubicBezTo>
                  <a:pt x="39900" y="3889"/>
                  <a:pt x="39728" y="4089"/>
                  <a:pt x="39577" y="4306"/>
                </a:cubicBezTo>
                <a:cubicBezTo>
                  <a:pt x="39353" y="4268"/>
                  <a:pt x="39121" y="4248"/>
                  <a:pt x="38883" y="4248"/>
                </a:cubicBezTo>
                <a:cubicBezTo>
                  <a:pt x="38646" y="4253"/>
                  <a:pt x="38414" y="4272"/>
                  <a:pt x="38185" y="4318"/>
                </a:cubicBezTo>
                <a:lnTo>
                  <a:pt x="38189" y="4314"/>
                </a:lnTo>
                <a:cubicBezTo>
                  <a:pt x="38071" y="4142"/>
                  <a:pt x="37940" y="3978"/>
                  <a:pt x="37797" y="3827"/>
                </a:cubicBezTo>
                <a:lnTo>
                  <a:pt x="37797" y="3827"/>
                </a:lnTo>
                <a:lnTo>
                  <a:pt x="37817" y="3831"/>
                </a:lnTo>
                <a:cubicBezTo>
                  <a:pt x="37879" y="3248"/>
                  <a:pt x="38369" y="2802"/>
                  <a:pt x="38957" y="2798"/>
                </a:cubicBezTo>
                <a:close/>
                <a:moveTo>
                  <a:pt x="54792" y="2798"/>
                </a:moveTo>
                <a:cubicBezTo>
                  <a:pt x="55331" y="2798"/>
                  <a:pt x="55804" y="3178"/>
                  <a:pt x="55915" y="3705"/>
                </a:cubicBezTo>
                <a:cubicBezTo>
                  <a:pt x="55731" y="3889"/>
                  <a:pt x="55559" y="4089"/>
                  <a:pt x="55408" y="4306"/>
                </a:cubicBezTo>
                <a:cubicBezTo>
                  <a:pt x="55188" y="4268"/>
                  <a:pt x="54963" y="4248"/>
                  <a:pt x="54735" y="4248"/>
                </a:cubicBezTo>
                <a:lnTo>
                  <a:pt x="54710" y="4248"/>
                </a:lnTo>
                <a:cubicBezTo>
                  <a:pt x="54473" y="4253"/>
                  <a:pt x="54241" y="4272"/>
                  <a:pt x="54015" y="4318"/>
                </a:cubicBezTo>
                <a:lnTo>
                  <a:pt x="54015" y="4314"/>
                </a:lnTo>
                <a:cubicBezTo>
                  <a:pt x="53898" y="4142"/>
                  <a:pt x="53766" y="3978"/>
                  <a:pt x="53623" y="3827"/>
                </a:cubicBezTo>
                <a:lnTo>
                  <a:pt x="53623" y="3827"/>
                </a:lnTo>
                <a:lnTo>
                  <a:pt x="53644" y="3831"/>
                </a:lnTo>
                <a:cubicBezTo>
                  <a:pt x="53705" y="3248"/>
                  <a:pt x="54196" y="2802"/>
                  <a:pt x="54784" y="2798"/>
                </a:cubicBezTo>
                <a:close/>
                <a:moveTo>
                  <a:pt x="70618" y="2798"/>
                </a:moveTo>
                <a:cubicBezTo>
                  <a:pt x="71161" y="2798"/>
                  <a:pt x="71631" y="3178"/>
                  <a:pt x="71745" y="3705"/>
                </a:cubicBezTo>
                <a:cubicBezTo>
                  <a:pt x="71557" y="3889"/>
                  <a:pt x="71386" y="4089"/>
                  <a:pt x="71235" y="4306"/>
                </a:cubicBezTo>
                <a:cubicBezTo>
                  <a:pt x="71018" y="4268"/>
                  <a:pt x="70794" y="4248"/>
                  <a:pt x="70565" y="4248"/>
                </a:cubicBezTo>
                <a:lnTo>
                  <a:pt x="70541" y="4248"/>
                </a:lnTo>
                <a:cubicBezTo>
                  <a:pt x="70304" y="4253"/>
                  <a:pt x="70071" y="4272"/>
                  <a:pt x="69842" y="4318"/>
                </a:cubicBezTo>
                <a:lnTo>
                  <a:pt x="69846" y="4314"/>
                </a:lnTo>
                <a:cubicBezTo>
                  <a:pt x="69728" y="4142"/>
                  <a:pt x="69597" y="3978"/>
                  <a:pt x="69454" y="3827"/>
                </a:cubicBezTo>
                <a:lnTo>
                  <a:pt x="69454" y="3827"/>
                </a:lnTo>
                <a:lnTo>
                  <a:pt x="69474" y="3831"/>
                </a:lnTo>
                <a:cubicBezTo>
                  <a:pt x="69536" y="3248"/>
                  <a:pt x="70026" y="2802"/>
                  <a:pt x="70614" y="2798"/>
                </a:cubicBezTo>
                <a:close/>
                <a:moveTo>
                  <a:pt x="86449" y="2798"/>
                </a:moveTo>
                <a:cubicBezTo>
                  <a:pt x="86988" y="2798"/>
                  <a:pt x="87461" y="3178"/>
                  <a:pt x="87572" y="3705"/>
                </a:cubicBezTo>
                <a:cubicBezTo>
                  <a:pt x="87388" y="3889"/>
                  <a:pt x="87216" y="4089"/>
                  <a:pt x="87065" y="4306"/>
                </a:cubicBezTo>
                <a:cubicBezTo>
                  <a:pt x="86845" y="4268"/>
                  <a:pt x="86620" y="4248"/>
                  <a:pt x="86396" y="4248"/>
                </a:cubicBezTo>
                <a:lnTo>
                  <a:pt x="86367" y="4248"/>
                </a:lnTo>
                <a:cubicBezTo>
                  <a:pt x="86130" y="4253"/>
                  <a:pt x="85897" y="4272"/>
                  <a:pt x="85672" y="4318"/>
                </a:cubicBezTo>
                <a:lnTo>
                  <a:pt x="85672" y="4314"/>
                </a:lnTo>
                <a:cubicBezTo>
                  <a:pt x="85554" y="4142"/>
                  <a:pt x="85423" y="3978"/>
                  <a:pt x="85280" y="3827"/>
                </a:cubicBezTo>
                <a:lnTo>
                  <a:pt x="85280" y="3827"/>
                </a:lnTo>
                <a:lnTo>
                  <a:pt x="85301" y="3831"/>
                </a:lnTo>
                <a:cubicBezTo>
                  <a:pt x="85363" y="3248"/>
                  <a:pt x="85853" y="2802"/>
                  <a:pt x="86441" y="2798"/>
                </a:cubicBezTo>
                <a:close/>
                <a:moveTo>
                  <a:pt x="15166" y="2798"/>
                </a:moveTo>
                <a:cubicBezTo>
                  <a:pt x="15722" y="2798"/>
                  <a:pt x="16208" y="3207"/>
                  <a:pt x="16297" y="3754"/>
                </a:cubicBezTo>
                <a:cubicBezTo>
                  <a:pt x="16269" y="3787"/>
                  <a:pt x="16240" y="3816"/>
                  <a:pt x="16212" y="3848"/>
                </a:cubicBezTo>
                <a:cubicBezTo>
                  <a:pt x="16159" y="3905"/>
                  <a:pt x="16105" y="3967"/>
                  <a:pt x="16052" y="4027"/>
                </a:cubicBezTo>
                <a:cubicBezTo>
                  <a:pt x="15979" y="4114"/>
                  <a:pt x="15914" y="4208"/>
                  <a:pt x="15848" y="4302"/>
                </a:cubicBezTo>
                <a:cubicBezTo>
                  <a:pt x="15639" y="4265"/>
                  <a:pt x="15432" y="4248"/>
                  <a:pt x="15219" y="4248"/>
                </a:cubicBezTo>
                <a:lnTo>
                  <a:pt x="15194" y="4248"/>
                </a:lnTo>
                <a:cubicBezTo>
                  <a:pt x="14929" y="4253"/>
                  <a:pt x="14668" y="4281"/>
                  <a:pt x="14414" y="4334"/>
                </a:cubicBezTo>
                <a:lnTo>
                  <a:pt x="14439" y="4314"/>
                </a:lnTo>
                <a:cubicBezTo>
                  <a:pt x="14316" y="4130"/>
                  <a:pt x="14174" y="3963"/>
                  <a:pt x="14022" y="3803"/>
                </a:cubicBezTo>
                <a:cubicBezTo>
                  <a:pt x="14096" y="3231"/>
                  <a:pt x="14578" y="2802"/>
                  <a:pt x="15158" y="2798"/>
                </a:cubicBezTo>
                <a:close/>
                <a:moveTo>
                  <a:pt x="30993" y="2798"/>
                </a:moveTo>
                <a:cubicBezTo>
                  <a:pt x="31548" y="2798"/>
                  <a:pt x="32034" y="3207"/>
                  <a:pt x="32128" y="3754"/>
                </a:cubicBezTo>
                <a:cubicBezTo>
                  <a:pt x="32099" y="3787"/>
                  <a:pt x="32067" y="3816"/>
                  <a:pt x="32039" y="3848"/>
                </a:cubicBezTo>
                <a:cubicBezTo>
                  <a:pt x="31907" y="3987"/>
                  <a:pt x="31785" y="4138"/>
                  <a:pt x="31675" y="4302"/>
                </a:cubicBezTo>
                <a:cubicBezTo>
                  <a:pt x="31470" y="4265"/>
                  <a:pt x="31262" y="4248"/>
                  <a:pt x="31050" y="4248"/>
                </a:cubicBezTo>
                <a:lnTo>
                  <a:pt x="31025" y="4248"/>
                </a:lnTo>
                <a:cubicBezTo>
                  <a:pt x="30759" y="4253"/>
                  <a:pt x="30499" y="4281"/>
                  <a:pt x="30241" y="4334"/>
                </a:cubicBezTo>
                <a:lnTo>
                  <a:pt x="30269" y="4314"/>
                </a:lnTo>
                <a:cubicBezTo>
                  <a:pt x="30143" y="4130"/>
                  <a:pt x="30005" y="3963"/>
                  <a:pt x="29853" y="3803"/>
                </a:cubicBezTo>
                <a:cubicBezTo>
                  <a:pt x="29926" y="3231"/>
                  <a:pt x="30408" y="2802"/>
                  <a:pt x="30985" y="2798"/>
                </a:cubicBezTo>
                <a:close/>
                <a:moveTo>
                  <a:pt x="46823" y="2798"/>
                </a:moveTo>
                <a:cubicBezTo>
                  <a:pt x="47379" y="2798"/>
                  <a:pt x="47864" y="3207"/>
                  <a:pt x="47954" y="3754"/>
                </a:cubicBezTo>
                <a:cubicBezTo>
                  <a:pt x="47845" y="3869"/>
                  <a:pt x="47734" y="3991"/>
                  <a:pt x="47636" y="4121"/>
                </a:cubicBezTo>
                <a:cubicBezTo>
                  <a:pt x="47591" y="4179"/>
                  <a:pt x="47546" y="4240"/>
                  <a:pt x="47506" y="4302"/>
                </a:cubicBezTo>
                <a:cubicBezTo>
                  <a:pt x="47289" y="4265"/>
                  <a:pt x="47072" y="4248"/>
                  <a:pt x="46852" y="4248"/>
                </a:cubicBezTo>
                <a:cubicBezTo>
                  <a:pt x="46586" y="4253"/>
                  <a:pt x="46325" y="4281"/>
                  <a:pt x="46071" y="4334"/>
                </a:cubicBezTo>
                <a:lnTo>
                  <a:pt x="46096" y="4314"/>
                </a:lnTo>
                <a:cubicBezTo>
                  <a:pt x="45973" y="4130"/>
                  <a:pt x="45830" y="3963"/>
                  <a:pt x="45679" y="3803"/>
                </a:cubicBezTo>
                <a:cubicBezTo>
                  <a:pt x="45753" y="3231"/>
                  <a:pt x="46235" y="2802"/>
                  <a:pt x="46815" y="2798"/>
                </a:cubicBezTo>
                <a:close/>
                <a:moveTo>
                  <a:pt x="62650" y="2798"/>
                </a:moveTo>
                <a:cubicBezTo>
                  <a:pt x="63205" y="2798"/>
                  <a:pt x="63691" y="3207"/>
                  <a:pt x="63785" y="3754"/>
                </a:cubicBezTo>
                <a:cubicBezTo>
                  <a:pt x="63757" y="3787"/>
                  <a:pt x="63724" y="3816"/>
                  <a:pt x="63695" y="3848"/>
                </a:cubicBezTo>
                <a:cubicBezTo>
                  <a:pt x="63642" y="3905"/>
                  <a:pt x="63589" y="3967"/>
                  <a:pt x="63540" y="4027"/>
                </a:cubicBezTo>
                <a:cubicBezTo>
                  <a:pt x="63466" y="4114"/>
                  <a:pt x="63397" y="4208"/>
                  <a:pt x="63332" y="4302"/>
                </a:cubicBezTo>
                <a:cubicBezTo>
                  <a:pt x="63119" y="4265"/>
                  <a:pt x="62903" y="4248"/>
                  <a:pt x="62682" y="4248"/>
                </a:cubicBezTo>
                <a:cubicBezTo>
                  <a:pt x="62417" y="4253"/>
                  <a:pt x="62156" y="4281"/>
                  <a:pt x="61898" y="4334"/>
                </a:cubicBezTo>
                <a:lnTo>
                  <a:pt x="61927" y="4314"/>
                </a:lnTo>
                <a:cubicBezTo>
                  <a:pt x="61800" y="4130"/>
                  <a:pt x="61661" y="3963"/>
                  <a:pt x="61510" y="3803"/>
                </a:cubicBezTo>
                <a:cubicBezTo>
                  <a:pt x="61583" y="3231"/>
                  <a:pt x="62066" y="2802"/>
                  <a:pt x="62641" y="2798"/>
                </a:cubicBezTo>
                <a:close/>
                <a:moveTo>
                  <a:pt x="78481" y="2798"/>
                </a:moveTo>
                <a:cubicBezTo>
                  <a:pt x="79035" y="2798"/>
                  <a:pt x="79522" y="3207"/>
                  <a:pt x="79616" y="3754"/>
                </a:cubicBezTo>
                <a:cubicBezTo>
                  <a:pt x="79448" y="3921"/>
                  <a:pt x="79297" y="4106"/>
                  <a:pt x="79163" y="4302"/>
                </a:cubicBezTo>
                <a:cubicBezTo>
                  <a:pt x="78958" y="4265"/>
                  <a:pt x="78746" y="4248"/>
                  <a:pt x="78534" y="4248"/>
                </a:cubicBezTo>
                <a:lnTo>
                  <a:pt x="78509" y="4248"/>
                </a:lnTo>
                <a:cubicBezTo>
                  <a:pt x="78243" y="4253"/>
                  <a:pt x="77982" y="4281"/>
                  <a:pt x="77729" y="4334"/>
                </a:cubicBezTo>
                <a:lnTo>
                  <a:pt x="77753" y="4314"/>
                </a:lnTo>
                <a:cubicBezTo>
                  <a:pt x="77631" y="4130"/>
                  <a:pt x="77488" y="3963"/>
                  <a:pt x="77337" y="3803"/>
                </a:cubicBezTo>
                <a:cubicBezTo>
                  <a:pt x="77410" y="3231"/>
                  <a:pt x="77892" y="2802"/>
                  <a:pt x="78472" y="2798"/>
                </a:cubicBezTo>
                <a:close/>
                <a:moveTo>
                  <a:pt x="94307" y="2798"/>
                </a:moveTo>
                <a:cubicBezTo>
                  <a:pt x="94862" y="2798"/>
                  <a:pt x="95348" y="3207"/>
                  <a:pt x="95442" y="3754"/>
                </a:cubicBezTo>
                <a:cubicBezTo>
                  <a:pt x="95279" y="3921"/>
                  <a:pt x="95124" y="4106"/>
                  <a:pt x="94989" y="4302"/>
                </a:cubicBezTo>
                <a:cubicBezTo>
                  <a:pt x="94785" y="4265"/>
                  <a:pt x="94577" y="4248"/>
                  <a:pt x="94364" y="4248"/>
                </a:cubicBezTo>
                <a:lnTo>
                  <a:pt x="94340" y="4248"/>
                </a:lnTo>
                <a:cubicBezTo>
                  <a:pt x="94074" y="4253"/>
                  <a:pt x="93812" y="4281"/>
                  <a:pt x="93555" y="4334"/>
                </a:cubicBezTo>
                <a:lnTo>
                  <a:pt x="93584" y="4314"/>
                </a:lnTo>
                <a:cubicBezTo>
                  <a:pt x="93457" y="4130"/>
                  <a:pt x="93318" y="3963"/>
                  <a:pt x="93167" y="3803"/>
                </a:cubicBezTo>
                <a:cubicBezTo>
                  <a:pt x="93241" y="3231"/>
                  <a:pt x="93723" y="2802"/>
                  <a:pt x="94298" y="2798"/>
                </a:cubicBezTo>
                <a:close/>
                <a:moveTo>
                  <a:pt x="19093" y="2664"/>
                </a:moveTo>
                <a:cubicBezTo>
                  <a:pt x="19932" y="2664"/>
                  <a:pt x="20737" y="2933"/>
                  <a:pt x="21394" y="3415"/>
                </a:cubicBezTo>
                <a:cubicBezTo>
                  <a:pt x="21428" y="3439"/>
                  <a:pt x="21460" y="3464"/>
                  <a:pt x="21488" y="3488"/>
                </a:cubicBezTo>
                <a:cubicBezTo>
                  <a:pt x="21554" y="3537"/>
                  <a:pt x="21611" y="3586"/>
                  <a:pt x="21673" y="3640"/>
                </a:cubicBezTo>
                <a:cubicBezTo>
                  <a:pt x="21901" y="3840"/>
                  <a:pt x="22105" y="4072"/>
                  <a:pt x="22285" y="4330"/>
                </a:cubicBezTo>
                <a:cubicBezTo>
                  <a:pt x="22060" y="4375"/>
                  <a:pt x="21844" y="4444"/>
                  <a:pt x="21635" y="4526"/>
                </a:cubicBezTo>
                <a:cubicBezTo>
                  <a:pt x="21014" y="3746"/>
                  <a:pt x="20092" y="3301"/>
                  <a:pt x="19092" y="3301"/>
                </a:cubicBezTo>
                <a:cubicBezTo>
                  <a:pt x="19088" y="3301"/>
                  <a:pt x="19083" y="3301"/>
                  <a:pt x="19079" y="3301"/>
                </a:cubicBezTo>
                <a:cubicBezTo>
                  <a:pt x="18107" y="3309"/>
                  <a:pt x="17200" y="3742"/>
                  <a:pt x="16587" y="4493"/>
                </a:cubicBezTo>
                <a:cubicBezTo>
                  <a:pt x="16375" y="4416"/>
                  <a:pt x="16150" y="4355"/>
                  <a:pt x="15922" y="4314"/>
                </a:cubicBezTo>
                <a:cubicBezTo>
                  <a:pt x="15958" y="4261"/>
                  <a:pt x="15995" y="4212"/>
                  <a:pt x="16032" y="4163"/>
                </a:cubicBezTo>
                <a:cubicBezTo>
                  <a:pt x="16081" y="4101"/>
                  <a:pt x="16130" y="4040"/>
                  <a:pt x="16183" y="3983"/>
                </a:cubicBezTo>
                <a:cubicBezTo>
                  <a:pt x="16208" y="3954"/>
                  <a:pt x="16236" y="3921"/>
                  <a:pt x="16261" y="3893"/>
                </a:cubicBezTo>
                <a:cubicBezTo>
                  <a:pt x="16767" y="3358"/>
                  <a:pt x="17409" y="2974"/>
                  <a:pt x="18119" y="2790"/>
                </a:cubicBezTo>
                <a:lnTo>
                  <a:pt x="18119" y="2798"/>
                </a:lnTo>
                <a:lnTo>
                  <a:pt x="18184" y="2774"/>
                </a:lnTo>
                <a:cubicBezTo>
                  <a:pt x="18397" y="2721"/>
                  <a:pt x="18613" y="2688"/>
                  <a:pt x="18830" y="2672"/>
                </a:cubicBezTo>
                <a:cubicBezTo>
                  <a:pt x="18830" y="2676"/>
                  <a:pt x="18834" y="2680"/>
                  <a:pt x="18834" y="2680"/>
                </a:cubicBezTo>
                <a:lnTo>
                  <a:pt x="18862" y="2672"/>
                </a:lnTo>
                <a:cubicBezTo>
                  <a:pt x="18932" y="2668"/>
                  <a:pt x="19002" y="2664"/>
                  <a:pt x="19075" y="2664"/>
                </a:cubicBezTo>
                <a:cubicBezTo>
                  <a:pt x="19081" y="2664"/>
                  <a:pt x="19087" y="2664"/>
                  <a:pt x="19093" y="2664"/>
                </a:cubicBezTo>
                <a:close/>
                <a:moveTo>
                  <a:pt x="34925" y="2664"/>
                </a:moveTo>
                <a:cubicBezTo>
                  <a:pt x="36131" y="2664"/>
                  <a:pt x="37253" y="3219"/>
                  <a:pt x="37989" y="4163"/>
                </a:cubicBezTo>
                <a:cubicBezTo>
                  <a:pt x="38034" y="4216"/>
                  <a:pt x="38075" y="4272"/>
                  <a:pt x="38116" y="4330"/>
                </a:cubicBezTo>
                <a:cubicBezTo>
                  <a:pt x="37890" y="4375"/>
                  <a:pt x="37675" y="4444"/>
                  <a:pt x="37462" y="4526"/>
                </a:cubicBezTo>
                <a:cubicBezTo>
                  <a:pt x="36842" y="3746"/>
                  <a:pt x="35922" y="3301"/>
                  <a:pt x="34925" y="3301"/>
                </a:cubicBezTo>
                <a:lnTo>
                  <a:pt x="34906" y="3301"/>
                </a:lnTo>
                <a:cubicBezTo>
                  <a:pt x="33937" y="3309"/>
                  <a:pt x="33031" y="3742"/>
                  <a:pt x="32414" y="4493"/>
                </a:cubicBezTo>
                <a:cubicBezTo>
                  <a:pt x="32201" y="4416"/>
                  <a:pt x="31981" y="4355"/>
                  <a:pt x="31752" y="4314"/>
                </a:cubicBezTo>
                <a:cubicBezTo>
                  <a:pt x="31834" y="4199"/>
                  <a:pt x="31920" y="4085"/>
                  <a:pt x="32014" y="3983"/>
                </a:cubicBezTo>
                <a:cubicBezTo>
                  <a:pt x="32063" y="3921"/>
                  <a:pt x="32116" y="3865"/>
                  <a:pt x="32173" y="3812"/>
                </a:cubicBezTo>
                <a:cubicBezTo>
                  <a:pt x="32226" y="3754"/>
                  <a:pt x="32284" y="3701"/>
                  <a:pt x="32340" y="3648"/>
                </a:cubicBezTo>
                <a:cubicBezTo>
                  <a:pt x="32401" y="3599"/>
                  <a:pt x="32459" y="3546"/>
                  <a:pt x="32520" y="3501"/>
                </a:cubicBezTo>
                <a:cubicBezTo>
                  <a:pt x="32614" y="3427"/>
                  <a:pt x="32708" y="3358"/>
                  <a:pt x="32806" y="3297"/>
                </a:cubicBezTo>
                <a:cubicBezTo>
                  <a:pt x="33153" y="3068"/>
                  <a:pt x="33541" y="2896"/>
                  <a:pt x="33945" y="2790"/>
                </a:cubicBezTo>
                <a:cubicBezTo>
                  <a:pt x="33945" y="2794"/>
                  <a:pt x="33950" y="2794"/>
                  <a:pt x="33950" y="2798"/>
                </a:cubicBezTo>
                <a:lnTo>
                  <a:pt x="34015" y="2774"/>
                </a:lnTo>
                <a:cubicBezTo>
                  <a:pt x="34223" y="2721"/>
                  <a:pt x="34440" y="2688"/>
                  <a:pt x="34661" y="2672"/>
                </a:cubicBezTo>
                <a:lnTo>
                  <a:pt x="34661" y="2680"/>
                </a:lnTo>
                <a:lnTo>
                  <a:pt x="34689" y="2672"/>
                </a:lnTo>
                <a:cubicBezTo>
                  <a:pt x="34759" y="2668"/>
                  <a:pt x="34832" y="2664"/>
                  <a:pt x="34901" y="2664"/>
                </a:cubicBezTo>
                <a:close/>
                <a:moveTo>
                  <a:pt x="50759" y="2664"/>
                </a:moveTo>
                <a:cubicBezTo>
                  <a:pt x="51998" y="2664"/>
                  <a:pt x="53159" y="3255"/>
                  <a:pt x="53889" y="4257"/>
                </a:cubicBezTo>
                <a:cubicBezTo>
                  <a:pt x="53909" y="4281"/>
                  <a:pt x="53926" y="4306"/>
                  <a:pt x="53942" y="4330"/>
                </a:cubicBezTo>
                <a:cubicBezTo>
                  <a:pt x="53717" y="4375"/>
                  <a:pt x="53501" y="4444"/>
                  <a:pt x="53293" y="4526"/>
                </a:cubicBezTo>
                <a:cubicBezTo>
                  <a:pt x="52672" y="3746"/>
                  <a:pt x="51749" y="3301"/>
                  <a:pt x="50756" y="3301"/>
                </a:cubicBezTo>
                <a:lnTo>
                  <a:pt x="50736" y="3301"/>
                </a:lnTo>
                <a:cubicBezTo>
                  <a:pt x="49764" y="3309"/>
                  <a:pt x="48857" y="3742"/>
                  <a:pt x="48245" y="4493"/>
                </a:cubicBezTo>
                <a:cubicBezTo>
                  <a:pt x="48028" y="4416"/>
                  <a:pt x="47807" y="4355"/>
                  <a:pt x="47579" y="4314"/>
                </a:cubicBezTo>
                <a:cubicBezTo>
                  <a:pt x="47800" y="4003"/>
                  <a:pt x="48056" y="3729"/>
                  <a:pt x="48350" y="3501"/>
                </a:cubicBezTo>
                <a:cubicBezTo>
                  <a:pt x="48771" y="3166"/>
                  <a:pt x="49253" y="2925"/>
                  <a:pt x="49776" y="2790"/>
                </a:cubicBezTo>
                <a:cubicBezTo>
                  <a:pt x="49776" y="2794"/>
                  <a:pt x="49776" y="2794"/>
                  <a:pt x="49781" y="2798"/>
                </a:cubicBezTo>
                <a:lnTo>
                  <a:pt x="49841" y="2774"/>
                </a:lnTo>
                <a:cubicBezTo>
                  <a:pt x="50054" y="2721"/>
                  <a:pt x="50271" y="2688"/>
                  <a:pt x="50486" y="2672"/>
                </a:cubicBezTo>
                <a:cubicBezTo>
                  <a:pt x="50486" y="2676"/>
                  <a:pt x="50491" y="2680"/>
                  <a:pt x="50491" y="2680"/>
                </a:cubicBezTo>
                <a:lnTo>
                  <a:pt x="50520" y="2672"/>
                </a:lnTo>
                <a:cubicBezTo>
                  <a:pt x="50589" y="2668"/>
                  <a:pt x="50658" y="2664"/>
                  <a:pt x="50731" y="2664"/>
                </a:cubicBezTo>
                <a:cubicBezTo>
                  <a:pt x="50741" y="2664"/>
                  <a:pt x="50750" y="2664"/>
                  <a:pt x="50759" y="2664"/>
                </a:cubicBezTo>
                <a:close/>
                <a:moveTo>
                  <a:pt x="66583" y="2664"/>
                </a:moveTo>
                <a:cubicBezTo>
                  <a:pt x="67465" y="2664"/>
                  <a:pt x="68307" y="2962"/>
                  <a:pt x="68980" y="3493"/>
                </a:cubicBezTo>
                <a:cubicBezTo>
                  <a:pt x="69103" y="3591"/>
                  <a:pt x="69221" y="3693"/>
                  <a:pt x="69331" y="3803"/>
                </a:cubicBezTo>
                <a:cubicBezTo>
                  <a:pt x="69389" y="3861"/>
                  <a:pt x="69442" y="3918"/>
                  <a:pt x="69495" y="3978"/>
                </a:cubicBezTo>
                <a:cubicBezTo>
                  <a:pt x="69593" y="4089"/>
                  <a:pt x="69687" y="4208"/>
                  <a:pt x="69772" y="4330"/>
                </a:cubicBezTo>
                <a:cubicBezTo>
                  <a:pt x="69548" y="4375"/>
                  <a:pt x="69331" y="4444"/>
                  <a:pt x="69119" y="4526"/>
                </a:cubicBezTo>
                <a:cubicBezTo>
                  <a:pt x="68497" y="3746"/>
                  <a:pt x="67575" y="3301"/>
                  <a:pt x="66575" y="3301"/>
                </a:cubicBezTo>
                <a:cubicBezTo>
                  <a:pt x="66571" y="3301"/>
                  <a:pt x="66566" y="3301"/>
                  <a:pt x="66562" y="3301"/>
                </a:cubicBezTo>
                <a:cubicBezTo>
                  <a:pt x="65595" y="3309"/>
                  <a:pt x="64688" y="3742"/>
                  <a:pt x="64071" y="4493"/>
                </a:cubicBezTo>
                <a:cubicBezTo>
                  <a:pt x="63859" y="4416"/>
                  <a:pt x="63638" y="4355"/>
                  <a:pt x="63410" y="4314"/>
                </a:cubicBezTo>
                <a:cubicBezTo>
                  <a:pt x="63581" y="4069"/>
                  <a:pt x="63781" y="3844"/>
                  <a:pt x="63998" y="3648"/>
                </a:cubicBezTo>
                <a:cubicBezTo>
                  <a:pt x="64459" y="3239"/>
                  <a:pt x="65010" y="2945"/>
                  <a:pt x="65602" y="2790"/>
                </a:cubicBezTo>
                <a:cubicBezTo>
                  <a:pt x="65602" y="2794"/>
                  <a:pt x="65606" y="2794"/>
                  <a:pt x="65606" y="2798"/>
                </a:cubicBezTo>
                <a:lnTo>
                  <a:pt x="65672" y="2774"/>
                </a:lnTo>
                <a:cubicBezTo>
                  <a:pt x="65881" y="2721"/>
                  <a:pt x="66096" y="2688"/>
                  <a:pt x="66317" y="2672"/>
                </a:cubicBezTo>
                <a:lnTo>
                  <a:pt x="66317" y="2680"/>
                </a:lnTo>
                <a:lnTo>
                  <a:pt x="66346" y="2672"/>
                </a:lnTo>
                <a:cubicBezTo>
                  <a:pt x="66420" y="2668"/>
                  <a:pt x="66489" y="2664"/>
                  <a:pt x="66558" y="2664"/>
                </a:cubicBezTo>
                <a:close/>
                <a:moveTo>
                  <a:pt x="82416" y="2664"/>
                </a:moveTo>
                <a:cubicBezTo>
                  <a:pt x="83689" y="2664"/>
                  <a:pt x="84873" y="3284"/>
                  <a:pt x="85599" y="4330"/>
                </a:cubicBezTo>
                <a:cubicBezTo>
                  <a:pt x="85374" y="4375"/>
                  <a:pt x="85158" y="4444"/>
                  <a:pt x="84950" y="4526"/>
                </a:cubicBezTo>
                <a:cubicBezTo>
                  <a:pt x="84327" y="3746"/>
                  <a:pt x="83405" y="3301"/>
                  <a:pt x="82406" y="3301"/>
                </a:cubicBezTo>
                <a:cubicBezTo>
                  <a:pt x="82401" y="3301"/>
                  <a:pt x="82397" y="3301"/>
                  <a:pt x="82393" y="3301"/>
                </a:cubicBezTo>
                <a:cubicBezTo>
                  <a:pt x="81421" y="3309"/>
                  <a:pt x="80515" y="3742"/>
                  <a:pt x="79902" y="4493"/>
                </a:cubicBezTo>
                <a:cubicBezTo>
                  <a:pt x="79689" y="4416"/>
                  <a:pt x="79465" y="4355"/>
                  <a:pt x="79236" y="4314"/>
                </a:cubicBezTo>
                <a:cubicBezTo>
                  <a:pt x="79771" y="3554"/>
                  <a:pt x="80551" y="3019"/>
                  <a:pt x="81433" y="2790"/>
                </a:cubicBezTo>
                <a:cubicBezTo>
                  <a:pt x="81433" y="2794"/>
                  <a:pt x="81433" y="2794"/>
                  <a:pt x="81437" y="2798"/>
                </a:cubicBezTo>
                <a:lnTo>
                  <a:pt x="81499" y="2774"/>
                </a:lnTo>
                <a:cubicBezTo>
                  <a:pt x="81711" y="2721"/>
                  <a:pt x="81927" y="2688"/>
                  <a:pt x="82144" y="2672"/>
                </a:cubicBezTo>
                <a:cubicBezTo>
                  <a:pt x="82144" y="2676"/>
                  <a:pt x="82148" y="2680"/>
                  <a:pt x="82148" y="2680"/>
                </a:cubicBezTo>
                <a:lnTo>
                  <a:pt x="82177" y="2672"/>
                </a:lnTo>
                <a:cubicBezTo>
                  <a:pt x="82246" y="2668"/>
                  <a:pt x="82315" y="2664"/>
                  <a:pt x="82389" y="2664"/>
                </a:cubicBezTo>
                <a:cubicBezTo>
                  <a:pt x="82398" y="2664"/>
                  <a:pt x="82407" y="2664"/>
                  <a:pt x="82416" y="2664"/>
                </a:cubicBezTo>
                <a:close/>
                <a:moveTo>
                  <a:pt x="11182" y="2664"/>
                </a:moveTo>
                <a:cubicBezTo>
                  <a:pt x="12455" y="2664"/>
                  <a:pt x="13648" y="3292"/>
                  <a:pt x="14374" y="4342"/>
                </a:cubicBezTo>
                <a:cubicBezTo>
                  <a:pt x="14153" y="4391"/>
                  <a:pt x="13937" y="4457"/>
                  <a:pt x="13728" y="4542"/>
                </a:cubicBezTo>
                <a:cubicBezTo>
                  <a:pt x="13107" y="3754"/>
                  <a:pt x="12180" y="3301"/>
                  <a:pt x="11179" y="3301"/>
                </a:cubicBezTo>
                <a:lnTo>
                  <a:pt x="11160" y="3301"/>
                </a:lnTo>
                <a:cubicBezTo>
                  <a:pt x="10183" y="3309"/>
                  <a:pt x="9273" y="3746"/>
                  <a:pt x="8655" y="4506"/>
                </a:cubicBezTo>
                <a:lnTo>
                  <a:pt x="8660" y="4510"/>
                </a:lnTo>
                <a:cubicBezTo>
                  <a:pt x="8448" y="4428"/>
                  <a:pt x="8227" y="4363"/>
                  <a:pt x="7999" y="4321"/>
                </a:cubicBezTo>
                <a:cubicBezTo>
                  <a:pt x="8542" y="3542"/>
                  <a:pt x="9350" y="2998"/>
                  <a:pt x="10253" y="2774"/>
                </a:cubicBezTo>
                <a:lnTo>
                  <a:pt x="10253" y="2778"/>
                </a:lnTo>
                <a:lnTo>
                  <a:pt x="10265" y="2774"/>
                </a:lnTo>
                <a:cubicBezTo>
                  <a:pt x="10551" y="2704"/>
                  <a:pt x="10849" y="2664"/>
                  <a:pt x="11155" y="2664"/>
                </a:cubicBezTo>
                <a:cubicBezTo>
                  <a:pt x="11164" y="2664"/>
                  <a:pt x="11173" y="2664"/>
                  <a:pt x="11182" y="2664"/>
                </a:cubicBezTo>
                <a:close/>
                <a:moveTo>
                  <a:pt x="27008" y="2664"/>
                </a:moveTo>
                <a:cubicBezTo>
                  <a:pt x="28285" y="2664"/>
                  <a:pt x="29478" y="3292"/>
                  <a:pt x="30205" y="4342"/>
                </a:cubicBezTo>
                <a:cubicBezTo>
                  <a:pt x="29980" y="4391"/>
                  <a:pt x="29763" y="4457"/>
                  <a:pt x="29559" y="4542"/>
                </a:cubicBezTo>
                <a:cubicBezTo>
                  <a:pt x="28937" y="3749"/>
                  <a:pt x="28007" y="3301"/>
                  <a:pt x="26999" y="3301"/>
                </a:cubicBezTo>
                <a:cubicBezTo>
                  <a:pt x="26994" y="3301"/>
                  <a:pt x="26990" y="3301"/>
                  <a:pt x="26985" y="3301"/>
                </a:cubicBezTo>
                <a:cubicBezTo>
                  <a:pt x="26010" y="3309"/>
                  <a:pt x="25099" y="3746"/>
                  <a:pt x="24486" y="4506"/>
                </a:cubicBezTo>
                <a:lnTo>
                  <a:pt x="24486" y="4510"/>
                </a:lnTo>
                <a:cubicBezTo>
                  <a:pt x="24274" y="4428"/>
                  <a:pt x="24054" y="4363"/>
                  <a:pt x="23824" y="4321"/>
                </a:cubicBezTo>
                <a:cubicBezTo>
                  <a:pt x="24372" y="3542"/>
                  <a:pt x="25177" y="2998"/>
                  <a:pt x="26084" y="2774"/>
                </a:cubicBezTo>
                <a:lnTo>
                  <a:pt x="26084" y="2778"/>
                </a:lnTo>
                <a:lnTo>
                  <a:pt x="26092" y="2774"/>
                </a:lnTo>
                <a:cubicBezTo>
                  <a:pt x="26382" y="2704"/>
                  <a:pt x="26680" y="2664"/>
                  <a:pt x="26982" y="2664"/>
                </a:cubicBezTo>
                <a:cubicBezTo>
                  <a:pt x="26990" y="2664"/>
                  <a:pt x="26999" y="2664"/>
                  <a:pt x="27008" y="2664"/>
                </a:cubicBezTo>
                <a:close/>
                <a:moveTo>
                  <a:pt x="42839" y="2664"/>
                </a:moveTo>
                <a:cubicBezTo>
                  <a:pt x="44112" y="2664"/>
                  <a:pt x="45305" y="3292"/>
                  <a:pt x="46031" y="4342"/>
                </a:cubicBezTo>
                <a:cubicBezTo>
                  <a:pt x="45811" y="4391"/>
                  <a:pt x="45594" y="4457"/>
                  <a:pt x="45385" y="4542"/>
                </a:cubicBezTo>
                <a:cubicBezTo>
                  <a:pt x="44764" y="3749"/>
                  <a:pt x="43834" y="3301"/>
                  <a:pt x="42829" y="3301"/>
                </a:cubicBezTo>
                <a:cubicBezTo>
                  <a:pt x="42825" y="3301"/>
                  <a:pt x="42820" y="3301"/>
                  <a:pt x="42816" y="3301"/>
                </a:cubicBezTo>
                <a:cubicBezTo>
                  <a:pt x="41841" y="3309"/>
                  <a:pt x="40929" y="3746"/>
                  <a:pt x="40313" y="4506"/>
                </a:cubicBezTo>
                <a:lnTo>
                  <a:pt x="40317" y="4510"/>
                </a:lnTo>
                <a:cubicBezTo>
                  <a:pt x="40105" y="4428"/>
                  <a:pt x="39884" y="4363"/>
                  <a:pt x="39655" y="4321"/>
                </a:cubicBezTo>
                <a:cubicBezTo>
                  <a:pt x="40203" y="3542"/>
                  <a:pt x="41008" y="2998"/>
                  <a:pt x="41909" y="2774"/>
                </a:cubicBezTo>
                <a:lnTo>
                  <a:pt x="41909" y="2778"/>
                </a:lnTo>
                <a:lnTo>
                  <a:pt x="41922" y="2774"/>
                </a:lnTo>
                <a:cubicBezTo>
                  <a:pt x="42208" y="2704"/>
                  <a:pt x="42506" y="2664"/>
                  <a:pt x="42812" y="2664"/>
                </a:cubicBezTo>
                <a:cubicBezTo>
                  <a:pt x="42821" y="2664"/>
                  <a:pt x="42830" y="2664"/>
                  <a:pt x="42839" y="2664"/>
                </a:cubicBezTo>
                <a:close/>
                <a:moveTo>
                  <a:pt x="58663" y="2664"/>
                </a:moveTo>
                <a:cubicBezTo>
                  <a:pt x="59942" y="2664"/>
                  <a:pt x="61135" y="3288"/>
                  <a:pt x="61862" y="4342"/>
                </a:cubicBezTo>
                <a:cubicBezTo>
                  <a:pt x="61636" y="4391"/>
                  <a:pt x="61421" y="4457"/>
                  <a:pt x="61216" y="4542"/>
                </a:cubicBezTo>
                <a:cubicBezTo>
                  <a:pt x="60594" y="3749"/>
                  <a:pt x="59660" y="3301"/>
                  <a:pt x="58656" y="3301"/>
                </a:cubicBezTo>
                <a:cubicBezTo>
                  <a:pt x="58652" y="3301"/>
                  <a:pt x="58647" y="3301"/>
                  <a:pt x="58643" y="3301"/>
                </a:cubicBezTo>
                <a:cubicBezTo>
                  <a:pt x="57667" y="3309"/>
                  <a:pt x="56756" y="3746"/>
                  <a:pt x="56143" y="4506"/>
                </a:cubicBezTo>
                <a:lnTo>
                  <a:pt x="56143" y="4510"/>
                </a:lnTo>
                <a:cubicBezTo>
                  <a:pt x="55932" y="4428"/>
                  <a:pt x="55711" y="4363"/>
                  <a:pt x="55482" y="4321"/>
                </a:cubicBezTo>
                <a:cubicBezTo>
                  <a:pt x="56030" y="3542"/>
                  <a:pt x="56833" y="2998"/>
                  <a:pt x="57740" y="2774"/>
                </a:cubicBezTo>
                <a:lnTo>
                  <a:pt x="57740" y="2778"/>
                </a:lnTo>
                <a:lnTo>
                  <a:pt x="57749" y="2774"/>
                </a:lnTo>
                <a:cubicBezTo>
                  <a:pt x="58039" y="2704"/>
                  <a:pt x="58337" y="2664"/>
                  <a:pt x="58639" y="2664"/>
                </a:cubicBezTo>
                <a:close/>
                <a:moveTo>
                  <a:pt x="74496" y="2664"/>
                </a:moveTo>
                <a:cubicBezTo>
                  <a:pt x="75773" y="2664"/>
                  <a:pt x="76962" y="3292"/>
                  <a:pt x="77688" y="4342"/>
                </a:cubicBezTo>
                <a:cubicBezTo>
                  <a:pt x="77467" y="4391"/>
                  <a:pt x="77251" y="4457"/>
                  <a:pt x="77043" y="4542"/>
                </a:cubicBezTo>
                <a:cubicBezTo>
                  <a:pt x="76421" y="3749"/>
                  <a:pt x="75490" y="3301"/>
                  <a:pt x="74487" y="3301"/>
                </a:cubicBezTo>
                <a:cubicBezTo>
                  <a:pt x="74482" y="3301"/>
                  <a:pt x="74478" y="3301"/>
                  <a:pt x="74473" y="3301"/>
                </a:cubicBezTo>
                <a:cubicBezTo>
                  <a:pt x="73497" y="3309"/>
                  <a:pt x="72586" y="3746"/>
                  <a:pt x="71970" y="4506"/>
                </a:cubicBezTo>
                <a:lnTo>
                  <a:pt x="71974" y="4510"/>
                </a:lnTo>
                <a:cubicBezTo>
                  <a:pt x="71762" y="4428"/>
                  <a:pt x="71542" y="4363"/>
                  <a:pt x="71312" y="4321"/>
                </a:cubicBezTo>
                <a:cubicBezTo>
                  <a:pt x="71860" y="3542"/>
                  <a:pt x="72664" y="2998"/>
                  <a:pt x="73567" y="2774"/>
                </a:cubicBezTo>
                <a:lnTo>
                  <a:pt x="73567" y="2778"/>
                </a:lnTo>
                <a:lnTo>
                  <a:pt x="73579" y="2774"/>
                </a:lnTo>
                <a:cubicBezTo>
                  <a:pt x="73865" y="2704"/>
                  <a:pt x="74164" y="2664"/>
                  <a:pt x="74469" y="2664"/>
                </a:cubicBezTo>
                <a:cubicBezTo>
                  <a:pt x="74478" y="2664"/>
                  <a:pt x="74487" y="2664"/>
                  <a:pt x="74496" y="2664"/>
                </a:cubicBezTo>
                <a:close/>
                <a:moveTo>
                  <a:pt x="90321" y="2664"/>
                </a:moveTo>
                <a:cubicBezTo>
                  <a:pt x="91599" y="2664"/>
                  <a:pt x="92792" y="3288"/>
                  <a:pt x="93518" y="4342"/>
                </a:cubicBezTo>
                <a:cubicBezTo>
                  <a:pt x="93294" y="4391"/>
                  <a:pt x="93082" y="4457"/>
                  <a:pt x="92873" y="4542"/>
                </a:cubicBezTo>
                <a:cubicBezTo>
                  <a:pt x="92251" y="3749"/>
                  <a:pt x="91317" y="3301"/>
                  <a:pt x="90313" y="3301"/>
                </a:cubicBezTo>
                <a:cubicBezTo>
                  <a:pt x="90309" y="3301"/>
                  <a:pt x="90304" y="3301"/>
                  <a:pt x="90300" y="3301"/>
                </a:cubicBezTo>
                <a:cubicBezTo>
                  <a:pt x="89324" y="3309"/>
                  <a:pt x="88413" y="3746"/>
                  <a:pt x="87801" y="4506"/>
                </a:cubicBezTo>
                <a:lnTo>
                  <a:pt x="87801" y="4510"/>
                </a:lnTo>
                <a:cubicBezTo>
                  <a:pt x="87588" y="4428"/>
                  <a:pt x="87367" y="4363"/>
                  <a:pt x="87139" y="4321"/>
                </a:cubicBezTo>
                <a:cubicBezTo>
                  <a:pt x="87686" y="3542"/>
                  <a:pt x="88491" y="2998"/>
                  <a:pt x="89397" y="2774"/>
                </a:cubicBezTo>
                <a:lnTo>
                  <a:pt x="89397" y="2778"/>
                </a:lnTo>
                <a:lnTo>
                  <a:pt x="89406" y="2774"/>
                </a:lnTo>
                <a:cubicBezTo>
                  <a:pt x="89695" y="2704"/>
                  <a:pt x="89994" y="2664"/>
                  <a:pt x="90296" y="2664"/>
                </a:cubicBezTo>
                <a:close/>
                <a:moveTo>
                  <a:pt x="19095" y="3371"/>
                </a:moveTo>
                <a:cubicBezTo>
                  <a:pt x="20061" y="3371"/>
                  <a:pt x="20961" y="3799"/>
                  <a:pt x="21566" y="4551"/>
                </a:cubicBezTo>
                <a:cubicBezTo>
                  <a:pt x="21358" y="4640"/>
                  <a:pt x="21158" y="4743"/>
                  <a:pt x="20966" y="4865"/>
                </a:cubicBezTo>
                <a:cubicBezTo>
                  <a:pt x="20488" y="4334"/>
                  <a:pt x="19814" y="4032"/>
                  <a:pt x="19100" y="4032"/>
                </a:cubicBezTo>
                <a:lnTo>
                  <a:pt x="19083" y="4032"/>
                </a:lnTo>
                <a:cubicBezTo>
                  <a:pt x="18997" y="4032"/>
                  <a:pt x="18907" y="4036"/>
                  <a:pt x="18821" y="4044"/>
                </a:cubicBezTo>
                <a:cubicBezTo>
                  <a:pt x="18397" y="4093"/>
                  <a:pt x="17984" y="4253"/>
                  <a:pt x="17637" y="4502"/>
                </a:cubicBezTo>
                <a:cubicBezTo>
                  <a:pt x="17502" y="4596"/>
                  <a:pt x="17379" y="4702"/>
                  <a:pt x="17270" y="4820"/>
                </a:cubicBezTo>
                <a:cubicBezTo>
                  <a:pt x="17073" y="4706"/>
                  <a:pt x="16870" y="4604"/>
                  <a:pt x="16657" y="4522"/>
                </a:cubicBezTo>
                <a:cubicBezTo>
                  <a:pt x="17257" y="3795"/>
                  <a:pt x="18135" y="3378"/>
                  <a:pt x="19079" y="3371"/>
                </a:cubicBezTo>
                <a:cubicBezTo>
                  <a:pt x="19085" y="3371"/>
                  <a:pt x="19090" y="3371"/>
                  <a:pt x="19095" y="3371"/>
                </a:cubicBezTo>
                <a:close/>
                <a:moveTo>
                  <a:pt x="34906" y="3371"/>
                </a:moveTo>
                <a:cubicBezTo>
                  <a:pt x="35881" y="3371"/>
                  <a:pt x="36784" y="3795"/>
                  <a:pt x="37393" y="4555"/>
                </a:cubicBezTo>
                <a:cubicBezTo>
                  <a:pt x="37185" y="4640"/>
                  <a:pt x="36984" y="4747"/>
                  <a:pt x="36797" y="4865"/>
                </a:cubicBezTo>
                <a:cubicBezTo>
                  <a:pt x="36318" y="4335"/>
                  <a:pt x="35639" y="4032"/>
                  <a:pt x="34927" y="4032"/>
                </a:cubicBezTo>
                <a:cubicBezTo>
                  <a:pt x="34921" y="4032"/>
                  <a:pt x="34915" y="4032"/>
                  <a:pt x="34910" y="4032"/>
                </a:cubicBezTo>
                <a:cubicBezTo>
                  <a:pt x="34305" y="4036"/>
                  <a:pt x="33717" y="4261"/>
                  <a:pt x="33264" y="4661"/>
                </a:cubicBezTo>
                <a:cubicBezTo>
                  <a:pt x="33206" y="4710"/>
                  <a:pt x="33149" y="4767"/>
                  <a:pt x="33096" y="4820"/>
                </a:cubicBezTo>
                <a:cubicBezTo>
                  <a:pt x="32904" y="4706"/>
                  <a:pt x="32700" y="4604"/>
                  <a:pt x="32484" y="4522"/>
                </a:cubicBezTo>
                <a:cubicBezTo>
                  <a:pt x="33083" y="3795"/>
                  <a:pt x="33966" y="3378"/>
                  <a:pt x="34906" y="3371"/>
                </a:cubicBezTo>
                <a:close/>
                <a:moveTo>
                  <a:pt x="50753" y="3371"/>
                </a:moveTo>
                <a:cubicBezTo>
                  <a:pt x="51718" y="3371"/>
                  <a:pt x="52618" y="3799"/>
                  <a:pt x="53223" y="4551"/>
                </a:cubicBezTo>
                <a:cubicBezTo>
                  <a:pt x="53015" y="4640"/>
                  <a:pt x="52814" y="4743"/>
                  <a:pt x="52623" y="4865"/>
                </a:cubicBezTo>
                <a:cubicBezTo>
                  <a:pt x="52149" y="4335"/>
                  <a:pt x="51474" y="4032"/>
                  <a:pt x="50758" y="4032"/>
                </a:cubicBezTo>
                <a:cubicBezTo>
                  <a:pt x="50752" y="4032"/>
                  <a:pt x="50746" y="4032"/>
                  <a:pt x="50740" y="4032"/>
                </a:cubicBezTo>
                <a:cubicBezTo>
                  <a:pt x="50054" y="4036"/>
                  <a:pt x="49396" y="4321"/>
                  <a:pt x="48927" y="4824"/>
                </a:cubicBezTo>
                <a:cubicBezTo>
                  <a:pt x="48731" y="4706"/>
                  <a:pt x="48526" y="4604"/>
                  <a:pt x="48314" y="4522"/>
                </a:cubicBezTo>
                <a:cubicBezTo>
                  <a:pt x="48914" y="3795"/>
                  <a:pt x="49792" y="3378"/>
                  <a:pt x="50736" y="3371"/>
                </a:cubicBezTo>
                <a:cubicBezTo>
                  <a:pt x="50742" y="3371"/>
                  <a:pt x="50747" y="3371"/>
                  <a:pt x="50753" y="3371"/>
                </a:cubicBezTo>
                <a:close/>
                <a:moveTo>
                  <a:pt x="66579" y="3371"/>
                </a:moveTo>
                <a:cubicBezTo>
                  <a:pt x="67549" y="3371"/>
                  <a:pt x="68445" y="3799"/>
                  <a:pt x="69054" y="4551"/>
                </a:cubicBezTo>
                <a:cubicBezTo>
                  <a:pt x="68846" y="4640"/>
                  <a:pt x="68641" y="4743"/>
                  <a:pt x="68454" y="4865"/>
                </a:cubicBezTo>
                <a:cubicBezTo>
                  <a:pt x="67975" y="4335"/>
                  <a:pt x="67296" y="4032"/>
                  <a:pt x="66584" y="4032"/>
                </a:cubicBezTo>
                <a:cubicBezTo>
                  <a:pt x="66578" y="4032"/>
                  <a:pt x="66573" y="4032"/>
                  <a:pt x="66567" y="4032"/>
                </a:cubicBezTo>
                <a:cubicBezTo>
                  <a:pt x="65885" y="4036"/>
                  <a:pt x="65223" y="4321"/>
                  <a:pt x="64754" y="4824"/>
                </a:cubicBezTo>
                <a:cubicBezTo>
                  <a:pt x="64561" y="4706"/>
                  <a:pt x="64357" y="4604"/>
                  <a:pt x="64141" y="4522"/>
                </a:cubicBezTo>
                <a:cubicBezTo>
                  <a:pt x="64741" y="3795"/>
                  <a:pt x="65623" y="3378"/>
                  <a:pt x="66562" y="3371"/>
                </a:cubicBezTo>
                <a:cubicBezTo>
                  <a:pt x="66568" y="3371"/>
                  <a:pt x="66573" y="3371"/>
                  <a:pt x="66579" y="3371"/>
                </a:cubicBezTo>
                <a:close/>
                <a:moveTo>
                  <a:pt x="82409" y="3371"/>
                </a:moveTo>
                <a:cubicBezTo>
                  <a:pt x="83375" y="3371"/>
                  <a:pt x="84275" y="3799"/>
                  <a:pt x="84880" y="4551"/>
                </a:cubicBezTo>
                <a:cubicBezTo>
                  <a:pt x="84672" y="4640"/>
                  <a:pt x="84472" y="4743"/>
                  <a:pt x="84280" y="4865"/>
                </a:cubicBezTo>
                <a:cubicBezTo>
                  <a:pt x="83806" y="4335"/>
                  <a:pt x="83127" y="4032"/>
                  <a:pt x="82415" y="4032"/>
                </a:cubicBezTo>
                <a:cubicBezTo>
                  <a:pt x="82409" y="4032"/>
                  <a:pt x="82403" y="4032"/>
                  <a:pt x="82398" y="4032"/>
                </a:cubicBezTo>
                <a:cubicBezTo>
                  <a:pt x="81964" y="4032"/>
                  <a:pt x="81540" y="4150"/>
                  <a:pt x="81167" y="4363"/>
                </a:cubicBezTo>
                <a:cubicBezTo>
                  <a:pt x="80952" y="4485"/>
                  <a:pt x="80756" y="4640"/>
                  <a:pt x="80584" y="4820"/>
                </a:cubicBezTo>
                <a:cubicBezTo>
                  <a:pt x="80388" y="4706"/>
                  <a:pt x="80183" y="4604"/>
                  <a:pt x="79971" y="4522"/>
                </a:cubicBezTo>
                <a:cubicBezTo>
                  <a:pt x="80571" y="3795"/>
                  <a:pt x="81450" y="3378"/>
                  <a:pt x="82393" y="3371"/>
                </a:cubicBezTo>
                <a:cubicBezTo>
                  <a:pt x="82398" y="3371"/>
                  <a:pt x="82404" y="3371"/>
                  <a:pt x="82409" y="3371"/>
                </a:cubicBezTo>
                <a:close/>
                <a:moveTo>
                  <a:pt x="11179" y="3371"/>
                </a:moveTo>
                <a:cubicBezTo>
                  <a:pt x="12152" y="3371"/>
                  <a:pt x="13055" y="3807"/>
                  <a:pt x="13663" y="4571"/>
                </a:cubicBezTo>
                <a:cubicBezTo>
                  <a:pt x="13454" y="4661"/>
                  <a:pt x="13255" y="4767"/>
                  <a:pt x="13066" y="4890"/>
                </a:cubicBezTo>
                <a:cubicBezTo>
                  <a:pt x="12589" y="4342"/>
                  <a:pt x="11906" y="4032"/>
                  <a:pt x="11181" y="4032"/>
                </a:cubicBezTo>
                <a:cubicBezTo>
                  <a:pt x="11175" y="4032"/>
                  <a:pt x="11169" y="4032"/>
                  <a:pt x="11164" y="4032"/>
                </a:cubicBezTo>
                <a:cubicBezTo>
                  <a:pt x="10469" y="4036"/>
                  <a:pt x="9799" y="4330"/>
                  <a:pt x="9330" y="4841"/>
                </a:cubicBezTo>
                <a:cubicBezTo>
                  <a:pt x="9138" y="4722"/>
                  <a:pt x="8938" y="4620"/>
                  <a:pt x="8725" y="4534"/>
                </a:cubicBezTo>
                <a:cubicBezTo>
                  <a:pt x="9326" y="3803"/>
                  <a:pt x="10212" y="3378"/>
                  <a:pt x="11160" y="3371"/>
                </a:cubicBezTo>
                <a:close/>
                <a:moveTo>
                  <a:pt x="27002" y="3371"/>
                </a:moveTo>
                <a:cubicBezTo>
                  <a:pt x="27981" y="3371"/>
                  <a:pt x="28885" y="3807"/>
                  <a:pt x="29490" y="4571"/>
                </a:cubicBezTo>
                <a:cubicBezTo>
                  <a:pt x="29281" y="4661"/>
                  <a:pt x="29085" y="4767"/>
                  <a:pt x="28897" y="4890"/>
                </a:cubicBezTo>
                <a:cubicBezTo>
                  <a:pt x="28419" y="4342"/>
                  <a:pt x="27731" y="4032"/>
                  <a:pt x="27007" y="4032"/>
                </a:cubicBezTo>
                <a:cubicBezTo>
                  <a:pt x="27002" y="4032"/>
                  <a:pt x="26996" y="4032"/>
                  <a:pt x="26990" y="4032"/>
                </a:cubicBezTo>
                <a:cubicBezTo>
                  <a:pt x="26295" y="4036"/>
                  <a:pt x="25630" y="4330"/>
                  <a:pt x="25160" y="4841"/>
                </a:cubicBezTo>
                <a:cubicBezTo>
                  <a:pt x="24968" y="4722"/>
                  <a:pt x="24764" y="4620"/>
                  <a:pt x="24552" y="4534"/>
                </a:cubicBezTo>
                <a:cubicBezTo>
                  <a:pt x="25152" y="3803"/>
                  <a:pt x="26039" y="3378"/>
                  <a:pt x="26985" y="3371"/>
                </a:cubicBezTo>
                <a:cubicBezTo>
                  <a:pt x="26991" y="3371"/>
                  <a:pt x="26996" y="3371"/>
                  <a:pt x="27002" y="3371"/>
                </a:cubicBezTo>
                <a:close/>
                <a:moveTo>
                  <a:pt x="42837" y="3371"/>
                </a:moveTo>
                <a:cubicBezTo>
                  <a:pt x="43809" y="3371"/>
                  <a:pt x="44712" y="3807"/>
                  <a:pt x="45321" y="4571"/>
                </a:cubicBezTo>
                <a:cubicBezTo>
                  <a:pt x="45112" y="4661"/>
                  <a:pt x="44912" y="4767"/>
                  <a:pt x="44724" y="4890"/>
                </a:cubicBezTo>
                <a:cubicBezTo>
                  <a:pt x="44246" y="4342"/>
                  <a:pt x="43558" y="4032"/>
                  <a:pt x="42838" y="4032"/>
                </a:cubicBezTo>
                <a:cubicBezTo>
                  <a:pt x="42832" y="4032"/>
                  <a:pt x="42827" y="4032"/>
                  <a:pt x="42821" y="4032"/>
                </a:cubicBezTo>
                <a:cubicBezTo>
                  <a:pt x="42126" y="4036"/>
                  <a:pt x="41460" y="4330"/>
                  <a:pt x="40987" y="4841"/>
                </a:cubicBezTo>
                <a:cubicBezTo>
                  <a:pt x="40795" y="4722"/>
                  <a:pt x="40595" y="4620"/>
                  <a:pt x="40382" y="4534"/>
                </a:cubicBezTo>
                <a:cubicBezTo>
                  <a:pt x="40983" y="3803"/>
                  <a:pt x="41869" y="3378"/>
                  <a:pt x="42816" y="3371"/>
                </a:cubicBezTo>
                <a:close/>
                <a:moveTo>
                  <a:pt x="58659" y="3371"/>
                </a:moveTo>
                <a:cubicBezTo>
                  <a:pt x="59637" y="3371"/>
                  <a:pt x="60542" y="3807"/>
                  <a:pt x="61146" y="4571"/>
                </a:cubicBezTo>
                <a:cubicBezTo>
                  <a:pt x="60942" y="4661"/>
                  <a:pt x="60742" y="4767"/>
                  <a:pt x="60554" y="4890"/>
                </a:cubicBezTo>
                <a:cubicBezTo>
                  <a:pt x="60077" y="4342"/>
                  <a:pt x="59389" y="4032"/>
                  <a:pt x="58664" y="4032"/>
                </a:cubicBezTo>
                <a:cubicBezTo>
                  <a:pt x="58658" y="4032"/>
                  <a:pt x="58652" y="4032"/>
                  <a:pt x="58647" y="4032"/>
                </a:cubicBezTo>
                <a:cubicBezTo>
                  <a:pt x="57953" y="4036"/>
                  <a:pt x="57287" y="4330"/>
                  <a:pt x="56818" y="4841"/>
                </a:cubicBezTo>
                <a:cubicBezTo>
                  <a:pt x="56626" y="4722"/>
                  <a:pt x="56422" y="4620"/>
                  <a:pt x="56209" y="4534"/>
                </a:cubicBezTo>
                <a:cubicBezTo>
                  <a:pt x="56809" y="3803"/>
                  <a:pt x="57696" y="3378"/>
                  <a:pt x="58643" y="3371"/>
                </a:cubicBezTo>
                <a:cubicBezTo>
                  <a:pt x="58648" y="3371"/>
                  <a:pt x="58654" y="3371"/>
                  <a:pt x="58659" y="3371"/>
                </a:cubicBezTo>
                <a:close/>
                <a:moveTo>
                  <a:pt x="74490" y="3371"/>
                </a:moveTo>
                <a:cubicBezTo>
                  <a:pt x="75464" y="3371"/>
                  <a:pt x="76368" y="3807"/>
                  <a:pt x="76977" y="4571"/>
                </a:cubicBezTo>
                <a:cubicBezTo>
                  <a:pt x="76769" y="4661"/>
                  <a:pt x="76569" y="4767"/>
                  <a:pt x="76381" y="4890"/>
                </a:cubicBezTo>
                <a:cubicBezTo>
                  <a:pt x="75902" y="4342"/>
                  <a:pt x="75219" y="4032"/>
                  <a:pt x="74494" y="4032"/>
                </a:cubicBezTo>
                <a:cubicBezTo>
                  <a:pt x="74489" y="4032"/>
                  <a:pt x="74483" y="4032"/>
                  <a:pt x="74477" y="4032"/>
                </a:cubicBezTo>
                <a:cubicBezTo>
                  <a:pt x="73783" y="4036"/>
                  <a:pt x="73114" y="4330"/>
                  <a:pt x="72644" y="4841"/>
                </a:cubicBezTo>
                <a:cubicBezTo>
                  <a:pt x="72452" y="4722"/>
                  <a:pt x="72252" y="4620"/>
                  <a:pt x="72040" y="4534"/>
                </a:cubicBezTo>
                <a:cubicBezTo>
                  <a:pt x="72639" y="3803"/>
                  <a:pt x="73527" y="3378"/>
                  <a:pt x="74473" y="3371"/>
                </a:cubicBezTo>
                <a:cubicBezTo>
                  <a:pt x="74479" y="3371"/>
                  <a:pt x="74484" y="3371"/>
                  <a:pt x="74490" y="3371"/>
                </a:cubicBezTo>
                <a:close/>
                <a:moveTo>
                  <a:pt x="90316" y="3371"/>
                </a:moveTo>
                <a:cubicBezTo>
                  <a:pt x="91294" y="3371"/>
                  <a:pt x="92198" y="3807"/>
                  <a:pt x="92804" y="4571"/>
                </a:cubicBezTo>
                <a:cubicBezTo>
                  <a:pt x="92600" y="4661"/>
                  <a:pt x="92400" y="4767"/>
                  <a:pt x="92212" y="4890"/>
                </a:cubicBezTo>
                <a:cubicBezTo>
                  <a:pt x="91734" y="4342"/>
                  <a:pt x="91048" y="4032"/>
                  <a:pt x="90321" y="4032"/>
                </a:cubicBezTo>
                <a:lnTo>
                  <a:pt x="90304" y="4032"/>
                </a:lnTo>
                <a:cubicBezTo>
                  <a:pt x="89610" y="4036"/>
                  <a:pt x="88944" y="4330"/>
                  <a:pt x="88475" y="4841"/>
                </a:cubicBezTo>
                <a:cubicBezTo>
                  <a:pt x="88283" y="4722"/>
                  <a:pt x="88078" y="4620"/>
                  <a:pt x="87866" y="4534"/>
                </a:cubicBezTo>
                <a:cubicBezTo>
                  <a:pt x="88470" y="3803"/>
                  <a:pt x="89352" y="3378"/>
                  <a:pt x="90300" y="3371"/>
                </a:cubicBezTo>
                <a:cubicBezTo>
                  <a:pt x="90306" y="3371"/>
                  <a:pt x="90311" y="3371"/>
                  <a:pt x="90316" y="3371"/>
                </a:cubicBezTo>
                <a:close/>
                <a:moveTo>
                  <a:pt x="19100" y="4101"/>
                </a:moveTo>
                <a:cubicBezTo>
                  <a:pt x="19790" y="4101"/>
                  <a:pt x="20443" y="4391"/>
                  <a:pt x="20908" y="4902"/>
                </a:cubicBezTo>
                <a:cubicBezTo>
                  <a:pt x="20733" y="5016"/>
                  <a:pt x="20570" y="5143"/>
                  <a:pt x="20418" y="5286"/>
                </a:cubicBezTo>
                <a:cubicBezTo>
                  <a:pt x="20071" y="4922"/>
                  <a:pt x="19590" y="4718"/>
                  <a:pt x="19087" y="4718"/>
                </a:cubicBezTo>
                <a:cubicBezTo>
                  <a:pt x="18613" y="4722"/>
                  <a:pt x="18168" y="4906"/>
                  <a:pt x="17829" y="5233"/>
                </a:cubicBezTo>
                <a:cubicBezTo>
                  <a:pt x="17673" y="5098"/>
                  <a:pt x="17507" y="4971"/>
                  <a:pt x="17330" y="4861"/>
                </a:cubicBezTo>
                <a:cubicBezTo>
                  <a:pt x="17494" y="4685"/>
                  <a:pt x="17682" y="4538"/>
                  <a:pt x="17886" y="4424"/>
                </a:cubicBezTo>
                <a:cubicBezTo>
                  <a:pt x="18250" y="4216"/>
                  <a:pt x="18662" y="4106"/>
                  <a:pt x="19083" y="4101"/>
                </a:cubicBezTo>
                <a:close/>
                <a:moveTo>
                  <a:pt x="34925" y="4101"/>
                </a:moveTo>
                <a:cubicBezTo>
                  <a:pt x="35616" y="4101"/>
                  <a:pt x="36273" y="4391"/>
                  <a:pt x="36735" y="4902"/>
                </a:cubicBezTo>
                <a:cubicBezTo>
                  <a:pt x="36563" y="5016"/>
                  <a:pt x="36401" y="5143"/>
                  <a:pt x="36245" y="5286"/>
                </a:cubicBezTo>
                <a:cubicBezTo>
                  <a:pt x="35902" y="4926"/>
                  <a:pt x="35424" y="4718"/>
                  <a:pt x="34925" y="4718"/>
                </a:cubicBezTo>
                <a:lnTo>
                  <a:pt x="34914" y="4718"/>
                </a:lnTo>
                <a:cubicBezTo>
                  <a:pt x="34440" y="4722"/>
                  <a:pt x="33999" y="4906"/>
                  <a:pt x="33656" y="5233"/>
                </a:cubicBezTo>
                <a:cubicBezTo>
                  <a:pt x="33500" y="5098"/>
                  <a:pt x="33332" y="4971"/>
                  <a:pt x="33157" y="4861"/>
                </a:cubicBezTo>
                <a:cubicBezTo>
                  <a:pt x="33234" y="4779"/>
                  <a:pt x="33317" y="4702"/>
                  <a:pt x="33406" y="4632"/>
                </a:cubicBezTo>
                <a:cubicBezTo>
                  <a:pt x="33831" y="4293"/>
                  <a:pt x="34362" y="4106"/>
                  <a:pt x="34910" y="4101"/>
                </a:cubicBezTo>
                <a:close/>
                <a:moveTo>
                  <a:pt x="50756" y="4101"/>
                </a:moveTo>
                <a:cubicBezTo>
                  <a:pt x="51447" y="4101"/>
                  <a:pt x="52100" y="4391"/>
                  <a:pt x="52565" y="4902"/>
                </a:cubicBezTo>
                <a:cubicBezTo>
                  <a:pt x="52390" y="5016"/>
                  <a:pt x="52226" y="5143"/>
                  <a:pt x="52075" y="5286"/>
                </a:cubicBezTo>
                <a:cubicBezTo>
                  <a:pt x="51732" y="4926"/>
                  <a:pt x="51255" y="4718"/>
                  <a:pt x="50756" y="4718"/>
                </a:cubicBezTo>
                <a:lnTo>
                  <a:pt x="50744" y="4718"/>
                </a:lnTo>
                <a:cubicBezTo>
                  <a:pt x="50271" y="4722"/>
                  <a:pt x="49825" y="4906"/>
                  <a:pt x="49487" y="5233"/>
                </a:cubicBezTo>
                <a:cubicBezTo>
                  <a:pt x="49331" y="5098"/>
                  <a:pt x="49163" y="4971"/>
                  <a:pt x="48988" y="4861"/>
                </a:cubicBezTo>
                <a:cubicBezTo>
                  <a:pt x="49441" y="4383"/>
                  <a:pt x="50079" y="4106"/>
                  <a:pt x="50740" y="4101"/>
                </a:cubicBezTo>
                <a:close/>
                <a:moveTo>
                  <a:pt x="66583" y="4101"/>
                </a:moveTo>
                <a:cubicBezTo>
                  <a:pt x="67273" y="4101"/>
                  <a:pt x="67930" y="4391"/>
                  <a:pt x="68392" y="4902"/>
                </a:cubicBezTo>
                <a:cubicBezTo>
                  <a:pt x="68221" y="5016"/>
                  <a:pt x="68057" y="5143"/>
                  <a:pt x="67902" y="5286"/>
                </a:cubicBezTo>
                <a:cubicBezTo>
                  <a:pt x="67559" y="4926"/>
                  <a:pt x="67082" y="4718"/>
                  <a:pt x="66583" y="4718"/>
                </a:cubicBezTo>
                <a:lnTo>
                  <a:pt x="66571" y="4718"/>
                </a:lnTo>
                <a:cubicBezTo>
                  <a:pt x="66420" y="4722"/>
                  <a:pt x="66273" y="4738"/>
                  <a:pt x="66130" y="4775"/>
                </a:cubicBezTo>
                <a:cubicBezTo>
                  <a:pt x="65823" y="4853"/>
                  <a:pt x="65546" y="5008"/>
                  <a:pt x="65317" y="5233"/>
                </a:cubicBezTo>
                <a:cubicBezTo>
                  <a:pt x="65157" y="5098"/>
                  <a:pt x="64990" y="4971"/>
                  <a:pt x="64814" y="4861"/>
                </a:cubicBezTo>
                <a:cubicBezTo>
                  <a:pt x="65272" y="4383"/>
                  <a:pt x="65909" y="4106"/>
                  <a:pt x="66567" y="4101"/>
                </a:cubicBezTo>
                <a:close/>
                <a:moveTo>
                  <a:pt x="82413" y="4101"/>
                </a:moveTo>
                <a:cubicBezTo>
                  <a:pt x="83103" y="4101"/>
                  <a:pt x="83757" y="4391"/>
                  <a:pt x="84223" y="4902"/>
                </a:cubicBezTo>
                <a:cubicBezTo>
                  <a:pt x="84047" y="5016"/>
                  <a:pt x="83884" y="5143"/>
                  <a:pt x="83733" y="5286"/>
                </a:cubicBezTo>
                <a:cubicBezTo>
                  <a:pt x="83390" y="4926"/>
                  <a:pt x="82912" y="4718"/>
                  <a:pt x="82413" y="4718"/>
                </a:cubicBezTo>
                <a:lnTo>
                  <a:pt x="82401" y="4718"/>
                </a:lnTo>
                <a:cubicBezTo>
                  <a:pt x="81927" y="4722"/>
                  <a:pt x="81482" y="4906"/>
                  <a:pt x="81143" y="5233"/>
                </a:cubicBezTo>
                <a:cubicBezTo>
                  <a:pt x="80988" y="5098"/>
                  <a:pt x="80820" y="4971"/>
                  <a:pt x="80645" y="4861"/>
                </a:cubicBezTo>
                <a:cubicBezTo>
                  <a:pt x="80984" y="4506"/>
                  <a:pt x="81421" y="4261"/>
                  <a:pt x="81899" y="4155"/>
                </a:cubicBezTo>
                <a:cubicBezTo>
                  <a:pt x="82062" y="4121"/>
                  <a:pt x="82230" y="4101"/>
                  <a:pt x="82398" y="4101"/>
                </a:cubicBezTo>
                <a:close/>
                <a:moveTo>
                  <a:pt x="19100" y="4787"/>
                </a:moveTo>
                <a:cubicBezTo>
                  <a:pt x="19577" y="4787"/>
                  <a:pt x="20035" y="4988"/>
                  <a:pt x="20365" y="5331"/>
                </a:cubicBezTo>
                <a:cubicBezTo>
                  <a:pt x="20235" y="5454"/>
                  <a:pt x="20116" y="5584"/>
                  <a:pt x="20001" y="5723"/>
                </a:cubicBezTo>
                <a:cubicBezTo>
                  <a:pt x="19769" y="5469"/>
                  <a:pt x="19443" y="5322"/>
                  <a:pt x="19100" y="5322"/>
                </a:cubicBezTo>
                <a:lnTo>
                  <a:pt x="19091" y="5322"/>
                </a:lnTo>
                <a:cubicBezTo>
                  <a:pt x="18772" y="5326"/>
                  <a:pt x="18478" y="5445"/>
                  <a:pt x="18250" y="5665"/>
                </a:cubicBezTo>
                <a:cubicBezTo>
                  <a:pt x="18135" y="5527"/>
                  <a:pt x="18013" y="5400"/>
                  <a:pt x="17882" y="5282"/>
                </a:cubicBezTo>
                <a:cubicBezTo>
                  <a:pt x="18209" y="4967"/>
                  <a:pt x="18634" y="4792"/>
                  <a:pt x="19087" y="4787"/>
                </a:cubicBezTo>
                <a:close/>
                <a:moveTo>
                  <a:pt x="34925" y="4787"/>
                </a:moveTo>
                <a:cubicBezTo>
                  <a:pt x="35404" y="4787"/>
                  <a:pt x="35865" y="4988"/>
                  <a:pt x="36196" y="5331"/>
                </a:cubicBezTo>
                <a:cubicBezTo>
                  <a:pt x="36065" y="5454"/>
                  <a:pt x="35943" y="5584"/>
                  <a:pt x="35832" y="5723"/>
                </a:cubicBezTo>
                <a:cubicBezTo>
                  <a:pt x="35600" y="5469"/>
                  <a:pt x="35273" y="5322"/>
                  <a:pt x="34925" y="5322"/>
                </a:cubicBezTo>
                <a:lnTo>
                  <a:pt x="34917" y="5322"/>
                </a:lnTo>
                <a:cubicBezTo>
                  <a:pt x="34603" y="5326"/>
                  <a:pt x="34305" y="5445"/>
                  <a:pt x="34080" y="5665"/>
                </a:cubicBezTo>
                <a:cubicBezTo>
                  <a:pt x="33966" y="5527"/>
                  <a:pt x="33839" y="5400"/>
                  <a:pt x="33709" y="5282"/>
                </a:cubicBezTo>
                <a:cubicBezTo>
                  <a:pt x="33774" y="5220"/>
                  <a:pt x="33843" y="5163"/>
                  <a:pt x="33913" y="5111"/>
                </a:cubicBezTo>
                <a:cubicBezTo>
                  <a:pt x="34207" y="4906"/>
                  <a:pt x="34550" y="4792"/>
                  <a:pt x="34917" y="4787"/>
                </a:cubicBezTo>
                <a:close/>
                <a:moveTo>
                  <a:pt x="50756" y="4787"/>
                </a:moveTo>
                <a:cubicBezTo>
                  <a:pt x="51234" y="4787"/>
                  <a:pt x="51692" y="4988"/>
                  <a:pt x="52022" y="5331"/>
                </a:cubicBezTo>
                <a:cubicBezTo>
                  <a:pt x="51892" y="5454"/>
                  <a:pt x="51773" y="5584"/>
                  <a:pt x="51659" y="5723"/>
                </a:cubicBezTo>
                <a:cubicBezTo>
                  <a:pt x="51429" y="5469"/>
                  <a:pt x="51104" y="5322"/>
                  <a:pt x="50762" y="5322"/>
                </a:cubicBezTo>
                <a:cubicBezTo>
                  <a:pt x="50757" y="5322"/>
                  <a:pt x="50753" y="5322"/>
                  <a:pt x="50748" y="5322"/>
                </a:cubicBezTo>
                <a:cubicBezTo>
                  <a:pt x="50430" y="5326"/>
                  <a:pt x="50135" y="5445"/>
                  <a:pt x="49907" y="5665"/>
                </a:cubicBezTo>
                <a:cubicBezTo>
                  <a:pt x="49792" y="5527"/>
                  <a:pt x="49670" y="5400"/>
                  <a:pt x="49539" y="5282"/>
                </a:cubicBezTo>
                <a:cubicBezTo>
                  <a:pt x="49866" y="4967"/>
                  <a:pt x="50290" y="4792"/>
                  <a:pt x="50744" y="4787"/>
                </a:cubicBezTo>
                <a:close/>
                <a:moveTo>
                  <a:pt x="66583" y="4787"/>
                </a:moveTo>
                <a:cubicBezTo>
                  <a:pt x="67061" y="4787"/>
                  <a:pt x="67523" y="4988"/>
                  <a:pt x="67853" y="5331"/>
                </a:cubicBezTo>
                <a:cubicBezTo>
                  <a:pt x="67723" y="5454"/>
                  <a:pt x="67600" y="5584"/>
                  <a:pt x="67489" y="5723"/>
                </a:cubicBezTo>
                <a:cubicBezTo>
                  <a:pt x="67257" y="5469"/>
                  <a:pt x="66930" y="5322"/>
                  <a:pt x="66583" y="5322"/>
                </a:cubicBezTo>
                <a:lnTo>
                  <a:pt x="66575" y="5322"/>
                </a:lnTo>
                <a:cubicBezTo>
                  <a:pt x="66260" y="5326"/>
                  <a:pt x="65962" y="5445"/>
                  <a:pt x="65738" y="5665"/>
                </a:cubicBezTo>
                <a:cubicBezTo>
                  <a:pt x="65623" y="5527"/>
                  <a:pt x="65497" y="5400"/>
                  <a:pt x="65366" y="5282"/>
                </a:cubicBezTo>
                <a:cubicBezTo>
                  <a:pt x="65484" y="5167"/>
                  <a:pt x="65611" y="5073"/>
                  <a:pt x="65753" y="5000"/>
                </a:cubicBezTo>
                <a:cubicBezTo>
                  <a:pt x="66003" y="4865"/>
                  <a:pt x="66281" y="4792"/>
                  <a:pt x="66575" y="4787"/>
                </a:cubicBezTo>
                <a:close/>
                <a:moveTo>
                  <a:pt x="82413" y="4787"/>
                </a:moveTo>
                <a:cubicBezTo>
                  <a:pt x="82892" y="4787"/>
                  <a:pt x="83348" y="4988"/>
                  <a:pt x="83680" y="5331"/>
                </a:cubicBezTo>
                <a:cubicBezTo>
                  <a:pt x="83549" y="5454"/>
                  <a:pt x="83431" y="5584"/>
                  <a:pt x="83316" y="5723"/>
                </a:cubicBezTo>
                <a:cubicBezTo>
                  <a:pt x="83084" y="5469"/>
                  <a:pt x="82756" y="5322"/>
                  <a:pt x="82413" y="5322"/>
                </a:cubicBezTo>
                <a:lnTo>
                  <a:pt x="82405" y="5322"/>
                </a:lnTo>
                <a:cubicBezTo>
                  <a:pt x="82087" y="5326"/>
                  <a:pt x="81793" y="5445"/>
                  <a:pt x="81564" y="5665"/>
                </a:cubicBezTo>
                <a:cubicBezTo>
                  <a:pt x="81450" y="5527"/>
                  <a:pt x="81327" y="5400"/>
                  <a:pt x="81197" y="5282"/>
                </a:cubicBezTo>
                <a:cubicBezTo>
                  <a:pt x="81523" y="4967"/>
                  <a:pt x="81948" y="4792"/>
                  <a:pt x="82401" y="4787"/>
                </a:cubicBezTo>
                <a:close/>
                <a:moveTo>
                  <a:pt x="11179" y="4101"/>
                </a:moveTo>
                <a:cubicBezTo>
                  <a:pt x="11882" y="4101"/>
                  <a:pt x="12544" y="4404"/>
                  <a:pt x="13009" y="4926"/>
                </a:cubicBezTo>
                <a:cubicBezTo>
                  <a:pt x="12331" y="5384"/>
                  <a:pt x="11797" y="6053"/>
                  <a:pt x="11503" y="6854"/>
                </a:cubicBezTo>
                <a:cubicBezTo>
                  <a:pt x="11388" y="6846"/>
                  <a:pt x="11273" y="6842"/>
                  <a:pt x="11160" y="6842"/>
                </a:cubicBezTo>
                <a:cubicBezTo>
                  <a:pt x="11094" y="6842"/>
                  <a:pt x="11028" y="6846"/>
                  <a:pt x="10964" y="6850"/>
                </a:cubicBezTo>
                <a:cubicBezTo>
                  <a:pt x="10817" y="6442"/>
                  <a:pt x="10604" y="6070"/>
                  <a:pt x="10342" y="5743"/>
                </a:cubicBezTo>
                <a:lnTo>
                  <a:pt x="10342" y="5743"/>
                </a:lnTo>
                <a:lnTo>
                  <a:pt x="10346" y="5748"/>
                </a:lnTo>
                <a:cubicBezTo>
                  <a:pt x="10567" y="5518"/>
                  <a:pt x="10857" y="5396"/>
                  <a:pt x="11172" y="5392"/>
                </a:cubicBezTo>
                <a:lnTo>
                  <a:pt x="11179" y="5392"/>
                </a:lnTo>
                <a:cubicBezTo>
                  <a:pt x="11519" y="5392"/>
                  <a:pt x="11837" y="5539"/>
                  <a:pt x="12058" y="5801"/>
                </a:cubicBezTo>
                <a:lnTo>
                  <a:pt x="12111" y="5755"/>
                </a:lnTo>
                <a:cubicBezTo>
                  <a:pt x="11878" y="5478"/>
                  <a:pt x="11539" y="5322"/>
                  <a:pt x="11179" y="5322"/>
                </a:cubicBezTo>
                <a:lnTo>
                  <a:pt x="11172" y="5322"/>
                </a:lnTo>
                <a:cubicBezTo>
                  <a:pt x="10841" y="5326"/>
                  <a:pt x="10534" y="5458"/>
                  <a:pt x="10306" y="5690"/>
                </a:cubicBezTo>
                <a:cubicBezTo>
                  <a:pt x="10191" y="5556"/>
                  <a:pt x="10069" y="5424"/>
                  <a:pt x="9938" y="5302"/>
                </a:cubicBezTo>
                <a:cubicBezTo>
                  <a:pt x="10265" y="4975"/>
                  <a:pt x="10702" y="4792"/>
                  <a:pt x="11168" y="4787"/>
                </a:cubicBezTo>
                <a:lnTo>
                  <a:pt x="11179" y="4787"/>
                </a:lnTo>
                <a:cubicBezTo>
                  <a:pt x="11666" y="4787"/>
                  <a:pt x="12135" y="4996"/>
                  <a:pt x="12470" y="5356"/>
                </a:cubicBezTo>
                <a:lnTo>
                  <a:pt x="12519" y="5307"/>
                </a:lnTo>
                <a:cubicBezTo>
                  <a:pt x="12172" y="4930"/>
                  <a:pt x="11678" y="4718"/>
                  <a:pt x="11168" y="4718"/>
                </a:cubicBezTo>
                <a:cubicBezTo>
                  <a:pt x="10681" y="4722"/>
                  <a:pt x="10229" y="4914"/>
                  <a:pt x="9885" y="5258"/>
                </a:cubicBezTo>
                <a:cubicBezTo>
                  <a:pt x="9730" y="5118"/>
                  <a:pt x="9567" y="4992"/>
                  <a:pt x="9390" y="4877"/>
                </a:cubicBezTo>
                <a:cubicBezTo>
                  <a:pt x="9848" y="4387"/>
                  <a:pt x="10493" y="4106"/>
                  <a:pt x="11164" y="4101"/>
                </a:cubicBezTo>
                <a:close/>
                <a:moveTo>
                  <a:pt x="19091" y="5392"/>
                </a:moveTo>
                <a:cubicBezTo>
                  <a:pt x="19426" y="5392"/>
                  <a:pt x="19737" y="5531"/>
                  <a:pt x="19957" y="5780"/>
                </a:cubicBezTo>
                <a:cubicBezTo>
                  <a:pt x="19707" y="6099"/>
                  <a:pt x="19507" y="6458"/>
                  <a:pt x="19364" y="6854"/>
                </a:cubicBezTo>
                <a:cubicBezTo>
                  <a:pt x="19275" y="6846"/>
                  <a:pt x="19185" y="6842"/>
                  <a:pt x="19091" y="6842"/>
                </a:cubicBezTo>
                <a:lnTo>
                  <a:pt x="19066" y="6842"/>
                </a:lnTo>
                <a:cubicBezTo>
                  <a:pt x="19021" y="6842"/>
                  <a:pt x="18977" y="6846"/>
                  <a:pt x="18932" y="6846"/>
                </a:cubicBezTo>
                <a:cubicBezTo>
                  <a:pt x="18781" y="6429"/>
                  <a:pt x="18564" y="6050"/>
                  <a:pt x="18295" y="5718"/>
                </a:cubicBezTo>
                <a:cubicBezTo>
                  <a:pt x="18511" y="5510"/>
                  <a:pt x="18789" y="5396"/>
                  <a:pt x="19091" y="5392"/>
                </a:cubicBezTo>
                <a:close/>
                <a:moveTo>
                  <a:pt x="27006" y="4101"/>
                </a:moveTo>
                <a:cubicBezTo>
                  <a:pt x="27709" y="4101"/>
                  <a:pt x="28374" y="4404"/>
                  <a:pt x="28836" y="4926"/>
                </a:cubicBezTo>
                <a:cubicBezTo>
                  <a:pt x="28158" y="5384"/>
                  <a:pt x="27623" y="6053"/>
                  <a:pt x="27333" y="6854"/>
                </a:cubicBezTo>
                <a:cubicBezTo>
                  <a:pt x="27219" y="6846"/>
                  <a:pt x="27104" y="6842"/>
                  <a:pt x="26985" y="6842"/>
                </a:cubicBezTo>
                <a:cubicBezTo>
                  <a:pt x="26921" y="6842"/>
                  <a:pt x="26855" y="6846"/>
                  <a:pt x="26789" y="6850"/>
                </a:cubicBezTo>
                <a:cubicBezTo>
                  <a:pt x="26642" y="6442"/>
                  <a:pt x="26435" y="6070"/>
                  <a:pt x="26173" y="5743"/>
                </a:cubicBezTo>
                <a:lnTo>
                  <a:pt x="26173" y="5743"/>
                </a:lnTo>
                <a:lnTo>
                  <a:pt x="26177" y="5748"/>
                </a:lnTo>
                <a:cubicBezTo>
                  <a:pt x="26393" y="5518"/>
                  <a:pt x="26688" y="5396"/>
                  <a:pt x="26998" y="5392"/>
                </a:cubicBezTo>
                <a:cubicBezTo>
                  <a:pt x="27341" y="5392"/>
                  <a:pt x="27664" y="5539"/>
                  <a:pt x="27884" y="5801"/>
                </a:cubicBezTo>
                <a:lnTo>
                  <a:pt x="27937" y="5755"/>
                </a:lnTo>
                <a:cubicBezTo>
                  <a:pt x="27708" y="5481"/>
                  <a:pt x="27370" y="5322"/>
                  <a:pt x="27011" y="5322"/>
                </a:cubicBezTo>
                <a:cubicBezTo>
                  <a:pt x="27007" y="5322"/>
                  <a:pt x="27003" y="5322"/>
                  <a:pt x="26998" y="5322"/>
                </a:cubicBezTo>
                <a:cubicBezTo>
                  <a:pt x="26672" y="5326"/>
                  <a:pt x="26361" y="5458"/>
                  <a:pt x="26133" y="5690"/>
                </a:cubicBezTo>
                <a:cubicBezTo>
                  <a:pt x="26018" y="5556"/>
                  <a:pt x="25895" y="5424"/>
                  <a:pt x="25765" y="5302"/>
                </a:cubicBezTo>
                <a:cubicBezTo>
                  <a:pt x="26095" y="4975"/>
                  <a:pt x="26533" y="4792"/>
                  <a:pt x="26994" y="4787"/>
                </a:cubicBezTo>
                <a:lnTo>
                  <a:pt x="27006" y="4787"/>
                </a:lnTo>
                <a:cubicBezTo>
                  <a:pt x="27496" y="4787"/>
                  <a:pt x="27966" y="4996"/>
                  <a:pt x="28297" y="5356"/>
                </a:cubicBezTo>
                <a:lnTo>
                  <a:pt x="28350" y="5307"/>
                </a:lnTo>
                <a:cubicBezTo>
                  <a:pt x="28003" y="4930"/>
                  <a:pt x="27509" y="4718"/>
                  <a:pt x="26994" y="4718"/>
                </a:cubicBezTo>
                <a:cubicBezTo>
                  <a:pt x="26512" y="4722"/>
                  <a:pt x="26054" y="4914"/>
                  <a:pt x="25716" y="5258"/>
                </a:cubicBezTo>
                <a:cubicBezTo>
                  <a:pt x="25560" y="5118"/>
                  <a:pt x="25393" y="4992"/>
                  <a:pt x="25221" y="4877"/>
                </a:cubicBezTo>
                <a:cubicBezTo>
                  <a:pt x="25675" y="4387"/>
                  <a:pt x="26320" y="4106"/>
                  <a:pt x="26990" y="4101"/>
                </a:cubicBezTo>
                <a:close/>
                <a:moveTo>
                  <a:pt x="34917" y="5392"/>
                </a:moveTo>
                <a:cubicBezTo>
                  <a:pt x="35253" y="5392"/>
                  <a:pt x="35567" y="5531"/>
                  <a:pt x="35788" y="5780"/>
                </a:cubicBezTo>
                <a:cubicBezTo>
                  <a:pt x="35538" y="6099"/>
                  <a:pt x="35334" y="6458"/>
                  <a:pt x="35191" y="6854"/>
                </a:cubicBezTo>
                <a:cubicBezTo>
                  <a:pt x="35093" y="6846"/>
                  <a:pt x="34995" y="6842"/>
                  <a:pt x="34897" y="6842"/>
                </a:cubicBezTo>
                <a:cubicBezTo>
                  <a:pt x="34852" y="6842"/>
                  <a:pt x="34808" y="6846"/>
                  <a:pt x="34763" y="6846"/>
                </a:cubicBezTo>
                <a:cubicBezTo>
                  <a:pt x="34607" y="6429"/>
                  <a:pt x="34391" y="6050"/>
                  <a:pt x="34125" y="5718"/>
                </a:cubicBezTo>
                <a:cubicBezTo>
                  <a:pt x="34309" y="5539"/>
                  <a:pt x="34546" y="5424"/>
                  <a:pt x="34803" y="5400"/>
                </a:cubicBezTo>
                <a:cubicBezTo>
                  <a:pt x="34840" y="5396"/>
                  <a:pt x="34881" y="5392"/>
                  <a:pt x="34917" y="5392"/>
                </a:cubicBezTo>
                <a:close/>
                <a:moveTo>
                  <a:pt x="42837" y="4101"/>
                </a:moveTo>
                <a:cubicBezTo>
                  <a:pt x="43540" y="4101"/>
                  <a:pt x="44201" y="4404"/>
                  <a:pt x="44667" y="4926"/>
                </a:cubicBezTo>
                <a:cubicBezTo>
                  <a:pt x="43988" y="5384"/>
                  <a:pt x="43453" y="6053"/>
                  <a:pt x="43159" y="6854"/>
                </a:cubicBezTo>
                <a:cubicBezTo>
                  <a:pt x="43053" y="6846"/>
                  <a:pt x="42947" y="6842"/>
                  <a:pt x="42841" y="6842"/>
                </a:cubicBezTo>
                <a:lnTo>
                  <a:pt x="42816" y="6842"/>
                </a:lnTo>
                <a:cubicBezTo>
                  <a:pt x="42751" y="6842"/>
                  <a:pt x="42686" y="6846"/>
                  <a:pt x="42620" y="6850"/>
                </a:cubicBezTo>
                <a:cubicBezTo>
                  <a:pt x="42473" y="6443"/>
                  <a:pt x="42262" y="6072"/>
                  <a:pt x="42006" y="5745"/>
                </a:cubicBezTo>
                <a:lnTo>
                  <a:pt x="42006" y="5745"/>
                </a:lnTo>
                <a:cubicBezTo>
                  <a:pt x="42226" y="5517"/>
                  <a:pt x="42515" y="5396"/>
                  <a:pt x="42829" y="5392"/>
                </a:cubicBezTo>
                <a:cubicBezTo>
                  <a:pt x="43172" y="5392"/>
                  <a:pt x="43494" y="5539"/>
                  <a:pt x="43715" y="5801"/>
                </a:cubicBezTo>
                <a:lnTo>
                  <a:pt x="43768" y="5755"/>
                </a:lnTo>
                <a:cubicBezTo>
                  <a:pt x="43535" y="5481"/>
                  <a:pt x="43201" y="5322"/>
                  <a:pt x="42842" y="5322"/>
                </a:cubicBezTo>
                <a:cubicBezTo>
                  <a:pt x="42838" y="5322"/>
                  <a:pt x="42833" y="5322"/>
                  <a:pt x="42829" y="5322"/>
                </a:cubicBezTo>
                <a:cubicBezTo>
                  <a:pt x="42498" y="5326"/>
                  <a:pt x="42192" y="5458"/>
                  <a:pt x="41963" y="5690"/>
                </a:cubicBezTo>
                <a:cubicBezTo>
                  <a:pt x="41849" y="5552"/>
                  <a:pt x="41726" y="5424"/>
                  <a:pt x="41596" y="5302"/>
                </a:cubicBezTo>
                <a:cubicBezTo>
                  <a:pt x="41922" y="4975"/>
                  <a:pt x="42359" y="4792"/>
                  <a:pt x="42825" y="4787"/>
                </a:cubicBezTo>
                <a:lnTo>
                  <a:pt x="42837" y="4787"/>
                </a:lnTo>
                <a:cubicBezTo>
                  <a:pt x="43323" y="4787"/>
                  <a:pt x="43792" y="4996"/>
                  <a:pt x="44128" y="5356"/>
                </a:cubicBezTo>
                <a:lnTo>
                  <a:pt x="44177" y="5307"/>
                </a:lnTo>
                <a:cubicBezTo>
                  <a:pt x="43834" y="4934"/>
                  <a:pt x="43343" y="4718"/>
                  <a:pt x="42837" y="4718"/>
                </a:cubicBezTo>
                <a:lnTo>
                  <a:pt x="42825" y="4718"/>
                </a:lnTo>
                <a:cubicBezTo>
                  <a:pt x="42339" y="4722"/>
                  <a:pt x="41885" y="4914"/>
                  <a:pt x="41542" y="5258"/>
                </a:cubicBezTo>
                <a:cubicBezTo>
                  <a:pt x="41387" y="5118"/>
                  <a:pt x="41223" y="4992"/>
                  <a:pt x="41048" y="4877"/>
                </a:cubicBezTo>
                <a:cubicBezTo>
                  <a:pt x="41506" y="4387"/>
                  <a:pt x="42151" y="4106"/>
                  <a:pt x="42821" y="4101"/>
                </a:cubicBezTo>
                <a:close/>
                <a:moveTo>
                  <a:pt x="50762" y="5392"/>
                </a:moveTo>
                <a:cubicBezTo>
                  <a:pt x="51092" y="5392"/>
                  <a:pt x="51396" y="5534"/>
                  <a:pt x="51614" y="5780"/>
                </a:cubicBezTo>
                <a:cubicBezTo>
                  <a:pt x="51365" y="6099"/>
                  <a:pt x="51165" y="6458"/>
                  <a:pt x="51022" y="6854"/>
                </a:cubicBezTo>
                <a:cubicBezTo>
                  <a:pt x="50932" y="6846"/>
                  <a:pt x="50842" y="6842"/>
                  <a:pt x="50748" y="6842"/>
                </a:cubicBezTo>
                <a:lnTo>
                  <a:pt x="50724" y="6842"/>
                </a:lnTo>
                <a:cubicBezTo>
                  <a:pt x="50678" y="6842"/>
                  <a:pt x="50633" y="6846"/>
                  <a:pt x="50589" y="6846"/>
                </a:cubicBezTo>
                <a:cubicBezTo>
                  <a:pt x="50437" y="6429"/>
                  <a:pt x="50222" y="6050"/>
                  <a:pt x="49952" y="5718"/>
                </a:cubicBezTo>
                <a:cubicBezTo>
                  <a:pt x="50168" y="5510"/>
                  <a:pt x="50446" y="5396"/>
                  <a:pt x="50748" y="5392"/>
                </a:cubicBezTo>
                <a:cubicBezTo>
                  <a:pt x="50753" y="5392"/>
                  <a:pt x="50757" y="5392"/>
                  <a:pt x="50762" y="5392"/>
                </a:cubicBezTo>
                <a:close/>
                <a:moveTo>
                  <a:pt x="58663" y="4101"/>
                </a:moveTo>
                <a:cubicBezTo>
                  <a:pt x="59366" y="4101"/>
                  <a:pt x="60032" y="4404"/>
                  <a:pt x="60493" y="4926"/>
                </a:cubicBezTo>
                <a:cubicBezTo>
                  <a:pt x="59815" y="5384"/>
                  <a:pt x="59280" y="6053"/>
                  <a:pt x="58990" y="6854"/>
                </a:cubicBezTo>
                <a:cubicBezTo>
                  <a:pt x="58884" y="6846"/>
                  <a:pt x="58778" y="6842"/>
                  <a:pt x="58671" y="6842"/>
                </a:cubicBezTo>
                <a:lnTo>
                  <a:pt x="58643" y="6842"/>
                </a:lnTo>
                <a:cubicBezTo>
                  <a:pt x="58578" y="6842"/>
                  <a:pt x="58512" y="6846"/>
                  <a:pt x="58451" y="6850"/>
                </a:cubicBezTo>
                <a:cubicBezTo>
                  <a:pt x="58300" y="6442"/>
                  <a:pt x="58092" y="6070"/>
                  <a:pt x="57830" y="5743"/>
                </a:cubicBezTo>
                <a:lnTo>
                  <a:pt x="57830" y="5743"/>
                </a:lnTo>
                <a:lnTo>
                  <a:pt x="57834" y="5748"/>
                </a:lnTo>
                <a:cubicBezTo>
                  <a:pt x="58051" y="5518"/>
                  <a:pt x="58345" y="5396"/>
                  <a:pt x="58656" y="5392"/>
                </a:cubicBezTo>
                <a:cubicBezTo>
                  <a:pt x="58660" y="5392"/>
                  <a:pt x="58664" y="5392"/>
                  <a:pt x="58669" y="5392"/>
                </a:cubicBezTo>
                <a:cubicBezTo>
                  <a:pt x="59007" y="5392"/>
                  <a:pt x="59324" y="5542"/>
                  <a:pt x="59542" y="5801"/>
                </a:cubicBezTo>
                <a:lnTo>
                  <a:pt x="59595" y="5755"/>
                </a:lnTo>
                <a:cubicBezTo>
                  <a:pt x="59362" y="5478"/>
                  <a:pt x="59023" y="5322"/>
                  <a:pt x="58663" y="5322"/>
                </a:cubicBezTo>
                <a:lnTo>
                  <a:pt x="58656" y="5322"/>
                </a:lnTo>
                <a:cubicBezTo>
                  <a:pt x="58328" y="5326"/>
                  <a:pt x="58018" y="5458"/>
                  <a:pt x="57789" y="5690"/>
                </a:cubicBezTo>
                <a:cubicBezTo>
                  <a:pt x="57675" y="5556"/>
                  <a:pt x="57553" y="5424"/>
                  <a:pt x="57421" y="5302"/>
                </a:cubicBezTo>
                <a:cubicBezTo>
                  <a:pt x="57753" y="4975"/>
                  <a:pt x="58190" y="4792"/>
                  <a:pt x="58656" y="4787"/>
                </a:cubicBezTo>
                <a:lnTo>
                  <a:pt x="58663" y="4787"/>
                </a:lnTo>
                <a:cubicBezTo>
                  <a:pt x="59154" y="4787"/>
                  <a:pt x="59623" y="4996"/>
                  <a:pt x="59954" y="5356"/>
                </a:cubicBezTo>
                <a:lnTo>
                  <a:pt x="60007" y="5307"/>
                </a:lnTo>
                <a:cubicBezTo>
                  <a:pt x="59660" y="4934"/>
                  <a:pt x="59174" y="4718"/>
                  <a:pt x="58663" y="4718"/>
                </a:cubicBezTo>
                <a:lnTo>
                  <a:pt x="58652" y="4718"/>
                </a:lnTo>
                <a:cubicBezTo>
                  <a:pt x="58169" y="4722"/>
                  <a:pt x="57712" y="4914"/>
                  <a:pt x="57372" y="5258"/>
                </a:cubicBezTo>
                <a:cubicBezTo>
                  <a:pt x="57218" y="5118"/>
                  <a:pt x="57050" y="4992"/>
                  <a:pt x="56878" y="4877"/>
                </a:cubicBezTo>
                <a:cubicBezTo>
                  <a:pt x="57332" y="4387"/>
                  <a:pt x="57977" y="4106"/>
                  <a:pt x="58647" y="4101"/>
                </a:cubicBezTo>
                <a:close/>
                <a:moveTo>
                  <a:pt x="66583" y="5392"/>
                </a:moveTo>
                <a:cubicBezTo>
                  <a:pt x="66914" y="5392"/>
                  <a:pt x="67224" y="5535"/>
                  <a:pt x="67444" y="5780"/>
                </a:cubicBezTo>
                <a:cubicBezTo>
                  <a:pt x="67195" y="6099"/>
                  <a:pt x="66991" y="6458"/>
                  <a:pt x="66848" y="6854"/>
                </a:cubicBezTo>
                <a:cubicBezTo>
                  <a:pt x="66758" y="6846"/>
                  <a:pt x="66669" y="6842"/>
                  <a:pt x="66579" y="6842"/>
                </a:cubicBezTo>
                <a:lnTo>
                  <a:pt x="66554" y="6842"/>
                </a:lnTo>
                <a:cubicBezTo>
                  <a:pt x="66509" y="6842"/>
                  <a:pt x="66464" y="6846"/>
                  <a:pt x="66420" y="6846"/>
                </a:cubicBezTo>
                <a:cubicBezTo>
                  <a:pt x="66264" y="6429"/>
                  <a:pt x="66047" y="6050"/>
                  <a:pt x="65783" y="5718"/>
                </a:cubicBezTo>
                <a:cubicBezTo>
                  <a:pt x="65994" y="5510"/>
                  <a:pt x="66277" y="5396"/>
                  <a:pt x="66575" y="5392"/>
                </a:cubicBezTo>
                <a:close/>
                <a:moveTo>
                  <a:pt x="74494" y="4101"/>
                </a:moveTo>
                <a:cubicBezTo>
                  <a:pt x="75197" y="4101"/>
                  <a:pt x="75858" y="4404"/>
                  <a:pt x="76324" y="4926"/>
                </a:cubicBezTo>
                <a:cubicBezTo>
                  <a:pt x="75646" y="5384"/>
                  <a:pt x="75111" y="6053"/>
                  <a:pt x="74816" y="6854"/>
                </a:cubicBezTo>
                <a:cubicBezTo>
                  <a:pt x="74715" y="6846"/>
                  <a:pt x="74605" y="6842"/>
                  <a:pt x="74498" y="6842"/>
                </a:cubicBezTo>
                <a:lnTo>
                  <a:pt x="74473" y="6842"/>
                </a:lnTo>
                <a:cubicBezTo>
                  <a:pt x="74409" y="6842"/>
                  <a:pt x="74343" y="6846"/>
                  <a:pt x="74277" y="6850"/>
                </a:cubicBezTo>
                <a:cubicBezTo>
                  <a:pt x="74130" y="6442"/>
                  <a:pt x="73919" y="6070"/>
                  <a:pt x="73657" y="5743"/>
                </a:cubicBezTo>
                <a:lnTo>
                  <a:pt x="73657" y="5743"/>
                </a:lnTo>
                <a:lnTo>
                  <a:pt x="73661" y="5748"/>
                </a:lnTo>
                <a:cubicBezTo>
                  <a:pt x="73881" y="5518"/>
                  <a:pt x="74172" y="5396"/>
                  <a:pt x="74486" y="5392"/>
                </a:cubicBezTo>
                <a:lnTo>
                  <a:pt x="74494" y="5392"/>
                </a:lnTo>
                <a:cubicBezTo>
                  <a:pt x="74833" y="5392"/>
                  <a:pt x="75152" y="5539"/>
                  <a:pt x="75372" y="5801"/>
                </a:cubicBezTo>
                <a:lnTo>
                  <a:pt x="75425" y="5755"/>
                </a:lnTo>
                <a:cubicBezTo>
                  <a:pt x="75193" y="5478"/>
                  <a:pt x="74854" y="5322"/>
                  <a:pt x="74494" y="5322"/>
                </a:cubicBezTo>
                <a:lnTo>
                  <a:pt x="74486" y="5322"/>
                </a:lnTo>
                <a:cubicBezTo>
                  <a:pt x="74155" y="5326"/>
                  <a:pt x="73849" y="5458"/>
                  <a:pt x="73620" y="5690"/>
                </a:cubicBezTo>
                <a:cubicBezTo>
                  <a:pt x="73506" y="5556"/>
                  <a:pt x="73383" y="5424"/>
                  <a:pt x="73252" y="5302"/>
                </a:cubicBezTo>
                <a:cubicBezTo>
                  <a:pt x="73579" y="4975"/>
                  <a:pt x="74017" y="4792"/>
                  <a:pt x="74482" y="4787"/>
                </a:cubicBezTo>
                <a:lnTo>
                  <a:pt x="74494" y="4787"/>
                </a:lnTo>
                <a:cubicBezTo>
                  <a:pt x="74980" y="4787"/>
                  <a:pt x="75450" y="4996"/>
                  <a:pt x="75785" y="5356"/>
                </a:cubicBezTo>
                <a:lnTo>
                  <a:pt x="75834" y="5307"/>
                </a:lnTo>
                <a:cubicBezTo>
                  <a:pt x="75491" y="4934"/>
                  <a:pt x="75001" y="4718"/>
                  <a:pt x="74494" y="4718"/>
                </a:cubicBezTo>
                <a:lnTo>
                  <a:pt x="74482" y="4718"/>
                </a:lnTo>
                <a:cubicBezTo>
                  <a:pt x="73996" y="4722"/>
                  <a:pt x="73542" y="4914"/>
                  <a:pt x="73199" y="5258"/>
                </a:cubicBezTo>
                <a:cubicBezTo>
                  <a:pt x="73044" y="5118"/>
                  <a:pt x="72881" y="4992"/>
                  <a:pt x="72705" y="4877"/>
                </a:cubicBezTo>
                <a:cubicBezTo>
                  <a:pt x="73163" y="4387"/>
                  <a:pt x="73808" y="4106"/>
                  <a:pt x="74477" y="4101"/>
                </a:cubicBezTo>
                <a:close/>
                <a:moveTo>
                  <a:pt x="82419" y="5392"/>
                </a:moveTo>
                <a:cubicBezTo>
                  <a:pt x="82744" y="5392"/>
                  <a:pt x="83053" y="5534"/>
                  <a:pt x="83271" y="5780"/>
                </a:cubicBezTo>
                <a:cubicBezTo>
                  <a:pt x="83022" y="6099"/>
                  <a:pt x="82822" y="6458"/>
                  <a:pt x="82679" y="6854"/>
                </a:cubicBezTo>
                <a:cubicBezTo>
                  <a:pt x="82589" y="6846"/>
                  <a:pt x="82499" y="6842"/>
                  <a:pt x="82405" y="6842"/>
                </a:cubicBezTo>
                <a:lnTo>
                  <a:pt x="82381" y="6842"/>
                </a:lnTo>
                <a:cubicBezTo>
                  <a:pt x="82336" y="6842"/>
                  <a:pt x="82291" y="6846"/>
                  <a:pt x="82246" y="6846"/>
                </a:cubicBezTo>
                <a:cubicBezTo>
                  <a:pt x="82095" y="6429"/>
                  <a:pt x="81878" y="6050"/>
                  <a:pt x="81608" y="5718"/>
                </a:cubicBezTo>
                <a:cubicBezTo>
                  <a:pt x="81825" y="5510"/>
                  <a:pt x="82103" y="5396"/>
                  <a:pt x="82405" y="5392"/>
                </a:cubicBezTo>
                <a:cubicBezTo>
                  <a:pt x="82410" y="5392"/>
                  <a:pt x="82414" y="5392"/>
                  <a:pt x="82419" y="5392"/>
                </a:cubicBezTo>
                <a:close/>
                <a:moveTo>
                  <a:pt x="90321" y="4101"/>
                </a:moveTo>
                <a:cubicBezTo>
                  <a:pt x="91024" y="4101"/>
                  <a:pt x="91689" y="4404"/>
                  <a:pt x="92151" y="4926"/>
                </a:cubicBezTo>
                <a:cubicBezTo>
                  <a:pt x="91472" y="5384"/>
                  <a:pt x="90937" y="6053"/>
                  <a:pt x="90647" y="6854"/>
                </a:cubicBezTo>
                <a:cubicBezTo>
                  <a:pt x="90533" y="6846"/>
                  <a:pt x="90419" y="6842"/>
                  <a:pt x="90300" y="6842"/>
                </a:cubicBezTo>
                <a:cubicBezTo>
                  <a:pt x="90234" y="6842"/>
                  <a:pt x="90170" y="6846"/>
                  <a:pt x="90108" y="6850"/>
                </a:cubicBezTo>
                <a:cubicBezTo>
                  <a:pt x="89957" y="6442"/>
                  <a:pt x="89749" y="6070"/>
                  <a:pt x="89488" y="5743"/>
                </a:cubicBezTo>
                <a:lnTo>
                  <a:pt x="89488" y="5743"/>
                </a:lnTo>
                <a:lnTo>
                  <a:pt x="89491" y="5748"/>
                </a:lnTo>
                <a:cubicBezTo>
                  <a:pt x="89708" y="5518"/>
                  <a:pt x="90002" y="5396"/>
                  <a:pt x="90313" y="5392"/>
                </a:cubicBezTo>
                <a:lnTo>
                  <a:pt x="90321" y="5392"/>
                </a:lnTo>
                <a:cubicBezTo>
                  <a:pt x="90660" y="5392"/>
                  <a:pt x="90978" y="5539"/>
                  <a:pt x="91199" y="5801"/>
                </a:cubicBezTo>
                <a:lnTo>
                  <a:pt x="91252" y="5755"/>
                </a:lnTo>
                <a:cubicBezTo>
                  <a:pt x="91021" y="5481"/>
                  <a:pt x="90684" y="5322"/>
                  <a:pt x="90326" y="5322"/>
                </a:cubicBezTo>
                <a:cubicBezTo>
                  <a:pt x="90322" y="5322"/>
                  <a:pt x="90317" y="5322"/>
                  <a:pt x="90313" y="5322"/>
                </a:cubicBezTo>
                <a:cubicBezTo>
                  <a:pt x="89985" y="5326"/>
                  <a:pt x="89676" y="5458"/>
                  <a:pt x="89446" y="5690"/>
                </a:cubicBezTo>
                <a:cubicBezTo>
                  <a:pt x="89333" y="5556"/>
                  <a:pt x="89210" y="5424"/>
                  <a:pt x="89079" y="5302"/>
                </a:cubicBezTo>
                <a:cubicBezTo>
                  <a:pt x="89410" y="4975"/>
                  <a:pt x="89847" y="4792"/>
                  <a:pt x="90313" y="4787"/>
                </a:cubicBezTo>
                <a:lnTo>
                  <a:pt x="90321" y="4787"/>
                </a:lnTo>
                <a:cubicBezTo>
                  <a:pt x="90811" y="4787"/>
                  <a:pt x="91280" y="4996"/>
                  <a:pt x="91612" y="5356"/>
                </a:cubicBezTo>
                <a:lnTo>
                  <a:pt x="91665" y="5307"/>
                </a:lnTo>
                <a:cubicBezTo>
                  <a:pt x="91318" y="4934"/>
                  <a:pt x="90831" y="4718"/>
                  <a:pt x="90321" y="4718"/>
                </a:cubicBezTo>
                <a:lnTo>
                  <a:pt x="90308" y="4718"/>
                </a:lnTo>
                <a:cubicBezTo>
                  <a:pt x="89827" y="4722"/>
                  <a:pt x="89369" y="4914"/>
                  <a:pt x="89030" y="5258"/>
                </a:cubicBezTo>
                <a:cubicBezTo>
                  <a:pt x="88875" y="5118"/>
                  <a:pt x="88707" y="4992"/>
                  <a:pt x="88536" y="4877"/>
                </a:cubicBezTo>
                <a:cubicBezTo>
                  <a:pt x="88990" y="4387"/>
                  <a:pt x="89635" y="4106"/>
                  <a:pt x="90304" y="4101"/>
                </a:cubicBezTo>
                <a:close/>
                <a:moveTo>
                  <a:pt x="7251" y="4318"/>
                </a:moveTo>
                <a:cubicBezTo>
                  <a:pt x="8876" y="4318"/>
                  <a:pt x="10327" y="5331"/>
                  <a:pt x="10890" y="6854"/>
                </a:cubicBezTo>
                <a:cubicBezTo>
                  <a:pt x="10670" y="6870"/>
                  <a:pt x="10457" y="6903"/>
                  <a:pt x="10244" y="6956"/>
                </a:cubicBezTo>
                <a:cubicBezTo>
                  <a:pt x="9746" y="5755"/>
                  <a:pt x="8553" y="4959"/>
                  <a:pt x="7251" y="4959"/>
                </a:cubicBezTo>
                <a:lnTo>
                  <a:pt x="7230" y="4959"/>
                </a:lnTo>
                <a:cubicBezTo>
                  <a:pt x="5911" y="4967"/>
                  <a:pt x="4751" y="5755"/>
                  <a:pt x="4253" y="6968"/>
                </a:cubicBezTo>
                <a:cubicBezTo>
                  <a:pt x="4040" y="6915"/>
                  <a:pt x="3828" y="6879"/>
                  <a:pt x="3607" y="6858"/>
                </a:cubicBezTo>
                <a:cubicBezTo>
                  <a:pt x="4167" y="5347"/>
                  <a:pt x="5613" y="4330"/>
                  <a:pt x="7226" y="4318"/>
                </a:cubicBezTo>
                <a:close/>
                <a:moveTo>
                  <a:pt x="23077" y="4318"/>
                </a:moveTo>
                <a:cubicBezTo>
                  <a:pt x="24706" y="4318"/>
                  <a:pt x="26157" y="5331"/>
                  <a:pt x="26721" y="6854"/>
                </a:cubicBezTo>
                <a:cubicBezTo>
                  <a:pt x="26500" y="6870"/>
                  <a:pt x="26284" y="6903"/>
                  <a:pt x="26075" y="6956"/>
                </a:cubicBezTo>
                <a:cubicBezTo>
                  <a:pt x="25573" y="5755"/>
                  <a:pt x="24380" y="4959"/>
                  <a:pt x="23077" y="4959"/>
                </a:cubicBezTo>
                <a:lnTo>
                  <a:pt x="23057" y="4959"/>
                </a:lnTo>
                <a:cubicBezTo>
                  <a:pt x="21741" y="4967"/>
                  <a:pt x="20578" y="5755"/>
                  <a:pt x="20080" y="6968"/>
                </a:cubicBezTo>
                <a:cubicBezTo>
                  <a:pt x="19871" y="6915"/>
                  <a:pt x="19654" y="6879"/>
                  <a:pt x="19438" y="6858"/>
                </a:cubicBezTo>
                <a:cubicBezTo>
                  <a:pt x="19994" y="5347"/>
                  <a:pt x="21443" y="4330"/>
                  <a:pt x="23053" y="4318"/>
                </a:cubicBezTo>
                <a:close/>
                <a:moveTo>
                  <a:pt x="38908" y="4318"/>
                </a:moveTo>
                <a:cubicBezTo>
                  <a:pt x="40533" y="4318"/>
                  <a:pt x="41983" y="5331"/>
                  <a:pt x="42547" y="6854"/>
                </a:cubicBezTo>
                <a:cubicBezTo>
                  <a:pt x="42326" y="6870"/>
                  <a:pt x="42114" y="6903"/>
                  <a:pt x="41902" y="6956"/>
                </a:cubicBezTo>
                <a:cubicBezTo>
                  <a:pt x="41402" y="5757"/>
                  <a:pt x="40206" y="4959"/>
                  <a:pt x="38906" y="4959"/>
                </a:cubicBezTo>
                <a:cubicBezTo>
                  <a:pt x="38900" y="4959"/>
                  <a:pt x="38894" y="4959"/>
                  <a:pt x="38887" y="4959"/>
                </a:cubicBezTo>
                <a:cubicBezTo>
                  <a:pt x="37568" y="4967"/>
                  <a:pt x="36408" y="5755"/>
                  <a:pt x="35910" y="6968"/>
                </a:cubicBezTo>
                <a:cubicBezTo>
                  <a:pt x="35698" y="6915"/>
                  <a:pt x="35485" y="6879"/>
                  <a:pt x="35264" y="6858"/>
                </a:cubicBezTo>
                <a:cubicBezTo>
                  <a:pt x="35824" y="5347"/>
                  <a:pt x="37270" y="4330"/>
                  <a:pt x="38883" y="4318"/>
                </a:cubicBezTo>
                <a:close/>
                <a:moveTo>
                  <a:pt x="54735" y="4318"/>
                </a:moveTo>
                <a:cubicBezTo>
                  <a:pt x="56364" y="4318"/>
                  <a:pt x="57814" y="5331"/>
                  <a:pt x="58377" y="6854"/>
                </a:cubicBezTo>
                <a:cubicBezTo>
                  <a:pt x="58157" y="6870"/>
                  <a:pt x="57941" y="6903"/>
                  <a:pt x="57732" y="6956"/>
                </a:cubicBezTo>
                <a:cubicBezTo>
                  <a:pt x="57233" y="5757"/>
                  <a:pt x="56036" y="4959"/>
                  <a:pt x="54733" y="4959"/>
                </a:cubicBezTo>
                <a:cubicBezTo>
                  <a:pt x="54727" y="4959"/>
                  <a:pt x="54720" y="4959"/>
                  <a:pt x="54714" y="4959"/>
                </a:cubicBezTo>
                <a:cubicBezTo>
                  <a:pt x="53399" y="4967"/>
                  <a:pt x="52235" y="5755"/>
                  <a:pt x="51736" y="6968"/>
                </a:cubicBezTo>
                <a:cubicBezTo>
                  <a:pt x="51528" y="6915"/>
                  <a:pt x="51312" y="6879"/>
                  <a:pt x="51095" y="6858"/>
                </a:cubicBezTo>
                <a:cubicBezTo>
                  <a:pt x="51651" y="5347"/>
                  <a:pt x="53101" y="4330"/>
                  <a:pt x="54710" y="4318"/>
                </a:cubicBezTo>
                <a:close/>
                <a:moveTo>
                  <a:pt x="70565" y="4318"/>
                </a:moveTo>
                <a:cubicBezTo>
                  <a:pt x="72190" y="4318"/>
                  <a:pt x="73644" y="5331"/>
                  <a:pt x="74204" y="6854"/>
                </a:cubicBezTo>
                <a:cubicBezTo>
                  <a:pt x="73987" y="6870"/>
                  <a:pt x="73772" y="6903"/>
                  <a:pt x="73559" y="6956"/>
                </a:cubicBezTo>
                <a:cubicBezTo>
                  <a:pt x="73058" y="5757"/>
                  <a:pt x="71867" y="4959"/>
                  <a:pt x="70564" y="4959"/>
                </a:cubicBezTo>
                <a:cubicBezTo>
                  <a:pt x="70557" y="4959"/>
                  <a:pt x="70551" y="4959"/>
                  <a:pt x="70545" y="4959"/>
                </a:cubicBezTo>
                <a:cubicBezTo>
                  <a:pt x="69225" y="4967"/>
                  <a:pt x="68066" y="5755"/>
                  <a:pt x="67567" y="6968"/>
                </a:cubicBezTo>
                <a:cubicBezTo>
                  <a:pt x="67355" y="6915"/>
                  <a:pt x="67142" y="6879"/>
                  <a:pt x="66922" y="6858"/>
                </a:cubicBezTo>
                <a:cubicBezTo>
                  <a:pt x="67481" y="5347"/>
                  <a:pt x="68927" y="4330"/>
                  <a:pt x="70541" y="4318"/>
                </a:cubicBezTo>
                <a:close/>
                <a:moveTo>
                  <a:pt x="86396" y="4318"/>
                </a:moveTo>
                <a:cubicBezTo>
                  <a:pt x="88021" y="4318"/>
                  <a:pt x="89471" y="5331"/>
                  <a:pt x="90034" y="6854"/>
                </a:cubicBezTo>
                <a:cubicBezTo>
                  <a:pt x="89814" y="6870"/>
                  <a:pt x="89597" y="6903"/>
                  <a:pt x="89389" y="6956"/>
                </a:cubicBezTo>
                <a:cubicBezTo>
                  <a:pt x="88889" y="5757"/>
                  <a:pt x="87694" y="4959"/>
                  <a:pt x="86390" y="4959"/>
                </a:cubicBezTo>
                <a:cubicBezTo>
                  <a:pt x="86384" y="4959"/>
                  <a:pt x="86378" y="4959"/>
                  <a:pt x="86371" y="4959"/>
                </a:cubicBezTo>
                <a:cubicBezTo>
                  <a:pt x="85056" y="4967"/>
                  <a:pt x="83892" y="5755"/>
                  <a:pt x="83393" y="6968"/>
                </a:cubicBezTo>
                <a:cubicBezTo>
                  <a:pt x="83186" y="6915"/>
                  <a:pt x="82969" y="6879"/>
                  <a:pt x="82752" y="6858"/>
                </a:cubicBezTo>
                <a:cubicBezTo>
                  <a:pt x="83308" y="5347"/>
                  <a:pt x="84758" y="4330"/>
                  <a:pt x="86371" y="4318"/>
                </a:cubicBezTo>
                <a:close/>
                <a:moveTo>
                  <a:pt x="7251" y="5028"/>
                </a:moveTo>
                <a:cubicBezTo>
                  <a:pt x="8521" y="5028"/>
                  <a:pt x="9685" y="5805"/>
                  <a:pt x="10175" y="6973"/>
                </a:cubicBezTo>
                <a:cubicBezTo>
                  <a:pt x="9963" y="7030"/>
                  <a:pt x="9754" y="7103"/>
                  <a:pt x="9554" y="7193"/>
                </a:cubicBezTo>
                <a:cubicBezTo>
                  <a:pt x="9154" y="6274"/>
                  <a:pt x="8259" y="5686"/>
                  <a:pt x="7251" y="5686"/>
                </a:cubicBezTo>
                <a:lnTo>
                  <a:pt x="7234" y="5686"/>
                </a:lnTo>
                <a:cubicBezTo>
                  <a:pt x="6229" y="5694"/>
                  <a:pt x="5331" y="6291"/>
                  <a:pt x="4939" y="7213"/>
                </a:cubicBezTo>
                <a:cubicBezTo>
                  <a:pt x="4739" y="7124"/>
                  <a:pt x="4531" y="7046"/>
                  <a:pt x="4318" y="6985"/>
                </a:cubicBezTo>
                <a:cubicBezTo>
                  <a:pt x="4808" y="5805"/>
                  <a:pt x="5944" y="5037"/>
                  <a:pt x="7230" y="5028"/>
                </a:cubicBezTo>
                <a:close/>
                <a:moveTo>
                  <a:pt x="23077" y="5028"/>
                </a:moveTo>
                <a:cubicBezTo>
                  <a:pt x="24352" y="5028"/>
                  <a:pt x="25515" y="5805"/>
                  <a:pt x="26005" y="6973"/>
                </a:cubicBezTo>
                <a:cubicBezTo>
                  <a:pt x="25790" y="7030"/>
                  <a:pt x="25581" y="7103"/>
                  <a:pt x="25381" y="7193"/>
                </a:cubicBezTo>
                <a:cubicBezTo>
                  <a:pt x="24981" y="6274"/>
                  <a:pt x="24086" y="5686"/>
                  <a:pt x="23081" y="5686"/>
                </a:cubicBezTo>
                <a:lnTo>
                  <a:pt x="23065" y="5686"/>
                </a:lnTo>
                <a:cubicBezTo>
                  <a:pt x="22056" y="5694"/>
                  <a:pt x="21162" y="6291"/>
                  <a:pt x="20766" y="7213"/>
                </a:cubicBezTo>
                <a:cubicBezTo>
                  <a:pt x="20570" y="7124"/>
                  <a:pt x="20361" y="7046"/>
                  <a:pt x="20148" y="6985"/>
                </a:cubicBezTo>
                <a:cubicBezTo>
                  <a:pt x="20639" y="5805"/>
                  <a:pt x="21775" y="5037"/>
                  <a:pt x="23061" y="5028"/>
                </a:cubicBezTo>
                <a:close/>
                <a:moveTo>
                  <a:pt x="38908" y="5028"/>
                </a:moveTo>
                <a:cubicBezTo>
                  <a:pt x="40178" y="5028"/>
                  <a:pt x="41342" y="5805"/>
                  <a:pt x="41832" y="6973"/>
                </a:cubicBezTo>
                <a:cubicBezTo>
                  <a:pt x="41620" y="7030"/>
                  <a:pt x="41411" y="7103"/>
                  <a:pt x="41211" y="7193"/>
                </a:cubicBezTo>
                <a:cubicBezTo>
                  <a:pt x="40812" y="6274"/>
                  <a:pt x="39917" y="5686"/>
                  <a:pt x="38908" y="5686"/>
                </a:cubicBezTo>
                <a:lnTo>
                  <a:pt x="38891" y="5686"/>
                </a:lnTo>
                <a:cubicBezTo>
                  <a:pt x="37887" y="5694"/>
                  <a:pt x="36989" y="6291"/>
                  <a:pt x="36597" y="7213"/>
                </a:cubicBezTo>
                <a:cubicBezTo>
                  <a:pt x="36396" y="7124"/>
                  <a:pt x="36188" y="7046"/>
                  <a:pt x="35975" y="6985"/>
                </a:cubicBezTo>
                <a:cubicBezTo>
                  <a:pt x="36465" y="5805"/>
                  <a:pt x="37601" y="5037"/>
                  <a:pt x="38887" y="5028"/>
                </a:cubicBezTo>
                <a:close/>
                <a:moveTo>
                  <a:pt x="54735" y="5028"/>
                </a:moveTo>
                <a:cubicBezTo>
                  <a:pt x="56009" y="5028"/>
                  <a:pt x="57172" y="5805"/>
                  <a:pt x="57663" y="6973"/>
                </a:cubicBezTo>
                <a:cubicBezTo>
                  <a:pt x="57446" y="7030"/>
                  <a:pt x="57242" y="7103"/>
                  <a:pt x="57038" y="7193"/>
                </a:cubicBezTo>
                <a:cubicBezTo>
                  <a:pt x="56637" y="6274"/>
                  <a:pt x="55743" y="5686"/>
                  <a:pt x="54739" y="5686"/>
                </a:cubicBezTo>
                <a:lnTo>
                  <a:pt x="54722" y="5686"/>
                </a:lnTo>
                <a:cubicBezTo>
                  <a:pt x="53713" y="5694"/>
                  <a:pt x="52819" y="6291"/>
                  <a:pt x="52422" y="7213"/>
                </a:cubicBezTo>
                <a:cubicBezTo>
                  <a:pt x="52226" y="7124"/>
                  <a:pt x="52018" y="7046"/>
                  <a:pt x="51806" y="6985"/>
                </a:cubicBezTo>
                <a:cubicBezTo>
                  <a:pt x="52296" y="5805"/>
                  <a:pt x="53432" y="5037"/>
                  <a:pt x="54718" y="5028"/>
                </a:cubicBezTo>
                <a:close/>
                <a:moveTo>
                  <a:pt x="70565" y="5028"/>
                </a:moveTo>
                <a:cubicBezTo>
                  <a:pt x="71836" y="5028"/>
                  <a:pt x="72999" y="5805"/>
                  <a:pt x="73489" y="6973"/>
                </a:cubicBezTo>
                <a:cubicBezTo>
                  <a:pt x="73277" y="7030"/>
                  <a:pt x="73069" y="7103"/>
                  <a:pt x="72869" y="7193"/>
                </a:cubicBezTo>
                <a:cubicBezTo>
                  <a:pt x="72468" y="6274"/>
                  <a:pt x="71574" y="5686"/>
                  <a:pt x="70565" y="5686"/>
                </a:cubicBezTo>
                <a:lnTo>
                  <a:pt x="70549" y="5686"/>
                </a:lnTo>
                <a:cubicBezTo>
                  <a:pt x="69544" y="5694"/>
                  <a:pt x="68645" y="6291"/>
                  <a:pt x="68253" y="7213"/>
                </a:cubicBezTo>
                <a:cubicBezTo>
                  <a:pt x="68053" y="7124"/>
                  <a:pt x="67845" y="7046"/>
                  <a:pt x="67632" y="6985"/>
                </a:cubicBezTo>
                <a:cubicBezTo>
                  <a:pt x="68123" y="5805"/>
                  <a:pt x="69258" y="5037"/>
                  <a:pt x="70545" y="5028"/>
                </a:cubicBezTo>
                <a:close/>
                <a:moveTo>
                  <a:pt x="86392" y="5028"/>
                </a:moveTo>
                <a:cubicBezTo>
                  <a:pt x="87666" y="5028"/>
                  <a:pt x="88830" y="5805"/>
                  <a:pt x="89320" y="6973"/>
                </a:cubicBezTo>
                <a:cubicBezTo>
                  <a:pt x="89103" y="7030"/>
                  <a:pt x="88899" y="7103"/>
                  <a:pt x="88695" y="7193"/>
                </a:cubicBezTo>
                <a:cubicBezTo>
                  <a:pt x="88295" y="6274"/>
                  <a:pt x="87401" y="5686"/>
                  <a:pt x="86396" y="5686"/>
                </a:cubicBezTo>
                <a:lnTo>
                  <a:pt x="86379" y="5686"/>
                </a:lnTo>
                <a:cubicBezTo>
                  <a:pt x="85371" y="5694"/>
                  <a:pt x="84476" y="6291"/>
                  <a:pt x="84080" y="7213"/>
                </a:cubicBezTo>
                <a:cubicBezTo>
                  <a:pt x="83884" y="7124"/>
                  <a:pt x="83676" y="7046"/>
                  <a:pt x="83463" y="6985"/>
                </a:cubicBezTo>
                <a:cubicBezTo>
                  <a:pt x="83953" y="5805"/>
                  <a:pt x="85088" y="5037"/>
                  <a:pt x="86375" y="5028"/>
                </a:cubicBezTo>
                <a:close/>
                <a:moveTo>
                  <a:pt x="15219" y="4318"/>
                </a:moveTo>
                <a:cubicBezTo>
                  <a:pt x="16845" y="4318"/>
                  <a:pt x="18295" y="5331"/>
                  <a:pt x="18858" y="6850"/>
                </a:cubicBezTo>
                <a:cubicBezTo>
                  <a:pt x="18638" y="6862"/>
                  <a:pt x="18421" y="6895"/>
                  <a:pt x="18209" y="6944"/>
                </a:cubicBezTo>
                <a:cubicBezTo>
                  <a:pt x="17698" y="5735"/>
                  <a:pt x="16534" y="4959"/>
                  <a:pt x="15219" y="4959"/>
                </a:cubicBezTo>
                <a:lnTo>
                  <a:pt x="15198" y="4959"/>
                </a:lnTo>
                <a:cubicBezTo>
                  <a:pt x="13892" y="4967"/>
                  <a:pt x="12728" y="5752"/>
                  <a:pt x="12225" y="6956"/>
                </a:cubicBezTo>
                <a:lnTo>
                  <a:pt x="12291" y="6985"/>
                </a:lnTo>
                <a:cubicBezTo>
                  <a:pt x="12781" y="5805"/>
                  <a:pt x="13920" y="5037"/>
                  <a:pt x="15198" y="5028"/>
                </a:cubicBezTo>
                <a:lnTo>
                  <a:pt x="15219" y="5028"/>
                </a:lnTo>
                <a:cubicBezTo>
                  <a:pt x="16502" y="5028"/>
                  <a:pt x="17641" y="5784"/>
                  <a:pt x="18139" y="6960"/>
                </a:cubicBezTo>
                <a:cubicBezTo>
                  <a:pt x="17923" y="7013"/>
                  <a:pt x="17715" y="7083"/>
                  <a:pt x="17515" y="7173"/>
                </a:cubicBezTo>
                <a:cubicBezTo>
                  <a:pt x="17106" y="6266"/>
                  <a:pt x="16212" y="5686"/>
                  <a:pt x="15219" y="5686"/>
                </a:cubicBezTo>
                <a:lnTo>
                  <a:pt x="15203" y="5686"/>
                </a:lnTo>
                <a:cubicBezTo>
                  <a:pt x="14190" y="5694"/>
                  <a:pt x="13287" y="6299"/>
                  <a:pt x="12900" y="7234"/>
                </a:cubicBezTo>
                <a:cubicBezTo>
                  <a:pt x="12487" y="7034"/>
                  <a:pt x="12042" y="6907"/>
                  <a:pt x="11576" y="6862"/>
                </a:cubicBezTo>
                <a:cubicBezTo>
                  <a:pt x="12131" y="5347"/>
                  <a:pt x="13577" y="4330"/>
                  <a:pt x="15194" y="4318"/>
                </a:cubicBezTo>
                <a:close/>
                <a:moveTo>
                  <a:pt x="31044" y="4317"/>
                </a:moveTo>
                <a:cubicBezTo>
                  <a:pt x="32670" y="4317"/>
                  <a:pt x="34124" y="5328"/>
                  <a:pt x="34689" y="6850"/>
                </a:cubicBezTo>
                <a:cubicBezTo>
                  <a:pt x="34469" y="6862"/>
                  <a:pt x="34248" y="6895"/>
                  <a:pt x="34035" y="6944"/>
                </a:cubicBezTo>
                <a:cubicBezTo>
                  <a:pt x="33528" y="5735"/>
                  <a:pt x="32365" y="4959"/>
                  <a:pt x="31050" y="4959"/>
                </a:cubicBezTo>
                <a:lnTo>
                  <a:pt x="31029" y="4959"/>
                </a:lnTo>
                <a:cubicBezTo>
                  <a:pt x="29722" y="4967"/>
                  <a:pt x="28554" y="5752"/>
                  <a:pt x="28052" y="6956"/>
                </a:cubicBezTo>
                <a:lnTo>
                  <a:pt x="28118" y="6985"/>
                </a:lnTo>
                <a:cubicBezTo>
                  <a:pt x="28608" y="5805"/>
                  <a:pt x="29751" y="5037"/>
                  <a:pt x="31029" y="5028"/>
                </a:cubicBezTo>
                <a:lnTo>
                  <a:pt x="31050" y="5028"/>
                </a:lnTo>
                <a:cubicBezTo>
                  <a:pt x="32333" y="5028"/>
                  <a:pt x="33468" y="5784"/>
                  <a:pt x="33970" y="6960"/>
                </a:cubicBezTo>
                <a:cubicBezTo>
                  <a:pt x="33754" y="7013"/>
                  <a:pt x="33545" y="7083"/>
                  <a:pt x="33341" y="7173"/>
                </a:cubicBezTo>
                <a:cubicBezTo>
                  <a:pt x="32936" y="6266"/>
                  <a:pt x="32042" y="5686"/>
                  <a:pt x="31050" y="5686"/>
                </a:cubicBezTo>
                <a:lnTo>
                  <a:pt x="31034" y="5686"/>
                </a:lnTo>
                <a:cubicBezTo>
                  <a:pt x="30020" y="5694"/>
                  <a:pt x="29117" y="6299"/>
                  <a:pt x="28730" y="7234"/>
                </a:cubicBezTo>
                <a:cubicBezTo>
                  <a:pt x="28318" y="7034"/>
                  <a:pt x="27868" y="6907"/>
                  <a:pt x="27407" y="6862"/>
                </a:cubicBezTo>
                <a:cubicBezTo>
                  <a:pt x="27962" y="5347"/>
                  <a:pt x="29404" y="4330"/>
                  <a:pt x="31025" y="4318"/>
                </a:cubicBezTo>
                <a:cubicBezTo>
                  <a:pt x="31031" y="4317"/>
                  <a:pt x="31038" y="4317"/>
                  <a:pt x="31044" y="4317"/>
                </a:cubicBezTo>
                <a:close/>
                <a:moveTo>
                  <a:pt x="46876" y="4318"/>
                </a:moveTo>
                <a:cubicBezTo>
                  <a:pt x="48501" y="4318"/>
                  <a:pt x="49952" y="5331"/>
                  <a:pt x="50516" y="6850"/>
                </a:cubicBezTo>
                <a:cubicBezTo>
                  <a:pt x="50295" y="6862"/>
                  <a:pt x="50079" y="6895"/>
                  <a:pt x="49866" y="6944"/>
                </a:cubicBezTo>
                <a:cubicBezTo>
                  <a:pt x="49359" y="5735"/>
                  <a:pt x="48192" y="4959"/>
                  <a:pt x="46876" y="4959"/>
                </a:cubicBezTo>
                <a:lnTo>
                  <a:pt x="46856" y="4959"/>
                </a:lnTo>
                <a:cubicBezTo>
                  <a:pt x="45549" y="4967"/>
                  <a:pt x="44384" y="5752"/>
                  <a:pt x="43883" y="6956"/>
                </a:cubicBezTo>
                <a:lnTo>
                  <a:pt x="43948" y="6985"/>
                </a:lnTo>
                <a:cubicBezTo>
                  <a:pt x="44438" y="5805"/>
                  <a:pt x="45577" y="5037"/>
                  <a:pt x="46856" y="5028"/>
                </a:cubicBezTo>
                <a:lnTo>
                  <a:pt x="46876" y="5028"/>
                </a:lnTo>
                <a:cubicBezTo>
                  <a:pt x="48163" y="5028"/>
                  <a:pt x="49298" y="5784"/>
                  <a:pt x="49796" y="6960"/>
                </a:cubicBezTo>
                <a:cubicBezTo>
                  <a:pt x="49580" y="7013"/>
                  <a:pt x="49372" y="7083"/>
                  <a:pt x="49172" y="7173"/>
                </a:cubicBezTo>
                <a:cubicBezTo>
                  <a:pt x="48763" y="6266"/>
                  <a:pt x="47869" y="5686"/>
                  <a:pt x="46876" y="5686"/>
                </a:cubicBezTo>
                <a:lnTo>
                  <a:pt x="46860" y="5686"/>
                </a:lnTo>
                <a:cubicBezTo>
                  <a:pt x="45847" y="5694"/>
                  <a:pt x="44944" y="6299"/>
                  <a:pt x="44556" y="7234"/>
                </a:cubicBezTo>
                <a:cubicBezTo>
                  <a:pt x="44144" y="7034"/>
                  <a:pt x="43698" y="6907"/>
                  <a:pt x="43233" y="6862"/>
                </a:cubicBezTo>
                <a:cubicBezTo>
                  <a:pt x="43788" y="5347"/>
                  <a:pt x="45234" y="4330"/>
                  <a:pt x="46852" y="4318"/>
                </a:cubicBezTo>
                <a:close/>
                <a:moveTo>
                  <a:pt x="62707" y="4318"/>
                </a:moveTo>
                <a:cubicBezTo>
                  <a:pt x="64328" y="4318"/>
                  <a:pt x="65783" y="5331"/>
                  <a:pt x="66346" y="6850"/>
                </a:cubicBezTo>
                <a:cubicBezTo>
                  <a:pt x="66126" y="6862"/>
                  <a:pt x="65905" y="6895"/>
                  <a:pt x="65693" y="6944"/>
                </a:cubicBezTo>
                <a:cubicBezTo>
                  <a:pt x="65186" y="5735"/>
                  <a:pt x="64022" y="4959"/>
                  <a:pt x="62707" y="4959"/>
                </a:cubicBezTo>
                <a:lnTo>
                  <a:pt x="62686" y="4959"/>
                </a:lnTo>
                <a:cubicBezTo>
                  <a:pt x="61380" y="4967"/>
                  <a:pt x="60211" y="5752"/>
                  <a:pt x="59709" y="6956"/>
                </a:cubicBezTo>
                <a:lnTo>
                  <a:pt x="59774" y="6985"/>
                </a:lnTo>
                <a:cubicBezTo>
                  <a:pt x="60264" y="5805"/>
                  <a:pt x="61408" y="5037"/>
                  <a:pt x="62686" y="5028"/>
                </a:cubicBezTo>
                <a:lnTo>
                  <a:pt x="62707" y="5028"/>
                </a:lnTo>
                <a:cubicBezTo>
                  <a:pt x="63989" y="5028"/>
                  <a:pt x="65125" y="5784"/>
                  <a:pt x="65627" y="6960"/>
                </a:cubicBezTo>
                <a:cubicBezTo>
                  <a:pt x="65410" y="7013"/>
                  <a:pt x="65202" y="7083"/>
                  <a:pt x="64999" y="7173"/>
                </a:cubicBezTo>
                <a:cubicBezTo>
                  <a:pt x="64594" y="6266"/>
                  <a:pt x="63700" y="5686"/>
                  <a:pt x="62707" y="5686"/>
                </a:cubicBezTo>
                <a:lnTo>
                  <a:pt x="62690" y="5686"/>
                </a:lnTo>
                <a:cubicBezTo>
                  <a:pt x="61678" y="5694"/>
                  <a:pt x="60775" y="6299"/>
                  <a:pt x="60387" y="7234"/>
                </a:cubicBezTo>
                <a:cubicBezTo>
                  <a:pt x="59975" y="7034"/>
                  <a:pt x="59525" y="6907"/>
                  <a:pt x="59063" y="6862"/>
                </a:cubicBezTo>
                <a:cubicBezTo>
                  <a:pt x="59619" y="5347"/>
                  <a:pt x="61065" y="4330"/>
                  <a:pt x="62682" y="4318"/>
                </a:cubicBezTo>
                <a:close/>
                <a:moveTo>
                  <a:pt x="78534" y="4318"/>
                </a:moveTo>
                <a:cubicBezTo>
                  <a:pt x="80159" y="4318"/>
                  <a:pt x="81608" y="5331"/>
                  <a:pt x="82172" y="6850"/>
                </a:cubicBezTo>
                <a:cubicBezTo>
                  <a:pt x="81952" y="6862"/>
                  <a:pt x="81736" y="6895"/>
                  <a:pt x="81523" y="6944"/>
                </a:cubicBezTo>
                <a:cubicBezTo>
                  <a:pt x="81016" y="5735"/>
                  <a:pt x="79849" y="4959"/>
                  <a:pt x="78534" y="4959"/>
                </a:cubicBezTo>
                <a:lnTo>
                  <a:pt x="78513" y="4959"/>
                </a:lnTo>
                <a:cubicBezTo>
                  <a:pt x="77206" y="4967"/>
                  <a:pt x="76042" y="5752"/>
                  <a:pt x="75540" y="6956"/>
                </a:cubicBezTo>
                <a:lnTo>
                  <a:pt x="75605" y="6985"/>
                </a:lnTo>
                <a:cubicBezTo>
                  <a:pt x="76095" y="5805"/>
                  <a:pt x="77235" y="5037"/>
                  <a:pt x="78513" y="5028"/>
                </a:cubicBezTo>
                <a:lnTo>
                  <a:pt x="78534" y="5028"/>
                </a:lnTo>
                <a:cubicBezTo>
                  <a:pt x="79820" y="5028"/>
                  <a:pt x="80956" y="5784"/>
                  <a:pt x="81454" y="6960"/>
                </a:cubicBezTo>
                <a:cubicBezTo>
                  <a:pt x="81237" y="7013"/>
                  <a:pt x="81029" y="7083"/>
                  <a:pt x="80829" y="7173"/>
                </a:cubicBezTo>
                <a:cubicBezTo>
                  <a:pt x="80422" y="6265"/>
                  <a:pt x="79524" y="5686"/>
                  <a:pt x="78527" y="5686"/>
                </a:cubicBezTo>
                <a:cubicBezTo>
                  <a:pt x="78524" y="5686"/>
                  <a:pt x="78520" y="5686"/>
                  <a:pt x="78517" y="5686"/>
                </a:cubicBezTo>
                <a:cubicBezTo>
                  <a:pt x="77504" y="5694"/>
                  <a:pt x="76601" y="6299"/>
                  <a:pt x="76213" y="7234"/>
                </a:cubicBezTo>
                <a:cubicBezTo>
                  <a:pt x="75801" y="7034"/>
                  <a:pt x="75356" y="6907"/>
                  <a:pt x="74890" y="6862"/>
                </a:cubicBezTo>
                <a:cubicBezTo>
                  <a:pt x="75446" y="5347"/>
                  <a:pt x="76892" y="4330"/>
                  <a:pt x="78509" y="4318"/>
                </a:cubicBezTo>
                <a:close/>
                <a:moveTo>
                  <a:pt x="94364" y="4318"/>
                </a:moveTo>
                <a:cubicBezTo>
                  <a:pt x="95985" y="4318"/>
                  <a:pt x="97439" y="5331"/>
                  <a:pt x="98003" y="6850"/>
                </a:cubicBezTo>
                <a:cubicBezTo>
                  <a:pt x="97782" y="6862"/>
                  <a:pt x="97562" y="6895"/>
                  <a:pt x="97350" y="6944"/>
                </a:cubicBezTo>
                <a:cubicBezTo>
                  <a:pt x="96843" y="5735"/>
                  <a:pt x="95680" y="4959"/>
                  <a:pt x="94364" y="4959"/>
                </a:cubicBezTo>
                <a:lnTo>
                  <a:pt x="94344" y="4959"/>
                </a:lnTo>
                <a:cubicBezTo>
                  <a:pt x="93037" y="4967"/>
                  <a:pt x="91868" y="5752"/>
                  <a:pt x="91367" y="6956"/>
                </a:cubicBezTo>
                <a:lnTo>
                  <a:pt x="91431" y="6985"/>
                </a:lnTo>
                <a:cubicBezTo>
                  <a:pt x="91921" y="5805"/>
                  <a:pt x="93065" y="5037"/>
                  <a:pt x="94344" y="5028"/>
                </a:cubicBezTo>
                <a:lnTo>
                  <a:pt x="94364" y="5028"/>
                </a:lnTo>
                <a:cubicBezTo>
                  <a:pt x="95646" y="5028"/>
                  <a:pt x="96782" y="5784"/>
                  <a:pt x="97284" y="6960"/>
                </a:cubicBezTo>
                <a:cubicBezTo>
                  <a:pt x="97068" y="7013"/>
                  <a:pt x="96860" y="7083"/>
                  <a:pt x="96655" y="7173"/>
                </a:cubicBezTo>
                <a:cubicBezTo>
                  <a:pt x="96251" y="6266"/>
                  <a:pt x="95356" y="5686"/>
                  <a:pt x="94364" y="5686"/>
                </a:cubicBezTo>
                <a:lnTo>
                  <a:pt x="94347" y="5686"/>
                </a:lnTo>
                <a:cubicBezTo>
                  <a:pt x="93335" y="5694"/>
                  <a:pt x="92432" y="6299"/>
                  <a:pt x="92044" y="7234"/>
                </a:cubicBezTo>
                <a:cubicBezTo>
                  <a:pt x="91631" y="7034"/>
                  <a:pt x="91182" y="6907"/>
                  <a:pt x="90721" y="6862"/>
                </a:cubicBezTo>
                <a:cubicBezTo>
                  <a:pt x="91276" y="5347"/>
                  <a:pt x="92722" y="4330"/>
                  <a:pt x="94340" y="4318"/>
                </a:cubicBezTo>
                <a:close/>
                <a:moveTo>
                  <a:pt x="7251" y="5755"/>
                </a:moveTo>
                <a:cubicBezTo>
                  <a:pt x="8231" y="5755"/>
                  <a:pt x="9101" y="6331"/>
                  <a:pt x="9489" y="7226"/>
                </a:cubicBezTo>
                <a:cubicBezTo>
                  <a:pt x="9301" y="7316"/>
                  <a:pt x="9121" y="7418"/>
                  <a:pt x="8949" y="7537"/>
                </a:cubicBezTo>
                <a:cubicBezTo>
                  <a:pt x="8678" y="6840"/>
                  <a:pt x="8010" y="6376"/>
                  <a:pt x="7258" y="6376"/>
                </a:cubicBezTo>
                <a:cubicBezTo>
                  <a:pt x="7251" y="6376"/>
                  <a:pt x="7245" y="6376"/>
                  <a:pt x="7239" y="6376"/>
                </a:cubicBezTo>
                <a:cubicBezTo>
                  <a:pt x="6483" y="6380"/>
                  <a:pt x="5805" y="6858"/>
                  <a:pt x="5539" y="7565"/>
                </a:cubicBezTo>
                <a:cubicBezTo>
                  <a:pt x="5368" y="7442"/>
                  <a:pt x="5188" y="7336"/>
                  <a:pt x="5000" y="7246"/>
                </a:cubicBezTo>
                <a:cubicBezTo>
                  <a:pt x="5384" y="6348"/>
                  <a:pt x="6254" y="5763"/>
                  <a:pt x="7234" y="5755"/>
                </a:cubicBezTo>
                <a:close/>
                <a:moveTo>
                  <a:pt x="23075" y="5755"/>
                </a:moveTo>
                <a:cubicBezTo>
                  <a:pt x="24056" y="5755"/>
                  <a:pt x="24928" y="6326"/>
                  <a:pt x="25319" y="7226"/>
                </a:cubicBezTo>
                <a:cubicBezTo>
                  <a:pt x="25132" y="7316"/>
                  <a:pt x="24952" y="7418"/>
                  <a:pt x="24780" y="7537"/>
                </a:cubicBezTo>
                <a:cubicBezTo>
                  <a:pt x="24507" y="6838"/>
                  <a:pt x="23833" y="6376"/>
                  <a:pt x="23077" y="6376"/>
                </a:cubicBezTo>
                <a:lnTo>
                  <a:pt x="23070" y="6376"/>
                </a:lnTo>
                <a:cubicBezTo>
                  <a:pt x="22310" y="6380"/>
                  <a:pt x="21632" y="6858"/>
                  <a:pt x="21370" y="7565"/>
                </a:cubicBezTo>
                <a:cubicBezTo>
                  <a:pt x="21198" y="7442"/>
                  <a:pt x="21019" y="7336"/>
                  <a:pt x="20831" y="7246"/>
                </a:cubicBezTo>
                <a:cubicBezTo>
                  <a:pt x="21211" y="6348"/>
                  <a:pt x="22084" y="5763"/>
                  <a:pt x="23065" y="5755"/>
                </a:cubicBezTo>
                <a:cubicBezTo>
                  <a:pt x="23068" y="5755"/>
                  <a:pt x="23071" y="5755"/>
                  <a:pt x="23075" y="5755"/>
                </a:cubicBezTo>
                <a:close/>
                <a:moveTo>
                  <a:pt x="38908" y="5755"/>
                </a:moveTo>
                <a:cubicBezTo>
                  <a:pt x="39888" y="5755"/>
                  <a:pt x="40758" y="6331"/>
                  <a:pt x="41146" y="7226"/>
                </a:cubicBezTo>
                <a:cubicBezTo>
                  <a:pt x="40959" y="7316"/>
                  <a:pt x="40778" y="7418"/>
                  <a:pt x="40607" y="7537"/>
                </a:cubicBezTo>
                <a:cubicBezTo>
                  <a:pt x="40333" y="6838"/>
                  <a:pt x="39660" y="6376"/>
                  <a:pt x="38908" y="6376"/>
                </a:cubicBezTo>
                <a:lnTo>
                  <a:pt x="38895" y="6376"/>
                </a:lnTo>
                <a:cubicBezTo>
                  <a:pt x="38140" y="6380"/>
                  <a:pt x="37462" y="6858"/>
                  <a:pt x="37196" y="7565"/>
                </a:cubicBezTo>
                <a:cubicBezTo>
                  <a:pt x="37025" y="7442"/>
                  <a:pt x="36846" y="7336"/>
                  <a:pt x="36657" y="7246"/>
                </a:cubicBezTo>
                <a:cubicBezTo>
                  <a:pt x="37042" y="6348"/>
                  <a:pt x="37911" y="5763"/>
                  <a:pt x="38891" y="5755"/>
                </a:cubicBezTo>
                <a:close/>
                <a:moveTo>
                  <a:pt x="54739" y="5755"/>
                </a:moveTo>
                <a:cubicBezTo>
                  <a:pt x="55715" y="5755"/>
                  <a:pt x="56588" y="6331"/>
                  <a:pt x="56976" y="7226"/>
                </a:cubicBezTo>
                <a:cubicBezTo>
                  <a:pt x="56789" y="7316"/>
                  <a:pt x="56609" y="7418"/>
                  <a:pt x="56437" y="7537"/>
                </a:cubicBezTo>
                <a:cubicBezTo>
                  <a:pt x="56164" y="6838"/>
                  <a:pt x="55490" y="6376"/>
                  <a:pt x="54735" y="6376"/>
                </a:cubicBezTo>
                <a:lnTo>
                  <a:pt x="54726" y="6376"/>
                </a:lnTo>
                <a:cubicBezTo>
                  <a:pt x="53966" y="6380"/>
                  <a:pt x="53289" y="6858"/>
                  <a:pt x="53027" y="7565"/>
                </a:cubicBezTo>
                <a:cubicBezTo>
                  <a:pt x="52856" y="7442"/>
                  <a:pt x="52676" y="7336"/>
                  <a:pt x="52488" y="7246"/>
                </a:cubicBezTo>
                <a:cubicBezTo>
                  <a:pt x="52868" y="6348"/>
                  <a:pt x="53742" y="5763"/>
                  <a:pt x="54722" y="5755"/>
                </a:cubicBezTo>
                <a:close/>
                <a:moveTo>
                  <a:pt x="70565" y="5755"/>
                </a:moveTo>
                <a:cubicBezTo>
                  <a:pt x="71545" y="5755"/>
                  <a:pt x="72415" y="6331"/>
                  <a:pt x="72803" y="7226"/>
                </a:cubicBezTo>
                <a:cubicBezTo>
                  <a:pt x="72615" y="7316"/>
                  <a:pt x="72436" y="7418"/>
                  <a:pt x="72264" y="7537"/>
                </a:cubicBezTo>
                <a:cubicBezTo>
                  <a:pt x="71991" y="6838"/>
                  <a:pt x="71316" y="6376"/>
                  <a:pt x="70565" y="6376"/>
                </a:cubicBezTo>
                <a:lnTo>
                  <a:pt x="70553" y="6376"/>
                </a:lnTo>
                <a:cubicBezTo>
                  <a:pt x="69797" y="6380"/>
                  <a:pt x="69119" y="6858"/>
                  <a:pt x="68854" y="7565"/>
                </a:cubicBezTo>
                <a:cubicBezTo>
                  <a:pt x="68682" y="7442"/>
                  <a:pt x="68503" y="7336"/>
                  <a:pt x="68315" y="7246"/>
                </a:cubicBezTo>
                <a:cubicBezTo>
                  <a:pt x="68699" y="6348"/>
                  <a:pt x="69568" y="5763"/>
                  <a:pt x="70549" y="5755"/>
                </a:cubicBezTo>
                <a:close/>
                <a:moveTo>
                  <a:pt x="86396" y="5755"/>
                </a:moveTo>
                <a:cubicBezTo>
                  <a:pt x="87372" y="5755"/>
                  <a:pt x="88246" y="6331"/>
                  <a:pt x="88634" y="7226"/>
                </a:cubicBezTo>
                <a:cubicBezTo>
                  <a:pt x="88446" y="7316"/>
                  <a:pt x="88266" y="7418"/>
                  <a:pt x="88095" y="7537"/>
                </a:cubicBezTo>
                <a:cubicBezTo>
                  <a:pt x="87822" y="6837"/>
                  <a:pt x="87145" y="6376"/>
                  <a:pt x="86393" y="6376"/>
                </a:cubicBezTo>
                <a:cubicBezTo>
                  <a:pt x="86390" y="6376"/>
                  <a:pt x="86386" y="6376"/>
                  <a:pt x="86383" y="6376"/>
                </a:cubicBezTo>
                <a:cubicBezTo>
                  <a:pt x="85623" y="6380"/>
                  <a:pt x="84946" y="6858"/>
                  <a:pt x="84684" y="7565"/>
                </a:cubicBezTo>
                <a:cubicBezTo>
                  <a:pt x="84513" y="7442"/>
                  <a:pt x="84333" y="7336"/>
                  <a:pt x="84145" y="7246"/>
                </a:cubicBezTo>
                <a:cubicBezTo>
                  <a:pt x="84525" y="6348"/>
                  <a:pt x="85399" y="5763"/>
                  <a:pt x="86379" y="5755"/>
                </a:cubicBezTo>
                <a:close/>
                <a:moveTo>
                  <a:pt x="15219" y="5755"/>
                </a:moveTo>
                <a:cubicBezTo>
                  <a:pt x="16187" y="5755"/>
                  <a:pt x="17057" y="6323"/>
                  <a:pt x="17449" y="7201"/>
                </a:cubicBezTo>
                <a:cubicBezTo>
                  <a:pt x="17262" y="7287"/>
                  <a:pt x="17077" y="7390"/>
                  <a:pt x="16906" y="7503"/>
                </a:cubicBezTo>
                <a:cubicBezTo>
                  <a:pt x="16627" y="6827"/>
                  <a:pt x="15962" y="6376"/>
                  <a:pt x="15226" y="6376"/>
                </a:cubicBezTo>
                <a:cubicBezTo>
                  <a:pt x="15220" y="6376"/>
                  <a:pt x="15213" y="6376"/>
                  <a:pt x="15207" y="6376"/>
                </a:cubicBezTo>
                <a:cubicBezTo>
                  <a:pt x="14435" y="6380"/>
                  <a:pt x="13752" y="6866"/>
                  <a:pt x="13500" y="7593"/>
                </a:cubicBezTo>
                <a:cubicBezTo>
                  <a:pt x="13328" y="7471"/>
                  <a:pt x="13149" y="7360"/>
                  <a:pt x="12960" y="7267"/>
                </a:cubicBezTo>
                <a:cubicBezTo>
                  <a:pt x="13341" y="6355"/>
                  <a:pt x="14218" y="5763"/>
                  <a:pt x="15203" y="5755"/>
                </a:cubicBezTo>
                <a:close/>
                <a:moveTo>
                  <a:pt x="31044" y="5755"/>
                </a:moveTo>
                <a:cubicBezTo>
                  <a:pt x="32011" y="5755"/>
                  <a:pt x="32885" y="6318"/>
                  <a:pt x="33280" y="7201"/>
                </a:cubicBezTo>
                <a:cubicBezTo>
                  <a:pt x="33087" y="7287"/>
                  <a:pt x="32908" y="7390"/>
                  <a:pt x="32736" y="7503"/>
                </a:cubicBezTo>
                <a:cubicBezTo>
                  <a:pt x="32455" y="6826"/>
                  <a:pt x="31781" y="6376"/>
                  <a:pt x="31050" y="6376"/>
                </a:cubicBezTo>
                <a:lnTo>
                  <a:pt x="31038" y="6376"/>
                </a:lnTo>
                <a:cubicBezTo>
                  <a:pt x="30261" y="6380"/>
                  <a:pt x="29583" y="6866"/>
                  <a:pt x="29326" y="7593"/>
                </a:cubicBezTo>
                <a:cubicBezTo>
                  <a:pt x="29159" y="7471"/>
                  <a:pt x="28979" y="7360"/>
                  <a:pt x="28791" y="7267"/>
                </a:cubicBezTo>
                <a:cubicBezTo>
                  <a:pt x="29166" y="6355"/>
                  <a:pt x="30045" y="5763"/>
                  <a:pt x="31034" y="5755"/>
                </a:cubicBezTo>
                <a:cubicBezTo>
                  <a:pt x="31037" y="5755"/>
                  <a:pt x="31041" y="5755"/>
                  <a:pt x="31044" y="5755"/>
                </a:cubicBezTo>
                <a:close/>
                <a:moveTo>
                  <a:pt x="46876" y="5755"/>
                </a:moveTo>
                <a:cubicBezTo>
                  <a:pt x="47845" y="5755"/>
                  <a:pt x="48714" y="6323"/>
                  <a:pt x="49106" y="7201"/>
                </a:cubicBezTo>
                <a:cubicBezTo>
                  <a:pt x="48918" y="7287"/>
                  <a:pt x="48735" y="7390"/>
                  <a:pt x="48563" y="7503"/>
                </a:cubicBezTo>
                <a:cubicBezTo>
                  <a:pt x="48286" y="6826"/>
                  <a:pt x="47611" y="6376"/>
                  <a:pt x="46876" y="6376"/>
                </a:cubicBezTo>
                <a:lnTo>
                  <a:pt x="46864" y="6376"/>
                </a:lnTo>
                <a:cubicBezTo>
                  <a:pt x="46092" y="6380"/>
                  <a:pt x="45410" y="6866"/>
                  <a:pt x="45157" y="7593"/>
                </a:cubicBezTo>
                <a:cubicBezTo>
                  <a:pt x="44985" y="7471"/>
                  <a:pt x="44806" y="7360"/>
                  <a:pt x="44618" y="7267"/>
                </a:cubicBezTo>
                <a:cubicBezTo>
                  <a:pt x="44997" y="6355"/>
                  <a:pt x="45875" y="5763"/>
                  <a:pt x="46860" y="5755"/>
                </a:cubicBezTo>
                <a:close/>
                <a:moveTo>
                  <a:pt x="62707" y="5755"/>
                </a:moveTo>
                <a:cubicBezTo>
                  <a:pt x="63670" y="5755"/>
                  <a:pt x="64541" y="6323"/>
                  <a:pt x="64937" y="7201"/>
                </a:cubicBezTo>
                <a:cubicBezTo>
                  <a:pt x="64745" y="7287"/>
                  <a:pt x="64565" y="7390"/>
                  <a:pt x="64394" y="7503"/>
                </a:cubicBezTo>
                <a:cubicBezTo>
                  <a:pt x="64111" y="6826"/>
                  <a:pt x="63438" y="6376"/>
                  <a:pt x="62707" y="6376"/>
                </a:cubicBezTo>
                <a:lnTo>
                  <a:pt x="62695" y="6376"/>
                </a:lnTo>
                <a:cubicBezTo>
                  <a:pt x="61919" y="6380"/>
                  <a:pt x="61240" y="6866"/>
                  <a:pt x="60984" y="7593"/>
                </a:cubicBezTo>
                <a:cubicBezTo>
                  <a:pt x="60816" y="7471"/>
                  <a:pt x="60637" y="7360"/>
                  <a:pt x="60448" y="7267"/>
                </a:cubicBezTo>
                <a:cubicBezTo>
                  <a:pt x="60824" y="6355"/>
                  <a:pt x="61702" y="5763"/>
                  <a:pt x="62690" y="5755"/>
                </a:cubicBezTo>
                <a:close/>
                <a:moveTo>
                  <a:pt x="78534" y="5755"/>
                </a:moveTo>
                <a:cubicBezTo>
                  <a:pt x="79501" y="5755"/>
                  <a:pt x="80371" y="6323"/>
                  <a:pt x="80764" y="7201"/>
                </a:cubicBezTo>
                <a:cubicBezTo>
                  <a:pt x="80575" y="7287"/>
                  <a:pt x="80396" y="7390"/>
                  <a:pt x="80220" y="7503"/>
                </a:cubicBezTo>
                <a:cubicBezTo>
                  <a:pt x="79942" y="6826"/>
                  <a:pt x="79269" y="6376"/>
                  <a:pt x="78534" y="6376"/>
                </a:cubicBezTo>
                <a:lnTo>
                  <a:pt x="78521" y="6376"/>
                </a:lnTo>
                <a:cubicBezTo>
                  <a:pt x="77749" y="6380"/>
                  <a:pt x="77067" y="6866"/>
                  <a:pt x="76814" y="7593"/>
                </a:cubicBezTo>
                <a:cubicBezTo>
                  <a:pt x="76643" y="7471"/>
                  <a:pt x="76462" y="7360"/>
                  <a:pt x="76275" y="7267"/>
                </a:cubicBezTo>
                <a:cubicBezTo>
                  <a:pt x="76654" y="6355"/>
                  <a:pt x="77533" y="5763"/>
                  <a:pt x="78517" y="5755"/>
                </a:cubicBezTo>
                <a:close/>
                <a:moveTo>
                  <a:pt x="94364" y="5755"/>
                </a:moveTo>
                <a:cubicBezTo>
                  <a:pt x="95328" y="5755"/>
                  <a:pt x="96198" y="6323"/>
                  <a:pt x="96594" y="7201"/>
                </a:cubicBezTo>
                <a:cubicBezTo>
                  <a:pt x="96402" y="7287"/>
                  <a:pt x="96223" y="7390"/>
                  <a:pt x="96051" y="7503"/>
                </a:cubicBezTo>
                <a:cubicBezTo>
                  <a:pt x="95771" y="6827"/>
                  <a:pt x="95103" y="6376"/>
                  <a:pt x="94370" y="6376"/>
                </a:cubicBezTo>
                <a:cubicBezTo>
                  <a:pt x="94364" y="6376"/>
                  <a:pt x="94358" y="6376"/>
                  <a:pt x="94351" y="6376"/>
                </a:cubicBezTo>
                <a:cubicBezTo>
                  <a:pt x="93576" y="6380"/>
                  <a:pt x="92898" y="6866"/>
                  <a:pt x="92641" y="7593"/>
                </a:cubicBezTo>
                <a:cubicBezTo>
                  <a:pt x="92473" y="7467"/>
                  <a:pt x="92293" y="7360"/>
                  <a:pt x="92106" y="7267"/>
                </a:cubicBezTo>
                <a:cubicBezTo>
                  <a:pt x="92481" y="6355"/>
                  <a:pt x="93359" y="5763"/>
                  <a:pt x="94347" y="5755"/>
                </a:cubicBezTo>
                <a:close/>
                <a:moveTo>
                  <a:pt x="7248" y="6446"/>
                </a:moveTo>
                <a:cubicBezTo>
                  <a:pt x="7980" y="6446"/>
                  <a:pt x="8632" y="6897"/>
                  <a:pt x="8893" y="7577"/>
                </a:cubicBezTo>
                <a:cubicBezTo>
                  <a:pt x="8734" y="7688"/>
                  <a:pt x="8587" y="7814"/>
                  <a:pt x="8444" y="7948"/>
                </a:cubicBezTo>
                <a:cubicBezTo>
                  <a:pt x="8325" y="7390"/>
                  <a:pt x="7827" y="6977"/>
                  <a:pt x="7251" y="6977"/>
                </a:cubicBezTo>
                <a:lnTo>
                  <a:pt x="7243" y="6977"/>
                </a:lnTo>
                <a:cubicBezTo>
                  <a:pt x="6646" y="6981"/>
                  <a:pt x="6148" y="7409"/>
                  <a:pt x="6046" y="7989"/>
                </a:cubicBezTo>
                <a:cubicBezTo>
                  <a:pt x="5907" y="7850"/>
                  <a:pt x="5756" y="7724"/>
                  <a:pt x="5601" y="7605"/>
                </a:cubicBezTo>
                <a:cubicBezTo>
                  <a:pt x="5846" y="6915"/>
                  <a:pt x="6504" y="6449"/>
                  <a:pt x="7239" y="6446"/>
                </a:cubicBezTo>
                <a:cubicBezTo>
                  <a:pt x="7242" y="6446"/>
                  <a:pt x="7245" y="6446"/>
                  <a:pt x="7248" y="6446"/>
                </a:cubicBezTo>
                <a:close/>
                <a:moveTo>
                  <a:pt x="23079" y="6446"/>
                </a:moveTo>
                <a:cubicBezTo>
                  <a:pt x="23810" y="6446"/>
                  <a:pt x="24463" y="6897"/>
                  <a:pt x="24719" y="7577"/>
                </a:cubicBezTo>
                <a:cubicBezTo>
                  <a:pt x="24564" y="7688"/>
                  <a:pt x="24412" y="7814"/>
                  <a:pt x="24274" y="7948"/>
                </a:cubicBezTo>
                <a:cubicBezTo>
                  <a:pt x="24156" y="7390"/>
                  <a:pt x="23653" y="6977"/>
                  <a:pt x="23077" y="6977"/>
                </a:cubicBezTo>
                <a:lnTo>
                  <a:pt x="23073" y="6977"/>
                </a:lnTo>
                <a:cubicBezTo>
                  <a:pt x="22476" y="6981"/>
                  <a:pt x="21975" y="7409"/>
                  <a:pt x="21877" y="7989"/>
                </a:cubicBezTo>
                <a:cubicBezTo>
                  <a:pt x="21733" y="7850"/>
                  <a:pt x="21586" y="7724"/>
                  <a:pt x="21428" y="7605"/>
                </a:cubicBezTo>
                <a:cubicBezTo>
                  <a:pt x="21677" y="6915"/>
                  <a:pt x="22334" y="6449"/>
                  <a:pt x="23070" y="6446"/>
                </a:cubicBezTo>
                <a:cubicBezTo>
                  <a:pt x="23073" y="6446"/>
                  <a:pt x="23076" y="6446"/>
                  <a:pt x="23079" y="6446"/>
                </a:cubicBezTo>
                <a:close/>
                <a:moveTo>
                  <a:pt x="38905" y="6446"/>
                </a:moveTo>
                <a:cubicBezTo>
                  <a:pt x="39636" y="6446"/>
                  <a:pt x="40289" y="6897"/>
                  <a:pt x="40550" y="7577"/>
                </a:cubicBezTo>
                <a:cubicBezTo>
                  <a:pt x="40390" y="7688"/>
                  <a:pt x="40243" y="7814"/>
                  <a:pt x="40101" y="7948"/>
                </a:cubicBezTo>
                <a:cubicBezTo>
                  <a:pt x="39982" y="7390"/>
                  <a:pt x="39483" y="6977"/>
                  <a:pt x="38908" y="6977"/>
                </a:cubicBezTo>
                <a:lnTo>
                  <a:pt x="38900" y="6977"/>
                </a:lnTo>
                <a:cubicBezTo>
                  <a:pt x="38303" y="6981"/>
                  <a:pt x="37805" y="7409"/>
                  <a:pt x="37703" y="7989"/>
                </a:cubicBezTo>
                <a:cubicBezTo>
                  <a:pt x="37564" y="7850"/>
                  <a:pt x="37413" y="7720"/>
                  <a:pt x="37258" y="7605"/>
                </a:cubicBezTo>
                <a:cubicBezTo>
                  <a:pt x="37503" y="6915"/>
                  <a:pt x="38160" y="6449"/>
                  <a:pt x="38895" y="6446"/>
                </a:cubicBezTo>
                <a:cubicBezTo>
                  <a:pt x="38898" y="6446"/>
                  <a:pt x="38902" y="6446"/>
                  <a:pt x="38905" y="6446"/>
                </a:cubicBezTo>
                <a:close/>
                <a:moveTo>
                  <a:pt x="54735" y="6446"/>
                </a:moveTo>
                <a:cubicBezTo>
                  <a:pt x="55466" y="6446"/>
                  <a:pt x="56119" y="6899"/>
                  <a:pt x="56377" y="7577"/>
                </a:cubicBezTo>
                <a:cubicBezTo>
                  <a:pt x="56221" y="7688"/>
                  <a:pt x="56070" y="7814"/>
                  <a:pt x="55932" y="7948"/>
                </a:cubicBezTo>
                <a:cubicBezTo>
                  <a:pt x="55813" y="7390"/>
                  <a:pt x="55310" y="6977"/>
                  <a:pt x="54735" y="6977"/>
                </a:cubicBezTo>
                <a:lnTo>
                  <a:pt x="54731" y="6977"/>
                </a:lnTo>
                <a:cubicBezTo>
                  <a:pt x="54134" y="6981"/>
                  <a:pt x="53632" y="7409"/>
                  <a:pt x="53534" y="7989"/>
                </a:cubicBezTo>
                <a:cubicBezTo>
                  <a:pt x="53391" y="7850"/>
                  <a:pt x="53244" y="7724"/>
                  <a:pt x="53084" y="7605"/>
                </a:cubicBezTo>
                <a:cubicBezTo>
                  <a:pt x="53334" y="6915"/>
                  <a:pt x="53991" y="6449"/>
                  <a:pt x="54726" y="6446"/>
                </a:cubicBezTo>
                <a:close/>
                <a:moveTo>
                  <a:pt x="70565" y="6446"/>
                </a:moveTo>
                <a:cubicBezTo>
                  <a:pt x="71297" y="6446"/>
                  <a:pt x="71945" y="6899"/>
                  <a:pt x="72207" y="7577"/>
                </a:cubicBezTo>
                <a:cubicBezTo>
                  <a:pt x="72047" y="7688"/>
                  <a:pt x="71900" y="7814"/>
                  <a:pt x="71757" y="7948"/>
                </a:cubicBezTo>
                <a:cubicBezTo>
                  <a:pt x="71640" y="7390"/>
                  <a:pt x="71141" y="6977"/>
                  <a:pt x="70565" y="6977"/>
                </a:cubicBezTo>
                <a:lnTo>
                  <a:pt x="70556" y="6977"/>
                </a:lnTo>
                <a:cubicBezTo>
                  <a:pt x="69960" y="6981"/>
                  <a:pt x="69463" y="7409"/>
                  <a:pt x="69361" y="7989"/>
                </a:cubicBezTo>
                <a:cubicBezTo>
                  <a:pt x="69221" y="7850"/>
                  <a:pt x="69070" y="7724"/>
                  <a:pt x="68915" y="7605"/>
                </a:cubicBezTo>
                <a:cubicBezTo>
                  <a:pt x="69160" y="6915"/>
                  <a:pt x="69817" y="6449"/>
                  <a:pt x="70553" y="6446"/>
                </a:cubicBezTo>
                <a:close/>
                <a:moveTo>
                  <a:pt x="86392" y="6446"/>
                </a:moveTo>
                <a:cubicBezTo>
                  <a:pt x="87122" y="6446"/>
                  <a:pt x="87776" y="6899"/>
                  <a:pt x="88034" y="7577"/>
                </a:cubicBezTo>
                <a:cubicBezTo>
                  <a:pt x="87878" y="7688"/>
                  <a:pt x="87727" y="7814"/>
                  <a:pt x="87588" y="7948"/>
                </a:cubicBezTo>
                <a:cubicBezTo>
                  <a:pt x="87470" y="7390"/>
                  <a:pt x="86967" y="6977"/>
                  <a:pt x="86392" y="6977"/>
                </a:cubicBezTo>
                <a:lnTo>
                  <a:pt x="86387" y="6977"/>
                </a:lnTo>
                <a:cubicBezTo>
                  <a:pt x="85791" y="6981"/>
                  <a:pt x="85289" y="7409"/>
                  <a:pt x="85191" y="7989"/>
                </a:cubicBezTo>
                <a:cubicBezTo>
                  <a:pt x="85052" y="7850"/>
                  <a:pt x="84901" y="7724"/>
                  <a:pt x="84741" y="7605"/>
                </a:cubicBezTo>
                <a:cubicBezTo>
                  <a:pt x="84990" y="6915"/>
                  <a:pt x="85648" y="6449"/>
                  <a:pt x="86383" y="6446"/>
                </a:cubicBezTo>
                <a:close/>
                <a:moveTo>
                  <a:pt x="15217" y="6446"/>
                </a:moveTo>
                <a:cubicBezTo>
                  <a:pt x="15928" y="6446"/>
                  <a:pt x="16581" y="6886"/>
                  <a:pt x="16849" y="7544"/>
                </a:cubicBezTo>
                <a:cubicBezTo>
                  <a:pt x="16689" y="7650"/>
                  <a:pt x="16542" y="7769"/>
                  <a:pt x="16404" y="7899"/>
                </a:cubicBezTo>
                <a:cubicBezTo>
                  <a:pt x="16269" y="7365"/>
                  <a:pt x="15779" y="6977"/>
                  <a:pt x="15219" y="6977"/>
                </a:cubicBezTo>
                <a:lnTo>
                  <a:pt x="15211" y="6977"/>
                </a:lnTo>
                <a:cubicBezTo>
                  <a:pt x="14602" y="6981"/>
                  <a:pt x="14092" y="7434"/>
                  <a:pt x="14010" y="8035"/>
                </a:cubicBezTo>
                <a:cubicBezTo>
                  <a:pt x="13867" y="7887"/>
                  <a:pt x="13716" y="7757"/>
                  <a:pt x="13556" y="7635"/>
                </a:cubicBezTo>
                <a:cubicBezTo>
                  <a:pt x="13798" y="6928"/>
                  <a:pt x="14455" y="6449"/>
                  <a:pt x="15207" y="6446"/>
                </a:cubicBezTo>
                <a:cubicBezTo>
                  <a:pt x="15210" y="6446"/>
                  <a:pt x="15213" y="6446"/>
                  <a:pt x="15217" y="6446"/>
                </a:cubicBezTo>
                <a:close/>
                <a:moveTo>
                  <a:pt x="31047" y="6446"/>
                </a:moveTo>
                <a:cubicBezTo>
                  <a:pt x="31758" y="6446"/>
                  <a:pt x="32411" y="6886"/>
                  <a:pt x="32676" y="7544"/>
                </a:cubicBezTo>
                <a:cubicBezTo>
                  <a:pt x="32520" y="7650"/>
                  <a:pt x="32373" y="7769"/>
                  <a:pt x="32230" y="7899"/>
                </a:cubicBezTo>
                <a:cubicBezTo>
                  <a:pt x="32095" y="7365"/>
                  <a:pt x="31605" y="6977"/>
                  <a:pt x="31050" y="6977"/>
                </a:cubicBezTo>
                <a:lnTo>
                  <a:pt x="31042" y="6977"/>
                </a:lnTo>
                <a:cubicBezTo>
                  <a:pt x="30429" y="6981"/>
                  <a:pt x="29918" y="7434"/>
                  <a:pt x="29837" y="8035"/>
                </a:cubicBezTo>
                <a:cubicBezTo>
                  <a:pt x="29698" y="7887"/>
                  <a:pt x="29547" y="7757"/>
                  <a:pt x="29387" y="7635"/>
                </a:cubicBezTo>
                <a:cubicBezTo>
                  <a:pt x="29628" y="6928"/>
                  <a:pt x="30286" y="6449"/>
                  <a:pt x="31038" y="6446"/>
                </a:cubicBezTo>
                <a:cubicBezTo>
                  <a:pt x="31041" y="6446"/>
                  <a:pt x="31044" y="6446"/>
                  <a:pt x="31047" y="6446"/>
                </a:cubicBezTo>
                <a:close/>
                <a:moveTo>
                  <a:pt x="46874" y="6446"/>
                </a:moveTo>
                <a:cubicBezTo>
                  <a:pt x="47589" y="6446"/>
                  <a:pt x="48238" y="6886"/>
                  <a:pt x="48506" y="7544"/>
                </a:cubicBezTo>
                <a:cubicBezTo>
                  <a:pt x="48347" y="7650"/>
                  <a:pt x="48200" y="7769"/>
                  <a:pt x="48060" y="7899"/>
                </a:cubicBezTo>
                <a:cubicBezTo>
                  <a:pt x="47926" y="7365"/>
                  <a:pt x="47436" y="6977"/>
                  <a:pt x="46876" y="6977"/>
                </a:cubicBezTo>
                <a:lnTo>
                  <a:pt x="46868" y="6977"/>
                </a:lnTo>
                <a:cubicBezTo>
                  <a:pt x="46260" y="6981"/>
                  <a:pt x="45749" y="7434"/>
                  <a:pt x="45668" y="8035"/>
                </a:cubicBezTo>
                <a:cubicBezTo>
                  <a:pt x="45524" y="7887"/>
                  <a:pt x="45374" y="7757"/>
                  <a:pt x="45214" y="7635"/>
                </a:cubicBezTo>
                <a:cubicBezTo>
                  <a:pt x="45455" y="6928"/>
                  <a:pt x="46113" y="6449"/>
                  <a:pt x="46864" y="6446"/>
                </a:cubicBezTo>
                <a:cubicBezTo>
                  <a:pt x="46868" y="6446"/>
                  <a:pt x="46871" y="6446"/>
                  <a:pt x="46874" y="6446"/>
                </a:cubicBezTo>
                <a:close/>
                <a:moveTo>
                  <a:pt x="62704" y="6446"/>
                </a:moveTo>
                <a:cubicBezTo>
                  <a:pt x="63412" y="6446"/>
                  <a:pt x="64069" y="6886"/>
                  <a:pt x="64332" y="7544"/>
                </a:cubicBezTo>
                <a:cubicBezTo>
                  <a:pt x="64177" y="7650"/>
                  <a:pt x="64030" y="7769"/>
                  <a:pt x="63887" y="7899"/>
                </a:cubicBezTo>
                <a:cubicBezTo>
                  <a:pt x="63753" y="7365"/>
                  <a:pt x="63263" y="6977"/>
                  <a:pt x="62707" y="6977"/>
                </a:cubicBezTo>
                <a:lnTo>
                  <a:pt x="62699" y="6977"/>
                </a:lnTo>
                <a:cubicBezTo>
                  <a:pt x="62086" y="6981"/>
                  <a:pt x="61576" y="7434"/>
                  <a:pt x="61494" y="8035"/>
                </a:cubicBezTo>
                <a:cubicBezTo>
                  <a:pt x="61355" y="7887"/>
                  <a:pt x="61204" y="7757"/>
                  <a:pt x="61044" y="7635"/>
                </a:cubicBezTo>
                <a:cubicBezTo>
                  <a:pt x="61285" y="6928"/>
                  <a:pt x="61943" y="6449"/>
                  <a:pt x="62695" y="6446"/>
                </a:cubicBezTo>
                <a:cubicBezTo>
                  <a:pt x="62698" y="6446"/>
                  <a:pt x="62701" y="6446"/>
                  <a:pt x="62704" y="6446"/>
                </a:cubicBezTo>
                <a:close/>
                <a:moveTo>
                  <a:pt x="78534" y="6446"/>
                </a:moveTo>
                <a:cubicBezTo>
                  <a:pt x="79244" y="6446"/>
                  <a:pt x="79893" y="6887"/>
                  <a:pt x="80163" y="7544"/>
                </a:cubicBezTo>
                <a:cubicBezTo>
                  <a:pt x="80004" y="7650"/>
                  <a:pt x="79857" y="7769"/>
                  <a:pt x="79718" y="7899"/>
                </a:cubicBezTo>
                <a:cubicBezTo>
                  <a:pt x="79583" y="7365"/>
                  <a:pt x="79093" y="6977"/>
                  <a:pt x="78534" y="6977"/>
                </a:cubicBezTo>
                <a:lnTo>
                  <a:pt x="78526" y="6977"/>
                </a:lnTo>
                <a:cubicBezTo>
                  <a:pt x="77917" y="6981"/>
                  <a:pt x="77406" y="7434"/>
                  <a:pt x="77325" y="8035"/>
                </a:cubicBezTo>
                <a:cubicBezTo>
                  <a:pt x="77182" y="7887"/>
                  <a:pt x="77031" y="7757"/>
                  <a:pt x="76871" y="7635"/>
                </a:cubicBezTo>
                <a:cubicBezTo>
                  <a:pt x="77112" y="6928"/>
                  <a:pt x="77770" y="6449"/>
                  <a:pt x="78526" y="6446"/>
                </a:cubicBezTo>
                <a:close/>
                <a:moveTo>
                  <a:pt x="94364" y="6446"/>
                </a:moveTo>
                <a:cubicBezTo>
                  <a:pt x="95075" y="6446"/>
                  <a:pt x="95724" y="6887"/>
                  <a:pt x="95989" y="7544"/>
                </a:cubicBezTo>
                <a:cubicBezTo>
                  <a:pt x="95834" y="7650"/>
                  <a:pt x="95687" y="7769"/>
                  <a:pt x="95544" y="7899"/>
                </a:cubicBezTo>
                <a:cubicBezTo>
                  <a:pt x="95410" y="7365"/>
                  <a:pt x="94920" y="6977"/>
                  <a:pt x="94364" y="6977"/>
                </a:cubicBezTo>
                <a:lnTo>
                  <a:pt x="94356" y="6977"/>
                </a:lnTo>
                <a:cubicBezTo>
                  <a:pt x="93744" y="6981"/>
                  <a:pt x="93237" y="7434"/>
                  <a:pt x="93151" y="8035"/>
                </a:cubicBezTo>
                <a:cubicBezTo>
                  <a:pt x="93012" y="7887"/>
                  <a:pt x="92861" y="7757"/>
                  <a:pt x="92702" y="7635"/>
                </a:cubicBezTo>
                <a:cubicBezTo>
                  <a:pt x="92943" y="6928"/>
                  <a:pt x="93601" y="6449"/>
                  <a:pt x="94351" y="6446"/>
                </a:cubicBezTo>
                <a:close/>
                <a:moveTo>
                  <a:pt x="31050" y="7050"/>
                </a:moveTo>
                <a:cubicBezTo>
                  <a:pt x="31589" y="7050"/>
                  <a:pt x="32058" y="7430"/>
                  <a:pt x="32173" y="7957"/>
                </a:cubicBezTo>
                <a:cubicBezTo>
                  <a:pt x="31985" y="8136"/>
                  <a:pt x="31813" y="8336"/>
                  <a:pt x="31666" y="8557"/>
                </a:cubicBezTo>
                <a:cubicBezTo>
                  <a:pt x="31446" y="8521"/>
                  <a:pt x="31221" y="8500"/>
                  <a:pt x="30993" y="8500"/>
                </a:cubicBezTo>
                <a:lnTo>
                  <a:pt x="30968" y="8500"/>
                </a:lnTo>
                <a:cubicBezTo>
                  <a:pt x="30732" y="8500"/>
                  <a:pt x="30502" y="8524"/>
                  <a:pt x="30274" y="8565"/>
                </a:cubicBezTo>
                <a:lnTo>
                  <a:pt x="30274" y="8565"/>
                </a:lnTo>
                <a:cubicBezTo>
                  <a:pt x="30155" y="8389"/>
                  <a:pt x="30024" y="8226"/>
                  <a:pt x="29882" y="8080"/>
                </a:cubicBezTo>
                <a:lnTo>
                  <a:pt x="29902" y="8080"/>
                </a:lnTo>
                <a:cubicBezTo>
                  <a:pt x="29963" y="7495"/>
                  <a:pt x="30454" y="7054"/>
                  <a:pt x="31042" y="7050"/>
                </a:cubicBezTo>
                <a:close/>
                <a:moveTo>
                  <a:pt x="46876" y="7050"/>
                </a:moveTo>
                <a:cubicBezTo>
                  <a:pt x="47415" y="7050"/>
                  <a:pt x="47889" y="7430"/>
                  <a:pt x="48003" y="7957"/>
                </a:cubicBezTo>
                <a:cubicBezTo>
                  <a:pt x="47815" y="8136"/>
                  <a:pt x="47644" y="8336"/>
                  <a:pt x="47493" y="8557"/>
                </a:cubicBezTo>
                <a:cubicBezTo>
                  <a:pt x="47272" y="8521"/>
                  <a:pt x="47052" y="8500"/>
                  <a:pt x="46823" y="8500"/>
                </a:cubicBezTo>
                <a:lnTo>
                  <a:pt x="46799" y="8500"/>
                </a:lnTo>
                <a:cubicBezTo>
                  <a:pt x="46563" y="8500"/>
                  <a:pt x="46332" y="8524"/>
                  <a:pt x="46104" y="8565"/>
                </a:cubicBezTo>
                <a:lnTo>
                  <a:pt x="46104" y="8565"/>
                </a:lnTo>
                <a:cubicBezTo>
                  <a:pt x="45986" y="8389"/>
                  <a:pt x="45851" y="8226"/>
                  <a:pt x="45713" y="8080"/>
                </a:cubicBezTo>
                <a:lnTo>
                  <a:pt x="45732" y="8080"/>
                </a:lnTo>
                <a:cubicBezTo>
                  <a:pt x="45790" y="7495"/>
                  <a:pt x="46280" y="7054"/>
                  <a:pt x="46868" y="7050"/>
                </a:cubicBezTo>
                <a:close/>
                <a:moveTo>
                  <a:pt x="15219" y="7050"/>
                </a:moveTo>
                <a:cubicBezTo>
                  <a:pt x="15758" y="7050"/>
                  <a:pt x="16232" y="7430"/>
                  <a:pt x="16346" y="7957"/>
                </a:cubicBezTo>
                <a:cubicBezTo>
                  <a:pt x="16159" y="8136"/>
                  <a:pt x="15987" y="8336"/>
                  <a:pt x="15835" y="8557"/>
                </a:cubicBezTo>
                <a:cubicBezTo>
                  <a:pt x="15615" y="8521"/>
                  <a:pt x="15394" y="8500"/>
                  <a:pt x="15166" y="8500"/>
                </a:cubicBezTo>
                <a:lnTo>
                  <a:pt x="15141" y="8500"/>
                </a:lnTo>
                <a:cubicBezTo>
                  <a:pt x="14905" y="8500"/>
                  <a:pt x="14674" y="8524"/>
                  <a:pt x="14447" y="8565"/>
                </a:cubicBezTo>
                <a:lnTo>
                  <a:pt x="14447" y="8565"/>
                </a:lnTo>
                <a:cubicBezTo>
                  <a:pt x="14329" y="8389"/>
                  <a:pt x="14193" y="8226"/>
                  <a:pt x="14055" y="8080"/>
                </a:cubicBezTo>
                <a:lnTo>
                  <a:pt x="14076" y="8080"/>
                </a:lnTo>
                <a:cubicBezTo>
                  <a:pt x="14133" y="7495"/>
                  <a:pt x="14623" y="7054"/>
                  <a:pt x="15211" y="7050"/>
                </a:cubicBezTo>
                <a:close/>
                <a:moveTo>
                  <a:pt x="94364" y="7050"/>
                </a:moveTo>
                <a:cubicBezTo>
                  <a:pt x="94903" y="7050"/>
                  <a:pt x="95373" y="7430"/>
                  <a:pt x="95487" y="7957"/>
                </a:cubicBezTo>
                <a:cubicBezTo>
                  <a:pt x="95299" y="8136"/>
                  <a:pt x="95128" y="8336"/>
                  <a:pt x="94981" y="8557"/>
                </a:cubicBezTo>
                <a:cubicBezTo>
                  <a:pt x="94760" y="8521"/>
                  <a:pt x="94536" y="8500"/>
                  <a:pt x="94307" y="8500"/>
                </a:cubicBezTo>
                <a:lnTo>
                  <a:pt x="94283" y="8500"/>
                </a:lnTo>
                <a:cubicBezTo>
                  <a:pt x="94047" y="8500"/>
                  <a:pt x="93815" y="8524"/>
                  <a:pt x="93587" y="8565"/>
                </a:cubicBezTo>
                <a:lnTo>
                  <a:pt x="93587" y="8565"/>
                </a:lnTo>
                <a:cubicBezTo>
                  <a:pt x="93469" y="8389"/>
                  <a:pt x="93339" y="8230"/>
                  <a:pt x="93196" y="8080"/>
                </a:cubicBezTo>
                <a:lnTo>
                  <a:pt x="93216" y="8080"/>
                </a:lnTo>
                <a:cubicBezTo>
                  <a:pt x="93278" y="7495"/>
                  <a:pt x="93768" y="7054"/>
                  <a:pt x="94356" y="7050"/>
                </a:cubicBezTo>
                <a:close/>
                <a:moveTo>
                  <a:pt x="62707" y="7050"/>
                </a:moveTo>
                <a:cubicBezTo>
                  <a:pt x="63246" y="7050"/>
                  <a:pt x="63715" y="7430"/>
                  <a:pt x="63830" y="7957"/>
                </a:cubicBezTo>
                <a:cubicBezTo>
                  <a:pt x="63642" y="8136"/>
                  <a:pt x="63470" y="8336"/>
                  <a:pt x="63323" y="8557"/>
                </a:cubicBezTo>
                <a:cubicBezTo>
                  <a:pt x="63103" y="8521"/>
                  <a:pt x="62878" y="8500"/>
                  <a:pt x="62650" y="8500"/>
                </a:cubicBezTo>
                <a:lnTo>
                  <a:pt x="62625" y="8500"/>
                </a:lnTo>
                <a:cubicBezTo>
                  <a:pt x="62389" y="8500"/>
                  <a:pt x="62158" y="8524"/>
                  <a:pt x="61930" y="8565"/>
                </a:cubicBezTo>
                <a:lnTo>
                  <a:pt x="61930" y="8565"/>
                </a:lnTo>
                <a:cubicBezTo>
                  <a:pt x="61813" y="8389"/>
                  <a:pt x="61681" y="8226"/>
                  <a:pt x="61538" y="8080"/>
                </a:cubicBezTo>
                <a:lnTo>
                  <a:pt x="61559" y="8080"/>
                </a:lnTo>
                <a:cubicBezTo>
                  <a:pt x="61621" y="7495"/>
                  <a:pt x="62111" y="7054"/>
                  <a:pt x="62699" y="7050"/>
                </a:cubicBezTo>
                <a:close/>
                <a:moveTo>
                  <a:pt x="78534" y="7050"/>
                </a:moveTo>
                <a:cubicBezTo>
                  <a:pt x="79073" y="7050"/>
                  <a:pt x="79546" y="7430"/>
                  <a:pt x="79661" y="7957"/>
                </a:cubicBezTo>
                <a:cubicBezTo>
                  <a:pt x="79473" y="8136"/>
                  <a:pt x="79301" y="8336"/>
                  <a:pt x="79150" y="8557"/>
                </a:cubicBezTo>
                <a:cubicBezTo>
                  <a:pt x="78930" y="8521"/>
                  <a:pt x="78709" y="8500"/>
                  <a:pt x="78481" y="8500"/>
                </a:cubicBezTo>
                <a:lnTo>
                  <a:pt x="78456" y="8500"/>
                </a:lnTo>
                <a:cubicBezTo>
                  <a:pt x="78220" y="8500"/>
                  <a:pt x="77989" y="8524"/>
                  <a:pt x="77761" y="8565"/>
                </a:cubicBezTo>
                <a:lnTo>
                  <a:pt x="77761" y="8565"/>
                </a:lnTo>
                <a:cubicBezTo>
                  <a:pt x="77643" y="8389"/>
                  <a:pt x="77508" y="8226"/>
                  <a:pt x="77369" y="8080"/>
                </a:cubicBezTo>
                <a:lnTo>
                  <a:pt x="77390" y="8080"/>
                </a:lnTo>
                <a:cubicBezTo>
                  <a:pt x="77451" y="7495"/>
                  <a:pt x="77938" y="7054"/>
                  <a:pt x="78526" y="7050"/>
                </a:cubicBezTo>
                <a:close/>
                <a:moveTo>
                  <a:pt x="7251" y="7050"/>
                </a:moveTo>
                <a:cubicBezTo>
                  <a:pt x="7806" y="7050"/>
                  <a:pt x="8293" y="7458"/>
                  <a:pt x="8386" y="8006"/>
                </a:cubicBezTo>
                <a:cubicBezTo>
                  <a:pt x="8219" y="8169"/>
                  <a:pt x="8067" y="8353"/>
                  <a:pt x="7933" y="8549"/>
                </a:cubicBezTo>
                <a:cubicBezTo>
                  <a:pt x="7729" y="8517"/>
                  <a:pt x="7516" y="8500"/>
                  <a:pt x="7304" y="8500"/>
                </a:cubicBezTo>
                <a:lnTo>
                  <a:pt x="7279" y="8500"/>
                </a:lnTo>
                <a:cubicBezTo>
                  <a:pt x="7013" y="8500"/>
                  <a:pt x="6753" y="8529"/>
                  <a:pt x="6499" y="8581"/>
                </a:cubicBezTo>
                <a:lnTo>
                  <a:pt x="6528" y="8566"/>
                </a:lnTo>
                <a:cubicBezTo>
                  <a:pt x="6401" y="8382"/>
                  <a:pt x="6263" y="8210"/>
                  <a:pt x="6107" y="8051"/>
                </a:cubicBezTo>
                <a:cubicBezTo>
                  <a:pt x="6180" y="7483"/>
                  <a:pt x="6663" y="7054"/>
                  <a:pt x="7243" y="7050"/>
                </a:cubicBezTo>
                <a:close/>
                <a:moveTo>
                  <a:pt x="23077" y="7050"/>
                </a:moveTo>
                <a:cubicBezTo>
                  <a:pt x="23637" y="7050"/>
                  <a:pt x="24118" y="7458"/>
                  <a:pt x="24212" y="8006"/>
                </a:cubicBezTo>
                <a:cubicBezTo>
                  <a:pt x="24050" y="8169"/>
                  <a:pt x="23898" y="8353"/>
                  <a:pt x="23760" y="8549"/>
                </a:cubicBezTo>
                <a:cubicBezTo>
                  <a:pt x="23555" y="8517"/>
                  <a:pt x="23347" y="8500"/>
                  <a:pt x="23134" y="8500"/>
                </a:cubicBezTo>
                <a:lnTo>
                  <a:pt x="23110" y="8500"/>
                </a:lnTo>
                <a:cubicBezTo>
                  <a:pt x="22844" y="8500"/>
                  <a:pt x="22583" y="8529"/>
                  <a:pt x="22329" y="8581"/>
                </a:cubicBezTo>
                <a:lnTo>
                  <a:pt x="22354" y="8566"/>
                </a:lnTo>
                <a:cubicBezTo>
                  <a:pt x="22227" y="8382"/>
                  <a:pt x="22089" y="8210"/>
                  <a:pt x="21937" y="8051"/>
                </a:cubicBezTo>
                <a:cubicBezTo>
                  <a:pt x="22011" y="7483"/>
                  <a:pt x="22493" y="7054"/>
                  <a:pt x="23073" y="7050"/>
                </a:cubicBezTo>
                <a:close/>
                <a:moveTo>
                  <a:pt x="38908" y="7050"/>
                </a:moveTo>
                <a:cubicBezTo>
                  <a:pt x="39464" y="7050"/>
                  <a:pt x="39949" y="7458"/>
                  <a:pt x="40043" y="8006"/>
                </a:cubicBezTo>
                <a:cubicBezTo>
                  <a:pt x="39875" y="8169"/>
                  <a:pt x="39724" y="8353"/>
                  <a:pt x="39590" y="8549"/>
                </a:cubicBezTo>
                <a:cubicBezTo>
                  <a:pt x="39385" y="8517"/>
                  <a:pt x="39174" y="8500"/>
                  <a:pt x="38961" y="8500"/>
                </a:cubicBezTo>
                <a:lnTo>
                  <a:pt x="38936" y="8500"/>
                </a:lnTo>
                <a:cubicBezTo>
                  <a:pt x="38671" y="8500"/>
                  <a:pt x="38410" y="8529"/>
                  <a:pt x="38156" y="8581"/>
                </a:cubicBezTo>
                <a:lnTo>
                  <a:pt x="38185" y="8566"/>
                </a:lnTo>
                <a:cubicBezTo>
                  <a:pt x="38058" y="8382"/>
                  <a:pt x="37920" y="8210"/>
                  <a:pt x="37768" y="8051"/>
                </a:cubicBezTo>
                <a:cubicBezTo>
                  <a:pt x="37838" y="7483"/>
                  <a:pt x="38320" y="7054"/>
                  <a:pt x="38900" y="7050"/>
                </a:cubicBezTo>
                <a:close/>
                <a:moveTo>
                  <a:pt x="54735" y="7050"/>
                </a:moveTo>
                <a:cubicBezTo>
                  <a:pt x="55294" y="7050"/>
                  <a:pt x="55776" y="7458"/>
                  <a:pt x="55870" y="8006"/>
                </a:cubicBezTo>
                <a:cubicBezTo>
                  <a:pt x="55706" y="8169"/>
                  <a:pt x="55555" y="8353"/>
                  <a:pt x="55417" y="8549"/>
                </a:cubicBezTo>
                <a:cubicBezTo>
                  <a:pt x="55212" y="8517"/>
                  <a:pt x="55004" y="8500"/>
                  <a:pt x="54792" y="8500"/>
                </a:cubicBezTo>
                <a:lnTo>
                  <a:pt x="54767" y="8500"/>
                </a:lnTo>
                <a:cubicBezTo>
                  <a:pt x="54501" y="8500"/>
                  <a:pt x="54241" y="8529"/>
                  <a:pt x="53987" y="8581"/>
                </a:cubicBezTo>
                <a:lnTo>
                  <a:pt x="54011" y="8566"/>
                </a:lnTo>
                <a:cubicBezTo>
                  <a:pt x="53885" y="8382"/>
                  <a:pt x="53746" y="8210"/>
                  <a:pt x="53595" y="8051"/>
                </a:cubicBezTo>
                <a:cubicBezTo>
                  <a:pt x="53668" y="7483"/>
                  <a:pt x="54150" y="7054"/>
                  <a:pt x="54731" y="7050"/>
                </a:cubicBezTo>
                <a:close/>
                <a:moveTo>
                  <a:pt x="70565" y="7050"/>
                </a:moveTo>
                <a:cubicBezTo>
                  <a:pt x="71120" y="7050"/>
                  <a:pt x="71606" y="7458"/>
                  <a:pt x="71700" y="8006"/>
                </a:cubicBezTo>
                <a:cubicBezTo>
                  <a:pt x="71533" y="8169"/>
                  <a:pt x="71382" y="8353"/>
                  <a:pt x="71247" y="8549"/>
                </a:cubicBezTo>
                <a:cubicBezTo>
                  <a:pt x="71043" y="8517"/>
                  <a:pt x="70831" y="8500"/>
                  <a:pt x="70618" y="8500"/>
                </a:cubicBezTo>
                <a:lnTo>
                  <a:pt x="70594" y="8500"/>
                </a:lnTo>
                <a:cubicBezTo>
                  <a:pt x="70328" y="8500"/>
                  <a:pt x="70066" y="8529"/>
                  <a:pt x="69813" y="8581"/>
                </a:cubicBezTo>
                <a:lnTo>
                  <a:pt x="69842" y="8566"/>
                </a:lnTo>
                <a:cubicBezTo>
                  <a:pt x="69715" y="8382"/>
                  <a:pt x="69576" y="8210"/>
                  <a:pt x="69425" y="8051"/>
                </a:cubicBezTo>
                <a:cubicBezTo>
                  <a:pt x="69495" y="7483"/>
                  <a:pt x="69977" y="7054"/>
                  <a:pt x="70556" y="7050"/>
                </a:cubicBezTo>
                <a:close/>
                <a:moveTo>
                  <a:pt x="86392" y="7050"/>
                </a:moveTo>
                <a:cubicBezTo>
                  <a:pt x="86951" y="7050"/>
                  <a:pt x="87433" y="7458"/>
                  <a:pt x="87527" y="8006"/>
                </a:cubicBezTo>
                <a:cubicBezTo>
                  <a:pt x="87363" y="8169"/>
                  <a:pt x="87212" y="8353"/>
                  <a:pt x="87073" y="8549"/>
                </a:cubicBezTo>
                <a:cubicBezTo>
                  <a:pt x="86879" y="8519"/>
                  <a:pt x="86680" y="8500"/>
                  <a:pt x="86478" y="8500"/>
                </a:cubicBezTo>
                <a:cubicBezTo>
                  <a:pt x="86460" y="8500"/>
                  <a:pt x="86442" y="8500"/>
                  <a:pt x="86424" y="8500"/>
                </a:cubicBezTo>
                <a:cubicBezTo>
                  <a:pt x="86159" y="8500"/>
                  <a:pt x="85897" y="8529"/>
                  <a:pt x="85644" y="8581"/>
                </a:cubicBezTo>
                <a:lnTo>
                  <a:pt x="85669" y="8566"/>
                </a:lnTo>
                <a:cubicBezTo>
                  <a:pt x="85542" y="8382"/>
                  <a:pt x="85403" y="8210"/>
                  <a:pt x="85252" y="8051"/>
                </a:cubicBezTo>
                <a:cubicBezTo>
                  <a:pt x="85325" y="7483"/>
                  <a:pt x="85808" y="7054"/>
                  <a:pt x="86387" y="7050"/>
                </a:cubicBezTo>
                <a:close/>
                <a:moveTo>
                  <a:pt x="11184" y="6911"/>
                </a:moveTo>
                <a:cubicBezTo>
                  <a:pt x="12453" y="6911"/>
                  <a:pt x="13643" y="7534"/>
                  <a:pt x="14370" y="8581"/>
                </a:cubicBezTo>
                <a:cubicBezTo>
                  <a:pt x="14149" y="8627"/>
                  <a:pt x="13929" y="8692"/>
                  <a:pt x="13720" y="8774"/>
                </a:cubicBezTo>
                <a:cubicBezTo>
                  <a:pt x="13100" y="7997"/>
                  <a:pt x="12180" y="7552"/>
                  <a:pt x="11184" y="7552"/>
                </a:cubicBezTo>
                <a:lnTo>
                  <a:pt x="11164" y="7552"/>
                </a:lnTo>
                <a:cubicBezTo>
                  <a:pt x="10195" y="7556"/>
                  <a:pt x="9289" y="7993"/>
                  <a:pt x="8672" y="8741"/>
                </a:cubicBezTo>
                <a:cubicBezTo>
                  <a:pt x="8459" y="8664"/>
                  <a:pt x="8235" y="8602"/>
                  <a:pt x="8010" y="8561"/>
                </a:cubicBezTo>
                <a:cubicBezTo>
                  <a:pt x="8542" y="7801"/>
                  <a:pt x="9326" y="7271"/>
                  <a:pt x="10204" y="7038"/>
                </a:cubicBezTo>
                <a:cubicBezTo>
                  <a:pt x="10204" y="7042"/>
                  <a:pt x="10204" y="7046"/>
                  <a:pt x="10208" y="7046"/>
                </a:cubicBezTo>
                <a:lnTo>
                  <a:pt x="10273" y="7022"/>
                </a:lnTo>
                <a:cubicBezTo>
                  <a:pt x="10481" y="6973"/>
                  <a:pt x="10698" y="6936"/>
                  <a:pt x="10915" y="6924"/>
                </a:cubicBezTo>
                <a:cubicBezTo>
                  <a:pt x="10919" y="6924"/>
                  <a:pt x="10919" y="6928"/>
                  <a:pt x="10919" y="6932"/>
                </a:cubicBezTo>
                <a:lnTo>
                  <a:pt x="10947" y="6919"/>
                </a:lnTo>
                <a:cubicBezTo>
                  <a:pt x="11017" y="6915"/>
                  <a:pt x="11090" y="6911"/>
                  <a:pt x="11160" y="6911"/>
                </a:cubicBezTo>
                <a:cubicBezTo>
                  <a:pt x="11168" y="6911"/>
                  <a:pt x="11176" y="6911"/>
                  <a:pt x="11184" y="6911"/>
                </a:cubicBezTo>
                <a:close/>
                <a:moveTo>
                  <a:pt x="27014" y="6911"/>
                </a:moveTo>
                <a:cubicBezTo>
                  <a:pt x="28284" y="6911"/>
                  <a:pt x="29474" y="7534"/>
                  <a:pt x="30201" y="8581"/>
                </a:cubicBezTo>
                <a:cubicBezTo>
                  <a:pt x="29975" y="8627"/>
                  <a:pt x="29760" y="8692"/>
                  <a:pt x="29551" y="8774"/>
                </a:cubicBezTo>
                <a:cubicBezTo>
                  <a:pt x="28930" y="7997"/>
                  <a:pt x="28007" y="7552"/>
                  <a:pt x="27015" y="7552"/>
                </a:cubicBezTo>
                <a:lnTo>
                  <a:pt x="26990" y="7552"/>
                </a:lnTo>
                <a:cubicBezTo>
                  <a:pt x="26022" y="7556"/>
                  <a:pt x="25115" y="7993"/>
                  <a:pt x="24503" y="8741"/>
                </a:cubicBezTo>
                <a:cubicBezTo>
                  <a:pt x="24286" y="8664"/>
                  <a:pt x="24065" y="8602"/>
                  <a:pt x="23837" y="8561"/>
                </a:cubicBezTo>
                <a:cubicBezTo>
                  <a:pt x="24372" y="7801"/>
                  <a:pt x="25152" y="7271"/>
                  <a:pt x="26030" y="7038"/>
                </a:cubicBezTo>
                <a:cubicBezTo>
                  <a:pt x="26035" y="7042"/>
                  <a:pt x="26035" y="7046"/>
                  <a:pt x="26035" y="7046"/>
                </a:cubicBezTo>
                <a:lnTo>
                  <a:pt x="26099" y="7022"/>
                </a:lnTo>
                <a:cubicBezTo>
                  <a:pt x="26312" y="6973"/>
                  <a:pt x="26525" y="6936"/>
                  <a:pt x="26745" y="6924"/>
                </a:cubicBezTo>
                <a:cubicBezTo>
                  <a:pt x="26745" y="6924"/>
                  <a:pt x="26745" y="6928"/>
                  <a:pt x="26749" y="6932"/>
                </a:cubicBezTo>
                <a:lnTo>
                  <a:pt x="26774" y="6919"/>
                </a:lnTo>
                <a:cubicBezTo>
                  <a:pt x="26847" y="6915"/>
                  <a:pt x="26917" y="6911"/>
                  <a:pt x="26990" y="6911"/>
                </a:cubicBezTo>
                <a:cubicBezTo>
                  <a:pt x="26998" y="6911"/>
                  <a:pt x="27006" y="6911"/>
                  <a:pt x="27014" y="6911"/>
                </a:cubicBezTo>
                <a:close/>
                <a:moveTo>
                  <a:pt x="42840" y="6911"/>
                </a:moveTo>
                <a:cubicBezTo>
                  <a:pt x="44114" y="6911"/>
                  <a:pt x="45301" y="7534"/>
                  <a:pt x="46026" y="8581"/>
                </a:cubicBezTo>
                <a:cubicBezTo>
                  <a:pt x="45806" y="8627"/>
                  <a:pt x="45585" y="8692"/>
                  <a:pt x="45377" y="8774"/>
                </a:cubicBezTo>
                <a:cubicBezTo>
                  <a:pt x="44757" y="7996"/>
                  <a:pt x="43842" y="7552"/>
                  <a:pt x="42847" y="7552"/>
                </a:cubicBezTo>
                <a:cubicBezTo>
                  <a:pt x="42838" y="7552"/>
                  <a:pt x="42830" y="7552"/>
                  <a:pt x="42821" y="7552"/>
                </a:cubicBezTo>
                <a:cubicBezTo>
                  <a:pt x="41853" y="7556"/>
                  <a:pt x="40946" y="7993"/>
                  <a:pt x="40329" y="8741"/>
                </a:cubicBezTo>
                <a:cubicBezTo>
                  <a:pt x="40117" y="8664"/>
                  <a:pt x="39892" y="8602"/>
                  <a:pt x="39668" y="8561"/>
                </a:cubicBezTo>
                <a:cubicBezTo>
                  <a:pt x="40199" y="7801"/>
                  <a:pt x="40983" y="7271"/>
                  <a:pt x="41860" y="7038"/>
                </a:cubicBezTo>
                <a:cubicBezTo>
                  <a:pt x="41860" y="7042"/>
                  <a:pt x="41860" y="7046"/>
                  <a:pt x="41865" y="7046"/>
                </a:cubicBezTo>
                <a:lnTo>
                  <a:pt x="41930" y="7022"/>
                </a:lnTo>
                <a:cubicBezTo>
                  <a:pt x="42139" y="6973"/>
                  <a:pt x="42355" y="6936"/>
                  <a:pt x="42571" y="6924"/>
                </a:cubicBezTo>
                <a:cubicBezTo>
                  <a:pt x="42576" y="6924"/>
                  <a:pt x="42576" y="6928"/>
                  <a:pt x="42576" y="6932"/>
                </a:cubicBezTo>
                <a:lnTo>
                  <a:pt x="42604" y="6919"/>
                </a:lnTo>
                <a:cubicBezTo>
                  <a:pt x="42674" y="6915"/>
                  <a:pt x="42747" y="6911"/>
                  <a:pt x="42816" y="6911"/>
                </a:cubicBezTo>
                <a:cubicBezTo>
                  <a:pt x="42824" y="6911"/>
                  <a:pt x="42832" y="6911"/>
                  <a:pt x="42840" y="6911"/>
                </a:cubicBezTo>
                <a:close/>
                <a:moveTo>
                  <a:pt x="58659" y="6911"/>
                </a:moveTo>
                <a:cubicBezTo>
                  <a:pt x="59933" y="6911"/>
                  <a:pt x="61129" y="7531"/>
                  <a:pt x="61857" y="8581"/>
                </a:cubicBezTo>
                <a:cubicBezTo>
                  <a:pt x="61632" y="8627"/>
                  <a:pt x="61416" y="8692"/>
                  <a:pt x="61208" y="8774"/>
                </a:cubicBezTo>
                <a:cubicBezTo>
                  <a:pt x="60588" y="7996"/>
                  <a:pt x="59668" y="7552"/>
                  <a:pt x="58678" y="7552"/>
                </a:cubicBezTo>
                <a:cubicBezTo>
                  <a:pt x="58669" y="7552"/>
                  <a:pt x="58660" y="7552"/>
                  <a:pt x="58652" y="7552"/>
                </a:cubicBezTo>
                <a:cubicBezTo>
                  <a:pt x="57679" y="7556"/>
                  <a:pt x="56773" y="7993"/>
                  <a:pt x="56160" y="8741"/>
                </a:cubicBezTo>
                <a:cubicBezTo>
                  <a:pt x="55943" y="8664"/>
                  <a:pt x="55723" y="8602"/>
                  <a:pt x="55494" y="8561"/>
                </a:cubicBezTo>
                <a:cubicBezTo>
                  <a:pt x="56030" y="7801"/>
                  <a:pt x="56809" y="7271"/>
                  <a:pt x="57687" y="7038"/>
                </a:cubicBezTo>
                <a:cubicBezTo>
                  <a:pt x="57691" y="7042"/>
                  <a:pt x="57691" y="7046"/>
                  <a:pt x="57691" y="7046"/>
                </a:cubicBezTo>
                <a:lnTo>
                  <a:pt x="57757" y="7022"/>
                </a:lnTo>
                <a:cubicBezTo>
                  <a:pt x="57969" y="6973"/>
                  <a:pt x="58181" y="6936"/>
                  <a:pt x="58402" y="6924"/>
                </a:cubicBezTo>
                <a:cubicBezTo>
                  <a:pt x="58402" y="6924"/>
                  <a:pt x="58402" y="6928"/>
                  <a:pt x="58407" y="6932"/>
                </a:cubicBezTo>
                <a:lnTo>
                  <a:pt x="58431" y="6919"/>
                </a:lnTo>
                <a:cubicBezTo>
                  <a:pt x="58505" y="6915"/>
                  <a:pt x="58573" y="6911"/>
                  <a:pt x="58647" y="6911"/>
                </a:cubicBezTo>
                <a:cubicBezTo>
                  <a:pt x="58651" y="6911"/>
                  <a:pt x="58655" y="6911"/>
                  <a:pt x="58659" y="6911"/>
                </a:cubicBezTo>
                <a:close/>
                <a:moveTo>
                  <a:pt x="74498" y="6911"/>
                </a:moveTo>
                <a:cubicBezTo>
                  <a:pt x="75772" y="6911"/>
                  <a:pt x="76957" y="7537"/>
                  <a:pt x="77684" y="8581"/>
                </a:cubicBezTo>
                <a:cubicBezTo>
                  <a:pt x="77463" y="8627"/>
                  <a:pt x="77243" y="8692"/>
                  <a:pt x="77035" y="8774"/>
                </a:cubicBezTo>
                <a:cubicBezTo>
                  <a:pt x="76413" y="7997"/>
                  <a:pt x="75495" y="7552"/>
                  <a:pt x="74498" y="7552"/>
                </a:cubicBezTo>
                <a:lnTo>
                  <a:pt x="74477" y="7552"/>
                </a:lnTo>
                <a:cubicBezTo>
                  <a:pt x="73510" y="7556"/>
                  <a:pt x="72603" y="7993"/>
                  <a:pt x="71987" y="8741"/>
                </a:cubicBezTo>
                <a:cubicBezTo>
                  <a:pt x="71774" y="8664"/>
                  <a:pt x="71549" y="8602"/>
                  <a:pt x="71325" y="8561"/>
                </a:cubicBezTo>
                <a:cubicBezTo>
                  <a:pt x="71855" y="7801"/>
                  <a:pt x="72639" y="7271"/>
                  <a:pt x="73518" y="7038"/>
                </a:cubicBezTo>
                <a:cubicBezTo>
                  <a:pt x="73518" y="7042"/>
                  <a:pt x="73518" y="7046"/>
                  <a:pt x="73522" y="7046"/>
                </a:cubicBezTo>
                <a:lnTo>
                  <a:pt x="73587" y="7022"/>
                </a:lnTo>
                <a:cubicBezTo>
                  <a:pt x="73796" y="6973"/>
                  <a:pt x="74012" y="6936"/>
                  <a:pt x="74228" y="6924"/>
                </a:cubicBezTo>
                <a:cubicBezTo>
                  <a:pt x="74232" y="6924"/>
                  <a:pt x="74232" y="6928"/>
                  <a:pt x="74232" y="6932"/>
                </a:cubicBezTo>
                <a:lnTo>
                  <a:pt x="74262" y="6919"/>
                </a:lnTo>
                <a:cubicBezTo>
                  <a:pt x="74330" y="6915"/>
                  <a:pt x="74404" y="6911"/>
                  <a:pt x="74473" y="6911"/>
                </a:cubicBezTo>
                <a:close/>
                <a:moveTo>
                  <a:pt x="90329" y="6911"/>
                </a:moveTo>
                <a:cubicBezTo>
                  <a:pt x="91599" y="6911"/>
                  <a:pt x="92788" y="7537"/>
                  <a:pt x="93514" y="8581"/>
                </a:cubicBezTo>
                <a:cubicBezTo>
                  <a:pt x="93290" y="8627"/>
                  <a:pt x="93073" y="8692"/>
                  <a:pt x="92865" y="8774"/>
                </a:cubicBezTo>
                <a:cubicBezTo>
                  <a:pt x="92245" y="7996"/>
                  <a:pt x="91325" y="7552"/>
                  <a:pt x="90334" y="7552"/>
                </a:cubicBezTo>
                <a:cubicBezTo>
                  <a:pt x="90325" y="7552"/>
                  <a:pt x="90317" y="7552"/>
                  <a:pt x="90308" y="7552"/>
                </a:cubicBezTo>
                <a:cubicBezTo>
                  <a:pt x="89337" y="7556"/>
                  <a:pt x="88430" y="7993"/>
                  <a:pt x="87817" y="8745"/>
                </a:cubicBezTo>
                <a:cubicBezTo>
                  <a:pt x="87601" y="8664"/>
                  <a:pt x="87380" y="8602"/>
                  <a:pt x="87152" y="8561"/>
                </a:cubicBezTo>
                <a:cubicBezTo>
                  <a:pt x="87686" y="7801"/>
                  <a:pt x="88466" y="7271"/>
                  <a:pt x="89344" y="7038"/>
                </a:cubicBezTo>
                <a:cubicBezTo>
                  <a:pt x="89348" y="7042"/>
                  <a:pt x="89348" y="7046"/>
                  <a:pt x="89348" y="7046"/>
                </a:cubicBezTo>
                <a:lnTo>
                  <a:pt x="89414" y="7022"/>
                </a:lnTo>
                <a:cubicBezTo>
                  <a:pt x="89627" y="6973"/>
                  <a:pt x="89838" y="6936"/>
                  <a:pt x="90059" y="6924"/>
                </a:cubicBezTo>
                <a:cubicBezTo>
                  <a:pt x="90059" y="6924"/>
                  <a:pt x="90059" y="6928"/>
                  <a:pt x="90063" y="6932"/>
                </a:cubicBezTo>
                <a:lnTo>
                  <a:pt x="90092" y="6919"/>
                </a:lnTo>
                <a:cubicBezTo>
                  <a:pt x="90161" y="6915"/>
                  <a:pt x="90231" y="6911"/>
                  <a:pt x="90304" y="6911"/>
                </a:cubicBezTo>
                <a:close/>
                <a:moveTo>
                  <a:pt x="19091" y="6911"/>
                </a:moveTo>
                <a:cubicBezTo>
                  <a:pt x="20369" y="6911"/>
                  <a:pt x="21562" y="7540"/>
                  <a:pt x="22289" y="8590"/>
                </a:cubicBezTo>
                <a:cubicBezTo>
                  <a:pt x="22069" y="8639"/>
                  <a:pt x="21852" y="8708"/>
                  <a:pt x="21643" y="8790"/>
                </a:cubicBezTo>
                <a:cubicBezTo>
                  <a:pt x="21023" y="8002"/>
                  <a:pt x="20096" y="7552"/>
                  <a:pt x="19095" y="7552"/>
                </a:cubicBezTo>
                <a:lnTo>
                  <a:pt x="19070" y="7552"/>
                </a:lnTo>
                <a:cubicBezTo>
                  <a:pt x="18708" y="7552"/>
                  <a:pt x="18348" y="7618"/>
                  <a:pt x="18013" y="7737"/>
                </a:cubicBezTo>
                <a:cubicBezTo>
                  <a:pt x="17453" y="7932"/>
                  <a:pt x="16956" y="8279"/>
                  <a:pt x="16572" y="8756"/>
                </a:cubicBezTo>
                <a:lnTo>
                  <a:pt x="16572" y="8756"/>
                </a:lnTo>
                <a:cubicBezTo>
                  <a:pt x="16356" y="8675"/>
                  <a:pt x="16137" y="8615"/>
                  <a:pt x="15914" y="8570"/>
                </a:cubicBezTo>
                <a:cubicBezTo>
                  <a:pt x="16457" y="7789"/>
                  <a:pt x="17262" y="7246"/>
                  <a:pt x="18168" y="7026"/>
                </a:cubicBezTo>
                <a:lnTo>
                  <a:pt x="18176" y="7022"/>
                </a:lnTo>
                <a:cubicBezTo>
                  <a:pt x="18466" y="6952"/>
                  <a:pt x="18764" y="6915"/>
                  <a:pt x="19066" y="6911"/>
                </a:cubicBezTo>
                <a:close/>
                <a:moveTo>
                  <a:pt x="34921" y="6911"/>
                </a:moveTo>
                <a:cubicBezTo>
                  <a:pt x="36199" y="6911"/>
                  <a:pt x="37389" y="7538"/>
                  <a:pt x="38116" y="8590"/>
                </a:cubicBezTo>
                <a:cubicBezTo>
                  <a:pt x="37895" y="8639"/>
                  <a:pt x="37679" y="8708"/>
                  <a:pt x="37470" y="8790"/>
                </a:cubicBezTo>
                <a:cubicBezTo>
                  <a:pt x="36853" y="8002"/>
                  <a:pt x="35922" y="7552"/>
                  <a:pt x="34921" y="7552"/>
                </a:cubicBezTo>
                <a:lnTo>
                  <a:pt x="34901" y="7552"/>
                </a:lnTo>
                <a:cubicBezTo>
                  <a:pt x="33926" y="7556"/>
                  <a:pt x="33015" y="7997"/>
                  <a:pt x="32398" y="8756"/>
                </a:cubicBezTo>
                <a:lnTo>
                  <a:pt x="32398" y="8756"/>
                </a:lnTo>
                <a:cubicBezTo>
                  <a:pt x="32187" y="8675"/>
                  <a:pt x="31968" y="8615"/>
                  <a:pt x="31740" y="8570"/>
                </a:cubicBezTo>
                <a:cubicBezTo>
                  <a:pt x="32288" y="7789"/>
                  <a:pt x="33092" y="7246"/>
                  <a:pt x="33994" y="7026"/>
                </a:cubicBezTo>
                <a:lnTo>
                  <a:pt x="34007" y="7022"/>
                </a:lnTo>
                <a:cubicBezTo>
                  <a:pt x="34293" y="6952"/>
                  <a:pt x="34595" y="6915"/>
                  <a:pt x="34897" y="6911"/>
                </a:cubicBezTo>
                <a:cubicBezTo>
                  <a:pt x="34905" y="6911"/>
                  <a:pt x="34913" y="6911"/>
                  <a:pt x="34921" y="6911"/>
                </a:cubicBezTo>
                <a:close/>
                <a:moveTo>
                  <a:pt x="50736" y="6911"/>
                </a:moveTo>
                <a:cubicBezTo>
                  <a:pt x="52018" y="6911"/>
                  <a:pt x="53218" y="7535"/>
                  <a:pt x="53947" y="8590"/>
                </a:cubicBezTo>
                <a:cubicBezTo>
                  <a:pt x="53726" y="8639"/>
                  <a:pt x="53509" y="8708"/>
                  <a:pt x="53301" y="8790"/>
                </a:cubicBezTo>
                <a:cubicBezTo>
                  <a:pt x="52682" y="8004"/>
                  <a:pt x="51757" y="7552"/>
                  <a:pt x="50753" y="7552"/>
                </a:cubicBezTo>
                <a:cubicBezTo>
                  <a:pt x="50745" y="7552"/>
                  <a:pt x="50736" y="7552"/>
                  <a:pt x="50727" y="7552"/>
                </a:cubicBezTo>
                <a:cubicBezTo>
                  <a:pt x="49757" y="7556"/>
                  <a:pt x="48841" y="7997"/>
                  <a:pt x="48229" y="8756"/>
                </a:cubicBezTo>
                <a:lnTo>
                  <a:pt x="48229" y="8756"/>
                </a:lnTo>
                <a:cubicBezTo>
                  <a:pt x="48014" y="8675"/>
                  <a:pt x="47795" y="8615"/>
                  <a:pt x="47570" y="8570"/>
                </a:cubicBezTo>
                <a:cubicBezTo>
                  <a:pt x="48114" y="7789"/>
                  <a:pt x="48918" y="7246"/>
                  <a:pt x="49825" y="7026"/>
                </a:cubicBezTo>
                <a:lnTo>
                  <a:pt x="49834" y="7022"/>
                </a:lnTo>
                <a:cubicBezTo>
                  <a:pt x="50009" y="6981"/>
                  <a:pt x="50188" y="6948"/>
                  <a:pt x="50369" y="6932"/>
                </a:cubicBezTo>
                <a:cubicBezTo>
                  <a:pt x="50486" y="6919"/>
                  <a:pt x="50605" y="6915"/>
                  <a:pt x="50724" y="6911"/>
                </a:cubicBezTo>
                <a:cubicBezTo>
                  <a:pt x="50728" y="6911"/>
                  <a:pt x="50732" y="6911"/>
                  <a:pt x="50736" y="6911"/>
                </a:cubicBezTo>
                <a:close/>
                <a:moveTo>
                  <a:pt x="66566" y="6911"/>
                </a:moveTo>
                <a:cubicBezTo>
                  <a:pt x="67849" y="6911"/>
                  <a:pt x="69044" y="7535"/>
                  <a:pt x="69772" y="8590"/>
                </a:cubicBezTo>
                <a:cubicBezTo>
                  <a:pt x="69552" y="8639"/>
                  <a:pt x="69336" y="8708"/>
                  <a:pt x="69127" y="8790"/>
                </a:cubicBezTo>
                <a:cubicBezTo>
                  <a:pt x="68511" y="8002"/>
                  <a:pt x="67580" y="7552"/>
                  <a:pt x="66579" y="7552"/>
                </a:cubicBezTo>
                <a:lnTo>
                  <a:pt x="66558" y="7552"/>
                </a:lnTo>
                <a:cubicBezTo>
                  <a:pt x="65582" y="7556"/>
                  <a:pt x="64672" y="7997"/>
                  <a:pt x="64056" y="8756"/>
                </a:cubicBezTo>
                <a:lnTo>
                  <a:pt x="64056" y="8756"/>
                </a:lnTo>
                <a:cubicBezTo>
                  <a:pt x="63845" y="8675"/>
                  <a:pt x="63625" y="8615"/>
                  <a:pt x="63397" y="8570"/>
                </a:cubicBezTo>
                <a:cubicBezTo>
                  <a:pt x="63945" y="7789"/>
                  <a:pt x="64749" y="7246"/>
                  <a:pt x="65651" y="7026"/>
                </a:cubicBezTo>
                <a:lnTo>
                  <a:pt x="65664" y="7022"/>
                </a:lnTo>
                <a:cubicBezTo>
                  <a:pt x="65954" y="6952"/>
                  <a:pt x="66252" y="6915"/>
                  <a:pt x="66554" y="6911"/>
                </a:cubicBezTo>
                <a:cubicBezTo>
                  <a:pt x="66558" y="6911"/>
                  <a:pt x="66562" y="6911"/>
                  <a:pt x="66566" y="6911"/>
                </a:cubicBezTo>
                <a:close/>
                <a:moveTo>
                  <a:pt x="82405" y="6911"/>
                </a:moveTo>
                <a:cubicBezTo>
                  <a:pt x="83684" y="6911"/>
                  <a:pt x="84877" y="7540"/>
                  <a:pt x="85603" y="8590"/>
                </a:cubicBezTo>
                <a:cubicBezTo>
                  <a:pt x="85382" y="8639"/>
                  <a:pt x="85167" y="8708"/>
                  <a:pt x="84958" y="8790"/>
                </a:cubicBezTo>
                <a:cubicBezTo>
                  <a:pt x="84339" y="8004"/>
                  <a:pt x="83413" y="7552"/>
                  <a:pt x="82411" y="7552"/>
                </a:cubicBezTo>
                <a:cubicBezTo>
                  <a:pt x="82402" y="7552"/>
                  <a:pt x="82393" y="7552"/>
                  <a:pt x="82385" y="7552"/>
                </a:cubicBezTo>
                <a:cubicBezTo>
                  <a:pt x="81413" y="7556"/>
                  <a:pt x="80499" y="7997"/>
                  <a:pt x="79886" y="8756"/>
                </a:cubicBezTo>
                <a:lnTo>
                  <a:pt x="79886" y="8756"/>
                </a:lnTo>
                <a:cubicBezTo>
                  <a:pt x="79670" y="8675"/>
                  <a:pt x="79451" y="8615"/>
                  <a:pt x="79227" y="8570"/>
                </a:cubicBezTo>
                <a:cubicBezTo>
                  <a:pt x="79771" y="7789"/>
                  <a:pt x="80575" y="7246"/>
                  <a:pt x="81482" y="7026"/>
                </a:cubicBezTo>
                <a:lnTo>
                  <a:pt x="81491" y="7022"/>
                </a:lnTo>
                <a:cubicBezTo>
                  <a:pt x="81780" y="6952"/>
                  <a:pt x="82079" y="6915"/>
                  <a:pt x="82381" y="6911"/>
                </a:cubicBezTo>
                <a:close/>
                <a:moveTo>
                  <a:pt x="11184" y="7622"/>
                </a:moveTo>
                <a:cubicBezTo>
                  <a:pt x="12152" y="7622"/>
                  <a:pt x="13047" y="8051"/>
                  <a:pt x="13651" y="8802"/>
                </a:cubicBezTo>
                <a:cubicBezTo>
                  <a:pt x="13443" y="8888"/>
                  <a:pt x="13243" y="8994"/>
                  <a:pt x="13055" y="9113"/>
                </a:cubicBezTo>
                <a:cubicBezTo>
                  <a:pt x="12575" y="8581"/>
                  <a:pt x="11895" y="8280"/>
                  <a:pt x="11181" y="8280"/>
                </a:cubicBezTo>
                <a:cubicBezTo>
                  <a:pt x="11177" y="8280"/>
                  <a:pt x="11172" y="8280"/>
                  <a:pt x="11168" y="8280"/>
                </a:cubicBezTo>
                <a:cubicBezTo>
                  <a:pt x="10481" y="8284"/>
                  <a:pt x="9824" y="8574"/>
                  <a:pt x="9354" y="9072"/>
                </a:cubicBezTo>
                <a:cubicBezTo>
                  <a:pt x="9158" y="8953"/>
                  <a:pt x="8954" y="8851"/>
                  <a:pt x="8742" y="8770"/>
                </a:cubicBezTo>
                <a:cubicBezTo>
                  <a:pt x="9341" y="8046"/>
                  <a:pt x="10224" y="7626"/>
                  <a:pt x="11164" y="7622"/>
                </a:cubicBezTo>
                <a:close/>
                <a:moveTo>
                  <a:pt x="27020" y="7622"/>
                </a:moveTo>
                <a:cubicBezTo>
                  <a:pt x="27982" y="7622"/>
                  <a:pt x="28874" y="8053"/>
                  <a:pt x="29481" y="8802"/>
                </a:cubicBezTo>
                <a:cubicBezTo>
                  <a:pt x="29273" y="8888"/>
                  <a:pt x="29073" y="8994"/>
                  <a:pt x="28881" y="9113"/>
                </a:cubicBezTo>
                <a:cubicBezTo>
                  <a:pt x="28402" y="8581"/>
                  <a:pt x="27725" y="8280"/>
                  <a:pt x="27012" y="8280"/>
                </a:cubicBezTo>
                <a:cubicBezTo>
                  <a:pt x="27007" y="8280"/>
                  <a:pt x="27003" y="8280"/>
                  <a:pt x="26998" y="8280"/>
                </a:cubicBezTo>
                <a:cubicBezTo>
                  <a:pt x="26312" y="8284"/>
                  <a:pt x="25650" y="8574"/>
                  <a:pt x="25181" y="9072"/>
                </a:cubicBezTo>
                <a:cubicBezTo>
                  <a:pt x="24989" y="8953"/>
                  <a:pt x="24785" y="8851"/>
                  <a:pt x="24572" y="8770"/>
                </a:cubicBezTo>
                <a:cubicBezTo>
                  <a:pt x="25172" y="8046"/>
                  <a:pt x="26050" y="7626"/>
                  <a:pt x="26994" y="7622"/>
                </a:cubicBezTo>
                <a:cubicBezTo>
                  <a:pt x="27003" y="7622"/>
                  <a:pt x="27012" y="7622"/>
                  <a:pt x="27020" y="7622"/>
                </a:cubicBezTo>
                <a:close/>
                <a:moveTo>
                  <a:pt x="42847" y="7622"/>
                </a:moveTo>
                <a:cubicBezTo>
                  <a:pt x="43812" y="7622"/>
                  <a:pt x="44705" y="8053"/>
                  <a:pt x="45308" y="8802"/>
                </a:cubicBezTo>
                <a:cubicBezTo>
                  <a:pt x="45100" y="8888"/>
                  <a:pt x="44899" y="8994"/>
                  <a:pt x="44712" y="9113"/>
                </a:cubicBezTo>
                <a:cubicBezTo>
                  <a:pt x="44233" y="8581"/>
                  <a:pt x="43552" y="8280"/>
                  <a:pt x="42839" y="8280"/>
                </a:cubicBezTo>
                <a:cubicBezTo>
                  <a:pt x="42834" y="8280"/>
                  <a:pt x="42830" y="8280"/>
                  <a:pt x="42825" y="8280"/>
                </a:cubicBezTo>
                <a:cubicBezTo>
                  <a:pt x="42139" y="8284"/>
                  <a:pt x="41481" y="8574"/>
                  <a:pt x="41012" y="9072"/>
                </a:cubicBezTo>
                <a:cubicBezTo>
                  <a:pt x="40815" y="8953"/>
                  <a:pt x="40611" y="8851"/>
                  <a:pt x="40399" y="8770"/>
                </a:cubicBezTo>
                <a:cubicBezTo>
                  <a:pt x="40999" y="8046"/>
                  <a:pt x="41881" y="7626"/>
                  <a:pt x="42821" y="7622"/>
                </a:cubicBezTo>
                <a:cubicBezTo>
                  <a:pt x="42830" y="7622"/>
                  <a:pt x="42838" y="7622"/>
                  <a:pt x="42847" y="7622"/>
                </a:cubicBezTo>
                <a:close/>
                <a:moveTo>
                  <a:pt x="58671" y="7622"/>
                </a:moveTo>
                <a:cubicBezTo>
                  <a:pt x="59636" y="7622"/>
                  <a:pt x="60530" y="8051"/>
                  <a:pt x="61138" y="8802"/>
                </a:cubicBezTo>
                <a:cubicBezTo>
                  <a:pt x="60931" y="8888"/>
                  <a:pt x="60730" y="8994"/>
                  <a:pt x="60539" y="9113"/>
                </a:cubicBezTo>
                <a:cubicBezTo>
                  <a:pt x="60059" y="8581"/>
                  <a:pt x="59383" y="8280"/>
                  <a:pt x="58669" y="8280"/>
                </a:cubicBezTo>
                <a:cubicBezTo>
                  <a:pt x="58665" y="8280"/>
                  <a:pt x="58660" y="8280"/>
                  <a:pt x="58656" y="8280"/>
                </a:cubicBezTo>
                <a:cubicBezTo>
                  <a:pt x="57969" y="8284"/>
                  <a:pt x="57308" y="8574"/>
                  <a:pt x="56838" y="9072"/>
                </a:cubicBezTo>
                <a:cubicBezTo>
                  <a:pt x="56646" y="8953"/>
                  <a:pt x="56441" y="8851"/>
                  <a:pt x="56229" y="8770"/>
                </a:cubicBezTo>
                <a:cubicBezTo>
                  <a:pt x="56829" y="8046"/>
                  <a:pt x="57708" y="7626"/>
                  <a:pt x="58652" y="7622"/>
                </a:cubicBezTo>
                <a:close/>
                <a:moveTo>
                  <a:pt x="74498" y="7622"/>
                </a:moveTo>
                <a:cubicBezTo>
                  <a:pt x="75466" y="7622"/>
                  <a:pt x="76360" y="8051"/>
                  <a:pt x="76965" y="8802"/>
                </a:cubicBezTo>
                <a:cubicBezTo>
                  <a:pt x="76756" y="8888"/>
                  <a:pt x="76556" y="8994"/>
                  <a:pt x="76369" y="9113"/>
                </a:cubicBezTo>
                <a:cubicBezTo>
                  <a:pt x="75890" y="8581"/>
                  <a:pt x="75213" y="8280"/>
                  <a:pt x="74496" y="8280"/>
                </a:cubicBezTo>
                <a:cubicBezTo>
                  <a:pt x="74492" y="8280"/>
                  <a:pt x="74487" y="8280"/>
                  <a:pt x="74482" y="8280"/>
                </a:cubicBezTo>
                <a:cubicBezTo>
                  <a:pt x="73796" y="8284"/>
                  <a:pt x="73138" y="8574"/>
                  <a:pt x="72669" y="9072"/>
                </a:cubicBezTo>
                <a:cubicBezTo>
                  <a:pt x="72473" y="8953"/>
                  <a:pt x="72268" y="8851"/>
                  <a:pt x="72056" y="8770"/>
                </a:cubicBezTo>
                <a:cubicBezTo>
                  <a:pt x="72656" y="8046"/>
                  <a:pt x="73538" y="7626"/>
                  <a:pt x="74477" y="7622"/>
                </a:cubicBezTo>
                <a:close/>
                <a:moveTo>
                  <a:pt x="90329" y="7622"/>
                </a:moveTo>
                <a:cubicBezTo>
                  <a:pt x="91293" y="7622"/>
                  <a:pt x="92187" y="8051"/>
                  <a:pt x="92796" y="8802"/>
                </a:cubicBezTo>
                <a:cubicBezTo>
                  <a:pt x="92587" y="8888"/>
                  <a:pt x="92387" y="8994"/>
                  <a:pt x="92195" y="9113"/>
                </a:cubicBezTo>
                <a:cubicBezTo>
                  <a:pt x="91717" y="8581"/>
                  <a:pt x="91040" y="8280"/>
                  <a:pt x="90327" y="8280"/>
                </a:cubicBezTo>
                <a:cubicBezTo>
                  <a:pt x="90322" y="8280"/>
                  <a:pt x="90317" y="8280"/>
                  <a:pt x="90313" y="8280"/>
                </a:cubicBezTo>
                <a:cubicBezTo>
                  <a:pt x="89627" y="8284"/>
                  <a:pt x="88965" y="8574"/>
                  <a:pt x="88495" y="9072"/>
                </a:cubicBezTo>
                <a:cubicBezTo>
                  <a:pt x="88303" y="8953"/>
                  <a:pt x="88099" y="8851"/>
                  <a:pt x="87887" y="8770"/>
                </a:cubicBezTo>
                <a:cubicBezTo>
                  <a:pt x="88487" y="8046"/>
                  <a:pt x="89365" y="7626"/>
                  <a:pt x="90308" y="7622"/>
                </a:cubicBezTo>
                <a:close/>
                <a:moveTo>
                  <a:pt x="19101" y="7622"/>
                </a:moveTo>
                <a:cubicBezTo>
                  <a:pt x="20071" y="7622"/>
                  <a:pt x="20971" y="8058"/>
                  <a:pt x="21575" y="8819"/>
                </a:cubicBezTo>
                <a:cubicBezTo>
                  <a:pt x="21370" y="8909"/>
                  <a:pt x="21170" y="9015"/>
                  <a:pt x="20982" y="9137"/>
                </a:cubicBezTo>
                <a:cubicBezTo>
                  <a:pt x="20503" y="8594"/>
                  <a:pt x="19814" y="8280"/>
                  <a:pt x="19092" y="8280"/>
                </a:cubicBezTo>
                <a:cubicBezTo>
                  <a:pt x="19088" y="8280"/>
                  <a:pt x="19083" y="8280"/>
                  <a:pt x="19079" y="8280"/>
                </a:cubicBezTo>
                <a:cubicBezTo>
                  <a:pt x="18384" y="8284"/>
                  <a:pt x="17715" y="8581"/>
                  <a:pt x="17245" y="9092"/>
                </a:cubicBezTo>
                <a:cubicBezTo>
                  <a:pt x="17053" y="8970"/>
                  <a:pt x="16849" y="8868"/>
                  <a:pt x="16640" y="8781"/>
                </a:cubicBezTo>
                <a:cubicBezTo>
                  <a:pt x="16861" y="8512"/>
                  <a:pt x="17122" y="8284"/>
                  <a:pt x="17413" y="8104"/>
                </a:cubicBezTo>
                <a:cubicBezTo>
                  <a:pt x="17903" y="7793"/>
                  <a:pt x="18474" y="7626"/>
                  <a:pt x="19075" y="7622"/>
                </a:cubicBezTo>
                <a:cubicBezTo>
                  <a:pt x="19084" y="7622"/>
                  <a:pt x="19092" y="7622"/>
                  <a:pt x="19101" y="7622"/>
                </a:cubicBezTo>
                <a:close/>
                <a:moveTo>
                  <a:pt x="34921" y="7622"/>
                </a:moveTo>
                <a:cubicBezTo>
                  <a:pt x="35898" y="7622"/>
                  <a:pt x="36797" y="8059"/>
                  <a:pt x="37405" y="8819"/>
                </a:cubicBezTo>
                <a:cubicBezTo>
                  <a:pt x="37196" y="8909"/>
                  <a:pt x="37000" y="9015"/>
                  <a:pt x="36812" y="9137"/>
                </a:cubicBezTo>
                <a:cubicBezTo>
                  <a:pt x="36334" y="8594"/>
                  <a:pt x="35645" y="8280"/>
                  <a:pt x="34919" y="8280"/>
                </a:cubicBezTo>
                <a:cubicBezTo>
                  <a:pt x="34915" y="8280"/>
                  <a:pt x="34910" y="8280"/>
                  <a:pt x="34906" y="8280"/>
                </a:cubicBezTo>
                <a:cubicBezTo>
                  <a:pt x="34689" y="8284"/>
                  <a:pt x="34472" y="8312"/>
                  <a:pt x="34269" y="8370"/>
                </a:cubicBezTo>
                <a:cubicBezTo>
                  <a:pt x="33815" y="8492"/>
                  <a:pt x="33398" y="8741"/>
                  <a:pt x="33072" y="9092"/>
                </a:cubicBezTo>
                <a:cubicBezTo>
                  <a:pt x="32880" y="8970"/>
                  <a:pt x="32680" y="8868"/>
                  <a:pt x="32467" y="8781"/>
                </a:cubicBezTo>
                <a:cubicBezTo>
                  <a:pt x="33068" y="8051"/>
                  <a:pt x="33954" y="7626"/>
                  <a:pt x="34901" y="7622"/>
                </a:cubicBezTo>
                <a:close/>
                <a:moveTo>
                  <a:pt x="50752" y="7622"/>
                </a:moveTo>
                <a:cubicBezTo>
                  <a:pt x="51724" y="7622"/>
                  <a:pt x="52627" y="8059"/>
                  <a:pt x="53231" y="8819"/>
                </a:cubicBezTo>
                <a:cubicBezTo>
                  <a:pt x="53027" y="8909"/>
                  <a:pt x="52827" y="9015"/>
                  <a:pt x="52639" y="9137"/>
                </a:cubicBezTo>
                <a:cubicBezTo>
                  <a:pt x="52161" y="8594"/>
                  <a:pt x="51471" y="8280"/>
                  <a:pt x="50750" y="8280"/>
                </a:cubicBezTo>
                <a:cubicBezTo>
                  <a:pt x="50745" y="8280"/>
                  <a:pt x="50741" y="8280"/>
                  <a:pt x="50736" y="8280"/>
                </a:cubicBezTo>
                <a:cubicBezTo>
                  <a:pt x="50041" y="8284"/>
                  <a:pt x="49372" y="8581"/>
                  <a:pt x="48902" y="9092"/>
                </a:cubicBezTo>
                <a:cubicBezTo>
                  <a:pt x="48710" y="8970"/>
                  <a:pt x="48506" y="8868"/>
                  <a:pt x="48298" y="8781"/>
                </a:cubicBezTo>
                <a:cubicBezTo>
                  <a:pt x="48898" y="8051"/>
                  <a:pt x="49785" y="7626"/>
                  <a:pt x="50731" y="7622"/>
                </a:cubicBezTo>
                <a:close/>
                <a:moveTo>
                  <a:pt x="66579" y="7622"/>
                </a:moveTo>
                <a:cubicBezTo>
                  <a:pt x="67555" y="7622"/>
                  <a:pt x="68454" y="8059"/>
                  <a:pt x="69062" y="8819"/>
                </a:cubicBezTo>
                <a:cubicBezTo>
                  <a:pt x="68854" y="8909"/>
                  <a:pt x="68658" y="9015"/>
                  <a:pt x="68470" y="9137"/>
                </a:cubicBezTo>
                <a:cubicBezTo>
                  <a:pt x="67991" y="8594"/>
                  <a:pt x="67302" y="8280"/>
                  <a:pt x="66576" y="8280"/>
                </a:cubicBezTo>
                <a:cubicBezTo>
                  <a:pt x="66571" y="8280"/>
                  <a:pt x="66567" y="8280"/>
                  <a:pt x="66562" y="8280"/>
                </a:cubicBezTo>
                <a:cubicBezTo>
                  <a:pt x="65868" y="8284"/>
                  <a:pt x="65202" y="8581"/>
                  <a:pt x="64729" y="9092"/>
                </a:cubicBezTo>
                <a:cubicBezTo>
                  <a:pt x="64537" y="8970"/>
                  <a:pt x="64337" y="8868"/>
                  <a:pt x="64124" y="8781"/>
                </a:cubicBezTo>
                <a:cubicBezTo>
                  <a:pt x="64724" y="8051"/>
                  <a:pt x="65611" y="7626"/>
                  <a:pt x="66558" y="7622"/>
                </a:cubicBezTo>
                <a:close/>
                <a:moveTo>
                  <a:pt x="82409" y="7622"/>
                </a:moveTo>
                <a:cubicBezTo>
                  <a:pt x="83382" y="7622"/>
                  <a:pt x="84284" y="8059"/>
                  <a:pt x="84888" y="8819"/>
                </a:cubicBezTo>
                <a:cubicBezTo>
                  <a:pt x="84684" y="8909"/>
                  <a:pt x="84484" y="9015"/>
                  <a:pt x="84296" y="9137"/>
                </a:cubicBezTo>
                <a:cubicBezTo>
                  <a:pt x="83817" y="8594"/>
                  <a:pt x="83129" y="8280"/>
                  <a:pt x="82406" y="8280"/>
                </a:cubicBezTo>
                <a:cubicBezTo>
                  <a:pt x="82402" y="8280"/>
                  <a:pt x="82397" y="8280"/>
                  <a:pt x="82393" y="8280"/>
                </a:cubicBezTo>
                <a:cubicBezTo>
                  <a:pt x="81699" y="8284"/>
                  <a:pt x="81029" y="8581"/>
                  <a:pt x="80560" y="9092"/>
                </a:cubicBezTo>
                <a:cubicBezTo>
                  <a:pt x="80367" y="8970"/>
                  <a:pt x="80163" y="8868"/>
                  <a:pt x="79955" y="8781"/>
                </a:cubicBezTo>
                <a:cubicBezTo>
                  <a:pt x="80555" y="8051"/>
                  <a:pt x="81442" y="7626"/>
                  <a:pt x="82389" y="7622"/>
                </a:cubicBezTo>
                <a:close/>
                <a:moveTo>
                  <a:pt x="11184" y="8349"/>
                </a:moveTo>
                <a:cubicBezTo>
                  <a:pt x="11874" y="8349"/>
                  <a:pt x="12527" y="8643"/>
                  <a:pt x="12993" y="9154"/>
                </a:cubicBezTo>
                <a:cubicBezTo>
                  <a:pt x="12821" y="9268"/>
                  <a:pt x="12655" y="9394"/>
                  <a:pt x="12503" y="9533"/>
                </a:cubicBezTo>
                <a:cubicBezTo>
                  <a:pt x="12160" y="9174"/>
                  <a:pt x="11682" y="8970"/>
                  <a:pt x="11184" y="8970"/>
                </a:cubicBezTo>
                <a:lnTo>
                  <a:pt x="11172" y="8970"/>
                </a:lnTo>
                <a:cubicBezTo>
                  <a:pt x="10698" y="8970"/>
                  <a:pt x="10253" y="9154"/>
                  <a:pt x="9914" y="9484"/>
                </a:cubicBezTo>
                <a:cubicBezTo>
                  <a:pt x="9758" y="9345"/>
                  <a:pt x="9591" y="9219"/>
                  <a:pt x="9415" y="9109"/>
                </a:cubicBezTo>
                <a:cubicBezTo>
                  <a:pt x="9869" y="8631"/>
                  <a:pt x="10506" y="8353"/>
                  <a:pt x="11168" y="8349"/>
                </a:cubicBezTo>
                <a:close/>
                <a:moveTo>
                  <a:pt x="26998" y="8349"/>
                </a:moveTo>
                <a:cubicBezTo>
                  <a:pt x="27692" y="8349"/>
                  <a:pt x="28354" y="8639"/>
                  <a:pt x="28819" y="9154"/>
                </a:cubicBezTo>
                <a:cubicBezTo>
                  <a:pt x="28648" y="9268"/>
                  <a:pt x="28485" y="9394"/>
                  <a:pt x="28329" y="9533"/>
                </a:cubicBezTo>
                <a:cubicBezTo>
                  <a:pt x="27990" y="9173"/>
                  <a:pt x="27514" y="8970"/>
                  <a:pt x="27016" y="8970"/>
                </a:cubicBezTo>
                <a:cubicBezTo>
                  <a:pt x="27012" y="8970"/>
                  <a:pt x="27007" y="8970"/>
                  <a:pt x="27002" y="8970"/>
                </a:cubicBezTo>
                <a:cubicBezTo>
                  <a:pt x="26529" y="8970"/>
                  <a:pt x="26084" y="9154"/>
                  <a:pt x="25745" y="9484"/>
                </a:cubicBezTo>
                <a:cubicBezTo>
                  <a:pt x="25585" y="9345"/>
                  <a:pt x="25417" y="9219"/>
                  <a:pt x="25242" y="9109"/>
                </a:cubicBezTo>
                <a:cubicBezTo>
                  <a:pt x="25699" y="8631"/>
                  <a:pt x="26337" y="8353"/>
                  <a:pt x="26998" y="8349"/>
                </a:cubicBezTo>
                <a:close/>
                <a:moveTo>
                  <a:pt x="42839" y="8349"/>
                </a:moveTo>
                <a:cubicBezTo>
                  <a:pt x="43528" y="8349"/>
                  <a:pt x="44188" y="8643"/>
                  <a:pt x="44650" y="9154"/>
                </a:cubicBezTo>
                <a:cubicBezTo>
                  <a:pt x="44479" y="9268"/>
                  <a:pt x="44311" y="9394"/>
                  <a:pt x="44160" y="9533"/>
                </a:cubicBezTo>
                <a:cubicBezTo>
                  <a:pt x="43817" y="9174"/>
                  <a:pt x="43340" y="8970"/>
                  <a:pt x="42841" y="8970"/>
                </a:cubicBezTo>
                <a:lnTo>
                  <a:pt x="42829" y="8970"/>
                </a:lnTo>
                <a:cubicBezTo>
                  <a:pt x="42355" y="8970"/>
                  <a:pt x="41909" y="9154"/>
                  <a:pt x="41571" y="9484"/>
                </a:cubicBezTo>
                <a:cubicBezTo>
                  <a:pt x="41415" y="9345"/>
                  <a:pt x="41248" y="9219"/>
                  <a:pt x="41072" y="9109"/>
                </a:cubicBezTo>
                <a:cubicBezTo>
                  <a:pt x="41526" y="8631"/>
                  <a:pt x="42163" y="8353"/>
                  <a:pt x="42825" y="8349"/>
                </a:cubicBezTo>
                <a:cubicBezTo>
                  <a:pt x="42830" y="8349"/>
                  <a:pt x="42834" y="8349"/>
                  <a:pt x="42839" y="8349"/>
                </a:cubicBezTo>
                <a:close/>
                <a:moveTo>
                  <a:pt x="58671" y="8349"/>
                </a:moveTo>
                <a:cubicBezTo>
                  <a:pt x="59362" y="8349"/>
                  <a:pt x="60015" y="8643"/>
                  <a:pt x="60477" y="9154"/>
                </a:cubicBezTo>
                <a:cubicBezTo>
                  <a:pt x="60305" y="9268"/>
                  <a:pt x="60142" y="9394"/>
                  <a:pt x="59987" y="9533"/>
                </a:cubicBezTo>
                <a:cubicBezTo>
                  <a:pt x="59644" y="9174"/>
                  <a:pt x="59166" y="8970"/>
                  <a:pt x="58667" y="8970"/>
                </a:cubicBezTo>
                <a:lnTo>
                  <a:pt x="58659" y="8970"/>
                </a:lnTo>
                <a:cubicBezTo>
                  <a:pt x="58186" y="8970"/>
                  <a:pt x="57740" y="9154"/>
                  <a:pt x="57402" y="9484"/>
                </a:cubicBezTo>
                <a:cubicBezTo>
                  <a:pt x="57242" y="9345"/>
                  <a:pt x="57074" y="9219"/>
                  <a:pt x="56899" y="9109"/>
                </a:cubicBezTo>
                <a:cubicBezTo>
                  <a:pt x="57357" y="8631"/>
                  <a:pt x="57994" y="8353"/>
                  <a:pt x="58656" y="8349"/>
                </a:cubicBezTo>
                <a:close/>
                <a:moveTo>
                  <a:pt x="74498" y="8349"/>
                </a:moveTo>
                <a:cubicBezTo>
                  <a:pt x="75188" y="8349"/>
                  <a:pt x="75842" y="8643"/>
                  <a:pt x="76307" y="9154"/>
                </a:cubicBezTo>
                <a:cubicBezTo>
                  <a:pt x="76136" y="9268"/>
                  <a:pt x="75972" y="9394"/>
                  <a:pt x="75817" y="9533"/>
                </a:cubicBezTo>
                <a:cubicBezTo>
                  <a:pt x="75474" y="9174"/>
                  <a:pt x="74997" y="8970"/>
                  <a:pt x="74498" y="8970"/>
                </a:cubicBezTo>
                <a:lnTo>
                  <a:pt x="74486" y="8970"/>
                </a:lnTo>
                <a:cubicBezTo>
                  <a:pt x="74012" y="8970"/>
                  <a:pt x="73567" y="9154"/>
                  <a:pt x="73228" y="9484"/>
                </a:cubicBezTo>
                <a:cubicBezTo>
                  <a:pt x="73073" y="9345"/>
                  <a:pt x="72905" y="9219"/>
                  <a:pt x="72730" y="9109"/>
                </a:cubicBezTo>
                <a:cubicBezTo>
                  <a:pt x="73183" y="8631"/>
                  <a:pt x="73821" y="8353"/>
                  <a:pt x="74482" y="8349"/>
                </a:cubicBezTo>
                <a:close/>
                <a:moveTo>
                  <a:pt x="90329" y="8349"/>
                </a:moveTo>
                <a:cubicBezTo>
                  <a:pt x="91019" y="8349"/>
                  <a:pt x="91672" y="8643"/>
                  <a:pt x="92134" y="9154"/>
                </a:cubicBezTo>
                <a:cubicBezTo>
                  <a:pt x="91963" y="9268"/>
                  <a:pt x="91799" y="9394"/>
                  <a:pt x="91644" y="9533"/>
                </a:cubicBezTo>
                <a:cubicBezTo>
                  <a:pt x="91301" y="9174"/>
                  <a:pt x="90823" y="8970"/>
                  <a:pt x="90325" y="8970"/>
                </a:cubicBezTo>
                <a:lnTo>
                  <a:pt x="90317" y="8970"/>
                </a:lnTo>
                <a:cubicBezTo>
                  <a:pt x="89842" y="8970"/>
                  <a:pt x="89397" y="9154"/>
                  <a:pt x="89058" y="9484"/>
                </a:cubicBezTo>
                <a:cubicBezTo>
                  <a:pt x="88899" y="9345"/>
                  <a:pt x="88732" y="9219"/>
                  <a:pt x="88556" y="9109"/>
                </a:cubicBezTo>
                <a:cubicBezTo>
                  <a:pt x="89014" y="8631"/>
                  <a:pt x="89651" y="8353"/>
                  <a:pt x="90313" y="8349"/>
                </a:cubicBezTo>
                <a:close/>
                <a:moveTo>
                  <a:pt x="11184" y="9039"/>
                </a:moveTo>
                <a:cubicBezTo>
                  <a:pt x="11662" y="9039"/>
                  <a:pt x="12119" y="9235"/>
                  <a:pt x="12450" y="9582"/>
                </a:cubicBezTo>
                <a:cubicBezTo>
                  <a:pt x="12323" y="9705"/>
                  <a:pt x="12201" y="9835"/>
                  <a:pt x="12086" y="9974"/>
                </a:cubicBezTo>
                <a:cubicBezTo>
                  <a:pt x="11858" y="9718"/>
                  <a:pt x="11531" y="9571"/>
                  <a:pt x="11184" y="9571"/>
                </a:cubicBezTo>
                <a:lnTo>
                  <a:pt x="11175" y="9571"/>
                </a:lnTo>
                <a:cubicBezTo>
                  <a:pt x="10857" y="9574"/>
                  <a:pt x="10563" y="9697"/>
                  <a:pt x="10334" y="9914"/>
                </a:cubicBezTo>
                <a:cubicBezTo>
                  <a:pt x="10220" y="9778"/>
                  <a:pt x="10097" y="9648"/>
                  <a:pt x="9967" y="9529"/>
                </a:cubicBezTo>
                <a:cubicBezTo>
                  <a:pt x="10293" y="9215"/>
                  <a:pt x="10719" y="9043"/>
                  <a:pt x="11172" y="9039"/>
                </a:cubicBezTo>
                <a:close/>
                <a:moveTo>
                  <a:pt x="27010" y="9039"/>
                </a:moveTo>
                <a:cubicBezTo>
                  <a:pt x="27488" y="9039"/>
                  <a:pt x="27950" y="9235"/>
                  <a:pt x="28280" y="9582"/>
                </a:cubicBezTo>
                <a:cubicBezTo>
                  <a:pt x="28150" y="9705"/>
                  <a:pt x="28027" y="9835"/>
                  <a:pt x="27917" y="9974"/>
                </a:cubicBezTo>
                <a:cubicBezTo>
                  <a:pt x="27684" y="9718"/>
                  <a:pt x="27358" y="9571"/>
                  <a:pt x="27010" y="9571"/>
                </a:cubicBezTo>
                <a:lnTo>
                  <a:pt x="27006" y="9571"/>
                </a:lnTo>
                <a:cubicBezTo>
                  <a:pt x="26688" y="9574"/>
                  <a:pt x="26390" y="9697"/>
                  <a:pt x="26165" y="9914"/>
                </a:cubicBezTo>
                <a:cubicBezTo>
                  <a:pt x="26050" y="9778"/>
                  <a:pt x="25928" y="9648"/>
                  <a:pt x="25797" y="9529"/>
                </a:cubicBezTo>
                <a:cubicBezTo>
                  <a:pt x="26120" y="9215"/>
                  <a:pt x="26549" y="9043"/>
                  <a:pt x="27002" y="9039"/>
                </a:cubicBezTo>
                <a:close/>
                <a:moveTo>
                  <a:pt x="42841" y="9039"/>
                </a:moveTo>
                <a:cubicBezTo>
                  <a:pt x="43319" y="9039"/>
                  <a:pt x="43777" y="9235"/>
                  <a:pt x="44107" y="9582"/>
                </a:cubicBezTo>
                <a:cubicBezTo>
                  <a:pt x="43981" y="9705"/>
                  <a:pt x="43858" y="9835"/>
                  <a:pt x="43743" y="9974"/>
                </a:cubicBezTo>
                <a:cubicBezTo>
                  <a:pt x="43515" y="9718"/>
                  <a:pt x="43189" y="9571"/>
                  <a:pt x="42841" y="9571"/>
                </a:cubicBezTo>
                <a:lnTo>
                  <a:pt x="42833" y="9571"/>
                </a:lnTo>
                <a:cubicBezTo>
                  <a:pt x="42514" y="9574"/>
                  <a:pt x="42220" y="9697"/>
                  <a:pt x="41992" y="9914"/>
                </a:cubicBezTo>
                <a:cubicBezTo>
                  <a:pt x="41877" y="9778"/>
                  <a:pt x="41755" y="9648"/>
                  <a:pt x="41624" y="9529"/>
                </a:cubicBezTo>
                <a:cubicBezTo>
                  <a:pt x="41951" y="9215"/>
                  <a:pt x="42375" y="9043"/>
                  <a:pt x="42829" y="9039"/>
                </a:cubicBezTo>
                <a:close/>
                <a:moveTo>
                  <a:pt x="58673" y="9039"/>
                </a:moveTo>
                <a:cubicBezTo>
                  <a:pt x="59151" y="9039"/>
                  <a:pt x="59606" y="9239"/>
                  <a:pt x="59938" y="9582"/>
                </a:cubicBezTo>
                <a:cubicBezTo>
                  <a:pt x="59807" y="9705"/>
                  <a:pt x="59685" y="9835"/>
                  <a:pt x="59574" y="9974"/>
                </a:cubicBezTo>
                <a:cubicBezTo>
                  <a:pt x="59342" y="9718"/>
                  <a:pt x="59010" y="9571"/>
                  <a:pt x="58663" y="9571"/>
                </a:cubicBezTo>
                <a:cubicBezTo>
                  <a:pt x="58345" y="9574"/>
                  <a:pt x="58047" y="9697"/>
                  <a:pt x="57822" y="9914"/>
                </a:cubicBezTo>
                <a:cubicBezTo>
                  <a:pt x="57708" y="9778"/>
                  <a:pt x="57585" y="9648"/>
                  <a:pt x="57455" y="9529"/>
                </a:cubicBezTo>
                <a:cubicBezTo>
                  <a:pt x="57777" y="9215"/>
                  <a:pt x="58206" y="9043"/>
                  <a:pt x="58659" y="9039"/>
                </a:cubicBezTo>
                <a:cubicBezTo>
                  <a:pt x="58664" y="9039"/>
                  <a:pt x="58669" y="9039"/>
                  <a:pt x="58673" y="9039"/>
                </a:cubicBezTo>
                <a:close/>
                <a:moveTo>
                  <a:pt x="74500" y="9039"/>
                </a:moveTo>
                <a:cubicBezTo>
                  <a:pt x="74981" y="9039"/>
                  <a:pt x="75436" y="9239"/>
                  <a:pt x="75764" y="9582"/>
                </a:cubicBezTo>
                <a:cubicBezTo>
                  <a:pt x="75638" y="9705"/>
                  <a:pt x="75515" y="9835"/>
                  <a:pt x="75401" y="9974"/>
                </a:cubicBezTo>
                <a:cubicBezTo>
                  <a:pt x="75168" y="9718"/>
                  <a:pt x="74837" y="9571"/>
                  <a:pt x="74490" y="9571"/>
                </a:cubicBezTo>
                <a:cubicBezTo>
                  <a:pt x="74175" y="9574"/>
                  <a:pt x="73877" y="9697"/>
                  <a:pt x="73649" y="9914"/>
                </a:cubicBezTo>
                <a:cubicBezTo>
                  <a:pt x="73534" y="9778"/>
                  <a:pt x="73412" y="9648"/>
                  <a:pt x="73281" y="9529"/>
                </a:cubicBezTo>
                <a:cubicBezTo>
                  <a:pt x="73608" y="9215"/>
                  <a:pt x="74032" y="9043"/>
                  <a:pt x="74486" y="9039"/>
                </a:cubicBezTo>
                <a:cubicBezTo>
                  <a:pt x="74491" y="9039"/>
                  <a:pt x="74496" y="9039"/>
                  <a:pt x="74500" y="9039"/>
                </a:cubicBezTo>
                <a:close/>
                <a:moveTo>
                  <a:pt x="90331" y="9039"/>
                </a:moveTo>
                <a:cubicBezTo>
                  <a:pt x="90807" y="9039"/>
                  <a:pt x="91263" y="9239"/>
                  <a:pt x="91595" y="9582"/>
                </a:cubicBezTo>
                <a:cubicBezTo>
                  <a:pt x="91465" y="9705"/>
                  <a:pt x="91342" y="9835"/>
                  <a:pt x="91231" y="9974"/>
                </a:cubicBezTo>
                <a:cubicBezTo>
                  <a:pt x="90999" y="9718"/>
                  <a:pt x="90672" y="9571"/>
                  <a:pt x="90329" y="9571"/>
                </a:cubicBezTo>
                <a:lnTo>
                  <a:pt x="90321" y="9571"/>
                </a:lnTo>
                <a:cubicBezTo>
                  <a:pt x="90002" y="9574"/>
                  <a:pt x="89704" y="9697"/>
                  <a:pt x="89480" y="9914"/>
                </a:cubicBezTo>
                <a:cubicBezTo>
                  <a:pt x="89365" y="9778"/>
                  <a:pt x="89242" y="9648"/>
                  <a:pt x="89107" y="9529"/>
                </a:cubicBezTo>
                <a:cubicBezTo>
                  <a:pt x="89435" y="9215"/>
                  <a:pt x="89863" y="9043"/>
                  <a:pt x="90317" y="9039"/>
                </a:cubicBezTo>
                <a:cubicBezTo>
                  <a:pt x="90321" y="9039"/>
                  <a:pt x="90326" y="9039"/>
                  <a:pt x="90331" y="9039"/>
                </a:cubicBezTo>
                <a:close/>
                <a:moveTo>
                  <a:pt x="11184" y="9644"/>
                </a:moveTo>
                <a:cubicBezTo>
                  <a:pt x="11515" y="9644"/>
                  <a:pt x="11825" y="9782"/>
                  <a:pt x="12046" y="10027"/>
                </a:cubicBezTo>
                <a:cubicBezTo>
                  <a:pt x="11797" y="10346"/>
                  <a:pt x="11592" y="10710"/>
                  <a:pt x="11449" y="11102"/>
                </a:cubicBezTo>
                <a:cubicBezTo>
                  <a:pt x="11360" y="11094"/>
                  <a:pt x="11270" y="11094"/>
                  <a:pt x="11179" y="11094"/>
                </a:cubicBezTo>
                <a:lnTo>
                  <a:pt x="11017" y="11094"/>
                </a:lnTo>
                <a:cubicBezTo>
                  <a:pt x="10866" y="10681"/>
                  <a:pt x="10649" y="10301"/>
                  <a:pt x="10380" y="9970"/>
                </a:cubicBezTo>
                <a:cubicBezTo>
                  <a:pt x="10596" y="9758"/>
                  <a:pt x="10877" y="9644"/>
                  <a:pt x="11175" y="9644"/>
                </a:cubicBezTo>
                <a:close/>
                <a:moveTo>
                  <a:pt x="27023" y="9644"/>
                </a:moveTo>
                <a:cubicBezTo>
                  <a:pt x="27348" y="9644"/>
                  <a:pt x="27656" y="9786"/>
                  <a:pt x="27873" y="10027"/>
                </a:cubicBezTo>
                <a:cubicBezTo>
                  <a:pt x="27623" y="10346"/>
                  <a:pt x="27423" y="10710"/>
                  <a:pt x="27280" y="11102"/>
                </a:cubicBezTo>
                <a:cubicBezTo>
                  <a:pt x="27190" y="11094"/>
                  <a:pt x="27096" y="11094"/>
                  <a:pt x="27006" y="11094"/>
                </a:cubicBezTo>
                <a:lnTo>
                  <a:pt x="26847" y="11094"/>
                </a:lnTo>
                <a:cubicBezTo>
                  <a:pt x="26696" y="10681"/>
                  <a:pt x="26480" y="10301"/>
                  <a:pt x="26210" y="9970"/>
                </a:cubicBezTo>
                <a:cubicBezTo>
                  <a:pt x="26422" y="9758"/>
                  <a:pt x="26704" y="9644"/>
                  <a:pt x="27006" y="9644"/>
                </a:cubicBezTo>
                <a:cubicBezTo>
                  <a:pt x="27012" y="9644"/>
                  <a:pt x="27017" y="9644"/>
                  <a:pt x="27023" y="9644"/>
                </a:cubicBezTo>
                <a:close/>
                <a:moveTo>
                  <a:pt x="42849" y="9644"/>
                </a:moveTo>
                <a:cubicBezTo>
                  <a:pt x="43178" y="9644"/>
                  <a:pt x="43486" y="9786"/>
                  <a:pt x="43703" y="10027"/>
                </a:cubicBezTo>
                <a:cubicBezTo>
                  <a:pt x="43453" y="10346"/>
                  <a:pt x="43249" y="10710"/>
                  <a:pt x="43106" y="11102"/>
                </a:cubicBezTo>
                <a:cubicBezTo>
                  <a:pt x="43035" y="11096"/>
                  <a:pt x="42963" y="11092"/>
                  <a:pt x="42891" y="11092"/>
                </a:cubicBezTo>
                <a:cubicBezTo>
                  <a:pt x="42865" y="11092"/>
                  <a:pt x="42838" y="11093"/>
                  <a:pt x="42812" y="11094"/>
                </a:cubicBezTo>
                <a:lnTo>
                  <a:pt x="42674" y="11094"/>
                </a:lnTo>
                <a:cubicBezTo>
                  <a:pt x="42522" y="10681"/>
                  <a:pt x="42306" y="10301"/>
                  <a:pt x="42037" y="9970"/>
                </a:cubicBezTo>
                <a:cubicBezTo>
                  <a:pt x="42252" y="9758"/>
                  <a:pt x="42535" y="9644"/>
                  <a:pt x="42833" y="9644"/>
                </a:cubicBezTo>
                <a:cubicBezTo>
                  <a:pt x="42838" y="9644"/>
                  <a:pt x="42844" y="9644"/>
                  <a:pt x="42849" y="9644"/>
                </a:cubicBezTo>
                <a:close/>
                <a:moveTo>
                  <a:pt x="58680" y="9644"/>
                </a:moveTo>
                <a:cubicBezTo>
                  <a:pt x="59009" y="9644"/>
                  <a:pt x="59312" y="9786"/>
                  <a:pt x="59529" y="10027"/>
                </a:cubicBezTo>
                <a:cubicBezTo>
                  <a:pt x="59280" y="10346"/>
                  <a:pt x="59080" y="10710"/>
                  <a:pt x="58937" y="11102"/>
                </a:cubicBezTo>
                <a:cubicBezTo>
                  <a:pt x="58848" y="11094"/>
                  <a:pt x="58757" y="11094"/>
                  <a:pt x="58663" y="11094"/>
                </a:cubicBezTo>
                <a:lnTo>
                  <a:pt x="58505" y="11094"/>
                </a:lnTo>
                <a:cubicBezTo>
                  <a:pt x="58353" y="10681"/>
                  <a:pt x="58137" y="10301"/>
                  <a:pt x="57867" y="9970"/>
                </a:cubicBezTo>
                <a:cubicBezTo>
                  <a:pt x="58079" y="9758"/>
                  <a:pt x="58361" y="9644"/>
                  <a:pt x="58663" y="9644"/>
                </a:cubicBezTo>
                <a:cubicBezTo>
                  <a:pt x="58669" y="9644"/>
                  <a:pt x="58675" y="9644"/>
                  <a:pt x="58680" y="9644"/>
                </a:cubicBezTo>
                <a:close/>
                <a:moveTo>
                  <a:pt x="74507" y="9644"/>
                </a:moveTo>
                <a:cubicBezTo>
                  <a:pt x="74836" y="9644"/>
                  <a:pt x="75143" y="9786"/>
                  <a:pt x="75360" y="10027"/>
                </a:cubicBezTo>
                <a:cubicBezTo>
                  <a:pt x="75111" y="10346"/>
                  <a:pt x="74907" y="10710"/>
                  <a:pt x="74764" y="11102"/>
                </a:cubicBezTo>
                <a:cubicBezTo>
                  <a:pt x="74673" y="11094"/>
                  <a:pt x="74584" y="11094"/>
                  <a:pt x="74494" y="11094"/>
                </a:cubicBezTo>
                <a:lnTo>
                  <a:pt x="74330" y="11094"/>
                </a:lnTo>
                <a:cubicBezTo>
                  <a:pt x="74179" y="10681"/>
                  <a:pt x="73963" y="10301"/>
                  <a:pt x="73693" y="9970"/>
                </a:cubicBezTo>
                <a:cubicBezTo>
                  <a:pt x="73910" y="9758"/>
                  <a:pt x="74192" y="9644"/>
                  <a:pt x="74490" y="9644"/>
                </a:cubicBezTo>
                <a:cubicBezTo>
                  <a:pt x="74496" y="9644"/>
                  <a:pt x="74501" y="9644"/>
                  <a:pt x="74507" y="9644"/>
                </a:cubicBezTo>
                <a:close/>
                <a:moveTo>
                  <a:pt x="90337" y="9644"/>
                </a:moveTo>
                <a:cubicBezTo>
                  <a:pt x="90661" y="9644"/>
                  <a:pt x="90969" y="9786"/>
                  <a:pt x="91186" y="10027"/>
                </a:cubicBezTo>
                <a:cubicBezTo>
                  <a:pt x="90937" y="10346"/>
                  <a:pt x="90737" y="10710"/>
                  <a:pt x="90594" y="11102"/>
                </a:cubicBezTo>
                <a:cubicBezTo>
                  <a:pt x="90504" y="11094"/>
                  <a:pt x="90415" y="11094"/>
                  <a:pt x="90321" y="11094"/>
                </a:cubicBezTo>
                <a:lnTo>
                  <a:pt x="90161" y="11094"/>
                </a:lnTo>
                <a:cubicBezTo>
                  <a:pt x="90010" y="10681"/>
                  <a:pt x="89793" y="10301"/>
                  <a:pt x="89524" y="9970"/>
                </a:cubicBezTo>
                <a:cubicBezTo>
                  <a:pt x="89736" y="9758"/>
                  <a:pt x="90019" y="9644"/>
                  <a:pt x="90321" y="9644"/>
                </a:cubicBezTo>
                <a:cubicBezTo>
                  <a:pt x="90326" y="9644"/>
                  <a:pt x="90332" y="9644"/>
                  <a:pt x="90337" y="9644"/>
                </a:cubicBezTo>
                <a:close/>
                <a:moveTo>
                  <a:pt x="19093" y="8349"/>
                </a:moveTo>
                <a:cubicBezTo>
                  <a:pt x="19790" y="8349"/>
                  <a:pt x="20458" y="8651"/>
                  <a:pt x="20925" y="9178"/>
                </a:cubicBezTo>
                <a:cubicBezTo>
                  <a:pt x="20243" y="9635"/>
                  <a:pt x="19707" y="10301"/>
                  <a:pt x="19418" y="11106"/>
                </a:cubicBezTo>
                <a:cubicBezTo>
                  <a:pt x="19325" y="11099"/>
                  <a:pt x="19231" y="11093"/>
                  <a:pt x="19138" y="11093"/>
                </a:cubicBezTo>
                <a:cubicBezTo>
                  <a:pt x="19117" y="11093"/>
                  <a:pt x="19096" y="11093"/>
                  <a:pt x="19075" y="11094"/>
                </a:cubicBezTo>
                <a:cubicBezTo>
                  <a:pt x="19009" y="11094"/>
                  <a:pt x="18944" y="11094"/>
                  <a:pt x="18879" y="11098"/>
                </a:cubicBezTo>
                <a:cubicBezTo>
                  <a:pt x="18727" y="10689"/>
                  <a:pt x="18519" y="10317"/>
                  <a:pt x="18258" y="9991"/>
                </a:cubicBezTo>
                <a:lnTo>
                  <a:pt x="18258" y="9991"/>
                </a:lnTo>
                <a:lnTo>
                  <a:pt x="18262" y="9995"/>
                </a:lnTo>
                <a:cubicBezTo>
                  <a:pt x="18344" y="9909"/>
                  <a:pt x="18438" y="9840"/>
                  <a:pt x="18536" y="9786"/>
                </a:cubicBezTo>
                <a:cubicBezTo>
                  <a:pt x="18703" y="9693"/>
                  <a:pt x="18891" y="9644"/>
                  <a:pt x="19087" y="9644"/>
                </a:cubicBezTo>
                <a:cubicBezTo>
                  <a:pt x="19092" y="9644"/>
                  <a:pt x="19098" y="9644"/>
                  <a:pt x="19103" y="9644"/>
                </a:cubicBezTo>
                <a:cubicBezTo>
                  <a:pt x="19436" y="9644"/>
                  <a:pt x="19752" y="9790"/>
                  <a:pt x="19969" y="10048"/>
                </a:cubicBezTo>
                <a:lnTo>
                  <a:pt x="20026" y="10003"/>
                </a:lnTo>
                <a:cubicBezTo>
                  <a:pt x="19794" y="9729"/>
                  <a:pt x="19451" y="9571"/>
                  <a:pt x="19091" y="9571"/>
                </a:cubicBezTo>
                <a:lnTo>
                  <a:pt x="19087" y="9571"/>
                </a:lnTo>
                <a:cubicBezTo>
                  <a:pt x="18960" y="9574"/>
                  <a:pt x="18838" y="9590"/>
                  <a:pt x="18723" y="9627"/>
                </a:cubicBezTo>
                <a:cubicBezTo>
                  <a:pt x="18536" y="9688"/>
                  <a:pt x="18360" y="9795"/>
                  <a:pt x="18217" y="9942"/>
                </a:cubicBezTo>
                <a:cubicBezTo>
                  <a:pt x="18107" y="9803"/>
                  <a:pt x="17984" y="9672"/>
                  <a:pt x="17854" y="9554"/>
                </a:cubicBezTo>
                <a:cubicBezTo>
                  <a:pt x="17915" y="9492"/>
                  <a:pt x="17976" y="9435"/>
                  <a:pt x="18046" y="9386"/>
                </a:cubicBezTo>
                <a:cubicBezTo>
                  <a:pt x="18344" y="9162"/>
                  <a:pt x="18703" y="9039"/>
                  <a:pt x="19083" y="9039"/>
                </a:cubicBezTo>
                <a:cubicBezTo>
                  <a:pt x="19087" y="9039"/>
                  <a:pt x="19092" y="9039"/>
                  <a:pt x="19097" y="9039"/>
                </a:cubicBezTo>
                <a:cubicBezTo>
                  <a:pt x="19582" y="9039"/>
                  <a:pt x="20053" y="9246"/>
                  <a:pt x="20382" y="9603"/>
                </a:cubicBezTo>
                <a:lnTo>
                  <a:pt x="20435" y="9558"/>
                </a:lnTo>
                <a:cubicBezTo>
                  <a:pt x="20088" y="9182"/>
                  <a:pt x="19601" y="8970"/>
                  <a:pt x="19091" y="8970"/>
                </a:cubicBezTo>
                <a:lnTo>
                  <a:pt x="19083" y="8970"/>
                </a:lnTo>
                <a:cubicBezTo>
                  <a:pt x="18993" y="8970"/>
                  <a:pt x="18907" y="8978"/>
                  <a:pt x="18825" y="8990"/>
                </a:cubicBezTo>
                <a:lnTo>
                  <a:pt x="18813" y="8990"/>
                </a:lnTo>
                <a:cubicBezTo>
                  <a:pt x="18654" y="9015"/>
                  <a:pt x="18499" y="9060"/>
                  <a:pt x="18356" y="9125"/>
                </a:cubicBezTo>
                <a:cubicBezTo>
                  <a:pt x="18152" y="9215"/>
                  <a:pt x="17964" y="9341"/>
                  <a:pt x="17801" y="9505"/>
                </a:cubicBezTo>
                <a:cubicBezTo>
                  <a:pt x="17645" y="9366"/>
                  <a:pt x="17482" y="9239"/>
                  <a:pt x="17306" y="9129"/>
                </a:cubicBezTo>
                <a:cubicBezTo>
                  <a:pt x="17764" y="8639"/>
                  <a:pt x="18409" y="8353"/>
                  <a:pt x="19079" y="8349"/>
                </a:cubicBezTo>
                <a:cubicBezTo>
                  <a:pt x="19084" y="8349"/>
                  <a:pt x="19088" y="8349"/>
                  <a:pt x="19093" y="8349"/>
                </a:cubicBezTo>
                <a:close/>
                <a:moveTo>
                  <a:pt x="34906" y="8349"/>
                </a:moveTo>
                <a:cubicBezTo>
                  <a:pt x="35616" y="8349"/>
                  <a:pt x="36286" y="8647"/>
                  <a:pt x="36751" y="9178"/>
                </a:cubicBezTo>
                <a:cubicBezTo>
                  <a:pt x="36073" y="9635"/>
                  <a:pt x="35538" y="10301"/>
                  <a:pt x="35249" y="11106"/>
                </a:cubicBezTo>
                <a:cubicBezTo>
                  <a:pt x="35155" y="11099"/>
                  <a:pt x="35062" y="11093"/>
                  <a:pt x="34966" y="11093"/>
                </a:cubicBezTo>
                <a:cubicBezTo>
                  <a:pt x="34944" y="11093"/>
                  <a:pt x="34923" y="11093"/>
                  <a:pt x="34901" y="11094"/>
                </a:cubicBezTo>
                <a:cubicBezTo>
                  <a:pt x="34836" y="11094"/>
                  <a:pt x="34770" y="11094"/>
                  <a:pt x="34705" y="11098"/>
                </a:cubicBezTo>
                <a:cubicBezTo>
                  <a:pt x="34558" y="10689"/>
                  <a:pt x="34346" y="10317"/>
                  <a:pt x="34088" y="9991"/>
                </a:cubicBezTo>
                <a:lnTo>
                  <a:pt x="34088" y="9991"/>
                </a:lnTo>
                <a:lnTo>
                  <a:pt x="34092" y="9995"/>
                </a:lnTo>
                <a:cubicBezTo>
                  <a:pt x="34309" y="9771"/>
                  <a:pt x="34599" y="9644"/>
                  <a:pt x="34914" y="9644"/>
                </a:cubicBezTo>
                <a:cubicBezTo>
                  <a:pt x="34919" y="9644"/>
                  <a:pt x="34925" y="9644"/>
                  <a:pt x="34930" y="9644"/>
                </a:cubicBezTo>
                <a:cubicBezTo>
                  <a:pt x="35267" y="9644"/>
                  <a:pt x="35583" y="9790"/>
                  <a:pt x="35800" y="10048"/>
                </a:cubicBezTo>
                <a:lnTo>
                  <a:pt x="35853" y="10003"/>
                </a:lnTo>
                <a:cubicBezTo>
                  <a:pt x="35620" y="9729"/>
                  <a:pt x="35281" y="9571"/>
                  <a:pt x="34921" y="9571"/>
                </a:cubicBezTo>
                <a:lnTo>
                  <a:pt x="34914" y="9571"/>
                </a:lnTo>
                <a:cubicBezTo>
                  <a:pt x="34582" y="9574"/>
                  <a:pt x="34276" y="9705"/>
                  <a:pt x="34048" y="9942"/>
                </a:cubicBezTo>
                <a:cubicBezTo>
                  <a:pt x="33933" y="9803"/>
                  <a:pt x="33811" y="9672"/>
                  <a:pt x="33680" y="9554"/>
                </a:cubicBezTo>
                <a:cubicBezTo>
                  <a:pt x="34011" y="9223"/>
                  <a:pt x="34444" y="9043"/>
                  <a:pt x="34910" y="9039"/>
                </a:cubicBezTo>
                <a:cubicBezTo>
                  <a:pt x="34914" y="9039"/>
                  <a:pt x="34919" y="9039"/>
                  <a:pt x="34923" y="9039"/>
                </a:cubicBezTo>
                <a:cubicBezTo>
                  <a:pt x="35412" y="9039"/>
                  <a:pt x="35880" y="9246"/>
                  <a:pt x="36212" y="9603"/>
                </a:cubicBezTo>
                <a:lnTo>
                  <a:pt x="36261" y="9558"/>
                </a:lnTo>
                <a:cubicBezTo>
                  <a:pt x="35917" y="9182"/>
                  <a:pt x="35433" y="8970"/>
                  <a:pt x="34924" y="8970"/>
                </a:cubicBezTo>
                <a:cubicBezTo>
                  <a:pt x="34919" y="8970"/>
                  <a:pt x="34914" y="8970"/>
                  <a:pt x="34910" y="8970"/>
                </a:cubicBezTo>
                <a:cubicBezTo>
                  <a:pt x="34427" y="8970"/>
                  <a:pt x="33970" y="9162"/>
                  <a:pt x="33631" y="9505"/>
                </a:cubicBezTo>
                <a:cubicBezTo>
                  <a:pt x="33476" y="9366"/>
                  <a:pt x="33308" y="9239"/>
                  <a:pt x="33132" y="9129"/>
                </a:cubicBezTo>
                <a:cubicBezTo>
                  <a:pt x="33390" y="8855"/>
                  <a:pt x="33705" y="8643"/>
                  <a:pt x="34048" y="8512"/>
                </a:cubicBezTo>
                <a:cubicBezTo>
                  <a:pt x="34166" y="8468"/>
                  <a:pt x="34284" y="8431"/>
                  <a:pt x="34407" y="8406"/>
                </a:cubicBezTo>
                <a:cubicBezTo>
                  <a:pt x="34489" y="8389"/>
                  <a:pt x="34570" y="8374"/>
                  <a:pt x="34656" y="8365"/>
                </a:cubicBezTo>
                <a:cubicBezTo>
                  <a:pt x="34738" y="8357"/>
                  <a:pt x="34823" y="8349"/>
                  <a:pt x="34906" y="8349"/>
                </a:cubicBezTo>
                <a:close/>
                <a:moveTo>
                  <a:pt x="50748" y="8349"/>
                </a:moveTo>
                <a:cubicBezTo>
                  <a:pt x="51451" y="8349"/>
                  <a:pt x="52116" y="8651"/>
                  <a:pt x="52582" y="9178"/>
                </a:cubicBezTo>
                <a:cubicBezTo>
                  <a:pt x="51900" y="9635"/>
                  <a:pt x="51365" y="10301"/>
                  <a:pt x="51074" y="11106"/>
                </a:cubicBezTo>
                <a:cubicBezTo>
                  <a:pt x="50969" y="11098"/>
                  <a:pt x="50863" y="11094"/>
                  <a:pt x="50756" y="11094"/>
                </a:cubicBezTo>
                <a:lnTo>
                  <a:pt x="50731" y="11094"/>
                </a:lnTo>
                <a:cubicBezTo>
                  <a:pt x="50667" y="11094"/>
                  <a:pt x="50601" y="11094"/>
                  <a:pt x="50535" y="11098"/>
                </a:cubicBezTo>
                <a:cubicBezTo>
                  <a:pt x="50384" y="10689"/>
                  <a:pt x="50177" y="10317"/>
                  <a:pt x="49915" y="9991"/>
                </a:cubicBezTo>
                <a:lnTo>
                  <a:pt x="49915" y="9991"/>
                </a:lnTo>
                <a:lnTo>
                  <a:pt x="49919" y="9995"/>
                </a:lnTo>
                <a:cubicBezTo>
                  <a:pt x="50135" y="9771"/>
                  <a:pt x="50430" y="9644"/>
                  <a:pt x="50744" y="9644"/>
                </a:cubicBezTo>
                <a:cubicBezTo>
                  <a:pt x="50750" y="9644"/>
                  <a:pt x="50755" y="9644"/>
                  <a:pt x="50761" y="9644"/>
                </a:cubicBezTo>
                <a:cubicBezTo>
                  <a:pt x="51094" y="9644"/>
                  <a:pt x="51409" y="9790"/>
                  <a:pt x="51630" y="10048"/>
                </a:cubicBezTo>
                <a:lnTo>
                  <a:pt x="51683" y="10003"/>
                </a:lnTo>
                <a:cubicBezTo>
                  <a:pt x="51447" y="9725"/>
                  <a:pt x="51104" y="9571"/>
                  <a:pt x="50744" y="9571"/>
                </a:cubicBezTo>
                <a:cubicBezTo>
                  <a:pt x="50413" y="9574"/>
                  <a:pt x="50107" y="9705"/>
                  <a:pt x="49874" y="9942"/>
                </a:cubicBezTo>
                <a:cubicBezTo>
                  <a:pt x="49764" y="9803"/>
                  <a:pt x="49641" y="9672"/>
                  <a:pt x="49511" y="9554"/>
                </a:cubicBezTo>
                <a:cubicBezTo>
                  <a:pt x="49837" y="9223"/>
                  <a:pt x="50275" y="9043"/>
                  <a:pt x="50740" y="9039"/>
                </a:cubicBezTo>
                <a:cubicBezTo>
                  <a:pt x="50745" y="9039"/>
                  <a:pt x="50749" y="9039"/>
                  <a:pt x="50754" y="9039"/>
                </a:cubicBezTo>
                <a:cubicBezTo>
                  <a:pt x="51243" y="9039"/>
                  <a:pt x="51711" y="9246"/>
                  <a:pt x="52039" y="9603"/>
                </a:cubicBezTo>
                <a:lnTo>
                  <a:pt x="52092" y="9558"/>
                </a:lnTo>
                <a:cubicBezTo>
                  <a:pt x="51745" y="9182"/>
                  <a:pt x="51259" y="8970"/>
                  <a:pt x="50748" y="8970"/>
                </a:cubicBezTo>
                <a:lnTo>
                  <a:pt x="50740" y="8970"/>
                </a:lnTo>
                <a:cubicBezTo>
                  <a:pt x="50254" y="8970"/>
                  <a:pt x="49800" y="9162"/>
                  <a:pt x="49457" y="9505"/>
                </a:cubicBezTo>
                <a:cubicBezTo>
                  <a:pt x="49302" y="9366"/>
                  <a:pt x="49139" y="9239"/>
                  <a:pt x="48963" y="9129"/>
                </a:cubicBezTo>
                <a:cubicBezTo>
                  <a:pt x="49421" y="8639"/>
                  <a:pt x="50066" y="8353"/>
                  <a:pt x="50736" y="8349"/>
                </a:cubicBezTo>
                <a:close/>
                <a:moveTo>
                  <a:pt x="66576" y="8349"/>
                </a:moveTo>
                <a:cubicBezTo>
                  <a:pt x="67281" y="8349"/>
                  <a:pt x="67946" y="8651"/>
                  <a:pt x="68409" y="9178"/>
                </a:cubicBezTo>
                <a:cubicBezTo>
                  <a:pt x="67730" y="9635"/>
                  <a:pt x="67195" y="10301"/>
                  <a:pt x="66905" y="11106"/>
                </a:cubicBezTo>
                <a:cubicBezTo>
                  <a:pt x="66799" y="11098"/>
                  <a:pt x="66693" y="11094"/>
                  <a:pt x="66583" y="11094"/>
                </a:cubicBezTo>
                <a:lnTo>
                  <a:pt x="66558" y="11094"/>
                </a:lnTo>
                <a:cubicBezTo>
                  <a:pt x="66493" y="11094"/>
                  <a:pt x="66428" y="11094"/>
                  <a:pt x="66362" y="11098"/>
                </a:cubicBezTo>
                <a:cubicBezTo>
                  <a:pt x="66215" y="10689"/>
                  <a:pt x="66003" y="10317"/>
                  <a:pt x="65746" y="9991"/>
                </a:cubicBezTo>
                <a:lnTo>
                  <a:pt x="65746" y="9991"/>
                </a:lnTo>
                <a:lnTo>
                  <a:pt x="65749" y="9995"/>
                </a:lnTo>
                <a:cubicBezTo>
                  <a:pt x="65966" y="9771"/>
                  <a:pt x="66256" y="9644"/>
                  <a:pt x="66571" y="9644"/>
                </a:cubicBezTo>
                <a:cubicBezTo>
                  <a:pt x="66576" y="9644"/>
                  <a:pt x="66582" y="9644"/>
                  <a:pt x="66587" y="9644"/>
                </a:cubicBezTo>
                <a:cubicBezTo>
                  <a:pt x="66924" y="9644"/>
                  <a:pt x="67240" y="9790"/>
                  <a:pt x="67457" y="10048"/>
                </a:cubicBezTo>
                <a:lnTo>
                  <a:pt x="67510" y="10003"/>
                </a:lnTo>
                <a:cubicBezTo>
                  <a:pt x="67278" y="9729"/>
                  <a:pt x="66938" y="9571"/>
                  <a:pt x="66579" y="9571"/>
                </a:cubicBezTo>
                <a:lnTo>
                  <a:pt x="66571" y="9571"/>
                </a:lnTo>
                <a:cubicBezTo>
                  <a:pt x="66240" y="9574"/>
                  <a:pt x="65934" y="9705"/>
                  <a:pt x="65704" y="9942"/>
                </a:cubicBezTo>
                <a:cubicBezTo>
                  <a:pt x="65591" y="9803"/>
                  <a:pt x="65468" y="9672"/>
                  <a:pt x="65337" y="9554"/>
                </a:cubicBezTo>
                <a:cubicBezTo>
                  <a:pt x="65668" y="9223"/>
                  <a:pt x="66101" y="9043"/>
                  <a:pt x="66567" y="9039"/>
                </a:cubicBezTo>
                <a:cubicBezTo>
                  <a:pt x="66571" y="9039"/>
                  <a:pt x="66576" y="9039"/>
                  <a:pt x="66581" y="9039"/>
                </a:cubicBezTo>
                <a:cubicBezTo>
                  <a:pt x="67066" y="9039"/>
                  <a:pt x="67538" y="9246"/>
                  <a:pt x="67870" y="9603"/>
                </a:cubicBezTo>
                <a:lnTo>
                  <a:pt x="67919" y="9558"/>
                </a:lnTo>
                <a:cubicBezTo>
                  <a:pt x="67576" y="9182"/>
                  <a:pt x="67085" y="8970"/>
                  <a:pt x="66579" y="8970"/>
                </a:cubicBezTo>
                <a:lnTo>
                  <a:pt x="66567" y="8970"/>
                </a:lnTo>
                <a:cubicBezTo>
                  <a:pt x="66085" y="8970"/>
                  <a:pt x="65627" y="9162"/>
                  <a:pt x="65288" y="9505"/>
                </a:cubicBezTo>
                <a:cubicBezTo>
                  <a:pt x="65133" y="9366"/>
                  <a:pt x="64965" y="9239"/>
                  <a:pt x="64790" y="9129"/>
                </a:cubicBezTo>
                <a:cubicBezTo>
                  <a:pt x="65248" y="8639"/>
                  <a:pt x="65893" y="8353"/>
                  <a:pt x="66562" y="8349"/>
                </a:cubicBezTo>
                <a:cubicBezTo>
                  <a:pt x="66567" y="8349"/>
                  <a:pt x="66571" y="8349"/>
                  <a:pt x="66576" y="8349"/>
                </a:cubicBezTo>
                <a:close/>
                <a:moveTo>
                  <a:pt x="82405" y="8349"/>
                </a:moveTo>
                <a:cubicBezTo>
                  <a:pt x="83108" y="8349"/>
                  <a:pt x="83774" y="8651"/>
                  <a:pt x="84239" y="9178"/>
                </a:cubicBezTo>
                <a:cubicBezTo>
                  <a:pt x="83561" y="9635"/>
                  <a:pt x="83022" y="10301"/>
                  <a:pt x="82732" y="11106"/>
                </a:cubicBezTo>
                <a:cubicBezTo>
                  <a:pt x="82626" y="11098"/>
                  <a:pt x="82520" y="11094"/>
                  <a:pt x="82413" y="11094"/>
                </a:cubicBezTo>
                <a:lnTo>
                  <a:pt x="82389" y="11094"/>
                </a:lnTo>
                <a:cubicBezTo>
                  <a:pt x="82324" y="11094"/>
                  <a:pt x="82258" y="11094"/>
                  <a:pt x="82193" y="11098"/>
                </a:cubicBezTo>
                <a:cubicBezTo>
                  <a:pt x="82042" y="10689"/>
                  <a:pt x="81834" y="10317"/>
                  <a:pt x="81572" y="9991"/>
                </a:cubicBezTo>
                <a:lnTo>
                  <a:pt x="81572" y="9991"/>
                </a:lnTo>
                <a:lnTo>
                  <a:pt x="81576" y="9995"/>
                </a:lnTo>
                <a:cubicBezTo>
                  <a:pt x="81793" y="9771"/>
                  <a:pt x="82087" y="9644"/>
                  <a:pt x="82401" y="9644"/>
                </a:cubicBezTo>
                <a:lnTo>
                  <a:pt x="82405" y="9644"/>
                </a:lnTo>
                <a:cubicBezTo>
                  <a:pt x="82745" y="9644"/>
                  <a:pt x="83067" y="9791"/>
                  <a:pt x="83288" y="10048"/>
                </a:cubicBezTo>
                <a:lnTo>
                  <a:pt x="83341" y="10003"/>
                </a:lnTo>
                <a:cubicBezTo>
                  <a:pt x="83108" y="9729"/>
                  <a:pt x="82765" y="9571"/>
                  <a:pt x="82405" y="9571"/>
                </a:cubicBezTo>
                <a:lnTo>
                  <a:pt x="82401" y="9571"/>
                </a:lnTo>
                <a:cubicBezTo>
                  <a:pt x="82070" y="9574"/>
                  <a:pt x="81764" y="9705"/>
                  <a:pt x="81531" y="9942"/>
                </a:cubicBezTo>
                <a:cubicBezTo>
                  <a:pt x="81421" y="9803"/>
                  <a:pt x="81299" y="9672"/>
                  <a:pt x="81167" y="9554"/>
                </a:cubicBezTo>
                <a:cubicBezTo>
                  <a:pt x="81433" y="9284"/>
                  <a:pt x="81772" y="9117"/>
                  <a:pt x="82136" y="9060"/>
                </a:cubicBezTo>
                <a:cubicBezTo>
                  <a:pt x="82221" y="9047"/>
                  <a:pt x="82307" y="9039"/>
                  <a:pt x="82398" y="9039"/>
                </a:cubicBezTo>
                <a:cubicBezTo>
                  <a:pt x="82402" y="9039"/>
                  <a:pt x="82407" y="9039"/>
                  <a:pt x="82411" y="9039"/>
                </a:cubicBezTo>
                <a:cubicBezTo>
                  <a:pt x="82896" y="9039"/>
                  <a:pt x="83368" y="9246"/>
                  <a:pt x="83696" y="9603"/>
                </a:cubicBezTo>
                <a:lnTo>
                  <a:pt x="83749" y="9558"/>
                </a:lnTo>
                <a:cubicBezTo>
                  <a:pt x="83406" y="9182"/>
                  <a:pt x="82916" y="8970"/>
                  <a:pt x="82405" y="8970"/>
                </a:cubicBezTo>
                <a:lnTo>
                  <a:pt x="82398" y="8970"/>
                </a:lnTo>
                <a:cubicBezTo>
                  <a:pt x="82311" y="8970"/>
                  <a:pt x="82230" y="8974"/>
                  <a:pt x="82152" y="8986"/>
                </a:cubicBezTo>
                <a:cubicBezTo>
                  <a:pt x="82144" y="8986"/>
                  <a:pt x="82136" y="8990"/>
                  <a:pt x="82128" y="8990"/>
                </a:cubicBezTo>
                <a:cubicBezTo>
                  <a:pt x="82046" y="9002"/>
                  <a:pt x="81964" y="9019"/>
                  <a:pt x="81887" y="9043"/>
                </a:cubicBezTo>
                <a:cubicBezTo>
                  <a:pt x="81883" y="9047"/>
                  <a:pt x="81874" y="9047"/>
                  <a:pt x="81866" y="9051"/>
                </a:cubicBezTo>
                <a:cubicBezTo>
                  <a:pt x="81584" y="9137"/>
                  <a:pt x="81327" y="9292"/>
                  <a:pt x="81114" y="9505"/>
                </a:cubicBezTo>
                <a:cubicBezTo>
                  <a:pt x="80960" y="9366"/>
                  <a:pt x="80796" y="9239"/>
                  <a:pt x="80620" y="9129"/>
                </a:cubicBezTo>
                <a:cubicBezTo>
                  <a:pt x="81078" y="8639"/>
                  <a:pt x="81723" y="8353"/>
                  <a:pt x="82393" y="8349"/>
                </a:cubicBezTo>
                <a:close/>
                <a:moveTo>
                  <a:pt x="15166" y="8570"/>
                </a:moveTo>
                <a:cubicBezTo>
                  <a:pt x="16791" y="8570"/>
                  <a:pt x="18242" y="9582"/>
                  <a:pt x="18806" y="11102"/>
                </a:cubicBezTo>
                <a:cubicBezTo>
                  <a:pt x="18585" y="11118"/>
                  <a:pt x="18368" y="11155"/>
                  <a:pt x="18160" y="11204"/>
                </a:cubicBezTo>
                <a:cubicBezTo>
                  <a:pt x="17662" y="10007"/>
                  <a:pt x="16469" y="9207"/>
                  <a:pt x="15166" y="9207"/>
                </a:cubicBezTo>
                <a:lnTo>
                  <a:pt x="15145" y="9207"/>
                </a:lnTo>
                <a:cubicBezTo>
                  <a:pt x="13826" y="9215"/>
                  <a:pt x="12662" y="10003"/>
                  <a:pt x="12165" y="11216"/>
                </a:cubicBezTo>
                <a:cubicBezTo>
                  <a:pt x="11956" y="11163"/>
                  <a:pt x="11739" y="11126"/>
                  <a:pt x="11522" y="11106"/>
                </a:cubicBezTo>
                <a:cubicBezTo>
                  <a:pt x="12078" y="9599"/>
                  <a:pt x="13528" y="8578"/>
                  <a:pt x="15141" y="8570"/>
                </a:cubicBezTo>
                <a:close/>
                <a:moveTo>
                  <a:pt x="30993" y="8570"/>
                </a:moveTo>
                <a:cubicBezTo>
                  <a:pt x="32622" y="8570"/>
                  <a:pt x="34073" y="9582"/>
                  <a:pt x="34631" y="11102"/>
                </a:cubicBezTo>
                <a:cubicBezTo>
                  <a:pt x="34416" y="11118"/>
                  <a:pt x="34199" y="11155"/>
                  <a:pt x="33986" y="11204"/>
                </a:cubicBezTo>
                <a:cubicBezTo>
                  <a:pt x="33486" y="10002"/>
                  <a:pt x="32289" y="9207"/>
                  <a:pt x="30982" y="9207"/>
                </a:cubicBezTo>
                <a:cubicBezTo>
                  <a:pt x="30979" y="9207"/>
                  <a:pt x="30975" y="9207"/>
                  <a:pt x="30972" y="9207"/>
                </a:cubicBezTo>
                <a:cubicBezTo>
                  <a:pt x="29657" y="9215"/>
                  <a:pt x="28493" y="10003"/>
                  <a:pt x="27995" y="11216"/>
                </a:cubicBezTo>
                <a:cubicBezTo>
                  <a:pt x="27786" y="11163"/>
                  <a:pt x="27570" y="11126"/>
                  <a:pt x="27349" y="11106"/>
                </a:cubicBezTo>
                <a:cubicBezTo>
                  <a:pt x="27909" y="9599"/>
                  <a:pt x="29359" y="8578"/>
                  <a:pt x="30968" y="8570"/>
                </a:cubicBezTo>
                <a:close/>
                <a:moveTo>
                  <a:pt x="46829" y="8570"/>
                </a:moveTo>
                <a:cubicBezTo>
                  <a:pt x="48451" y="8570"/>
                  <a:pt x="49902" y="9584"/>
                  <a:pt x="50462" y="11102"/>
                </a:cubicBezTo>
                <a:cubicBezTo>
                  <a:pt x="50241" y="11118"/>
                  <a:pt x="50026" y="11155"/>
                  <a:pt x="49817" y="11204"/>
                </a:cubicBezTo>
                <a:cubicBezTo>
                  <a:pt x="49316" y="10002"/>
                  <a:pt x="48115" y="9207"/>
                  <a:pt x="46812" y="9207"/>
                </a:cubicBezTo>
                <a:cubicBezTo>
                  <a:pt x="46809" y="9207"/>
                  <a:pt x="46806" y="9207"/>
                  <a:pt x="46803" y="9207"/>
                </a:cubicBezTo>
                <a:cubicBezTo>
                  <a:pt x="45483" y="9215"/>
                  <a:pt x="44320" y="10003"/>
                  <a:pt x="43821" y="11216"/>
                </a:cubicBezTo>
                <a:cubicBezTo>
                  <a:pt x="43613" y="11163"/>
                  <a:pt x="43396" y="11126"/>
                  <a:pt x="43180" y="11106"/>
                </a:cubicBezTo>
                <a:cubicBezTo>
                  <a:pt x="43736" y="9599"/>
                  <a:pt x="45185" y="8578"/>
                  <a:pt x="46799" y="8570"/>
                </a:cubicBezTo>
                <a:cubicBezTo>
                  <a:pt x="46809" y="8570"/>
                  <a:pt x="46819" y="8570"/>
                  <a:pt x="46829" y="8570"/>
                </a:cubicBezTo>
                <a:close/>
                <a:moveTo>
                  <a:pt x="62650" y="8570"/>
                </a:moveTo>
                <a:cubicBezTo>
                  <a:pt x="64279" y="8570"/>
                  <a:pt x="65729" y="9582"/>
                  <a:pt x="66289" y="11102"/>
                </a:cubicBezTo>
                <a:cubicBezTo>
                  <a:pt x="66072" y="11118"/>
                  <a:pt x="65856" y="11155"/>
                  <a:pt x="65644" y="11204"/>
                </a:cubicBezTo>
                <a:cubicBezTo>
                  <a:pt x="65146" y="10007"/>
                  <a:pt x="63953" y="9207"/>
                  <a:pt x="62650" y="9207"/>
                </a:cubicBezTo>
                <a:lnTo>
                  <a:pt x="62629" y="9207"/>
                </a:lnTo>
                <a:cubicBezTo>
                  <a:pt x="61314" y="9215"/>
                  <a:pt x="60150" y="10003"/>
                  <a:pt x="59651" y="11216"/>
                </a:cubicBezTo>
                <a:cubicBezTo>
                  <a:pt x="59444" y="11163"/>
                  <a:pt x="59227" y="11126"/>
                  <a:pt x="59010" y="11106"/>
                </a:cubicBezTo>
                <a:cubicBezTo>
                  <a:pt x="59566" y="9599"/>
                  <a:pt x="61016" y="8578"/>
                  <a:pt x="62625" y="8570"/>
                </a:cubicBezTo>
                <a:close/>
                <a:moveTo>
                  <a:pt x="78481" y="8570"/>
                </a:moveTo>
                <a:cubicBezTo>
                  <a:pt x="80106" y="8570"/>
                  <a:pt x="81556" y="9582"/>
                  <a:pt x="82119" y="11102"/>
                </a:cubicBezTo>
                <a:cubicBezTo>
                  <a:pt x="81899" y="11118"/>
                  <a:pt x="81682" y="11155"/>
                  <a:pt x="81474" y="11204"/>
                </a:cubicBezTo>
                <a:cubicBezTo>
                  <a:pt x="80976" y="10007"/>
                  <a:pt x="79783" y="9207"/>
                  <a:pt x="78481" y="9207"/>
                </a:cubicBezTo>
                <a:lnTo>
                  <a:pt x="78460" y="9207"/>
                </a:lnTo>
                <a:cubicBezTo>
                  <a:pt x="77141" y="9215"/>
                  <a:pt x="75981" y="10003"/>
                  <a:pt x="75478" y="11216"/>
                </a:cubicBezTo>
                <a:cubicBezTo>
                  <a:pt x="75270" y="11163"/>
                  <a:pt x="75058" y="11126"/>
                  <a:pt x="74837" y="11106"/>
                </a:cubicBezTo>
                <a:cubicBezTo>
                  <a:pt x="75393" y="9599"/>
                  <a:pt x="76843" y="8578"/>
                  <a:pt x="78456" y="8570"/>
                </a:cubicBezTo>
                <a:close/>
                <a:moveTo>
                  <a:pt x="94307" y="8570"/>
                </a:moveTo>
                <a:cubicBezTo>
                  <a:pt x="95936" y="8570"/>
                  <a:pt x="97386" y="9582"/>
                  <a:pt x="97946" y="11102"/>
                </a:cubicBezTo>
                <a:cubicBezTo>
                  <a:pt x="97729" y="11118"/>
                  <a:pt x="97513" y="11155"/>
                  <a:pt x="97301" y="11204"/>
                </a:cubicBezTo>
                <a:cubicBezTo>
                  <a:pt x="96802" y="10007"/>
                  <a:pt x="95610" y="9207"/>
                  <a:pt x="94307" y="9207"/>
                </a:cubicBezTo>
                <a:lnTo>
                  <a:pt x="94287" y="9207"/>
                </a:lnTo>
                <a:cubicBezTo>
                  <a:pt x="92971" y="9215"/>
                  <a:pt x="91808" y="10003"/>
                  <a:pt x="91309" y="11216"/>
                </a:cubicBezTo>
                <a:cubicBezTo>
                  <a:pt x="91101" y="11163"/>
                  <a:pt x="90884" y="11126"/>
                  <a:pt x="90668" y="11106"/>
                </a:cubicBezTo>
                <a:cubicBezTo>
                  <a:pt x="91223" y="9599"/>
                  <a:pt x="92673" y="8578"/>
                  <a:pt x="94283" y="8570"/>
                </a:cubicBezTo>
                <a:close/>
                <a:moveTo>
                  <a:pt x="15167" y="9276"/>
                </a:moveTo>
                <a:cubicBezTo>
                  <a:pt x="16437" y="9276"/>
                  <a:pt x="17599" y="10054"/>
                  <a:pt x="18090" y="11224"/>
                </a:cubicBezTo>
                <a:cubicBezTo>
                  <a:pt x="17878" y="11281"/>
                  <a:pt x="17669" y="11355"/>
                  <a:pt x="17469" y="11445"/>
                </a:cubicBezTo>
                <a:cubicBezTo>
                  <a:pt x="17070" y="10526"/>
                  <a:pt x="16171" y="9938"/>
                  <a:pt x="15166" y="9938"/>
                </a:cubicBezTo>
                <a:lnTo>
                  <a:pt x="15149" y="9938"/>
                </a:lnTo>
                <a:cubicBezTo>
                  <a:pt x="14141" y="9942"/>
                  <a:pt x="13247" y="10542"/>
                  <a:pt x="12855" y="11465"/>
                </a:cubicBezTo>
                <a:cubicBezTo>
                  <a:pt x="12655" y="11371"/>
                  <a:pt x="12446" y="11294"/>
                  <a:pt x="12233" y="11237"/>
                </a:cubicBezTo>
                <a:cubicBezTo>
                  <a:pt x="12723" y="10052"/>
                  <a:pt x="13859" y="9284"/>
                  <a:pt x="15145" y="9276"/>
                </a:cubicBezTo>
                <a:cubicBezTo>
                  <a:pt x="15153" y="9276"/>
                  <a:pt x="15160" y="9276"/>
                  <a:pt x="15167" y="9276"/>
                </a:cubicBezTo>
                <a:close/>
                <a:moveTo>
                  <a:pt x="30994" y="9276"/>
                </a:moveTo>
                <a:cubicBezTo>
                  <a:pt x="32267" y="9276"/>
                  <a:pt x="33429" y="10054"/>
                  <a:pt x="33921" y="11224"/>
                </a:cubicBezTo>
                <a:cubicBezTo>
                  <a:pt x="33705" y="11281"/>
                  <a:pt x="33496" y="11355"/>
                  <a:pt x="33296" y="11445"/>
                </a:cubicBezTo>
                <a:cubicBezTo>
                  <a:pt x="32896" y="10526"/>
                  <a:pt x="32001" y="9938"/>
                  <a:pt x="30993" y="9938"/>
                </a:cubicBezTo>
                <a:lnTo>
                  <a:pt x="30976" y="9938"/>
                </a:lnTo>
                <a:cubicBezTo>
                  <a:pt x="29971" y="9942"/>
                  <a:pt x="29073" y="10542"/>
                  <a:pt x="28681" y="11465"/>
                </a:cubicBezTo>
                <a:cubicBezTo>
                  <a:pt x="28480" y="11371"/>
                  <a:pt x="28276" y="11294"/>
                  <a:pt x="28064" y="11237"/>
                </a:cubicBezTo>
                <a:cubicBezTo>
                  <a:pt x="28554" y="10052"/>
                  <a:pt x="29686" y="9284"/>
                  <a:pt x="30972" y="9276"/>
                </a:cubicBezTo>
                <a:cubicBezTo>
                  <a:pt x="30979" y="9276"/>
                  <a:pt x="30986" y="9276"/>
                  <a:pt x="30994" y="9276"/>
                </a:cubicBezTo>
                <a:close/>
                <a:moveTo>
                  <a:pt x="46824" y="9276"/>
                </a:moveTo>
                <a:cubicBezTo>
                  <a:pt x="48094" y="9276"/>
                  <a:pt x="49256" y="10054"/>
                  <a:pt x="49747" y="11224"/>
                </a:cubicBezTo>
                <a:cubicBezTo>
                  <a:pt x="49536" y="11281"/>
                  <a:pt x="49327" y="11355"/>
                  <a:pt x="49127" y="11445"/>
                </a:cubicBezTo>
                <a:cubicBezTo>
                  <a:pt x="48727" y="10526"/>
                  <a:pt x="47828" y="9938"/>
                  <a:pt x="46823" y="9938"/>
                </a:cubicBezTo>
                <a:lnTo>
                  <a:pt x="46807" y="9938"/>
                </a:lnTo>
                <a:cubicBezTo>
                  <a:pt x="45798" y="9942"/>
                  <a:pt x="44904" y="10542"/>
                  <a:pt x="44507" y="11465"/>
                </a:cubicBezTo>
                <a:cubicBezTo>
                  <a:pt x="44311" y="11371"/>
                  <a:pt x="44103" y="11294"/>
                  <a:pt x="43890" y="11237"/>
                </a:cubicBezTo>
                <a:cubicBezTo>
                  <a:pt x="44381" y="10052"/>
                  <a:pt x="45517" y="9284"/>
                  <a:pt x="46803" y="9276"/>
                </a:cubicBezTo>
                <a:cubicBezTo>
                  <a:pt x="46810" y="9276"/>
                  <a:pt x="46817" y="9276"/>
                  <a:pt x="46824" y="9276"/>
                </a:cubicBezTo>
                <a:close/>
                <a:moveTo>
                  <a:pt x="62650" y="9276"/>
                </a:moveTo>
                <a:cubicBezTo>
                  <a:pt x="63920" y="9276"/>
                  <a:pt x="65084" y="10056"/>
                  <a:pt x="65578" y="11224"/>
                </a:cubicBezTo>
                <a:cubicBezTo>
                  <a:pt x="65361" y="11281"/>
                  <a:pt x="65153" y="11355"/>
                  <a:pt x="64953" y="11445"/>
                </a:cubicBezTo>
                <a:cubicBezTo>
                  <a:pt x="64553" y="10526"/>
                  <a:pt x="63659" y="9938"/>
                  <a:pt x="62650" y="9938"/>
                </a:cubicBezTo>
                <a:lnTo>
                  <a:pt x="62633" y="9938"/>
                </a:lnTo>
                <a:cubicBezTo>
                  <a:pt x="61629" y="9942"/>
                  <a:pt x="60730" y="10542"/>
                  <a:pt x="60338" y="11465"/>
                </a:cubicBezTo>
                <a:cubicBezTo>
                  <a:pt x="60138" y="11371"/>
                  <a:pt x="59934" y="11294"/>
                  <a:pt x="59721" y="11237"/>
                </a:cubicBezTo>
                <a:cubicBezTo>
                  <a:pt x="60211" y="10052"/>
                  <a:pt x="61342" y="9284"/>
                  <a:pt x="62629" y="9276"/>
                </a:cubicBezTo>
                <a:close/>
                <a:moveTo>
                  <a:pt x="78472" y="9276"/>
                </a:moveTo>
                <a:cubicBezTo>
                  <a:pt x="79746" y="9276"/>
                  <a:pt x="80912" y="10052"/>
                  <a:pt x="81405" y="11224"/>
                </a:cubicBezTo>
                <a:cubicBezTo>
                  <a:pt x="81192" y="11281"/>
                  <a:pt x="80984" y="11355"/>
                  <a:pt x="80784" y="11445"/>
                </a:cubicBezTo>
                <a:cubicBezTo>
                  <a:pt x="80383" y="10526"/>
                  <a:pt x="79485" y="9938"/>
                  <a:pt x="78481" y="9938"/>
                </a:cubicBezTo>
                <a:lnTo>
                  <a:pt x="78464" y="9938"/>
                </a:lnTo>
                <a:cubicBezTo>
                  <a:pt x="77455" y="9942"/>
                  <a:pt x="76560" y="10542"/>
                  <a:pt x="76168" y="11465"/>
                </a:cubicBezTo>
                <a:cubicBezTo>
                  <a:pt x="75968" y="11371"/>
                  <a:pt x="75760" y="11294"/>
                  <a:pt x="75548" y="11237"/>
                </a:cubicBezTo>
                <a:cubicBezTo>
                  <a:pt x="76038" y="10052"/>
                  <a:pt x="77173" y="9284"/>
                  <a:pt x="78460" y="9276"/>
                </a:cubicBezTo>
                <a:cubicBezTo>
                  <a:pt x="78464" y="9276"/>
                  <a:pt x="78468" y="9276"/>
                  <a:pt x="78472" y="9276"/>
                </a:cubicBezTo>
                <a:close/>
                <a:moveTo>
                  <a:pt x="94307" y="9276"/>
                </a:moveTo>
                <a:cubicBezTo>
                  <a:pt x="95577" y="9276"/>
                  <a:pt x="96741" y="10056"/>
                  <a:pt x="97235" y="11224"/>
                </a:cubicBezTo>
                <a:cubicBezTo>
                  <a:pt x="97019" y="11281"/>
                  <a:pt x="96811" y="11355"/>
                  <a:pt x="96611" y="11445"/>
                </a:cubicBezTo>
                <a:cubicBezTo>
                  <a:pt x="96210" y="10526"/>
                  <a:pt x="95316" y="9938"/>
                  <a:pt x="94307" y="9938"/>
                </a:cubicBezTo>
                <a:lnTo>
                  <a:pt x="94291" y="9938"/>
                </a:lnTo>
                <a:cubicBezTo>
                  <a:pt x="93286" y="9942"/>
                  <a:pt x="92387" y="10542"/>
                  <a:pt x="91995" y="11465"/>
                </a:cubicBezTo>
                <a:cubicBezTo>
                  <a:pt x="91795" y="11371"/>
                  <a:pt x="91591" y="11294"/>
                  <a:pt x="91378" y="11237"/>
                </a:cubicBezTo>
                <a:cubicBezTo>
                  <a:pt x="91868" y="10052"/>
                  <a:pt x="93000" y="9284"/>
                  <a:pt x="94287" y="9276"/>
                </a:cubicBezTo>
                <a:close/>
                <a:moveTo>
                  <a:pt x="7304" y="8570"/>
                </a:moveTo>
                <a:cubicBezTo>
                  <a:pt x="8930" y="8570"/>
                  <a:pt x="10380" y="9582"/>
                  <a:pt x="10943" y="11098"/>
                </a:cubicBezTo>
                <a:cubicBezTo>
                  <a:pt x="10723" y="11114"/>
                  <a:pt x="10506" y="11143"/>
                  <a:pt x="10293" y="11192"/>
                </a:cubicBezTo>
                <a:cubicBezTo>
                  <a:pt x="9787" y="9982"/>
                  <a:pt x="8623" y="9207"/>
                  <a:pt x="7308" y="9207"/>
                </a:cubicBezTo>
                <a:lnTo>
                  <a:pt x="7283" y="9207"/>
                </a:lnTo>
                <a:cubicBezTo>
                  <a:pt x="5980" y="9215"/>
                  <a:pt x="4813" y="9999"/>
                  <a:pt x="4310" y="11208"/>
                </a:cubicBezTo>
                <a:lnTo>
                  <a:pt x="4376" y="11232"/>
                </a:lnTo>
                <a:cubicBezTo>
                  <a:pt x="4866" y="10052"/>
                  <a:pt x="6009" y="9284"/>
                  <a:pt x="7288" y="9276"/>
                </a:cubicBezTo>
                <a:cubicBezTo>
                  <a:pt x="7295" y="9276"/>
                  <a:pt x="7303" y="9276"/>
                  <a:pt x="7310" y="9276"/>
                </a:cubicBezTo>
                <a:cubicBezTo>
                  <a:pt x="8591" y="9276"/>
                  <a:pt x="9725" y="10030"/>
                  <a:pt x="10224" y="11208"/>
                </a:cubicBezTo>
                <a:cubicBezTo>
                  <a:pt x="10012" y="11261"/>
                  <a:pt x="9799" y="11335"/>
                  <a:pt x="9599" y="11420"/>
                </a:cubicBezTo>
                <a:cubicBezTo>
                  <a:pt x="9194" y="10517"/>
                  <a:pt x="8300" y="9938"/>
                  <a:pt x="7304" y="9938"/>
                </a:cubicBezTo>
                <a:lnTo>
                  <a:pt x="7292" y="9938"/>
                </a:lnTo>
                <a:cubicBezTo>
                  <a:pt x="6274" y="9942"/>
                  <a:pt x="5372" y="10551"/>
                  <a:pt x="4984" y="11486"/>
                </a:cubicBezTo>
                <a:cubicBezTo>
                  <a:pt x="4572" y="11286"/>
                  <a:pt x="4127" y="11159"/>
                  <a:pt x="3661" y="11114"/>
                </a:cubicBezTo>
                <a:cubicBezTo>
                  <a:pt x="4216" y="9599"/>
                  <a:pt x="5662" y="8578"/>
                  <a:pt x="7279" y="8570"/>
                </a:cubicBezTo>
                <a:close/>
                <a:moveTo>
                  <a:pt x="23134" y="8570"/>
                </a:moveTo>
                <a:cubicBezTo>
                  <a:pt x="24755" y="8570"/>
                  <a:pt x="26210" y="9582"/>
                  <a:pt x="26774" y="11098"/>
                </a:cubicBezTo>
                <a:cubicBezTo>
                  <a:pt x="26553" y="11114"/>
                  <a:pt x="26337" y="11143"/>
                  <a:pt x="26124" y="11192"/>
                </a:cubicBezTo>
                <a:cubicBezTo>
                  <a:pt x="25616" y="9981"/>
                  <a:pt x="24450" y="9207"/>
                  <a:pt x="23136" y="9207"/>
                </a:cubicBezTo>
                <a:cubicBezTo>
                  <a:pt x="23128" y="9207"/>
                  <a:pt x="23121" y="9207"/>
                  <a:pt x="23114" y="9207"/>
                </a:cubicBezTo>
                <a:cubicBezTo>
                  <a:pt x="21807" y="9215"/>
                  <a:pt x="20639" y="9999"/>
                  <a:pt x="20141" y="11208"/>
                </a:cubicBezTo>
                <a:lnTo>
                  <a:pt x="20202" y="11232"/>
                </a:lnTo>
                <a:cubicBezTo>
                  <a:pt x="20692" y="10052"/>
                  <a:pt x="21835" y="9284"/>
                  <a:pt x="23114" y="9276"/>
                </a:cubicBezTo>
                <a:cubicBezTo>
                  <a:pt x="23121" y="9276"/>
                  <a:pt x="23129" y="9276"/>
                  <a:pt x="23136" y="9276"/>
                </a:cubicBezTo>
                <a:cubicBezTo>
                  <a:pt x="24418" y="9276"/>
                  <a:pt x="25555" y="10030"/>
                  <a:pt x="26054" y="11208"/>
                </a:cubicBezTo>
                <a:cubicBezTo>
                  <a:pt x="25839" y="11261"/>
                  <a:pt x="25630" y="11335"/>
                  <a:pt x="25430" y="11420"/>
                </a:cubicBezTo>
                <a:cubicBezTo>
                  <a:pt x="25021" y="10517"/>
                  <a:pt x="24127" y="9938"/>
                  <a:pt x="23134" y="9938"/>
                </a:cubicBezTo>
                <a:lnTo>
                  <a:pt x="23119" y="9938"/>
                </a:lnTo>
                <a:cubicBezTo>
                  <a:pt x="22105" y="9942"/>
                  <a:pt x="21202" y="10551"/>
                  <a:pt x="20815" y="11486"/>
                </a:cubicBezTo>
                <a:cubicBezTo>
                  <a:pt x="20402" y="11286"/>
                  <a:pt x="19952" y="11159"/>
                  <a:pt x="19492" y="11114"/>
                </a:cubicBezTo>
                <a:cubicBezTo>
                  <a:pt x="20046" y="9599"/>
                  <a:pt x="21492" y="8578"/>
                  <a:pt x="23110" y="8570"/>
                </a:cubicBezTo>
                <a:close/>
                <a:moveTo>
                  <a:pt x="38961" y="8570"/>
                </a:moveTo>
                <a:cubicBezTo>
                  <a:pt x="40586" y="8570"/>
                  <a:pt x="42037" y="9582"/>
                  <a:pt x="42600" y="11098"/>
                </a:cubicBezTo>
                <a:cubicBezTo>
                  <a:pt x="42380" y="11114"/>
                  <a:pt x="42163" y="11143"/>
                  <a:pt x="41951" y="11192"/>
                </a:cubicBezTo>
                <a:cubicBezTo>
                  <a:pt x="41444" y="9982"/>
                  <a:pt x="40280" y="9207"/>
                  <a:pt x="38965" y="9207"/>
                </a:cubicBezTo>
                <a:lnTo>
                  <a:pt x="38940" y="9207"/>
                </a:lnTo>
                <a:cubicBezTo>
                  <a:pt x="37638" y="9215"/>
                  <a:pt x="36469" y="9999"/>
                  <a:pt x="35967" y="11208"/>
                </a:cubicBezTo>
                <a:lnTo>
                  <a:pt x="36033" y="11232"/>
                </a:lnTo>
                <a:cubicBezTo>
                  <a:pt x="36523" y="10052"/>
                  <a:pt x="37666" y="9284"/>
                  <a:pt x="38944" y="9276"/>
                </a:cubicBezTo>
                <a:cubicBezTo>
                  <a:pt x="38952" y="9276"/>
                  <a:pt x="38959" y="9276"/>
                  <a:pt x="38967" y="9276"/>
                </a:cubicBezTo>
                <a:cubicBezTo>
                  <a:pt x="40248" y="9276"/>
                  <a:pt x="41382" y="10030"/>
                  <a:pt x="41881" y="11208"/>
                </a:cubicBezTo>
                <a:cubicBezTo>
                  <a:pt x="41669" y="11261"/>
                  <a:pt x="41457" y="11335"/>
                  <a:pt x="41257" y="11420"/>
                </a:cubicBezTo>
                <a:cubicBezTo>
                  <a:pt x="40852" y="10517"/>
                  <a:pt x="39958" y="9938"/>
                  <a:pt x="38961" y="9938"/>
                </a:cubicBezTo>
                <a:lnTo>
                  <a:pt x="38949" y="9938"/>
                </a:lnTo>
                <a:cubicBezTo>
                  <a:pt x="37932" y="9942"/>
                  <a:pt x="37029" y="10551"/>
                  <a:pt x="36641" y="11486"/>
                </a:cubicBezTo>
                <a:cubicBezTo>
                  <a:pt x="36229" y="11286"/>
                  <a:pt x="35783" y="11159"/>
                  <a:pt x="35317" y="11114"/>
                </a:cubicBezTo>
                <a:cubicBezTo>
                  <a:pt x="35873" y="9599"/>
                  <a:pt x="37319" y="8578"/>
                  <a:pt x="38936" y="8570"/>
                </a:cubicBezTo>
                <a:close/>
                <a:moveTo>
                  <a:pt x="54792" y="8570"/>
                </a:moveTo>
                <a:cubicBezTo>
                  <a:pt x="56417" y="8570"/>
                  <a:pt x="57867" y="9582"/>
                  <a:pt x="58431" y="11098"/>
                </a:cubicBezTo>
                <a:cubicBezTo>
                  <a:pt x="58211" y="11114"/>
                  <a:pt x="57994" y="11143"/>
                  <a:pt x="57781" y="11192"/>
                </a:cubicBezTo>
                <a:cubicBezTo>
                  <a:pt x="57270" y="9982"/>
                  <a:pt x="56107" y="9207"/>
                  <a:pt x="54792" y="9207"/>
                </a:cubicBezTo>
                <a:lnTo>
                  <a:pt x="54771" y="9207"/>
                </a:lnTo>
                <a:cubicBezTo>
                  <a:pt x="53464" y="9215"/>
                  <a:pt x="52296" y="9999"/>
                  <a:pt x="51798" y="11208"/>
                </a:cubicBezTo>
                <a:lnTo>
                  <a:pt x="51859" y="11232"/>
                </a:lnTo>
                <a:cubicBezTo>
                  <a:pt x="52349" y="10052"/>
                  <a:pt x="53493" y="9284"/>
                  <a:pt x="54771" y="9276"/>
                </a:cubicBezTo>
                <a:lnTo>
                  <a:pt x="54792" y="9276"/>
                </a:lnTo>
                <a:cubicBezTo>
                  <a:pt x="56074" y="9276"/>
                  <a:pt x="57210" y="10031"/>
                  <a:pt x="57712" y="11208"/>
                </a:cubicBezTo>
                <a:cubicBezTo>
                  <a:pt x="57495" y="11261"/>
                  <a:pt x="57287" y="11335"/>
                  <a:pt x="57087" y="11420"/>
                </a:cubicBezTo>
                <a:cubicBezTo>
                  <a:pt x="56681" y="10520"/>
                  <a:pt x="55789" y="9938"/>
                  <a:pt x="54797" y="9938"/>
                </a:cubicBezTo>
                <a:cubicBezTo>
                  <a:pt x="54790" y="9938"/>
                  <a:pt x="54782" y="9938"/>
                  <a:pt x="54775" y="9938"/>
                </a:cubicBezTo>
                <a:cubicBezTo>
                  <a:pt x="53762" y="9942"/>
                  <a:pt x="52859" y="10551"/>
                  <a:pt x="52471" y="11486"/>
                </a:cubicBezTo>
                <a:cubicBezTo>
                  <a:pt x="52060" y="11286"/>
                  <a:pt x="51610" y="11159"/>
                  <a:pt x="51148" y="11109"/>
                </a:cubicBezTo>
                <a:cubicBezTo>
                  <a:pt x="51704" y="9599"/>
                  <a:pt x="53150" y="8578"/>
                  <a:pt x="54767" y="8570"/>
                </a:cubicBezTo>
                <a:close/>
                <a:moveTo>
                  <a:pt x="70618" y="8570"/>
                </a:moveTo>
                <a:cubicBezTo>
                  <a:pt x="72243" y="8570"/>
                  <a:pt x="73693" y="9582"/>
                  <a:pt x="74257" y="11098"/>
                </a:cubicBezTo>
                <a:cubicBezTo>
                  <a:pt x="74036" y="11114"/>
                  <a:pt x="73821" y="11143"/>
                  <a:pt x="73608" y="11192"/>
                </a:cubicBezTo>
                <a:cubicBezTo>
                  <a:pt x="73101" y="9982"/>
                  <a:pt x="71938" y="9207"/>
                  <a:pt x="70622" y="9207"/>
                </a:cubicBezTo>
                <a:lnTo>
                  <a:pt x="70598" y="9207"/>
                </a:lnTo>
                <a:cubicBezTo>
                  <a:pt x="69295" y="9215"/>
                  <a:pt x="68126" y="9999"/>
                  <a:pt x="67625" y="11208"/>
                </a:cubicBezTo>
                <a:lnTo>
                  <a:pt x="67689" y="11232"/>
                </a:lnTo>
                <a:cubicBezTo>
                  <a:pt x="68179" y="10052"/>
                  <a:pt x="69323" y="9284"/>
                  <a:pt x="70602" y="9276"/>
                </a:cubicBezTo>
                <a:lnTo>
                  <a:pt x="70622" y="9276"/>
                </a:lnTo>
                <a:cubicBezTo>
                  <a:pt x="71904" y="9276"/>
                  <a:pt x="73040" y="10031"/>
                  <a:pt x="73538" y="11208"/>
                </a:cubicBezTo>
                <a:cubicBezTo>
                  <a:pt x="73326" y="11261"/>
                  <a:pt x="73114" y="11335"/>
                  <a:pt x="72914" y="11420"/>
                </a:cubicBezTo>
                <a:cubicBezTo>
                  <a:pt x="72509" y="10517"/>
                  <a:pt x="71615" y="9938"/>
                  <a:pt x="70618" y="9938"/>
                </a:cubicBezTo>
                <a:lnTo>
                  <a:pt x="70605" y="9938"/>
                </a:lnTo>
                <a:cubicBezTo>
                  <a:pt x="69589" y="9942"/>
                  <a:pt x="68690" y="10551"/>
                  <a:pt x="68298" y="11486"/>
                </a:cubicBezTo>
                <a:cubicBezTo>
                  <a:pt x="67885" y="11286"/>
                  <a:pt x="67440" y="11159"/>
                  <a:pt x="66975" y="11109"/>
                </a:cubicBezTo>
                <a:cubicBezTo>
                  <a:pt x="67534" y="9599"/>
                  <a:pt x="68976" y="8578"/>
                  <a:pt x="70594" y="8570"/>
                </a:cubicBezTo>
                <a:close/>
                <a:moveTo>
                  <a:pt x="86449" y="8570"/>
                </a:moveTo>
                <a:cubicBezTo>
                  <a:pt x="88074" y="8570"/>
                  <a:pt x="89524" y="9582"/>
                  <a:pt x="90087" y="11098"/>
                </a:cubicBezTo>
                <a:cubicBezTo>
                  <a:pt x="89867" y="11114"/>
                  <a:pt x="89651" y="11143"/>
                  <a:pt x="89438" y="11192"/>
                </a:cubicBezTo>
                <a:cubicBezTo>
                  <a:pt x="88928" y="9982"/>
                  <a:pt x="87764" y="9207"/>
                  <a:pt x="86449" y="9207"/>
                </a:cubicBezTo>
                <a:lnTo>
                  <a:pt x="86428" y="9207"/>
                </a:lnTo>
                <a:cubicBezTo>
                  <a:pt x="85122" y="9215"/>
                  <a:pt x="83953" y="9999"/>
                  <a:pt x="83455" y="11208"/>
                </a:cubicBezTo>
                <a:lnTo>
                  <a:pt x="83516" y="11232"/>
                </a:lnTo>
                <a:cubicBezTo>
                  <a:pt x="84010" y="10052"/>
                  <a:pt x="85150" y="9284"/>
                  <a:pt x="86428" y="9276"/>
                </a:cubicBezTo>
                <a:lnTo>
                  <a:pt x="86449" y="9276"/>
                </a:lnTo>
                <a:cubicBezTo>
                  <a:pt x="87731" y="9276"/>
                  <a:pt x="88871" y="10031"/>
                  <a:pt x="89369" y="11208"/>
                </a:cubicBezTo>
                <a:cubicBezTo>
                  <a:pt x="89152" y="11261"/>
                  <a:pt x="88944" y="11335"/>
                  <a:pt x="88744" y="11420"/>
                </a:cubicBezTo>
                <a:cubicBezTo>
                  <a:pt x="88336" y="10517"/>
                  <a:pt x="87441" y="9938"/>
                  <a:pt x="86449" y="9938"/>
                </a:cubicBezTo>
                <a:lnTo>
                  <a:pt x="86432" y="9938"/>
                </a:lnTo>
                <a:cubicBezTo>
                  <a:pt x="85420" y="9942"/>
                  <a:pt x="84517" y="10551"/>
                  <a:pt x="84129" y="11486"/>
                </a:cubicBezTo>
                <a:cubicBezTo>
                  <a:pt x="83716" y="11286"/>
                  <a:pt x="83267" y="11159"/>
                  <a:pt x="82805" y="11109"/>
                </a:cubicBezTo>
                <a:cubicBezTo>
                  <a:pt x="83361" y="9599"/>
                  <a:pt x="84807" y="8578"/>
                  <a:pt x="86424" y="8570"/>
                </a:cubicBezTo>
                <a:close/>
                <a:moveTo>
                  <a:pt x="15166" y="10007"/>
                </a:moveTo>
                <a:cubicBezTo>
                  <a:pt x="16146" y="10007"/>
                  <a:pt x="17017" y="10579"/>
                  <a:pt x="17404" y="11473"/>
                </a:cubicBezTo>
                <a:cubicBezTo>
                  <a:pt x="17217" y="11563"/>
                  <a:pt x="17036" y="11665"/>
                  <a:pt x="16865" y="11784"/>
                </a:cubicBezTo>
                <a:cubicBezTo>
                  <a:pt x="16591" y="11085"/>
                  <a:pt x="15918" y="10624"/>
                  <a:pt x="15166" y="10624"/>
                </a:cubicBezTo>
                <a:lnTo>
                  <a:pt x="15154" y="10624"/>
                </a:lnTo>
                <a:cubicBezTo>
                  <a:pt x="14395" y="10628"/>
                  <a:pt x="13716" y="11106"/>
                  <a:pt x="13454" y="11812"/>
                </a:cubicBezTo>
                <a:cubicBezTo>
                  <a:pt x="13283" y="11694"/>
                  <a:pt x="13104" y="11588"/>
                  <a:pt x="12915" y="11494"/>
                </a:cubicBezTo>
                <a:cubicBezTo>
                  <a:pt x="13300" y="10595"/>
                  <a:pt x="14169" y="10012"/>
                  <a:pt x="15149" y="10007"/>
                </a:cubicBezTo>
                <a:close/>
                <a:moveTo>
                  <a:pt x="30993" y="10007"/>
                </a:moveTo>
                <a:cubicBezTo>
                  <a:pt x="31973" y="10007"/>
                  <a:pt x="32842" y="10579"/>
                  <a:pt x="33234" y="11473"/>
                </a:cubicBezTo>
                <a:cubicBezTo>
                  <a:pt x="33047" y="11563"/>
                  <a:pt x="32863" y="11665"/>
                  <a:pt x="32691" y="11784"/>
                </a:cubicBezTo>
                <a:cubicBezTo>
                  <a:pt x="32422" y="11085"/>
                  <a:pt x="31748" y="10624"/>
                  <a:pt x="30993" y="10624"/>
                </a:cubicBezTo>
                <a:lnTo>
                  <a:pt x="30980" y="10624"/>
                </a:lnTo>
                <a:cubicBezTo>
                  <a:pt x="30225" y="10628"/>
                  <a:pt x="29547" y="11106"/>
                  <a:pt x="29281" y="11812"/>
                </a:cubicBezTo>
                <a:cubicBezTo>
                  <a:pt x="29114" y="11694"/>
                  <a:pt x="28930" y="11588"/>
                  <a:pt x="28746" y="11494"/>
                </a:cubicBezTo>
                <a:cubicBezTo>
                  <a:pt x="29126" y="10595"/>
                  <a:pt x="30000" y="10012"/>
                  <a:pt x="30976" y="10007"/>
                </a:cubicBezTo>
                <a:close/>
                <a:moveTo>
                  <a:pt x="46823" y="10007"/>
                </a:moveTo>
                <a:cubicBezTo>
                  <a:pt x="47803" y="10007"/>
                  <a:pt x="48673" y="10579"/>
                  <a:pt x="49061" y="11473"/>
                </a:cubicBezTo>
                <a:cubicBezTo>
                  <a:pt x="48874" y="11563"/>
                  <a:pt x="48694" y="11665"/>
                  <a:pt x="48522" y="11784"/>
                </a:cubicBezTo>
                <a:cubicBezTo>
                  <a:pt x="48250" y="11085"/>
                  <a:pt x="47577" y="10624"/>
                  <a:pt x="46823" y="10624"/>
                </a:cubicBezTo>
                <a:cubicBezTo>
                  <a:pt x="46819" y="10624"/>
                  <a:pt x="46815" y="10624"/>
                  <a:pt x="46811" y="10624"/>
                </a:cubicBezTo>
                <a:cubicBezTo>
                  <a:pt x="46051" y="10628"/>
                  <a:pt x="45374" y="11106"/>
                  <a:pt x="45112" y="11812"/>
                </a:cubicBezTo>
                <a:cubicBezTo>
                  <a:pt x="44940" y="11694"/>
                  <a:pt x="44761" y="11588"/>
                  <a:pt x="44573" y="11494"/>
                </a:cubicBezTo>
                <a:cubicBezTo>
                  <a:pt x="44953" y="10595"/>
                  <a:pt x="45826" y="10012"/>
                  <a:pt x="46807" y="10007"/>
                </a:cubicBezTo>
                <a:close/>
                <a:moveTo>
                  <a:pt x="62653" y="10007"/>
                </a:moveTo>
                <a:cubicBezTo>
                  <a:pt x="63629" y="10007"/>
                  <a:pt x="64502" y="10581"/>
                  <a:pt x="64892" y="11473"/>
                </a:cubicBezTo>
                <a:cubicBezTo>
                  <a:pt x="64705" y="11563"/>
                  <a:pt x="64520" y="11665"/>
                  <a:pt x="64349" y="11784"/>
                </a:cubicBezTo>
                <a:cubicBezTo>
                  <a:pt x="64077" y="11089"/>
                  <a:pt x="63404" y="10624"/>
                  <a:pt x="62649" y="10624"/>
                </a:cubicBezTo>
                <a:cubicBezTo>
                  <a:pt x="62645" y="10624"/>
                  <a:pt x="62641" y="10624"/>
                  <a:pt x="62637" y="10624"/>
                </a:cubicBezTo>
                <a:cubicBezTo>
                  <a:pt x="61881" y="10628"/>
                  <a:pt x="61204" y="11106"/>
                  <a:pt x="60938" y="11812"/>
                </a:cubicBezTo>
                <a:cubicBezTo>
                  <a:pt x="60771" y="11694"/>
                  <a:pt x="60588" y="11588"/>
                  <a:pt x="60403" y="11494"/>
                </a:cubicBezTo>
                <a:cubicBezTo>
                  <a:pt x="60784" y="10595"/>
                  <a:pt x="61657" y="10012"/>
                  <a:pt x="62633" y="10007"/>
                </a:cubicBezTo>
                <a:cubicBezTo>
                  <a:pt x="62640" y="10007"/>
                  <a:pt x="62647" y="10007"/>
                  <a:pt x="62653" y="10007"/>
                </a:cubicBezTo>
                <a:close/>
                <a:moveTo>
                  <a:pt x="78481" y="10007"/>
                </a:moveTo>
                <a:cubicBezTo>
                  <a:pt x="79461" y="10007"/>
                  <a:pt x="80330" y="10579"/>
                  <a:pt x="80718" y="11473"/>
                </a:cubicBezTo>
                <a:cubicBezTo>
                  <a:pt x="80530" y="11563"/>
                  <a:pt x="80351" y="11665"/>
                  <a:pt x="80179" y="11784"/>
                </a:cubicBezTo>
                <a:cubicBezTo>
                  <a:pt x="79906" y="11085"/>
                  <a:pt x="79231" y="10624"/>
                  <a:pt x="78481" y="10624"/>
                </a:cubicBezTo>
                <a:lnTo>
                  <a:pt x="78468" y="10624"/>
                </a:lnTo>
                <a:cubicBezTo>
                  <a:pt x="77708" y="10628"/>
                  <a:pt x="77031" y="11106"/>
                  <a:pt x="76769" y="11812"/>
                </a:cubicBezTo>
                <a:cubicBezTo>
                  <a:pt x="76598" y="11694"/>
                  <a:pt x="76418" y="11588"/>
                  <a:pt x="76230" y="11494"/>
                </a:cubicBezTo>
                <a:cubicBezTo>
                  <a:pt x="76614" y="10595"/>
                  <a:pt x="77484" y="10012"/>
                  <a:pt x="78464" y="10007"/>
                </a:cubicBezTo>
                <a:close/>
                <a:moveTo>
                  <a:pt x="94307" y="10007"/>
                </a:moveTo>
                <a:cubicBezTo>
                  <a:pt x="95287" y="10007"/>
                  <a:pt x="96157" y="10579"/>
                  <a:pt x="96549" y="11473"/>
                </a:cubicBezTo>
                <a:cubicBezTo>
                  <a:pt x="96361" y="11563"/>
                  <a:pt x="96178" y="11665"/>
                  <a:pt x="96006" y="11784"/>
                </a:cubicBezTo>
                <a:cubicBezTo>
                  <a:pt x="95734" y="11089"/>
                  <a:pt x="95061" y="10624"/>
                  <a:pt x="94306" y="10624"/>
                </a:cubicBezTo>
                <a:cubicBezTo>
                  <a:pt x="94302" y="10624"/>
                  <a:pt x="94298" y="10624"/>
                  <a:pt x="94295" y="10624"/>
                </a:cubicBezTo>
                <a:cubicBezTo>
                  <a:pt x="93539" y="10628"/>
                  <a:pt x="92861" y="11106"/>
                  <a:pt x="92596" y="11812"/>
                </a:cubicBezTo>
                <a:cubicBezTo>
                  <a:pt x="92428" y="11694"/>
                  <a:pt x="92244" y="11588"/>
                  <a:pt x="92061" y="11494"/>
                </a:cubicBezTo>
                <a:cubicBezTo>
                  <a:pt x="92440" y="10595"/>
                  <a:pt x="93314" y="10012"/>
                  <a:pt x="94291" y="10007"/>
                </a:cubicBezTo>
                <a:close/>
                <a:moveTo>
                  <a:pt x="7304" y="10007"/>
                </a:moveTo>
                <a:cubicBezTo>
                  <a:pt x="8272" y="10007"/>
                  <a:pt x="9142" y="10570"/>
                  <a:pt x="9534" y="11449"/>
                </a:cubicBezTo>
                <a:cubicBezTo>
                  <a:pt x="9346" y="11535"/>
                  <a:pt x="9166" y="11637"/>
                  <a:pt x="8991" y="11752"/>
                </a:cubicBezTo>
                <a:cubicBezTo>
                  <a:pt x="8713" y="11077"/>
                  <a:pt x="8039" y="10624"/>
                  <a:pt x="7304" y="10624"/>
                </a:cubicBezTo>
                <a:lnTo>
                  <a:pt x="7296" y="10624"/>
                </a:lnTo>
                <a:cubicBezTo>
                  <a:pt x="6519" y="10628"/>
                  <a:pt x="5842" y="11118"/>
                  <a:pt x="5584" y="11841"/>
                </a:cubicBezTo>
                <a:cubicBezTo>
                  <a:pt x="5413" y="11718"/>
                  <a:pt x="5233" y="11608"/>
                  <a:pt x="5049" y="11514"/>
                </a:cubicBezTo>
                <a:cubicBezTo>
                  <a:pt x="5425" y="10604"/>
                  <a:pt x="6303" y="10012"/>
                  <a:pt x="7292" y="10007"/>
                </a:cubicBezTo>
                <a:close/>
                <a:moveTo>
                  <a:pt x="23134" y="10007"/>
                </a:moveTo>
                <a:cubicBezTo>
                  <a:pt x="24099" y="10007"/>
                  <a:pt x="24968" y="10570"/>
                  <a:pt x="25364" y="11449"/>
                </a:cubicBezTo>
                <a:cubicBezTo>
                  <a:pt x="25177" y="11535"/>
                  <a:pt x="24993" y="11637"/>
                  <a:pt x="24821" y="11752"/>
                </a:cubicBezTo>
                <a:cubicBezTo>
                  <a:pt x="24540" y="11073"/>
                  <a:pt x="23862" y="10624"/>
                  <a:pt x="23122" y="10624"/>
                </a:cubicBezTo>
                <a:cubicBezTo>
                  <a:pt x="22346" y="10628"/>
                  <a:pt x="21668" y="11118"/>
                  <a:pt x="21415" y="11841"/>
                </a:cubicBezTo>
                <a:cubicBezTo>
                  <a:pt x="21390" y="11825"/>
                  <a:pt x="21366" y="11808"/>
                  <a:pt x="21341" y="11788"/>
                </a:cubicBezTo>
                <a:cubicBezTo>
                  <a:pt x="21190" y="11686"/>
                  <a:pt x="21036" y="11596"/>
                  <a:pt x="20876" y="11514"/>
                </a:cubicBezTo>
                <a:cubicBezTo>
                  <a:pt x="21251" y="10604"/>
                  <a:pt x="22129" y="10012"/>
                  <a:pt x="23119" y="10007"/>
                </a:cubicBezTo>
                <a:close/>
                <a:moveTo>
                  <a:pt x="38961" y="10007"/>
                </a:moveTo>
                <a:cubicBezTo>
                  <a:pt x="39929" y="10007"/>
                  <a:pt x="40799" y="10570"/>
                  <a:pt x="41191" y="11449"/>
                </a:cubicBezTo>
                <a:cubicBezTo>
                  <a:pt x="41003" y="11535"/>
                  <a:pt x="40823" y="11637"/>
                  <a:pt x="40648" y="11752"/>
                </a:cubicBezTo>
                <a:cubicBezTo>
                  <a:pt x="40366" y="11073"/>
                  <a:pt x="39688" y="10624"/>
                  <a:pt x="38953" y="10624"/>
                </a:cubicBezTo>
                <a:cubicBezTo>
                  <a:pt x="38177" y="10628"/>
                  <a:pt x="37498" y="11118"/>
                  <a:pt x="37242" y="11841"/>
                </a:cubicBezTo>
                <a:cubicBezTo>
                  <a:pt x="37185" y="11801"/>
                  <a:pt x="37127" y="11759"/>
                  <a:pt x="37070" y="11722"/>
                </a:cubicBezTo>
                <a:cubicBezTo>
                  <a:pt x="36951" y="11649"/>
                  <a:pt x="36829" y="11580"/>
                  <a:pt x="36706" y="11514"/>
                </a:cubicBezTo>
                <a:cubicBezTo>
                  <a:pt x="37082" y="10604"/>
                  <a:pt x="37960" y="10012"/>
                  <a:pt x="38949" y="10007"/>
                </a:cubicBezTo>
                <a:close/>
                <a:moveTo>
                  <a:pt x="54792" y="10007"/>
                </a:moveTo>
                <a:cubicBezTo>
                  <a:pt x="55755" y="10007"/>
                  <a:pt x="56626" y="10570"/>
                  <a:pt x="57022" y="11449"/>
                </a:cubicBezTo>
                <a:cubicBezTo>
                  <a:pt x="56833" y="11535"/>
                  <a:pt x="56650" y="11637"/>
                  <a:pt x="56478" y="11752"/>
                </a:cubicBezTo>
                <a:cubicBezTo>
                  <a:pt x="56196" y="11077"/>
                  <a:pt x="55527" y="10624"/>
                  <a:pt x="54792" y="10624"/>
                </a:cubicBezTo>
                <a:lnTo>
                  <a:pt x="54780" y="10624"/>
                </a:lnTo>
                <a:cubicBezTo>
                  <a:pt x="54007" y="10628"/>
                  <a:pt x="53325" y="11118"/>
                  <a:pt x="53072" y="11841"/>
                </a:cubicBezTo>
                <a:cubicBezTo>
                  <a:pt x="52901" y="11718"/>
                  <a:pt x="52721" y="11608"/>
                  <a:pt x="52533" y="11514"/>
                </a:cubicBezTo>
                <a:cubicBezTo>
                  <a:pt x="52912" y="10604"/>
                  <a:pt x="53787" y="10012"/>
                  <a:pt x="54775" y="10007"/>
                </a:cubicBezTo>
                <a:close/>
                <a:moveTo>
                  <a:pt x="70618" y="10007"/>
                </a:moveTo>
                <a:cubicBezTo>
                  <a:pt x="71586" y="10007"/>
                  <a:pt x="72456" y="10570"/>
                  <a:pt x="72848" y="11449"/>
                </a:cubicBezTo>
                <a:cubicBezTo>
                  <a:pt x="72660" y="11535"/>
                  <a:pt x="72481" y="11637"/>
                  <a:pt x="72305" y="11752"/>
                </a:cubicBezTo>
                <a:cubicBezTo>
                  <a:pt x="72027" y="11077"/>
                  <a:pt x="71353" y="10624"/>
                  <a:pt x="70618" y="10624"/>
                </a:cubicBezTo>
                <a:lnTo>
                  <a:pt x="70610" y="10624"/>
                </a:lnTo>
                <a:cubicBezTo>
                  <a:pt x="69834" y="10628"/>
                  <a:pt x="69156" y="11118"/>
                  <a:pt x="68899" y="11841"/>
                </a:cubicBezTo>
                <a:cubicBezTo>
                  <a:pt x="68727" y="11718"/>
                  <a:pt x="68547" y="11608"/>
                  <a:pt x="68364" y="11514"/>
                </a:cubicBezTo>
                <a:cubicBezTo>
                  <a:pt x="68739" y="10604"/>
                  <a:pt x="69617" y="10012"/>
                  <a:pt x="70605" y="10007"/>
                </a:cubicBezTo>
                <a:close/>
                <a:moveTo>
                  <a:pt x="86449" y="10007"/>
                </a:moveTo>
                <a:cubicBezTo>
                  <a:pt x="87412" y="10007"/>
                  <a:pt x="88283" y="10570"/>
                  <a:pt x="88679" y="11449"/>
                </a:cubicBezTo>
                <a:cubicBezTo>
                  <a:pt x="88491" y="11535"/>
                  <a:pt x="88307" y="11637"/>
                  <a:pt x="88136" y="11752"/>
                </a:cubicBezTo>
                <a:cubicBezTo>
                  <a:pt x="87853" y="11077"/>
                  <a:pt x="87184" y="10624"/>
                  <a:pt x="86449" y="10624"/>
                </a:cubicBezTo>
                <a:lnTo>
                  <a:pt x="86436" y="10624"/>
                </a:lnTo>
                <a:cubicBezTo>
                  <a:pt x="85665" y="10628"/>
                  <a:pt x="84982" y="11118"/>
                  <a:pt x="84729" y="11841"/>
                </a:cubicBezTo>
                <a:cubicBezTo>
                  <a:pt x="84558" y="11718"/>
                  <a:pt x="84378" y="11608"/>
                  <a:pt x="84190" y="11514"/>
                </a:cubicBezTo>
                <a:cubicBezTo>
                  <a:pt x="84570" y="10604"/>
                  <a:pt x="85448" y="10012"/>
                  <a:pt x="86432" y="10007"/>
                </a:cubicBezTo>
                <a:close/>
                <a:moveTo>
                  <a:pt x="15164" y="10693"/>
                </a:moveTo>
                <a:cubicBezTo>
                  <a:pt x="15895" y="10693"/>
                  <a:pt x="16547" y="11146"/>
                  <a:pt x="16804" y="11825"/>
                </a:cubicBezTo>
                <a:cubicBezTo>
                  <a:pt x="16689" y="11910"/>
                  <a:pt x="16576" y="12001"/>
                  <a:pt x="16469" y="12095"/>
                </a:cubicBezTo>
                <a:cubicBezTo>
                  <a:pt x="16432" y="12127"/>
                  <a:pt x="16395" y="12163"/>
                  <a:pt x="16359" y="12197"/>
                </a:cubicBezTo>
                <a:cubicBezTo>
                  <a:pt x="16240" y="11641"/>
                  <a:pt x="15737" y="11228"/>
                  <a:pt x="15166" y="11228"/>
                </a:cubicBezTo>
                <a:lnTo>
                  <a:pt x="15158" y="11228"/>
                </a:lnTo>
                <a:cubicBezTo>
                  <a:pt x="14561" y="11232"/>
                  <a:pt x="14063" y="11661"/>
                  <a:pt x="13961" y="12237"/>
                </a:cubicBezTo>
                <a:cubicBezTo>
                  <a:pt x="13822" y="12099"/>
                  <a:pt x="13671" y="11972"/>
                  <a:pt x="13512" y="11857"/>
                </a:cubicBezTo>
                <a:cubicBezTo>
                  <a:pt x="13761" y="11167"/>
                  <a:pt x="14419" y="10698"/>
                  <a:pt x="15154" y="10693"/>
                </a:cubicBezTo>
                <a:cubicBezTo>
                  <a:pt x="15157" y="10693"/>
                  <a:pt x="15161" y="10693"/>
                  <a:pt x="15164" y="10693"/>
                </a:cubicBezTo>
                <a:close/>
                <a:moveTo>
                  <a:pt x="30989" y="10693"/>
                </a:moveTo>
                <a:cubicBezTo>
                  <a:pt x="31721" y="10693"/>
                  <a:pt x="32374" y="11146"/>
                  <a:pt x="32635" y="11825"/>
                </a:cubicBezTo>
                <a:cubicBezTo>
                  <a:pt x="32475" y="11939"/>
                  <a:pt x="32328" y="12061"/>
                  <a:pt x="32190" y="12197"/>
                </a:cubicBezTo>
                <a:cubicBezTo>
                  <a:pt x="32071" y="11641"/>
                  <a:pt x="31568" y="11228"/>
                  <a:pt x="30993" y="11228"/>
                </a:cubicBezTo>
                <a:lnTo>
                  <a:pt x="30985" y="11228"/>
                </a:lnTo>
                <a:cubicBezTo>
                  <a:pt x="30388" y="11232"/>
                  <a:pt x="29890" y="11661"/>
                  <a:pt x="29792" y="12237"/>
                </a:cubicBezTo>
                <a:cubicBezTo>
                  <a:pt x="29649" y="12099"/>
                  <a:pt x="29502" y="11972"/>
                  <a:pt x="29343" y="11857"/>
                </a:cubicBezTo>
                <a:cubicBezTo>
                  <a:pt x="29592" y="11167"/>
                  <a:pt x="30245" y="10698"/>
                  <a:pt x="30980" y="10693"/>
                </a:cubicBezTo>
                <a:cubicBezTo>
                  <a:pt x="30983" y="10693"/>
                  <a:pt x="30986" y="10693"/>
                  <a:pt x="30989" y="10693"/>
                </a:cubicBezTo>
                <a:close/>
                <a:moveTo>
                  <a:pt x="46820" y="10693"/>
                </a:moveTo>
                <a:cubicBezTo>
                  <a:pt x="47551" y="10693"/>
                  <a:pt x="48205" y="11146"/>
                  <a:pt x="48461" y="11825"/>
                </a:cubicBezTo>
                <a:cubicBezTo>
                  <a:pt x="48305" y="11939"/>
                  <a:pt x="48154" y="12061"/>
                  <a:pt x="48016" y="12197"/>
                </a:cubicBezTo>
                <a:cubicBezTo>
                  <a:pt x="47898" y="11641"/>
                  <a:pt x="47395" y="11228"/>
                  <a:pt x="46823" y="11228"/>
                </a:cubicBezTo>
                <a:lnTo>
                  <a:pt x="46815" y="11228"/>
                </a:lnTo>
                <a:cubicBezTo>
                  <a:pt x="46218" y="11232"/>
                  <a:pt x="45721" y="11661"/>
                  <a:pt x="45619" y="12237"/>
                </a:cubicBezTo>
                <a:cubicBezTo>
                  <a:pt x="45479" y="12099"/>
                  <a:pt x="45328" y="11972"/>
                  <a:pt x="45169" y="11857"/>
                </a:cubicBezTo>
                <a:cubicBezTo>
                  <a:pt x="45419" y="11167"/>
                  <a:pt x="46075" y="10698"/>
                  <a:pt x="46811" y="10693"/>
                </a:cubicBezTo>
                <a:cubicBezTo>
                  <a:pt x="46814" y="10693"/>
                  <a:pt x="46817" y="10693"/>
                  <a:pt x="46820" y="10693"/>
                </a:cubicBezTo>
                <a:close/>
                <a:moveTo>
                  <a:pt x="62647" y="10693"/>
                </a:moveTo>
                <a:cubicBezTo>
                  <a:pt x="63378" y="10693"/>
                  <a:pt x="64031" y="11146"/>
                  <a:pt x="64292" y="11825"/>
                </a:cubicBezTo>
                <a:cubicBezTo>
                  <a:pt x="64173" y="11910"/>
                  <a:pt x="64059" y="12001"/>
                  <a:pt x="63953" y="12095"/>
                </a:cubicBezTo>
                <a:cubicBezTo>
                  <a:pt x="63915" y="12127"/>
                  <a:pt x="63879" y="12163"/>
                  <a:pt x="63847" y="12197"/>
                </a:cubicBezTo>
                <a:cubicBezTo>
                  <a:pt x="63728" y="11641"/>
                  <a:pt x="63225" y="11228"/>
                  <a:pt x="62650" y="11228"/>
                </a:cubicBezTo>
                <a:lnTo>
                  <a:pt x="62641" y="11228"/>
                </a:lnTo>
                <a:cubicBezTo>
                  <a:pt x="62045" y="11232"/>
                  <a:pt x="61547" y="11661"/>
                  <a:pt x="61449" y="12237"/>
                </a:cubicBezTo>
                <a:cubicBezTo>
                  <a:pt x="61306" y="12099"/>
                  <a:pt x="61159" y="11972"/>
                  <a:pt x="60999" y="11857"/>
                </a:cubicBezTo>
                <a:cubicBezTo>
                  <a:pt x="61249" y="11167"/>
                  <a:pt x="61902" y="10698"/>
                  <a:pt x="62637" y="10693"/>
                </a:cubicBezTo>
                <a:cubicBezTo>
                  <a:pt x="62640" y="10693"/>
                  <a:pt x="62644" y="10693"/>
                  <a:pt x="62647" y="10693"/>
                </a:cubicBezTo>
                <a:close/>
                <a:moveTo>
                  <a:pt x="78477" y="10693"/>
                </a:moveTo>
                <a:cubicBezTo>
                  <a:pt x="79209" y="10693"/>
                  <a:pt x="79862" y="11146"/>
                  <a:pt x="80119" y="11825"/>
                </a:cubicBezTo>
                <a:cubicBezTo>
                  <a:pt x="79963" y="11939"/>
                  <a:pt x="79812" y="12061"/>
                  <a:pt x="79673" y="12197"/>
                </a:cubicBezTo>
                <a:cubicBezTo>
                  <a:pt x="79555" y="11639"/>
                  <a:pt x="79053" y="11228"/>
                  <a:pt x="78480" y="11228"/>
                </a:cubicBezTo>
                <a:cubicBezTo>
                  <a:pt x="78477" y="11228"/>
                  <a:pt x="78474" y="11228"/>
                  <a:pt x="78472" y="11228"/>
                </a:cubicBezTo>
                <a:cubicBezTo>
                  <a:pt x="77876" y="11232"/>
                  <a:pt x="77378" y="11661"/>
                  <a:pt x="77276" y="12237"/>
                </a:cubicBezTo>
                <a:cubicBezTo>
                  <a:pt x="77137" y="12099"/>
                  <a:pt x="76986" y="11972"/>
                  <a:pt x="76826" y="11857"/>
                </a:cubicBezTo>
                <a:cubicBezTo>
                  <a:pt x="77075" y="11167"/>
                  <a:pt x="77733" y="10698"/>
                  <a:pt x="78468" y="10693"/>
                </a:cubicBezTo>
                <a:cubicBezTo>
                  <a:pt x="78471" y="10693"/>
                  <a:pt x="78474" y="10693"/>
                  <a:pt x="78477" y="10693"/>
                </a:cubicBezTo>
                <a:close/>
                <a:moveTo>
                  <a:pt x="94307" y="10693"/>
                </a:moveTo>
                <a:cubicBezTo>
                  <a:pt x="95038" y="10693"/>
                  <a:pt x="95691" y="11147"/>
                  <a:pt x="95949" y="11825"/>
                </a:cubicBezTo>
                <a:cubicBezTo>
                  <a:pt x="95789" y="11939"/>
                  <a:pt x="95642" y="12061"/>
                  <a:pt x="95503" y="12197"/>
                </a:cubicBezTo>
                <a:cubicBezTo>
                  <a:pt x="95386" y="11641"/>
                  <a:pt x="94883" y="11228"/>
                  <a:pt x="94307" y="11228"/>
                </a:cubicBezTo>
                <a:lnTo>
                  <a:pt x="94298" y="11228"/>
                </a:lnTo>
                <a:cubicBezTo>
                  <a:pt x="93702" y="11232"/>
                  <a:pt x="93205" y="11661"/>
                  <a:pt x="93106" y="12237"/>
                </a:cubicBezTo>
                <a:cubicBezTo>
                  <a:pt x="92963" y="12099"/>
                  <a:pt x="92816" y="11972"/>
                  <a:pt x="92657" y="11857"/>
                </a:cubicBezTo>
                <a:cubicBezTo>
                  <a:pt x="92906" y="11167"/>
                  <a:pt x="93563" y="10698"/>
                  <a:pt x="94298" y="10693"/>
                </a:cubicBezTo>
                <a:close/>
                <a:moveTo>
                  <a:pt x="7305" y="10693"/>
                </a:moveTo>
                <a:cubicBezTo>
                  <a:pt x="8016" y="10693"/>
                  <a:pt x="8665" y="11133"/>
                  <a:pt x="8934" y="11792"/>
                </a:cubicBezTo>
                <a:cubicBezTo>
                  <a:pt x="8778" y="11902"/>
                  <a:pt x="8627" y="12021"/>
                  <a:pt x="8489" y="12151"/>
                </a:cubicBezTo>
                <a:cubicBezTo>
                  <a:pt x="8353" y="11612"/>
                  <a:pt x="7863" y="11228"/>
                  <a:pt x="7304" y="11228"/>
                </a:cubicBezTo>
                <a:lnTo>
                  <a:pt x="7300" y="11228"/>
                </a:lnTo>
                <a:cubicBezTo>
                  <a:pt x="6687" y="11232"/>
                  <a:pt x="6176" y="11682"/>
                  <a:pt x="6095" y="12282"/>
                </a:cubicBezTo>
                <a:cubicBezTo>
                  <a:pt x="5956" y="12139"/>
                  <a:pt x="5805" y="12004"/>
                  <a:pt x="5646" y="11886"/>
                </a:cubicBezTo>
                <a:cubicBezTo>
                  <a:pt x="5882" y="11175"/>
                  <a:pt x="6544" y="10698"/>
                  <a:pt x="7296" y="10693"/>
                </a:cubicBezTo>
                <a:cubicBezTo>
                  <a:pt x="7299" y="10693"/>
                  <a:pt x="7302" y="10693"/>
                  <a:pt x="7305" y="10693"/>
                </a:cubicBezTo>
                <a:close/>
                <a:moveTo>
                  <a:pt x="23132" y="10693"/>
                </a:moveTo>
                <a:cubicBezTo>
                  <a:pt x="23843" y="10693"/>
                  <a:pt x="24496" y="11133"/>
                  <a:pt x="24760" y="11792"/>
                </a:cubicBezTo>
                <a:cubicBezTo>
                  <a:pt x="24605" y="11902"/>
                  <a:pt x="24458" y="12021"/>
                  <a:pt x="24319" y="12151"/>
                </a:cubicBezTo>
                <a:cubicBezTo>
                  <a:pt x="24181" y="11611"/>
                  <a:pt x="23695" y="11228"/>
                  <a:pt x="23135" y="11228"/>
                </a:cubicBezTo>
                <a:cubicBezTo>
                  <a:pt x="23132" y="11228"/>
                  <a:pt x="23129" y="11228"/>
                  <a:pt x="23126" y="11228"/>
                </a:cubicBezTo>
                <a:cubicBezTo>
                  <a:pt x="22514" y="11232"/>
                  <a:pt x="22007" y="11682"/>
                  <a:pt x="21926" y="12282"/>
                </a:cubicBezTo>
                <a:cubicBezTo>
                  <a:pt x="21782" y="12139"/>
                  <a:pt x="21632" y="12004"/>
                  <a:pt x="21472" y="11886"/>
                </a:cubicBezTo>
                <a:cubicBezTo>
                  <a:pt x="21713" y="11175"/>
                  <a:pt x="22371" y="10698"/>
                  <a:pt x="23122" y="10693"/>
                </a:cubicBezTo>
                <a:cubicBezTo>
                  <a:pt x="23126" y="10693"/>
                  <a:pt x="23129" y="10693"/>
                  <a:pt x="23132" y="10693"/>
                </a:cubicBezTo>
                <a:close/>
                <a:moveTo>
                  <a:pt x="38963" y="10693"/>
                </a:moveTo>
                <a:cubicBezTo>
                  <a:pt x="39673" y="10693"/>
                  <a:pt x="40323" y="11133"/>
                  <a:pt x="40591" y="11792"/>
                </a:cubicBezTo>
                <a:cubicBezTo>
                  <a:pt x="40435" y="11902"/>
                  <a:pt x="40284" y="12021"/>
                  <a:pt x="40145" y="12151"/>
                </a:cubicBezTo>
                <a:cubicBezTo>
                  <a:pt x="40011" y="11611"/>
                  <a:pt x="39522" y="11228"/>
                  <a:pt x="38965" y="11228"/>
                </a:cubicBezTo>
                <a:cubicBezTo>
                  <a:pt x="38963" y="11228"/>
                  <a:pt x="38960" y="11228"/>
                  <a:pt x="38957" y="11228"/>
                </a:cubicBezTo>
                <a:cubicBezTo>
                  <a:pt x="38344" y="11232"/>
                  <a:pt x="37834" y="11682"/>
                  <a:pt x="37752" y="12282"/>
                </a:cubicBezTo>
                <a:cubicBezTo>
                  <a:pt x="37743" y="12274"/>
                  <a:pt x="37732" y="12261"/>
                  <a:pt x="37724" y="12249"/>
                </a:cubicBezTo>
                <a:cubicBezTo>
                  <a:pt x="37609" y="12135"/>
                  <a:pt x="37487" y="12029"/>
                  <a:pt x="37360" y="11931"/>
                </a:cubicBezTo>
                <a:cubicBezTo>
                  <a:pt x="37340" y="11914"/>
                  <a:pt x="37319" y="11902"/>
                  <a:pt x="37302" y="11886"/>
                </a:cubicBezTo>
                <a:cubicBezTo>
                  <a:pt x="37540" y="11175"/>
                  <a:pt x="38201" y="10698"/>
                  <a:pt x="38953" y="10693"/>
                </a:cubicBezTo>
                <a:cubicBezTo>
                  <a:pt x="38956" y="10693"/>
                  <a:pt x="38959" y="10693"/>
                  <a:pt x="38963" y="10693"/>
                </a:cubicBezTo>
                <a:close/>
                <a:moveTo>
                  <a:pt x="54789" y="10693"/>
                </a:moveTo>
                <a:cubicBezTo>
                  <a:pt x="55500" y="10693"/>
                  <a:pt x="56153" y="11133"/>
                  <a:pt x="56417" y="11792"/>
                </a:cubicBezTo>
                <a:cubicBezTo>
                  <a:pt x="56262" y="11902"/>
                  <a:pt x="56115" y="12021"/>
                  <a:pt x="55976" y="12151"/>
                </a:cubicBezTo>
                <a:cubicBezTo>
                  <a:pt x="55837" y="11612"/>
                  <a:pt x="55351" y="11228"/>
                  <a:pt x="54792" y="11228"/>
                </a:cubicBezTo>
                <a:lnTo>
                  <a:pt x="54784" y="11228"/>
                </a:lnTo>
                <a:cubicBezTo>
                  <a:pt x="54175" y="11232"/>
                  <a:pt x="53664" y="11682"/>
                  <a:pt x="53583" y="12282"/>
                </a:cubicBezTo>
                <a:cubicBezTo>
                  <a:pt x="53489" y="12188"/>
                  <a:pt x="53391" y="12095"/>
                  <a:pt x="53289" y="12012"/>
                </a:cubicBezTo>
                <a:cubicBezTo>
                  <a:pt x="53236" y="11967"/>
                  <a:pt x="53182" y="11927"/>
                  <a:pt x="53129" y="11886"/>
                </a:cubicBezTo>
                <a:cubicBezTo>
                  <a:pt x="53370" y="11175"/>
                  <a:pt x="54028" y="10698"/>
                  <a:pt x="54780" y="10693"/>
                </a:cubicBezTo>
                <a:cubicBezTo>
                  <a:pt x="54783" y="10693"/>
                  <a:pt x="54786" y="10693"/>
                  <a:pt x="54789" y="10693"/>
                </a:cubicBezTo>
                <a:close/>
                <a:moveTo>
                  <a:pt x="70618" y="10693"/>
                </a:moveTo>
                <a:cubicBezTo>
                  <a:pt x="71329" y="10693"/>
                  <a:pt x="71983" y="11134"/>
                  <a:pt x="72247" y="11792"/>
                </a:cubicBezTo>
                <a:cubicBezTo>
                  <a:pt x="72092" y="11902"/>
                  <a:pt x="71941" y="12021"/>
                  <a:pt x="71802" y="12151"/>
                </a:cubicBezTo>
                <a:cubicBezTo>
                  <a:pt x="71669" y="11611"/>
                  <a:pt x="71179" y="11228"/>
                  <a:pt x="70623" y="11228"/>
                </a:cubicBezTo>
                <a:cubicBezTo>
                  <a:pt x="70620" y="11228"/>
                  <a:pt x="70617" y="11228"/>
                  <a:pt x="70614" y="11228"/>
                </a:cubicBezTo>
                <a:cubicBezTo>
                  <a:pt x="70002" y="11232"/>
                  <a:pt x="69491" y="11682"/>
                  <a:pt x="69410" y="12282"/>
                </a:cubicBezTo>
                <a:cubicBezTo>
                  <a:pt x="69287" y="12159"/>
                  <a:pt x="69160" y="12041"/>
                  <a:pt x="69025" y="11935"/>
                </a:cubicBezTo>
                <a:cubicBezTo>
                  <a:pt x="69005" y="11918"/>
                  <a:pt x="68980" y="11902"/>
                  <a:pt x="68960" y="11886"/>
                </a:cubicBezTo>
                <a:cubicBezTo>
                  <a:pt x="69197" y="11175"/>
                  <a:pt x="69859" y="10698"/>
                  <a:pt x="70610" y="10693"/>
                </a:cubicBezTo>
                <a:close/>
                <a:moveTo>
                  <a:pt x="86449" y="10693"/>
                </a:moveTo>
                <a:cubicBezTo>
                  <a:pt x="87159" y="10693"/>
                  <a:pt x="87808" y="11134"/>
                  <a:pt x="88074" y="11792"/>
                </a:cubicBezTo>
                <a:cubicBezTo>
                  <a:pt x="87919" y="11902"/>
                  <a:pt x="87772" y="12021"/>
                  <a:pt x="87633" y="12151"/>
                </a:cubicBezTo>
                <a:cubicBezTo>
                  <a:pt x="87495" y="11612"/>
                  <a:pt x="87009" y="11228"/>
                  <a:pt x="86449" y="11228"/>
                </a:cubicBezTo>
                <a:lnTo>
                  <a:pt x="86441" y="11228"/>
                </a:lnTo>
                <a:cubicBezTo>
                  <a:pt x="85832" y="11232"/>
                  <a:pt x="85322" y="11682"/>
                  <a:pt x="85240" y="12282"/>
                </a:cubicBezTo>
                <a:cubicBezTo>
                  <a:pt x="85097" y="12139"/>
                  <a:pt x="84946" y="12004"/>
                  <a:pt x="84786" y="11886"/>
                </a:cubicBezTo>
                <a:cubicBezTo>
                  <a:pt x="85027" y="11175"/>
                  <a:pt x="85685" y="10698"/>
                  <a:pt x="86436" y="10693"/>
                </a:cubicBezTo>
                <a:close/>
                <a:moveTo>
                  <a:pt x="7308" y="11298"/>
                </a:moveTo>
                <a:cubicBezTo>
                  <a:pt x="7844" y="11298"/>
                  <a:pt x="8318" y="11681"/>
                  <a:pt x="8431" y="12204"/>
                </a:cubicBezTo>
                <a:cubicBezTo>
                  <a:pt x="8244" y="12384"/>
                  <a:pt x="8072" y="12589"/>
                  <a:pt x="7920" y="12805"/>
                </a:cubicBezTo>
                <a:cubicBezTo>
                  <a:pt x="7696" y="12768"/>
                  <a:pt x="7463" y="12747"/>
                  <a:pt x="7226" y="12747"/>
                </a:cubicBezTo>
                <a:cubicBezTo>
                  <a:pt x="6989" y="12747"/>
                  <a:pt x="6757" y="12772"/>
                  <a:pt x="6528" y="12817"/>
                </a:cubicBezTo>
                <a:lnTo>
                  <a:pt x="6532" y="12813"/>
                </a:lnTo>
                <a:cubicBezTo>
                  <a:pt x="6414" y="12642"/>
                  <a:pt x="6283" y="12478"/>
                  <a:pt x="6140" y="12327"/>
                </a:cubicBezTo>
                <a:lnTo>
                  <a:pt x="6140" y="12327"/>
                </a:lnTo>
                <a:lnTo>
                  <a:pt x="6161" y="12331"/>
                </a:lnTo>
                <a:cubicBezTo>
                  <a:pt x="6221" y="11747"/>
                  <a:pt x="6712" y="11302"/>
                  <a:pt x="7300" y="11298"/>
                </a:cubicBezTo>
                <a:cubicBezTo>
                  <a:pt x="7302" y="11298"/>
                  <a:pt x="7305" y="11298"/>
                  <a:pt x="7308" y="11298"/>
                </a:cubicBezTo>
                <a:close/>
                <a:moveTo>
                  <a:pt x="23135" y="11298"/>
                </a:moveTo>
                <a:cubicBezTo>
                  <a:pt x="23674" y="11298"/>
                  <a:pt x="24143" y="11681"/>
                  <a:pt x="24258" y="12204"/>
                </a:cubicBezTo>
                <a:cubicBezTo>
                  <a:pt x="24074" y="12384"/>
                  <a:pt x="23903" y="12589"/>
                  <a:pt x="23751" y="12805"/>
                </a:cubicBezTo>
                <a:cubicBezTo>
                  <a:pt x="23530" y="12768"/>
                  <a:pt x="23306" y="12747"/>
                  <a:pt x="23077" y="12747"/>
                </a:cubicBezTo>
                <a:lnTo>
                  <a:pt x="23053" y="12747"/>
                </a:lnTo>
                <a:cubicBezTo>
                  <a:pt x="22816" y="12747"/>
                  <a:pt x="22583" y="12772"/>
                  <a:pt x="22359" y="12817"/>
                </a:cubicBezTo>
                <a:lnTo>
                  <a:pt x="22359" y="12813"/>
                </a:lnTo>
                <a:cubicBezTo>
                  <a:pt x="22240" y="12642"/>
                  <a:pt x="22109" y="12478"/>
                  <a:pt x="21967" y="12327"/>
                </a:cubicBezTo>
                <a:lnTo>
                  <a:pt x="21967" y="12327"/>
                </a:lnTo>
                <a:lnTo>
                  <a:pt x="21986" y="12331"/>
                </a:lnTo>
                <a:cubicBezTo>
                  <a:pt x="22048" y="11747"/>
                  <a:pt x="22538" y="11302"/>
                  <a:pt x="23126" y="11298"/>
                </a:cubicBezTo>
                <a:cubicBezTo>
                  <a:pt x="23129" y="11298"/>
                  <a:pt x="23132" y="11298"/>
                  <a:pt x="23135" y="11298"/>
                </a:cubicBezTo>
                <a:close/>
                <a:moveTo>
                  <a:pt x="38965" y="11298"/>
                </a:moveTo>
                <a:cubicBezTo>
                  <a:pt x="39505" y="11298"/>
                  <a:pt x="39974" y="11676"/>
                  <a:pt x="40088" y="12204"/>
                </a:cubicBezTo>
                <a:cubicBezTo>
                  <a:pt x="39900" y="12384"/>
                  <a:pt x="39728" y="12589"/>
                  <a:pt x="39577" y="12805"/>
                </a:cubicBezTo>
                <a:cubicBezTo>
                  <a:pt x="39353" y="12768"/>
                  <a:pt x="39121" y="12747"/>
                  <a:pt x="38883" y="12747"/>
                </a:cubicBezTo>
                <a:cubicBezTo>
                  <a:pt x="38646" y="12747"/>
                  <a:pt x="38414" y="12772"/>
                  <a:pt x="38185" y="12817"/>
                </a:cubicBezTo>
                <a:lnTo>
                  <a:pt x="38189" y="12813"/>
                </a:lnTo>
                <a:cubicBezTo>
                  <a:pt x="38071" y="12642"/>
                  <a:pt x="37940" y="12478"/>
                  <a:pt x="37797" y="12327"/>
                </a:cubicBezTo>
                <a:lnTo>
                  <a:pt x="37797" y="12327"/>
                </a:lnTo>
                <a:lnTo>
                  <a:pt x="37817" y="12331"/>
                </a:lnTo>
                <a:cubicBezTo>
                  <a:pt x="37879" y="11747"/>
                  <a:pt x="38369" y="11302"/>
                  <a:pt x="38957" y="11298"/>
                </a:cubicBezTo>
                <a:cubicBezTo>
                  <a:pt x="38960" y="11298"/>
                  <a:pt x="38963" y="11298"/>
                  <a:pt x="38965" y="11298"/>
                </a:cubicBezTo>
                <a:close/>
                <a:moveTo>
                  <a:pt x="54792" y="11298"/>
                </a:moveTo>
                <a:cubicBezTo>
                  <a:pt x="55331" y="11298"/>
                  <a:pt x="55804" y="11678"/>
                  <a:pt x="55915" y="12204"/>
                </a:cubicBezTo>
                <a:cubicBezTo>
                  <a:pt x="55731" y="12384"/>
                  <a:pt x="55559" y="12589"/>
                  <a:pt x="55408" y="12805"/>
                </a:cubicBezTo>
                <a:cubicBezTo>
                  <a:pt x="55188" y="12768"/>
                  <a:pt x="54963" y="12747"/>
                  <a:pt x="54739" y="12747"/>
                </a:cubicBezTo>
                <a:lnTo>
                  <a:pt x="54710" y="12747"/>
                </a:lnTo>
                <a:cubicBezTo>
                  <a:pt x="54473" y="12747"/>
                  <a:pt x="54241" y="12772"/>
                  <a:pt x="54015" y="12817"/>
                </a:cubicBezTo>
                <a:lnTo>
                  <a:pt x="54015" y="12813"/>
                </a:lnTo>
                <a:cubicBezTo>
                  <a:pt x="53898" y="12642"/>
                  <a:pt x="53766" y="12478"/>
                  <a:pt x="53623" y="12327"/>
                </a:cubicBezTo>
                <a:lnTo>
                  <a:pt x="53623" y="12327"/>
                </a:lnTo>
                <a:lnTo>
                  <a:pt x="53644" y="12331"/>
                </a:lnTo>
                <a:cubicBezTo>
                  <a:pt x="53705" y="11747"/>
                  <a:pt x="54196" y="11302"/>
                  <a:pt x="54784" y="11298"/>
                </a:cubicBezTo>
                <a:close/>
                <a:moveTo>
                  <a:pt x="70618" y="11298"/>
                </a:moveTo>
                <a:cubicBezTo>
                  <a:pt x="71161" y="11298"/>
                  <a:pt x="71631" y="11678"/>
                  <a:pt x="71745" y="12204"/>
                </a:cubicBezTo>
                <a:cubicBezTo>
                  <a:pt x="71557" y="12384"/>
                  <a:pt x="71386" y="12589"/>
                  <a:pt x="71235" y="12805"/>
                </a:cubicBezTo>
                <a:cubicBezTo>
                  <a:pt x="71018" y="12768"/>
                  <a:pt x="70794" y="12747"/>
                  <a:pt x="70565" y="12747"/>
                </a:cubicBezTo>
                <a:lnTo>
                  <a:pt x="70541" y="12747"/>
                </a:lnTo>
                <a:cubicBezTo>
                  <a:pt x="70304" y="12747"/>
                  <a:pt x="70071" y="12772"/>
                  <a:pt x="69842" y="12817"/>
                </a:cubicBezTo>
                <a:lnTo>
                  <a:pt x="69846" y="12813"/>
                </a:lnTo>
                <a:cubicBezTo>
                  <a:pt x="69728" y="12642"/>
                  <a:pt x="69597" y="12478"/>
                  <a:pt x="69454" y="12327"/>
                </a:cubicBezTo>
                <a:lnTo>
                  <a:pt x="69454" y="12327"/>
                </a:lnTo>
                <a:lnTo>
                  <a:pt x="69474" y="12331"/>
                </a:lnTo>
                <a:cubicBezTo>
                  <a:pt x="69536" y="11747"/>
                  <a:pt x="70026" y="11302"/>
                  <a:pt x="70614" y="11298"/>
                </a:cubicBezTo>
                <a:close/>
                <a:moveTo>
                  <a:pt x="86449" y="11298"/>
                </a:moveTo>
                <a:cubicBezTo>
                  <a:pt x="86988" y="11298"/>
                  <a:pt x="87461" y="11678"/>
                  <a:pt x="87572" y="12204"/>
                </a:cubicBezTo>
                <a:cubicBezTo>
                  <a:pt x="87388" y="12384"/>
                  <a:pt x="87216" y="12589"/>
                  <a:pt x="87065" y="12805"/>
                </a:cubicBezTo>
                <a:cubicBezTo>
                  <a:pt x="86845" y="12768"/>
                  <a:pt x="86620" y="12747"/>
                  <a:pt x="86396" y="12747"/>
                </a:cubicBezTo>
                <a:lnTo>
                  <a:pt x="86367" y="12747"/>
                </a:lnTo>
                <a:cubicBezTo>
                  <a:pt x="86130" y="12747"/>
                  <a:pt x="85897" y="12772"/>
                  <a:pt x="85672" y="12817"/>
                </a:cubicBezTo>
                <a:lnTo>
                  <a:pt x="85672" y="12813"/>
                </a:lnTo>
                <a:cubicBezTo>
                  <a:pt x="85554" y="12642"/>
                  <a:pt x="85423" y="12478"/>
                  <a:pt x="85280" y="12327"/>
                </a:cubicBezTo>
                <a:lnTo>
                  <a:pt x="85280" y="12327"/>
                </a:lnTo>
                <a:lnTo>
                  <a:pt x="85301" y="12331"/>
                </a:lnTo>
                <a:cubicBezTo>
                  <a:pt x="85363" y="11747"/>
                  <a:pt x="85853" y="11302"/>
                  <a:pt x="86441" y="11298"/>
                </a:cubicBezTo>
                <a:close/>
                <a:moveTo>
                  <a:pt x="15166" y="11298"/>
                </a:moveTo>
                <a:cubicBezTo>
                  <a:pt x="15722" y="11298"/>
                  <a:pt x="16203" y="11709"/>
                  <a:pt x="16297" y="12253"/>
                </a:cubicBezTo>
                <a:cubicBezTo>
                  <a:pt x="16269" y="12286"/>
                  <a:pt x="16240" y="12315"/>
                  <a:pt x="16212" y="12348"/>
                </a:cubicBezTo>
                <a:cubicBezTo>
                  <a:pt x="16159" y="12404"/>
                  <a:pt x="16105" y="12466"/>
                  <a:pt x="16052" y="12527"/>
                </a:cubicBezTo>
                <a:cubicBezTo>
                  <a:pt x="15979" y="12613"/>
                  <a:pt x="15914" y="12702"/>
                  <a:pt x="15848" y="12796"/>
                </a:cubicBezTo>
                <a:cubicBezTo>
                  <a:pt x="15639" y="12764"/>
                  <a:pt x="15432" y="12747"/>
                  <a:pt x="15219" y="12747"/>
                </a:cubicBezTo>
                <a:lnTo>
                  <a:pt x="15194" y="12747"/>
                </a:lnTo>
                <a:cubicBezTo>
                  <a:pt x="14929" y="12751"/>
                  <a:pt x="14668" y="12781"/>
                  <a:pt x="14414" y="12830"/>
                </a:cubicBezTo>
                <a:lnTo>
                  <a:pt x="14439" y="12813"/>
                </a:lnTo>
                <a:cubicBezTo>
                  <a:pt x="14316" y="12629"/>
                  <a:pt x="14174" y="12457"/>
                  <a:pt x="14022" y="12302"/>
                </a:cubicBezTo>
                <a:cubicBezTo>
                  <a:pt x="14096" y="11731"/>
                  <a:pt x="14578" y="11302"/>
                  <a:pt x="15158" y="11298"/>
                </a:cubicBezTo>
                <a:cubicBezTo>
                  <a:pt x="15161" y="11298"/>
                  <a:pt x="15163" y="11298"/>
                  <a:pt x="15166" y="11298"/>
                </a:cubicBezTo>
                <a:close/>
                <a:moveTo>
                  <a:pt x="30993" y="11298"/>
                </a:moveTo>
                <a:cubicBezTo>
                  <a:pt x="31548" y="11298"/>
                  <a:pt x="32034" y="11706"/>
                  <a:pt x="32128" y="12253"/>
                </a:cubicBezTo>
                <a:cubicBezTo>
                  <a:pt x="32099" y="12286"/>
                  <a:pt x="32067" y="12315"/>
                  <a:pt x="32039" y="12348"/>
                </a:cubicBezTo>
                <a:cubicBezTo>
                  <a:pt x="31907" y="12487"/>
                  <a:pt x="31785" y="12638"/>
                  <a:pt x="31675" y="12796"/>
                </a:cubicBezTo>
                <a:cubicBezTo>
                  <a:pt x="31470" y="12764"/>
                  <a:pt x="31262" y="12747"/>
                  <a:pt x="31050" y="12747"/>
                </a:cubicBezTo>
                <a:lnTo>
                  <a:pt x="31025" y="12747"/>
                </a:lnTo>
                <a:cubicBezTo>
                  <a:pt x="30759" y="12751"/>
                  <a:pt x="30499" y="12781"/>
                  <a:pt x="30241" y="12830"/>
                </a:cubicBezTo>
                <a:lnTo>
                  <a:pt x="30269" y="12813"/>
                </a:lnTo>
                <a:cubicBezTo>
                  <a:pt x="30143" y="12629"/>
                  <a:pt x="30005" y="12457"/>
                  <a:pt x="29853" y="12302"/>
                </a:cubicBezTo>
                <a:cubicBezTo>
                  <a:pt x="29926" y="11731"/>
                  <a:pt x="30408" y="11302"/>
                  <a:pt x="30985" y="11298"/>
                </a:cubicBezTo>
                <a:close/>
                <a:moveTo>
                  <a:pt x="46823" y="11298"/>
                </a:moveTo>
                <a:cubicBezTo>
                  <a:pt x="47379" y="11298"/>
                  <a:pt x="47865" y="11709"/>
                  <a:pt x="47954" y="12253"/>
                </a:cubicBezTo>
                <a:cubicBezTo>
                  <a:pt x="47845" y="12368"/>
                  <a:pt x="47734" y="12491"/>
                  <a:pt x="47636" y="12621"/>
                </a:cubicBezTo>
                <a:cubicBezTo>
                  <a:pt x="47591" y="12678"/>
                  <a:pt x="47546" y="12740"/>
                  <a:pt x="47506" y="12796"/>
                </a:cubicBezTo>
                <a:cubicBezTo>
                  <a:pt x="47289" y="12764"/>
                  <a:pt x="47072" y="12747"/>
                  <a:pt x="46852" y="12747"/>
                </a:cubicBezTo>
                <a:cubicBezTo>
                  <a:pt x="46586" y="12751"/>
                  <a:pt x="46325" y="12781"/>
                  <a:pt x="46071" y="12830"/>
                </a:cubicBezTo>
                <a:lnTo>
                  <a:pt x="46096" y="12813"/>
                </a:lnTo>
                <a:cubicBezTo>
                  <a:pt x="45973" y="12629"/>
                  <a:pt x="45830" y="12457"/>
                  <a:pt x="45679" y="12302"/>
                </a:cubicBezTo>
                <a:cubicBezTo>
                  <a:pt x="45753" y="11731"/>
                  <a:pt x="46235" y="11302"/>
                  <a:pt x="46815" y="11298"/>
                </a:cubicBezTo>
                <a:cubicBezTo>
                  <a:pt x="46818" y="11298"/>
                  <a:pt x="46821" y="11298"/>
                  <a:pt x="46823" y="11298"/>
                </a:cubicBezTo>
                <a:close/>
                <a:moveTo>
                  <a:pt x="62641" y="11298"/>
                </a:moveTo>
                <a:cubicBezTo>
                  <a:pt x="63201" y="11298"/>
                  <a:pt x="63691" y="11706"/>
                  <a:pt x="63785" y="12253"/>
                </a:cubicBezTo>
                <a:cubicBezTo>
                  <a:pt x="63757" y="12286"/>
                  <a:pt x="63724" y="12315"/>
                  <a:pt x="63695" y="12348"/>
                </a:cubicBezTo>
                <a:cubicBezTo>
                  <a:pt x="63642" y="12404"/>
                  <a:pt x="63589" y="12466"/>
                  <a:pt x="63540" y="12527"/>
                </a:cubicBezTo>
                <a:cubicBezTo>
                  <a:pt x="63466" y="12613"/>
                  <a:pt x="63397" y="12702"/>
                  <a:pt x="63332" y="12796"/>
                </a:cubicBezTo>
                <a:cubicBezTo>
                  <a:pt x="63127" y="12764"/>
                  <a:pt x="62920" y="12747"/>
                  <a:pt x="62707" y="12747"/>
                </a:cubicBezTo>
                <a:lnTo>
                  <a:pt x="62682" y="12747"/>
                </a:lnTo>
                <a:cubicBezTo>
                  <a:pt x="62417" y="12751"/>
                  <a:pt x="62156" y="12781"/>
                  <a:pt x="61898" y="12830"/>
                </a:cubicBezTo>
                <a:lnTo>
                  <a:pt x="61927" y="12813"/>
                </a:lnTo>
                <a:cubicBezTo>
                  <a:pt x="61800" y="12629"/>
                  <a:pt x="61661" y="12457"/>
                  <a:pt x="61510" y="12302"/>
                </a:cubicBezTo>
                <a:cubicBezTo>
                  <a:pt x="61583" y="11731"/>
                  <a:pt x="62066" y="11302"/>
                  <a:pt x="62641" y="11298"/>
                </a:cubicBezTo>
                <a:close/>
                <a:moveTo>
                  <a:pt x="78472" y="11298"/>
                </a:moveTo>
                <a:cubicBezTo>
                  <a:pt x="79031" y="11298"/>
                  <a:pt x="79522" y="11706"/>
                  <a:pt x="79616" y="12253"/>
                </a:cubicBezTo>
                <a:cubicBezTo>
                  <a:pt x="79448" y="12421"/>
                  <a:pt x="79297" y="12600"/>
                  <a:pt x="79163" y="12796"/>
                </a:cubicBezTo>
                <a:cubicBezTo>
                  <a:pt x="78958" y="12764"/>
                  <a:pt x="78746" y="12747"/>
                  <a:pt x="78534" y="12747"/>
                </a:cubicBezTo>
                <a:lnTo>
                  <a:pt x="78509" y="12747"/>
                </a:lnTo>
                <a:cubicBezTo>
                  <a:pt x="78243" y="12751"/>
                  <a:pt x="77982" y="12781"/>
                  <a:pt x="77729" y="12830"/>
                </a:cubicBezTo>
                <a:lnTo>
                  <a:pt x="77753" y="12813"/>
                </a:lnTo>
                <a:cubicBezTo>
                  <a:pt x="77631" y="12629"/>
                  <a:pt x="77488" y="12457"/>
                  <a:pt x="77337" y="12302"/>
                </a:cubicBezTo>
                <a:cubicBezTo>
                  <a:pt x="77410" y="11731"/>
                  <a:pt x="77892" y="11302"/>
                  <a:pt x="78472" y="11298"/>
                </a:cubicBezTo>
                <a:close/>
                <a:moveTo>
                  <a:pt x="94307" y="11298"/>
                </a:moveTo>
                <a:cubicBezTo>
                  <a:pt x="94862" y="11298"/>
                  <a:pt x="95348" y="11706"/>
                  <a:pt x="95442" y="12253"/>
                </a:cubicBezTo>
                <a:cubicBezTo>
                  <a:pt x="95279" y="12421"/>
                  <a:pt x="95124" y="12600"/>
                  <a:pt x="94989" y="12796"/>
                </a:cubicBezTo>
                <a:cubicBezTo>
                  <a:pt x="94785" y="12764"/>
                  <a:pt x="94577" y="12747"/>
                  <a:pt x="94364" y="12747"/>
                </a:cubicBezTo>
                <a:lnTo>
                  <a:pt x="94340" y="12747"/>
                </a:lnTo>
                <a:cubicBezTo>
                  <a:pt x="94074" y="12751"/>
                  <a:pt x="93812" y="12781"/>
                  <a:pt x="93555" y="12830"/>
                </a:cubicBezTo>
                <a:lnTo>
                  <a:pt x="93584" y="12813"/>
                </a:lnTo>
                <a:cubicBezTo>
                  <a:pt x="93457" y="12629"/>
                  <a:pt x="93318" y="12457"/>
                  <a:pt x="93167" y="12302"/>
                </a:cubicBezTo>
                <a:cubicBezTo>
                  <a:pt x="93241" y="11731"/>
                  <a:pt x="93723" y="11302"/>
                  <a:pt x="94298" y="11298"/>
                </a:cubicBezTo>
                <a:close/>
                <a:moveTo>
                  <a:pt x="19098" y="11163"/>
                </a:moveTo>
                <a:cubicBezTo>
                  <a:pt x="19935" y="11163"/>
                  <a:pt x="20739" y="11432"/>
                  <a:pt x="21394" y="11914"/>
                </a:cubicBezTo>
                <a:cubicBezTo>
                  <a:pt x="21428" y="11939"/>
                  <a:pt x="21460" y="11963"/>
                  <a:pt x="21488" y="11988"/>
                </a:cubicBezTo>
                <a:cubicBezTo>
                  <a:pt x="21554" y="12037"/>
                  <a:pt x="21611" y="12086"/>
                  <a:pt x="21673" y="12139"/>
                </a:cubicBezTo>
                <a:cubicBezTo>
                  <a:pt x="21901" y="12340"/>
                  <a:pt x="22105" y="12572"/>
                  <a:pt x="22285" y="12830"/>
                </a:cubicBezTo>
                <a:cubicBezTo>
                  <a:pt x="22060" y="12874"/>
                  <a:pt x="21844" y="12940"/>
                  <a:pt x="21635" y="13026"/>
                </a:cubicBezTo>
                <a:cubicBezTo>
                  <a:pt x="21015" y="12246"/>
                  <a:pt x="20092" y="11801"/>
                  <a:pt x="19100" y="11801"/>
                </a:cubicBezTo>
                <a:lnTo>
                  <a:pt x="19079" y="11801"/>
                </a:lnTo>
                <a:cubicBezTo>
                  <a:pt x="18107" y="11808"/>
                  <a:pt x="17200" y="12242"/>
                  <a:pt x="16587" y="12993"/>
                </a:cubicBezTo>
                <a:cubicBezTo>
                  <a:pt x="16375" y="12915"/>
                  <a:pt x="16150" y="12854"/>
                  <a:pt x="15922" y="12813"/>
                </a:cubicBezTo>
                <a:cubicBezTo>
                  <a:pt x="15958" y="12760"/>
                  <a:pt x="15995" y="12711"/>
                  <a:pt x="16032" y="12662"/>
                </a:cubicBezTo>
                <a:cubicBezTo>
                  <a:pt x="16081" y="12600"/>
                  <a:pt x="16130" y="12540"/>
                  <a:pt x="16183" y="12482"/>
                </a:cubicBezTo>
                <a:cubicBezTo>
                  <a:pt x="16208" y="12449"/>
                  <a:pt x="16236" y="12421"/>
                  <a:pt x="16261" y="12393"/>
                </a:cubicBezTo>
                <a:cubicBezTo>
                  <a:pt x="16767" y="11857"/>
                  <a:pt x="17409" y="11473"/>
                  <a:pt x="18119" y="11290"/>
                </a:cubicBezTo>
                <a:lnTo>
                  <a:pt x="18119" y="11298"/>
                </a:lnTo>
                <a:lnTo>
                  <a:pt x="18184" y="11273"/>
                </a:lnTo>
                <a:lnTo>
                  <a:pt x="18184" y="11269"/>
                </a:lnTo>
                <a:cubicBezTo>
                  <a:pt x="18397" y="11220"/>
                  <a:pt x="18613" y="11188"/>
                  <a:pt x="18830" y="11171"/>
                </a:cubicBezTo>
                <a:cubicBezTo>
                  <a:pt x="18830" y="11175"/>
                  <a:pt x="18834" y="11175"/>
                  <a:pt x="18834" y="11179"/>
                </a:cubicBezTo>
                <a:lnTo>
                  <a:pt x="18862" y="11171"/>
                </a:lnTo>
                <a:cubicBezTo>
                  <a:pt x="18932" y="11167"/>
                  <a:pt x="19002" y="11163"/>
                  <a:pt x="19075" y="11163"/>
                </a:cubicBezTo>
                <a:cubicBezTo>
                  <a:pt x="19083" y="11163"/>
                  <a:pt x="19090" y="11163"/>
                  <a:pt x="19098" y="11163"/>
                </a:cubicBezTo>
                <a:close/>
                <a:moveTo>
                  <a:pt x="34925" y="11163"/>
                </a:moveTo>
                <a:cubicBezTo>
                  <a:pt x="36131" y="11163"/>
                  <a:pt x="37253" y="11714"/>
                  <a:pt x="37989" y="12658"/>
                </a:cubicBezTo>
                <a:cubicBezTo>
                  <a:pt x="38034" y="12715"/>
                  <a:pt x="38075" y="12772"/>
                  <a:pt x="38116" y="12830"/>
                </a:cubicBezTo>
                <a:cubicBezTo>
                  <a:pt x="37890" y="12874"/>
                  <a:pt x="37675" y="12940"/>
                  <a:pt x="37462" y="13026"/>
                </a:cubicBezTo>
                <a:cubicBezTo>
                  <a:pt x="36842" y="12246"/>
                  <a:pt x="35922" y="11801"/>
                  <a:pt x="34925" y="11801"/>
                </a:cubicBezTo>
                <a:lnTo>
                  <a:pt x="34906" y="11801"/>
                </a:lnTo>
                <a:cubicBezTo>
                  <a:pt x="33937" y="11808"/>
                  <a:pt x="33031" y="12242"/>
                  <a:pt x="32414" y="12993"/>
                </a:cubicBezTo>
                <a:cubicBezTo>
                  <a:pt x="32201" y="12915"/>
                  <a:pt x="31981" y="12854"/>
                  <a:pt x="31752" y="12813"/>
                </a:cubicBezTo>
                <a:cubicBezTo>
                  <a:pt x="31834" y="12695"/>
                  <a:pt x="31920" y="12585"/>
                  <a:pt x="32014" y="12482"/>
                </a:cubicBezTo>
                <a:cubicBezTo>
                  <a:pt x="32063" y="12421"/>
                  <a:pt x="32116" y="12364"/>
                  <a:pt x="32173" y="12310"/>
                </a:cubicBezTo>
                <a:cubicBezTo>
                  <a:pt x="32226" y="12253"/>
                  <a:pt x="32284" y="12200"/>
                  <a:pt x="32340" y="12148"/>
                </a:cubicBezTo>
                <a:cubicBezTo>
                  <a:pt x="32401" y="12095"/>
                  <a:pt x="32459" y="12046"/>
                  <a:pt x="32520" y="11997"/>
                </a:cubicBezTo>
                <a:cubicBezTo>
                  <a:pt x="32614" y="11927"/>
                  <a:pt x="32708" y="11857"/>
                  <a:pt x="32806" y="11796"/>
                </a:cubicBezTo>
                <a:cubicBezTo>
                  <a:pt x="33153" y="11567"/>
                  <a:pt x="33541" y="11396"/>
                  <a:pt x="33945" y="11290"/>
                </a:cubicBezTo>
                <a:cubicBezTo>
                  <a:pt x="33945" y="11290"/>
                  <a:pt x="33950" y="11294"/>
                  <a:pt x="33950" y="11298"/>
                </a:cubicBezTo>
                <a:lnTo>
                  <a:pt x="34015" y="11273"/>
                </a:lnTo>
                <a:lnTo>
                  <a:pt x="34015" y="11269"/>
                </a:lnTo>
                <a:cubicBezTo>
                  <a:pt x="34223" y="11220"/>
                  <a:pt x="34440" y="11188"/>
                  <a:pt x="34661" y="11171"/>
                </a:cubicBezTo>
                <a:lnTo>
                  <a:pt x="34661" y="11179"/>
                </a:lnTo>
                <a:lnTo>
                  <a:pt x="34689" y="11171"/>
                </a:lnTo>
                <a:cubicBezTo>
                  <a:pt x="34763" y="11167"/>
                  <a:pt x="34832" y="11163"/>
                  <a:pt x="34901" y="11163"/>
                </a:cubicBezTo>
                <a:close/>
                <a:moveTo>
                  <a:pt x="50758" y="11163"/>
                </a:moveTo>
                <a:cubicBezTo>
                  <a:pt x="52031" y="11163"/>
                  <a:pt x="53217" y="11783"/>
                  <a:pt x="53942" y="12830"/>
                </a:cubicBezTo>
                <a:cubicBezTo>
                  <a:pt x="53717" y="12874"/>
                  <a:pt x="53501" y="12940"/>
                  <a:pt x="53293" y="13026"/>
                </a:cubicBezTo>
                <a:cubicBezTo>
                  <a:pt x="52672" y="12246"/>
                  <a:pt x="51749" y="11801"/>
                  <a:pt x="50756" y="11801"/>
                </a:cubicBezTo>
                <a:lnTo>
                  <a:pt x="50736" y="11801"/>
                </a:lnTo>
                <a:cubicBezTo>
                  <a:pt x="49764" y="11808"/>
                  <a:pt x="48857" y="12242"/>
                  <a:pt x="48245" y="12993"/>
                </a:cubicBezTo>
                <a:cubicBezTo>
                  <a:pt x="48028" y="12915"/>
                  <a:pt x="47807" y="12854"/>
                  <a:pt x="47579" y="12813"/>
                </a:cubicBezTo>
                <a:cubicBezTo>
                  <a:pt x="47800" y="12502"/>
                  <a:pt x="48056" y="12229"/>
                  <a:pt x="48350" y="11997"/>
                </a:cubicBezTo>
                <a:cubicBezTo>
                  <a:pt x="48771" y="11665"/>
                  <a:pt x="49253" y="11424"/>
                  <a:pt x="49776" y="11290"/>
                </a:cubicBezTo>
                <a:cubicBezTo>
                  <a:pt x="49776" y="11290"/>
                  <a:pt x="49776" y="11294"/>
                  <a:pt x="49781" y="11298"/>
                </a:cubicBezTo>
                <a:lnTo>
                  <a:pt x="49841" y="11273"/>
                </a:lnTo>
                <a:lnTo>
                  <a:pt x="49841" y="11269"/>
                </a:lnTo>
                <a:cubicBezTo>
                  <a:pt x="50054" y="11220"/>
                  <a:pt x="50271" y="11188"/>
                  <a:pt x="50486" y="11171"/>
                </a:cubicBezTo>
                <a:cubicBezTo>
                  <a:pt x="50486" y="11175"/>
                  <a:pt x="50491" y="11175"/>
                  <a:pt x="50491" y="11179"/>
                </a:cubicBezTo>
                <a:lnTo>
                  <a:pt x="50520" y="11171"/>
                </a:lnTo>
                <a:cubicBezTo>
                  <a:pt x="50589" y="11167"/>
                  <a:pt x="50658" y="11163"/>
                  <a:pt x="50731" y="11163"/>
                </a:cubicBezTo>
                <a:cubicBezTo>
                  <a:pt x="50740" y="11163"/>
                  <a:pt x="50749" y="11163"/>
                  <a:pt x="50758" y="11163"/>
                </a:cubicBezTo>
                <a:close/>
                <a:moveTo>
                  <a:pt x="66583" y="11163"/>
                </a:moveTo>
                <a:cubicBezTo>
                  <a:pt x="67465" y="11163"/>
                  <a:pt x="68307" y="11461"/>
                  <a:pt x="68980" y="11992"/>
                </a:cubicBezTo>
                <a:cubicBezTo>
                  <a:pt x="69103" y="12086"/>
                  <a:pt x="69221" y="12193"/>
                  <a:pt x="69331" y="12302"/>
                </a:cubicBezTo>
                <a:cubicBezTo>
                  <a:pt x="69389" y="12359"/>
                  <a:pt x="69442" y="12417"/>
                  <a:pt x="69495" y="12474"/>
                </a:cubicBezTo>
                <a:cubicBezTo>
                  <a:pt x="69593" y="12589"/>
                  <a:pt x="69687" y="12707"/>
                  <a:pt x="69772" y="12830"/>
                </a:cubicBezTo>
                <a:cubicBezTo>
                  <a:pt x="69548" y="12874"/>
                  <a:pt x="69331" y="12940"/>
                  <a:pt x="69119" y="13026"/>
                </a:cubicBezTo>
                <a:cubicBezTo>
                  <a:pt x="68498" y="12246"/>
                  <a:pt x="67580" y="11801"/>
                  <a:pt x="66583" y="11801"/>
                </a:cubicBezTo>
                <a:lnTo>
                  <a:pt x="66562" y="11801"/>
                </a:lnTo>
                <a:cubicBezTo>
                  <a:pt x="65595" y="11808"/>
                  <a:pt x="64688" y="12242"/>
                  <a:pt x="64071" y="12993"/>
                </a:cubicBezTo>
                <a:cubicBezTo>
                  <a:pt x="63859" y="12915"/>
                  <a:pt x="63638" y="12854"/>
                  <a:pt x="63410" y="12813"/>
                </a:cubicBezTo>
                <a:cubicBezTo>
                  <a:pt x="63581" y="12568"/>
                  <a:pt x="63781" y="12344"/>
                  <a:pt x="63998" y="12148"/>
                </a:cubicBezTo>
                <a:cubicBezTo>
                  <a:pt x="64459" y="11739"/>
                  <a:pt x="65010" y="11445"/>
                  <a:pt x="65602" y="11290"/>
                </a:cubicBezTo>
                <a:cubicBezTo>
                  <a:pt x="65602" y="11290"/>
                  <a:pt x="65606" y="11294"/>
                  <a:pt x="65606" y="11298"/>
                </a:cubicBezTo>
                <a:lnTo>
                  <a:pt x="65672" y="11273"/>
                </a:lnTo>
                <a:lnTo>
                  <a:pt x="65672" y="11269"/>
                </a:lnTo>
                <a:cubicBezTo>
                  <a:pt x="65881" y="11220"/>
                  <a:pt x="66096" y="11188"/>
                  <a:pt x="66317" y="11171"/>
                </a:cubicBezTo>
                <a:lnTo>
                  <a:pt x="66317" y="11179"/>
                </a:lnTo>
                <a:lnTo>
                  <a:pt x="66346" y="11171"/>
                </a:lnTo>
                <a:cubicBezTo>
                  <a:pt x="66420" y="11167"/>
                  <a:pt x="66489" y="11163"/>
                  <a:pt x="66558" y="11163"/>
                </a:cubicBezTo>
                <a:close/>
                <a:moveTo>
                  <a:pt x="82416" y="11163"/>
                </a:moveTo>
                <a:cubicBezTo>
                  <a:pt x="83689" y="11163"/>
                  <a:pt x="84873" y="11783"/>
                  <a:pt x="85599" y="12830"/>
                </a:cubicBezTo>
                <a:cubicBezTo>
                  <a:pt x="85374" y="12874"/>
                  <a:pt x="85158" y="12940"/>
                  <a:pt x="84950" y="13026"/>
                </a:cubicBezTo>
                <a:cubicBezTo>
                  <a:pt x="84329" y="12246"/>
                  <a:pt x="83406" y="11801"/>
                  <a:pt x="82413" y="11801"/>
                </a:cubicBezTo>
                <a:lnTo>
                  <a:pt x="82393" y="11801"/>
                </a:lnTo>
                <a:cubicBezTo>
                  <a:pt x="81421" y="11808"/>
                  <a:pt x="80515" y="12242"/>
                  <a:pt x="79902" y="12993"/>
                </a:cubicBezTo>
                <a:cubicBezTo>
                  <a:pt x="79689" y="12915"/>
                  <a:pt x="79465" y="12854"/>
                  <a:pt x="79236" y="12813"/>
                </a:cubicBezTo>
                <a:cubicBezTo>
                  <a:pt x="79771" y="12053"/>
                  <a:pt x="80551" y="11518"/>
                  <a:pt x="81433" y="11290"/>
                </a:cubicBezTo>
                <a:cubicBezTo>
                  <a:pt x="81433" y="11290"/>
                  <a:pt x="81433" y="11294"/>
                  <a:pt x="81437" y="11298"/>
                </a:cubicBezTo>
                <a:lnTo>
                  <a:pt x="81499" y="11273"/>
                </a:lnTo>
                <a:lnTo>
                  <a:pt x="81499" y="11269"/>
                </a:lnTo>
                <a:cubicBezTo>
                  <a:pt x="81711" y="11220"/>
                  <a:pt x="81927" y="11188"/>
                  <a:pt x="82144" y="11171"/>
                </a:cubicBezTo>
                <a:cubicBezTo>
                  <a:pt x="82144" y="11175"/>
                  <a:pt x="82148" y="11175"/>
                  <a:pt x="82148" y="11179"/>
                </a:cubicBezTo>
                <a:lnTo>
                  <a:pt x="82177" y="11171"/>
                </a:lnTo>
                <a:cubicBezTo>
                  <a:pt x="82246" y="11167"/>
                  <a:pt x="82315" y="11163"/>
                  <a:pt x="82389" y="11163"/>
                </a:cubicBezTo>
                <a:cubicBezTo>
                  <a:pt x="82398" y="11163"/>
                  <a:pt x="82407" y="11163"/>
                  <a:pt x="82416" y="11163"/>
                </a:cubicBezTo>
                <a:close/>
                <a:moveTo>
                  <a:pt x="11182" y="11163"/>
                </a:moveTo>
                <a:cubicBezTo>
                  <a:pt x="12455" y="11163"/>
                  <a:pt x="13648" y="11787"/>
                  <a:pt x="14374" y="12842"/>
                </a:cubicBezTo>
                <a:cubicBezTo>
                  <a:pt x="14153" y="12891"/>
                  <a:pt x="13937" y="12956"/>
                  <a:pt x="13728" y="13042"/>
                </a:cubicBezTo>
                <a:cubicBezTo>
                  <a:pt x="13107" y="12253"/>
                  <a:pt x="12180" y="11801"/>
                  <a:pt x="11179" y="11801"/>
                </a:cubicBezTo>
                <a:lnTo>
                  <a:pt x="11160" y="11801"/>
                </a:lnTo>
                <a:cubicBezTo>
                  <a:pt x="10183" y="11808"/>
                  <a:pt x="9273" y="12246"/>
                  <a:pt x="8655" y="13005"/>
                </a:cubicBezTo>
                <a:lnTo>
                  <a:pt x="8660" y="13009"/>
                </a:lnTo>
                <a:cubicBezTo>
                  <a:pt x="8448" y="12928"/>
                  <a:pt x="8227" y="12862"/>
                  <a:pt x="7999" y="12821"/>
                </a:cubicBezTo>
                <a:cubicBezTo>
                  <a:pt x="8546" y="12041"/>
                  <a:pt x="9350" y="11498"/>
                  <a:pt x="10253" y="11273"/>
                </a:cubicBezTo>
                <a:lnTo>
                  <a:pt x="10253" y="11277"/>
                </a:lnTo>
                <a:lnTo>
                  <a:pt x="10265" y="11273"/>
                </a:lnTo>
                <a:cubicBezTo>
                  <a:pt x="10551" y="11200"/>
                  <a:pt x="10849" y="11163"/>
                  <a:pt x="11155" y="11163"/>
                </a:cubicBezTo>
                <a:cubicBezTo>
                  <a:pt x="11164" y="11163"/>
                  <a:pt x="11173" y="11163"/>
                  <a:pt x="11182" y="11163"/>
                </a:cubicBezTo>
                <a:close/>
                <a:moveTo>
                  <a:pt x="27008" y="11163"/>
                </a:moveTo>
                <a:cubicBezTo>
                  <a:pt x="28285" y="11163"/>
                  <a:pt x="29478" y="11787"/>
                  <a:pt x="30205" y="12842"/>
                </a:cubicBezTo>
                <a:cubicBezTo>
                  <a:pt x="29980" y="12891"/>
                  <a:pt x="29763" y="12956"/>
                  <a:pt x="29559" y="13042"/>
                </a:cubicBezTo>
                <a:cubicBezTo>
                  <a:pt x="28938" y="12253"/>
                  <a:pt x="28011" y="11801"/>
                  <a:pt x="27006" y="11801"/>
                </a:cubicBezTo>
                <a:lnTo>
                  <a:pt x="26985" y="11801"/>
                </a:lnTo>
                <a:cubicBezTo>
                  <a:pt x="26010" y="11808"/>
                  <a:pt x="25099" y="12246"/>
                  <a:pt x="24486" y="13005"/>
                </a:cubicBezTo>
                <a:lnTo>
                  <a:pt x="24486" y="13009"/>
                </a:lnTo>
                <a:cubicBezTo>
                  <a:pt x="24274" y="12928"/>
                  <a:pt x="24054" y="12862"/>
                  <a:pt x="23824" y="12821"/>
                </a:cubicBezTo>
                <a:cubicBezTo>
                  <a:pt x="24372" y="12041"/>
                  <a:pt x="25177" y="11498"/>
                  <a:pt x="26084" y="11273"/>
                </a:cubicBezTo>
                <a:lnTo>
                  <a:pt x="26084" y="11277"/>
                </a:lnTo>
                <a:lnTo>
                  <a:pt x="26092" y="11273"/>
                </a:lnTo>
                <a:cubicBezTo>
                  <a:pt x="26382" y="11200"/>
                  <a:pt x="26680" y="11163"/>
                  <a:pt x="26982" y="11163"/>
                </a:cubicBezTo>
                <a:cubicBezTo>
                  <a:pt x="26991" y="11163"/>
                  <a:pt x="26999" y="11163"/>
                  <a:pt x="27008" y="11163"/>
                </a:cubicBezTo>
                <a:close/>
                <a:moveTo>
                  <a:pt x="42837" y="11163"/>
                </a:moveTo>
                <a:cubicBezTo>
                  <a:pt x="44111" y="11163"/>
                  <a:pt x="45304" y="11788"/>
                  <a:pt x="46031" y="12842"/>
                </a:cubicBezTo>
                <a:cubicBezTo>
                  <a:pt x="45811" y="12891"/>
                  <a:pt x="45594" y="12956"/>
                  <a:pt x="45385" y="13042"/>
                </a:cubicBezTo>
                <a:cubicBezTo>
                  <a:pt x="44764" y="12250"/>
                  <a:pt x="43836" y="11801"/>
                  <a:pt x="42832" y="11801"/>
                </a:cubicBezTo>
                <a:cubicBezTo>
                  <a:pt x="42827" y="11801"/>
                  <a:pt x="42822" y="11801"/>
                  <a:pt x="42816" y="11801"/>
                </a:cubicBezTo>
                <a:cubicBezTo>
                  <a:pt x="41841" y="11808"/>
                  <a:pt x="40929" y="12246"/>
                  <a:pt x="40313" y="13005"/>
                </a:cubicBezTo>
                <a:lnTo>
                  <a:pt x="40317" y="13009"/>
                </a:lnTo>
                <a:cubicBezTo>
                  <a:pt x="40105" y="12928"/>
                  <a:pt x="39884" y="12862"/>
                  <a:pt x="39655" y="12821"/>
                </a:cubicBezTo>
                <a:cubicBezTo>
                  <a:pt x="40203" y="12041"/>
                  <a:pt x="41008" y="11498"/>
                  <a:pt x="41909" y="11273"/>
                </a:cubicBezTo>
                <a:lnTo>
                  <a:pt x="41909" y="11277"/>
                </a:lnTo>
                <a:lnTo>
                  <a:pt x="41922" y="11273"/>
                </a:lnTo>
                <a:cubicBezTo>
                  <a:pt x="42208" y="11200"/>
                  <a:pt x="42506" y="11163"/>
                  <a:pt x="42812" y="11163"/>
                </a:cubicBezTo>
                <a:close/>
                <a:moveTo>
                  <a:pt x="58663" y="11163"/>
                </a:moveTo>
                <a:cubicBezTo>
                  <a:pt x="59942" y="11163"/>
                  <a:pt x="61135" y="11788"/>
                  <a:pt x="61862" y="12842"/>
                </a:cubicBezTo>
                <a:cubicBezTo>
                  <a:pt x="61636" y="12891"/>
                  <a:pt x="61421" y="12956"/>
                  <a:pt x="61216" y="13042"/>
                </a:cubicBezTo>
                <a:cubicBezTo>
                  <a:pt x="60595" y="12250"/>
                  <a:pt x="59666" y="11801"/>
                  <a:pt x="58659" y="11801"/>
                </a:cubicBezTo>
                <a:cubicBezTo>
                  <a:pt x="58654" y="11801"/>
                  <a:pt x="58648" y="11801"/>
                  <a:pt x="58643" y="11801"/>
                </a:cubicBezTo>
                <a:cubicBezTo>
                  <a:pt x="57667" y="11808"/>
                  <a:pt x="56756" y="12246"/>
                  <a:pt x="56143" y="13005"/>
                </a:cubicBezTo>
                <a:lnTo>
                  <a:pt x="56143" y="13009"/>
                </a:lnTo>
                <a:cubicBezTo>
                  <a:pt x="55932" y="12928"/>
                  <a:pt x="55711" y="12862"/>
                  <a:pt x="55482" y="12821"/>
                </a:cubicBezTo>
                <a:cubicBezTo>
                  <a:pt x="56030" y="12041"/>
                  <a:pt x="56833" y="11498"/>
                  <a:pt x="57740" y="11273"/>
                </a:cubicBezTo>
                <a:lnTo>
                  <a:pt x="57740" y="11277"/>
                </a:lnTo>
                <a:lnTo>
                  <a:pt x="57749" y="11273"/>
                </a:lnTo>
                <a:cubicBezTo>
                  <a:pt x="58039" y="11200"/>
                  <a:pt x="58337" y="11163"/>
                  <a:pt x="58639" y="11163"/>
                </a:cubicBezTo>
                <a:close/>
                <a:moveTo>
                  <a:pt x="74496" y="11163"/>
                </a:moveTo>
                <a:cubicBezTo>
                  <a:pt x="75773" y="11163"/>
                  <a:pt x="76962" y="11787"/>
                  <a:pt x="77688" y="12842"/>
                </a:cubicBezTo>
                <a:cubicBezTo>
                  <a:pt x="77467" y="12891"/>
                  <a:pt x="77251" y="12956"/>
                  <a:pt x="77043" y="13042"/>
                </a:cubicBezTo>
                <a:cubicBezTo>
                  <a:pt x="76422" y="12253"/>
                  <a:pt x="75495" y="11801"/>
                  <a:pt x="74494" y="11801"/>
                </a:cubicBezTo>
                <a:lnTo>
                  <a:pt x="74473" y="11801"/>
                </a:lnTo>
                <a:cubicBezTo>
                  <a:pt x="73497" y="11808"/>
                  <a:pt x="72586" y="12246"/>
                  <a:pt x="71970" y="13005"/>
                </a:cubicBezTo>
                <a:lnTo>
                  <a:pt x="71974" y="13009"/>
                </a:lnTo>
                <a:cubicBezTo>
                  <a:pt x="71762" y="12928"/>
                  <a:pt x="71542" y="12862"/>
                  <a:pt x="71312" y="12821"/>
                </a:cubicBezTo>
                <a:cubicBezTo>
                  <a:pt x="71860" y="12041"/>
                  <a:pt x="72664" y="11498"/>
                  <a:pt x="73567" y="11273"/>
                </a:cubicBezTo>
                <a:lnTo>
                  <a:pt x="73567" y="11277"/>
                </a:lnTo>
                <a:lnTo>
                  <a:pt x="73579" y="11273"/>
                </a:lnTo>
                <a:cubicBezTo>
                  <a:pt x="73865" y="11200"/>
                  <a:pt x="74164" y="11163"/>
                  <a:pt x="74469" y="11163"/>
                </a:cubicBezTo>
                <a:cubicBezTo>
                  <a:pt x="74478" y="11163"/>
                  <a:pt x="74487" y="11163"/>
                  <a:pt x="74496" y="11163"/>
                </a:cubicBezTo>
                <a:close/>
                <a:moveTo>
                  <a:pt x="90321" y="11163"/>
                </a:moveTo>
                <a:cubicBezTo>
                  <a:pt x="91599" y="11163"/>
                  <a:pt x="92792" y="11788"/>
                  <a:pt x="93518" y="12842"/>
                </a:cubicBezTo>
                <a:cubicBezTo>
                  <a:pt x="93294" y="12891"/>
                  <a:pt x="93082" y="12956"/>
                  <a:pt x="92873" y="13042"/>
                </a:cubicBezTo>
                <a:cubicBezTo>
                  <a:pt x="92252" y="12250"/>
                  <a:pt x="91319" y="11801"/>
                  <a:pt x="90316" y="11801"/>
                </a:cubicBezTo>
                <a:cubicBezTo>
                  <a:pt x="90311" y="11801"/>
                  <a:pt x="90306" y="11801"/>
                  <a:pt x="90300" y="11801"/>
                </a:cubicBezTo>
                <a:cubicBezTo>
                  <a:pt x="89324" y="11808"/>
                  <a:pt x="88413" y="12246"/>
                  <a:pt x="87801" y="13005"/>
                </a:cubicBezTo>
                <a:lnTo>
                  <a:pt x="87801" y="13009"/>
                </a:lnTo>
                <a:cubicBezTo>
                  <a:pt x="87588" y="12928"/>
                  <a:pt x="87367" y="12862"/>
                  <a:pt x="87139" y="12821"/>
                </a:cubicBezTo>
                <a:cubicBezTo>
                  <a:pt x="87686" y="12041"/>
                  <a:pt x="88491" y="11498"/>
                  <a:pt x="89397" y="11273"/>
                </a:cubicBezTo>
                <a:lnTo>
                  <a:pt x="89397" y="11277"/>
                </a:lnTo>
                <a:lnTo>
                  <a:pt x="89406" y="11273"/>
                </a:lnTo>
                <a:cubicBezTo>
                  <a:pt x="89695" y="11200"/>
                  <a:pt x="89994" y="11163"/>
                  <a:pt x="90296" y="11163"/>
                </a:cubicBezTo>
                <a:close/>
                <a:moveTo>
                  <a:pt x="19105" y="11869"/>
                </a:moveTo>
                <a:cubicBezTo>
                  <a:pt x="20067" y="11869"/>
                  <a:pt x="20963" y="12301"/>
                  <a:pt x="21566" y="13050"/>
                </a:cubicBezTo>
                <a:cubicBezTo>
                  <a:pt x="21358" y="13140"/>
                  <a:pt x="21158" y="13241"/>
                  <a:pt x="20966" y="13364"/>
                </a:cubicBezTo>
                <a:cubicBezTo>
                  <a:pt x="20488" y="12834"/>
                  <a:pt x="19814" y="12531"/>
                  <a:pt x="19100" y="12531"/>
                </a:cubicBezTo>
                <a:lnTo>
                  <a:pt x="19083" y="12531"/>
                </a:lnTo>
                <a:cubicBezTo>
                  <a:pt x="18821" y="12531"/>
                  <a:pt x="18564" y="12572"/>
                  <a:pt x="18319" y="12653"/>
                </a:cubicBezTo>
                <a:cubicBezTo>
                  <a:pt x="17923" y="12785"/>
                  <a:pt x="17560" y="13013"/>
                  <a:pt x="17270" y="13320"/>
                </a:cubicBezTo>
                <a:cubicBezTo>
                  <a:pt x="17073" y="13201"/>
                  <a:pt x="16870" y="13103"/>
                  <a:pt x="16657" y="13017"/>
                </a:cubicBezTo>
                <a:cubicBezTo>
                  <a:pt x="17257" y="12295"/>
                  <a:pt x="18135" y="11878"/>
                  <a:pt x="19079" y="11869"/>
                </a:cubicBezTo>
                <a:cubicBezTo>
                  <a:pt x="19088" y="11869"/>
                  <a:pt x="19096" y="11869"/>
                  <a:pt x="19105" y="11869"/>
                </a:cubicBezTo>
                <a:close/>
                <a:moveTo>
                  <a:pt x="34919" y="11869"/>
                </a:moveTo>
                <a:cubicBezTo>
                  <a:pt x="35889" y="11869"/>
                  <a:pt x="36787" y="12298"/>
                  <a:pt x="37396" y="13050"/>
                </a:cubicBezTo>
                <a:cubicBezTo>
                  <a:pt x="37185" y="13140"/>
                  <a:pt x="36984" y="13241"/>
                  <a:pt x="36797" y="13364"/>
                </a:cubicBezTo>
                <a:cubicBezTo>
                  <a:pt x="36317" y="12833"/>
                  <a:pt x="35637" y="12531"/>
                  <a:pt x="34923" y="12531"/>
                </a:cubicBezTo>
                <a:cubicBezTo>
                  <a:pt x="34919" y="12531"/>
                  <a:pt x="34914" y="12531"/>
                  <a:pt x="34910" y="12531"/>
                </a:cubicBezTo>
                <a:cubicBezTo>
                  <a:pt x="34367" y="12531"/>
                  <a:pt x="33843" y="12715"/>
                  <a:pt x="33415" y="13038"/>
                </a:cubicBezTo>
                <a:cubicBezTo>
                  <a:pt x="33300" y="13124"/>
                  <a:pt x="33194" y="13217"/>
                  <a:pt x="33096" y="13320"/>
                </a:cubicBezTo>
                <a:cubicBezTo>
                  <a:pt x="32904" y="13201"/>
                  <a:pt x="32700" y="13103"/>
                  <a:pt x="32484" y="13017"/>
                </a:cubicBezTo>
                <a:cubicBezTo>
                  <a:pt x="33083" y="12295"/>
                  <a:pt x="33966" y="11878"/>
                  <a:pt x="34906" y="11869"/>
                </a:cubicBezTo>
                <a:cubicBezTo>
                  <a:pt x="34910" y="11869"/>
                  <a:pt x="34915" y="11869"/>
                  <a:pt x="34919" y="11869"/>
                </a:cubicBezTo>
                <a:close/>
                <a:moveTo>
                  <a:pt x="50756" y="11869"/>
                </a:moveTo>
                <a:cubicBezTo>
                  <a:pt x="51720" y="11869"/>
                  <a:pt x="52614" y="12299"/>
                  <a:pt x="53223" y="13050"/>
                </a:cubicBezTo>
                <a:cubicBezTo>
                  <a:pt x="53015" y="13140"/>
                  <a:pt x="52814" y="13241"/>
                  <a:pt x="52623" y="13364"/>
                </a:cubicBezTo>
                <a:cubicBezTo>
                  <a:pt x="52145" y="12834"/>
                  <a:pt x="51471" y="12531"/>
                  <a:pt x="50756" y="12531"/>
                </a:cubicBezTo>
                <a:lnTo>
                  <a:pt x="50740" y="12531"/>
                </a:lnTo>
                <a:cubicBezTo>
                  <a:pt x="50054" y="12536"/>
                  <a:pt x="49396" y="12821"/>
                  <a:pt x="48927" y="13320"/>
                </a:cubicBezTo>
                <a:cubicBezTo>
                  <a:pt x="48731" y="13205"/>
                  <a:pt x="48526" y="13103"/>
                  <a:pt x="48314" y="13021"/>
                </a:cubicBezTo>
                <a:cubicBezTo>
                  <a:pt x="48914" y="12295"/>
                  <a:pt x="49792" y="11878"/>
                  <a:pt x="50736" y="11869"/>
                </a:cubicBezTo>
                <a:close/>
                <a:moveTo>
                  <a:pt x="66583" y="11869"/>
                </a:moveTo>
                <a:cubicBezTo>
                  <a:pt x="67551" y="11869"/>
                  <a:pt x="68445" y="12299"/>
                  <a:pt x="69050" y="13050"/>
                </a:cubicBezTo>
                <a:cubicBezTo>
                  <a:pt x="68841" y="13140"/>
                  <a:pt x="68641" y="13241"/>
                  <a:pt x="68454" y="13364"/>
                </a:cubicBezTo>
                <a:cubicBezTo>
                  <a:pt x="67976" y="12834"/>
                  <a:pt x="67297" y="12531"/>
                  <a:pt x="66583" y="12531"/>
                </a:cubicBezTo>
                <a:lnTo>
                  <a:pt x="66567" y="12531"/>
                </a:lnTo>
                <a:cubicBezTo>
                  <a:pt x="65885" y="12536"/>
                  <a:pt x="65223" y="12821"/>
                  <a:pt x="64754" y="13320"/>
                </a:cubicBezTo>
                <a:cubicBezTo>
                  <a:pt x="64561" y="13201"/>
                  <a:pt x="64357" y="13103"/>
                  <a:pt x="64141" y="13017"/>
                </a:cubicBezTo>
                <a:cubicBezTo>
                  <a:pt x="64741" y="12295"/>
                  <a:pt x="65623" y="11878"/>
                  <a:pt x="66562" y="11869"/>
                </a:cubicBezTo>
                <a:close/>
                <a:moveTo>
                  <a:pt x="82406" y="11869"/>
                </a:moveTo>
                <a:cubicBezTo>
                  <a:pt x="83373" y="11869"/>
                  <a:pt x="84274" y="12298"/>
                  <a:pt x="84880" y="13050"/>
                </a:cubicBezTo>
                <a:cubicBezTo>
                  <a:pt x="84672" y="13140"/>
                  <a:pt x="84472" y="13241"/>
                  <a:pt x="84280" y="13364"/>
                </a:cubicBezTo>
                <a:cubicBezTo>
                  <a:pt x="83802" y="12834"/>
                  <a:pt x="83128" y="12531"/>
                  <a:pt x="82413" y="12531"/>
                </a:cubicBezTo>
                <a:lnTo>
                  <a:pt x="82398" y="12531"/>
                </a:lnTo>
                <a:cubicBezTo>
                  <a:pt x="81964" y="12531"/>
                  <a:pt x="81540" y="12649"/>
                  <a:pt x="81167" y="12862"/>
                </a:cubicBezTo>
                <a:cubicBezTo>
                  <a:pt x="80952" y="12985"/>
                  <a:pt x="80756" y="13140"/>
                  <a:pt x="80584" y="13320"/>
                </a:cubicBezTo>
                <a:cubicBezTo>
                  <a:pt x="80388" y="13201"/>
                  <a:pt x="80183" y="13103"/>
                  <a:pt x="79971" y="13017"/>
                </a:cubicBezTo>
                <a:cubicBezTo>
                  <a:pt x="80571" y="12295"/>
                  <a:pt x="81450" y="11878"/>
                  <a:pt x="82393" y="11869"/>
                </a:cubicBezTo>
                <a:cubicBezTo>
                  <a:pt x="82397" y="11869"/>
                  <a:pt x="82401" y="11869"/>
                  <a:pt x="82406" y="11869"/>
                </a:cubicBezTo>
                <a:close/>
                <a:moveTo>
                  <a:pt x="42829" y="11869"/>
                </a:moveTo>
                <a:cubicBezTo>
                  <a:pt x="43809" y="11869"/>
                  <a:pt x="44711" y="12306"/>
                  <a:pt x="45321" y="13070"/>
                </a:cubicBezTo>
                <a:cubicBezTo>
                  <a:pt x="45112" y="13160"/>
                  <a:pt x="44912" y="13266"/>
                  <a:pt x="44724" y="13385"/>
                </a:cubicBezTo>
                <a:cubicBezTo>
                  <a:pt x="44246" y="12842"/>
                  <a:pt x="43560" y="12531"/>
                  <a:pt x="42837" y="12531"/>
                </a:cubicBezTo>
                <a:lnTo>
                  <a:pt x="42821" y="12531"/>
                </a:lnTo>
                <a:cubicBezTo>
                  <a:pt x="42126" y="12536"/>
                  <a:pt x="41457" y="12830"/>
                  <a:pt x="40987" y="13340"/>
                </a:cubicBezTo>
                <a:cubicBezTo>
                  <a:pt x="40795" y="13222"/>
                  <a:pt x="40595" y="13119"/>
                  <a:pt x="40382" y="13034"/>
                </a:cubicBezTo>
                <a:cubicBezTo>
                  <a:pt x="40983" y="12299"/>
                  <a:pt x="41869" y="11878"/>
                  <a:pt x="42816" y="11869"/>
                </a:cubicBezTo>
                <a:cubicBezTo>
                  <a:pt x="42820" y="11869"/>
                  <a:pt x="42825" y="11869"/>
                  <a:pt x="42829" y="11869"/>
                </a:cubicBezTo>
                <a:close/>
                <a:moveTo>
                  <a:pt x="58656" y="11869"/>
                </a:moveTo>
                <a:cubicBezTo>
                  <a:pt x="59635" y="11869"/>
                  <a:pt x="60541" y="12306"/>
                  <a:pt x="61146" y="13070"/>
                </a:cubicBezTo>
                <a:cubicBezTo>
                  <a:pt x="60942" y="13160"/>
                  <a:pt x="60742" y="13266"/>
                  <a:pt x="60554" y="13385"/>
                </a:cubicBezTo>
                <a:cubicBezTo>
                  <a:pt x="60077" y="12842"/>
                  <a:pt x="59391" y="12531"/>
                  <a:pt x="58663" y="12531"/>
                </a:cubicBezTo>
                <a:lnTo>
                  <a:pt x="58647" y="12531"/>
                </a:lnTo>
                <a:cubicBezTo>
                  <a:pt x="57953" y="12536"/>
                  <a:pt x="57287" y="12830"/>
                  <a:pt x="56818" y="13340"/>
                </a:cubicBezTo>
                <a:cubicBezTo>
                  <a:pt x="56626" y="13222"/>
                  <a:pt x="56422" y="13119"/>
                  <a:pt x="56209" y="13034"/>
                </a:cubicBezTo>
                <a:cubicBezTo>
                  <a:pt x="56809" y="12299"/>
                  <a:pt x="57696" y="11878"/>
                  <a:pt x="58643" y="11869"/>
                </a:cubicBezTo>
                <a:cubicBezTo>
                  <a:pt x="58647" y="11869"/>
                  <a:pt x="58652" y="11869"/>
                  <a:pt x="58656" y="11869"/>
                </a:cubicBezTo>
                <a:close/>
                <a:moveTo>
                  <a:pt x="74486" y="11869"/>
                </a:moveTo>
                <a:cubicBezTo>
                  <a:pt x="75462" y="11869"/>
                  <a:pt x="76367" y="12306"/>
                  <a:pt x="76977" y="13070"/>
                </a:cubicBezTo>
                <a:cubicBezTo>
                  <a:pt x="76769" y="13160"/>
                  <a:pt x="76569" y="13266"/>
                  <a:pt x="76381" y="13385"/>
                </a:cubicBezTo>
                <a:cubicBezTo>
                  <a:pt x="75904" y="12842"/>
                  <a:pt x="75217" y="12531"/>
                  <a:pt x="74494" y="12531"/>
                </a:cubicBezTo>
                <a:lnTo>
                  <a:pt x="74477" y="12531"/>
                </a:lnTo>
                <a:cubicBezTo>
                  <a:pt x="73783" y="12536"/>
                  <a:pt x="73114" y="12830"/>
                  <a:pt x="72644" y="13340"/>
                </a:cubicBezTo>
                <a:cubicBezTo>
                  <a:pt x="72452" y="13222"/>
                  <a:pt x="72252" y="13119"/>
                  <a:pt x="72040" y="13034"/>
                </a:cubicBezTo>
                <a:cubicBezTo>
                  <a:pt x="72639" y="12299"/>
                  <a:pt x="73527" y="11878"/>
                  <a:pt x="74473" y="11869"/>
                </a:cubicBezTo>
                <a:cubicBezTo>
                  <a:pt x="74478" y="11869"/>
                  <a:pt x="74482" y="11869"/>
                  <a:pt x="74486" y="11869"/>
                </a:cubicBezTo>
                <a:close/>
                <a:moveTo>
                  <a:pt x="11173" y="11869"/>
                </a:moveTo>
                <a:cubicBezTo>
                  <a:pt x="12148" y="11869"/>
                  <a:pt x="13053" y="12306"/>
                  <a:pt x="13663" y="13070"/>
                </a:cubicBezTo>
                <a:cubicBezTo>
                  <a:pt x="13454" y="13160"/>
                  <a:pt x="13255" y="13266"/>
                  <a:pt x="13066" y="13389"/>
                </a:cubicBezTo>
                <a:cubicBezTo>
                  <a:pt x="12589" y="12842"/>
                  <a:pt x="11903" y="12531"/>
                  <a:pt x="11179" y="12531"/>
                </a:cubicBezTo>
                <a:lnTo>
                  <a:pt x="11164" y="12531"/>
                </a:lnTo>
                <a:cubicBezTo>
                  <a:pt x="10469" y="12536"/>
                  <a:pt x="9799" y="12830"/>
                  <a:pt x="9330" y="13340"/>
                </a:cubicBezTo>
                <a:cubicBezTo>
                  <a:pt x="9138" y="13222"/>
                  <a:pt x="8938" y="13119"/>
                  <a:pt x="8725" y="13034"/>
                </a:cubicBezTo>
                <a:cubicBezTo>
                  <a:pt x="9326" y="12299"/>
                  <a:pt x="10212" y="11878"/>
                  <a:pt x="11160" y="11869"/>
                </a:cubicBezTo>
                <a:cubicBezTo>
                  <a:pt x="11164" y="11869"/>
                  <a:pt x="11169" y="11869"/>
                  <a:pt x="11173" y="11869"/>
                </a:cubicBezTo>
                <a:close/>
                <a:moveTo>
                  <a:pt x="26999" y="11869"/>
                </a:moveTo>
                <a:cubicBezTo>
                  <a:pt x="27979" y="11869"/>
                  <a:pt x="28884" y="12306"/>
                  <a:pt x="29490" y="13070"/>
                </a:cubicBezTo>
                <a:cubicBezTo>
                  <a:pt x="29285" y="13160"/>
                  <a:pt x="29085" y="13266"/>
                  <a:pt x="28897" y="13389"/>
                </a:cubicBezTo>
                <a:cubicBezTo>
                  <a:pt x="28419" y="12841"/>
                  <a:pt x="27729" y="12531"/>
                  <a:pt x="27004" y="12531"/>
                </a:cubicBezTo>
                <a:cubicBezTo>
                  <a:pt x="27000" y="12531"/>
                  <a:pt x="26995" y="12531"/>
                  <a:pt x="26990" y="12531"/>
                </a:cubicBezTo>
                <a:cubicBezTo>
                  <a:pt x="26295" y="12536"/>
                  <a:pt x="25630" y="12830"/>
                  <a:pt x="25160" y="13340"/>
                </a:cubicBezTo>
                <a:cubicBezTo>
                  <a:pt x="24968" y="13222"/>
                  <a:pt x="24764" y="13119"/>
                  <a:pt x="24552" y="13034"/>
                </a:cubicBezTo>
                <a:cubicBezTo>
                  <a:pt x="25152" y="12299"/>
                  <a:pt x="26039" y="11878"/>
                  <a:pt x="26985" y="11869"/>
                </a:cubicBezTo>
                <a:cubicBezTo>
                  <a:pt x="26990" y="11869"/>
                  <a:pt x="26994" y="11869"/>
                  <a:pt x="26999" y="11869"/>
                </a:cubicBezTo>
                <a:close/>
                <a:moveTo>
                  <a:pt x="90321" y="11869"/>
                </a:moveTo>
                <a:cubicBezTo>
                  <a:pt x="91297" y="11869"/>
                  <a:pt x="92200" y="12306"/>
                  <a:pt x="92804" y="13070"/>
                </a:cubicBezTo>
                <a:cubicBezTo>
                  <a:pt x="92600" y="13160"/>
                  <a:pt x="92400" y="13266"/>
                  <a:pt x="92212" y="13389"/>
                </a:cubicBezTo>
                <a:cubicBezTo>
                  <a:pt x="91734" y="12842"/>
                  <a:pt x="91048" y="12531"/>
                  <a:pt x="90321" y="12531"/>
                </a:cubicBezTo>
                <a:lnTo>
                  <a:pt x="90304" y="12531"/>
                </a:lnTo>
                <a:cubicBezTo>
                  <a:pt x="89610" y="12536"/>
                  <a:pt x="88944" y="12830"/>
                  <a:pt x="88475" y="13340"/>
                </a:cubicBezTo>
                <a:cubicBezTo>
                  <a:pt x="88283" y="13222"/>
                  <a:pt x="88078" y="13119"/>
                  <a:pt x="87866" y="13034"/>
                </a:cubicBezTo>
                <a:cubicBezTo>
                  <a:pt x="88470" y="12299"/>
                  <a:pt x="89352" y="11878"/>
                  <a:pt x="90300" y="11869"/>
                </a:cubicBezTo>
                <a:close/>
                <a:moveTo>
                  <a:pt x="19100" y="12600"/>
                </a:moveTo>
                <a:cubicBezTo>
                  <a:pt x="19790" y="12600"/>
                  <a:pt x="20443" y="12891"/>
                  <a:pt x="20908" y="13401"/>
                </a:cubicBezTo>
                <a:cubicBezTo>
                  <a:pt x="20733" y="13516"/>
                  <a:pt x="20570" y="13642"/>
                  <a:pt x="20418" y="13781"/>
                </a:cubicBezTo>
                <a:cubicBezTo>
                  <a:pt x="20074" y="13425"/>
                  <a:pt x="19599" y="13217"/>
                  <a:pt x="19101" y="13217"/>
                </a:cubicBezTo>
                <a:cubicBezTo>
                  <a:pt x="19096" y="13217"/>
                  <a:pt x="19091" y="13217"/>
                  <a:pt x="19087" y="13217"/>
                </a:cubicBezTo>
                <a:cubicBezTo>
                  <a:pt x="18613" y="13222"/>
                  <a:pt x="18168" y="13405"/>
                  <a:pt x="17829" y="13732"/>
                </a:cubicBezTo>
                <a:cubicBezTo>
                  <a:pt x="17673" y="13593"/>
                  <a:pt x="17507" y="13471"/>
                  <a:pt x="17330" y="13360"/>
                </a:cubicBezTo>
                <a:cubicBezTo>
                  <a:pt x="17420" y="13262"/>
                  <a:pt x="17522" y="13173"/>
                  <a:pt x="17624" y="13094"/>
                </a:cubicBezTo>
                <a:cubicBezTo>
                  <a:pt x="18046" y="12781"/>
                  <a:pt x="18556" y="12604"/>
                  <a:pt x="19083" y="12600"/>
                </a:cubicBezTo>
                <a:close/>
                <a:moveTo>
                  <a:pt x="34925" y="12600"/>
                </a:moveTo>
                <a:cubicBezTo>
                  <a:pt x="35616" y="12600"/>
                  <a:pt x="36273" y="12891"/>
                  <a:pt x="36735" y="13401"/>
                </a:cubicBezTo>
                <a:cubicBezTo>
                  <a:pt x="36563" y="13516"/>
                  <a:pt x="36401" y="13642"/>
                  <a:pt x="36245" y="13781"/>
                </a:cubicBezTo>
                <a:cubicBezTo>
                  <a:pt x="35902" y="13422"/>
                  <a:pt x="35424" y="13217"/>
                  <a:pt x="34925" y="13217"/>
                </a:cubicBezTo>
                <a:lnTo>
                  <a:pt x="34914" y="13217"/>
                </a:lnTo>
                <a:cubicBezTo>
                  <a:pt x="34440" y="13222"/>
                  <a:pt x="33999" y="13405"/>
                  <a:pt x="33656" y="13732"/>
                </a:cubicBezTo>
                <a:cubicBezTo>
                  <a:pt x="33500" y="13593"/>
                  <a:pt x="33332" y="13471"/>
                  <a:pt x="33157" y="13360"/>
                </a:cubicBezTo>
                <a:cubicBezTo>
                  <a:pt x="33215" y="13299"/>
                  <a:pt x="33272" y="13246"/>
                  <a:pt x="33332" y="13192"/>
                </a:cubicBezTo>
                <a:cubicBezTo>
                  <a:pt x="33770" y="12817"/>
                  <a:pt x="34329" y="12604"/>
                  <a:pt x="34910" y="12600"/>
                </a:cubicBezTo>
                <a:close/>
                <a:moveTo>
                  <a:pt x="50756" y="12600"/>
                </a:moveTo>
                <a:cubicBezTo>
                  <a:pt x="51447" y="12600"/>
                  <a:pt x="52100" y="12891"/>
                  <a:pt x="52565" y="13401"/>
                </a:cubicBezTo>
                <a:cubicBezTo>
                  <a:pt x="52390" y="13516"/>
                  <a:pt x="52226" y="13642"/>
                  <a:pt x="52075" y="13781"/>
                </a:cubicBezTo>
                <a:cubicBezTo>
                  <a:pt x="51728" y="13422"/>
                  <a:pt x="51246" y="13217"/>
                  <a:pt x="50744" y="13217"/>
                </a:cubicBezTo>
                <a:cubicBezTo>
                  <a:pt x="50271" y="13222"/>
                  <a:pt x="49825" y="13405"/>
                  <a:pt x="49487" y="13732"/>
                </a:cubicBezTo>
                <a:cubicBezTo>
                  <a:pt x="49331" y="13593"/>
                  <a:pt x="49163" y="13471"/>
                  <a:pt x="48984" y="13360"/>
                </a:cubicBezTo>
                <a:cubicBezTo>
                  <a:pt x="49441" y="12879"/>
                  <a:pt x="50079" y="12604"/>
                  <a:pt x="50740" y="12600"/>
                </a:cubicBezTo>
                <a:close/>
                <a:moveTo>
                  <a:pt x="66583" y="12600"/>
                </a:moveTo>
                <a:cubicBezTo>
                  <a:pt x="67273" y="12600"/>
                  <a:pt x="67930" y="12891"/>
                  <a:pt x="68392" y="13401"/>
                </a:cubicBezTo>
                <a:cubicBezTo>
                  <a:pt x="68221" y="13516"/>
                  <a:pt x="68057" y="13642"/>
                  <a:pt x="67902" y="13781"/>
                </a:cubicBezTo>
                <a:cubicBezTo>
                  <a:pt x="67559" y="13422"/>
                  <a:pt x="67082" y="13217"/>
                  <a:pt x="66583" y="13217"/>
                </a:cubicBezTo>
                <a:lnTo>
                  <a:pt x="66571" y="13217"/>
                </a:lnTo>
                <a:cubicBezTo>
                  <a:pt x="66268" y="13222"/>
                  <a:pt x="65979" y="13295"/>
                  <a:pt x="65717" y="13434"/>
                </a:cubicBezTo>
                <a:cubicBezTo>
                  <a:pt x="65574" y="13516"/>
                  <a:pt x="65435" y="13614"/>
                  <a:pt x="65317" y="13732"/>
                </a:cubicBezTo>
                <a:cubicBezTo>
                  <a:pt x="65157" y="13593"/>
                  <a:pt x="64990" y="13471"/>
                  <a:pt x="64814" y="13360"/>
                </a:cubicBezTo>
                <a:cubicBezTo>
                  <a:pt x="65272" y="12879"/>
                  <a:pt x="65909" y="12604"/>
                  <a:pt x="66567" y="12600"/>
                </a:cubicBezTo>
                <a:close/>
                <a:moveTo>
                  <a:pt x="82413" y="12600"/>
                </a:moveTo>
                <a:cubicBezTo>
                  <a:pt x="83103" y="12600"/>
                  <a:pt x="83757" y="12891"/>
                  <a:pt x="84223" y="13401"/>
                </a:cubicBezTo>
                <a:cubicBezTo>
                  <a:pt x="84047" y="13516"/>
                  <a:pt x="83884" y="13642"/>
                  <a:pt x="83733" y="13781"/>
                </a:cubicBezTo>
                <a:cubicBezTo>
                  <a:pt x="83390" y="13422"/>
                  <a:pt x="82912" y="13217"/>
                  <a:pt x="82413" y="13217"/>
                </a:cubicBezTo>
                <a:lnTo>
                  <a:pt x="82401" y="13217"/>
                </a:lnTo>
                <a:cubicBezTo>
                  <a:pt x="81927" y="13222"/>
                  <a:pt x="81482" y="13405"/>
                  <a:pt x="81143" y="13732"/>
                </a:cubicBezTo>
                <a:cubicBezTo>
                  <a:pt x="80988" y="13593"/>
                  <a:pt x="80820" y="13471"/>
                  <a:pt x="80645" y="13360"/>
                </a:cubicBezTo>
                <a:cubicBezTo>
                  <a:pt x="80984" y="13001"/>
                  <a:pt x="81421" y="12756"/>
                  <a:pt x="81899" y="12653"/>
                </a:cubicBezTo>
                <a:cubicBezTo>
                  <a:pt x="82062" y="12621"/>
                  <a:pt x="82230" y="12600"/>
                  <a:pt x="82398" y="12600"/>
                </a:cubicBezTo>
                <a:close/>
                <a:moveTo>
                  <a:pt x="19087" y="13287"/>
                </a:moveTo>
                <a:cubicBezTo>
                  <a:pt x="19569" y="13287"/>
                  <a:pt x="20035" y="13483"/>
                  <a:pt x="20365" y="13830"/>
                </a:cubicBezTo>
                <a:cubicBezTo>
                  <a:pt x="20235" y="13952"/>
                  <a:pt x="20116" y="14084"/>
                  <a:pt x="20001" y="14222"/>
                </a:cubicBezTo>
                <a:cubicBezTo>
                  <a:pt x="19769" y="13965"/>
                  <a:pt x="19443" y="13822"/>
                  <a:pt x="19100" y="13822"/>
                </a:cubicBezTo>
                <a:lnTo>
                  <a:pt x="19091" y="13822"/>
                </a:lnTo>
                <a:cubicBezTo>
                  <a:pt x="18772" y="13822"/>
                  <a:pt x="18478" y="13944"/>
                  <a:pt x="18250" y="14165"/>
                </a:cubicBezTo>
                <a:cubicBezTo>
                  <a:pt x="18135" y="14026"/>
                  <a:pt x="18013" y="13899"/>
                  <a:pt x="17882" y="13781"/>
                </a:cubicBezTo>
                <a:cubicBezTo>
                  <a:pt x="18209" y="13467"/>
                  <a:pt x="18634" y="13291"/>
                  <a:pt x="19087" y="13287"/>
                </a:cubicBezTo>
                <a:close/>
                <a:moveTo>
                  <a:pt x="34917" y="13287"/>
                </a:moveTo>
                <a:cubicBezTo>
                  <a:pt x="35400" y="13287"/>
                  <a:pt x="35861" y="13483"/>
                  <a:pt x="36196" y="13830"/>
                </a:cubicBezTo>
                <a:cubicBezTo>
                  <a:pt x="36065" y="13952"/>
                  <a:pt x="35943" y="14084"/>
                  <a:pt x="35832" y="14222"/>
                </a:cubicBezTo>
                <a:cubicBezTo>
                  <a:pt x="35599" y="13968"/>
                  <a:pt x="35277" y="13822"/>
                  <a:pt x="34931" y="13822"/>
                </a:cubicBezTo>
                <a:cubicBezTo>
                  <a:pt x="34927" y="13822"/>
                  <a:pt x="34922" y="13822"/>
                  <a:pt x="34917" y="13822"/>
                </a:cubicBezTo>
                <a:cubicBezTo>
                  <a:pt x="34603" y="13822"/>
                  <a:pt x="34305" y="13944"/>
                  <a:pt x="34080" y="14165"/>
                </a:cubicBezTo>
                <a:cubicBezTo>
                  <a:pt x="33966" y="14026"/>
                  <a:pt x="33839" y="13899"/>
                  <a:pt x="33709" y="13781"/>
                </a:cubicBezTo>
                <a:cubicBezTo>
                  <a:pt x="34035" y="13467"/>
                  <a:pt x="34460" y="13291"/>
                  <a:pt x="34917" y="13287"/>
                </a:cubicBezTo>
                <a:close/>
                <a:moveTo>
                  <a:pt x="50756" y="13287"/>
                </a:moveTo>
                <a:cubicBezTo>
                  <a:pt x="51234" y="13287"/>
                  <a:pt x="51692" y="13487"/>
                  <a:pt x="52022" y="13830"/>
                </a:cubicBezTo>
                <a:cubicBezTo>
                  <a:pt x="51892" y="13952"/>
                  <a:pt x="51773" y="14084"/>
                  <a:pt x="51659" y="14222"/>
                </a:cubicBezTo>
                <a:cubicBezTo>
                  <a:pt x="51429" y="13968"/>
                  <a:pt x="51104" y="13822"/>
                  <a:pt x="50762" y="13822"/>
                </a:cubicBezTo>
                <a:cubicBezTo>
                  <a:pt x="50757" y="13822"/>
                  <a:pt x="50753" y="13822"/>
                  <a:pt x="50748" y="13822"/>
                </a:cubicBezTo>
                <a:cubicBezTo>
                  <a:pt x="50430" y="13822"/>
                  <a:pt x="50135" y="13944"/>
                  <a:pt x="49907" y="14165"/>
                </a:cubicBezTo>
                <a:cubicBezTo>
                  <a:pt x="49792" y="14026"/>
                  <a:pt x="49670" y="13899"/>
                  <a:pt x="49539" y="13781"/>
                </a:cubicBezTo>
                <a:cubicBezTo>
                  <a:pt x="49862" y="13467"/>
                  <a:pt x="50290" y="13291"/>
                  <a:pt x="50744" y="13287"/>
                </a:cubicBezTo>
                <a:close/>
                <a:moveTo>
                  <a:pt x="66583" y="13287"/>
                </a:moveTo>
                <a:cubicBezTo>
                  <a:pt x="67061" y="13287"/>
                  <a:pt x="67523" y="13487"/>
                  <a:pt x="67853" y="13830"/>
                </a:cubicBezTo>
                <a:cubicBezTo>
                  <a:pt x="67723" y="13952"/>
                  <a:pt x="67600" y="14084"/>
                  <a:pt x="67489" y="14222"/>
                </a:cubicBezTo>
                <a:cubicBezTo>
                  <a:pt x="67257" y="13965"/>
                  <a:pt x="66930" y="13822"/>
                  <a:pt x="66583" y="13822"/>
                </a:cubicBezTo>
                <a:lnTo>
                  <a:pt x="66575" y="13822"/>
                </a:lnTo>
                <a:cubicBezTo>
                  <a:pt x="66260" y="13822"/>
                  <a:pt x="65962" y="13944"/>
                  <a:pt x="65738" y="14165"/>
                </a:cubicBezTo>
                <a:cubicBezTo>
                  <a:pt x="65623" y="14026"/>
                  <a:pt x="65497" y="13899"/>
                  <a:pt x="65366" y="13781"/>
                </a:cubicBezTo>
                <a:cubicBezTo>
                  <a:pt x="65631" y="13524"/>
                  <a:pt x="65958" y="13364"/>
                  <a:pt x="66313" y="13307"/>
                </a:cubicBezTo>
                <a:cubicBezTo>
                  <a:pt x="66399" y="13295"/>
                  <a:pt x="66485" y="13287"/>
                  <a:pt x="66575" y="13287"/>
                </a:cubicBezTo>
                <a:close/>
                <a:moveTo>
                  <a:pt x="82413" y="13287"/>
                </a:moveTo>
                <a:cubicBezTo>
                  <a:pt x="82892" y="13287"/>
                  <a:pt x="83348" y="13487"/>
                  <a:pt x="83680" y="13830"/>
                </a:cubicBezTo>
                <a:cubicBezTo>
                  <a:pt x="83549" y="13952"/>
                  <a:pt x="83431" y="14084"/>
                  <a:pt x="83316" y="14222"/>
                </a:cubicBezTo>
                <a:cubicBezTo>
                  <a:pt x="83084" y="13965"/>
                  <a:pt x="82752" y="13822"/>
                  <a:pt x="82405" y="13822"/>
                </a:cubicBezTo>
                <a:cubicBezTo>
                  <a:pt x="82087" y="13822"/>
                  <a:pt x="81793" y="13944"/>
                  <a:pt x="81564" y="14165"/>
                </a:cubicBezTo>
                <a:cubicBezTo>
                  <a:pt x="81450" y="14026"/>
                  <a:pt x="81327" y="13899"/>
                  <a:pt x="81197" y="13781"/>
                </a:cubicBezTo>
                <a:cubicBezTo>
                  <a:pt x="81523" y="13467"/>
                  <a:pt x="81948" y="13291"/>
                  <a:pt x="82401" y="13287"/>
                </a:cubicBezTo>
                <a:close/>
                <a:moveTo>
                  <a:pt x="19104" y="13891"/>
                </a:moveTo>
                <a:cubicBezTo>
                  <a:pt x="19430" y="13891"/>
                  <a:pt x="19740" y="14034"/>
                  <a:pt x="19957" y="14280"/>
                </a:cubicBezTo>
                <a:cubicBezTo>
                  <a:pt x="19707" y="14598"/>
                  <a:pt x="19507" y="14957"/>
                  <a:pt x="19364" y="15349"/>
                </a:cubicBezTo>
                <a:cubicBezTo>
                  <a:pt x="19266" y="15345"/>
                  <a:pt x="19168" y="15341"/>
                  <a:pt x="19066" y="15341"/>
                </a:cubicBezTo>
                <a:cubicBezTo>
                  <a:pt x="19021" y="15341"/>
                  <a:pt x="18977" y="15341"/>
                  <a:pt x="18932" y="15345"/>
                </a:cubicBezTo>
                <a:cubicBezTo>
                  <a:pt x="18781" y="14928"/>
                  <a:pt x="18564" y="14549"/>
                  <a:pt x="18295" y="14218"/>
                </a:cubicBezTo>
                <a:cubicBezTo>
                  <a:pt x="18511" y="14010"/>
                  <a:pt x="18789" y="13891"/>
                  <a:pt x="19091" y="13891"/>
                </a:cubicBezTo>
                <a:cubicBezTo>
                  <a:pt x="19095" y="13891"/>
                  <a:pt x="19100" y="13891"/>
                  <a:pt x="19104" y="13891"/>
                </a:cubicBezTo>
                <a:close/>
                <a:moveTo>
                  <a:pt x="34925" y="13891"/>
                </a:moveTo>
                <a:cubicBezTo>
                  <a:pt x="35257" y="13891"/>
                  <a:pt x="35567" y="14031"/>
                  <a:pt x="35788" y="14280"/>
                </a:cubicBezTo>
                <a:cubicBezTo>
                  <a:pt x="35538" y="14598"/>
                  <a:pt x="35334" y="14957"/>
                  <a:pt x="35191" y="15349"/>
                </a:cubicBezTo>
                <a:cubicBezTo>
                  <a:pt x="35093" y="15345"/>
                  <a:pt x="34995" y="15341"/>
                  <a:pt x="34897" y="15341"/>
                </a:cubicBezTo>
                <a:cubicBezTo>
                  <a:pt x="34852" y="15341"/>
                  <a:pt x="34808" y="15341"/>
                  <a:pt x="34763" y="15345"/>
                </a:cubicBezTo>
                <a:cubicBezTo>
                  <a:pt x="34607" y="14928"/>
                  <a:pt x="34391" y="14549"/>
                  <a:pt x="34125" y="14218"/>
                </a:cubicBezTo>
                <a:cubicBezTo>
                  <a:pt x="34337" y="14010"/>
                  <a:pt x="34619" y="13891"/>
                  <a:pt x="34917" y="13891"/>
                </a:cubicBezTo>
                <a:close/>
                <a:moveTo>
                  <a:pt x="50761" y="13891"/>
                </a:moveTo>
                <a:cubicBezTo>
                  <a:pt x="51088" y="13891"/>
                  <a:pt x="51396" y="14034"/>
                  <a:pt x="51614" y="14280"/>
                </a:cubicBezTo>
                <a:cubicBezTo>
                  <a:pt x="51365" y="14598"/>
                  <a:pt x="51165" y="14957"/>
                  <a:pt x="51022" y="15349"/>
                </a:cubicBezTo>
                <a:cubicBezTo>
                  <a:pt x="50932" y="15345"/>
                  <a:pt x="50842" y="15341"/>
                  <a:pt x="50748" y="15341"/>
                </a:cubicBezTo>
                <a:lnTo>
                  <a:pt x="50724" y="15341"/>
                </a:lnTo>
                <a:cubicBezTo>
                  <a:pt x="50678" y="15341"/>
                  <a:pt x="50633" y="15341"/>
                  <a:pt x="50589" y="15345"/>
                </a:cubicBezTo>
                <a:cubicBezTo>
                  <a:pt x="50437" y="14928"/>
                  <a:pt x="50222" y="14549"/>
                  <a:pt x="49952" y="14218"/>
                </a:cubicBezTo>
                <a:cubicBezTo>
                  <a:pt x="50164" y="14010"/>
                  <a:pt x="50446" y="13891"/>
                  <a:pt x="50748" y="13891"/>
                </a:cubicBezTo>
                <a:cubicBezTo>
                  <a:pt x="50753" y="13891"/>
                  <a:pt x="50757" y="13891"/>
                  <a:pt x="50761" y="13891"/>
                </a:cubicBezTo>
                <a:close/>
                <a:moveTo>
                  <a:pt x="66588" y="13891"/>
                </a:moveTo>
                <a:cubicBezTo>
                  <a:pt x="66918" y="13891"/>
                  <a:pt x="67227" y="14034"/>
                  <a:pt x="67444" y="14280"/>
                </a:cubicBezTo>
                <a:cubicBezTo>
                  <a:pt x="67195" y="14598"/>
                  <a:pt x="66991" y="14957"/>
                  <a:pt x="66848" y="15349"/>
                </a:cubicBezTo>
                <a:cubicBezTo>
                  <a:pt x="66758" y="15345"/>
                  <a:pt x="66669" y="15341"/>
                  <a:pt x="66579" y="15341"/>
                </a:cubicBezTo>
                <a:lnTo>
                  <a:pt x="66554" y="15341"/>
                </a:lnTo>
                <a:cubicBezTo>
                  <a:pt x="66509" y="15341"/>
                  <a:pt x="66464" y="15341"/>
                  <a:pt x="66420" y="15345"/>
                </a:cubicBezTo>
                <a:cubicBezTo>
                  <a:pt x="66264" y="14928"/>
                  <a:pt x="66047" y="14549"/>
                  <a:pt x="65783" y="14218"/>
                </a:cubicBezTo>
                <a:cubicBezTo>
                  <a:pt x="65994" y="14010"/>
                  <a:pt x="66277" y="13891"/>
                  <a:pt x="66575" y="13891"/>
                </a:cubicBezTo>
                <a:cubicBezTo>
                  <a:pt x="66579" y="13891"/>
                  <a:pt x="66584" y="13891"/>
                  <a:pt x="66588" y="13891"/>
                </a:cubicBezTo>
                <a:close/>
                <a:moveTo>
                  <a:pt x="82419" y="13891"/>
                </a:moveTo>
                <a:cubicBezTo>
                  <a:pt x="82744" y="13891"/>
                  <a:pt x="83053" y="14034"/>
                  <a:pt x="83271" y="14280"/>
                </a:cubicBezTo>
                <a:cubicBezTo>
                  <a:pt x="83022" y="14598"/>
                  <a:pt x="82822" y="14957"/>
                  <a:pt x="82679" y="15349"/>
                </a:cubicBezTo>
                <a:cubicBezTo>
                  <a:pt x="82589" y="15345"/>
                  <a:pt x="82499" y="15341"/>
                  <a:pt x="82405" y="15341"/>
                </a:cubicBezTo>
                <a:lnTo>
                  <a:pt x="82381" y="15341"/>
                </a:lnTo>
                <a:cubicBezTo>
                  <a:pt x="82336" y="15341"/>
                  <a:pt x="82291" y="15341"/>
                  <a:pt x="82246" y="15345"/>
                </a:cubicBezTo>
                <a:cubicBezTo>
                  <a:pt x="82095" y="14928"/>
                  <a:pt x="81878" y="14549"/>
                  <a:pt x="81608" y="14218"/>
                </a:cubicBezTo>
                <a:cubicBezTo>
                  <a:pt x="81825" y="14010"/>
                  <a:pt x="82103" y="13891"/>
                  <a:pt x="82405" y="13891"/>
                </a:cubicBezTo>
                <a:cubicBezTo>
                  <a:pt x="82410" y="13891"/>
                  <a:pt x="82414" y="13891"/>
                  <a:pt x="82419" y="13891"/>
                </a:cubicBezTo>
                <a:close/>
                <a:moveTo>
                  <a:pt x="11179" y="12600"/>
                </a:moveTo>
                <a:cubicBezTo>
                  <a:pt x="11882" y="12600"/>
                  <a:pt x="12544" y="12898"/>
                  <a:pt x="13009" y="13426"/>
                </a:cubicBezTo>
                <a:cubicBezTo>
                  <a:pt x="12331" y="13884"/>
                  <a:pt x="11797" y="14553"/>
                  <a:pt x="11503" y="15354"/>
                </a:cubicBezTo>
                <a:cubicBezTo>
                  <a:pt x="11388" y="15345"/>
                  <a:pt x="11273" y="15341"/>
                  <a:pt x="11160" y="15341"/>
                </a:cubicBezTo>
                <a:cubicBezTo>
                  <a:pt x="11094" y="15341"/>
                  <a:pt x="11028" y="15345"/>
                  <a:pt x="10964" y="15349"/>
                </a:cubicBezTo>
                <a:cubicBezTo>
                  <a:pt x="10817" y="14941"/>
                  <a:pt x="10604" y="14570"/>
                  <a:pt x="10346" y="14242"/>
                </a:cubicBezTo>
                <a:cubicBezTo>
                  <a:pt x="10567" y="14018"/>
                  <a:pt x="10857" y="13891"/>
                  <a:pt x="11172" y="13891"/>
                </a:cubicBezTo>
                <a:cubicBezTo>
                  <a:pt x="11176" y="13891"/>
                  <a:pt x="11180" y="13891"/>
                  <a:pt x="11184" y="13891"/>
                </a:cubicBezTo>
                <a:cubicBezTo>
                  <a:pt x="11519" y="13891"/>
                  <a:pt x="11840" y="14042"/>
                  <a:pt x="12058" y="14300"/>
                </a:cubicBezTo>
                <a:lnTo>
                  <a:pt x="12111" y="14255"/>
                </a:lnTo>
                <a:cubicBezTo>
                  <a:pt x="11878" y="13977"/>
                  <a:pt x="11539" y="13822"/>
                  <a:pt x="11179" y="13822"/>
                </a:cubicBezTo>
                <a:lnTo>
                  <a:pt x="11172" y="13822"/>
                </a:lnTo>
                <a:cubicBezTo>
                  <a:pt x="10841" y="13822"/>
                  <a:pt x="10534" y="13952"/>
                  <a:pt x="10306" y="14189"/>
                </a:cubicBezTo>
                <a:cubicBezTo>
                  <a:pt x="10191" y="14050"/>
                  <a:pt x="10069" y="13924"/>
                  <a:pt x="9938" y="13801"/>
                </a:cubicBezTo>
                <a:cubicBezTo>
                  <a:pt x="10265" y="13475"/>
                  <a:pt x="10702" y="13291"/>
                  <a:pt x="11168" y="13287"/>
                </a:cubicBezTo>
                <a:cubicBezTo>
                  <a:pt x="11662" y="13287"/>
                  <a:pt x="12135" y="13491"/>
                  <a:pt x="12470" y="13854"/>
                </a:cubicBezTo>
                <a:lnTo>
                  <a:pt x="12519" y="13805"/>
                </a:lnTo>
                <a:cubicBezTo>
                  <a:pt x="12175" y="13433"/>
                  <a:pt x="11691" y="13217"/>
                  <a:pt x="11181" y="13217"/>
                </a:cubicBezTo>
                <a:cubicBezTo>
                  <a:pt x="11177" y="13217"/>
                  <a:pt x="11172" y="13217"/>
                  <a:pt x="11168" y="13217"/>
                </a:cubicBezTo>
                <a:cubicBezTo>
                  <a:pt x="10681" y="13222"/>
                  <a:pt x="10229" y="13413"/>
                  <a:pt x="9885" y="13752"/>
                </a:cubicBezTo>
                <a:cubicBezTo>
                  <a:pt x="9730" y="13618"/>
                  <a:pt x="9567" y="13491"/>
                  <a:pt x="9390" y="13377"/>
                </a:cubicBezTo>
                <a:cubicBezTo>
                  <a:pt x="9848" y="12887"/>
                  <a:pt x="10493" y="12604"/>
                  <a:pt x="11164" y="12600"/>
                </a:cubicBezTo>
                <a:close/>
                <a:moveTo>
                  <a:pt x="27006" y="12600"/>
                </a:moveTo>
                <a:cubicBezTo>
                  <a:pt x="27709" y="12600"/>
                  <a:pt x="28374" y="12898"/>
                  <a:pt x="28836" y="13426"/>
                </a:cubicBezTo>
                <a:cubicBezTo>
                  <a:pt x="28158" y="13884"/>
                  <a:pt x="27623" y="14553"/>
                  <a:pt x="27333" y="15354"/>
                </a:cubicBezTo>
                <a:cubicBezTo>
                  <a:pt x="27227" y="15345"/>
                  <a:pt x="27121" y="15341"/>
                  <a:pt x="27015" y="15341"/>
                </a:cubicBezTo>
                <a:lnTo>
                  <a:pt x="26985" y="15341"/>
                </a:lnTo>
                <a:cubicBezTo>
                  <a:pt x="26921" y="15341"/>
                  <a:pt x="26855" y="15345"/>
                  <a:pt x="26789" y="15349"/>
                </a:cubicBezTo>
                <a:cubicBezTo>
                  <a:pt x="26642" y="14941"/>
                  <a:pt x="26435" y="14570"/>
                  <a:pt x="26173" y="14242"/>
                </a:cubicBezTo>
                <a:lnTo>
                  <a:pt x="26177" y="14242"/>
                </a:lnTo>
                <a:cubicBezTo>
                  <a:pt x="26393" y="14018"/>
                  <a:pt x="26688" y="13891"/>
                  <a:pt x="26998" y="13891"/>
                </a:cubicBezTo>
                <a:cubicBezTo>
                  <a:pt x="27003" y="13891"/>
                  <a:pt x="27007" y="13891"/>
                  <a:pt x="27011" y="13891"/>
                </a:cubicBezTo>
                <a:cubicBezTo>
                  <a:pt x="27349" y="13891"/>
                  <a:pt x="27667" y="14042"/>
                  <a:pt x="27884" y="14300"/>
                </a:cubicBezTo>
                <a:lnTo>
                  <a:pt x="27937" y="14255"/>
                </a:lnTo>
                <a:cubicBezTo>
                  <a:pt x="27705" y="13977"/>
                  <a:pt x="27366" y="13822"/>
                  <a:pt x="27006" y="13822"/>
                </a:cubicBezTo>
                <a:lnTo>
                  <a:pt x="26998" y="13822"/>
                </a:lnTo>
                <a:cubicBezTo>
                  <a:pt x="26672" y="13822"/>
                  <a:pt x="26361" y="13952"/>
                  <a:pt x="26133" y="14189"/>
                </a:cubicBezTo>
                <a:cubicBezTo>
                  <a:pt x="26018" y="14050"/>
                  <a:pt x="25895" y="13924"/>
                  <a:pt x="25765" y="13801"/>
                </a:cubicBezTo>
                <a:cubicBezTo>
                  <a:pt x="26095" y="13475"/>
                  <a:pt x="26533" y="13291"/>
                  <a:pt x="26994" y="13287"/>
                </a:cubicBezTo>
                <a:cubicBezTo>
                  <a:pt x="27488" y="13287"/>
                  <a:pt x="27962" y="13491"/>
                  <a:pt x="28297" y="13854"/>
                </a:cubicBezTo>
                <a:lnTo>
                  <a:pt x="28350" y="13805"/>
                </a:lnTo>
                <a:cubicBezTo>
                  <a:pt x="28003" y="13434"/>
                  <a:pt x="27517" y="13217"/>
                  <a:pt x="27006" y="13217"/>
                </a:cubicBezTo>
                <a:lnTo>
                  <a:pt x="26994" y="13217"/>
                </a:lnTo>
                <a:cubicBezTo>
                  <a:pt x="26512" y="13222"/>
                  <a:pt x="26054" y="13413"/>
                  <a:pt x="25716" y="13752"/>
                </a:cubicBezTo>
                <a:cubicBezTo>
                  <a:pt x="25560" y="13618"/>
                  <a:pt x="25393" y="13491"/>
                  <a:pt x="25221" y="13377"/>
                </a:cubicBezTo>
                <a:cubicBezTo>
                  <a:pt x="25675" y="12887"/>
                  <a:pt x="26320" y="12604"/>
                  <a:pt x="26990" y="12600"/>
                </a:cubicBezTo>
                <a:close/>
                <a:moveTo>
                  <a:pt x="42837" y="12600"/>
                </a:moveTo>
                <a:cubicBezTo>
                  <a:pt x="43540" y="12600"/>
                  <a:pt x="44201" y="12898"/>
                  <a:pt x="44667" y="13426"/>
                </a:cubicBezTo>
                <a:cubicBezTo>
                  <a:pt x="43988" y="13884"/>
                  <a:pt x="43453" y="14553"/>
                  <a:pt x="43159" y="15354"/>
                </a:cubicBezTo>
                <a:cubicBezTo>
                  <a:pt x="43053" y="15345"/>
                  <a:pt x="42947" y="15341"/>
                  <a:pt x="42841" y="15341"/>
                </a:cubicBezTo>
                <a:lnTo>
                  <a:pt x="42816" y="15341"/>
                </a:lnTo>
                <a:cubicBezTo>
                  <a:pt x="42751" y="15341"/>
                  <a:pt x="42686" y="15345"/>
                  <a:pt x="42620" y="15349"/>
                </a:cubicBezTo>
                <a:cubicBezTo>
                  <a:pt x="42473" y="14941"/>
                  <a:pt x="42261" y="14570"/>
                  <a:pt x="42000" y="14238"/>
                </a:cubicBezTo>
                <a:lnTo>
                  <a:pt x="42000" y="14238"/>
                </a:lnTo>
                <a:lnTo>
                  <a:pt x="42004" y="14242"/>
                </a:lnTo>
                <a:cubicBezTo>
                  <a:pt x="42224" y="14018"/>
                  <a:pt x="42514" y="13891"/>
                  <a:pt x="42829" y="13891"/>
                </a:cubicBezTo>
                <a:cubicBezTo>
                  <a:pt x="42833" y="13891"/>
                  <a:pt x="42837" y="13891"/>
                  <a:pt x="42842" y="13891"/>
                </a:cubicBezTo>
                <a:cubicBezTo>
                  <a:pt x="43176" y="13891"/>
                  <a:pt x="43497" y="14042"/>
                  <a:pt x="43715" y="14300"/>
                </a:cubicBezTo>
                <a:lnTo>
                  <a:pt x="43768" y="14255"/>
                </a:lnTo>
                <a:cubicBezTo>
                  <a:pt x="43536" y="13977"/>
                  <a:pt x="43196" y="13822"/>
                  <a:pt x="42837" y="13822"/>
                </a:cubicBezTo>
                <a:lnTo>
                  <a:pt x="42829" y="13822"/>
                </a:lnTo>
                <a:cubicBezTo>
                  <a:pt x="42498" y="13822"/>
                  <a:pt x="42192" y="13952"/>
                  <a:pt x="41963" y="14189"/>
                </a:cubicBezTo>
                <a:cubicBezTo>
                  <a:pt x="41849" y="14050"/>
                  <a:pt x="41726" y="13924"/>
                  <a:pt x="41596" y="13801"/>
                </a:cubicBezTo>
                <a:cubicBezTo>
                  <a:pt x="41922" y="13475"/>
                  <a:pt x="42359" y="13291"/>
                  <a:pt x="42825" y="13287"/>
                </a:cubicBezTo>
                <a:cubicBezTo>
                  <a:pt x="43319" y="13287"/>
                  <a:pt x="43792" y="13491"/>
                  <a:pt x="44128" y="13854"/>
                </a:cubicBezTo>
                <a:lnTo>
                  <a:pt x="44177" y="13805"/>
                </a:lnTo>
                <a:cubicBezTo>
                  <a:pt x="43834" y="13434"/>
                  <a:pt x="43343" y="13217"/>
                  <a:pt x="42837" y="13217"/>
                </a:cubicBezTo>
                <a:lnTo>
                  <a:pt x="42825" y="13217"/>
                </a:lnTo>
                <a:cubicBezTo>
                  <a:pt x="42339" y="13222"/>
                  <a:pt x="41885" y="13413"/>
                  <a:pt x="41542" y="13752"/>
                </a:cubicBezTo>
                <a:cubicBezTo>
                  <a:pt x="41387" y="13618"/>
                  <a:pt x="41223" y="13491"/>
                  <a:pt x="41048" y="13377"/>
                </a:cubicBezTo>
                <a:cubicBezTo>
                  <a:pt x="41506" y="12887"/>
                  <a:pt x="42151" y="12604"/>
                  <a:pt x="42821" y="12600"/>
                </a:cubicBezTo>
                <a:close/>
                <a:moveTo>
                  <a:pt x="58663" y="12600"/>
                </a:moveTo>
                <a:cubicBezTo>
                  <a:pt x="59366" y="12600"/>
                  <a:pt x="60032" y="12898"/>
                  <a:pt x="60493" y="13426"/>
                </a:cubicBezTo>
                <a:cubicBezTo>
                  <a:pt x="59815" y="13884"/>
                  <a:pt x="59280" y="14553"/>
                  <a:pt x="58990" y="15354"/>
                </a:cubicBezTo>
                <a:cubicBezTo>
                  <a:pt x="58884" y="15345"/>
                  <a:pt x="58778" y="15341"/>
                  <a:pt x="58671" y="15341"/>
                </a:cubicBezTo>
                <a:lnTo>
                  <a:pt x="58643" y="15341"/>
                </a:lnTo>
                <a:cubicBezTo>
                  <a:pt x="58578" y="15341"/>
                  <a:pt x="58512" y="15345"/>
                  <a:pt x="58451" y="15349"/>
                </a:cubicBezTo>
                <a:cubicBezTo>
                  <a:pt x="58300" y="14941"/>
                  <a:pt x="58092" y="14570"/>
                  <a:pt x="57830" y="14242"/>
                </a:cubicBezTo>
                <a:lnTo>
                  <a:pt x="57834" y="14242"/>
                </a:lnTo>
                <a:cubicBezTo>
                  <a:pt x="58051" y="14018"/>
                  <a:pt x="58345" y="13891"/>
                  <a:pt x="58656" y="13891"/>
                </a:cubicBezTo>
                <a:cubicBezTo>
                  <a:pt x="58660" y="13891"/>
                  <a:pt x="58664" y="13891"/>
                  <a:pt x="58669" y="13891"/>
                </a:cubicBezTo>
                <a:cubicBezTo>
                  <a:pt x="59007" y="13891"/>
                  <a:pt x="59324" y="14042"/>
                  <a:pt x="59542" y="14300"/>
                </a:cubicBezTo>
                <a:lnTo>
                  <a:pt x="59595" y="14255"/>
                </a:lnTo>
                <a:cubicBezTo>
                  <a:pt x="59362" y="13977"/>
                  <a:pt x="59019" y="13822"/>
                  <a:pt x="58656" y="13822"/>
                </a:cubicBezTo>
                <a:cubicBezTo>
                  <a:pt x="58328" y="13822"/>
                  <a:pt x="58018" y="13952"/>
                  <a:pt x="57789" y="14189"/>
                </a:cubicBezTo>
                <a:cubicBezTo>
                  <a:pt x="57675" y="14050"/>
                  <a:pt x="57553" y="13924"/>
                  <a:pt x="57421" y="13801"/>
                </a:cubicBezTo>
                <a:cubicBezTo>
                  <a:pt x="57753" y="13475"/>
                  <a:pt x="58190" y="13291"/>
                  <a:pt x="58656" y="13287"/>
                </a:cubicBezTo>
                <a:lnTo>
                  <a:pt x="58663" y="13287"/>
                </a:lnTo>
                <a:cubicBezTo>
                  <a:pt x="59154" y="13287"/>
                  <a:pt x="59623" y="13495"/>
                  <a:pt x="59954" y="13854"/>
                </a:cubicBezTo>
                <a:lnTo>
                  <a:pt x="60007" y="13805"/>
                </a:lnTo>
                <a:cubicBezTo>
                  <a:pt x="59660" y="13434"/>
                  <a:pt x="59174" y="13217"/>
                  <a:pt x="58663" y="13217"/>
                </a:cubicBezTo>
                <a:lnTo>
                  <a:pt x="58652" y="13217"/>
                </a:lnTo>
                <a:cubicBezTo>
                  <a:pt x="58169" y="13222"/>
                  <a:pt x="57712" y="13413"/>
                  <a:pt x="57372" y="13752"/>
                </a:cubicBezTo>
                <a:cubicBezTo>
                  <a:pt x="57218" y="13618"/>
                  <a:pt x="57050" y="13491"/>
                  <a:pt x="56878" y="13377"/>
                </a:cubicBezTo>
                <a:cubicBezTo>
                  <a:pt x="57332" y="12887"/>
                  <a:pt x="57977" y="12604"/>
                  <a:pt x="58647" y="12600"/>
                </a:cubicBezTo>
                <a:close/>
                <a:moveTo>
                  <a:pt x="74494" y="12600"/>
                </a:moveTo>
                <a:cubicBezTo>
                  <a:pt x="75197" y="12600"/>
                  <a:pt x="75858" y="12898"/>
                  <a:pt x="76324" y="13426"/>
                </a:cubicBezTo>
                <a:cubicBezTo>
                  <a:pt x="75646" y="13884"/>
                  <a:pt x="75111" y="14553"/>
                  <a:pt x="74816" y="15354"/>
                </a:cubicBezTo>
                <a:cubicBezTo>
                  <a:pt x="74715" y="15345"/>
                  <a:pt x="74605" y="15341"/>
                  <a:pt x="74498" y="15341"/>
                </a:cubicBezTo>
                <a:lnTo>
                  <a:pt x="74473" y="15341"/>
                </a:lnTo>
                <a:cubicBezTo>
                  <a:pt x="74409" y="15341"/>
                  <a:pt x="74343" y="15345"/>
                  <a:pt x="74277" y="15349"/>
                </a:cubicBezTo>
                <a:cubicBezTo>
                  <a:pt x="74130" y="14941"/>
                  <a:pt x="73919" y="14570"/>
                  <a:pt x="73657" y="14242"/>
                </a:cubicBezTo>
                <a:lnTo>
                  <a:pt x="73661" y="14242"/>
                </a:lnTo>
                <a:cubicBezTo>
                  <a:pt x="73881" y="14018"/>
                  <a:pt x="74172" y="13891"/>
                  <a:pt x="74486" y="13891"/>
                </a:cubicBezTo>
                <a:cubicBezTo>
                  <a:pt x="74491" y="13891"/>
                  <a:pt x="74495" y="13891"/>
                  <a:pt x="74499" y="13891"/>
                </a:cubicBezTo>
                <a:cubicBezTo>
                  <a:pt x="74837" y="13891"/>
                  <a:pt x="75155" y="14042"/>
                  <a:pt x="75372" y="14300"/>
                </a:cubicBezTo>
                <a:lnTo>
                  <a:pt x="75425" y="14255"/>
                </a:lnTo>
                <a:cubicBezTo>
                  <a:pt x="75191" y="13980"/>
                  <a:pt x="74858" y="13822"/>
                  <a:pt x="74499" y="13822"/>
                </a:cubicBezTo>
                <a:cubicBezTo>
                  <a:pt x="74495" y="13822"/>
                  <a:pt x="74491" y="13822"/>
                  <a:pt x="74486" y="13822"/>
                </a:cubicBezTo>
                <a:cubicBezTo>
                  <a:pt x="74155" y="13822"/>
                  <a:pt x="73849" y="13952"/>
                  <a:pt x="73620" y="14189"/>
                </a:cubicBezTo>
                <a:cubicBezTo>
                  <a:pt x="73506" y="14050"/>
                  <a:pt x="73383" y="13924"/>
                  <a:pt x="73252" y="13801"/>
                </a:cubicBezTo>
                <a:cubicBezTo>
                  <a:pt x="73579" y="13475"/>
                  <a:pt x="74017" y="13291"/>
                  <a:pt x="74482" y="13287"/>
                </a:cubicBezTo>
                <a:lnTo>
                  <a:pt x="74494" y="13287"/>
                </a:lnTo>
                <a:cubicBezTo>
                  <a:pt x="74980" y="13287"/>
                  <a:pt x="75450" y="13495"/>
                  <a:pt x="75785" y="13854"/>
                </a:cubicBezTo>
                <a:lnTo>
                  <a:pt x="75834" y="13805"/>
                </a:lnTo>
                <a:cubicBezTo>
                  <a:pt x="75491" y="13434"/>
                  <a:pt x="75001" y="13217"/>
                  <a:pt x="74494" y="13217"/>
                </a:cubicBezTo>
                <a:lnTo>
                  <a:pt x="74482" y="13217"/>
                </a:lnTo>
                <a:cubicBezTo>
                  <a:pt x="73996" y="13222"/>
                  <a:pt x="73542" y="13413"/>
                  <a:pt x="73199" y="13752"/>
                </a:cubicBezTo>
                <a:cubicBezTo>
                  <a:pt x="73044" y="13618"/>
                  <a:pt x="72881" y="13491"/>
                  <a:pt x="72705" y="13377"/>
                </a:cubicBezTo>
                <a:cubicBezTo>
                  <a:pt x="73163" y="12887"/>
                  <a:pt x="73808" y="12604"/>
                  <a:pt x="74477" y="12600"/>
                </a:cubicBezTo>
                <a:close/>
                <a:moveTo>
                  <a:pt x="90321" y="12600"/>
                </a:moveTo>
                <a:cubicBezTo>
                  <a:pt x="91024" y="12600"/>
                  <a:pt x="91689" y="12898"/>
                  <a:pt x="92151" y="13426"/>
                </a:cubicBezTo>
                <a:cubicBezTo>
                  <a:pt x="91472" y="13884"/>
                  <a:pt x="90937" y="14553"/>
                  <a:pt x="90647" y="15354"/>
                </a:cubicBezTo>
                <a:cubicBezTo>
                  <a:pt x="90541" y="15345"/>
                  <a:pt x="90435" y="15341"/>
                  <a:pt x="90329" y="15341"/>
                </a:cubicBezTo>
                <a:lnTo>
                  <a:pt x="90300" y="15341"/>
                </a:lnTo>
                <a:cubicBezTo>
                  <a:pt x="90234" y="15341"/>
                  <a:pt x="90170" y="15345"/>
                  <a:pt x="90108" y="15349"/>
                </a:cubicBezTo>
                <a:cubicBezTo>
                  <a:pt x="89957" y="14941"/>
                  <a:pt x="89749" y="14570"/>
                  <a:pt x="89488" y="14242"/>
                </a:cubicBezTo>
                <a:lnTo>
                  <a:pt x="89491" y="14242"/>
                </a:lnTo>
                <a:cubicBezTo>
                  <a:pt x="89708" y="14018"/>
                  <a:pt x="90002" y="13891"/>
                  <a:pt x="90313" y="13891"/>
                </a:cubicBezTo>
                <a:cubicBezTo>
                  <a:pt x="90317" y="13891"/>
                  <a:pt x="90322" y="13891"/>
                  <a:pt x="90326" y="13891"/>
                </a:cubicBezTo>
                <a:cubicBezTo>
                  <a:pt x="90664" y="13891"/>
                  <a:pt x="90981" y="14042"/>
                  <a:pt x="91199" y="14300"/>
                </a:cubicBezTo>
                <a:lnTo>
                  <a:pt x="91252" y="14255"/>
                </a:lnTo>
                <a:cubicBezTo>
                  <a:pt x="91019" y="13977"/>
                  <a:pt x="90680" y="13822"/>
                  <a:pt x="90321" y="13822"/>
                </a:cubicBezTo>
                <a:lnTo>
                  <a:pt x="90313" y="13822"/>
                </a:lnTo>
                <a:cubicBezTo>
                  <a:pt x="89985" y="13822"/>
                  <a:pt x="89676" y="13952"/>
                  <a:pt x="89446" y="14189"/>
                </a:cubicBezTo>
                <a:cubicBezTo>
                  <a:pt x="89333" y="14050"/>
                  <a:pt x="89210" y="13924"/>
                  <a:pt x="89079" y="13801"/>
                </a:cubicBezTo>
                <a:cubicBezTo>
                  <a:pt x="89410" y="13475"/>
                  <a:pt x="89847" y="13291"/>
                  <a:pt x="90313" y="13287"/>
                </a:cubicBezTo>
                <a:lnTo>
                  <a:pt x="90321" y="13287"/>
                </a:lnTo>
                <a:cubicBezTo>
                  <a:pt x="90811" y="13287"/>
                  <a:pt x="91280" y="13495"/>
                  <a:pt x="91612" y="13854"/>
                </a:cubicBezTo>
                <a:lnTo>
                  <a:pt x="91665" y="13805"/>
                </a:lnTo>
                <a:cubicBezTo>
                  <a:pt x="91318" y="13434"/>
                  <a:pt x="90831" y="13217"/>
                  <a:pt x="90321" y="13217"/>
                </a:cubicBezTo>
                <a:lnTo>
                  <a:pt x="90308" y="13217"/>
                </a:lnTo>
                <a:cubicBezTo>
                  <a:pt x="89827" y="13222"/>
                  <a:pt x="89369" y="13413"/>
                  <a:pt x="89030" y="13752"/>
                </a:cubicBezTo>
                <a:cubicBezTo>
                  <a:pt x="88875" y="13618"/>
                  <a:pt x="88707" y="13491"/>
                  <a:pt x="88536" y="13377"/>
                </a:cubicBezTo>
                <a:cubicBezTo>
                  <a:pt x="88990" y="12887"/>
                  <a:pt x="89635" y="12604"/>
                  <a:pt x="90304" y="12600"/>
                </a:cubicBezTo>
                <a:close/>
                <a:moveTo>
                  <a:pt x="7251" y="12817"/>
                </a:moveTo>
                <a:cubicBezTo>
                  <a:pt x="8876" y="12817"/>
                  <a:pt x="10327" y="13830"/>
                  <a:pt x="10890" y="15354"/>
                </a:cubicBezTo>
                <a:cubicBezTo>
                  <a:pt x="10670" y="15370"/>
                  <a:pt x="10457" y="15403"/>
                  <a:pt x="10244" y="15456"/>
                </a:cubicBezTo>
                <a:cubicBezTo>
                  <a:pt x="9746" y="14255"/>
                  <a:pt x="8553" y="13458"/>
                  <a:pt x="7251" y="13458"/>
                </a:cubicBezTo>
                <a:lnTo>
                  <a:pt x="7230" y="13458"/>
                </a:lnTo>
                <a:cubicBezTo>
                  <a:pt x="5911" y="13467"/>
                  <a:pt x="4751" y="14251"/>
                  <a:pt x="4253" y="15468"/>
                </a:cubicBezTo>
                <a:cubicBezTo>
                  <a:pt x="4040" y="15415"/>
                  <a:pt x="3828" y="15373"/>
                  <a:pt x="3607" y="15358"/>
                </a:cubicBezTo>
                <a:cubicBezTo>
                  <a:pt x="4167" y="13846"/>
                  <a:pt x="5613" y="12830"/>
                  <a:pt x="7226" y="12817"/>
                </a:cubicBezTo>
                <a:close/>
                <a:moveTo>
                  <a:pt x="23077" y="12817"/>
                </a:moveTo>
                <a:cubicBezTo>
                  <a:pt x="24706" y="12817"/>
                  <a:pt x="26157" y="13830"/>
                  <a:pt x="26721" y="15354"/>
                </a:cubicBezTo>
                <a:cubicBezTo>
                  <a:pt x="26500" y="15370"/>
                  <a:pt x="26284" y="15403"/>
                  <a:pt x="26075" y="15456"/>
                </a:cubicBezTo>
                <a:cubicBezTo>
                  <a:pt x="25573" y="14255"/>
                  <a:pt x="24380" y="13458"/>
                  <a:pt x="23077" y="13458"/>
                </a:cubicBezTo>
                <a:lnTo>
                  <a:pt x="23057" y="13458"/>
                </a:lnTo>
                <a:cubicBezTo>
                  <a:pt x="21741" y="13467"/>
                  <a:pt x="20578" y="14251"/>
                  <a:pt x="20080" y="15468"/>
                </a:cubicBezTo>
                <a:cubicBezTo>
                  <a:pt x="19871" y="15415"/>
                  <a:pt x="19654" y="15373"/>
                  <a:pt x="19438" y="15358"/>
                </a:cubicBezTo>
                <a:cubicBezTo>
                  <a:pt x="19994" y="13846"/>
                  <a:pt x="21443" y="12830"/>
                  <a:pt x="23053" y="12817"/>
                </a:cubicBezTo>
                <a:close/>
                <a:moveTo>
                  <a:pt x="38908" y="12817"/>
                </a:moveTo>
                <a:cubicBezTo>
                  <a:pt x="40533" y="12817"/>
                  <a:pt x="41983" y="13830"/>
                  <a:pt x="42547" y="15354"/>
                </a:cubicBezTo>
                <a:cubicBezTo>
                  <a:pt x="42326" y="15370"/>
                  <a:pt x="42114" y="15403"/>
                  <a:pt x="41902" y="15456"/>
                </a:cubicBezTo>
                <a:cubicBezTo>
                  <a:pt x="41403" y="14260"/>
                  <a:pt x="40211" y="13458"/>
                  <a:pt x="38916" y="13458"/>
                </a:cubicBezTo>
                <a:cubicBezTo>
                  <a:pt x="38906" y="13458"/>
                  <a:pt x="38897" y="13458"/>
                  <a:pt x="38887" y="13458"/>
                </a:cubicBezTo>
                <a:cubicBezTo>
                  <a:pt x="37568" y="13467"/>
                  <a:pt x="36408" y="14251"/>
                  <a:pt x="35910" y="15468"/>
                </a:cubicBezTo>
                <a:cubicBezTo>
                  <a:pt x="35698" y="15415"/>
                  <a:pt x="35485" y="15373"/>
                  <a:pt x="35264" y="15358"/>
                </a:cubicBezTo>
                <a:cubicBezTo>
                  <a:pt x="35824" y="13846"/>
                  <a:pt x="37270" y="12830"/>
                  <a:pt x="38883" y="12817"/>
                </a:cubicBezTo>
                <a:close/>
                <a:moveTo>
                  <a:pt x="54739" y="12817"/>
                </a:moveTo>
                <a:cubicBezTo>
                  <a:pt x="56364" y="12817"/>
                  <a:pt x="57814" y="13830"/>
                  <a:pt x="58377" y="15354"/>
                </a:cubicBezTo>
                <a:cubicBezTo>
                  <a:pt x="58157" y="15370"/>
                  <a:pt x="57941" y="15403"/>
                  <a:pt x="57732" y="15456"/>
                </a:cubicBezTo>
                <a:cubicBezTo>
                  <a:pt x="57230" y="14255"/>
                  <a:pt x="56037" y="13458"/>
                  <a:pt x="54735" y="13458"/>
                </a:cubicBezTo>
                <a:lnTo>
                  <a:pt x="54714" y="13458"/>
                </a:lnTo>
                <a:cubicBezTo>
                  <a:pt x="53399" y="13467"/>
                  <a:pt x="52235" y="14251"/>
                  <a:pt x="51736" y="15468"/>
                </a:cubicBezTo>
                <a:cubicBezTo>
                  <a:pt x="51528" y="15411"/>
                  <a:pt x="51312" y="15373"/>
                  <a:pt x="51095" y="15358"/>
                </a:cubicBezTo>
                <a:cubicBezTo>
                  <a:pt x="51651" y="13846"/>
                  <a:pt x="53101" y="12830"/>
                  <a:pt x="54710" y="12817"/>
                </a:cubicBezTo>
                <a:close/>
                <a:moveTo>
                  <a:pt x="70565" y="12817"/>
                </a:moveTo>
                <a:cubicBezTo>
                  <a:pt x="72190" y="12817"/>
                  <a:pt x="73644" y="13830"/>
                  <a:pt x="74204" y="15354"/>
                </a:cubicBezTo>
                <a:cubicBezTo>
                  <a:pt x="73987" y="15370"/>
                  <a:pt x="73772" y="15403"/>
                  <a:pt x="73559" y="15456"/>
                </a:cubicBezTo>
                <a:cubicBezTo>
                  <a:pt x="73058" y="14257"/>
                  <a:pt x="71867" y="13458"/>
                  <a:pt x="70564" y="13458"/>
                </a:cubicBezTo>
                <a:cubicBezTo>
                  <a:pt x="70557" y="13458"/>
                  <a:pt x="70551" y="13458"/>
                  <a:pt x="70545" y="13458"/>
                </a:cubicBezTo>
                <a:cubicBezTo>
                  <a:pt x="69225" y="13467"/>
                  <a:pt x="68066" y="14251"/>
                  <a:pt x="67567" y="15468"/>
                </a:cubicBezTo>
                <a:cubicBezTo>
                  <a:pt x="67355" y="15411"/>
                  <a:pt x="67142" y="15373"/>
                  <a:pt x="66922" y="15358"/>
                </a:cubicBezTo>
                <a:cubicBezTo>
                  <a:pt x="67481" y="13846"/>
                  <a:pt x="68927" y="12830"/>
                  <a:pt x="70541" y="12817"/>
                </a:cubicBezTo>
                <a:close/>
                <a:moveTo>
                  <a:pt x="86396" y="12817"/>
                </a:moveTo>
                <a:cubicBezTo>
                  <a:pt x="88021" y="12817"/>
                  <a:pt x="89471" y="13830"/>
                  <a:pt x="90034" y="15354"/>
                </a:cubicBezTo>
                <a:cubicBezTo>
                  <a:pt x="89814" y="15370"/>
                  <a:pt x="89597" y="15403"/>
                  <a:pt x="89389" y="15456"/>
                </a:cubicBezTo>
                <a:cubicBezTo>
                  <a:pt x="88889" y="14257"/>
                  <a:pt x="87694" y="13458"/>
                  <a:pt x="86390" y="13458"/>
                </a:cubicBezTo>
                <a:cubicBezTo>
                  <a:pt x="86384" y="13458"/>
                  <a:pt x="86378" y="13458"/>
                  <a:pt x="86371" y="13458"/>
                </a:cubicBezTo>
                <a:cubicBezTo>
                  <a:pt x="85056" y="13467"/>
                  <a:pt x="83892" y="14251"/>
                  <a:pt x="83393" y="15468"/>
                </a:cubicBezTo>
                <a:cubicBezTo>
                  <a:pt x="83186" y="15411"/>
                  <a:pt x="82969" y="15373"/>
                  <a:pt x="82752" y="15358"/>
                </a:cubicBezTo>
                <a:cubicBezTo>
                  <a:pt x="83308" y="13846"/>
                  <a:pt x="84758" y="12830"/>
                  <a:pt x="86371" y="12817"/>
                </a:cubicBezTo>
                <a:close/>
                <a:moveTo>
                  <a:pt x="7251" y="13528"/>
                </a:moveTo>
                <a:cubicBezTo>
                  <a:pt x="8521" y="13528"/>
                  <a:pt x="9685" y="14304"/>
                  <a:pt x="10175" y="15472"/>
                </a:cubicBezTo>
                <a:cubicBezTo>
                  <a:pt x="9963" y="15529"/>
                  <a:pt x="9754" y="15603"/>
                  <a:pt x="9554" y="15692"/>
                </a:cubicBezTo>
                <a:cubicBezTo>
                  <a:pt x="9154" y="14774"/>
                  <a:pt x="8259" y="14185"/>
                  <a:pt x="7251" y="14185"/>
                </a:cubicBezTo>
                <a:lnTo>
                  <a:pt x="7234" y="14185"/>
                </a:lnTo>
                <a:cubicBezTo>
                  <a:pt x="6229" y="14193"/>
                  <a:pt x="5331" y="14790"/>
                  <a:pt x="4939" y="15713"/>
                </a:cubicBezTo>
                <a:cubicBezTo>
                  <a:pt x="4739" y="15619"/>
                  <a:pt x="4531" y="15545"/>
                  <a:pt x="4318" y="15484"/>
                </a:cubicBezTo>
                <a:cubicBezTo>
                  <a:pt x="4808" y="14300"/>
                  <a:pt x="5944" y="13536"/>
                  <a:pt x="7230" y="13528"/>
                </a:cubicBezTo>
                <a:close/>
                <a:moveTo>
                  <a:pt x="23077" y="13528"/>
                </a:moveTo>
                <a:cubicBezTo>
                  <a:pt x="24352" y="13528"/>
                  <a:pt x="25515" y="14304"/>
                  <a:pt x="26005" y="15472"/>
                </a:cubicBezTo>
                <a:cubicBezTo>
                  <a:pt x="25790" y="15529"/>
                  <a:pt x="25581" y="15603"/>
                  <a:pt x="25381" y="15692"/>
                </a:cubicBezTo>
                <a:cubicBezTo>
                  <a:pt x="24981" y="14774"/>
                  <a:pt x="24086" y="14185"/>
                  <a:pt x="23081" y="14185"/>
                </a:cubicBezTo>
                <a:lnTo>
                  <a:pt x="23065" y="14185"/>
                </a:lnTo>
                <a:cubicBezTo>
                  <a:pt x="22056" y="14193"/>
                  <a:pt x="21162" y="14790"/>
                  <a:pt x="20766" y="15713"/>
                </a:cubicBezTo>
                <a:cubicBezTo>
                  <a:pt x="20570" y="15619"/>
                  <a:pt x="20361" y="15545"/>
                  <a:pt x="20148" y="15484"/>
                </a:cubicBezTo>
                <a:cubicBezTo>
                  <a:pt x="20639" y="14300"/>
                  <a:pt x="21775" y="13536"/>
                  <a:pt x="23061" y="13528"/>
                </a:cubicBezTo>
                <a:close/>
                <a:moveTo>
                  <a:pt x="38908" y="13528"/>
                </a:moveTo>
                <a:cubicBezTo>
                  <a:pt x="40178" y="13528"/>
                  <a:pt x="41342" y="14304"/>
                  <a:pt x="41832" y="15472"/>
                </a:cubicBezTo>
                <a:cubicBezTo>
                  <a:pt x="41620" y="15529"/>
                  <a:pt x="41411" y="15603"/>
                  <a:pt x="41211" y="15692"/>
                </a:cubicBezTo>
                <a:cubicBezTo>
                  <a:pt x="40812" y="14774"/>
                  <a:pt x="39917" y="14185"/>
                  <a:pt x="38908" y="14185"/>
                </a:cubicBezTo>
                <a:lnTo>
                  <a:pt x="38891" y="14185"/>
                </a:lnTo>
                <a:cubicBezTo>
                  <a:pt x="37887" y="14193"/>
                  <a:pt x="36989" y="14790"/>
                  <a:pt x="36597" y="15713"/>
                </a:cubicBezTo>
                <a:cubicBezTo>
                  <a:pt x="36396" y="15623"/>
                  <a:pt x="36188" y="15545"/>
                  <a:pt x="35975" y="15484"/>
                </a:cubicBezTo>
                <a:cubicBezTo>
                  <a:pt x="36465" y="14300"/>
                  <a:pt x="37601" y="13536"/>
                  <a:pt x="38887" y="13528"/>
                </a:cubicBezTo>
                <a:close/>
                <a:moveTo>
                  <a:pt x="54735" y="13528"/>
                </a:moveTo>
                <a:cubicBezTo>
                  <a:pt x="56009" y="13528"/>
                  <a:pt x="57172" y="14304"/>
                  <a:pt x="57663" y="15472"/>
                </a:cubicBezTo>
                <a:cubicBezTo>
                  <a:pt x="57446" y="15529"/>
                  <a:pt x="57242" y="15603"/>
                  <a:pt x="57038" y="15692"/>
                </a:cubicBezTo>
                <a:cubicBezTo>
                  <a:pt x="56637" y="14774"/>
                  <a:pt x="55743" y="14185"/>
                  <a:pt x="54739" y="14185"/>
                </a:cubicBezTo>
                <a:lnTo>
                  <a:pt x="54722" y="14185"/>
                </a:lnTo>
                <a:cubicBezTo>
                  <a:pt x="53713" y="14193"/>
                  <a:pt x="52819" y="14790"/>
                  <a:pt x="52422" y="15713"/>
                </a:cubicBezTo>
                <a:cubicBezTo>
                  <a:pt x="52226" y="15619"/>
                  <a:pt x="52018" y="15545"/>
                  <a:pt x="51806" y="15484"/>
                </a:cubicBezTo>
                <a:cubicBezTo>
                  <a:pt x="52296" y="14300"/>
                  <a:pt x="53432" y="13536"/>
                  <a:pt x="54718" y="13528"/>
                </a:cubicBezTo>
                <a:close/>
                <a:moveTo>
                  <a:pt x="70565" y="13528"/>
                </a:moveTo>
                <a:cubicBezTo>
                  <a:pt x="71836" y="13528"/>
                  <a:pt x="72999" y="14304"/>
                  <a:pt x="73489" y="15472"/>
                </a:cubicBezTo>
                <a:cubicBezTo>
                  <a:pt x="73277" y="15529"/>
                  <a:pt x="73069" y="15603"/>
                  <a:pt x="72869" y="15692"/>
                </a:cubicBezTo>
                <a:cubicBezTo>
                  <a:pt x="72467" y="14776"/>
                  <a:pt x="71578" y="14185"/>
                  <a:pt x="70569" y="14185"/>
                </a:cubicBezTo>
                <a:cubicBezTo>
                  <a:pt x="70562" y="14185"/>
                  <a:pt x="70555" y="14185"/>
                  <a:pt x="70549" y="14185"/>
                </a:cubicBezTo>
                <a:cubicBezTo>
                  <a:pt x="69544" y="14193"/>
                  <a:pt x="68645" y="14790"/>
                  <a:pt x="68253" y="15713"/>
                </a:cubicBezTo>
                <a:cubicBezTo>
                  <a:pt x="68053" y="15619"/>
                  <a:pt x="67845" y="15545"/>
                  <a:pt x="67632" y="15484"/>
                </a:cubicBezTo>
                <a:cubicBezTo>
                  <a:pt x="68123" y="14300"/>
                  <a:pt x="69258" y="13536"/>
                  <a:pt x="70545" y="13528"/>
                </a:cubicBezTo>
                <a:close/>
                <a:moveTo>
                  <a:pt x="86392" y="13528"/>
                </a:moveTo>
                <a:cubicBezTo>
                  <a:pt x="87666" y="13528"/>
                  <a:pt x="88830" y="14304"/>
                  <a:pt x="89320" y="15472"/>
                </a:cubicBezTo>
                <a:cubicBezTo>
                  <a:pt x="89103" y="15529"/>
                  <a:pt x="88899" y="15603"/>
                  <a:pt x="88695" y="15692"/>
                </a:cubicBezTo>
                <a:cubicBezTo>
                  <a:pt x="88295" y="14774"/>
                  <a:pt x="87401" y="14185"/>
                  <a:pt x="86396" y="14185"/>
                </a:cubicBezTo>
                <a:lnTo>
                  <a:pt x="86379" y="14185"/>
                </a:lnTo>
                <a:cubicBezTo>
                  <a:pt x="85371" y="14193"/>
                  <a:pt x="84476" y="14790"/>
                  <a:pt x="84080" y="15713"/>
                </a:cubicBezTo>
                <a:cubicBezTo>
                  <a:pt x="83884" y="15619"/>
                  <a:pt x="83676" y="15545"/>
                  <a:pt x="83463" y="15484"/>
                </a:cubicBezTo>
                <a:cubicBezTo>
                  <a:pt x="83953" y="14300"/>
                  <a:pt x="85088" y="13536"/>
                  <a:pt x="86375" y="13528"/>
                </a:cubicBezTo>
                <a:close/>
                <a:moveTo>
                  <a:pt x="15219" y="12817"/>
                </a:moveTo>
                <a:cubicBezTo>
                  <a:pt x="16845" y="12817"/>
                  <a:pt x="18295" y="13830"/>
                  <a:pt x="18858" y="15349"/>
                </a:cubicBezTo>
                <a:cubicBezTo>
                  <a:pt x="18638" y="15362"/>
                  <a:pt x="18421" y="15394"/>
                  <a:pt x="18209" y="15443"/>
                </a:cubicBezTo>
                <a:cubicBezTo>
                  <a:pt x="17698" y="14231"/>
                  <a:pt x="16534" y="13458"/>
                  <a:pt x="15219" y="13458"/>
                </a:cubicBezTo>
                <a:lnTo>
                  <a:pt x="15198" y="13458"/>
                </a:lnTo>
                <a:cubicBezTo>
                  <a:pt x="13892" y="13467"/>
                  <a:pt x="12728" y="14251"/>
                  <a:pt x="12225" y="15456"/>
                </a:cubicBezTo>
                <a:lnTo>
                  <a:pt x="12291" y="15484"/>
                </a:lnTo>
                <a:cubicBezTo>
                  <a:pt x="12781" y="14304"/>
                  <a:pt x="13920" y="13536"/>
                  <a:pt x="15198" y="13528"/>
                </a:cubicBezTo>
                <a:cubicBezTo>
                  <a:pt x="15205" y="13528"/>
                  <a:pt x="15212" y="13528"/>
                  <a:pt x="15218" y="13528"/>
                </a:cubicBezTo>
                <a:cubicBezTo>
                  <a:pt x="16501" y="13528"/>
                  <a:pt x="17640" y="14282"/>
                  <a:pt x="18139" y="15460"/>
                </a:cubicBezTo>
                <a:cubicBezTo>
                  <a:pt x="17923" y="15513"/>
                  <a:pt x="17715" y="15582"/>
                  <a:pt x="17515" y="15672"/>
                </a:cubicBezTo>
                <a:cubicBezTo>
                  <a:pt x="17106" y="14766"/>
                  <a:pt x="16212" y="14185"/>
                  <a:pt x="15219" y="14185"/>
                </a:cubicBezTo>
                <a:lnTo>
                  <a:pt x="15203" y="14185"/>
                </a:lnTo>
                <a:cubicBezTo>
                  <a:pt x="14190" y="14193"/>
                  <a:pt x="13287" y="14798"/>
                  <a:pt x="12900" y="15733"/>
                </a:cubicBezTo>
                <a:cubicBezTo>
                  <a:pt x="12487" y="15533"/>
                  <a:pt x="12042" y="15407"/>
                  <a:pt x="11576" y="15362"/>
                </a:cubicBezTo>
                <a:cubicBezTo>
                  <a:pt x="12131" y="13846"/>
                  <a:pt x="13577" y="12830"/>
                  <a:pt x="15194" y="12817"/>
                </a:cubicBezTo>
                <a:close/>
                <a:moveTo>
                  <a:pt x="31044" y="12817"/>
                </a:moveTo>
                <a:cubicBezTo>
                  <a:pt x="32670" y="12817"/>
                  <a:pt x="34124" y="13828"/>
                  <a:pt x="34689" y="15349"/>
                </a:cubicBezTo>
                <a:cubicBezTo>
                  <a:pt x="34469" y="15362"/>
                  <a:pt x="34248" y="15394"/>
                  <a:pt x="34035" y="15443"/>
                </a:cubicBezTo>
                <a:cubicBezTo>
                  <a:pt x="33528" y="14231"/>
                  <a:pt x="32365" y="13458"/>
                  <a:pt x="31050" y="13458"/>
                </a:cubicBezTo>
                <a:lnTo>
                  <a:pt x="31029" y="13458"/>
                </a:lnTo>
                <a:cubicBezTo>
                  <a:pt x="29722" y="13467"/>
                  <a:pt x="28554" y="14251"/>
                  <a:pt x="28052" y="15456"/>
                </a:cubicBezTo>
                <a:lnTo>
                  <a:pt x="28118" y="15484"/>
                </a:lnTo>
                <a:cubicBezTo>
                  <a:pt x="28608" y="14304"/>
                  <a:pt x="29751" y="13536"/>
                  <a:pt x="31029" y="13528"/>
                </a:cubicBezTo>
                <a:lnTo>
                  <a:pt x="31050" y="13528"/>
                </a:lnTo>
                <a:cubicBezTo>
                  <a:pt x="32333" y="13528"/>
                  <a:pt x="33468" y="14280"/>
                  <a:pt x="33970" y="15460"/>
                </a:cubicBezTo>
                <a:cubicBezTo>
                  <a:pt x="33754" y="15513"/>
                  <a:pt x="33545" y="15582"/>
                  <a:pt x="33341" y="15672"/>
                </a:cubicBezTo>
                <a:cubicBezTo>
                  <a:pt x="32936" y="14766"/>
                  <a:pt x="32042" y="14185"/>
                  <a:pt x="31050" y="14185"/>
                </a:cubicBezTo>
                <a:lnTo>
                  <a:pt x="31034" y="14185"/>
                </a:lnTo>
                <a:cubicBezTo>
                  <a:pt x="30020" y="14193"/>
                  <a:pt x="29117" y="14798"/>
                  <a:pt x="28725" y="15733"/>
                </a:cubicBezTo>
                <a:cubicBezTo>
                  <a:pt x="28318" y="15533"/>
                  <a:pt x="27868" y="15407"/>
                  <a:pt x="27407" y="15362"/>
                </a:cubicBezTo>
                <a:cubicBezTo>
                  <a:pt x="27962" y="13846"/>
                  <a:pt x="29404" y="12830"/>
                  <a:pt x="31025" y="12817"/>
                </a:cubicBezTo>
                <a:cubicBezTo>
                  <a:pt x="31031" y="12817"/>
                  <a:pt x="31038" y="12817"/>
                  <a:pt x="31044" y="12817"/>
                </a:cubicBezTo>
                <a:close/>
                <a:moveTo>
                  <a:pt x="46876" y="12817"/>
                </a:moveTo>
                <a:cubicBezTo>
                  <a:pt x="48501" y="12817"/>
                  <a:pt x="49952" y="13830"/>
                  <a:pt x="50516" y="15349"/>
                </a:cubicBezTo>
                <a:cubicBezTo>
                  <a:pt x="50426" y="15354"/>
                  <a:pt x="50335" y="15362"/>
                  <a:pt x="50246" y="15373"/>
                </a:cubicBezTo>
                <a:cubicBezTo>
                  <a:pt x="50115" y="15390"/>
                  <a:pt x="49988" y="15415"/>
                  <a:pt x="49866" y="15443"/>
                </a:cubicBezTo>
                <a:cubicBezTo>
                  <a:pt x="49359" y="14231"/>
                  <a:pt x="48192" y="13458"/>
                  <a:pt x="46876" y="13458"/>
                </a:cubicBezTo>
                <a:lnTo>
                  <a:pt x="46856" y="13458"/>
                </a:lnTo>
                <a:cubicBezTo>
                  <a:pt x="45549" y="13467"/>
                  <a:pt x="44384" y="14251"/>
                  <a:pt x="43883" y="15456"/>
                </a:cubicBezTo>
                <a:lnTo>
                  <a:pt x="43948" y="15484"/>
                </a:lnTo>
                <a:cubicBezTo>
                  <a:pt x="44438" y="14304"/>
                  <a:pt x="45577" y="13536"/>
                  <a:pt x="46856" y="13528"/>
                </a:cubicBezTo>
                <a:cubicBezTo>
                  <a:pt x="46862" y="13528"/>
                  <a:pt x="46869" y="13528"/>
                  <a:pt x="46876" y="13528"/>
                </a:cubicBezTo>
                <a:cubicBezTo>
                  <a:pt x="48162" y="13528"/>
                  <a:pt x="49297" y="14282"/>
                  <a:pt x="49796" y="15460"/>
                </a:cubicBezTo>
                <a:cubicBezTo>
                  <a:pt x="49580" y="15513"/>
                  <a:pt x="49372" y="15582"/>
                  <a:pt x="49172" y="15672"/>
                </a:cubicBezTo>
                <a:cubicBezTo>
                  <a:pt x="48763" y="14766"/>
                  <a:pt x="47869" y="14185"/>
                  <a:pt x="46876" y="14185"/>
                </a:cubicBezTo>
                <a:lnTo>
                  <a:pt x="46860" y="14185"/>
                </a:lnTo>
                <a:cubicBezTo>
                  <a:pt x="45847" y="14193"/>
                  <a:pt x="44944" y="14798"/>
                  <a:pt x="44556" y="15733"/>
                </a:cubicBezTo>
                <a:cubicBezTo>
                  <a:pt x="44144" y="15533"/>
                  <a:pt x="43698" y="15407"/>
                  <a:pt x="43233" y="15362"/>
                </a:cubicBezTo>
                <a:cubicBezTo>
                  <a:pt x="43788" y="13846"/>
                  <a:pt x="45234" y="12830"/>
                  <a:pt x="46852" y="12817"/>
                </a:cubicBezTo>
                <a:close/>
                <a:moveTo>
                  <a:pt x="62707" y="12817"/>
                </a:moveTo>
                <a:cubicBezTo>
                  <a:pt x="64328" y="12817"/>
                  <a:pt x="65783" y="13830"/>
                  <a:pt x="66346" y="15349"/>
                </a:cubicBezTo>
                <a:cubicBezTo>
                  <a:pt x="66126" y="15362"/>
                  <a:pt x="65905" y="15394"/>
                  <a:pt x="65693" y="15443"/>
                </a:cubicBezTo>
                <a:cubicBezTo>
                  <a:pt x="65186" y="14231"/>
                  <a:pt x="64022" y="13458"/>
                  <a:pt x="62707" y="13458"/>
                </a:cubicBezTo>
                <a:lnTo>
                  <a:pt x="62686" y="13458"/>
                </a:lnTo>
                <a:cubicBezTo>
                  <a:pt x="61380" y="13467"/>
                  <a:pt x="60211" y="14251"/>
                  <a:pt x="59709" y="15456"/>
                </a:cubicBezTo>
                <a:lnTo>
                  <a:pt x="59774" y="15484"/>
                </a:lnTo>
                <a:cubicBezTo>
                  <a:pt x="60264" y="14304"/>
                  <a:pt x="61408" y="13536"/>
                  <a:pt x="62686" y="13528"/>
                </a:cubicBezTo>
                <a:lnTo>
                  <a:pt x="62707" y="13528"/>
                </a:lnTo>
                <a:cubicBezTo>
                  <a:pt x="63989" y="13528"/>
                  <a:pt x="65125" y="14280"/>
                  <a:pt x="65627" y="15460"/>
                </a:cubicBezTo>
                <a:cubicBezTo>
                  <a:pt x="65410" y="15513"/>
                  <a:pt x="65202" y="15582"/>
                  <a:pt x="64999" y="15672"/>
                </a:cubicBezTo>
                <a:cubicBezTo>
                  <a:pt x="64594" y="14766"/>
                  <a:pt x="63700" y="14185"/>
                  <a:pt x="62707" y="14185"/>
                </a:cubicBezTo>
                <a:lnTo>
                  <a:pt x="62690" y="14185"/>
                </a:lnTo>
                <a:cubicBezTo>
                  <a:pt x="61678" y="14193"/>
                  <a:pt x="60775" y="14798"/>
                  <a:pt x="60387" y="15733"/>
                </a:cubicBezTo>
                <a:cubicBezTo>
                  <a:pt x="59975" y="15533"/>
                  <a:pt x="59525" y="15407"/>
                  <a:pt x="59063" y="15362"/>
                </a:cubicBezTo>
                <a:cubicBezTo>
                  <a:pt x="59619" y="13846"/>
                  <a:pt x="61065" y="12830"/>
                  <a:pt x="62682" y="12817"/>
                </a:cubicBezTo>
                <a:close/>
                <a:moveTo>
                  <a:pt x="78534" y="12817"/>
                </a:moveTo>
                <a:cubicBezTo>
                  <a:pt x="80159" y="12817"/>
                  <a:pt x="81608" y="13830"/>
                  <a:pt x="82172" y="15349"/>
                </a:cubicBezTo>
                <a:cubicBezTo>
                  <a:pt x="81952" y="15362"/>
                  <a:pt x="81736" y="15394"/>
                  <a:pt x="81523" y="15443"/>
                </a:cubicBezTo>
                <a:cubicBezTo>
                  <a:pt x="81016" y="14231"/>
                  <a:pt x="79849" y="13458"/>
                  <a:pt x="78534" y="13458"/>
                </a:cubicBezTo>
                <a:lnTo>
                  <a:pt x="78513" y="13458"/>
                </a:lnTo>
                <a:cubicBezTo>
                  <a:pt x="77206" y="13467"/>
                  <a:pt x="76042" y="14251"/>
                  <a:pt x="75540" y="15456"/>
                </a:cubicBezTo>
                <a:lnTo>
                  <a:pt x="75605" y="15484"/>
                </a:lnTo>
                <a:cubicBezTo>
                  <a:pt x="76095" y="14304"/>
                  <a:pt x="77235" y="13536"/>
                  <a:pt x="78513" y="13528"/>
                </a:cubicBezTo>
                <a:lnTo>
                  <a:pt x="78534" y="13528"/>
                </a:lnTo>
                <a:cubicBezTo>
                  <a:pt x="79820" y="13528"/>
                  <a:pt x="80956" y="14280"/>
                  <a:pt x="81454" y="15460"/>
                </a:cubicBezTo>
                <a:cubicBezTo>
                  <a:pt x="81237" y="15513"/>
                  <a:pt x="81029" y="15582"/>
                  <a:pt x="80829" y="15672"/>
                </a:cubicBezTo>
                <a:cubicBezTo>
                  <a:pt x="80423" y="14767"/>
                  <a:pt x="79530" y="14185"/>
                  <a:pt x="78537" y="14185"/>
                </a:cubicBezTo>
                <a:cubicBezTo>
                  <a:pt x="78530" y="14185"/>
                  <a:pt x="78523" y="14185"/>
                  <a:pt x="78517" y="14185"/>
                </a:cubicBezTo>
                <a:cubicBezTo>
                  <a:pt x="77504" y="14193"/>
                  <a:pt x="76601" y="14798"/>
                  <a:pt x="76213" y="15733"/>
                </a:cubicBezTo>
                <a:cubicBezTo>
                  <a:pt x="75801" y="15533"/>
                  <a:pt x="75356" y="15407"/>
                  <a:pt x="74890" y="15362"/>
                </a:cubicBezTo>
                <a:cubicBezTo>
                  <a:pt x="75446" y="13846"/>
                  <a:pt x="76892" y="12830"/>
                  <a:pt x="78509" y="12817"/>
                </a:cubicBezTo>
                <a:close/>
                <a:moveTo>
                  <a:pt x="94364" y="12817"/>
                </a:moveTo>
                <a:cubicBezTo>
                  <a:pt x="95985" y="12817"/>
                  <a:pt x="97439" y="13830"/>
                  <a:pt x="98003" y="15349"/>
                </a:cubicBezTo>
                <a:cubicBezTo>
                  <a:pt x="97782" y="15362"/>
                  <a:pt x="97562" y="15394"/>
                  <a:pt x="97350" y="15443"/>
                </a:cubicBezTo>
                <a:cubicBezTo>
                  <a:pt x="96843" y="14231"/>
                  <a:pt x="95680" y="13458"/>
                  <a:pt x="94364" y="13458"/>
                </a:cubicBezTo>
                <a:lnTo>
                  <a:pt x="94344" y="13458"/>
                </a:lnTo>
                <a:cubicBezTo>
                  <a:pt x="93037" y="13467"/>
                  <a:pt x="91868" y="14251"/>
                  <a:pt x="91367" y="15456"/>
                </a:cubicBezTo>
                <a:lnTo>
                  <a:pt x="91431" y="15484"/>
                </a:lnTo>
                <a:cubicBezTo>
                  <a:pt x="91921" y="14304"/>
                  <a:pt x="93065" y="13536"/>
                  <a:pt x="94344" y="13528"/>
                </a:cubicBezTo>
                <a:lnTo>
                  <a:pt x="94364" y="13528"/>
                </a:lnTo>
                <a:cubicBezTo>
                  <a:pt x="95646" y="13528"/>
                  <a:pt x="96782" y="14280"/>
                  <a:pt x="97284" y="15460"/>
                </a:cubicBezTo>
                <a:cubicBezTo>
                  <a:pt x="97068" y="15513"/>
                  <a:pt x="96860" y="15582"/>
                  <a:pt x="96655" y="15672"/>
                </a:cubicBezTo>
                <a:cubicBezTo>
                  <a:pt x="96251" y="14766"/>
                  <a:pt x="95356" y="14185"/>
                  <a:pt x="94364" y="14185"/>
                </a:cubicBezTo>
                <a:lnTo>
                  <a:pt x="94347" y="14185"/>
                </a:lnTo>
                <a:cubicBezTo>
                  <a:pt x="93335" y="14193"/>
                  <a:pt x="92432" y="14798"/>
                  <a:pt x="92044" y="15733"/>
                </a:cubicBezTo>
                <a:cubicBezTo>
                  <a:pt x="91631" y="15533"/>
                  <a:pt x="91182" y="15407"/>
                  <a:pt x="90721" y="15362"/>
                </a:cubicBezTo>
                <a:cubicBezTo>
                  <a:pt x="91276" y="13846"/>
                  <a:pt x="92722" y="12830"/>
                  <a:pt x="94340" y="12817"/>
                </a:cubicBezTo>
                <a:close/>
                <a:moveTo>
                  <a:pt x="7251" y="14255"/>
                </a:moveTo>
                <a:cubicBezTo>
                  <a:pt x="8231" y="14255"/>
                  <a:pt x="9101" y="14827"/>
                  <a:pt x="9489" y="15725"/>
                </a:cubicBezTo>
                <a:cubicBezTo>
                  <a:pt x="9301" y="15811"/>
                  <a:pt x="9121" y="15918"/>
                  <a:pt x="8949" y="16035"/>
                </a:cubicBezTo>
                <a:cubicBezTo>
                  <a:pt x="8676" y="15337"/>
                  <a:pt x="8002" y="14876"/>
                  <a:pt x="7251" y="14876"/>
                </a:cubicBezTo>
                <a:lnTo>
                  <a:pt x="7239" y="14876"/>
                </a:lnTo>
                <a:cubicBezTo>
                  <a:pt x="6483" y="14879"/>
                  <a:pt x="5805" y="15354"/>
                  <a:pt x="5539" y="16065"/>
                </a:cubicBezTo>
                <a:cubicBezTo>
                  <a:pt x="5368" y="15942"/>
                  <a:pt x="5188" y="15835"/>
                  <a:pt x="5000" y="15746"/>
                </a:cubicBezTo>
                <a:cubicBezTo>
                  <a:pt x="5384" y="14843"/>
                  <a:pt x="6254" y="14263"/>
                  <a:pt x="7234" y="14255"/>
                </a:cubicBezTo>
                <a:close/>
                <a:moveTo>
                  <a:pt x="23081" y="14255"/>
                </a:moveTo>
                <a:cubicBezTo>
                  <a:pt x="24058" y="14255"/>
                  <a:pt x="24932" y="14827"/>
                  <a:pt x="25319" y="15725"/>
                </a:cubicBezTo>
                <a:cubicBezTo>
                  <a:pt x="25132" y="15811"/>
                  <a:pt x="24952" y="15918"/>
                  <a:pt x="24780" y="16035"/>
                </a:cubicBezTo>
                <a:cubicBezTo>
                  <a:pt x="24507" y="15337"/>
                  <a:pt x="23833" y="14876"/>
                  <a:pt x="23077" y="14876"/>
                </a:cubicBezTo>
                <a:lnTo>
                  <a:pt x="23070" y="14876"/>
                </a:lnTo>
                <a:cubicBezTo>
                  <a:pt x="22310" y="14879"/>
                  <a:pt x="21632" y="15354"/>
                  <a:pt x="21370" y="16065"/>
                </a:cubicBezTo>
                <a:cubicBezTo>
                  <a:pt x="21198" y="15942"/>
                  <a:pt x="21019" y="15835"/>
                  <a:pt x="20831" y="15741"/>
                </a:cubicBezTo>
                <a:cubicBezTo>
                  <a:pt x="21211" y="14843"/>
                  <a:pt x="22084" y="14263"/>
                  <a:pt x="23065" y="14255"/>
                </a:cubicBezTo>
                <a:close/>
                <a:moveTo>
                  <a:pt x="38908" y="14255"/>
                </a:moveTo>
                <a:cubicBezTo>
                  <a:pt x="39888" y="14255"/>
                  <a:pt x="40758" y="14827"/>
                  <a:pt x="41146" y="15725"/>
                </a:cubicBezTo>
                <a:cubicBezTo>
                  <a:pt x="40959" y="15811"/>
                  <a:pt x="40778" y="15918"/>
                  <a:pt x="40607" y="16035"/>
                </a:cubicBezTo>
                <a:cubicBezTo>
                  <a:pt x="40333" y="15337"/>
                  <a:pt x="39660" y="14876"/>
                  <a:pt x="38908" y="14876"/>
                </a:cubicBezTo>
                <a:lnTo>
                  <a:pt x="38895" y="14876"/>
                </a:lnTo>
                <a:cubicBezTo>
                  <a:pt x="38140" y="14879"/>
                  <a:pt x="37462" y="15354"/>
                  <a:pt x="37196" y="16065"/>
                </a:cubicBezTo>
                <a:cubicBezTo>
                  <a:pt x="37025" y="15942"/>
                  <a:pt x="36846" y="15835"/>
                  <a:pt x="36657" y="15746"/>
                </a:cubicBezTo>
                <a:cubicBezTo>
                  <a:pt x="37042" y="14843"/>
                  <a:pt x="37911" y="14263"/>
                  <a:pt x="38891" y="14255"/>
                </a:cubicBezTo>
                <a:close/>
                <a:moveTo>
                  <a:pt x="54739" y="14255"/>
                </a:moveTo>
                <a:cubicBezTo>
                  <a:pt x="55715" y="14255"/>
                  <a:pt x="56588" y="14827"/>
                  <a:pt x="56976" y="15725"/>
                </a:cubicBezTo>
                <a:cubicBezTo>
                  <a:pt x="56789" y="15811"/>
                  <a:pt x="56609" y="15918"/>
                  <a:pt x="56437" y="16035"/>
                </a:cubicBezTo>
                <a:cubicBezTo>
                  <a:pt x="56164" y="15337"/>
                  <a:pt x="55490" y="14876"/>
                  <a:pt x="54735" y="14876"/>
                </a:cubicBezTo>
                <a:lnTo>
                  <a:pt x="54726" y="14876"/>
                </a:lnTo>
                <a:cubicBezTo>
                  <a:pt x="53966" y="14879"/>
                  <a:pt x="53289" y="15354"/>
                  <a:pt x="53027" y="16065"/>
                </a:cubicBezTo>
                <a:cubicBezTo>
                  <a:pt x="52856" y="15942"/>
                  <a:pt x="52676" y="15835"/>
                  <a:pt x="52488" y="15741"/>
                </a:cubicBezTo>
                <a:cubicBezTo>
                  <a:pt x="52868" y="14843"/>
                  <a:pt x="53742" y="14263"/>
                  <a:pt x="54722" y="14255"/>
                </a:cubicBezTo>
                <a:close/>
                <a:moveTo>
                  <a:pt x="70565" y="14255"/>
                </a:moveTo>
                <a:cubicBezTo>
                  <a:pt x="71545" y="14255"/>
                  <a:pt x="72415" y="14827"/>
                  <a:pt x="72803" y="15725"/>
                </a:cubicBezTo>
                <a:cubicBezTo>
                  <a:pt x="72615" y="15811"/>
                  <a:pt x="72436" y="15918"/>
                  <a:pt x="72264" y="16035"/>
                </a:cubicBezTo>
                <a:cubicBezTo>
                  <a:pt x="71991" y="15337"/>
                  <a:pt x="71316" y="14876"/>
                  <a:pt x="70565" y="14876"/>
                </a:cubicBezTo>
                <a:lnTo>
                  <a:pt x="70553" y="14876"/>
                </a:lnTo>
                <a:cubicBezTo>
                  <a:pt x="69797" y="14879"/>
                  <a:pt x="69119" y="15354"/>
                  <a:pt x="68854" y="16065"/>
                </a:cubicBezTo>
                <a:cubicBezTo>
                  <a:pt x="68682" y="15942"/>
                  <a:pt x="68503" y="15835"/>
                  <a:pt x="68315" y="15741"/>
                </a:cubicBezTo>
                <a:cubicBezTo>
                  <a:pt x="68699" y="14843"/>
                  <a:pt x="69568" y="14263"/>
                  <a:pt x="70549" y="14255"/>
                </a:cubicBezTo>
                <a:close/>
                <a:moveTo>
                  <a:pt x="86396" y="14255"/>
                </a:moveTo>
                <a:cubicBezTo>
                  <a:pt x="87372" y="14255"/>
                  <a:pt x="88246" y="14827"/>
                  <a:pt x="88634" y="15725"/>
                </a:cubicBezTo>
                <a:cubicBezTo>
                  <a:pt x="88446" y="15811"/>
                  <a:pt x="88266" y="15918"/>
                  <a:pt x="88095" y="16035"/>
                </a:cubicBezTo>
                <a:cubicBezTo>
                  <a:pt x="87821" y="15337"/>
                  <a:pt x="87147" y="14876"/>
                  <a:pt x="86392" y="14876"/>
                </a:cubicBezTo>
                <a:lnTo>
                  <a:pt x="86383" y="14876"/>
                </a:lnTo>
                <a:cubicBezTo>
                  <a:pt x="85623" y="14879"/>
                  <a:pt x="84946" y="15354"/>
                  <a:pt x="84684" y="16065"/>
                </a:cubicBezTo>
                <a:cubicBezTo>
                  <a:pt x="84513" y="15942"/>
                  <a:pt x="84333" y="15835"/>
                  <a:pt x="84145" y="15741"/>
                </a:cubicBezTo>
                <a:cubicBezTo>
                  <a:pt x="84525" y="14843"/>
                  <a:pt x="85399" y="14263"/>
                  <a:pt x="86379" y="14255"/>
                </a:cubicBezTo>
                <a:close/>
                <a:moveTo>
                  <a:pt x="15213" y="14255"/>
                </a:moveTo>
                <a:cubicBezTo>
                  <a:pt x="16181" y="14255"/>
                  <a:pt x="17054" y="14818"/>
                  <a:pt x="17449" y="15701"/>
                </a:cubicBezTo>
                <a:cubicBezTo>
                  <a:pt x="17262" y="15786"/>
                  <a:pt x="17077" y="15888"/>
                  <a:pt x="16906" y="16003"/>
                </a:cubicBezTo>
                <a:cubicBezTo>
                  <a:pt x="16628" y="15324"/>
                  <a:pt x="15954" y="14876"/>
                  <a:pt x="15219" y="14876"/>
                </a:cubicBezTo>
                <a:lnTo>
                  <a:pt x="15207" y="14876"/>
                </a:lnTo>
                <a:cubicBezTo>
                  <a:pt x="14435" y="14879"/>
                  <a:pt x="13752" y="15366"/>
                  <a:pt x="13500" y="16093"/>
                </a:cubicBezTo>
                <a:cubicBezTo>
                  <a:pt x="13328" y="15967"/>
                  <a:pt x="13149" y="15860"/>
                  <a:pt x="12960" y="15766"/>
                </a:cubicBezTo>
                <a:cubicBezTo>
                  <a:pt x="13341" y="14855"/>
                  <a:pt x="14218" y="14263"/>
                  <a:pt x="15203" y="14255"/>
                </a:cubicBezTo>
                <a:cubicBezTo>
                  <a:pt x="15207" y="14255"/>
                  <a:pt x="15210" y="14255"/>
                  <a:pt x="15213" y="14255"/>
                </a:cubicBezTo>
                <a:close/>
                <a:moveTo>
                  <a:pt x="31044" y="14255"/>
                </a:moveTo>
                <a:cubicBezTo>
                  <a:pt x="32011" y="14255"/>
                  <a:pt x="32885" y="14818"/>
                  <a:pt x="33280" y="15701"/>
                </a:cubicBezTo>
                <a:cubicBezTo>
                  <a:pt x="33087" y="15786"/>
                  <a:pt x="32908" y="15888"/>
                  <a:pt x="32736" y="16003"/>
                </a:cubicBezTo>
                <a:cubicBezTo>
                  <a:pt x="32456" y="15324"/>
                  <a:pt x="31779" y="14876"/>
                  <a:pt x="31047" y="14876"/>
                </a:cubicBezTo>
                <a:cubicBezTo>
                  <a:pt x="31044" y="14876"/>
                  <a:pt x="31041" y="14876"/>
                  <a:pt x="31038" y="14876"/>
                </a:cubicBezTo>
                <a:cubicBezTo>
                  <a:pt x="30261" y="14879"/>
                  <a:pt x="29583" y="15366"/>
                  <a:pt x="29326" y="16093"/>
                </a:cubicBezTo>
                <a:cubicBezTo>
                  <a:pt x="29159" y="15967"/>
                  <a:pt x="28979" y="15860"/>
                  <a:pt x="28791" y="15766"/>
                </a:cubicBezTo>
                <a:cubicBezTo>
                  <a:pt x="29166" y="14855"/>
                  <a:pt x="30045" y="14263"/>
                  <a:pt x="31034" y="14255"/>
                </a:cubicBezTo>
                <a:cubicBezTo>
                  <a:pt x="31037" y="14255"/>
                  <a:pt x="31041" y="14255"/>
                  <a:pt x="31044" y="14255"/>
                </a:cubicBezTo>
                <a:close/>
                <a:moveTo>
                  <a:pt x="46870" y="14255"/>
                </a:moveTo>
                <a:cubicBezTo>
                  <a:pt x="47838" y="14255"/>
                  <a:pt x="48712" y="14818"/>
                  <a:pt x="49106" y="15701"/>
                </a:cubicBezTo>
                <a:cubicBezTo>
                  <a:pt x="48918" y="15786"/>
                  <a:pt x="48739" y="15888"/>
                  <a:pt x="48563" y="16003"/>
                </a:cubicBezTo>
                <a:cubicBezTo>
                  <a:pt x="48286" y="15324"/>
                  <a:pt x="47611" y="14876"/>
                  <a:pt x="46876" y="14876"/>
                </a:cubicBezTo>
                <a:lnTo>
                  <a:pt x="46864" y="14876"/>
                </a:lnTo>
                <a:cubicBezTo>
                  <a:pt x="46092" y="14879"/>
                  <a:pt x="45410" y="15366"/>
                  <a:pt x="45157" y="16093"/>
                </a:cubicBezTo>
                <a:cubicBezTo>
                  <a:pt x="44985" y="15967"/>
                  <a:pt x="44806" y="15860"/>
                  <a:pt x="44618" y="15766"/>
                </a:cubicBezTo>
                <a:cubicBezTo>
                  <a:pt x="44997" y="14855"/>
                  <a:pt x="45875" y="14263"/>
                  <a:pt x="46860" y="14255"/>
                </a:cubicBezTo>
                <a:cubicBezTo>
                  <a:pt x="46863" y="14255"/>
                  <a:pt x="46866" y="14255"/>
                  <a:pt x="46870" y="14255"/>
                </a:cubicBezTo>
                <a:close/>
                <a:moveTo>
                  <a:pt x="62707" y="14255"/>
                </a:moveTo>
                <a:cubicBezTo>
                  <a:pt x="63670" y="14255"/>
                  <a:pt x="64541" y="14819"/>
                  <a:pt x="64937" y="15701"/>
                </a:cubicBezTo>
                <a:cubicBezTo>
                  <a:pt x="64745" y="15786"/>
                  <a:pt x="64565" y="15888"/>
                  <a:pt x="64394" y="16003"/>
                </a:cubicBezTo>
                <a:cubicBezTo>
                  <a:pt x="64114" y="15326"/>
                  <a:pt x="63446" y="14875"/>
                  <a:pt x="62714" y="14875"/>
                </a:cubicBezTo>
                <a:cubicBezTo>
                  <a:pt x="62708" y="14875"/>
                  <a:pt x="62701" y="14875"/>
                  <a:pt x="62695" y="14876"/>
                </a:cubicBezTo>
                <a:cubicBezTo>
                  <a:pt x="61919" y="14879"/>
                  <a:pt x="61240" y="15366"/>
                  <a:pt x="60984" y="16093"/>
                </a:cubicBezTo>
                <a:cubicBezTo>
                  <a:pt x="60816" y="15967"/>
                  <a:pt x="60637" y="15860"/>
                  <a:pt x="60448" y="15766"/>
                </a:cubicBezTo>
                <a:cubicBezTo>
                  <a:pt x="60824" y="14855"/>
                  <a:pt x="61702" y="14263"/>
                  <a:pt x="62690" y="14255"/>
                </a:cubicBezTo>
                <a:close/>
                <a:moveTo>
                  <a:pt x="78534" y="14255"/>
                </a:moveTo>
                <a:cubicBezTo>
                  <a:pt x="79501" y="14255"/>
                  <a:pt x="80371" y="14819"/>
                  <a:pt x="80764" y="15701"/>
                </a:cubicBezTo>
                <a:cubicBezTo>
                  <a:pt x="80575" y="15786"/>
                  <a:pt x="80396" y="15888"/>
                  <a:pt x="80220" y="16003"/>
                </a:cubicBezTo>
                <a:cubicBezTo>
                  <a:pt x="79942" y="15324"/>
                  <a:pt x="79269" y="14876"/>
                  <a:pt x="78534" y="14876"/>
                </a:cubicBezTo>
                <a:lnTo>
                  <a:pt x="78521" y="14876"/>
                </a:lnTo>
                <a:cubicBezTo>
                  <a:pt x="77749" y="14879"/>
                  <a:pt x="77067" y="15366"/>
                  <a:pt x="76814" y="16093"/>
                </a:cubicBezTo>
                <a:cubicBezTo>
                  <a:pt x="76643" y="15967"/>
                  <a:pt x="76462" y="15860"/>
                  <a:pt x="76275" y="15766"/>
                </a:cubicBezTo>
                <a:cubicBezTo>
                  <a:pt x="76654" y="14855"/>
                  <a:pt x="77533" y="14263"/>
                  <a:pt x="78517" y="14255"/>
                </a:cubicBezTo>
                <a:close/>
                <a:moveTo>
                  <a:pt x="94364" y="14255"/>
                </a:moveTo>
                <a:cubicBezTo>
                  <a:pt x="95328" y="14255"/>
                  <a:pt x="96198" y="14819"/>
                  <a:pt x="96594" y="15701"/>
                </a:cubicBezTo>
                <a:cubicBezTo>
                  <a:pt x="96402" y="15786"/>
                  <a:pt x="96223" y="15888"/>
                  <a:pt x="96051" y="16003"/>
                </a:cubicBezTo>
                <a:cubicBezTo>
                  <a:pt x="95771" y="15326"/>
                  <a:pt x="95098" y="14875"/>
                  <a:pt x="94370" y="14875"/>
                </a:cubicBezTo>
                <a:cubicBezTo>
                  <a:pt x="94364" y="14875"/>
                  <a:pt x="94358" y="14875"/>
                  <a:pt x="94351" y="14876"/>
                </a:cubicBezTo>
                <a:cubicBezTo>
                  <a:pt x="93576" y="14879"/>
                  <a:pt x="92898" y="15366"/>
                  <a:pt x="92641" y="16093"/>
                </a:cubicBezTo>
                <a:cubicBezTo>
                  <a:pt x="92473" y="15967"/>
                  <a:pt x="92293" y="15860"/>
                  <a:pt x="92106" y="15766"/>
                </a:cubicBezTo>
                <a:cubicBezTo>
                  <a:pt x="92481" y="14855"/>
                  <a:pt x="93359" y="14263"/>
                  <a:pt x="94347" y="14255"/>
                </a:cubicBezTo>
                <a:close/>
                <a:moveTo>
                  <a:pt x="7248" y="14945"/>
                </a:moveTo>
                <a:cubicBezTo>
                  <a:pt x="7980" y="14945"/>
                  <a:pt x="8632" y="15397"/>
                  <a:pt x="8893" y="16076"/>
                </a:cubicBezTo>
                <a:cubicBezTo>
                  <a:pt x="8734" y="16187"/>
                  <a:pt x="8587" y="16310"/>
                  <a:pt x="8444" y="16444"/>
                </a:cubicBezTo>
                <a:cubicBezTo>
                  <a:pt x="8325" y="15888"/>
                  <a:pt x="7827" y="15476"/>
                  <a:pt x="7251" y="15476"/>
                </a:cubicBezTo>
                <a:lnTo>
                  <a:pt x="7243" y="15476"/>
                </a:lnTo>
                <a:cubicBezTo>
                  <a:pt x="6646" y="15480"/>
                  <a:pt x="6148" y="15909"/>
                  <a:pt x="6046" y="16489"/>
                </a:cubicBezTo>
                <a:cubicBezTo>
                  <a:pt x="5907" y="16350"/>
                  <a:pt x="5756" y="16219"/>
                  <a:pt x="5601" y="16105"/>
                </a:cubicBezTo>
                <a:cubicBezTo>
                  <a:pt x="5846" y="15415"/>
                  <a:pt x="6504" y="14949"/>
                  <a:pt x="7239" y="14945"/>
                </a:cubicBezTo>
                <a:cubicBezTo>
                  <a:pt x="7242" y="14945"/>
                  <a:pt x="7245" y="14945"/>
                  <a:pt x="7248" y="14945"/>
                </a:cubicBezTo>
                <a:close/>
                <a:moveTo>
                  <a:pt x="23079" y="14945"/>
                </a:moveTo>
                <a:cubicBezTo>
                  <a:pt x="23810" y="14945"/>
                  <a:pt x="24463" y="15397"/>
                  <a:pt x="24719" y="16076"/>
                </a:cubicBezTo>
                <a:cubicBezTo>
                  <a:pt x="24564" y="16187"/>
                  <a:pt x="24412" y="16310"/>
                  <a:pt x="24274" y="16444"/>
                </a:cubicBezTo>
                <a:cubicBezTo>
                  <a:pt x="24156" y="15888"/>
                  <a:pt x="23653" y="15476"/>
                  <a:pt x="23077" y="15476"/>
                </a:cubicBezTo>
                <a:lnTo>
                  <a:pt x="23073" y="15476"/>
                </a:lnTo>
                <a:cubicBezTo>
                  <a:pt x="22476" y="15480"/>
                  <a:pt x="21975" y="15909"/>
                  <a:pt x="21877" y="16489"/>
                </a:cubicBezTo>
                <a:cubicBezTo>
                  <a:pt x="21733" y="16350"/>
                  <a:pt x="21586" y="16219"/>
                  <a:pt x="21428" y="16105"/>
                </a:cubicBezTo>
                <a:cubicBezTo>
                  <a:pt x="21677" y="15415"/>
                  <a:pt x="22334" y="14949"/>
                  <a:pt x="23070" y="14945"/>
                </a:cubicBezTo>
                <a:cubicBezTo>
                  <a:pt x="23073" y="14945"/>
                  <a:pt x="23076" y="14945"/>
                  <a:pt x="23079" y="14945"/>
                </a:cubicBezTo>
                <a:close/>
                <a:moveTo>
                  <a:pt x="38905" y="14945"/>
                </a:moveTo>
                <a:cubicBezTo>
                  <a:pt x="39636" y="14945"/>
                  <a:pt x="40289" y="15397"/>
                  <a:pt x="40550" y="16076"/>
                </a:cubicBezTo>
                <a:cubicBezTo>
                  <a:pt x="40390" y="16187"/>
                  <a:pt x="40243" y="16310"/>
                  <a:pt x="40101" y="16444"/>
                </a:cubicBezTo>
                <a:cubicBezTo>
                  <a:pt x="39982" y="15888"/>
                  <a:pt x="39483" y="15476"/>
                  <a:pt x="38908" y="15476"/>
                </a:cubicBezTo>
                <a:lnTo>
                  <a:pt x="38900" y="15476"/>
                </a:lnTo>
                <a:cubicBezTo>
                  <a:pt x="38303" y="15480"/>
                  <a:pt x="37805" y="15909"/>
                  <a:pt x="37703" y="16489"/>
                </a:cubicBezTo>
                <a:cubicBezTo>
                  <a:pt x="37564" y="16350"/>
                  <a:pt x="37413" y="16219"/>
                  <a:pt x="37258" y="16105"/>
                </a:cubicBezTo>
                <a:cubicBezTo>
                  <a:pt x="37503" y="15415"/>
                  <a:pt x="38160" y="14949"/>
                  <a:pt x="38895" y="14945"/>
                </a:cubicBezTo>
                <a:cubicBezTo>
                  <a:pt x="38898" y="14945"/>
                  <a:pt x="38902" y="14945"/>
                  <a:pt x="38905" y="14945"/>
                </a:cubicBezTo>
                <a:close/>
                <a:moveTo>
                  <a:pt x="54735" y="14945"/>
                </a:moveTo>
                <a:cubicBezTo>
                  <a:pt x="55466" y="14945"/>
                  <a:pt x="56119" y="15394"/>
                  <a:pt x="56377" y="16076"/>
                </a:cubicBezTo>
                <a:cubicBezTo>
                  <a:pt x="56221" y="16187"/>
                  <a:pt x="56070" y="16310"/>
                  <a:pt x="55932" y="16444"/>
                </a:cubicBezTo>
                <a:cubicBezTo>
                  <a:pt x="55813" y="15888"/>
                  <a:pt x="55310" y="15476"/>
                  <a:pt x="54735" y="15476"/>
                </a:cubicBezTo>
                <a:lnTo>
                  <a:pt x="54731" y="15476"/>
                </a:lnTo>
                <a:cubicBezTo>
                  <a:pt x="54134" y="15480"/>
                  <a:pt x="53632" y="15909"/>
                  <a:pt x="53534" y="16489"/>
                </a:cubicBezTo>
                <a:cubicBezTo>
                  <a:pt x="53391" y="16350"/>
                  <a:pt x="53244" y="16219"/>
                  <a:pt x="53084" y="16105"/>
                </a:cubicBezTo>
                <a:cubicBezTo>
                  <a:pt x="53334" y="15415"/>
                  <a:pt x="53991" y="14949"/>
                  <a:pt x="54726" y="14945"/>
                </a:cubicBezTo>
                <a:close/>
                <a:moveTo>
                  <a:pt x="70565" y="14945"/>
                </a:moveTo>
                <a:cubicBezTo>
                  <a:pt x="71297" y="14945"/>
                  <a:pt x="71945" y="15394"/>
                  <a:pt x="72207" y="16076"/>
                </a:cubicBezTo>
                <a:cubicBezTo>
                  <a:pt x="72047" y="16187"/>
                  <a:pt x="71900" y="16310"/>
                  <a:pt x="71757" y="16444"/>
                </a:cubicBezTo>
                <a:cubicBezTo>
                  <a:pt x="71640" y="15887"/>
                  <a:pt x="71143" y="15476"/>
                  <a:pt x="70567" y="15476"/>
                </a:cubicBezTo>
                <a:cubicBezTo>
                  <a:pt x="70563" y="15476"/>
                  <a:pt x="70560" y="15476"/>
                  <a:pt x="70556" y="15476"/>
                </a:cubicBezTo>
                <a:cubicBezTo>
                  <a:pt x="69960" y="15480"/>
                  <a:pt x="69463" y="15909"/>
                  <a:pt x="69361" y="16489"/>
                </a:cubicBezTo>
                <a:cubicBezTo>
                  <a:pt x="69221" y="16350"/>
                  <a:pt x="69070" y="16219"/>
                  <a:pt x="68915" y="16105"/>
                </a:cubicBezTo>
                <a:cubicBezTo>
                  <a:pt x="69160" y="15415"/>
                  <a:pt x="69817" y="14949"/>
                  <a:pt x="70553" y="14945"/>
                </a:cubicBezTo>
                <a:close/>
                <a:moveTo>
                  <a:pt x="86393" y="14945"/>
                </a:moveTo>
                <a:cubicBezTo>
                  <a:pt x="87124" y="14945"/>
                  <a:pt x="87777" y="15397"/>
                  <a:pt x="88034" y="16076"/>
                </a:cubicBezTo>
                <a:cubicBezTo>
                  <a:pt x="87878" y="16187"/>
                  <a:pt x="87727" y="16310"/>
                  <a:pt x="87588" y="16444"/>
                </a:cubicBezTo>
                <a:cubicBezTo>
                  <a:pt x="87470" y="15888"/>
                  <a:pt x="86967" y="15476"/>
                  <a:pt x="86392" y="15476"/>
                </a:cubicBezTo>
                <a:lnTo>
                  <a:pt x="86387" y="15476"/>
                </a:lnTo>
                <a:cubicBezTo>
                  <a:pt x="85791" y="15480"/>
                  <a:pt x="85289" y="15909"/>
                  <a:pt x="85191" y="16489"/>
                </a:cubicBezTo>
                <a:cubicBezTo>
                  <a:pt x="85052" y="16350"/>
                  <a:pt x="84901" y="16219"/>
                  <a:pt x="84741" y="16105"/>
                </a:cubicBezTo>
                <a:cubicBezTo>
                  <a:pt x="84990" y="15415"/>
                  <a:pt x="85648" y="14949"/>
                  <a:pt x="86383" y="14945"/>
                </a:cubicBezTo>
                <a:cubicBezTo>
                  <a:pt x="86386" y="14945"/>
                  <a:pt x="86389" y="14945"/>
                  <a:pt x="86393" y="14945"/>
                </a:cubicBezTo>
                <a:close/>
                <a:moveTo>
                  <a:pt x="15226" y="14945"/>
                </a:moveTo>
                <a:cubicBezTo>
                  <a:pt x="15937" y="14945"/>
                  <a:pt x="16582" y="15388"/>
                  <a:pt x="16849" y="16044"/>
                </a:cubicBezTo>
                <a:cubicBezTo>
                  <a:pt x="16689" y="16150"/>
                  <a:pt x="16542" y="16268"/>
                  <a:pt x="16404" y="16399"/>
                </a:cubicBezTo>
                <a:cubicBezTo>
                  <a:pt x="16269" y="15860"/>
                  <a:pt x="15779" y="15476"/>
                  <a:pt x="15219" y="15476"/>
                </a:cubicBezTo>
                <a:lnTo>
                  <a:pt x="15211" y="15476"/>
                </a:lnTo>
                <a:cubicBezTo>
                  <a:pt x="14602" y="15480"/>
                  <a:pt x="14092" y="15933"/>
                  <a:pt x="14010" y="16530"/>
                </a:cubicBezTo>
                <a:cubicBezTo>
                  <a:pt x="13867" y="16387"/>
                  <a:pt x="13716" y="16256"/>
                  <a:pt x="13556" y="16133"/>
                </a:cubicBezTo>
                <a:cubicBezTo>
                  <a:pt x="13798" y="15427"/>
                  <a:pt x="14455" y="14949"/>
                  <a:pt x="15207" y="14945"/>
                </a:cubicBezTo>
                <a:cubicBezTo>
                  <a:pt x="15213" y="14945"/>
                  <a:pt x="15220" y="14945"/>
                  <a:pt x="15226" y="14945"/>
                </a:cubicBezTo>
                <a:close/>
                <a:moveTo>
                  <a:pt x="31056" y="14945"/>
                </a:moveTo>
                <a:cubicBezTo>
                  <a:pt x="31764" y="14945"/>
                  <a:pt x="32412" y="15388"/>
                  <a:pt x="32676" y="16044"/>
                </a:cubicBezTo>
                <a:cubicBezTo>
                  <a:pt x="32520" y="16150"/>
                  <a:pt x="32373" y="16268"/>
                  <a:pt x="32230" y="16399"/>
                </a:cubicBezTo>
                <a:cubicBezTo>
                  <a:pt x="32095" y="15860"/>
                  <a:pt x="31605" y="15476"/>
                  <a:pt x="31050" y="15476"/>
                </a:cubicBezTo>
                <a:lnTo>
                  <a:pt x="31042" y="15476"/>
                </a:lnTo>
                <a:cubicBezTo>
                  <a:pt x="30429" y="15480"/>
                  <a:pt x="29918" y="15933"/>
                  <a:pt x="29837" y="16530"/>
                </a:cubicBezTo>
                <a:cubicBezTo>
                  <a:pt x="29698" y="16387"/>
                  <a:pt x="29547" y="16256"/>
                  <a:pt x="29387" y="16133"/>
                </a:cubicBezTo>
                <a:cubicBezTo>
                  <a:pt x="29628" y="15427"/>
                  <a:pt x="30286" y="14949"/>
                  <a:pt x="31038" y="14945"/>
                </a:cubicBezTo>
                <a:cubicBezTo>
                  <a:pt x="31044" y="14945"/>
                  <a:pt x="31050" y="14945"/>
                  <a:pt x="31056" y="14945"/>
                </a:cubicBezTo>
                <a:close/>
                <a:moveTo>
                  <a:pt x="46883" y="14945"/>
                </a:moveTo>
                <a:cubicBezTo>
                  <a:pt x="47594" y="14945"/>
                  <a:pt x="48239" y="15388"/>
                  <a:pt x="48506" y="16044"/>
                </a:cubicBezTo>
                <a:cubicBezTo>
                  <a:pt x="48347" y="16150"/>
                  <a:pt x="48200" y="16268"/>
                  <a:pt x="48060" y="16399"/>
                </a:cubicBezTo>
                <a:cubicBezTo>
                  <a:pt x="47926" y="15860"/>
                  <a:pt x="47436" y="15476"/>
                  <a:pt x="46876" y="15476"/>
                </a:cubicBezTo>
                <a:lnTo>
                  <a:pt x="46868" y="15476"/>
                </a:lnTo>
                <a:cubicBezTo>
                  <a:pt x="46260" y="15480"/>
                  <a:pt x="45749" y="15933"/>
                  <a:pt x="45668" y="16530"/>
                </a:cubicBezTo>
                <a:cubicBezTo>
                  <a:pt x="45524" y="16387"/>
                  <a:pt x="45374" y="16256"/>
                  <a:pt x="45214" y="16133"/>
                </a:cubicBezTo>
                <a:cubicBezTo>
                  <a:pt x="45455" y="15427"/>
                  <a:pt x="46113" y="14949"/>
                  <a:pt x="46864" y="14945"/>
                </a:cubicBezTo>
                <a:cubicBezTo>
                  <a:pt x="46871" y="14945"/>
                  <a:pt x="46877" y="14945"/>
                  <a:pt x="46883" y="14945"/>
                </a:cubicBezTo>
                <a:close/>
                <a:moveTo>
                  <a:pt x="62707" y="14945"/>
                </a:moveTo>
                <a:cubicBezTo>
                  <a:pt x="63417" y="14945"/>
                  <a:pt x="64067" y="15382"/>
                  <a:pt x="64332" y="16044"/>
                </a:cubicBezTo>
                <a:cubicBezTo>
                  <a:pt x="64177" y="16150"/>
                  <a:pt x="64030" y="16268"/>
                  <a:pt x="63887" y="16399"/>
                </a:cubicBezTo>
                <a:cubicBezTo>
                  <a:pt x="63753" y="15860"/>
                  <a:pt x="63263" y="15476"/>
                  <a:pt x="62707" y="15476"/>
                </a:cubicBezTo>
                <a:lnTo>
                  <a:pt x="62699" y="15476"/>
                </a:lnTo>
                <a:cubicBezTo>
                  <a:pt x="62086" y="15480"/>
                  <a:pt x="61576" y="15933"/>
                  <a:pt x="61494" y="16530"/>
                </a:cubicBezTo>
                <a:cubicBezTo>
                  <a:pt x="61355" y="16387"/>
                  <a:pt x="61204" y="16256"/>
                  <a:pt x="61044" y="16133"/>
                </a:cubicBezTo>
                <a:cubicBezTo>
                  <a:pt x="61285" y="15427"/>
                  <a:pt x="61943" y="14949"/>
                  <a:pt x="62695" y="14945"/>
                </a:cubicBezTo>
                <a:close/>
                <a:moveTo>
                  <a:pt x="78534" y="14945"/>
                </a:moveTo>
                <a:cubicBezTo>
                  <a:pt x="79244" y="14945"/>
                  <a:pt x="79893" y="15382"/>
                  <a:pt x="80163" y="16044"/>
                </a:cubicBezTo>
                <a:cubicBezTo>
                  <a:pt x="80004" y="16150"/>
                  <a:pt x="79857" y="16268"/>
                  <a:pt x="79718" y="16399"/>
                </a:cubicBezTo>
                <a:cubicBezTo>
                  <a:pt x="79580" y="15863"/>
                  <a:pt x="79095" y="15476"/>
                  <a:pt x="78536" y="15476"/>
                </a:cubicBezTo>
                <a:cubicBezTo>
                  <a:pt x="78533" y="15476"/>
                  <a:pt x="78529" y="15476"/>
                  <a:pt x="78526" y="15476"/>
                </a:cubicBezTo>
                <a:cubicBezTo>
                  <a:pt x="77917" y="15480"/>
                  <a:pt x="77406" y="15933"/>
                  <a:pt x="77325" y="16530"/>
                </a:cubicBezTo>
                <a:cubicBezTo>
                  <a:pt x="77182" y="16387"/>
                  <a:pt x="77031" y="16256"/>
                  <a:pt x="76871" y="16133"/>
                </a:cubicBezTo>
                <a:cubicBezTo>
                  <a:pt x="77112" y="15427"/>
                  <a:pt x="77770" y="14949"/>
                  <a:pt x="78526" y="14945"/>
                </a:cubicBezTo>
                <a:close/>
                <a:moveTo>
                  <a:pt x="94364" y="14945"/>
                </a:moveTo>
                <a:cubicBezTo>
                  <a:pt x="95075" y="14945"/>
                  <a:pt x="95724" y="15382"/>
                  <a:pt x="95989" y="16044"/>
                </a:cubicBezTo>
                <a:cubicBezTo>
                  <a:pt x="95834" y="16150"/>
                  <a:pt x="95687" y="16268"/>
                  <a:pt x="95544" y="16399"/>
                </a:cubicBezTo>
                <a:cubicBezTo>
                  <a:pt x="95410" y="15860"/>
                  <a:pt x="94920" y="15476"/>
                  <a:pt x="94364" y="15476"/>
                </a:cubicBezTo>
                <a:lnTo>
                  <a:pt x="94356" y="15476"/>
                </a:lnTo>
                <a:cubicBezTo>
                  <a:pt x="93744" y="15480"/>
                  <a:pt x="93237" y="15933"/>
                  <a:pt x="93151" y="16530"/>
                </a:cubicBezTo>
                <a:cubicBezTo>
                  <a:pt x="93012" y="16387"/>
                  <a:pt x="92861" y="16256"/>
                  <a:pt x="92702" y="16133"/>
                </a:cubicBezTo>
                <a:cubicBezTo>
                  <a:pt x="92943" y="15427"/>
                  <a:pt x="93601" y="14949"/>
                  <a:pt x="94351" y="14945"/>
                </a:cubicBezTo>
                <a:close/>
                <a:moveTo>
                  <a:pt x="15219" y="15545"/>
                </a:moveTo>
                <a:cubicBezTo>
                  <a:pt x="15758" y="15545"/>
                  <a:pt x="16232" y="15925"/>
                  <a:pt x="16346" y="16452"/>
                </a:cubicBezTo>
                <a:cubicBezTo>
                  <a:pt x="16159" y="16636"/>
                  <a:pt x="15987" y="16836"/>
                  <a:pt x="15835" y="17057"/>
                </a:cubicBezTo>
                <a:cubicBezTo>
                  <a:pt x="15832" y="17053"/>
                  <a:pt x="15824" y="17053"/>
                  <a:pt x="15816" y="17053"/>
                </a:cubicBezTo>
                <a:cubicBezTo>
                  <a:pt x="15807" y="17049"/>
                  <a:pt x="15795" y="17049"/>
                  <a:pt x="15783" y="17045"/>
                </a:cubicBezTo>
                <a:cubicBezTo>
                  <a:pt x="15746" y="17040"/>
                  <a:pt x="15709" y="17036"/>
                  <a:pt x="15673" y="17032"/>
                </a:cubicBezTo>
                <a:cubicBezTo>
                  <a:pt x="15656" y="17028"/>
                  <a:pt x="15639" y="17028"/>
                  <a:pt x="15628" y="17024"/>
                </a:cubicBezTo>
                <a:cubicBezTo>
                  <a:pt x="15590" y="17020"/>
                  <a:pt x="15558" y="17015"/>
                  <a:pt x="15526" y="17015"/>
                </a:cubicBezTo>
                <a:cubicBezTo>
                  <a:pt x="15505" y="17011"/>
                  <a:pt x="15488" y="17011"/>
                  <a:pt x="15468" y="17008"/>
                </a:cubicBezTo>
                <a:cubicBezTo>
                  <a:pt x="15439" y="17008"/>
                  <a:pt x="15407" y="17004"/>
                  <a:pt x="15375" y="17004"/>
                </a:cubicBezTo>
                <a:cubicBezTo>
                  <a:pt x="15354" y="17004"/>
                  <a:pt x="15334" y="17000"/>
                  <a:pt x="15313" y="17000"/>
                </a:cubicBezTo>
                <a:lnTo>
                  <a:pt x="15228" y="17000"/>
                </a:lnTo>
                <a:cubicBezTo>
                  <a:pt x="15207" y="17000"/>
                  <a:pt x="15187" y="16996"/>
                  <a:pt x="15166" y="16996"/>
                </a:cubicBezTo>
                <a:cubicBezTo>
                  <a:pt x="15158" y="16996"/>
                  <a:pt x="15149" y="16996"/>
                  <a:pt x="15141" y="17000"/>
                </a:cubicBezTo>
                <a:cubicBezTo>
                  <a:pt x="14904" y="17000"/>
                  <a:pt x="14672" y="17024"/>
                  <a:pt x="14444" y="17064"/>
                </a:cubicBezTo>
                <a:lnTo>
                  <a:pt x="14447" y="17060"/>
                </a:lnTo>
                <a:cubicBezTo>
                  <a:pt x="14329" y="16889"/>
                  <a:pt x="14194" y="16726"/>
                  <a:pt x="14055" y="16579"/>
                </a:cubicBezTo>
                <a:lnTo>
                  <a:pt x="14076" y="16579"/>
                </a:lnTo>
                <a:cubicBezTo>
                  <a:pt x="14133" y="15995"/>
                  <a:pt x="14623" y="15550"/>
                  <a:pt x="15211" y="15545"/>
                </a:cubicBezTo>
                <a:close/>
                <a:moveTo>
                  <a:pt x="31050" y="15545"/>
                </a:moveTo>
                <a:cubicBezTo>
                  <a:pt x="31589" y="15545"/>
                  <a:pt x="32058" y="15925"/>
                  <a:pt x="32173" y="16452"/>
                </a:cubicBezTo>
                <a:cubicBezTo>
                  <a:pt x="31985" y="16636"/>
                  <a:pt x="31813" y="16836"/>
                  <a:pt x="31666" y="17057"/>
                </a:cubicBezTo>
                <a:cubicBezTo>
                  <a:pt x="31601" y="17045"/>
                  <a:pt x="31540" y="17036"/>
                  <a:pt x="31475" y="17028"/>
                </a:cubicBezTo>
                <a:cubicBezTo>
                  <a:pt x="31470" y="17028"/>
                  <a:pt x="31466" y="17024"/>
                  <a:pt x="31458" y="17024"/>
                </a:cubicBezTo>
                <a:cubicBezTo>
                  <a:pt x="31417" y="17020"/>
                  <a:pt x="31377" y="17015"/>
                  <a:pt x="31336" y="17011"/>
                </a:cubicBezTo>
                <a:cubicBezTo>
                  <a:pt x="31323" y="17011"/>
                  <a:pt x="31315" y="17011"/>
                  <a:pt x="31303" y="17008"/>
                </a:cubicBezTo>
                <a:cubicBezTo>
                  <a:pt x="31266" y="17008"/>
                  <a:pt x="31230" y="17004"/>
                  <a:pt x="31197" y="17004"/>
                </a:cubicBezTo>
                <a:cubicBezTo>
                  <a:pt x="31176" y="17004"/>
                  <a:pt x="31160" y="17000"/>
                  <a:pt x="31144" y="17000"/>
                </a:cubicBezTo>
                <a:lnTo>
                  <a:pt x="31053" y="17000"/>
                </a:lnTo>
                <a:cubicBezTo>
                  <a:pt x="31034" y="17000"/>
                  <a:pt x="31013" y="16996"/>
                  <a:pt x="30993" y="16996"/>
                </a:cubicBezTo>
                <a:cubicBezTo>
                  <a:pt x="30985" y="16996"/>
                  <a:pt x="30976" y="16996"/>
                  <a:pt x="30968" y="17000"/>
                </a:cubicBezTo>
                <a:lnTo>
                  <a:pt x="30813" y="17000"/>
                </a:lnTo>
                <a:cubicBezTo>
                  <a:pt x="30629" y="17011"/>
                  <a:pt x="30450" y="17032"/>
                  <a:pt x="30269" y="17064"/>
                </a:cubicBezTo>
                <a:lnTo>
                  <a:pt x="30274" y="17060"/>
                </a:lnTo>
                <a:cubicBezTo>
                  <a:pt x="30156" y="16889"/>
                  <a:pt x="30024" y="16726"/>
                  <a:pt x="29882" y="16579"/>
                </a:cubicBezTo>
                <a:lnTo>
                  <a:pt x="29902" y="16579"/>
                </a:lnTo>
                <a:cubicBezTo>
                  <a:pt x="29963" y="15995"/>
                  <a:pt x="30454" y="15550"/>
                  <a:pt x="31042" y="15545"/>
                </a:cubicBezTo>
                <a:close/>
                <a:moveTo>
                  <a:pt x="46877" y="15545"/>
                </a:moveTo>
                <a:cubicBezTo>
                  <a:pt x="47416" y="15545"/>
                  <a:pt x="47889" y="15928"/>
                  <a:pt x="48003" y="16452"/>
                </a:cubicBezTo>
                <a:cubicBezTo>
                  <a:pt x="47840" y="16612"/>
                  <a:pt x="47689" y="16783"/>
                  <a:pt x="47555" y="16966"/>
                </a:cubicBezTo>
                <a:cubicBezTo>
                  <a:pt x="47534" y="16996"/>
                  <a:pt x="47513" y="17024"/>
                  <a:pt x="47493" y="17057"/>
                </a:cubicBezTo>
                <a:cubicBezTo>
                  <a:pt x="47472" y="17053"/>
                  <a:pt x="47456" y="17049"/>
                  <a:pt x="47436" y="17045"/>
                </a:cubicBezTo>
                <a:cubicBezTo>
                  <a:pt x="47407" y="17040"/>
                  <a:pt x="47379" y="17036"/>
                  <a:pt x="47346" y="17032"/>
                </a:cubicBezTo>
                <a:cubicBezTo>
                  <a:pt x="47325" y="17028"/>
                  <a:pt x="47306" y="17028"/>
                  <a:pt x="47281" y="17024"/>
                </a:cubicBezTo>
                <a:cubicBezTo>
                  <a:pt x="47252" y="17020"/>
                  <a:pt x="47223" y="17020"/>
                  <a:pt x="47195" y="17015"/>
                </a:cubicBezTo>
                <a:cubicBezTo>
                  <a:pt x="47170" y="17011"/>
                  <a:pt x="47150" y="17011"/>
                  <a:pt x="47125" y="17008"/>
                </a:cubicBezTo>
                <a:cubicBezTo>
                  <a:pt x="47097" y="17008"/>
                  <a:pt x="47068" y="17008"/>
                  <a:pt x="47040" y="17004"/>
                </a:cubicBezTo>
                <a:cubicBezTo>
                  <a:pt x="47015" y="17004"/>
                  <a:pt x="46991" y="17000"/>
                  <a:pt x="46970" y="17000"/>
                </a:cubicBezTo>
                <a:lnTo>
                  <a:pt x="46889" y="17000"/>
                </a:lnTo>
                <a:cubicBezTo>
                  <a:pt x="46864" y="17000"/>
                  <a:pt x="46844" y="16996"/>
                  <a:pt x="46823" y="16996"/>
                </a:cubicBezTo>
                <a:cubicBezTo>
                  <a:pt x="46815" y="16996"/>
                  <a:pt x="46807" y="16996"/>
                  <a:pt x="46799" y="17000"/>
                </a:cubicBezTo>
                <a:cubicBezTo>
                  <a:pt x="46562" y="17000"/>
                  <a:pt x="46329" y="17024"/>
                  <a:pt x="46100" y="17064"/>
                </a:cubicBezTo>
                <a:lnTo>
                  <a:pt x="46105" y="17060"/>
                </a:lnTo>
                <a:cubicBezTo>
                  <a:pt x="45986" y="16889"/>
                  <a:pt x="45851" y="16726"/>
                  <a:pt x="45713" y="16579"/>
                </a:cubicBezTo>
                <a:lnTo>
                  <a:pt x="45732" y="16579"/>
                </a:lnTo>
                <a:cubicBezTo>
                  <a:pt x="45790" y="15995"/>
                  <a:pt x="46280" y="15550"/>
                  <a:pt x="46868" y="15545"/>
                </a:cubicBezTo>
                <a:cubicBezTo>
                  <a:pt x="46871" y="15545"/>
                  <a:pt x="46874" y="15545"/>
                  <a:pt x="46877" y="15545"/>
                </a:cubicBezTo>
                <a:close/>
                <a:moveTo>
                  <a:pt x="62707" y="15545"/>
                </a:moveTo>
                <a:cubicBezTo>
                  <a:pt x="63247" y="15545"/>
                  <a:pt x="63716" y="15928"/>
                  <a:pt x="63830" y="16452"/>
                </a:cubicBezTo>
                <a:cubicBezTo>
                  <a:pt x="63642" y="16636"/>
                  <a:pt x="63470" y="16836"/>
                  <a:pt x="63323" y="17057"/>
                </a:cubicBezTo>
                <a:cubicBezTo>
                  <a:pt x="63103" y="17015"/>
                  <a:pt x="62878" y="16996"/>
                  <a:pt x="62650" y="16996"/>
                </a:cubicBezTo>
                <a:cubicBezTo>
                  <a:pt x="62641" y="16996"/>
                  <a:pt x="62633" y="16996"/>
                  <a:pt x="62625" y="17000"/>
                </a:cubicBezTo>
                <a:cubicBezTo>
                  <a:pt x="62388" y="17000"/>
                  <a:pt x="62156" y="17024"/>
                  <a:pt x="61927" y="17064"/>
                </a:cubicBezTo>
                <a:lnTo>
                  <a:pt x="61930" y="17060"/>
                </a:lnTo>
                <a:cubicBezTo>
                  <a:pt x="61813" y="16889"/>
                  <a:pt x="61681" y="16726"/>
                  <a:pt x="61538" y="16579"/>
                </a:cubicBezTo>
                <a:lnTo>
                  <a:pt x="61559" y="16579"/>
                </a:lnTo>
                <a:cubicBezTo>
                  <a:pt x="61621" y="15995"/>
                  <a:pt x="62111" y="15550"/>
                  <a:pt x="62699" y="15545"/>
                </a:cubicBezTo>
                <a:cubicBezTo>
                  <a:pt x="62702" y="15545"/>
                  <a:pt x="62704" y="15545"/>
                  <a:pt x="62707" y="15545"/>
                </a:cubicBezTo>
                <a:close/>
                <a:moveTo>
                  <a:pt x="78534" y="15545"/>
                </a:moveTo>
                <a:cubicBezTo>
                  <a:pt x="79077" y="15545"/>
                  <a:pt x="79547" y="15928"/>
                  <a:pt x="79661" y="16452"/>
                </a:cubicBezTo>
                <a:cubicBezTo>
                  <a:pt x="79473" y="16636"/>
                  <a:pt x="79301" y="16836"/>
                  <a:pt x="79150" y="17057"/>
                </a:cubicBezTo>
                <a:cubicBezTo>
                  <a:pt x="78930" y="17015"/>
                  <a:pt x="78709" y="16996"/>
                  <a:pt x="78481" y="16996"/>
                </a:cubicBezTo>
                <a:cubicBezTo>
                  <a:pt x="78472" y="16996"/>
                  <a:pt x="78464" y="16996"/>
                  <a:pt x="78456" y="17000"/>
                </a:cubicBezTo>
                <a:cubicBezTo>
                  <a:pt x="78219" y="17000"/>
                  <a:pt x="77987" y="17024"/>
                  <a:pt x="77757" y="17064"/>
                </a:cubicBezTo>
                <a:lnTo>
                  <a:pt x="77761" y="17060"/>
                </a:lnTo>
                <a:cubicBezTo>
                  <a:pt x="77643" y="16889"/>
                  <a:pt x="77508" y="16726"/>
                  <a:pt x="77369" y="16579"/>
                </a:cubicBezTo>
                <a:lnTo>
                  <a:pt x="77390" y="16579"/>
                </a:lnTo>
                <a:cubicBezTo>
                  <a:pt x="77451" y="15995"/>
                  <a:pt x="77938" y="15550"/>
                  <a:pt x="78526" y="15545"/>
                </a:cubicBezTo>
                <a:cubicBezTo>
                  <a:pt x="78528" y="15545"/>
                  <a:pt x="78531" y="15545"/>
                  <a:pt x="78534" y="15545"/>
                </a:cubicBezTo>
                <a:close/>
                <a:moveTo>
                  <a:pt x="94364" y="15545"/>
                </a:moveTo>
                <a:cubicBezTo>
                  <a:pt x="94903" y="15545"/>
                  <a:pt x="95373" y="15925"/>
                  <a:pt x="95487" y="16452"/>
                </a:cubicBezTo>
                <a:cubicBezTo>
                  <a:pt x="95299" y="16636"/>
                  <a:pt x="95128" y="16836"/>
                  <a:pt x="94981" y="17057"/>
                </a:cubicBezTo>
                <a:cubicBezTo>
                  <a:pt x="94760" y="17015"/>
                  <a:pt x="94536" y="16996"/>
                  <a:pt x="94307" y="16996"/>
                </a:cubicBezTo>
                <a:cubicBezTo>
                  <a:pt x="94298" y="16996"/>
                  <a:pt x="94291" y="16996"/>
                  <a:pt x="94283" y="17000"/>
                </a:cubicBezTo>
                <a:cubicBezTo>
                  <a:pt x="94046" y="17000"/>
                  <a:pt x="93812" y="17024"/>
                  <a:pt x="93584" y="17064"/>
                </a:cubicBezTo>
                <a:lnTo>
                  <a:pt x="93588" y="17060"/>
                </a:lnTo>
                <a:cubicBezTo>
                  <a:pt x="93469" y="16889"/>
                  <a:pt x="93339" y="16726"/>
                  <a:pt x="93196" y="16579"/>
                </a:cubicBezTo>
                <a:lnTo>
                  <a:pt x="93216" y="16579"/>
                </a:lnTo>
                <a:cubicBezTo>
                  <a:pt x="93278" y="15995"/>
                  <a:pt x="93768" y="15550"/>
                  <a:pt x="94356" y="15545"/>
                </a:cubicBezTo>
                <a:close/>
                <a:moveTo>
                  <a:pt x="7251" y="15545"/>
                </a:moveTo>
                <a:cubicBezTo>
                  <a:pt x="7806" y="15545"/>
                  <a:pt x="8293" y="15958"/>
                  <a:pt x="8386" y="16506"/>
                </a:cubicBezTo>
                <a:cubicBezTo>
                  <a:pt x="8219" y="16668"/>
                  <a:pt x="8067" y="16853"/>
                  <a:pt x="7933" y="17049"/>
                </a:cubicBezTo>
                <a:cubicBezTo>
                  <a:pt x="7729" y="17015"/>
                  <a:pt x="7516" y="16996"/>
                  <a:pt x="7304" y="16996"/>
                </a:cubicBezTo>
                <a:cubicBezTo>
                  <a:pt x="7296" y="16996"/>
                  <a:pt x="7288" y="16996"/>
                  <a:pt x="7279" y="17000"/>
                </a:cubicBezTo>
                <a:cubicBezTo>
                  <a:pt x="7013" y="17000"/>
                  <a:pt x="6753" y="17028"/>
                  <a:pt x="6499" y="17081"/>
                </a:cubicBezTo>
                <a:lnTo>
                  <a:pt x="6528" y="17060"/>
                </a:lnTo>
                <a:cubicBezTo>
                  <a:pt x="6401" y="16881"/>
                  <a:pt x="6263" y="16710"/>
                  <a:pt x="6107" y="16550"/>
                </a:cubicBezTo>
                <a:cubicBezTo>
                  <a:pt x="6180" y="15982"/>
                  <a:pt x="6663" y="15550"/>
                  <a:pt x="7243" y="15545"/>
                </a:cubicBezTo>
                <a:close/>
                <a:moveTo>
                  <a:pt x="23077" y="15545"/>
                </a:moveTo>
                <a:cubicBezTo>
                  <a:pt x="23637" y="15545"/>
                  <a:pt x="24118" y="15958"/>
                  <a:pt x="24212" y="16506"/>
                </a:cubicBezTo>
                <a:cubicBezTo>
                  <a:pt x="24050" y="16668"/>
                  <a:pt x="23898" y="16853"/>
                  <a:pt x="23760" y="17049"/>
                </a:cubicBezTo>
                <a:cubicBezTo>
                  <a:pt x="23555" y="17015"/>
                  <a:pt x="23347" y="16996"/>
                  <a:pt x="23134" y="16996"/>
                </a:cubicBezTo>
                <a:cubicBezTo>
                  <a:pt x="23126" y="16996"/>
                  <a:pt x="23119" y="16996"/>
                  <a:pt x="23110" y="17000"/>
                </a:cubicBezTo>
                <a:cubicBezTo>
                  <a:pt x="22844" y="17000"/>
                  <a:pt x="22583" y="17028"/>
                  <a:pt x="22329" y="17081"/>
                </a:cubicBezTo>
                <a:lnTo>
                  <a:pt x="22354" y="17060"/>
                </a:lnTo>
                <a:cubicBezTo>
                  <a:pt x="22227" y="16881"/>
                  <a:pt x="22089" y="16710"/>
                  <a:pt x="21937" y="16550"/>
                </a:cubicBezTo>
                <a:cubicBezTo>
                  <a:pt x="22011" y="15982"/>
                  <a:pt x="22493" y="15550"/>
                  <a:pt x="23073" y="15545"/>
                </a:cubicBezTo>
                <a:close/>
                <a:moveTo>
                  <a:pt x="38908" y="15545"/>
                </a:moveTo>
                <a:cubicBezTo>
                  <a:pt x="39464" y="15545"/>
                  <a:pt x="39949" y="15958"/>
                  <a:pt x="40043" y="16506"/>
                </a:cubicBezTo>
                <a:cubicBezTo>
                  <a:pt x="39875" y="16668"/>
                  <a:pt x="39724" y="16853"/>
                  <a:pt x="39590" y="17049"/>
                </a:cubicBezTo>
                <a:cubicBezTo>
                  <a:pt x="39399" y="17015"/>
                  <a:pt x="39201" y="16999"/>
                  <a:pt x="39002" y="16999"/>
                </a:cubicBezTo>
                <a:cubicBezTo>
                  <a:pt x="38980" y="16999"/>
                  <a:pt x="38958" y="16999"/>
                  <a:pt x="38936" y="17000"/>
                </a:cubicBezTo>
                <a:cubicBezTo>
                  <a:pt x="38671" y="17000"/>
                  <a:pt x="38410" y="17028"/>
                  <a:pt x="38156" y="17081"/>
                </a:cubicBezTo>
                <a:lnTo>
                  <a:pt x="38185" y="17060"/>
                </a:lnTo>
                <a:cubicBezTo>
                  <a:pt x="38058" y="16881"/>
                  <a:pt x="37920" y="16710"/>
                  <a:pt x="37764" y="16550"/>
                </a:cubicBezTo>
                <a:cubicBezTo>
                  <a:pt x="37838" y="15982"/>
                  <a:pt x="38320" y="15550"/>
                  <a:pt x="38900" y="15545"/>
                </a:cubicBezTo>
                <a:close/>
                <a:moveTo>
                  <a:pt x="54735" y="15545"/>
                </a:moveTo>
                <a:cubicBezTo>
                  <a:pt x="55294" y="15545"/>
                  <a:pt x="55776" y="15958"/>
                  <a:pt x="55870" y="16506"/>
                </a:cubicBezTo>
                <a:cubicBezTo>
                  <a:pt x="55706" y="16668"/>
                  <a:pt x="55555" y="16853"/>
                  <a:pt x="55417" y="17049"/>
                </a:cubicBezTo>
                <a:cubicBezTo>
                  <a:pt x="55212" y="17015"/>
                  <a:pt x="55004" y="16996"/>
                  <a:pt x="54792" y="16996"/>
                </a:cubicBezTo>
                <a:cubicBezTo>
                  <a:pt x="54784" y="16996"/>
                  <a:pt x="54775" y="16996"/>
                  <a:pt x="54767" y="17000"/>
                </a:cubicBezTo>
                <a:cubicBezTo>
                  <a:pt x="54501" y="17000"/>
                  <a:pt x="54241" y="17028"/>
                  <a:pt x="53987" y="17081"/>
                </a:cubicBezTo>
                <a:lnTo>
                  <a:pt x="54011" y="17060"/>
                </a:lnTo>
                <a:cubicBezTo>
                  <a:pt x="53885" y="16881"/>
                  <a:pt x="53746" y="16710"/>
                  <a:pt x="53595" y="16550"/>
                </a:cubicBezTo>
                <a:cubicBezTo>
                  <a:pt x="53668" y="15982"/>
                  <a:pt x="54150" y="15550"/>
                  <a:pt x="54731" y="15545"/>
                </a:cubicBezTo>
                <a:close/>
                <a:moveTo>
                  <a:pt x="70565" y="15545"/>
                </a:moveTo>
                <a:cubicBezTo>
                  <a:pt x="71120" y="15545"/>
                  <a:pt x="71606" y="15958"/>
                  <a:pt x="71700" y="16506"/>
                </a:cubicBezTo>
                <a:cubicBezTo>
                  <a:pt x="71533" y="16668"/>
                  <a:pt x="71382" y="16853"/>
                  <a:pt x="71247" y="17049"/>
                </a:cubicBezTo>
                <a:cubicBezTo>
                  <a:pt x="71043" y="17015"/>
                  <a:pt x="70831" y="16996"/>
                  <a:pt x="70618" y="16996"/>
                </a:cubicBezTo>
                <a:cubicBezTo>
                  <a:pt x="70610" y="16996"/>
                  <a:pt x="70602" y="16996"/>
                  <a:pt x="70594" y="17000"/>
                </a:cubicBezTo>
                <a:cubicBezTo>
                  <a:pt x="70328" y="17000"/>
                  <a:pt x="70066" y="17028"/>
                  <a:pt x="69813" y="17081"/>
                </a:cubicBezTo>
                <a:lnTo>
                  <a:pt x="69842" y="17060"/>
                </a:lnTo>
                <a:cubicBezTo>
                  <a:pt x="69715" y="16881"/>
                  <a:pt x="69576" y="16710"/>
                  <a:pt x="69425" y="16550"/>
                </a:cubicBezTo>
                <a:cubicBezTo>
                  <a:pt x="69495" y="15982"/>
                  <a:pt x="69977" y="15550"/>
                  <a:pt x="70556" y="15545"/>
                </a:cubicBezTo>
                <a:close/>
                <a:moveTo>
                  <a:pt x="86392" y="15545"/>
                </a:moveTo>
                <a:cubicBezTo>
                  <a:pt x="86951" y="15545"/>
                  <a:pt x="87433" y="15958"/>
                  <a:pt x="87527" y="16506"/>
                </a:cubicBezTo>
                <a:cubicBezTo>
                  <a:pt x="87363" y="16668"/>
                  <a:pt x="87212" y="16853"/>
                  <a:pt x="87073" y="17049"/>
                </a:cubicBezTo>
                <a:cubicBezTo>
                  <a:pt x="86879" y="17018"/>
                  <a:pt x="86682" y="16999"/>
                  <a:pt x="86480" y="16999"/>
                </a:cubicBezTo>
                <a:cubicBezTo>
                  <a:pt x="86462" y="16999"/>
                  <a:pt x="86443" y="16999"/>
                  <a:pt x="86424" y="17000"/>
                </a:cubicBezTo>
                <a:cubicBezTo>
                  <a:pt x="86159" y="17000"/>
                  <a:pt x="85897" y="17028"/>
                  <a:pt x="85644" y="17081"/>
                </a:cubicBezTo>
                <a:lnTo>
                  <a:pt x="85669" y="17060"/>
                </a:lnTo>
                <a:cubicBezTo>
                  <a:pt x="85542" y="16881"/>
                  <a:pt x="85403" y="16710"/>
                  <a:pt x="85252" y="16550"/>
                </a:cubicBezTo>
                <a:cubicBezTo>
                  <a:pt x="85325" y="15982"/>
                  <a:pt x="85808" y="15550"/>
                  <a:pt x="86387" y="15545"/>
                </a:cubicBezTo>
                <a:close/>
                <a:moveTo>
                  <a:pt x="11184" y="15411"/>
                </a:moveTo>
                <a:cubicBezTo>
                  <a:pt x="12453" y="15411"/>
                  <a:pt x="13643" y="16034"/>
                  <a:pt x="14370" y="17077"/>
                </a:cubicBezTo>
                <a:cubicBezTo>
                  <a:pt x="14227" y="17109"/>
                  <a:pt x="14084" y="17147"/>
                  <a:pt x="13945" y="17192"/>
                </a:cubicBezTo>
                <a:cubicBezTo>
                  <a:pt x="13867" y="17216"/>
                  <a:pt x="13794" y="17245"/>
                  <a:pt x="13720" y="17273"/>
                </a:cubicBezTo>
                <a:cubicBezTo>
                  <a:pt x="13100" y="16493"/>
                  <a:pt x="12180" y="16052"/>
                  <a:pt x="11184" y="16052"/>
                </a:cubicBezTo>
                <a:lnTo>
                  <a:pt x="11164" y="16052"/>
                </a:lnTo>
                <a:cubicBezTo>
                  <a:pt x="10195" y="16056"/>
                  <a:pt x="9289" y="16489"/>
                  <a:pt x="8672" y="17241"/>
                </a:cubicBezTo>
                <a:cubicBezTo>
                  <a:pt x="8459" y="17162"/>
                  <a:pt x="8235" y="17102"/>
                  <a:pt x="8010" y="17060"/>
                </a:cubicBezTo>
                <a:cubicBezTo>
                  <a:pt x="8542" y="16301"/>
                  <a:pt x="9326" y="15766"/>
                  <a:pt x="10204" y="15537"/>
                </a:cubicBezTo>
                <a:cubicBezTo>
                  <a:pt x="10204" y="15541"/>
                  <a:pt x="10204" y="15545"/>
                  <a:pt x="10208" y="15545"/>
                </a:cubicBezTo>
                <a:lnTo>
                  <a:pt x="10273" y="15521"/>
                </a:lnTo>
                <a:cubicBezTo>
                  <a:pt x="10481" y="15468"/>
                  <a:pt x="10698" y="15435"/>
                  <a:pt x="10915" y="15419"/>
                </a:cubicBezTo>
                <a:cubicBezTo>
                  <a:pt x="10919" y="15422"/>
                  <a:pt x="10919" y="15427"/>
                  <a:pt x="10919" y="15427"/>
                </a:cubicBezTo>
                <a:lnTo>
                  <a:pt x="10947" y="15419"/>
                </a:lnTo>
                <a:cubicBezTo>
                  <a:pt x="11017" y="15415"/>
                  <a:pt x="11090" y="15411"/>
                  <a:pt x="11160" y="15411"/>
                </a:cubicBezTo>
                <a:cubicBezTo>
                  <a:pt x="11168" y="15411"/>
                  <a:pt x="11176" y="15411"/>
                  <a:pt x="11184" y="15411"/>
                </a:cubicBezTo>
                <a:close/>
                <a:moveTo>
                  <a:pt x="27002" y="15411"/>
                </a:moveTo>
                <a:cubicBezTo>
                  <a:pt x="28276" y="15411"/>
                  <a:pt x="29472" y="16031"/>
                  <a:pt x="30201" y="17077"/>
                </a:cubicBezTo>
                <a:cubicBezTo>
                  <a:pt x="29975" y="17126"/>
                  <a:pt x="29760" y="17192"/>
                  <a:pt x="29551" y="17273"/>
                </a:cubicBezTo>
                <a:cubicBezTo>
                  <a:pt x="28932" y="16496"/>
                  <a:pt x="28011" y="16052"/>
                  <a:pt x="27017" y="16052"/>
                </a:cubicBezTo>
                <a:cubicBezTo>
                  <a:pt x="27008" y="16052"/>
                  <a:pt x="26999" y="16052"/>
                  <a:pt x="26990" y="16052"/>
                </a:cubicBezTo>
                <a:cubicBezTo>
                  <a:pt x="26022" y="16056"/>
                  <a:pt x="25115" y="16489"/>
                  <a:pt x="24503" y="17241"/>
                </a:cubicBezTo>
                <a:cubicBezTo>
                  <a:pt x="24286" y="17162"/>
                  <a:pt x="24065" y="17102"/>
                  <a:pt x="23837" y="17060"/>
                </a:cubicBezTo>
                <a:cubicBezTo>
                  <a:pt x="24372" y="16301"/>
                  <a:pt x="25152" y="15766"/>
                  <a:pt x="26030" y="15537"/>
                </a:cubicBezTo>
                <a:cubicBezTo>
                  <a:pt x="26035" y="15541"/>
                  <a:pt x="26035" y="15545"/>
                  <a:pt x="26035" y="15545"/>
                </a:cubicBezTo>
                <a:lnTo>
                  <a:pt x="26099" y="15521"/>
                </a:lnTo>
                <a:cubicBezTo>
                  <a:pt x="26312" y="15468"/>
                  <a:pt x="26525" y="15435"/>
                  <a:pt x="26745" y="15419"/>
                </a:cubicBezTo>
                <a:cubicBezTo>
                  <a:pt x="26745" y="15422"/>
                  <a:pt x="26745" y="15427"/>
                  <a:pt x="26749" y="15427"/>
                </a:cubicBezTo>
                <a:lnTo>
                  <a:pt x="26774" y="15419"/>
                </a:lnTo>
                <a:cubicBezTo>
                  <a:pt x="26847" y="15415"/>
                  <a:pt x="26917" y="15411"/>
                  <a:pt x="26990" y="15411"/>
                </a:cubicBezTo>
                <a:cubicBezTo>
                  <a:pt x="26994" y="15411"/>
                  <a:pt x="26998" y="15411"/>
                  <a:pt x="27002" y="15411"/>
                </a:cubicBezTo>
                <a:close/>
                <a:moveTo>
                  <a:pt x="42828" y="15411"/>
                </a:moveTo>
                <a:cubicBezTo>
                  <a:pt x="44107" y="15411"/>
                  <a:pt x="45298" y="16031"/>
                  <a:pt x="46026" y="17077"/>
                </a:cubicBezTo>
                <a:cubicBezTo>
                  <a:pt x="45884" y="17109"/>
                  <a:pt x="45741" y="17147"/>
                  <a:pt x="45602" y="17192"/>
                </a:cubicBezTo>
                <a:cubicBezTo>
                  <a:pt x="45524" y="17216"/>
                  <a:pt x="45451" y="17245"/>
                  <a:pt x="45377" y="17273"/>
                </a:cubicBezTo>
                <a:cubicBezTo>
                  <a:pt x="44757" y="16493"/>
                  <a:pt x="43838" y="16052"/>
                  <a:pt x="42841" y="16052"/>
                </a:cubicBezTo>
                <a:lnTo>
                  <a:pt x="42821" y="16052"/>
                </a:lnTo>
                <a:cubicBezTo>
                  <a:pt x="41853" y="16056"/>
                  <a:pt x="40946" y="16489"/>
                  <a:pt x="40329" y="17241"/>
                </a:cubicBezTo>
                <a:cubicBezTo>
                  <a:pt x="40117" y="17162"/>
                  <a:pt x="39892" y="17102"/>
                  <a:pt x="39668" y="17060"/>
                </a:cubicBezTo>
                <a:cubicBezTo>
                  <a:pt x="40199" y="16301"/>
                  <a:pt x="40983" y="15766"/>
                  <a:pt x="41860" y="15537"/>
                </a:cubicBezTo>
                <a:cubicBezTo>
                  <a:pt x="41860" y="15541"/>
                  <a:pt x="41860" y="15545"/>
                  <a:pt x="41865" y="15545"/>
                </a:cubicBezTo>
                <a:lnTo>
                  <a:pt x="41930" y="15521"/>
                </a:lnTo>
                <a:cubicBezTo>
                  <a:pt x="42139" y="15468"/>
                  <a:pt x="42355" y="15435"/>
                  <a:pt x="42571" y="15419"/>
                </a:cubicBezTo>
                <a:cubicBezTo>
                  <a:pt x="42576" y="15422"/>
                  <a:pt x="42576" y="15427"/>
                  <a:pt x="42576" y="15427"/>
                </a:cubicBezTo>
                <a:lnTo>
                  <a:pt x="42604" y="15419"/>
                </a:lnTo>
                <a:cubicBezTo>
                  <a:pt x="42674" y="15415"/>
                  <a:pt x="42747" y="15411"/>
                  <a:pt x="42816" y="15411"/>
                </a:cubicBezTo>
                <a:cubicBezTo>
                  <a:pt x="42820" y="15411"/>
                  <a:pt x="42824" y="15411"/>
                  <a:pt x="42828" y="15411"/>
                </a:cubicBezTo>
                <a:close/>
                <a:moveTo>
                  <a:pt x="58671" y="15411"/>
                </a:moveTo>
                <a:cubicBezTo>
                  <a:pt x="59942" y="15411"/>
                  <a:pt x="61131" y="16031"/>
                  <a:pt x="61857" y="17077"/>
                </a:cubicBezTo>
                <a:cubicBezTo>
                  <a:pt x="61632" y="17126"/>
                  <a:pt x="61416" y="17192"/>
                  <a:pt x="61208" y="17273"/>
                </a:cubicBezTo>
                <a:cubicBezTo>
                  <a:pt x="60588" y="16496"/>
                  <a:pt x="59668" y="16052"/>
                  <a:pt x="58678" y="16052"/>
                </a:cubicBezTo>
                <a:cubicBezTo>
                  <a:pt x="58669" y="16052"/>
                  <a:pt x="58660" y="16052"/>
                  <a:pt x="58652" y="16052"/>
                </a:cubicBezTo>
                <a:cubicBezTo>
                  <a:pt x="57679" y="16056"/>
                  <a:pt x="56773" y="16489"/>
                  <a:pt x="56160" y="17241"/>
                </a:cubicBezTo>
                <a:cubicBezTo>
                  <a:pt x="55943" y="17162"/>
                  <a:pt x="55723" y="17102"/>
                  <a:pt x="55494" y="17060"/>
                </a:cubicBezTo>
                <a:cubicBezTo>
                  <a:pt x="56030" y="16301"/>
                  <a:pt x="56809" y="15766"/>
                  <a:pt x="57687" y="15537"/>
                </a:cubicBezTo>
                <a:cubicBezTo>
                  <a:pt x="57691" y="15541"/>
                  <a:pt x="57691" y="15545"/>
                  <a:pt x="57691" y="15545"/>
                </a:cubicBezTo>
                <a:lnTo>
                  <a:pt x="57757" y="15521"/>
                </a:lnTo>
                <a:cubicBezTo>
                  <a:pt x="57969" y="15468"/>
                  <a:pt x="58181" y="15435"/>
                  <a:pt x="58402" y="15419"/>
                </a:cubicBezTo>
                <a:cubicBezTo>
                  <a:pt x="58402" y="15422"/>
                  <a:pt x="58402" y="15427"/>
                  <a:pt x="58407" y="15427"/>
                </a:cubicBezTo>
                <a:lnTo>
                  <a:pt x="58431" y="15419"/>
                </a:lnTo>
                <a:cubicBezTo>
                  <a:pt x="58505" y="15415"/>
                  <a:pt x="58573" y="15411"/>
                  <a:pt x="58647" y="15411"/>
                </a:cubicBezTo>
                <a:close/>
                <a:moveTo>
                  <a:pt x="74498" y="15411"/>
                </a:moveTo>
                <a:cubicBezTo>
                  <a:pt x="75772" y="15411"/>
                  <a:pt x="76957" y="16031"/>
                  <a:pt x="77684" y="17077"/>
                </a:cubicBezTo>
                <a:cubicBezTo>
                  <a:pt x="77463" y="17126"/>
                  <a:pt x="77243" y="17192"/>
                  <a:pt x="77035" y="17273"/>
                </a:cubicBezTo>
                <a:cubicBezTo>
                  <a:pt x="76413" y="16493"/>
                  <a:pt x="75495" y="16052"/>
                  <a:pt x="74498" y="16052"/>
                </a:cubicBezTo>
                <a:lnTo>
                  <a:pt x="74477" y="16052"/>
                </a:lnTo>
                <a:cubicBezTo>
                  <a:pt x="73510" y="16056"/>
                  <a:pt x="72603" y="16489"/>
                  <a:pt x="71987" y="17241"/>
                </a:cubicBezTo>
                <a:cubicBezTo>
                  <a:pt x="71774" y="17162"/>
                  <a:pt x="71549" y="17102"/>
                  <a:pt x="71325" y="17060"/>
                </a:cubicBezTo>
                <a:cubicBezTo>
                  <a:pt x="71855" y="16301"/>
                  <a:pt x="72639" y="15766"/>
                  <a:pt x="73518" y="15537"/>
                </a:cubicBezTo>
                <a:cubicBezTo>
                  <a:pt x="73518" y="15541"/>
                  <a:pt x="73518" y="15545"/>
                  <a:pt x="73522" y="15545"/>
                </a:cubicBezTo>
                <a:lnTo>
                  <a:pt x="73587" y="15521"/>
                </a:lnTo>
                <a:cubicBezTo>
                  <a:pt x="73796" y="15468"/>
                  <a:pt x="74012" y="15435"/>
                  <a:pt x="74228" y="15419"/>
                </a:cubicBezTo>
                <a:cubicBezTo>
                  <a:pt x="74232" y="15422"/>
                  <a:pt x="74232" y="15427"/>
                  <a:pt x="74232" y="15427"/>
                </a:cubicBezTo>
                <a:lnTo>
                  <a:pt x="74262" y="15419"/>
                </a:lnTo>
                <a:cubicBezTo>
                  <a:pt x="74330" y="15415"/>
                  <a:pt x="74404" y="15411"/>
                  <a:pt x="74473" y="15411"/>
                </a:cubicBezTo>
                <a:close/>
                <a:moveTo>
                  <a:pt x="90329" y="15411"/>
                </a:moveTo>
                <a:cubicBezTo>
                  <a:pt x="91599" y="15411"/>
                  <a:pt x="92788" y="16031"/>
                  <a:pt x="93514" y="17077"/>
                </a:cubicBezTo>
                <a:cubicBezTo>
                  <a:pt x="93290" y="17126"/>
                  <a:pt x="93073" y="17192"/>
                  <a:pt x="92865" y="17273"/>
                </a:cubicBezTo>
                <a:cubicBezTo>
                  <a:pt x="92245" y="16496"/>
                  <a:pt x="91325" y="16052"/>
                  <a:pt x="90334" y="16052"/>
                </a:cubicBezTo>
                <a:cubicBezTo>
                  <a:pt x="90325" y="16052"/>
                  <a:pt x="90317" y="16052"/>
                  <a:pt x="90308" y="16052"/>
                </a:cubicBezTo>
                <a:cubicBezTo>
                  <a:pt x="89337" y="16056"/>
                  <a:pt x="88430" y="16489"/>
                  <a:pt x="87817" y="17245"/>
                </a:cubicBezTo>
                <a:cubicBezTo>
                  <a:pt x="87601" y="17162"/>
                  <a:pt x="87380" y="17102"/>
                  <a:pt x="87152" y="17060"/>
                </a:cubicBezTo>
                <a:cubicBezTo>
                  <a:pt x="87686" y="16301"/>
                  <a:pt x="88466" y="15766"/>
                  <a:pt x="89344" y="15537"/>
                </a:cubicBezTo>
                <a:cubicBezTo>
                  <a:pt x="89348" y="15541"/>
                  <a:pt x="89348" y="15545"/>
                  <a:pt x="89348" y="15545"/>
                </a:cubicBezTo>
                <a:lnTo>
                  <a:pt x="89414" y="15521"/>
                </a:lnTo>
                <a:cubicBezTo>
                  <a:pt x="89627" y="15468"/>
                  <a:pt x="89838" y="15435"/>
                  <a:pt x="90059" y="15419"/>
                </a:cubicBezTo>
                <a:cubicBezTo>
                  <a:pt x="90059" y="15422"/>
                  <a:pt x="90059" y="15427"/>
                  <a:pt x="90063" y="15427"/>
                </a:cubicBezTo>
                <a:lnTo>
                  <a:pt x="90092" y="15419"/>
                </a:lnTo>
                <a:cubicBezTo>
                  <a:pt x="90161" y="15415"/>
                  <a:pt x="90231" y="15411"/>
                  <a:pt x="90304" y="15411"/>
                </a:cubicBezTo>
                <a:close/>
                <a:moveTo>
                  <a:pt x="19091" y="15411"/>
                </a:moveTo>
                <a:cubicBezTo>
                  <a:pt x="20369" y="15411"/>
                  <a:pt x="21562" y="16035"/>
                  <a:pt x="22289" y="17089"/>
                </a:cubicBezTo>
                <a:cubicBezTo>
                  <a:pt x="22256" y="17098"/>
                  <a:pt x="22224" y="17102"/>
                  <a:pt x="22191" y="17109"/>
                </a:cubicBezTo>
                <a:cubicBezTo>
                  <a:pt x="22003" y="17158"/>
                  <a:pt x="21820" y="17216"/>
                  <a:pt x="21643" y="17290"/>
                </a:cubicBezTo>
                <a:cubicBezTo>
                  <a:pt x="21023" y="16501"/>
                  <a:pt x="20096" y="16052"/>
                  <a:pt x="19095" y="16052"/>
                </a:cubicBezTo>
                <a:lnTo>
                  <a:pt x="19070" y="16052"/>
                </a:lnTo>
                <a:cubicBezTo>
                  <a:pt x="18433" y="16056"/>
                  <a:pt x="17820" y="16244"/>
                  <a:pt x="17302" y="16591"/>
                </a:cubicBezTo>
                <a:cubicBezTo>
                  <a:pt x="17028" y="16770"/>
                  <a:pt x="16783" y="16996"/>
                  <a:pt x="16571" y="17256"/>
                </a:cubicBezTo>
                <a:cubicBezTo>
                  <a:pt x="16559" y="17253"/>
                  <a:pt x="16542" y="17245"/>
                  <a:pt x="16527" y="17241"/>
                </a:cubicBezTo>
                <a:lnTo>
                  <a:pt x="16527" y="17236"/>
                </a:lnTo>
                <a:cubicBezTo>
                  <a:pt x="16481" y="17220"/>
                  <a:pt x="16432" y="17207"/>
                  <a:pt x="16387" y="17192"/>
                </a:cubicBezTo>
                <a:cubicBezTo>
                  <a:pt x="16387" y="17192"/>
                  <a:pt x="16383" y="17187"/>
                  <a:pt x="16379" y="17187"/>
                </a:cubicBezTo>
                <a:cubicBezTo>
                  <a:pt x="16338" y="17175"/>
                  <a:pt x="16293" y="17162"/>
                  <a:pt x="16248" y="17147"/>
                </a:cubicBezTo>
                <a:cubicBezTo>
                  <a:pt x="16244" y="17147"/>
                  <a:pt x="16240" y="17147"/>
                  <a:pt x="16232" y="17143"/>
                </a:cubicBezTo>
                <a:cubicBezTo>
                  <a:pt x="16191" y="17134"/>
                  <a:pt x="16150" y="17122"/>
                  <a:pt x="16105" y="17109"/>
                </a:cubicBezTo>
                <a:cubicBezTo>
                  <a:pt x="16097" y="17109"/>
                  <a:pt x="16093" y="17106"/>
                  <a:pt x="16085" y="17106"/>
                </a:cubicBezTo>
                <a:cubicBezTo>
                  <a:pt x="16044" y="17098"/>
                  <a:pt x="16003" y="17085"/>
                  <a:pt x="15963" y="17077"/>
                </a:cubicBezTo>
                <a:cubicBezTo>
                  <a:pt x="15954" y="17077"/>
                  <a:pt x="15942" y="17073"/>
                  <a:pt x="15933" y="17073"/>
                </a:cubicBezTo>
                <a:cubicBezTo>
                  <a:pt x="15926" y="17073"/>
                  <a:pt x="15922" y="17069"/>
                  <a:pt x="15914" y="17069"/>
                </a:cubicBezTo>
                <a:cubicBezTo>
                  <a:pt x="16457" y="16289"/>
                  <a:pt x="17262" y="15746"/>
                  <a:pt x="18168" y="15525"/>
                </a:cubicBezTo>
                <a:lnTo>
                  <a:pt x="18176" y="15521"/>
                </a:lnTo>
                <a:cubicBezTo>
                  <a:pt x="18466" y="15452"/>
                  <a:pt x="18764" y="15415"/>
                  <a:pt x="19066" y="15411"/>
                </a:cubicBezTo>
                <a:close/>
                <a:moveTo>
                  <a:pt x="34921" y="15411"/>
                </a:moveTo>
                <a:cubicBezTo>
                  <a:pt x="36199" y="15411"/>
                  <a:pt x="37389" y="16038"/>
                  <a:pt x="38116" y="17089"/>
                </a:cubicBezTo>
                <a:cubicBezTo>
                  <a:pt x="37895" y="17138"/>
                  <a:pt x="37679" y="17207"/>
                  <a:pt x="37470" y="17290"/>
                </a:cubicBezTo>
                <a:cubicBezTo>
                  <a:pt x="36853" y="16501"/>
                  <a:pt x="35922" y="16052"/>
                  <a:pt x="34921" y="16052"/>
                </a:cubicBezTo>
                <a:lnTo>
                  <a:pt x="34901" y="16052"/>
                </a:lnTo>
                <a:cubicBezTo>
                  <a:pt x="33926" y="16056"/>
                  <a:pt x="33015" y="16496"/>
                  <a:pt x="32398" y="17255"/>
                </a:cubicBezTo>
                <a:lnTo>
                  <a:pt x="32398" y="17255"/>
                </a:lnTo>
                <a:cubicBezTo>
                  <a:pt x="32187" y="17175"/>
                  <a:pt x="31968" y="17109"/>
                  <a:pt x="31740" y="17069"/>
                </a:cubicBezTo>
                <a:cubicBezTo>
                  <a:pt x="32288" y="16289"/>
                  <a:pt x="33092" y="15746"/>
                  <a:pt x="33994" y="15525"/>
                </a:cubicBezTo>
                <a:lnTo>
                  <a:pt x="34007" y="15521"/>
                </a:lnTo>
                <a:cubicBezTo>
                  <a:pt x="34297" y="15452"/>
                  <a:pt x="34595" y="15415"/>
                  <a:pt x="34897" y="15411"/>
                </a:cubicBezTo>
                <a:cubicBezTo>
                  <a:pt x="34905" y="15411"/>
                  <a:pt x="34913" y="15411"/>
                  <a:pt x="34921" y="15411"/>
                </a:cubicBezTo>
                <a:close/>
                <a:moveTo>
                  <a:pt x="50748" y="15411"/>
                </a:moveTo>
                <a:cubicBezTo>
                  <a:pt x="52026" y="15411"/>
                  <a:pt x="53219" y="16035"/>
                  <a:pt x="53947" y="17089"/>
                </a:cubicBezTo>
                <a:cubicBezTo>
                  <a:pt x="53726" y="17138"/>
                  <a:pt x="53509" y="17207"/>
                  <a:pt x="53301" y="17290"/>
                </a:cubicBezTo>
                <a:cubicBezTo>
                  <a:pt x="52682" y="16504"/>
                  <a:pt x="51757" y="16052"/>
                  <a:pt x="50753" y="16052"/>
                </a:cubicBezTo>
                <a:cubicBezTo>
                  <a:pt x="50745" y="16052"/>
                  <a:pt x="50736" y="16052"/>
                  <a:pt x="50727" y="16052"/>
                </a:cubicBezTo>
                <a:cubicBezTo>
                  <a:pt x="49757" y="16056"/>
                  <a:pt x="48842" y="16496"/>
                  <a:pt x="48229" y="17255"/>
                </a:cubicBezTo>
                <a:lnTo>
                  <a:pt x="48229" y="17255"/>
                </a:lnTo>
                <a:cubicBezTo>
                  <a:pt x="48211" y="17248"/>
                  <a:pt x="48195" y="17244"/>
                  <a:pt x="48175" y="17236"/>
                </a:cubicBezTo>
                <a:cubicBezTo>
                  <a:pt x="48147" y="17224"/>
                  <a:pt x="48118" y="17216"/>
                  <a:pt x="48090" y="17207"/>
                </a:cubicBezTo>
                <a:cubicBezTo>
                  <a:pt x="48073" y="17200"/>
                  <a:pt x="48052" y="17192"/>
                  <a:pt x="48032" y="17187"/>
                </a:cubicBezTo>
                <a:cubicBezTo>
                  <a:pt x="48003" y="17179"/>
                  <a:pt x="47975" y="17171"/>
                  <a:pt x="47947" y="17158"/>
                </a:cubicBezTo>
                <a:cubicBezTo>
                  <a:pt x="47926" y="17155"/>
                  <a:pt x="47905" y="17147"/>
                  <a:pt x="47885" y="17143"/>
                </a:cubicBezTo>
                <a:cubicBezTo>
                  <a:pt x="47856" y="17134"/>
                  <a:pt x="47828" y="17126"/>
                  <a:pt x="47800" y="17118"/>
                </a:cubicBezTo>
                <a:cubicBezTo>
                  <a:pt x="47779" y="17113"/>
                  <a:pt x="47758" y="17109"/>
                  <a:pt x="47738" y="17106"/>
                </a:cubicBezTo>
                <a:cubicBezTo>
                  <a:pt x="47709" y="17098"/>
                  <a:pt x="47677" y="17094"/>
                  <a:pt x="47649" y="17085"/>
                </a:cubicBezTo>
                <a:cubicBezTo>
                  <a:pt x="47628" y="17081"/>
                  <a:pt x="47607" y="17077"/>
                  <a:pt x="47587" y="17073"/>
                </a:cubicBezTo>
                <a:cubicBezTo>
                  <a:pt x="47583" y="17069"/>
                  <a:pt x="47575" y="17069"/>
                  <a:pt x="47570" y="17069"/>
                </a:cubicBezTo>
                <a:cubicBezTo>
                  <a:pt x="48114" y="16289"/>
                  <a:pt x="48918" y="15746"/>
                  <a:pt x="49825" y="15525"/>
                </a:cubicBezTo>
                <a:lnTo>
                  <a:pt x="49834" y="15521"/>
                </a:lnTo>
                <a:cubicBezTo>
                  <a:pt x="49935" y="15496"/>
                  <a:pt x="50033" y="15476"/>
                  <a:pt x="50135" y="15460"/>
                </a:cubicBezTo>
                <a:cubicBezTo>
                  <a:pt x="50331" y="15431"/>
                  <a:pt x="50528" y="15411"/>
                  <a:pt x="50724" y="15411"/>
                </a:cubicBezTo>
                <a:close/>
                <a:moveTo>
                  <a:pt x="66579" y="15411"/>
                </a:moveTo>
                <a:cubicBezTo>
                  <a:pt x="67857" y="15411"/>
                  <a:pt x="69046" y="16035"/>
                  <a:pt x="69772" y="17089"/>
                </a:cubicBezTo>
                <a:cubicBezTo>
                  <a:pt x="69552" y="17138"/>
                  <a:pt x="69336" y="17207"/>
                  <a:pt x="69127" y="17290"/>
                </a:cubicBezTo>
                <a:cubicBezTo>
                  <a:pt x="68511" y="16501"/>
                  <a:pt x="67580" y="16052"/>
                  <a:pt x="66579" y="16052"/>
                </a:cubicBezTo>
                <a:lnTo>
                  <a:pt x="66558" y="16052"/>
                </a:lnTo>
                <a:cubicBezTo>
                  <a:pt x="65582" y="16056"/>
                  <a:pt x="64672" y="16496"/>
                  <a:pt x="64056" y="17255"/>
                </a:cubicBezTo>
                <a:lnTo>
                  <a:pt x="64056" y="17255"/>
                </a:lnTo>
                <a:cubicBezTo>
                  <a:pt x="63845" y="17175"/>
                  <a:pt x="63625" y="17113"/>
                  <a:pt x="63397" y="17069"/>
                </a:cubicBezTo>
                <a:cubicBezTo>
                  <a:pt x="63945" y="16289"/>
                  <a:pt x="64749" y="15746"/>
                  <a:pt x="65651" y="15525"/>
                </a:cubicBezTo>
                <a:lnTo>
                  <a:pt x="65664" y="15521"/>
                </a:lnTo>
                <a:cubicBezTo>
                  <a:pt x="65954" y="15452"/>
                  <a:pt x="66252" y="15415"/>
                  <a:pt x="66554" y="15411"/>
                </a:cubicBezTo>
                <a:close/>
                <a:moveTo>
                  <a:pt x="82405" y="15411"/>
                </a:moveTo>
                <a:cubicBezTo>
                  <a:pt x="83684" y="15411"/>
                  <a:pt x="84877" y="16035"/>
                  <a:pt x="85603" y="17089"/>
                </a:cubicBezTo>
                <a:cubicBezTo>
                  <a:pt x="85382" y="17138"/>
                  <a:pt x="85167" y="17207"/>
                  <a:pt x="84958" y="17290"/>
                </a:cubicBezTo>
                <a:cubicBezTo>
                  <a:pt x="84339" y="16504"/>
                  <a:pt x="83413" y="16052"/>
                  <a:pt x="82411" y="16052"/>
                </a:cubicBezTo>
                <a:cubicBezTo>
                  <a:pt x="82402" y="16052"/>
                  <a:pt x="82393" y="16052"/>
                  <a:pt x="82385" y="16052"/>
                </a:cubicBezTo>
                <a:cubicBezTo>
                  <a:pt x="81413" y="16056"/>
                  <a:pt x="80499" y="16496"/>
                  <a:pt x="79886" y="17255"/>
                </a:cubicBezTo>
                <a:lnTo>
                  <a:pt x="79886" y="17255"/>
                </a:lnTo>
                <a:cubicBezTo>
                  <a:pt x="79670" y="17175"/>
                  <a:pt x="79451" y="17113"/>
                  <a:pt x="79227" y="17069"/>
                </a:cubicBezTo>
                <a:cubicBezTo>
                  <a:pt x="79771" y="16289"/>
                  <a:pt x="80575" y="15746"/>
                  <a:pt x="81482" y="15525"/>
                </a:cubicBezTo>
                <a:lnTo>
                  <a:pt x="81491" y="15521"/>
                </a:lnTo>
                <a:cubicBezTo>
                  <a:pt x="81780" y="15452"/>
                  <a:pt x="82079" y="15415"/>
                  <a:pt x="82381" y="15411"/>
                </a:cubicBezTo>
                <a:close/>
                <a:moveTo>
                  <a:pt x="11190" y="16121"/>
                </a:moveTo>
                <a:cubicBezTo>
                  <a:pt x="12156" y="16121"/>
                  <a:pt x="13047" y="16549"/>
                  <a:pt x="13651" y="17302"/>
                </a:cubicBezTo>
                <a:cubicBezTo>
                  <a:pt x="13443" y="17388"/>
                  <a:pt x="13243" y="17494"/>
                  <a:pt x="13055" y="17612"/>
                </a:cubicBezTo>
                <a:cubicBezTo>
                  <a:pt x="12575" y="17081"/>
                  <a:pt x="11895" y="16779"/>
                  <a:pt x="11181" y="16779"/>
                </a:cubicBezTo>
                <a:cubicBezTo>
                  <a:pt x="11177" y="16779"/>
                  <a:pt x="11172" y="16779"/>
                  <a:pt x="11168" y="16779"/>
                </a:cubicBezTo>
                <a:cubicBezTo>
                  <a:pt x="10481" y="16783"/>
                  <a:pt x="9824" y="17073"/>
                  <a:pt x="9354" y="17571"/>
                </a:cubicBezTo>
                <a:cubicBezTo>
                  <a:pt x="9158" y="17453"/>
                  <a:pt x="8954" y="17351"/>
                  <a:pt x="8742" y="17269"/>
                </a:cubicBezTo>
                <a:cubicBezTo>
                  <a:pt x="9341" y="16546"/>
                  <a:pt x="10224" y="16125"/>
                  <a:pt x="11164" y="16121"/>
                </a:cubicBezTo>
                <a:cubicBezTo>
                  <a:pt x="11172" y="16121"/>
                  <a:pt x="11181" y="16121"/>
                  <a:pt x="11190" y="16121"/>
                </a:cubicBezTo>
                <a:close/>
                <a:moveTo>
                  <a:pt x="27021" y="16121"/>
                </a:moveTo>
                <a:cubicBezTo>
                  <a:pt x="27982" y="16121"/>
                  <a:pt x="28874" y="16549"/>
                  <a:pt x="29481" y="17302"/>
                </a:cubicBezTo>
                <a:cubicBezTo>
                  <a:pt x="29273" y="17388"/>
                  <a:pt x="29073" y="17494"/>
                  <a:pt x="28881" y="17612"/>
                </a:cubicBezTo>
                <a:cubicBezTo>
                  <a:pt x="28403" y="17081"/>
                  <a:pt x="27726" y="16779"/>
                  <a:pt x="27010" y="16779"/>
                </a:cubicBezTo>
                <a:lnTo>
                  <a:pt x="26998" y="16779"/>
                </a:lnTo>
                <a:cubicBezTo>
                  <a:pt x="26312" y="16783"/>
                  <a:pt x="25650" y="17073"/>
                  <a:pt x="25181" y="17571"/>
                </a:cubicBezTo>
                <a:cubicBezTo>
                  <a:pt x="24989" y="17453"/>
                  <a:pt x="24785" y="17351"/>
                  <a:pt x="24572" y="17269"/>
                </a:cubicBezTo>
                <a:cubicBezTo>
                  <a:pt x="25172" y="16546"/>
                  <a:pt x="26050" y="16125"/>
                  <a:pt x="26994" y="16121"/>
                </a:cubicBezTo>
                <a:cubicBezTo>
                  <a:pt x="27003" y="16121"/>
                  <a:pt x="27012" y="16121"/>
                  <a:pt x="27021" y="16121"/>
                </a:cubicBezTo>
                <a:close/>
                <a:moveTo>
                  <a:pt x="42847" y="16121"/>
                </a:moveTo>
                <a:cubicBezTo>
                  <a:pt x="43813" y="16121"/>
                  <a:pt x="44705" y="16549"/>
                  <a:pt x="45308" y="17302"/>
                </a:cubicBezTo>
                <a:cubicBezTo>
                  <a:pt x="45100" y="17388"/>
                  <a:pt x="44899" y="17494"/>
                  <a:pt x="44712" y="17612"/>
                </a:cubicBezTo>
                <a:cubicBezTo>
                  <a:pt x="44233" y="17081"/>
                  <a:pt x="43552" y="16779"/>
                  <a:pt x="42839" y="16779"/>
                </a:cubicBezTo>
                <a:cubicBezTo>
                  <a:pt x="42834" y="16779"/>
                  <a:pt x="42830" y="16779"/>
                  <a:pt x="42825" y="16779"/>
                </a:cubicBezTo>
                <a:cubicBezTo>
                  <a:pt x="42139" y="16783"/>
                  <a:pt x="41481" y="17073"/>
                  <a:pt x="41012" y="17571"/>
                </a:cubicBezTo>
                <a:cubicBezTo>
                  <a:pt x="40815" y="17453"/>
                  <a:pt x="40611" y="17351"/>
                  <a:pt x="40399" y="17269"/>
                </a:cubicBezTo>
                <a:cubicBezTo>
                  <a:pt x="40999" y="16546"/>
                  <a:pt x="41881" y="16125"/>
                  <a:pt x="42821" y="16121"/>
                </a:cubicBezTo>
                <a:cubicBezTo>
                  <a:pt x="42830" y="16121"/>
                  <a:pt x="42839" y="16121"/>
                  <a:pt x="42847" y="16121"/>
                </a:cubicBezTo>
                <a:close/>
                <a:moveTo>
                  <a:pt x="58671" y="16121"/>
                </a:moveTo>
                <a:cubicBezTo>
                  <a:pt x="59636" y="16121"/>
                  <a:pt x="60530" y="16550"/>
                  <a:pt x="61138" y="17302"/>
                </a:cubicBezTo>
                <a:cubicBezTo>
                  <a:pt x="60931" y="17388"/>
                  <a:pt x="60730" y="17494"/>
                  <a:pt x="60539" y="17612"/>
                </a:cubicBezTo>
                <a:cubicBezTo>
                  <a:pt x="60059" y="17081"/>
                  <a:pt x="59383" y="16779"/>
                  <a:pt x="58669" y="16779"/>
                </a:cubicBezTo>
                <a:cubicBezTo>
                  <a:pt x="58665" y="16779"/>
                  <a:pt x="58660" y="16779"/>
                  <a:pt x="58656" y="16779"/>
                </a:cubicBezTo>
                <a:cubicBezTo>
                  <a:pt x="57969" y="16783"/>
                  <a:pt x="57308" y="17073"/>
                  <a:pt x="56838" y="17571"/>
                </a:cubicBezTo>
                <a:cubicBezTo>
                  <a:pt x="56646" y="17453"/>
                  <a:pt x="56441" y="17351"/>
                  <a:pt x="56229" y="17269"/>
                </a:cubicBezTo>
                <a:cubicBezTo>
                  <a:pt x="56829" y="16546"/>
                  <a:pt x="57708" y="16125"/>
                  <a:pt x="58652" y="16121"/>
                </a:cubicBezTo>
                <a:close/>
                <a:moveTo>
                  <a:pt x="74504" y="16121"/>
                </a:moveTo>
                <a:cubicBezTo>
                  <a:pt x="75470" y="16121"/>
                  <a:pt x="76362" y="16549"/>
                  <a:pt x="76965" y="17302"/>
                </a:cubicBezTo>
                <a:cubicBezTo>
                  <a:pt x="76756" y="17388"/>
                  <a:pt x="76556" y="17494"/>
                  <a:pt x="76369" y="17612"/>
                </a:cubicBezTo>
                <a:cubicBezTo>
                  <a:pt x="75891" y="17081"/>
                  <a:pt x="75213" y="16779"/>
                  <a:pt x="74498" y="16779"/>
                </a:cubicBezTo>
                <a:lnTo>
                  <a:pt x="74482" y="16779"/>
                </a:lnTo>
                <a:cubicBezTo>
                  <a:pt x="73796" y="16783"/>
                  <a:pt x="73138" y="17073"/>
                  <a:pt x="72669" y="17571"/>
                </a:cubicBezTo>
                <a:cubicBezTo>
                  <a:pt x="72473" y="17453"/>
                  <a:pt x="72268" y="17351"/>
                  <a:pt x="72056" y="17269"/>
                </a:cubicBezTo>
                <a:cubicBezTo>
                  <a:pt x="72656" y="16546"/>
                  <a:pt x="73538" y="16125"/>
                  <a:pt x="74477" y="16121"/>
                </a:cubicBezTo>
                <a:cubicBezTo>
                  <a:pt x="74486" y="16121"/>
                  <a:pt x="74495" y="16121"/>
                  <a:pt x="74504" y="16121"/>
                </a:cubicBezTo>
                <a:close/>
                <a:moveTo>
                  <a:pt x="90334" y="16121"/>
                </a:moveTo>
                <a:cubicBezTo>
                  <a:pt x="91297" y="16121"/>
                  <a:pt x="92189" y="16549"/>
                  <a:pt x="92796" y="17302"/>
                </a:cubicBezTo>
                <a:cubicBezTo>
                  <a:pt x="92587" y="17388"/>
                  <a:pt x="92387" y="17494"/>
                  <a:pt x="92195" y="17612"/>
                </a:cubicBezTo>
                <a:cubicBezTo>
                  <a:pt x="91718" y="17081"/>
                  <a:pt x="91043" y="16779"/>
                  <a:pt x="90329" y="16779"/>
                </a:cubicBezTo>
                <a:lnTo>
                  <a:pt x="90313" y="16779"/>
                </a:lnTo>
                <a:cubicBezTo>
                  <a:pt x="89627" y="16783"/>
                  <a:pt x="88965" y="17073"/>
                  <a:pt x="88495" y="17571"/>
                </a:cubicBezTo>
                <a:cubicBezTo>
                  <a:pt x="88303" y="17453"/>
                  <a:pt x="88099" y="17351"/>
                  <a:pt x="87887" y="17269"/>
                </a:cubicBezTo>
                <a:cubicBezTo>
                  <a:pt x="88487" y="16546"/>
                  <a:pt x="89365" y="16125"/>
                  <a:pt x="90308" y="16121"/>
                </a:cubicBezTo>
                <a:cubicBezTo>
                  <a:pt x="90317" y="16121"/>
                  <a:pt x="90325" y="16121"/>
                  <a:pt x="90334" y="16121"/>
                </a:cubicBezTo>
                <a:close/>
                <a:moveTo>
                  <a:pt x="19101" y="16121"/>
                </a:moveTo>
                <a:cubicBezTo>
                  <a:pt x="20071" y="16121"/>
                  <a:pt x="20971" y="16557"/>
                  <a:pt x="21575" y="17318"/>
                </a:cubicBezTo>
                <a:cubicBezTo>
                  <a:pt x="21370" y="17407"/>
                  <a:pt x="21170" y="17514"/>
                  <a:pt x="20982" y="17637"/>
                </a:cubicBezTo>
                <a:cubicBezTo>
                  <a:pt x="20503" y="17088"/>
                  <a:pt x="19814" y="16779"/>
                  <a:pt x="19093" y="16779"/>
                </a:cubicBezTo>
                <a:cubicBezTo>
                  <a:pt x="19088" y="16779"/>
                  <a:pt x="19084" y="16779"/>
                  <a:pt x="19079" y="16779"/>
                </a:cubicBezTo>
                <a:cubicBezTo>
                  <a:pt x="18384" y="16783"/>
                  <a:pt x="17715" y="17077"/>
                  <a:pt x="17245" y="17588"/>
                </a:cubicBezTo>
                <a:cubicBezTo>
                  <a:pt x="17053" y="17469"/>
                  <a:pt x="16849" y="17367"/>
                  <a:pt x="16640" y="17281"/>
                </a:cubicBezTo>
                <a:cubicBezTo>
                  <a:pt x="17049" y="16779"/>
                  <a:pt x="17596" y="16423"/>
                  <a:pt x="18205" y="16248"/>
                </a:cubicBezTo>
                <a:cubicBezTo>
                  <a:pt x="18258" y="16231"/>
                  <a:pt x="18315" y="16215"/>
                  <a:pt x="18372" y="16203"/>
                </a:cubicBezTo>
                <a:cubicBezTo>
                  <a:pt x="18487" y="16174"/>
                  <a:pt x="18601" y="16154"/>
                  <a:pt x="18719" y="16142"/>
                </a:cubicBezTo>
                <a:cubicBezTo>
                  <a:pt x="18834" y="16129"/>
                  <a:pt x="18953" y="16121"/>
                  <a:pt x="19075" y="16121"/>
                </a:cubicBezTo>
                <a:cubicBezTo>
                  <a:pt x="19084" y="16121"/>
                  <a:pt x="19092" y="16121"/>
                  <a:pt x="19101" y="16121"/>
                </a:cubicBezTo>
                <a:close/>
                <a:moveTo>
                  <a:pt x="34927" y="16121"/>
                </a:moveTo>
                <a:cubicBezTo>
                  <a:pt x="35902" y="16121"/>
                  <a:pt x="36798" y="16557"/>
                  <a:pt x="37405" y="17318"/>
                </a:cubicBezTo>
                <a:cubicBezTo>
                  <a:pt x="37196" y="17407"/>
                  <a:pt x="37000" y="17514"/>
                  <a:pt x="36812" y="17637"/>
                </a:cubicBezTo>
                <a:cubicBezTo>
                  <a:pt x="36334" y="17088"/>
                  <a:pt x="35645" y="16779"/>
                  <a:pt x="34919" y="16779"/>
                </a:cubicBezTo>
                <a:cubicBezTo>
                  <a:pt x="34915" y="16779"/>
                  <a:pt x="34910" y="16779"/>
                  <a:pt x="34906" y="16779"/>
                </a:cubicBezTo>
                <a:cubicBezTo>
                  <a:pt x="34689" y="16779"/>
                  <a:pt x="34472" y="16811"/>
                  <a:pt x="34269" y="16864"/>
                </a:cubicBezTo>
                <a:cubicBezTo>
                  <a:pt x="33815" y="16987"/>
                  <a:pt x="33398" y="17236"/>
                  <a:pt x="33076" y="17588"/>
                </a:cubicBezTo>
                <a:cubicBezTo>
                  <a:pt x="32884" y="17469"/>
                  <a:pt x="32680" y="17367"/>
                  <a:pt x="32467" y="17281"/>
                </a:cubicBezTo>
                <a:cubicBezTo>
                  <a:pt x="33068" y="16550"/>
                  <a:pt x="33954" y="16125"/>
                  <a:pt x="34901" y="16121"/>
                </a:cubicBezTo>
                <a:cubicBezTo>
                  <a:pt x="34910" y="16121"/>
                  <a:pt x="34918" y="16121"/>
                  <a:pt x="34927" y="16121"/>
                </a:cubicBezTo>
                <a:close/>
                <a:moveTo>
                  <a:pt x="50757" y="16121"/>
                </a:moveTo>
                <a:cubicBezTo>
                  <a:pt x="51728" y="16121"/>
                  <a:pt x="52629" y="16557"/>
                  <a:pt x="53231" y="17318"/>
                </a:cubicBezTo>
                <a:cubicBezTo>
                  <a:pt x="53203" y="17334"/>
                  <a:pt x="53170" y="17347"/>
                  <a:pt x="53138" y="17363"/>
                </a:cubicBezTo>
                <a:cubicBezTo>
                  <a:pt x="52966" y="17441"/>
                  <a:pt x="52799" y="17535"/>
                  <a:pt x="52639" y="17637"/>
                </a:cubicBezTo>
                <a:cubicBezTo>
                  <a:pt x="52161" y="17088"/>
                  <a:pt x="51471" y="16779"/>
                  <a:pt x="50750" y="16779"/>
                </a:cubicBezTo>
                <a:cubicBezTo>
                  <a:pt x="50745" y="16779"/>
                  <a:pt x="50741" y="16779"/>
                  <a:pt x="50736" y="16779"/>
                </a:cubicBezTo>
                <a:cubicBezTo>
                  <a:pt x="50041" y="16783"/>
                  <a:pt x="49372" y="17077"/>
                  <a:pt x="48902" y="17588"/>
                </a:cubicBezTo>
                <a:cubicBezTo>
                  <a:pt x="48886" y="17579"/>
                  <a:pt x="48874" y="17571"/>
                  <a:pt x="48857" y="17559"/>
                </a:cubicBezTo>
                <a:cubicBezTo>
                  <a:pt x="48833" y="17547"/>
                  <a:pt x="48808" y="17535"/>
                  <a:pt x="48784" y="17518"/>
                </a:cubicBezTo>
                <a:cubicBezTo>
                  <a:pt x="48767" y="17510"/>
                  <a:pt x="48746" y="17498"/>
                  <a:pt x="48727" y="17486"/>
                </a:cubicBezTo>
                <a:cubicBezTo>
                  <a:pt x="48702" y="17473"/>
                  <a:pt x="48678" y="17461"/>
                  <a:pt x="48653" y="17445"/>
                </a:cubicBezTo>
                <a:cubicBezTo>
                  <a:pt x="48633" y="17437"/>
                  <a:pt x="48612" y="17424"/>
                  <a:pt x="48592" y="17416"/>
                </a:cubicBezTo>
                <a:cubicBezTo>
                  <a:pt x="48567" y="17404"/>
                  <a:pt x="48543" y="17392"/>
                  <a:pt x="48514" y="17379"/>
                </a:cubicBezTo>
                <a:cubicBezTo>
                  <a:pt x="48494" y="17367"/>
                  <a:pt x="48477" y="17358"/>
                  <a:pt x="48457" y="17351"/>
                </a:cubicBezTo>
                <a:cubicBezTo>
                  <a:pt x="48428" y="17339"/>
                  <a:pt x="48403" y="17326"/>
                  <a:pt x="48375" y="17314"/>
                </a:cubicBezTo>
                <a:cubicBezTo>
                  <a:pt x="48354" y="17306"/>
                  <a:pt x="48339" y="17298"/>
                  <a:pt x="48318" y="17290"/>
                </a:cubicBezTo>
                <a:cubicBezTo>
                  <a:pt x="48310" y="17290"/>
                  <a:pt x="48301" y="17285"/>
                  <a:pt x="48298" y="17281"/>
                </a:cubicBezTo>
                <a:cubicBezTo>
                  <a:pt x="48898" y="16550"/>
                  <a:pt x="49785" y="16125"/>
                  <a:pt x="50731" y="16121"/>
                </a:cubicBezTo>
                <a:cubicBezTo>
                  <a:pt x="50740" y="16121"/>
                  <a:pt x="50749" y="16121"/>
                  <a:pt x="50757" y="16121"/>
                </a:cubicBezTo>
                <a:close/>
                <a:moveTo>
                  <a:pt x="66579" y="16121"/>
                </a:moveTo>
                <a:cubicBezTo>
                  <a:pt x="67555" y="16121"/>
                  <a:pt x="68454" y="16555"/>
                  <a:pt x="69062" y="17318"/>
                </a:cubicBezTo>
                <a:cubicBezTo>
                  <a:pt x="69029" y="17334"/>
                  <a:pt x="68997" y="17347"/>
                  <a:pt x="68968" y="17363"/>
                </a:cubicBezTo>
                <a:cubicBezTo>
                  <a:pt x="68792" y="17441"/>
                  <a:pt x="68629" y="17535"/>
                  <a:pt x="68470" y="17637"/>
                </a:cubicBezTo>
                <a:cubicBezTo>
                  <a:pt x="67992" y="17089"/>
                  <a:pt x="67306" y="16779"/>
                  <a:pt x="66579" y="16779"/>
                </a:cubicBezTo>
                <a:lnTo>
                  <a:pt x="66562" y="16779"/>
                </a:lnTo>
                <a:cubicBezTo>
                  <a:pt x="65868" y="16783"/>
                  <a:pt x="65202" y="17077"/>
                  <a:pt x="64729" y="17588"/>
                </a:cubicBezTo>
                <a:cubicBezTo>
                  <a:pt x="64537" y="17469"/>
                  <a:pt x="64337" y="17367"/>
                  <a:pt x="64124" y="17281"/>
                </a:cubicBezTo>
                <a:cubicBezTo>
                  <a:pt x="64724" y="16550"/>
                  <a:pt x="65611" y="16125"/>
                  <a:pt x="66558" y="16121"/>
                </a:cubicBezTo>
                <a:close/>
                <a:moveTo>
                  <a:pt x="82409" y="16121"/>
                </a:moveTo>
                <a:cubicBezTo>
                  <a:pt x="83382" y="16121"/>
                  <a:pt x="84284" y="16555"/>
                  <a:pt x="84888" y="17318"/>
                </a:cubicBezTo>
                <a:cubicBezTo>
                  <a:pt x="84860" y="17334"/>
                  <a:pt x="84828" y="17347"/>
                  <a:pt x="84794" y="17363"/>
                </a:cubicBezTo>
                <a:cubicBezTo>
                  <a:pt x="84623" y="17441"/>
                  <a:pt x="84456" y="17535"/>
                  <a:pt x="84296" y="17637"/>
                </a:cubicBezTo>
                <a:cubicBezTo>
                  <a:pt x="83819" y="17089"/>
                  <a:pt x="83133" y="16779"/>
                  <a:pt x="82405" y="16779"/>
                </a:cubicBezTo>
                <a:lnTo>
                  <a:pt x="82393" y="16779"/>
                </a:lnTo>
                <a:cubicBezTo>
                  <a:pt x="81699" y="16783"/>
                  <a:pt x="81029" y="17077"/>
                  <a:pt x="80560" y="17588"/>
                </a:cubicBezTo>
                <a:cubicBezTo>
                  <a:pt x="80367" y="17469"/>
                  <a:pt x="80163" y="17367"/>
                  <a:pt x="79955" y="17281"/>
                </a:cubicBezTo>
                <a:cubicBezTo>
                  <a:pt x="80555" y="16550"/>
                  <a:pt x="81442" y="16125"/>
                  <a:pt x="82389" y="16121"/>
                </a:cubicBezTo>
                <a:close/>
                <a:moveTo>
                  <a:pt x="11184" y="16849"/>
                </a:moveTo>
                <a:cubicBezTo>
                  <a:pt x="11874" y="16849"/>
                  <a:pt x="12527" y="17138"/>
                  <a:pt x="12993" y="17653"/>
                </a:cubicBezTo>
                <a:cubicBezTo>
                  <a:pt x="12821" y="17763"/>
                  <a:pt x="12655" y="17894"/>
                  <a:pt x="12503" y="18033"/>
                </a:cubicBezTo>
                <a:cubicBezTo>
                  <a:pt x="12160" y="17673"/>
                  <a:pt x="11682" y="17469"/>
                  <a:pt x="11184" y="17469"/>
                </a:cubicBezTo>
                <a:lnTo>
                  <a:pt x="11172" y="17469"/>
                </a:lnTo>
                <a:cubicBezTo>
                  <a:pt x="10698" y="17469"/>
                  <a:pt x="10253" y="17653"/>
                  <a:pt x="9914" y="17980"/>
                </a:cubicBezTo>
                <a:cubicBezTo>
                  <a:pt x="9758" y="17845"/>
                  <a:pt x="9591" y="17718"/>
                  <a:pt x="9415" y="17608"/>
                </a:cubicBezTo>
                <a:cubicBezTo>
                  <a:pt x="9869" y="17130"/>
                  <a:pt x="10506" y="16853"/>
                  <a:pt x="11168" y="16849"/>
                </a:cubicBezTo>
                <a:close/>
                <a:moveTo>
                  <a:pt x="27010" y="16849"/>
                </a:moveTo>
                <a:cubicBezTo>
                  <a:pt x="27705" y="16849"/>
                  <a:pt x="28358" y="17138"/>
                  <a:pt x="28819" y="17653"/>
                </a:cubicBezTo>
                <a:cubicBezTo>
                  <a:pt x="28648" y="17763"/>
                  <a:pt x="28485" y="17894"/>
                  <a:pt x="28329" y="18033"/>
                </a:cubicBezTo>
                <a:cubicBezTo>
                  <a:pt x="27990" y="17673"/>
                  <a:pt x="27514" y="17469"/>
                  <a:pt x="27016" y="17469"/>
                </a:cubicBezTo>
                <a:cubicBezTo>
                  <a:pt x="27012" y="17469"/>
                  <a:pt x="27007" y="17469"/>
                  <a:pt x="27002" y="17469"/>
                </a:cubicBezTo>
                <a:cubicBezTo>
                  <a:pt x="26529" y="17469"/>
                  <a:pt x="26084" y="17653"/>
                  <a:pt x="25745" y="17980"/>
                </a:cubicBezTo>
                <a:cubicBezTo>
                  <a:pt x="25585" y="17845"/>
                  <a:pt x="25417" y="17718"/>
                  <a:pt x="25242" y="17608"/>
                </a:cubicBezTo>
                <a:cubicBezTo>
                  <a:pt x="25699" y="17130"/>
                  <a:pt x="26337" y="16853"/>
                  <a:pt x="26998" y="16849"/>
                </a:cubicBezTo>
                <a:close/>
                <a:moveTo>
                  <a:pt x="42841" y="16849"/>
                </a:moveTo>
                <a:cubicBezTo>
                  <a:pt x="43532" y="16849"/>
                  <a:pt x="44185" y="17138"/>
                  <a:pt x="44650" y="17653"/>
                </a:cubicBezTo>
                <a:cubicBezTo>
                  <a:pt x="44479" y="17763"/>
                  <a:pt x="44311" y="17894"/>
                  <a:pt x="44160" y="18033"/>
                </a:cubicBezTo>
                <a:cubicBezTo>
                  <a:pt x="43816" y="17673"/>
                  <a:pt x="43340" y="17469"/>
                  <a:pt x="42843" y="17469"/>
                </a:cubicBezTo>
                <a:cubicBezTo>
                  <a:pt x="42838" y="17469"/>
                  <a:pt x="42834" y="17469"/>
                  <a:pt x="42829" y="17469"/>
                </a:cubicBezTo>
                <a:cubicBezTo>
                  <a:pt x="42355" y="17469"/>
                  <a:pt x="41909" y="17653"/>
                  <a:pt x="41571" y="17980"/>
                </a:cubicBezTo>
                <a:cubicBezTo>
                  <a:pt x="41415" y="17845"/>
                  <a:pt x="41248" y="17718"/>
                  <a:pt x="41072" y="17608"/>
                </a:cubicBezTo>
                <a:cubicBezTo>
                  <a:pt x="41530" y="17130"/>
                  <a:pt x="42163" y="16853"/>
                  <a:pt x="42825" y="16849"/>
                </a:cubicBezTo>
                <a:close/>
                <a:moveTo>
                  <a:pt x="58671" y="16849"/>
                </a:moveTo>
                <a:cubicBezTo>
                  <a:pt x="59362" y="16849"/>
                  <a:pt x="60015" y="17138"/>
                  <a:pt x="60477" y="17653"/>
                </a:cubicBezTo>
                <a:cubicBezTo>
                  <a:pt x="60305" y="17763"/>
                  <a:pt x="60142" y="17894"/>
                  <a:pt x="59987" y="18033"/>
                </a:cubicBezTo>
                <a:cubicBezTo>
                  <a:pt x="59644" y="17673"/>
                  <a:pt x="59166" y="17469"/>
                  <a:pt x="58667" y="17469"/>
                </a:cubicBezTo>
                <a:lnTo>
                  <a:pt x="58659" y="17469"/>
                </a:lnTo>
                <a:cubicBezTo>
                  <a:pt x="58186" y="17469"/>
                  <a:pt x="57740" y="17653"/>
                  <a:pt x="57402" y="17980"/>
                </a:cubicBezTo>
                <a:cubicBezTo>
                  <a:pt x="57242" y="17845"/>
                  <a:pt x="57074" y="17718"/>
                  <a:pt x="56899" y="17608"/>
                </a:cubicBezTo>
                <a:cubicBezTo>
                  <a:pt x="57357" y="17130"/>
                  <a:pt x="57994" y="16853"/>
                  <a:pt x="58656" y="16849"/>
                </a:cubicBezTo>
                <a:close/>
                <a:moveTo>
                  <a:pt x="74499" y="16849"/>
                </a:moveTo>
                <a:cubicBezTo>
                  <a:pt x="75191" y="16849"/>
                  <a:pt x="75846" y="17142"/>
                  <a:pt x="76307" y="17653"/>
                </a:cubicBezTo>
                <a:cubicBezTo>
                  <a:pt x="76136" y="17763"/>
                  <a:pt x="75968" y="17894"/>
                  <a:pt x="75817" y="18033"/>
                </a:cubicBezTo>
                <a:cubicBezTo>
                  <a:pt x="75474" y="17673"/>
                  <a:pt x="74997" y="17469"/>
                  <a:pt x="74498" y="17469"/>
                </a:cubicBezTo>
                <a:lnTo>
                  <a:pt x="74486" y="17469"/>
                </a:lnTo>
                <a:cubicBezTo>
                  <a:pt x="74012" y="17469"/>
                  <a:pt x="73567" y="17653"/>
                  <a:pt x="73228" y="17980"/>
                </a:cubicBezTo>
                <a:cubicBezTo>
                  <a:pt x="73073" y="17845"/>
                  <a:pt x="72905" y="17718"/>
                  <a:pt x="72730" y="17608"/>
                </a:cubicBezTo>
                <a:cubicBezTo>
                  <a:pt x="73183" y="17130"/>
                  <a:pt x="73821" y="16853"/>
                  <a:pt x="74482" y="16849"/>
                </a:cubicBezTo>
                <a:cubicBezTo>
                  <a:pt x="74488" y="16849"/>
                  <a:pt x="74494" y="16849"/>
                  <a:pt x="74499" y="16849"/>
                </a:cubicBezTo>
                <a:close/>
                <a:moveTo>
                  <a:pt x="90329" y="16849"/>
                </a:moveTo>
                <a:cubicBezTo>
                  <a:pt x="91019" y="16849"/>
                  <a:pt x="91672" y="17138"/>
                  <a:pt x="92134" y="17653"/>
                </a:cubicBezTo>
                <a:cubicBezTo>
                  <a:pt x="91963" y="17763"/>
                  <a:pt x="91799" y="17894"/>
                  <a:pt x="91644" y="18033"/>
                </a:cubicBezTo>
                <a:cubicBezTo>
                  <a:pt x="91301" y="17673"/>
                  <a:pt x="90823" y="17469"/>
                  <a:pt x="90325" y="17469"/>
                </a:cubicBezTo>
                <a:lnTo>
                  <a:pt x="90317" y="17469"/>
                </a:lnTo>
                <a:cubicBezTo>
                  <a:pt x="89842" y="17469"/>
                  <a:pt x="89397" y="17653"/>
                  <a:pt x="89058" y="17984"/>
                </a:cubicBezTo>
                <a:cubicBezTo>
                  <a:pt x="88899" y="17845"/>
                  <a:pt x="88732" y="17718"/>
                  <a:pt x="88556" y="17608"/>
                </a:cubicBezTo>
                <a:cubicBezTo>
                  <a:pt x="89014" y="17130"/>
                  <a:pt x="89651" y="16853"/>
                  <a:pt x="90313" y="16849"/>
                </a:cubicBezTo>
                <a:close/>
                <a:moveTo>
                  <a:pt x="11184" y="17539"/>
                </a:moveTo>
                <a:cubicBezTo>
                  <a:pt x="11662" y="17539"/>
                  <a:pt x="12119" y="17735"/>
                  <a:pt x="12450" y="18078"/>
                </a:cubicBezTo>
                <a:cubicBezTo>
                  <a:pt x="12323" y="18200"/>
                  <a:pt x="12201" y="18331"/>
                  <a:pt x="12086" y="18470"/>
                </a:cubicBezTo>
                <a:cubicBezTo>
                  <a:pt x="12082" y="18466"/>
                  <a:pt x="12078" y="18457"/>
                  <a:pt x="12070" y="18453"/>
                </a:cubicBezTo>
                <a:cubicBezTo>
                  <a:pt x="12066" y="18449"/>
                  <a:pt x="12066" y="18446"/>
                  <a:pt x="12062" y="18446"/>
                </a:cubicBezTo>
                <a:cubicBezTo>
                  <a:pt x="12050" y="18429"/>
                  <a:pt x="12037" y="18417"/>
                  <a:pt x="12021" y="18404"/>
                </a:cubicBezTo>
                <a:cubicBezTo>
                  <a:pt x="12021" y="18400"/>
                  <a:pt x="12017" y="18400"/>
                  <a:pt x="12017" y="18397"/>
                </a:cubicBezTo>
                <a:cubicBezTo>
                  <a:pt x="12001" y="18384"/>
                  <a:pt x="11988" y="18372"/>
                  <a:pt x="11972" y="18359"/>
                </a:cubicBezTo>
                <a:cubicBezTo>
                  <a:pt x="11972" y="18359"/>
                  <a:pt x="11968" y="18355"/>
                  <a:pt x="11964" y="18355"/>
                </a:cubicBezTo>
                <a:cubicBezTo>
                  <a:pt x="11952" y="18344"/>
                  <a:pt x="11935" y="18331"/>
                  <a:pt x="11919" y="18319"/>
                </a:cubicBezTo>
                <a:cubicBezTo>
                  <a:pt x="11919" y="18314"/>
                  <a:pt x="11915" y="18314"/>
                  <a:pt x="11911" y="18310"/>
                </a:cubicBezTo>
                <a:cubicBezTo>
                  <a:pt x="11899" y="18302"/>
                  <a:pt x="11882" y="18290"/>
                  <a:pt x="11866" y="18278"/>
                </a:cubicBezTo>
                <a:cubicBezTo>
                  <a:pt x="11862" y="18278"/>
                  <a:pt x="11858" y="18274"/>
                  <a:pt x="11854" y="18270"/>
                </a:cubicBezTo>
                <a:cubicBezTo>
                  <a:pt x="11841" y="18261"/>
                  <a:pt x="11825" y="18253"/>
                  <a:pt x="11813" y="18246"/>
                </a:cubicBezTo>
                <a:cubicBezTo>
                  <a:pt x="11805" y="18241"/>
                  <a:pt x="11801" y="18237"/>
                  <a:pt x="11792" y="18233"/>
                </a:cubicBezTo>
                <a:cubicBezTo>
                  <a:pt x="11780" y="18225"/>
                  <a:pt x="11768" y="18221"/>
                  <a:pt x="11756" y="18212"/>
                </a:cubicBezTo>
                <a:cubicBezTo>
                  <a:pt x="11748" y="18208"/>
                  <a:pt x="11739" y="18204"/>
                  <a:pt x="11731" y="18200"/>
                </a:cubicBezTo>
                <a:cubicBezTo>
                  <a:pt x="11719" y="18192"/>
                  <a:pt x="11707" y="18188"/>
                  <a:pt x="11694" y="18184"/>
                </a:cubicBezTo>
                <a:cubicBezTo>
                  <a:pt x="11686" y="18176"/>
                  <a:pt x="11674" y="18172"/>
                  <a:pt x="11662" y="18167"/>
                </a:cubicBezTo>
                <a:cubicBezTo>
                  <a:pt x="11654" y="18163"/>
                  <a:pt x="11645" y="18159"/>
                  <a:pt x="11633" y="18155"/>
                </a:cubicBezTo>
                <a:cubicBezTo>
                  <a:pt x="11620" y="18151"/>
                  <a:pt x="11609" y="18148"/>
                  <a:pt x="11596" y="18143"/>
                </a:cubicBezTo>
                <a:cubicBezTo>
                  <a:pt x="11588" y="18139"/>
                  <a:pt x="11580" y="18135"/>
                  <a:pt x="11571" y="18135"/>
                </a:cubicBezTo>
                <a:cubicBezTo>
                  <a:pt x="11560" y="18131"/>
                  <a:pt x="11543" y="18123"/>
                  <a:pt x="11527" y="18118"/>
                </a:cubicBezTo>
                <a:cubicBezTo>
                  <a:pt x="11522" y="18118"/>
                  <a:pt x="11515" y="18118"/>
                  <a:pt x="11511" y="18114"/>
                </a:cubicBezTo>
                <a:cubicBezTo>
                  <a:pt x="11494" y="18110"/>
                  <a:pt x="11478" y="18106"/>
                  <a:pt x="11458" y="18102"/>
                </a:cubicBezTo>
                <a:cubicBezTo>
                  <a:pt x="11454" y="18102"/>
                  <a:pt x="11449" y="18099"/>
                  <a:pt x="11445" y="18099"/>
                </a:cubicBezTo>
                <a:cubicBezTo>
                  <a:pt x="11429" y="18094"/>
                  <a:pt x="11413" y="18090"/>
                  <a:pt x="11392" y="18090"/>
                </a:cubicBezTo>
                <a:cubicBezTo>
                  <a:pt x="11388" y="18090"/>
                  <a:pt x="11384" y="18086"/>
                  <a:pt x="11384" y="18086"/>
                </a:cubicBezTo>
                <a:cubicBezTo>
                  <a:pt x="11364" y="18082"/>
                  <a:pt x="11347" y="18082"/>
                  <a:pt x="11331" y="18078"/>
                </a:cubicBezTo>
                <a:lnTo>
                  <a:pt x="11315" y="18078"/>
                </a:lnTo>
                <a:cubicBezTo>
                  <a:pt x="11298" y="18078"/>
                  <a:pt x="11282" y="18074"/>
                  <a:pt x="11270" y="18074"/>
                </a:cubicBezTo>
                <a:lnTo>
                  <a:pt x="11249" y="18074"/>
                </a:lnTo>
                <a:cubicBezTo>
                  <a:pt x="11237" y="18074"/>
                  <a:pt x="11221" y="18069"/>
                  <a:pt x="11209" y="18069"/>
                </a:cubicBezTo>
                <a:lnTo>
                  <a:pt x="11175" y="18069"/>
                </a:lnTo>
                <a:cubicBezTo>
                  <a:pt x="10857" y="18074"/>
                  <a:pt x="10563" y="18192"/>
                  <a:pt x="10334" y="18412"/>
                </a:cubicBezTo>
                <a:cubicBezTo>
                  <a:pt x="10220" y="18278"/>
                  <a:pt x="10097" y="18148"/>
                  <a:pt x="9967" y="18029"/>
                </a:cubicBezTo>
                <a:cubicBezTo>
                  <a:pt x="10293" y="17714"/>
                  <a:pt x="10719" y="17539"/>
                  <a:pt x="11172" y="17539"/>
                </a:cubicBezTo>
                <a:close/>
                <a:moveTo>
                  <a:pt x="27010" y="17539"/>
                </a:moveTo>
                <a:cubicBezTo>
                  <a:pt x="27488" y="17539"/>
                  <a:pt x="27950" y="17735"/>
                  <a:pt x="28280" y="18078"/>
                </a:cubicBezTo>
                <a:cubicBezTo>
                  <a:pt x="28150" y="18200"/>
                  <a:pt x="28027" y="18331"/>
                  <a:pt x="27917" y="18470"/>
                </a:cubicBezTo>
                <a:cubicBezTo>
                  <a:pt x="27909" y="18466"/>
                  <a:pt x="27905" y="18457"/>
                  <a:pt x="27901" y="18453"/>
                </a:cubicBezTo>
                <a:cubicBezTo>
                  <a:pt x="27897" y="18449"/>
                  <a:pt x="27892" y="18446"/>
                  <a:pt x="27888" y="18442"/>
                </a:cubicBezTo>
                <a:lnTo>
                  <a:pt x="27852" y="18404"/>
                </a:lnTo>
                <a:cubicBezTo>
                  <a:pt x="27848" y="18400"/>
                  <a:pt x="27843" y="18397"/>
                  <a:pt x="27839" y="18393"/>
                </a:cubicBezTo>
                <a:cubicBezTo>
                  <a:pt x="27828" y="18380"/>
                  <a:pt x="27815" y="18372"/>
                  <a:pt x="27803" y="18359"/>
                </a:cubicBezTo>
                <a:cubicBezTo>
                  <a:pt x="27794" y="18355"/>
                  <a:pt x="27790" y="18351"/>
                  <a:pt x="27786" y="18347"/>
                </a:cubicBezTo>
                <a:cubicBezTo>
                  <a:pt x="27775" y="18339"/>
                  <a:pt x="27762" y="18327"/>
                  <a:pt x="27750" y="18319"/>
                </a:cubicBezTo>
                <a:cubicBezTo>
                  <a:pt x="27745" y="18314"/>
                  <a:pt x="27737" y="18310"/>
                  <a:pt x="27729" y="18306"/>
                </a:cubicBezTo>
                <a:cubicBezTo>
                  <a:pt x="27721" y="18295"/>
                  <a:pt x="27709" y="18286"/>
                  <a:pt x="27696" y="18278"/>
                </a:cubicBezTo>
                <a:cubicBezTo>
                  <a:pt x="27688" y="18274"/>
                  <a:pt x="27680" y="18270"/>
                  <a:pt x="27672" y="18265"/>
                </a:cubicBezTo>
                <a:cubicBezTo>
                  <a:pt x="27660" y="18257"/>
                  <a:pt x="27652" y="18249"/>
                  <a:pt x="27639" y="18246"/>
                </a:cubicBezTo>
                <a:cubicBezTo>
                  <a:pt x="27631" y="18237"/>
                  <a:pt x="27619" y="18233"/>
                  <a:pt x="27611" y="18229"/>
                </a:cubicBezTo>
                <a:cubicBezTo>
                  <a:pt x="27603" y="18221"/>
                  <a:pt x="27594" y="18216"/>
                  <a:pt x="27582" y="18212"/>
                </a:cubicBezTo>
                <a:cubicBezTo>
                  <a:pt x="27570" y="18204"/>
                  <a:pt x="27558" y="18200"/>
                  <a:pt x="27545" y="18192"/>
                </a:cubicBezTo>
                <a:cubicBezTo>
                  <a:pt x="27537" y="18192"/>
                  <a:pt x="27533" y="18188"/>
                  <a:pt x="27525" y="18184"/>
                </a:cubicBezTo>
                <a:cubicBezTo>
                  <a:pt x="27509" y="18176"/>
                  <a:pt x="27496" y="18172"/>
                  <a:pt x="27481" y="18163"/>
                </a:cubicBezTo>
                <a:cubicBezTo>
                  <a:pt x="27476" y="18163"/>
                  <a:pt x="27472" y="18159"/>
                  <a:pt x="27464" y="18155"/>
                </a:cubicBezTo>
                <a:cubicBezTo>
                  <a:pt x="27447" y="18151"/>
                  <a:pt x="27432" y="18143"/>
                  <a:pt x="27415" y="18139"/>
                </a:cubicBezTo>
                <a:cubicBezTo>
                  <a:pt x="27411" y="18139"/>
                  <a:pt x="27407" y="18135"/>
                  <a:pt x="27402" y="18135"/>
                </a:cubicBezTo>
                <a:cubicBezTo>
                  <a:pt x="27386" y="18127"/>
                  <a:pt x="27366" y="18123"/>
                  <a:pt x="27349" y="18118"/>
                </a:cubicBezTo>
                <a:cubicBezTo>
                  <a:pt x="27345" y="18118"/>
                  <a:pt x="27341" y="18114"/>
                  <a:pt x="27341" y="18114"/>
                </a:cubicBezTo>
                <a:cubicBezTo>
                  <a:pt x="27321" y="18110"/>
                  <a:pt x="27300" y="18106"/>
                  <a:pt x="27284" y="18102"/>
                </a:cubicBezTo>
                <a:cubicBezTo>
                  <a:pt x="27280" y="18102"/>
                  <a:pt x="27280" y="18099"/>
                  <a:pt x="27276" y="18099"/>
                </a:cubicBezTo>
                <a:cubicBezTo>
                  <a:pt x="27255" y="18094"/>
                  <a:pt x="27239" y="18090"/>
                  <a:pt x="27219" y="18090"/>
                </a:cubicBezTo>
                <a:cubicBezTo>
                  <a:pt x="27215" y="18086"/>
                  <a:pt x="27215" y="18086"/>
                  <a:pt x="27211" y="18086"/>
                </a:cubicBezTo>
                <a:cubicBezTo>
                  <a:pt x="27194" y="18082"/>
                  <a:pt x="27174" y="18082"/>
                  <a:pt x="27157" y="18078"/>
                </a:cubicBezTo>
                <a:lnTo>
                  <a:pt x="27145" y="18078"/>
                </a:lnTo>
                <a:cubicBezTo>
                  <a:pt x="27129" y="18078"/>
                  <a:pt x="27113" y="18074"/>
                  <a:pt x="27096" y="18074"/>
                </a:cubicBezTo>
                <a:lnTo>
                  <a:pt x="27076" y="18074"/>
                </a:lnTo>
                <a:cubicBezTo>
                  <a:pt x="27064" y="18074"/>
                  <a:pt x="27051" y="18069"/>
                  <a:pt x="27039" y="18069"/>
                </a:cubicBezTo>
                <a:lnTo>
                  <a:pt x="27006" y="18069"/>
                </a:lnTo>
                <a:cubicBezTo>
                  <a:pt x="26985" y="18069"/>
                  <a:pt x="26961" y="18069"/>
                  <a:pt x="26941" y="18074"/>
                </a:cubicBezTo>
                <a:cubicBezTo>
                  <a:pt x="26651" y="18090"/>
                  <a:pt x="26378" y="18208"/>
                  <a:pt x="26165" y="18412"/>
                </a:cubicBezTo>
                <a:cubicBezTo>
                  <a:pt x="26050" y="18278"/>
                  <a:pt x="25928" y="18148"/>
                  <a:pt x="25797" y="18029"/>
                </a:cubicBezTo>
                <a:cubicBezTo>
                  <a:pt x="26120" y="17714"/>
                  <a:pt x="26549" y="17539"/>
                  <a:pt x="27002" y="17539"/>
                </a:cubicBezTo>
                <a:close/>
                <a:moveTo>
                  <a:pt x="42841" y="17539"/>
                </a:moveTo>
                <a:cubicBezTo>
                  <a:pt x="43319" y="17539"/>
                  <a:pt x="43777" y="17735"/>
                  <a:pt x="44107" y="18078"/>
                </a:cubicBezTo>
                <a:cubicBezTo>
                  <a:pt x="43981" y="18200"/>
                  <a:pt x="43858" y="18331"/>
                  <a:pt x="43743" y="18470"/>
                </a:cubicBezTo>
                <a:cubicBezTo>
                  <a:pt x="43739" y="18466"/>
                  <a:pt x="43736" y="18457"/>
                  <a:pt x="43728" y="18453"/>
                </a:cubicBezTo>
                <a:cubicBezTo>
                  <a:pt x="43498" y="18208"/>
                  <a:pt x="43180" y="18069"/>
                  <a:pt x="42841" y="18069"/>
                </a:cubicBezTo>
                <a:lnTo>
                  <a:pt x="42833" y="18069"/>
                </a:lnTo>
                <a:cubicBezTo>
                  <a:pt x="42518" y="18074"/>
                  <a:pt x="42220" y="18192"/>
                  <a:pt x="41992" y="18412"/>
                </a:cubicBezTo>
                <a:cubicBezTo>
                  <a:pt x="41877" y="18278"/>
                  <a:pt x="41755" y="18148"/>
                  <a:pt x="41624" y="18029"/>
                </a:cubicBezTo>
                <a:cubicBezTo>
                  <a:pt x="41951" y="17714"/>
                  <a:pt x="42375" y="17539"/>
                  <a:pt x="42829" y="17539"/>
                </a:cubicBezTo>
                <a:close/>
                <a:moveTo>
                  <a:pt x="58667" y="17539"/>
                </a:moveTo>
                <a:cubicBezTo>
                  <a:pt x="59150" y="17539"/>
                  <a:pt x="59607" y="17735"/>
                  <a:pt x="59938" y="18078"/>
                </a:cubicBezTo>
                <a:cubicBezTo>
                  <a:pt x="59807" y="18200"/>
                  <a:pt x="59685" y="18331"/>
                  <a:pt x="59574" y="18470"/>
                </a:cubicBezTo>
                <a:cubicBezTo>
                  <a:pt x="59346" y="18221"/>
                  <a:pt x="59027" y="18074"/>
                  <a:pt x="58688" y="18069"/>
                </a:cubicBezTo>
                <a:lnTo>
                  <a:pt x="58663" y="18069"/>
                </a:lnTo>
                <a:cubicBezTo>
                  <a:pt x="58345" y="18074"/>
                  <a:pt x="58047" y="18192"/>
                  <a:pt x="57822" y="18412"/>
                </a:cubicBezTo>
                <a:cubicBezTo>
                  <a:pt x="57708" y="18278"/>
                  <a:pt x="57585" y="18148"/>
                  <a:pt x="57455" y="18029"/>
                </a:cubicBezTo>
                <a:cubicBezTo>
                  <a:pt x="57777" y="17714"/>
                  <a:pt x="58206" y="17539"/>
                  <a:pt x="58659" y="17539"/>
                </a:cubicBezTo>
                <a:close/>
                <a:moveTo>
                  <a:pt x="74500" y="17539"/>
                </a:moveTo>
                <a:cubicBezTo>
                  <a:pt x="74981" y="17539"/>
                  <a:pt x="75436" y="17734"/>
                  <a:pt x="75764" y="18078"/>
                </a:cubicBezTo>
                <a:cubicBezTo>
                  <a:pt x="75638" y="18200"/>
                  <a:pt x="75515" y="18331"/>
                  <a:pt x="75401" y="18470"/>
                </a:cubicBezTo>
                <a:cubicBezTo>
                  <a:pt x="75184" y="18233"/>
                  <a:pt x="74882" y="18090"/>
                  <a:pt x="74560" y="18074"/>
                </a:cubicBezTo>
                <a:lnTo>
                  <a:pt x="74539" y="18074"/>
                </a:lnTo>
                <a:cubicBezTo>
                  <a:pt x="74522" y="18069"/>
                  <a:pt x="74511" y="18069"/>
                  <a:pt x="74498" y="18069"/>
                </a:cubicBezTo>
                <a:lnTo>
                  <a:pt x="74490" y="18069"/>
                </a:lnTo>
                <a:cubicBezTo>
                  <a:pt x="74469" y="18069"/>
                  <a:pt x="74449" y="18069"/>
                  <a:pt x="74428" y="18074"/>
                </a:cubicBezTo>
                <a:cubicBezTo>
                  <a:pt x="74134" y="18090"/>
                  <a:pt x="73861" y="18208"/>
                  <a:pt x="73649" y="18412"/>
                </a:cubicBezTo>
                <a:cubicBezTo>
                  <a:pt x="73534" y="18278"/>
                  <a:pt x="73412" y="18148"/>
                  <a:pt x="73281" y="18029"/>
                </a:cubicBezTo>
                <a:cubicBezTo>
                  <a:pt x="73608" y="17714"/>
                  <a:pt x="74032" y="17539"/>
                  <a:pt x="74486" y="17539"/>
                </a:cubicBezTo>
                <a:cubicBezTo>
                  <a:pt x="74491" y="17539"/>
                  <a:pt x="74496" y="17539"/>
                  <a:pt x="74500" y="17539"/>
                </a:cubicBezTo>
                <a:close/>
                <a:moveTo>
                  <a:pt x="90331" y="17539"/>
                </a:moveTo>
                <a:cubicBezTo>
                  <a:pt x="90807" y="17539"/>
                  <a:pt x="91263" y="17734"/>
                  <a:pt x="91595" y="18078"/>
                </a:cubicBezTo>
                <a:cubicBezTo>
                  <a:pt x="91465" y="18200"/>
                  <a:pt x="91342" y="18331"/>
                  <a:pt x="91231" y="18470"/>
                </a:cubicBezTo>
                <a:cubicBezTo>
                  <a:pt x="91227" y="18466"/>
                  <a:pt x="91220" y="18457"/>
                  <a:pt x="91215" y="18453"/>
                </a:cubicBezTo>
                <a:cubicBezTo>
                  <a:pt x="91203" y="18437"/>
                  <a:pt x="91186" y="18425"/>
                  <a:pt x="91174" y="18412"/>
                </a:cubicBezTo>
                <a:cubicBezTo>
                  <a:pt x="91171" y="18408"/>
                  <a:pt x="91171" y="18408"/>
                  <a:pt x="91166" y="18404"/>
                </a:cubicBezTo>
                <a:cubicBezTo>
                  <a:pt x="90945" y="18197"/>
                  <a:pt x="90651" y="18074"/>
                  <a:pt x="90345" y="18069"/>
                </a:cubicBezTo>
                <a:lnTo>
                  <a:pt x="90321" y="18069"/>
                </a:lnTo>
                <a:cubicBezTo>
                  <a:pt x="90002" y="18074"/>
                  <a:pt x="89704" y="18192"/>
                  <a:pt x="89480" y="18412"/>
                </a:cubicBezTo>
                <a:cubicBezTo>
                  <a:pt x="89365" y="18278"/>
                  <a:pt x="89242" y="18148"/>
                  <a:pt x="89107" y="18029"/>
                </a:cubicBezTo>
                <a:cubicBezTo>
                  <a:pt x="89435" y="17714"/>
                  <a:pt x="89863" y="17539"/>
                  <a:pt x="90317" y="17539"/>
                </a:cubicBezTo>
                <a:cubicBezTo>
                  <a:pt x="90321" y="17539"/>
                  <a:pt x="90326" y="17539"/>
                  <a:pt x="90331" y="17539"/>
                </a:cubicBezTo>
                <a:close/>
                <a:moveTo>
                  <a:pt x="11175" y="18139"/>
                </a:moveTo>
                <a:cubicBezTo>
                  <a:pt x="11498" y="18139"/>
                  <a:pt x="11801" y="18270"/>
                  <a:pt x="12021" y="18498"/>
                </a:cubicBezTo>
                <a:cubicBezTo>
                  <a:pt x="12029" y="18510"/>
                  <a:pt x="12037" y="18519"/>
                  <a:pt x="12046" y="18527"/>
                </a:cubicBezTo>
                <a:cubicBezTo>
                  <a:pt x="11797" y="18845"/>
                  <a:pt x="11592" y="19209"/>
                  <a:pt x="11449" y="19601"/>
                </a:cubicBezTo>
                <a:cubicBezTo>
                  <a:pt x="11360" y="19593"/>
                  <a:pt x="11270" y="19588"/>
                  <a:pt x="11179" y="19588"/>
                </a:cubicBezTo>
                <a:lnTo>
                  <a:pt x="11155" y="19588"/>
                </a:lnTo>
                <a:cubicBezTo>
                  <a:pt x="11106" y="19593"/>
                  <a:pt x="11062" y="19593"/>
                  <a:pt x="11017" y="19593"/>
                </a:cubicBezTo>
                <a:cubicBezTo>
                  <a:pt x="10866" y="19177"/>
                  <a:pt x="10649" y="18800"/>
                  <a:pt x="10380" y="18466"/>
                </a:cubicBezTo>
                <a:cubicBezTo>
                  <a:pt x="10579" y="18274"/>
                  <a:pt x="10841" y="18159"/>
                  <a:pt x="11119" y="18143"/>
                </a:cubicBezTo>
                <a:cubicBezTo>
                  <a:pt x="11139" y="18143"/>
                  <a:pt x="11155" y="18139"/>
                  <a:pt x="11175" y="18139"/>
                </a:cubicBezTo>
                <a:close/>
                <a:moveTo>
                  <a:pt x="27006" y="18139"/>
                </a:moveTo>
                <a:cubicBezTo>
                  <a:pt x="27337" y="18139"/>
                  <a:pt x="27652" y="18278"/>
                  <a:pt x="27873" y="18527"/>
                </a:cubicBezTo>
                <a:cubicBezTo>
                  <a:pt x="27623" y="18845"/>
                  <a:pt x="27423" y="19209"/>
                  <a:pt x="27280" y="19601"/>
                </a:cubicBezTo>
                <a:cubicBezTo>
                  <a:pt x="27190" y="19593"/>
                  <a:pt x="27096" y="19588"/>
                  <a:pt x="27006" y="19588"/>
                </a:cubicBezTo>
                <a:lnTo>
                  <a:pt x="26982" y="19588"/>
                </a:lnTo>
                <a:cubicBezTo>
                  <a:pt x="26936" y="19593"/>
                  <a:pt x="26892" y="19593"/>
                  <a:pt x="26847" y="19593"/>
                </a:cubicBezTo>
                <a:cubicBezTo>
                  <a:pt x="26696" y="19177"/>
                  <a:pt x="26480" y="18800"/>
                  <a:pt x="26210" y="18466"/>
                </a:cubicBezTo>
                <a:cubicBezTo>
                  <a:pt x="26422" y="18257"/>
                  <a:pt x="26704" y="18143"/>
                  <a:pt x="27006" y="18139"/>
                </a:cubicBezTo>
                <a:close/>
                <a:moveTo>
                  <a:pt x="42833" y="18139"/>
                </a:moveTo>
                <a:cubicBezTo>
                  <a:pt x="43168" y="18139"/>
                  <a:pt x="43483" y="18278"/>
                  <a:pt x="43703" y="18527"/>
                </a:cubicBezTo>
                <a:cubicBezTo>
                  <a:pt x="43453" y="18845"/>
                  <a:pt x="43249" y="19209"/>
                  <a:pt x="43106" y="19601"/>
                </a:cubicBezTo>
                <a:cubicBezTo>
                  <a:pt x="43008" y="19593"/>
                  <a:pt x="42910" y="19588"/>
                  <a:pt x="42812" y="19588"/>
                </a:cubicBezTo>
                <a:cubicBezTo>
                  <a:pt x="42763" y="19593"/>
                  <a:pt x="42718" y="19593"/>
                  <a:pt x="42674" y="19593"/>
                </a:cubicBezTo>
                <a:cubicBezTo>
                  <a:pt x="42522" y="19177"/>
                  <a:pt x="42306" y="18800"/>
                  <a:pt x="42037" y="18466"/>
                </a:cubicBezTo>
                <a:cubicBezTo>
                  <a:pt x="42237" y="18274"/>
                  <a:pt x="42498" y="18159"/>
                  <a:pt x="42776" y="18143"/>
                </a:cubicBezTo>
                <a:cubicBezTo>
                  <a:pt x="42797" y="18143"/>
                  <a:pt x="42812" y="18139"/>
                  <a:pt x="42833" y="18139"/>
                </a:cubicBezTo>
                <a:close/>
                <a:moveTo>
                  <a:pt x="58663" y="18139"/>
                </a:moveTo>
                <a:cubicBezTo>
                  <a:pt x="58995" y="18139"/>
                  <a:pt x="59308" y="18278"/>
                  <a:pt x="59529" y="18527"/>
                </a:cubicBezTo>
                <a:cubicBezTo>
                  <a:pt x="59280" y="18845"/>
                  <a:pt x="59080" y="19209"/>
                  <a:pt x="58937" y="19601"/>
                </a:cubicBezTo>
                <a:cubicBezTo>
                  <a:pt x="58848" y="19593"/>
                  <a:pt x="58757" y="19588"/>
                  <a:pt x="58663" y="19588"/>
                </a:cubicBezTo>
                <a:lnTo>
                  <a:pt x="58639" y="19588"/>
                </a:lnTo>
                <a:cubicBezTo>
                  <a:pt x="58594" y="19593"/>
                  <a:pt x="58549" y="19593"/>
                  <a:pt x="58505" y="19593"/>
                </a:cubicBezTo>
                <a:cubicBezTo>
                  <a:pt x="58353" y="19177"/>
                  <a:pt x="58137" y="18800"/>
                  <a:pt x="57867" y="18466"/>
                </a:cubicBezTo>
                <a:cubicBezTo>
                  <a:pt x="58051" y="18286"/>
                  <a:pt x="58288" y="18176"/>
                  <a:pt x="58545" y="18148"/>
                </a:cubicBezTo>
                <a:cubicBezTo>
                  <a:pt x="58586" y="18143"/>
                  <a:pt x="58622" y="18139"/>
                  <a:pt x="58663" y="18139"/>
                </a:cubicBezTo>
                <a:close/>
                <a:moveTo>
                  <a:pt x="74498" y="18139"/>
                </a:moveTo>
                <a:cubicBezTo>
                  <a:pt x="74771" y="18139"/>
                  <a:pt x="75037" y="18237"/>
                  <a:pt x="75242" y="18412"/>
                </a:cubicBezTo>
                <a:cubicBezTo>
                  <a:pt x="75282" y="18449"/>
                  <a:pt x="75323" y="18486"/>
                  <a:pt x="75360" y="18527"/>
                </a:cubicBezTo>
                <a:cubicBezTo>
                  <a:pt x="75111" y="18845"/>
                  <a:pt x="74907" y="19209"/>
                  <a:pt x="74764" y="19601"/>
                </a:cubicBezTo>
                <a:cubicBezTo>
                  <a:pt x="74673" y="19593"/>
                  <a:pt x="74584" y="19588"/>
                  <a:pt x="74494" y="19588"/>
                </a:cubicBezTo>
                <a:lnTo>
                  <a:pt x="74469" y="19588"/>
                </a:lnTo>
                <a:cubicBezTo>
                  <a:pt x="74420" y="19593"/>
                  <a:pt x="74375" y="19593"/>
                  <a:pt x="74330" y="19593"/>
                </a:cubicBezTo>
                <a:cubicBezTo>
                  <a:pt x="74179" y="19177"/>
                  <a:pt x="73963" y="18800"/>
                  <a:pt x="73693" y="18466"/>
                </a:cubicBezTo>
                <a:cubicBezTo>
                  <a:pt x="73910" y="18257"/>
                  <a:pt x="74192" y="18143"/>
                  <a:pt x="74490" y="18139"/>
                </a:cubicBezTo>
                <a:close/>
                <a:moveTo>
                  <a:pt x="90321" y="18139"/>
                </a:moveTo>
                <a:cubicBezTo>
                  <a:pt x="90651" y="18139"/>
                  <a:pt x="90966" y="18278"/>
                  <a:pt x="91186" y="18527"/>
                </a:cubicBezTo>
                <a:cubicBezTo>
                  <a:pt x="90937" y="18845"/>
                  <a:pt x="90737" y="19209"/>
                  <a:pt x="90594" y="19601"/>
                </a:cubicBezTo>
                <a:cubicBezTo>
                  <a:pt x="90504" y="19593"/>
                  <a:pt x="90415" y="19588"/>
                  <a:pt x="90321" y="19588"/>
                </a:cubicBezTo>
                <a:lnTo>
                  <a:pt x="90296" y="19588"/>
                </a:lnTo>
                <a:cubicBezTo>
                  <a:pt x="90251" y="19593"/>
                  <a:pt x="90206" y="19593"/>
                  <a:pt x="90161" y="19593"/>
                </a:cubicBezTo>
                <a:cubicBezTo>
                  <a:pt x="90010" y="19177"/>
                  <a:pt x="89793" y="18800"/>
                  <a:pt x="89524" y="18466"/>
                </a:cubicBezTo>
                <a:cubicBezTo>
                  <a:pt x="89708" y="18286"/>
                  <a:pt x="89945" y="18176"/>
                  <a:pt x="90202" y="18148"/>
                </a:cubicBezTo>
                <a:cubicBezTo>
                  <a:pt x="90243" y="18143"/>
                  <a:pt x="90280" y="18139"/>
                  <a:pt x="90321" y="18139"/>
                </a:cubicBezTo>
                <a:close/>
                <a:moveTo>
                  <a:pt x="19091" y="16849"/>
                </a:moveTo>
                <a:cubicBezTo>
                  <a:pt x="19794" y="16849"/>
                  <a:pt x="20459" y="17151"/>
                  <a:pt x="20925" y="17673"/>
                </a:cubicBezTo>
                <a:cubicBezTo>
                  <a:pt x="20243" y="18135"/>
                  <a:pt x="19707" y="18800"/>
                  <a:pt x="19418" y="19605"/>
                </a:cubicBezTo>
                <a:cubicBezTo>
                  <a:pt x="19311" y="19597"/>
                  <a:pt x="19205" y="19588"/>
                  <a:pt x="19100" y="19588"/>
                </a:cubicBezTo>
                <a:lnTo>
                  <a:pt x="19075" y="19588"/>
                </a:lnTo>
                <a:cubicBezTo>
                  <a:pt x="19009" y="19593"/>
                  <a:pt x="18944" y="19593"/>
                  <a:pt x="18879" y="19597"/>
                </a:cubicBezTo>
                <a:cubicBezTo>
                  <a:pt x="18866" y="19569"/>
                  <a:pt x="18855" y="19536"/>
                  <a:pt x="18846" y="19507"/>
                </a:cubicBezTo>
                <a:cubicBezTo>
                  <a:pt x="18838" y="19490"/>
                  <a:pt x="18830" y="19475"/>
                  <a:pt x="18821" y="19454"/>
                </a:cubicBezTo>
                <a:cubicBezTo>
                  <a:pt x="18809" y="19426"/>
                  <a:pt x="18797" y="19392"/>
                  <a:pt x="18785" y="19360"/>
                </a:cubicBezTo>
                <a:cubicBezTo>
                  <a:pt x="18772" y="19339"/>
                  <a:pt x="18764" y="19315"/>
                  <a:pt x="18752" y="19294"/>
                </a:cubicBezTo>
                <a:cubicBezTo>
                  <a:pt x="18740" y="19270"/>
                  <a:pt x="18732" y="19245"/>
                  <a:pt x="18719" y="19221"/>
                </a:cubicBezTo>
                <a:cubicBezTo>
                  <a:pt x="18708" y="19192"/>
                  <a:pt x="18695" y="19168"/>
                  <a:pt x="18678" y="19143"/>
                </a:cubicBezTo>
                <a:cubicBezTo>
                  <a:pt x="18670" y="19123"/>
                  <a:pt x="18658" y="19103"/>
                  <a:pt x="18650" y="19083"/>
                </a:cubicBezTo>
                <a:cubicBezTo>
                  <a:pt x="18634" y="19054"/>
                  <a:pt x="18617" y="19025"/>
                  <a:pt x="18601" y="18996"/>
                </a:cubicBezTo>
                <a:cubicBezTo>
                  <a:pt x="18593" y="18981"/>
                  <a:pt x="18585" y="18964"/>
                  <a:pt x="18572" y="18947"/>
                </a:cubicBezTo>
                <a:cubicBezTo>
                  <a:pt x="18556" y="18919"/>
                  <a:pt x="18536" y="18887"/>
                  <a:pt x="18515" y="18858"/>
                </a:cubicBezTo>
                <a:cubicBezTo>
                  <a:pt x="18511" y="18842"/>
                  <a:pt x="18503" y="18829"/>
                  <a:pt x="18495" y="18817"/>
                </a:cubicBezTo>
                <a:cubicBezTo>
                  <a:pt x="18474" y="18785"/>
                  <a:pt x="18450" y="18751"/>
                  <a:pt x="18429" y="18723"/>
                </a:cubicBezTo>
                <a:cubicBezTo>
                  <a:pt x="18421" y="18711"/>
                  <a:pt x="18417" y="18698"/>
                  <a:pt x="18409" y="18691"/>
                </a:cubicBezTo>
                <a:cubicBezTo>
                  <a:pt x="18384" y="18657"/>
                  <a:pt x="18360" y="18625"/>
                  <a:pt x="18335" y="18593"/>
                </a:cubicBezTo>
                <a:cubicBezTo>
                  <a:pt x="18331" y="18584"/>
                  <a:pt x="18323" y="18576"/>
                  <a:pt x="18319" y="18568"/>
                </a:cubicBezTo>
                <a:cubicBezTo>
                  <a:pt x="18299" y="18540"/>
                  <a:pt x="18278" y="18515"/>
                  <a:pt x="18258" y="18491"/>
                </a:cubicBezTo>
                <a:lnTo>
                  <a:pt x="18258" y="18491"/>
                </a:lnTo>
                <a:lnTo>
                  <a:pt x="18262" y="18495"/>
                </a:lnTo>
                <a:cubicBezTo>
                  <a:pt x="18344" y="18408"/>
                  <a:pt x="18438" y="18339"/>
                  <a:pt x="18536" y="18282"/>
                </a:cubicBezTo>
                <a:cubicBezTo>
                  <a:pt x="18703" y="18192"/>
                  <a:pt x="18891" y="18143"/>
                  <a:pt x="19087" y="18139"/>
                </a:cubicBezTo>
                <a:cubicBezTo>
                  <a:pt x="19426" y="18139"/>
                  <a:pt x="19749" y="18286"/>
                  <a:pt x="19969" y="18547"/>
                </a:cubicBezTo>
                <a:lnTo>
                  <a:pt x="20026" y="18502"/>
                </a:lnTo>
                <a:cubicBezTo>
                  <a:pt x="19945" y="18408"/>
                  <a:pt x="19850" y="18327"/>
                  <a:pt x="19749" y="18261"/>
                </a:cubicBezTo>
                <a:cubicBezTo>
                  <a:pt x="19556" y="18139"/>
                  <a:pt x="19328" y="18069"/>
                  <a:pt x="19091" y="18069"/>
                </a:cubicBezTo>
                <a:lnTo>
                  <a:pt x="19087" y="18069"/>
                </a:lnTo>
                <a:cubicBezTo>
                  <a:pt x="18879" y="18074"/>
                  <a:pt x="18678" y="18123"/>
                  <a:pt x="18503" y="18221"/>
                </a:cubicBezTo>
                <a:cubicBezTo>
                  <a:pt x="18397" y="18278"/>
                  <a:pt x="18303" y="18351"/>
                  <a:pt x="18217" y="18442"/>
                </a:cubicBezTo>
                <a:cubicBezTo>
                  <a:pt x="18193" y="18404"/>
                  <a:pt x="18163" y="18376"/>
                  <a:pt x="18135" y="18344"/>
                </a:cubicBezTo>
                <a:cubicBezTo>
                  <a:pt x="18131" y="18339"/>
                  <a:pt x="18131" y="18335"/>
                  <a:pt x="18127" y="18331"/>
                </a:cubicBezTo>
                <a:cubicBezTo>
                  <a:pt x="18095" y="18298"/>
                  <a:pt x="18062" y="18261"/>
                  <a:pt x="18029" y="18225"/>
                </a:cubicBezTo>
                <a:cubicBezTo>
                  <a:pt x="18029" y="18225"/>
                  <a:pt x="18025" y="18225"/>
                  <a:pt x="18025" y="18221"/>
                </a:cubicBezTo>
                <a:cubicBezTo>
                  <a:pt x="17992" y="18184"/>
                  <a:pt x="17956" y="18151"/>
                  <a:pt x="17918" y="18114"/>
                </a:cubicBezTo>
                <a:cubicBezTo>
                  <a:pt x="17899" y="18094"/>
                  <a:pt x="17874" y="18074"/>
                  <a:pt x="17854" y="18053"/>
                </a:cubicBezTo>
                <a:cubicBezTo>
                  <a:pt x="17915" y="17992"/>
                  <a:pt x="17976" y="17935"/>
                  <a:pt x="18046" y="17886"/>
                </a:cubicBezTo>
                <a:cubicBezTo>
                  <a:pt x="18344" y="17661"/>
                  <a:pt x="18703" y="17539"/>
                  <a:pt x="19083" y="17539"/>
                </a:cubicBezTo>
                <a:cubicBezTo>
                  <a:pt x="19088" y="17539"/>
                  <a:pt x="19092" y="17539"/>
                  <a:pt x="19097" y="17539"/>
                </a:cubicBezTo>
                <a:cubicBezTo>
                  <a:pt x="19582" y="17539"/>
                  <a:pt x="20054" y="17742"/>
                  <a:pt x="20382" y="18102"/>
                </a:cubicBezTo>
                <a:lnTo>
                  <a:pt x="20435" y="18057"/>
                </a:lnTo>
                <a:cubicBezTo>
                  <a:pt x="20088" y="17682"/>
                  <a:pt x="19601" y="17469"/>
                  <a:pt x="19091" y="17469"/>
                </a:cubicBezTo>
                <a:lnTo>
                  <a:pt x="19083" y="17469"/>
                </a:lnTo>
                <a:cubicBezTo>
                  <a:pt x="18703" y="17469"/>
                  <a:pt x="18344" y="17588"/>
                  <a:pt x="18041" y="17800"/>
                </a:cubicBezTo>
                <a:cubicBezTo>
                  <a:pt x="17956" y="17861"/>
                  <a:pt x="17874" y="17931"/>
                  <a:pt x="17801" y="18004"/>
                </a:cubicBezTo>
                <a:cubicBezTo>
                  <a:pt x="17645" y="17865"/>
                  <a:pt x="17482" y="17739"/>
                  <a:pt x="17306" y="17628"/>
                </a:cubicBezTo>
                <a:cubicBezTo>
                  <a:pt x="17764" y="17138"/>
                  <a:pt x="18409" y="16853"/>
                  <a:pt x="19079" y="16849"/>
                </a:cubicBezTo>
                <a:close/>
                <a:moveTo>
                  <a:pt x="34921" y="16849"/>
                </a:moveTo>
                <a:cubicBezTo>
                  <a:pt x="35624" y="16849"/>
                  <a:pt x="36286" y="17151"/>
                  <a:pt x="36751" y="17673"/>
                </a:cubicBezTo>
                <a:cubicBezTo>
                  <a:pt x="36073" y="18135"/>
                  <a:pt x="35538" y="18800"/>
                  <a:pt x="35249" y="19605"/>
                </a:cubicBezTo>
                <a:cubicBezTo>
                  <a:pt x="35134" y="19593"/>
                  <a:pt x="35019" y="19588"/>
                  <a:pt x="34901" y="19588"/>
                </a:cubicBezTo>
                <a:cubicBezTo>
                  <a:pt x="34836" y="19593"/>
                  <a:pt x="34770" y="19593"/>
                  <a:pt x="34705" y="19597"/>
                </a:cubicBezTo>
                <a:cubicBezTo>
                  <a:pt x="34697" y="19569"/>
                  <a:pt x="34685" y="19536"/>
                  <a:pt x="34672" y="19507"/>
                </a:cubicBezTo>
                <a:cubicBezTo>
                  <a:pt x="34661" y="19475"/>
                  <a:pt x="34648" y="19446"/>
                  <a:pt x="34636" y="19413"/>
                </a:cubicBezTo>
                <a:cubicBezTo>
                  <a:pt x="34627" y="19397"/>
                  <a:pt x="34619" y="19381"/>
                  <a:pt x="34612" y="19364"/>
                </a:cubicBezTo>
                <a:cubicBezTo>
                  <a:pt x="34476" y="19045"/>
                  <a:pt x="34297" y="18755"/>
                  <a:pt x="34088" y="18491"/>
                </a:cubicBezTo>
                <a:lnTo>
                  <a:pt x="34088" y="18491"/>
                </a:lnTo>
                <a:lnTo>
                  <a:pt x="34092" y="18495"/>
                </a:lnTo>
                <a:cubicBezTo>
                  <a:pt x="34280" y="18298"/>
                  <a:pt x="34529" y="18176"/>
                  <a:pt x="34799" y="18148"/>
                </a:cubicBezTo>
                <a:cubicBezTo>
                  <a:pt x="34836" y="18143"/>
                  <a:pt x="34876" y="18139"/>
                  <a:pt x="34914" y="18139"/>
                </a:cubicBezTo>
                <a:cubicBezTo>
                  <a:pt x="35191" y="18139"/>
                  <a:pt x="35457" y="18237"/>
                  <a:pt x="35665" y="18412"/>
                </a:cubicBezTo>
                <a:cubicBezTo>
                  <a:pt x="35698" y="18442"/>
                  <a:pt x="35726" y="18470"/>
                  <a:pt x="35759" y="18498"/>
                </a:cubicBezTo>
                <a:cubicBezTo>
                  <a:pt x="35771" y="18515"/>
                  <a:pt x="35788" y="18531"/>
                  <a:pt x="35800" y="18547"/>
                </a:cubicBezTo>
                <a:lnTo>
                  <a:pt x="35853" y="18502"/>
                </a:lnTo>
                <a:cubicBezTo>
                  <a:pt x="35623" y="18228"/>
                  <a:pt x="35285" y="18069"/>
                  <a:pt x="34927" y="18069"/>
                </a:cubicBezTo>
                <a:cubicBezTo>
                  <a:pt x="34922" y="18069"/>
                  <a:pt x="34918" y="18069"/>
                  <a:pt x="34914" y="18069"/>
                </a:cubicBezTo>
                <a:cubicBezTo>
                  <a:pt x="34893" y="18069"/>
                  <a:pt x="34872" y="18069"/>
                  <a:pt x="34852" y="18074"/>
                </a:cubicBezTo>
                <a:cubicBezTo>
                  <a:pt x="34546" y="18090"/>
                  <a:pt x="34264" y="18216"/>
                  <a:pt x="34048" y="18437"/>
                </a:cubicBezTo>
                <a:cubicBezTo>
                  <a:pt x="33933" y="18302"/>
                  <a:pt x="33811" y="18172"/>
                  <a:pt x="33680" y="18050"/>
                </a:cubicBezTo>
                <a:cubicBezTo>
                  <a:pt x="34011" y="17722"/>
                  <a:pt x="34444" y="17539"/>
                  <a:pt x="34910" y="17539"/>
                </a:cubicBezTo>
                <a:lnTo>
                  <a:pt x="34921" y="17539"/>
                </a:lnTo>
                <a:cubicBezTo>
                  <a:pt x="35412" y="17539"/>
                  <a:pt x="35881" y="17743"/>
                  <a:pt x="36212" y="18102"/>
                </a:cubicBezTo>
                <a:lnTo>
                  <a:pt x="36261" y="18057"/>
                </a:lnTo>
                <a:cubicBezTo>
                  <a:pt x="35918" y="17680"/>
                  <a:pt x="35433" y="17469"/>
                  <a:pt x="34924" y="17469"/>
                </a:cubicBezTo>
                <a:cubicBezTo>
                  <a:pt x="34919" y="17469"/>
                  <a:pt x="34914" y="17469"/>
                  <a:pt x="34910" y="17469"/>
                </a:cubicBezTo>
                <a:cubicBezTo>
                  <a:pt x="34427" y="17469"/>
                  <a:pt x="33970" y="17661"/>
                  <a:pt x="33631" y="18004"/>
                </a:cubicBezTo>
                <a:cubicBezTo>
                  <a:pt x="33476" y="17865"/>
                  <a:pt x="33308" y="17739"/>
                  <a:pt x="33132" y="17624"/>
                </a:cubicBezTo>
                <a:cubicBezTo>
                  <a:pt x="33390" y="17351"/>
                  <a:pt x="33705" y="17143"/>
                  <a:pt x="34048" y="17011"/>
                </a:cubicBezTo>
                <a:cubicBezTo>
                  <a:pt x="34166" y="16966"/>
                  <a:pt x="34284" y="16930"/>
                  <a:pt x="34407" y="16906"/>
                </a:cubicBezTo>
                <a:cubicBezTo>
                  <a:pt x="34489" y="16885"/>
                  <a:pt x="34570" y="16873"/>
                  <a:pt x="34656" y="16864"/>
                </a:cubicBezTo>
                <a:cubicBezTo>
                  <a:pt x="34738" y="16853"/>
                  <a:pt x="34823" y="16849"/>
                  <a:pt x="34906" y="16849"/>
                </a:cubicBezTo>
                <a:close/>
                <a:moveTo>
                  <a:pt x="50748" y="16849"/>
                </a:moveTo>
                <a:cubicBezTo>
                  <a:pt x="51451" y="16849"/>
                  <a:pt x="52116" y="17151"/>
                  <a:pt x="52582" y="17673"/>
                </a:cubicBezTo>
                <a:cubicBezTo>
                  <a:pt x="51900" y="18135"/>
                  <a:pt x="51365" y="18800"/>
                  <a:pt x="51074" y="19605"/>
                </a:cubicBezTo>
                <a:cubicBezTo>
                  <a:pt x="50969" y="19597"/>
                  <a:pt x="50863" y="19588"/>
                  <a:pt x="50756" y="19588"/>
                </a:cubicBezTo>
                <a:lnTo>
                  <a:pt x="50731" y="19588"/>
                </a:lnTo>
                <a:cubicBezTo>
                  <a:pt x="50667" y="19593"/>
                  <a:pt x="50601" y="19593"/>
                  <a:pt x="50535" y="19597"/>
                </a:cubicBezTo>
                <a:cubicBezTo>
                  <a:pt x="50524" y="19569"/>
                  <a:pt x="50511" y="19536"/>
                  <a:pt x="50503" y="19507"/>
                </a:cubicBezTo>
                <a:cubicBezTo>
                  <a:pt x="50495" y="19490"/>
                  <a:pt x="50491" y="19479"/>
                  <a:pt x="50482" y="19466"/>
                </a:cubicBezTo>
                <a:cubicBezTo>
                  <a:pt x="50471" y="19430"/>
                  <a:pt x="50458" y="19397"/>
                  <a:pt x="50442" y="19360"/>
                </a:cubicBezTo>
                <a:cubicBezTo>
                  <a:pt x="50433" y="19343"/>
                  <a:pt x="50426" y="19332"/>
                  <a:pt x="50422" y="19315"/>
                </a:cubicBezTo>
                <a:cubicBezTo>
                  <a:pt x="50405" y="19283"/>
                  <a:pt x="50393" y="19250"/>
                  <a:pt x="50377" y="19221"/>
                </a:cubicBezTo>
                <a:cubicBezTo>
                  <a:pt x="50369" y="19205"/>
                  <a:pt x="50360" y="19189"/>
                  <a:pt x="50352" y="19172"/>
                </a:cubicBezTo>
                <a:cubicBezTo>
                  <a:pt x="50335" y="19140"/>
                  <a:pt x="50320" y="19111"/>
                  <a:pt x="50307" y="19083"/>
                </a:cubicBezTo>
                <a:cubicBezTo>
                  <a:pt x="50295" y="19066"/>
                  <a:pt x="50286" y="19049"/>
                  <a:pt x="50279" y="19034"/>
                </a:cubicBezTo>
                <a:cubicBezTo>
                  <a:pt x="50262" y="19005"/>
                  <a:pt x="50246" y="18976"/>
                  <a:pt x="50230" y="18947"/>
                </a:cubicBezTo>
                <a:cubicBezTo>
                  <a:pt x="50222" y="18932"/>
                  <a:pt x="50209" y="18915"/>
                  <a:pt x="50201" y="18898"/>
                </a:cubicBezTo>
                <a:cubicBezTo>
                  <a:pt x="50184" y="18870"/>
                  <a:pt x="50168" y="18842"/>
                  <a:pt x="50148" y="18817"/>
                </a:cubicBezTo>
                <a:cubicBezTo>
                  <a:pt x="50139" y="18800"/>
                  <a:pt x="50128" y="18785"/>
                  <a:pt x="50115" y="18768"/>
                </a:cubicBezTo>
                <a:cubicBezTo>
                  <a:pt x="50099" y="18740"/>
                  <a:pt x="50083" y="18715"/>
                  <a:pt x="50066" y="18691"/>
                </a:cubicBezTo>
                <a:cubicBezTo>
                  <a:pt x="50054" y="18674"/>
                  <a:pt x="50041" y="18657"/>
                  <a:pt x="50030" y="18642"/>
                </a:cubicBezTo>
                <a:cubicBezTo>
                  <a:pt x="50013" y="18617"/>
                  <a:pt x="49992" y="18589"/>
                  <a:pt x="49977" y="18564"/>
                </a:cubicBezTo>
                <a:cubicBezTo>
                  <a:pt x="49964" y="18547"/>
                  <a:pt x="49947" y="18531"/>
                  <a:pt x="49935" y="18515"/>
                </a:cubicBezTo>
                <a:cubicBezTo>
                  <a:pt x="49932" y="18508"/>
                  <a:pt x="49926" y="18501"/>
                  <a:pt x="49919" y="18495"/>
                </a:cubicBezTo>
                <a:lnTo>
                  <a:pt x="49919" y="18495"/>
                </a:lnTo>
                <a:cubicBezTo>
                  <a:pt x="50135" y="18270"/>
                  <a:pt x="50430" y="18143"/>
                  <a:pt x="50744" y="18139"/>
                </a:cubicBezTo>
                <a:cubicBezTo>
                  <a:pt x="51083" y="18139"/>
                  <a:pt x="51406" y="18286"/>
                  <a:pt x="51630" y="18547"/>
                </a:cubicBezTo>
                <a:lnTo>
                  <a:pt x="51683" y="18502"/>
                </a:lnTo>
                <a:cubicBezTo>
                  <a:pt x="51447" y="18225"/>
                  <a:pt x="51108" y="18069"/>
                  <a:pt x="50744" y="18069"/>
                </a:cubicBezTo>
                <a:cubicBezTo>
                  <a:pt x="50720" y="18069"/>
                  <a:pt x="50699" y="18069"/>
                  <a:pt x="50678" y="18074"/>
                </a:cubicBezTo>
                <a:cubicBezTo>
                  <a:pt x="50373" y="18090"/>
                  <a:pt x="50090" y="18216"/>
                  <a:pt x="49874" y="18442"/>
                </a:cubicBezTo>
                <a:cubicBezTo>
                  <a:pt x="49862" y="18425"/>
                  <a:pt x="49849" y="18412"/>
                  <a:pt x="49837" y="18397"/>
                </a:cubicBezTo>
                <a:cubicBezTo>
                  <a:pt x="49821" y="18376"/>
                  <a:pt x="49800" y="18351"/>
                  <a:pt x="49785" y="18331"/>
                </a:cubicBezTo>
                <a:cubicBezTo>
                  <a:pt x="49768" y="18314"/>
                  <a:pt x="49751" y="18298"/>
                  <a:pt x="49739" y="18282"/>
                </a:cubicBezTo>
                <a:cubicBezTo>
                  <a:pt x="49719" y="18261"/>
                  <a:pt x="49698" y="18241"/>
                  <a:pt x="49678" y="18216"/>
                </a:cubicBezTo>
                <a:cubicBezTo>
                  <a:pt x="49666" y="18200"/>
                  <a:pt x="49649" y="18188"/>
                  <a:pt x="49634" y="18172"/>
                </a:cubicBezTo>
                <a:cubicBezTo>
                  <a:pt x="49613" y="18151"/>
                  <a:pt x="49592" y="18131"/>
                  <a:pt x="49572" y="18110"/>
                </a:cubicBezTo>
                <a:cubicBezTo>
                  <a:pt x="49555" y="18094"/>
                  <a:pt x="49539" y="18078"/>
                  <a:pt x="49523" y="18065"/>
                </a:cubicBezTo>
                <a:cubicBezTo>
                  <a:pt x="49519" y="18061"/>
                  <a:pt x="49515" y="18057"/>
                  <a:pt x="49511" y="18053"/>
                </a:cubicBezTo>
                <a:cubicBezTo>
                  <a:pt x="49837" y="17722"/>
                  <a:pt x="50275" y="17539"/>
                  <a:pt x="50740" y="17539"/>
                </a:cubicBezTo>
                <a:cubicBezTo>
                  <a:pt x="50745" y="17539"/>
                  <a:pt x="50750" y="17539"/>
                  <a:pt x="50754" y="17539"/>
                </a:cubicBezTo>
                <a:cubicBezTo>
                  <a:pt x="51243" y="17539"/>
                  <a:pt x="51711" y="17742"/>
                  <a:pt x="52039" y="18102"/>
                </a:cubicBezTo>
                <a:lnTo>
                  <a:pt x="52092" y="18057"/>
                </a:lnTo>
                <a:cubicBezTo>
                  <a:pt x="51745" y="17682"/>
                  <a:pt x="51259" y="17469"/>
                  <a:pt x="50748" y="17469"/>
                </a:cubicBezTo>
                <a:lnTo>
                  <a:pt x="50740" y="17469"/>
                </a:lnTo>
                <a:cubicBezTo>
                  <a:pt x="50254" y="17469"/>
                  <a:pt x="49800" y="17661"/>
                  <a:pt x="49457" y="18004"/>
                </a:cubicBezTo>
                <a:cubicBezTo>
                  <a:pt x="49441" y="17988"/>
                  <a:pt x="49425" y="17976"/>
                  <a:pt x="49408" y="17959"/>
                </a:cubicBezTo>
                <a:cubicBezTo>
                  <a:pt x="49389" y="17943"/>
                  <a:pt x="49368" y="17927"/>
                  <a:pt x="49347" y="17910"/>
                </a:cubicBezTo>
                <a:cubicBezTo>
                  <a:pt x="49331" y="17894"/>
                  <a:pt x="49310" y="17878"/>
                  <a:pt x="49290" y="17861"/>
                </a:cubicBezTo>
                <a:cubicBezTo>
                  <a:pt x="49270" y="17849"/>
                  <a:pt x="49249" y="17833"/>
                  <a:pt x="49229" y="17816"/>
                </a:cubicBezTo>
                <a:cubicBezTo>
                  <a:pt x="49208" y="17800"/>
                  <a:pt x="49188" y="17784"/>
                  <a:pt x="49168" y="17771"/>
                </a:cubicBezTo>
                <a:cubicBezTo>
                  <a:pt x="49147" y="17755"/>
                  <a:pt x="49131" y="17739"/>
                  <a:pt x="49110" y="17726"/>
                </a:cubicBezTo>
                <a:cubicBezTo>
                  <a:pt x="49086" y="17710"/>
                  <a:pt x="49065" y="17698"/>
                  <a:pt x="49045" y="17682"/>
                </a:cubicBezTo>
                <a:cubicBezTo>
                  <a:pt x="49025" y="17669"/>
                  <a:pt x="49004" y="17653"/>
                  <a:pt x="48984" y="17641"/>
                </a:cubicBezTo>
                <a:cubicBezTo>
                  <a:pt x="48976" y="17637"/>
                  <a:pt x="48972" y="17633"/>
                  <a:pt x="48963" y="17628"/>
                </a:cubicBezTo>
                <a:cubicBezTo>
                  <a:pt x="49421" y="17138"/>
                  <a:pt x="50066" y="16853"/>
                  <a:pt x="50736" y="16849"/>
                </a:cubicBezTo>
                <a:close/>
                <a:moveTo>
                  <a:pt x="66579" y="16849"/>
                </a:moveTo>
                <a:cubicBezTo>
                  <a:pt x="67282" y="16849"/>
                  <a:pt x="67943" y="17151"/>
                  <a:pt x="68409" y="17673"/>
                </a:cubicBezTo>
                <a:cubicBezTo>
                  <a:pt x="67730" y="18135"/>
                  <a:pt x="67195" y="18800"/>
                  <a:pt x="66905" y="19605"/>
                </a:cubicBezTo>
                <a:cubicBezTo>
                  <a:pt x="66799" y="19597"/>
                  <a:pt x="66693" y="19588"/>
                  <a:pt x="66583" y="19588"/>
                </a:cubicBezTo>
                <a:lnTo>
                  <a:pt x="66558" y="19588"/>
                </a:lnTo>
                <a:cubicBezTo>
                  <a:pt x="66493" y="19593"/>
                  <a:pt x="66428" y="19593"/>
                  <a:pt x="66362" y="19597"/>
                </a:cubicBezTo>
                <a:cubicBezTo>
                  <a:pt x="66354" y="19569"/>
                  <a:pt x="66341" y="19536"/>
                  <a:pt x="66330" y="19507"/>
                </a:cubicBezTo>
                <a:cubicBezTo>
                  <a:pt x="66183" y="19136"/>
                  <a:pt x="65987" y="18793"/>
                  <a:pt x="65746" y="18491"/>
                </a:cubicBezTo>
                <a:lnTo>
                  <a:pt x="65746" y="18491"/>
                </a:lnTo>
                <a:lnTo>
                  <a:pt x="65749" y="18495"/>
                </a:lnTo>
                <a:cubicBezTo>
                  <a:pt x="65938" y="18298"/>
                  <a:pt x="66187" y="18176"/>
                  <a:pt x="66456" y="18148"/>
                </a:cubicBezTo>
                <a:cubicBezTo>
                  <a:pt x="66493" y="18143"/>
                  <a:pt x="66534" y="18139"/>
                  <a:pt x="66571" y="18139"/>
                </a:cubicBezTo>
                <a:cubicBezTo>
                  <a:pt x="66583" y="18139"/>
                  <a:pt x="66595" y="18139"/>
                  <a:pt x="66603" y="18143"/>
                </a:cubicBezTo>
                <a:lnTo>
                  <a:pt x="66660" y="18143"/>
                </a:lnTo>
                <a:cubicBezTo>
                  <a:pt x="66673" y="18143"/>
                  <a:pt x="66689" y="18148"/>
                  <a:pt x="66705" y="18148"/>
                </a:cubicBezTo>
                <a:lnTo>
                  <a:pt x="66709" y="18148"/>
                </a:lnTo>
                <a:cubicBezTo>
                  <a:pt x="66999" y="18180"/>
                  <a:pt x="67265" y="18323"/>
                  <a:pt x="67457" y="18547"/>
                </a:cubicBezTo>
                <a:lnTo>
                  <a:pt x="67510" y="18502"/>
                </a:lnTo>
                <a:cubicBezTo>
                  <a:pt x="67293" y="18246"/>
                  <a:pt x="66987" y="18094"/>
                  <a:pt x="66656" y="18074"/>
                </a:cubicBezTo>
                <a:lnTo>
                  <a:pt x="66644" y="18074"/>
                </a:lnTo>
                <a:cubicBezTo>
                  <a:pt x="66632" y="18074"/>
                  <a:pt x="66616" y="18069"/>
                  <a:pt x="66603" y="18069"/>
                </a:cubicBezTo>
                <a:lnTo>
                  <a:pt x="66571" y="18069"/>
                </a:lnTo>
                <a:cubicBezTo>
                  <a:pt x="66240" y="18074"/>
                  <a:pt x="65934" y="18204"/>
                  <a:pt x="65704" y="18442"/>
                </a:cubicBezTo>
                <a:cubicBezTo>
                  <a:pt x="65591" y="18302"/>
                  <a:pt x="65468" y="18172"/>
                  <a:pt x="65337" y="18053"/>
                </a:cubicBezTo>
                <a:cubicBezTo>
                  <a:pt x="65668" y="17722"/>
                  <a:pt x="66101" y="17539"/>
                  <a:pt x="66567" y="17539"/>
                </a:cubicBezTo>
                <a:cubicBezTo>
                  <a:pt x="66572" y="17539"/>
                  <a:pt x="66576" y="17539"/>
                  <a:pt x="66581" y="17539"/>
                </a:cubicBezTo>
                <a:cubicBezTo>
                  <a:pt x="67066" y="17539"/>
                  <a:pt x="67538" y="17742"/>
                  <a:pt x="67870" y="18102"/>
                </a:cubicBezTo>
                <a:lnTo>
                  <a:pt x="67919" y="18057"/>
                </a:lnTo>
                <a:cubicBezTo>
                  <a:pt x="67576" y="17682"/>
                  <a:pt x="67085" y="17469"/>
                  <a:pt x="66579" y="17469"/>
                </a:cubicBezTo>
                <a:lnTo>
                  <a:pt x="66567" y="17469"/>
                </a:lnTo>
                <a:cubicBezTo>
                  <a:pt x="66085" y="17469"/>
                  <a:pt x="65627" y="17661"/>
                  <a:pt x="65288" y="18004"/>
                </a:cubicBezTo>
                <a:cubicBezTo>
                  <a:pt x="65133" y="17865"/>
                  <a:pt x="64965" y="17739"/>
                  <a:pt x="64790" y="17628"/>
                </a:cubicBezTo>
                <a:cubicBezTo>
                  <a:pt x="65248" y="17138"/>
                  <a:pt x="65893" y="16853"/>
                  <a:pt x="66562" y="16849"/>
                </a:cubicBezTo>
                <a:close/>
                <a:moveTo>
                  <a:pt x="82405" y="16849"/>
                </a:moveTo>
                <a:cubicBezTo>
                  <a:pt x="83108" y="16849"/>
                  <a:pt x="83774" y="17151"/>
                  <a:pt x="84239" y="17673"/>
                </a:cubicBezTo>
                <a:cubicBezTo>
                  <a:pt x="83561" y="18135"/>
                  <a:pt x="83022" y="18800"/>
                  <a:pt x="82732" y="19605"/>
                </a:cubicBezTo>
                <a:cubicBezTo>
                  <a:pt x="82626" y="19597"/>
                  <a:pt x="82520" y="19588"/>
                  <a:pt x="82413" y="19588"/>
                </a:cubicBezTo>
                <a:lnTo>
                  <a:pt x="82389" y="19588"/>
                </a:lnTo>
                <a:cubicBezTo>
                  <a:pt x="82324" y="19593"/>
                  <a:pt x="82258" y="19593"/>
                  <a:pt x="82193" y="19597"/>
                </a:cubicBezTo>
                <a:cubicBezTo>
                  <a:pt x="82181" y="19569"/>
                  <a:pt x="82172" y="19536"/>
                  <a:pt x="82160" y="19507"/>
                </a:cubicBezTo>
                <a:cubicBezTo>
                  <a:pt x="82013" y="19136"/>
                  <a:pt x="81813" y="18793"/>
                  <a:pt x="81572" y="18491"/>
                </a:cubicBezTo>
                <a:lnTo>
                  <a:pt x="81572" y="18491"/>
                </a:lnTo>
                <a:lnTo>
                  <a:pt x="81576" y="18495"/>
                </a:lnTo>
                <a:cubicBezTo>
                  <a:pt x="81768" y="18298"/>
                  <a:pt x="82013" y="18176"/>
                  <a:pt x="82283" y="18148"/>
                </a:cubicBezTo>
                <a:cubicBezTo>
                  <a:pt x="82324" y="18143"/>
                  <a:pt x="82360" y="18139"/>
                  <a:pt x="82401" y="18139"/>
                </a:cubicBezTo>
                <a:cubicBezTo>
                  <a:pt x="82413" y="18139"/>
                  <a:pt x="82426" y="18139"/>
                  <a:pt x="82438" y="18143"/>
                </a:cubicBezTo>
                <a:lnTo>
                  <a:pt x="82466" y="18143"/>
                </a:lnTo>
                <a:cubicBezTo>
                  <a:pt x="82479" y="18143"/>
                  <a:pt x="82496" y="18143"/>
                  <a:pt x="82507" y="18148"/>
                </a:cubicBezTo>
                <a:lnTo>
                  <a:pt x="82528" y="18148"/>
                </a:lnTo>
                <a:cubicBezTo>
                  <a:pt x="82548" y="18148"/>
                  <a:pt x="82564" y="18151"/>
                  <a:pt x="82581" y="18155"/>
                </a:cubicBezTo>
                <a:lnTo>
                  <a:pt x="82589" y="18155"/>
                </a:lnTo>
                <a:cubicBezTo>
                  <a:pt x="82839" y="18197"/>
                  <a:pt x="83067" y="18314"/>
                  <a:pt x="83239" y="18498"/>
                </a:cubicBezTo>
                <a:lnTo>
                  <a:pt x="83242" y="18498"/>
                </a:lnTo>
                <a:cubicBezTo>
                  <a:pt x="83259" y="18515"/>
                  <a:pt x="83271" y="18531"/>
                  <a:pt x="83288" y="18547"/>
                </a:cubicBezTo>
                <a:lnTo>
                  <a:pt x="83341" y="18502"/>
                </a:lnTo>
                <a:cubicBezTo>
                  <a:pt x="83324" y="18486"/>
                  <a:pt x="83308" y="18470"/>
                  <a:pt x="83295" y="18453"/>
                </a:cubicBezTo>
                <a:cubicBezTo>
                  <a:pt x="83063" y="18208"/>
                  <a:pt x="82745" y="18069"/>
                  <a:pt x="82405" y="18069"/>
                </a:cubicBezTo>
                <a:lnTo>
                  <a:pt x="82401" y="18069"/>
                </a:lnTo>
                <a:cubicBezTo>
                  <a:pt x="82070" y="18074"/>
                  <a:pt x="81764" y="18204"/>
                  <a:pt x="81531" y="18442"/>
                </a:cubicBezTo>
                <a:cubicBezTo>
                  <a:pt x="81421" y="18302"/>
                  <a:pt x="81299" y="18172"/>
                  <a:pt x="81167" y="18053"/>
                </a:cubicBezTo>
                <a:cubicBezTo>
                  <a:pt x="81290" y="17931"/>
                  <a:pt x="81425" y="17824"/>
                  <a:pt x="81576" y="17747"/>
                </a:cubicBezTo>
                <a:cubicBezTo>
                  <a:pt x="81825" y="17612"/>
                  <a:pt x="82103" y="17539"/>
                  <a:pt x="82398" y="17539"/>
                </a:cubicBezTo>
                <a:lnTo>
                  <a:pt x="82405" y="17539"/>
                </a:lnTo>
                <a:cubicBezTo>
                  <a:pt x="82895" y="17539"/>
                  <a:pt x="83365" y="17743"/>
                  <a:pt x="83696" y="18102"/>
                </a:cubicBezTo>
                <a:lnTo>
                  <a:pt x="83749" y="18057"/>
                </a:lnTo>
                <a:cubicBezTo>
                  <a:pt x="83406" y="17682"/>
                  <a:pt x="82916" y="17469"/>
                  <a:pt x="82405" y="17469"/>
                </a:cubicBezTo>
                <a:lnTo>
                  <a:pt x="82398" y="17469"/>
                </a:lnTo>
                <a:cubicBezTo>
                  <a:pt x="82246" y="17469"/>
                  <a:pt x="82095" y="17490"/>
                  <a:pt x="81952" y="17522"/>
                </a:cubicBezTo>
                <a:cubicBezTo>
                  <a:pt x="81638" y="17603"/>
                  <a:pt x="81352" y="17767"/>
                  <a:pt x="81114" y="18004"/>
                </a:cubicBezTo>
                <a:cubicBezTo>
                  <a:pt x="80960" y="17865"/>
                  <a:pt x="80796" y="17739"/>
                  <a:pt x="80620" y="17628"/>
                </a:cubicBezTo>
                <a:cubicBezTo>
                  <a:pt x="81078" y="17138"/>
                  <a:pt x="81723" y="16853"/>
                  <a:pt x="82393" y="16849"/>
                </a:cubicBezTo>
                <a:close/>
                <a:moveTo>
                  <a:pt x="15166" y="17069"/>
                </a:moveTo>
                <a:cubicBezTo>
                  <a:pt x="16767" y="17069"/>
                  <a:pt x="18201" y="18050"/>
                  <a:pt x="18781" y="19532"/>
                </a:cubicBezTo>
                <a:cubicBezTo>
                  <a:pt x="18789" y="19556"/>
                  <a:pt x="18797" y="19581"/>
                  <a:pt x="18806" y="19601"/>
                </a:cubicBezTo>
                <a:cubicBezTo>
                  <a:pt x="18585" y="19618"/>
                  <a:pt x="18368" y="19654"/>
                  <a:pt x="18160" y="19703"/>
                </a:cubicBezTo>
                <a:cubicBezTo>
                  <a:pt x="17662" y="18502"/>
                  <a:pt x="16469" y="17706"/>
                  <a:pt x="15166" y="17706"/>
                </a:cubicBezTo>
                <a:lnTo>
                  <a:pt x="15145" y="17706"/>
                </a:lnTo>
                <a:cubicBezTo>
                  <a:pt x="15019" y="17706"/>
                  <a:pt x="14896" y="17714"/>
                  <a:pt x="14774" y="17731"/>
                </a:cubicBezTo>
                <a:cubicBezTo>
                  <a:pt x="14693" y="17739"/>
                  <a:pt x="14610" y="17751"/>
                  <a:pt x="14533" y="17767"/>
                </a:cubicBezTo>
                <a:cubicBezTo>
                  <a:pt x="14493" y="17775"/>
                  <a:pt x="14451" y="17784"/>
                  <a:pt x="14410" y="17792"/>
                </a:cubicBezTo>
                <a:cubicBezTo>
                  <a:pt x="13409" y="18029"/>
                  <a:pt x="12568" y="18731"/>
                  <a:pt x="12165" y="19716"/>
                </a:cubicBezTo>
                <a:cubicBezTo>
                  <a:pt x="11956" y="19662"/>
                  <a:pt x="11739" y="19626"/>
                  <a:pt x="11522" y="19605"/>
                </a:cubicBezTo>
                <a:cubicBezTo>
                  <a:pt x="11870" y="18666"/>
                  <a:pt x="12561" y="17918"/>
                  <a:pt x="13422" y="17481"/>
                </a:cubicBezTo>
                <a:cubicBezTo>
                  <a:pt x="13512" y="17437"/>
                  <a:pt x="13598" y="17400"/>
                  <a:pt x="13692" y="17358"/>
                </a:cubicBezTo>
                <a:cubicBezTo>
                  <a:pt x="13782" y="17322"/>
                  <a:pt x="13871" y="17290"/>
                  <a:pt x="13965" y="17256"/>
                </a:cubicBezTo>
                <a:cubicBezTo>
                  <a:pt x="14341" y="17138"/>
                  <a:pt x="14733" y="17069"/>
                  <a:pt x="15141" y="17069"/>
                </a:cubicBezTo>
                <a:close/>
                <a:moveTo>
                  <a:pt x="31136" y="17069"/>
                </a:moveTo>
                <a:cubicBezTo>
                  <a:pt x="31168" y="17073"/>
                  <a:pt x="31200" y="17073"/>
                  <a:pt x="31234" y="17077"/>
                </a:cubicBezTo>
                <a:lnTo>
                  <a:pt x="31287" y="17077"/>
                </a:lnTo>
                <a:cubicBezTo>
                  <a:pt x="31323" y="17081"/>
                  <a:pt x="31360" y="17085"/>
                  <a:pt x="31397" y="17089"/>
                </a:cubicBezTo>
                <a:cubicBezTo>
                  <a:pt x="31409" y="17089"/>
                  <a:pt x="31426" y="17094"/>
                  <a:pt x="31438" y="17094"/>
                </a:cubicBezTo>
                <a:cubicBezTo>
                  <a:pt x="31479" y="17098"/>
                  <a:pt x="31519" y="17102"/>
                  <a:pt x="31560" y="17109"/>
                </a:cubicBezTo>
                <a:cubicBezTo>
                  <a:pt x="31568" y="17109"/>
                  <a:pt x="31577" y="17109"/>
                  <a:pt x="31585" y="17113"/>
                </a:cubicBezTo>
                <a:cubicBezTo>
                  <a:pt x="31630" y="17118"/>
                  <a:pt x="31679" y="17126"/>
                  <a:pt x="31724" y="17138"/>
                </a:cubicBezTo>
                <a:lnTo>
                  <a:pt x="31736" y="17138"/>
                </a:lnTo>
                <a:cubicBezTo>
                  <a:pt x="31785" y="17147"/>
                  <a:pt x="31834" y="17158"/>
                  <a:pt x="31879" y="17171"/>
                </a:cubicBezTo>
                <a:lnTo>
                  <a:pt x="31883" y="17171"/>
                </a:lnTo>
                <a:cubicBezTo>
                  <a:pt x="32859" y="17400"/>
                  <a:pt x="33713" y="18004"/>
                  <a:pt x="34260" y="18849"/>
                </a:cubicBezTo>
                <a:lnTo>
                  <a:pt x="34260" y="18853"/>
                </a:lnTo>
                <a:cubicBezTo>
                  <a:pt x="34284" y="18891"/>
                  <a:pt x="34309" y="18932"/>
                  <a:pt x="34333" y="18968"/>
                </a:cubicBezTo>
                <a:cubicBezTo>
                  <a:pt x="34337" y="18972"/>
                  <a:pt x="34337" y="18976"/>
                  <a:pt x="34342" y="18981"/>
                </a:cubicBezTo>
                <a:cubicBezTo>
                  <a:pt x="34362" y="19021"/>
                  <a:pt x="34382" y="19058"/>
                  <a:pt x="34403" y="19094"/>
                </a:cubicBezTo>
                <a:cubicBezTo>
                  <a:pt x="34407" y="19103"/>
                  <a:pt x="34411" y="19107"/>
                  <a:pt x="34416" y="19115"/>
                </a:cubicBezTo>
                <a:cubicBezTo>
                  <a:pt x="34435" y="19147"/>
                  <a:pt x="34452" y="19185"/>
                  <a:pt x="34469" y="19221"/>
                </a:cubicBezTo>
                <a:cubicBezTo>
                  <a:pt x="34472" y="19230"/>
                  <a:pt x="34480" y="19241"/>
                  <a:pt x="34484" y="19250"/>
                </a:cubicBezTo>
                <a:cubicBezTo>
                  <a:pt x="34501" y="19287"/>
                  <a:pt x="34518" y="19319"/>
                  <a:pt x="34533" y="19356"/>
                </a:cubicBezTo>
                <a:cubicBezTo>
                  <a:pt x="34538" y="19368"/>
                  <a:pt x="34542" y="19377"/>
                  <a:pt x="34550" y="19388"/>
                </a:cubicBezTo>
                <a:cubicBezTo>
                  <a:pt x="34563" y="19422"/>
                  <a:pt x="34578" y="19458"/>
                  <a:pt x="34591" y="19490"/>
                </a:cubicBezTo>
                <a:cubicBezTo>
                  <a:pt x="34595" y="19503"/>
                  <a:pt x="34603" y="19520"/>
                  <a:pt x="34607" y="19532"/>
                </a:cubicBezTo>
                <a:cubicBezTo>
                  <a:pt x="34616" y="19556"/>
                  <a:pt x="34623" y="19581"/>
                  <a:pt x="34631" y="19601"/>
                </a:cubicBezTo>
                <a:cubicBezTo>
                  <a:pt x="34416" y="19618"/>
                  <a:pt x="34199" y="19654"/>
                  <a:pt x="33986" y="19703"/>
                </a:cubicBezTo>
                <a:cubicBezTo>
                  <a:pt x="33500" y="18535"/>
                  <a:pt x="32361" y="17751"/>
                  <a:pt x="31099" y="17706"/>
                </a:cubicBezTo>
                <a:lnTo>
                  <a:pt x="30972" y="17706"/>
                </a:lnTo>
                <a:cubicBezTo>
                  <a:pt x="30931" y="17706"/>
                  <a:pt x="30891" y="17706"/>
                  <a:pt x="30850" y="17710"/>
                </a:cubicBezTo>
                <a:cubicBezTo>
                  <a:pt x="30755" y="17714"/>
                  <a:pt x="30661" y="17722"/>
                  <a:pt x="30568" y="17735"/>
                </a:cubicBezTo>
                <a:cubicBezTo>
                  <a:pt x="30510" y="17743"/>
                  <a:pt x="30457" y="17751"/>
                  <a:pt x="30401" y="17759"/>
                </a:cubicBezTo>
                <a:cubicBezTo>
                  <a:pt x="30282" y="17780"/>
                  <a:pt x="30167" y="17808"/>
                  <a:pt x="30054" y="17845"/>
                </a:cubicBezTo>
                <a:cubicBezTo>
                  <a:pt x="30037" y="17849"/>
                  <a:pt x="30024" y="17853"/>
                  <a:pt x="30009" y="17857"/>
                </a:cubicBezTo>
                <a:cubicBezTo>
                  <a:pt x="29963" y="17869"/>
                  <a:pt x="29922" y="17886"/>
                  <a:pt x="29877" y="17902"/>
                </a:cubicBezTo>
                <a:cubicBezTo>
                  <a:pt x="29036" y="18204"/>
                  <a:pt x="28350" y="18853"/>
                  <a:pt x="27995" y="19716"/>
                </a:cubicBezTo>
                <a:cubicBezTo>
                  <a:pt x="27786" y="19662"/>
                  <a:pt x="27570" y="19626"/>
                  <a:pt x="27349" y="19605"/>
                </a:cubicBezTo>
                <a:cubicBezTo>
                  <a:pt x="27696" y="18666"/>
                  <a:pt x="28391" y="17918"/>
                  <a:pt x="29253" y="17481"/>
                </a:cubicBezTo>
                <a:cubicBezTo>
                  <a:pt x="29338" y="17437"/>
                  <a:pt x="29428" y="17400"/>
                  <a:pt x="29518" y="17358"/>
                </a:cubicBezTo>
                <a:cubicBezTo>
                  <a:pt x="29608" y="17322"/>
                  <a:pt x="29702" y="17290"/>
                  <a:pt x="29796" y="17256"/>
                </a:cubicBezTo>
                <a:cubicBezTo>
                  <a:pt x="30167" y="17138"/>
                  <a:pt x="30563" y="17069"/>
                  <a:pt x="30968" y="17069"/>
                </a:cubicBezTo>
                <a:close/>
                <a:moveTo>
                  <a:pt x="46962" y="17069"/>
                </a:moveTo>
                <a:cubicBezTo>
                  <a:pt x="46995" y="17073"/>
                  <a:pt x="47023" y="17073"/>
                  <a:pt x="47052" y="17073"/>
                </a:cubicBezTo>
                <a:cubicBezTo>
                  <a:pt x="47076" y="17077"/>
                  <a:pt x="47097" y="17077"/>
                  <a:pt x="47117" y="17077"/>
                </a:cubicBezTo>
                <a:cubicBezTo>
                  <a:pt x="47150" y="17081"/>
                  <a:pt x="47183" y="17085"/>
                  <a:pt x="47211" y="17089"/>
                </a:cubicBezTo>
                <a:cubicBezTo>
                  <a:pt x="47232" y="17089"/>
                  <a:pt x="47248" y="17089"/>
                  <a:pt x="47268" y="17094"/>
                </a:cubicBezTo>
                <a:cubicBezTo>
                  <a:pt x="47301" y="17098"/>
                  <a:pt x="47338" y="17102"/>
                  <a:pt x="47370" y="17106"/>
                </a:cubicBezTo>
                <a:cubicBezTo>
                  <a:pt x="47387" y="17109"/>
                  <a:pt x="47404" y="17109"/>
                  <a:pt x="47419" y="17113"/>
                </a:cubicBezTo>
                <a:cubicBezTo>
                  <a:pt x="47453" y="17118"/>
                  <a:pt x="47489" y="17126"/>
                  <a:pt x="47526" y="17130"/>
                </a:cubicBezTo>
                <a:cubicBezTo>
                  <a:pt x="47538" y="17134"/>
                  <a:pt x="47555" y="17138"/>
                  <a:pt x="47566" y="17138"/>
                </a:cubicBezTo>
                <a:cubicBezTo>
                  <a:pt x="47604" y="17147"/>
                  <a:pt x="47640" y="17155"/>
                  <a:pt x="47677" y="17162"/>
                </a:cubicBezTo>
                <a:cubicBezTo>
                  <a:pt x="47689" y="17167"/>
                  <a:pt x="47702" y="17167"/>
                  <a:pt x="47713" y="17171"/>
                </a:cubicBezTo>
                <a:cubicBezTo>
                  <a:pt x="47754" y="17179"/>
                  <a:pt x="47791" y="17192"/>
                  <a:pt x="47828" y="17200"/>
                </a:cubicBezTo>
                <a:cubicBezTo>
                  <a:pt x="47840" y="17204"/>
                  <a:pt x="47849" y="17204"/>
                  <a:pt x="47860" y="17207"/>
                </a:cubicBezTo>
                <a:cubicBezTo>
                  <a:pt x="47898" y="17220"/>
                  <a:pt x="47938" y="17232"/>
                  <a:pt x="47975" y="17245"/>
                </a:cubicBezTo>
                <a:cubicBezTo>
                  <a:pt x="47983" y="17245"/>
                  <a:pt x="47996" y="17249"/>
                  <a:pt x="48003" y="17253"/>
                </a:cubicBezTo>
                <a:cubicBezTo>
                  <a:pt x="48045" y="17265"/>
                  <a:pt x="48081" y="17277"/>
                  <a:pt x="48122" y="17290"/>
                </a:cubicBezTo>
                <a:cubicBezTo>
                  <a:pt x="48130" y="17294"/>
                  <a:pt x="48139" y="17298"/>
                  <a:pt x="48147" y="17298"/>
                </a:cubicBezTo>
                <a:cubicBezTo>
                  <a:pt x="48183" y="17314"/>
                  <a:pt x="48224" y="17330"/>
                  <a:pt x="48261" y="17343"/>
                </a:cubicBezTo>
                <a:cubicBezTo>
                  <a:pt x="48269" y="17347"/>
                  <a:pt x="48277" y="17351"/>
                  <a:pt x="48286" y="17355"/>
                </a:cubicBezTo>
                <a:cubicBezTo>
                  <a:pt x="48322" y="17367"/>
                  <a:pt x="48363" y="17383"/>
                  <a:pt x="48399" y="17404"/>
                </a:cubicBezTo>
                <a:cubicBezTo>
                  <a:pt x="48408" y="17404"/>
                  <a:pt x="48416" y="17407"/>
                  <a:pt x="48420" y="17412"/>
                </a:cubicBezTo>
                <a:cubicBezTo>
                  <a:pt x="48461" y="17428"/>
                  <a:pt x="48497" y="17449"/>
                  <a:pt x="48535" y="17465"/>
                </a:cubicBezTo>
                <a:cubicBezTo>
                  <a:pt x="48543" y="17469"/>
                  <a:pt x="48550" y="17473"/>
                  <a:pt x="48555" y="17477"/>
                </a:cubicBezTo>
                <a:cubicBezTo>
                  <a:pt x="48592" y="17494"/>
                  <a:pt x="48633" y="17514"/>
                  <a:pt x="48669" y="17535"/>
                </a:cubicBezTo>
                <a:cubicBezTo>
                  <a:pt x="48673" y="17539"/>
                  <a:pt x="48682" y="17543"/>
                  <a:pt x="48690" y="17543"/>
                </a:cubicBezTo>
                <a:cubicBezTo>
                  <a:pt x="48722" y="17563"/>
                  <a:pt x="48759" y="17584"/>
                  <a:pt x="48795" y="17608"/>
                </a:cubicBezTo>
                <a:cubicBezTo>
                  <a:pt x="48804" y="17612"/>
                  <a:pt x="48808" y="17616"/>
                  <a:pt x="48816" y="17620"/>
                </a:cubicBezTo>
                <a:cubicBezTo>
                  <a:pt x="48853" y="17641"/>
                  <a:pt x="48886" y="17661"/>
                  <a:pt x="48923" y="17686"/>
                </a:cubicBezTo>
                <a:cubicBezTo>
                  <a:pt x="48927" y="17690"/>
                  <a:pt x="48935" y="17694"/>
                  <a:pt x="48943" y="17698"/>
                </a:cubicBezTo>
                <a:cubicBezTo>
                  <a:pt x="48976" y="17718"/>
                  <a:pt x="49008" y="17743"/>
                  <a:pt x="49045" y="17767"/>
                </a:cubicBezTo>
                <a:cubicBezTo>
                  <a:pt x="49049" y="17771"/>
                  <a:pt x="49057" y="17775"/>
                  <a:pt x="49065" y="17780"/>
                </a:cubicBezTo>
                <a:cubicBezTo>
                  <a:pt x="49098" y="17804"/>
                  <a:pt x="49131" y="17829"/>
                  <a:pt x="49163" y="17853"/>
                </a:cubicBezTo>
                <a:cubicBezTo>
                  <a:pt x="49172" y="17857"/>
                  <a:pt x="49180" y="17861"/>
                  <a:pt x="49184" y="17869"/>
                </a:cubicBezTo>
                <a:cubicBezTo>
                  <a:pt x="49217" y="17894"/>
                  <a:pt x="49245" y="17918"/>
                  <a:pt x="49278" y="17943"/>
                </a:cubicBezTo>
                <a:cubicBezTo>
                  <a:pt x="49286" y="17947"/>
                  <a:pt x="49294" y="17955"/>
                  <a:pt x="49302" y="17963"/>
                </a:cubicBezTo>
                <a:cubicBezTo>
                  <a:pt x="49331" y="17988"/>
                  <a:pt x="49359" y="18012"/>
                  <a:pt x="49389" y="18037"/>
                </a:cubicBezTo>
                <a:cubicBezTo>
                  <a:pt x="49396" y="18045"/>
                  <a:pt x="49404" y="18053"/>
                  <a:pt x="49413" y="18057"/>
                </a:cubicBezTo>
                <a:cubicBezTo>
                  <a:pt x="49441" y="18082"/>
                  <a:pt x="49470" y="18110"/>
                  <a:pt x="49494" y="18135"/>
                </a:cubicBezTo>
                <a:cubicBezTo>
                  <a:pt x="49506" y="18143"/>
                  <a:pt x="49515" y="18151"/>
                  <a:pt x="49523" y="18159"/>
                </a:cubicBezTo>
                <a:cubicBezTo>
                  <a:pt x="49547" y="18184"/>
                  <a:pt x="49576" y="18212"/>
                  <a:pt x="49600" y="18237"/>
                </a:cubicBezTo>
                <a:cubicBezTo>
                  <a:pt x="49609" y="18246"/>
                  <a:pt x="49621" y="18257"/>
                  <a:pt x="49629" y="18265"/>
                </a:cubicBezTo>
                <a:cubicBezTo>
                  <a:pt x="49653" y="18290"/>
                  <a:pt x="49678" y="18319"/>
                  <a:pt x="49698" y="18344"/>
                </a:cubicBezTo>
                <a:cubicBezTo>
                  <a:pt x="49711" y="18355"/>
                  <a:pt x="49719" y="18363"/>
                  <a:pt x="49732" y="18376"/>
                </a:cubicBezTo>
                <a:cubicBezTo>
                  <a:pt x="49751" y="18400"/>
                  <a:pt x="49776" y="18429"/>
                  <a:pt x="49796" y="18453"/>
                </a:cubicBezTo>
                <a:cubicBezTo>
                  <a:pt x="49805" y="18466"/>
                  <a:pt x="49817" y="18478"/>
                  <a:pt x="49825" y="18491"/>
                </a:cubicBezTo>
                <a:cubicBezTo>
                  <a:pt x="49845" y="18515"/>
                  <a:pt x="49866" y="18544"/>
                  <a:pt x="49886" y="18568"/>
                </a:cubicBezTo>
                <a:cubicBezTo>
                  <a:pt x="49898" y="18580"/>
                  <a:pt x="49911" y="18593"/>
                  <a:pt x="49919" y="18608"/>
                </a:cubicBezTo>
                <a:cubicBezTo>
                  <a:pt x="49939" y="18633"/>
                  <a:pt x="49956" y="18662"/>
                  <a:pt x="49977" y="18687"/>
                </a:cubicBezTo>
                <a:cubicBezTo>
                  <a:pt x="49988" y="18698"/>
                  <a:pt x="49996" y="18715"/>
                  <a:pt x="50009" y="18727"/>
                </a:cubicBezTo>
                <a:cubicBezTo>
                  <a:pt x="50026" y="18755"/>
                  <a:pt x="50041" y="18780"/>
                  <a:pt x="50062" y="18809"/>
                </a:cubicBezTo>
                <a:cubicBezTo>
                  <a:pt x="50070" y="18825"/>
                  <a:pt x="50083" y="18838"/>
                  <a:pt x="50090" y="18853"/>
                </a:cubicBezTo>
                <a:cubicBezTo>
                  <a:pt x="50107" y="18883"/>
                  <a:pt x="50124" y="18907"/>
                  <a:pt x="50139" y="18936"/>
                </a:cubicBezTo>
                <a:cubicBezTo>
                  <a:pt x="50152" y="18951"/>
                  <a:pt x="50160" y="18968"/>
                  <a:pt x="50168" y="18985"/>
                </a:cubicBezTo>
                <a:cubicBezTo>
                  <a:pt x="50184" y="19009"/>
                  <a:pt x="50201" y="19038"/>
                  <a:pt x="50217" y="19066"/>
                </a:cubicBezTo>
                <a:cubicBezTo>
                  <a:pt x="50226" y="19083"/>
                  <a:pt x="50233" y="19098"/>
                  <a:pt x="50246" y="19115"/>
                </a:cubicBezTo>
                <a:cubicBezTo>
                  <a:pt x="50258" y="19143"/>
                  <a:pt x="50271" y="19168"/>
                  <a:pt x="50286" y="19196"/>
                </a:cubicBezTo>
                <a:cubicBezTo>
                  <a:pt x="50295" y="19217"/>
                  <a:pt x="50303" y="19234"/>
                  <a:pt x="50315" y="19250"/>
                </a:cubicBezTo>
                <a:cubicBezTo>
                  <a:pt x="50328" y="19279"/>
                  <a:pt x="50339" y="19311"/>
                  <a:pt x="50352" y="19339"/>
                </a:cubicBezTo>
                <a:cubicBezTo>
                  <a:pt x="50360" y="19356"/>
                  <a:pt x="50369" y="19373"/>
                  <a:pt x="50377" y="19388"/>
                </a:cubicBezTo>
                <a:cubicBezTo>
                  <a:pt x="50393" y="19422"/>
                  <a:pt x="50405" y="19458"/>
                  <a:pt x="50418" y="19490"/>
                </a:cubicBezTo>
                <a:cubicBezTo>
                  <a:pt x="50426" y="19503"/>
                  <a:pt x="50430" y="19520"/>
                  <a:pt x="50437" y="19532"/>
                </a:cubicBezTo>
                <a:cubicBezTo>
                  <a:pt x="50446" y="19556"/>
                  <a:pt x="50454" y="19581"/>
                  <a:pt x="50462" y="19601"/>
                </a:cubicBezTo>
                <a:cubicBezTo>
                  <a:pt x="50241" y="19618"/>
                  <a:pt x="50026" y="19654"/>
                  <a:pt x="49817" y="19703"/>
                </a:cubicBezTo>
                <a:cubicBezTo>
                  <a:pt x="49380" y="18653"/>
                  <a:pt x="48408" y="17910"/>
                  <a:pt x="47297" y="17743"/>
                </a:cubicBezTo>
                <a:cubicBezTo>
                  <a:pt x="47257" y="17735"/>
                  <a:pt x="47215" y="17731"/>
                  <a:pt x="47174" y="17726"/>
                </a:cubicBezTo>
                <a:cubicBezTo>
                  <a:pt x="47093" y="17718"/>
                  <a:pt x="47011" y="17710"/>
                  <a:pt x="46925" y="17706"/>
                </a:cubicBezTo>
                <a:lnTo>
                  <a:pt x="46803" y="17706"/>
                </a:lnTo>
                <a:cubicBezTo>
                  <a:pt x="46676" y="17706"/>
                  <a:pt x="46554" y="17714"/>
                  <a:pt x="46431" y="17731"/>
                </a:cubicBezTo>
                <a:cubicBezTo>
                  <a:pt x="46350" y="17739"/>
                  <a:pt x="46267" y="17751"/>
                  <a:pt x="46190" y="17767"/>
                </a:cubicBezTo>
                <a:cubicBezTo>
                  <a:pt x="46149" y="17775"/>
                  <a:pt x="46109" y="17784"/>
                  <a:pt x="46071" y="17792"/>
                </a:cubicBezTo>
                <a:cubicBezTo>
                  <a:pt x="45067" y="18029"/>
                  <a:pt x="44226" y="18731"/>
                  <a:pt x="43821" y="19716"/>
                </a:cubicBezTo>
                <a:cubicBezTo>
                  <a:pt x="43613" y="19662"/>
                  <a:pt x="43396" y="19626"/>
                  <a:pt x="43180" y="19605"/>
                </a:cubicBezTo>
                <a:cubicBezTo>
                  <a:pt x="43527" y="18666"/>
                  <a:pt x="44218" y="17918"/>
                  <a:pt x="45079" y="17481"/>
                </a:cubicBezTo>
                <a:cubicBezTo>
                  <a:pt x="45169" y="17437"/>
                  <a:pt x="45255" y="17400"/>
                  <a:pt x="45349" y="17358"/>
                </a:cubicBezTo>
                <a:cubicBezTo>
                  <a:pt x="45438" y="17322"/>
                  <a:pt x="45528" y="17290"/>
                  <a:pt x="45622" y="17256"/>
                </a:cubicBezTo>
                <a:cubicBezTo>
                  <a:pt x="45998" y="17138"/>
                  <a:pt x="46390" y="17069"/>
                  <a:pt x="46799" y="17069"/>
                </a:cubicBezTo>
                <a:close/>
                <a:moveTo>
                  <a:pt x="62650" y="17069"/>
                </a:moveTo>
                <a:cubicBezTo>
                  <a:pt x="64255" y="17069"/>
                  <a:pt x="65685" y="18050"/>
                  <a:pt x="66264" y="19532"/>
                </a:cubicBezTo>
                <a:cubicBezTo>
                  <a:pt x="66273" y="19556"/>
                  <a:pt x="66281" y="19581"/>
                  <a:pt x="66289" y="19601"/>
                </a:cubicBezTo>
                <a:cubicBezTo>
                  <a:pt x="66072" y="19618"/>
                  <a:pt x="65856" y="19654"/>
                  <a:pt x="65644" y="19703"/>
                </a:cubicBezTo>
                <a:cubicBezTo>
                  <a:pt x="65146" y="18502"/>
                  <a:pt x="63953" y="17706"/>
                  <a:pt x="62650" y="17706"/>
                </a:cubicBezTo>
                <a:lnTo>
                  <a:pt x="62629" y="17706"/>
                </a:lnTo>
                <a:cubicBezTo>
                  <a:pt x="62478" y="17706"/>
                  <a:pt x="62327" y="17718"/>
                  <a:pt x="62180" y="17739"/>
                </a:cubicBezTo>
                <a:cubicBezTo>
                  <a:pt x="62164" y="17743"/>
                  <a:pt x="62143" y="17747"/>
                  <a:pt x="62127" y="17747"/>
                </a:cubicBezTo>
                <a:cubicBezTo>
                  <a:pt x="61731" y="17812"/>
                  <a:pt x="61355" y="17947"/>
                  <a:pt x="61020" y="18143"/>
                </a:cubicBezTo>
                <a:cubicBezTo>
                  <a:pt x="61016" y="18143"/>
                  <a:pt x="61016" y="18148"/>
                  <a:pt x="61012" y="18148"/>
                </a:cubicBezTo>
                <a:cubicBezTo>
                  <a:pt x="60942" y="18188"/>
                  <a:pt x="60877" y="18229"/>
                  <a:pt x="60812" y="18274"/>
                </a:cubicBezTo>
                <a:cubicBezTo>
                  <a:pt x="60799" y="18282"/>
                  <a:pt x="60791" y="18286"/>
                  <a:pt x="60784" y="18295"/>
                </a:cubicBezTo>
                <a:cubicBezTo>
                  <a:pt x="60289" y="18642"/>
                  <a:pt x="59893" y="19128"/>
                  <a:pt x="59651" y="19716"/>
                </a:cubicBezTo>
                <a:cubicBezTo>
                  <a:pt x="59444" y="19662"/>
                  <a:pt x="59227" y="19626"/>
                  <a:pt x="59010" y="19605"/>
                </a:cubicBezTo>
                <a:cubicBezTo>
                  <a:pt x="59353" y="18666"/>
                  <a:pt x="60048" y="17918"/>
                  <a:pt x="60910" y="17481"/>
                </a:cubicBezTo>
                <a:cubicBezTo>
                  <a:pt x="60995" y="17437"/>
                  <a:pt x="61086" y="17400"/>
                  <a:pt x="61176" y="17358"/>
                </a:cubicBezTo>
                <a:cubicBezTo>
                  <a:pt x="61265" y="17322"/>
                  <a:pt x="61359" y="17290"/>
                  <a:pt x="61453" y="17256"/>
                </a:cubicBezTo>
                <a:cubicBezTo>
                  <a:pt x="61825" y="17138"/>
                  <a:pt x="62221" y="17069"/>
                  <a:pt x="62625" y="17069"/>
                </a:cubicBezTo>
                <a:close/>
                <a:moveTo>
                  <a:pt x="78481" y="17069"/>
                </a:moveTo>
                <a:cubicBezTo>
                  <a:pt x="80081" y="17069"/>
                  <a:pt x="81515" y="18050"/>
                  <a:pt x="82095" y="19532"/>
                </a:cubicBezTo>
                <a:cubicBezTo>
                  <a:pt x="82103" y="19556"/>
                  <a:pt x="82111" y="19581"/>
                  <a:pt x="82119" y="19601"/>
                </a:cubicBezTo>
                <a:cubicBezTo>
                  <a:pt x="81899" y="19618"/>
                  <a:pt x="81682" y="19654"/>
                  <a:pt x="81474" y="19703"/>
                </a:cubicBezTo>
                <a:cubicBezTo>
                  <a:pt x="81037" y="18653"/>
                  <a:pt x="80065" y="17910"/>
                  <a:pt x="78954" y="17743"/>
                </a:cubicBezTo>
                <a:cubicBezTo>
                  <a:pt x="78790" y="17718"/>
                  <a:pt x="78628" y="17706"/>
                  <a:pt x="78460" y="17706"/>
                </a:cubicBezTo>
                <a:cubicBezTo>
                  <a:pt x="78309" y="17706"/>
                  <a:pt x="78166" y="17718"/>
                  <a:pt x="78019" y="17739"/>
                </a:cubicBezTo>
                <a:cubicBezTo>
                  <a:pt x="77990" y="17743"/>
                  <a:pt x="77966" y="17747"/>
                  <a:pt x="77938" y="17751"/>
                </a:cubicBezTo>
                <a:cubicBezTo>
                  <a:pt x="77668" y="17796"/>
                  <a:pt x="77406" y="17873"/>
                  <a:pt x="77165" y="17980"/>
                </a:cubicBezTo>
                <a:cubicBezTo>
                  <a:pt x="77161" y="17984"/>
                  <a:pt x="77161" y="17984"/>
                  <a:pt x="77157" y="17984"/>
                </a:cubicBezTo>
                <a:cubicBezTo>
                  <a:pt x="77050" y="18033"/>
                  <a:pt x="76948" y="18086"/>
                  <a:pt x="76847" y="18143"/>
                </a:cubicBezTo>
                <a:cubicBezTo>
                  <a:pt x="76847" y="18143"/>
                  <a:pt x="76843" y="18148"/>
                  <a:pt x="76839" y="18148"/>
                </a:cubicBezTo>
                <a:cubicBezTo>
                  <a:pt x="76773" y="18188"/>
                  <a:pt x="76707" y="18229"/>
                  <a:pt x="76643" y="18274"/>
                </a:cubicBezTo>
                <a:lnTo>
                  <a:pt x="76639" y="18274"/>
                </a:lnTo>
                <a:cubicBezTo>
                  <a:pt x="76630" y="18282"/>
                  <a:pt x="76622" y="18286"/>
                  <a:pt x="76609" y="18295"/>
                </a:cubicBezTo>
                <a:cubicBezTo>
                  <a:pt x="76556" y="18335"/>
                  <a:pt x="76500" y="18372"/>
                  <a:pt x="76447" y="18417"/>
                </a:cubicBezTo>
                <a:cubicBezTo>
                  <a:pt x="76030" y="18751"/>
                  <a:pt x="75695" y="19196"/>
                  <a:pt x="75478" y="19716"/>
                </a:cubicBezTo>
                <a:cubicBezTo>
                  <a:pt x="75270" y="19662"/>
                  <a:pt x="75058" y="19626"/>
                  <a:pt x="74837" y="19605"/>
                </a:cubicBezTo>
                <a:cubicBezTo>
                  <a:pt x="75184" y="18666"/>
                  <a:pt x="75874" y="17918"/>
                  <a:pt x="76737" y="17481"/>
                </a:cubicBezTo>
                <a:cubicBezTo>
                  <a:pt x="76826" y="17437"/>
                  <a:pt x="76912" y="17400"/>
                  <a:pt x="77006" y="17358"/>
                </a:cubicBezTo>
                <a:cubicBezTo>
                  <a:pt x="77096" y="17322"/>
                  <a:pt x="77186" y="17290"/>
                  <a:pt x="77280" y="17256"/>
                </a:cubicBezTo>
                <a:cubicBezTo>
                  <a:pt x="77655" y="17138"/>
                  <a:pt x="78047" y="17069"/>
                  <a:pt x="78456" y="17069"/>
                </a:cubicBezTo>
                <a:close/>
                <a:moveTo>
                  <a:pt x="94307" y="17069"/>
                </a:moveTo>
                <a:cubicBezTo>
                  <a:pt x="95912" y="17069"/>
                  <a:pt x="97341" y="18050"/>
                  <a:pt x="97921" y="19532"/>
                </a:cubicBezTo>
                <a:cubicBezTo>
                  <a:pt x="97929" y="19556"/>
                  <a:pt x="97938" y="19581"/>
                  <a:pt x="97946" y="19601"/>
                </a:cubicBezTo>
                <a:cubicBezTo>
                  <a:pt x="97729" y="19618"/>
                  <a:pt x="97513" y="19654"/>
                  <a:pt x="97301" y="19703"/>
                </a:cubicBezTo>
                <a:cubicBezTo>
                  <a:pt x="96802" y="18502"/>
                  <a:pt x="95610" y="17706"/>
                  <a:pt x="94307" y="17706"/>
                </a:cubicBezTo>
                <a:lnTo>
                  <a:pt x="94287" y="17706"/>
                </a:lnTo>
                <a:cubicBezTo>
                  <a:pt x="94140" y="17706"/>
                  <a:pt x="93993" y="17718"/>
                  <a:pt x="93849" y="17739"/>
                </a:cubicBezTo>
                <a:cubicBezTo>
                  <a:pt x="93821" y="17743"/>
                  <a:pt x="93793" y="17747"/>
                  <a:pt x="93763" y="17751"/>
                </a:cubicBezTo>
                <a:cubicBezTo>
                  <a:pt x="93494" y="17796"/>
                  <a:pt x="93237" y="17873"/>
                  <a:pt x="92992" y="17980"/>
                </a:cubicBezTo>
                <a:cubicBezTo>
                  <a:pt x="92992" y="17984"/>
                  <a:pt x="92988" y="17984"/>
                  <a:pt x="92988" y="17984"/>
                </a:cubicBezTo>
                <a:cubicBezTo>
                  <a:pt x="92881" y="18033"/>
                  <a:pt x="92775" y="18086"/>
                  <a:pt x="92677" y="18143"/>
                </a:cubicBezTo>
                <a:cubicBezTo>
                  <a:pt x="92673" y="18143"/>
                  <a:pt x="92673" y="18148"/>
                  <a:pt x="92669" y="18148"/>
                </a:cubicBezTo>
                <a:cubicBezTo>
                  <a:pt x="92600" y="18188"/>
                  <a:pt x="92534" y="18229"/>
                  <a:pt x="92473" y="18274"/>
                </a:cubicBezTo>
                <a:lnTo>
                  <a:pt x="92469" y="18274"/>
                </a:lnTo>
                <a:cubicBezTo>
                  <a:pt x="92457" y="18282"/>
                  <a:pt x="92449" y="18286"/>
                  <a:pt x="92440" y="18295"/>
                </a:cubicBezTo>
                <a:cubicBezTo>
                  <a:pt x="92383" y="18335"/>
                  <a:pt x="92330" y="18372"/>
                  <a:pt x="92277" y="18417"/>
                </a:cubicBezTo>
                <a:cubicBezTo>
                  <a:pt x="91857" y="18751"/>
                  <a:pt x="91521" y="19196"/>
                  <a:pt x="91309" y="19716"/>
                </a:cubicBezTo>
                <a:cubicBezTo>
                  <a:pt x="91101" y="19662"/>
                  <a:pt x="90884" y="19626"/>
                  <a:pt x="90668" y="19605"/>
                </a:cubicBezTo>
                <a:cubicBezTo>
                  <a:pt x="91011" y="18666"/>
                  <a:pt x="91705" y="17918"/>
                  <a:pt x="92567" y="17481"/>
                </a:cubicBezTo>
                <a:cubicBezTo>
                  <a:pt x="92653" y="17437"/>
                  <a:pt x="92743" y="17400"/>
                  <a:pt x="92832" y="17358"/>
                </a:cubicBezTo>
                <a:cubicBezTo>
                  <a:pt x="92922" y="17322"/>
                  <a:pt x="93016" y="17290"/>
                  <a:pt x="93110" y="17256"/>
                </a:cubicBezTo>
                <a:cubicBezTo>
                  <a:pt x="93482" y="17138"/>
                  <a:pt x="93878" y="17069"/>
                  <a:pt x="94283" y="17069"/>
                </a:cubicBezTo>
                <a:close/>
                <a:moveTo>
                  <a:pt x="15232" y="17775"/>
                </a:moveTo>
                <a:cubicBezTo>
                  <a:pt x="15243" y="17780"/>
                  <a:pt x="15260" y="17780"/>
                  <a:pt x="15272" y="17780"/>
                </a:cubicBezTo>
                <a:cubicBezTo>
                  <a:pt x="15305" y="17780"/>
                  <a:pt x="15341" y="17780"/>
                  <a:pt x="15375" y="17784"/>
                </a:cubicBezTo>
                <a:lnTo>
                  <a:pt x="15390" y="17784"/>
                </a:lnTo>
                <a:cubicBezTo>
                  <a:pt x="16395" y="17857"/>
                  <a:pt x="17311" y="18412"/>
                  <a:pt x="17845" y="19250"/>
                </a:cubicBezTo>
                <a:cubicBezTo>
                  <a:pt x="17845" y="19254"/>
                  <a:pt x="17845" y="19254"/>
                  <a:pt x="17850" y="19258"/>
                </a:cubicBezTo>
                <a:cubicBezTo>
                  <a:pt x="17865" y="19287"/>
                  <a:pt x="17882" y="19315"/>
                  <a:pt x="17903" y="19343"/>
                </a:cubicBezTo>
                <a:cubicBezTo>
                  <a:pt x="17903" y="19348"/>
                  <a:pt x="17907" y="19356"/>
                  <a:pt x="17911" y="19360"/>
                </a:cubicBezTo>
                <a:cubicBezTo>
                  <a:pt x="17927" y="19388"/>
                  <a:pt x="17943" y="19413"/>
                  <a:pt x="17956" y="19441"/>
                </a:cubicBezTo>
                <a:cubicBezTo>
                  <a:pt x="17960" y="19450"/>
                  <a:pt x="17964" y="19458"/>
                  <a:pt x="17967" y="19466"/>
                </a:cubicBezTo>
                <a:cubicBezTo>
                  <a:pt x="17984" y="19490"/>
                  <a:pt x="17997" y="19520"/>
                  <a:pt x="18009" y="19544"/>
                </a:cubicBezTo>
                <a:cubicBezTo>
                  <a:pt x="18013" y="19552"/>
                  <a:pt x="18021" y="19564"/>
                  <a:pt x="18025" y="19573"/>
                </a:cubicBezTo>
                <a:cubicBezTo>
                  <a:pt x="18037" y="19601"/>
                  <a:pt x="18050" y="19626"/>
                  <a:pt x="18062" y="19654"/>
                </a:cubicBezTo>
                <a:cubicBezTo>
                  <a:pt x="18065" y="19662"/>
                  <a:pt x="18070" y="19675"/>
                  <a:pt x="18074" y="19683"/>
                </a:cubicBezTo>
                <a:cubicBezTo>
                  <a:pt x="18078" y="19695"/>
                  <a:pt x="18086" y="19707"/>
                  <a:pt x="18090" y="19724"/>
                </a:cubicBezTo>
                <a:cubicBezTo>
                  <a:pt x="17878" y="19777"/>
                  <a:pt x="17669" y="19850"/>
                  <a:pt x="17469" y="19944"/>
                </a:cubicBezTo>
                <a:cubicBezTo>
                  <a:pt x="17070" y="19025"/>
                  <a:pt x="16171" y="18433"/>
                  <a:pt x="15166" y="18433"/>
                </a:cubicBezTo>
                <a:lnTo>
                  <a:pt x="15149" y="18433"/>
                </a:lnTo>
                <a:cubicBezTo>
                  <a:pt x="14141" y="18442"/>
                  <a:pt x="13247" y="19041"/>
                  <a:pt x="12855" y="19965"/>
                </a:cubicBezTo>
                <a:cubicBezTo>
                  <a:pt x="12655" y="19871"/>
                  <a:pt x="12446" y="19793"/>
                  <a:pt x="12233" y="19735"/>
                </a:cubicBezTo>
                <a:cubicBezTo>
                  <a:pt x="12491" y="19115"/>
                  <a:pt x="12924" y="18608"/>
                  <a:pt x="13463" y="18270"/>
                </a:cubicBezTo>
                <a:cubicBezTo>
                  <a:pt x="13528" y="18225"/>
                  <a:pt x="13594" y="18188"/>
                  <a:pt x="13663" y="18151"/>
                </a:cubicBezTo>
                <a:cubicBezTo>
                  <a:pt x="13733" y="18114"/>
                  <a:pt x="13801" y="18078"/>
                  <a:pt x="13871" y="18050"/>
                </a:cubicBezTo>
                <a:cubicBezTo>
                  <a:pt x="14014" y="17984"/>
                  <a:pt x="14161" y="17931"/>
                  <a:pt x="14312" y="17890"/>
                </a:cubicBezTo>
                <a:cubicBezTo>
                  <a:pt x="14390" y="17869"/>
                  <a:pt x="14468" y="17853"/>
                  <a:pt x="14545" y="17837"/>
                </a:cubicBezTo>
                <a:cubicBezTo>
                  <a:pt x="14742" y="17796"/>
                  <a:pt x="14941" y="17775"/>
                  <a:pt x="15145" y="17775"/>
                </a:cubicBezTo>
                <a:close/>
                <a:moveTo>
                  <a:pt x="31058" y="17775"/>
                </a:moveTo>
                <a:cubicBezTo>
                  <a:pt x="31074" y="17780"/>
                  <a:pt x="31087" y="17780"/>
                  <a:pt x="31102" y="17780"/>
                </a:cubicBezTo>
                <a:cubicBezTo>
                  <a:pt x="31136" y="17780"/>
                  <a:pt x="31168" y="17780"/>
                  <a:pt x="31200" y="17784"/>
                </a:cubicBezTo>
                <a:lnTo>
                  <a:pt x="31217" y="17784"/>
                </a:lnTo>
                <a:cubicBezTo>
                  <a:pt x="32144" y="17853"/>
                  <a:pt x="32989" y="18327"/>
                  <a:pt x="33537" y="19054"/>
                </a:cubicBezTo>
                <a:cubicBezTo>
                  <a:pt x="33537" y="19058"/>
                  <a:pt x="33541" y="19058"/>
                  <a:pt x="33541" y="19062"/>
                </a:cubicBezTo>
                <a:cubicBezTo>
                  <a:pt x="33562" y="19087"/>
                  <a:pt x="33582" y="19115"/>
                  <a:pt x="33602" y="19143"/>
                </a:cubicBezTo>
                <a:cubicBezTo>
                  <a:pt x="33607" y="19147"/>
                  <a:pt x="33607" y="19152"/>
                  <a:pt x="33611" y="19156"/>
                </a:cubicBezTo>
                <a:cubicBezTo>
                  <a:pt x="33631" y="19185"/>
                  <a:pt x="33647" y="19213"/>
                  <a:pt x="33664" y="19238"/>
                </a:cubicBezTo>
                <a:cubicBezTo>
                  <a:pt x="33668" y="19245"/>
                  <a:pt x="33672" y="19250"/>
                  <a:pt x="33676" y="19258"/>
                </a:cubicBezTo>
                <a:cubicBezTo>
                  <a:pt x="33692" y="19283"/>
                  <a:pt x="33709" y="19307"/>
                  <a:pt x="33725" y="19336"/>
                </a:cubicBezTo>
                <a:cubicBezTo>
                  <a:pt x="33729" y="19343"/>
                  <a:pt x="33733" y="19352"/>
                  <a:pt x="33741" y="19360"/>
                </a:cubicBezTo>
                <a:cubicBezTo>
                  <a:pt x="33754" y="19385"/>
                  <a:pt x="33766" y="19409"/>
                  <a:pt x="33782" y="19434"/>
                </a:cubicBezTo>
                <a:cubicBezTo>
                  <a:pt x="33786" y="19446"/>
                  <a:pt x="33794" y="19454"/>
                  <a:pt x="33798" y="19466"/>
                </a:cubicBezTo>
                <a:lnTo>
                  <a:pt x="33835" y="19539"/>
                </a:lnTo>
                <a:cubicBezTo>
                  <a:pt x="33843" y="19552"/>
                  <a:pt x="33847" y="19560"/>
                  <a:pt x="33852" y="19573"/>
                </a:cubicBezTo>
                <a:cubicBezTo>
                  <a:pt x="33864" y="19601"/>
                  <a:pt x="33876" y="19626"/>
                  <a:pt x="33888" y="19654"/>
                </a:cubicBezTo>
                <a:cubicBezTo>
                  <a:pt x="33892" y="19662"/>
                  <a:pt x="33901" y="19675"/>
                  <a:pt x="33905" y="19683"/>
                </a:cubicBezTo>
                <a:cubicBezTo>
                  <a:pt x="33909" y="19695"/>
                  <a:pt x="33913" y="19707"/>
                  <a:pt x="33921" y="19724"/>
                </a:cubicBezTo>
                <a:cubicBezTo>
                  <a:pt x="33705" y="19777"/>
                  <a:pt x="33496" y="19850"/>
                  <a:pt x="33296" y="19944"/>
                </a:cubicBezTo>
                <a:cubicBezTo>
                  <a:pt x="32896" y="19025"/>
                  <a:pt x="32001" y="18433"/>
                  <a:pt x="30993" y="18433"/>
                </a:cubicBezTo>
                <a:lnTo>
                  <a:pt x="30976" y="18433"/>
                </a:lnTo>
                <a:cubicBezTo>
                  <a:pt x="29971" y="18442"/>
                  <a:pt x="29073" y="19041"/>
                  <a:pt x="28681" y="19965"/>
                </a:cubicBezTo>
                <a:cubicBezTo>
                  <a:pt x="28480" y="19871"/>
                  <a:pt x="28276" y="19793"/>
                  <a:pt x="28064" y="19735"/>
                </a:cubicBezTo>
                <a:cubicBezTo>
                  <a:pt x="28318" y="19115"/>
                  <a:pt x="28750" y="18608"/>
                  <a:pt x="29289" y="18270"/>
                </a:cubicBezTo>
                <a:cubicBezTo>
                  <a:pt x="29355" y="18225"/>
                  <a:pt x="29424" y="18188"/>
                  <a:pt x="29490" y="18151"/>
                </a:cubicBezTo>
                <a:cubicBezTo>
                  <a:pt x="29559" y="18114"/>
                  <a:pt x="29628" y="18078"/>
                  <a:pt x="29702" y="18050"/>
                </a:cubicBezTo>
                <a:cubicBezTo>
                  <a:pt x="29845" y="17984"/>
                  <a:pt x="29992" y="17931"/>
                  <a:pt x="30143" y="17890"/>
                </a:cubicBezTo>
                <a:cubicBezTo>
                  <a:pt x="30216" y="17869"/>
                  <a:pt x="30294" y="17853"/>
                  <a:pt x="30372" y="17837"/>
                </a:cubicBezTo>
                <a:cubicBezTo>
                  <a:pt x="30568" y="17796"/>
                  <a:pt x="30768" y="17775"/>
                  <a:pt x="30972" y="17775"/>
                </a:cubicBezTo>
                <a:close/>
                <a:moveTo>
                  <a:pt x="46822" y="17775"/>
                </a:moveTo>
                <a:cubicBezTo>
                  <a:pt x="48093" y="17775"/>
                  <a:pt x="49256" y="18553"/>
                  <a:pt x="49747" y="19724"/>
                </a:cubicBezTo>
                <a:cubicBezTo>
                  <a:pt x="49536" y="19777"/>
                  <a:pt x="49327" y="19850"/>
                  <a:pt x="49127" y="19944"/>
                </a:cubicBezTo>
                <a:cubicBezTo>
                  <a:pt x="48727" y="19025"/>
                  <a:pt x="47828" y="18433"/>
                  <a:pt x="46823" y="18433"/>
                </a:cubicBezTo>
                <a:lnTo>
                  <a:pt x="46807" y="18433"/>
                </a:lnTo>
                <a:cubicBezTo>
                  <a:pt x="45798" y="18442"/>
                  <a:pt x="44904" y="19041"/>
                  <a:pt x="44507" y="19965"/>
                </a:cubicBezTo>
                <a:cubicBezTo>
                  <a:pt x="44311" y="19871"/>
                  <a:pt x="44103" y="19793"/>
                  <a:pt x="43890" y="19735"/>
                </a:cubicBezTo>
                <a:cubicBezTo>
                  <a:pt x="44148" y="19115"/>
                  <a:pt x="44581" y="18608"/>
                  <a:pt x="45120" y="18270"/>
                </a:cubicBezTo>
                <a:cubicBezTo>
                  <a:pt x="45185" y="18225"/>
                  <a:pt x="45251" y="18188"/>
                  <a:pt x="45321" y="18151"/>
                </a:cubicBezTo>
                <a:cubicBezTo>
                  <a:pt x="45389" y="18114"/>
                  <a:pt x="45459" y="18078"/>
                  <a:pt x="45528" y="18050"/>
                </a:cubicBezTo>
                <a:cubicBezTo>
                  <a:pt x="45672" y="17984"/>
                  <a:pt x="45819" y="17931"/>
                  <a:pt x="45969" y="17890"/>
                </a:cubicBezTo>
                <a:cubicBezTo>
                  <a:pt x="46047" y="17869"/>
                  <a:pt x="46124" y="17853"/>
                  <a:pt x="46203" y="17837"/>
                </a:cubicBezTo>
                <a:cubicBezTo>
                  <a:pt x="46399" y="17796"/>
                  <a:pt x="46599" y="17775"/>
                  <a:pt x="46803" y="17775"/>
                </a:cubicBezTo>
                <a:cubicBezTo>
                  <a:pt x="46809" y="17775"/>
                  <a:pt x="46815" y="17775"/>
                  <a:pt x="46822" y="17775"/>
                </a:cubicBezTo>
                <a:close/>
                <a:moveTo>
                  <a:pt x="62650" y="17775"/>
                </a:moveTo>
                <a:cubicBezTo>
                  <a:pt x="63920" y="17775"/>
                  <a:pt x="65084" y="18551"/>
                  <a:pt x="65578" y="19724"/>
                </a:cubicBezTo>
                <a:cubicBezTo>
                  <a:pt x="65361" y="19777"/>
                  <a:pt x="65153" y="19850"/>
                  <a:pt x="64953" y="19944"/>
                </a:cubicBezTo>
                <a:cubicBezTo>
                  <a:pt x="64553" y="19025"/>
                  <a:pt x="63659" y="18433"/>
                  <a:pt x="62650" y="18433"/>
                </a:cubicBezTo>
                <a:lnTo>
                  <a:pt x="62633" y="18433"/>
                </a:lnTo>
                <a:cubicBezTo>
                  <a:pt x="61629" y="18442"/>
                  <a:pt x="60730" y="19041"/>
                  <a:pt x="60338" y="19965"/>
                </a:cubicBezTo>
                <a:cubicBezTo>
                  <a:pt x="60138" y="19871"/>
                  <a:pt x="59934" y="19793"/>
                  <a:pt x="59721" y="19735"/>
                </a:cubicBezTo>
                <a:cubicBezTo>
                  <a:pt x="59975" y="19115"/>
                  <a:pt x="60407" y="18608"/>
                  <a:pt x="60946" y="18270"/>
                </a:cubicBezTo>
                <a:cubicBezTo>
                  <a:pt x="61012" y="18225"/>
                  <a:pt x="61082" y="18188"/>
                  <a:pt x="61146" y="18151"/>
                </a:cubicBezTo>
                <a:cubicBezTo>
                  <a:pt x="61216" y="18114"/>
                  <a:pt x="61285" y="18078"/>
                  <a:pt x="61359" y="18050"/>
                </a:cubicBezTo>
                <a:cubicBezTo>
                  <a:pt x="61502" y="17984"/>
                  <a:pt x="61649" y="17931"/>
                  <a:pt x="61800" y="17890"/>
                </a:cubicBezTo>
                <a:cubicBezTo>
                  <a:pt x="61878" y="17869"/>
                  <a:pt x="61951" y="17853"/>
                  <a:pt x="62028" y="17837"/>
                </a:cubicBezTo>
                <a:cubicBezTo>
                  <a:pt x="62225" y="17796"/>
                  <a:pt x="62425" y="17775"/>
                  <a:pt x="62629" y="17775"/>
                </a:cubicBezTo>
                <a:close/>
                <a:moveTo>
                  <a:pt x="78460" y="17775"/>
                </a:moveTo>
                <a:cubicBezTo>
                  <a:pt x="78541" y="17775"/>
                  <a:pt x="78624" y="17780"/>
                  <a:pt x="78701" y="17784"/>
                </a:cubicBezTo>
                <a:cubicBezTo>
                  <a:pt x="78782" y="17792"/>
                  <a:pt x="78864" y="17800"/>
                  <a:pt x="78942" y="17812"/>
                </a:cubicBezTo>
                <a:cubicBezTo>
                  <a:pt x="79024" y="17824"/>
                  <a:pt x="79101" y="17837"/>
                  <a:pt x="79178" y="17857"/>
                </a:cubicBezTo>
                <a:cubicBezTo>
                  <a:pt x="80163" y="18082"/>
                  <a:pt x="81005" y="18772"/>
                  <a:pt x="81405" y="19724"/>
                </a:cubicBezTo>
                <a:cubicBezTo>
                  <a:pt x="81192" y="19777"/>
                  <a:pt x="80984" y="19850"/>
                  <a:pt x="80784" y="19944"/>
                </a:cubicBezTo>
                <a:cubicBezTo>
                  <a:pt x="80383" y="19025"/>
                  <a:pt x="79485" y="18433"/>
                  <a:pt x="78481" y="18433"/>
                </a:cubicBezTo>
                <a:lnTo>
                  <a:pt x="78464" y="18433"/>
                </a:lnTo>
                <a:cubicBezTo>
                  <a:pt x="77455" y="18442"/>
                  <a:pt x="76560" y="19041"/>
                  <a:pt x="76168" y="19965"/>
                </a:cubicBezTo>
                <a:cubicBezTo>
                  <a:pt x="75968" y="19871"/>
                  <a:pt x="75760" y="19793"/>
                  <a:pt x="75548" y="19735"/>
                </a:cubicBezTo>
                <a:cubicBezTo>
                  <a:pt x="75806" y="19115"/>
                  <a:pt x="76238" y="18608"/>
                  <a:pt x="76777" y="18270"/>
                </a:cubicBezTo>
                <a:cubicBezTo>
                  <a:pt x="76843" y="18225"/>
                  <a:pt x="76908" y="18188"/>
                  <a:pt x="76977" y="18151"/>
                </a:cubicBezTo>
                <a:cubicBezTo>
                  <a:pt x="77047" y="18114"/>
                  <a:pt x="77116" y="18078"/>
                  <a:pt x="77186" y="18050"/>
                </a:cubicBezTo>
                <a:cubicBezTo>
                  <a:pt x="77329" y="17984"/>
                  <a:pt x="77476" y="17931"/>
                  <a:pt x="77627" y="17890"/>
                </a:cubicBezTo>
                <a:cubicBezTo>
                  <a:pt x="77704" y="17869"/>
                  <a:pt x="77782" y="17853"/>
                  <a:pt x="77859" y="17837"/>
                </a:cubicBezTo>
                <a:cubicBezTo>
                  <a:pt x="78055" y="17796"/>
                  <a:pt x="78256" y="17775"/>
                  <a:pt x="78460" y="17775"/>
                </a:cubicBezTo>
                <a:close/>
                <a:moveTo>
                  <a:pt x="94307" y="17775"/>
                </a:moveTo>
                <a:cubicBezTo>
                  <a:pt x="95577" y="17775"/>
                  <a:pt x="96741" y="18551"/>
                  <a:pt x="97235" y="19724"/>
                </a:cubicBezTo>
                <a:cubicBezTo>
                  <a:pt x="97019" y="19777"/>
                  <a:pt x="96811" y="19850"/>
                  <a:pt x="96611" y="19944"/>
                </a:cubicBezTo>
                <a:cubicBezTo>
                  <a:pt x="96210" y="19025"/>
                  <a:pt x="95316" y="18433"/>
                  <a:pt x="94307" y="18433"/>
                </a:cubicBezTo>
                <a:lnTo>
                  <a:pt x="94291" y="18433"/>
                </a:lnTo>
                <a:cubicBezTo>
                  <a:pt x="93286" y="18442"/>
                  <a:pt x="92387" y="19041"/>
                  <a:pt x="91995" y="19965"/>
                </a:cubicBezTo>
                <a:cubicBezTo>
                  <a:pt x="91795" y="19871"/>
                  <a:pt x="91591" y="19793"/>
                  <a:pt x="91378" y="19735"/>
                </a:cubicBezTo>
                <a:cubicBezTo>
                  <a:pt x="91631" y="19115"/>
                  <a:pt x="92065" y="18608"/>
                  <a:pt x="92604" y="18270"/>
                </a:cubicBezTo>
                <a:cubicBezTo>
                  <a:pt x="92669" y="18225"/>
                  <a:pt x="92739" y="18188"/>
                  <a:pt x="92804" y="18151"/>
                </a:cubicBezTo>
                <a:cubicBezTo>
                  <a:pt x="92873" y="18114"/>
                  <a:pt x="92943" y="18078"/>
                  <a:pt x="93016" y="18050"/>
                </a:cubicBezTo>
                <a:cubicBezTo>
                  <a:pt x="93159" y="17984"/>
                  <a:pt x="93306" y="17931"/>
                  <a:pt x="93457" y="17890"/>
                </a:cubicBezTo>
                <a:cubicBezTo>
                  <a:pt x="93535" y="17869"/>
                  <a:pt x="93608" y="17853"/>
                  <a:pt x="93686" y="17837"/>
                </a:cubicBezTo>
                <a:cubicBezTo>
                  <a:pt x="93882" y="17796"/>
                  <a:pt x="94082" y="17775"/>
                  <a:pt x="94287" y="17775"/>
                </a:cubicBezTo>
                <a:close/>
                <a:moveTo>
                  <a:pt x="7310" y="17069"/>
                </a:moveTo>
                <a:cubicBezTo>
                  <a:pt x="8935" y="17069"/>
                  <a:pt x="10383" y="18083"/>
                  <a:pt x="10943" y="19597"/>
                </a:cubicBezTo>
                <a:cubicBezTo>
                  <a:pt x="10723" y="19609"/>
                  <a:pt x="10506" y="19642"/>
                  <a:pt x="10293" y="19691"/>
                </a:cubicBezTo>
                <a:cubicBezTo>
                  <a:pt x="9787" y="18482"/>
                  <a:pt x="8623" y="17706"/>
                  <a:pt x="7308" y="17706"/>
                </a:cubicBezTo>
                <a:lnTo>
                  <a:pt x="7283" y="17706"/>
                </a:lnTo>
                <a:cubicBezTo>
                  <a:pt x="5980" y="17714"/>
                  <a:pt x="4813" y="18498"/>
                  <a:pt x="4310" y="19703"/>
                </a:cubicBezTo>
                <a:lnTo>
                  <a:pt x="4376" y="19732"/>
                </a:lnTo>
                <a:cubicBezTo>
                  <a:pt x="4866" y="18551"/>
                  <a:pt x="6009" y="17784"/>
                  <a:pt x="7288" y="17775"/>
                </a:cubicBezTo>
                <a:cubicBezTo>
                  <a:pt x="7295" y="17775"/>
                  <a:pt x="7301" y="17775"/>
                  <a:pt x="7308" y="17775"/>
                </a:cubicBezTo>
                <a:cubicBezTo>
                  <a:pt x="8590" y="17775"/>
                  <a:pt x="9724" y="18529"/>
                  <a:pt x="10224" y="19707"/>
                </a:cubicBezTo>
                <a:cubicBezTo>
                  <a:pt x="10012" y="19760"/>
                  <a:pt x="9799" y="19834"/>
                  <a:pt x="9599" y="19920"/>
                </a:cubicBezTo>
                <a:cubicBezTo>
                  <a:pt x="9194" y="19017"/>
                  <a:pt x="8300" y="18433"/>
                  <a:pt x="7304" y="18433"/>
                </a:cubicBezTo>
                <a:lnTo>
                  <a:pt x="7292" y="18433"/>
                </a:lnTo>
                <a:cubicBezTo>
                  <a:pt x="6274" y="18442"/>
                  <a:pt x="5372" y="19049"/>
                  <a:pt x="4984" y="19981"/>
                </a:cubicBezTo>
                <a:cubicBezTo>
                  <a:pt x="4572" y="19785"/>
                  <a:pt x="4127" y="19658"/>
                  <a:pt x="3661" y="19609"/>
                </a:cubicBezTo>
                <a:cubicBezTo>
                  <a:pt x="3971" y="18768"/>
                  <a:pt x="4555" y="18082"/>
                  <a:pt x="5290" y="17633"/>
                </a:cubicBezTo>
                <a:cubicBezTo>
                  <a:pt x="5878" y="17277"/>
                  <a:pt x="6565" y="17073"/>
                  <a:pt x="7279" y="17069"/>
                </a:cubicBezTo>
                <a:cubicBezTo>
                  <a:pt x="7289" y="17069"/>
                  <a:pt x="7299" y="17069"/>
                  <a:pt x="7310" y="17069"/>
                </a:cubicBezTo>
                <a:close/>
                <a:moveTo>
                  <a:pt x="23134" y="17069"/>
                </a:moveTo>
                <a:cubicBezTo>
                  <a:pt x="24755" y="17069"/>
                  <a:pt x="26210" y="18078"/>
                  <a:pt x="26774" y="19597"/>
                </a:cubicBezTo>
                <a:cubicBezTo>
                  <a:pt x="26553" y="19609"/>
                  <a:pt x="26337" y="19642"/>
                  <a:pt x="26124" y="19691"/>
                </a:cubicBezTo>
                <a:cubicBezTo>
                  <a:pt x="25616" y="18481"/>
                  <a:pt x="24450" y="17706"/>
                  <a:pt x="23136" y="17706"/>
                </a:cubicBezTo>
                <a:cubicBezTo>
                  <a:pt x="23128" y="17706"/>
                  <a:pt x="23121" y="17706"/>
                  <a:pt x="23114" y="17706"/>
                </a:cubicBezTo>
                <a:cubicBezTo>
                  <a:pt x="21807" y="17714"/>
                  <a:pt x="20639" y="18498"/>
                  <a:pt x="20141" y="19703"/>
                </a:cubicBezTo>
                <a:lnTo>
                  <a:pt x="20202" y="19732"/>
                </a:lnTo>
                <a:cubicBezTo>
                  <a:pt x="20692" y="18551"/>
                  <a:pt x="21835" y="17784"/>
                  <a:pt x="23114" y="17775"/>
                </a:cubicBezTo>
                <a:cubicBezTo>
                  <a:pt x="23120" y="17775"/>
                  <a:pt x="23127" y="17775"/>
                  <a:pt x="23134" y="17775"/>
                </a:cubicBezTo>
                <a:cubicBezTo>
                  <a:pt x="24416" y="17775"/>
                  <a:pt x="25555" y="18529"/>
                  <a:pt x="26054" y="19707"/>
                </a:cubicBezTo>
                <a:cubicBezTo>
                  <a:pt x="25839" y="19760"/>
                  <a:pt x="25630" y="19834"/>
                  <a:pt x="25430" y="19920"/>
                </a:cubicBezTo>
                <a:cubicBezTo>
                  <a:pt x="25021" y="19017"/>
                  <a:pt x="24127" y="18433"/>
                  <a:pt x="23134" y="18433"/>
                </a:cubicBezTo>
                <a:lnTo>
                  <a:pt x="23119" y="18433"/>
                </a:lnTo>
                <a:cubicBezTo>
                  <a:pt x="22105" y="18442"/>
                  <a:pt x="21202" y="19049"/>
                  <a:pt x="20815" y="19981"/>
                </a:cubicBezTo>
                <a:cubicBezTo>
                  <a:pt x="20402" y="19785"/>
                  <a:pt x="19952" y="19658"/>
                  <a:pt x="19492" y="19609"/>
                </a:cubicBezTo>
                <a:cubicBezTo>
                  <a:pt x="19801" y="18768"/>
                  <a:pt x="20382" y="18082"/>
                  <a:pt x="21121" y="17633"/>
                </a:cubicBezTo>
                <a:cubicBezTo>
                  <a:pt x="21705" y="17277"/>
                  <a:pt x="22391" y="17073"/>
                  <a:pt x="23110" y="17069"/>
                </a:cubicBezTo>
                <a:close/>
                <a:moveTo>
                  <a:pt x="38967" y="17069"/>
                </a:moveTo>
                <a:cubicBezTo>
                  <a:pt x="40592" y="17069"/>
                  <a:pt x="42040" y="18083"/>
                  <a:pt x="42600" y="19597"/>
                </a:cubicBezTo>
                <a:cubicBezTo>
                  <a:pt x="42380" y="19609"/>
                  <a:pt x="42163" y="19642"/>
                  <a:pt x="41951" y="19691"/>
                </a:cubicBezTo>
                <a:cubicBezTo>
                  <a:pt x="41444" y="18482"/>
                  <a:pt x="40280" y="17706"/>
                  <a:pt x="38965" y="17706"/>
                </a:cubicBezTo>
                <a:lnTo>
                  <a:pt x="38940" y="17706"/>
                </a:lnTo>
                <a:cubicBezTo>
                  <a:pt x="37638" y="17714"/>
                  <a:pt x="36469" y="18498"/>
                  <a:pt x="35967" y="19703"/>
                </a:cubicBezTo>
                <a:lnTo>
                  <a:pt x="36033" y="19732"/>
                </a:lnTo>
                <a:cubicBezTo>
                  <a:pt x="36523" y="18551"/>
                  <a:pt x="37666" y="17784"/>
                  <a:pt x="38944" y="17775"/>
                </a:cubicBezTo>
                <a:cubicBezTo>
                  <a:pt x="38951" y="17775"/>
                  <a:pt x="38957" y="17775"/>
                  <a:pt x="38964" y="17775"/>
                </a:cubicBezTo>
                <a:cubicBezTo>
                  <a:pt x="40247" y="17775"/>
                  <a:pt x="41382" y="18529"/>
                  <a:pt x="41881" y="19707"/>
                </a:cubicBezTo>
                <a:cubicBezTo>
                  <a:pt x="41669" y="19760"/>
                  <a:pt x="41457" y="19834"/>
                  <a:pt x="41257" y="19920"/>
                </a:cubicBezTo>
                <a:cubicBezTo>
                  <a:pt x="40852" y="19017"/>
                  <a:pt x="39958" y="18433"/>
                  <a:pt x="38961" y="18433"/>
                </a:cubicBezTo>
                <a:lnTo>
                  <a:pt x="38949" y="18433"/>
                </a:lnTo>
                <a:cubicBezTo>
                  <a:pt x="37932" y="18442"/>
                  <a:pt x="37029" y="19049"/>
                  <a:pt x="36641" y="19981"/>
                </a:cubicBezTo>
                <a:cubicBezTo>
                  <a:pt x="36229" y="19785"/>
                  <a:pt x="35783" y="19658"/>
                  <a:pt x="35317" y="19609"/>
                </a:cubicBezTo>
                <a:cubicBezTo>
                  <a:pt x="35628" y="18768"/>
                  <a:pt x="36212" y="18082"/>
                  <a:pt x="36948" y="17633"/>
                </a:cubicBezTo>
                <a:cubicBezTo>
                  <a:pt x="37536" y="17277"/>
                  <a:pt x="38222" y="17073"/>
                  <a:pt x="38936" y="17069"/>
                </a:cubicBezTo>
                <a:cubicBezTo>
                  <a:pt x="38947" y="17069"/>
                  <a:pt x="38957" y="17069"/>
                  <a:pt x="38967" y="17069"/>
                </a:cubicBezTo>
                <a:close/>
                <a:moveTo>
                  <a:pt x="54792" y="17069"/>
                </a:moveTo>
                <a:cubicBezTo>
                  <a:pt x="56413" y="17069"/>
                  <a:pt x="57867" y="18078"/>
                  <a:pt x="58431" y="19597"/>
                </a:cubicBezTo>
                <a:cubicBezTo>
                  <a:pt x="58211" y="19609"/>
                  <a:pt x="57994" y="19642"/>
                  <a:pt x="57781" y="19691"/>
                </a:cubicBezTo>
                <a:cubicBezTo>
                  <a:pt x="57270" y="18482"/>
                  <a:pt x="56107" y="17706"/>
                  <a:pt x="54792" y="17706"/>
                </a:cubicBezTo>
                <a:lnTo>
                  <a:pt x="54771" y="17706"/>
                </a:lnTo>
                <a:cubicBezTo>
                  <a:pt x="53996" y="17710"/>
                  <a:pt x="53268" y="17988"/>
                  <a:pt x="52701" y="18466"/>
                </a:cubicBezTo>
                <a:cubicBezTo>
                  <a:pt x="52313" y="18796"/>
                  <a:pt x="51998" y="19213"/>
                  <a:pt x="51798" y="19703"/>
                </a:cubicBezTo>
                <a:lnTo>
                  <a:pt x="51859" y="19732"/>
                </a:lnTo>
                <a:cubicBezTo>
                  <a:pt x="52060" y="19254"/>
                  <a:pt x="52365" y="18842"/>
                  <a:pt x="52746" y="18523"/>
                </a:cubicBezTo>
                <a:cubicBezTo>
                  <a:pt x="53301" y="18053"/>
                  <a:pt x="54011" y="17780"/>
                  <a:pt x="54771" y="17775"/>
                </a:cubicBezTo>
                <a:lnTo>
                  <a:pt x="54792" y="17775"/>
                </a:lnTo>
                <a:cubicBezTo>
                  <a:pt x="56074" y="17775"/>
                  <a:pt x="57210" y="18531"/>
                  <a:pt x="57712" y="19707"/>
                </a:cubicBezTo>
                <a:cubicBezTo>
                  <a:pt x="57495" y="19760"/>
                  <a:pt x="57287" y="19834"/>
                  <a:pt x="57087" y="19920"/>
                </a:cubicBezTo>
                <a:cubicBezTo>
                  <a:pt x="56680" y="19012"/>
                  <a:pt x="55782" y="18433"/>
                  <a:pt x="54785" y="18433"/>
                </a:cubicBezTo>
                <a:cubicBezTo>
                  <a:pt x="54782" y="18433"/>
                  <a:pt x="54778" y="18433"/>
                  <a:pt x="54775" y="18433"/>
                </a:cubicBezTo>
                <a:cubicBezTo>
                  <a:pt x="53762" y="18442"/>
                  <a:pt x="52859" y="19049"/>
                  <a:pt x="52471" y="19981"/>
                </a:cubicBezTo>
                <a:cubicBezTo>
                  <a:pt x="52060" y="19785"/>
                  <a:pt x="51610" y="19658"/>
                  <a:pt x="51148" y="19609"/>
                </a:cubicBezTo>
                <a:cubicBezTo>
                  <a:pt x="51459" y="18768"/>
                  <a:pt x="52039" y="18082"/>
                  <a:pt x="52778" y="17633"/>
                </a:cubicBezTo>
                <a:cubicBezTo>
                  <a:pt x="53362" y="17277"/>
                  <a:pt x="54048" y="17073"/>
                  <a:pt x="54767" y="17069"/>
                </a:cubicBezTo>
                <a:close/>
                <a:moveTo>
                  <a:pt x="70618" y="17069"/>
                </a:moveTo>
                <a:cubicBezTo>
                  <a:pt x="72243" y="17069"/>
                  <a:pt x="73693" y="18078"/>
                  <a:pt x="74257" y="19597"/>
                </a:cubicBezTo>
                <a:cubicBezTo>
                  <a:pt x="74036" y="19609"/>
                  <a:pt x="73821" y="19642"/>
                  <a:pt x="73608" y="19691"/>
                </a:cubicBezTo>
                <a:cubicBezTo>
                  <a:pt x="73101" y="18482"/>
                  <a:pt x="71938" y="17706"/>
                  <a:pt x="70622" y="17706"/>
                </a:cubicBezTo>
                <a:lnTo>
                  <a:pt x="70598" y="17706"/>
                </a:lnTo>
                <a:cubicBezTo>
                  <a:pt x="69295" y="17714"/>
                  <a:pt x="68126" y="18498"/>
                  <a:pt x="67625" y="19703"/>
                </a:cubicBezTo>
                <a:lnTo>
                  <a:pt x="67689" y="19732"/>
                </a:lnTo>
                <a:cubicBezTo>
                  <a:pt x="67881" y="19266"/>
                  <a:pt x="68175" y="18866"/>
                  <a:pt x="68539" y="18551"/>
                </a:cubicBezTo>
                <a:cubicBezTo>
                  <a:pt x="69099" y="18065"/>
                  <a:pt x="69826" y="17780"/>
                  <a:pt x="70602" y="17775"/>
                </a:cubicBezTo>
                <a:lnTo>
                  <a:pt x="70622" y="17775"/>
                </a:lnTo>
                <a:cubicBezTo>
                  <a:pt x="71904" y="17775"/>
                  <a:pt x="73040" y="18531"/>
                  <a:pt x="73538" y="19707"/>
                </a:cubicBezTo>
                <a:cubicBezTo>
                  <a:pt x="73326" y="19760"/>
                  <a:pt x="73114" y="19834"/>
                  <a:pt x="72914" y="19920"/>
                </a:cubicBezTo>
                <a:cubicBezTo>
                  <a:pt x="72509" y="19017"/>
                  <a:pt x="71615" y="18433"/>
                  <a:pt x="70622" y="18433"/>
                </a:cubicBezTo>
                <a:lnTo>
                  <a:pt x="70605" y="18433"/>
                </a:lnTo>
                <a:cubicBezTo>
                  <a:pt x="69589" y="18442"/>
                  <a:pt x="68690" y="19049"/>
                  <a:pt x="68298" y="19981"/>
                </a:cubicBezTo>
                <a:cubicBezTo>
                  <a:pt x="67885" y="19785"/>
                  <a:pt x="67440" y="19658"/>
                  <a:pt x="66975" y="19609"/>
                </a:cubicBezTo>
                <a:cubicBezTo>
                  <a:pt x="67285" y="18768"/>
                  <a:pt x="67870" y="18082"/>
                  <a:pt x="68605" y="17633"/>
                </a:cubicBezTo>
                <a:cubicBezTo>
                  <a:pt x="69193" y="17277"/>
                  <a:pt x="69879" y="17073"/>
                  <a:pt x="70594" y="17069"/>
                </a:cubicBezTo>
                <a:close/>
                <a:moveTo>
                  <a:pt x="86449" y="17069"/>
                </a:moveTo>
                <a:cubicBezTo>
                  <a:pt x="88074" y="17069"/>
                  <a:pt x="89524" y="18078"/>
                  <a:pt x="90087" y="19597"/>
                </a:cubicBezTo>
                <a:cubicBezTo>
                  <a:pt x="89867" y="19609"/>
                  <a:pt x="89651" y="19642"/>
                  <a:pt x="89438" y="19691"/>
                </a:cubicBezTo>
                <a:cubicBezTo>
                  <a:pt x="88928" y="18482"/>
                  <a:pt x="87764" y="17706"/>
                  <a:pt x="86449" y="17706"/>
                </a:cubicBezTo>
                <a:lnTo>
                  <a:pt x="86428" y="17706"/>
                </a:lnTo>
                <a:cubicBezTo>
                  <a:pt x="85652" y="17710"/>
                  <a:pt x="84926" y="17988"/>
                  <a:pt x="84358" y="18466"/>
                </a:cubicBezTo>
                <a:cubicBezTo>
                  <a:pt x="83970" y="18796"/>
                  <a:pt x="83655" y="19213"/>
                  <a:pt x="83455" y="19703"/>
                </a:cubicBezTo>
                <a:lnTo>
                  <a:pt x="83516" y="19732"/>
                </a:lnTo>
                <a:cubicBezTo>
                  <a:pt x="83716" y="19254"/>
                  <a:pt x="84023" y="18842"/>
                  <a:pt x="84402" y="18523"/>
                </a:cubicBezTo>
                <a:cubicBezTo>
                  <a:pt x="84958" y="18053"/>
                  <a:pt x="85669" y="17780"/>
                  <a:pt x="86428" y="17775"/>
                </a:cubicBezTo>
                <a:lnTo>
                  <a:pt x="86449" y="17775"/>
                </a:lnTo>
                <a:cubicBezTo>
                  <a:pt x="87731" y="17775"/>
                  <a:pt x="88871" y="18531"/>
                  <a:pt x="89369" y="19707"/>
                </a:cubicBezTo>
                <a:cubicBezTo>
                  <a:pt x="89152" y="19760"/>
                  <a:pt x="88944" y="19834"/>
                  <a:pt x="88744" y="19920"/>
                </a:cubicBezTo>
                <a:cubicBezTo>
                  <a:pt x="88336" y="19017"/>
                  <a:pt x="87441" y="18433"/>
                  <a:pt x="86449" y="18433"/>
                </a:cubicBezTo>
                <a:lnTo>
                  <a:pt x="86432" y="18433"/>
                </a:lnTo>
                <a:cubicBezTo>
                  <a:pt x="85420" y="18442"/>
                  <a:pt x="84517" y="19049"/>
                  <a:pt x="84129" y="19981"/>
                </a:cubicBezTo>
                <a:cubicBezTo>
                  <a:pt x="83716" y="19785"/>
                  <a:pt x="83267" y="19658"/>
                  <a:pt x="82805" y="19609"/>
                </a:cubicBezTo>
                <a:cubicBezTo>
                  <a:pt x="83116" y="18768"/>
                  <a:pt x="83696" y="18082"/>
                  <a:pt x="84435" y="17633"/>
                </a:cubicBezTo>
                <a:cubicBezTo>
                  <a:pt x="85020" y="17277"/>
                  <a:pt x="85706" y="17073"/>
                  <a:pt x="86424" y="17069"/>
                </a:cubicBezTo>
                <a:close/>
                <a:moveTo>
                  <a:pt x="15166" y="18506"/>
                </a:moveTo>
                <a:cubicBezTo>
                  <a:pt x="16146" y="18506"/>
                  <a:pt x="17017" y="19079"/>
                  <a:pt x="17404" y="19973"/>
                </a:cubicBezTo>
                <a:cubicBezTo>
                  <a:pt x="17217" y="20063"/>
                  <a:pt x="17036" y="20165"/>
                  <a:pt x="16865" y="20283"/>
                </a:cubicBezTo>
                <a:cubicBezTo>
                  <a:pt x="16591" y="19585"/>
                  <a:pt x="15918" y="19123"/>
                  <a:pt x="15166" y="19123"/>
                </a:cubicBezTo>
                <a:lnTo>
                  <a:pt x="15154" y="19123"/>
                </a:lnTo>
                <a:cubicBezTo>
                  <a:pt x="14395" y="19128"/>
                  <a:pt x="13716" y="19605"/>
                  <a:pt x="13454" y="20312"/>
                </a:cubicBezTo>
                <a:cubicBezTo>
                  <a:pt x="13283" y="20193"/>
                  <a:pt x="13104" y="20083"/>
                  <a:pt x="12915" y="19993"/>
                </a:cubicBezTo>
                <a:cubicBezTo>
                  <a:pt x="13300" y="19094"/>
                  <a:pt x="14169" y="18510"/>
                  <a:pt x="15149" y="18506"/>
                </a:cubicBezTo>
                <a:close/>
                <a:moveTo>
                  <a:pt x="30993" y="18506"/>
                </a:moveTo>
                <a:cubicBezTo>
                  <a:pt x="31973" y="18506"/>
                  <a:pt x="32842" y="19079"/>
                  <a:pt x="33234" y="19973"/>
                </a:cubicBezTo>
                <a:cubicBezTo>
                  <a:pt x="33047" y="20063"/>
                  <a:pt x="32863" y="20165"/>
                  <a:pt x="32691" y="20283"/>
                </a:cubicBezTo>
                <a:cubicBezTo>
                  <a:pt x="32419" y="19584"/>
                  <a:pt x="31745" y="19123"/>
                  <a:pt x="30990" y="19123"/>
                </a:cubicBezTo>
                <a:cubicBezTo>
                  <a:pt x="30986" y="19123"/>
                  <a:pt x="30983" y="19123"/>
                  <a:pt x="30980" y="19123"/>
                </a:cubicBezTo>
                <a:cubicBezTo>
                  <a:pt x="30225" y="19128"/>
                  <a:pt x="29547" y="19605"/>
                  <a:pt x="29281" y="20312"/>
                </a:cubicBezTo>
                <a:cubicBezTo>
                  <a:pt x="29114" y="20193"/>
                  <a:pt x="28930" y="20083"/>
                  <a:pt x="28746" y="19993"/>
                </a:cubicBezTo>
                <a:cubicBezTo>
                  <a:pt x="29126" y="19094"/>
                  <a:pt x="30000" y="18510"/>
                  <a:pt x="30976" y="18506"/>
                </a:cubicBezTo>
                <a:close/>
                <a:moveTo>
                  <a:pt x="46823" y="18506"/>
                </a:moveTo>
                <a:cubicBezTo>
                  <a:pt x="47803" y="18506"/>
                  <a:pt x="48673" y="19079"/>
                  <a:pt x="49061" y="19973"/>
                </a:cubicBezTo>
                <a:cubicBezTo>
                  <a:pt x="48874" y="20063"/>
                  <a:pt x="48694" y="20165"/>
                  <a:pt x="48522" y="20283"/>
                </a:cubicBezTo>
                <a:cubicBezTo>
                  <a:pt x="48250" y="19584"/>
                  <a:pt x="47576" y="19123"/>
                  <a:pt x="46820" y="19123"/>
                </a:cubicBezTo>
                <a:cubicBezTo>
                  <a:pt x="46817" y="19123"/>
                  <a:pt x="46814" y="19123"/>
                  <a:pt x="46811" y="19123"/>
                </a:cubicBezTo>
                <a:cubicBezTo>
                  <a:pt x="46051" y="19128"/>
                  <a:pt x="45374" y="19605"/>
                  <a:pt x="45112" y="20312"/>
                </a:cubicBezTo>
                <a:cubicBezTo>
                  <a:pt x="44940" y="20193"/>
                  <a:pt x="44761" y="20087"/>
                  <a:pt x="44573" y="19993"/>
                </a:cubicBezTo>
                <a:cubicBezTo>
                  <a:pt x="44953" y="19094"/>
                  <a:pt x="45826" y="18510"/>
                  <a:pt x="46807" y="18506"/>
                </a:cubicBezTo>
                <a:close/>
                <a:moveTo>
                  <a:pt x="62653" y="18506"/>
                </a:moveTo>
                <a:cubicBezTo>
                  <a:pt x="63629" y="18506"/>
                  <a:pt x="64502" y="19080"/>
                  <a:pt x="64892" y="19973"/>
                </a:cubicBezTo>
                <a:cubicBezTo>
                  <a:pt x="64705" y="20063"/>
                  <a:pt x="64520" y="20165"/>
                  <a:pt x="64349" y="20283"/>
                </a:cubicBezTo>
                <a:cubicBezTo>
                  <a:pt x="64076" y="19584"/>
                  <a:pt x="63403" y="19123"/>
                  <a:pt x="62647" y="19123"/>
                </a:cubicBezTo>
                <a:cubicBezTo>
                  <a:pt x="62644" y="19123"/>
                  <a:pt x="62640" y="19123"/>
                  <a:pt x="62637" y="19123"/>
                </a:cubicBezTo>
                <a:cubicBezTo>
                  <a:pt x="61881" y="19128"/>
                  <a:pt x="61204" y="19605"/>
                  <a:pt x="60938" y="20312"/>
                </a:cubicBezTo>
                <a:cubicBezTo>
                  <a:pt x="60771" y="20193"/>
                  <a:pt x="60588" y="20083"/>
                  <a:pt x="60403" y="19993"/>
                </a:cubicBezTo>
                <a:cubicBezTo>
                  <a:pt x="60784" y="19094"/>
                  <a:pt x="61657" y="18510"/>
                  <a:pt x="62633" y="18506"/>
                </a:cubicBezTo>
                <a:cubicBezTo>
                  <a:pt x="62640" y="18506"/>
                  <a:pt x="62647" y="18506"/>
                  <a:pt x="62653" y="18506"/>
                </a:cubicBezTo>
                <a:close/>
                <a:moveTo>
                  <a:pt x="78481" y="18506"/>
                </a:moveTo>
                <a:cubicBezTo>
                  <a:pt x="79461" y="18506"/>
                  <a:pt x="80330" y="19079"/>
                  <a:pt x="80718" y="19973"/>
                </a:cubicBezTo>
                <a:cubicBezTo>
                  <a:pt x="80530" y="20063"/>
                  <a:pt x="80351" y="20165"/>
                  <a:pt x="80179" y="20283"/>
                </a:cubicBezTo>
                <a:cubicBezTo>
                  <a:pt x="79906" y="19585"/>
                  <a:pt x="79231" y="19123"/>
                  <a:pt x="78481" y="19123"/>
                </a:cubicBezTo>
                <a:lnTo>
                  <a:pt x="78468" y="19123"/>
                </a:lnTo>
                <a:cubicBezTo>
                  <a:pt x="77708" y="19128"/>
                  <a:pt x="77031" y="19605"/>
                  <a:pt x="76769" y="20312"/>
                </a:cubicBezTo>
                <a:cubicBezTo>
                  <a:pt x="76598" y="20193"/>
                  <a:pt x="76418" y="20083"/>
                  <a:pt x="76230" y="19993"/>
                </a:cubicBezTo>
                <a:cubicBezTo>
                  <a:pt x="76614" y="19094"/>
                  <a:pt x="77484" y="18510"/>
                  <a:pt x="78464" y="18506"/>
                </a:cubicBezTo>
                <a:close/>
                <a:moveTo>
                  <a:pt x="94307" y="18506"/>
                </a:moveTo>
                <a:cubicBezTo>
                  <a:pt x="95287" y="18506"/>
                  <a:pt x="96157" y="19079"/>
                  <a:pt x="96549" y="19973"/>
                </a:cubicBezTo>
                <a:cubicBezTo>
                  <a:pt x="96361" y="20063"/>
                  <a:pt x="96178" y="20165"/>
                  <a:pt x="96006" y="20283"/>
                </a:cubicBezTo>
                <a:cubicBezTo>
                  <a:pt x="95734" y="19584"/>
                  <a:pt x="95060" y="19123"/>
                  <a:pt x="94304" y="19123"/>
                </a:cubicBezTo>
                <a:cubicBezTo>
                  <a:pt x="94301" y="19123"/>
                  <a:pt x="94298" y="19123"/>
                  <a:pt x="94295" y="19123"/>
                </a:cubicBezTo>
                <a:cubicBezTo>
                  <a:pt x="93539" y="19128"/>
                  <a:pt x="92861" y="19605"/>
                  <a:pt x="92596" y="20312"/>
                </a:cubicBezTo>
                <a:cubicBezTo>
                  <a:pt x="92428" y="20193"/>
                  <a:pt x="92244" y="20083"/>
                  <a:pt x="92061" y="19993"/>
                </a:cubicBezTo>
                <a:cubicBezTo>
                  <a:pt x="92440" y="19094"/>
                  <a:pt x="93314" y="18510"/>
                  <a:pt x="94291" y="18506"/>
                </a:cubicBezTo>
                <a:close/>
                <a:moveTo>
                  <a:pt x="7312" y="18506"/>
                </a:moveTo>
                <a:cubicBezTo>
                  <a:pt x="8271" y="18506"/>
                  <a:pt x="9140" y="19072"/>
                  <a:pt x="9534" y="19948"/>
                </a:cubicBezTo>
                <a:cubicBezTo>
                  <a:pt x="9346" y="20034"/>
                  <a:pt x="9166" y="20136"/>
                  <a:pt x="8991" y="20250"/>
                </a:cubicBezTo>
                <a:cubicBezTo>
                  <a:pt x="8710" y="19576"/>
                  <a:pt x="8037" y="19123"/>
                  <a:pt x="7305" y="19123"/>
                </a:cubicBezTo>
                <a:cubicBezTo>
                  <a:pt x="7302" y="19123"/>
                  <a:pt x="7299" y="19123"/>
                  <a:pt x="7296" y="19123"/>
                </a:cubicBezTo>
                <a:cubicBezTo>
                  <a:pt x="6519" y="19128"/>
                  <a:pt x="5842" y="19613"/>
                  <a:pt x="5584" y="20340"/>
                </a:cubicBezTo>
                <a:cubicBezTo>
                  <a:pt x="5413" y="20218"/>
                  <a:pt x="5233" y="20108"/>
                  <a:pt x="5049" y="20014"/>
                </a:cubicBezTo>
                <a:cubicBezTo>
                  <a:pt x="5425" y="19103"/>
                  <a:pt x="6303" y="18510"/>
                  <a:pt x="7292" y="18506"/>
                </a:cubicBezTo>
                <a:cubicBezTo>
                  <a:pt x="7298" y="18506"/>
                  <a:pt x="7305" y="18506"/>
                  <a:pt x="7312" y="18506"/>
                </a:cubicBezTo>
                <a:close/>
                <a:moveTo>
                  <a:pt x="23138" y="18506"/>
                </a:moveTo>
                <a:cubicBezTo>
                  <a:pt x="24102" y="18506"/>
                  <a:pt x="24971" y="19072"/>
                  <a:pt x="25364" y="19948"/>
                </a:cubicBezTo>
                <a:cubicBezTo>
                  <a:pt x="25177" y="20034"/>
                  <a:pt x="24993" y="20136"/>
                  <a:pt x="24821" y="20250"/>
                </a:cubicBezTo>
                <a:cubicBezTo>
                  <a:pt x="24540" y="19573"/>
                  <a:pt x="23869" y="19123"/>
                  <a:pt x="23134" y="19123"/>
                </a:cubicBezTo>
                <a:lnTo>
                  <a:pt x="23122" y="19123"/>
                </a:lnTo>
                <a:cubicBezTo>
                  <a:pt x="22350" y="19128"/>
                  <a:pt x="21668" y="19613"/>
                  <a:pt x="21415" y="20340"/>
                </a:cubicBezTo>
                <a:cubicBezTo>
                  <a:pt x="21358" y="20299"/>
                  <a:pt x="21305" y="20263"/>
                  <a:pt x="21247" y="20226"/>
                </a:cubicBezTo>
                <a:cubicBezTo>
                  <a:pt x="21129" y="20148"/>
                  <a:pt x="21002" y="20079"/>
                  <a:pt x="20876" y="20014"/>
                </a:cubicBezTo>
                <a:cubicBezTo>
                  <a:pt x="21251" y="19103"/>
                  <a:pt x="22129" y="18510"/>
                  <a:pt x="23119" y="18506"/>
                </a:cubicBezTo>
                <a:cubicBezTo>
                  <a:pt x="23125" y="18506"/>
                  <a:pt x="23132" y="18506"/>
                  <a:pt x="23138" y="18506"/>
                </a:cubicBezTo>
                <a:close/>
                <a:moveTo>
                  <a:pt x="38969" y="18506"/>
                </a:moveTo>
                <a:cubicBezTo>
                  <a:pt x="39929" y="18506"/>
                  <a:pt x="40798" y="19072"/>
                  <a:pt x="41191" y="19948"/>
                </a:cubicBezTo>
                <a:cubicBezTo>
                  <a:pt x="41003" y="20034"/>
                  <a:pt x="40823" y="20136"/>
                  <a:pt x="40648" y="20250"/>
                </a:cubicBezTo>
                <a:cubicBezTo>
                  <a:pt x="40370" y="19573"/>
                  <a:pt x="39696" y="19123"/>
                  <a:pt x="38961" y="19123"/>
                </a:cubicBezTo>
                <a:lnTo>
                  <a:pt x="38953" y="19123"/>
                </a:lnTo>
                <a:cubicBezTo>
                  <a:pt x="38177" y="19128"/>
                  <a:pt x="37498" y="19613"/>
                  <a:pt x="37242" y="20340"/>
                </a:cubicBezTo>
                <a:cubicBezTo>
                  <a:pt x="37185" y="20299"/>
                  <a:pt x="37127" y="20259"/>
                  <a:pt x="37070" y="20222"/>
                </a:cubicBezTo>
                <a:cubicBezTo>
                  <a:pt x="36951" y="20144"/>
                  <a:pt x="36829" y="20079"/>
                  <a:pt x="36706" y="20014"/>
                </a:cubicBezTo>
                <a:cubicBezTo>
                  <a:pt x="37082" y="19103"/>
                  <a:pt x="37960" y="18510"/>
                  <a:pt x="38949" y="18506"/>
                </a:cubicBezTo>
                <a:cubicBezTo>
                  <a:pt x="38956" y="18506"/>
                  <a:pt x="38962" y="18506"/>
                  <a:pt x="38969" y="18506"/>
                </a:cubicBezTo>
                <a:close/>
                <a:moveTo>
                  <a:pt x="54792" y="18506"/>
                </a:moveTo>
                <a:cubicBezTo>
                  <a:pt x="55755" y="18506"/>
                  <a:pt x="56626" y="19070"/>
                  <a:pt x="57022" y="19948"/>
                </a:cubicBezTo>
                <a:cubicBezTo>
                  <a:pt x="56833" y="20034"/>
                  <a:pt x="56650" y="20136"/>
                  <a:pt x="56478" y="20250"/>
                </a:cubicBezTo>
                <a:cubicBezTo>
                  <a:pt x="56196" y="19573"/>
                  <a:pt x="55527" y="19123"/>
                  <a:pt x="54792" y="19123"/>
                </a:cubicBezTo>
                <a:lnTo>
                  <a:pt x="54780" y="19123"/>
                </a:lnTo>
                <a:cubicBezTo>
                  <a:pt x="54007" y="19128"/>
                  <a:pt x="53325" y="19613"/>
                  <a:pt x="53072" y="20340"/>
                </a:cubicBezTo>
                <a:cubicBezTo>
                  <a:pt x="52901" y="20218"/>
                  <a:pt x="52721" y="20108"/>
                  <a:pt x="52533" y="20014"/>
                </a:cubicBezTo>
                <a:cubicBezTo>
                  <a:pt x="52912" y="19103"/>
                  <a:pt x="53787" y="18510"/>
                  <a:pt x="54775" y="18506"/>
                </a:cubicBezTo>
                <a:close/>
                <a:moveTo>
                  <a:pt x="70622" y="18506"/>
                </a:moveTo>
                <a:cubicBezTo>
                  <a:pt x="71586" y="18506"/>
                  <a:pt x="72456" y="19070"/>
                  <a:pt x="72848" y="19948"/>
                </a:cubicBezTo>
                <a:cubicBezTo>
                  <a:pt x="72660" y="20034"/>
                  <a:pt x="72481" y="20136"/>
                  <a:pt x="72305" y="20250"/>
                </a:cubicBezTo>
                <a:cubicBezTo>
                  <a:pt x="72027" y="19573"/>
                  <a:pt x="71353" y="19123"/>
                  <a:pt x="70618" y="19123"/>
                </a:cubicBezTo>
                <a:lnTo>
                  <a:pt x="70610" y="19123"/>
                </a:lnTo>
                <a:cubicBezTo>
                  <a:pt x="69834" y="19128"/>
                  <a:pt x="69156" y="19613"/>
                  <a:pt x="68899" y="20340"/>
                </a:cubicBezTo>
                <a:cubicBezTo>
                  <a:pt x="68727" y="20218"/>
                  <a:pt x="68547" y="20108"/>
                  <a:pt x="68364" y="20014"/>
                </a:cubicBezTo>
                <a:cubicBezTo>
                  <a:pt x="68739" y="19103"/>
                  <a:pt x="69617" y="18510"/>
                  <a:pt x="70605" y="18506"/>
                </a:cubicBezTo>
                <a:close/>
                <a:moveTo>
                  <a:pt x="86449" y="18506"/>
                </a:moveTo>
                <a:cubicBezTo>
                  <a:pt x="87412" y="18506"/>
                  <a:pt x="88283" y="19070"/>
                  <a:pt x="88679" y="19948"/>
                </a:cubicBezTo>
                <a:cubicBezTo>
                  <a:pt x="88491" y="20034"/>
                  <a:pt x="88307" y="20136"/>
                  <a:pt x="88136" y="20250"/>
                </a:cubicBezTo>
                <a:cubicBezTo>
                  <a:pt x="87853" y="19573"/>
                  <a:pt x="87184" y="19123"/>
                  <a:pt x="86449" y="19123"/>
                </a:cubicBezTo>
                <a:lnTo>
                  <a:pt x="86436" y="19123"/>
                </a:lnTo>
                <a:cubicBezTo>
                  <a:pt x="85665" y="19128"/>
                  <a:pt x="84982" y="19613"/>
                  <a:pt x="84729" y="20340"/>
                </a:cubicBezTo>
                <a:cubicBezTo>
                  <a:pt x="84558" y="20218"/>
                  <a:pt x="84378" y="20108"/>
                  <a:pt x="84190" y="20014"/>
                </a:cubicBezTo>
                <a:cubicBezTo>
                  <a:pt x="84570" y="19103"/>
                  <a:pt x="85444" y="18510"/>
                  <a:pt x="86432" y="18506"/>
                </a:cubicBezTo>
                <a:close/>
                <a:moveTo>
                  <a:pt x="15164" y="19192"/>
                </a:moveTo>
                <a:cubicBezTo>
                  <a:pt x="15895" y="19192"/>
                  <a:pt x="16547" y="19645"/>
                  <a:pt x="16804" y="20324"/>
                </a:cubicBezTo>
                <a:cubicBezTo>
                  <a:pt x="16689" y="20410"/>
                  <a:pt x="16576" y="20500"/>
                  <a:pt x="16469" y="20593"/>
                </a:cubicBezTo>
                <a:cubicBezTo>
                  <a:pt x="16432" y="20627"/>
                  <a:pt x="16395" y="20659"/>
                  <a:pt x="16359" y="20696"/>
                </a:cubicBezTo>
                <a:cubicBezTo>
                  <a:pt x="16240" y="20136"/>
                  <a:pt x="15737" y="19728"/>
                  <a:pt x="15166" y="19728"/>
                </a:cubicBezTo>
                <a:lnTo>
                  <a:pt x="15158" y="19728"/>
                </a:lnTo>
                <a:cubicBezTo>
                  <a:pt x="14561" y="19732"/>
                  <a:pt x="14063" y="20161"/>
                  <a:pt x="13961" y="20736"/>
                </a:cubicBezTo>
                <a:cubicBezTo>
                  <a:pt x="13822" y="20598"/>
                  <a:pt x="13671" y="20471"/>
                  <a:pt x="13512" y="20353"/>
                </a:cubicBezTo>
                <a:cubicBezTo>
                  <a:pt x="13761" y="19662"/>
                  <a:pt x="14419" y="19196"/>
                  <a:pt x="15154" y="19192"/>
                </a:cubicBezTo>
                <a:cubicBezTo>
                  <a:pt x="15157" y="19192"/>
                  <a:pt x="15161" y="19192"/>
                  <a:pt x="15164" y="19192"/>
                </a:cubicBezTo>
                <a:close/>
                <a:moveTo>
                  <a:pt x="30989" y="19192"/>
                </a:moveTo>
                <a:cubicBezTo>
                  <a:pt x="31721" y="19192"/>
                  <a:pt x="32374" y="19645"/>
                  <a:pt x="32635" y="20324"/>
                </a:cubicBezTo>
                <a:cubicBezTo>
                  <a:pt x="32475" y="20438"/>
                  <a:pt x="32328" y="20561"/>
                  <a:pt x="32190" y="20696"/>
                </a:cubicBezTo>
                <a:cubicBezTo>
                  <a:pt x="32071" y="20136"/>
                  <a:pt x="31568" y="19728"/>
                  <a:pt x="30993" y="19728"/>
                </a:cubicBezTo>
                <a:lnTo>
                  <a:pt x="30985" y="19728"/>
                </a:lnTo>
                <a:cubicBezTo>
                  <a:pt x="30388" y="19732"/>
                  <a:pt x="29890" y="20161"/>
                  <a:pt x="29792" y="20736"/>
                </a:cubicBezTo>
                <a:cubicBezTo>
                  <a:pt x="29649" y="20598"/>
                  <a:pt x="29502" y="20471"/>
                  <a:pt x="29343" y="20353"/>
                </a:cubicBezTo>
                <a:cubicBezTo>
                  <a:pt x="29592" y="19662"/>
                  <a:pt x="30245" y="19196"/>
                  <a:pt x="30980" y="19192"/>
                </a:cubicBezTo>
                <a:cubicBezTo>
                  <a:pt x="30983" y="19192"/>
                  <a:pt x="30986" y="19192"/>
                  <a:pt x="30989" y="19192"/>
                </a:cubicBezTo>
                <a:close/>
                <a:moveTo>
                  <a:pt x="46820" y="19192"/>
                </a:moveTo>
                <a:cubicBezTo>
                  <a:pt x="47551" y="19192"/>
                  <a:pt x="48205" y="19645"/>
                  <a:pt x="48461" y="20324"/>
                </a:cubicBezTo>
                <a:cubicBezTo>
                  <a:pt x="48305" y="20438"/>
                  <a:pt x="48154" y="20561"/>
                  <a:pt x="48016" y="20696"/>
                </a:cubicBezTo>
                <a:cubicBezTo>
                  <a:pt x="47898" y="20136"/>
                  <a:pt x="47395" y="19728"/>
                  <a:pt x="46823" y="19728"/>
                </a:cubicBezTo>
                <a:lnTo>
                  <a:pt x="46815" y="19728"/>
                </a:lnTo>
                <a:cubicBezTo>
                  <a:pt x="46218" y="19732"/>
                  <a:pt x="45721" y="20161"/>
                  <a:pt x="45619" y="20736"/>
                </a:cubicBezTo>
                <a:cubicBezTo>
                  <a:pt x="45479" y="20598"/>
                  <a:pt x="45328" y="20471"/>
                  <a:pt x="45169" y="20353"/>
                </a:cubicBezTo>
                <a:cubicBezTo>
                  <a:pt x="45419" y="19662"/>
                  <a:pt x="46075" y="19196"/>
                  <a:pt x="46811" y="19192"/>
                </a:cubicBezTo>
                <a:cubicBezTo>
                  <a:pt x="46814" y="19192"/>
                  <a:pt x="46817" y="19192"/>
                  <a:pt x="46820" y="19192"/>
                </a:cubicBezTo>
                <a:close/>
                <a:moveTo>
                  <a:pt x="62647" y="19192"/>
                </a:moveTo>
                <a:cubicBezTo>
                  <a:pt x="63378" y="19192"/>
                  <a:pt x="64031" y="19645"/>
                  <a:pt x="64292" y="20324"/>
                </a:cubicBezTo>
                <a:cubicBezTo>
                  <a:pt x="64173" y="20410"/>
                  <a:pt x="64059" y="20500"/>
                  <a:pt x="63953" y="20593"/>
                </a:cubicBezTo>
                <a:cubicBezTo>
                  <a:pt x="63915" y="20627"/>
                  <a:pt x="63879" y="20659"/>
                  <a:pt x="63847" y="20696"/>
                </a:cubicBezTo>
                <a:cubicBezTo>
                  <a:pt x="63728" y="20136"/>
                  <a:pt x="63225" y="19728"/>
                  <a:pt x="62650" y="19728"/>
                </a:cubicBezTo>
                <a:lnTo>
                  <a:pt x="62641" y="19728"/>
                </a:lnTo>
                <a:cubicBezTo>
                  <a:pt x="62045" y="19732"/>
                  <a:pt x="61547" y="20161"/>
                  <a:pt x="61449" y="20736"/>
                </a:cubicBezTo>
                <a:cubicBezTo>
                  <a:pt x="61306" y="20598"/>
                  <a:pt x="61159" y="20471"/>
                  <a:pt x="60999" y="20353"/>
                </a:cubicBezTo>
                <a:cubicBezTo>
                  <a:pt x="61249" y="19662"/>
                  <a:pt x="61902" y="19196"/>
                  <a:pt x="62637" y="19192"/>
                </a:cubicBezTo>
                <a:cubicBezTo>
                  <a:pt x="62640" y="19192"/>
                  <a:pt x="62644" y="19192"/>
                  <a:pt x="62647" y="19192"/>
                </a:cubicBezTo>
                <a:close/>
                <a:moveTo>
                  <a:pt x="78477" y="19192"/>
                </a:moveTo>
                <a:cubicBezTo>
                  <a:pt x="79209" y="19192"/>
                  <a:pt x="79862" y="19645"/>
                  <a:pt x="80119" y="20324"/>
                </a:cubicBezTo>
                <a:cubicBezTo>
                  <a:pt x="79963" y="20438"/>
                  <a:pt x="79812" y="20561"/>
                  <a:pt x="79673" y="20696"/>
                </a:cubicBezTo>
                <a:cubicBezTo>
                  <a:pt x="79555" y="20136"/>
                  <a:pt x="79052" y="19728"/>
                  <a:pt x="78481" y="19728"/>
                </a:cubicBezTo>
                <a:lnTo>
                  <a:pt x="78472" y="19728"/>
                </a:lnTo>
                <a:cubicBezTo>
                  <a:pt x="77876" y="19732"/>
                  <a:pt x="77378" y="20161"/>
                  <a:pt x="77276" y="20736"/>
                </a:cubicBezTo>
                <a:cubicBezTo>
                  <a:pt x="77137" y="20598"/>
                  <a:pt x="76986" y="20471"/>
                  <a:pt x="76826" y="20353"/>
                </a:cubicBezTo>
                <a:cubicBezTo>
                  <a:pt x="77075" y="19662"/>
                  <a:pt x="77733" y="19196"/>
                  <a:pt x="78468" y="19192"/>
                </a:cubicBezTo>
                <a:cubicBezTo>
                  <a:pt x="78471" y="19192"/>
                  <a:pt x="78474" y="19192"/>
                  <a:pt x="78477" y="19192"/>
                </a:cubicBezTo>
                <a:close/>
                <a:moveTo>
                  <a:pt x="94307" y="19192"/>
                </a:moveTo>
                <a:cubicBezTo>
                  <a:pt x="95038" y="19192"/>
                  <a:pt x="95691" y="19646"/>
                  <a:pt x="95949" y="20324"/>
                </a:cubicBezTo>
                <a:cubicBezTo>
                  <a:pt x="95789" y="20438"/>
                  <a:pt x="95642" y="20561"/>
                  <a:pt x="95503" y="20696"/>
                </a:cubicBezTo>
                <a:cubicBezTo>
                  <a:pt x="95386" y="20136"/>
                  <a:pt x="94883" y="19728"/>
                  <a:pt x="94307" y="19728"/>
                </a:cubicBezTo>
                <a:lnTo>
                  <a:pt x="94298" y="19728"/>
                </a:lnTo>
                <a:cubicBezTo>
                  <a:pt x="93702" y="19732"/>
                  <a:pt x="93205" y="20161"/>
                  <a:pt x="93106" y="20736"/>
                </a:cubicBezTo>
                <a:cubicBezTo>
                  <a:pt x="92963" y="20598"/>
                  <a:pt x="92816" y="20471"/>
                  <a:pt x="92657" y="20353"/>
                </a:cubicBezTo>
                <a:cubicBezTo>
                  <a:pt x="92906" y="19662"/>
                  <a:pt x="93563" y="19196"/>
                  <a:pt x="94298" y="19192"/>
                </a:cubicBezTo>
                <a:close/>
                <a:moveTo>
                  <a:pt x="7305" y="19192"/>
                </a:moveTo>
                <a:cubicBezTo>
                  <a:pt x="8012" y="19192"/>
                  <a:pt x="8665" y="19633"/>
                  <a:pt x="8934" y="20291"/>
                </a:cubicBezTo>
                <a:cubicBezTo>
                  <a:pt x="8778" y="20397"/>
                  <a:pt x="8627" y="20520"/>
                  <a:pt x="8489" y="20647"/>
                </a:cubicBezTo>
                <a:cubicBezTo>
                  <a:pt x="8353" y="20112"/>
                  <a:pt x="7863" y="19728"/>
                  <a:pt x="7304" y="19728"/>
                </a:cubicBezTo>
                <a:lnTo>
                  <a:pt x="7300" y="19728"/>
                </a:lnTo>
                <a:cubicBezTo>
                  <a:pt x="6687" y="19732"/>
                  <a:pt x="6176" y="20181"/>
                  <a:pt x="6095" y="20781"/>
                </a:cubicBezTo>
                <a:cubicBezTo>
                  <a:pt x="5956" y="20638"/>
                  <a:pt x="5805" y="20504"/>
                  <a:pt x="5646" y="20385"/>
                </a:cubicBezTo>
                <a:cubicBezTo>
                  <a:pt x="5882" y="19675"/>
                  <a:pt x="6544" y="19196"/>
                  <a:pt x="7296" y="19192"/>
                </a:cubicBezTo>
                <a:cubicBezTo>
                  <a:pt x="7299" y="19192"/>
                  <a:pt x="7302" y="19192"/>
                  <a:pt x="7305" y="19192"/>
                </a:cubicBezTo>
                <a:close/>
                <a:moveTo>
                  <a:pt x="23134" y="19192"/>
                </a:moveTo>
                <a:cubicBezTo>
                  <a:pt x="23845" y="19192"/>
                  <a:pt x="24495" y="19634"/>
                  <a:pt x="24760" y="20291"/>
                </a:cubicBezTo>
                <a:cubicBezTo>
                  <a:pt x="24605" y="20397"/>
                  <a:pt x="24458" y="20520"/>
                  <a:pt x="24319" y="20647"/>
                </a:cubicBezTo>
                <a:cubicBezTo>
                  <a:pt x="24180" y="20112"/>
                  <a:pt x="23694" y="19728"/>
                  <a:pt x="23134" y="19728"/>
                </a:cubicBezTo>
                <a:lnTo>
                  <a:pt x="23126" y="19728"/>
                </a:lnTo>
                <a:cubicBezTo>
                  <a:pt x="22518" y="19732"/>
                  <a:pt x="22007" y="20181"/>
                  <a:pt x="21926" y="20781"/>
                </a:cubicBezTo>
                <a:cubicBezTo>
                  <a:pt x="21831" y="20683"/>
                  <a:pt x="21733" y="20593"/>
                  <a:pt x="21632" y="20508"/>
                </a:cubicBezTo>
                <a:cubicBezTo>
                  <a:pt x="21579" y="20467"/>
                  <a:pt x="21526" y="20427"/>
                  <a:pt x="21472" y="20385"/>
                </a:cubicBezTo>
                <a:cubicBezTo>
                  <a:pt x="21713" y="19675"/>
                  <a:pt x="22371" y="19196"/>
                  <a:pt x="23122" y="19192"/>
                </a:cubicBezTo>
                <a:close/>
                <a:moveTo>
                  <a:pt x="38961" y="19192"/>
                </a:moveTo>
                <a:cubicBezTo>
                  <a:pt x="39672" y="19192"/>
                  <a:pt x="40325" y="19634"/>
                  <a:pt x="40591" y="20291"/>
                </a:cubicBezTo>
                <a:cubicBezTo>
                  <a:pt x="40435" y="20397"/>
                  <a:pt x="40284" y="20520"/>
                  <a:pt x="40145" y="20647"/>
                </a:cubicBezTo>
                <a:cubicBezTo>
                  <a:pt x="40011" y="20112"/>
                  <a:pt x="39521" y="19728"/>
                  <a:pt x="38961" y="19728"/>
                </a:cubicBezTo>
                <a:lnTo>
                  <a:pt x="38957" y="19728"/>
                </a:lnTo>
                <a:cubicBezTo>
                  <a:pt x="38344" y="19732"/>
                  <a:pt x="37834" y="20181"/>
                  <a:pt x="37752" y="20781"/>
                </a:cubicBezTo>
                <a:cubicBezTo>
                  <a:pt x="37743" y="20770"/>
                  <a:pt x="37732" y="20761"/>
                  <a:pt x="37724" y="20749"/>
                </a:cubicBezTo>
                <a:cubicBezTo>
                  <a:pt x="37609" y="20634"/>
                  <a:pt x="37487" y="20528"/>
                  <a:pt x="37360" y="20430"/>
                </a:cubicBezTo>
                <a:cubicBezTo>
                  <a:pt x="37340" y="20414"/>
                  <a:pt x="37319" y="20397"/>
                  <a:pt x="37302" y="20385"/>
                </a:cubicBezTo>
                <a:cubicBezTo>
                  <a:pt x="37540" y="19675"/>
                  <a:pt x="38201" y="19196"/>
                  <a:pt x="38953" y="19192"/>
                </a:cubicBezTo>
                <a:close/>
                <a:moveTo>
                  <a:pt x="54789" y="19192"/>
                </a:moveTo>
                <a:cubicBezTo>
                  <a:pt x="55500" y="19192"/>
                  <a:pt x="56153" y="19633"/>
                  <a:pt x="56417" y="20291"/>
                </a:cubicBezTo>
                <a:cubicBezTo>
                  <a:pt x="56262" y="20397"/>
                  <a:pt x="56115" y="20520"/>
                  <a:pt x="55976" y="20647"/>
                </a:cubicBezTo>
                <a:cubicBezTo>
                  <a:pt x="55837" y="20112"/>
                  <a:pt x="55351" y="19728"/>
                  <a:pt x="54792" y="19728"/>
                </a:cubicBezTo>
                <a:lnTo>
                  <a:pt x="54784" y="19728"/>
                </a:lnTo>
                <a:cubicBezTo>
                  <a:pt x="54175" y="19732"/>
                  <a:pt x="53664" y="20181"/>
                  <a:pt x="53583" y="20781"/>
                </a:cubicBezTo>
                <a:cubicBezTo>
                  <a:pt x="53489" y="20683"/>
                  <a:pt x="53391" y="20593"/>
                  <a:pt x="53289" y="20508"/>
                </a:cubicBezTo>
                <a:cubicBezTo>
                  <a:pt x="53236" y="20467"/>
                  <a:pt x="53182" y="20427"/>
                  <a:pt x="53129" y="20385"/>
                </a:cubicBezTo>
                <a:cubicBezTo>
                  <a:pt x="53370" y="19675"/>
                  <a:pt x="54028" y="19196"/>
                  <a:pt x="54780" y="19192"/>
                </a:cubicBezTo>
                <a:cubicBezTo>
                  <a:pt x="54783" y="19192"/>
                  <a:pt x="54786" y="19192"/>
                  <a:pt x="54789" y="19192"/>
                </a:cubicBezTo>
                <a:close/>
                <a:moveTo>
                  <a:pt x="70618" y="19192"/>
                </a:moveTo>
                <a:cubicBezTo>
                  <a:pt x="71329" y="19192"/>
                  <a:pt x="71983" y="19634"/>
                  <a:pt x="72247" y="20291"/>
                </a:cubicBezTo>
                <a:cubicBezTo>
                  <a:pt x="72092" y="20397"/>
                  <a:pt x="71941" y="20520"/>
                  <a:pt x="71802" y="20647"/>
                </a:cubicBezTo>
                <a:cubicBezTo>
                  <a:pt x="71668" y="20112"/>
                  <a:pt x="71178" y="19728"/>
                  <a:pt x="70618" y="19728"/>
                </a:cubicBezTo>
                <a:lnTo>
                  <a:pt x="70614" y="19728"/>
                </a:lnTo>
                <a:cubicBezTo>
                  <a:pt x="70002" y="19732"/>
                  <a:pt x="69491" y="20181"/>
                  <a:pt x="69410" y="20781"/>
                </a:cubicBezTo>
                <a:cubicBezTo>
                  <a:pt x="69287" y="20655"/>
                  <a:pt x="69160" y="20540"/>
                  <a:pt x="69025" y="20434"/>
                </a:cubicBezTo>
                <a:cubicBezTo>
                  <a:pt x="69005" y="20418"/>
                  <a:pt x="68980" y="20402"/>
                  <a:pt x="68960" y="20385"/>
                </a:cubicBezTo>
                <a:cubicBezTo>
                  <a:pt x="69197" y="19675"/>
                  <a:pt x="69859" y="19196"/>
                  <a:pt x="70610" y="19192"/>
                </a:cubicBezTo>
                <a:close/>
                <a:moveTo>
                  <a:pt x="86449" y="19192"/>
                </a:moveTo>
                <a:cubicBezTo>
                  <a:pt x="87159" y="19192"/>
                  <a:pt x="87808" y="19634"/>
                  <a:pt x="88074" y="20291"/>
                </a:cubicBezTo>
                <a:cubicBezTo>
                  <a:pt x="87919" y="20397"/>
                  <a:pt x="87772" y="20520"/>
                  <a:pt x="87633" y="20647"/>
                </a:cubicBezTo>
                <a:cubicBezTo>
                  <a:pt x="87495" y="20112"/>
                  <a:pt x="87009" y="19728"/>
                  <a:pt x="86449" y="19728"/>
                </a:cubicBezTo>
                <a:lnTo>
                  <a:pt x="86441" y="19728"/>
                </a:lnTo>
                <a:cubicBezTo>
                  <a:pt x="85832" y="19732"/>
                  <a:pt x="85322" y="20181"/>
                  <a:pt x="85240" y="20781"/>
                </a:cubicBezTo>
                <a:cubicBezTo>
                  <a:pt x="85097" y="20638"/>
                  <a:pt x="84946" y="20504"/>
                  <a:pt x="84786" y="20385"/>
                </a:cubicBezTo>
                <a:cubicBezTo>
                  <a:pt x="85027" y="19675"/>
                  <a:pt x="85685" y="19196"/>
                  <a:pt x="86436" y="19192"/>
                </a:cubicBezTo>
                <a:close/>
                <a:moveTo>
                  <a:pt x="38961" y="19797"/>
                </a:moveTo>
                <a:cubicBezTo>
                  <a:pt x="39504" y="19797"/>
                  <a:pt x="39973" y="20177"/>
                  <a:pt x="40088" y="20704"/>
                </a:cubicBezTo>
                <a:cubicBezTo>
                  <a:pt x="39900" y="20883"/>
                  <a:pt x="39728" y="21083"/>
                  <a:pt x="39577" y="21304"/>
                </a:cubicBezTo>
                <a:cubicBezTo>
                  <a:pt x="39371" y="21267"/>
                  <a:pt x="39158" y="21247"/>
                  <a:pt x="38941" y="21247"/>
                </a:cubicBezTo>
                <a:cubicBezTo>
                  <a:pt x="38922" y="21247"/>
                  <a:pt x="38903" y="21247"/>
                  <a:pt x="38883" y="21247"/>
                </a:cubicBezTo>
                <a:cubicBezTo>
                  <a:pt x="38648" y="21247"/>
                  <a:pt x="38417" y="21271"/>
                  <a:pt x="38189" y="21312"/>
                </a:cubicBezTo>
                <a:lnTo>
                  <a:pt x="38189" y="21312"/>
                </a:lnTo>
                <a:cubicBezTo>
                  <a:pt x="38070" y="21137"/>
                  <a:pt x="37939" y="20977"/>
                  <a:pt x="37797" y="20826"/>
                </a:cubicBezTo>
                <a:lnTo>
                  <a:pt x="37817" y="20826"/>
                </a:lnTo>
                <a:cubicBezTo>
                  <a:pt x="37879" y="20242"/>
                  <a:pt x="38369" y="19801"/>
                  <a:pt x="38957" y="19797"/>
                </a:cubicBezTo>
                <a:close/>
                <a:moveTo>
                  <a:pt x="7304" y="19797"/>
                </a:moveTo>
                <a:cubicBezTo>
                  <a:pt x="7847" y="19797"/>
                  <a:pt x="8317" y="20177"/>
                  <a:pt x="8431" y="20704"/>
                </a:cubicBezTo>
                <a:cubicBezTo>
                  <a:pt x="8244" y="20883"/>
                  <a:pt x="8072" y="21083"/>
                  <a:pt x="7920" y="21304"/>
                </a:cubicBezTo>
                <a:cubicBezTo>
                  <a:pt x="7705" y="21268"/>
                  <a:pt x="7479" y="21247"/>
                  <a:pt x="7251" y="21247"/>
                </a:cubicBezTo>
                <a:lnTo>
                  <a:pt x="7226" y="21247"/>
                </a:lnTo>
                <a:cubicBezTo>
                  <a:pt x="6990" y="21247"/>
                  <a:pt x="6759" y="21271"/>
                  <a:pt x="6532" y="21312"/>
                </a:cubicBezTo>
                <a:lnTo>
                  <a:pt x="6532" y="21312"/>
                </a:lnTo>
                <a:cubicBezTo>
                  <a:pt x="6413" y="21137"/>
                  <a:pt x="6283" y="20977"/>
                  <a:pt x="6140" y="20826"/>
                </a:cubicBezTo>
                <a:lnTo>
                  <a:pt x="6161" y="20826"/>
                </a:lnTo>
                <a:cubicBezTo>
                  <a:pt x="6221" y="20242"/>
                  <a:pt x="6712" y="19801"/>
                  <a:pt x="7300" y="19797"/>
                </a:cubicBezTo>
                <a:close/>
                <a:moveTo>
                  <a:pt x="70623" y="19797"/>
                </a:moveTo>
                <a:cubicBezTo>
                  <a:pt x="71158" y="19797"/>
                  <a:pt x="71631" y="20175"/>
                  <a:pt x="71745" y="20704"/>
                </a:cubicBezTo>
                <a:cubicBezTo>
                  <a:pt x="71557" y="20883"/>
                  <a:pt x="71386" y="21083"/>
                  <a:pt x="71235" y="21304"/>
                </a:cubicBezTo>
                <a:cubicBezTo>
                  <a:pt x="71018" y="21268"/>
                  <a:pt x="70794" y="21247"/>
                  <a:pt x="70565" y="21247"/>
                </a:cubicBezTo>
                <a:lnTo>
                  <a:pt x="70541" y="21247"/>
                </a:lnTo>
                <a:cubicBezTo>
                  <a:pt x="70305" y="21247"/>
                  <a:pt x="70074" y="21271"/>
                  <a:pt x="69845" y="21312"/>
                </a:cubicBezTo>
                <a:lnTo>
                  <a:pt x="69845" y="21312"/>
                </a:lnTo>
                <a:cubicBezTo>
                  <a:pt x="69728" y="21137"/>
                  <a:pt x="69597" y="20977"/>
                  <a:pt x="69454" y="20826"/>
                </a:cubicBezTo>
                <a:lnTo>
                  <a:pt x="69474" y="20826"/>
                </a:lnTo>
                <a:cubicBezTo>
                  <a:pt x="69536" y="20242"/>
                  <a:pt x="70026" y="19801"/>
                  <a:pt x="70614" y="19797"/>
                </a:cubicBezTo>
                <a:cubicBezTo>
                  <a:pt x="70617" y="19797"/>
                  <a:pt x="70620" y="19797"/>
                  <a:pt x="70623" y="19797"/>
                </a:cubicBezTo>
                <a:close/>
                <a:moveTo>
                  <a:pt x="23134" y="19797"/>
                </a:moveTo>
                <a:cubicBezTo>
                  <a:pt x="23673" y="19797"/>
                  <a:pt x="24143" y="20177"/>
                  <a:pt x="24258" y="20704"/>
                </a:cubicBezTo>
                <a:cubicBezTo>
                  <a:pt x="24074" y="20883"/>
                  <a:pt x="23903" y="21083"/>
                  <a:pt x="23751" y="21304"/>
                </a:cubicBezTo>
                <a:cubicBezTo>
                  <a:pt x="23530" y="21268"/>
                  <a:pt x="23306" y="21247"/>
                  <a:pt x="23077" y="21247"/>
                </a:cubicBezTo>
                <a:lnTo>
                  <a:pt x="23053" y="21247"/>
                </a:lnTo>
                <a:cubicBezTo>
                  <a:pt x="22816" y="21247"/>
                  <a:pt x="22583" y="21272"/>
                  <a:pt x="22359" y="21313"/>
                </a:cubicBezTo>
                <a:cubicBezTo>
                  <a:pt x="22240" y="21137"/>
                  <a:pt x="22109" y="20977"/>
                  <a:pt x="21967" y="20826"/>
                </a:cubicBezTo>
                <a:lnTo>
                  <a:pt x="21986" y="20826"/>
                </a:lnTo>
                <a:cubicBezTo>
                  <a:pt x="22048" y="20242"/>
                  <a:pt x="22538" y="19801"/>
                  <a:pt x="23126" y="19797"/>
                </a:cubicBezTo>
                <a:close/>
                <a:moveTo>
                  <a:pt x="54792" y="19797"/>
                </a:moveTo>
                <a:cubicBezTo>
                  <a:pt x="55331" y="19797"/>
                  <a:pt x="55804" y="20177"/>
                  <a:pt x="55915" y="20704"/>
                </a:cubicBezTo>
                <a:cubicBezTo>
                  <a:pt x="55731" y="20883"/>
                  <a:pt x="55559" y="21083"/>
                  <a:pt x="55408" y="21304"/>
                </a:cubicBezTo>
                <a:cubicBezTo>
                  <a:pt x="55188" y="21268"/>
                  <a:pt x="54963" y="21247"/>
                  <a:pt x="54735" y="21247"/>
                </a:cubicBezTo>
                <a:lnTo>
                  <a:pt x="54710" y="21247"/>
                </a:lnTo>
                <a:cubicBezTo>
                  <a:pt x="54473" y="21247"/>
                  <a:pt x="54241" y="21272"/>
                  <a:pt x="54015" y="21313"/>
                </a:cubicBezTo>
                <a:cubicBezTo>
                  <a:pt x="53898" y="21137"/>
                  <a:pt x="53766" y="20977"/>
                  <a:pt x="53623" y="20826"/>
                </a:cubicBezTo>
                <a:lnTo>
                  <a:pt x="53644" y="20826"/>
                </a:lnTo>
                <a:cubicBezTo>
                  <a:pt x="53705" y="20242"/>
                  <a:pt x="54196" y="19801"/>
                  <a:pt x="54784" y="19797"/>
                </a:cubicBezTo>
                <a:close/>
                <a:moveTo>
                  <a:pt x="86449" y="19797"/>
                </a:moveTo>
                <a:cubicBezTo>
                  <a:pt x="86989" y="19797"/>
                  <a:pt x="87458" y="20175"/>
                  <a:pt x="87572" y="20704"/>
                </a:cubicBezTo>
                <a:cubicBezTo>
                  <a:pt x="87388" y="20883"/>
                  <a:pt x="87216" y="21083"/>
                  <a:pt x="87065" y="21304"/>
                </a:cubicBezTo>
                <a:cubicBezTo>
                  <a:pt x="86837" y="21268"/>
                  <a:pt x="86604" y="21247"/>
                  <a:pt x="86367" y="21247"/>
                </a:cubicBezTo>
                <a:cubicBezTo>
                  <a:pt x="86130" y="21247"/>
                  <a:pt x="85897" y="21272"/>
                  <a:pt x="85672" y="21313"/>
                </a:cubicBezTo>
                <a:cubicBezTo>
                  <a:pt x="85554" y="21137"/>
                  <a:pt x="85423" y="20977"/>
                  <a:pt x="85280" y="20826"/>
                </a:cubicBezTo>
                <a:lnTo>
                  <a:pt x="85301" y="20826"/>
                </a:lnTo>
                <a:cubicBezTo>
                  <a:pt x="85363" y="20242"/>
                  <a:pt x="85853" y="19801"/>
                  <a:pt x="86441" y="19797"/>
                </a:cubicBezTo>
                <a:cubicBezTo>
                  <a:pt x="86444" y="19797"/>
                  <a:pt x="86447" y="19797"/>
                  <a:pt x="86449" y="19797"/>
                </a:cubicBezTo>
                <a:close/>
                <a:moveTo>
                  <a:pt x="15166" y="19797"/>
                </a:moveTo>
                <a:cubicBezTo>
                  <a:pt x="15722" y="19797"/>
                  <a:pt x="16208" y="20206"/>
                  <a:pt x="16297" y="20753"/>
                </a:cubicBezTo>
                <a:cubicBezTo>
                  <a:pt x="16269" y="20781"/>
                  <a:pt x="16240" y="20814"/>
                  <a:pt x="16212" y="20843"/>
                </a:cubicBezTo>
                <a:cubicBezTo>
                  <a:pt x="16159" y="20904"/>
                  <a:pt x="16105" y="20961"/>
                  <a:pt x="16052" y="21026"/>
                </a:cubicBezTo>
                <a:cubicBezTo>
                  <a:pt x="15979" y="21113"/>
                  <a:pt x="15914" y="21202"/>
                  <a:pt x="15848" y="21296"/>
                </a:cubicBezTo>
                <a:cubicBezTo>
                  <a:pt x="15639" y="21264"/>
                  <a:pt x="15432" y="21247"/>
                  <a:pt x="15219" y="21247"/>
                </a:cubicBezTo>
                <a:lnTo>
                  <a:pt x="15194" y="21247"/>
                </a:lnTo>
                <a:cubicBezTo>
                  <a:pt x="14929" y="21247"/>
                  <a:pt x="14668" y="21275"/>
                  <a:pt x="14414" y="21328"/>
                </a:cubicBezTo>
                <a:lnTo>
                  <a:pt x="14439" y="21313"/>
                </a:lnTo>
                <a:cubicBezTo>
                  <a:pt x="14316" y="21128"/>
                  <a:pt x="14174" y="20957"/>
                  <a:pt x="14022" y="20802"/>
                </a:cubicBezTo>
                <a:cubicBezTo>
                  <a:pt x="14096" y="20231"/>
                  <a:pt x="14578" y="19801"/>
                  <a:pt x="15158" y="19797"/>
                </a:cubicBezTo>
                <a:close/>
                <a:moveTo>
                  <a:pt x="30993" y="19797"/>
                </a:moveTo>
                <a:cubicBezTo>
                  <a:pt x="31548" y="19797"/>
                  <a:pt x="32034" y="20206"/>
                  <a:pt x="32128" y="20753"/>
                </a:cubicBezTo>
                <a:cubicBezTo>
                  <a:pt x="32099" y="20781"/>
                  <a:pt x="32067" y="20814"/>
                  <a:pt x="32039" y="20843"/>
                </a:cubicBezTo>
                <a:cubicBezTo>
                  <a:pt x="31907" y="20985"/>
                  <a:pt x="31785" y="21137"/>
                  <a:pt x="31675" y="21296"/>
                </a:cubicBezTo>
                <a:cubicBezTo>
                  <a:pt x="31470" y="21264"/>
                  <a:pt x="31262" y="21247"/>
                  <a:pt x="31050" y="21247"/>
                </a:cubicBezTo>
                <a:lnTo>
                  <a:pt x="31025" y="21247"/>
                </a:lnTo>
                <a:cubicBezTo>
                  <a:pt x="30759" y="21247"/>
                  <a:pt x="30499" y="21275"/>
                  <a:pt x="30241" y="21328"/>
                </a:cubicBezTo>
                <a:lnTo>
                  <a:pt x="30269" y="21313"/>
                </a:lnTo>
                <a:cubicBezTo>
                  <a:pt x="30143" y="21128"/>
                  <a:pt x="30005" y="20957"/>
                  <a:pt x="29853" y="20802"/>
                </a:cubicBezTo>
                <a:cubicBezTo>
                  <a:pt x="29926" y="20231"/>
                  <a:pt x="30408" y="19801"/>
                  <a:pt x="30985" y="19797"/>
                </a:cubicBezTo>
                <a:close/>
                <a:moveTo>
                  <a:pt x="46823" y="19797"/>
                </a:moveTo>
                <a:cubicBezTo>
                  <a:pt x="47379" y="19797"/>
                  <a:pt x="47864" y="20206"/>
                  <a:pt x="47954" y="20753"/>
                </a:cubicBezTo>
                <a:cubicBezTo>
                  <a:pt x="47845" y="20868"/>
                  <a:pt x="47734" y="20990"/>
                  <a:pt x="47636" y="21121"/>
                </a:cubicBezTo>
                <a:cubicBezTo>
                  <a:pt x="47591" y="21177"/>
                  <a:pt x="47546" y="21235"/>
                  <a:pt x="47506" y="21296"/>
                </a:cubicBezTo>
                <a:cubicBezTo>
                  <a:pt x="47297" y="21264"/>
                  <a:pt x="47089" y="21247"/>
                  <a:pt x="46876" y="21247"/>
                </a:cubicBezTo>
                <a:lnTo>
                  <a:pt x="46852" y="21247"/>
                </a:lnTo>
                <a:cubicBezTo>
                  <a:pt x="46586" y="21247"/>
                  <a:pt x="46325" y="21275"/>
                  <a:pt x="46071" y="21328"/>
                </a:cubicBezTo>
                <a:lnTo>
                  <a:pt x="46096" y="21313"/>
                </a:lnTo>
                <a:cubicBezTo>
                  <a:pt x="45973" y="21128"/>
                  <a:pt x="45830" y="20957"/>
                  <a:pt x="45679" y="20802"/>
                </a:cubicBezTo>
                <a:cubicBezTo>
                  <a:pt x="45753" y="20231"/>
                  <a:pt x="46235" y="19801"/>
                  <a:pt x="46815" y="19797"/>
                </a:cubicBezTo>
                <a:close/>
                <a:moveTo>
                  <a:pt x="62650" y="19797"/>
                </a:moveTo>
                <a:cubicBezTo>
                  <a:pt x="63205" y="19797"/>
                  <a:pt x="63691" y="20206"/>
                  <a:pt x="63785" y="20753"/>
                </a:cubicBezTo>
                <a:cubicBezTo>
                  <a:pt x="63757" y="20781"/>
                  <a:pt x="63724" y="20814"/>
                  <a:pt x="63695" y="20843"/>
                </a:cubicBezTo>
                <a:cubicBezTo>
                  <a:pt x="63642" y="20904"/>
                  <a:pt x="63589" y="20961"/>
                  <a:pt x="63540" y="21026"/>
                </a:cubicBezTo>
                <a:cubicBezTo>
                  <a:pt x="63466" y="21113"/>
                  <a:pt x="63397" y="21202"/>
                  <a:pt x="63332" y="21296"/>
                </a:cubicBezTo>
                <a:cubicBezTo>
                  <a:pt x="63127" y="21264"/>
                  <a:pt x="62920" y="21247"/>
                  <a:pt x="62707" y="21247"/>
                </a:cubicBezTo>
                <a:lnTo>
                  <a:pt x="62682" y="21247"/>
                </a:lnTo>
                <a:cubicBezTo>
                  <a:pt x="62417" y="21247"/>
                  <a:pt x="62156" y="21275"/>
                  <a:pt x="61898" y="21328"/>
                </a:cubicBezTo>
                <a:lnTo>
                  <a:pt x="61927" y="21313"/>
                </a:lnTo>
                <a:cubicBezTo>
                  <a:pt x="61800" y="21128"/>
                  <a:pt x="61661" y="20957"/>
                  <a:pt x="61510" y="20802"/>
                </a:cubicBezTo>
                <a:cubicBezTo>
                  <a:pt x="61583" y="20231"/>
                  <a:pt x="62066" y="19801"/>
                  <a:pt x="62641" y="19797"/>
                </a:cubicBezTo>
                <a:close/>
                <a:moveTo>
                  <a:pt x="78481" y="19797"/>
                </a:moveTo>
                <a:cubicBezTo>
                  <a:pt x="79035" y="19797"/>
                  <a:pt x="79522" y="20206"/>
                  <a:pt x="79616" y="20753"/>
                </a:cubicBezTo>
                <a:cubicBezTo>
                  <a:pt x="79448" y="20921"/>
                  <a:pt x="79297" y="21100"/>
                  <a:pt x="79163" y="21296"/>
                </a:cubicBezTo>
                <a:cubicBezTo>
                  <a:pt x="78958" y="21264"/>
                  <a:pt x="78746" y="21247"/>
                  <a:pt x="78534" y="21247"/>
                </a:cubicBezTo>
                <a:lnTo>
                  <a:pt x="78509" y="21247"/>
                </a:lnTo>
                <a:cubicBezTo>
                  <a:pt x="78243" y="21247"/>
                  <a:pt x="77982" y="21275"/>
                  <a:pt x="77729" y="21328"/>
                </a:cubicBezTo>
                <a:lnTo>
                  <a:pt x="77753" y="21313"/>
                </a:lnTo>
                <a:cubicBezTo>
                  <a:pt x="77631" y="21128"/>
                  <a:pt x="77488" y="20957"/>
                  <a:pt x="77337" y="20802"/>
                </a:cubicBezTo>
                <a:cubicBezTo>
                  <a:pt x="77410" y="20231"/>
                  <a:pt x="77892" y="19801"/>
                  <a:pt x="78472" y="19797"/>
                </a:cubicBezTo>
                <a:close/>
                <a:moveTo>
                  <a:pt x="94307" y="19797"/>
                </a:moveTo>
                <a:cubicBezTo>
                  <a:pt x="94862" y="19797"/>
                  <a:pt x="95348" y="20206"/>
                  <a:pt x="95442" y="20753"/>
                </a:cubicBezTo>
                <a:cubicBezTo>
                  <a:pt x="95279" y="20921"/>
                  <a:pt x="95124" y="21100"/>
                  <a:pt x="94989" y="21296"/>
                </a:cubicBezTo>
                <a:cubicBezTo>
                  <a:pt x="94785" y="21264"/>
                  <a:pt x="94577" y="21247"/>
                  <a:pt x="94364" y="21247"/>
                </a:cubicBezTo>
                <a:lnTo>
                  <a:pt x="94340" y="21247"/>
                </a:lnTo>
                <a:cubicBezTo>
                  <a:pt x="94074" y="21247"/>
                  <a:pt x="93812" y="21275"/>
                  <a:pt x="93555" y="21328"/>
                </a:cubicBezTo>
                <a:lnTo>
                  <a:pt x="93584" y="21313"/>
                </a:lnTo>
                <a:cubicBezTo>
                  <a:pt x="93457" y="21128"/>
                  <a:pt x="93318" y="20957"/>
                  <a:pt x="93167" y="20802"/>
                </a:cubicBezTo>
                <a:cubicBezTo>
                  <a:pt x="93241" y="20231"/>
                  <a:pt x="93723" y="19801"/>
                  <a:pt x="94298" y="19797"/>
                </a:cubicBezTo>
                <a:close/>
                <a:moveTo>
                  <a:pt x="19110" y="19662"/>
                </a:moveTo>
                <a:cubicBezTo>
                  <a:pt x="19943" y="19662"/>
                  <a:pt x="20742" y="19934"/>
                  <a:pt x="21394" y="20414"/>
                </a:cubicBezTo>
                <a:cubicBezTo>
                  <a:pt x="21428" y="20438"/>
                  <a:pt x="21460" y="20463"/>
                  <a:pt x="21488" y="20483"/>
                </a:cubicBezTo>
                <a:cubicBezTo>
                  <a:pt x="21554" y="20532"/>
                  <a:pt x="21611" y="20585"/>
                  <a:pt x="21673" y="20634"/>
                </a:cubicBezTo>
                <a:cubicBezTo>
                  <a:pt x="21901" y="20838"/>
                  <a:pt x="22105" y="21072"/>
                  <a:pt x="22285" y="21328"/>
                </a:cubicBezTo>
                <a:cubicBezTo>
                  <a:pt x="22060" y="21373"/>
                  <a:pt x="21844" y="21439"/>
                  <a:pt x="21635" y="21520"/>
                </a:cubicBezTo>
                <a:cubicBezTo>
                  <a:pt x="21014" y="20744"/>
                  <a:pt x="20092" y="20299"/>
                  <a:pt x="19092" y="20299"/>
                </a:cubicBezTo>
                <a:cubicBezTo>
                  <a:pt x="19088" y="20299"/>
                  <a:pt x="19083" y="20299"/>
                  <a:pt x="19079" y="20299"/>
                </a:cubicBezTo>
                <a:cubicBezTo>
                  <a:pt x="18107" y="20304"/>
                  <a:pt x="17200" y="20740"/>
                  <a:pt x="16587" y="21492"/>
                </a:cubicBezTo>
                <a:cubicBezTo>
                  <a:pt x="16375" y="21411"/>
                  <a:pt x="16150" y="21353"/>
                  <a:pt x="15922" y="21309"/>
                </a:cubicBezTo>
                <a:lnTo>
                  <a:pt x="16032" y="21162"/>
                </a:lnTo>
                <a:cubicBezTo>
                  <a:pt x="16081" y="21100"/>
                  <a:pt x="16130" y="21039"/>
                  <a:pt x="16183" y="20977"/>
                </a:cubicBezTo>
                <a:cubicBezTo>
                  <a:pt x="16208" y="20949"/>
                  <a:pt x="16236" y="20921"/>
                  <a:pt x="16261" y="20892"/>
                </a:cubicBezTo>
                <a:cubicBezTo>
                  <a:pt x="16767" y="20353"/>
                  <a:pt x="17409" y="19973"/>
                  <a:pt x="18119" y="19785"/>
                </a:cubicBezTo>
                <a:lnTo>
                  <a:pt x="18119" y="19797"/>
                </a:lnTo>
                <a:lnTo>
                  <a:pt x="18184" y="19769"/>
                </a:lnTo>
                <a:cubicBezTo>
                  <a:pt x="18397" y="19720"/>
                  <a:pt x="18613" y="19686"/>
                  <a:pt x="18830" y="19671"/>
                </a:cubicBezTo>
                <a:cubicBezTo>
                  <a:pt x="18830" y="19675"/>
                  <a:pt x="18834" y="19675"/>
                  <a:pt x="18834" y="19679"/>
                </a:cubicBezTo>
                <a:lnTo>
                  <a:pt x="18862" y="19667"/>
                </a:lnTo>
                <a:cubicBezTo>
                  <a:pt x="18932" y="19662"/>
                  <a:pt x="19002" y="19662"/>
                  <a:pt x="19075" y="19662"/>
                </a:cubicBezTo>
                <a:cubicBezTo>
                  <a:pt x="19087" y="19662"/>
                  <a:pt x="19099" y="19662"/>
                  <a:pt x="19110" y="19662"/>
                </a:cubicBezTo>
                <a:close/>
                <a:moveTo>
                  <a:pt x="34925" y="19662"/>
                </a:moveTo>
                <a:cubicBezTo>
                  <a:pt x="36131" y="19662"/>
                  <a:pt x="37253" y="20214"/>
                  <a:pt x="37989" y="21157"/>
                </a:cubicBezTo>
                <a:cubicBezTo>
                  <a:pt x="38034" y="21215"/>
                  <a:pt x="38075" y="21272"/>
                  <a:pt x="38116" y="21328"/>
                </a:cubicBezTo>
                <a:cubicBezTo>
                  <a:pt x="37890" y="21373"/>
                  <a:pt x="37675" y="21439"/>
                  <a:pt x="37462" y="21520"/>
                </a:cubicBezTo>
                <a:cubicBezTo>
                  <a:pt x="36842" y="20745"/>
                  <a:pt x="35922" y="20299"/>
                  <a:pt x="34925" y="20299"/>
                </a:cubicBezTo>
                <a:lnTo>
                  <a:pt x="34906" y="20299"/>
                </a:lnTo>
                <a:cubicBezTo>
                  <a:pt x="33937" y="20304"/>
                  <a:pt x="33031" y="20740"/>
                  <a:pt x="32414" y="21492"/>
                </a:cubicBezTo>
                <a:cubicBezTo>
                  <a:pt x="32201" y="21411"/>
                  <a:pt x="31981" y="21353"/>
                  <a:pt x="31752" y="21309"/>
                </a:cubicBezTo>
                <a:cubicBezTo>
                  <a:pt x="31834" y="21194"/>
                  <a:pt x="31920" y="21083"/>
                  <a:pt x="32014" y="20977"/>
                </a:cubicBezTo>
                <a:cubicBezTo>
                  <a:pt x="32063" y="20921"/>
                  <a:pt x="32116" y="20863"/>
                  <a:pt x="32173" y="20806"/>
                </a:cubicBezTo>
                <a:cubicBezTo>
                  <a:pt x="32226" y="20753"/>
                  <a:pt x="32284" y="20700"/>
                  <a:pt x="32340" y="20647"/>
                </a:cubicBezTo>
                <a:cubicBezTo>
                  <a:pt x="32401" y="20593"/>
                  <a:pt x="32459" y="20544"/>
                  <a:pt x="32520" y="20495"/>
                </a:cubicBezTo>
                <a:cubicBezTo>
                  <a:pt x="32614" y="20427"/>
                  <a:pt x="32708" y="20357"/>
                  <a:pt x="32806" y="20291"/>
                </a:cubicBezTo>
                <a:cubicBezTo>
                  <a:pt x="33153" y="20063"/>
                  <a:pt x="33541" y="19895"/>
                  <a:pt x="33945" y="19785"/>
                </a:cubicBezTo>
                <a:cubicBezTo>
                  <a:pt x="33945" y="19789"/>
                  <a:pt x="33950" y="19793"/>
                  <a:pt x="33950" y="19797"/>
                </a:cubicBezTo>
                <a:lnTo>
                  <a:pt x="34015" y="19769"/>
                </a:lnTo>
                <a:cubicBezTo>
                  <a:pt x="34223" y="19720"/>
                  <a:pt x="34440" y="19686"/>
                  <a:pt x="34661" y="19671"/>
                </a:cubicBezTo>
                <a:lnTo>
                  <a:pt x="34661" y="19679"/>
                </a:lnTo>
                <a:lnTo>
                  <a:pt x="34689" y="19667"/>
                </a:lnTo>
                <a:cubicBezTo>
                  <a:pt x="34759" y="19662"/>
                  <a:pt x="34832" y="19662"/>
                  <a:pt x="34901" y="19662"/>
                </a:cubicBezTo>
                <a:close/>
                <a:moveTo>
                  <a:pt x="50756" y="19662"/>
                </a:moveTo>
                <a:cubicBezTo>
                  <a:pt x="51997" y="19662"/>
                  <a:pt x="53158" y="20253"/>
                  <a:pt x="53889" y="21251"/>
                </a:cubicBezTo>
                <a:cubicBezTo>
                  <a:pt x="53909" y="21275"/>
                  <a:pt x="53926" y="21304"/>
                  <a:pt x="53942" y="21328"/>
                </a:cubicBezTo>
                <a:cubicBezTo>
                  <a:pt x="53717" y="21373"/>
                  <a:pt x="53501" y="21439"/>
                  <a:pt x="53293" y="21520"/>
                </a:cubicBezTo>
                <a:cubicBezTo>
                  <a:pt x="52672" y="20745"/>
                  <a:pt x="51749" y="20299"/>
                  <a:pt x="50756" y="20299"/>
                </a:cubicBezTo>
                <a:lnTo>
                  <a:pt x="50736" y="20299"/>
                </a:lnTo>
                <a:cubicBezTo>
                  <a:pt x="49764" y="20304"/>
                  <a:pt x="48857" y="20740"/>
                  <a:pt x="48245" y="21492"/>
                </a:cubicBezTo>
                <a:cubicBezTo>
                  <a:pt x="48032" y="21411"/>
                  <a:pt x="47807" y="21353"/>
                  <a:pt x="47579" y="21309"/>
                </a:cubicBezTo>
                <a:cubicBezTo>
                  <a:pt x="47800" y="20998"/>
                  <a:pt x="48056" y="20728"/>
                  <a:pt x="48350" y="20495"/>
                </a:cubicBezTo>
                <a:cubicBezTo>
                  <a:pt x="48771" y="20165"/>
                  <a:pt x="49253" y="19924"/>
                  <a:pt x="49776" y="19785"/>
                </a:cubicBezTo>
                <a:cubicBezTo>
                  <a:pt x="49776" y="19789"/>
                  <a:pt x="49776" y="19793"/>
                  <a:pt x="49781" y="19797"/>
                </a:cubicBezTo>
                <a:lnTo>
                  <a:pt x="49841" y="19769"/>
                </a:lnTo>
                <a:cubicBezTo>
                  <a:pt x="50054" y="19720"/>
                  <a:pt x="50271" y="19686"/>
                  <a:pt x="50486" y="19671"/>
                </a:cubicBezTo>
                <a:cubicBezTo>
                  <a:pt x="50486" y="19675"/>
                  <a:pt x="50491" y="19675"/>
                  <a:pt x="50491" y="19679"/>
                </a:cubicBezTo>
                <a:lnTo>
                  <a:pt x="50520" y="19667"/>
                </a:lnTo>
                <a:cubicBezTo>
                  <a:pt x="50589" y="19662"/>
                  <a:pt x="50658" y="19662"/>
                  <a:pt x="50731" y="19662"/>
                </a:cubicBezTo>
                <a:cubicBezTo>
                  <a:pt x="50740" y="19662"/>
                  <a:pt x="50748" y="19662"/>
                  <a:pt x="50756" y="19662"/>
                </a:cubicBezTo>
                <a:close/>
                <a:moveTo>
                  <a:pt x="66583" y="19662"/>
                </a:moveTo>
                <a:cubicBezTo>
                  <a:pt x="67465" y="19662"/>
                  <a:pt x="68307" y="19961"/>
                  <a:pt x="68980" y="20491"/>
                </a:cubicBezTo>
                <a:cubicBezTo>
                  <a:pt x="69103" y="20585"/>
                  <a:pt x="69221" y="20691"/>
                  <a:pt x="69331" y="20802"/>
                </a:cubicBezTo>
                <a:cubicBezTo>
                  <a:pt x="69389" y="20859"/>
                  <a:pt x="69442" y="20917"/>
                  <a:pt x="69495" y="20974"/>
                </a:cubicBezTo>
                <a:cubicBezTo>
                  <a:pt x="69593" y="21088"/>
                  <a:pt x="69687" y="21202"/>
                  <a:pt x="69772" y="21328"/>
                </a:cubicBezTo>
                <a:cubicBezTo>
                  <a:pt x="69548" y="21373"/>
                  <a:pt x="69331" y="21439"/>
                  <a:pt x="69119" y="21520"/>
                </a:cubicBezTo>
                <a:cubicBezTo>
                  <a:pt x="68497" y="20744"/>
                  <a:pt x="67575" y="20299"/>
                  <a:pt x="66575" y="20299"/>
                </a:cubicBezTo>
                <a:cubicBezTo>
                  <a:pt x="66571" y="20299"/>
                  <a:pt x="66566" y="20299"/>
                  <a:pt x="66562" y="20299"/>
                </a:cubicBezTo>
                <a:cubicBezTo>
                  <a:pt x="65595" y="20304"/>
                  <a:pt x="64688" y="20740"/>
                  <a:pt x="64071" y="21492"/>
                </a:cubicBezTo>
                <a:cubicBezTo>
                  <a:pt x="63859" y="21411"/>
                  <a:pt x="63638" y="21353"/>
                  <a:pt x="63410" y="21309"/>
                </a:cubicBezTo>
                <a:cubicBezTo>
                  <a:pt x="63581" y="21064"/>
                  <a:pt x="63781" y="20843"/>
                  <a:pt x="63998" y="20647"/>
                </a:cubicBezTo>
                <a:cubicBezTo>
                  <a:pt x="64459" y="20238"/>
                  <a:pt x="65010" y="19944"/>
                  <a:pt x="65602" y="19785"/>
                </a:cubicBezTo>
                <a:cubicBezTo>
                  <a:pt x="65602" y="19789"/>
                  <a:pt x="65606" y="19793"/>
                  <a:pt x="65606" y="19797"/>
                </a:cubicBezTo>
                <a:lnTo>
                  <a:pt x="65672" y="19769"/>
                </a:lnTo>
                <a:cubicBezTo>
                  <a:pt x="65881" y="19720"/>
                  <a:pt x="66096" y="19686"/>
                  <a:pt x="66317" y="19671"/>
                </a:cubicBezTo>
                <a:lnTo>
                  <a:pt x="66317" y="19679"/>
                </a:lnTo>
                <a:lnTo>
                  <a:pt x="66346" y="19667"/>
                </a:lnTo>
                <a:cubicBezTo>
                  <a:pt x="66420" y="19662"/>
                  <a:pt x="66489" y="19662"/>
                  <a:pt x="66558" y="19662"/>
                </a:cubicBezTo>
                <a:close/>
                <a:moveTo>
                  <a:pt x="82413" y="19662"/>
                </a:moveTo>
                <a:cubicBezTo>
                  <a:pt x="83687" y="19662"/>
                  <a:pt x="84872" y="20281"/>
                  <a:pt x="85599" y="21328"/>
                </a:cubicBezTo>
                <a:cubicBezTo>
                  <a:pt x="85374" y="21373"/>
                  <a:pt x="85158" y="21439"/>
                  <a:pt x="84950" y="21520"/>
                </a:cubicBezTo>
                <a:cubicBezTo>
                  <a:pt x="84327" y="20744"/>
                  <a:pt x="83405" y="20299"/>
                  <a:pt x="82406" y="20299"/>
                </a:cubicBezTo>
                <a:cubicBezTo>
                  <a:pt x="82401" y="20299"/>
                  <a:pt x="82397" y="20299"/>
                  <a:pt x="82393" y="20299"/>
                </a:cubicBezTo>
                <a:cubicBezTo>
                  <a:pt x="81421" y="20304"/>
                  <a:pt x="80515" y="20740"/>
                  <a:pt x="79902" y="21492"/>
                </a:cubicBezTo>
                <a:cubicBezTo>
                  <a:pt x="79689" y="21411"/>
                  <a:pt x="79465" y="21353"/>
                  <a:pt x="79236" y="21309"/>
                </a:cubicBezTo>
                <a:cubicBezTo>
                  <a:pt x="79771" y="20553"/>
                  <a:pt x="80551" y="20018"/>
                  <a:pt x="81433" y="19785"/>
                </a:cubicBezTo>
                <a:cubicBezTo>
                  <a:pt x="81433" y="19789"/>
                  <a:pt x="81433" y="19793"/>
                  <a:pt x="81437" y="19797"/>
                </a:cubicBezTo>
                <a:lnTo>
                  <a:pt x="81499" y="19769"/>
                </a:lnTo>
                <a:cubicBezTo>
                  <a:pt x="81711" y="19720"/>
                  <a:pt x="81927" y="19686"/>
                  <a:pt x="82144" y="19671"/>
                </a:cubicBezTo>
                <a:cubicBezTo>
                  <a:pt x="82144" y="19675"/>
                  <a:pt x="82148" y="19675"/>
                  <a:pt x="82148" y="19679"/>
                </a:cubicBezTo>
                <a:lnTo>
                  <a:pt x="82177" y="19667"/>
                </a:lnTo>
                <a:cubicBezTo>
                  <a:pt x="82246" y="19662"/>
                  <a:pt x="82315" y="19662"/>
                  <a:pt x="82389" y="19662"/>
                </a:cubicBezTo>
                <a:cubicBezTo>
                  <a:pt x="82397" y="19662"/>
                  <a:pt x="82405" y="19662"/>
                  <a:pt x="82413" y="19662"/>
                </a:cubicBezTo>
                <a:close/>
                <a:moveTo>
                  <a:pt x="11179" y="19662"/>
                </a:moveTo>
                <a:cubicBezTo>
                  <a:pt x="12453" y="19662"/>
                  <a:pt x="13647" y="20286"/>
                  <a:pt x="14374" y="21341"/>
                </a:cubicBezTo>
                <a:cubicBezTo>
                  <a:pt x="14153" y="21386"/>
                  <a:pt x="13937" y="21456"/>
                  <a:pt x="13728" y="21541"/>
                </a:cubicBezTo>
                <a:cubicBezTo>
                  <a:pt x="13107" y="20749"/>
                  <a:pt x="12180" y="20299"/>
                  <a:pt x="11179" y="20299"/>
                </a:cubicBezTo>
                <a:lnTo>
                  <a:pt x="11160" y="20299"/>
                </a:lnTo>
                <a:cubicBezTo>
                  <a:pt x="10184" y="20304"/>
                  <a:pt x="9274" y="20745"/>
                  <a:pt x="8656" y="21503"/>
                </a:cubicBezTo>
                <a:lnTo>
                  <a:pt x="8656" y="21503"/>
                </a:lnTo>
                <a:cubicBezTo>
                  <a:pt x="8445" y="21426"/>
                  <a:pt x="8226" y="21361"/>
                  <a:pt x="7999" y="21317"/>
                </a:cubicBezTo>
                <a:cubicBezTo>
                  <a:pt x="8542" y="20540"/>
                  <a:pt x="9350" y="19997"/>
                  <a:pt x="10253" y="19773"/>
                </a:cubicBezTo>
                <a:lnTo>
                  <a:pt x="10265" y="19769"/>
                </a:lnTo>
                <a:cubicBezTo>
                  <a:pt x="10551" y="19699"/>
                  <a:pt x="10849" y="19662"/>
                  <a:pt x="11155" y="19662"/>
                </a:cubicBezTo>
                <a:cubicBezTo>
                  <a:pt x="11163" y="19662"/>
                  <a:pt x="11171" y="19662"/>
                  <a:pt x="11179" y="19662"/>
                </a:cubicBezTo>
                <a:close/>
                <a:moveTo>
                  <a:pt x="27005" y="19662"/>
                </a:moveTo>
                <a:cubicBezTo>
                  <a:pt x="28284" y="19662"/>
                  <a:pt x="29478" y="20286"/>
                  <a:pt x="30205" y="21341"/>
                </a:cubicBezTo>
                <a:cubicBezTo>
                  <a:pt x="29980" y="21386"/>
                  <a:pt x="29763" y="21456"/>
                  <a:pt x="29559" y="21541"/>
                </a:cubicBezTo>
                <a:cubicBezTo>
                  <a:pt x="28937" y="20749"/>
                  <a:pt x="28007" y="20299"/>
                  <a:pt x="26999" y="20299"/>
                </a:cubicBezTo>
                <a:cubicBezTo>
                  <a:pt x="26994" y="20299"/>
                  <a:pt x="26990" y="20299"/>
                  <a:pt x="26985" y="20299"/>
                </a:cubicBezTo>
                <a:cubicBezTo>
                  <a:pt x="26010" y="20304"/>
                  <a:pt x="25099" y="20745"/>
                  <a:pt x="24486" y="21505"/>
                </a:cubicBezTo>
                <a:cubicBezTo>
                  <a:pt x="24274" y="21426"/>
                  <a:pt x="24054" y="21362"/>
                  <a:pt x="23824" y="21317"/>
                </a:cubicBezTo>
                <a:cubicBezTo>
                  <a:pt x="24372" y="20540"/>
                  <a:pt x="25177" y="19997"/>
                  <a:pt x="26084" y="19773"/>
                </a:cubicBezTo>
                <a:lnTo>
                  <a:pt x="26092" y="19769"/>
                </a:lnTo>
                <a:cubicBezTo>
                  <a:pt x="26382" y="19699"/>
                  <a:pt x="26680" y="19662"/>
                  <a:pt x="26982" y="19662"/>
                </a:cubicBezTo>
                <a:cubicBezTo>
                  <a:pt x="26990" y="19662"/>
                  <a:pt x="26998" y="19662"/>
                  <a:pt x="27005" y="19662"/>
                </a:cubicBezTo>
                <a:close/>
                <a:moveTo>
                  <a:pt x="42837" y="19662"/>
                </a:moveTo>
                <a:cubicBezTo>
                  <a:pt x="44111" y="19662"/>
                  <a:pt x="45304" y="20287"/>
                  <a:pt x="46031" y="21341"/>
                </a:cubicBezTo>
                <a:cubicBezTo>
                  <a:pt x="45811" y="21386"/>
                  <a:pt x="45594" y="21456"/>
                  <a:pt x="45385" y="21541"/>
                </a:cubicBezTo>
                <a:cubicBezTo>
                  <a:pt x="44766" y="20752"/>
                  <a:pt x="43842" y="20299"/>
                  <a:pt x="42842" y="20299"/>
                </a:cubicBezTo>
                <a:cubicBezTo>
                  <a:pt x="42833" y="20299"/>
                  <a:pt x="42825" y="20299"/>
                  <a:pt x="42816" y="20299"/>
                </a:cubicBezTo>
                <a:cubicBezTo>
                  <a:pt x="41841" y="20304"/>
                  <a:pt x="40929" y="20745"/>
                  <a:pt x="40313" y="21505"/>
                </a:cubicBezTo>
                <a:cubicBezTo>
                  <a:pt x="40101" y="21422"/>
                  <a:pt x="39880" y="21362"/>
                  <a:pt x="39655" y="21317"/>
                </a:cubicBezTo>
                <a:cubicBezTo>
                  <a:pt x="40203" y="20540"/>
                  <a:pt x="41008" y="19997"/>
                  <a:pt x="41909" y="19773"/>
                </a:cubicBezTo>
                <a:lnTo>
                  <a:pt x="41922" y="19769"/>
                </a:lnTo>
                <a:cubicBezTo>
                  <a:pt x="42208" y="19699"/>
                  <a:pt x="42506" y="19662"/>
                  <a:pt x="42812" y="19662"/>
                </a:cubicBezTo>
                <a:close/>
                <a:moveTo>
                  <a:pt x="58663" y="19662"/>
                </a:moveTo>
                <a:cubicBezTo>
                  <a:pt x="59942" y="19662"/>
                  <a:pt x="61135" y="20287"/>
                  <a:pt x="61862" y="21341"/>
                </a:cubicBezTo>
                <a:cubicBezTo>
                  <a:pt x="61636" y="21386"/>
                  <a:pt x="61421" y="21456"/>
                  <a:pt x="61216" y="21541"/>
                </a:cubicBezTo>
                <a:cubicBezTo>
                  <a:pt x="60594" y="20749"/>
                  <a:pt x="59660" y="20299"/>
                  <a:pt x="58656" y="20299"/>
                </a:cubicBezTo>
                <a:cubicBezTo>
                  <a:pt x="58652" y="20299"/>
                  <a:pt x="58647" y="20299"/>
                  <a:pt x="58643" y="20299"/>
                </a:cubicBezTo>
                <a:cubicBezTo>
                  <a:pt x="57667" y="20304"/>
                  <a:pt x="56756" y="20745"/>
                  <a:pt x="56143" y="21505"/>
                </a:cubicBezTo>
                <a:cubicBezTo>
                  <a:pt x="55932" y="21426"/>
                  <a:pt x="55711" y="21362"/>
                  <a:pt x="55482" y="21317"/>
                </a:cubicBezTo>
                <a:cubicBezTo>
                  <a:pt x="56030" y="20540"/>
                  <a:pt x="56833" y="19997"/>
                  <a:pt x="57740" y="19773"/>
                </a:cubicBezTo>
                <a:lnTo>
                  <a:pt x="57749" y="19769"/>
                </a:lnTo>
                <a:cubicBezTo>
                  <a:pt x="58039" y="19699"/>
                  <a:pt x="58337" y="19662"/>
                  <a:pt x="58639" y="19662"/>
                </a:cubicBezTo>
                <a:close/>
                <a:moveTo>
                  <a:pt x="74493" y="19662"/>
                </a:moveTo>
                <a:cubicBezTo>
                  <a:pt x="75771" y="19662"/>
                  <a:pt x="76962" y="20286"/>
                  <a:pt x="77688" y="21341"/>
                </a:cubicBezTo>
                <a:cubicBezTo>
                  <a:pt x="77467" y="21386"/>
                  <a:pt x="77251" y="21456"/>
                  <a:pt x="77043" y="21541"/>
                </a:cubicBezTo>
                <a:cubicBezTo>
                  <a:pt x="76421" y="20749"/>
                  <a:pt x="75490" y="20299"/>
                  <a:pt x="74486" y="20299"/>
                </a:cubicBezTo>
                <a:cubicBezTo>
                  <a:pt x="74482" y="20299"/>
                  <a:pt x="74478" y="20299"/>
                  <a:pt x="74473" y="20299"/>
                </a:cubicBezTo>
                <a:cubicBezTo>
                  <a:pt x="73498" y="20304"/>
                  <a:pt x="72587" y="20745"/>
                  <a:pt x="71971" y="21504"/>
                </a:cubicBezTo>
                <a:lnTo>
                  <a:pt x="71971" y="21504"/>
                </a:lnTo>
                <a:cubicBezTo>
                  <a:pt x="71760" y="21426"/>
                  <a:pt x="71540" y="21361"/>
                  <a:pt x="71312" y="21317"/>
                </a:cubicBezTo>
                <a:cubicBezTo>
                  <a:pt x="71860" y="20540"/>
                  <a:pt x="72664" y="19997"/>
                  <a:pt x="73567" y="19773"/>
                </a:cubicBezTo>
                <a:lnTo>
                  <a:pt x="73579" y="19769"/>
                </a:lnTo>
                <a:cubicBezTo>
                  <a:pt x="73865" y="19699"/>
                  <a:pt x="74164" y="19662"/>
                  <a:pt x="74469" y="19662"/>
                </a:cubicBezTo>
                <a:cubicBezTo>
                  <a:pt x="74477" y="19662"/>
                  <a:pt x="74485" y="19662"/>
                  <a:pt x="74493" y="19662"/>
                </a:cubicBezTo>
                <a:close/>
                <a:moveTo>
                  <a:pt x="90321" y="19662"/>
                </a:moveTo>
                <a:cubicBezTo>
                  <a:pt x="91599" y="19662"/>
                  <a:pt x="92792" y="20287"/>
                  <a:pt x="93518" y="21341"/>
                </a:cubicBezTo>
                <a:cubicBezTo>
                  <a:pt x="93294" y="21386"/>
                  <a:pt x="93082" y="21456"/>
                  <a:pt x="92873" y="21541"/>
                </a:cubicBezTo>
                <a:cubicBezTo>
                  <a:pt x="92253" y="20749"/>
                  <a:pt x="91325" y="20299"/>
                  <a:pt x="90321" y="20299"/>
                </a:cubicBezTo>
                <a:lnTo>
                  <a:pt x="90300" y="20299"/>
                </a:lnTo>
                <a:cubicBezTo>
                  <a:pt x="89324" y="20304"/>
                  <a:pt x="88413" y="20745"/>
                  <a:pt x="87801" y="21505"/>
                </a:cubicBezTo>
                <a:lnTo>
                  <a:pt x="87804" y="21509"/>
                </a:lnTo>
                <a:cubicBezTo>
                  <a:pt x="87588" y="21426"/>
                  <a:pt x="87367" y="21362"/>
                  <a:pt x="87139" y="21317"/>
                </a:cubicBezTo>
                <a:cubicBezTo>
                  <a:pt x="87686" y="20540"/>
                  <a:pt x="88491" y="19997"/>
                  <a:pt x="89397" y="19773"/>
                </a:cubicBezTo>
                <a:lnTo>
                  <a:pt x="89406" y="19769"/>
                </a:lnTo>
                <a:cubicBezTo>
                  <a:pt x="89695" y="19699"/>
                  <a:pt x="89994" y="19662"/>
                  <a:pt x="90296" y="19662"/>
                </a:cubicBezTo>
                <a:close/>
                <a:moveTo>
                  <a:pt x="19092" y="20369"/>
                </a:moveTo>
                <a:cubicBezTo>
                  <a:pt x="20059" y="20369"/>
                  <a:pt x="20956" y="20798"/>
                  <a:pt x="21566" y="21549"/>
                </a:cubicBezTo>
                <a:cubicBezTo>
                  <a:pt x="21358" y="21635"/>
                  <a:pt x="21158" y="21741"/>
                  <a:pt x="20966" y="21864"/>
                </a:cubicBezTo>
                <a:cubicBezTo>
                  <a:pt x="20488" y="21333"/>
                  <a:pt x="19814" y="21026"/>
                  <a:pt x="19100" y="21026"/>
                </a:cubicBezTo>
                <a:lnTo>
                  <a:pt x="19083" y="21026"/>
                </a:lnTo>
                <a:cubicBezTo>
                  <a:pt x="18866" y="21030"/>
                  <a:pt x="18650" y="21059"/>
                  <a:pt x="18446" y="21117"/>
                </a:cubicBezTo>
                <a:cubicBezTo>
                  <a:pt x="17997" y="21235"/>
                  <a:pt x="17588" y="21480"/>
                  <a:pt x="17270" y="21818"/>
                </a:cubicBezTo>
                <a:cubicBezTo>
                  <a:pt x="17073" y="21701"/>
                  <a:pt x="16870" y="21603"/>
                  <a:pt x="16657" y="21517"/>
                </a:cubicBezTo>
                <a:cubicBezTo>
                  <a:pt x="17257" y="20794"/>
                  <a:pt x="18135" y="20378"/>
                  <a:pt x="19079" y="20369"/>
                </a:cubicBezTo>
                <a:cubicBezTo>
                  <a:pt x="19083" y="20369"/>
                  <a:pt x="19088" y="20369"/>
                  <a:pt x="19092" y="20369"/>
                </a:cubicBezTo>
                <a:close/>
                <a:moveTo>
                  <a:pt x="34919" y="20369"/>
                </a:moveTo>
                <a:cubicBezTo>
                  <a:pt x="35889" y="20369"/>
                  <a:pt x="36787" y="20798"/>
                  <a:pt x="37393" y="21549"/>
                </a:cubicBezTo>
                <a:cubicBezTo>
                  <a:pt x="37185" y="21635"/>
                  <a:pt x="36984" y="21741"/>
                  <a:pt x="36797" y="21864"/>
                </a:cubicBezTo>
                <a:cubicBezTo>
                  <a:pt x="36317" y="21332"/>
                  <a:pt x="35637" y="21026"/>
                  <a:pt x="34923" y="21026"/>
                </a:cubicBezTo>
                <a:cubicBezTo>
                  <a:pt x="34919" y="21026"/>
                  <a:pt x="34914" y="21026"/>
                  <a:pt x="34910" y="21026"/>
                </a:cubicBezTo>
                <a:cubicBezTo>
                  <a:pt x="34305" y="21030"/>
                  <a:pt x="33717" y="21260"/>
                  <a:pt x="33264" y="21660"/>
                </a:cubicBezTo>
                <a:cubicBezTo>
                  <a:pt x="33206" y="21709"/>
                  <a:pt x="33149" y="21762"/>
                  <a:pt x="33096" y="21818"/>
                </a:cubicBezTo>
                <a:cubicBezTo>
                  <a:pt x="32904" y="21701"/>
                  <a:pt x="32700" y="21603"/>
                  <a:pt x="32484" y="21517"/>
                </a:cubicBezTo>
                <a:cubicBezTo>
                  <a:pt x="33083" y="20794"/>
                  <a:pt x="33966" y="20378"/>
                  <a:pt x="34906" y="20369"/>
                </a:cubicBezTo>
                <a:cubicBezTo>
                  <a:pt x="34910" y="20369"/>
                  <a:pt x="34915" y="20369"/>
                  <a:pt x="34919" y="20369"/>
                </a:cubicBezTo>
                <a:close/>
                <a:moveTo>
                  <a:pt x="50750" y="20369"/>
                </a:moveTo>
                <a:cubicBezTo>
                  <a:pt x="51716" y="20369"/>
                  <a:pt x="52613" y="20798"/>
                  <a:pt x="53223" y="21549"/>
                </a:cubicBezTo>
                <a:cubicBezTo>
                  <a:pt x="53015" y="21635"/>
                  <a:pt x="52814" y="21741"/>
                  <a:pt x="52623" y="21864"/>
                </a:cubicBezTo>
                <a:cubicBezTo>
                  <a:pt x="52145" y="21328"/>
                  <a:pt x="51463" y="21026"/>
                  <a:pt x="50740" y="21026"/>
                </a:cubicBezTo>
                <a:cubicBezTo>
                  <a:pt x="50054" y="21030"/>
                  <a:pt x="49396" y="21321"/>
                  <a:pt x="48927" y="21818"/>
                </a:cubicBezTo>
                <a:cubicBezTo>
                  <a:pt x="48731" y="21701"/>
                  <a:pt x="48526" y="21603"/>
                  <a:pt x="48314" y="21517"/>
                </a:cubicBezTo>
                <a:cubicBezTo>
                  <a:pt x="48914" y="20794"/>
                  <a:pt x="49792" y="20378"/>
                  <a:pt x="50736" y="20369"/>
                </a:cubicBezTo>
                <a:cubicBezTo>
                  <a:pt x="50741" y="20369"/>
                  <a:pt x="50745" y="20369"/>
                  <a:pt x="50750" y="20369"/>
                </a:cubicBezTo>
                <a:close/>
                <a:moveTo>
                  <a:pt x="66575" y="20369"/>
                </a:moveTo>
                <a:cubicBezTo>
                  <a:pt x="67547" y="20369"/>
                  <a:pt x="68444" y="20798"/>
                  <a:pt x="69050" y="21549"/>
                </a:cubicBezTo>
                <a:cubicBezTo>
                  <a:pt x="68841" y="21635"/>
                  <a:pt x="68641" y="21741"/>
                  <a:pt x="68454" y="21864"/>
                </a:cubicBezTo>
                <a:cubicBezTo>
                  <a:pt x="67975" y="21332"/>
                  <a:pt x="67294" y="21026"/>
                  <a:pt x="66581" y="21026"/>
                </a:cubicBezTo>
                <a:cubicBezTo>
                  <a:pt x="66576" y="21026"/>
                  <a:pt x="66571" y="21026"/>
                  <a:pt x="66567" y="21026"/>
                </a:cubicBezTo>
                <a:cubicBezTo>
                  <a:pt x="65885" y="21030"/>
                  <a:pt x="65223" y="21321"/>
                  <a:pt x="64754" y="21818"/>
                </a:cubicBezTo>
                <a:cubicBezTo>
                  <a:pt x="64561" y="21701"/>
                  <a:pt x="64357" y="21603"/>
                  <a:pt x="64141" y="21517"/>
                </a:cubicBezTo>
                <a:cubicBezTo>
                  <a:pt x="64741" y="20794"/>
                  <a:pt x="65623" y="20378"/>
                  <a:pt x="66562" y="20369"/>
                </a:cubicBezTo>
                <a:cubicBezTo>
                  <a:pt x="66566" y="20369"/>
                  <a:pt x="66571" y="20369"/>
                  <a:pt x="66575" y="20369"/>
                </a:cubicBezTo>
                <a:close/>
                <a:moveTo>
                  <a:pt x="82406" y="20369"/>
                </a:moveTo>
                <a:cubicBezTo>
                  <a:pt x="83373" y="20369"/>
                  <a:pt x="84271" y="20798"/>
                  <a:pt x="84880" y="21549"/>
                </a:cubicBezTo>
                <a:cubicBezTo>
                  <a:pt x="84672" y="21635"/>
                  <a:pt x="84472" y="21741"/>
                  <a:pt x="84280" y="21864"/>
                </a:cubicBezTo>
                <a:cubicBezTo>
                  <a:pt x="83805" y="21332"/>
                  <a:pt x="83125" y="21026"/>
                  <a:pt x="82411" y="21026"/>
                </a:cubicBezTo>
                <a:cubicBezTo>
                  <a:pt x="82407" y="21026"/>
                  <a:pt x="82402" y="21026"/>
                  <a:pt x="82398" y="21026"/>
                </a:cubicBezTo>
                <a:cubicBezTo>
                  <a:pt x="82311" y="21030"/>
                  <a:pt x="82221" y="21034"/>
                  <a:pt x="82136" y="21043"/>
                </a:cubicBezTo>
                <a:cubicBezTo>
                  <a:pt x="82054" y="21051"/>
                  <a:pt x="81968" y="21068"/>
                  <a:pt x="81883" y="21083"/>
                </a:cubicBezTo>
                <a:cubicBezTo>
                  <a:pt x="81842" y="21096"/>
                  <a:pt x="81801" y="21104"/>
                  <a:pt x="81760" y="21117"/>
                </a:cubicBezTo>
                <a:cubicBezTo>
                  <a:pt x="81310" y="21235"/>
                  <a:pt x="80903" y="21480"/>
                  <a:pt x="80584" y="21818"/>
                </a:cubicBezTo>
                <a:cubicBezTo>
                  <a:pt x="80388" y="21701"/>
                  <a:pt x="80183" y="21603"/>
                  <a:pt x="79971" y="21517"/>
                </a:cubicBezTo>
                <a:cubicBezTo>
                  <a:pt x="80571" y="20794"/>
                  <a:pt x="81450" y="20378"/>
                  <a:pt x="82393" y="20369"/>
                </a:cubicBezTo>
                <a:cubicBezTo>
                  <a:pt x="82397" y="20369"/>
                  <a:pt x="82401" y="20369"/>
                  <a:pt x="82406" y="20369"/>
                </a:cubicBezTo>
                <a:close/>
                <a:moveTo>
                  <a:pt x="11173" y="20369"/>
                </a:moveTo>
                <a:cubicBezTo>
                  <a:pt x="12152" y="20369"/>
                  <a:pt x="13053" y="20805"/>
                  <a:pt x="13663" y="21569"/>
                </a:cubicBezTo>
                <a:cubicBezTo>
                  <a:pt x="13454" y="21656"/>
                  <a:pt x="13255" y="21762"/>
                  <a:pt x="13066" y="21884"/>
                </a:cubicBezTo>
                <a:cubicBezTo>
                  <a:pt x="12588" y="21341"/>
                  <a:pt x="11903" y="21026"/>
                  <a:pt x="11177" y="21026"/>
                </a:cubicBezTo>
                <a:cubicBezTo>
                  <a:pt x="11173" y="21026"/>
                  <a:pt x="11168" y="21026"/>
                  <a:pt x="11164" y="21026"/>
                </a:cubicBezTo>
                <a:cubicBezTo>
                  <a:pt x="10469" y="21030"/>
                  <a:pt x="9799" y="21328"/>
                  <a:pt x="9330" y="21839"/>
                </a:cubicBezTo>
                <a:cubicBezTo>
                  <a:pt x="9138" y="21720"/>
                  <a:pt x="8938" y="21615"/>
                  <a:pt x="8725" y="21533"/>
                </a:cubicBezTo>
                <a:cubicBezTo>
                  <a:pt x="9326" y="20798"/>
                  <a:pt x="10212" y="20378"/>
                  <a:pt x="11160" y="20369"/>
                </a:cubicBezTo>
                <a:cubicBezTo>
                  <a:pt x="11164" y="20369"/>
                  <a:pt x="11169" y="20369"/>
                  <a:pt x="11173" y="20369"/>
                </a:cubicBezTo>
                <a:close/>
                <a:moveTo>
                  <a:pt x="27012" y="20369"/>
                </a:moveTo>
                <a:cubicBezTo>
                  <a:pt x="27987" y="20369"/>
                  <a:pt x="28887" y="20805"/>
                  <a:pt x="29490" y="21569"/>
                </a:cubicBezTo>
                <a:cubicBezTo>
                  <a:pt x="29285" y="21656"/>
                  <a:pt x="29085" y="21762"/>
                  <a:pt x="28897" y="21884"/>
                </a:cubicBezTo>
                <a:cubicBezTo>
                  <a:pt x="28419" y="21341"/>
                  <a:pt x="27729" y="21026"/>
                  <a:pt x="27004" y="21026"/>
                </a:cubicBezTo>
                <a:cubicBezTo>
                  <a:pt x="26999" y="21026"/>
                  <a:pt x="26995" y="21026"/>
                  <a:pt x="26990" y="21026"/>
                </a:cubicBezTo>
                <a:cubicBezTo>
                  <a:pt x="26295" y="21030"/>
                  <a:pt x="25630" y="21328"/>
                  <a:pt x="25160" y="21839"/>
                </a:cubicBezTo>
                <a:cubicBezTo>
                  <a:pt x="24968" y="21720"/>
                  <a:pt x="24764" y="21615"/>
                  <a:pt x="24552" y="21533"/>
                </a:cubicBezTo>
                <a:cubicBezTo>
                  <a:pt x="25152" y="20798"/>
                  <a:pt x="26039" y="20378"/>
                  <a:pt x="26985" y="20369"/>
                </a:cubicBezTo>
                <a:cubicBezTo>
                  <a:pt x="26994" y="20369"/>
                  <a:pt x="27003" y="20369"/>
                  <a:pt x="27012" y="20369"/>
                </a:cubicBezTo>
                <a:close/>
                <a:moveTo>
                  <a:pt x="42829" y="20369"/>
                </a:moveTo>
                <a:cubicBezTo>
                  <a:pt x="43809" y="20369"/>
                  <a:pt x="44711" y="20805"/>
                  <a:pt x="45321" y="21569"/>
                </a:cubicBezTo>
                <a:cubicBezTo>
                  <a:pt x="45112" y="21656"/>
                  <a:pt x="44912" y="21762"/>
                  <a:pt x="44724" y="21884"/>
                </a:cubicBezTo>
                <a:cubicBezTo>
                  <a:pt x="44245" y="21341"/>
                  <a:pt x="43556" y="21026"/>
                  <a:pt x="42834" y="21026"/>
                </a:cubicBezTo>
                <a:cubicBezTo>
                  <a:pt x="42830" y="21026"/>
                  <a:pt x="42825" y="21026"/>
                  <a:pt x="42821" y="21026"/>
                </a:cubicBezTo>
                <a:cubicBezTo>
                  <a:pt x="42126" y="21030"/>
                  <a:pt x="41460" y="21328"/>
                  <a:pt x="40987" y="21839"/>
                </a:cubicBezTo>
                <a:cubicBezTo>
                  <a:pt x="40795" y="21717"/>
                  <a:pt x="40595" y="21615"/>
                  <a:pt x="40382" y="21529"/>
                </a:cubicBezTo>
                <a:cubicBezTo>
                  <a:pt x="40983" y="20798"/>
                  <a:pt x="41869" y="20378"/>
                  <a:pt x="42816" y="20369"/>
                </a:cubicBezTo>
                <a:cubicBezTo>
                  <a:pt x="42820" y="20369"/>
                  <a:pt x="42825" y="20369"/>
                  <a:pt x="42829" y="20369"/>
                </a:cubicBezTo>
                <a:close/>
                <a:moveTo>
                  <a:pt x="58669" y="20369"/>
                </a:moveTo>
                <a:cubicBezTo>
                  <a:pt x="59643" y="20369"/>
                  <a:pt x="60544" y="20805"/>
                  <a:pt x="61146" y="21569"/>
                </a:cubicBezTo>
                <a:cubicBezTo>
                  <a:pt x="60942" y="21656"/>
                  <a:pt x="60742" y="21762"/>
                  <a:pt x="60554" y="21884"/>
                </a:cubicBezTo>
                <a:cubicBezTo>
                  <a:pt x="60076" y="21341"/>
                  <a:pt x="59387" y="21026"/>
                  <a:pt x="58660" y="21026"/>
                </a:cubicBezTo>
                <a:cubicBezTo>
                  <a:pt x="58656" y="21026"/>
                  <a:pt x="58651" y="21026"/>
                  <a:pt x="58647" y="21026"/>
                </a:cubicBezTo>
                <a:cubicBezTo>
                  <a:pt x="57953" y="21030"/>
                  <a:pt x="57287" y="21328"/>
                  <a:pt x="56818" y="21839"/>
                </a:cubicBezTo>
                <a:cubicBezTo>
                  <a:pt x="56626" y="21720"/>
                  <a:pt x="56422" y="21615"/>
                  <a:pt x="56209" y="21533"/>
                </a:cubicBezTo>
                <a:cubicBezTo>
                  <a:pt x="56814" y="20798"/>
                  <a:pt x="57696" y="20378"/>
                  <a:pt x="58643" y="20369"/>
                </a:cubicBezTo>
                <a:cubicBezTo>
                  <a:pt x="58651" y="20369"/>
                  <a:pt x="58660" y="20369"/>
                  <a:pt x="58669" y="20369"/>
                </a:cubicBezTo>
                <a:close/>
                <a:moveTo>
                  <a:pt x="74499" y="20369"/>
                </a:moveTo>
                <a:cubicBezTo>
                  <a:pt x="75470" y="20369"/>
                  <a:pt x="76370" y="20805"/>
                  <a:pt x="76977" y="21569"/>
                </a:cubicBezTo>
                <a:cubicBezTo>
                  <a:pt x="76769" y="21656"/>
                  <a:pt x="76569" y="21762"/>
                  <a:pt x="76381" y="21884"/>
                </a:cubicBezTo>
                <a:cubicBezTo>
                  <a:pt x="75902" y="21341"/>
                  <a:pt x="75217" y="21026"/>
                  <a:pt x="74491" y="21026"/>
                </a:cubicBezTo>
                <a:cubicBezTo>
                  <a:pt x="74486" y="21026"/>
                  <a:pt x="74482" y="21026"/>
                  <a:pt x="74477" y="21026"/>
                </a:cubicBezTo>
                <a:cubicBezTo>
                  <a:pt x="73783" y="21030"/>
                  <a:pt x="73114" y="21328"/>
                  <a:pt x="72644" y="21839"/>
                </a:cubicBezTo>
                <a:cubicBezTo>
                  <a:pt x="72452" y="21720"/>
                  <a:pt x="72252" y="21615"/>
                  <a:pt x="72040" y="21533"/>
                </a:cubicBezTo>
                <a:cubicBezTo>
                  <a:pt x="72639" y="20798"/>
                  <a:pt x="73527" y="20378"/>
                  <a:pt x="74473" y="20369"/>
                </a:cubicBezTo>
                <a:cubicBezTo>
                  <a:pt x="74482" y="20369"/>
                  <a:pt x="74491" y="20369"/>
                  <a:pt x="74499" y="20369"/>
                </a:cubicBezTo>
                <a:close/>
                <a:moveTo>
                  <a:pt x="90326" y="20369"/>
                </a:moveTo>
                <a:cubicBezTo>
                  <a:pt x="91300" y="20369"/>
                  <a:pt x="92200" y="20805"/>
                  <a:pt x="92804" y="21569"/>
                </a:cubicBezTo>
                <a:cubicBezTo>
                  <a:pt x="92600" y="21656"/>
                  <a:pt x="92400" y="21762"/>
                  <a:pt x="92212" y="21884"/>
                </a:cubicBezTo>
                <a:cubicBezTo>
                  <a:pt x="91734" y="21341"/>
                  <a:pt x="91048" y="21026"/>
                  <a:pt x="90321" y="21026"/>
                </a:cubicBezTo>
                <a:lnTo>
                  <a:pt x="90304" y="21026"/>
                </a:lnTo>
                <a:cubicBezTo>
                  <a:pt x="89610" y="21030"/>
                  <a:pt x="88944" y="21328"/>
                  <a:pt x="88475" y="21839"/>
                </a:cubicBezTo>
                <a:cubicBezTo>
                  <a:pt x="88283" y="21720"/>
                  <a:pt x="88078" y="21619"/>
                  <a:pt x="87866" y="21533"/>
                </a:cubicBezTo>
                <a:cubicBezTo>
                  <a:pt x="88466" y="20798"/>
                  <a:pt x="89352" y="20378"/>
                  <a:pt x="90300" y="20369"/>
                </a:cubicBezTo>
                <a:cubicBezTo>
                  <a:pt x="90309" y="20369"/>
                  <a:pt x="90317" y="20369"/>
                  <a:pt x="90326" y="20369"/>
                </a:cubicBezTo>
                <a:close/>
                <a:moveTo>
                  <a:pt x="19100" y="21100"/>
                </a:moveTo>
                <a:cubicBezTo>
                  <a:pt x="19790" y="21100"/>
                  <a:pt x="20443" y="21390"/>
                  <a:pt x="20908" y="21901"/>
                </a:cubicBezTo>
                <a:cubicBezTo>
                  <a:pt x="20733" y="22015"/>
                  <a:pt x="20570" y="22142"/>
                  <a:pt x="20418" y="22280"/>
                </a:cubicBezTo>
                <a:cubicBezTo>
                  <a:pt x="20074" y="21925"/>
                  <a:pt x="19599" y="21716"/>
                  <a:pt x="19101" y="21716"/>
                </a:cubicBezTo>
                <a:cubicBezTo>
                  <a:pt x="19096" y="21716"/>
                  <a:pt x="19091" y="21716"/>
                  <a:pt x="19087" y="21717"/>
                </a:cubicBezTo>
                <a:cubicBezTo>
                  <a:pt x="18613" y="21720"/>
                  <a:pt x="18168" y="21901"/>
                  <a:pt x="17829" y="22231"/>
                </a:cubicBezTo>
                <a:cubicBezTo>
                  <a:pt x="17673" y="22093"/>
                  <a:pt x="17507" y="21970"/>
                  <a:pt x="17330" y="21856"/>
                </a:cubicBezTo>
                <a:cubicBezTo>
                  <a:pt x="17477" y="21701"/>
                  <a:pt x="17649" y="21566"/>
                  <a:pt x="17833" y="21451"/>
                </a:cubicBezTo>
                <a:cubicBezTo>
                  <a:pt x="18209" y="21226"/>
                  <a:pt x="18638" y="21100"/>
                  <a:pt x="19083" y="21100"/>
                </a:cubicBezTo>
                <a:close/>
                <a:moveTo>
                  <a:pt x="34925" y="21100"/>
                </a:moveTo>
                <a:cubicBezTo>
                  <a:pt x="35616" y="21100"/>
                  <a:pt x="36273" y="21390"/>
                  <a:pt x="36735" y="21901"/>
                </a:cubicBezTo>
                <a:cubicBezTo>
                  <a:pt x="36563" y="22015"/>
                  <a:pt x="36401" y="22142"/>
                  <a:pt x="36245" y="22280"/>
                </a:cubicBezTo>
                <a:cubicBezTo>
                  <a:pt x="35902" y="21921"/>
                  <a:pt x="35424" y="21717"/>
                  <a:pt x="34925" y="21717"/>
                </a:cubicBezTo>
                <a:lnTo>
                  <a:pt x="34914" y="21717"/>
                </a:lnTo>
                <a:cubicBezTo>
                  <a:pt x="34440" y="21720"/>
                  <a:pt x="33999" y="21901"/>
                  <a:pt x="33656" y="22231"/>
                </a:cubicBezTo>
                <a:cubicBezTo>
                  <a:pt x="33500" y="22093"/>
                  <a:pt x="33332" y="21970"/>
                  <a:pt x="33157" y="21856"/>
                </a:cubicBezTo>
                <a:cubicBezTo>
                  <a:pt x="33234" y="21774"/>
                  <a:pt x="33317" y="21701"/>
                  <a:pt x="33406" y="21631"/>
                </a:cubicBezTo>
                <a:cubicBezTo>
                  <a:pt x="33831" y="21292"/>
                  <a:pt x="34362" y="21100"/>
                  <a:pt x="34910" y="21100"/>
                </a:cubicBezTo>
                <a:close/>
                <a:moveTo>
                  <a:pt x="50756" y="21100"/>
                </a:moveTo>
                <a:cubicBezTo>
                  <a:pt x="51447" y="21100"/>
                  <a:pt x="52100" y="21390"/>
                  <a:pt x="52565" y="21901"/>
                </a:cubicBezTo>
                <a:cubicBezTo>
                  <a:pt x="52390" y="22015"/>
                  <a:pt x="52226" y="22142"/>
                  <a:pt x="52075" y="22280"/>
                </a:cubicBezTo>
                <a:cubicBezTo>
                  <a:pt x="51732" y="21921"/>
                  <a:pt x="51255" y="21717"/>
                  <a:pt x="50756" y="21717"/>
                </a:cubicBezTo>
                <a:lnTo>
                  <a:pt x="50744" y="21717"/>
                </a:lnTo>
                <a:cubicBezTo>
                  <a:pt x="50271" y="21720"/>
                  <a:pt x="49825" y="21901"/>
                  <a:pt x="49487" y="22231"/>
                </a:cubicBezTo>
                <a:cubicBezTo>
                  <a:pt x="49331" y="22093"/>
                  <a:pt x="49163" y="21970"/>
                  <a:pt x="48988" y="21856"/>
                </a:cubicBezTo>
                <a:cubicBezTo>
                  <a:pt x="49441" y="21377"/>
                  <a:pt x="50079" y="21104"/>
                  <a:pt x="50740" y="21100"/>
                </a:cubicBezTo>
                <a:close/>
                <a:moveTo>
                  <a:pt x="66581" y="21100"/>
                </a:moveTo>
                <a:cubicBezTo>
                  <a:pt x="67274" y="21100"/>
                  <a:pt x="67930" y="21390"/>
                  <a:pt x="68392" y="21901"/>
                </a:cubicBezTo>
                <a:cubicBezTo>
                  <a:pt x="68221" y="22015"/>
                  <a:pt x="68057" y="22142"/>
                  <a:pt x="67902" y="22280"/>
                </a:cubicBezTo>
                <a:cubicBezTo>
                  <a:pt x="67559" y="21921"/>
                  <a:pt x="67082" y="21717"/>
                  <a:pt x="66583" y="21717"/>
                </a:cubicBezTo>
                <a:lnTo>
                  <a:pt x="66571" y="21717"/>
                </a:lnTo>
                <a:cubicBezTo>
                  <a:pt x="66268" y="21717"/>
                  <a:pt x="65979" y="21794"/>
                  <a:pt x="65717" y="21933"/>
                </a:cubicBezTo>
                <a:cubicBezTo>
                  <a:pt x="65574" y="22011"/>
                  <a:pt x="65435" y="22113"/>
                  <a:pt x="65317" y="22231"/>
                </a:cubicBezTo>
                <a:cubicBezTo>
                  <a:pt x="65157" y="22093"/>
                  <a:pt x="64990" y="21970"/>
                  <a:pt x="64814" y="21856"/>
                </a:cubicBezTo>
                <a:cubicBezTo>
                  <a:pt x="65272" y="21377"/>
                  <a:pt x="65909" y="21104"/>
                  <a:pt x="66567" y="21100"/>
                </a:cubicBezTo>
                <a:cubicBezTo>
                  <a:pt x="66572" y="21100"/>
                  <a:pt x="66576" y="21100"/>
                  <a:pt x="66581" y="21100"/>
                </a:cubicBezTo>
                <a:close/>
                <a:moveTo>
                  <a:pt x="82411" y="21100"/>
                </a:moveTo>
                <a:cubicBezTo>
                  <a:pt x="83100" y="21100"/>
                  <a:pt x="83756" y="21390"/>
                  <a:pt x="84223" y="21901"/>
                </a:cubicBezTo>
                <a:cubicBezTo>
                  <a:pt x="84047" y="22015"/>
                  <a:pt x="83884" y="22142"/>
                  <a:pt x="83733" y="22280"/>
                </a:cubicBezTo>
                <a:cubicBezTo>
                  <a:pt x="83390" y="21921"/>
                  <a:pt x="82912" y="21717"/>
                  <a:pt x="82413" y="21717"/>
                </a:cubicBezTo>
                <a:lnTo>
                  <a:pt x="82401" y="21717"/>
                </a:lnTo>
                <a:cubicBezTo>
                  <a:pt x="81927" y="21720"/>
                  <a:pt x="81482" y="21901"/>
                  <a:pt x="81143" y="22231"/>
                </a:cubicBezTo>
                <a:cubicBezTo>
                  <a:pt x="80988" y="22093"/>
                  <a:pt x="80820" y="21970"/>
                  <a:pt x="80645" y="21856"/>
                </a:cubicBezTo>
                <a:cubicBezTo>
                  <a:pt x="80809" y="21684"/>
                  <a:pt x="80996" y="21537"/>
                  <a:pt x="81201" y="21419"/>
                </a:cubicBezTo>
                <a:cubicBezTo>
                  <a:pt x="81564" y="21215"/>
                  <a:pt x="81976" y="21100"/>
                  <a:pt x="82398" y="21100"/>
                </a:cubicBezTo>
                <a:cubicBezTo>
                  <a:pt x="82402" y="21100"/>
                  <a:pt x="82407" y="21100"/>
                  <a:pt x="82411" y="21100"/>
                </a:cubicBezTo>
                <a:close/>
                <a:moveTo>
                  <a:pt x="19100" y="21786"/>
                </a:moveTo>
                <a:cubicBezTo>
                  <a:pt x="19577" y="21786"/>
                  <a:pt x="20035" y="21982"/>
                  <a:pt x="20365" y="22329"/>
                </a:cubicBezTo>
                <a:cubicBezTo>
                  <a:pt x="20235" y="22452"/>
                  <a:pt x="20116" y="22583"/>
                  <a:pt x="20001" y="22721"/>
                </a:cubicBezTo>
                <a:cubicBezTo>
                  <a:pt x="19772" y="22468"/>
                  <a:pt x="19446" y="22321"/>
                  <a:pt x="19104" y="22321"/>
                </a:cubicBezTo>
                <a:cubicBezTo>
                  <a:pt x="19100" y="22321"/>
                  <a:pt x="19095" y="22321"/>
                  <a:pt x="19091" y="22321"/>
                </a:cubicBezTo>
                <a:cubicBezTo>
                  <a:pt x="18772" y="22321"/>
                  <a:pt x="18478" y="22444"/>
                  <a:pt x="18250" y="22660"/>
                </a:cubicBezTo>
                <a:cubicBezTo>
                  <a:pt x="18135" y="22525"/>
                  <a:pt x="18013" y="22399"/>
                  <a:pt x="17882" y="22276"/>
                </a:cubicBezTo>
                <a:cubicBezTo>
                  <a:pt x="18209" y="21962"/>
                  <a:pt x="18634" y="21790"/>
                  <a:pt x="19087" y="21786"/>
                </a:cubicBezTo>
                <a:close/>
                <a:moveTo>
                  <a:pt x="34925" y="21786"/>
                </a:moveTo>
                <a:cubicBezTo>
                  <a:pt x="35404" y="21786"/>
                  <a:pt x="35865" y="21982"/>
                  <a:pt x="36196" y="22329"/>
                </a:cubicBezTo>
                <a:cubicBezTo>
                  <a:pt x="36065" y="22452"/>
                  <a:pt x="35943" y="22583"/>
                  <a:pt x="35832" y="22721"/>
                </a:cubicBezTo>
                <a:cubicBezTo>
                  <a:pt x="35599" y="22468"/>
                  <a:pt x="35277" y="22321"/>
                  <a:pt x="34931" y="22321"/>
                </a:cubicBezTo>
                <a:cubicBezTo>
                  <a:pt x="34927" y="22321"/>
                  <a:pt x="34922" y="22321"/>
                  <a:pt x="34917" y="22321"/>
                </a:cubicBezTo>
                <a:cubicBezTo>
                  <a:pt x="34603" y="22321"/>
                  <a:pt x="34305" y="22444"/>
                  <a:pt x="34080" y="22660"/>
                </a:cubicBezTo>
                <a:cubicBezTo>
                  <a:pt x="33966" y="22525"/>
                  <a:pt x="33839" y="22399"/>
                  <a:pt x="33709" y="22276"/>
                </a:cubicBezTo>
                <a:cubicBezTo>
                  <a:pt x="34035" y="21962"/>
                  <a:pt x="34460" y="21790"/>
                  <a:pt x="34917" y="21786"/>
                </a:cubicBezTo>
                <a:close/>
                <a:moveTo>
                  <a:pt x="50758" y="21786"/>
                </a:moveTo>
                <a:cubicBezTo>
                  <a:pt x="51235" y="21786"/>
                  <a:pt x="51695" y="21986"/>
                  <a:pt x="52022" y="22329"/>
                </a:cubicBezTo>
                <a:cubicBezTo>
                  <a:pt x="51892" y="22452"/>
                  <a:pt x="51773" y="22583"/>
                  <a:pt x="51659" y="22721"/>
                </a:cubicBezTo>
                <a:cubicBezTo>
                  <a:pt x="51429" y="22468"/>
                  <a:pt x="51104" y="22321"/>
                  <a:pt x="50762" y="22321"/>
                </a:cubicBezTo>
                <a:cubicBezTo>
                  <a:pt x="50757" y="22321"/>
                  <a:pt x="50753" y="22321"/>
                  <a:pt x="50748" y="22321"/>
                </a:cubicBezTo>
                <a:cubicBezTo>
                  <a:pt x="50430" y="22321"/>
                  <a:pt x="50135" y="22444"/>
                  <a:pt x="49907" y="22660"/>
                </a:cubicBezTo>
                <a:cubicBezTo>
                  <a:pt x="49792" y="22525"/>
                  <a:pt x="49670" y="22399"/>
                  <a:pt x="49539" y="22276"/>
                </a:cubicBezTo>
                <a:cubicBezTo>
                  <a:pt x="49866" y="21962"/>
                  <a:pt x="50290" y="21790"/>
                  <a:pt x="50744" y="21786"/>
                </a:cubicBezTo>
                <a:cubicBezTo>
                  <a:pt x="50749" y="21786"/>
                  <a:pt x="50753" y="21786"/>
                  <a:pt x="50758" y="21786"/>
                </a:cubicBezTo>
                <a:close/>
                <a:moveTo>
                  <a:pt x="66589" y="21786"/>
                </a:moveTo>
                <a:cubicBezTo>
                  <a:pt x="67061" y="21786"/>
                  <a:pt x="67521" y="21986"/>
                  <a:pt x="67853" y="22329"/>
                </a:cubicBezTo>
                <a:cubicBezTo>
                  <a:pt x="67723" y="22452"/>
                  <a:pt x="67600" y="22583"/>
                  <a:pt x="67489" y="22721"/>
                </a:cubicBezTo>
                <a:cubicBezTo>
                  <a:pt x="67257" y="22464"/>
                  <a:pt x="66930" y="22321"/>
                  <a:pt x="66583" y="22321"/>
                </a:cubicBezTo>
                <a:lnTo>
                  <a:pt x="66575" y="22321"/>
                </a:lnTo>
                <a:cubicBezTo>
                  <a:pt x="66260" y="22321"/>
                  <a:pt x="65962" y="22444"/>
                  <a:pt x="65738" y="22660"/>
                </a:cubicBezTo>
                <a:cubicBezTo>
                  <a:pt x="65623" y="22525"/>
                  <a:pt x="65497" y="22399"/>
                  <a:pt x="65366" y="22276"/>
                </a:cubicBezTo>
                <a:cubicBezTo>
                  <a:pt x="65631" y="22023"/>
                  <a:pt x="65958" y="21860"/>
                  <a:pt x="66313" y="21807"/>
                </a:cubicBezTo>
                <a:cubicBezTo>
                  <a:pt x="66399" y="21794"/>
                  <a:pt x="66485" y="21786"/>
                  <a:pt x="66575" y="21786"/>
                </a:cubicBezTo>
                <a:cubicBezTo>
                  <a:pt x="66579" y="21786"/>
                  <a:pt x="66584" y="21786"/>
                  <a:pt x="66589" y="21786"/>
                </a:cubicBezTo>
                <a:close/>
                <a:moveTo>
                  <a:pt x="82415" y="21786"/>
                </a:moveTo>
                <a:cubicBezTo>
                  <a:pt x="82892" y="21786"/>
                  <a:pt x="83352" y="21986"/>
                  <a:pt x="83680" y="22329"/>
                </a:cubicBezTo>
                <a:cubicBezTo>
                  <a:pt x="83549" y="22452"/>
                  <a:pt x="83431" y="22583"/>
                  <a:pt x="83316" y="22721"/>
                </a:cubicBezTo>
                <a:cubicBezTo>
                  <a:pt x="83087" y="22468"/>
                  <a:pt x="82761" y="22321"/>
                  <a:pt x="82419" y="22321"/>
                </a:cubicBezTo>
                <a:cubicBezTo>
                  <a:pt x="82414" y="22321"/>
                  <a:pt x="82410" y="22321"/>
                  <a:pt x="82405" y="22321"/>
                </a:cubicBezTo>
                <a:cubicBezTo>
                  <a:pt x="82087" y="22321"/>
                  <a:pt x="81793" y="22444"/>
                  <a:pt x="81564" y="22660"/>
                </a:cubicBezTo>
                <a:cubicBezTo>
                  <a:pt x="81450" y="22525"/>
                  <a:pt x="81327" y="22399"/>
                  <a:pt x="81197" y="22276"/>
                </a:cubicBezTo>
                <a:cubicBezTo>
                  <a:pt x="81523" y="21962"/>
                  <a:pt x="81948" y="21790"/>
                  <a:pt x="82401" y="21786"/>
                </a:cubicBezTo>
                <a:cubicBezTo>
                  <a:pt x="82406" y="21786"/>
                  <a:pt x="82411" y="21786"/>
                  <a:pt x="82415" y="21786"/>
                </a:cubicBezTo>
                <a:close/>
                <a:moveTo>
                  <a:pt x="19104" y="22391"/>
                </a:moveTo>
                <a:cubicBezTo>
                  <a:pt x="19431" y="22391"/>
                  <a:pt x="19740" y="22532"/>
                  <a:pt x="19957" y="22774"/>
                </a:cubicBezTo>
                <a:cubicBezTo>
                  <a:pt x="19707" y="23098"/>
                  <a:pt x="19507" y="23456"/>
                  <a:pt x="19364" y="23849"/>
                </a:cubicBezTo>
                <a:cubicBezTo>
                  <a:pt x="19266" y="23845"/>
                  <a:pt x="19168" y="23841"/>
                  <a:pt x="19066" y="23841"/>
                </a:cubicBezTo>
                <a:cubicBezTo>
                  <a:pt x="19021" y="23841"/>
                  <a:pt x="18977" y="23841"/>
                  <a:pt x="18932" y="23845"/>
                </a:cubicBezTo>
                <a:cubicBezTo>
                  <a:pt x="18781" y="23428"/>
                  <a:pt x="18564" y="23049"/>
                  <a:pt x="18295" y="22717"/>
                </a:cubicBezTo>
                <a:cubicBezTo>
                  <a:pt x="18511" y="22510"/>
                  <a:pt x="18789" y="22391"/>
                  <a:pt x="19091" y="22391"/>
                </a:cubicBezTo>
                <a:cubicBezTo>
                  <a:pt x="19095" y="22391"/>
                  <a:pt x="19100" y="22391"/>
                  <a:pt x="19104" y="22391"/>
                </a:cubicBezTo>
                <a:close/>
                <a:moveTo>
                  <a:pt x="34925" y="22391"/>
                </a:moveTo>
                <a:cubicBezTo>
                  <a:pt x="35257" y="22391"/>
                  <a:pt x="35567" y="22529"/>
                  <a:pt x="35788" y="22774"/>
                </a:cubicBezTo>
                <a:cubicBezTo>
                  <a:pt x="35538" y="23098"/>
                  <a:pt x="35334" y="23456"/>
                  <a:pt x="35191" y="23849"/>
                </a:cubicBezTo>
                <a:cubicBezTo>
                  <a:pt x="35093" y="23845"/>
                  <a:pt x="34995" y="23841"/>
                  <a:pt x="34897" y="23841"/>
                </a:cubicBezTo>
                <a:cubicBezTo>
                  <a:pt x="34852" y="23841"/>
                  <a:pt x="34808" y="23841"/>
                  <a:pt x="34763" y="23845"/>
                </a:cubicBezTo>
                <a:cubicBezTo>
                  <a:pt x="34607" y="23428"/>
                  <a:pt x="34391" y="23049"/>
                  <a:pt x="34125" y="22717"/>
                </a:cubicBezTo>
                <a:cubicBezTo>
                  <a:pt x="34337" y="22510"/>
                  <a:pt x="34619" y="22391"/>
                  <a:pt x="34917" y="22391"/>
                </a:cubicBezTo>
                <a:close/>
                <a:moveTo>
                  <a:pt x="50761" y="22391"/>
                </a:moveTo>
                <a:cubicBezTo>
                  <a:pt x="51088" y="22391"/>
                  <a:pt x="51396" y="22532"/>
                  <a:pt x="51614" y="22774"/>
                </a:cubicBezTo>
                <a:cubicBezTo>
                  <a:pt x="51365" y="23098"/>
                  <a:pt x="51165" y="23456"/>
                  <a:pt x="51022" y="23849"/>
                </a:cubicBezTo>
                <a:cubicBezTo>
                  <a:pt x="50932" y="23845"/>
                  <a:pt x="50842" y="23841"/>
                  <a:pt x="50748" y="23841"/>
                </a:cubicBezTo>
                <a:lnTo>
                  <a:pt x="50724" y="23841"/>
                </a:lnTo>
                <a:cubicBezTo>
                  <a:pt x="50678" y="23841"/>
                  <a:pt x="50633" y="23841"/>
                  <a:pt x="50589" y="23845"/>
                </a:cubicBezTo>
                <a:cubicBezTo>
                  <a:pt x="50437" y="23428"/>
                  <a:pt x="50222" y="23049"/>
                  <a:pt x="49952" y="22717"/>
                </a:cubicBezTo>
                <a:cubicBezTo>
                  <a:pt x="50168" y="22510"/>
                  <a:pt x="50446" y="22391"/>
                  <a:pt x="50748" y="22391"/>
                </a:cubicBezTo>
                <a:cubicBezTo>
                  <a:pt x="50753" y="22391"/>
                  <a:pt x="50757" y="22391"/>
                  <a:pt x="50761" y="22391"/>
                </a:cubicBezTo>
                <a:close/>
                <a:moveTo>
                  <a:pt x="66588" y="22391"/>
                </a:moveTo>
                <a:cubicBezTo>
                  <a:pt x="66918" y="22391"/>
                  <a:pt x="67227" y="22532"/>
                  <a:pt x="67444" y="22774"/>
                </a:cubicBezTo>
                <a:cubicBezTo>
                  <a:pt x="67195" y="23098"/>
                  <a:pt x="66991" y="23456"/>
                  <a:pt x="66848" y="23849"/>
                </a:cubicBezTo>
                <a:cubicBezTo>
                  <a:pt x="66758" y="23845"/>
                  <a:pt x="66669" y="23841"/>
                  <a:pt x="66579" y="23841"/>
                </a:cubicBezTo>
                <a:lnTo>
                  <a:pt x="66554" y="23841"/>
                </a:lnTo>
                <a:cubicBezTo>
                  <a:pt x="66509" y="23841"/>
                  <a:pt x="66464" y="23841"/>
                  <a:pt x="66420" y="23845"/>
                </a:cubicBezTo>
                <a:cubicBezTo>
                  <a:pt x="66264" y="23428"/>
                  <a:pt x="66047" y="23049"/>
                  <a:pt x="65783" y="22717"/>
                </a:cubicBezTo>
                <a:cubicBezTo>
                  <a:pt x="65994" y="22510"/>
                  <a:pt x="66277" y="22391"/>
                  <a:pt x="66575" y="22391"/>
                </a:cubicBezTo>
                <a:cubicBezTo>
                  <a:pt x="66579" y="22391"/>
                  <a:pt x="66584" y="22391"/>
                  <a:pt x="66588" y="22391"/>
                </a:cubicBezTo>
                <a:close/>
                <a:moveTo>
                  <a:pt x="82419" y="22391"/>
                </a:moveTo>
                <a:cubicBezTo>
                  <a:pt x="82744" y="22391"/>
                  <a:pt x="83053" y="22532"/>
                  <a:pt x="83271" y="22774"/>
                </a:cubicBezTo>
                <a:cubicBezTo>
                  <a:pt x="83022" y="23098"/>
                  <a:pt x="82822" y="23456"/>
                  <a:pt x="82679" y="23849"/>
                </a:cubicBezTo>
                <a:cubicBezTo>
                  <a:pt x="82589" y="23845"/>
                  <a:pt x="82499" y="23841"/>
                  <a:pt x="82405" y="23841"/>
                </a:cubicBezTo>
                <a:lnTo>
                  <a:pt x="82381" y="23841"/>
                </a:lnTo>
                <a:cubicBezTo>
                  <a:pt x="82336" y="23841"/>
                  <a:pt x="82291" y="23841"/>
                  <a:pt x="82246" y="23845"/>
                </a:cubicBezTo>
                <a:cubicBezTo>
                  <a:pt x="82095" y="23428"/>
                  <a:pt x="81878" y="23049"/>
                  <a:pt x="81608" y="22717"/>
                </a:cubicBezTo>
                <a:cubicBezTo>
                  <a:pt x="81825" y="22510"/>
                  <a:pt x="82103" y="22391"/>
                  <a:pt x="82405" y="22391"/>
                </a:cubicBezTo>
                <a:cubicBezTo>
                  <a:pt x="82410" y="22391"/>
                  <a:pt x="82414" y="22391"/>
                  <a:pt x="82419" y="22391"/>
                </a:cubicBezTo>
                <a:close/>
                <a:moveTo>
                  <a:pt x="11179" y="21100"/>
                </a:moveTo>
                <a:cubicBezTo>
                  <a:pt x="11882" y="21100"/>
                  <a:pt x="12544" y="21398"/>
                  <a:pt x="13009" y="21925"/>
                </a:cubicBezTo>
                <a:cubicBezTo>
                  <a:pt x="12331" y="22382"/>
                  <a:pt x="11797" y="23049"/>
                  <a:pt x="11503" y="23852"/>
                </a:cubicBezTo>
                <a:cubicBezTo>
                  <a:pt x="11388" y="23845"/>
                  <a:pt x="11273" y="23841"/>
                  <a:pt x="11160" y="23841"/>
                </a:cubicBezTo>
                <a:cubicBezTo>
                  <a:pt x="11094" y="23841"/>
                  <a:pt x="11028" y="23845"/>
                  <a:pt x="10964" y="23845"/>
                </a:cubicBezTo>
                <a:cubicBezTo>
                  <a:pt x="10817" y="23441"/>
                  <a:pt x="10604" y="23064"/>
                  <a:pt x="10342" y="22738"/>
                </a:cubicBezTo>
                <a:lnTo>
                  <a:pt x="10342" y="22738"/>
                </a:lnTo>
                <a:lnTo>
                  <a:pt x="10346" y="22742"/>
                </a:lnTo>
                <a:cubicBezTo>
                  <a:pt x="10567" y="22517"/>
                  <a:pt x="10857" y="22391"/>
                  <a:pt x="11172" y="22391"/>
                </a:cubicBezTo>
                <a:cubicBezTo>
                  <a:pt x="11176" y="22391"/>
                  <a:pt x="11180" y="22391"/>
                  <a:pt x="11184" y="22391"/>
                </a:cubicBezTo>
                <a:cubicBezTo>
                  <a:pt x="11519" y="22391"/>
                  <a:pt x="11840" y="22541"/>
                  <a:pt x="12058" y="22795"/>
                </a:cubicBezTo>
                <a:lnTo>
                  <a:pt x="12111" y="22750"/>
                </a:lnTo>
                <a:cubicBezTo>
                  <a:pt x="11877" y="22480"/>
                  <a:pt x="11543" y="22321"/>
                  <a:pt x="11185" y="22321"/>
                </a:cubicBezTo>
                <a:cubicBezTo>
                  <a:pt x="11180" y="22321"/>
                  <a:pt x="11176" y="22321"/>
                  <a:pt x="11172" y="22321"/>
                </a:cubicBezTo>
                <a:cubicBezTo>
                  <a:pt x="10841" y="22321"/>
                  <a:pt x="10534" y="22452"/>
                  <a:pt x="10306" y="22689"/>
                </a:cubicBezTo>
                <a:cubicBezTo>
                  <a:pt x="10191" y="22550"/>
                  <a:pt x="10069" y="22419"/>
                  <a:pt x="9938" y="22301"/>
                </a:cubicBezTo>
                <a:cubicBezTo>
                  <a:pt x="10265" y="21970"/>
                  <a:pt x="10702" y="21790"/>
                  <a:pt x="11168" y="21786"/>
                </a:cubicBezTo>
                <a:lnTo>
                  <a:pt x="11179" y="21786"/>
                </a:lnTo>
                <a:cubicBezTo>
                  <a:pt x="11666" y="21786"/>
                  <a:pt x="12135" y="21990"/>
                  <a:pt x="12470" y="22354"/>
                </a:cubicBezTo>
                <a:lnTo>
                  <a:pt x="12519" y="22305"/>
                </a:lnTo>
                <a:cubicBezTo>
                  <a:pt x="12175" y="21933"/>
                  <a:pt x="11687" y="21716"/>
                  <a:pt x="11181" y="21716"/>
                </a:cubicBezTo>
                <a:cubicBezTo>
                  <a:pt x="11177" y="21716"/>
                  <a:pt x="11172" y="21716"/>
                  <a:pt x="11168" y="21717"/>
                </a:cubicBezTo>
                <a:cubicBezTo>
                  <a:pt x="10681" y="21720"/>
                  <a:pt x="10229" y="21909"/>
                  <a:pt x="9885" y="22252"/>
                </a:cubicBezTo>
                <a:cubicBezTo>
                  <a:pt x="9730" y="22113"/>
                  <a:pt x="9567" y="21990"/>
                  <a:pt x="9390" y="21876"/>
                </a:cubicBezTo>
                <a:cubicBezTo>
                  <a:pt x="9848" y="21386"/>
                  <a:pt x="10493" y="21104"/>
                  <a:pt x="11164" y="21100"/>
                </a:cubicBezTo>
                <a:close/>
                <a:moveTo>
                  <a:pt x="27006" y="21100"/>
                </a:moveTo>
                <a:cubicBezTo>
                  <a:pt x="27709" y="21100"/>
                  <a:pt x="28374" y="21398"/>
                  <a:pt x="28836" y="21925"/>
                </a:cubicBezTo>
                <a:cubicBezTo>
                  <a:pt x="28158" y="22382"/>
                  <a:pt x="27623" y="23053"/>
                  <a:pt x="27333" y="23852"/>
                </a:cubicBezTo>
                <a:cubicBezTo>
                  <a:pt x="27219" y="23845"/>
                  <a:pt x="27104" y="23841"/>
                  <a:pt x="26985" y="23841"/>
                </a:cubicBezTo>
                <a:cubicBezTo>
                  <a:pt x="26921" y="23841"/>
                  <a:pt x="26855" y="23845"/>
                  <a:pt x="26794" y="23845"/>
                </a:cubicBezTo>
                <a:cubicBezTo>
                  <a:pt x="26642" y="23441"/>
                  <a:pt x="26435" y="23064"/>
                  <a:pt x="26173" y="22738"/>
                </a:cubicBezTo>
                <a:lnTo>
                  <a:pt x="26173" y="22738"/>
                </a:lnTo>
                <a:lnTo>
                  <a:pt x="26177" y="22742"/>
                </a:lnTo>
                <a:cubicBezTo>
                  <a:pt x="26393" y="22517"/>
                  <a:pt x="26688" y="22391"/>
                  <a:pt x="26998" y="22391"/>
                </a:cubicBezTo>
                <a:cubicBezTo>
                  <a:pt x="27003" y="22391"/>
                  <a:pt x="27007" y="22391"/>
                  <a:pt x="27011" y="22391"/>
                </a:cubicBezTo>
                <a:cubicBezTo>
                  <a:pt x="27349" y="22391"/>
                  <a:pt x="27667" y="22541"/>
                  <a:pt x="27884" y="22795"/>
                </a:cubicBezTo>
                <a:lnTo>
                  <a:pt x="27937" y="22750"/>
                </a:lnTo>
                <a:cubicBezTo>
                  <a:pt x="27708" y="22480"/>
                  <a:pt x="27370" y="22321"/>
                  <a:pt x="27011" y="22321"/>
                </a:cubicBezTo>
                <a:cubicBezTo>
                  <a:pt x="27007" y="22321"/>
                  <a:pt x="27003" y="22321"/>
                  <a:pt x="26998" y="22321"/>
                </a:cubicBezTo>
                <a:cubicBezTo>
                  <a:pt x="26672" y="22321"/>
                  <a:pt x="26361" y="22452"/>
                  <a:pt x="26133" y="22689"/>
                </a:cubicBezTo>
                <a:cubicBezTo>
                  <a:pt x="26018" y="22550"/>
                  <a:pt x="25895" y="22423"/>
                  <a:pt x="25765" y="22301"/>
                </a:cubicBezTo>
                <a:cubicBezTo>
                  <a:pt x="26095" y="21970"/>
                  <a:pt x="26533" y="21790"/>
                  <a:pt x="26994" y="21786"/>
                </a:cubicBezTo>
                <a:cubicBezTo>
                  <a:pt x="26999" y="21786"/>
                  <a:pt x="27003" y="21786"/>
                  <a:pt x="27008" y="21786"/>
                </a:cubicBezTo>
                <a:cubicBezTo>
                  <a:pt x="27497" y="21786"/>
                  <a:pt x="27965" y="21993"/>
                  <a:pt x="28297" y="22354"/>
                </a:cubicBezTo>
                <a:lnTo>
                  <a:pt x="28350" y="22305"/>
                </a:lnTo>
                <a:cubicBezTo>
                  <a:pt x="28003" y="21929"/>
                  <a:pt x="27509" y="21717"/>
                  <a:pt x="26994" y="21717"/>
                </a:cubicBezTo>
                <a:cubicBezTo>
                  <a:pt x="26512" y="21720"/>
                  <a:pt x="26054" y="21909"/>
                  <a:pt x="25716" y="22252"/>
                </a:cubicBezTo>
                <a:cubicBezTo>
                  <a:pt x="25560" y="22113"/>
                  <a:pt x="25393" y="21990"/>
                  <a:pt x="25221" y="21876"/>
                </a:cubicBezTo>
                <a:cubicBezTo>
                  <a:pt x="25675" y="21386"/>
                  <a:pt x="26320" y="21104"/>
                  <a:pt x="26990" y="21100"/>
                </a:cubicBezTo>
                <a:close/>
                <a:moveTo>
                  <a:pt x="42837" y="21100"/>
                </a:moveTo>
                <a:cubicBezTo>
                  <a:pt x="43540" y="21100"/>
                  <a:pt x="44201" y="21398"/>
                  <a:pt x="44667" y="21925"/>
                </a:cubicBezTo>
                <a:cubicBezTo>
                  <a:pt x="43988" y="22382"/>
                  <a:pt x="43453" y="23053"/>
                  <a:pt x="43159" y="23852"/>
                </a:cubicBezTo>
                <a:cubicBezTo>
                  <a:pt x="43045" y="23845"/>
                  <a:pt x="42931" y="23841"/>
                  <a:pt x="42816" y="23841"/>
                </a:cubicBezTo>
                <a:cubicBezTo>
                  <a:pt x="42751" y="23841"/>
                  <a:pt x="42686" y="23845"/>
                  <a:pt x="42620" y="23845"/>
                </a:cubicBezTo>
                <a:cubicBezTo>
                  <a:pt x="42473" y="23441"/>
                  <a:pt x="42261" y="23068"/>
                  <a:pt x="42004" y="22742"/>
                </a:cubicBezTo>
                <a:cubicBezTo>
                  <a:pt x="42224" y="22517"/>
                  <a:pt x="42514" y="22391"/>
                  <a:pt x="42829" y="22391"/>
                </a:cubicBezTo>
                <a:cubicBezTo>
                  <a:pt x="42833" y="22391"/>
                  <a:pt x="42837" y="22391"/>
                  <a:pt x="42842" y="22391"/>
                </a:cubicBezTo>
                <a:cubicBezTo>
                  <a:pt x="43176" y="22391"/>
                  <a:pt x="43497" y="22541"/>
                  <a:pt x="43715" y="22795"/>
                </a:cubicBezTo>
                <a:lnTo>
                  <a:pt x="43768" y="22750"/>
                </a:lnTo>
                <a:cubicBezTo>
                  <a:pt x="43535" y="22480"/>
                  <a:pt x="43201" y="22321"/>
                  <a:pt x="42842" y="22321"/>
                </a:cubicBezTo>
                <a:cubicBezTo>
                  <a:pt x="42838" y="22321"/>
                  <a:pt x="42833" y="22321"/>
                  <a:pt x="42829" y="22321"/>
                </a:cubicBezTo>
                <a:cubicBezTo>
                  <a:pt x="42498" y="22321"/>
                  <a:pt x="42192" y="22452"/>
                  <a:pt x="41963" y="22689"/>
                </a:cubicBezTo>
                <a:cubicBezTo>
                  <a:pt x="41849" y="22550"/>
                  <a:pt x="41726" y="22419"/>
                  <a:pt x="41596" y="22301"/>
                </a:cubicBezTo>
                <a:cubicBezTo>
                  <a:pt x="41922" y="21970"/>
                  <a:pt x="42359" y="21790"/>
                  <a:pt x="42825" y="21786"/>
                </a:cubicBezTo>
                <a:cubicBezTo>
                  <a:pt x="42829" y="21786"/>
                  <a:pt x="42834" y="21786"/>
                  <a:pt x="42839" y="21786"/>
                </a:cubicBezTo>
                <a:cubicBezTo>
                  <a:pt x="43324" y="21786"/>
                  <a:pt x="43796" y="21993"/>
                  <a:pt x="44128" y="22354"/>
                </a:cubicBezTo>
                <a:lnTo>
                  <a:pt x="44177" y="22305"/>
                </a:lnTo>
                <a:cubicBezTo>
                  <a:pt x="43834" y="21929"/>
                  <a:pt x="43343" y="21717"/>
                  <a:pt x="42837" y="21717"/>
                </a:cubicBezTo>
                <a:lnTo>
                  <a:pt x="42825" y="21717"/>
                </a:lnTo>
                <a:cubicBezTo>
                  <a:pt x="42339" y="21720"/>
                  <a:pt x="41885" y="21909"/>
                  <a:pt x="41542" y="22252"/>
                </a:cubicBezTo>
                <a:cubicBezTo>
                  <a:pt x="41387" y="22113"/>
                  <a:pt x="41223" y="21986"/>
                  <a:pt x="41048" y="21876"/>
                </a:cubicBezTo>
                <a:cubicBezTo>
                  <a:pt x="41506" y="21386"/>
                  <a:pt x="42151" y="21104"/>
                  <a:pt x="42821" y="21100"/>
                </a:cubicBezTo>
                <a:close/>
                <a:moveTo>
                  <a:pt x="58663" y="21100"/>
                </a:moveTo>
                <a:cubicBezTo>
                  <a:pt x="59366" y="21100"/>
                  <a:pt x="60032" y="21398"/>
                  <a:pt x="60493" y="21925"/>
                </a:cubicBezTo>
                <a:cubicBezTo>
                  <a:pt x="59815" y="22382"/>
                  <a:pt x="59280" y="23053"/>
                  <a:pt x="58990" y="23852"/>
                </a:cubicBezTo>
                <a:cubicBezTo>
                  <a:pt x="58884" y="23845"/>
                  <a:pt x="58778" y="23841"/>
                  <a:pt x="58671" y="23841"/>
                </a:cubicBezTo>
                <a:lnTo>
                  <a:pt x="58643" y="23841"/>
                </a:lnTo>
                <a:cubicBezTo>
                  <a:pt x="58578" y="23841"/>
                  <a:pt x="58512" y="23845"/>
                  <a:pt x="58451" y="23845"/>
                </a:cubicBezTo>
                <a:cubicBezTo>
                  <a:pt x="58300" y="23441"/>
                  <a:pt x="58092" y="23064"/>
                  <a:pt x="57830" y="22738"/>
                </a:cubicBezTo>
                <a:lnTo>
                  <a:pt x="57830" y="22738"/>
                </a:lnTo>
                <a:lnTo>
                  <a:pt x="57834" y="22742"/>
                </a:lnTo>
                <a:cubicBezTo>
                  <a:pt x="58051" y="22517"/>
                  <a:pt x="58345" y="22391"/>
                  <a:pt x="58656" y="22391"/>
                </a:cubicBezTo>
                <a:cubicBezTo>
                  <a:pt x="58660" y="22391"/>
                  <a:pt x="58664" y="22391"/>
                  <a:pt x="58669" y="22391"/>
                </a:cubicBezTo>
                <a:cubicBezTo>
                  <a:pt x="59007" y="22391"/>
                  <a:pt x="59324" y="22541"/>
                  <a:pt x="59542" y="22795"/>
                </a:cubicBezTo>
                <a:lnTo>
                  <a:pt x="59595" y="22750"/>
                </a:lnTo>
                <a:cubicBezTo>
                  <a:pt x="59365" y="22480"/>
                  <a:pt x="59027" y="22321"/>
                  <a:pt x="58669" y="22321"/>
                </a:cubicBezTo>
                <a:cubicBezTo>
                  <a:pt x="58664" y="22321"/>
                  <a:pt x="58660" y="22321"/>
                  <a:pt x="58656" y="22321"/>
                </a:cubicBezTo>
                <a:cubicBezTo>
                  <a:pt x="58328" y="22321"/>
                  <a:pt x="58018" y="22452"/>
                  <a:pt x="57789" y="22689"/>
                </a:cubicBezTo>
                <a:cubicBezTo>
                  <a:pt x="57675" y="22550"/>
                  <a:pt x="57553" y="22419"/>
                  <a:pt x="57421" y="22301"/>
                </a:cubicBezTo>
                <a:cubicBezTo>
                  <a:pt x="57753" y="21970"/>
                  <a:pt x="58190" y="21790"/>
                  <a:pt x="58656" y="21786"/>
                </a:cubicBezTo>
                <a:cubicBezTo>
                  <a:pt x="58660" y="21786"/>
                  <a:pt x="58665" y="21786"/>
                  <a:pt x="58669" y="21786"/>
                </a:cubicBezTo>
                <a:cubicBezTo>
                  <a:pt x="59154" y="21786"/>
                  <a:pt x="59622" y="21993"/>
                  <a:pt x="59954" y="22354"/>
                </a:cubicBezTo>
                <a:lnTo>
                  <a:pt x="60007" y="22305"/>
                </a:lnTo>
                <a:cubicBezTo>
                  <a:pt x="59660" y="21929"/>
                  <a:pt x="59174" y="21717"/>
                  <a:pt x="58663" y="21717"/>
                </a:cubicBezTo>
                <a:lnTo>
                  <a:pt x="58652" y="21717"/>
                </a:lnTo>
                <a:cubicBezTo>
                  <a:pt x="58169" y="21720"/>
                  <a:pt x="57712" y="21909"/>
                  <a:pt x="57372" y="22252"/>
                </a:cubicBezTo>
                <a:cubicBezTo>
                  <a:pt x="57218" y="22113"/>
                  <a:pt x="57050" y="21990"/>
                  <a:pt x="56878" y="21876"/>
                </a:cubicBezTo>
                <a:cubicBezTo>
                  <a:pt x="57332" y="21386"/>
                  <a:pt x="57977" y="21104"/>
                  <a:pt x="58647" y="21100"/>
                </a:cubicBezTo>
                <a:close/>
                <a:moveTo>
                  <a:pt x="74494" y="21100"/>
                </a:moveTo>
                <a:cubicBezTo>
                  <a:pt x="75197" y="21100"/>
                  <a:pt x="75858" y="21398"/>
                  <a:pt x="76324" y="21925"/>
                </a:cubicBezTo>
                <a:cubicBezTo>
                  <a:pt x="75646" y="22382"/>
                  <a:pt x="75111" y="23053"/>
                  <a:pt x="74816" y="23852"/>
                </a:cubicBezTo>
                <a:cubicBezTo>
                  <a:pt x="74715" y="23845"/>
                  <a:pt x="74605" y="23841"/>
                  <a:pt x="74498" y="23841"/>
                </a:cubicBezTo>
                <a:lnTo>
                  <a:pt x="74473" y="23841"/>
                </a:lnTo>
                <a:cubicBezTo>
                  <a:pt x="74409" y="23841"/>
                  <a:pt x="74343" y="23845"/>
                  <a:pt x="74277" y="23845"/>
                </a:cubicBezTo>
                <a:cubicBezTo>
                  <a:pt x="74130" y="23441"/>
                  <a:pt x="73919" y="23068"/>
                  <a:pt x="73657" y="22738"/>
                </a:cubicBezTo>
                <a:lnTo>
                  <a:pt x="73657" y="22738"/>
                </a:lnTo>
                <a:lnTo>
                  <a:pt x="73661" y="22742"/>
                </a:lnTo>
                <a:cubicBezTo>
                  <a:pt x="73881" y="22517"/>
                  <a:pt x="74172" y="22391"/>
                  <a:pt x="74486" y="22391"/>
                </a:cubicBezTo>
                <a:cubicBezTo>
                  <a:pt x="74491" y="22391"/>
                  <a:pt x="74495" y="22391"/>
                  <a:pt x="74499" y="22391"/>
                </a:cubicBezTo>
                <a:cubicBezTo>
                  <a:pt x="74837" y="22391"/>
                  <a:pt x="75155" y="22541"/>
                  <a:pt x="75372" y="22795"/>
                </a:cubicBezTo>
                <a:lnTo>
                  <a:pt x="75425" y="22750"/>
                </a:lnTo>
                <a:cubicBezTo>
                  <a:pt x="75191" y="22480"/>
                  <a:pt x="74858" y="22321"/>
                  <a:pt x="74499" y="22321"/>
                </a:cubicBezTo>
                <a:cubicBezTo>
                  <a:pt x="74495" y="22321"/>
                  <a:pt x="74491" y="22321"/>
                  <a:pt x="74486" y="22321"/>
                </a:cubicBezTo>
                <a:cubicBezTo>
                  <a:pt x="74155" y="22321"/>
                  <a:pt x="73849" y="22452"/>
                  <a:pt x="73620" y="22689"/>
                </a:cubicBezTo>
                <a:cubicBezTo>
                  <a:pt x="73506" y="22550"/>
                  <a:pt x="73383" y="22419"/>
                  <a:pt x="73252" y="22301"/>
                </a:cubicBezTo>
                <a:cubicBezTo>
                  <a:pt x="73579" y="21970"/>
                  <a:pt x="74017" y="21790"/>
                  <a:pt x="74482" y="21786"/>
                </a:cubicBezTo>
                <a:cubicBezTo>
                  <a:pt x="74487" y="21786"/>
                  <a:pt x="74491" y="21786"/>
                  <a:pt x="74496" y="21786"/>
                </a:cubicBezTo>
                <a:cubicBezTo>
                  <a:pt x="74985" y="21786"/>
                  <a:pt x="75453" y="21993"/>
                  <a:pt x="75785" y="22354"/>
                </a:cubicBezTo>
                <a:lnTo>
                  <a:pt x="75834" y="22305"/>
                </a:lnTo>
                <a:cubicBezTo>
                  <a:pt x="75491" y="21929"/>
                  <a:pt x="75001" y="21717"/>
                  <a:pt x="74494" y="21717"/>
                </a:cubicBezTo>
                <a:lnTo>
                  <a:pt x="74482" y="21717"/>
                </a:lnTo>
                <a:cubicBezTo>
                  <a:pt x="73996" y="21720"/>
                  <a:pt x="73542" y="21909"/>
                  <a:pt x="73199" y="22252"/>
                </a:cubicBezTo>
                <a:cubicBezTo>
                  <a:pt x="73044" y="22113"/>
                  <a:pt x="72881" y="21990"/>
                  <a:pt x="72705" y="21876"/>
                </a:cubicBezTo>
                <a:cubicBezTo>
                  <a:pt x="73163" y="21386"/>
                  <a:pt x="73808" y="21104"/>
                  <a:pt x="74477" y="21100"/>
                </a:cubicBezTo>
                <a:close/>
                <a:moveTo>
                  <a:pt x="90321" y="21100"/>
                </a:moveTo>
                <a:cubicBezTo>
                  <a:pt x="91024" y="21100"/>
                  <a:pt x="91689" y="21398"/>
                  <a:pt x="92151" y="21925"/>
                </a:cubicBezTo>
                <a:cubicBezTo>
                  <a:pt x="91472" y="22382"/>
                  <a:pt x="90937" y="23053"/>
                  <a:pt x="90647" y="23852"/>
                </a:cubicBezTo>
                <a:cubicBezTo>
                  <a:pt x="90541" y="23845"/>
                  <a:pt x="90435" y="23841"/>
                  <a:pt x="90329" y="23841"/>
                </a:cubicBezTo>
                <a:lnTo>
                  <a:pt x="90300" y="23841"/>
                </a:lnTo>
                <a:cubicBezTo>
                  <a:pt x="90234" y="23841"/>
                  <a:pt x="90170" y="23845"/>
                  <a:pt x="90108" y="23845"/>
                </a:cubicBezTo>
                <a:cubicBezTo>
                  <a:pt x="89957" y="23436"/>
                  <a:pt x="89744" y="23064"/>
                  <a:pt x="89484" y="22738"/>
                </a:cubicBezTo>
                <a:lnTo>
                  <a:pt x="89484" y="22738"/>
                </a:lnTo>
                <a:lnTo>
                  <a:pt x="89491" y="22742"/>
                </a:lnTo>
                <a:cubicBezTo>
                  <a:pt x="89708" y="22517"/>
                  <a:pt x="90002" y="22391"/>
                  <a:pt x="90313" y="22391"/>
                </a:cubicBezTo>
                <a:cubicBezTo>
                  <a:pt x="90317" y="22391"/>
                  <a:pt x="90322" y="22391"/>
                  <a:pt x="90326" y="22391"/>
                </a:cubicBezTo>
                <a:cubicBezTo>
                  <a:pt x="90664" y="22391"/>
                  <a:pt x="90981" y="22541"/>
                  <a:pt x="91199" y="22795"/>
                </a:cubicBezTo>
                <a:lnTo>
                  <a:pt x="91252" y="22750"/>
                </a:lnTo>
                <a:cubicBezTo>
                  <a:pt x="91019" y="22476"/>
                  <a:pt x="90680" y="22321"/>
                  <a:pt x="90321" y="22321"/>
                </a:cubicBezTo>
                <a:lnTo>
                  <a:pt x="90313" y="22321"/>
                </a:lnTo>
                <a:cubicBezTo>
                  <a:pt x="89985" y="22321"/>
                  <a:pt x="89676" y="22452"/>
                  <a:pt x="89446" y="22689"/>
                </a:cubicBezTo>
                <a:cubicBezTo>
                  <a:pt x="89333" y="22550"/>
                  <a:pt x="89210" y="22423"/>
                  <a:pt x="89079" y="22301"/>
                </a:cubicBezTo>
                <a:cubicBezTo>
                  <a:pt x="89410" y="21974"/>
                  <a:pt x="89847" y="21790"/>
                  <a:pt x="90313" y="21786"/>
                </a:cubicBezTo>
                <a:cubicBezTo>
                  <a:pt x="90317" y="21786"/>
                  <a:pt x="90322" y="21786"/>
                  <a:pt x="90326" y="21786"/>
                </a:cubicBezTo>
                <a:cubicBezTo>
                  <a:pt x="90812" y="21786"/>
                  <a:pt x="91280" y="21993"/>
                  <a:pt x="91612" y="22354"/>
                </a:cubicBezTo>
                <a:lnTo>
                  <a:pt x="91665" y="22305"/>
                </a:lnTo>
                <a:cubicBezTo>
                  <a:pt x="91318" y="21929"/>
                  <a:pt x="90831" y="21717"/>
                  <a:pt x="90321" y="21717"/>
                </a:cubicBezTo>
                <a:lnTo>
                  <a:pt x="90308" y="21717"/>
                </a:lnTo>
                <a:cubicBezTo>
                  <a:pt x="89827" y="21720"/>
                  <a:pt x="89369" y="21909"/>
                  <a:pt x="89030" y="22252"/>
                </a:cubicBezTo>
                <a:cubicBezTo>
                  <a:pt x="88875" y="22113"/>
                  <a:pt x="88707" y="21990"/>
                  <a:pt x="88532" y="21876"/>
                </a:cubicBezTo>
                <a:cubicBezTo>
                  <a:pt x="88990" y="21386"/>
                  <a:pt x="89635" y="21104"/>
                  <a:pt x="90304" y="21100"/>
                </a:cubicBezTo>
                <a:close/>
                <a:moveTo>
                  <a:pt x="7251" y="21317"/>
                </a:moveTo>
                <a:cubicBezTo>
                  <a:pt x="8876" y="21317"/>
                  <a:pt x="10327" y="22329"/>
                  <a:pt x="10890" y="23852"/>
                </a:cubicBezTo>
                <a:cubicBezTo>
                  <a:pt x="10670" y="23869"/>
                  <a:pt x="10457" y="23901"/>
                  <a:pt x="10244" y="23955"/>
                </a:cubicBezTo>
                <a:cubicBezTo>
                  <a:pt x="9745" y="22752"/>
                  <a:pt x="8549" y="21954"/>
                  <a:pt x="7249" y="21954"/>
                </a:cubicBezTo>
                <a:cubicBezTo>
                  <a:pt x="7243" y="21954"/>
                  <a:pt x="7236" y="21954"/>
                  <a:pt x="7230" y="21954"/>
                </a:cubicBezTo>
                <a:cubicBezTo>
                  <a:pt x="5911" y="21962"/>
                  <a:pt x="4751" y="22750"/>
                  <a:pt x="4253" y="23967"/>
                </a:cubicBezTo>
                <a:cubicBezTo>
                  <a:pt x="4040" y="23910"/>
                  <a:pt x="3828" y="23873"/>
                  <a:pt x="3607" y="23852"/>
                </a:cubicBezTo>
                <a:cubicBezTo>
                  <a:pt x="4167" y="22346"/>
                  <a:pt x="5613" y="21328"/>
                  <a:pt x="7226" y="21317"/>
                </a:cubicBezTo>
                <a:close/>
                <a:moveTo>
                  <a:pt x="23072" y="21317"/>
                </a:moveTo>
                <a:cubicBezTo>
                  <a:pt x="24702" y="21317"/>
                  <a:pt x="26154" y="22327"/>
                  <a:pt x="26721" y="23852"/>
                </a:cubicBezTo>
                <a:cubicBezTo>
                  <a:pt x="26500" y="23869"/>
                  <a:pt x="26284" y="23901"/>
                  <a:pt x="26075" y="23955"/>
                </a:cubicBezTo>
                <a:cubicBezTo>
                  <a:pt x="25575" y="22752"/>
                  <a:pt x="24384" y="21954"/>
                  <a:pt x="23076" y="21954"/>
                </a:cubicBezTo>
                <a:cubicBezTo>
                  <a:pt x="23070" y="21954"/>
                  <a:pt x="23063" y="21954"/>
                  <a:pt x="23057" y="21954"/>
                </a:cubicBezTo>
                <a:cubicBezTo>
                  <a:pt x="21741" y="21962"/>
                  <a:pt x="20578" y="22750"/>
                  <a:pt x="20080" y="23967"/>
                </a:cubicBezTo>
                <a:cubicBezTo>
                  <a:pt x="19871" y="23910"/>
                  <a:pt x="19654" y="23873"/>
                  <a:pt x="19438" y="23852"/>
                </a:cubicBezTo>
                <a:cubicBezTo>
                  <a:pt x="19994" y="22346"/>
                  <a:pt x="21443" y="21328"/>
                  <a:pt x="23053" y="21317"/>
                </a:cubicBezTo>
                <a:cubicBezTo>
                  <a:pt x="23059" y="21317"/>
                  <a:pt x="23065" y="21317"/>
                  <a:pt x="23072" y="21317"/>
                </a:cubicBezTo>
                <a:close/>
                <a:moveTo>
                  <a:pt x="38902" y="21317"/>
                </a:moveTo>
                <a:cubicBezTo>
                  <a:pt x="40533" y="21317"/>
                  <a:pt x="41985" y="22327"/>
                  <a:pt x="42547" y="23852"/>
                </a:cubicBezTo>
                <a:cubicBezTo>
                  <a:pt x="42326" y="23869"/>
                  <a:pt x="42114" y="23901"/>
                  <a:pt x="41902" y="23955"/>
                </a:cubicBezTo>
                <a:cubicBezTo>
                  <a:pt x="41404" y="22755"/>
                  <a:pt x="40211" y="21954"/>
                  <a:pt x="38908" y="21954"/>
                </a:cubicBezTo>
                <a:lnTo>
                  <a:pt x="38887" y="21954"/>
                </a:lnTo>
                <a:cubicBezTo>
                  <a:pt x="37568" y="21962"/>
                  <a:pt x="36408" y="22750"/>
                  <a:pt x="35910" y="23967"/>
                </a:cubicBezTo>
                <a:cubicBezTo>
                  <a:pt x="35698" y="23910"/>
                  <a:pt x="35485" y="23873"/>
                  <a:pt x="35264" y="23857"/>
                </a:cubicBezTo>
                <a:cubicBezTo>
                  <a:pt x="35824" y="22346"/>
                  <a:pt x="37270" y="21328"/>
                  <a:pt x="38883" y="21317"/>
                </a:cubicBezTo>
                <a:cubicBezTo>
                  <a:pt x="38890" y="21317"/>
                  <a:pt x="38896" y="21317"/>
                  <a:pt x="38902" y="21317"/>
                </a:cubicBezTo>
                <a:close/>
                <a:moveTo>
                  <a:pt x="54735" y="21317"/>
                </a:moveTo>
                <a:cubicBezTo>
                  <a:pt x="56364" y="21317"/>
                  <a:pt x="57814" y="22329"/>
                  <a:pt x="58377" y="23852"/>
                </a:cubicBezTo>
                <a:cubicBezTo>
                  <a:pt x="58157" y="23869"/>
                  <a:pt x="57941" y="23901"/>
                  <a:pt x="57732" y="23955"/>
                </a:cubicBezTo>
                <a:cubicBezTo>
                  <a:pt x="57232" y="22749"/>
                  <a:pt x="56031" y="21954"/>
                  <a:pt x="54724" y="21954"/>
                </a:cubicBezTo>
                <a:cubicBezTo>
                  <a:pt x="54720" y="21954"/>
                  <a:pt x="54717" y="21954"/>
                  <a:pt x="54714" y="21954"/>
                </a:cubicBezTo>
                <a:cubicBezTo>
                  <a:pt x="53399" y="21962"/>
                  <a:pt x="52235" y="22750"/>
                  <a:pt x="51736" y="23967"/>
                </a:cubicBezTo>
                <a:cubicBezTo>
                  <a:pt x="51528" y="23910"/>
                  <a:pt x="51312" y="23873"/>
                  <a:pt x="51095" y="23857"/>
                </a:cubicBezTo>
                <a:cubicBezTo>
                  <a:pt x="51651" y="22346"/>
                  <a:pt x="53101" y="21328"/>
                  <a:pt x="54710" y="21317"/>
                </a:cubicBezTo>
                <a:close/>
                <a:moveTo>
                  <a:pt x="70565" y="21317"/>
                </a:moveTo>
                <a:cubicBezTo>
                  <a:pt x="72190" y="21317"/>
                  <a:pt x="73644" y="22329"/>
                  <a:pt x="74204" y="23852"/>
                </a:cubicBezTo>
                <a:cubicBezTo>
                  <a:pt x="73987" y="23869"/>
                  <a:pt x="73772" y="23901"/>
                  <a:pt x="73559" y="23955"/>
                </a:cubicBezTo>
                <a:cubicBezTo>
                  <a:pt x="73058" y="22752"/>
                  <a:pt x="71867" y="21954"/>
                  <a:pt x="70564" y="21954"/>
                </a:cubicBezTo>
                <a:cubicBezTo>
                  <a:pt x="70557" y="21954"/>
                  <a:pt x="70551" y="21954"/>
                  <a:pt x="70545" y="21954"/>
                </a:cubicBezTo>
                <a:cubicBezTo>
                  <a:pt x="69225" y="21962"/>
                  <a:pt x="68066" y="22750"/>
                  <a:pt x="67567" y="23967"/>
                </a:cubicBezTo>
                <a:cubicBezTo>
                  <a:pt x="67355" y="23910"/>
                  <a:pt x="67142" y="23873"/>
                  <a:pt x="66922" y="23857"/>
                </a:cubicBezTo>
                <a:cubicBezTo>
                  <a:pt x="67481" y="22346"/>
                  <a:pt x="68927" y="21328"/>
                  <a:pt x="70541" y="21317"/>
                </a:cubicBezTo>
                <a:close/>
                <a:moveTo>
                  <a:pt x="86396" y="21317"/>
                </a:moveTo>
                <a:cubicBezTo>
                  <a:pt x="88021" y="21317"/>
                  <a:pt x="89471" y="22329"/>
                  <a:pt x="90034" y="23852"/>
                </a:cubicBezTo>
                <a:cubicBezTo>
                  <a:pt x="89814" y="23869"/>
                  <a:pt x="89597" y="23901"/>
                  <a:pt x="89389" y="23955"/>
                </a:cubicBezTo>
                <a:cubicBezTo>
                  <a:pt x="88889" y="22752"/>
                  <a:pt x="87694" y="21954"/>
                  <a:pt x="86390" y="21954"/>
                </a:cubicBezTo>
                <a:cubicBezTo>
                  <a:pt x="86384" y="21954"/>
                  <a:pt x="86378" y="21954"/>
                  <a:pt x="86371" y="21954"/>
                </a:cubicBezTo>
                <a:cubicBezTo>
                  <a:pt x="85056" y="21962"/>
                  <a:pt x="83892" y="22750"/>
                  <a:pt x="83393" y="23967"/>
                </a:cubicBezTo>
                <a:cubicBezTo>
                  <a:pt x="83186" y="23910"/>
                  <a:pt x="82969" y="23873"/>
                  <a:pt x="82752" y="23857"/>
                </a:cubicBezTo>
                <a:cubicBezTo>
                  <a:pt x="83308" y="22346"/>
                  <a:pt x="84758" y="21328"/>
                  <a:pt x="86371" y="21317"/>
                </a:cubicBezTo>
                <a:close/>
                <a:moveTo>
                  <a:pt x="7251" y="22027"/>
                </a:moveTo>
                <a:cubicBezTo>
                  <a:pt x="8521" y="22027"/>
                  <a:pt x="9685" y="22804"/>
                  <a:pt x="10175" y="23971"/>
                </a:cubicBezTo>
                <a:cubicBezTo>
                  <a:pt x="9963" y="24029"/>
                  <a:pt x="9754" y="24102"/>
                  <a:pt x="9554" y="24192"/>
                </a:cubicBezTo>
                <a:cubicBezTo>
                  <a:pt x="9154" y="23273"/>
                  <a:pt x="8259" y="22685"/>
                  <a:pt x="7251" y="22685"/>
                </a:cubicBezTo>
                <a:lnTo>
                  <a:pt x="7234" y="22685"/>
                </a:lnTo>
                <a:cubicBezTo>
                  <a:pt x="6229" y="22689"/>
                  <a:pt x="5331" y="23289"/>
                  <a:pt x="4939" y="24212"/>
                </a:cubicBezTo>
                <a:cubicBezTo>
                  <a:pt x="4739" y="24118"/>
                  <a:pt x="4531" y="24041"/>
                  <a:pt x="4318" y="23984"/>
                </a:cubicBezTo>
                <a:cubicBezTo>
                  <a:pt x="4808" y="22799"/>
                  <a:pt x="5944" y="22035"/>
                  <a:pt x="7230" y="22027"/>
                </a:cubicBezTo>
                <a:close/>
                <a:moveTo>
                  <a:pt x="23077" y="22027"/>
                </a:moveTo>
                <a:cubicBezTo>
                  <a:pt x="24352" y="22027"/>
                  <a:pt x="25515" y="22804"/>
                  <a:pt x="26005" y="23971"/>
                </a:cubicBezTo>
                <a:cubicBezTo>
                  <a:pt x="25790" y="24029"/>
                  <a:pt x="25581" y="24102"/>
                  <a:pt x="25381" y="24192"/>
                </a:cubicBezTo>
                <a:cubicBezTo>
                  <a:pt x="24981" y="23273"/>
                  <a:pt x="24086" y="22685"/>
                  <a:pt x="23081" y="22685"/>
                </a:cubicBezTo>
                <a:lnTo>
                  <a:pt x="23065" y="22685"/>
                </a:lnTo>
                <a:cubicBezTo>
                  <a:pt x="22056" y="22689"/>
                  <a:pt x="21162" y="23289"/>
                  <a:pt x="20766" y="24212"/>
                </a:cubicBezTo>
                <a:cubicBezTo>
                  <a:pt x="20570" y="24118"/>
                  <a:pt x="20361" y="24041"/>
                  <a:pt x="20148" y="23984"/>
                </a:cubicBezTo>
                <a:cubicBezTo>
                  <a:pt x="20639" y="22799"/>
                  <a:pt x="21775" y="22035"/>
                  <a:pt x="23061" y="22027"/>
                </a:cubicBezTo>
                <a:close/>
                <a:moveTo>
                  <a:pt x="38908" y="22027"/>
                </a:moveTo>
                <a:cubicBezTo>
                  <a:pt x="40178" y="22027"/>
                  <a:pt x="41342" y="22804"/>
                  <a:pt x="41832" y="23971"/>
                </a:cubicBezTo>
                <a:cubicBezTo>
                  <a:pt x="41620" y="24029"/>
                  <a:pt x="41411" y="24102"/>
                  <a:pt x="41211" y="24192"/>
                </a:cubicBezTo>
                <a:cubicBezTo>
                  <a:pt x="40812" y="23273"/>
                  <a:pt x="39917" y="22685"/>
                  <a:pt x="38908" y="22685"/>
                </a:cubicBezTo>
                <a:lnTo>
                  <a:pt x="38891" y="22685"/>
                </a:lnTo>
                <a:cubicBezTo>
                  <a:pt x="37887" y="22689"/>
                  <a:pt x="36989" y="23289"/>
                  <a:pt x="36597" y="24212"/>
                </a:cubicBezTo>
                <a:cubicBezTo>
                  <a:pt x="36396" y="24118"/>
                  <a:pt x="36188" y="24041"/>
                  <a:pt x="35975" y="23984"/>
                </a:cubicBezTo>
                <a:cubicBezTo>
                  <a:pt x="36465" y="22799"/>
                  <a:pt x="37601" y="22035"/>
                  <a:pt x="38887" y="22027"/>
                </a:cubicBezTo>
                <a:close/>
                <a:moveTo>
                  <a:pt x="54735" y="22027"/>
                </a:moveTo>
                <a:cubicBezTo>
                  <a:pt x="56009" y="22027"/>
                  <a:pt x="57172" y="22804"/>
                  <a:pt x="57663" y="23971"/>
                </a:cubicBezTo>
                <a:cubicBezTo>
                  <a:pt x="57446" y="24029"/>
                  <a:pt x="57242" y="24102"/>
                  <a:pt x="57038" y="24192"/>
                </a:cubicBezTo>
                <a:cubicBezTo>
                  <a:pt x="56637" y="23273"/>
                  <a:pt x="55743" y="22685"/>
                  <a:pt x="54739" y="22685"/>
                </a:cubicBezTo>
                <a:lnTo>
                  <a:pt x="54722" y="22685"/>
                </a:lnTo>
                <a:cubicBezTo>
                  <a:pt x="53713" y="22689"/>
                  <a:pt x="52819" y="23289"/>
                  <a:pt x="52422" y="24212"/>
                </a:cubicBezTo>
                <a:cubicBezTo>
                  <a:pt x="52226" y="24118"/>
                  <a:pt x="52018" y="24041"/>
                  <a:pt x="51806" y="23984"/>
                </a:cubicBezTo>
                <a:cubicBezTo>
                  <a:pt x="52296" y="22799"/>
                  <a:pt x="53432" y="22035"/>
                  <a:pt x="54718" y="22027"/>
                </a:cubicBezTo>
                <a:close/>
                <a:moveTo>
                  <a:pt x="70565" y="22027"/>
                </a:moveTo>
                <a:cubicBezTo>
                  <a:pt x="71836" y="22027"/>
                  <a:pt x="72999" y="22804"/>
                  <a:pt x="73489" y="23971"/>
                </a:cubicBezTo>
                <a:cubicBezTo>
                  <a:pt x="73277" y="24029"/>
                  <a:pt x="73069" y="24102"/>
                  <a:pt x="72869" y="24192"/>
                </a:cubicBezTo>
                <a:cubicBezTo>
                  <a:pt x="72468" y="23273"/>
                  <a:pt x="71574" y="22685"/>
                  <a:pt x="70565" y="22685"/>
                </a:cubicBezTo>
                <a:lnTo>
                  <a:pt x="70549" y="22685"/>
                </a:lnTo>
                <a:cubicBezTo>
                  <a:pt x="69544" y="22689"/>
                  <a:pt x="68645" y="23289"/>
                  <a:pt x="68253" y="24212"/>
                </a:cubicBezTo>
                <a:cubicBezTo>
                  <a:pt x="68053" y="24118"/>
                  <a:pt x="67845" y="24041"/>
                  <a:pt x="67632" y="23984"/>
                </a:cubicBezTo>
                <a:cubicBezTo>
                  <a:pt x="68123" y="22799"/>
                  <a:pt x="69258" y="22035"/>
                  <a:pt x="70545" y="22027"/>
                </a:cubicBezTo>
                <a:close/>
                <a:moveTo>
                  <a:pt x="86392" y="22027"/>
                </a:moveTo>
                <a:cubicBezTo>
                  <a:pt x="87666" y="22027"/>
                  <a:pt x="88830" y="22804"/>
                  <a:pt x="89320" y="23971"/>
                </a:cubicBezTo>
                <a:cubicBezTo>
                  <a:pt x="89103" y="24029"/>
                  <a:pt x="88899" y="24102"/>
                  <a:pt x="88695" y="24192"/>
                </a:cubicBezTo>
                <a:cubicBezTo>
                  <a:pt x="88295" y="23273"/>
                  <a:pt x="87401" y="22685"/>
                  <a:pt x="86396" y="22685"/>
                </a:cubicBezTo>
                <a:lnTo>
                  <a:pt x="86379" y="22685"/>
                </a:lnTo>
                <a:cubicBezTo>
                  <a:pt x="85371" y="22689"/>
                  <a:pt x="84476" y="23289"/>
                  <a:pt x="84080" y="24212"/>
                </a:cubicBezTo>
                <a:cubicBezTo>
                  <a:pt x="83884" y="24118"/>
                  <a:pt x="83676" y="24041"/>
                  <a:pt x="83463" y="23984"/>
                </a:cubicBezTo>
                <a:cubicBezTo>
                  <a:pt x="83953" y="22799"/>
                  <a:pt x="85088" y="22035"/>
                  <a:pt x="86375" y="22027"/>
                </a:cubicBezTo>
                <a:close/>
                <a:moveTo>
                  <a:pt x="15225" y="21316"/>
                </a:moveTo>
                <a:cubicBezTo>
                  <a:pt x="16850" y="21316"/>
                  <a:pt x="18294" y="22331"/>
                  <a:pt x="18858" y="23849"/>
                </a:cubicBezTo>
                <a:cubicBezTo>
                  <a:pt x="18638" y="23861"/>
                  <a:pt x="18421" y="23894"/>
                  <a:pt x="18209" y="23939"/>
                </a:cubicBezTo>
                <a:cubicBezTo>
                  <a:pt x="17698" y="22730"/>
                  <a:pt x="16534" y="21954"/>
                  <a:pt x="15219" y="21954"/>
                </a:cubicBezTo>
                <a:lnTo>
                  <a:pt x="15198" y="21954"/>
                </a:lnTo>
                <a:cubicBezTo>
                  <a:pt x="13892" y="21962"/>
                  <a:pt x="12728" y="22750"/>
                  <a:pt x="12225" y="23955"/>
                </a:cubicBezTo>
                <a:lnTo>
                  <a:pt x="12291" y="23980"/>
                </a:lnTo>
                <a:cubicBezTo>
                  <a:pt x="12781" y="22799"/>
                  <a:pt x="13920" y="22035"/>
                  <a:pt x="15198" y="22027"/>
                </a:cubicBezTo>
                <a:lnTo>
                  <a:pt x="15219" y="22027"/>
                </a:lnTo>
                <a:cubicBezTo>
                  <a:pt x="16502" y="22027"/>
                  <a:pt x="17641" y="22779"/>
                  <a:pt x="18139" y="23955"/>
                </a:cubicBezTo>
                <a:cubicBezTo>
                  <a:pt x="17923" y="24012"/>
                  <a:pt x="17715" y="24082"/>
                  <a:pt x="17515" y="24171"/>
                </a:cubicBezTo>
                <a:cubicBezTo>
                  <a:pt x="17106" y="23264"/>
                  <a:pt x="16212" y="22685"/>
                  <a:pt x="15219" y="22685"/>
                </a:cubicBezTo>
                <a:lnTo>
                  <a:pt x="15203" y="22685"/>
                </a:lnTo>
                <a:cubicBezTo>
                  <a:pt x="14190" y="22689"/>
                  <a:pt x="13287" y="23298"/>
                  <a:pt x="12900" y="24233"/>
                </a:cubicBezTo>
                <a:cubicBezTo>
                  <a:pt x="12487" y="24033"/>
                  <a:pt x="12042" y="23906"/>
                  <a:pt x="11576" y="23861"/>
                </a:cubicBezTo>
                <a:cubicBezTo>
                  <a:pt x="12131" y="22346"/>
                  <a:pt x="13577" y="21328"/>
                  <a:pt x="15194" y="21317"/>
                </a:cubicBezTo>
                <a:cubicBezTo>
                  <a:pt x="15205" y="21317"/>
                  <a:pt x="15215" y="21316"/>
                  <a:pt x="15225" y="21316"/>
                </a:cubicBezTo>
                <a:close/>
                <a:moveTo>
                  <a:pt x="31055" y="21316"/>
                </a:moveTo>
                <a:cubicBezTo>
                  <a:pt x="32677" y="21316"/>
                  <a:pt x="34125" y="22331"/>
                  <a:pt x="34689" y="23849"/>
                </a:cubicBezTo>
                <a:cubicBezTo>
                  <a:pt x="34469" y="23861"/>
                  <a:pt x="34248" y="23894"/>
                  <a:pt x="34035" y="23939"/>
                </a:cubicBezTo>
                <a:cubicBezTo>
                  <a:pt x="33528" y="22730"/>
                  <a:pt x="32365" y="21954"/>
                  <a:pt x="31050" y="21954"/>
                </a:cubicBezTo>
                <a:lnTo>
                  <a:pt x="31029" y="21954"/>
                </a:lnTo>
                <a:cubicBezTo>
                  <a:pt x="29722" y="21962"/>
                  <a:pt x="28554" y="22750"/>
                  <a:pt x="28052" y="23955"/>
                </a:cubicBezTo>
                <a:lnTo>
                  <a:pt x="28118" y="23980"/>
                </a:lnTo>
                <a:cubicBezTo>
                  <a:pt x="28608" y="22799"/>
                  <a:pt x="29751" y="22035"/>
                  <a:pt x="31029" y="22027"/>
                </a:cubicBezTo>
                <a:lnTo>
                  <a:pt x="31050" y="22027"/>
                </a:lnTo>
                <a:cubicBezTo>
                  <a:pt x="32333" y="22027"/>
                  <a:pt x="33468" y="22779"/>
                  <a:pt x="33970" y="23955"/>
                </a:cubicBezTo>
                <a:cubicBezTo>
                  <a:pt x="33754" y="24012"/>
                  <a:pt x="33545" y="24082"/>
                  <a:pt x="33341" y="24171"/>
                </a:cubicBezTo>
                <a:cubicBezTo>
                  <a:pt x="32936" y="23264"/>
                  <a:pt x="32042" y="22685"/>
                  <a:pt x="31050" y="22685"/>
                </a:cubicBezTo>
                <a:lnTo>
                  <a:pt x="31034" y="22685"/>
                </a:lnTo>
                <a:cubicBezTo>
                  <a:pt x="30020" y="22689"/>
                  <a:pt x="29117" y="23298"/>
                  <a:pt x="28725" y="24233"/>
                </a:cubicBezTo>
                <a:cubicBezTo>
                  <a:pt x="28318" y="24033"/>
                  <a:pt x="27868" y="23906"/>
                  <a:pt x="27407" y="23861"/>
                </a:cubicBezTo>
                <a:cubicBezTo>
                  <a:pt x="27962" y="22346"/>
                  <a:pt x="29404" y="21328"/>
                  <a:pt x="31025" y="21317"/>
                </a:cubicBezTo>
                <a:cubicBezTo>
                  <a:pt x="31035" y="21317"/>
                  <a:pt x="31045" y="21316"/>
                  <a:pt x="31055" y="21316"/>
                </a:cubicBezTo>
                <a:close/>
                <a:moveTo>
                  <a:pt x="46876" y="21317"/>
                </a:moveTo>
                <a:cubicBezTo>
                  <a:pt x="48501" y="21317"/>
                  <a:pt x="49952" y="22329"/>
                  <a:pt x="50516" y="23849"/>
                </a:cubicBezTo>
                <a:cubicBezTo>
                  <a:pt x="50295" y="23861"/>
                  <a:pt x="50079" y="23894"/>
                  <a:pt x="49866" y="23939"/>
                </a:cubicBezTo>
                <a:cubicBezTo>
                  <a:pt x="49359" y="22730"/>
                  <a:pt x="48192" y="21954"/>
                  <a:pt x="46876" y="21954"/>
                </a:cubicBezTo>
                <a:lnTo>
                  <a:pt x="46856" y="21954"/>
                </a:lnTo>
                <a:cubicBezTo>
                  <a:pt x="45549" y="21962"/>
                  <a:pt x="44384" y="22750"/>
                  <a:pt x="43883" y="23955"/>
                </a:cubicBezTo>
                <a:lnTo>
                  <a:pt x="43948" y="23980"/>
                </a:lnTo>
                <a:cubicBezTo>
                  <a:pt x="44438" y="22799"/>
                  <a:pt x="45577" y="22035"/>
                  <a:pt x="46856" y="22027"/>
                </a:cubicBezTo>
                <a:lnTo>
                  <a:pt x="46876" y="22027"/>
                </a:lnTo>
                <a:cubicBezTo>
                  <a:pt x="48163" y="22027"/>
                  <a:pt x="49298" y="22779"/>
                  <a:pt x="49796" y="23955"/>
                </a:cubicBezTo>
                <a:cubicBezTo>
                  <a:pt x="49580" y="24012"/>
                  <a:pt x="49372" y="24082"/>
                  <a:pt x="49172" y="24171"/>
                </a:cubicBezTo>
                <a:cubicBezTo>
                  <a:pt x="48763" y="23264"/>
                  <a:pt x="47869" y="22685"/>
                  <a:pt x="46876" y="22685"/>
                </a:cubicBezTo>
                <a:lnTo>
                  <a:pt x="46860" y="22685"/>
                </a:lnTo>
                <a:cubicBezTo>
                  <a:pt x="45847" y="22689"/>
                  <a:pt x="44944" y="23298"/>
                  <a:pt x="44556" y="24233"/>
                </a:cubicBezTo>
                <a:cubicBezTo>
                  <a:pt x="44144" y="24033"/>
                  <a:pt x="43698" y="23906"/>
                  <a:pt x="43233" y="23861"/>
                </a:cubicBezTo>
                <a:cubicBezTo>
                  <a:pt x="43788" y="22346"/>
                  <a:pt x="45234" y="21328"/>
                  <a:pt x="46852" y="21317"/>
                </a:cubicBezTo>
                <a:close/>
                <a:moveTo>
                  <a:pt x="62707" y="21317"/>
                </a:moveTo>
                <a:cubicBezTo>
                  <a:pt x="64328" y="21317"/>
                  <a:pt x="65783" y="22329"/>
                  <a:pt x="66346" y="23849"/>
                </a:cubicBezTo>
                <a:cubicBezTo>
                  <a:pt x="66126" y="23861"/>
                  <a:pt x="65905" y="23894"/>
                  <a:pt x="65693" y="23939"/>
                </a:cubicBezTo>
                <a:cubicBezTo>
                  <a:pt x="65186" y="22730"/>
                  <a:pt x="64022" y="21954"/>
                  <a:pt x="62707" y="21954"/>
                </a:cubicBezTo>
                <a:lnTo>
                  <a:pt x="62686" y="21954"/>
                </a:lnTo>
                <a:cubicBezTo>
                  <a:pt x="61380" y="21962"/>
                  <a:pt x="60211" y="22750"/>
                  <a:pt x="59709" y="23955"/>
                </a:cubicBezTo>
                <a:lnTo>
                  <a:pt x="59774" y="23980"/>
                </a:lnTo>
                <a:cubicBezTo>
                  <a:pt x="60264" y="22799"/>
                  <a:pt x="61408" y="22035"/>
                  <a:pt x="62686" y="22027"/>
                </a:cubicBezTo>
                <a:lnTo>
                  <a:pt x="62707" y="22027"/>
                </a:lnTo>
                <a:cubicBezTo>
                  <a:pt x="63989" y="22027"/>
                  <a:pt x="65125" y="22779"/>
                  <a:pt x="65627" y="23955"/>
                </a:cubicBezTo>
                <a:cubicBezTo>
                  <a:pt x="65410" y="24012"/>
                  <a:pt x="65202" y="24082"/>
                  <a:pt x="64999" y="24171"/>
                </a:cubicBezTo>
                <a:cubicBezTo>
                  <a:pt x="64594" y="23264"/>
                  <a:pt x="63700" y="22685"/>
                  <a:pt x="62707" y="22685"/>
                </a:cubicBezTo>
                <a:lnTo>
                  <a:pt x="62690" y="22685"/>
                </a:lnTo>
                <a:cubicBezTo>
                  <a:pt x="61678" y="22689"/>
                  <a:pt x="60775" y="23298"/>
                  <a:pt x="60387" y="24233"/>
                </a:cubicBezTo>
                <a:cubicBezTo>
                  <a:pt x="59975" y="24033"/>
                  <a:pt x="59525" y="23906"/>
                  <a:pt x="59063" y="23861"/>
                </a:cubicBezTo>
                <a:cubicBezTo>
                  <a:pt x="59619" y="22346"/>
                  <a:pt x="61065" y="21328"/>
                  <a:pt x="62682" y="21317"/>
                </a:cubicBezTo>
                <a:close/>
                <a:moveTo>
                  <a:pt x="78534" y="21317"/>
                </a:moveTo>
                <a:cubicBezTo>
                  <a:pt x="80159" y="21317"/>
                  <a:pt x="81608" y="22329"/>
                  <a:pt x="82172" y="23849"/>
                </a:cubicBezTo>
                <a:cubicBezTo>
                  <a:pt x="81952" y="23861"/>
                  <a:pt x="81736" y="23894"/>
                  <a:pt x="81523" y="23939"/>
                </a:cubicBezTo>
                <a:cubicBezTo>
                  <a:pt x="81016" y="22730"/>
                  <a:pt x="79849" y="21954"/>
                  <a:pt x="78534" y="21954"/>
                </a:cubicBezTo>
                <a:lnTo>
                  <a:pt x="78513" y="21954"/>
                </a:lnTo>
                <a:cubicBezTo>
                  <a:pt x="77206" y="21962"/>
                  <a:pt x="76042" y="22750"/>
                  <a:pt x="75540" y="23955"/>
                </a:cubicBezTo>
                <a:lnTo>
                  <a:pt x="75605" y="23980"/>
                </a:lnTo>
                <a:cubicBezTo>
                  <a:pt x="76095" y="22799"/>
                  <a:pt x="77235" y="22035"/>
                  <a:pt x="78513" y="22027"/>
                </a:cubicBezTo>
                <a:lnTo>
                  <a:pt x="78534" y="22027"/>
                </a:lnTo>
                <a:cubicBezTo>
                  <a:pt x="79820" y="22027"/>
                  <a:pt x="80956" y="22779"/>
                  <a:pt x="81454" y="23955"/>
                </a:cubicBezTo>
                <a:cubicBezTo>
                  <a:pt x="81237" y="24012"/>
                  <a:pt x="81029" y="24082"/>
                  <a:pt x="80829" y="24171"/>
                </a:cubicBezTo>
                <a:cubicBezTo>
                  <a:pt x="80423" y="23267"/>
                  <a:pt x="79531" y="22685"/>
                  <a:pt x="78539" y="22685"/>
                </a:cubicBezTo>
                <a:cubicBezTo>
                  <a:pt x="78532" y="22685"/>
                  <a:pt x="78524" y="22685"/>
                  <a:pt x="78517" y="22685"/>
                </a:cubicBezTo>
                <a:cubicBezTo>
                  <a:pt x="77504" y="22689"/>
                  <a:pt x="76601" y="23298"/>
                  <a:pt x="76213" y="24233"/>
                </a:cubicBezTo>
                <a:cubicBezTo>
                  <a:pt x="75801" y="24033"/>
                  <a:pt x="75356" y="23906"/>
                  <a:pt x="74890" y="23861"/>
                </a:cubicBezTo>
                <a:cubicBezTo>
                  <a:pt x="75446" y="22346"/>
                  <a:pt x="76892" y="21328"/>
                  <a:pt x="78509" y="21317"/>
                </a:cubicBezTo>
                <a:close/>
                <a:moveTo>
                  <a:pt x="94364" y="21317"/>
                </a:moveTo>
                <a:cubicBezTo>
                  <a:pt x="95985" y="21317"/>
                  <a:pt x="97439" y="22329"/>
                  <a:pt x="98003" y="23849"/>
                </a:cubicBezTo>
                <a:cubicBezTo>
                  <a:pt x="97782" y="23861"/>
                  <a:pt x="97562" y="23894"/>
                  <a:pt x="97350" y="23939"/>
                </a:cubicBezTo>
                <a:cubicBezTo>
                  <a:pt x="96843" y="22730"/>
                  <a:pt x="95680" y="21954"/>
                  <a:pt x="94364" y="21954"/>
                </a:cubicBezTo>
                <a:lnTo>
                  <a:pt x="94344" y="21954"/>
                </a:lnTo>
                <a:cubicBezTo>
                  <a:pt x="93037" y="21962"/>
                  <a:pt x="91868" y="22750"/>
                  <a:pt x="91367" y="23955"/>
                </a:cubicBezTo>
                <a:lnTo>
                  <a:pt x="91431" y="23980"/>
                </a:lnTo>
                <a:cubicBezTo>
                  <a:pt x="91921" y="22799"/>
                  <a:pt x="93065" y="22035"/>
                  <a:pt x="94344" y="22027"/>
                </a:cubicBezTo>
                <a:lnTo>
                  <a:pt x="94364" y="22027"/>
                </a:lnTo>
                <a:cubicBezTo>
                  <a:pt x="95646" y="22027"/>
                  <a:pt x="96782" y="22779"/>
                  <a:pt x="97284" y="23955"/>
                </a:cubicBezTo>
                <a:cubicBezTo>
                  <a:pt x="97068" y="24012"/>
                  <a:pt x="96860" y="24082"/>
                  <a:pt x="96655" y="24171"/>
                </a:cubicBezTo>
                <a:cubicBezTo>
                  <a:pt x="96251" y="23264"/>
                  <a:pt x="95356" y="22685"/>
                  <a:pt x="94364" y="22685"/>
                </a:cubicBezTo>
                <a:lnTo>
                  <a:pt x="94347" y="22685"/>
                </a:lnTo>
                <a:cubicBezTo>
                  <a:pt x="93335" y="22689"/>
                  <a:pt x="92432" y="23298"/>
                  <a:pt x="92044" y="24233"/>
                </a:cubicBezTo>
                <a:cubicBezTo>
                  <a:pt x="91631" y="24033"/>
                  <a:pt x="91182" y="23906"/>
                  <a:pt x="90721" y="23861"/>
                </a:cubicBezTo>
                <a:cubicBezTo>
                  <a:pt x="91276" y="22346"/>
                  <a:pt x="92722" y="21328"/>
                  <a:pt x="94340" y="21317"/>
                </a:cubicBezTo>
                <a:close/>
                <a:moveTo>
                  <a:pt x="23081" y="22755"/>
                </a:moveTo>
                <a:cubicBezTo>
                  <a:pt x="24058" y="22755"/>
                  <a:pt x="24932" y="23326"/>
                  <a:pt x="25319" y="24220"/>
                </a:cubicBezTo>
                <a:cubicBezTo>
                  <a:pt x="25132" y="24310"/>
                  <a:pt x="24952" y="24416"/>
                  <a:pt x="24780" y="24531"/>
                </a:cubicBezTo>
                <a:cubicBezTo>
                  <a:pt x="24507" y="23837"/>
                  <a:pt x="23833" y="23371"/>
                  <a:pt x="23077" y="23371"/>
                </a:cubicBezTo>
                <a:lnTo>
                  <a:pt x="23070" y="23371"/>
                </a:lnTo>
                <a:cubicBezTo>
                  <a:pt x="22310" y="23379"/>
                  <a:pt x="21632" y="23852"/>
                  <a:pt x="21370" y="24559"/>
                </a:cubicBezTo>
                <a:cubicBezTo>
                  <a:pt x="21198" y="24441"/>
                  <a:pt x="21019" y="24335"/>
                  <a:pt x="20831" y="24241"/>
                </a:cubicBezTo>
                <a:cubicBezTo>
                  <a:pt x="21211" y="23343"/>
                  <a:pt x="22084" y="22762"/>
                  <a:pt x="23065" y="22755"/>
                </a:cubicBezTo>
                <a:close/>
                <a:moveTo>
                  <a:pt x="38908" y="22755"/>
                </a:moveTo>
                <a:cubicBezTo>
                  <a:pt x="39888" y="22755"/>
                  <a:pt x="40758" y="23326"/>
                  <a:pt x="41146" y="24220"/>
                </a:cubicBezTo>
                <a:cubicBezTo>
                  <a:pt x="40959" y="24310"/>
                  <a:pt x="40778" y="24416"/>
                  <a:pt x="40607" y="24531"/>
                </a:cubicBezTo>
                <a:cubicBezTo>
                  <a:pt x="40334" y="23836"/>
                  <a:pt x="39661" y="23371"/>
                  <a:pt x="38905" y="23371"/>
                </a:cubicBezTo>
                <a:cubicBezTo>
                  <a:pt x="38902" y="23371"/>
                  <a:pt x="38898" y="23371"/>
                  <a:pt x="38895" y="23371"/>
                </a:cubicBezTo>
                <a:cubicBezTo>
                  <a:pt x="38140" y="23379"/>
                  <a:pt x="37462" y="23852"/>
                  <a:pt x="37196" y="24559"/>
                </a:cubicBezTo>
                <a:cubicBezTo>
                  <a:pt x="37025" y="24441"/>
                  <a:pt x="36846" y="24335"/>
                  <a:pt x="36657" y="24241"/>
                </a:cubicBezTo>
                <a:cubicBezTo>
                  <a:pt x="37042" y="23343"/>
                  <a:pt x="37911" y="22762"/>
                  <a:pt x="38891" y="22755"/>
                </a:cubicBezTo>
                <a:close/>
                <a:moveTo>
                  <a:pt x="54739" y="22755"/>
                </a:moveTo>
                <a:cubicBezTo>
                  <a:pt x="55715" y="22755"/>
                  <a:pt x="56588" y="23326"/>
                  <a:pt x="56976" y="24220"/>
                </a:cubicBezTo>
                <a:cubicBezTo>
                  <a:pt x="56789" y="24310"/>
                  <a:pt x="56609" y="24416"/>
                  <a:pt x="56437" y="24531"/>
                </a:cubicBezTo>
                <a:cubicBezTo>
                  <a:pt x="56164" y="23837"/>
                  <a:pt x="55490" y="23371"/>
                  <a:pt x="54735" y="23371"/>
                </a:cubicBezTo>
                <a:lnTo>
                  <a:pt x="54726" y="23371"/>
                </a:lnTo>
                <a:cubicBezTo>
                  <a:pt x="53966" y="23379"/>
                  <a:pt x="53289" y="23852"/>
                  <a:pt x="53027" y="24559"/>
                </a:cubicBezTo>
                <a:cubicBezTo>
                  <a:pt x="52856" y="24441"/>
                  <a:pt x="52676" y="24335"/>
                  <a:pt x="52488" y="24241"/>
                </a:cubicBezTo>
                <a:cubicBezTo>
                  <a:pt x="52868" y="23343"/>
                  <a:pt x="53742" y="22762"/>
                  <a:pt x="54722" y="22755"/>
                </a:cubicBezTo>
                <a:close/>
                <a:moveTo>
                  <a:pt x="70565" y="22755"/>
                </a:moveTo>
                <a:cubicBezTo>
                  <a:pt x="71545" y="22755"/>
                  <a:pt x="72415" y="23326"/>
                  <a:pt x="72803" y="24220"/>
                </a:cubicBezTo>
                <a:cubicBezTo>
                  <a:pt x="72615" y="24310"/>
                  <a:pt x="72436" y="24416"/>
                  <a:pt x="72264" y="24531"/>
                </a:cubicBezTo>
                <a:cubicBezTo>
                  <a:pt x="71991" y="23837"/>
                  <a:pt x="71316" y="23371"/>
                  <a:pt x="70565" y="23371"/>
                </a:cubicBezTo>
                <a:lnTo>
                  <a:pt x="70553" y="23371"/>
                </a:lnTo>
                <a:cubicBezTo>
                  <a:pt x="69797" y="23379"/>
                  <a:pt x="69119" y="23852"/>
                  <a:pt x="68854" y="24559"/>
                </a:cubicBezTo>
                <a:cubicBezTo>
                  <a:pt x="68682" y="24441"/>
                  <a:pt x="68503" y="24335"/>
                  <a:pt x="68315" y="24241"/>
                </a:cubicBezTo>
                <a:cubicBezTo>
                  <a:pt x="68699" y="23343"/>
                  <a:pt x="69568" y="22762"/>
                  <a:pt x="70549" y="22755"/>
                </a:cubicBezTo>
                <a:close/>
                <a:moveTo>
                  <a:pt x="86396" y="22755"/>
                </a:moveTo>
                <a:cubicBezTo>
                  <a:pt x="87372" y="22755"/>
                  <a:pt x="88246" y="23326"/>
                  <a:pt x="88634" y="24220"/>
                </a:cubicBezTo>
                <a:cubicBezTo>
                  <a:pt x="88446" y="24310"/>
                  <a:pt x="88266" y="24416"/>
                  <a:pt x="88095" y="24531"/>
                </a:cubicBezTo>
                <a:cubicBezTo>
                  <a:pt x="87821" y="23837"/>
                  <a:pt x="87147" y="23371"/>
                  <a:pt x="86392" y="23371"/>
                </a:cubicBezTo>
                <a:lnTo>
                  <a:pt x="86383" y="23371"/>
                </a:lnTo>
                <a:cubicBezTo>
                  <a:pt x="85623" y="23379"/>
                  <a:pt x="84946" y="23852"/>
                  <a:pt x="84684" y="24559"/>
                </a:cubicBezTo>
                <a:cubicBezTo>
                  <a:pt x="84513" y="24441"/>
                  <a:pt x="84333" y="24335"/>
                  <a:pt x="84145" y="24241"/>
                </a:cubicBezTo>
                <a:cubicBezTo>
                  <a:pt x="84525" y="23343"/>
                  <a:pt x="85399" y="22762"/>
                  <a:pt x="86379" y="22755"/>
                </a:cubicBezTo>
                <a:close/>
                <a:moveTo>
                  <a:pt x="7251" y="22755"/>
                </a:moveTo>
                <a:cubicBezTo>
                  <a:pt x="8231" y="22755"/>
                  <a:pt x="9101" y="23326"/>
                  <a:pt x="9489" y="24220"/>
                </a:cubicBezTo>
                <a:cubicBezTo>
                  <a:pt x="9301" y="24310"/>
                  <a:pt x="9121" y="24416"/>
                  <a:pt x="8949" y="24531"/>
                </a:cubicBezTo>
                <a:cubicBezTo>
                  <a:pt x="8677" y="23836"/>
                  <a:pt x="8004" y="23371"/>
                  <a:pt x="7248" y="23371"/>
                </a:cubicBezTo>
                <a:cubicBezTo>
                  <a:pt x="7245" y="23371"/>
                  <a:pt x="7242" y="23371"/>
                  <a:pt x="7239" y="23371"/>
                </a:cubicBezTo>
                <a:cubicBezTo>
                  <a:pt x="6483" y="23379"/>
                  <a:pt x="5805" y="23852"/>
                  <a:pt x="5539" y="24563"/>
                </a:cubicBezTo>
                <a:cubicBezTo>
                  <a:pt x="5368" y="24441"/>
                  <a:pt x="5188" y="24335"/>
                  <a:pt x="5000" y="24241"/>
                </a:cubicBezTo>
                <a:cubicBezTo>
                  <a:pt x="5384" y="23343"/>
                  <a:pt x="6254" y="22762"/>
                  <a:pt x="7234" y="22755"/>
                </a:cubicBezTo>
                <a:close/>
                <a:moveTo>
                  <a:pt x="15219" y="22755"/>
                </a:moveTo>
                <a:cubicBezTo>
                  <a:pt x="16187" y="22755"/>
                  <a:pt x="17057" y="23318"/>
                  <a:pt x="17449" y="24200"/>
                </a:cubicBezTo>
                <a:cubicBezTo>
                  <a:pt x="17262" y="24286"/>
                  <a:pt x="17077" y="24384"/>
                  <a:pt x="16906" y="24502"/>
                </a:cubicBezTo>
                <a:cubicBezTo>
                  <a:pt x="16626" y="23823"/>
                  <a:pt x="15956" y="23371"/>
                  <a:pt x="15217" y="23371"/>
                </a:cubicBezTo>
                <a:cubicBezTo>
                  <a:pt x="15214" y="23371"/>
                  <a:pt x="15210" y="23371"/>
                  <a:pt x="15207" y="23371"/>
                </a:cubicBezTo>
                <a:cubicBezTo>
                  <a:pt x="14435" y="23379"/>
                  <a:pt x="13752" y="23865"/>
                  <a:pt x="13500" y="24588"/>
                </a:cubicBezTo>
                <a:cubicBezTo>
                  <a:pt x="13328" y="24465"/>
                  <a:pt x="13149" y="24355"/>
                  <a:pt x="12960" y="24261"/>
                </a:cubicBezTo>
                <a:cubicBezTo>
                  <a:pt x="13341" y="23351"/>
                  <a:pt x="14218" y="22762"/>
                  <a:pt x="15203" y="22755"/>
                </a:cubicBezTo>
                <a:close/>
                <a:moveTo>
                  <a:pt x="31046" y="22755"/>
                </a:moveTo>
                <a:cubicBezTo>
                  <a:pt x="32013" y="22755"/>
                  <a:pt x="32885" y="23317"/>
                  <a:pt x="33280" y="24200"/>
                </a:cubicBezTo>
                <a:cubicBezTo>
                  <a:pt x="33087" y="24286"/>
                  <a:pt x="32908" y="24388"/>
                  <a:pt x="32736" y="24502"/>
                </a:cubicBezTo>
                <a:cubicBezTo>
                  <a:pt x="32455" y="23824"/>
                  <a:pt x="31781" y="23371"/>
                  <a:pt x="31050" y="23371"/>
                </a:cubicBezTo>
                <a:lnTo>
                  <a:pt x="31038" y="23371"/>
                </a:lnTo>
                <a:cubicBezTo>
                  <a:pt x="30261" y="23379"/>
                  <a:pt x="29583" y="23865"/>
                  <a:pt x="29326" y="24588"/>
                </a:cubicBezTo>
                <a:cubicBezTo>
                  <a:pt x="29159" y="24465"/>
                  <a:pt x="28979" y="24359"/>
                  <a:pt x="28791" y="24265"/>
                </a:cubicBezTo>
                <a:cubicBezTo>
                  <a:pt x="29166" y="23351"/>
                  <a:pt x="30045" y="22762"/>
                  <a:pt x="31034" y="22755"/>
                </a:cubicBezTo>
                <a:cubicBezTo>
                  <a:pt x="31038" y="22755"/>
                  <a:pt x="31042" y="22755"/>
                  <a:pt x="31046" y="22755"/>
                </a:cubicBezTo>
                <a:close/>
                <a:moveTo>
                  <a:pt x="46872" y="22755"/>
                </a:moveTo>
                <a:cubicBezTo>
                  <a:pt x="47839" y="22755"/>
                  <a:pt x="48712" y="23317"/>
                  <a:pt x="49106" y="24200"/>
                </a:cubicBezTo>
                <a:cubicBezTo>
                  <a:pt x="48918" y="24286"/>
                  <a:pt x="48735" y="24384"/>
                  <a:pt x="48563" y="24502"/>
                </a:cubicBezTo>
                <a:cubicBezTo>
                  <a:pt x="48282" y="23823"/>
                  <a:pt x="47609" y="23371"/>
                  <a:pt x="46874" y="23371"/>
                </a:cubicBezTo>
                <a:cubicBezTo>
                  <a:pt x="46871" y="23371"/>
                  <a:pt x="46868" y="23371"/>
                  <a:pt x="46864" y="23371"/>
                </a:cubicBezTo>
                <a:cubicBezTo>
                  <a:pt x="46092" y="23379"/>
                  <a:pt x="45410" y="23865"/>
                  <a:pt x="45157" y="24588"/>
                </a:cubicBezTo>
                <a:cubicBezTo>
                  <a:pt x="44985" y="24465"/>
                  <a:pt x="44806" y="24359"/>
                  <a:pt x="44618" y="24265"/>
                </a:cubicBezTo>
                <a:cubicBezTo>
                  <a:pt x="44997" y="23351"/>
                  <a:pt x="45875" y="22762"/>
                  <a:pt x="46860" y="22755"/>
                </a:cubicBezTo>
                <a:cubicBezTo>
                  <a:pt x="46864" y="22755"/>
                  <a:pt x="46868" y="22755"/>
                  <a:pt x="46872" y="22755"/>
                </a:cubicBezTo>
                <a:close/>
                <a:moveTo>
                  <a:pt x="62707" y="22755"/>
                </a:moveTo>
                <a:cubicBezTo>
                  <a:pt x="63670" y="22755"/>
                  <a:pt x="64541" y="23318"/>
                  <a:pt x="64937" y="24200"/>
                </a:cubicBezTo>
                <a:cubicBezTo>
                  <a:pt x="64745" y="24286"/>
                  <a:pt x="64565" y="24384"/>
                  <a:pt x="64394" y="24502"/>
                </a:cubicBezTo>
                <a:cubicBezTo>
                  <a:pt x="64111" y="23824"/>
                  <a:pt x="63438" y="23371"/>
                  <a:pt x="62707" y="23371"/>
                </a:cubicBezTo>
                <a:lnTo>
                  <a:pt x="62695" y="23371"/>
                </a:lnTo>
                <a:cubicBezTo>
                  <a:pt x="61919" y="23379"/>
                  <a:pt x="61240" y="23865"/>
                  <a:pt x="60984" y="24588"/>
                </a:cubicBezTo>
                <a:cubicBezTo>
                  <a:pt x="60816" y="24465"/>
                  <a:pt x="60637" y="24355"/>
                  <a:pt x="60448" y="24261"/>
                </a:cubicBezTo>
                <a:cubicBezTo>
                  <a:pt x="60824" y="23351"/>
                  <a:pt x="61702" y="22762"/>
                  <a:pt x="62690" y="22755"/>
                </a:cubicBezTo>
                <a:close/>
                <a:moveTo>
                  <a:pt x="78534" y="22755"/>
                </a:moveTo>
                <a:cubicBezTo>
                  <a:pt x="79501" y="22755"/>
                  <a:pt x="80371" y="23318"/>
                  <a:pt x="80764" y="24200"/>
                </a:cubicBezTo>
                <a:cubicBezTo>
                  <a:pt x="80575" y="24286"/>
                  <a:pt x="80396" y="24384"/>
                  <a:pt x="80220" y="24502"/>
                </a:cubicBezTo>
                <a:cubicBezTo>
                  <a:pt x="79942" y="23824"/>
                  <a:pt x="79269" y="23371"/>
                  <a:pt x="78534" y="23371"/>
                </a:cubicBezTo>
                <a:lnTo>
                  <a:pt x="78521" y="23371"/>
                </a:lnTo>
                <a:cubicBezTo>
                  <a:pt x="77749" y="23379"/>
                  <a:pt x="77067" y="23865"/>
                  <a:pt x="76814" y="24588"/>
                </a:cubicBezTo>
                <a:cubicBezTo>
                  <a:pt x="76643" y="24465"/>
                  <a:pt x="76462" y="24355"/>
                  <a:pt x="76275" y="24261"/>
                </a:cubicBezTo>
                <a:cubicBezTo>
                  <a:pt x="76654" y="23351"/>
                  <a:pt x="77533" y="22762"/>
                  <a:pt x="78517" y="22755"/>
                </a:cubicBezTo>
                <a:close/>
                <a:moveTo>
                  <a:pt x="94364" y="22755"/>
                </a:moveTo>
                <a:cubicBezTo>
                  <a:pt x="95328" y="22755"/>
                  <a:pt x="96198" y="23318"/>
                  <a:pt x="96594" y="24200"/>
                </a:cubicBezTo>
                <a:cubicBezTo>
                  <a:pt x="96402" y="24286"/>
                  <a:pt x="96223" y="24384"/>
                  <a:pt x="96051" y="24502"/>
                </a:cubicBezTo>
                <a:cubicBezTo>
                  <a:pt x="95770" y="23823"/>
                  <a:pt x="95097" y="23371"/>
                  <a:pt x="94361" y="23371"/>
                </a:cubicBezTo>
                <a:cubicBezTo>
                  <a:pt x="94358" y="23371"/>
                  <a:pt x="94355" y="23371"/>
                  <a:pt x="94351" y="23371"/>
                </a:cubicBezTo>
                <a:cubicBezTo>
                  <a:pt x="93576" y="23379"/>
                  <a:pt x="92898" y="23865"/>
                  <a:pt x="92641" y="24588"/>
                </a:cubicBezTo>
                <a:cubicBezTo>
                  <a:pt x="92473" y="24465"/>
                  <a:pt x="92293" y="24355"/>
                  <a:pt x="92106" y="24261"/>
                </a:cubicBezTo>
                <a:cubicBezTo>
                  <a:pt x="92481" y="23351"/>
                  <a:pt x="93359" y="22762"/>
                  <a:pt x="94347" y="22755"/>
                </a:cubicBezTo>
                <a:close/>
                <a:moveTo>
                  <a:pt x="7248" y="23445"/>
                </a:moveTo>
                <a:cubicBezTo>
                  <a:pt x="7980" y="23445"/>
                  <a:pt x="8632" y="23893"/>
                  <a:pt x="8893" y="24576"/>
                </a:cubicBezTo>
                <a:cubicBezTo>
                  <a:pt x="8734" y="24686"/>
                  <a:pt x="8587" y="24808"/>
                  <a:pt x="8444" y="24943"/>
                </a:cubicBezTo>
                <a:cubicBezTo>
                  <a:pt x="8325" y="24388"/>
                  <a:pt x="7827" y="23975"/>
                  <a:pt x="7251" y="23975"/>
                </a:cubicBezTo>
                <a:lnTo>
                  <a:pt x="7243" y="23975"/>
                </a:lnTo>
                <a:cubicBezTo>
                  <a:pt x="6646" y="23980"/>
                  <a:pt x="6148" y="24408"/>
                  <a:pt x="6046" y="24989"/>
                </a:cubicBezTo>
                <a:cubicBezTo>
                  <a:pt x="5907" y="24849"/>
                  <a:pt x="5756" y="24719"/>
                  <a:pt x="5601" y="24604"/>
                </a:cubicBezTo>
                <a:cubicBezTo>
                  <a:pt x="5846" y="23914"/>
                  <a:pt x="6504" y="23449"/>
                  <a:pt x="7239" y="23445"/>
                </a:cubicBezTo>
                <a:cubicBezTo>
                  <a:pt x="7242" y="23445"/>
                  <a:pt x="7245" y="23445"/>
                  <a:pt x="7248" y="23445"/>
                </a:cubicBezTo>
                <a:close/>
                <a:moveTo>
                  <a:pt x="23079" y="23445"/>
                </a:moveTo>
                <a:cubicBezTo>
                  <a:pt x="23810" y="23445"/>
                  <a:pt x="24463" y="23893"/>
                  <a:pt x="24719" y="24576"/>
                </a:cubicBezTo>
                <a:cubicBezTo>
                  <a:pt x="24564" y="24686"/>
                  <a:pt x="24412" y="24808"/>
                  <a:pt x="24274" y="24943"/>
                </a:cubicBezTo>
                <a:cubicBezTo>
                  <a:pt x="24156" y="24388"/>
                  <a:pt x="23653" y="23975"/>
                  <a:pt x="23077" y="23975"/>
                </a:cubicBezTo>
                <a:lnTo>
                  <a:pt x="23073" y="23975"/>
                </a:lnTo>
                <a:cubicBezTo>
                  <a:pt x="22476" y="23980"/>
                  <a:pt x="21975" y="24408"/>
                  <a:pt x="21877" y="24989"/>
                </a:cubicBezTo>
                <a:cubicBezTo>
                  <a:pt x="21733" y="24845"/>
                  <a:pt x="21586" y="24719"/>
                  <a:pt x="21428" y="24604"/>
                </a:cubicBezTo>
                <a:cubicBezTo>
                  <a:pt x="21677" y="23914"/>
                  <a:pt x="22334" y="23449"/>
                  <a:pt x="23070" y="23445"/>
                </a:cubicBezTo>
                <a:cubicBezTo>
                  <a:pt x="23073" y="23445"/>
                  <a:pt x="23076" y="23445"/>
                  <a:pt x="23079" y="23445"/>
                </a:cubicBezTo>
                <a:close/>
                <a:moveTo>
                  <a:pt x="38905" y="23445"/>
                </a:moveTo>
                <a:cubicBezTo>
                  <a:pt x="39636" y="23445"/>
                  <a:pt x="40289" y="23893"/>
                  <a:pt x="40550" y="24576"/>
                </a:cubicBezTo>
                <a:cubicBezTo>
                  <a:pt x="40390" y="24686"/>
                  <a:pt x="40243" y="24808"/>
                  <a:pt x="40101" y="24943"/>
                </a:cubicBezTo>
                <a:cubicBezTo>
                  <a:pt x="39982" y="24388"/>
                  <a:pt x="39483" y="23975"/>
                  <a:pt x="38908" y="23975"/>
                </a:cubicBezTo>
                <a:lnTo>
                  <a:pt x="38900" y="23975"/>
                </a:lnTo>
                <a:cubicBezTo>
                  <a:pt x="38303" y="23980"/>
                  <a:pt x="37805" y="24408"/>
                  <a:pt x="37703" y="24989"/>
                </a:cubicBezTo>
                <a:cubicBezTo>
                  <a:pt x="37564" y="24845"/>
                  <a:pt x="37413" y="24719"/>
                  <a:pt x="37258" y="24604"/>
                </a:cubicBezTo>
                <a:cubicBezTo>
                  <a:pt x="37503" y="23914"/>
                  <a:pt x="38160" y="23449"/>
                  <a:pt x="38895" y="23445"/>
                </a:cubicBezTo>
                <a:cubicBezTo>
                  <a:pt x="38898" y="23445"/>
                  <a:pt x="38902" y="23445"/>
                  <a:pt x="38905" y="23445"/>
                </a:cubicBezTo>
                <a:close/>
                <a:moveTo>
                  <a:pt x="54735" y="23445"/>
                </a:moveTo>
                <a:cubicBezTo>
                  <a:pt x="55466" y="23445"/>
                  <a:pt x="56119" y="23894"/>
                  <a:pt x="56377" y="24576"/>
                </a:cubicBezTo>
                <a:cubicBezTo>
                  <a:pt x="56221" y="24686"/>
                  <a:pt x="56070" y="24808"/>
                  <a:pt x="55932" y="24943"/>
                </a:cubicBezTo>
                <a:cubicBezTo>
                  <a:pt x="55813" y="24388"/>
                  <a:pt x="55310" y="23975"/>
                  <a:pt x="54735" y="23975"/>
                </a:cubicBezTo>
                <a:lnTo>
                  <a:pt x="54731" y="23975"/>
                </a:lnTo>
                <a:cubicBezTo>
                  <a:pt x="54134" y="23980"/>
                  <a:pt x="53632" y="24408"/>
                  <a:pt x="53534" y="24989"/>
                </a:cubicBezTo>
                <a:cubicBezTo>
                  <a:pt x="53391" y="24845"/>
                  <a:pt x="53244" y="24719"/>
                  <a:pt x="53084" y="24604"/>
                </a:cubicBezTo>
                <a:cubicBezTo>
                  <a:pt x="53334" y="23914"/>
                  <a:pt x="53991" y="23449"/>
                  <a:pt x="54726" y="23445"/>
                </a:cubicBezTo>
                <a:close/>
                <a:moveTo>
                  <a:pt x="70565" y="23445"/>
                </a:moveTo>
                <a:cubicBezTo>
                  <a:pt x="71297" y="23445"/>
                  <a:pt x="71945" y="23894"/>
                  <a:pt x="72207" y="24576"/>
                </a:cubicBezTo>
                <a:cubicBezTo>
                  <a:pt x="72047" y="24686"/>
                  <a:pt x="71900" y="24808"/>
                  <a:pt x="71757" y="24943"/>
                </a:cubicBezTo>
                <a:cubicBezTo>
                  <a:pt x="71640" y="24388"/>
                  <a:pt x="71141" y="23975"/>
                  <a:pt x="70565" y="23975"/>
                </a:cubicBezTo>
                <a:lnTo>
                  <a:pt x="70556" y="23975"/>
                </a:lnTo>
                <a:cubicBezTo>
                  <a:pt x="69960" y="23980"/>
                  <a:pt x="69463" y="24408"/>
                  <a:pt x="69361" y="24989"/>
                </a:cubicBezTo>
                <a:cubicBezTo>
                  <a:pt x="69221" y="24845"/>
                  <a:pt x="69070" y="24719"/>
                  <a:pt x="68915" y="24604"/>
                </a:cubicBezTo>
                <a:cubicBezTo>
                  <a:pt x="69160" y="23914"/>
                  <a:pt x="69817" y="23449"/>
                  <a:pt x="70553" y="23445"/>
                </a:cubicBezTo>
                <a:close/>
                <a:moveTo>
                  <a:pt x="86392" y="23445"/>
                </a:moveTo>
                <a:cubicBezTo>
                  <a:pt x="87122" y="23445"/>
                  <a:pt x="87776" y="23894"/>
                  <a:pt x="88034" y="24576"/>
                </a:cubicBezTo>
                <a:cubicBezTo>
                  <a:pt x="87878" y="24686"/>
                  <a:pt x="87727" y="24808"/>
                  <a:pt x="87588" y="24943"/>
                </a:cubicBezTo>
                <a:cubicBezTo>
                  <a:pt x="87470" y="24388"/>
                  <a:pt x="86967" y="23975"/>
                  <a:pt x="86392" y="23975"/>
                </a:cubicBezTo>
                <a:lnTo>
                  <a:pt x="86387" y="23975"/>
                </a:lnTo>
                <a:cubicBezTo>
                  <a:pt x="85791" y="23980"/>
                  <a:pt x="85289" y="24408"/>
                  <a:pt x="85191" y="24989"/>
                </a:cubicBezTo>
                <a:cubicBezTo>
                  <a:pt x="85052" y="24845"/>
                  <a:pt x="84901" y="24719"/>
                  <a:pt x="84741" y="24604"/>
                </a:cubicBezTo>
                <a:cubicBezTo>
                  <a:pt x="84990" y="23914"/>
                  <a:pt x="85648" y="23449"/>
                  <a:pt x="86383" y="23445"/>
                </a:cubicBezTo>
                <a:close/>
                <a:moveTo>
                  <a:pt x="15219" y="23445"/>
                </a:moveTo>
                <a:cubicBezTo>
                  <a:pt x="15930" y="23445"/>
                  <a:pt x="16579" y="23882"/>
                  <a:pt x="16849" y="24539"/>
                </a:cubicBezTo>
                <a:cubicBezTo>
                  <a:pt x="16689" y="24649"/>
                  <a:pt x="16542" y="24768"/>
                  <a:pt x="16404" y="24898"/>
                </a:cubicBezTo>
                <a:cubicBezTo>
                  <a:pt x="16269" y="24359"/>
                  <a:pt x="15779" y="23975"/>
                  <a:pt x="15219" y="23975"/>
                </a:cubicBezTo>
                <a:lnTo>
                  <a:pt x="15211" y="23975"/>
                </a:lnTo>
                <a:cubicBezTo>
                  <a:pt x="14602" y="23980"/>
                  <a:pt x="14092" y="24429"/>
                  <a:pt x="14010" y="25029"/>
                </a:cubicBezTo>
                <a:cubicBezTo>
                  <a:pt x="13867" y="24887"/>
                  <a:pt x="13716" y="24751"/>
                  <a:pt x="13556" y="24633"/>
                </a:cubicBezTo>
                <a:cubicBezTo>
                  <a:pt x="13798" y="23922"/>
                  <a:pt x="14455" y="23449"/>
                  <a:pt x="15207" y="23445"/>
                </a:cubicBezTo>
                <a:close/>
                <a:moveTo>
                  <a:pt x="31047" y="23445"/>
                </a:moveTo>
                <a:cubicBezTo>
                  <a:pt x="31758" y="23445"/>
                  <a:pt x="32411" y="23880"/>
                  <a:pt x="32676" y="24539"/>
                </a:cubicBezTo>
                <a:cubicBezTo>
                  <a:pt x="32520" y="24649"/>
                  <a:pt x="32373" y="24768"/>
                  <a:pt x="32230" y="24898"/>
                </a:cubicBezTo>
                <a:cubicBezTo>
                  <a:pt x="32095" y="24359"/>
                  <a:pt x="31605" y="23975"/>
                  <a:pt x="31050" y="23975"/>
                </a:cubicBezTo>
                <a:lnTo>
                  <a:pt x="31042" y="23975"/>
                </a:lnTo>
                <a:cubicBezTo>
                  <a:pt x="30429" y="23980"/>
                  <a:pt x="29918" y="24429"/>
                  <a:pt x="29837" y="25029"/>
                </a:cubicBezTo>
                <a:cubicBezTo>
                  <a:pt x="29698" y="24887"/>
                  <a:pt x="29547" y="24755"/>
                  <a:pt x="29387" y="24633"/>
                </a:cubicBezTo>
                <a:cubicBezTo>
                  <a:pt x="29628" y="23926"/>
                  <a:pt x="30286" y="23449"/>
                  <a:pt x="31038" y="23445"/>
                </a:cubicBezTo>
                <a:cubicBezTo>
                  <a:pt x="31041" y="23445"/>
                  <a:pt x="31044" y="23445"/>
                  <a:pt x="31047" y="23445"/>
                </a:cubicBezTo>
                <a:close/>
                <a:moveTo>
                  <a:pt x="46876" y="23445"/>
                </a:moveTo>
                <a:cubicBezTo>
                  <a:pt x="47587" y="23445"/>
                  <a:pt x="48237" y="23882"/>
                  <a:pt x="48506" y="24539"/>
                </a:cubicBezTo>
                <a:cubicBezTo>
                  <a:pt x="48347" y="24649"/>
                  <a:pt x="48200" y="24768"/>
                  <a:pt x="48060" y="24898"/>
                </a:cubicBezTo>
                <a:cubicBezTo>
                  <a:pt x="47926" y="24359"/>
                  <a:pt x="47436" y="23975"/>
                  <a:pt x="46876" y="23975"/>
                </a:cubicBezTo>
                <a:lnTo>
                  <a:pt x="46868" y="23975"/>
                </a:lnTo>
                <a:cubicBezTo>
                  <a:pt x="46260" y="23980"/>
                  <a:pt x="45749" y="24429"/>
                  <a:pt x="45668" y="25029"/>
                </a:cubicBezTo>
                <a:cubicBezTo>
                  <a:pt x="45524" y="24887"/>
                  <a:pt x="45374" y="24755"/>
                  <a:pt x="45214" y="24633"/>
                </a:cubicBezTo>
                <a:cubicBezTo>
                  <a:pt x="45455" y="23926"/>
                  <a:pt x="46113" y="23449"/>
                  <a:pt x="46864" y="23445"/>
                </a:cubicBezTo>
                <a:close/>
                <a:moveTo>
                  <a:pt x="62707" y="23445"/>
                </a:moveTo>
                <a:cubicBezTo>
                  <a:pt x="63417" y="23445"/>
                  <a:pt x="64067" y="23882"/>
                  <a:pt x="64332" y="24539"/>
                </a:cubicBezTo>
                <a:cubicBezTo>
                  <a:pt x="64177" y="24649"/>
                  <a:pt x="64030" y="24768"/>
                  <a:pt x="63887" y="24898"/>
                </a:cubicBezTo>
                <a:cubicBezTo>
                  <a:pt x="63753" y="24359"/>
                  <a:pt x="63263" y="23975"/>
                  <a:pt x="62707" y="23975"/>
                </a:cubicBezTo>
                <a:lnTo>
                  <a:pt x="62699" y="23975"/>
                </a:lnTo>
                <a:cubicBezTo>
                  <a:pt x="62086" y="23980"/>
                  <a:pt x="61576" y="24429"/>
                  <a:pt x="61494" y="25029"/>
                </a:cubicBezTo>
                <a:cubicBezTo>
                  <a:pt x="61355" y="24887"/>
                  <a:pt x="61204" y="24751"/>
                  <a:pt x="61044" y="24633"/>
                </a:cubicBezTo>
                <a:cubicBezTo>
                  <a:pt x="61285" y="23922"/>
                  <a:pt x="61943" y="23449"/>
                  <a:pt x="62695" y="23445"/>
                </a:cubicBezTo>
                <a:close/>
                <a:moveTo>
                  <a:pt x="78534" y="23445"/>
                </a:moveTo>
                <a:cubicBezTo>
                  <a:pt x="79244" y="23445"/>
                  <a:pt x="79893" y="23882"/>
                  <a:pt x="80163" y="24539"/>
                </a:cubicBezTo>
                <a:cubicBezTo>
                  <a:pt x="80004" y="24649"/>
                  <a:pt x="79857" y="24768"/>
                  <a:pt x="79718" y="24898"/>
                </a:cubicBezTo>
                <a:cubicBezTo>
                  <a:pt x="79583" y="24359"/>
                  <a:pt x="79093" y="23975"/>
                  <a:pt x="78534" y="23975"/>
                </a:cubicBezTo>
                <a:lnTo>
                  <a:pt x="78526" y="23975"/>
                </a:lnTo>
                <a:cubicBezTo>
                  <a:pt x="77917" y="23980"/>
                  <a:pt x="77406" y="24429"/>
                  <a:pt x="77325" y="25029"/>
                </a:cubicBezTo>
                <a:cubicBezTo>
                  <a:pt x="77182" y="24887"/>
                  <a:pt x="77031" y="24751"/>
                  <a:pt x="76871" y="24633"/>
                </a:cubicBezTo>
                <a:cubicBezTo>
                  <a:pt x="77112" y="23922"/>
                  <a:pt x="77770" y="23449"/>
                  <a:pt x="78526" y="23445"/>
                </a:cubicBezTo>
                <a:close/>
                <a:moveTo>
                  <a:pt x="94364" y="23445"/>
                </a:moveTo>
                <a:cubicBezTo>
                  <a:pt x="95075" y="23445"/>
                  <a:pt x="95724" y="23882"/>
                  <a:pt x="95989" y="24539"/>
                </a:cubicBezTo>
                <a:cubicBezTo>
                  <a:pt x="95834" y="24649"/>
                  <a:pt x="95687" y="24768"/>
                  <a:pt x="95544" y="24898"/>
                </a:cubicBezTo>
                <a:cubicBezTo>
                  <a:pt x="95410" y="24359"/>
                  <a:pt x="94920" y="23975"/>
                  <a:pt x="94364" y="23975"/>
                </a:cubicBezTo>
                <a:lnTo>
                  <a:pt x="94356" y="23975"/>
                </a:lnTo>
                <a:cubicBezTo>
                  <a:pt x="93744" y="23980"/>
                  <a:pt x="93237" y="24429"/>
                  <a:pt x="93151" y="25029"/>
                </a:cubicBezTo>
                <a:cubicBezTo>
                  <a:pt x="93012" y="24887"/>
                  <a:pt x="92861" y="24751"/>
                  <a:pt x="92702" y="24633"/>
                </a:cubicBezTo>
                <a:cubicBezTo>
                  <a:pt x="92943" y="23922"/>
                  <a:pt x="93601" y="23449"/>
                  <a:pt x="94351" y="23445"/>
                </a:cubicBezTo>
                <a:close/>
                <a:moveTo>
                  <a:pt x="15219" y="24045"/>
                </a:moveTo>
                <a:cubicBezTo>
                  <a:pt x="15758" y="24045"/>
                  <a:pt x="16232" y="24425"/>
                  <a:pt x="16346" y="24951"/>
                </a:cubicBezTo>
                <a:cubicBezTo>
                  <a:pt x="16159" y="25136"/>
                  <a:pt x="15987" y="25336"/>
                  <a:pt x="15835" y="25552"/>
                </a:cubicBezTo>
                <a:cubicBezTo>
                  <a:pt x="15615" y="25515"/>
                  <a:pt x="15390" y="25494"/>
                  <a:pt x="15166" y="25494"/>
                </a:cubicBezTo>
                <a:lnTo>
                  <a:pt x="15141" y="25494"/>
                </a:lnTo>
                <a:cubicBezTo>
                  <a:pt x="14904" y="25499"/>
                  <a:pt x="14672" y="25519"/>
                  <a:pt x="14444" y="25564"/>
                </a:cubicBezTo>
                <a:lnTo>
                  <a:pt x="14447" y="25560"/>
                </a:lnTo>
                <a:cubicBezTo>
                  <a:pt x="14329" y="25388"/>
                  <a:pt x="14194" y="25225"/>
                  <a:pt x="14055" y="25074"/>
                </a:cubicBezTo>
                <a:lnTo>
                  <a:pt x="14055" y="25074"/>
                </a:lnTo>
                <a:lnTo>
                  <a:pt x="14076" y="25078"/>
                </a:lnTo>
                <a:cubicBezTo>
                  <a:pt x="14133" y="24494"/>
                  <a:pt x="14623" y="24048"/>
                  <a:pt x="15211" y="24045"/>
                </a:cubicBezTo>
                <a:close/>
                <a:moveTo>
                  <a:pt x="31050" y="24045"/>
                </a:moveTo>
                <a:cubicBezTo>
                  <a:pt x="31589" y="24045"/>
                  <a:pt x="32058" y="24425"/>
                  <a:pt x="32173" y="24951"/>
                </a:cubicBezTo>
                <a:cubicBezTo>
                  <a:pt x="31985" y="25136"/>
                  <a:pt x="31813" y="25336"/>
                  <a:pt x="31666" y="25552"/>
                </a:cubicBezTo>
                <a:cubicBezTo>
                  <a:pt x="31446" y="25515"/>
                  <a:pt x="31221" y="25494"/>
                  <a:pt x="30993" y="25494"/>
                </a:cubicBezTo>
                <a:lnTo>
                  <a:pt x="30968" y="25494"/>
                </a:lnTo>
                <a:cubicBezTo>
                  <a:pt x="30731" y="25499"/>
                  <a:pt x="30499" y="25519"/>
                  <a:pt x="30269" y="25564"/>
                </a:cubicBezTo>
                <a:lnTo>
                  <a:pt x="30274" y="25560"/>
                </a:lnTo>
                <a:cubicBezTo>
                  <a:pt x="30156" y="25388"/>
                  <a:pt x="30024" y="25225"/>
                  <a:pt x="29882" y="25074"/>
                </a:cubicBezTo>
                <a:lnTo>
                  <a:pt x="29882" y="25074"/>
                </a:lnTo>
                <a:lnTo>
                  <a:pt x="29902" y="25078"/>
                </a:lnTo>
                <a:cubicBezTo>
                  <a:pt x="29963" y="24494"/>
                  <a:pt x="30454" y="24048"/>
                  <a:pt x="31042" y="24045"/>
                </a:cubicBezTo>
                <a:close/>
                <a:moveTo>
                  <a:pt x="46876" y="24045"/>
                </a:moveTo>
                <a:cubicBezTo>
                  <a:pt x="47415" y="24045"/>
                  <a:pt x="47889" y="24425"/>
                  <a:pt x="48003" y="24951"/>
                </a:cubicBezTo>
                <a:cubicBezTo>
                  <a:pt x="47815" y="25136"/>
                  <a:pt x="47644" y="25336"/>
                  <a:pt x="47493" y="25552"/>
                </a:cubicBezTo>
                <a:cubicBezTo>
                  <a:pt x="47272" y="25515"/>
                  <a:pt x="47052" y="25494"/>
                  <a:pt x="46823" y="25494"/>
                </a:cubicBezTo>
                <a:lnTo>
                  <a:pt x="46799" y="25494"/>
                </a:lnTo>
                <a:cubicBezTo>
                  <a:pt x="46562" y="25499"/>
                  <a:pt x="46329" y="25519"/>
                  <a:pt x="46100" y="25564"/>
                </a:cubicBezTo>
                <a:lnTo>
                  <a:pt x="46105" y="25560"/>
                </a:lnTo>
                <a:cubicBezTo>
                  <a:pt x="45986" y="25388"/>
                  <a:pt x="45851" y="25225"/>
                  <a:pt x="45713" y="25074"/>
                </a:cubicBezTo>
                <a:lnTo>
                  <a:pt x="45713" y="25074"/>
                </a:lnTo>
                <a:lnTo>
                  <a:pt x="45732" y="25078"/>
                </a:lnTo>
                <a:cubicBezTo>
                  <a:pt x="45790" y="24494"/>
                  <a:pt x="46280" y="24048"/>
                  <a:pt x="46868" y="24045"/>
                </a:cubicBezTo>
                <a:close/>
                <a:moveTo>
                  <a:pt x="62707" y="24045"/>
                </a:moveTo>
                <a:cubicBezTo>
                  <a:pt x="63243" y="24045"/>
                  <a:pt x="63716" y="24428"/>
                  <a:pt x="63830" y="24951"/>
                </a:cubicBezTo>
                <a:cubicBezTo>
                  <a:pt x="63642" y="25136"/>
                  <a:pt x="63470" y="25336"/>
                  <a:pt x="63323" y="25552"/>
                </a:cubicBezTo>
                <a:cubicBezTo>
                  <a:pt x="63103" y="25515"/>
                  <a:pt x="62878" y="25494"/>
                  <a:pt x="62650" y="25494"/>
                </a:cubicBezTo>
                <a:lnTo>
                  <a:pt x="62625" y="25494"/>
                </a:lnTo>
                <a:cubicBezTo>
                  <a:pt x="62388" y="25499"/>
                  <a:pt x="62156" y="25519"/>
                  <a:pt x="61927" y="25564"/>
                </a:cubicBezTo>
                <a:lnTo>
                  <a:pt x="61930" y="25560"/>
                </a:lnTo>
                <a:cubicBezTo>
                  <a:pt x="61813" y="25388"/>
                  <a:pt x="61681" y="25225"/>
                  <a:pt x="61538" y="25074"/>
                </a:cubicBezTo>
                <a:lnTo>
                  <a:pt x="61538" y="25074"/>
                </a:lnTo>
                <a:lnTo>
                  <a:pt x="61559" y="25078"/>
                </a:lnTo>
                <a:cubicBezTo>
                  <a:pt x="61621" y="24494"/>
                  <a:pt x="62111" y="24048"/>
                  <a:pt x="62699" y="24045"/>
                </a:cubicBezTo>
                <a:cubicBezTo>
                  <a:pt x="62702" y="24045"/>
                  <a:pt x="62704" y="24045"/>
                  <a:pt x="62707" y="24045"/>
                </a:cubicBezTo>
                <a:close/>
                <a:moveTo>
                  <a:pt x="78534" y="24045"/>
                </a:moveTo>
                <a:cubicBezTo>
                  <a:pt x="79074" y="24045"/>
                  <a:pt x="79547" y="24428"/>
                  <a:pt x="79661" y="24951"/>
                </a:cubicBezTo>
                <a:cubicBezTo>
                  <a:pt x="79473" y="25136"/>
                  <a:pt x="79301" y="25336"/>
                  <a:pt x="79150" y="25552"/>
                </a:cubicBezTo>
                <a:cubicBezTo>
                  <a:pt x="78930" y="25515"/>
                  <a:pt x="78709" y="25494"/>
                  <a:pt x="78481" y="25494"/>
                </a:cubicBezTo>
                <a:lnTo>
                  <a:pt x="78456" y="25494"/>
                </a:lnTo>
                <a:cubicBezTo>
                  <a:pt x="78219" y="25499"/>
                  <a:pt x="77987" y="25519"/>
                  <a:pt x="77757" y="25564"/>
                </a:cubicBezTo>
                <a:lnTo>
                  <a:pt x="77761" y="25560"/>
                </a:lnTo>
                <a:cubicBezTo>
                  <a:pt x="77643" y="25388"/>
                  <a:pt x="77508" y="25225"/>
                  <a:pt x="77369" y="25074"/>
                </a:cubicBezTo>
                <a:lnTo>
                  <a:pt x="77369" y="25074"/>
                </a:lnTo>
                <a:lnTo>
                  <a:pt x="77390" y="25078"/>
                </a:lnTo>
                <a:cubicBezTo>
                  <a:pt x="77451" y="24494"/>
                  <a:pt x="77938" y="24048"/>
                  <a:pt x="78526" y="24045"/>
                </a:cubicBezTo>
                <a:cubicBezTo>
                  <a:pt x="78528" y="24045"/>
                  <a:pt x="78531" y="24045"/>
                  <a:pt x="78534" y="24045"/>
                </a:cubicBezTo>
                <a:close/>
                <a:moveTo>
                  <a:pt x="94365" y="24045"/>
                </a:moveTo>
                <a:cubicBezTo>
                  <a:pt x="94904" y="24045"/>
                  <a:pt x="95373" y="24428"/>
                  <a:pt x="95487" y="24951"/>
                </a:cubicBezTo>
                <a:cubicBezTo>
                  <a:pt x="95299" y="25136"/>
                  <a:pt x="95128" y="25336"/>
                  <a:pt x="94981" y="25552"/>
                </a:cubicBezTo>
                <a:cubicBezTo>
                  <a:pt x="94760" y="25515"/>
                  <a:pt x="94536" y="25494"/>
                  <a:pt x="94307" y="25494"/>
                </a:cubicBezTo>
                <a:lnTo>
                  <a:pt x="94283" y="25494"/>
                </a:lnTo>
                <a:cubicBezTo>
                  <a:pt x="94046" y="25499"/>
                  <a:pt x="93812" y="25519"/>
                  <a:pt x="93584" y="25564"/>
                </a:cubicBezTo>
                <a:lnTo>
                  <a:pt x="93588" y="25560"/>
                </a:lnTo>
                <a:cubicBezTo>
                  <a:pt x="93469" y="25388"/>
                  <a:pt x="93339" y="25225"/>
                  <a:pt x="93196" y="25074"/>
                </a:cubicBezTo>
                <a:lnTo>
                  <a:pt x="93196" y="25074"/>
                </a:lnTo>
                <a:lnTo>
                  <a:pt x="93216" y="25078"/>
                </a:lnTo>
                <a:cubicBezTo>
                  <a:pt x="93278" y="24494"/>
                  <a:pt x="93768" y="24048"/>
                  <a:pt x="94356" y="24045"/>
                </a:cubicBezTo>
                <a:cubicBezTo>
                  <a:pt x="94359" y="24045"/>
                  <a:pt x="94362" y="24045"/>
                  <a:pt x="94365" y="24045"/>
                </a:cubicBezTo>
                <a:close/>
                <a:moveTo>
                  <a:pt x="7251" y="24045"/>
                </a:moveTo>
                <a:cubicBezTo>
                  <a:pt x="7806" y="24045"/>
                  <a:pt x="8293" y="24453"/>
                  <a:pt x="8386" y="25000"/>
                </a:cubicBezTo>
                <a:cubicBezTo>
                  <a:pt x="8219" y="25168"/>
                  <a:pt x="8067" y="25352"/>
                  <a:pt x="7933" y="25548"/>
                </a:cubicBezTo>
                <a:cubicBezTo>
                  <a:pt x="7729" y="25511"/>
                  <a:pt x="7516" y="25494"/>
                  <a:pt x="7304" y="25494"/>
                </a:cubicBezTo>
                <a:lnTo>
                  <a:pt x="7279" y="25494"/>
                </a:lnTo>
                <a:cubicBezTo>
                  <a:pt x="7013" y="25499"/>
                  <a:pt x="6753" y="25528"/>
                  <a:pt x="6499" y="25581"/>
                </a:cubicBezTo>
                <a:lnTo>
                  <a:pt x="6528" y="25560"/>
                </a:lnTo>
                <a:cubicBezTo>
                  <a:pt x="6401" y="25377"/>
                  <a:pt x="6263" y="25209"/>
                  <a:pt x="6107" y="25049"/>
                </a:cubicBezTo>
                <a:cubicBezTo>
                  <a:pt x="6180" y="24478"/>
                  <a:pt x="6663" y="24048"/>
                  <a:pt x="7243" y="24045"/>
                </a:cubicBezTo>
                <a:close/>
                <a:moveTo>
                  <a:pt x="23077" y="24045"/>
                </a:moveTo>
                <a:cubicBezTo>
                  <a:pt x="23637" y="24045"/>
                  <a:pt x="24118" y="24453"/>
                  <a:pt x="24212" y="25000"/>
                </a:cubicBezTo>
                <a:cubicBezTo>
                  <a:pt x="24050" y="25168"/>
                  <a:pt x="23898" y="25352"/>
                  <a:pt x="23760" y="25548"/>
                </a:cubicBezTo>
                <a:cubicBezTo>
                  <a:pt x="23555" y="25511"/>
                  <a:pt x="23347" y="25494"/>
                  <a:pt x="23134" y="25494"/>
                </a:cubicBezTo>
                <a:lnTo>
                  <a:pt x="23110" y="25494"/>
                </a:lnTo>
                <a:cubicBezTo>
                  <a:pt x="22844" y="25499"/>
                  <a:pt x="22583" y="25528"/>
                  <a:pt x="22329" y="25581"/>
                </a:cubicBezTo>
                <a:lnTo>
                  <a:pt x="22354" y="25560"/>
                </a:lnTo>
                <a:cubicBezTo>
                  <a:pt x="22227" y="25377"/>
                  <a:pt x="22089" y="25209"/>
                  <a:pt x="21937" y="25049"/>
                </a:cubicBezTo>
                <a:cubicBezTo>
                  <a:pt x="22011" y="24478"/>
                  <a:pt x="22493" y="24048"/>
                  <a:pt x="23073" y="24045"/>
                </a:cubicBezTo>
                <a:close/>
                <a:moveTo>
                  <a:pt x="38908" y="24045"/>
                </a:moveTo>
                <a:cubicBezTo>
                  <a:pt x="39464" y="24045"/>
                  <a:pt x="39949" y="24453"/>
                  <a:pt x="40043" y="25000"/>
                </a:cubicBezTo>
                <a:cubicBezTo>
                  <a:pt x="39875" y="25168"/>
                  <a:pt x="39724" y="25352"/>
                  <a:pt x="39590" y="25548"/>
                </a:cubicBezTo>
                <a:cubicBezTo>
                  <a:pt x="39377" y="25511"/>
                  <a:pt x="39157" y="25494"/>
                  <a:pt x="38936" y="25494"/>
                </a:cubicBezTo>
                <a:cubicBezTo>
                  <a:pt x="38671" y="25499"/>
                  <a:pt x="38410" y="25528"/>
                  <a:pt x="38156" y="25581"/>
                </a:cubicBezTo>
                <a:lnTo>
                  <a:pt x="38185" y="25560"/>
                </a:lnTo>
                <a:cubicBezTo>
                  <a:pt x="38058" y="25377"/>
                  <a:pt x="37920" y="25209"/>
                  <a:pt x="37768" y="25049"/>
                </a:cubicBezTo>
                <a:cubicBezTo>
                  <a:pt x="37838" y="24478"/>
                  <a:pt x="38320" y="24048"/>
                  <a:pt x="38900" y="24045"/>
                </a:cubicBezTo>
                <a:close/>
                <a:moveTo>
                  <a:pt x="54735" y="24045"/>
                </a:moveTo>
                <a:cubicBezTo>
                  <a:pt x="55294" y="24045"/>
                  <a:pt x="55776" y="24453"/>
                  <a:pt x="55870" y="25000"/>
                </a:cubicBezTo>
                <a:cubicBezTo>
                  <a:pt x="55706" y="25168"/>
                  <a:pt x="55555" y="25352"/>
                  <a:pt x="55417" y="25548"/>
                </a:cubicBezTo>
                <a:cubicBezTo>
                  <a:pt x="55212" y="25511"/>
                  <a:pt x="55004" y="25494"/>
                  <a:pt x="54792" y="25494"/>
                </a:cubicBezTo>
                <a:lnTo>
                  <a:pt x="54767" y="25494"/>
                </a:lnTo>
                <a:cubicBezTo>
                  <a:pt x="54501" y="25499"/>
                  <a:pt x="54241" y="25528"/>
                  <a:pt x="53987" y="25581"/>
                </a:cubicBezTo>
                <a:lnTo>
                  <a:pt x="54011" y="25560"/>
                </a:lnTo>
                <a:cubicBezTo>
                  <a:pt x="53885" y="25377"/>
                  <a:pt x="53746" y="25209"/>
                  <a:pt x="53595" y="25049"/>
                </a:cubicBezTo>
                <a:cubicBezTo>
                  <a:pt x="53668" y="24478"/>
                  <a:pt x="54150" y="24048"/>
                  <a:pt x="54731" y="24045"/>
                </a:cubicBezTo>
                <a:close/>
                <a:moveTo>
                  <a:pt x="70565" y="24045"/>
                </a:moveTo>
                <a:cubicBezTo>
                  <a:pt x="71120" y="24045"/>
                  <a:pt x="71606" y="24453"/>
                  <a:pt x="71700" y="25000"/>
                </a:cubicBezTo>
                <a:cubicBezTo>
                  <a:pt x="71533" y="25168"/>
                  <a:pt x="71382" y="25352"/>
                  <a:pt x="71247" y="25548"/>
                </a:cubicBezTo>
                <a:cubicBezTo>
                  <a:pt x="71043" y="25511"/>
                  <a:pt x="70831" y="25494"/>
                  <a:pt x="70618" y="25494"/>
                </a:cubicBezTo>
                <a:lnTo>
                  <a:pt x="70594" y="25494"/>
                </a:lnTo>
                <a:cubicBezTo>
                  <a:pt x="70328" y="25499"/>
                  <a:pt x="70066" y="25528"/>
                  <a:pt x="69813" y="25581"/>
                </a:cubicBezTo>
                <a:lnTo>
                  <a:pt x="69842" y="25560"/>
                </a:lnTo>
                <a:cubicBezTo>
                  <a:pt x="69715" y="25377"/>
                  <a:pt x="69576" y="25209"/>
                  <a:pt x="69425" y="25049"/>
                </a:cubicBezTo>
                <a:cubicBezTo>
                  <a:pt x="69495" y="24478"/>
                  <a:pt x="69977" y="24048"/>
                  <a:pt x="70556" y="24045"/>
                </a:cubicBezTo>
                <a:close/>
                <a:moveTo>
                  <a:pt x="86392" y="24045"/>
                </a:moveTo>
                <a:cubicBezTo>
                  <a:pt x="86951" y="24045"/>
                  <a:pt x="87433" y="24453"/>
                  <a:pt x="87527" y="25000"/>
                </a:cubicBezTo>
                <a:cubicBezTo>
                  <a:pt x="87363" y="25168"/>
                  <a:pt x="87212" y="25352"/>
                  <a:pt x="87073" y="25548"/>
                </a:cubicBezTo>
                <a:cubicBezTo>
                  <a:pt x="86869" y="25511"/>
                  <a:pt x="86662" y="25494"/>
                  <a:pt x="86449" y="25494"/>
                </a:cubicBezTo>
                <a:lnTo>
                  <a:pt x="86424" y="25494"/>
                </a:lnTo>
                <a:cubicBezTo>
                  <a:pt x="86159" y="25499"/>
                  <a:pt x="85897" y="25528"/>
                  <a:pt x="85644" y="25581"/>
                </a:cubicBezTo>
                <a:lnTo>
                  <a:pt x="85669" y="25560"/>
                </a:lnTo>
                <a:cubicBezTo>
                  <a:pt x="85542" y="25377"/>
                  <a:pt x="85403" y="25209"/>
                  <a:pt x="85252" y="25049"/>
                </a:cubicBezTo>
                <a:cubicBezTo>
                  <a:pt x="85325" y="24478"/>
                  <a:pt x="85808" y="24048"/>
                  <a:pt x="86387" y="24045"/>
                </a:cubicBezTo>
                <a:close/>
                <a:moveTo>
                  <a:pt x="11186" y="23910"/>
                </a:moveTo>
                <a:cubicBezTo>
                  <a:pt x="12455" y="23910"/>
                  <a:pt x="13644" y="24534"/>
                  <a:pt x="14370" y="25577"/>
                </a:cubicBezTo>
                <a:cubicBezTo>
                  <a:pt x="14149" y="25622"/>
                  <a:pt x="13929" y="25690"/>
                  <a:pt x="13720" y="25773"/>
                </a:cubicBezTo>
                <a:cubicBezTo>
                  <a:pt x="13100" y="24992"/>
                  <a:pt x="12180" y="24547"/>
                  <a:pt x="11184" y="24547"/>
                </a:cubicBezTo>
                <a:lnTo>
                  <a:pt x="11164" y="24547"/>
                </a:lnTo>
                <a:cubicBezTo>
                  <a:pt x="10195" y="24555"/>
                  <a:pt x="9289" y="24989"/>
                  <a:pt x="8672" y="25739"/>
                </a:cubicBezTo>
                <a:cubicBezTo>
                  <a:pt x="8459" y="25662"/>
                  <a:pt x="8235" y="25601"/>
                  <a:pt x="8010" y="25560"/>
                </a:cubicBezTo>
                <a:cubicBezTo>
                  <a:pt x="8542" y="24800"/>
                  <a:pt x="9326" y="24265"/>
                  <a:pt x="10204" y="24037"/>
                </a:cubicBezTo>
                <a:cubicBezTo>
                  <a:pt x="10204" y="24041"/>
                  <a:pt x="10204" y="24041"/>
                  <a:pt x="10208" y="24045"/>
                </a:cubicBezTo>
                <a:lnTo>
                  <a:pt x="10273" y="24020"/>
                </a:lnTo>
                <a:cubicBezTo>
                  <a:pt x="10481" y="23967"/>
                  <a:pt x="10698" y="23935"/>
                  <a:pt x="10915" y="23918"/>
                </a:cubicBezTo>
                <a:cubicBezTo>
                  <a:pt x="10919" y="23922"/>
                  <a:pt x="10919" y="23926"/>
                  <a:pt x="10919" y="23926"/>
                </a:cubicBezTo>
                <a:lnTo>
                  <a:pt x="10947" y="23918"/>
                </a:lnTo>
                <a:cubicBezTo>
                  <a:pt x="11017" y="23914"/>
                  <a:pt x="11090" y="23910"/>
                  <a:pt x="11160" y="23910"/>
                </a:cubicBezTo>
                <a:cubicBezTo>
                  <a:pt x="11169" y="23910"/>
                  <a:pt x="11178" y="23910"/>
                  <a:pt x="11186" y="23910"/>
                </a:cubicBezTo>
                <a:close/>
                <a:moveTo>
                  <a:pt x="27017" y="23910"/>
                </a:moveTo>
                <a:cubicBezTo>
                  <a:pt x="28285" y="23910"/>
                  <a:pt x="29474" y="24534"/>
                  <a:pt x="30201" y="25577"/>
                </a:cubicBezTo>
                <a:cubicBezTo>
                  <a:pt x="29975" y="25622"/>
                  <a:pt x="29760" y="25690"/>
                  <a:pt x="29551" y="25773"/>
                </a:cubicBezTo>
                <a:cubicBezTo>
                  <a:pt x="28930" y="24992"/>
                  <a:pt x="28007" y="24547"/>
                  <a:pt x="27015" y="24547"/>
                </a:cubicBezTo>
                <a:lnTo>
                  <a:pt x="26990" y="24547"/>
                </a:lnTo>
                <a:cubicBezTo>
                  <a:pt x="26022" y="24555"/>
                  <a:pt x="25115" y="24989"/>
                  <a:pt x="24503" y="25739"/>
                </a:cubicBezTo>
                <a:cubicBezTo>
                  <a:pt x="24286" y="25662"/>
                  <a:pt x="24065" y="25601"/>
                  <a:pt x="23837" y="25560"/>
                </a:cubicBezTo>
                <a:cubicBezTo>
                  <a:pt x="24372" y="24800"/>
                  <a:pt x="25152" y="24265"/>
                  <a:pt x="26030" y="24037"/>
                </a:cubicBezTo>
                <a:cubicBezTo>
                  <a:pt x="26035" y="24041"/>
                  <a:pt x="26035" y="24041"/>
                  <a:pt x="26035" y="24045"/>
                </a:cubicBezTo>
                <a:lnTo>
                  <a:pt x="26099" y="24020"/>
                </a:lnTo>
                <a:cubicBezTo>
                  <a:pt x="26312" y="23967"/>
                  <a:pt x="26525" y="23935"/>
                  <a:pt x="26745" y="23918"/>
                </a:cubicBezTo>
                <a:cubicBezTo>
                  <a:pt x="26745" y="23922"/>
                  <a:pt x="26745" y="23926"/>
                  <a:pt x="26749" y="23926"/>
                </a:cubicBezTo>
                <a:lnTo>
                  <a:pt x="26774" y="23918"/>
                </a:lnTo>
                <a:cubicBezTo>
                  <a:pt x="26847" y="23914"/>
                  <a:pt x="26917" y="23910"/>
                  <a:pt x="26990" y="23910"/>
                </a:cubicBezTo>
                <a:cubicBezTo>
                  <a:pt x="26999" y="23910"/>
                  <a:pt x="27008" y="23910"/>
                  <a:pt x="27017" y="23910"/>
                </a:cubicBezTo>
                <a:close/>
                <a:moveTo>
                  <a:pt x="42843" y="23910"/>
                </a:moveTo>
                <a:cubicBezTo>
                  <a:pt x="44116" y="23910"/>
                  <a:pt x="45301" y="24534"/>
                  <a:pt x="46026" y="25577"/>
                </a:cubicBezTo>
                <a:cubicBezTo>
                  <a:pt x="45806" y="25622"/>
                  <a:pt x="45585" y="25690"/>
                  <a:pt x="45377" y="25773"/>
                </a:cubicBezTo>
                <a:cubicBezTo>
                  <a:pt x="44757" y="24992"/>
                  <a:pt x="43838" y="24547"/>
                  <a:pt x="42841" y="24547"/>
                </a:cubicBezTo>
                <a:lnTo>
                  <a:pt x="42821" y="24547"/>
                </a:lnTo>
                <a:cubicBezTo>
                  <a:pt x="41853" y="24555"/>
                  <a:pt x="40946" y="24989"/>
                  <a:pt x="40329" y="25739"/>
                </a:cubicBezTo>
                <a:cubicBezTo>
                  <a:pt x="40117" y="25662"/>
                  <a:pt x="39892" y="25601"/>
                  <a:pt x="39668" y="25560"/>
                </a:cubicBezTo>
                <a:cubicBezTo>
                  <a:pt x="40199" y="24800"/>
                  <a:pt x="40983" y="24265"/>
                  <a:pt x="41860" y="24037"/>
                </a:cubicBezTo>
                <a:cubicBezTo>
                  <a:pt x="41860" y="24041"/>
                  <a:pt x="41860" y="24041"/>
                  <a:pt x="41865" y="24045"/>
                </a:cubicBezTo>
                <a:lnTo>
                  <a:pt x="41930" y="24020"/>
                </a:lnTo>
                <a:cubicBezTo>
                  <a:pt x="42139" y="23967"/>
                  <a:pt x="42355" y="23935"/>
                  <a:pt x="42571" y="23918"/>
                </a:cubicBezTo>
                <a:cubicBezTo>
                  <a:pt x="42576" y="23922"/>
                  <a:pt x="42576" y="23926"/>
                  <a:pt x="42576" y="23926"/>
                </a:cubicBezTo>
                <a:lnTo>
                  <a:pt x="42604" y="23918"/>
                </a:lnTo>
                <a:cubicBezTo>
                  <a:pt x="42674" y="23914"/>
                  <a:pt x="42747" y="23910"/>
                  <a:pt x="42816" y="23910"/>
                </a:cubicBezTo>
                <a:cubicBezTo>
                  <a:pt x="42825" y="23910"/>
                  <a:pt x="42834" y="23910"/>
                  <a:pt x="42843" y="23910"/>
                </a:cubicBezTo>
                <a:close/>
                <a:moveTo>
                  <a:pt x="58673" y="23910"/>
                </a:moveTo>
                <a:cubicBezTo>
                  <a:pt x="59943" y="23910"/>
                  <a:pt x="61132" y="24534"/>
                  <a:pt x="61857" y="25577"/>
                </a:cubicBezTo>
                <a:cubicBezTo>
                  <a:pt x="61632" y="25622"/>
                  <a:pt x="61416" y="25690"/>
                  <a:pt x="61208" y="25773"/>
                </a:cubicBezTo>
                <a:cubicBezTo>
                  <a:pt x="60585" y="24992"/>
                  <a:pt x="59660" y="24547"/>
                  <a:pt x="58665" y="24547"/>
                </a:cubicBezTo>
                <a:cubicBezTo>
                  <a:pt x="58660" y="24547"/>
                  <a:pt x="58656" y="24547"/>
                  <a:pt x="58652" y="24547"/>
                </a:cubicBezTo>
                <a:cubicBezTo>
                  <a:pt x="57679" y="24555"/>
                  <a:pt x="56773" y="24989"/>
                  <a:pt x="56160" y="25739"/>
                </a:cubicBezTo>
                <a:cubicBezTo>
                  <a:pt x="55943" y="25662"/>
                  <a:pt x="55723" y="25601"/>
                  <a:pt x="55494" y="25560"/>
                </a:cubicBezTo>
                <a:cubicBezTo>
                  <a:pt x="56030" y="24800"/>
                  <a:pt x="56809" y="24265"/>
                  <a:pt x="57687" y="24037"/>
                </a:cubicBezTo>
                <a:cubicBezTo>
                  <a:pt x="57691" y="24041"/>
                  <a:pt x="57691" y="24041"/>
                  <a:pt x="57691" y="24045"/>
                </a:cubicBezTo>
                <a:lnTo>
                  <a:pt x="57757" y="24020"/>
                </a:lnTo>
                <a:cubicBezTo>
                  <a:pt x="57969" y="23967"/>
                  <a:pt x="58181" y="23935"/>
                  <a:pt x="58402" y="23918"/>
                </a:cubicBezTo>
                <a:cubicBezTo>
                  <a:pt x="58402" y="23922"/>
                  <a:pt x="58402" y="23926"/>
                  <a:pt x="58407" y="23926"/>
                </a:cubicBezTo>
                <a:lnTo>
                  <a:pt x="58431" y="23918"/>
                </a:lnTo>
                <a:cubicBezTo>
                  <a:pt x="58505" y="23914"/>
                  <a:pt x="58573" y="23910"/>
                  <a:pt x="58647" y="23910"/>
                </a:cubicBezTo>
                <a:cubicBezTo>
                  <a:pt x="58656" y="23910"/>
                  <a:pt x="58665" y="23910"/>
                  <a:pt x="58673" y="23910"/>
                </a:cubicBezTo>
                <a:close/>
                <a:moveTo>
                  <a:pt x="74498" y="23910"/>
                </a:moveTo>
                <a:cubicBezTo>
                  <a:pt x="75772" y="23910"/>
                  <a:pt x="76957" y="24531"/>
                  <a:pt x="77684" y="25577"/>
                </a:cubicBezTo>
                <a:cubicBezTo>
                  <a:pt x="77463" y="25622"/>
                  <a:pt x="77243" y="25690"/>
                  <a:pt x="77035" y="25773"/>
                </a:cubicBezTo>
                <a:cubicBezTo>
                  <a:pt x="76413" y="24992"/>
                  <a:pt x="75495" y="24547"/>
                  <a:pt x="74498" y="24547"/>
                </a:cubicBezTo>
                <a:lnTo>
                  <a:pt x="74477" y="24547"/>
                </a:lnTo>
                <a:cubicBezTo>
                  <a:pt x="73510" y="24555"/>
                  <a:pt x="72603" y="24989"/>
                  <a:pt x="71987" y="25739"/>
                </a:cubicBezTo>
                <a:cubicBezTo>
                  <a:pt x="71774" y="25662"/>
                  <a:pt x="71549" y="25601"/>
                  <a:pt x="71325" y="25560"/>
                </a:cubicBezTo>
                <a:cubicBezTo>
                  <a:pt x="71855" y="24800"/>
                  <a:pt x="72639" y="24265"/>
                  <a:pt x="73518" y="24037"/>
                </a:cubicBezTo>
                <a:cubicBezTo>
                  <a:pt x="73518" y="24041"/>
                  <a:pt x="73518" y="24041"/>
                  <a:pt x="73522" y="24045"/>
                </a:cubicBezTo>
                <a:lnTo>
                  <a:pt x="73587" y="24020"/>
                </a:lnTo>
                <a:cubicBezTo>
                  <a:pt x="73796" y="23967"/>
                  <a:pt x="74012" y="23935"/>
                  <a:pt x="74228" y="23918"/>
                </a:cubicBezTo>
                <a:cubicBezTo>
                  <a:pt x="74232" y="23922"/>
                  <a:pt x="74232" y="23926"/>
                  <a:pt x="74232" y="23926"/>
                </a:cubicBezTo>
                <a:lnTo>
                  <a:pt x="74262" y="23918"/>
                </a:lnTo>
                <a:cubicBezTo>
                  <a:pt x="74330" y="23914"/>
                  <a:pt x="74404" y="23910"/>
                  <a:pt x="74473" y="23910"/>
                </a:cubicBezTo>
                <a:close/>
                <a:moveTo>
                  <a:pt x="90329" y="23910"/>
                </a:moveTo>
                <a:cubicBezTo>
                  <a:pt x="91599" y="23910"/>
                  <a:pt x="92788" y="24531"/>
                  <a:pt x="93514" y="25577"/>
                </a:cubicBezTo>
                <a:cubicBezTo>
                  <a:pt x="93290" y="25622"/>
                  <a:pt x="93073" y="25690"/>
                  <a:pt x="92865" y="25773"/>
                </a:cubicBezTo>
                <a:cubicBezTo>
                  <a:pt x="92243" y="24992"/>
                  <a:pt x="91317" y="24547"/>
                  <a:pt x="90321" y="24547"/>
                </a:cubicBezTo>
                <a:cubicBezTo>
                  <a:pt x="90317" y="24547"/>
                  <a:pt x="90312" y="24547"/>
                  <a:pt x="90308" y="24547"/>
                </a:cubicBezTo>
                <a:cubicBezTo>
                  <a:pt x="89337" y="24555"/>
                  <a:pt x="88430" y="24989"/>
                  <a:pt x="87817" y="25739"/>
                </a:cubicBezTo>
                <a:cubicBezTo>
                  <a:pt x="87601" y="25662"/>
                  <a:pt x="87380" y="25601"/>
                  <a:pt x="87152" y="25560"/>
                </a:cubicBezTo>
                <a:cubicBezTo>
                  <a:pt x="87686" y="24800"/>
                  <a:pt x="88466" y="24265"/>
                  <a:pt x="89344" y="24037"/>
                </a:cubicBezTo>
                <a:cubicBezTo>
                  <a:pt x="89348" y="24041"/>
                  <a:pt x="89348" y="24041"/>
                  <a:pt x="89348" y="24045"/>
                </a:cubicBezTo>
                <a:lnTo>
                  <a:pt x="89414" y="24020"/>
                </a:lnTo>
                <a:cubicBezTo>
                  <a:pt x="89627" y="23967"/>
                  <a:pt x="89838" y="23935"/>
                  <a:pt x="90059" y="23918"/>
                </a:cubicBezTo>
                <a:cubicBezTo>
                  <a:pt x="90059" y="23922"/>
                  <a:pt x="90059" y="23926"/>
                  <a:pt x="90063" y="23926"/>
                </a:cubicBezTo>
                <a:lnTo>
                  <a:pt x="90087" y="23918"/>
                </a:lnTo>
                <a:cubicBezTo>
                  <a:pt x="90161" y="23914"/>
                  <a:pt x="90231" y="23910"/>
                  <a:pt x="90304" y="23910"/>
                </a:cubicBezTo>
                <a:close/>
                <a:moveTo>
                  <a:pt x="19093" y="23910"/>
                </a:moveTo>
                <a:cubicBezTo>
                  <a:pt x="20370" y="23910"/>
                  <a:pt x="21563" y="24538"/>
                  <a:pt x="22289" y="25588"/>
                </a:cubicBezTo>
                <a:cubicBezTo>
                  <a:pt x="22069" y="25637"/>
                  <a:pt x="21852" y="25703"/>
                  <a:pt x="21643" y="25788"/>
                </a:cubicBezTo>
                <a:cubicBezTo>
                  <a:pt x="21023" y="25000"/>
                  <a:pt x="20096" y="24547"/>
                  <a:pt x="19095" y="24547"/>
                </a:cubicBezTo>
                <a:lnTo>
                  <a:pt x="19070" y="24547"/>
                </a:lnTo>
                <a:cubicBezTo>
                  <a:pt x="18830" y="24551"/>
                  <a:pt x="18589" y="24580"/>
                  <a:pt x="18356" y="24633"/>
                </a:cubicBezTo>
                <a:cubicBezTo>
                  <a:pt x="17658" y="24796"/>
                  <a:pt x="17032" y="25185"/>
                  <a:pt x="16571" y="25752"/>
                </a:cubicBezTo>
                <a:lnTo>
                  <a:pt x="16576" y="25756"/>
                </a:lnTo>
                <a:cubicBezTo>
                  <a:pt x="16359" y="25675"/>
                  <a:pt x="16138" y="25609"/>
                  <a:pt x="15914" y="25568"/>
                </a:cubicBezTo>
                <a:cubicBezTo>
                  <a:pt x="16457" y="24789"/>
                  <a:pt x="17262" y="24245"/>
                  <a:pt x="18168" y="24020"/>
                </a:cubicBezTo>
                <a:lnTo>
                  <a:pt x="18168" y="24024"/>
                </a:lnTo>
                <a:lnTo>
                  <a:pt x="18176" y="24020"/>
                </a:lnTo>
                <a:cubicBezTo>
                  <a:pt x="18466" y="23950"/>
                  <a:pt x="18764" y="23910"/>
                  <a:pt x="19066" y="23910"/>
                </a:cubicBezTo>
                <a:cubicBezTo>
                  <a:pt x="19075" y="23910"/>
                  <a:pt x="19084" y="23910"/>
                  <a:pt x="19093" y="23910"/>
                </a:cubicBezTo>
                <a:close/>
                <a:moveTo>
                  <a:pt x="34924" y="23910"/>
                </a:moveTo>
                <a:cubicBezTo>
                  <a:pt x="36201" y="23910"/>
                  <a:pt x="37390" y="24538"/>
                  <a:pt x="38116" y="25588"/>
                </a:cubicBezTo>
                <a:cubicBezTo>
                  <a:pt x="37895" y="25637"/>
                  <a:pt x="37679" y="25703"/>
                  <a:pt x="37470" y="25788"/>
                </a:cubicBezTo>
                <a:cubicBezTo>
                  <a:pt x="36853" y="25000"/>
                  <a:pt x="35922" y="24547"/>
                  <a:pt x="34921" y="24547"/>
                </a:cubicBezTo>
                <a:lnTo>
                  <a:pt x="34901" y="24547"/>
                </a:lnTo>
                <a:cubicBezTo>
                  <a:pt x="33925" y="24555"/>
                  <a:pt x="33014" y="24992"/>
                  <a:pt x="32397" y="25752"/>
                </a:cubicBezTo>
                <a:lnTo>
                  <a:pt x="32401" y="25756"/>
                </a:lnTo>
                <a:cubicBezTo>
                  <a:pt x="32190" y="25675"/>
                  <a:pt x="31969" y="25609"/>
                  <a:pt x="31740" y="25568"/>
                </a:cubicBezTo>
                <a:cubicBezTo>
                  <a:pt x="32288" y="24789"/>
                  <a:pt x="33092" y="24245"/>
                  <a:pt x="33994" y="24020"/>
                </a:cubicBezTo>
                <a:lnTo>
                  <a:pt x="33994" y="24024"/>
                </a:lnTo>
                <a:lnTo>
                  <a:pt x="34007" y="24020"/>
                </a:lnTo>
                <a:cubicBezTo>
                  <a:pt x="34297" y="23950"/>
                  <a:pt x="34595" y="23910"/>
                  <a:pt x="34897" y="23910"/>
                </a:cubicBezTo>
                <a:cubicBezTo>
                  <a:pt x="34906" y="23910"/>
                  <a:pt x="34915" y="23910"/>
                  <a:pt x="34924" y="23910"/>
                </a:cubicBezTo>
                <a:close/>
                <a:moveTo>
                  <a:pt x="50750" y="23910"/>
                </a:moveTo>
                <a:cubicBezTo>
                  <a:pt x="52027" y="23910"/>
                  <a:pt x="53220" y="24538"/>
                  <a:pt x="53947" y="25588"/>
                </a:cubicBezTo>
                <a:cubicBezTo>
                  <a:pt x="53726" y="25637"/>
                  <a:pt x="53509" y="25703"/>
                  <a:pt x="53301" y="25788"/>
                </a:cubicBezTo>
                <a:cubicBezTo>
                  <a:pt x="52679" y="24996"/>
                  <a:pt x="51749" y="24547"/>
                  <a:pt x="50741" y="24547"/>
                </a:cubicBezTo>
                <a:cubicBezTo>
                  <a:pt x="50736" y="24547"/>
                  <a:pt x="50732" y="24547"/>
                  <a:pt x="50727" y="24547"/>
                </a:cubicBezTo>
                <a:cubicBezTo>
                  <a:pt x="49756" y="24555"/>
                  <a:pt x="48841" y="24992"/>
                  <a:pt x="48228" y="25752"/>
                </a:cubicBezTo>
                <a:lnTo>
                  <a:pt x="48232" y="25756"/>
                </a:lnTo>
                <a:cubicBezTo>
                  <a:pt x="48016" y="25675"/>
                  <a:pt x="47796" y="25609"/>
                  <a:pt x="47570" y="25568"/>
                </a:cubicBezTo>
                <a:cubicBezTo>
                  <a:pt x="48114" y="24789"/>
                  <a:pt x="48918" y="24245"/>
                  <a:pt x="49825" y="24020"/>
                </a:cubicBezTo>
                <a:lnTo>
                  <a:pt x="49825" y="24024"/>
                </a:lnTo>
                <a:lnTo>
                  <a:pt x="49834" y="24020"/>
                </a:lnTo>
                <a:cubicBezTo>
                  <a:pt x="50009" y="23975"/>
                  <a:pt x="50188" y="23947"/>
                  <a:pt x="50369" y="23931"/>
                </a:cubicBezTo>
                <a:cubicBezTo>
                  <a:pt x="50486" y="23918"/>
                  <a:pt x="50605" y="23910"/>
                  <a:pt x="50724" y="23910"/>
                </a:cubicBezTo>
                <a:cubicBezTo>
                  <a:pt x="50732" y="23910"/>
                  <a:pt x="50741" y="23910"/>
                  <a:pt x="50750" y="23910"/>
                </a:cubicBezTo>
                <a:close/>
                <a:moveTo>
                  <a:pt x="66581" y="23910"/>
                </a:moveTo>
                <a:cubicBezTo>
                  <a:pt x="67858" y="23910"/>
                  <a:pt x="69047" y="24538"/>
                  <a:pt x="69772" y="25588"/>
                </a:cubicBezTo>
                <a:cubicBezTo>
                  <a:pt x="69552" y="25637"/>
                  <a:pt x="69336" y="25703"/>
                  <a:pt x="69127" y="25788"/>
                </a:cubicBezTo>
                <a:cubicBezTo>
                  <a:pt x="68511" y="25000"/>
                  <a:pt x="67580" y="24547"/>
                  <a:pt x="66579" y="24547"/>
                </a:cubicBezTo>
                <a:lnTo>
                  <a:pt x="66558" y="24547"/>
                </a:lnTo>
                <a:cubicBezTo>
                  <a:pt x="65582" y="24555"/>
                  <a:pt x="64671" y="24992"/>
                  <a:pt x="64055" y="25752"/>
                </a:cubicBezTo>
                <a:lnTo>
                  <a:pt x="64059" y="25756"/>
                </a:lnTo>
                <a:cubicBezTo>
                  <a:pt x="63847" y="25675"/>
                  <a:pt x="63626" y="25609"/>
                  <a:pt x="63397" y="25568"/>
                </a:cubicBezTo>
                <a:cubicBezTo>
                  <a:pt x="63945" y="24789"/>
                  <a:pt x="64749" y="24245"/>
                  <a:pt x="65651" y="24020"/>
                </a:cubicBezTo>
                <a:lnTo>
                  <a:pt x="65651" y="24024"/>
                </a:lnTo>
                <a:lnTo>
                  <a:pt x="65664" y="24020"/>
                </a:lnTo>
                <a:cubicBezTo>
                  <a:pt x="65954" y="23950"/>
                  <a:pt x="66252" y="23910"/>
                  <a:pt x="66554" y="23910"/>
                </a:cubicBezTo>
                <a:cubicBezTo>
                  <a:pt x="66563" y="23910"/>
                  <a:pt x="66572" y="23910"/>
                  <a:pt x="66581" y="23910"/>
                </a:cubicBezTo>
                <a:close/>
                <a:moveTo>
                  <a:pt x="82408" y="23910"/>
                </a:moveTo>
                <a:cubicBezTo>
                  <a:pt x="83684" y="23910"/>
                  <a:pt x="84878" y="24538"/>
                  <a:pt x="85603" y="25588"/>
                </a:cubicBezTo>
                <a:cubicBezTo>
                  <a:pt x="85382" y="25637"/>
                  <a:pt x="85167" y="25703"/>
                  <a:pt x="84958" y="25788"/>
                </a:cubicBezTo>
                <a:cubicBezTo>
                  <a:pt x="84336" y="24996"/>
                  <a:pt x="83405" y="24547"/>
                  <a:pt x="82398" y="24547"/>
                </a:cubicBezTo>
                <a:cubicBezTo>
                  <a:pt x="82394" y="24547"/>
                  <a:pt x="82389" y="24547"/>
                  <a:pt x="82385" y="24547"/>
                </a:cubicBezTo>
                <a:cubicBezTo>
                  <a:pt x="81412" y="24555"/>
                  <a:pt x="80498" y="24992"/>
                  <a:pt x="79885" y="25752"/>
                </a:cubicBezTo>
                <a:lnTo>
                  <a:pt x="79889" y="25756"/>
                </a:lnTo>
                <a:cubicBezTo>
                  <a:pt x="79673" y="25675"/>
                  <a:pt x="79452" y="25609"/>
                  <a:pt x="79227" y="25568"/>
                </a:cubicBezTo>
                <a:cubicBezTo>
                  <a:pt x="79771" y="24789"/>
                  <a:pt x="80575" y="24245"/>
                  <a:pt x="81482" y="24020"/>
                </a:cubicBezTo>
                <a:lnTo>
                  <a:pt x="81482" y="24024"/>
                </a:lnTo>
                <a:lnTo>
                  <a:pt x="81491" y="24020"/>
                </a:lnTo>
                <a:cubicBezTo>
                  <a:pt x="81780" y="23950"/>
                  <a:pt x="82079" y="23910"/>
                  <a:pt x="82381" y="23910"/>
                </a:cubicBezTo>
                <a:cubicBezTo>
                  <a:pt x="82390" y="23910"/>
                  <a:pt x="82399" y="23910"/>
                  <a:pt x="82408" y="23910"/>
                </a:cubicBezTo>
                <a:close/>
                <a:moveTo>
                  <a:pt x="11180" y="24617"/>
                </a:moveTo>
                <a:cubicBezTo>
                  <a:pt x="12145" y="24617"/>
                  <a:pt x="13045" y="25046"/>
                  <a:pt x="13651" y="25801"/>
                </a:cubicBezTo>
                <a:cubicBezTo>
                  <a:pt x="13443" y="25886"/>
                  <a:pt x="13243" y="25993"/>
                  <a:pt x="13055" y="26112"/>
                </a:cubicBezTo>
                <a:cubicBezTo>
                  <a:pt x="12576" y="25581"/>
                  <a:pt x="11897" y="25279"/>
                  <a:pt x="11185" y="25279"/>
                </a:cubicBezTo>
                <a:cubicBezTo>
                  <a:pt x="11179" y="25279"/>
                  <a:pt x="11173" y="25279"/>
                  <a:pt x="11168" y="25279"/>
                </a:cubicBezTo>
                <a:cubicBezTo>
                  <a:pt x="10481" y="25283"/>
                  <a:pt x="9824" y="25568"/>
                  <a:pt x="9354" y="26071"/>
                </a:cubicBezTo>
                <a:cubicBezTo>
                  <a:pt x="9158" y="25952"/>
                  <a:pt x="8954" y="25850"/>
                  <a:pt x="8742" y="25769"/>
                </a:cubicBezTo>
                <a:cubicBezTo>
                  <a:pt x="9341" y="25041"/>
                  <a:pt x="10224" y="24625"/>
                  <a:pt x="11164" y="24617"/>
                </a:cubicBezTo>
                <a:cubicBezTo>
                  <a:pt x="11169" y="24617"/>
                  <a:pt x="11175" y="24617"/>
                  <a:pt x="11180" y="24617"/>
                </a:cubicBezTo>
                <a:close/>
                <a:moveTo>
                  <a:pt x="27011" y="24617"/>
                </a:moveTo>
                <a:cubicBezTo>
                  <a:pt x="27976" y="24617"/>
                  <a:pt x="28872" y="25046"/>
                  <a:pt x="29481" y="25801"/>
                </a:cubicBezTo>
                <a:cubicBezTo>
                  <a:pt x="29273" y="25886"/>
                  <a:pt x="29073" y="25993"/>
                  <a:pt x="28881" y="26112"/>
                </a:cubicBezTo>
                <a:cubicBezTo>
                  <a:pt x="28403" y="25581"/>
                  <a:pt x="27728" y="25279"/>
                  <a:pt x="27015" y="25279"/>
                </a:cubicBezTo>
                <a:cubicBezTo>
                  <a:pt x="27010" y="25279"/>
                  <a:pt x="27004" y="25279"/>
                  <a:pt x="26998" y="25279"/>
                </a:cubicBezTo>
                <a:cubicBezTo>
                  <a:pt x="26312" y="25283"/>
                  <a:pt x="25650" y="25568"/>
                  <a:pt x="25181" y="26071"/>
                </a:cubicBezTo>
                <a:cubicBezTo>
                  <a:pt x="24989" y="25952"/>
                  <a:pt x="24785" y="25850"/>
                  <a:pt x="24572" y="25769"/>
                </a:cubicBezTo>
                <a:cubicBezTo>
                  <a:pt x="25172" y="25041"/>
                  <a:pt x="26050" y="24625"/>
                  <a:pt x="26994" y="24617"/>
                </a:cubicBezTo>
                <a:cubicBezTo>
                  <a:pt x="27000" y="24617"/>
                  <a:pt x="27005" y="24617"/>
                  <a:pt x="27011" y="24617"/>
                </a:cubicBezTo>
                <a:close/>
                <a:moveTo>
                  <a:pt x="42837" y="24617"/>
                </a:moveTo>
                <a:cubicBezTo>
                  <a:pt x="43803" y="24617"/>
                  <a:pt x="44703" y="25046"/>
                  <a:pt x="45308" y="25801"/>
                </a:cubicBezTo>
                <a:cubicBezTo>
                  <a:pt x="45100" y="25886"/>
                  <a:pt x="44899" y="25993"/>
                  <a:pt x="44712" y="26112"/>
                </a:cubicBezTo>
                <a:cubicBezTo>
                  <a:pt x="44234" y="25581"/>
                  <a:pt x="43556" y="25279"/>
                  <a:pt x="42841" y="25279"/>
                </a:cubicBezTo>
                <a:lnTo>
                  <a:pt x="42825" y="25279"/>
                </a:lnTo>
                <a:cubicBezTo>
                  <a:pt x="42139" y="25283"/>
                  <a:pt x="41481" y="25568"/>
                  <a:pt x="41012" y="26071"/>
                </a:cubicBezTo>
                <a:cubicBezTo>
                  <a:pt x="40815" y="25952"/>
                  <a:pt x="40611" y="25850"/>
                  <a:pt x="40399" y="25769"/>
                </a:cubicBezTo>
                <a:cubicBezTo>
                  <a:pt x="40999" y="25041"/>
                  <a:pt x="41881" y="24625"/>
                  <a:pt x="42821" y="24617"/>
                </a:cubicBezTo>
                <a:cubicBezTo>
                  <a:pt x="42826" y="24617"/>
                  <a:pt x="42832" y="24617"/>
                  <a:pt x="42837" y="24617"/>
                </a:cubicBezTo>
                <a:close/>
                <a:moveTo>
                  <a:pt x="58671" y="24617"/>
                </a:moveTo>
                <a:cubicBezTo>
                  <a:pt x="59636" y="24617"/>
                  <a:pt x="60530" y="25049"/>
                  <a:pt x="61138" y="25801"/>
                </a:cubicBezTo>
                <a:cubicBezTo>
                  <a:pt x="60931" y="25886"/>
                  <a:pt x="60730" y="25993"/>
                  <a:pt x="60539" y="26112"/>
                </a:cubicBezTo>
                <a:cubicBezTo>
                  <a:pt x="60060" y="25581"/>
                  <a:pt x="59385" y="25279"/>
                  <a:pt x="58673" y="25279"/>
                </a:cubicBezTo>
                <a:cubicBezTo>
                  <a:pt x="58667" y="25279"/>
                  <a:pt x="58661" y="25279"/>
                  <a:pt x="58656" y="25279"/>
                </a:cubicBezTo>
                <a:cubicBezTo>
                  <a:pt x="57969" y="25283"/>
                  <a:pt x="57308" y="25568"/>
                  <a:pt x="56838" y="26071"/>
                </a:cubicBezTo>
                <a:cubicBezTo>
                  <a:pt x="56646" y="25952"/>
                  <a:pt x="56441" y="25850"/>
                  <a:pt x="56229" y="25769"/>
                </a:cubicBezTo>
                <a:cubicBezTo>
                  <a:pt x="56829" y="25041"/>
                  <a:pt x="57708" y="24625"/>
                  <a:pt x="58652" y="24617"/>
                </a:cubicBezTo>
                <a:close/>
                <a:moveTo>
                  <a:pt x="74498" y="24617"/>
                </a:moveTo>
                <a:cubicBezTo>
                  <a:pt x="75466" y="24617"/>
                  <a:pt x="76360" y="25049"/>
                  <a:pt x="76965" y="25801"/>
                </a:cubicBezTo>
                <a:cubicBezTo>
                  <a:pt x="76756" y="25886"/>
                  <a:pt x="76556" y="25993"/>
                  <a:pt x="76369" y="26112"/>
                </a:cubicBezTo>
                <a:cubicBezTo>
                  <a:pt x="75891" y="25581"/>
                  <a:pt x="75213" y="25279"/>
                  <a:pt x="74498" y="25279"/>
                </a:cubicBezTo>
                <a:lnTo>
                  <a:pt x="74482" y="25279"/>
                </a:lnTo>
                <a:cubicBezTo>
                  <a:pt x="73796" y="25283"/>
                  <a:pt x="73138" y="25568"/>
                  <a:pt x="72669" y="26071"/>
                </a:cubicBezTo>
                <a:cubicBezTo>
                  <a:pt x="72473" y="25952"/>
                  <a:pt x="72268" y="25850"/>
                  <a:pt x="72056" y="25769"/>
                </a:cubicBezTo>
                <a:cubicBezTo>
                  <a:pt x="72656" y="25041"/>
                  <a:pt x="73538" y="24625"/>
                  <a:pt x="74477" y="24617"/>
                </a:cubicBezTo>
                <a:close/>
                <a:moveTo>
                  <a:pt x="90329" y="24617"/>
                </a:moveTo>
                <a:cubicBezTo>
                  <a:pt x="91293" y="24617"/>
                  <a:pt x="92187" y="25049"/>
                  <a:pt x="92796" y="25801"/>
                </a:cubicBezTo>
                <a:cubicBezTo>
                  <a:pt x="92587" y="25886"/>
                  <a:pt x="92387" y="25993"/>
                  <a:pt x="92195" y="26112"/>
                </a:cubicBezTo>
                <a:cubicBezTo>
                  <a:pt x="91717" y="25581"/>
                  <a:pt x="91042" y="25279"/>
                  <a:pt x="90330" y="25279"/>
                </a:cubicBezTo>
                <a:cubicBezTo>
                  <a:pt x="90324" y="25279"/>
                  <a:pt x="90319" y="25279"/>
                  <a:pt x="90313" y="25279"/>
                </a:cubicBezTo>
                <a:cubicBezTo>
                  <a:pt x="89627" y="25283"/>
                  <a:pt x="88965" y="25568"/>
                  <a:pt x="88495" y="26071"/>
                </a:cubicBezTo>
                <a:cubicBezTo>
                  <a:pt x="88303" y="25952"/>
                  <a:pt x="88099" y="25850"/>
                  <a:pt x="87887" y="25769"/>
                </a:cubicBezTo>
                <a:cubicBezTo>
                  <a:pt x="88487" y="25041"/>
                  <a:pt x="89365" y="24625"/>
                  <a:pt x="90308" y="24617"/>
                </a:cubicBezTo>
                <a:close/>
                <a:moveTo>
                  <a:pt x="19091" y="24617"/>
                </a:moveTo>
                <a:cubicBezTo>
                  <a:pt x="20065" y="24617"/>
                  <a:pt x="20969" y="25054"/>
                  <a:pt x="21575" y="25818"/>
                </a:cubicBezTo>
                <a:cubicBezTo>
                  <a:pt x="21370" y="25907"/>
                  <a:pt x="21170" y="26014"/>
                  <a:pt x="20982" y="26136"/>
                </a:cubicBezTo>
                <a:cubicBezTo>
                  <a:pt x="20504" y="25588"/>
                  <a:pt x="19818" y="25279"/>
                  <a:pt x="19091" y="25279"/>
                </a:cubicBezTo>
                <a:lnTo>
                  <a:pt x="19079" y="25279"/>
                </a:lnTo>
                <a:cubicBezTo>
                  <a:pt x="18384" y="25283"/>
                  <a:pt x="17715" y="25577"/>
                  <a:pt x="17245" y="26087"/>
                </a:cubicBezTo>
                <a:cubicBezTo>
                  <a:pt x="17053" y="25969"/>
                  <a:pt x="16849" y="25867"/>
                  <a:pt x="16640" y="25781"/>
                </a:cubicBezTo>
                <a:cubicBezTo>
                  <a:pt x="16861" y="25511"/>
                  <a:pt x="17122" y="25283"/>
                  <a:pt x="17413" y="25098"/>
                </a:cubicBezTo>
                <a:cubicBezTo>
                  <a:pt x="17903" y="24792"/>
                  <a:pt x="18474" y="24621"/>
                  <a:pt x="19075" y="24617"/>
                </a:cubicBezTo>
                <a:cubicBezTo>
                  <a:pt x="19081" y="24617"/>
                  <a:pt x="19086" y="24617"/>
                  <a:pt x="19091" y="24617"/>
                </a:cubicBezTo>
                <a:close/>
                <a:moveTo>
                  <a:pt x="34917" y="24617"/>
                </a:moveTo>
                <a:cubicBezTo>
                  <a:pt x="35896" y="24617"/>
                  <a:pt x="36796" y="25054"/>
                  <a:pt x="37405" y="25818"/>
                </a:cubicBezTo>
                <a:cubicBezTo>
                  <a:pt x="37196" y="25907"/>
                  <a:pt x="37000" y="26014"/>
                  <a:pt x="36812" y="26136"/>
                </a:cubicBezTo>
                <a:cubicBezTo>
                  <a:pt x="36335" y="25588"/>
                  <a:pt x="35649" y="25279"/>
                  <a:pt x="34921" y="25279"/>
                </a:cubicBezTo>
                <a:lnTo>
                  <a:pt x="34906" y="25279"/>
                </a:lnTo>
                <a:cubicBezTo>
                  <a:pt x="34689" y="25279"/>
                  <a:pt x="34472" y="25307"/>
                  <a:pt x="34269" y="25364"/>
                </a:cubicBezTo>
                <a:cubicBezTo>
                  <a:pt x="33815" y="25486"/>
                  <a:pt x="33398" y="25735"/>
                  <a:pt x="33072" y="26087"/>
                </a:cubicBezTo>
                <a:cubicBezTo>
                  <a:pt x="32880" y="25969"/>
                  <a:pt x="32680" y="25867"/>
                  <a:pt x="32467" y="25781"/>
                </a:cubicBezTo>
                <a:cubicBezTo>
                  <a:pt x="33068" y="25049"/>
                  <a:pt x="33954" y="24625"/>
                  <a:pt x="34901" y="24617"/>
                </a:cubicBezTo>
                <a:cubicBezTo>
                  <a:pt x="34906" y="24617"/>
                  <a:pt x="34912" y="24617"/>
                  <a:pt x="34917" y="24617"/>
                </a:cubicBezTo>
                <a:close/>
                <a:moveTo>
                  <a:pt x="50752" y="24617"/>
                </a:moveTo>
                <a:cubicBezTo>
                  <a:pt x="51724" y="24617"/>
                  <a:pt x="52627" y="25053"/>
                  <a:pt x="53231" y="25818"/>
                </a:cubicBezTo>
                <a:cubicBezTo>
                  <a:pt x="53027" y="25907"/>
                  <a:pt x="52827" y="26014"/>
                  <a:pt x="52639" y="26136"/>
                </a:cubicBezTo>
                <a:cubicBezTo>
                  <a:pt x="52161" y="25589"/>
                  <a:pt x="51473" y="25279"/>
                  <a:pt x="50753" y="25279"/>
                </a:cubicBezTo>
                <a:cubicBezTo>
                  <a:pt x="50748" y="25279"/>
                  <a:pt x="50742" y="25279"/>
                  <a:pt x="50736" y="25279"/>
                </a:cubicBezTo>
                <a:cubicBezTo>
                  <a:pt x="50041" y="25283"/>
                  <a:pt x="49372" y="25577"/>
                  <a:pt x="48902" y="26087"/>
                </a:cubicBezTo>
                <a:cubicBezTo>
                  <a:pt x="48710" y="25969"/>
                  <a:pt x="48506" y="25867"/>
                  <a:pt x="48298" y="25781"/>
                </a:cubicBezTo>
                <a:cubicBezTo>
                  <a:pt x="48898" y="25049"/>
                  <a:pt x="49785" y="24625"/>
                  <a:pt x="50731" y="24617"/>
                </a:cubicBezTo>
                <a:close/>
                <a:moveTo>
                  <a:pt x="66579" y="24617"/>
                </a:moveTo>
                <a:cubicBezTo>
                  <a:pt x="67555" y="24617"/>
                  <a:pt x="68454" y="25053"/>
                  <a:pt x="69062" y="25818"/>
                </a:cubicBezTo>
                <a:cubicBezTo>
                  <a:pt x="68854" y="25907"/>
                  <a:pt x="68658" y="26014"/>
                  <a:pt x="68470" y="26136"/>
                </a:cubicBezTo>
                <a:cubicBezTo>
                  <a:pt x="67992" y="25588"/>
                  <a:pt x="67306" y="25279"/>
                  <a:pt x="66579" y="25279"/>
                </a:cubicBezTo>
                <a:lnTo>
                  <a:pt x="66562" y="25279"/>
                </a:lnTo>
                <a:cubicBezTo>
                  <a:pt x="65868" y="25283"/>
                  <a:pt x="65202" y="25577"/>
                  <a:pt x="64729" y="26087"/>
                </a:cubicBezTo>
                <a:cubicBezTo>
                  <a:pt x="64537" y="25969"/>
                  <a:pt x="64337" y="25867"/>
                  <a:pt x="64124" y="25781"/>
                </a:cubicBezTo>
                <a:cubicBezTo>
                  <a:pt x="64724" y="25049"/>
                  <a:pt x="65611" y="24625"/>
                  <a:pt x="66558" y="24617"/>
                </a:cubicBezTo>
                <a:close/>
                <a:moveTo>
                  <a:pt x="82409" y="24617"/>
                </a:moveTo>
                <a:cubicBezTo>
                  <a:pt x="83382" y="24617"/>
                  <a:pt x="84284" y="25053"/>
                  <a:pt x="84888" y="25818"/>
                </a:cubicBezTo>
                <a:cubicBezTo>
                  <a:pt x="84684" y="25907"/>
                  <a:pt x="84484" y="26014"/>
                  <a:pt x="84296" y="26136"/>
                </a:cubicBezTo>
                <a:cubicBezTo>
                  <a:pt x="83818" y="25589"/>
                  <a:pt x="83131" y="25279"/>
                  <a:pt x="82410" y="25279"/>
                </a:cubicBezTo>
                <a:cubicBezTo>
                  <a:pt x="82404" y="25279"/>
                  <a:pt x="82398" y="25279"/>
                  <a:pt x="82393" y="25279"/>
                </a:cubicBezTo>
                <a:cubicBezTo>
                  <a:pt x="81699" y="25283"/>
                  <a:pt x="81029" y="25577"/>
                  <a:pt x="80560" y="26087"/>
                </a:cubicBezTo>
                <a:cubicBezTo>
                  <a:pt x="80367" y="25969"/>
                  <a:pt x="80163" y="25867"/>
                  <a:pt x="79955" y="25781"/>
                </a:cubicBezTo>
                <a:cubicBezTo>
                  <a:pt x="80555" y="25049"/>
                  <a:pt x="81442" y="24625"/>
                  <a:pt x="82389" y="24617"/>
                </a:cubicBezTo>
                <a:close/>
                <a:moveTo>
                  <a:pt x="11182" y="25347"/>
                </a:moveTo>
                <a:cubicBezTo>
                  <a:pt x="11874" y="25347"/>
                  <a:pt x="12530" y="25637"/>
                  <a:pt x="12993" y="26148"/>
                </a:cubicBezTo>
                <a:cubicBezTo>
                  <a:pt x="12821" y="26263"/>
                  <a:pt x="12655" y="26389"/>
                  <a:pt x="12503" y="26532"/>
                </a:cubicBezTo>
                <a:cubicBezTo>
                  <a:pt x="12160" y="26173"/>
                  <a:pt x="11682" y="25965"/>
                  <a:pt x="11184" y="25965"/>
                </a:cubicBezTo>
                <a:lnTo>
                  <a:pt x="11172" y="25965"/>
                </a:lnTo>
                <a:cubicBezTo>
                  <a:pt x="10698" y="25969"/>
                  <a:pt x="10253" y="26152"/>
                  <a:pt x="9914" y="26479"/>
                </a:cubicBezTo>
                <a:cubicBezTo>
                  <a:pt x="9758" y="26344"/>
                  <a:pt x="9591" y="26218"/>
                  <a:pt x="9415" y="26107"/>
                </a:cubicBezTo>
                <a:cubicBezTo>
                  <a:pt x="9869" y="25630"/>
                  <a:pt x="10506" y="25352"/>
                  <a:pt x="11168" y="25347"/>
                </a:cubicBezTo>
                <a:cubicBezTo>
                  <a:pt x="11172" y="25347"/>
                  <a:pt x="11177" y="25347"/>
                  <a:pt x="11182" y="25347"/>
                </a:cubicBezTo>
                <a:close/>
                <a:moveTo>
                  <a:pt x="27012" y="25347"/>
                </a:moveTo>
                <a:cubicBezTo>
                  <a:pt x="27701" y="25347"/>
                  <a:pt x="28357" y="25637"/>
                  <a:pt x="28819" y="26148"/>
                </a:cubicBezTo>
                <a:cubicBezTo>
                  <a:pt x="28648" y="26263"/>
                  <a:pt x="28485" y="26389"/>
                  <a:pt x="28329" y="26532"/>
                </a:cubicBezTo>
                <a:cubicBezTo>
                  <a:pt x="27986" y="26169"/>
                  <a:pt x="27505" y="25965"/>
                  <a:pt x="27002" y="25965"/>
                </a:cubicBezTo>
                <a:cubicBezTo>
                  <a:pt x="26529" y="25969"/>
                  <a:pt x="26084" y="26152"/>
                  <a:pt x="25745" y="26479"/>
                </a:cubicBezTo>
                <a:cubicBezTo>
                  <a:pt x="25585" y="26344"/>
                  <a:pt x="25417" y="26218"/>
                  <a:pt x="25242" y="26107"/>
                </a:cubicBezTo>
                <a:cubicBezTo>
                  <a:pt x="25699" y="25630"/>
                  <a:pt x="26337" y="25352"/>
                  <a:pt x="26998" y="25347"/>
                </a:cubicBezTo>
                <a:cubicBezTo>
                  <a:pt x="27003" y="25347"/>
                  <a:pt x="27008" y="25347"/>
                  <a:pt x="27012" y="25347"/>
                </a:cubicBezTo>
                <a:close/>
                <a:moveTo>
                  <a:pt x="42839" y="25347"/>
                </a:moveTo>
                <a:cubicBezTo>
                  <a:pt x="43528" y="25347"/>
                  <a:pt x="44188" y="25637"/>
                  <a:pt x="44650" y="26148"/>
                </a:cubicBezTo>
                <a:cubicBezTo>
                  <a:pt x="44479" y="26263"/>
                  <a:pt x="44311" y="26389"/>
                  <a:pt x="44160" y="26532"/>
                </a:cubicBezTo>
                <a:cubicBezTo>
                  <a:pt x="43817" y="26173"/>
                  <a:pt x="43340" y="25965"/>
                  <a:pt x="42841" y="25965"/>
                </a:cubicBezTo>
                <a:lnTo>
                  <a:pt x="42829" y="25965"/>
                </a:lnTo>
                <a:cubicBezTo>
                  <a:pt x="42355" y="25969"/>
                  <a:pt x="41909" y="26152"/>
                  <a:pt x="41571" y="26479"/>
                </a:cubicBezTo>
                <a:cubicBezTo>
                  <a:pt x="41415" y="26344"/>
                  <a:pt x="41248" y="26218"/>
                  <a:pt x="41072" y="26107"/>
                </a:cubicBezTo>
                <a:cubicBezTo>
                  <a:pt x="41526" y="25630"/>
                  <a:pt x="42163" y="25352"/>
                  <a:pt x="42825" y="25347"/>
                </a:cubicBezTo>
                <a:cubicBezTo>
                  <a:pt x="42830" y="25347"/>
                  <a:pt x="42834" y="25347"/>
                  <a:pt x="42839" y="25347"/>
                </a:cubicBezTo>
                <a:close/>
                <a:moveTo>
                  <a:pt x="58671" y="25347"/>
                </a:moveTo>
                <a:cubicBezTo>
                  <a:pt x="59362" y="25347"/>
                  <a:pt x="60015" y="25637"/>
                  <a:pt x="60477" y="26148"/>
                </a:cubicBezTo>
                <a:cubicBezTo>
                  <a:pt x="60305" y="26263"/>
                  <a:pt x="60142" y="26389"/>
                  <a:pt x="59987" y="26532"/>
                </a:cubicBezTo>
                <a:cubicBezTo>
                  <a:pt x="59644" y="26173"/>
                  <a:pt x="59166" y="25965"/>
                  <a:pt x="58667" y="25965"/>
                </a:cubicBezTo>
                <a:lnTo>
                  <a:pt x="58659" y="25965"/>
                </a:lnTo>
                <a:cubicBezTo>
                  <a:pt x="58186" y="25969"/>
                  <a:pt x="57740" y="26152"/>
                  <a:pt x="57402" y="26479"/>
                </a:cubicBezTo>
                <a:cubicBezTo>
                  <a:pt x="57242" y="26344"/>
                  <a:pt x="57074" y="26218"/>
                  <a:pt x="56899" y="26107"/>
                </a:cubicBezTo>
                <a:cubicBezTo>
                  <a:pt x="57357" y="25630"/>
                  <a:pt x="57994" y="25352"/>
                  <a:pt x="58656" y="25347"/>
                </a:cubicBezTo>
                <a:close/>
                <a:moveTo>
                  <a:pt x="74498" y="25347"/>
                </a:moveTo>
                <a:cubicBezTo>
                  <a:pt x="75188" y="25347"/>
                  <a:pt x="75842" y="25637"/>
                  <a:pt x="76307" y="26148"/>
                </a:cubicBezTo>
                <a:cubicBezTo>
                  <a:pt x="76136" y="26263"/>
                  <a:pt x="75972" y="26389"/>
                  <a:pt x="75817" y="26532"/>
                </a:cubicBezTo>
                <a:cubicBezTo>
                  <a:pt x="75474" y="26173"/>
                  <a:pt x="74997" y="25965"/>
                  <a:pt x="74498" y="25965"/>
                </a:cubicBezTo>
                <a:lnTo>
                  <a:pt x="74486" y="25965"/>
                </a:lnTo>
                <a:cubicBezTo>
                  <a:pt x="74012" y="25969"/>
                  <a:pt x="73567" y="26152"/>
                  <a:pt x="73228" y="26479"/>
                </a:cubicBezTo>
                <a:cubicBezTo>
                  <a:pt x="73073" y="26344"/>
                  <a:pt x="72905" y="26218"/>
                  <a:pt x="72730" y="26107"/>
                </a:cubicBezTo>
                <a:cubicBezTo>
                  <a:pt x="73183" y="25630"/>
                  <a:pt x="73821" y="25352"/>
                  <a:pt x="74482" y="25347"/>
                </a:cubicBezTo>
                <a:close/>
                <a:moveTo>
                  <a:pt x="90329" y="25347"/>
                </a:moveTo>
                <a:cubicBezTo>
                  <a:pt x="91019" y="25347"/>
                  <a:pt x="91672" y="25637"/>
                  <a:pt x="92134" y="26148"/>
                </a:cubicBezTo>
                <a:cubicBezTo>
                  <a:pt x="91963" y="26263"/>
                  <a:pt x="91799" y="26389"/>
                  <a:pt x="91644" y="26532"/>
                </a:cubicBezTo>
                <a:cubicBezTo>
                  <a:pt x="91301" y="26173"/>
                  <a:pt x="90823" y="25965"/>
                  <a:pt x="90325" y="25965"/>
                </a:cubicBezTo>
                <a:lnTo>
                  <a:pt x="90317" y="25965"/>
                </a:lnTo>
                <a:cubicBezTo>
                  <a:pt x="89842" y="25969"/>
                  <a:pt x="89397" y="26152"/>
                  <a:pt x="89058" y="26479"/>
                </a:cubicBezTo>
                <a:cubicBezTo>
                  <a:pt x="88899" y="26344"/>
                  <a:pt x="88732" y="26218"/>
                  <a:pt x="88556" y="26107"/>
                </a:cubicBezTo>
                <a:cubicBezTo>
                  <a:pt x="89014" y="25630"/>
                  <a:pt x="89651" y="25352"/>
                  <a:pt x="90313" y="25347"/>
                </a:cubicBezTo>
                <a:close/>
                <a:moveTo>
                  <a:pt x="11184" y="26033"/>
                </a:moveTo>
                <a:cubicBezTo>
                  <a:pt x="11662" y="26033"/>
                  <a:pt x="12119" y="26234"/>
                  <a:pt x="12450" y="26577"/>
                </a:cubicBezTo>
                <a:cubicBezTo>
                  <a:pt x="12323" y="26700"/>
                  <a:pt x="12201" y="26830"/>
                  <a:pt x="12086" y="26970"/>
                </a:cubicBezTo>
                <a:cubicBezTo>
                  <a:pt x="11858" y="26716"/>
                  <a:pt x="11531" y="26569"/>
                  <a:pt x="11184" y="26569"/>
                </a:cubicBezTo>
                <a:lnTo>
                  <a:pt x="11175" y="26569"/>
                </a:lnTo>
                <a:cubicBezTo>
                  <a:pt x="10857" y="26573"/>
                  <a:pt x="10563" y="26691"/>
                  <a:pt x="10334" y="26912"/>
                </a:cubicBezTo>
                <a:cubicBezTo>
                  <a:pt x="10220" y="26774"/>
                  <a:pt x="10097" y="26646"/>
                  <a:pt x="9967" y="26528"/>
                </a:cubicBezTo>
                <a:cubicBezTo>
                  <a:pt x="10293" y="26214"/>
                  <a:pt x="10719" y="26038"/>
                  <a:pt x="11172" y="26033"/>
                </a:cubicBezTo>
                <a:close/>
                <a:moveTo>
                  <a:pt x="27010" y="26033"/>
                </a:moveTo>
                <a:cubicBezTo>
                  <a:pt x="27488" y="26033"/>
                  <a:pt x="27950" y="26234"/>
                  <a:pt x="28280" y="26577"/>
                </a:cubicBezTo>
                <a:cubicBezTo>
                  <a:pt x="28150" y="26700"/>
                  <a:pt x="28027" y="26830"/>
                  <a:pt x="27917" y="26970"/>
                </a:cubicBezTo>
                <a:cubicBezTo>
                  <a:pt x="27684" y="26716"/>
                  <a:pt x="27358" y="26569"/>
                  <a:pt x="27010" y="26569"/>
                </a:cubicBezTo>
                <a:lnTo>
                  <a:pt x="27006" y="26569"/>
                </a:lnTo>
                <a:cubicBezTo>
                  <a:pt x="26688" y="26573"/>
                  <a:pt x="26390" y="26691"/>
                  <a:pt x="26165" y="26912"/>
                </a:cubicBezTo>
                <a:cubicBezTo>
                  <a:pt x="26050" y="26774"/>
                  <a:pt x="25928" y="26646"/>
                  <a:pt x="25797" y="26528"/>
                </a:cubicBezTo>
                <a:cubicBezTo>
                  <a:pt x="26120" y="26214"/>
                  <a:pt x="26549" y="26038"/>
                  <a:pt x="27002" y="26033"/>
                </a:cubicBezTo>
                <a:close/>
                <a:moveTo>
                  <a:pt x="42841" y="26033"/>
                </a:moveTo>
                <a:cubicBezTo>
                  <a:pt x="43319" y="26033"/>
                  <a:pt x="43777" y="26234"/>
                  <a:pt x="44107" y="26577"/>
                </a:cubicBezTo>
                <a:cubicBezTo>
                  <a:pt x="43981" y="26700"/>
                  <a:pt x="43858" y="26830"/>
                  <a:pt x="43743" y="26970"/>
                </a:cubicBezTo>
                <a:cubicBezTo>
                  <a:pt x="43515" y="26716"/>
                  <a:pt x="43189" y="26569"/>
                  <a:pt x="42841" y="26569"/>
                </a:cubicBezTo>
                <a:lnTo>
                  <a:pt x="42833" y="26569"/>
                </a:lnTo>
                <a:cubicBezTo>
                  <a:pt x="42518" y="26573"/>
                  <a:pt x="42220" y="26691"/>
                  <a:pt x="41992" y="26912"/>
                </a:cubicBezTo>
                <a:cubicBezTo>
                  <a:pt x="41877" y="26774"/>
                  <a:pt x="41755" y="26646"/>
                  <a:pt x="41624" y="26528"/>
                </a:cubicBezTo>
                <a:cubicBezTo>
                  <a:pt x="41951" y="26214"/>
                  <a:pt x="42375" y="26038"/>
                  <a:pt x="42829" y="26033"/>
                </a:cubicBezTo>
                <a:close/>
                <a:moveTo>
                  <a:pt x="58667" y="26033"/>
                </a:moveTo>
                <a:cubicBezTo>
                  <a:pt x="59150" y="26033"/>
                  <a:pt x="59607" y="26234"/>
                  <a:pt x="59938" y="26577"/>
                </a:cubicBezTo>
                <a:cubicBezTo>
                  <a:pt x="59807" y="26700"/>
                  <a:pt x="59685" y="26830"/>
                  <a:pt x="59574" y="26970"/>
                </a:cubicBezTo>
                <a:cubicBezTo>
                  <a:pt x="59342" y="26716"/>
                  <a:pt x="59014" y="26569"/>
                  <a:pt x="58667" y="26569"/>
                </a:cubicBezTo>
                <a:lnTo>
                  <a:pt x="58663" y="26569"/>
                </a:lnTo>
                <a:cubicBezTo>
                  <a:pt x="58345" y="26573"/>
                  <a:pt x="58047" y="26691"/>
                  <a:pt x="57822" y="26912"/>
                </a:cubicBezTo>
                <a:cubicBezTo>
                  <a:pt x="57708" y="26774"/>
                  <a:pt x="57585" y="26646"/>
                  <a:pt x="57455" y="26528"/>
                </a:cubicBezTo>
                <a:cubicBezTo>
                  <a:pt x="57777" y="26214"/>
                  <a:pt x="58206" y="26038"/>
                  <a:pt x="58659" y="26033"/>
                </a:cubicBezTo>
                <a:close/>
                <a:moveTo>
                  <a:pt x="74498" y="26033"/>
                </a:moveTo>
                <a:cubicBezTo>
                  <a:pt x="74976" y="26033"/>
                  <a:pt x="75438" y="26234"/>
                  <a:pt x="75764" y="26577"/>
                </a:cubicBezTo>
                <a:cubicBezTo>
                  <a:pt x="75638" y="26700"/>
                  <a:pt x="75515" y="26830"/>
                  <a:pt x="75401" y="26970"/>
                </a:cubicBezTo>
                <a:cubicBezTo>
                  <a:pt x="75168" y="26712"/>
                  <a:pt x="74837" y="26569"/>
                  <a:pt x="74490" y="26569"/>
                </a:cubicBezTo>
                <a:cubicBezTo>
                  <a:pt x="74175" y="26573"/>
                  <a:pt x="73877" y="26691"/>
                  <a:pt x="73649" y="26912"/>
                </a:cubicBezTo>
                <a:cubicBezTo>
                  <a:pt x="73534" y="26774"/>
                  <a:pt x="73412" y="26646"/>
                  <a:pt x="73281" y="26528"/>
                </a:cubicBezTo>
                <a:cubicBezTo>
                  <a:pt x="73608" y="26214"/>
                  <a:pt x="74032" y="26038"/>
                  <a:pt x="74486" y="26033"/>
                </a:cubicBezTo>
                <a:close/>
                <a:moveTo>
                  <a:pt x="90325" y="26033"/>
                </a:moveTo>
                <a:cubicBezTo>
                  <a:pt x="90807" y="26033"/>
                  <a:pt x="91264" y="26234"/>
                  <a:pt x="91595" y="26577"/>
                </a:cubicBezTo>
                <a:cubicBezTo>
                  <a:pt x="91465" y="26700"/>
                  <a:pt x="91342" y="26830"/>
                  <a:pt x="91231" y="26970"/>
                </a:cubicBezTo>
                <a:cubicBezTo>
                  <a:pt x="90999" y="26712"/>
                  <a:pt x="90668" y="26569"/>
                  <a:pt x="90321" y="26569"/>
                </a:cubicBezTo>
                <a:cubicBezTo>
                  <a:pt x="90002" y="26573"/>
                  <a:pt x="89704" y="26691"/>
                  <a:pt x="89480" y="26912"/>
                </a:cubicBezTo>
                <a:cubicBezTo>
                  <a:pt x="89365" y="26774"/>
                  <a:pt x="89242" y="26646"/>
                  <a:pt x="89112" y="26528"/>
                </a:cubicBezTo>
                <a:cubicBezTo>
                  <a:pt x="89435" y="26214"/>
                  <a:pt x="89863" y="26038"/>
                  <a:pt x="90317" y="26033"/>
                </a:cubicBezTo>
                <a:close/>
                <a:moveTo>
                  <a:pt x="11184" y="26638"/>
                </a:moveTo>
                <a:cubicBezTo>
                  <a:pt x="11515" y="26638"/>
                  <a:pt x="11825" y="26781"/>
                  <a:pt x="12046" y="27026"/>
                </a:cubicBezTo>
                <a:cubicBezTo>
                  <a:pt x="11797" y="27345"/>
                  <a:pt x="11592" y="27705"/>
                  <a:pt x="11449" y="28101"/>
                </a:cubicBezTo>
                <a:cubicBezTo>
                  <a:pt x="11360" y="28092"/>
                  <a:pt x="11270" y="28088"/>
                  <a:pt x="11179" y="28088"/>
                </a:cubicBezTo>
                <a:lnTo>
                  <a:pt x="11155" y="28088"/>
                </a:lnTo>
                <a:cubicBezTo>
                  <a:pt x="11106" y="28088"/>
                  <a:pt x="11062" y="28092"/>
                  <a:pt x="11017" y="28092"/>
                </a:cubicBezTo>
                <a:cubicBezTo>
                  <a:pt x="10866" y="27675"/>
                  <a:pt x="10649" y="27296"/>
                  <a:pt x="10380" y="26965"/>
                </a:cubicBezTo>
                <a:cubicBezTo>
                  <a:pt x="10596" y="26757"/>
                  <a:pt x="10877" y="26642"/>
                  <a:pt x="11175" y="26638"/>
                </a:cubicBezTo>
                <a:close/>
                <a:moveTo>
                  <a:pt x="27010" y="26638"/>
                </a:moveTo>
                <a:cubicBezTo>
                  <a:pt x="27341" y="26638"/>
                  <a:pt x="27652" y="26781"/>
                  <a:pt x="27873" y="27026"/>
                </a:cubicBezTo>
                <a:cubicBezTo>
                  <a:pt x="27623" y="27345"/>
                  <a:pt x="27423" y="27705"/>
                  <a:pt x="27280" y="28101"/>
                </a:cubicBezTo>
                <a:cubicBezTo>
                  <a:pt x="27190" y="28092"/>
                  <a:pt x="27096" y="28088"/>
                  <a:pt x="27006" y="28088"/>
                </a:cubicBezTo>
                <a:lnTo>
                  <a:pt x="26982" y="28088"/>
                </a:lnTo>
                <a:cubicBezTo>
                  <a:pt x="26936" y="28088"/>
                  <a:pt x="26892" y="28092"/>
                  <a:pt x="26847" y="28092"/>
                </a:cubicBezTo>
                <a:cubicBezTo>
                  <a:pt x="26696" y="27675"/>
                  <a:pt x="26480" y="27296"/>
                  <a:pt x="26210" y="26965"/>
                </a:cubicBezTo>
                <a:cubicBezTo>
                  <a:pt x="26422" y="26757"/>
                  <a:pt x="26704" y="26642"/>
                  <a:pt x="27006" y="26638"/>
                </a:cubicBezTo>
                <a:close/>
                <a:moveTo>
                  <a:pt x="42833" y="26638"/>
                </a:moveTo>
                <a:cubicBezTo>
                  <a:pt x="43168" y="26638"/>
                  <a:pt x="43483" y="26777"/>
                  <a:pt x="43703" y="27026"/>
                </a:cubicBezTo>
                <a:cubicBezTo>
                  <a:pt x="43453" y="27345"/>
                  <a:pt x="43249" y="27705"/>
                  <a:pt x="43106" y="28101"/>
                </a:cubicBezTo>
                <a:cubicBezTo>
                  <a:pt x="43008" y="28092"/>
                  <a:pt x="42910" y="28088"/>
                  <a:pt x="42812" y="28088"/>
                </a:cubicBezTo>
                <a:cubicBezTo>
                  <a:pt x="42763" y="28088"/>
                  <a:pt x="42718" y="28092"/>
                  <a:pt x="42674" y="28092"/>
                </a:cubicBezTo>
                <a:cubicBezTo>
                  <a:pt x="42522" y="27675"/>
                  <a:pt x="42306" y="27296"/>
                  <a:pt x="42037" y="26965"/>
                </a:cubicBezTo>
                <a:cubicBezTo>
                  <a:pt x="42252" y="26757"/>
                  <a:pt x="42535" y="26642"/>
                  <a:pt x="42833" y="26638"/>
                </a:cubicBezTo>
                <a:close/>
                <a:moveTo>
                  <a:pt x="58677" y="26638"/>
                </a:moveTo>
                <a:cubicBezTo>
                  <a:pt x="59007" y="26638"/>
                  <a:pt x="59311" y="26781"/>
                  <a:pt x="59529" y="27026"/>
                </a:cubicBezTo>
                <a:cubicBezTo>
                  <a:pt x="59280" y="27345"/>
                  <a:pt x="59080" y="27705"/>
                  <a:pt x="58937" y="28101"/>
                </a:cubicBezTo>
                <a:cubicBezTo>
                  <a:pt x="58848" y="28092"/>
                  <a:pt x="58757" y="28088"/>
                  <a:pt x="58663" y="28088"/>
                </a:cubicBezTo>
                <a:lnTo>
                  <a:pt x="58639" y="28088"/>
                </a:lnTo>
                <a:cubicBezTo>
                  <a:pt x="58594" y="28088"/>
                  <a:pt x="58549" y="28092"/>
                  <a:pt x="58505" y="28092"/>
                </a:cubicBezTo>
                <a:cubicBezTo>
                  <a:pt x="58353" y="27675"/>
                  <a:pt x="58137" y="27296"/>
                  <a:pt x="57867" y="26965"/>
                </a:cubicBezTo>
                <a:cubicBezTo>
                  <a:pt x="58079" y="26757"/>
                  <a:pt x="58361" y="26642"/>
                  <a:pt x="58663" y="26638"/>
                </a:cubicBezTo>
                <a:cubicBezTo>
                  <a:pt x="58668" y="26638"/>
                  <a:pt x="58672" y="26638"/>
                  <a:pt x="58677" y="26638"/>
                </a:cubicBezTo>
                <a:close/>
                <a:moveTo>
                  <a:pt x="74504" y="26638"/>
                </a:moveTo>
                <a:cubicBezTo>
                  <a:pt x="74834" y="26638"/>
                  <a:pt x="75142" y="26781"/>
                  <a:pt x="75360" y="27026"/>
                </a:cubicBezTo>
                <a:cubicBezTo>
                  <a:pt x="75111" y="27345"/>
                  <a:pt x="74907" y="27705"/>
                  <a:pt x="74764" y="28101"/>
                </a:cubicBezTo>
                <a:cubicBezTo>
                  <a:pt x="74673" y="28092"/>
                  <a:pt x="74584" y="28088"/>
                  <a:pt x="74494" y="28088"/>
                </a:cubicBezTo>
                <a:lnTo>
                  <a:pt x="74469" y="28088"/>
                </a:lnTo>
                <a:cubicBezTo>
                  <a:pt x="74420" y="28088"/>
                  <a:pt x="74375" y="28092"/>
                  <a:pt x="74330" y="28092"/>
                </a:cubicBezTo>
                <a:cubicBezTo>
                  <a:pt x="74179" y="27675"/>
                  <a:pt x="73963" y="27296"/>
                  <a:pt x="73693" y="26965"/>
                </a:cubicBezTo>
                <a:cubicBezTo>
                  <a:pt x="73910" y="26757"/>
                  <a:pt x="74192" y="26642"/>
                  <a:pt x="74490" y="26638"/>
                </a:cubicBezTo>
                <a:cubicBezTo>
                  <a:pt x="74495" y="26638"/>
                  <a:pt x="74499" y="26638"/>
                  <a:pt x="74504" y="26638"/>
                </a:cubicBezTo>
                <a:close/>
                <a:moveTo>
                  <a:pt x="90334" y="26638"/>
                </a:moveTo>
                <a:cubicBezTo>
                  <a:pt x="90659" y="26638"/>
                  <a:pt x="90969" y="26781"/>
                  <a:pt x="91186" y="27026"/>
                </a:cubicBezTo>
                <a:cubicBezTo>
                  <a:pt x="90937" y="27345"/>
                  <a:pt x="90737" y="27705"/>
                  <a:pt x="90594" y="28101"/>
                </a:cubicBezTo>
                <a:cubicBezTo>
                  <a:pt x="90504" y="28092"/>
                  <a:pt x="90415" y="28088"/>
                  <a:pt x="90321" y="28088"/>
                </a:cubicBezTo>
                <a:lnTo>
                  <a:pt x="90296" y="28088"/>
                </a:lnTo>
                <a:cubicBezTo>
                  <a:pt x="90251" y="28088"/>
                  <a:pt x="90206" y="28092"/>
                  <a:pt x="90161" y="28092"/>
                </a:cubicBezTo>
                <a:cubicBezTo>
                  <a:pt x="90010" y="27675"/>
                  <a:pt x="89793" y="27296"/>
                  <a:pt x="89524" y="26965"/>
                </a:cubicBezTo>
                <a:cubicBezTo>
                  <a:pt x="89736" y="26757"/>
                  <a:pt x="90019" y="26642"/>
                  <a:pt x="90321" y="26638"/>
                </a:cubicBezTo>
                <a:cubicBezTo>
                  <a:pt x="90325" y="26638"/>
                  <a:pt x="90330" y="26638"/>
                  <a:pt x="90334" y="26638"/>
                </a:cubicBezTo>
                <a:close/>
                <a:moveTo>
                  <a:pt x="19091" y="25347"/>
                </a:moveTo>
                <a:cubicBezTo>
                  <a:pt x="19794" y="25347"/>
                  <a:pt x="20459" y="25650"/>
                  <a:pt x="20925" y="26173"/>
                </a:cubicBezTo>
                <a:cubicBezTo>
                  <a:pt x="20243" y="26634"/>
                  <a:pt x="19707" y="27300"/>
                  <a:pt x="19418" y="28105"/>
                </a:cubicBezTo>
                <a:cubicBezTo>
                  <a:pt x="19311" y="28092"/>
                  <a:pt x="19205" y="28088"/>
                  <a:pt x="19100" y="28088"/>
                </a:cubicBezTo>
                <a:lnTo>
                  <a:pt x="19075" y="28088"/>
                </a:lnTo>
                <a:cubicBezTo>
                  <a:pt x="19009" y="28088"/>
                  <a:pt x="18944" y="28092"/>
                  <a:pt x="18879" y="28097"/>
                </a:cubicBezTo>
                <a:cubicBezTo>
                  <a:pt x="18727" y="27688"/>
                  <a:pt x="18519" y="27317"/>
                  <a:pt x="18258" y="26989"/>
                </a:cubicBezTo>
                <a:lnTo>
                  <a:pt x="18258" y="26989"/>
                </a:lnTo>
                <a:lnTo>
                  <a:pt x="18262" y="26994"/>
                </a:lnTo>
                <a:cubicBezTo>
                  <a:pt x="18335" y="26916"/>
                  <a:pt x="18421" y="26851"/>
                  <a:pt x="18511" y="26798"/>
                </a:cubicBezTo>
                <a:cubicBezTo>
                  <a:pt x="18683" y="26695"/>
                  <a:pt x="18879" y="26638"/>
                  <a:pt x="19087" y="26638"/>
                </a:cubicBezTo>
                <a:cubicBezTo>
                  <a:pt x="19426" y="26638"/>
                  <a:pt x="19749" y="26785"/>
                  <a:pt x="19969" y="27047"/>
                </a:cubicBezTo>
                <a:lnTo>
                  <a:pt x="20026" y="27002"/>
                </a:lnTo>
                <a:cubicBezTo>
                  <a:pt x="19793" y="26728"/>
                  <a:pt x="19459" y="26569"/>
                  <a:pt x="19100" y="26569"/>
                </a:cubicBezTo>
                <a:cubicBezTo>
                  <a:pt x="19096" y="26569"/>
                  <a:pt x="19091" y="26569"/>
                  <a:pt x="19087" y="26569"/>
                </a:cubicBezTo>
                <a:cubicBezTo>
                  <a:pt x="18960" y="26569"/>
                  <a:pt x="18838" y="26589"/>
                  <a:pt x="18723" y="26626"/>
                </a:cubicBezTo>
                <a:cubicBezTo>
                  <a:pt x="18536" y="26683"/>
                  <a:pt x="18360" y="26789"/>
                  <a:pt x="18217" y="26936"/>
                </a:cubicBezTo>
                <a:cubicBezTo>
                  <a:pt x="18107" y="26802"/>
                  <a:pt x="17984" y="26671"/>
                  <a:pt x="17854" y="26548"/>
                </a:cubicBezTo>
                <a:cubicBezTo>
                  <a:pt x="17939" y="26463"/>
                  <a:pt x="18037" y="26385"/>
                  <a:pt x="18139" y="26316"/>
                </a:cubicBezTo>
                <a:cubicBezTo>
                  <a:pt x="18417" y="26136"/>
                  <a:pt x="18744" y="26038"/>
                  <a:pt x="19083" y="26033"/>
                </a:cubicBezTo>
                <a:cubicBezTo>
                  <a:pt x="19573" y="26033"/>
                  <a:pt x="20050" y="26238"/>
                  <a:pt x="20382" y="26602"/>
                </a:cubicBezTo>
                <a:lnTo>
                  <a:pt x="20435" y="26553"/>
                </a:lnTo>
                <a:cubicBezTo>
                  <a:pt x="20088" y="26180"/>
                  <a:pt x="19601" y="25965"/>
                  <a:pt x="19091" y="25965"/>
                </a:cubicBezTo>
                <a:lnTo>
                  <a:pt x="19083" y="25965"/>
                </a:lnTo>
                <a:cubicBezTo>
                  <a:pt x="18597" y="25969"/>
                  <a:pt x="18144" y="26161"/>
                  <a:pt x="17801" y="26504"/>
                </a:cubicBezTo>
                <a:cubicBezTo>
                  <a:pt x="17645" y="26365"/>
                  <a:pt x="17477" y="26238"/>
                  <a:pt x="17306" y="26124"/>
                </a:cubicBezTo>
                <a:cubicBezTo>
                  <a:pt x="17764" y="25634"/>
                  <a:pt x="18409" y="25352"/>
                  <a:pt x="19079" y="25347"/>
                </a:cubicBezTo>
                <a:close/>
                <a:moveTo>
                  <a:pt x="34919" y="25347"/>
                </a:moveTo>
                <a:cubicBezTo>
                  <a:pt x="35620" y="25347"/>
                  <a:pt x="36289" y="25650"/>
                  <a:pt x="36751" y="26173"/>
                </a:cubicBezTo>
                <a:cubicBezTo>
                  <a:pt x="36073" y="26634"/>
                  <a:pt x="35538" y="27300"/>
                  <a:pt x="35249" y="28105"/>
                </a:cubicBezTo>
                <a:cubicBezTo>
                  <a:pt x="35142" y="28092"/>
                  <a:pt x="35036" y="28088"/>
                  <a:pt x="34925" y="28088"/>
                </a:cubicBezTo>
                <a:lnTo>
                  <a:pt x="34901" y="28088"/>
                </a:lnTo>
                <a:cubicBezTo>
                  <a:pt x="34836" y="28088"/>
                  <a:pt x="34770" y="28092"/>
                  <a:pt x="34705" y="28097"/>
                </a:cubicBezTo>
                <a:cubicBezTo>
                  <a:pt x="34558" y="27688"/>
                  <a:pt x="34346" y="27317"/>
                  <a:pt x="34088" y="26989"/>
                </a:cubicBezTo>
                <a:lnTo>
                  <a:pt x="34088" y="26989"/>
                </a:lnTo>
                <a:lnTo>
                  <a:pt x="34092" y="26994"/>
                </a:lnTo>
                <a:cubicBezTo>
                  <a:pt x="34309" y="26765"/>
                  <a:pt x="34599" y="26642"/>
                  <a:pt x="34914" y="26638"/>
                </a:cubicBezTo>
                <a:cubicBezTo>
                  <a:pt x="35257" y="26638"/>
                  <a:pt x="35579" y="26785"/>
                  <a:pt x="35800" y="27047"/>
                </a:cubicBezTo>
                <a:lnTo>
                  <a:pt x="35853" y="27002"/>
                </a:lnTo>
                <a:cubicBezTo>
                  <a:pt x="35620" y="26725"/>
                  <a:pt x="35277" y="26569"/>
                  <a:pt x="34914" y="26569"/>
                </a:cubicBezTo>
                <a:cubicBezTo>
                  <a:pt x="34582" y="26573"/>
                  <a:pt x="34276" y="26704"/>
                  <a:pt x="34048" y="26936"/>
                </a:cubicBezTo>
                <a:cubicBezTo>
                  <a:pt x="33933" y="26802"/>
                  <a:pt x="33811" y="26671"/>
                  <a:pt x="33680" y="26548"/>
                </a:cubicBezTo>
                <a:cubicBezTo>
                  <a:pt x="34011" y="26222"/>
                  <a:pt x="34444" y="26038"/>
                  <a:pt x="34910" y="26033"/>
                </a:cubicBezTo>
                <a:lnTo>
                  <a:pt x="34921" y="26033"/>
                </a:lnTo>
                <a:cubicBezTo>
                  <a:pt x="35412" y="26033"/>
                  <a:pt x="35881" y="26242"/>
                  <a:pt x="36212" y="26602"/>
                </a:cubicBezTo>
                <a:lnTo>
                  <a:pt x="36261" y="26553"/>
                </a:lnTo>
                <a:cubicBezTo>
                  <a:pt x="35914" y="26177"/>
                  <a:pt x="35424" y="25965"/>
                  <a:pt x="34910" y="25965"/>
                </a:cubicBezTo>
                <a:cubicBezTo>
                  <a:pt x="34427" y="25969"/>
                  <a:pt x="33970" y="26161"/>
                  <a:pt x="33631" y="26504"/>
                </a:cubicBezTo>
                <a:cubicBezTo>
                  <a:pt x="33476" y="26365"/>
                  <a:pt x="33308" y="26238"/>
                  <a:pt x="33132" y="26124"/>
                </a:cubicBezTo>
                <a:cubicBezTo>
                  <a:pt x="33390" y="25850"/>
                  <a:pt x="33705" y="25641"/>
                  <a:pt x="34048" y="25511"/>
                </a:cubicBezTo>
                <a:cubicBezTo>
                  <a:pt x="34166" y="25466"/>
                  <a:pt x="34284" y="25430"/>
                  <a:pt x="34407" y="25401"/>
                </a:cubicBezTo>
                <a:cubicBezTo>
                  <a:pt x="34489" y="25385"/>
                  <a:pt x="34570" y="25372"/>
                  <a:pt x="34656" y="25364"/>
                </a:cubicBezTo>
                <a:cubicBezTo>
                  <a:pt x="34738" y="25352"/>
                  <a:pt x="34823" y="25347"/>
                  <a:pt x="34906" y="25347"/>
                </a:cubicBezTo>
                <a:cubicBezTo>
                  <a:pt x="34910" y="25347"/>
                  <a:pt x="34915" y="25347"/>
                  <a:pt x="34919" y="25347"/>
                </a:cubicBezTo>
                <a:close/>
                <a:moveTo>
                  <a:pt x="50748" y="25347"/>
                </a:moveTo>
                <a:cubicBezTo>
                  <a:pt x="51451" y="25347"/>
                  <a:pt x="52116" y="25650"/>
                  <a:pt x="52582" y="26173"/>
                </a:cubicBezTo>
                <a:cubicBezTo>
                  <a:pt x="51900" y="26634"/>
                  <a:pt x="51365" y="27300"/>
                  <a:pt x="51074" y="28105"/>
                </a:cubicBezTo>
                <a:cubicBezTo>
                  <a:pt x="51006" y="28097"/>
                  <a:pt x="50932" y="28092"/>
                  <a:pt x="50859" y="28092"/>
                </a:cubicBezTo>
                <a:lnTo>
                  <a:pt x="50826" y="28092"/>
                </a:lnTo>
                <a:cubicBezTo>
                  <a:pt x="50805" y="28088"/>
                  <a:pt x="50780" y="28088"/>
                  <a:pt x="50756" y="28088"/>
                </a:cubicBezTo>
                <a:lnTo>
                  <a:pt x="50731" y="28088"/>
                </a:lnTo>
                <a:cubicBezTo>
                  <a:pt x="50667" y="28088"/>
                  <a:pt x="50601" y="28092"/>
                  <a:pt x="50535" y="28097"/>
                </a:cubicBezTo>
                <a:cubicBezTo>
                  <a:pt x="50384" y="27688"/>
                  <a:pt x="50177" y="27317"/>
                  <a:pt x="49915" y="26989"/>
                </a:cubicBezTo>
                <a:lnTo>
                  <a:pt x="49915" y="26989"/>
                </a:lnTo>
                <a:lnTo>
                  <a:pt x="49919" y="26994"/>
                </a:lnTo>
                <a:cubicBezTo>
                  <a:pt x="50135" y="26765"/>
                  <a:pt x="50430" y="26642"/>
                  <a:pt x="50744" y="26638"/>
                </a:cubicBezTo>
                <a:cubicBezTo>
                  <a:pt x="50748" y="26638"/>
                  <a:pt x="50753" y="26638"/>
                  <a:pt x="50757" y="26638"/>
                </a:cubicBezTo>
                <a:cubicBezTo>
                  <a:pt x="51091" y="26638"/>
                  <a:pt x="51409" y="26789"/>
                  <a:pt x="51630" y="27047"/>
                </a:cubicBezTo>
                <a:lnTo>
                  <a:pt x="51683" y="27002"/>
                </a:lnTo>
                <a:cubicBezTo>
                  <a:pt x="51447" y="26725"/>
                  <a:pt x="51104" y="26569"/>
                  <a:pt x="50744" y="26569"/>
                </a:cubicBezTo>
                <a:cubicBezTo>
                  <a:pt x="50413" y="26573"/>
                  <a:pt x="50107" y="26704"/>
                  <a:pt x="49874" y="26936"/>
                </a:cubicBezTo>
                <a:cubicBezTo>
                  <a:pt x="49764" y="26802"/>
                  <a:pt x="49641" y="26671"/>
                  <a:pt x="49511" y="26548"/>
                </a:cubicBezTo>
                <a:cubicBezTo>
                  <a:pt x="49837" y="26222"/>
                  <a:pt x="50275" y="26038"/>
                  <a:pt x="50740" y="26033"/>
                </a:cubicBezTo>
                <a:cubicBezTo>
                  <a:pt x="51234" y="26033"/>
                  <a:pt x="51708" y="26238"/>
                  <a:pt x="52039" y="26602"/>
                </a:cubicBezTo>
                <a:lnTo>
                  <a:pt x="52092" y="26553"/>
                </a:lnTo>
                <a:cubicBezTo>
                  <a:pt x="51745" y="26180"/>
                  <a:pt x="51259" y="25965"/>
                  <a:pt x="50748" y="25965"/>
                </a:cubicBezTo>
                <a:lnTo>
                  <a:pt x="50740" y="25965"/>
                </a:lnTo>
                <a:cubicBezTo>
                  <a:pt x="50254" y="25969"/>
                  <a:pt x="49800" y="26161"/>
                  <a:pt x="49457" y="26504"/>
                </a:cubicBezTo>
                <a:cubicBezTo>
                  <a:pt x="49302" y="26365"/>
                  <a:pt x="49139" y="26238"/>
                  <a:pt x="48963" y="26124"/>
                </a:cubicBezTo>
                <a:cubicBezTo>
                  <a:pt x="49421" y="25634"/>
                  <a:pt x="50066" y="25352"/>
                  <a:pt x="50736" y="25347"/>
                </a:cubicBezTo>
                <a:close/>
                <a:moveTo>
                  <a:pt x="66576" y="25347"/>
                </a:moveTo>
                <a:cubicBezTo>
                  <a:pt x="67281" y="25347"/>
                  <a:pt x="67946" y="25650"/>
                  <a:pt x="68409" y="26173"/>
                </a:cubicBezTo>
                <a:cubicBezTo>
                  <a:pt x="67730" y="26634"/>
                  <a:pt x="67195" y="27300"/>
                  <a:pt x="66905" y="28105"/>
                </a:cubicBezTo>
                <a:cubicBezTo>
                  <a:pt x="66799" y="28092"/>
                  <a:pt x="66693" y="28088"/>
                  <a:pt x="66583" y="28088"/>
                </a:cubicBezTo>
                <a:lnTo>
                  <a:pt x="66558" y="28088"/>
                </a:lnTo>
                <a:cubicBezTo>
                  <a:pt x="66493" y="28088"/>
                  <a:pt x="66428" y="28092"/>
                  <a:pt x="66362" y="28097"/>
                </a:cubicBezTo>
                <a:cubicBezTo>
                  <a:pt x="66215" y="27688"/>
                  <a:pt x="66003" y="27317"/>
                  <a:pt x="65746" y="26989"/>
                </a:cubicBezTo>
                <a:lnTo>
                  <a:pt x="65746" y="26989"/>
                </a:lnTo>
                <a:lnTo>
                  <a:pt x="65749" y="26994"/>
                </a:lnTo>
                <a:cubicBezTo>
                  <a:pt x="65966" y="26765"/>
                  <a:pt x="66256" y="26642"/>
                  <a:pt x="66571" y="26638"/>
                </a:cubicBezTo>
                <a:cubicBezTo>
                  <a:pt x="66575" y="26638"/>
                  <a:pt x="66580" y="26638"/>
                  <a:pt x="66584" y="26638"/>
                </a:cubicBezTo>
                <a:cubicBezTo>
                  <a:pt x="66922" y="26638"/>
                  <a:pt x="67239" y="26789"/>
                  <a:pt x="67457" y="27047"/>
                </a:cubicBezTo>
                <a:lnTo>
                  <a:pt x="67510" y="27002"/>
                </a:lnTo>
                <a:cubicBezTo>
                  <a:pt x="67278" y="26728"/>
                  <a:pt x="66938" y="26569"/>
                  <a:pt x="66579" y="26569"/>
                </a:cubicBezTo>
                <a:lnTo>
                  <a:pt x="66571" y="26569"/>
                </a:lnTo>
                <a:cubicBezTo>
                  <a:pt x="66240" y="26573"/>
                  <a:pt x="65934" y="26704"/>
                  <a:pt x="65704" y="26936"/>
                </a:cubicBezTo>
                <a:cubicBezTo>
                  <a:pt x="65591" y="26802"/>
                  <a:pt x="65468" y="26671"/>
                  <a:pt x="65337" y="26548"/>
                </a:cubicBezTo>
                <a:cubicBezTo>
                  <a:pt x="65668" y="26222"/>
                  <a:pt x="66101" y="26038"/>
                  <a:pt x="66567" y="26033"/>
                </a:cubicBezTo>
                <a:lnTo>
                  <a:pt x="66579" y="26033"/>
                </a:lnTo>
                <a:cubicBezTo>
                  <a:pt x="67069" y="26033"/>
                  <a:pt x="67538" y="26242"/>
                  <a:pt x="67870" y="26602"/>
                </a:cubicBezTo>
                <a:lnTo>
                  <a:pt x="67919" y="26553"/>
                </a:lnTo>
                <a:cubicBezTo>
                  <a:pt x="67576" y="26180"/>
                  <a:pt x="67085" y="25965"/>
                  <a:pt x="66579" y="25965"/>
                </a:cubicBezTo>
                <a:lnTo>
                  <a:pt x="66567" y="25965"/>
                </a:lnTo>
                <a:cubicBezTo>
                  <a:pt x="66085" y="25969"/>
                  <a:pt x="65627" y="26161"/>
                  <a:pt x="65288" y="26504"/>
                </a:cubicBezTo>
                <a:cubicBezTo>
                  <a:pt x="65133" y="26365"/>
                  <a:pt x="64965" y="26238"/>
                  <a:pt x="64790" y="26124"/>
                </a:cubicBezTo>
                <a:cubicBezTo>
                  <a:pt x="65248" y="25634"/>
                  <a:pt x="65893" y="25352"/>
                  <a:pt x="66562" y="25347"/>
                </a:cubicBezTo>
                <a:cubicBezTo>
                  <a:pt x="66567" y="25347"/>
                  <a:pt x="66571" y="25347"/>
                  <a:pt x="66576" y="25347"/>
                </a:cubicBezTo>
                <a:close/>
                <a:moveTo>
                  <a:pt x="82405" y="25347"/>
                </a:moveTo>
                <a:cubicBezTo>
                  <a:pt x="83108" y="25347"/>
                  <a:pt x="83774" y="25650"/>
                  <a:pt x="84239" y="26173"/>
                </a:cubicBezTo>
                <a:cubicBezTo>
                  <a:pt x="83561" y="26634"/>
                  <a:pt x="83022" y="27300"/>
                  <a:pt x="82732" y="28105"/>
                </a:cubicBezTo>
                <a:cubicBezTo>
                  <a:pt x="82626" y="28092"/>
                  <a:pt x="82520" y="28088"/>
                  <a:pt x="82413" y="28088"/>
                </a:cubicBezTo>
                <a:lnTo>
                  <a:pt x="82389" y="28088"/>
                </a:lnTo>
                <a:cubicBezTo>
                  <a:pt x="82324" y="28088"/>
                  <a:pt x="82258" y="28092"/>
                  <a:pt x="82193" y="28097"/>
                </a:cubicBezTo>
                <a:cubicBezTo>
                  <a:pt x="82042" y="27688"/>
                  <a:pt x="81834" y="27317"/>
                  <a:pt x="81572" y="26989"/>
                </a:cubicBezTo>
                <a:lnTo>
                  <a:pt x="81572" y="26989"/>
                </a:lnTo>
                <a:lnTo>
                  <a:pt x="81576" y="26994"/>
                </a:lnTo>
                <a:cubicBezTo>
                  <a:pt x="81793" y="26765"/>
                  <a:pt x="82087" y="26642"/>
                  <a:pt x="82401" y="26638"/>
                </a:cubicBezTo>
                <a:lnTo>
                  <a:pt x="82405" y="26638"/>
                </a:lnTo>
                <a:cubicBezTo>
                  <a:pt x="82745" y="26638"/>
                  <a:pt x="83067" y="26785"/>
                  <a:pt x="83288" y="27047"/>
                </a:cubicBezTo>
                <a:lnTo>
                  <a:pt x="83341" y="27002"/>
                </a:lnTo>
                <a:cubicBezTo>
                  <a:pt x="83108" y="26728"/>
                  <a:pt x="82765" y="26569"/>
                  <a:pt x="82405" y="26569"/>
                </a:cubicBezTo>
                <a:lnTo>
                  <a:pt x="82401" y="26569"/>
                </a:lnTo>
                <a:cubicBezTo>
                  <a:pt x="82070" y="26573"/>
                  <a:pt x="81764" y="26704"/>
                  <a:pt x="81531" y="26936"/>
                </a:cubicBezTo>
                <a:cubicBezTo>
                  <a:pt x="81421" y="26802"/>
                  <a:pt x="81299" y="26671"/>
                  <a:pt x="81167" y="26548"/>
                </a:cubicBezTo>
                <a:cubicBezTo>
                  <a:pt x="81290" y="26426"/>
                  <a:pt x="81425" y="26324"/>
                  <a:pt x="81576" y="26246"/>
                </a:cubicBezTo>
                <a:cubicBezTo>
                  <a:pt x="81825" y="26112"/>
                  <a:pt x="82103" y="26038"/>
                  <a:pt x="82398" y="26033"/>
                </a:cubicBezTo>
                <a:lnTo>
                  <a:pt x="82405" y="26033"/>
                </a:lnTo>
                <a:cubicBezTo>
                  <a:pt x="82895" y="26033"/>
                  <a:pt x="83365" y="26242"/>
                  <a:pt x="83696" y="26602"/>
                </a:cubicBezTo>
                <a:lnTo>
                  <a:pt x="83749" y="26553"/>
                </a:lnTo>
                <a:cubicBezTo>
                  <a:pt x="83406" y="26180"/>
                  <a:pt x="82916" y="25965"/>
                  <a:pt x="82405" y="25965"/>
                </a:cubicBezTo>
                <a:lnTo>
                  <a:pt x="82398" y="25965"/>
                </a:lnTo>
                <a:cubicBezTo>
                  <a:pt x="82246" y="25969"/>
                  <a:pt x="82095" y="25984"/>
                  <a:pt x="81952" y="26022"/>
                </a:cubicBezTo>
                <a:cubicBezTo>
                  <a:pt x="81638" y="26103"/>
                  <a:pt x="81352" y="26267"/>
                  <a:pt x="81114" y="26504"/>
                </a:cubicBezTo>
                <a:cubicBezTo>
                  <a:pt x="80960" y="26365"/>
                  <a:pt x="80796" y="26238"/>
                  <a:pt x="80620" y="26124"/>
                </a:cubicBezTo>
                <a:cubicBezTo>
                  <a:pt x="81078" y="25634"/>
                  <a:pt x="81723" y="25352"/>
                  <a:pt x="82393" y="25347"/>
                </a:cubicBezTo>
                <a:close/>
                <a:moveTo>
                  <a:pt x="15166" y="25564"/>
                </a:moveTo>
                <a:cubicBezTo>
                  <a:pt x="16791" y="25564"/>
                  <a:pt x="18242" y="26577"/>
                  <a:pt x="18806" y="28101"/>
                </a:cubicBezTo>
                <a:cubicBezTo>
                  <a:pt x="18585" y="28116"/>
                  <a:pt x="18368" y="28150"/>
                  <a:pt x="18160" y="28203"/>
                </a:cubicBezTo>
                <a:cubicBezTo>
                  <a:pt x="17662" y="27002"/>
                  <a:pt x="16469" y="26205"/>
                  <a:pt x="15166" y="26205"/>
                </a:cubicBezTo>
                <a:lnTo>
                  <a:pt x="15145" y="26205"/>
                </a:lnTo>
                <a:cubicBezTo>
                  <a:pt x="13826" y="26214"/>
                  <a:pt x="12662" y="27002"/>
                  <a:pt x="12165" y="28214"/>
                </a:cubicBezTo>
                <a:cubicBezTo>
                  <a:pt x="11956" y="28162"/>
                  <a:pt x="11739" y="28125"/>
                  <a:pt x="11522" y="28105"/>
                </a:cubicBezTo>
                <a:cubicBezTo>
                  <a:pt x="12078" y="26593"/>
                  <a:pt x="13528" y="25577"/>
                  <a:pt x="15141" y="25564"/>
                </a:cubicBezTo>
                <a:close/>
                <a:moveTo>
                  <a:pt x="30993" y="25564"/>
                </a:moveTo>
                <a:cubicBezTo>
                  <a:pt x="32622" y="25564"/>
                  <a:pt x="34073" y="26577"/>
                  <a:pt x="34631" y="28101"/>
                </a:cubicBezTo>
                <a:cubicBezTo>
                  <a:pt x="34416" y="28116"/>
                  <a:pt x="34199" y="28150"/>
                  <a:pt x="33986" y="28203"/>
                </a:cubicBezTo>
                <a:cubicBezTo>
                  <a:pt x="33487" y="27004"/>
                  <a:pt x="32295" y="26205"/>
                  <a:pt x="30991" y="26205"/>
                </a:cubicBezTo>
                <a:cubicBezTo>
                  <a:pt x="30985" y="26205"/>
                  <a:pt x="30978" y="26205"/>
                  <a:pt x="30972" y="26205"/>
                </a:cubicBezTo>
                <a:cubicBezTo>
                  <a:pt x="29657" y="26214"/>
                  <a:pt x="28493" y="27002"/>
                  <a:pt x="27995" y="28214"/>
                </a:cubicBezTo>
                <a:cubicBezTo>
                  <a:pt x="27786" y="28162"/>
                  <a:pt x="27570" y="28125"/>
                  <a:pt x="27349" y="28105"/>
                </a:cubicBezTo>
                <a:cubicBezTo>
                  <a:pt x="27909" y="26593"/>
                  <a:pt x="29359" y="25577"/>
                  <a:pt x="30968" y="25564"/>
                </a:cubicBezTo>
                <a:close/>
                <a:moveTo>
                  <a:pt x="46823" y="25564"/>
                </a:moveTo>
                <a:cubicBezTo>
                  <a:pt x="48448" y="25564"/>
                  <a:pt x="49898" y="26577"/>
                  <a:pt x="50462" y="28101"/>
                </a:cubicBezTo>
                <a:cubicBezTo>
                  <a:pt x="50241" y="28116"/>
                  <a:pt x="50026" y="28150"/>
                  <a:pt x="49817" y="28203"/>
                </a:cubicBezTo>
                <a:cubicBezTo>
                  <a:pt x="49317" y="27004"/>
                  <a:pt x="48121" y="26205"/>
                  <a:pt x="46822" y="26205"/>
                </a:cubicBezTo>
                <a:cubicBezTo>
                  <a:pt x="46815" y="26205"/>
                  <a:pt x="46809" y="26205"/>
                  <a:pt x="46803" y="26205"/>
                </a:cubicBezTo>
                <a:cubicBezTo>
                  <a:pt x="45483" y="26214"/>
                  <a:pt x="44320" y="27002"/>
                  <a:pt x="43821" y="28214"/>
                </a:cubicBezTo>
                <a:cubicBezTo>
                  <a:pt x="43613" y="28162"/>
                  <a:pt x="43396" y="28125"/>
                  <a:pt x="43180" y="28105"/>
                </a:cubicBezTo>
                <a:cubicBezTo>
                  <a:pt x="43736" y="26593"/>
                  <a:pt x="45185" y="25577"/>
                  <a:pt x="46799" y="25564"/>
                </a:cubicBezTo>
                <a:close/>
                <a:moveTo>
                  <a:pt x="62650" y="25564"/>
                </a:moveTo>
                <a:cubicBezTo>
                  <a:pt x="64279" y="25564"/>
                  <a:pt x="65729" y="26577"/>
                  <a:pt x="66289" y="28101"/>
                </a:cubicBezTo>
                <a:cubicBezTo>
                  <a:pt x="66072" y="28116"/>
                  <a:pt x="65856" y="28150"/>
                  <a:pt x="65644" y="28203"/>
                </a:cubicBezTo>
                <a:cubicBezTo>
                  <a:pt x="65146" y="27002"/>
                  <a:pt x="63953" y="26205"/>
                  <a:pt x="62650" y="26205"/>
                </a:cubicBezTo>
                <a:lnTo>
                  <a:pt x="62629" y="26205"/>
                </a:lnTo>
                <a:cubicBezTo>
                  <a:pt x="61314" y="26214"/>
                  <a:pt x="60150" y="27002"/>
                  <a:pt x="59651" y="28214"/>
                </a:cubicBezTo>
                <a:cubicBezTo>
                  <a:pt x="59444" y="28162"/>
                  <a:pt x="59227" y="28125"/>
                  <a:pt x="59010" y="28105"/>
                </a:cubicBezTo>
                <a:cubicBezTo>
                  <a:pt x="59566" y="26593"/>
                  <a:pt x="61016" y="25577"/>
                  <a:pt x="62625" y="25564"/>
                </a:cubicBezTo>
                <a:close/>
                <a:moveTo>
                  <a:pt x="78481" y="25564"/>
                </a:moveTo>
                <a:cubicBezTo>
                  <a:pt x="80106" y="25564"/>
                  <a:pt x="81556" y="26577"/>
                  <a:pt x="82119" y="28101"/>
                </a:cubicBezTo>
                <a:cubicBezTo>
                  <a:pt x="81899" y="28116"/>
                  <a:pt x="81682" y="28150"/>
                  <a:pt x="81474" y="28203"/>
                </a:cubicBezTo>
                <a:cubicBezTo>
                  <a:pt x="80974" y="27004"/>
                  <a:pt x="79782" y="26205"/>
                  <a:pt x="78479" y="26205"/>
                </a:cubicBezTo>
                <a:cubicBezTo>
                  <a:pt x="78473" y="26205"/>
                  <a:pt x="78466" y="26205"/>
                  <a:pt x="78460" y="26205"/>
                </a:cubicBezTo>
                <a:cubicBezTo>
                  <a:pt x="77141" y="26214"/>
                  <a:pt x="75981" y="27002"/>
                  <a:pt x="75478" y="28214"/>
                </a:cubicBezTo>
                <a:cubicBezTo>
                  <a:pt x="75270" y="28162"/>
                  <a:pt x="75058" y="28125"/>
                  <a:pt x="74837" y="28105"/>
                </a:cubicBezTo>
                <a:cubicBezTo>
                  <a:pt x="75393" y="26593"/>
                  <a:pt x="76843" y="25577"/>
                  <a:pt x="78456" y="25564"/>
                </a:cubicBezTo>
                <a:close/>
                <a:moveTo>
                  <a:pt x="94307" y="25564"/>
                </a:moveTo>
                <a:cubicBezTo>
                  <a:pt x="95936" y="25564"/>
                  <a:pt x="97386" y="26577"/>
                  <a:pt x="97946" y="28101"/>
                </a:cubicBezTo>
                <a:cubicBezTo>
                  <a:pt x="97729" y="28116"/>
                  <a:pt x="97513" y="28150"/>
                  <a:pt x="97301" y="28203"/>
                </a:cubicBezTo>
                <a:cubicBezTo>
                  <a:pt x="96802" y="27002"/>
                  <a:pt x="95610" y="26205"/>
                  <a:pt x="94307" y="26205"/>
                </a:cubicBezTo>
                <a:lnTo>
                  <a:pt x="94287" y="26205"/>
                </a:lnTo>
                <a:cubicBezTo>
                  <a:pt x="92971" y="26214"/>
                  <a:pt x="91808" y="27002"/>
                  <a:pt x="91309" y="28214"/>
                </a:cubicBezTo>
                <a:cubicBezTo>
                  <a:pt x="91101" y="28162"/>
                  <a:pt x="90884" y="28125"/>
                  <a:pt x="90668" y="28105"/>
                </a:cubicBezTo>
                <a:cubicBezTo>
                  <a:pt x="91223" y="26593"/>
                  <a:pt x="92673" y="25577"/>
                  <a:pt x="94283" y="25564"/>
                </a:cubicBezTo>
                <a:close/>
                <a:moveTo>
                  <a:pt x="15164" y="26275"/>
                </a:moveTo>
                <a:cubicBezTo>
                  <a:pt x="16435" y="26275"/>
                  <a:pt x="17598" y="27053"/>
                  <a:pt x="18090" y="28219"/>
                </a:cubicBezTo>
                <a:cubicBezTo>
                  <a:pt x="17878" y="28276"/>
                  <a:pt x="17669" y="28350"/>
                  <a:pt x="17469" y="28444"/>
                </a:cubicBezTo>
                <a:cubicBezTo>
                  <a:pt x="17070" y="27520"/>
                  <a:pt x="16171" y="26932"/>
                  <a:pt x="15166" y="26932"/>
                </a:cubicBezTo>
                <a:lnTo>
                  <a:pt x="15149" y="26932"/>
                </a:lnTo>
                <a:cubicBezTo>
                  <a:pt x="14141" y="26940"/>
                  <a:pt x="13247" y="27537"/>
                  <a:pt x="12855" y="28460"/>
                </a:cubicBezTo>
                <a:cubicBezTo>
                  <a:pt x="12655" y="28370"/>
                  <a:pt x="12446" y="28293"/>
                  <a:pt x="12233" y="28231"/>
                </a:cubicBezTo>
                <a:cubicBezTo>
                  <a:pt x="12723" y="27051"/>
                  <a:pt x="13859" y="26283"/>
                  <a:pt x="15145" y="26275"/>
                </a:cubicBezTo>
                <a:cubicBezTo>
                  <a:pt x="15152" y="26275"/>
                  <a:pt x="15158" y="26275"/>
                  <a:pt x="15164" y="26275"/>
                </a:cubicBezTo>
                <a:close/>
                <a:moveTo>
                  <a:pt x="30991" y="26275"/>
                </a:moveTo>
                <a:cubicBezTo>
                  <a:pt x="32266" y="26275"/>
                  <a:pt x="33429" y="27053"/>
                  <a:pt x="33921" y="28219"/>
                </a:cubicBezTo>
                <a:cubicBezTo>
                  <a:pt x="33705" y="28276"/>
                  <a:pt x="33496" y="28350"/>
                  <a:pt x="33296" y="28440"/>
                </a:cubicBezTo>
                <a:cubicBezTo>
                  <a:pt x="32896" y="27520"/>
                  <a:pt x="32001" y="26932"/>
                  <a:pt x="30993" y="26932"/>
                </a:cubicBezTo>
                <a:lnTo>
                  <a:pt x="30976" y="26932"/>
                </a:lnTo>
                <a:cubicBezTo>
                  <a:pt x="29971" y="26940"/>
                  <a:pt x="29073" y="27537"/>
                  <a:pt x="28681" y="28460"/>
                </a:cubicBezTo>
                <a:cubicBezTo>
                  <a:pt x="28480" y="28370"/>
                  <a:pt x="28276" y="28293"/>
                  <a:pt x="28064" y="28231"/>
                </a:cubicBezTo>
                <a:cubicBezTo>
                  <a:pt x="28554" y="27051"/>
                  <a:pt x="29686" y="26283"/>
                  <a:pt x="30972" y="26275"/>
                </a:cubicBezTo>
                <a:cubicBezTo>
                  <a:pt x="30978" y="26275"/>
                  <a:pt x="30985" y="26275"/>
                  <a:pt x="30991" y="26275"/>
                </a:cubicBezTo>
                <a:close/>
                <a:moveTo>
                  <a:pt x="62650" y="26275"/>
                </a:moveTo>
                <a:cubicBezTo>
                  <a:pt x="63920" y="26275"/>
                  <a:pt x="65084" y="27051"/>
                  <a:pt x="65578" y="28219"/>
                </a:cubicBezTo>
                <a:cubicBezTo>
                  <a:pt x="65361" y="28276"/>
                  <a:pt x="65153" y="28350"/>
                  <a:pt x="64953" y="28440"/>
                </a:cubicBezTo>
                <a:cubicBezTo>
                  <a:pt x="64553" y="27520"/>
                  <a:pt x="63659" y="26932"/>
                  <a:pt x="62650" y="26932"/>
                </a:cubicBezTo>
                <a:lnTo>
                  <a:pt x="62633" y="26932"/>
                </a:lnTo>
                <a:cubicBezTo>
                  <a:pt x="61629" y="26940"/>
                  <a:pt x="60730" y="27537"/>
                  <a:pt x="60338" y="28460"/>
                </a:cubicBezTo>
                <a:cubicBezTo>
                  <a:pt x="60138" y="28370"/>
                  <a:pt x="59934" y="28293"/>
                  <a:pt x="59721" y="28231"/>
                </a:cubicBezTo>
                <a:cubicBezTo>
                  <a:pt x="60211" y="27051"/>
                  <a:pt x="61342" y="26283"/>
                  <a:pt x="62629" y="26275"/>
                </a:cubicBezTo>
                <a:close/>
                <a:moveTo>
                  <a:pt x="78479" y="26275"/>
                </a:moveTo>
                <a:cubicBezTo>
                  <a:pt x="79750" y="26275"/>
                  <a:pt x="80913" y="27053"/>
                  <a:pt x="81405" y="28219"/>
                </a:cubicBezTo>
                <a:cubicBezTo>
                  <a:pt x="81192" y="28276"/>
                  <a:pt x="80984" y="28350"/>
                  <a:pt x="80784" y="28444"/>
                </a:cubicBezTo>
                <a:cubicBezTo>
                  <a:pt x="80383" y="27520"/>
                  <a:pt x="79485" y="26932"/>
                  <a:pt x="78481" y="26932"/>
                </a:cubicBezTo>
                <a:lnTo>
                  <a:pt x="78464" y="26932"/>
                </a:lnTo>
                <a:cubicBezTo>
                  <a:pt x="77455" y="26940"/>
                  <a:pt x="76560" y="27537"/>
                  <a:pt x="76168" y="28460"/>
                </a:cubicBezTo>
                <a:cubicBezTo>
                  <a:pt x="75968" y="28370"/>
                  <a:pt x="75760" y="28293"/>
                  <a:pt x="75548" y="28231"/>
                </a:cubicBezTo>
                <a:cubicBezTo>
                  <a:pt x="76038" y="27051"/>
                  <a:pt x="77173" y="26283"/>
                  <a:pt x="78460" y="26275"/>
                </a:cubicBezTo>
                <a:cubicBezTo>
                  <a:pt x="78466" y="26275"/>
                  <a:pt x="78473" y="26275"/>
                  <a:pt x="78479" y="26275"/>
                </a:cubicBezTo>
                <a:close/>
                <a:moveTo>
                  <a:pt x="94307" y="26275"/>
                </a:moveTo>
                <a:cubicBezTo>
                  <a:pt x="95577" y="26275"/>
                  <a:pt x="96741" y="27051"/>
                  <a:pt x="97235" y="28219"/>
                </a:cubicBezTo>
                <a:cubicBezTo>
                  <a:pt x="97019" y="28276"/>
                  <a:pt x="96811" y="28350"/>
                  <a:pt x="96611" y="28440"/>
                </a:cubicBezTo>
                <a:cubicBezTo>
                  <a:pt x="96210" y="27520"/>
                  <a:pt x="95316" y="26932"/>
                  <a:pt x="94307" y="26932"/>
                </a:cubicBezTo>
                <a:lnTo>
                  <a:pt x="94291" y="26932"/>
                </a:lnTo>
                <a:cubicBezTo>
                  <a:pt x="93286" y="26940"/>
                  <a:pt x="92387" y="27537"/>
                  <a:pt x="91995" y="28460"/>
                </a:cubicBezTo>
                <a:cubicBezTo>
                  <a:pt x="91795" y="28370"/>
                  <a:pt x="91591" y="28293"/>
                  <a:pt x="91378" y="28231"/>
                </a:cubicBezTo>
                <a:cubicBezTo>
                  <a:pt x="91868" y="27051"/>
                  <a:pt x="93000" y="26283"/>
                  <a:pt x="94287" y="26275"/>
                </a:cubicBezTo>
                <a:close/>
                <a:moveTo>
                  <a:pt x="46822" y="26275"/>
                </a:moveTo>
                <a:cubicBezTo>
                  <a:pt x="48093" y="26275"/>
                  <a:pt x="49256" y="27053"/>
                  <a:pt x="49747" y="28219"/>
                </a:cubicBezTo>
                <a:cubicBezTo>
                  <a:pt x="49536" y="28276"/>
                  <a:pt x="49327" y="28350"/>
                  <a:pt x="49127" y="28440"/>
                </a:cubicBezTo>
                <a:cubicBezTo>
                  <a:pt x="48727" y="27520"/>
                  <a:pt x="47828" y="26932"/>
                  <a:pt x="46823" y="26932"/>
                </a:cubicBezTo>
                <a:lnTo>
                  <a:pt x="46807" y="26932"/>
                </a:lnTo>
                <a:cubicBezTo>
                  <a:pt x="45798" y="26940"/>
                  <a:pt x="44904" y="27537"/>
                  <a:pt x="44507" y="28464"/>
                </a:cubicBezTo>
                <a:cubicBezTo>
                  <a:pt x="44311" y="28370"/>
                  <a:pt x="44103" y="28293"/>
                  <a:pt x="43890" y="28235"/>
                </a:cubicBezTo>
                <a:cubicBezTo>
                  <a:pt x="44381" y="27051"/>
                  <a:pt x="45517" y="26283"/>
                  <a:pt x="46803" y="26275"/>
                </a:cubicBezTo>
                <a:cubicBezTo>
                  <a:pt x="46809" y="26275"/>
                  <a:pt x="46815" y="26275"/>
                  <a:pt x="46822" y="26275"/>
                </a:cubicBezTo>
                <a:close/>
                <a:moveTo>
                  <a:pt x="7298" y="25564"/>
                </a:moveTo>
                <a:cubicBezTo>
                  <a:pt x="8928" y="25564"/>
                  <a:pt x="10382" y="26575"/>
                  <a:pt x="10943" y="28097"/>
                </a:cubicBezTo>
                <a:cubicBezTo>
                  <a:pt x="10723" y="28109"/>
                  <a:pt x="10506" y="28141"/>
                  <a:pt x="10293" y="28190"/>
                </a:cubicBezTo>
                <a:cubicBezTo>
                  <a:pt x="9787" y="26981"/>
                  <a:pt x="8623" y="26205"/>
                  <a:pt x="7308" y="26205"/>
                </a:cubicBezTo>
                <a:lnTo>
                  <a:pt x="7283" y="26205"/>
                </a:lnTo>
                <a:cubicBezTo>
                  <a:pt x="5980" y="26214"/>
                  <a:pt x="4813" y="26998"/>
                  <a:pt x="4310" y="28203"/>
                </a:cubicBezTo>
                <a:lnTo>
                  <a:pt x="4376" y="28231"/>
                </a:lnTo>
                <a:cubicBezTo>
                  <a:pt x="4866" y="27051"/>
                  <a:pt x="6009" y="26283"/>
                  <a:pt x="7288" y="26275"/>
                </a:cubicBezTo>
                <a:lnTo>
                  <a:pt x="7308" y="26275"/>
                </a:lnTo>
                <a:cubicBezTo>
                  <a:pt x="8591" y="26275"/>
                  <a:pt x="9726" y="27030"/>
                  <a:pt x="10224" y="28207"/>
                </a:cubicBezTo>
                <a:cubicBezTo>
                  <a:pt x="10012" y="28260"/>
                  <a:pt x="9799" y="28329"/>
                  <a:pt x="9599" y="28419"/>
                </a:cubicBezTo>
                <a:cubicBezTo>
                  <a:pt x="9194" y="27513"/>
                  <a:pt x="8300" y="26932"/>
                  <a:pt x="7304" y="26932"/>
                </a:cubicBezTo>
                <a:lnTo>
                  <a:pt x="7292" y="26932"/>
                </a:lnTo>
                <a:cubicBezTo>
                  <a:pt x="6274" y="26940"/>
                  <a:pt x="5376" y="27545"/>
                  <a:pt x="4984" y="28480"/>
                </a:cubicBezTo>
                <a:cubicBezTo>
                  <a:pt x="4572" y="28284"/>
                  <a:pt x="4127" y="28154"/>
                  <a:pt x="3661" y="28109"/>
                </a:cubicBezTo>
                <a:cubicBezTo>
                  <a:pt x="4216" y="26593"/>
                  <a:pt x="5662" y="25577"/>
                  <a:pt x="7279" y="25564"/>
                </a:cubicBezTo>
                <a:cubicBezTo>
                  <a:pt x="7285" y="25564"/>
                  <a:pt x="7292" y="25564"/>
                  <a:pt x="7298" y="25564"/>
                </a:cubicBezTo>
                <a:close/>
                <a:moveTo>
                  <a:pt x="23134" y="25564"/>
                </a:moveTo>
                <a:cubicBezTo>
                  <a:pt x="24755" y="25564"/>
                  <a:pt x="26210" y="26577"/>
                  <a:pt x="26774" y="28097"/>
                </a:cubicBezTo>
                <a:cubicBezTo>
                  <a:pt x="26553" y="28109"/>
                  <a:pt x="26337" y="28141"/>
                  <a:pt x="26124" y="28190"/>
                </a:cubicBezTo>
                <a:cubicBezTo>
                  <a:pt x="25617" y="26983"/>
                  <a:pt x="24454" y="26205"/>
                  <a:pt x="23143" y="26205"/>
                </a:cubicBezTo>
                <a:cubicBezTo>
                  <a:pt x="23133" y="26205"/>
                  <a:pt x="23123" y="26205"/>
                  <a:pt x="23114" y="26205"/>
                </a:cubicBezTo>
                <a:cubicBezTo>
                  <a:pt x="21807" y="26214"/>
                  <a:pt x="20639" y="26998"/>
                  <a:pt x="20141" y="28203"/>
                </a:cubicBezTo>
                <a:lnTo>
                  <a:pt x="20202" y="28231"/>
                </a:lnTo>
                <a:cubicBezTo>
                  <a:pt x="20692" y="27051"/>
                  <a:pt x="21835" y="26283"/>
                  <a:pt x="23114" y="26275"/>
                </a:cubicBezTo>
                <a:lnTo>
                  <a:pt x="23134" y="26275"/>
                </a:lnTo>
                <a:cubicBezTo>
                  <a:pt x="24417" y="26275"/>
                  <a:pt x="25552" y="27030"/>
                  <a:pt x="26054" y="28207"/>
                </a:cubicBezTo>
                <a:cubicBezTo>
                  <a:pt x="25839" y="28260"/>
                  <a:pt x="25630" y="28329"/>
                  <a:pt x="25430" y="28419"/>
                </a:cubicBezTo>
                <a:cubicBezTo>
                  <a:pt x="25021" y="27513"/>
                  <a:pt x="24127" y="26932"/>
                  <a:pt x="23134" y="26932"/>
                </a:cubicBezTo>
                <a:lnTo>
                  <a:pt x="23119" y="26932"/>
                </a:lnTo>
                <a:cubicBezTo>
                  <a:pt x="22105" y="26940"/>
                  <a:pt x="21202" y="27545"/>
                  <a:pt x="20815" y="28480"/>
                </a:cubicBezTo>
                <a:cubicBezTo>
                  <a:pt x="20402" y="28284"/>
                  <a:pt x="19952" y="28154"/>
                  <a:pt x="19492" y="28109"/>
                </a:cubicBezTo>
                <a:cubicBezTo>
                  <a:pt x="20046" y="26593"/>
                  <a:pt x="21492" y="25577"/>
                  <a:pt x="23110" y="25564"/>
                </a:cubicBezTo>
                <a:close/>
                <a:moveTo>
                  <a:pt x="38955" y="25564"/>
                </a:moveTo>
                <a:cubicBezTo>
                  <a:pt x="40586" y="25564"/>
                  <a:pt x="42039" y="26575"/>
                  <a:pt x="42600" y="28097"/>
                </a:cubicBezTo>
                <a:cubicBezTo>
                  <a:pt x="42380" y="28109"/>
                  <a:pt x="42163" y="28141"/>
                  <a:pt x="41951" y="28190"/>
                </a:cubicBezTo>
                <a:cubicBezTo>
                  <a:pt x="41444" y="26981"/>
                  <a:pt x="40280" y="26205"/>
                  <a:pt x="38965" y="26205"/>
                </a:cubicBezTo>
                <a:lnTo>
                  <a:pt x="38940" y="26205"/>
                </a:lnTo>
                <a:cubicBezTo>
                  <a:pt x="37638" y="26214"/>
                  <a:pt x="36469" y="26998"/>
                  <a:pt x="35967" y="28203"/>
                </a:cubicBezTo>
                <a:lnTo>
                  <a:pt x="36033" y="28231"/>
                </a:lnTo>
                <a:cubicBezTo>
                  <a:pt x="36523" y="27051"/>
                  <a:pt x="37666" y="26283"/>
                  <a:pt x="38944" y="26275"/>
                </a:cubicBezTo>
                <a:lnTo>
                  <a:pt x="38965" y="26275"/>
                </a:lnTo>
                <a:cubicBezTo>
                  <a:pt x="40248" y="26275"/>
                  <a:pt x="41383" y="27030"/>
                  <a:pt x="41881" y="28207"/>
                </a:cubicBezTo>
                <a:cubicBezTo>
                  <a:pt x="41669" y="28260"/>
                  <a:pt x="41457" y="28329"/>
                  <a:pt x="41257" y="28419"/>
                </a:cubicBezTo>
                <a:cubicBezTo>
                  <a:pt x="40852" y="27513"/>
                  <a:pt x="39958" y="26932"/>
                  <a:pt x="38961" y="26932"/>
                </a:cubicBezTo>
                <a:lnTo>
                  <a:pt x="38949" y="26932"/>
                </a:lnTo>
                <a:cubicBezTo>
                  <a:pt x="37932" y="26940"/>
                  <a:pt x="37033" y="27545"/>
                  <a:pt x="36641" y="28480"/>
                </a:cubicBezTo>
                <a:cubicBezTo>
                  <a:pt x="36229" y="28284"/>
                  <a:pt x="35783" y="28154"/>
                  <a:pt x="35317" y="28109"/>
                </a:cubicBezTo>
                <a:cubicBezTo>
                  <a:pt x="35873" y="26593"/>
                  <a:pt x="37319" y="25577"/>
                  <a:pt x="38936" y="25564"/>
                </a:cubicBezTo>
                <a:cubicBezTo>
                  <a:pt x="38943" y="25564"/>
                  <a:pt x="38949" y="25564"/>
                  <a:pt x="38955" y="25564"/>
                </a:cubicBezTo>
                <a:close/>
                <a:moveTo>
                  <a:pt x="54792" y="25564"/>
                </a:moveTo>
                <a:cubicBezTo>
                  <a:pt x="56413" y="25564"/>
                  <a:pt x="57867" y="26577"/>
                  <a:pt x="58431" y="28097"/>
                </a:cubicBezTo>
                <a:cubicBezTo>
                  <a:pt x="58211" y="28109"/>
                  <a:pt x="57994" y="28141"/>
                  <a:pt x="57781" y="28190"/>
                </a:cubicBezTo>
                <a:cubicBezTo>
                  <a:pt x="57270" y="26981"/>
                  <a:pt x="56107" y="26205"/>
                  <a:pt x="54792" y="26205"/>
                </a:cubicBezTo>
                <a:lnTo>
                  <a:pt x="54771" y="26205"/>
                </a:lnTo>
                <a:cubicBezTo>
                  <a:pt x="53464" y="26214"/>
                  <a:pt x="52296" y="26998"/>
                  <a:pt x="51798" y="28203"/>
                </a:cubicBezTo>
                <a:lnTo>
                  <a:pt x="51859" y="28231"/>
                </a:lnTo>
                <a:cubicBezTo>
                  <a:pt x="52349" y="27051"/>
                  <a:pt x="53493" y="26283"/>
                  <a:pt x="54771" y="26275"/>
                </a:cubicBezTo>
                <a:lnTo>
                  <a:pt x="54792" y="26275"/>
                </a:lnTo>
                <a:cubicBezTo>
                  <a:pt x="56074" y="26275"/>
                  <a:pt x="57210" y="27030"/>
                  <a:pt x="57712" y="28207"/>
                </a:cubicBezTo>
                <a:cubicBezTo>
                  <a:pt x="57495" y="28260"/>
                  <a:pt x="57287" y="28329"/>
                  <a:pt x="57087" y="28419"/>
                </a:cubicBezTo>
                <a:cubicBezTo>
                  <a:pt x="56678" y="27513"/>
                  <a:pt x="55784" y="26932"/>
                  <a:pt x="54792" y="26932"/>
                </a:cubicBezTo>
                <a:lnTo>
                  <a:pt x="54775" y="26932"/>
                </a:lnTo>
                <a:cubicBezTo>
                  <a:pt x="53762" y="26940"/>
                  <a:pt x="52859" y="27545"/>
                  <a:pt x="52471" y="28480"/>
                </a:cubicBezTo>
                <a:cubicBezTo>
                  <a:pt x="52060" y="28284"/>
                  <a:pt x="51610" y="28154"/>
                  <a:pt x="51148" y="28109"/>
                </a:cubicBezTo>
                <a:cubicBezTo>
                  <a:pt x="51704" y="26593"/>
                  <a:pt x="53150" y="25577"/>
                  <a:pt x="54767" y="25564"/>
                </a:cubicBezTo>
                <a:close/>
                <a:moveTo>
                  <a:pt x="70618" y="25564"/>
                </a:moveTo>
                <a:cubicBezTo>
                  <a:pt x="72243" y="25564"/>
                  <a:pt x="73693" y="26577"/>
                  <a:pt x="74257" y="28097"/>
                </a:cubicBezTo>
                <a:cubicBezTo>
                  <a:pt x="74036" y="28109"/>
                  <a:pt x="73821" y="28141"/>
                  <a:pt x="73608" y="28190"/>
                </a:cubicBezTo>
                <a:cubicBezTo>
                  <a:pt x="73101" y="26981"/>
                  <a:pt x="71938" y="26205"/>
                  <a:pt x="70622" y="26205"/>
                </a:cubicBezTo>
                <a:lnTo>
                  <a:pt x="70598" y="26205"/>
                </a:lnTo>
                <a:cubicBezTo>
                  <a:pt x="69295" y="26214"/>
                  <a:pt x="68126" y="26998"/>
                  <a:pt x="67625" y="28203"/>
                </a:cubicBezTo>
                <a:lnTo>
                  <a:pt x="67689" y="28231"/>
                </a:lnTo>
                <a:cubicBezTo>
                  <a:pt x="68179" y="27051"/>
                  <a:pt x="69323" y="26283"/>
                  <a:pt x="70602" y="26275"/>
                </a:cubicBezTo>
                <a:lnTo>
                  <a:pt x="70622" y="26275"/>
                </a:lnTo>
                <a:cubicBezTo>
                  <a:pt x="71904" y="26275"/>
                  <a:pt x="73040" y="27030"/>
                  <a:pt x="73538" y="28207"/>
                </a:cubicBezTo>
                <a:cubicBezTo>
                  <a:pt x="73326" y="28260"/>
                  <a:pt x="73114" y="28329"/>
                  <a:pt x="72914" y="28419"/>
                </a:cubicBezTo>
                <a:cubicBezTo>
                  <a:pt x="72509" y="27513"/>
                  <a:pt x="71615" y="26932"/>
                  <a:pt x="70618" y="26932"/>
                </a:cubicBezTo>
                <a:lnTo>
                  <a:pt x="70605" y="26932"/>
                </a:lnTo>
                <a:cubicBezTo>
                  <a:pt x="69589" y="26940"/>
                  <a:pt x="68690" y="27545"/>
                  <a:pt x="68298" y="28480"/>
                </a:cubicBezTo>
                <a:cubicBezTo>
                  <a:pt x="67885" y="28284"/>
                  <a:pt x="67440" y="28154"/>
                  <a:pt x="66975" y="28109"/>
                </a:cubicBezTo>
                <a:cubicBezTo>
                  <a:pt x="67534" y="26593"/>
                  <a:pt x="68976" y="25577"/>
                  <a:pt x="70594" y="25564"/>
                </a:cubicBezTo>
                <a:close/>
                <a:moveTo>
                  <a:pt x="86449" y="25564"/>
                </a:moveTo>
                <a:cubicBezTo>
                  <a:pt x="88074" y="25564"/>
                  <a:pt x="89524" y="26577"/>
                  <a:pt x="90087" y="28097"/>
                </a:cubicBezTo>
                <a:cubicBezTo>
                  <a:pt x="89867" y="28109"/>
                  <a:pt x="89651" y="28141"/>
                  <a:pt x="89438" y="28190"/>
                </a:cubicBezTo>
                <a:cubicBezTo>
                  <a:pt x="88928" y="26981"/>
                  <a:pt x="87764" y="26205"/>
                  <a:pt x="86449" y="26205"/>
                </a:cubicBezTo>
                <a:lnTo>
                  <a:pt x="86428" y="26205"/>
                </a:lnTo>
                <a:cubicBezTo>
                  <a:pt x="85122" y="26214"/>
                  <a:pt x="83953" y="26998"/>
                  <a:pt x="83455" y="28203"/>
                </a:cubicBezTo>
                <a:lnTo>
                  <a:pt x="83516" y="28231"/>
                </a:lnTo>
                <a:cubicBezTo>
                  <a:pt x="84010" y="27051"/>
                  <a:pt x="85150" y="26283"/>
                  <a:pt x="86428" y="26275"/>
                </a:cubicBezTo>
                <a:lnTo>
                  <a:pt x="86449" y="26275"/>
                </a:lnTo>
                <a:cubicBezTo>
                  <a:pt x="87731" y="26275"/>
                  <a:pt x="88871" y="27030"/>
                  <a:pt x="89369" y="28207"/>
                </a:cubicBezTo>
                <a:cubicBezTo>
                  <a:pt x="89152" y="28260"/>
                  <a:pt x="88944" y="28329"/>
                  <a:pt x="88744" y="28419"/>
                </a:cubicBezTo>
                <a:cubicBezTo>
                  <a:pt x="88336" y="27513"/>
                  <a:pt x="87441" y="26932"/>
                  <a:pt x="86449" y="26932"/>
                </a:cubicBezTo>
                <a:lnTo>
                  <a:pt x="86432" y="26932"/>
                </a:lnTo>
                <a:cubicBezTo>
                  <a:pt x="85420" y="26940"/>
                  <a:pt x="84517" y="27545"/>
                  <a:pt x="84129" y="28480"/>
                </a:cubicBezTo>
                <a:cubicBezTo>
                  <a:pt x="83716" y="28284"/>
                  <a:pt x="83267" y="28154"/>
                  <a:pt x="82805" y="28109"/>
                </a:cubicBezTo>
                <a:cubicBezTo>
                  <a:pt x="83361" y="26593"/>
                  <a:pt x="84807" y="25577"/>
                  <a:pt x="86424" y="25564"/>
                </a:cubicBezTo>
                <a:close/>
                <a:moveTo>
                  <a:pt x="15166" y="27002"/>
                </a:moveTo>
                <a:cubicBezTo>
                  <a:pt x="16146" y="27002"/>
                  <a:pt x="17017" y="27577"/>
                  <a:pt x="17404" y="28472"/>
                </a:cubicBezTo>
                <a:cubicBezTo>
                  <a:pt x="17217" y="28562"/>
                  <a:pt x="17036" y="28664"/>
                  <a:pt x="16865" y="28783"/>
                </a:cubicBezTo>
                <a:cubicBezTo>
                  <a:pt x="16591" y="28084"/>
                  <a:pt x="15918" y="27622"/>
                  <a:pt x="15166" y="27622"/>
                </a:cubicBezTo>
                <a:lnTo>
                  <a:pt x="15154" y="27622"/>
                </a:lnTo>
                <a:cubicBezTo>
                  <a:pt x="14395" y="27626"/>
                  <a:pt x="13716" y="28105"/>
                  <a:pt x="13454" y="28811"/>
                </a:cubicBezTo>
                <a:cubicBezTo>
                  <a:pt x="13283" y="28689"/>
                  <a:pt x="13104" y="28582"/>
                  <a:pt x="12915" y="28493"/>
                </a:cubicBezTo>
                <a:cubicBezTo>
                  <a:pt x="13300" y="27594"/>
                  <a:pt x="14169" y="27010"/>
                  <a:pt x="15149" y="27002"/>
                </a:cubicBezTo>
                <a:close/>
                <a:moveTo>
                  <a:pt x="30993" y="27002"/>
                </a:moveTo>
                <a:cubicBezTo>
                  <a:pt x="31973" y="27002"/>
                  <a:pt x="32842" y="27577"/>
                  <a:pt x="33234" y="28472"/>
                </a:cubicBezTo>
                <a:cubicBezTo>
                  <a:pt x="33047" y="28562"/>
                  <a:pt x="32863" y="28664"/>
                  <a:pt x="32691" y="28783"/>
                </a:cubicBezTo>
                <a:cubicBezTo>
                  <a:pt x="32422" y="28084"/>
                  <a:pt x="31748" y="27622"/>
                  <a:pt x="30993" y="27622"/>
                </a:cubicBezTo>
                <a:lnTo>
                  <a:pt x="30980" y="27622"/>
                </a:lnTo>
                <a:cubicBezTo>
                  <a:pt x="30225" y="27626"/>
                  <a:pt x="29547" y="28105"/>
                  <a:pt x="29281" y="28811"/>
                </a:cubicBezTo>
                <a:cubicBezTo>
                  <a:pt x="29114" y="28689"/>
                  <a:pt x="28930" y="28582"/>
                  <a:pt x="28746" y="28493"/>
                </a:cubicBezTo>
                <a:cubicBezTo>
                  <a:pt x="29126" y="27594"/>
                  <a:pt x="30000" y="27010"/>
                  <a:pt x="30976" y="27002"/>
                </a:cubicBezTo>
                <a:close/>
                <a:moveTo>
                  <a:pt x="46823" y="27002"/>
                </a:moveTo>
                <a:cubicBezTo>
                  <a:pt x="47803" y="27002"/>
                  <a:pt x="48673" y="27577"/>
                  <a:pt x="49061" y="28472"/>
                </a:cubicBezTo>
                <a:cubicBezTo>
                  <a:pt x="48874" y="28562"/>
                  <a:pt x="48694" y="28664"/>
                  <a:pt x="48522" y="28783"/>
                </a:cubicBezTo>
                <a:cubicBezTo>
                  <a:pt x="48249" y="28084"/>
                  <a:pt x="47575" y="27622"/>
                  <a:pt x="46823" y="27622"/>
                </a:cubicBezTo>
                <a:lnTo>
                  <a:pt x="46811" y="27622"/>
                </a:lnTo>
                <a:cubicBezTo>
                  <a:pt x="46051" y="27626"/>
                  <a:pt x="45374" y="28105"/>
                  <a:pt x="45112" y="28811"/>
                </a:cubicBezTo>
                <a:cubicBezTo>
                  <a:pt x="44940" y="28693"/>
                  <a:pt x="44761" y="28582"/>
                  <a:pt x="44573" y="28493"/>
                </a:cubicBezTo>
                <a:cubicBezTo>
                  <a:pt x="44953" y="27594"/>
                  <a:pt x="45826" y="27010"/>
                  <a:pt x="46807" y="27002"/>
                </a:cubicBezTo>
                <a:close/>
                <a:moveTo>
                  <a:pt x="62650" y="27002"/>
                </a:moveTo>
                <a:cubicBezTo>
                  <a:pt x="63630" y="27002"/>
                  <a:pt x="64500" y="27577"/>
                  <a:pt x="64892" y="28472"/>
                </a:cubicBezTo>
                <a:cubicBezTo>
                  <a:pt x="64705" y="28562"/>
                  <a:pt x="64520" y="28664"/>
                  <a:pt x="64349" y="28783"/>
                </a:cubicBezTo>
                <a:cubicBezTo>
                  <a:pt x="64079" y="28084"/>
                  <a:pt x="63406" y="27622"/>
                  <a:pt x="62650" y="27622"/>
                </a:cubicBezTo>
                <a:lnTo>
                  <a:pt x="62637" y="27622"/>
                </a:lnTo>
                <a:cubicBezTo>
                  <a:pt x="61881" y="27626"/>
                  <a:pt x="61204" y="28105"/>
                  <a:pt x="60938" y="28811"/>
                </a:cubicBezTo>
                <a:cubicBezTo>
                  <a:pt x="60771" y="28689"/>
                  <a:pt x="60588" y="28582"/>
                  <a:pt x="60403" y="28493"/>
                </a:cubicBezTo>
                <a:cubicBezTo>
                  <a:pt x="60784" y="27594"/>
                  <a:pt x="61657" y="27010"/>
                  <a:pt x="62633" y="27002"/>
                </a:cubicBezTo>
                <a:close/>
                <a:moveTo>
                  <a:pt x="78481" y="27002"/>
                </a:moveTo>
                <a:cubicBezTo>
                  <a:pt x="79461" y="27002"/>
                  <a:pt x="80330" y="27577"/>
                  <a:pt x="80718" y="28472"/>
                </a:cubicBezTo>
                <a:cubicBezTo>
                  <a:pt x="80530" y="28562"/>
                  <a:pt x="80351" y="28664"/>
                  <a:pt x="80179" y="28783"/>
                </a:cubicBezTo>
                <a:cubicBezTo>
                  <a:pt x="79906" y="28084"/>
                  <a:pt x="79231" y="27622"/>
                  <a:pt x="78481" y="27622"/>
                </a:cubicBezTo>
                <a:lnTo>
                  <a:pt x="78468" y="27622"/>
                </a:lnTo>
                <a:cubicBezTo>
                  <a:pt x="77708" y="27626"/>
                  <a:pt x="77031" y="28105"/>
                  <a:pt x="76769" y="28811"/>
                </a:cubicBezTo>
                <a:cubicBezTo>
                  <a:pt x="76598" y="28689"/>
                  <a:pt x="76418" y="28582"/>
                  <a:pt x="76230" y="28493"/>
                </a:cubicBezTo>
                <a:cubicBezTo>
                  <a:pt x="76614" y="27594"/>
                  <a:pt x="77484" y="27010"/>
                  <a:pt x="78464" y="27002"/>
                </a:cubicBezTo>
                <a:close/>
                <a:moveTo>
                  <a:pt x="94307" y="27002"/>
                </a:moveTo>
                <a:cubicBezTo>
                  <a:pt x="95287" y="27002"/>
                  <a:pt x="96157" y="27577"/>
                  <a:pt x="96549" y="28472"/>
                </a:cubicBezTo>
                <a:cubicBezTo>
                  <a:pt x="96361" y="28562"/>
                  <a:pt x="96178" y="28664"/>
                  <a:pt x="96006" y="28783"/>
                </a:cubicBezTo>
                <a:cubicBezTo>
                  <a:pt x="95736" y="28084"/>
                  <a:pt x="95062" y="27622"/>
                  <a:pt x="94307" y="27622"/>
                </a:cubicBezTo>
                <a:lnTo>
                  <a:pt x="94295" y="27622"/>
                </a:lnTo>
                <a:cubicBezTo>
                  <a:pt x="93539" y="27626"/>
                  <a:pt x="92861" y="28105"/>
                  <a:pt x="92596" y="28811"/>
                </a:cubicBezTo>
                <a:cubicBezTo>
                  <a:pt x="92428" y="28689"/>
                  <a:pt x="92244" y="28582"/>
                  <a:pt x="92061" y="28493"/>
                </a:cubicBezTo>
                <a:cubicBezTo>
                  <a:pt x="92440" y="27594"/>
                  <a:pt x="93314" y="27010"/>
                  <a:pt x="94291" y="27002"/>
                </a:cubicBezTo>
                <a:close/>
                <a:moveTo>
                  <a:pt x="7304" y="27002"/>
                </a:moveTo>
                <a:cubicBezTo>
                  <a:pt x="8272" y="27002"/>
                  <a:pt x="9142" y="27569"/>
                  <a:pt x="9534" y="28448"/>
                </a:cubicBezTo>
                <a:cubicBezTo>
                  <a:pt x="9346" y="28533"/>
                  <a:pt x="9166" y="28636"/>
                  <a:pt x="8991" y="28750"/>
                </a:cubicBezTo>
                <a:cubicBezTo>
                  <a:pt x="8713" y="28072"/>
                  <a:pt x="8039" y="27622"/>
                  <a:pt x="7304" y="27622"/>
                </a:cubicBezTo>
                <a:lnTo>
                  <a:pt x="7296" y="27622"/>
                </a:lnTo>
                <a:cubicBezTo>
                  <a:pt x="6519" y="27626"/>
                  <a:pt x="5842" y="28113"/>
                  <a:pt x="5584" y="28840"/>
                </a:cubicBezTo>
                <a:cubicBezTo>
                  <a:pt x="5413" y="28717"/>
                  <a:pt x="5233" y="28607"/>
                  <a:pt x="5049" y="28513"/>
                </a:cubicBezTo>
                <a:cubicBezTo>
                  <a:pt x="5425" y="27602"/>
                  <a:pt x="6303" y="27010"/>
                  <a:pt x="7292" y="27002"/>
                </a:cubicBezTo>
                <a:close/>
                <a:moveTo>
                  <a:pt x="23134" y="27002"/>
                </a:moveTo>
                <a:cubicBezTo>
                  <a:pt x="24099" y="27002"/>
                  <a:pt x="24968" y="27569"/>
                  <a:pt x="25364" y="28448"/>
                </a:cubicBezTo>
                <a:cubicBezTo>
                  <a:pt x="25177" y="28533"/>
                  <a:pt x="24993" y="28636"/>
                  <a:pt x="24821" y="28750"/>
                </a:cubicBezTo>
                <a:cubicBezTo>
                  <a:pt x="24540" y="28072"/>
                  <a:pt x="23869" y="27622"/>
                  <a:pt x="23134" y="27622"/>
                </a:cubicBezTo>
                <a:lnTo>
                  <a:pt x="23122" y="27622"/>
                </a:lnTo>
                <a:cubicBezTo>
                  <a:pt x="22350" y="27626"/>
                  <a:pt x="21668" y="28113"/>
                  <a:pt x="21415" y="28840"/>
                </a:cubicBezTo>
                <a:cubicBezTo>
                  <a:pt x="21243" y="28717"/>
                  <a:pt x="21064" y="28607"/>
                  <a:pt x="20876" y="28513"/>
                </a:cubicBezTo>
                <a:cubicBezTo>
                  <a:pt x="21251" y="27602"/>
                  <a:pt x="22129" y="27010"/>
                  <a:pt x="23119" y="27002"/>
                </a:cubicBezTo>
                <a:close/>
                <a:moveTo>
                  <a:pt x="38961" y="27002"/>
                </a:moveTo>
                <a:cubicBezTo>
                  <a:pt x="39929" y="27002"/>
                  <a:pt x="40799" y="27569"/>
                  <a:pt x="41191" y="28448"/>
                </a:cubicBezTo>
                <a:cubicBezTo>
                  <a:pt x="41003" y="28533"/>
                  <a:pt x="40823" y="28636"/>
                  <a:pt x="40648" y="28750"/>
                </a:cubicBezTo>
                <a:cubicBezTo>
                  <a:pt x="40370" y="28072"/>
                  <a:pt x="39696" y="27622"/>
                  <a:pt x="38961" y="27622"/>
                </a:cubicBezTo>
                <a:lnTo>
                  <a:pt x="38953" y="27622"/>
                </a:lnTo>
                <a:cubicBezTo>
                  <a:pt x="38177" y="27626"/>
                  <a:pt x="37498" y="28113"/>
                  <a:pt x="37242" y="28840"/>
                </a:cubicBezTo>
                <a:cubicBezTo>
                  <a:pt x="37221" y="28823"/>
                  <a:pt x="37196" y="28807"/>
                  <a:pt x="37176" y="28791"/>
                </a:cubicBezTo>
                <a:cubicBezTo>
                  <a:pt x="37025" y="28689"/>
                  <a:pt x="36870" y="28595"/>
                  <a:pt x="36706" y="28513"/>
                </a:cubicBezTo>
                <a:cubicBezTo>
                  <a:pt x="37082" y="27602"/>
                  <a:pt x="37960" y="27010"/>
                  <a:pt x="38949" y="27002"/>
                </a:cubicBezTo>
                <a:close/>
                <a:moveTo>
                  <a:pt x="54792" y="27002"/>
                </a:moveTo>
                <a:cubicBezTo>
                  <a:pt x="55755" y="27002"/>
                  <a:pt x="56626" y="27569"/>
                  <a:pt x="57022" y="28448"/>
                </a:cubicBezTo>
                <a:cubicBezTo>
                  <a:pt x="56833" y="28533"/>
                  <a:pt x="56650" y="28636"/>
                  <a:pt x="56478" y="28750"/>
                </a:cubicBezTo>
                <a:cubicBezTo>
                  <a:pt x="56196" y="28072"/>
                  <a:pt x="55527" y="27622"/>
                  <a:pt x="54792" y="27622"/>
                </a:cubicBezTo>
                <a:lnTo>
                  <a:pt x="54780" y="27622"/>
                </a:lnTo>
                <a:cubicBezTo>
                  <a:pt x="54007" y="27626"/>
                  <a:pt x="53325" y="28113"/>
                  <a:pt x="53072" y="28840"/>
                </a:cubicBezTo>
                <a:cubicBezTo>
                  <a:pt x="52901" y="28717"/>
                  <a:pt x="52721" y="28607"/>
                  <a:pt x="52533" y="28513"/>
                </a:cubicBezTo>
                <a:cubicBezTo>
                  <a:pt x="52912" y="27602"/>
                  <a:pt x="53791" y="27010"/>
                  <a:pt x="54775" y="27002"/>
                </a:cubicBezTo>
                <a:close/>
                <a:moveTo>
                  <a:pt x="70618" y="27002"/>
                </a:moveTo>
                <a:cubicBezTo>
                  <a:pt x="71586" y="27002"/>
                  <a:pt x="72456" y="27569"/>
                  <a:pt x="72848" y="28448"/>
                </a:cubicBezTo>
                <a:cubicBezTo>
                  <a:pt x="72660" y="28533"/>
                  <a:pt x="72481" y="28636"/>
                  <a:pt x="72305" y="28750"/>
                </a:cubicBezTo>
                <a:cubicBezTo>
                  <a:pt x="72027" y="28072"/>
                  <a:pt x="71353" y="27622"/>
                  <a:pt x="70618" y="27622"/>
                </a:cubicBezTo>
                <a:lnTo>
                  <a:pt x="70610" y="27622"/>
                </a:lnTo>
                <a:cubicBezTo>
                  <a:pt x="69834" y="27626"/>
                  <a:pt x="69156" y="28113"/>
                  <a:pt x="68899" y="28840"/>
                </a:cubicBezTo>
                <a:cubicBezTo>
                  <a:pt x="68727" y="28717"/>
                  <a:pt x="68547" y="28607"/>
                  <a:pt x="68364" y="28513"/>
                </a:cubicBezTo>
                <a:cubicBezTo>
                  <a:pt x="68739" y="27602"/>
                  <a:pt x="69617" y="27010"/>
                  <a:pt x="70605" y="27002"/>
                </a:cubicBezTo>
                <a:close/>
                <a:moveTo>
                  <a:pt x="86449" y="27002"/>
                </a:moveTo>
                <a:cubicBezTo>
                  <a:pt x="87412" y="27002"/>
                  <a:pt x="88283" y="27569"/>
                  <a:pt x="88679" y="28448"/>
                </a:cubicBezTo>
                <a:cubicBezTo>
                  <a:pt x="88491" y="28533"/>
                  <a:pt x="88307" y="28636"/>
                  <a:pt x="88136" y="28750"/>
                </a:cubicBezTo>
                <a:cubicBezTo>
                  <a:pt x="87853" y="28072"/>
                  <a:pt x="87184" y="27622"/>
                  <a:pt x="86449" y="27622"/>
                </a:cubicBezTo>
                <a:lnTo>
                  <a:pt x="86436" y="27622"/>
                </a:lnTo>
                <a:cubicBezTo>
                  <a:pt x="85665" y="27626"/>
                  <a:pt x="84982" y="28113"/>
                  <a:pt x="84729" y="28840"/>
                </a:cubicBezTo>
                <a:cubicBezTo>
                  <a:pt x="84558" y="28717"/>
                  <a:pt x="84378" y="28607"/>
                  <a:pt x="84190" y="28513"/>
                </a:cubicBezTo>
                <a:cubicBezTo>
                  <a:pt x="84570" y="27602"/>
                  <a:pt x="85448" y="27010"/>
                  <a:pt x="86432" y="27002"/>
                </a:cubicBezTo>
                <a:close/>
                <a:moveTo>
                  <a:pt x="15166" y="27692"/>
                </a:moveTo>
                <a:cubicBezTo>
                  <a:pt x="15893" y="27692"/>
                  <a:pt x="16546" y="28146"/>
                  <a:pt x="16804" y="28823"/>
                </a:cubicBezTo>
                <a:cubicBezTo>
                  <a:pt x="16649" y="28934"/>
                  <a:pt x="16497" y="29060"/>
                  <a:pt x="16359" y="29195"/>
                </a:cubicBezTo>
                <a:cubicBezTo>
                  <a:pt x="16240" y="28636"/>
                  <a:pt x="15737" y="28227"/>
                  <a:pt x="15166" y="28227"/>
                </a:cubicBezTo>
                <a:lnTo>
                  <a:pt x="15158" y="28227"/>
                </a:lnTo>
                <a:cubicBezTo>
                  <a:pt x="14561" y="28227"/>
                  <a:pt x="14063" y="28656"/>
                  <a:pt x="13961" y="29236"/>
                </a:cubicBezTo>
                <a:cubicBezTo>
                  <a:pt x="13822" y="29097"/>
                  <a:pt x="13671" y="28970"/>
                  <a:pt x="13512" y="28852"/>
                </a:cubicBezTo>
                <a:cubicBezTo>
                  <a:pt x="13761" y="28162"/>
                  <a:pt x="14419" y="27696"/>
                  <a:pt x="15154" y="27692"/>
                </a:cubicBezTo>
                <a:close/>
                <a:moveTo>
                  <a:pt x="30993" y="27692"/>
                </a:moveTo>
                <a:cubicBezTo>
                  <a:pt x="31724" y="27692"/>
                  <a:pt x="32377" y="28146"/>
                  <a:pt x="32635" y="28823"/>
                </a:cubicBezTo>
                <a:cubicBezTo>
                  <a:pt x="32475" y="28934"/>
                  <a:pt x="32328" y="29060"/>
                  <a:pt x="32190" y="29195"/>
                </a:cubicBezTo>
                <a:cubicBezTo>
                  <a:pt x="32071" y="28636"/>
                  <a:pt x="31568" y="28227"/>
                  <a:pt x="30993" y="28227"/>
                </a:cubicBezTo>
                <a:lnTo>
                  <a:pt x="30985" y="28227"/>
                </a:lnTo>
                <a:cubicBezTo>
                  <a:pt x="30388" y="28227"/>
                  <a:pt x="29890" y="28656"/>
                  <a:pt x="29792" y="29236"/>
                </a:cubicBezTo>
                <a:cubicBezTo>
                  <a:pt x="29649" y="29097"/>
                  <a:pt x="29502" y="28970"/>
                  <a:pt x="29343" y="28852"/>
                </a:cubicBezTo>
                <a:cubicBezTo>
                  <a:pt x="29592" y="28162"/>
                  <a:pt x="30245" y="27696"/>
                  <a:pt x="30980" y="27692"/>
                </a:cubicBezTo>
                <a:close/>
                <a:moveTo>
                  <a:pt x="46823" y="27692"/>
                </a:moveTo>
                <a:cubicBezTo>
                  <a:pt x="47551" y="27692"/>
                  <a:pt x="48203" y="28146"/>
                  <a:pt x="48461" y="28823"/>
                </a:cubicBezTo>
                <a:cubicBezTo>
                  <a:pt x="48305" y="28934"/>
                  <a:pt x="48154" y="29060"/>
                  <a:pt x="48016" y="29195"/>
                </a:cubicBezTo>
                <a:cubicBezTo>
                  <a:pt x="47898" y="28636"/>
                  <a:pt x="47395" y="28227"/>
                  <a:pt x="46823" y="28227"/>
                </a:cubicBezTo>
                <a:lnTo>
                  <a:pt x="46815" y="28227"/>
                </a:lnTo>
                <a:cubicBezTo>
                  <a:pt x="46218" y="28227"/>
                  <a:pt x="45721" y="28656"/>
                  <a:pt x="45619" y="29236"/>
                </a:cubicBezTo>
                <a:cubicBezTo>
                  <a:pt x="45479" y="29097"/>
                  <a:pt x="45328" y="28970"/>
                  <a:pt x="45169" y="28852"/>
                </a:cubicBezTo>
                <a:cubicBezTo>
                  <a:pt x="45419" y="28162"/>
                  <a:pt x="46075" y="27696"/>
                  <a:pt x="46811" y="27692"/>
                </a:cubicBezTo>
                <a:close/>
                <a:moveTo>
                  <a:pt x="62650" y="27692"/>
                </a:moveTo>
                <a:cubicBezTo>
                  <a:pt x="63381" y="27692"/>
                  <a:pt x="64034" y="28146"/>
                  <a:pt x="64292" y="28823"/>
                </a:cubicBezTo>
                <a:cubicBezTo>
                  <a:pt x="64132" y="28934"/>
                  <a:pt x="63985" y="29060"/>
                  <a:pt x="63847" y="29195"/>
                </a:cubicBezTo>
                <a:cubicBezTo>
                  <a:pt x="63728" y="28636"/>
                  <a:pt x="63225" y="28227"/>
                  <a:pt x="62650" y="28227"/>
                </a:cubicBezTo>
                <a:lnTo>
                  <a:pt x="62641" y="28227"/>
                </a:lnTo>
                <a:cubicBezTo>
                  <a:pt x="62045" y="28227"/>
                  <a:pt x="61547" y="28656"/>
                  <a:pt x="61449" y="29236"/>
                </a:cubicBezTo>
                <a:cubicBezTo>
                  <a:pt x="61306" y="29097"/>
                  <a:pt x="61159" y="28970"/>
                  <a:pt x="60999" y="28852"/>
                </a:cubicBezTo>
                <a:cubicBezTo>
                  <a:pt x="61249" y="28162"/>
                  <a:pt x="61902" y="27696"/>
                  <a:pt x="62637" y="27692"/>
                </a:cubicBezTo>
                <a:close/>
                <a:moveTo>
                  <a:pt x="78481" y="27692"/>
                </a:moveTo>
                <a:cubicBezTo>
                  <a:pt x="79212" y="27692"/>
                  <a:pt x="79861" y="28146"/>
                  <a:pt x="80119" y="28823"/>
                </a:cubicBezTo>
                <a:cubicBezTo>
                  <a:pt x="79963" y="28934"/>
                  <a:pt x="79812" y="29060"/>
                  <a:pt x="79673" y="29195"/>
                </a:cubicBezTo>
                <a:cubicBezTo>
                  <a:pt x="79555" y="28636"/>
                  <a:pt x="79052" y="28227"/>
                  <a:pt x="78481" y="28227"/>
                </a:cubicBezTo>
                <a:lnTo>
                  <a:pt x="78472" y="28227"/>
                </a:lnTo>
                <a:cubicBezTo>
                  <a:pt x="77876" y="28227"/>
                  <a:pt x="77378" y="28656"/>
                  <a:pt x="77276" y="29236"/>
                </a:cubicBezTo>
                <a:cubicBezTo>
                  <a:pt x="77137" y="29097"/>
                  <a:pt x="76986" y="28970"/>
                  <a:pt x="76826" y="28852"/>
                </a:cubicBezTo>
                <a:cubicBezTo>
                  <a:pt x="77075" y="28162"/>
                  <a:pt x="77733" y="27696"/>
                  <a:pt x="78468" y="27692"/>
                </a:cubicBezTo>
                <a:close/>
                <a:moveTo>
                  <a:pt x="94307" y="27692"/>
                </a:moveTo>
                <a:cubicBezTo>
                  <a:pt x="95038" y="27692"/>
                  <a:pt x="95691" y="28146"/>
                  <a:pt x="95949" y="28823"/>
                </a:cubicBezTo>
                <a:cubicBezTo>
                  <a:pt x="95789" y="28934"/>
                  <a:pt x="95642" y="29060"/>
                  <a:pt x="95503" y="29195"/>
                </a:cubicBezTo>
                <a:cubicBezTo>
                  <a:pt x="95386" y="28636"/>
                  <a:pt x="94883" y="28227"/>
                  <a:pt x="94307" y="28227"/>
                </a:cubicBezTo>
                <a:lnTo>
                  <a:pt x="94298" y="28227"/>
                </a:lnTo>
                <a:cubicBezTo>
                  <a:pt x="93702" y="28227"/>
                  <a:pt x="93205" y="28656"/>
                  <a:pt x="93106" y="29236"/>
                </a:cubicBezTo>
                <a:cubicBezTo>
                  <a:pt x="92963" y="29097"/>
                  <a:pt x="92816" y="28970"/>
                  <a:pt x="92657" y="28852"/>
                </a:cubicBezTo>
                <a:cubicBezTo>
                  <a:pt x="92906" y="28162"/>
                  <a:pt x="93563" y="27696"/>
                  <a:pt x="94298" y="27692"/>
                </a:cubicBezTo>
                <a:close/>
                <a:moveTo>
                  <a:pt x="7305" y="27692"/>
                </a:moveTo>
                <a:cubicBezTo>
                  <a:pt x="8016" y="27692"/>
                  <a:pt x="8665" y="28132"/>
                  <a:pt x="8934" y="28791"/>
                </a:cubicBezTo>
                <a:cubicBezTo>
                  <a:pt x="8778" y="28897"/>
                  <a:pt x="8627" y="29015"/>
                  <a:pt x="8489" y="29146"/>
                </a:cubicBezTo>
                <a:cubicBezTo>
                  <a:pt x="8353" y="28611"/>
                  <a:pt x="7863" y="28227"/>
                  <a:pt x="7304" y="28227"/>
                </a:cubicBezTo>
                <a:lnTo>
                  <a:pt x="7300" y="28227"/>
                </a:lnTo>
                <a:cubicBezTo>
                  <a:pt x="6687" y="28227"/>
                  <a:pt x="6176" y="28680"/>
                  <a:pt x="6095" y="29281"/>
                </a:cubicBezTo>
                <a:cubicBezTo>
                  <a:pt x="5956" y="29134"/>
                  <a:pt x="5805" y="29004"/>
                  <a:pt x="5646" y="28881"/>
                </a:cubicBezTo>
                <a:cubicBezTo>
                  <a:pt x="5882" y="28174"/>
                  <a:pt x="6544" y="27696"/>
                  <a:pt x="7296" y="27692"/>
                </a:cubicBezTo>
                <a:cubicBezTo>
                  <a:pt x="7299" y="27692"/>
                  <a:pt x="7302" y="27692"/>
                  <a:pt x="7305" y="27692"/>
                </a:cubicBezTo>
                <a:close/>
                <a:moveTo>
                  <a:pt x="23132" y="27692"/>
                </a:moveTo>
                <a:cubicBezTo>
                  <a:pt x="23843" y="27692"/>
                  <a:pt x="24496" y="28132"/>
                  <a:pt x="24760" y="28791"/>
                </a:cubicBezTo>
                <a:cubicBezTo>
                  <a:pt x="24605" y="28897"/>
                  <a:pt x="24458" y="29015"/>
                  <a:pt x="24319" y="29146"/>
                </a:cubicBezTo>
                <a:cubicBezTo>
                  <a:pt x="24180" y="28611"/>
                  <a:pt x="23694" y="28227"/>
                  <a:pt x="23134" y="28227"/>
                </a:cubicBezTo>
                <a:lnTo>
                  <a:pt x="23126" y="28227"/>
                </a:lnTo>
                <a:cubicBezTo>
                  <a:pt x="22518" y="28227"/>
                  <a:pt x="22007" y="28680"/>
                  <a:pt x="21926" y="29281"/>
                </a:cubicBezTo>
                <a:cubicBezTo>
                  <a:pt x="21782" y="29134"/>
                  <a:pt x="21632" y="29004"/>
                  <a:pt x="21472" y="28881"/>
                </a:cubicBezTo>
                <a:cubicBezTo>
                  <a:pt x="21713" y="28174"/>
                  <a:pt x="22371" y="27696"/>
                  <a:pt x="23122" y="27692"/>
                </a:cubicBezTo>
                <a:cubicBezTo>
                  <a:pt x="23126" y="27692"/>
                  <a:pt x="23129" y="27692"/>
                  <a:pt x="23132" y="27692"/>
                </a:cubicBezTo>
                <a:close/>
                <a:moveTo>
                  <a:pt x="38963" y="27692"/>
                </a:moveTo>
                <a:cubicBezTo>
                  <a:pt x="39673" y="27692"/>
                  <a:pt x="40323" y="28132"/>
                  <a:pt x="40591" y="28791"/>
                </a:cubicBezTo>
                <a:cubicBezTo>
                  <a:pt x="40435" y="28897"/>
                  <a:pt x="40284" y="29015"/>
                  <a:pt x="40145" y="29146"/>
                </a:cubicBezTo>
                <a:cubicBezTo>
                  <a:pt x="40011" y="28611"/>
                  <a:pt x="39521" y="28227"/>
                  <a:pt x="38961" y="28227"/>
                </a:cubicBezTo>
                <a:lnTo>
                  <a:pt x="38957" y="28227"/>
                </a:lnTo>
                <a:cubicBezTo>
                  <a:pt x="38344" y="28227"/>
                  <a:pt x="37834" y="28680"/>
                  <a:pt x="37752" y="29281"/>
                </a:cubicBezTo>
                <a:cubicBezTo>
                  <a:pt x="37687" y="29211"/>
                  <a:pt x="37621" y="29146"/>
                  <a:pt x="37552" y="29085"/>
                </a:cubicBezTo>
                <a:cubicBezTo>
                  <a:pt x="37491" y="29032"/>
                  <a:pt x="37430" y="28983"/>
                  <a:pt x="37368" y="28934"/>
                </a:cubicBezTo>
                <a:cubicBezTo>
                  <a:pt x="37344" y="28917"/>
                  <a:pt x="37323" y="28901"/>
                  <a:pt x="37302" y="28881"/>
                </a:cubicBezTo>
                <a:cubicBezTo>
                  <a:pt x="37540" y="28174"/>
                  <a:pt x="38201" y="27696"/>
                  <a:pt x="38953" y="27692"/>
                </a:cubicBezTo>
                <a:cubicBezTo>
                  <a:pt x="38956" y="27692"/>
                  <a:pt x="38959" y="27692"/>
                  <a:pt x="38963" y="27692"/>
                </a:cubicBezTo>
                <a:close/>
                <a:moveTo>
                  <a:pt x="54792" y="27692"/>
                </a:moveTo>
                <a:cubicBezTo>
                  <a:pt x="55502" y="27692"/>
                  <a:pt x="56152" y="28133"/>
                  <a:pt x="56417" y="28791"/>
                </a:cubicBezTo>
                <a:cubicBezTo>
                  <a:pt x="56262" y="28897"/>
                  <a:pt x="56115" y="29015"/>
                  <a:pt x="55976" y="29146"/>
                </a:cubicBezTo>
                <a:cubicBezTo>
                  <a:pt x="55837" y="28611"/>
                  <a:pt x="55351" y="28227"/>
                  <a:pt x="54792" y="28227"/>
                </a:cubicBezTo>
                <a:lnTo>
                  <a:pt x="54784" y="28227"/>
                </a:lnTo>
                <a:cubicBezTo>
                  <a:pt x="54175" y="28227"/>
                  <a:pt x="53664" y="28680"/>
                  <a:pt x="53583" y="29281"/>
                </a:cubicBezTo>
                <a:cubicBezTo>
                  <a:pt x="53440" y="29134"/>
                  <a:pt x="53289" y="29004"/>
                  <a:pt x="53129" y="28881"/>
                </a:cubicBezTo>
                <a:cubicBezTo>
                  <a:pt x="53370" y="28174"/>
                  <a:pt x="54028" y="27696"/>
                  <a:pt x="54780" y="27692"/>
                </a:cubicBezTo>
                <a:close/>
                <a:moveTo>
                  <a:pt x="70618" y="27692"/>
                </a:moveTo>
                <a:cubicBezTo>
                  <a:pt x="71329" y="27692"/>
                  <a:pt x="71983" y="28133"/>
                  <a:pt x="72247" y="28791"/>
                </a:cubicBezTo>
                <a:cubicBezTo>
                  <a:pt x="72092" y="28897"/>
                  <a:pt x="71941" y="29015"/>
                  <a:pt x="71802" y="29146"/>
                </a:cubicBezTo>
                <a:cubicBezTo>
                  <a:pt x="71668" y="28611"/>
                  <a:pt x="71178" y="28227"/>
                  <a:pt x="70618" y="28227"/>
                </a:cubicBezTo>
                <a:lnTo>
                  <a:pt x="70614" y="28227"/>
                </a:lnTo>
                <a:cubicBezTo>
                  <a:pt x="70002" y="28227"/>
                  <a:pt x="69491" y="28680"/>
                  <a:pt x="69410" y="29281"/>
                </a:cubicBezTo>
                <a:cubicBezTo>
                  <a:pt x="69287" y="29154"/>
                  <a:pt x="69160" y="29040"/>
                  <a:pt x="69025" y="28934"/>
                </a:cubicBezTo>
                <a:cubicBezTo>
                  <a:pt x="69005" y="28917"/>
                  <a:pt x="68980" y="28901"/>
                  <a:pt x="68960" y="28881"/>
                </a:cubicBezTo>
                <a:cubicBezTo>
                  <a:pt x="69197" y="28174"/>
                  <a:pt x="69859" y="27696"/>
                  <a:pt x="70610" y="27692"/>
                </a:cubicBezTo>
                <a:close/>
                <a:moveTo>
                  <a:pt x="86449" y="27692"/>
                </a:moveTo>
                <a:cubicBezTo>
                  <a:pt x="87159" y="27692"/>
                  <a:pt x="87808" y="28133"/>
                  <a:pt x="88074" y="28791"/>
                </a:cubicBezTo>
                <a:cubicBezTo>
                  <a:pt x="87919" y="28897"/>
                  <a:pt x="87772" y="29015"/>
                  <a:pt x="87633" y="29146"/>
                </a:cubicBezTo>
                <a:cubicBezTo>
                  <a:pt x="87495" y="28611"/>
                  <a:pt x="87009" y="28227"/>
                  <a:pt x="86449" y="28227"/>
                </a:cubicBezTo>
                <a:lnTo>
                  <a:pt x="86441" y="28227"/>
                </a:lnTo>
                <a:cubicBezTo>
                  <a:pt x="85832" y="28227"/>
                  <a:pt x="85322" y="28680"/>
                  <a:pt x="85240" y="29281"/>
                </a:cubicBezTo>
                <a:cubicBezTo>
                  <a:pt x="85097" y="29134"/>
                  <a:pt x="84946" y="29004"/>
                  <a:pt x="84786" y="28881"/>
                </a:cubicBezTo>
                <a:cubicBezTo>
                  <a:pt x="85027" y="28174"/>
                  <a:pt x="85685" y="27696"/>
                  <a:pt x="86436" y="27692"/>
                </a:cubicBezTo>
                <a:close/>
                <a:moveTo>
                  <a:pt x="38961" y="28297"/>
                </a:moveTo>
                <a:cubicBezTo>
                  <a:pt x="39504" y="28297"/>
                  <a:pt x="39973" y="28676"/>
                  <a:pt x="40088" y="29204"/>
                </a:cubicBezTo>
                <a:cubicBezTo>
                  <a:pt x="39900" y="29383"/>
                  <a:pt x="39728" y="29583"/>
                  <a:pt x="39577" y="29803"/>
                </a:cubicBezTo>
                <a:cubicBezTo>
                  <a:pt x="39361" y="29767"/>
                  <a:pt x="39136" y="29747"/>
                  <a:pt x="38908" y="29747"/>
                </a:cubicBezTo>
                <a:lnTo>
                  <a:pt x="38883" y="29747"/>
                </a:lnTo>
                <a:cubicBezTo>
                  <a:pt x="38648" y="29747"/>
                  <a:pt x="38417" y="29771"/>
                  <a:pt x="38189" y="29811"/>
                </a:cubicBezTo>
                <a:lnTo>
                  <a:pt x="38189" y="29811"/>
                </a:lnTo>
                <a:cubicBezTo>
                  <a:pt x="38070" y="29635"/>
                  <a:pt x="37939" y="29477"/>
                  <a:pt x="37797" y="29326"/>
                </a:cubicBezTo>
                <a:lnTo>
                  <a:pt x="37817" y="29326"/>
                </a:lnTo>
                <a:cubicBezTo>
                  <a:pt x="37879" y="28742"/>
                  <a:pt x="38369" y="28301"/>
                  <a:pt x="38957" y="28297"/>
                </a:cubicBezTo>
                <a:close/>
                <a:moveTo>
                  <a:pt x="7304" y="28297"/>
                </a:moveTo>
                <a:cubicBezTo>
                  <a:pt x="7847" y="28297"/>
                  <a:pt x="8317" y="28676"/>
                  <a:pt x="8431" y="29204"/>
                </a:cubicBezTo>
                <a:cubicBezTo>
                  <a:pt x="8244" y="29383"/>
                  <a:pt x="8072" y="29583"/>
                  <a:pt x="7920" y="29803"/>
                </a:cubicBezTo>
                <a:cubicBezTo>
                  <a:pt x="7705" y="29767"/>
                  <a:pt x="7479" y="29747"/>
                  <a:pt x="7251" y="29747"/>
                </a:cubicBezTo>
                <a:lnTo>
                  <a:pt x="7226" y="29747"/>
                </a:lnTo>
                <a:cubicBezTo>
                  <a:pt x="6990" y="29747"/>
                  <a:pt x="6759" y="29771"/>
                  <a:pt x="6532" y="29812"/>
                </a:cubicBezTo>
                <a:lnTo>
                  <a:pt x="6532" y="29812"/>
                </a:lnTo>
                <a:cubicBezTo>
                  <a:pt x="6413" y="29635"/>
                  <a:pt x="6283" y="29477"/>
                  <a:pt x="6140" y="29326"/>
                </a:cubicBezTo>
                <a:lnTo>
                  <a:pt x="6161" y="29326"/>
                </a:lnTo>
                <a:cubicBezTo>
                  <a:pt x="6221" y="28742"/>
                  <a:pt x="6712" y="28301"/>
                  <a:pt x="7300" y="28297"/>
                </a:cubicBezTo>
                <a:close/>
                <a:moveTo>
                  <a:pt x="70623" y="28297"/>
                </a:moveTo>
                <a:cubicBezTo>
                  <a:pt x="71158" y="28297"/>
                  <a:pt x="71631" y="28675"/>
                  <a:pt x="71745" y="29204"/>
                </a:cubicBezTo>
                <a:cubicBezTo>
                  <a:pt x="71557" y="29383"/>
                  <a:pt x="71386" y="29583"/>
                  <a:pt x="71235" y="29803"/>
                </a:cubicBezTo>
                <a:cubicBezTo>
                  <a:pt x="71018" y="29767"/>
                  <a:pt x="70794" y="29747"/>
                  <a:pt x="70565" y="29747"/>
                </a:cubicBezTo>
                <a:lnTo>
                  <a:pt x="70541" y="29747"/>
                </a:lnTo>
                <a:cubicBezTo>
                  <a:pt x="70305" y="29747"/>
                  <a:pt x="70074" y="29771"/>
                  <a:pt x="69845" y="29812"/>
                </a:cubicBezTo>
                <a:lnTo>
                  <a:pt x="69845" y="29812"/>
                </a:lnTo>
                <a:cubicBezTo>
                  <a:pt x="69728" y="29635"/>
                  <a:pt x="69597" y="29477"/>
                  <a:pt x="69454" y="29326"/>
                </a:cubicBezTo>
                <a:lnTo>
                  <a:pt x="69474" y="29326"/>
                </a:lnTo>
                <a:cubicBezTo>
                  <a:pt x="69536" y="28742"/>
                  <a:pt x="70026" y="28301"/>
                  <a:pt x="70614" y="28297"/>
                </a:cubicBezTo>
                <a:cubicBezTo>
                  <a:pt x="70617" y="28297"/>
                  <a:pt x="70620" y="28297"/>
                  <a:pt x="70623" y="28297"/>
                </a:cubicBezTo>
                <a:close/>
                <a:moveTo>
                  <a:pt x="23134" y="28297"/>
                </a:moveTo>
                <a:cubicBezTo>
                  <a:pt x="23673" y="28297"/>
                  <a:pt x="24143" y="28676"/>
                  <a:pt x="24258" y="29204"/>
                </a:cubicBezTo>
                <a:cubicBezTo>
                  <a:pt x="24074" y="29383"/>
                  <a:pt x="23903" y="29583"/>
                  <a:pt x="23751" y="29803"/>
                </a:cubicBezTo>
                <a:cubicBezTo>
                  <a:pt x="23530" y="29767"/>
                  <a:pt x="23306" y="29747"/>
                  <a:pt x="23077" y="29747"/>
                </a:cubicBezTo>
                <a:lnTo>
                  <a:pt x="23053" y="29747"/>
                </a:lnTo>
                <a:cubicBezTo>
                  <a:pt x="22816" y="29747"/>
                  <a:pt x="22583" y="29771"/>
                  <a:pt x="22359" y="29812"/>
                </a:cubicBezTo>
                <a:cubicBezTo>
                  <a:pt x="22240" y="29636"/>
                  <a:pt x="22109" y="29477"/>
                  <a:pt x="21967" y="29326"/>
                </a:cubicBezTo>
                <a:lnTo>
                  <a:pt x="21986" y="29326"/>
                </a:lnTo>
                <a:cubicBezTo>
                  <a:pt x="22048" y="28742"/>
                  <a:pt x="22538" y="28301"/>
                  <a:pt x="23126" y="28297"/>
                </a:cubicBezTo>
                <a:close/>
                <a:moveTo>
                  <a:pt x="54792" y="28297"/>
                </a:moveTo>
                <a:cubicBezTo>
                  <a:pt x="55331" y="28297"/>
                  <a:pt x="55804" y="28676"/>
                  <a:pt x="55915" y="29204"/>
                </a:cubicBezTo>
                <a:cubicBezTo>
                  <a:pt x="55731" y="29383"/>
                  <a:pt x="55559" y="29583"/>
                  <a:pt x="55408" y="29803"/>
                </a:cubicBezTo>
                <a:cubicBezTo>
                  <a:pt x="55188" y="29767"/>
                  <a:pt x="54963" y="29747"/>
                  <a:pt x="54735" y="29747"/>
                </a:cubicBezTo>
                <a:lnTo>
                  <a:pt x="54710" y="29747"/>
                </a:lnTo>
                <a:cubicBezTo>
                  <a:pt x="54473" y="29747"/>
                  <a:pt x="54241" y="29771"/>
                  <a:pt x="54015" y="29812"/>
                </a:cubicBezTo>
                <a:cubicBezTo>
                  <a:pt x="53996" y="29775"/>
                  <a:pt x="53971" y="29743"/>
                  <a:pt x="53947" y="29709"/>
                </a:cubicBezTo>
                <a:cubicBezTo>
                  <a:pt x="53938" y="29701"/>
                  <a:pt x="53934" y="29694"/>
                  <a:pt x="53926" y="29681"/>
                </a:cubicBezTo>
                <a:cubicBezTo>
                  <a:pt x="53909" y="29656"/>
                  <a:pt x="53889" y="29636"/>
                  <a:pt x="53873" y="29611"/>
                </a:cubicBezTo>
                <a:cubicBezTo>
                  <a:pt x="53864" y="29603"/>
                  <a:pt x="53860" y="29596"/>
                  <a:pt x="53852" y="29587"/>
                </a:cubicBezTo>
                <a:cubicBezTo>
                  <a:pt x="53832" y="29562"/>
                  <a:pt x="53815" y="29543"/>
                  <a:pt x="53795" y="29518"/>
                </a:cubicBezTo>
                <a:cubicBezTo>
                  <a:pt x="53791" y="29509"/>
                  <a:pt x="53783" y="29505"/>
                  <a:pt x="53779" y="29498"/>
                </a:cubicBezTo>
                <a:cubicBezTo>
                  <a:pt x="53758" y="29473"/>
                  <a:pt x="53738" y="29449"/>
                  <a:pt x="53717" y="29424"/>
                </a:cubicBezTo>
                <a:cubicBezTo>
                  <a:pt x="53713" y="29420"/>
                  <a:pt x="53709" y="29415"/>
                  <a:pt x="53705" y="29411"/>
                </a:cubicBezTo>
                <a:cubicBezTo>
                  <a:pt x="53681" y="29387"/>
                  <a:pt x="53660" y="29358"/>
                  <a:pt x="53636" y="29334"/>
                </a:cubicBezTo>
                <a:cubicBezTo>
                  <a:pt x="53632" y="29334"/>
                  <a:pt x="53632" y="29330"/>
                  <a:pt x="53632" y="29330"/>
                </a:cubicBezTo>
                <a:cubicBezTo>
                  <a:pt x="53628" y="29330"/>
                  <a:pt x="53628" y="29326"/>
                  <a:pt x="53623" y="29326"/>
                </a:cubicBezTo>
                <a:lnTo>
                  <a:pt x="53644" y="29326"/>
                </a:lnTo>
                <a:cubicBezTo>
                  <a:pt x="53705" y="28742"/>
                  <a:pt x="54196" y="28301"/>
                  <a:pt x="54784" y="28297"/>
                </a:cubicBezTo>
                <a:close/>
                <a:moveTo>
                  <a:pt x="86449" y="28297"/>
                </a:moveTo>
                <a:cubicBezTo>
                  <a:pt x="86989" y="28297"/>
                  <a:pt x="87458" y="28675"/>
                  <a:pt x="87572" y="29204"/>
                </a:cubicBezTo>
                <a:cubicBezTo>
                  <a:pt x="87388" y="29383"/>
                  <a:pt x="87216" y="29583"/>
                  <a:pt x="87065" y="29803"/>
                </a:cubicBezTo>
                <a:cubicBezTo>
                  <a:pt x="86845" y="29767"/>
                  <a:pt x="86620" y="29747"/>
                  <a:pt x="86396" y="29747"/>
                </a:cubicBezTo>
                <a:lnTo>
                  <a:pt x="86367" y="29747"/>
                </a:lnTo>
                <a:cubicBezTo>
                  <a:pt x="86130" y="29747"/>
                  <a:pt x="85897" y="29771"/>
                  <a:pt x="85672" y="29812"/>
                </a:cubicBezTo>
                <a:cubicBezTo>
                  <a:pt x="85554" y="29636"/>
                  <a:pt x="85423" y="29477"/>
                  <a:pt x="85280" y="29326"/>
                </a:cubicBezTo>
                <a:lnTo>
                  <a:pt x="85301" y="29326"/>
                </a:lnTo>
                <a:cubicBezTo>
                  <a:pt x="85363" y="28742"/>
                  <a:pt x="85853" y="28301"/>
                  <a:pt x="86441" y="28297"/>
                </a:cubicBezTo>
                <a:cubicBezTo>
                  <a:pt x="86444" y="28297"/>
                  <a:pt x="86447" y="28297"/>
                  <a:pt x="86449" y="28297"/>
                </a:cubicBezTo>
                <a:close/>
                <a:moveTo>
                  <a:pt x="15166" y="28297"/>
                </a:moveTo>
                <a:cubicBezTo>
                  <a:pt x="15722" y="28297"/>
                  <a:pt x="16208" y="28705"/>
                  <a:pt x="16297" y="29253"/>
                </a:cubicBezTo>
                <a:cubicBezTo>
                  <a:pt x="16212" y="29338"/>
                  <a:pt x="16130" y="29428"/>
                  <a:pt x="16052" y="29522"/>
                </a:cubicBezTo>
                <a:cubicBezTo>
                  <a:pt x="15979" y="29611"/>
                  <a:pt x="15914" y="29701"/>
                  <a:pt x="15848" y="29796"/>
                </a:cubicBezTo>
                <a:cubicBezTo>
                  <a:pt x="15639" y="29763"/>
                  <a:pt x="15432" y="29747"/>
                  <a:pt x="15219" y="29747"/>
                </a:cubicBezTo>
                <a:lnTo>
                  <a:pt x="15194" y="29747"/>
                </a:lnTo>
                <a:cubicBezTo>
                  <a:pt x="14929" y="29747"/>
                  <a:pt x="14668" y="29775"/>
                  <a:pt x="14414" y="29828"/>
                </a:cubicBezTo>
                <a:lnTo>
                  <a:pt x="14439" y="29812"/>
                </a:lnTo>
                <a:cubicBezTo>
                  <a:pt x="14316" y="29628"/>
                  <a:pt x="14174" y="29456"/>
                  <a:pt x="14022" y="29298"/>
                </a:cubicBezTo>
                <a:cubicBezTo>
                  <a:pt x="14096" y="28729"/>
                  <a:pt x="14578" y="28301"/>
                  <a:pt x="15158" y="28297"/>
                </a:cubicBezTo>
                <a:close/>
                <a:moveTo>
                  <a:pt x="30993" y="28297"/>
                </a:moveTo>
                <a:cubicBezTo>
                  <a:pt x="31548" y="28297"/>
                  <a:pt x="32034" y="28703"/>
                  <a:pt x="32128" y="29253"/>
                </a:cubicBezTo>
                <a:cubicBezTo>
                  <a:pt x="31960" y="29415"/>
                  <a:pt x="31809" y="29600"/>
                  <a:pt x="31675" y="29796"/>
                </a:cubicBezTo>
                <a:cubicBezTo>
                  <a:pt x="31470" y="29763"/>
                  <a:pt x="31262" y="29747"/>
                  <a:pt x="31050" y="29747"/>
                </a:cubicBezTo>
                <a:lnTo>
                  <a:pt x="31025" y="29747"/>
                </a:lnTo>
                <a:cubicBezTo>
                  <a:pt x="30759" y="29747"/>
                  <a:pt x="30499" y="29775"/>
                  <a:pt x="30241" y="29828"/>
                </a:cubicBezTo>
                <a:lnTo>
                  <a:pt x="30269" y="29812"/>
                </a:lnTo>
                <a:cubicBezTo>
                  <a:pt x="30143" y="29628"/>
                  <a:pt x="30005" y="29456"/>
                  <a:pt x="29853" y="29298"/>
                </a:cubicBezTo>
                <a:cubicBezTo>
                  <a:pt x="29926" y="28729"/>
                  <a:pt x="30408" y="28301"/>
                  <a:pt x="30985" y="28297"/>
                </a:cubicBezTo>
                <a:cubicBezTo>
                  <a:pt x="30987" y="28297"/>
                  <a:pt x="30990" y="28297"/>
                  <a:pt x="30993" y="28297"/>
                </a:cubicBezTo>
                <a:close/>
                <a:moveTo>
                  <a:pt x="46823" y="28297"/>
                </a:moveTo>
                <a:cubicBezTo>
                  <a:pt x="47379" y="28297"/>
                  <a:pt x="47864" y="28705"/>
                  <a:pt x="47954" y="29253"/>
                </a:cubicBezTo>
                <a:cubicBezTo>
                  <a:pt x="47845" y="29366"/>
                  <a:pt x="47734" y="29489"/>
                  <a:pt x="47636" y="29616"/>
                </a:cubicBezTo>
                <a:cubicBezTo>
                  <a:pt x="47591" y="29677"/>
                  <a:pt x="47546" y="29734"/>
                  <a:pt x="47506" y="29796"/>
                </a:cubicBezTo>
                <a:cubicBezTo>
                  <a:pt x="47297" y="29763"/>
                  <a:pt x="47089" y="29747"/>
                  <a:pt x="46876" y="29747"/>
                </a:cubicBezTo>
                <a:lnTo>
                  <a:pt x="46852" y="29747"/>
                </a:lnTo>
                <a:cubicBezTo>
                  <a:pt x="46586" y="29747"/>
                  <a:pt x="46325" y="29775"/>
                  <a:pt x="46071" y="29828"/>
                </a:cubicBezTo>
                <a:lnTo>
                  <a:pt x="46096" y="29812"/>
                </a:lnTo>
                <a:cubicBezTo>
                  <a:pt x="45973" y="29628"/>
                  <a:pt x="45830" y="29456"/>
                  <a:pt x="45679" y="29302"/>
                </a:cubicBezTo>
                <a:cubicBezTo>
                  <a:pt x="45753" y="28729"/>
                  <a:pt x="46235" y="28301"/>
                  <a:pt x="46815" y="28297"/>
                </a:cubicBezTo>
                <a:close/>
                <a:moveTo>
                  <a:pt x="62649" y="28297"/>
                </a:moveTo>
                <a:cubicBezTo>
                  <a:pt x="63206" y="28297"/>
                  <a:pt x="63691" y="28703"/>
                  <a:pt x="63785" y="29253"/>
                </a:cubicBezTo>
                <a:cubicBezTo>
                  <a:pt x="63700" y="29338"/>
                  <a:pt x="63617" y="29428"/>
                  <a:pt x="63540" y="29522"/>
                </a:cubicBezTo>
                <a:cubicBezTo>
                  <a:pt x="63466" y="29611"/>
                  <a:pt x="63397" y="29701"/>
                  <a:pt x="63332" y="29796"/>
                </a:cubicBezTo>
                <a:cubicBezTo>
                  <a:pt x="63127" y="29763"/>
                  <a:pt x="62920" y="29747"/>
                  <a:pt x="62707" y="29747"/>
                </a:cubicBezTo>
                <a:lnTo>
                  <a:pt x="62682" y="29747"/>
                </a:lnTo>
                <a:cubicBezTo>
                  <a:pt x="62417" y="29747"/>
                  <a:pt x="62156" y="29775"/>
                  <a:pt x="61898" y="29828"/>
                </a:cubicBezTo>
                <a:lnTo>
                  <a:pt x="61927" y="29812"/>
                </a:lnTo>
                <a:cubicBezTo>
                  <a:pt x="61800" y="29628"/>
                  <a:pt x="61661" y="29456"/>
                  <a:pt x="61510" y="29298"/>
                </a:cubicBezTo>
                <a:cubicBezTo>
                  <a:pt x="61583" y="28729"/>
                  <a:pt x="62066" y="28301"/>
                  <a:pt x="62641" y="28297"/>
                </a:cubicBezTo>
                <a:cubicBezTo>
                  <a:pt x="62644" y="28297"/>
                  <a:pt x="62646" y="28297"/>
                  <a:pt x="62649" y="28297"/>
                </a:cubicBezTo>
                <a:close/>
                <a:moveTo>
                  <a:pt x="78480" y="28297"/>
                </a:moveTo>
                <a:cubicBezTo>
                  <a:pt x="79036" y="28297"/>
                  <a:pt x="79522" y="28703"/>
                  <a:pt x="79616" y="29253"/>
                </a:cubicBezTo>
                <a:cubicBezTo>
                  <a:pt x="79448" y="29415"/>
                  <a:pt x="79297" y="29600"/>
                  <a:pt x="79163" y="29796"/>
                </a:cubicBezTo>
                <a:cubicBezTo>
                  <a:pt x="78958" y="29763"/>
                  <a:pt x="78746" y="29747"/>
                  <a:pt x="78534" y="29747"/>
                </a:cubicBezTo>
                <a:lnTo>
                  <a:pt x="78509" y="29747"/>
                </a:lnTo>
                <a:cubicBezTo>
                  <a:pt x="78243" y="29747"/>
                  <a:pt x="77982" y="29775"/>
                  <a:pt x="77729" y="29828"/>
                </a:cubicBezTo>
                <a:lnTo>
                  <a:pt x="77753" y="29812"/>
                </a:lnTo>
                <a:cubicBezTo>
                  <a:pt x="77631" y="29628"/>
                  <a:pt x="77488" y="29456"/>
                  <a:pt x="77337" y="29298"/>
                </a:cubicBezTo>
                <a:cubicBezTo>
                  <a:pt x="77410" y="28729"/>
                  <a:pt x="77892" y="28301"/>
                  <a:pt x="78472" y="28297"/>
                </a:cubicBezTo>
                <a:cubicBezTo>
                  <a:pt x="78474" y="28297"/>
                  <a:pt x="78477" y="28297"/>
                  <a:pt x="78480" y="28297"/>
                </a:cubicBezTo>
                <a:close/>
                <a:moveTo>
                  <a:pt x="94306" y="28297"/>
                </a:moveTo>
                <a:cubicBezTo>
                  <a:pt x="94867" y="28297"/>
                  <a:pt x="95349" y="28703"/>
                  <a:pt x="95442" y="29253"/>
                </a:cubicBezTo>
                <a:cubicBezTo>
                  <a:pt x="95279" y="29415"/>
                  <a:pt x="95124" y="29600"/>
                  <a:pt x="94989" y="29796"/>
                </a:cubicBezTo>
                <a:cubicBezTo>
                  <a:pt x="94785" y="29763"/>
                  <a:pt x="94577" y="29747"/>
                  <a:pt x="94364" y="29747"/>
                </a:cubicBezTo>
                <a:lnTo>
                  <a:pt x="94340" y="29747"/>
                </a:lnTo>
                <a:cubicBezTo>
                  <a:pt x="94074" y="29747"/>
                  <a:pt x="93812" y="29775"/>
                  <a:pt x="93555" y="29828"/>
                </a:cubicBezTo>
                <a:lnTo>
                  <a:pt x="93584" y="29812"/>
                </a:lnTo>
                <a:cubicBezTo>
                  <a:pt x="93457" y="29628"/>
                  <a:pt x="93318" y="29456"/>
                  <a:pt x="93167" y="29298"/>
                </a:cubicBezTo>
                <a:cubicBezTo>
                  <a:pt x="93241" y="28729"/>
                  <a:pt x="93723" y="28301"/>
                  <a:pt x="94298" y="28297"/>
                </a:cubicBezTo>
                <a:cubicBezTo>
                  <a:pt x="94301" y="28297"/>
                  <a:pt x="94304" y="28297"/>
                  <a:pt x="94306" y="28297"/>
                </a:cubicBezTo>
                <a:close/>
                <a:moveTo>
                  <a:pt x="19075" y="28158"/>
                </a:moveTo>
                <a:cubicBezTo>
                  <a:pt x="19104" y="28158"/>
                  <a:pt x="19136" y="28158"/>
                  <a:pt x="19164" y="28162"/>
                </a:cubicBezTo>
                <a:lnTo>
                  <a:pt x="19202" y="28162"/>
                </a:lnTo>
                <a:cubicBezTo>
                  <a:pt x="19238" y="28162"/>
                  <a:pt x="19275" y="28162"/>
                  <a:pt x="19311" y="28165"/>
                </a:cubicBezTo>
                <a:lnTo>
                  <a:pt x="19315" y="28165"/>
                </a:lnTo>
                <a:cubicBezTo>
                  <a:pt x="20390" y="28227"/>
                  <a:pt x="21386" y="28729"/>
                  <a:pt x="22077" y="29551"/>
                </a:cubicBezTo>
                <a:cubicBezTo>
                  <a:pt x="22080" y="29554"/>
                  <a:pt x="22080" y="29558"/>
                  <a:pt x="22084" y="29562"/>
                </a:cubicBezTo>
                <a:cubicBezTo>
                  <a:pt x="22105" y="29587"/>
                  <a:pt x="22126" y="29611"/>
                  <a:pt x="22146" y="29641"/>
                </a:cubicBezTo>
                <a:cubicBezTo>
                  <a:pt x="22150" y="29645"/>
                  <a:pt x="22154" y="29649"/>
                  <a:pt x="22158" y="29656"/>
                </a:cubicBezTo>
                <a:cubicBezTo>
                  <a:pt x="22178" y="29681"/>
                  <a:pt x="22199" y="29705"/>
                  <a:pt x="22216" y="29730"/>
                </a:cubicBezTo>
                <a:cubicBezTo>
                  <a:pt x="22224" y="29739"/>
                  <a:pt x="22227" y="29747"/>
                  <a:pt x="22231" y="29750"/>
                </a:cubicBezTo>
                <a:cubicBezTo>
                  <a:pt x="22252" y="29775"/>
                  <a:pt x="22269" y="29799"/>
                  <a:pt x="22285" y="29828"/>
                </a:cubicBezTo>
                <a:cubicBezTo>
                  <a:pt x="22060" y="29873"/>
                  <a:pt x="21844" y="29939"/>
                  <a:pt x="21635" y="30020"/>
                </a:cubicBezTo>
                <a:cubicBezTo>
                  <a:pt x="21016" y="29243"/>
                  <a:pt x="20100" y="28799"/>
                  <a:pt x="19105" y="28799"/>
                </a:cubicBezTo>
                <a:cubicBezTo>
                  <a:pt x="19096" y="28799"/>
                  <a:pt x="19088" y="28799"/>
                  <a:pt x="19079" y="28799"/>
                </a:cubicBezTo>
                <a:cubicBezTo>
                  <a:pt x="18107" y="28803"/>
                  <a:pt x="17200" y="29240"/>
                  <a:pt x="16587" y="29988"/>
                </a:cubicBezTo>
                <a:cubicBezTo>
                  <a:pt x="16375" y="29910"/>
                  <a:pt x="16150" y="29848"/>
                  <a:pt x="15922" y="29807"/>
                </a:cubicBezTo>
                <a:cubicBezTo>
                  <a:pt x="16097" y="29562"/>
                  <a:pt x="16293" y="29342"/>
                  <a:pt x="16514" y="29146"/>
                </a:cubicBezTo>
                <a:cubicBezTo>
                  <a:pt x="16689" y="28991"/>
                  <a:pt x="16877" y="28852"/>
                  <a:pt x="17073" y="28729"/>
                </a:cubicBezTo>
                <a:cubicBezTo>
                  <a:pt x="17106" y="28709"/>
                  <a:pt x="17139" y="28689"/>
                  <a:pt x="17175" y="28672"/>
                </a:cubicBezTo>
                <a:cubicBezTo>
                  <a:pt x="17469" y="28501"/>
                  <a:pt x="17788" y="28374"/>
                  <a:pt x="18119" y="28284"/>
                </a:cubicBezTo>
                <a:lnTo>
                  <a:pt x="18119" y="28293"/>
                </a:lnTo>
                <a:lnTo>
                  <a:pt x="18184" y="28268"/>
                </a:lnTo>
                <a:cubicBezTo>
                  <a:pt x="18397" y="28219"/>
                  <a:pt x="18613" y="28182"/>
                  <a:pt x="18830" y="28170"/>
                </a:cubicBezTo>
                <a:cubicBezTo>
                  <a:pt x="18830" y="28170"/>
                  <a:pt x="18834" y="28174"/>
                  <a:pt x="18834" y="28178"/>
                </a:cubicBezTo>
                <a:lnTo>
                  <a:pt x="18862" y="28165"/>
                </a:lnTo>
                <a:cubicBezTo>
                  <a:pt x="18932" y="28162"/>
                  <a:pt x="19002" y="28158"/>
                  <a:pt x="19075" y="28158"/>
                </a:cubicBezTo>
                <a:close/>
                <a:moveTo>
                  <a:pt x="34925" y="28158"/>
                </a:moveTo>
                <a:cubicBezTo>
                  <a:pt x="35808" y="28158"/>
                  <a:pt x="36650" y="28456"/>
                  <a:pt x="37323" y="28987"/>
                </a:cubicBezTo>
                <a:cubicBezTo>
                  <a:pt x="37626" y="29224"/>
                  <a:pt x="37890" y="29505"/>
                  <a:pt x="38116" y="29828"/>
                </a:cubicBezTo>
                <a:cubicBezTo>
                  <a:pt x="37890" y="29873"/>
                  <a:pt x="37675" y="29939"/>
                  <a:pt x="37462" y="30020"/>
                </a:cubicBezTo>
                <a:cubicBezTo>
                  <a:pt x="36842" y="29244"/>
                  <a:pt x="35922" y="28799"/>
                  <a:pt x="34925" y="28799"/>
                </a:cubicBezTo>
                <a:lnTo>
                  <a:pt x="34906" y="28799"/>
                </a:lnTo>
                <a:cubicBezTo>
                  <a:pt x="33937" y="28803"/>
                  <a:pt x="33031" y="29240"/>
                  <a:pt x="32414" y="29988"/>
                </a:cubicBezTo>
                <a:cubicBezTo>
                  <a:pt x="32201" y="29910"/>
                  <a:pt x="31981" y="29848"/>
                  <a:pt x="31752" y="29807"/>
                </a:cubicBezTo>
                <a:cubicBezTo>
                  <a:pt x="31834" y="29694"/>
                  <a:pt x="31920" y="29583"/>
                  <a:pt x="32014" y="29477"/>
                </a:cubicBezTo>
                <a:cubicBezTo>
                  <a:pt x="32063" y="29420"/>
                  <a:pt x="32116" y="29362"/>
                  <a:pt x="32173" y="29305"/>
                </a:cubicBezTo>
                <a:cubicBezTo>
                  <a:pt x="32226" y="29253"/>
                  <a:pt x="32284" y="29195"/>
                  <a:pt x="32340" y="29146"/>
                </a:cubicBezTo>
                <a:cubicBezTo>
                  <a:pt x="32401" y="29093"/>
                  <a:pt x="32459" y="29044"/>
                  <a:pt x="32520" y="28995"/>
                </a:cubicBezTo>
                <a:cubicBezTo>
                  <a:pt x="32614" y="28921"/>
                  <a:pt x="32708" y="28857"/>
                  <a:pt x="32806" y="28791"/>
                </a:cubicBezTo>
                <a:cubicBezTo>
                  <a:pt x="33153" y="28562"/>
                  <a:pt x="33541" y="28391"/>
                  <a:pt x="33945" y="28284"/>
                </a:cubicBezTo>
                <a:cubicBezTo>
                  <a:pt x="33945" y="28288"/>
                  <a:pt x="33950" y="28293"/>
                  <a:pt x="33950" y="28293"/>
                </a:cubicBezTo>
                <a:lnTo>
                  <a:pt x="34015" y="28268"/>
                </a:lnTo>
                <a:cubicBezTo>
                  <a:pt x="34223" y="28219"/>
                  <a:pt x="34440" y="28182"/>
                  <a:pt x="34661" y="28170"/>
                </a:cubicBezTo>
                <a:lnTo>
                  <a:pt x="34661" y="28178"/>
                </a:lnTo>
                <a:lnTo>
                  <a:pt x="34689" y="28165"/>
                </a:lnTo>
                <a:cubicBezTo>
                  <a:pt x="34763" y="28162"/>
                  <a:pt x="34832" y="28158"/>
                  <a:pt x="34901" y="28158"/>
                </a:cubicBezTo>
                <a:close/>
                <a:moveTo>
                  <a:pt x="50745" y="28158"/>
                </a:moveTo>
                <a:cubicBezTo>
                  <a:pt x="51867" y="28158"/>
                  <a:pt x="52928" y="28639"/>
                  <a:pt x="53664" y="29473"/>
                </a:cubicBezTo>
                <a:cubicBezTo>
                  <a:pt x="53762" y="29583"/>
                  <a:pt x="53856" y="29701"/>
                  <a:pt x="53942" y="29828"/>
                </a:cubicBezTo>
                <a:cubicBezTo>
                  <a:pt x="53717" y="29873"/>
                  <a:pt x="53501" y="29939"/>
                  <a:pt x="53293" y="30020"/>
                </a:cubicBezTo>
                <a:cubicBezTo>
                  <a:pt x="52672" y="29244"/>
                  <a:pt x="51749" y="28799"/>
                  <a:pt x="50756" y="28799"/>
                </a:cubicBezTo>
                <a:lnTo>
                  <a:pt x="50736" y="28799"/>
                </a:lnTo>
                <a:cubicBezTo>
                  <a:pt x="49764" y="28803"/>
                  <a:pt x="48857" y="29240"/>
                  <a:pt x="48245" y="29988"/>
                </a:cubicBezTo>
                <a:cubicBezTo>
                  <a:pt x="48032" y="29910"/>
                  <a:pt x="47807" y="29848"/>
                  <a:pt x="47579" y="29807"/>
                </a:cubicBezTo>
                <a:lnTo>
                  <a:pt x="47689" y="29660"/>
                </a:lnTo>
                <a:cubicBezTo>
                  <a:pt x="48220" y="28979"/>
                  <a:pt x="48955" y="28501"/>
                  <a:pt x="49776" y="28284"/>
                </a:cubicBezTo>
                <a:cubicBezTo>
                  <a:pt x="49776" y="28288"/>
                  <a:pt x="49776" y="28293"/>
                  <a:pt x="49781" y="28293"/>
                </a:cubicBezTo>
                <a:lnTo>
                  <a:pt x="49841" y="28268"/>
                </a:lnTo>
                <a:cubicBezTo>
                  <a:pt x="50054" y="28219"/>
                  <a:pt x="50271" y="28182"/>
                  <a:pt x="50486" y="28170"/>
                </a:cubicBezTo>
                <a:cubicBezTo>
                  <a:pt x="50486" y="28170"/>
                  <a:pt x="50491" y="28174"/>
                  <a:pt x="50491" y="28178"/>
                </a:cubicBezTo>
                <a:lnTo>
                  <a:pt x="50520" y="28165"/>
                </a:lnTo>
                <a:cubicBezTo>
                  <a:pt x="50589" y="28162"/>
                  <a:pt x="50658" y="28158"/>
                  <a:pt x="50731" y="28158"/>
                </a:cubicBezTo>
                <a:cubicBezTo>
                  <a:pt x="50736" y="28158"/>
                  <a:pt x="50741" y="28158"/>
                  <a:pt x="50745" y="28158"/>
                </a:cubicBezTo>
                <a:close/>
                <a:moveTo>
                  <a:pt x="66583" y="28158"/>
                </a:moveTo>
                <a:cubicBezTo>
                  <a:pt x="67787" y="28158"/>
                  <a:pt x="68911" y="28713"/>
                  <a:pt x="69646" y="29656"/>
                </a:cubicBezTo>
                <a:cubicBezTo>
                  <a:pt x="69691" y="29709"/>
                  <a:pt x="69732" y="29767"/>
                  <a:pt x="69772" y="29828"/>
                </a:cubicBezTo>
                <a:cubicBezTo>
                  <a:pt x="69548" y="29873"/>
                  <a:pt x="69331" y="29939"/>
                  <a:pt x="69119" y="30020"/>
                </a:cubicBezTo>
                <a:cubicBezTo>
                  <a:pt x="68499" y="29243"/>
                  <a:pt x="67583" y="28799"/>
                  <a:pt x="66588" y="28799"/>
                </a:cubicBezTo>
                <a:cubicBezTo>
                  <a:pt x="66579" y="28799"/>
                  <a:pt x="66571" y="28799"/>
                  <a:pt x="66562" y="28799"/>
                </a:cubicBezTo>
                <a:cubicBezTo>
                  <a:pt x="65595" y="28803"/>
                  <a:pt x="64688" y="29240"/>
                  <a:pt x="64071" y="29988"/>
                </a:cubicBezTo>
                <a:cubicBezTo>
                  <a:pt x="63859" y="29910"/>
                  <a:pt x="63638" y="29848"/>
                  <a:pt x="63410" y="29807"/>
                </a:cubicBezTo>
                <a:cubicBezTo>
                  <a:pt x="63581" y="29562"/>
                  <a:pt x="63781" y="29342"/>
                  <a:pt x="63998" y="29146"/>
                </a:cubicBezTo>
                <a:cubicBezTo>
                  <a:pt x="64459" y="28738"/>
                  <a:pt x="65010" y="28440"/>
                  <a:pt x="65602" y="28284"/>
                </a:cubicBezTo>
                <a:cubicBezTo>
                  <a:pt x="65602" y="28288"/>
                  <a:pt x="65606" y="28293"/>
                  <a:pt x="65606" y="28293"/>
                </a:cubicBezTo>
                <a:lnTo>
                  <a:pt x="65672" y="28268"/>
                </a:lnTo>
                <a:cubicBezTo>
                  <a:pt x="65881" y="28219"/>
                  <a:pt x="66096" y="28182"/>
                  <a:pt x="66317" y="28170"/>
                </a:cubicBezTo>
                <a:lnTo>
                  <a:pt x="66317" y="28178"/>
                </a:lnTo>
                <a:lnTo>
                  <a:pt x="66346" y="28165"/>
                </a:lnTo>
                <a:cubicBezTo>
                  <a:pt x="66420" y="28162"/>
                  <a:pt x="66489" y="28158"/>
                  <a:pt x="66558" y="28158"/>
                </a:cubicBezTo>
                <a:close/>
                <a:moveTo>
                  <a:pt x="82401" y="28158"/>
                </a:moveTo>
                <a:cubicBezTo>
                  <a:pt x="83679" y="28158"/>
                  <a:pt x="84870" y="28777"/>
                  <a:pt x="85599" y="29828"/>
                </a:cubicBezTo>
                <a:cubicBezTo>
                  <a:pt x="85374" y="29873"/>
                  <a:pt x="85158" y="29939"/>
                  <a:pt x="84950" y="30020"/>
                </a:cubicBezTo>
                <a:cubicBezTo>
                  <a:pt x="84330" y="29243"/>
                  <a:pt x="83413" y="28799"/>
                  <a:pt x="82419" y="28799"/>
                </a:cubicBezTo>
                <a:cubicBezTo>
                  <a:pt x="82410" y="28799"/>
                  <a:pt x="82401" y="28799"/>
                  <a:pt x="82393" y="28799"/>
                </a:cubicBezTo>
                <a:cubicBezTo>
                  <a:pt x="81421" y="28803"/>
                  <a:pt x="80515" y="29240"/>
                  <a:pt x="79902" y="29988"/>
                </a:cubicBezTo>
                <a:cubicBezTo>
                  <a:pt x="79689" y="29910"/>
                  <a:pt x="79465" y="29848"/>
                  <a:pt x="79236" y="29807"/>
                </a:cubicBezTo>
                <a:cubicBezTo>
                  <a:pt x="79771" y="29048"/>
                  <a:pt x="80551" y="28517"/>
                  <a:pt x="81433" y="28284"/>
                </a:cubicBezTo>
                <a:cubicBezTo>
                  <a:pt x="81433" y="28288"/>
                  <a:pt x="81433" y="28293"/>
                  <a:pt x="81437" y="28293"/>
                </a:cubicBezTo>
                <a:lnTo>
                  <a:pt x="81499" y="28268"/>
                </a:lnTo>
                <a:cubicBezTo>
                  <a:pt x="81711" y="28219"/>
                  <a:pt x="81927" y="28182"/>
                  <a:pt x="82144" y="28170"/>
                </a:cubicBezTo>
                <a:cubicBezTo>
                  <a:pt x="82144" y="28170"/>
                  <a:pt x="82148" y="28174"/>
                  <a:pt x="82148" y="28178"/>
                </a:cubicBezTo>
                <a:lnTo>
                  <a:pt x="82177" y="28165"/>
                </a:lnTo>
                <a:cubicBezTo>
                  <a:pt x="82246" y="28162"/>
                  <a:pt x="82315" y="28158"/>
                  <a:pt x="82389" y="28158"/>
                </a:cubicBezTo>
                <a:cubicBezTo>
                  <a:pt x="82393" y="28158"/>
                  <a:pt x="82397" y="28158"/>
                  <a:pt x="82401" y="28158"/>
                </a:cubicBezTo>
                <a:close/>
                <a:moveTo>
                  <a:pt x="11167" y="28158"/>
                </a:moveTo>
                <a:cubicBezTo>
                  <a:pt x="12446" y="28158"/>
                  <a:pt x="13645" y="28781"/>
                  <a:pt x="14374" y="29837"/>
                </a:cubicBezTo>
                <a:cubicBezTo>
                  <a:pt x="14153" y="29886"/>
                  <a:pt x="13937" y="29954"/>
                  <a:pt x="13728" y="30037"/>
                </a:cubicBezTo>
                <a:cubicBezTo>
                  <a:pt x="13107" y="29249"/>
                  <a:pt x="12180" y="28799"/>
                  <a:pt x="11179" y="28799"/>
                </a:cubicBezTo>
                <a:lnTo>
                  <a:pt x="11160" y="28799"/>
                </a:lnTo>
                <a:cubicBezTo>
                  <a:pt x="10184" y="28803"/>
                  <a:pt x="9274" y="29243"/>
                  <a:pt x="8656" y="30002"/>
                </a:cubicBezTo>
                <a:lnTo>
                  <a:pt x="8656" y="30002"/>
                </a:lnTo>
                <a:cubicBezTo>
                  <a:pt x="8445" y="29921"/>
                  <a:pt x="8226" y="29861"/>
                  <a:pt x="7999" y="29816"/>
                </a:cubicBezTo>
                <a:cubicBezTo>
                  <a:pt x="8542" y="29036"/>
                  <a:pt x="9350" y="28493"/>
                  <a:pt x="10253" y="28272"/>
                </a:cubicBezTo>
                <a:lnTo>
                  <a:pt x="10265" y="28268"/>
                </a:lnTo>
                <a:cubicBezTo>
                  <a:pt x="10551" y="28199"/>
                  <a:pt x="10849" y="28162"/>
                  <a:pt x="11155" y="28158"/>
                </a:cubicBezTo>
                <a:cubicBezTo>
                  <a:pt x="11159" y="28158"/>
                  <a:pt x="11163" y="28158"/>
                  <a:pt x="11167" y="28158"/>
                </a:cubicBezTo>
                <a:close/>
                <a:moveTo>
                  <a:pt x="26994" y="28158"/>
                </a:moveTo>
                <a:cubicBezTo>
                  <a:pt x="28276" y="28158"/>
                  <a:pt x="29476" y="28781"/>
                  <a:pt x="30205" y="29837"/>
                </a:cubicBezTo>
                <a:cubicBezTo>
                  <a:pt x="29980" y="29886"/>
                  <a:pt x="29763" y="29954"/>
                  <a:pt x="29559" y="30037"/>
                </a:cubicBezTo>
                <a:cubicBezTo>
                  <a:pt x="28940" y="29250"/>
                  <a:pt x="28015" y="28799"/>
                  <a:pt x="27011" y="28799"/>
                </a:cubicBezTo>
                <a:cubicBezTo>
                  <a:pt x="27003" y="28799"/>
                  <a:pt x="26994" y="28799"/>
                  <a:pt x="26985" y="28799"/>
                </a:cubicBezTo>
                <a:cubicBezTo>
                  <a:pt x="26010" y="28803"/>
                  <a:pt x="25099" y="29244"/>
                  <a:pt x="24486" y="30003"/>
                </a:cubicBezTo>
                <a:cubicBezTo>
                  <a:pt x="24274" y="29922"/>
                  <a:pt x="24054" y="29861"/>
                  <a:pt x="23824" y="29816"/>
                </a:cubicBezTo>
                <a:cubicBezTo>
                  <a:pt x="24372" y="29036"/>
                  <a:pt x="25177" y="28493"/>
                  <a:pt x="26084" y="28272"/>
                </a:cubicBezTo>
                <a:lnTo>
                  <a:pt x="26092" y="28268"/>
                </a:lnTo>
                <a:cubicBezTo>
                  <a:pt x="26382" y="28199"/>
                  <a:pt x="26680" y="28162"/>
                  <a:pt x="26982" y="28158"/>
                </a:cubicBezTo>
                <a:cubicBezTo>
                  <a:pt x="26986" y="28158"/>
                  <a:pt x="26990" y="28158"/>
                  <a:pt x="26994" y="28158"/>
                </a:cubicBezTo>
                <a:close/>
                <a:moveTo>
                  <a:pt x="42837" y="28158"/>
                </a:moveTo>
                <a:cubicBezTo>
                  <a:pt x="44111" y="28158"/>
                  <a:pt x="45304" y="28787"/>
                  <a:pt x="46031" y="29837"/>
                </a:cubicBezTo>
                <a:cubicBezTo>
                  <a:pt x="45811" y="29886"/>
                  <a:pt x="45594" y="29954"/>
                  <a:pt x="45385" y="30037"/>
                </a:cubicBezTo>
                <a:cubicBezTo>
                  <a:pt x="44765" y="29249"/>
                  <a:pt x="43838" y="28799"/>
                  <a:pt x="42837" y="28799"/>
                </a:cubicBezTo>
                <a:lnTo>
                  <a:pt x="42816" y="28799"/>
                </a:lnTo>
                <a:cubicBezTo>
                  <a:pt x="41841" y="28803"/>
                  <a:pt x="40930" y="29243"/>
                  <a:pt x="40314" y="30002"/>
                </a:cubicBezTo>
                <a:lnTo>
                  <a:pt x="40314" y="30002"/>
                </a:lnTo>
                <a:cubicBezTo>
                  <a:pt x="40103" y="29921"/>
                  <a:pt x="39883" y="29861"/>
                  <a:pt x="39655" y="29816"/>
                </a:cubicBezTo>
                <a:cubicBezTo>
                  <a:pt x="40203" y="29036"/>
                  <a:pt x="41008" y="28493"/>
                  <a:pt x="41909" y="28272"/>
                </a:cubicBezTo>
                <a:lnTo>
                  <a:pt x="41922" y="28268"/>
                </a:lnTo>
                <a:cubicBezTo>
                  <a:pt x="42208" y="28199"/>
                  <a:pt x="42506" y="28162"/>
                  <a:pt x="42812" y="28158"/>
                </a:cubicBezTo>
                <a:close/>
                <a:moveTo>
                  <a:pt x="58663" y="28158"/>
                </a:moveTo>
                <a:cubicBezTo>
                  <a:pt x="59942" y="28158"/>
                  <a:pt x="61135" y="28787"/>
                  <a:pt x="61862" y="29837"/>
                </a:cubicBezTo>
                <a:cubicBezTo>
                  <a:pt x="61636" y="29886"/>
                  <a:pt x="61421" y="29954"/>
                  <a:pt x="61216" y="30037"/>
                </a:cubicBezTo>
                <a:cubicBezTo>
                  <a:pt x="60595" y="29249"/>
                  <a:pt x="59668" y="28799"/>
                  <a:pt x="58663" y="28799"/>
                </a:cubicBezTo>
                <a:lnTo>
                  <a:pt x="58643" y="28799"/>
                </a:lnTo>
                <a:cubicBezTo>
                  <a:pt x="57667" y="28803"/>
                  <a:pt x="56756" y="29244"/>
                  <a:pt x="56143" y="30003"/>
                </a:cubicBezTo>
                <a:cubicBezTo>
                  <a:pt x="55932" y="29922"/>
                  <a:pt x="55711" y="29861"/>
                  <a:pt x="55482" y="29816"/>
                </a:cubicBezTo>
                <a:cubicBezTo>
                  <a:pt x="56030" y="29036"/>
                  <a:pt x="56833" y="28493"/>
                  <a:pt x="57740" y="28272"/>
                </a:cubicBezTo>
                <a:lnTo>
                  <a:pt x="57749" y="28268"/>
                </a:lnTo>
                <a:cubicBezTo>
                  <a:pt x="58039" y="28199"/>
                  <a:pt x="58337" y="28162"/>
                  <a:pt x="58639" y="28158"/>
                </a:cubicBezTo>
                <a:close/>
                <a:moveTo>
                  <a:pt x="74482" y="28158"/>
                </a:moveTo>
                <a:cubicBezTo>
                  <a:pt x="75764" y="28158"/>
                  <a:pt x="76960" y="28781"/>
                  <a:pt x="77688" y="29837"/>
                </a:cubicBezTo>
                <a:cubicBezTo>
                  <a:pt x="77467" y="29886"/>
                  <a:pt x="77251" y="29954"/>
                  <a:pt x="77043" y="30037"/>
                </a:cubicBezTo>
                <a:cubicBezTo>
                  <a:pt x="76423" y="29250"/>
                  <a:pt x="75498" y="28799"/>
                  <a:pt x="74499" y="28799"/>
                </a:cubicBezTo>
                <a:cubicBezTo>
                  <a:pt x="74491" y="28799"/>
                  <a:pt x="74482" y="28799"/>
                  <a:pt x="74473" y="28799"/>
                </a:cubicBezTo>
                <a:cubicBezTo>
                  <a:pt x="73498" y="28803"/>
                  <a:pt x="72587" y="29243"/>
                  <a:pt x="71971" y="30002"/>
                </a:cubicBezTo>
                <a:lnTo>
                  <a:pt x="71971" y="30002"/>
                </a:lnTo>
                <a:cubicBezTo>
                  <a:pt x="71760" y="29921"/>
                  <a:pt x="71540" y="29861"/>
                  <a:pt x="71312" y="29816"/>
                </a:cubicBezTo>
                <a:cubicBezTo>
                  <a:pt x="71860" y="29036"/>
                  <a:pt x="72664" y="28493"/>
                  <a:pt x="73567" y="28272"/>
                </a:cubicBezTo>
                <a:lnTo>
                  <a:pt x="73579" y="28268"/>
                </a:lnTo>
                <a:cubicBezTo>
                  <a:pt x="73865" y="28199"/>
                  <a:pt x="74164" y="28162"/>
                  <a:pt x="74469" y="28158"/>
                </a:cubicBezTo>
                <a:cubicBezTo>
                  <a:pt x="74474" y="28158"/>
                  <a:pt x="74478" y="28158"/>
                  <a:pt x="74482" y="28158"/>
                </a:cubicBezTo>
                <a:close/>
                <a:moveTo>
                  <a:pt x="90321" y="28158"/>
                </a:moveTo>
                <a:cubicBezTo>
                  <a:pt x="91599" y="28158"/>
                  <a:pt x="92792" y="28787"/>
                  <a:pt x="93518" y="29837"/>
                </a:cubicBezTo>
                <a:cubicBezTo>
                  <a:pt x="93294" y="29886"/>
                  <a:pt x="93082" y="29954"/>
                  <a:pt x="92873" y="30037"/>
                </a:cubicBezTo>
                <a:cubicBezTo>
                  <a:pt x="92253" y="29249"/>
                  <a:pt x="91325" y="28799"/>
                  <a:pt x="90321" y="28799"/>
                </a:cubicBezTo>
                <a:lnTo>
                  <a:pt x="90300" y="28799"/>
                </a:lnTo>
                <a:cubicBezTo>
                  <a:pt x="89324" y="28803"/>
                  <a:pt x="88413" y="29244"/>
                  <a:pt x="87801" y="30003"/>
                </a:cubicBezTo>
                <a:cubicBezTo>
                  <a:pt x="87588" y="29922"/>
                  <a:pt x="87367" y="29861"/>
                  <a:pt x="87139" y="29816"/>
                </a:cubicBezTo>
                <a:cubicBezTo>
                  <a:pt x="87686" y="29036"/>
                  <a:pt x="88491" y="28493"/>
                  <a:pt x="89397" y="28272"/>
                </a:cubicBezTo>
                <a:lnTo>
                  <a:pt x="89406" y="28268"/>
                </a:lnTo>
                <a:cubicBezTo>
                  <a:pt x="89695" y="28199"/>
                  <a:pt x="89994" y="28162"/>
                  <a:pt x="90296" y="28158"/>
                </a:cubicBezTo>
                <a:close/>
                <a:moveTo>
                  <a:pt x="19092" y="28868"/>
                </a:moveTo>
                <a:cubicBezTo>
                  <a:pt x="20059" y="28868"/>
                  <a:pt x="20956" y="29296"/>
                  <a:pt x="21566" y="30048"/>
                </a:cubicBezTo>
                <a:cubicBezTo>
                  <a:pt x="21358" y="30135"/>
                  <a:pt x="21158" y="30241"/>
                  <a:pt x="20966" y="30359"/>
                </a:cubicBezTo>
                <a:cubicBezTo>
                  <a:pt x="20488" y="29828"/>
                  <a:pt x="19814" y="29526"/>
                  <a:pt x="19100" y="29526"/>
                </a:cubicBezTo>
                <a:lnTo>
                  <a:pt x="19083" y="29526"/>
                </a:lnTo>
                <a:cubicBezTo>
                  <a:pt x="18907" y="29526"/>
                  <a:pt x="18736" y="29547"/>
                  <a:pt x="18568" y="29583"/>
                </a:cubicBezTo>
                <a:cubicBezTo>
                  <a:pt x="18074" y="29690"/>
                  <a:pt x="17620" y="29947"/>
                  <a:pt x="17270" y="30318"/>
                </a:cubicBezTo>
                <a:cubicBezTo>
                  <a:pt x="17073" y="30199"/>
                  <a:pt x="16870" y="30097"/>
                  <a:pt x="16657" y="30016"/>
                </a:cubicBezTo>
                <a:cubicBezTo>
                  <a:pt x="17257" y="29293"/>
                  <a:pt x="18135" y="28872"/>
                  <a:pt x="19079" y="28868"/>
                </a:cubicBezTo>
                <a:cubicBezTo>
                  <a:pt x="19083" y="28868"/>
                  <a:pt x="19088" y="28868"/>
                  <a:pt x="19092" y="28868"/>
                </a:cubicBezTo>
                <a:close/>
                <a:moveTo>
                  <a:pt x="34919" y="28868"/>
                </a:moveTo>
                <a:cubicBezTo>
                  <a:pt x="35889" y="28868"/>
                  <a:pt x="36787" y="29296"/>
                  <a:pt x="37393" y="30048"/>
                </a:cubicBezTo>
                <a:cubicBezTo>
                  <a:pt x="37185" y="30135"/>
                  <a:pt x="36984" y="30241"/>
                  <a:pt x="36797" y="30359"/>
                </a:cubicBezTo>
                <a:cubicBezTo>
                  <a:pt x="36318" y="29828"/>
                  <a:pt x="35641" y="29526"/>
                  <a:pt x="34925" y="29526"/>
                </a:cubicBezTo>
                <a:lnTo>
                  <a:pt x="34910" y="29526"/>
                </a:lnTo>
                <a:cubicBezTo>
                  <a:pt x="34346" y="29530"/>
                  <a:pt x="33798" y="29726"/>
                  <a:pt x="33362" y="30073"/>
                </a:cubicBezTo>
                <a:cubicBezTo>
                  <a:pt x="33268" y="30146"/>
                  <a:pt x="33178" y="30229"/>
                  <a:pt x="33096" y="30318"/>
                </a:cubicBezTo>
                <a:cubicBezTo>
                  <a:pt x="32904" y="30199"/>
                  <a:pt x="32700" y="30097"/>
                  <a:pt x="32484" y="30016"/>
                </a:cubicBezTo>
                <a:cubicBezTo>
                  <a:pt x="33083" y="29293"/>
                  <a:pt x="33966" y="28872"/>
                  <a:pt x="34906" y="28868"/>
                </a:cubicBezTo>
                <a:cubicBezTo>
                  <a:pt x="34910" y="28868"/>
                  <a:pt x="34915" y="28868"/>
                  <a:pt x="34919" y="28868"/>
                </a:cubicBezTo>
                <a:close/>
                <a:moveTo>
                  <a:pt x="50750" y="28868"/>
                </a:moveTo>
                <a:cubicBezTo>
                  <a:pt x="51716" y="28868"/>
                  <a:pt x="52613" y="29296"/>
                  <a:pt x="53223" y="30048"/>
                </a:cubicBezTo>
                <a:cubicBezTo>
                  <a:pt x="53015" y="30135"/>
                  <a:pt x="52814" y="30241"/>
                  <a:pt x="52623" y="30359"/>
                </a:cubicBezTo>
                <a:cubicBezTo>
                  <a:pt x="52145" y="29828"/>
                  <a:pt x="51471" y="29526"/>
                  <a:pt x="50756" y="29526"/>
                </a:cubicBezTo>
                <a:lnTo>
                  <a:pt x="50740" y="29526"/>
                </a:lnTo>
                <a:cubicBezTo>
                  <a:pt x="50054" y="29530"/>
                  <a:pt x="49396" y="29820"/>
                  <a:pt x="48927" y="30318"/>
                </a:cubicBezTo>
                <a:cubicBezTo>
                  <a:pt x="48731" y="30199"/>
                  <a:pt x="48526" y="30097"/>
                  <a:pt x="48314" y="30016"/>
                </a:cubicBezTo>
                <a:cubicBezTo>
                  <a:pt x="48914" y="29293"/>
                  <a:pt x="49792" y="28872"/>
                  <a:pt x="50736" y="28868"/>
                </a:cubicBezTo>
                <a:cubicBezTo>
                  <a:pt x="50741" y="28868"/>
                  <a:pt x="50745" y="28868"/>
                  <a:pt x="50750" y="28868"/>
                </a:cubicBezTo>
                <a:close/>
                <a:moveTo>
                  <a:pt x="66575" y="28868"/>
                </a:moveTo>
                <a:cubicBezTo>
                  <a:pt x="67547" y="28868"/>
                  <a:pt x="68444" y="29296"/>
                  <a:pt x="69050" y="30048"/>
                </a:cubicBezTo>
                <a:cubicBezTo>
                  <a:pt x="68841" y="30135"/>
                  <a:pt x="68641" y="30241"/>
                  <a:pt x="68454" y="30359"/>
                </a:cubicBezTo>
                <a:cubicBezTo>
                  <a:pt x="67975" y="29827"/>
                  <a:pt x="67294" y="29526"/>
                  <a:pt x="66581" y="29526"/>
                </a:cubicBezTo>
                <a:cubicBezTo>
                  <a:pt x="66576" y="29526"/>
                  <a:pt x="66572" y="29526"/>
                  <a:pt x="66567" y="29526"/>
                </a:cubicBezTo>
                <a:cubicBezTo>
                  <a:pt x="65885" y="29530"/>
                  <a:pt x="65223" y="29820"/>
                  <a:pt x="64754" y="30318"/>
                </a:cubicBezTo>
                <a:cubicBezTo>
                  <a:pt x="64561" y="30199"/>
                  <a:pt x="64357" y="30097"/>
                  <a:pt x="64141" y="30016"/>
                </a:cubicBezTo>
                <a:cubicBezTo>
                  <a:pt x="64741" y="29293"/>
                  <a:pt x="65623" y="28872"/>
                  <a:pt x="66562" y="28868"/>
                </a:cubicBezTo>
                <a:cubicBezTo>
                  <a:pt x="66566" y="28868"/>
                  <a:pt x="66571" y="28868"/>
                  <a:pt x="66575" y="28868"/>
                </a:cubicBezTo>
                <a:close/>
                <a:moveTo>
                  <a:pt x="82406" y="28868"/>
                </a:moveTo>
                <a:cubicBezTo>
                  <a:pt x="83373" y="28868"/>
                  <a:pt x="84271" y="29296"/>
                  <a:pt x="84880" y="30048"/>
                </a:cubicBezTo>
                <a:cubicBezTo>
                  <a:pt x="84672" y="30135"/>
                  <a:pt x="84472" y="30241"/>
                  <a:pt x="84280" y="30359"/>
                </a:cubicBezTo>
                <a:cubicBezTo>
                  <a:pt x="83805" y="29827"/>
                  <a:pt x="83125" y="29526"/>
                  <a:pt x="82411" y="29526"/>
                </a:cubicBezTo>
                <a:cubicBezTo>
                  <a:pt x="82407" y="29526"/>
                  <a:pt x="82402" y="29526"/>
                  <a:pt x="82398" y="29526"/>
                </a:cubicBezTo>
                <a:cubicBezTo>
                  <a:pt x="82311" y="29526"/>
                  <a:pt x="82221" y="29534"/>
                  <a:pt x="82136" y="29543"/>
                </a:cubicBezTo>
                <a:cubicBezTo>
                  <a:pt x="82054" y="29551"/>
                  <a:pt x="81968" y="29567"/>
                  <a:pt x="81883" y="29583"/>
                </a:cubicBezTo>
                <a:cubicBezTo>
                  <a:pt x="81842" y="29592"/>
                  <a:pt x="81801" y="29603"/>
                  <a:pt x="81760" y="29616"/>
                </a:cubicBezTo>
                <a:cubicBezTo>
                  <a:pt x="81310" y="29734"/>
                  <a:pt x="80903" y="29979"/>
                  <a:pt x="80584" y="30318"/>
                </a:cubicBezTo>
                <a:cubicBezTo>
                  <a:pt x="80388" y="30199"/>
                  <a:pt x="80183" y="30097"/>
                  <a:pt x="79971" y="30016"/>
                </a:cubicBezTo>
                <a:cubicBezTo>
                  <a:pt x="80571" y="29293"/>
                  <a:pt x="81450" y="28872"/>
                  <a:pt x="82393" y="28868"/>
                </a:cubicBezTo>
                <a:cubicBezTo>
                  <a:pt x="82397" y="28868"/>
                  <a:pt x="82401" y="28868"/>
                  <a:pt x="82406" y="28868"/>
                </a:cubicBezTo>
                <a:close/>
                <a:moveTo>
                  <a:pt x="11173" y="28868"/>
                </a:moveTo>
                <a:cubicBezTo>
                  <a:pt x="12152" y="28868"/>
                  <a:pt x="13053" y="29301"/>
                  <a:pt x="13663" y="30065"/>
                </a:cubicBezTo>
                <a:cubicBezTo>
                  <a:pt x="13454" y="30155"/>
                  <a:pt x="13255" y="30261"/>
                  <a:pt x="13066" y="30384"/>
                </a:cubicBezTo>
                <a:cubicBezTo>
                  <a:pt x="12588" y="29840"/>
                  <a:pt x="11903" y="29526"/>
                  <a:pt x="11177" y="29526"/>
                </a:cubicBezTo>
                <a:cubicBezTo>
                  <a:pt x="11173" y="29526"/>
                  <a:pt x="11168" y="29526"/>
                  <a:pt x="11164" y="29526"/>
                </a:cubicBezTo>
                <a:cubicBezTo>
                  <a:pt x="10469" y="29530"/>
                  <a:pt x="9799" y="29828"/>
                  <a:pt x="9330" y="30339"/>
                </a:cubicBezTo>
                <a:cubicBezTo>
                  <a:pt x="9138" y="30216"/>
                  <a:pt x="8938" y="30114"/>
                  <a:pt x="8725" y="30028"/>
                </a:cubicBezTo>
                <a:cubicBezTo>
                  <a:pt x="9326" y="29298"/>
                  <a:pt x="10212" y="28872"/>
                  <a:pt x="11160" y="28868"/>
                </a:cubicBezTo>
                <a:cubicBezTo>
                  <a:pt x="11164" y="28868"/>
                  <a:pt x="11169" y="28868"/>
                  <a:pt x="11173" y="28868"/>
                </a:cubicBezTo>
                <a:close/>
                <a:moveTo>
                  <a:pt x="27012" y="28868"/>
                </a:moveTo>
                <a:cubicBezTo>
                  <a:pt x="27987" y="28868"/>
                  <a:pt x="28887" y="29304"/>
                  <a:pt x="29490" y="30065"/>
                </a:cubicBezTo>
                <a:cubicBezTo>
                  <a:pt x="29285" y="30155"/>
                  <a:pt x="29085" y="30261"/>
                  <a:pt x="28897" y="30384"/>
                </a:cubicBezTo>
                <a:cubicBezTo>
                  <a:pt x="28420" y="29841"/>
                  <a:pt x="27733" y="29526"/>
                  <a:pt x="27006" y="29526"/>
                </a:cubicBezTo>
                <a:lnTo>
                  <a:pt x="26990" y="29526"/>
                </a:lnTo>
                <a:cubicBezTo>
                  <a:pt x="26295" y="29530"/>
                  <a:pt x="25630" y="29828"/>
                  <a:pt x="25160" y="30339"/>
                </a:cubicBezTo>
                <a:cubicBezTo>
                  <a:pt x="24968" y="30216"/>
                  <a:pt x="24764" y="30114"/>
                  <a:pt x="24552" y="30033"/>
                </a:cubicBezTo>
                <a:cubicBezTo>
                  <a:pt x="25152" y="29298"/>
                  <a:pt x="26039" y="28872"/>
                  <a:pt x="26985" y="28868"/>
                </a:cubicBezTo>
                <a:cubicBezTo>
                  <a:pt x="26994" y="28868"/>
                  <a:pt x="27003" y="28868"/>
                  <a:pt x="27012" y="28868"/>
                </a:cubicBezTo>
                <a:close/>
                <a:moveTo>
                  <a:pt x="42829" y="28868"/>
                </a:moveTo>
                <a:cubicBezTo>
                  <a:pt x="43809" y="28868"/>
                  <a:pt x="44711" y="29301"/>
                  <a:pt x="45321" y="30065"/>
                </a:cubicBezTo>
                <a:cubicBezTo>
                  <a:pt x="45112" y="30155"/>
                  <a:pt x="44912" y="30261"/>
                  <a:pt x="44724" y="30384"/>
                </a:cubicBezTo>
                <a:cubicBezTo>
                  <a:pt x="44246" y="29841"/>
                  <a:pt x="43560" y="29526"/>
                  <a:pt x="42837" y="29526"/>
                </a:cubicBezTo>
                <a:lnTo>
                  <a:pt x="42821" y="29526"/>
                </a:lnTo>
                <a:cubicBezTo>
                  <a:pt x="42126" y="29530"/>
                  <a:pt x="41457" y="29828"/>
                  <a:pt x="40987" y="30339"/>
                </a:cubicBezTo>
                <a:cubicBezTo>
                  <a:pt x="40795" y="30216"/>
                  <a:pt x="40595" y="30114"/>
                  <a:pt x="40382" y="30033"/>
                </a:cubicBezTo>
                <a:cubicBezTo>
                  <a:pt x="40983" y="29298"/>
                  <a:pt x="41869" y="28872"/>
                  <a:pt x="42816" y="28868"/>
                </a:cubicBezTo>
                <a:cubicBezTo>
                  <a:pt x="42821" y="28868"/>
                  <a:pt x="42825" y="28868"/>
                  <a:pt x="42829" y="28868"/>
                </a:cubicBezTo>
                <a:close/>
                <a:moveTo>
                  <a:pt x="58669" y="28868"/>
                </a:moveTo>
                <a:cubicBezTo>
                  <a:pt x="59643" y="28868"/>
                  <a:pt x="60544" y="29304"/>
                  <a:pt x="61146" y="30065"/>
                </a:cubicBezTo>
                <a:cubicBezTo>
                  <a:pt x="60942" y="30155"/>
                  <a:pt x="60742" y="30261"/>
                  <a:pt x="60554" y="30384"/>
                </a:cubicBezTo>
                <a:cubicBezTo>
                  <a:pt x="60076" y="29840"/>
                  <a:pt x="59387" y="29526"/>
                  <a:pt x="58660" y="29526"/>
                </a:cubicBezTo>
                <a:cubicBezTo>
                  <a:pt x="58656" y="29526"/>
                  <a:pt x="58651" y="29526"/>
                  <a:pt x="58647" y="29526"/>
                </a:cubicBezTo>
                <a:cubicBezTo>
                  <a:pt x="57953" y="29530"/>
                  <a:pt x="57287" y="29828"/>
                  <a:pt x="56818" y="30339"/>
                </a:cubicBezTo>
                <a:cubicBezTo>
                  <a:pt x="56626" y="30216"/>
                  <a:pt x="56422" y="30114"/>
                  <a:pt x="56209" y="30033"/>
                </a:cubicBezTo>
                <a:cubicBezTo>
                  <a:pt x="56809" y="29298"/>
                  <a:pt x="57696" y="28872"/>
                  <a:pt x="58643" y="28868"/>
                </a:cubicBezTo>
                <a:cubicBezTo>
                  <a:pt x="58651" y="28868"/>
                  <a:pt x="58660" y="28868"/>
                  <a:pt x="58669" y="28868"/>
                </a:cubicBezTo>
                <a:close/>
                <a:moveTo>
                  <a:pt x="74499" y="28868"/>
                </a:moveTo>
                <a:cubicBezTo>
                  <a:pt x="75470" y="28868"/>
                  <a:pt x="76370" y="29304"/>
                  <a:pt x="76977" y="30065"/>
                </a:cubicBezTo>
                <a:cubicBezTo>
                  <a:pt x="76769" y="30155"/>
                  <a:pt x="76569" y="30261"/>
                  <a:pt x="76381" y="30384"/>
                </a:cubicBezTo>
                <a:cubicBezTo>
                  <a:pt x="75902" y="29840"/>
                  <a:pt x="75217" y="29526"/>
                  <a:pt x="74491" y="29526"/>
                </a:cubicBezTo>
                <a:cubicBezTo>
                  <a:pt x="74486" y="29526"/>
                  <a:pt x="74482" y="29526"/>
                  <a:pt x="74477" y="29526"/>
                </a:cubicBezTo>
                <a:cubicBezTo>
                  <a:pt x="73783" y="29530"/>
                  <a:pt x="73114" y="29828"/>
                  <a:pt x="72644" y="30339"/>
                </a:cubicBezTo>
                <a:cubicBezTo>
                  <a:pt x="72452" y="30216"/>
                  <a:pt x="72252" y="30114"/>
                  <a:pt x="72040" y="30028"/>
                </a:cubicBezTo>
                <a:cubicBezTo>
                  <a:pt x="72639" y="29298"/>
                  <a:pt x="73527" y="28872"/>
                  <a:pt x="74473" y="28868"/>
                </a:cubicBezTo>
                <a:cubicBezTo>
                  <a:pt x="74482" y="28868"/>
                  <a:pt x="74491" y="28868"/>
                  <a:pt x="74499" y="28868"/>
                </a:cubicBezTo>
                <a:close/>
                <a:moveTo>
                  <a:pt x="90326" y="28868"/>
                </a:moveTo>
                <a:cubicBezTo>
                  <a:pt x="91300" y="28868"/>
                  <a:pt x="92200" y="29304"/>
                  <a:pt x="92804" y="30065"/>
                </a:cubicBezTo>
                <a:cubicBezTo>
                  <a:pt x="92600" y="30155"/>
                  <a:pt x="92400" y="30261"/>
                  <a:pt x="92212" y="30384"/>
                </a:cubicBezTo>
                <a:cubicBezTo>
                  <a:pt x="91734" y="29841"/>
                  <a:pt x="91048" y="29526"/>
                  <a:pt x="90321" y="29526"/>
                </a:cubicBezTo>
                <a:lnTo>
                  <a:pt x="90304" y="29526"/>
                </a:lnTo>
                <a:cubicBezTo>
                  <a:pt x="89610" y="29530"/>
                  <a:pt x="88944" y="29828"/>
                  <a:pt x="88475" y="30339"/>
                </a:cubicBezTo>
                <a:cubicBezTo>
                  <a:pt x="88283" y="30216"/>
                  <a:pt x="88078" y="30114"/>
                  <a:pt x="87866" y="30033"/>
                </a:cubicBezTo>
                <a:cubicBezTo>
                  <a:pt x="88470" y="29298"/>
                  <a:pt x="89352" y="28872"/>
                  <a:pt x="90300" y="28868"/>
                </a:cubicBezTo>
                <a:cubicBezTo>
                  <a:pt x="90309" y="28868"/>
                  <a:pt x="90317" y="28868"/>
                  <a:pt x="90326" y="28868"/>
                </a:cubicBezTo>
                <a:close/>
                <a:moveTo>
                  <a:pt x="19100" y="29596"/>
                </a:moveTo>
                <a:cubicBezTo>
                  <a:pt x="19790" y="29596"/>
                  <a:pt x="20443" y="29890"/>
                  <a:pt x="20908" y="30400"/>
                </a:cubicBezTo>
                <a:cubicBezTo>
                  <a:pt x="20733" y="30514"/>
                  <a:pt x="20570" y="30641"/>
                  <a:pt x="20418" y="30780"/>
                </a:cubicBezTo>
                <a:cubicBezTo>
                  <a:pt x="20075" y="30420"/>
                  <a:pt x="19598" y="30216"/>
                  <a:pt x="19100" y="30216"/>
                </a:cubicBezTo>
                <a:lnTo>
                  <a:pt x="19087" y="30216"/>
                </a:lnTo>
                <a:cubicBezTo>
                  <a:pt x="18613" y="30216"/>
                  <a:pt x="18168" y="30400"/>
                  <a:pt x="17829" y="30731"/>
                </a:cubicBezTo>
                <a:cubicBezTo>
                  <a:pt x="17673" y="30592"/>
                  <a:pt x="17507" y="30465"/>
                  <a:pt x="17330" y="30355"/>
                </a:cubicBezTo>
                <a:cubicBezTo>
                  <a:pt x="17494" y="30184"/>
                  <a:pt x="17682" y="30037"/>
                  <a:pt x="17886" y="29918"/>
                </a:cubicBezTo>
                <a:cubicBezTo>
                  <a:pt x="18250" y="29714"/>
                  <a:pt x="18662" y="29600"/>
                  <a:pt x="19083" y="29596"/>
                </a:cubicBezTo>
                <a:close/>
                <a:moveTo>
                  <a:pt x="34923" y="29596"/>
                </a:moveTo>
                <a:cubicBezTo>
                  <a:pt x="35612" y="29596"/>
                  <a:pt x="36272" y="29889"/>
                  <a:pt x="36735" y="30400"/>
                </a:cubicBezTo>
                <a:cubicBezTo>
                  <a:pt x="36563" y="30514"/>
                  <a:pt x="36401" y="30641"/>
                  <a:pt x="36245" y="30780"/>
                </a:cubicBezTo>
                <a:cubicBezTo>
                  <a:pt x="35902" y="30420"/>
                  <a:pt x="35424" y="30216"/>
                  <a:pt x="34925" y="30216"/>
                </a:cubicBezTo>
                <a:lnTo>
                  <a:pt x="34914" y="30216"/>
                </a:lnTo>
                <a:cubicBezTo>
                  <a:pt x="34440" y="30216"/>
                  <a:pt x="33999" y="30400"/>
                  <a:pt x="33656" y="30731"/>
                </a:cubicBezTo>
                <a:cubicBezTo>
                  <a:pt x="33500" y="30592"/>
                  <a:pt x="33332" y="30465"/>
                  <a:pt x="33157" y="30355"/>
                </a:cubicBezTo>
                <a:cubicBezTo>
                  <a:pt x="33234" y="30273"/>
                  <a:pt x="33317" y="30199"/>
                  <a:pt x="33406" y="30131"/>
                </a:cubicBezTo>
                <a:cubicBezTo>
                  <a:pt x="33831" y="29792"/>
                  <a:pt x="34362" y="29600"/>
                  <a:pt x="34910" y="29596"/>
                </a:cubicBezTo>
                <a:cubicBezTo>
                  <a:pt x="34914" y="29596"/>
                  <a:pt x="34919" y="29596"/>
                  <a:pt x="34923" y="29596"/>
                </a:cubicBezTo>
                <a:close/>
                <a:moveTo>
                  <a:pt x="50756" y="29596"/>
                </a:moveTo>
                <a:cubicBezTo>
                  <a:pt x="51447" y="29596"/>
                  <a:pt x="52100" y="29890"/>
                  <a:pt x="52565" y="30400"/>
                </a:cubicBezTo>
                <a:cubicBezTo>
                  <a:pt x="52390" y="30514"/>
                  <a:pt x="52226" y="30641"/>
                  <a:pt x="52075" y="30780"/>
                </a:cubicBezTo>
                <a:cubicBezTo>
                  <a:pt x="51732" y="30420"/>
                  <a:pt x="51255" y="30216"/>
                  <a:pt x="50756" y="30216"/>
                </a:cubicBezTo>
                <a:lnTo>
                  <a:pt x="50744" y="30216"/>
                </a:lnTo>
                <a:cubicBezTo>
                  <a:pt x="50271" y="30216"/>
                  <a:pt x="49825" y="30400"/>
                  <a:pt x="49487" y="30731"/>
                </a:cubicBezTo>
                <a:cubicBezTo>
                  <a:pt x="49331" y="30592"/>
                  <a:pt x="49163" y="30465"/>
                  <a:pt x="48988" y="30355"/>
                </a:cubicBezTo>
                <a:cubicBezTo>
                  <a:pt x="49441" y="29877"/>
                  <a:pt x="50079" y="29600"/>
                  <a:pt x="50740" y="29596"/>
                </a:cubicBezTo>
                <a:close/>
                <a:moveTo>
                  <a:pt x="66581" y="29596"/>
                </a:moveTo>
                <a:cubicBezTo>
                  <a:pt x="67274" y="29596"/>
                  <a:pt x="67930" y="29889"/>
                  <a:pt x="68392" y="30400"/>
                </a:cubicBezTo>
                <a:cubicBezTo>
                  <a:pt x="68221" y="30514"/>
                  <a:pt x="68057" y="30641"/>
                  <a:pt x="67902" y="30780"/>
                </a:cubicBezTo>
                <a:cubicBezTo>
                  <a:pt x="67559" y="30420"/>
                  <a:pt x="67082" y="30216"/>
                  <a:pt x="66583" y="30216"/>
                </a:cubicBezTo>
                <a:lnTo>
                  <a:pt x="66571" y="30216"/>
                </a:lnTo>
                <a:cubicBezTo>
                  <a:pt x="66420" y="30216"/>
                  <a:pt x="66273" y="30237"/>
                  <a:pt x="66130" y="30273"/>
                </a:cubicBezTo>
                <a:cubicBezTo>
                  <a:pt x="65823" y="30351"/>
                  <a:pt x="65546" y="30506"/>
                  <a:pt x="65317" y="30731"/>
                </a:cubicBezTo>
                <a:cubicBezTo>
                  <a:pt x="65157" y="30592"/>
                  <a:pt x="64990" y="30465"/>
                  <a:pt x="64814" y="30355"/>
                </a:cubicBezTo>
                <a:cubicBezTo>
                  <a:pt x="65272" y="29877"/>
                  <a:pt x="65909" y="29600"/>
                  <a:pt x="66567" y="29596"/>
                </a:cubicBezTo>
                <a:cubicBezTo>
                  <a:pt x="66572" y="29596"/>
                  <a:pt x="66576" y="29596"/>
                  <a:pt x="66581" y="29596"/>
                </a:cubicBezTo>
                <a:close/>
                <a:moveTo>
                  <a:pt x="82411" y="29596"/>
                </a:moveTo>
                <a:cubicBezTo>
                  <a:pt x="83100" y="29596"/>
                  <a:pt x="83756" y="29889"/>
                  <a:pt x="84223" y="30400"/>
                </a:cubicBezTo>
                <a:cubicBezTo>
                  <a:pt x="84047" y="30514"/>
                  <a:pt x="83884" y="30641"/>
                  <a:pt x="83733" y="30780"/>
                </a:cubicBezTo>
                <a:cubicBezTo>
                  <a:pt x="83390" y="30420"/>
                  <a:pt x="82912" y="30216"/>
                  <a:pt x="82413" y="30216"/>
                </a:cubicBezTo>
                <a:lnTo>
                  <a:pt x="82401" y="30216"/>
                </a:lnTo>
                <a:cubicBezTo>
                  <a:pt x="81927" y="30216"/>
                  <a:pt x="81482" y="30400"/>
                  <a:pt x="81143" y="30731"/>
                </a:cubicBezTo>
                <a:cubicBezTo>
                  <a:pt x="80988" y="30592"/>
                  <a:pt x="80820" y="30465"/>
                  <a:pt x="80645" y="30355"/>
                </a:cubicBezTo>
                <a:cubicBezTo>
                  <a:pt x="80956" y="30028"/>
                  <a:pt x="81348" y="29799"/>
                  <a:pt x="81776" y="29681"/>
                </a:cubicBezTo>
                <a:cubicBezTo>
                  <a:pt x="81817" y="29669"/>
                  <a:pt x="81858" y="29660"/>
                  <a:pt x="81899" y="29652"/>
                </a:cubicBezTo>
                <a:cubicBezTo>
                  <a:pt x="81981" y="29636"/>
                  <a:pt x="82062" y="29620"/>
                  <a:pt x="82144" y="29611"/>
                </a:cubicBezTo>
                <a:cubicBezTo>
                  <a:pt x="82230" y="29603"/>
                  <a:pt x="82311" y="29596"/>
                  <a:pt x="82398" y="29596"/>
                </a:cubicBezTo>
                <a:cubicBezTo>
                  <a:pt x="82402" y="29596"/>
                  <a:pt x="82407" y="29596"/>
                  <a:pt x="82411" y="29596"/>
                </a:cubicBezTo>
                <a:close/>
                <a:moveTo>
                  <a:pt x="19100" y="30286"/>
                </a:moveTo>
                <a:cubicBezTo>
                  <a:pt x="19577" y="30286"/>
                  <a:pt x="20035" y="30482"/>
                  <a:pt x="20365" y="30829"/>
                </a:cubicBezTo>
                <a:cubicBezTo>
                  <a:pt x="20235" y="30951"/>
                  <a:pt x="20116" y="31082"/>
                  <a:pt x="20001" y="31221"/>
                </a:cubicBezTo>
                <a:cubicBezTo>
                  <a:pt x="19769" y="30964"/>
                  <a:pt x="19443" y="30817"/>
                  <a:pt x="19100" y="30817"/>
                </a:cubicBezTo>
                <a:lnTo>
                  <a:pt x="19091" y="30817"/>
                </a:lnTo>
                <a:cubicBezTo>
                  <a:pt x="18772" y="30821"/>
                  <a:pt x="18478" y="30943"/>
                  <a:pt x="18250" y="31160"/>
                </a:cubicBezTo>
                <a:cubicBezTo>
                  <a:pt x="18135" y="31025"/>
                  <a:pt x="18013" y="30894"/>
                  <a:pt x="17882" y="30776"/>
                </a:cubicBezTo>
                <a:cubicBezTo>
                  <a:pt x="18209" y="30461"/>
                  <a:pt x="18634" y="30290"/>
                  <a:pt x="19087" y="30286"/>
                </a:cubicBezTo>
                <a:close/>
                <a:moveTo>
                  <a:pt x="34925" y="30286"/>
                </a:moveTo>
                <a:cubicBezTo>
                  <a:pt x="35404" y="30286"/>
                  <a:pt x="35865" y="30482"/>
                  <a:pt x="36196" y="30829"/>
                </a:cubicBezTo>
                <a:cubicBezTo>
                  <a:pt x="36065" y="30951"/>
                  <a:pt x="35943" y="31082"/>
                  <a:pt x="35832" y="31221"/>
                </a:cubicBezTo>
                <a:cubicBezTo>
                  <a:pt x="35600" y="30964"/>
                  <a:pt x="35273" y="30817"/>
                  <a:pt x="34925" y="30817"/>
                </a:cubicBezTo>
                <a:lnTo>
                  <a:pt x="34917" y="30817"/>
                </a:lnTo>
                <a:cubicBezTo>
                  <a:pt x="34876" y="30821"/>
                  <a:pt x="34836" y="30821"/>
                  <a:pt x="34795" y="30825"/>
                </a:cubicBezTo>
                <a:cubicBezTo>
                  <a:pt x="34525" y="30853"/>
                  <a:pt x="34276" y="30972"/>
                  <a:pt x="34080" y="31160"/>
                </a:cubicBezTo>
                <a:cubicBezTo>
                  <a:pt x="33966" y="31025"/>
                  <a:pt x="33839" y="30894"/>
                  <a:pt x="33709" y="30776"/>
                </a:cubicBezTo>
                <a:cubicBezTo>
                  <a:pt x="34035" y="30461"/>
                  <a:pt x="34460" y="30290"/>
                  <a:pt x="34917" y="30286"/>
                </a:cubicBezTo>
                <a:close/>
                <a:moveTo>
                  <a:pt x="50756" y="30286"/>
                </a:moveTo>
                <a:cubicBezTo>
                  <a:pt x="51234" y="30286"/>
                  <a:pt x="51692" y="30482"/>
                  <a:pt x="52022" y="30829"/>
                </a:cubicBezTo>
                <a:cubicBezTo>
                  <a:pt x="51892" y="30951"/>
                  <a:pt x="51773" y="31082"/>
                  <a:pt x="51659" y="31221"/>
                </a:cubicBezTo>
                <a:cubicBezTo>
                  <a:pt x="51426" y="30964"/>
                  <a:pt x="51099" y="30817"/>
                  <a:pt x="50756" y="30817"/>
                </a:cubicBezTo>
                <a:lnTo>
                  <a:pt x="50748" y="30817"/>
                </a:lnTo>
                <a:cubicBezTo>
                  <a:pt x="50430" y="30821"/>
                  <a:pt x="50135" y="30943"/>
                  <a:pt x="49907" y="31160"/>
                </a:cubicBezTo>
                <a:cubicBezTo>
                  <a:pt x="49792" y="31025"/>
                  <a:pt x="49670" y="30894"/>
                  <a:pt x="49539" y="30776"/>
                </a:cubicBezTo>
                <a:cubicBezTo>
                  <a:pt x="49866" y="30461"/>
                  <a:pt x="50290" y="30290"/>
                  <a:pt x="50744" y="30286"/>
                </a:cubicBezTo>
                <a:close/>
                <a:moveTo>
                  <a:pt x="66589" y="30286"/>
                </a:moveTo>
                <a:cubicBezTo>
                  <a:pt x="67061" y="30286"/>
                  <a:pt x="67521" y="30485"/>
                  <a:pt x="67853" y="30829"/>
                </a:cubicBezTo>
                <a:cubicBezTo>
                  <a:pt x="67723" y="30951"/>
                  <a:pt x="67600" y="31082"/>
                  <a:pt x="67489" y="31221"/>
                </a:cubicBezTo>
                <a:cubicBezTo>
                  <a:pt x="67257" y="30964"/>
                  <a:pt x="66930" y="30817"/>
                  <a:pt x="66583" y="30817"/>
                </a:cubicBezTo>
                <a:lnTo>
                  <a:pt x="66575" y="30817"/>
                </a:lnTo>
                <a:cubicBezTo>
                  <a:pt x="66260" y="30821"/>
                  <a:pt x="65962" y="30943"/>
                  <a:pt x="65738" y="31160"/>
                </a:cubicBezTo>
                <a:cubicBezTo>
                  <a:pt x="65623" y="31025"/>
                  <a:pt x="65497" y="30894"/>
                  <a:pt x="65366" y="30776"/>
                </a:cubicBezTo>
                <a:cubicBezTo>
                  <a:pt x="65484" y="30665"/>
                  <a:pt x="65611" y="30567"/>
                  <a:pt x="65753" y="30493"/>
                </a:cubicBezTo>
                <a:cubicBezTo>
                  <a:pt x="66003" y="30359"/>
                  <a:pt x="66281" y="30286"/>
                  <a:pt x="66575" y="30286"/>
                </a:cubicBezTo>
                <a:cubicBezTo>
                  <a:pt x="66579" y="30286"/>
                  <a:pt x="66584" y="30286"/>
                  <a:pt x="66589" y="30286"/>
                </a:cubicBezTo>
                <a:close/>
                <a:moveTo>
                  <a:pt x="82415" y="30286"/>
                </a:moveTo>
                <a:cubicBezTo>
                  <a:pt x="82892" y="30286"/>
                  <a:pt x="83352" y="30485"/>
                  <a:pt x="83680" y="30829"/>
                </a:cubicBezTo>
                <a:cubicBezTo>
                  <a:pt x="83549" y="30951"/>
                  <a:pt x="83431" y="31082"/>
                  <a:pt x="83316" y="31221"/>
                </a:cubicBezTo>
                <a:cubicBezTo>
                  <a:pt x="83084" y="30964"/>
                  <a:pt x="82756" y="30817"/>
                  <a:pt x="82413" y="30817"/>
                </a:cubicBezTo>
                <a:lnTo>
                  <a:pt x="82405" y="30817"/>
                </a:lnTo>
                <a:cubicBezTo>
                  <a:pt x="82087" y="30821"/>
                  <a:pt x="81793" y="30943"/>
                  <a:pt x="81564" y="31160"/>
                </a:cubicBezTo>
                <a:cubicBezTo>
                  <a:pt x="81450" y="31025"/>
                  <a:pt x="81327" y="30894"/>
                  <a:pt x="81197" y="30776"/>
                </a:cubicBezTo>
                <a:cubicBezTo>
                  <a:pt x="81523" y="30461"/>
                  <a:pt x="81948" y="30290"/>
                  <a:pt x="82401" y="30286"/>
                </a:cubicBezTo>
                <a:cubicBezTo>
                  <a:pt x="82406" y="30286"/>
                  <a:pt x="82411" y="30286"/>
                  <a:pt x="82415" y="30286"/>
                </a:cubicBezTo>
                <a:close/>
                <a:moveTo>
                  <a:pt x="19100" y="30890"/>
                </a:moveTo>
                <a:cubicBezTo>
                  <a:pt x="19426" y="30890"/>
                  <a:pt x="19741" y="31029"/>
                  <a:pt x="19957" y="31274"/>
                </a:cubicBezTo>
                <a:cubicBezTo>
                  <a:pt x="19707" y="31596"/>
                  <a:pt x="19507" y="31956"/>
                  <a:pt x="19364" y="32348"/>
                </a:cubicBezTo>
                <a:cubicBezTo>
                  <a:pt x="19266" y="32340"/>
                  <a:pt x="19168" y="32340"/>
                  <a:pt x="19066" y="32340"/>
                </a:cubicBezTo>
                <a:lnTo>
                  <a:pt x="18932" y="32340"/>
                </a:lnTo>
                <a:cubicBezTo>
                  <a:pt x="18781" y="31928"/>
                  <a:pt x="18564" y="31547"/>
                  <a:pt x="18295" y="31217"/>
                </a:cubicBezTo>
                <a:cubicBezTo>
                  <a:pt x="18511" y="31004"/>
                  <a:pt x="18789" y="30890"/>
                  <a:pt x="19091" y="30890"/>
                </a:cubicBezTo>
                <a:close/>
                <a:moveTo>
                  <a:pt x="34934" y="30890"/>
                </a:moveTo>
                <a:cubicBezTo>
                  <a:pt x="35259" y="30890"/>
                  <a:pt x="35571" y="31033"/>
                  <a:pt x="35788" y="31274"/>
                </a:cubicBezTo>
                <a:cubicBezTo>
                  <a:pt x="35538" y="31596"/>
                  <a:pt x="35334" y="31956"/>
                  <a:pt x="35191" y="32348"/>
                </a:cubicBezTo>
                <a:cubicBezTo>
                  <a:pt x="35093" y="32340"/>
                  <a:pt x="34995" y="32340"/>
                  <a:pt x="34897" y="32340"/>
                </a:cubicBezTo>
                <a:lnTo>
                  <a:pt x="34763" y="32340"/>
                </a:lnTo>
                <a:cubicBezTo>
                  <a:pt x="34607" y="31928"/>
                  <a:pt x="34391" y="31547"/>
                  <a:pt x="34125" y="31217"/>
                </a:cubicBezTo>
                <a:cubicBezTo>
                  <a:pt x="34337" y="31004"/>
                  <a:pt x="34619" y="30890"/>
                  <a:pt x="34917" y="30890"/>
                </a:cubicBezTo>
                <a:cubicBezTo>
                  <a:pt x="34923" y="30890"/>
                  <a:pt x="34928" y="30890"/>
                  <a:pt x="34934" y="30890"/>
                </a:cubicBezTo>
                <a:close/>
                <a:moveTo>
                  <a:pt x="50765" y="30890"/>
                </a:moveTo>
                <a:cubicBezTo>
                  <a:pt x="51090" y="30890"/>
                  <a:pt x="51397" y="31033"/>
                  <a:pt x="51614" y="31274"/>
                </a:cubicBezTo>
                <a:cubicBezTo>
                  <a:pt x="51365" y="31592"/>
                  <a:pt x="51165" y="31956"/>
                  <a:pt x="51022" y="32348"/>
                </a:cubicBezTo>
                <a:cubicBezTo>
                  <a:pt x="50932" y="32340"/>
                  <a:pt x="50842" y="32340"/>
                  <a:pt x="50748" y="32340"/>
                </a:cubicBezTo>
                <a:lnTo>
                  <a:pt x="50589" y="32340"/>
                </a:lnTo>
                <a:cubicBezTo>
                  <a:pt x="50437" y="31928"/>
                  <a:pt x="50222" y="31547"/>
                  <a:pt x="49952" y="31217"/>
                </a:cubicBezTo>
                <a:cubicBezTo>
                  <a:pt x="50168" y="31004"/>
                  <a:pt x="50446" y="30890"/>
                  <a:pt x="50748" y="30890"/>
                </a:cubicBezTo>
                <a:cubicBezTo>
                  <a:pt x="50754" y="30890"/>
                  <a:pt x="50759" y="30890"/>
                  <a:pt x="50765" y="30890"/>
                </a:cubicBezTo>
                <a:close/>
                <a:moveTo>
                  <a:pt x="66591" y="30890"/>
                </a:moveTo>
                <a:cubicBezTo>
                  <a:pt x="66920" y="30890"/>
                  <a:pt x="67227" y="31033"/>
                  <a:pt x="67444" y="31274"/>
                </a:cubicBezTo>
                <a:cubicBezTo>
                  <a:pt x="67195" y="31592"/>
                  <a:pt x="66991" y="31956"/>
                  <a:pt x="66848" y="32348"/>
                </a:cubicBezTo>
                <a:cubicBezTo>
                  <a:pt x="66750" y="32340"/>
                  <a:pt x="66652" y="32340"/>
                  <a:pt x="66554" y="32340"/>
                </a:cubicBezTo>
                <a:lnTo>
                  <a:pt x="66420" y="32340"/>
                </a:lnTo>
                <a:cubicBezTo>
                  <a:pt x="66264" y="31928"/>
                  <a:pt x="66047" y="31547"/>
                  <a:pt x="65783" y="31217"/>
                </a:cubicBezTo>
                <a:cubicBezTo>
                  <a:pt x="65994" y="31004"/>
                  <a:pt x="66277" y="30890"/>
                  <a:pt x="66575" y="30890"/>
                </a:cubicBezTo>
                <a:cubicBezTo>
                  <a:pt x="66580" y="30890"/>
                  <a:pt x="66586" y="30890"/>
                  <a:pt x="66591" y="30890"/>
                </a:cubicBezTo>
                <a:close/>
                <a:moveTo>
                  <a:pt x="82422" y="30890"/>
                </a:moveTo>
                <a:cubicBezTo>
                  <a:pt x="82746" y="30890"/>
                  <a:pt x="83054" y="31033"/>
                  <a:pt x="83271" y="31274"/>
                </a:cubicBezTo>
                <a:cubicBezTo>
                  <a:pt x="83022" y="31592"/>
                  <a:pt x="82822" y="31956"/>
                  <a:pt x="82679" y="32348"/>
                </a:cubicBezTo>
                <a:cubicBezTo>
                  <a:pt x="82589" y="32340"/>
                  <a:pt x="82499" y="32340"/>
                  <a:pt x="82405" y="32340"/>
                </a:cubicBezTo>
                <a:lnTo>
                  <a:pt x="82246" y="32340"/>
                </a:lnTo>
                <a:cubicBezTo>
                  <a:pt x="82095" y="31928"/>
                  <a:pt x="81878" y="31547"/>
                  <a:pt x="81608" y="31217"/>
                </a:cubicBezTo>
                <a:cubicBezTo>
                  <a:pt x="81825" y="31004"/>
                  <a:pt x="82103" y="30890"/>
                  <a:pt x="82405" y="30890"/>
                </a:cubicBezTo>
                <a:cubicBezTo>
                  <a:pt x="82411" y="30890"/>
                  <a:pt x="82416" y="30890"/>
                  <a:pt x="82422" y="30890"/>
                </a:cubicBezTo>
                <a:close/>
                <a:moveTo>
                  <a:pt x="11179" y="29596"/>
                </a:moveTo>
                <a:cubicBezTo>
                  <a:pt x="11882" y="29596"/>
                  <a:pt x="12544" y="29898"/>
                  <a:pt x="13009" y="30425"/>
                </a:cubicBezTo>
                <a:cubicBezTo>
                  <a:pt x="12331" y="30882"/>
                  <a:pt x="11797" y="31547"/>
                  <a:pt x="11503" y="32352"/>
                </a:cubicBezTo>
                <a:cubicBezTo>
                  <a:pt x="11388" y="32344"/>
                  <a:pt x="11273" y="32340"/>
                  <a:pt x="11160" y="32340"/>
                </a:cubicBezTo>
                <a:cubicBezTo>
                  <a:pt x="11094" y="32340"/>
                  <a:pt x="11028" y="32340"/>
                  <a:pt x="10964" y="32344"/>
                </a:cubicBezTo>
                <a:cubicBezTo>
                  <a:pt x="10817" y="31935"/>
                  <a:pt x="10604" y="31564"/>
                  <a:pt x="10342" y="31237"/>
                </a:cubicBezTo>
                <a:lnTo>
                  <a:pt x="10342" y="31237"/>
                </a:lnTo>
                <a:lnTo>
                  <a:pt x="10346" y="31241"/>
                </a:lnTo>
                <a:cubicBezTo>
                  <a:pt x="10567" y="31017"/>
                  <a:pt x="10857" y="30890"/>
                  <a:pt x="11172" y="30890"/>
                </a:cubicBezTo>
                <a:cubicBezTo>
                  <a:pt x="11177" y="30890"/>
                  <a:pt x="11183" y="30890"/>
                  <a:pt x="11188" y="30890"/>
                </a:cubicBezTo>
                <a:cubicBezTo>
                  <a:pt x="11521" y="30890"/>
                  <a:pt x="11841" y="31037"/>
                  <a:pt x="12058" y="31294"/>
                </a:cubicBezTo>
                <a:lnTo>
                  <a:pt x="12111" y="31249"/>
                </a:lnTo>
                <a:cubicBezTo>
                  <a:pt x="11878" y="30976"/>
                  <a:pt x="11539" y="30817"/>
                  <a:pt x="11179" y="30817"/>
                </a:cubicBezTo>
                <a:lnTo>
                  <a:pt x="11172" y="30817"/>
                </a:lnTo>
                <a:cubicBezTo>
                  <a:pt x="10841" y="30821"/>
                  <a:pt x="10534" y="30951"/>
                  <a:pt x="10306" y="31188"/>
                </a:cubicBezTo>
                <a:cubicBezTo>
                  <a:pt x="10191" y="31049"/>
                  <a:pt x="10069" y="30919"/>
                  <a:pt x="9938" y="30800"/>
                </a:cubicBezTo>
                <a:cubicBezTo>
                  <a:pt x="10265" y="30469"/>
                  <a:pt x="10702" y="30290"/>
                  <a:pt x="11168" y="30286"/>
                </a:cubicBezTo>
                <a:lnTo>
                  <a:pt x="11179" y="30286"/>
                </a:lnTo>
                <a:cubicBezTo>
                  <a:pt x="11666" y="30286"/>
                  <a:pt x="12135" y="30490"/>
                  <a:pt x="12470" y="30849"/>
                </a:cubicBezTo>
                <a:lnTo>
                  <a:pt x="12519" y="30804"/>
                </a:lnTo>
                <a:cubicBezTo>
                  <a:pt x="12176" y="30429"/>
                  <a:pt x="11686" y="30216"/>
                  <a:pt x="11179" y="30216"/>
                </a:cubicBezTo>
                <a:lnTo>
                  <a:pt x="11168" y="30216"/>
                </a:lnTo>
                <a:cubicBezTo>
                  <a:pt x="10681" y="30220"/>
                  <a:pt x="10229" y="30408"/>
                  <a:pt x="9885" y="30751"/>
                </a:cubicBezTo>
                <a:cubicBezTo>
                  <a:pt x="9730" y="30612"/>
                  <a:pt x="9567" y="30486"/>
                  <a:pt x="9390" y="30376"/>
                </a:cubicBezTo>
                <a:cubicBezTo>
                  <a:pt x="9848" y="29886"/>
                  <a:pt x="10493" y="29600"/>
                  <a:pt x="11164" y="29596"/>
                </a:cubicBezTo>
                <a:close/>
                <a:moveTo>
                  <a:pt x="27006" y="29596"/>
                </a:moveTo>
                <a:cubicBezTo>
                  <a:pt x="27709" y="29596"/>
                  <a:pt x="28374" y="29898"/>
                  <a:pt x="28836" y="30425"/>
                </a:cubicBezTo>
                <a:cubicBezTo>
                  <a:pt x="28158" y="30882"/>
                  <a:pt x="27623" y="31547"/>
                  <a:pt x="27333" y="32352"/>
                </a:cubicBezTo>
                <a:cubicBezTo>
                  <a:pt x="27219" y="32344"/>
                  <a:pt x="27104" y="32340"/>
                  <a:pt x="26985" y="32340"/>
                </a:cubicBezTo>
                <a:cubicBezTo>
                  <a:pt x="26921" y="32340"/>
                  <a:pt x="26855" y="32340"/>
                  <a:pt x="26789" y="32344"/>
                </a:cubicBezTo>
                <a:cubicBezTo>
                  <a:pt x="26642" y="31935"/>
                  <a:pt x="26435" y="31564"/>
                  <a:pt x="26173" y="31237"/>
                </a:cubicBezTo>
                <a:lnTo>
                  <a:pt x="26173" y="31237"/>
                </a:lnTo>
                <a:lnTo>
                  <a:pt x="26177" y="31241"/>
                </a:lnTo>
                <a:cubicBezTo>
                  <a:pt x="26393" y="31017"/>
                  <a:pt x="26688" y="30890"/>
                  <a:pt x="26998" y="30890"/>
                </a:cubicBezTo>
                <a:cubicBezTo>
                  <a:pt x="27004" y="30890"/>
                  <a:pt x="27009" y="30890"/>
                  <a:pt x="27015" y="30890"/>
                </a:cubicBezTo>
                <a:cubicBezTo>
                  <a:pt x="27352" y="30890"/>
                  <a:pt x="27667" y="31037"/>
                  <a:pt x="27884" y="31294"/>
                </a:cubicBezTo>
                <a:lnTo>
                  <a:pt x="27937" y="31249"/>
                </a:lnTo>
                <a:cubicBezTo>
                  <a:pt x="27705" y="30976"/>
                  <a:pt x="27366" y="30817"/>
                  <a:pt x="27006" y="30817"/>
                </a:cubicBezTo>
                <a:lnTo>
                  <a:pt x="26998" y="30817"/>
                </a:lnTo>
                <a:cubicBezTo>
                  <a:pt x="26672" y="30821"/>
                  <a:pt x="26361" y="30951"/>
                  <a:pt x="26133" y="31188"/>
                </a:cubicBezTo>
                <a:cubicBezTo>
                  <a:pt x="26018" y="31049"/>
                  <a:pt x="25895" y="30919"/>
                  <a:pt x="25765" y="30800"/>
                </a:cubicBezTo>
                <a:cubicBezTo>
                  <a:pt x="26095" y="30469"/>
                  <a:pt x="26533" y="30290"/>
                  <a:pt x="26994" y="30286"/>
                </a:cubicBezTo>
                <a:lnTo>
                  <a:pt x="27006" y="30286"/>
                </a:lnTo>
                <a:cubicBezTo>
                  <a:pt x="27496" y="30286"/>
                  <a:pt x="27966" y="30490"/>
                  <a:pt x="28297" y="30849"/>
                </a:cubicBezTo>
                <a:lnTo>
                  <a:pt x="28350" y="30804"/>
                </a:lnTo>
                <a:cubicBezTo>
                  <a:pt x="28003" y="30429"/>
                  <a:pt x="27517" y="30216"/>
                  <a:pt x="27006" y="30216"/>
                </a:cubicBezTo>
                <a:lnTo>
                  <a:pt x="26994" y="30216"/>
                </a:lnTo>
                <a:cubicBezTo>
                  <a:pt x="26512" y="30220"/>
                  <a:pt x="26054" y="30408"/>
                  <a:pt x="25716" y="30751"/>
                </a:cubicBezTo>
                <a:cubicBezTo>
                  <a:pt x="25560" y="30612"/>
                  <a:pt x="25393" y="30486"/>
                  <a:pt x="25221" y="30376"/>
                </a:cubicBezTo>
                <a:cubicBezTo>
                  <a:pt x="25675" y="29886"/>
                  <a:pt x="26320" y="29600"/>
                  <a:pt x="26990" y="29596"/>
                </a:cubicBezTo>
                <a:close/>
                <a:moveTo>
                  <a:pt x="42837" y="29596"/>
                </a:moveTo>
                <a:cubicBezTo>
                  <a:pt x="43540" y="29596"/>
                  <a:pt x="44201" y="29898"/>
                  <a:pt x="44667" y="30425"/>
                </a:cubicBezTo>
                <a:cubicBezTo>
                  <a:pt x="43988" y="30882"/>
                  <a:pt x="43453" y="31547"/>
                  <a:pt x="43159" y="32352"/>
                </a:cubicBezTo>
                <a:cubicBezTo>
                  <a:pt x="43045" y="32344"/>
                  <a:pt x="42931" y="32340"/>
                  <a:pt x="42816" y="32340"/>
                </a:cubicBezTo>
                <a:cubicBezTo>
                  <a:pt x="42751" y="32340"/>
                  <a:pt x="42686" y="32340"/>
                  <a:pt x="42620" y="32344"/>
                </a:cubicBezTo>
                <a:cubicBezTo>
                  <a:pt x="42473" y="31935"/>
                  <a:pt x="42261" y="31564"/>
                  <a:pt x="42000" y="31237"/>
                </a:cubicBezTo>
                <a:lnTo>
                  <a:pt x="42000" y="31237"/>
                </a:lnTo>
                <a:lnTo>
                  <a:pt x="42004" y="31241"/>
                </a:lnTo>
                <a:cubicBezTo>
                  <a:pt x="42224" y="31017"/>
                  <a:pt x="42514" y="30890"/>
                  <a:pt x="42829" y="30890"/>
                </a:cubicBezTo>
                <a:lnTo>
                  <a:pt x="42837" y="30890"/>
                </a:lnTo>
                <a:cubicBezTo>
                  <a:pt x="43176" y="30890"/>
                  <a:pt x="43494" y="31038"/>
                  <a:pt x="43715" y="31294"/>
                </a:cubicBezTo>
                <a:lnTo>
                  <a:pt x="43768" y="31249"/>
                </a:lnTo>
                <a:cubicBezTo>
                  <a:pt x="43536" y="30976"/>
                  <a:pt x="43196" y="30817"/>
                  <a:pt x="42837" y="30817"/>
                </a:cubicBezTo>
                <a:lnTo>
                  <a:pt x="42829" y="30817"/>
                </a:lnTo>
                <a:cubicBezTo>
                  <a:pt x="42498" y="30821"/>
                  <a:pt x="42192" y="30951"/>
                  <a:pt x="41963" y="31188"/>
                </a:cubicBezTo>
                <a:cubicBezTo>
                  <a:pt x="41849" y="31049"/>
                  <a:pt x="41726" y="30919"/>
                  <a:pt x="41596" y="30800"/>
                </a:cubicBezTo>
                <a:cubicBezTo>
                  <a:pt x="41922" y="30469"/>
                  <a:pt x="42359" y="30290"/>
                  <a:pt x="42825" y="30286"/>
                </a:cubicBezTo>
                <a:lnTo>
                  <a:pt x="42837" y="30286"/>
                </a:lnTo>
                <a:cubicBezTo>
                  <a:pt x="43323" y="30286"/>
                  <a:pt x="43792" y="30490"/>
                  <a:pt x="44128" y="30849"/>
                </a:cubicBezTo>
                <a:lnTo>
                  <a:pt x="44177" y="30804"/>
                </a:lnTo>
                <a:cubicBezTo>
                  <a:pt x="43834" y="30429"/>
                  <a:pt x="43343" y="30216"/>
                  <a:pt x="42837" y="30216"/>
                </a:cubicBezTo>
                <a:lnTo>
                  <a:pt x="42825" y="30216"/>
                </a:lnTo>
                <a:cubicBezTo>
                  <a:pt x="42339" y="30220"/>
                  <a:pt x="41885" y="30408"/>
                  <a:pt x="41542" y="30751"/>
                </a:cubicBezTo>
                <a:cubicBezTo>
                  <a:pt x="41387" y="30612"/>
                  <a:pt x="41223" y="30486"/>
                  <a:pt x="41048" y="30376"/>
                </a:cubicBezTo>
                <a:cubicBezTo>
                  <a:pt x="41506" y="29886"/>
                  <a:pt x="42151" y="29600"/>
                  <a:pt x="42821" y="29596"/>
                </a:cubicBezTo>
                <a:close/>
                <a:moveTo>
                  <a:pt x="58663" y="29596"/>
                </a:moveTo>
                <a:cubicBezTo>
                  <a:pt x="59366" y="29596"/>
                  <a:pt x="60032" y="29898"/>
                  <a:pt x="60493" y="30425"/>
                </a:cubicBezTo>
                <a:cubicBezTo>
                  <a:pt x="59815" y="30882"/>
                  <a:pt x="59280" y="31547"/>
                  <a:pt x="58990" y="32352"/>
                </a:cubicBezTo>
                <a:cubicBezTo>
                  <a:pt x="58884" y="32344"/>
                  <a:pt x="58778" y="32340"/>
                  <a:pt x="58671" y="32340"/>
                </a:cubicBezTo>
                <a:lnTo>
                  <a:pt x="58643" y="32340"/>
                </a:lnTo>
                <a:cubicBezTo>
                  <a:pt x="58578" y="32340"/>
                  <a:pt x="58512" y="32340"/>
                  <a:pt x="58451" y="32344"/>
                </a:cubicBezTo>
                <a:cubicBezTo>
                  <a:pt x="58300" y="31935"/>
                  <a:pt x="58092" y="31564"/>
                  <a:pt x="57830" y="31237"/>
                </a:cubicBezTo>
                <a:lnTo>
                  <a:pt x="57830" y="31237"/>
                </a:lnTo>
                <a:lnTo>
                  <a:pt x="57834" y="31241"/>
                </a:lnTo>
                <a:cubicBezTo>
                  <a:pt x="58051" y="31017"/>
                  <a:pt x="58345" y="30890"/>
                  <a:pt x="58656" y="30890"/>
                </a:cubicBezTo>
                <a:cubicBezTo>
                  <a:pt x="58661" y="30890"/>
                  <a:pt x="58667" y="30890"/>
                  <a:pt x="58672" y="30890"/>
                </a:cubicBezTo>
                <a:cubicBezTo>
                  <a:pt x="59009" y="30890"/>
                  <a:pt x="59325" y="31037"/>
                  <a:pt x="59542" y="31294"/>
                </a:cubicBezTo>
                <a:lnTo>
                  <a:pt x="59595" y="31249"/>
                </a:lnTo>
                <a:cubicBezTo>
                  <a:pt x="59362" y="30976"/>
                  <a:pt x="59023" y="30817"/>
                  <a:pt x="58663" y="30817"/>
                </a:cubicBezTo>
                <a:lnTo>
                  <a:pt x="58656" y="30817"/>
                </a:lnTo>
                <a:cubicBezTo>
                  <a:pt x="58328" y="30821"/>
                  <a:pt x="58018" y="30951"/>
                  <a:pt x="57789" y="31188"/>
                </a:cubicBezTo>
                <a:cubicBezTo>
                  <a:pt x="57675" y="31049"/>
                  <a:pt x="57553" y="30919"/>
                  <a:pt x="57421" y="30800"/>
                </a:cubicBezTo>
                <a:cubicBezTo>
                  <a:pt x="57753" y="30469"/>
                  <a:pt x="58190" y="30290"/>
                  <a:pt x="58656" y="30286"/>
                </a:cubicBezTo>
                <a:cubicBezTo>
                  <a:pt x="58660" y="30286"/>
                  <a:pt x="58665" y="30286"/>
                  <a:pt x="58669" y="30286"/>
                </a:cubicBezTo>
                <a:cubicBezTo>
                  <a:pt x="59154" y="30286"/>
                  <a:pt x="59622" y="30493"/>
                  <a:pt x="59954" y="30849"/>
                </a:cubicBezTo>
                <a:lnTo>
                  <a:pt x="60007" y="30804"/>
                </a:lnTo>
                <a:cubicBezTo>
                  <a:pt x="59660" y="30429"/>
                  <a:pt x="59174" y="30216"/>
                  <a:pt x="58663" y="30216"/>
                </a:cubicBezTo>
                <a:lnTo>
                  <a:pt x="58652" y="30216"/>
                </a:lnTo>
                <a:cubicBezTo>
                  <a:pt x="58169" y="30220"/>
                  <a:pt x="57712" y="30408"/>
                  <a:pt x="57372" y="30751"/>
                </a:cubicBezTo>
                <a:cubicBezTo>
                  <a:pt x="57218" y="30612"/>
                  <a:pt x="57050" y="30486"/>
                  <a:pt x="56878" y="30376"/>
                </a:cubicBezTo>
                <a:cubicBezTo>
                  <a:pt x="57332" y="29886"/>
                  <a:pt x="57977" y="29600"/>
                  <a:pt x="58647" y="29596"/>
                </a:cubicBezTo>
                <a:close/>
                <a:moveTo>
                  <a:pt x="74494" y="29596"/>
                </a:moveTo>
                <a:cubicBezTo>
                  <a:pt x="75197" y="29596"/>
                  <a:pt x="75858" y="29898"/>
                  <a:pt x="76324" y="30425"/>
                </a:cubicBezTo>
                <a:cubicBezTo>
                  <a:pt x="75646" y="30882"/>
                  <a:pt x="75111" y="31547"/>
                  <a:pt x="74816" y="32352"/>
                </a:cubicBezTo>
                <a:cubicBezTo>
                  <a:pt x="74715" y="32344"/>
                  <a:pt x="74605" y="32340"/>
                  <a:pt x="74498" y="32340"/>
                </a:cubicBezTo>
                <a:lnTo>
                  <a:pt x="74473" y="32340"/>
                </a:lnTo>
                <a:cubicBezTo>
                  <a:pt x="74409" y="32340"/>
                  <a:pt x="74343" y="32340"/>
                  <a:pt x="74277" y="32344"/>
                </a:cubicBezTo>
                <a:cubicBezTo>
                  <a:pt x="74130" y="31935"/>
                  <a:pt x="73919" y="31564"/>
                  <a:pt x="73657" y="31237"/>
                </a:cubicBezTo>
                <a:lnTo>
                  <a:pt x="73657" y="31237"/>
                </a:lnTo>
                <a:lnTo>
                  <a:pt x="73661" y="31241"/>
                </a:lnTo>
                <a:cubicBezTo>
                  <a:pt x="73881" y="31017"/>
                  <a:pt x="74172" y="30890"/>
                  <a:pt x="74486" y="30890"/>
                </a:cubicBezTo>
                <a:cubicBezTo>
                  <a:pt x="74492" y="30890"/>
                  <a:pt x="74497" y="30890"/>
                  <a:pt x="74503" y="30890"/>
                </a:cubicBezTo>
                <a:cubicBezTo>
                  <a:pt x="74840" y="30890"/>
                  <a:pt x="75155" y="31037"/>
                  <a:pt x="75372" y="31294"/>
                </a:cubicBezTo>
                <a:lnTo>
                  <a:pt x="75425" y="31249"/>
                </a:lnTo>
                <a:cubicBezTo>
                  <a:pt x="75193" y="30976"/>
                  <a:pt x="74854" y="30817"/>
                  <a:pt x="74494" y="30817"/>
                </a:cubicBezTo>
                <a:lnTo>
                  <a:pt x="74486" y="30817"/>
                </a:lnTo>
                <a:cubicBezTo>
                  <a:pt x="74155" y="30821"/>
                  <a:pt x="73849" y="30951"/>
                  <a:pt x="73620" y="31188"/>
                </a:cubicBezTo>
                <a:cubicBezTo>
                  <a:pt x="73506" y="31049"/>
                  <a:pt x="73383" y="30919"/>
                  <a:pt x="73252" y="30800"/>
                </a:cubicBezTo>
                <a:cubicBezTo>
                  <a:pt x="73579" y="30469"/>
                  <a:pt x="74017" y="30290"/>
                  <a:pt x="74482" y="30286"/>
                </a:cubicBezTo>
                <a:cubicBezTo>
                  <a:pt x="74487" y="30286"/>
                  <a:pt x="74491" y="30286"/>
                  <a:pt x="74496" y="30286"/>
                </a:cubicBezTo>
                <a:cubicBezTo>
                  <a:pt x="74985" y="30286"/>
                  <a:pt x="75453" y="30493"/>
                  <a:pt x="75785" y="30849"/>
                </a:cubicBezTo>
                <a:lnTo>
                  <a:pt x="75834" y="30804"/>
                </a:lnTo>
                <a:cubicBezTo>
                  <a:pt x="75491" y="30429"/>
                  <a:pt x="75001" y="30216"/>
                  <a:pt x="74494" y="30216"/>
                </a:cubicBezTo>
                <a:lnTo>
                  <a:pt x="74482" y="30216"/>
                </a:lnTo>
                <a:cubicBezTo>
                  <a:pt x="73996" y="30220"/>
                  <a:pt x="73542" y="30408"/>
                  <a:pt x="73199" y="30751"/>
                </a:cubicBezTo>
                <a:cubicBezTo>
                  <a:pt x="73044" y="30612"/>
                  <a:pt x="72881" y="30486"/>
                  <a:pt x="72705" y="30376"/>
                </a:cubicBezTo>
                <a:cubicBezTo>
                  <a:pt x="73163" y="29886"/>
                  <a:pt x="73808" y="29600"/>
                  <a:pt x="74477" y="29596"/>
                </a:cubicBezTo>
                <a:close/>
                <a:moveTo>
                  <a:pt x="90321" y="29596"/>
                </a:moveTo>
                <a:cubicBezTo>
                  <a:pt x="91024" y="29596"/>
                  <a:pt x="91689" y="29898"/>
                  <a:pt x="92151" y="30425"/>
                </a:cubicBezTo>
                <a:cubicBezTo>
                  <a:pt x="91472" y="30882"/>
                  <a:pt x="90937" y="31547"/>
                  <a:pt x="90647" y="32352"/>
                </a:cubicBezTo>
                <a:cubicBezTo>
                  <a:pt x="90541" y="32344"/>
                  <a:pt x="90435" y="32340"/>
                  <a:pt x="90329" y="32340"/>
                </a:cubicBezTo>
                <a:lnTo>
                  <a:pt x="90300" y="32340"/>
                </a:lnTo>
                <a:cubicBezTo>
                  <a:pt x="90234" y="32340"/>
                  <a:pt x="90170" y="32340"/>
                  <a:pt x="90108" y="32344"/>
                </a:cubicBezTo>
                <a:cubicBezTo>
                  <a:pt x="89957" y="31935"/>
                  <a:pt x="89749" y="31564"/>
                  <a:pt x="89488" y="31237"/>
                </a:cubicBezTo>
                <a:lnTo>
                  <a:pt x="89488" y="31237"/>
                </a:lnTo>
                <a:lnTo>
                  <a:pt x="89491" y="31241"/>
                </a:lnTo>
                <a:cubicBezTo>
                  <a:pt x="89708" y="31017"/>
                  <a:pt x="90002" y="30890"/>
                  <a:pt x="90313" y="30890"/>
                </a:cubicBezTo>
                <a:cubicBezTo>
                  <a:pt x="90318" y="30890"/>
                  <a:pt x="90324" y="30890"/>
                  <a:pt x="90329" y="30890"/>
                </a:cubicBezTo>
                <a:cubicBezTo>
                  <a:pt x="90666" y="30890"/>
                  <a:pt x="90982" y="31037"/>
                  <a:pt x="91199" y="31294"/>
                </a:cubicBezTo>
                <a:lnTo>
                  <a:pt x="91252" y="31249"/>
                </a:lnTo>
                <a:cubicBezTo>
                  <a:pt x="91019" y="30976"/>
                  <a:pt x="90680" y="30817"/>
                  <a:pt x="90321" y="30817"/>
                </a:cubicBezTo>
                <a:lnTo>
                  <a:pt x="90313" y="30817"/>
                </a:lnTo>
                <a:cubicBezTo>
                  <a:pt x="89985" y="30821"/>
                  <a:pt x="89676" y="30951"/>
                  <a:pt x="89446" y="31188"/>
                </a:cubicBezTo>
                <a:cubicBezTo>
                  <a:pt x="89333" y="31049"/>
                  <a:pt x="89210" y="30919"/>
                  <a:pt x="89079" y="30800"/>
                </a:cubicBezTo>
                <a:cubicBezTo>
                  <a:pt x="89410" y="30469"/>
                  <a:pt x="89847" y="30290"/>
                  <a:pt x="90313" y="30286"/>
                </a:cubicBezTo>
                <a:lnTo>
                  <a:pt x="90321" y="30286"/>
                </a:lnTo>
                <a:cubicBezTo>
                  <a:pt x="90811" y="30286"/>
                  <a:pt x="91280" y="30490"/>
                  <a:pt x="91612" y="30849"/>
                </a:cubicBezTo>
                <a:lnTo>
                  <a:pt x="91665" y="30804"/>
                </a:lnTo>
                <a:cubicBezTo>
                  <a:pt x="91318" y="30429"/>
                  <a:pt x="90831" y="30216"/>
                  <a:pt x="90321" y="30216"/>
                </a:cubicBezTo>
                <a:lnTo>
                  <a:pt x="90308" y="30216"/>
                </a:lnTo>
                <a:cubicBezTo>
                  <a:pt x="89827" y="30220"/>
                  <a:pt x="89369" y="30408"/>
                  <a:pt x="89030" y="30751"/>
                </a:cubicBezTo>
                <a:cubicBezTo>
                  <a:pt x="88875" y="30612"/>
                  <a:pt x="88707" y="30486"/>
                  <a:pt x="88536" y="30376"/>
                </a:cubicBezTo>
                <a:cubicBezTo>
                  <a:pt x="88990" y="29886"/>
                  <a:pt x="89635" y="29600"/>
                  <a:pt x="90304" y="29596"/>
                </a:cubicBezTo>
                <a:close/>
                <a:moveTo>
                  <a:pt x="7251" y="29816"/>
                </a:moveTo>
                <a:cubicBezTo>
                  <a:pt x="8876" y="29816"/>
                  <a:pt x="10327" y="30829"/>
                  <a:pt x="10890" y="32348"/>
                </a:cubicBezTo>
                <a:cubicBezTo>
                  <a:pt x="10670" y="32365"/>
                  <a:pt x="10457" y="32401"/>
                  <a:pt x="10244" y="32450"/>
                </a:cubicBezTo>
                <a:cubicBezTo>
                  <a:pt x="9746" y="31253"/>
                  <a:pt x="8553" y="30453"/>
                  <a:pt x="7251" y="30453"/>
                </a:cubicBezTo>
                <a:lnTo>
                  <a:pt x="7230" y="30453"/>
                </a:lnTo>
                <a:cubicBezTo>
                  <a:pt x="5911" y="30461"/>
                  <a:pt x="4751" y="31249"/>
                  <a:pt x="4253" y="32463"/>
                </a:cubicBezTo>
                <a:cubicBezTo>
                  <a:pt x="4040" y="32410"/>
                  <a:pt x="3828" y="32373"/>
                  <a:pt x="3607" y="32352"/>
                </a:cubicBezTo>
                <a:cubicBezTo>
                  <a:pt x="4167" y="30845"/>
                  <a:pt x="5613" y="29824"/>
                  <a:pt x="7226" y="29816"/>
                </a:cubicBezTo>
                <a:close/>
                <a:moveTo>
                  <a:pt x="23083" y="29816"/>
                </a:moveTo>
                <a:cubicBezTo>
                  <a:pt x="24709" y="29816"/>
                  <a:pt x="26156" y="30830"/>
                  <a:pt x="26721" y="32348"/>
                </a:cubicBezTo>
                <a:cubicBezTo>
                  <a:pt x="26500" y="32365"/>
                  <a:pt x="26284" y="32401"/>
                  <a:pt x="26075" y="32450"/>
                </a:cubicBezTo>
                <a:cubicBezTo>
                  <a:pt x="25573" y="31253"/>
                  <a:pt x="24380" y="30453"/>
                  <a:pt x="23077" y="30453"/>
                </a:cubicBezTo>
                <a:lnTo>
                  <a:pt x="23057" y="30453"/>
                </a:lnTo>
                <a:cubicBezTo>
                  <a:pt x="21741" y="30461"/>
                  <a:pt x="20578" y="31249"/>
                  <a:pt x="20080" y="32463"/>
                </a:cubicBezTo>
                <a:cubicBezTo>
                  <a:pt x="19871" y="32410"/>
                  <a:pt x="19654" y="32373"/>
                  <a:pt x="19438" y="32352"/>
                </a:cubicBezTo>
                <a:cubicBezTo>
                  <a:pt x="19994" y="30845"/>
                  <a:pt x="21443" y="29824"/>
                  <a:pt x="23053" y="29816"/>
                </a:cubicBezTo>
                <a:cubicBezTo>
                  <a:pt x="23063" y="29816"/>
                  <a:pt x="23073" y="29816"/>
                  <a:pt x="23083" y="29816"/>
                </a:cubicBezTo>
                <a:close/>
                <a:moveTo>
                  <a:pt x="54735" y="29816"/>
                </a:moveTo>
                <a:cubicBezTo>
                  <a:pt x="56364" y="29816"/>
                  <a:pt x="57814" y="30829"/>
                  <a:pt x="58377" y="32348"/>
                </a:cubicBezTo>
                <a:cubicBezTo>
                  <a:pt x="58157" y="32365"/>
                  <a:pt x="57941" y="32401"/>
                  <a:pt x="57732" y="32450"/>
                </a:cubicBezTo>
                <a:cubicBezTo>
                  <a:pt x="57233" y="31252"/>
                  <a:pt x="56038" y="30453"/>
                  <a:pt x="54736" y="30453"/>
                </a:cubicBezTo>
                <a:cubicBezTo>
                  <a:pt x="54728" y="30453"/>
                  <a:pt x="54721" y="30453"/>
                  <a:pt x="54714" y="30453"/>
                </a:cubicBezTo>
                <a:cubicBezTo>
                  <a:pt x="53399" y="30461"/>
                  <a:pt x="52235" y="31249"/>
                  <a:pt x="51736" y="32463"/>
                </a:cubicBezTo>
                <a:cubicBezTo>
                  <a:pt x="51528" y="32410"/>
                  <a:pt x="51312" y="32373"/>
                  <a:pt x="51095" y="32352"/>
                </a:cubicBezTo>
                <a:cubicBezTo>
                  <a:pt x="51651" y="30845"/>
                  <a:pt x="53101" y="29824"/>
                  <a:pt x="54710" y="29816"/>
                </a:cubicBezTo>
                <a:close/>
                <a:moveTo>
                  <a:pt x="70565" y="29816"/>
                </a:moveTo>
                <a:cubicBezTo>
                  <a:pt x="72190" y="29816"/>
                  <a:pt x="73644" y="30829"/>
                  <a:pt x="74204" y="32348"/>
                </a:cubicBezTo>
                <a:cubicBezTo>
                  <a:pt x="73987" y="32365"/>
                  <a:pt x="73772" y="32401"/>
                  <a:pt x="73559" y="32450"/>
                </a:cubicBezTo>
                <a:cubicBezTo>
                  <a:pt x="73061" y="31253"/>
                  <a:pt x="71868" y="30453"/>
                  <a:pt x="70565" y="30453"/>
                </a:cubicBezTo>
                <a:lnTo>
                  <a:pt x="70545" y="30453"/>
                </a:lnTo>
                <a:cubicBezTo>
                  <a:pt x="69225" y="30461"/>
                  <a:pt x="68066" y="31249"/>
                  <a:pt x="67567" y="32463"/>
                </a:cubicBezTo>
                <a:cubicBezTo>
                  <a:pt x="67355" y="32410"/>
                  <a:pt x="67142" y="32373"/>
                  <a:pt x="66922" y="32352"/>
                </a:cubicBezTo>
                <a:cubicBezTo>
                  <a:pt x="67481" y="30845"/>
                  <a:pt x="68927" y="29824"/>
                  <a:pt x="70541" y="29816"/>
                </a:cubicBezTo>
                <a:close/>
                <a:moveTo>
                  <a:pt x="86396" y="29816"/>
                </a:moveTo>
                <a:cubicBezTo>
                  <a:pt x="88021" y="29816"/>
                  <a:pt x="89471" y="30829"/>
                  <a:pt x="90034" y="32348"/>
                </a:cubicBezTo>
                <a:cubicBezTo>
                  <a:pt x="89814" y="32365"/>
                  <a:pt x="89597" y="32401"/>
                  <a:pt x="89389" y="32450"/>
                </a:cubicBezTo>
                <a:cubicBezTo>
                  <a:pt x="88887" y="31253"/>
                  <a:pt x="87695" y="30453"/>
                  <a:pt x="86392" y="30453"/>
                </a:cubicBezTo>
                <a:lnTo>
                  <a:pt x="86371" y="30453"/>
                </a:lnTo>
                <a:cubicBezTo>
                  <a:pt x="85056" y="30461"/>
                  <a:pt x="83892" y="31249"/>
                  <a:pt x="83393" y="32463"/>
                </a:cubicBezTo>
                <a:cubicBezTo>
                  <a:pt x="83186" y="32410"/>
                  <a:pt x="82969" y="32373"/>
                  <a:pt x="82752" y="32352"/>
                </a:cubicBezTo>
                <a:cubicBezTo>
                  <a:pt x="83308" y="30845"/>
                  <a:pt x="84758" y="29824"/>
                  <a:pt x="86371" y="29816"/>
                </a:cubicBezTo>
                <a:close/>
                <a:moveTo>
                  <a:pt x="38914" y="29816"/>
                </a:moveTo>
                <a:cubicBezTo>
                  <a:pt x="40539" y="29816"/>
                  <a:pt x="41986" y="30830"/>
                  <a:pt x="42547" y="32348"/>
                </a:cubicBezTo>
                <a:cubicBezTo>
                  <a:pt x="42326" y="32365"/>
                  <a:pt x="42114" y="32401"/>
                  <a:pt x="41902" y="32450"/>
                </a:cubicBezTo>
                <a:cubicBezTo>
                  <a:pt x="41404" y="31253"/>
                  <a:pt x="40211" y="30453"/>
                  <a:pt x="38908" y="30453"/>
                </a:cubicBezTo>
                <a:lnTo>
                  <a:pt x="38887" y="30453"/>
                </a:lnTo>
                <a:cubicBezTo>
                  <a:pt x="37568" y="30461"/>
                  <a:pt x="36408" y="31249"/>
                  <a:pt x="35910" y="32467"/>
                </a:cubicBezTo>
                <a:cubicBezTo>
                  <a:pt x="35698" y="32410"/>
                  <a:pt x="35485" y="32373"/>
                  <a:pt x="35264" y="32352"/>
                </a:cubicBezTo>
                <a:cubicBezTo>
                  <a:pt x="35824" y="30845"/>
                  <a:pt x="37270" y="29824"/>
                  <a:pt x="38883" y="29816"/>
                </a:cubicBezTo>
                <a:cubicBezTo>
                  <a:pt x="38894" y="29816"/>
                  <a:pt x="38904" y="29816"/>
                  <a:pt x="38914" y="29816"/>
                </a:cubicBezTo>
                <a:close/>
                <a:moveTo>
                  <a:pt x="7251" y="30523"/>
                </a:moveTo>
                <a:cubicBezTo>
                  <a:pt x="8521" y="30523"/>
                  <a:pt x="9685" y="31302"/>
                  <a:pt x="10175" y="32471"/>
                </a:cubicBezTo>
                <a:cubicBezTo>
                  <a:pt x="9963" y="32527"/>
                  <a:pt x="9754" y="32601"/>
                  <a:pt x="9554" y="32691"/>
                </a:cubicBezTo>
                <a:cubicBezTo>
                  <a:pt x="9154" y="31773"/>
                  <a:pt x="8259" y="31185"/>
                  <a:pt x="7251" y="31185"/>
                </a:cubicBezTo>
                <a:lnTo>
                  <a:pt x="7234" y="31185"/>
                </a:lnTo>
                <a:cubicBezTo>
                  <a:pt x="6229" y="31188"/>
                  <a:pt x="5331" y="31788"/>
                  <a:pt x="4939" y="32712"/>
                </a:cubicBezTo>
                <a:cubicBezTo>
                  <a:pt x="4739" y="32618"/>
                  <a:pt x="4531" y="32540"/>
                  <a:pt x="4318" y="32483"/>
                </a:cubicBezTo>
                <a:cubicBezTo>
                  <a:pt x="4808" y="31298"/>
                  <a:pt x="5944" y="30531"/>
                  <a:pt x="7230" y="30523"/>
                </a:cubicBezTo>
                <a:close/>
                <a:moveTo>
                  <a:pt x="23077" y="30523"/>
                </a:moveTo>
                <a:cubicBezTo>
                  <a:pt x="24352" y="30523"/>
                  <a:pt x="25515" y="31302"/>
                  <a:pt x="26005" y="32471"/>
                </a:cubicBezTo>
                <a:cubicBezTo>
                  <a:pt x="25790" y="32527"/>
                  <a:pt x="25581" y="32601"/>
                  <a:pt x="25381" y="32691"/>
                </a:cubicBezTo>
                <a:cubicBezTo>
                  <a:pt x="24981" y="31773"/>
                  <a:pt x="24086" y="31185"/>
                  <a:pt x="23081" y="31185"/>
                </a:cubicBezTo>
                <a:lnTo>
                  <a:pt x="23065" y="31185"/>
                </a:lnTo>
                <a:cubicBezTo>
                  <a:pt x="22056" y="31188"/>
                  <a:pt x="21162" y="31788"/>
                  <a:pt x="20766" y="32712"/>
                </a:cubicBezTo>
                <a:cubicBezTo>
                  <a:pt x="20570" y="32618"/>
                  <a:pt x="20361" y="32540"/>
                  <a:pt x="20148" y="32483"/>
                </a:cubicBezTo>
                <a:cubicBezTo>
                  <a:pt x="20639" y="31298"/>
                  <a:pt x="21775" y="30531"/>
                  <a:pt x="23061" y="30523"/>
                </a:cubicBezTo>
                <a:close/>
                <a:moveTo>
                  <a:pt x="38908" y="30523"/>
                </a:moveTo>
                <a:cubicBezTo>
                  <a:pt x="40178" y="30523"/>
                  <a:pt x="41342" y="31302"/>
                  <a:pt x="41832" y="32471"/>
                </a:cubicBezTo>
                <a:cubicBezTo>
                  <a:pt x="41620" y="32527"/>
                  <a:pt x="41411" y="32601"/>
                  <a:pt x="41211" y="32691"/>
                </a:cubicBezTo>
                <a:cubicBezTo>
                  <a:pt x="40812" y="31773"/>
                  <a:pt x="39917" y="31185"/>
                  <a:pt x="38908" y="31185"/>
                </a:cubicBezTo>
                <a:lnTo>
                  <a:pt x="38891" y="31185"/>
                </a:lnTo>
                <a:cubicBezTo>
                  <a:pt x="37887" y="31188"/>
                  <a:pt x="36989" y="31788"/>
                  <a:pt x="36597" y="32712"/>
                </a:cubicBezTo>
                <a:cubicBezTo>
                  <a:pt x="36396" y="32618"/>
                  <a:pt x="36188" y="32540"/>
                  <a:pt x="35975" y="32483"/>
                </a:cubicBezTo>
                <a:cubicBezTo>
                  <a:pt x="36465" y="31298"/>
                  <a:pt x="37601" y="30531"/>
                  <a:pt x="38887" y="30523"/>
                </a:cubicBezTo>
                <a:close/>
                <a:moveTo>
                  <a:pt x="54735" y="30523"/>
                </a:moveTo>
                <a:cubicBezTo>
                  <a:pt x="56009" y="30523"/>
                  <a:pt x="57172" y="31302"/>
                  <a:pt x="57663" y="32471"/>
                </a:cubicBezTo>
                <a:cubicBezTo>
                  <a:pt x="57446" y="32527"/>
                  <a:pt x="57242" y="32601"/>
                  <a:pt x="57038" y="32691"/>
                </a:cubicBezTo>
                <a:cubicBezTo>
                  <a:pt x="56637" y="31773"/>
                  <a:pt x="55743" y="31185"/>
                  <a:pt x="54739" y="31185"/>
                </a:cubicBezTo>
                <a:lnTo>
                  <a:pt x="54722" y="31185"/>
                </a:lnTo>
                <a:cubicBezTo>
                  <a:pt x="53713" y="31188"/>
                  <a:pt x="52819" y="31788"/>
                  <a:pt x="52422" y="32712"/>
                </a:cubicBezTo>
                <a:cubicBezTo>
                  <a:pt x="52226" y="32618"/>
                  <a:pt x="52018" y="32540"/>
                  <a:pt x="51806" y="32483"/>
                </a:cubicBezTo>
                <a:cubicBezTo>
                  <a:pt x="52296" y="31298"/>
                  <a:pt x="53432" y="30531"/>
                  <a:pt x="54718" y="30523"/>
                </a:cubicBezTo>
                <a:close/>
                <a:moveTo>
                  <a:pt x="70565" y="30523"/>
                </a:moveTo>
                <a:cubicBezTo>
                  <a:pt x="71836" y="30523"/>
                  <a:pt x="72999" y="31302"/>
                  <a:pt x="73489" y="32471"/>
                </a:cubicBezTo>
                <a:cubicBezTo>
                  <a:pt x="73277" y="32527"/>
                  <a:pt x="73069" y="32601"/>
                  <a:pt x="72869" y="32691"/>
                </a:cubicBezTo>
                <a:cubicBezTo>
                  <a:pt x="72468" y="31773"/>
                  <a:pt x="71574" y="31185"/>
                  <a:pt x="70565" y="31185"/>
                </a:cubicBezTo>
                <a:lnTo>
                  <a:pt x="70549" y="31185"/>
                </a:lnTo>
                <a:cubicBezTo>
                  <a:pt x="69544" y="31188"/>
                  <a:pt x="68645" y="31788"/>
                  <a:pt x="68253" y="32712"/>
                </a:cubicBezTo>
                <a:cubicBezTo>
                  <a:pt x="68053" y="32618"/>
                  <a:pt x="67849" y="32540"/>
                  <a:pt x="67632" y="32483"/>
                </a:cubicBezTo>
                <a:cubicBezTo>
                  <a:pt x="68123" y="31298"/>
                  <a:pt x="69258" y="30531"/>
                  <a:pt x="70545" y="30523"/>
                </a:cubicBezTo>
                <a:close/>
                <a:moveTo>
                  <a:pt x="86387" y="30523"/>
                </a:moveTo>
                <a:cubicBezTo>
                  <a:pt x="87661" y="30523"/>
                  <a:pt x="88827" y="31298"/>
                  <a:pt x="89320" y="32471"/>
                </a:cubicBezTo>
                <a:cubicBezTo>
                  <a:pt x="89103" y="32527"/>
                  <a:pt x="88899" y="32601"/>
                  <a:pt x="88695" y="32691"/>
                </a:cubicBezTo>
                <a:cubicBezTo>
                  <a:pt x="88295" y="31773"/>
                  <a:pt x="87401" y="31185"/>
                  <a:pt x="86396" y="31185"/>
                </a:cubicBezTo>
                <a:lnTo>
                  <a:pt x="86379" y="31185"/>
                </a:lnTo>
                <a:cubicBezTo>
                  <a:pt x="85371" y="31188"/>
                  <a:pt x="84476" y="31788"/>
                  <a:pt x="84080" y="32712"/>
                </a:cubicBezTo>
                <a:cubicBezTo>
                  <a:pt x="83884" y="32618"/>
                  <a:pt x="83676" y="32540"/>
                  <a:pt x="83463" y="32483"/>
                </a:cubicBezTo>
                <a:cubicBezTo>
                  <a:pt x="83953" y="31298"/>
                  <a:pt x="85088" y="30531"/>
                  <a:pt x="86375" y="30523"/>
                </a:cubicBezTo>
                <a:cubicBezTo>
                  <a:pt x="86379" y="30523"/>
                  <a:pt x="86383" y="30523"/>
                  <a:pt x="86387" y="30523"/>
                </a:cubicBezTo>
                <a:close/>
                <a:moveTo>
                  <a:pt x="15219" y="29816"/>
                </a:moveTo>
                <a:cubicBezTo>
                  <a:pt x="16845" y="29816"/>
                  <a:pt x="18295" y="30829"/>
                  <a:pt x="18858" y="32344"/>
                </a:cubicBezTo>
                <a:cubicBezTo>
                  <a:pt x="18638" y="32361"/>
                  <a:pt x="18421" y="32389"/>
                  <a:pt x="18209" y="32438"/>
                </a:cubicBezTo>
                <a:cubicBezTo>
                  <a:pt x="17698" y="31229"/>
                  <a:pt x="16534" y="30453"/>
                  <a:pt x="15219" y="30453"/>
                </a:cubicBezTo>
                <a:lnTo>
                  <a:pt x="15198" y="30453"/>
                </a:lnTo>
                <a:cubicBezTo>
                  <a:pt x="13892" y="30461"/>
                  <a:pt x="12728" y="31245"/>
                  <a:pt x="12225" y="32454"/>
                </a:cubicBezTo>
                <a:lnTo>
                  <a:pt x="12291" y="32478"/>
                </a:lnTo>
                <a:cubicBezTo>
                  <a:pt x="12781" y="31298"/>
                  <a:pt x="13920" y="30531"/>
                  <a:pt x="15198" y="30523"/>
                </a:cubicBezTo>
                <a:cubicBezTo>
                  <a:pt x="15203" y="30523"/>
                  <a:pt x="15207" y="30523"/>
                  <a:pt x="15211" y="30523"/>
                </a:cubicBezTo>
                <a:cubicBezTo>
                  <a:pt x="16501" y="30523"/>
                  <a:pt x="17639" y="31274"/>
                  <a:pt x="18139" y="32454"/>
                </a:cubicBezTo>
                <a:cubicBezTo>
                  <a:pt x="17923" y="32508"/>
                  <a:pt x="17715" y="32581"/>
                  <a:pt x="17515" y="32667"/>
                </a:cubicBezTo>
                <a:cubicBezTo>
                  <a:pt x="17106" y="31764"/>
                  <a:pt x="16212" y="31185"/>
                  <a:pt x="15219" y="31185"/>
                </a:cubicBezTo>
                <a:lnTo>
                  <a:pt x="15203" y="31185"/>
                </a:lnTo>
                <a:cubicBezTo>
                  <a:pt x="14190" y="31188"/>
                  <a:pt x="13287" y="31797"/>
                  <a:pt x="12900" y="32732"/>
                </a:cubicBezTo>
                <a:cubicBezTo>
                  <a:pt x="12487" y="32532"/>
                  <a:pt x="12042" y="32405"/>
                  <a:pt x="11576" y="32361"/>
                </a:cubicBezTo>
                <a:cubicBezTo>
                  <a:pt x="12131" y="30845"/>
                  <a:pt x="13577" y="29824"/>
                  <a:pt x="15194" y="29816"/>
                </a:cubicBezTo>
                <a:close/>
                <a:moveTo>
                  <a:pt x="31050" y="29816"/>
                </a:moveTo>
                <a:cubicBezTo>
                  <a:pt x="32671" y="29816"/>
                  <a:pt x="34125" y="30829"/>
                  <a:pt x="34689" y="32344"/>
                </a:cubicBezTo>
                <a:cubicBezTo>
                  <a:pt x="34469" y="32361"/>
                  <a:pt x="34248" y="32389"/>
                  <a:pt x="34035" y="32438"/>
                </a:cubicBezTo>
                <a:cubicBezTo>
                  <a:pt x="33528" y="31229"/>
                  <a:pt x="32365" y="30453"/>
                  <a:pt x="31050" y="30453"/>
                </a:cubicBezTo>
                <a:lnTo>
                  <a:pt x="31029" y="30453"/>
                </a:lnTo>
                <a:cubicBezTo>
                  <a:pt x="29722" y="30461"/>
                  <a:pt x="28554" y="31245"/>
                  <a:pt x="28052" y="32454"/>
                </a:cubicBezTo>
                <a:lnTo>
                  <a:pt x="28118" y="32478"/>
                </a:lnTo>
                <a:cubicBezTo>
                  <a:pt x="28608" y="31298"/>
                  <a:pt x="29751" y="30531"/>
                  <a:pt x="31029" y="30523"/>
                </a:cubicBezTo>
                <a:lnTo>
                  <a:pt x="31050" y="30523"/>
                </a:lnTo>
                <a:cubicBezTo>
                  <a:pt x="32333" y="30523"/>
                  <a:pt x="33468" y="31278"/>
                  <a:pt x="33970" y="32454"/>
                </a:cubicBezTo>
                <a:cubicBezTo>
                  <a:pt x="33754" y="32508"/>
                  <a:pt x="33545" y="32581"/>
                  <a:pt x="33341" y="32667"/>
                </a:cubicBezTo>
                <a:cubicBezTo>
                  <a:pt x="32936" y="31764"/>
                  <a:pt x="32042" y="31185"/>
                  <a:pt x="31050" y="31185"/>
                </a:cubicBezTo>
                <a:lnTo>
                  <a:pt x="31034" y="31185"/>
                </a:lnTo>
                <a:cubicBezTo>
                  <a:pt x="30020" y="31188"/>
                  <a:pt x="29117" y="31797"/>
                  <a:pt x="28725" y="32732"/>
                </a:cubicBezTo>
                <a:cubicBezTo>
                  <a:pt x="28318" y="32532"/>
                  <a:pt x="27868" y="32405"/>
                  <a:pt x="27407" y="32361"/>
                </a:cubicBezTo>
                <a:cubicBezTo>
                  <a:pt x="27962" y="30845"/>
                  <a:pt x="29404" y="29824"/>
                  <a:pt x="31025" y="29816"/>
                </a:cubicBezTo>
                <a:close/>
                <a:moveTo>
                  <a:pt x="46876" y="29816"/>
                </a:moveTo>
                <a:cubicBezTo>
                  <a:pt x="48501" y="29816"/>
                  <a:pt x="49952" y="30829"/>
                  <a:pt x="50516" y="32344"/>
                </a:cubicBezTo>
                <a:cubicBezTo>
                  <a:pt x="50426" y="32352"/>
                  <a:pt x="50335" y="32361"/>
                  <a:pt x="50246" y="32373"/>
                </a:cubicBezTo>
                <a:cubicBezTo>
                  <a:pt x="50115" y="32389"/>
                  <a:pt x="49988" y="32410"/>
                  <a:pt x="49866" y="32438"/>
                </a:cubicBezTo>
                <a:cubicBezTo>
                  <a:pt x="49358" y="31232"/>
                  <a:pt x="48192" y="30453"/>
                  <a:pt x="46878" y="30453"/>
                </a:cubicBezTo>
                <a:cubicBezTo>
                  <a:pt x="46870" y="30453"/>
                  <a:pt x="46863" y="30453"/>
                  <a:pt x="46856" y="30453"/>
                </a:cubicBezTo>
                <a:cubicBezTo>
                  <a:pt x="45549" y="30461"/>
                  <a:pt x="44384" y="31245"/>
                  <a:pt x="43883" y="32454"/>
                </a:cubicBezTo>
                <a:lnTo>
                  <a:pt x="43948" y="32478"/>
                </a:lnTo>
                <a:cubicBezTo>
                  <a:pt x="44438" y="31298"/>
                  <a:pt x="45577" y="30531"/>
                  <a:pt x="46856" y="30523"/>
                </a:cubicBezTo>
                <a:lnTo>
                  <a:pt x="46876" y="30523"/>
                </a:lnTo>
                <a:cubicBezTo>
                  <a:pt x="48163" y="30523"/>
                  <a:pt x="49298" y="31278"/>
                  <a:pt x="49796" y="32454"/>
                </a:cubicBezTo>
                <a:cubicBezTo>
                  <a:pt x="49580" y="32508"/>
                  <a:pt x="49372" y="32581"/>
                  <a:pt x="49172" y="32667"/>
                </a:cubicBezTo>
                <a:cubicBezTo>
                  <a:pt x="48763" y="31764"/>
                  <a:pt x="47869" y="31185"/>
                  <a:pt x="46876" y="31185"/>
                </a:cubicBezTo>
                <a:lnTo>
                  <a:pt x="46860" y="31185"/>
                </a:lnTo>
                <a:cubicBezTo>
                  <a:pt x="45847" y="31188"/>
                  <a:pt x="44944" y="31797"/>
                  <a:pt x="44556" y="32732"/>
                </a:cubicBezTo>
                <a:cubicBezTo>
                  <a:pt x="44144" y="32532"/>
                  <a:pt x="43698" y="32405"/>
                  <a:pt x="43233" y="32361"/>
                </a:cubicBezTo>
                <a:cubicBezTo>
                  <a:pt x="43788" y="30845"/>
                  <a:pt x="45234" y="29824"/>
                  <a:pt x="46852" y="29816"/>
                </a:cubicBezTo>
                <a:close/>
                <a:moveTo>
                  <a:pt x="62707" y="29816"/>
                </a:moveTo>
                <a:cubicBezTo>
                  <a:pt x="64328" y="29816"/>
                  <a:pt x="65783" y="30829"/>
                  <a:pt x="66346" y="32344"/>
                </a:cubicBezTo>
                <a:cubicBezTo>
                  <a:pt x="66126" y="32361"/>
                  <a:pt x="65905" y="32389"/>
                  <a:pt x="65693" y="32438"/>
                </a:cubicBezTo>
                <a:cubicBezTo>
                  <a:pt x="65186" y="31229"/>
                  <a:pt x="64022" y="30453"/>
                  <a:pt x="62707" y="30453"/>
                </a:cubicBezTo>
                <a:lnTo>
                  <a:pt x="62686" y="30453"/>
                </a:lnTo>
                <a:cubicBezTo>
                  <a:pt x="61380" y="30461"/>
                  <a:pt x="60211" y="31245"/>
                  <a:pt x="59709" y="32454"/>
                </a:cubicBezTo>
                <a:lnTo>
                  <a:pt x="59774" y="32478"/>
                </a:lnTo>
                <a:cubicBezTo>
                  <a:pt x="60264" y="31298"/>
                  <a:pt x="61408" y="30531"/>
                  <a:pt x="62686" y="30523"/>
                </a:cubicBezTo>
                <a:lnTo>
                  <a:pt x="62707" y="30523"/>
                </a:lnTo>
                <a:cubicBezTo>
                  <a:pt x="63989" y="30523"/>
                  <a:pt x="65125" y="31278"/>
                  <a:pt x="65627" y="32454"/>
                </a:cubicBezTo>
                <a:cubicBezTo>
                  <a:pt x="65410" y="32508"/>
                  <a:pt x="65202" y="32581"/>
                  <a:pt x="64999" y="32667"/>
                </a:cubicBezTo>
                <a:cubicBezTo>
                  <a:pt x="64594" y="31764"/>
                  <a:pt x="63700" y="31185"/>
                  <a:pt x="62707" y="31185"/>
                </a:cubicBezTo>
                <a:lnTo>
                  <a:pt x="62690" y="31185"/>
                </a:lnTo>
                <a:cubicBezTo>
                  <a:pt x="61678" y="31188"/>
                  <a:pt x="60775" y="31797"/>
                  <a:pt x="60387" y="32732"/>
                </a:cubicBezTo>
                <a:cubicBezTo>
                  <a:pt x="59975" y="32532"/>
                  <a:pt x="59525" y="32405"/>
                  <a:pt x="59063" y="32356"/>
                </a:cubicBezTo>
                <a:cubicBezTo>
                  <a:pt x="59619" y="30845"/>
                  <a:pt x="61065" y="29824"/>
                  <a:pt x="62682" y="29816"/>
                </a:cubicBezTo>
                <a:close/>
                <a:moveTo>
                  <a:pt x="78534" y="29816"/>
                </a:moveTo>
                <a:cubicBezTo>
                  <a:pt x="80159" y="29816"/>
                  <a:pt x="81608" y="30829"/>
                  <a:pt x="82172" y="32344"/>
                </a:cubicBezTo>
                <a:cubicBezTo>
                  <a:pt x="81952" y="32361"/>
                  <a:pt x="81736" y="32389"/>
                  <a:pt x="81523" y="32438"/>
                </a:cubicBezTo>
                <a:cubicBezTo>
                  <a:pt x="81016" y="31229"/>
                  <a:pt x="79849" y="30453"/>
                  <a:pt x="78534" y="30453"/>
                </a:cubicBezTo>
                <a:lnTo>
                  <a:pt x="78513" y="30453"/>
                </a:lnTo>
                <a:cubicBezTo>
                  <a:pt x="77206" y="30461"/>
                  <a:pt x="76042" y="31245"/>
                  <a:pt x="75540" y="32454"/>
                </a:cubicBezTo>
                <a:lnTo>
                  <a:pt x="75605" y="32478"/>
                </a:lnTo>
                <a:cubicBezTo>
                  <a:pt x="76095" y="31298"/>
                  <a:pt x="77235" y="30531"/>
                  <a:pt x="78513" y="30523"/>
                </a:cubicBezTo>
                <a:cubicBezTo>
                  <a:pt x="78517" y="30523"/>
                  <a:pt x="78521" y="30523"/>
                  <a:pt x="78525" y="30523"/>
                </a:cubicBezTo>
                <a:cubicBezTo>
                  <a:pt x="79811" y="30523"/>
                  <a:pt x="80953" y="31274"/>
                  <a:pt x="81454" y="32454"/>
                </a:cubicBezTo>
                <a:cubicBezTo>
                  <a:pt x="81237" y="32508"/>
                  <a:pt x="81029" y="32581"/>
                  <a:pt x="80829" y="32667"/>
                </a:cubicBezTo>
                <a:cubicBezTo>
                  <a:pt x="80420" y="31764"/>
                  <a:pt x="79525" y="31185"/>
                  <a:pt x="78534" y="31185"/>
                </a:cubicBezTo>
                <a:lnTo>
                  <a:pt x="78517" y="31185"/>
                </a:lnTo>
                <a:cubicBezTo>
                  <a:pt x="77504" y="31188"/>
                  <a:pt x="76601" y="31797"/>
                  <a:pt x="76213" y="32732"/>
                </a:cubicBezTo>
                <a:cubicBezTo>
                  <a:pt x="75801" y="32532"/>
                  <a:pt x="75356" y="32405"/>
                  <a:pt x="74890" y="32356"/>
                </a:cubicBezTo>
                <a:cubicBezTo>
                  <a:pt x="75446" y="30845"/>
                  <a:pt x="76892" y="29824"/>
                  <a:pt x="78509" y="29816"/>
                </a:cubicBezTo>
                <a:close/>
                <a:moveTo>
                  <a:pt x="94364" y="29816"/>
                </a:moveTo>
                <a:cubicBezTo>
                  <a:pt x="95985" y="29816"/>
                  <a:pt x="97439" y="30829"/>
                  <a:pt x="98003" y="32344"/>
                </a:cubicBezTo>
                <a:cubicBezTo>
                  <a:pt x="97782" y="32361"/>
                  <a:pt x="97562" y="32389"/>
                  <a:pt x="97350" y="32438"/>
                </a:cubicBezTo>
                <a:cubicBezTo>
                  <a:pt x="96843" y="31229"/>
                  <a:pt x="95680" y="30453"/>
                  <a:pt x="94364" y="30453"/>
                </a:cubicBezTo>
                <a:lnTo>
                  <a:pt x="94344" y="30453"/>
                </a:lnTo>
                <a:cubicBezTo>
                  <a:pt x="93037" y="30461"/>
                  <a:pt x="91868" y="31245"/>
                  <a:pt x="91367" y="32454"/>
                </a:cubicBezTo>
                <a:lnTo>
                  <a:pt x="91431" y="32478"/>
                </a:lnTo>
                <a:cubicBezTo>
                  <a:pt x="91921" y="31298"/>
                  <a:pt x="93065" y="30531"/>
                  <a:pt x="94344" y="30523"/>
                </a:cubicBezTo>
                <a:lnTo>
                  <a:pt x="94364" y="30523"/>
                </a:lnTo>
                <a:cubicBezTo>
                  <a:pt x="95646" y="30523"/>
                  <a:pt x="96782" y="31278"/>
                  <a:pt x="97284" y="32454"/>
                </a:cubicBezTo>
                <a:cubicBezTo>
                  <a:pt x="97068" y="32508"/>
                  <a:pt x="96860" y="32581"/>
                  <a:pt x="96655" y="32667"/>
                </a:cubicBezTo>
                <a:cubicBezTo>
                  <a:pt x="96251" y="31764"/>
                  <a:pt x="95356" y="31185"/>
                  <a:pt x="94364" y="31185"/>
                </a:cubicBezTo>
                <a:lnTo>
                  <a:pt x="94347" y="31185"/>
                </a:lnTo>
                <a:cubicBezTo>
                  <a:pt x="93335" y="31188"/>
                  <a:pt x="92432" y="31797"/>
                  <a:pt x="92044" y="32732"/>
                </a:cubicBezTo>
                <a:cubicBezTo>
                  <a:pt x="91631" y="32532"/>
                  <a:pt x="91182" y="32405"/>
                  <a:pt x="90721" y="32356"/>
                </a:cubicBezTo>
                <a:cubicBezTo>
                  <a:pt x="91276" y="30845"/>
                  <a:pt x="92722" y="29824"/>
                  <a:pt x="94340" y="29816"/>
                </a:cubicBezTo>
                <a:close/>
                <a:moveTo>
                  <a:pt x="7251" y="31253"/>
                </a:moveTo>
                <a:cubicBezTo>
                  <a:pt x="8231" y="31253"/>
                  <a:pt x="9101" y="31826"/>
                  <a:pt x="9489" y="32720"/>
                </a:cubicBezTo>
                <a:cubicBezTo>
                  <a:pt x="9301" y="32810"/>
                  <a:pt x="9121" y="32912"/>
                  <a:pt x="8949" y="33030"/>
                </a:cubicBezTo>
                <a:cubicBezTo>
                  <a:pt x="8676" y="32331"/>
                  <a:pt x="8002" y="31871"/>
                  <a:pt x="7251" y="31871"/>
                </a:cubicBezTo>
                <a:lnTo>
                  <a:pt x="7239" y="31871"/>
                </a:lnTo>
                <a:cubicBezTo>
                  <a:pt x="6483" y="31875"/>
                  <a:pt x="5805" y="32352"/>
                  <a:pt x="5539" y="33059"/>
                </a:cubicBezTo>
                <a:cubicBezTo>
                  <a:pt x="5368" y="32940"/>
                  <a:pt x="5188" y="32834"/>
                  <a:pt x="5000" y="32740"/>
                </a:cubicBezTo>
                <a:cubicBezTo>
                  <a:pt x="5384" y="31841"/>
                  <a:pt x="6254" y="31258"/>
                  <a:pt x="7234" y="31253"/>
                </a:cubicBezTo>
                <a:close/>
                <a:moveTo>
                  <a:pt x="23081" y="31253"/>
                </a:moveTo>
                <a:cubicBezTo>
                  <a:pt x="24058" y="31253"/>
                  <a:pt x="24932" y="31826"/>
                  <a:pt x="25319" y="32720"/>
                </a:cubicBezTo>
                <a:cubicBezTo>
                  <a:pt x="25132" y="32810"/>
                  <a:pt x="24952" y="32912"/>
                  <a:pt x="24780" y="33030"/>
                </a:cubicBezTo>
                <a:cubicBezTo>
                  <a:pt x="24507" y="32331"/>
                  <a:pt x="23833" y="31871"/>
                  <a:pt x="23077" y="31871"/>
                </a:cubicBezTo>
                <a:lnTo>
                  <a:pt x="23070" y="31871"/>
                </a:lnTo>
                <a:cubicBezTo>
                  <a:pt x="22310" y="31875"/>
                  <a:pt x="21632" y="32352"/>
                  <a:pt x="21370" y="33059"/>
                </a:cubicBezTo>
                <a:cubicBezTo>
                  <a:pt x="21198" y="32940"/>
                  <a:pt x="21019" y="32834"/>
                  <a:pt x="20831" y="32740"/>
                </a:cubicBezTo>
                <a:cubicBezTo>
                  <a:pt x="21211" y="31841"/>
                  <a:pt x="22084" y="31258"/>
                  <a:pt x="23065" y="31253"/>
                </a:cubicBezTo>
                <a:close/>
                <a:moveTo>
                  <a:pt x="38908" y="31253"/>
                </a:moveTo>
                <a:cubicBezTo>
                  <a:pt x="39888" y="31253"/>
                  <a:pt x="40758" y="31826"/>
                  <a:pt x="41146" y="32720"/>
                </a:cubicBezTo>
                <a:cubicBezTo>
                  <a:pt x="40959" y="32810"/>
                  <a:pt x="40778" y="32912"/>
                  <a:pt x="40607" y="33030"/>
                </a:cubicBezTo>
                <a:cubicBezTo>
                  <a:pt x="40333" y="32331"/>
                  <a:pt x="39660" y="31871"/>
                  <a:pt x="38908" y="31871"/>
                </a:cubicBezTo>
                <a:lnTo>
                  <a:pt x="38895" y="31871"/>
                </a:lnTo>
                <a:cubicBezTo>
                  <a:pt x="38140" y="31875"/>
                  <a:pt x="37462" y="32352"/>
                  <a:pt x="37196" y="33059"/>
                </a:cubicBezTo>
                <a:cubicBezTo>
                  <a:pt x="37025" y="32940"/>
                  <a:pt x="36846" y="32834"/>
                  <a:pt x="36657" y="32740"/>
                </a:cubicBezTo>
                <a:cubicBezTo>
                  <a:pt x="37042" y="31841"/>
                  <a:pt x="37911" y="31258"/>
                  <a:pt x="38891" y="31253"/>
                </a:cubicBezTo>
                <a:close/>
                <a:moveTo>
                  <a:pt x="54739" y="31253"/>
                </a:moveTo>
                <a:cubicBezTo>
                  <a:pt x="55715" y="31253"/>
                  <a:pt x="56588" y="31826"/>
                  <a:pt x="56976" y="32720"/>
                </a:cubicBezTo>
                <a:cubicBezTo>
                  <a:pt x="56789" y="32810"/>
                  <a:pt x="56609" y="32912"/>
                  <a:pt x="56437" y="33030"/>
                </a:cubicBezTo>
                <a:cubicBezTo>
                  <a:pt x="56165" y="32335"/>
                  <a:pt x="55493" y="31871"/>
                  <a:pt x="54738" y="31871"/>
                </a:cubicBezTo>
                <a:cubicBezTo>
                  <a:pt x="54734" y="31871"/>
                  <a:pt x="54730" y="31871"/>
                  <a:pt x="54726" y="31871"/>
                </a:cubicBezTo>
                <a:cubicBezTo>
                  <a:pt x="53966" y="31875"/>
                  <a:pt x="53289" y="32352"/>
                  <a:pt x="53027" y="33059"/>
                </a:cubicBezTo>
                <a:cubicBezTo>
                  <a:pt x="52856" y="32940"/>
                  <a:pt x="52676" y="32834"/>
                  <a:pt x="52488" y="32740"/>
                </a:cubicBezTo>
                <a:cubicBezTo>
                  <a:pt x="52868" y="31841"/>
                  <a:pt x="53742" y="31258"/>
                  <a:pt x="54722" y="31253"/>
                </a:cubicBezTo>
                <a:close/>
                <a:moveTo>
                  <a:pt x="70565" y="31253"/>
                </a:moveTo>
                <a:cubicBezTo>
                  <a:pt x="71545" y="31253"/>
                  <a:pt x="72415" y="31826"/>
                  <a:pt x="72803" y="32720"/>
                </a:cubicBezTo>
                <a:cubicBezTo>
                  <a:pt x="72615" y="32810"/>
                  <a:pt x="72436" y="32912"/>
                  <a:pt x="72264" y="33030"/>
                </a:cubicBezTo>
                <a:cubicBezTo>
                  <a:pt x="71991" y="32331"/>
                  <a:pt x="71316" y="31871"/>
                  <a:pt x="70565" y="31871"/>
                </a:cubicBezTo>
                <a:lnTo>
                  <a:pt x="70553" y="31871"/>
                </a:lnTo>
                <a:cubicBezTo>
                  <a:pt x="69797" y="31875"/>
                  <a:pt x="69119" y="32352"/>
                  <a:pt x="68854" y="33059"/>
                </a:cubicBezTo>
                <a:cubicBezTo>
                  <a:pt x="68682" y="32940"/>
                  <a:pt x="68503" y="32834"/>
                  <a:pt x="68315" y="32740"/>
                </a:cubicBezTo>
                <a:cubicBezTo>
                  <a:pt x="68699" y="31841"/>
                  <a:pt x="69568" y="31258"/>
                  <a:pt x="70549" y="31253"/>
                </a:cubicBezTo>
                <a:close/>
                <a:moveTo>
                  <a:pt x="86396" y="31253"/>
                </a:moveTo>
                <a:cubicBezTo>
                  <a:pt x="87372" y="31253"/>
                  <a:pt x="88246" y="31826"/>
                  <a:pt x="88634" y="32720"/>
                </a:cubicBezTo>
                <a:cubicBezTo>
                  <a:pt x="88446" y="32810"/>
                  <a:pt x="88266" y="32912"/>
                  <a:pt x="88095" y="33030"/>
                </a:cubicBezTo>
                <a:cubicBezTo>
                  <a:pt x="87821" y="32331"/>
                  <a:pt x="87147" y="31871"/>
                  <a:pt x="86396" y="31871"/>
                </a:cubicBezTo>
                <a:lnTo>
                  <a:pt x="86383" y="31871"/>
                </a:lnTo>
                <a:cubicBezTo>
                  <a:pt x="85623" y="31875"/>
                  <a:pt x="84946" y="32352"/>
                  <a:pt x="84684" y="33059"/>
                </a:cubicBezTo>
                <a:cubicBezTo>
                  <a:pt x="84513" y="32940"/>
                  <a:pt x="84333" y="32834"/>
                  <a:pt x="84145" y="32740"/>
                </a:cubicBezTo>
                <a:cubicBezTo>
                  <a:pt x="84525" y="31841"/>
                  <a:pt x="85399" y="31258"/>
                  <a:pt x="86379" y="31253"/>
                </a:cubicBezTo>
                <a:close/>
                <a:moveTo>
                  <a:pt x="15219" y="31253"/>
                </a:moveTo>
                <a:cubicBezTo>
                  <a:pt x="16187" y="31253"/>
                  <a:pt x="17057" y="31817"/>
                  <a:pt x="17449" y="32695"/>
                </a:cubicBezTo>
                <a:cubicBezTo>
                  <a:pt x="17262" y="32781"/>
                  <a:pt x="17077" y="32883"/>
                  <a:pt x="16906" y="32998"/>
                </a:cubicBezTo>
                <a:cubicBezTo>
                  <a:pt x="16628" y="32324"/>
                  <a:pt x="15954" y="31871"/>
                  <a:pt x="15219" y="31871"/>
                </a:cubicBezTo>
                <a:lnTo>
                  <a:pt x="15207" y="31871"/>
                </a:lnTo>
                <a:cubicBezTo>
                  <a:pt x="14435" y="31875"/>
                  <a:pt x="13752" y="32365"/>
                  <a:pt x="13500" y="33087"/>
                </a:cubicBezTo>
                <a:cubicBezTo>
                  <a:pt x="13328" y="32965"/>
                  <a:pt x="13149" y="32855"/>
                  <a:pt x="12960" y="32761"/>
                </a:cubicBezTo>
                <a:cubicBezTo>
                  <a:pt x="13341" y="31850"/>
                  <a:pt x="14218" y="31258"/>
                  <a:pt x="15203" y="31253"/>
                </a:cubicBezTo>
                <a:close/>
                <a:moveTo>
                  <a:pt x="31050" y="31253"/>
                </a:moveTo>
                <a:cubicBezTo>
                  <a:pt x="32014" y="31253"/>
                  <a:pt x="32884" y="31817"/>
                  <a:pt x="33280" y="32695"/>
                </a:cubicBezTo>
                <a:cubicBezTo>
                  <a:pt x="33087" y="32781"/>
                  <a:pt x="32908" y="32883"/>
                  <a:pt x="32736" y="32998"/>
                </a:cubicBezTo>
                <a:cubicBezTo>
                  <a:pt x="32455" y="32324"/>
                  <a:pt x="31781" y="31871"/>
                  <a:pt x="31050" y="31871"/>
                </a:cubicBezTo>
                <a:lnTo>
                  <a:pt x="31038" y="31871"/>
                </a:lnTo>
                <a:cubicBezTo>
                  <a:pt x="30261" y="31875"/>
                  <a:pt x="29583" y="32365"/>
                  <a:pt x="29326" y="33087"/>
                </a:cubicBezTo>
                <a:cubicBezTo>
                  <a:pt x="29159" y="32965"/>
                  <a:pt x="28979" y="32855"/>
                  <a:pt x="28791" y="32761"/>
                </a:cubicBezTo>
                <a:cubicBezTo>
                  <a:pt x="29166" y="31850"/>
                  <a:pt x="30045" y="31258"/>
                  <a:pt x="31034" y="31253"/>
                </a:cubicBezTo>
                <a:close/>
                <a:moveTo>
                  <a:pt x="46876" y="31253"/>
                </a:moveTo>
                <a:cubicBezTo>
                  <a:pt x="47845" y="31253"/>
                  <a:pt x="48714" y="31817"/>
                  <a:pt x="49106" y="32695"/>
                </a:cubicBezTo>
                <a:cubicBezTo>
                  <a:pt x="48918" y="32781"/>
                  <a:pt x="48735" y="32883"/>
                  <a:pt x="48563" y="32998"/>
                </a:cubicBezTo>
                <a:cubicBezTo>
                  <a:pt x="48286" y="32324"/>
                  <a:pt x="47611" y="31871"/>
                  <a:pt x="46876" y="31871"/>
                </a:cubicBezTo>
                <a:lnTo>
                  <a:pt x="46864" y="31871"/>
                </a:lnTo>
                <a:cubicBezTo>
                  <a:pt x="46092" y="31875"/>
                  <a:pt x="45410" y="32365"/>
                  <a:pt x="45157" y="33087"/>
                </a:cubicBezTo>
                <a:cubicBezTo>
                  <a:pt x="44985" y="32965"/>
                  <a:pt x="44806" y="32855"/>
                  <a:pt x="44618" y="32761"/>
                </a:cubicBezTo>
                <a:cubicBezTo>
                  <a:pt x="44997" y="31850"/>
                  <a:pt x="45875" y="31258"/>
                  <a:pt x="46860" y="31253"/>
                </a:cubicBezTo>
                <a:close/>
                <a:moveTo>
                  <a:pt x="62707" y="31253"/>
                </a:moveTo>
                <a:cubicBezTo>
                  <a:pt x="63670" y="31253"/>
                  <a:pt x="64541" y="31817"/>
                  <a:pt x="64937" y="32695"/>
                </a:cubicBezTo>
                <a:cubicBezTo>
                  <a:pt x="64745" y="32781"/>
                  <a:pt x="64565" y="32883"/>
                  <a:pt x="64394" y="32998"/>
                </a:cubicBezTo>
                <a:cubicBezTo>
                  <a:pt x="64111" y="32324"/>
                  <a:pt x="63438" y="31871"/>
                  <a:pt x="62707" y="31871"/>
                </a:cubicBezTo>
                <a:lnTo>
                  <a:pt x="62695" y="31871"/>
                </a:lnTo>
                <a:cubicBezTo>
                  <a:pt x="61919" y="31875"/>
                  <a:pt x="61240" y="32365"/>
                  <a:pt x="60984" y="33087"/>
                </a:cubicBezTo>
                <a:cubicBezTo>
                  <a:pt x="60816" y="32965"/>
                  <a:pt x="60637" y="32855"/>
                  <a:pt x="60448" y="32761"/>
                </a:cubicBezTo>
                <a:cubicBezTo>
                  <a:pt x="60824" y="31850"/>
                  <a:pt x="61702" y="31258"/>
                  <a:pt x="62690" y="31253"/>
                </a:cubicBezTo>
                <a:close/>
                <a:moveTo>
                  <a:pt x="78534" y="31253"/>
                </a:moveTo>
                <a:cubicBezTo>
                  <a:pt x="79501" y="31253"/>
                  <a:pt x="80371" y="31817"/>
                  <a:pt x="80764" y="32695"/>
                </a:cubicBezTo>
                <a:cubicBezTo>
                  <a:pt x="80575" y="32781"/>
                  <a:pt x="80396" y="32883"/>
                  <a:pt x="80220" y="32998"/>
                </a:cubicBezTo>
                <a:cubicBezTo>
                  <a:pt x="79942" y="32324"/>
                  <a:pt x="79269" y="31871"/>
                  <a:pt x="78534" y="31871"/>
                </a:cubicBezTo>
                <a:lnTo>
                  <a:pt x="78521" y="31871"/>
                </a:lnTo>
                <a:cubicBezTo>
                  <a:pt x="77749" y="31875"/>
                  <a:pt x="77067" y="32365"/>
                  <a:pt x="76814" y="33087"/>
                </a:cubicBezTo>
                <a:cubicBezTo>
                  <a:pt x="76643" y="32965"/>
                  <a:pt x="76462" y="32855"/>
                  <a:pt x="76275" y="32761"/>
                </a:cubicBezTo>
                <a:cubicBezTo>
                  <a:pt x="76654" y="31850"/>
                  <a:pt x="77533" y="31258"/>
                  <a:pt x="78517" y="31253"/>
                </a:cubicBezTo>
                <a:close/>
                <a:moveTo>
                  <a:pt x="94364" y="31253"/>
                </a:moveTo>
                <a:cubicBezTo>
                  <a:pt x="95328" y="31253"/>
                  <a:pt x="96198" y="31817"/>
                  <a:pt x="96594" y="32695"/>
                </a:cubicBezTo>
                <a:cubicBezTo>
                  <a:pt x="96402" y="32781"/>
                  <a:pt x="96223" y="32883"/>
                  <a:pt x="96051" y="32998"/>
                </a:cubicBezTo>
                <a:cubicBezTo>
                  <a:pt x="95770" y="32323"/>
                  <a:pt x="95094" y="31871"/>
                  <a:pt x="94363" y="31871"/>
                </a:cubicBezTo>
                <a:cubicBezTo>
                  <a:pt x="94359" y="31871"/>
                  <a:pt x="94355" y="31871"/>
                  <a:pt x="94351" y="31871"/>
                </a:cubicBezTo>
                <a:cubicBezTo>
                  <a:pt x="93576" y="31875"/>
                  <a:pt x="92898" y="32365"/>
                  <a:pt x="92641" y="33087"/>
                </a:cubicBezTo>
                <a:cubicBezTo>
                  <a:pt x="92473" y="32965"/>
                  <a:pt x="92293" y="32855"/>
                  <a:pt x="92106" y="32761"/>
                </a:cubicBezTo>
                <a:cubicBezTo>
                  <a:pt x="92481" y="31850"/>
                  <a:pt x="93359" y="31258"/>
                  <a:pt x="94347" y="31253"/>
                </a:cubicBezTo>
                <a:close/>
                <a:moveTo>
                  <a:pt x="7251" y="31939"/>
                </a:moveTo>
                <a:cubicBezTo>
                  <a:pt x="7982" y="31939"/>
                  <a:pt x="8631" y="32393"/>
                  <a:pt x="8893" y="33071"/>
                </a:cubicBezTo>
                <a:cubicBezTo>
                  <a:pt x="8734" y="33185"/>
                  <a:pt x="8587" y="33308"/>
                  <a:pt x="8444" y="33443"/>
                </a:cubicBezTo>
                <a:cubicBezTo>
                  <a:pt x="8325" y="32887"/>
                  <a:pt x="7827" y="32475"/>
                  <a:pt x="7251" y="32475"/>
                </a:cubicBezTo>
                <a:lnTo>
                  <a:pt x="7243" y="32475"/>
                </a:lnTo>
                <a:cubicBezTo>
                  <a:pt x="6646" y="32478"/>
                  <a:pt x="6148" y="32908"/>
                  <a:pt x="6046" y="33483"/>
                </a:cubicBezTo>
                <a:cubicBezTo>
                  <a:pt x="5907" y="33345"/>
                  <a:pt x="5756" y="33219"/>
                  <a:pt x="5601" y="33104"/>
                </a:cubicBezTo>
                <a:cubicBezTo>
                  <a:pt x="5846" y="32414"/>
                  <a:pt x="6504" y="31948"/>
                  <a:pt x="7239" y="31939"/>
                </a:cubicBezTo>
                <a:close/>
                <a:moveTo>
                  <a:pt x="23077" y="31939"/>
                </a:moveTo>
                <a:cubicBezTo>
                  <a:pt x="23809" y="31939"/>
                  <a:pt x="24461" y="32393"/>
                  <a:pt x="24719" y="33071"/>
                </a:cubicBezTo>
                <a:cubicBezTo>
                  <a:pt x="24564" y="33185"/>
                  <a:pt x="24412" y="33308"/>
                  <a:pt x="24274" y="33443"/>
                </a:cubicBezTo>
                <a:cubicBezTo>
                  <a:pt x="24156" y="32887"/>
                  <a:pt x="23653" y="32475"/>
                  <a:pt x="23077" y="32475"/>
                </a:cubicBezTo>
                <a:lnTo>
                  <a:pt x="23073" y="32475"/>
                </a:lnTo>
                <a:cubicBezTo>
                  <a:pt x="22476" y="32478"/>
                  <a:pt x="21975" y="32908"/>
                  <a:pt x="21877" y="33483"/>
                </a:cubicBezTo>
                <a:cubicBezTo>
                  <a:pt x="21733" y="33345"/>
                  <a:pt x="21586" y="33219"/>
                  <a:pt x="21428" y="33104"/>
                </a:cubicBezTo>
                <a:cubicBezTo>
                  <a:pt x="21677" y="32414"/>
                  <a:pt x="22334" y="31948"/>
                  <a:pt x="23070" y="31939"/>
                </a:cubicBezTo>
                <a:close/>
                <a:moveTo>
                  <a:pt x="38908" y="31939"/>
                </a:moveTo>
                <a:cubicBezTo>
                  <a:pt x="39639" y="31939"/>
                  <a:pt x="40288" y="32393"/>
                  <a:pt x="40550" y="33071"/>
                </a:cubicBezTo>
                <a:cubicBezTo>
                  <a:pt x="40390" y="33185"/>
                  <a:pt x="40243" y="33308"/>
                  <a:pt x="40101" y="33443"/>
                </a:cubicBezTo>
                <a:cubicBezTo>
                  <a:pt x="39982" y="32887"/>
                  <a:pt x="39483" y="32475"/>
                  <a:pt x="38908" y="32475"/>
                </a:cubicBezTo>
                <a:lnTo>
                  <a:pt x="38900" y="32475"/>
                </a:lnTo>
                <a:cubicBezTo>
                  <a:pt x="38303" y="32478"/>
                  <a:pt x="37805" y="32908"/>
                  <a:pt x="37703" y="33483"/>
                </a:cubicBezTo>
                <a:cubicBezTo>
                  <a:pt x="37564" y="33345"/>
                  <a:pt x="37413" y="33219"/>
                  <a:pt x="37258" y="33104"/>
                </a:cubicBezTo>
                <a:cubicBezTo>
                  <a:pt x="37503" y="32414"/>
                  <a:pt x="38160" y="31948"/>
                  <a:pt x="38895" y="31939"/>
                </a:cubicBezTo>
                <a:close/>
                <a:moveTo>
                  <a:pt x="54735" y="31939"/>
                </a:moveTo>
                <a:cubicBezTo>
                  <a:pt x="55466" y="31939"/>
                  <a:pt x="56119" y="32393"/>
                  <a:pt x="56377" y="33071"/>
                </a:cubicBezTo>
                <a:cubicBezTo>
                  <a:pt x="56221" y="33185"/>
                  <a:pt x="56070" y="33308"/>
                  <a:pt x="55932" y="33443"/>
                </a:cubicBezTo>
                <a:cubicBezTo>
                  <a:pt x="55813" y="32887"/>
                  <a:pt x="55310" y="32475"/>
                  <a:pt x="54735" y="32475"/>
                </a:cubicBezTo>
                <a:lnTo>
                  <a:pt x="54731" y="32475"/>
                </a:lnTo>
                <a:cubicBezTo>
                  <a:pt x="54134" y="32478"/>
                  <a:pt x="53632" y="32908"/>
                  <a:pt x="53534" y="33483"/>
                </a:cubicBezTo>
                <a:cubicBezTo>
                  <a:pt x="53391" y="33345"/>
                  <a:pt x="53244" y="33219"/>
                  <a:pt x="53084" y="33104"/>
                </a:cubicBezTo>
                <a:cubicBezTo>
                  <a:pt x="53334" y="32414"/>
                  <a:pt x="53991" y="31948"/>
                  <a:pt x="54726" y="31939"/>
                </a:cubicBezTo>
                <a:close/>
                <a:moveTo>
                  <a:pt x="70565" y="31939"/>
                </a:moveTo>
                <a:cubicBezTo>
                  <a:pt x="71297" y="31939"/>
                  <a:pt x="71945" y="32393"/>
                  <a:pt x="72207" y="33071"/>
                </a:cubicBezTo>
                <a:cubicBezTo>
                  <a:pt x="72047" y="33185"/>
                  <a:pt x="71900" y="33308"/>
                  <a:pt x="71757" y="33443"/>
                </a:cubicBezTo>
                <a:cubicBezTo>
                  <a:pt x="71640" y="32887"/>
                  <a:pt x="71141" y="32475"/>
                  <a:pt x="70565" y="32475"/>
                </a:cubicBezTo>
                <a:lnTo>
                  <a:pt x="70556" y="32475"/>
                </a:lnTo>
                <a:cubicBezTo>
                  <a:pt x="69960" y="32478"/>
                  <a:pt x="69463" y="32908"/>
                  <a:pt x="69361" y="33483"/>
                </a:cubicBezTo>
                <a:cubicBezTo>
                  <a:pt x="69221" y="33345"/>
                  <a:pt x="69070" y="33219"/>
                  <a:pt x="68915" y="33100"/>
                </a:cubicBezTo>
                <a:cubicBezTo>
                  <a:pt x="69160" y="32414"/>
                  <a:pt x="69817" y="31948"/>
                  <a:pt x="70553" y="31939"/>
                </a:cubicBezTo>
                <a:close/>
                <a:moveTo>
                  <a:pt x="86396" y="31939"/>
                </a:moveTo>
                <a:cubicBezTo>
                  <a:pt x="87122" y="31939"/>
                  <a:pt x="87776" y="32393"/>
                  <a:pt x="88034" y="33071"/>
                </a:cubicBezTo>
                <a:cubicBezTo>
                  <a:pt x="87878" y="33185"/>
                  <a:pt x="87727" y="33308"/>
                  <a:pt x="87588" y="33443"/>
                </a:cubicBezTo>
                <a:cubicBezTo>
                  <a:pt x="87470" y="32887"/>
                  <a:pt x="86967" y="32475"/>
                  <a:pt x="86392" y="32475"/>
                </a:cubicBezTo>
                <a:lnTo>
                  <a:pt x="86387" y="32475"/>
                </a:lnTo>
                <a:cubicBezTo>
                  <a:pt x="85791" y="32478"/>
                  <a:pt x="85289" y="32908"/>
                  <a:pt x="85191" y="33483"/>
                </a:cubicBezTo>
                <a:cubicBezTo>
                  <a:pt x="85052" y="33345"/>
                  <a:pt x="84901" y="33219"/>
                  <a:pt x="84741" y="33104"/>
                </a:cubicBezTo>
                <a:cubicBezTo>
                  <a:pt x="84990" y="32414"/>
                  <a:pt x="85648" y="31948"/>
                  <a:pt x="86383" y="31939"/>
                </a:cubicBezTo>
                <a:close/>
                <a:moveTo>
                  <a:pt x="15217" y="31939"/>
                </a:moveTo>
                <a:cubicBezTo>
                  <a:pt x="15928" y="31939"/>
                  <a:pt x="16581" y="32379"/>
                  <a:pt x="16849" y="33038"/>
                </a:cubicBezTo>
                <a:cubicBezTo>
                  <a:pt x="16689" y="33149"/>
                  <a:pt x="16542" y="33268"/>
                  <a:pt x="16404" y="33398"/>
                </a:cubicBezTo>
                <a:cubicBezTo>
                  <a:pt x="16265" y="32858"/>
                  <a:pt x="15776" y="32474"/>
                  <a:pt x="15220" y="32474"/>
                </a:cubicBezTo>
                <a:cubicBezTo>
                  <a:pt x="15217" y="32474"/>
                  <a:pt x="15214" y="32475"/>
                  <a:pt x="15211" y="32475"/>
                </a:cubicBezTo>
                <a:cubicBezTo>
                  <a:pt x="14602" y="32478"/>
                  <a:pt x="14092" y="32928"/>
                  <a:pt x="14010" y="33528"/>
                </a:cubicBezTo>
                <a:cubicBezTo>
                  <a:pt x="13867" y="33385"/>
                  <a:pt x="13716" y="33251"/>
                  <a:pt x="13556" y="33132"/>
                </a:cubicBezTo>
                <a:cubicBezTo>
                  <a:pt x="13798" y="32422"/>
                  <a:pt x="14455" y="31948"/>
                  <a:pt x="15207" y="31939"/>
                </a:cubicBezTo>
                <a:cubicBezTo>
                  <a:pt x="15210" y="31939"/>
                  <a:pt x="15213" y="31939"/>
                  <a:pt x="15217" y="31939"/>
                </a:cubicBezTo>
                <a:close/>
                <a:moveTo>
                  <a:pt x="31050" y="31939"/>
                </a:moveTo>
                <a:cubicBezTo>
                  <a:pt x="31760" y="31939"/>
                  <a:pt x="32410" y="32380"/>
                  <a:pt x="32676" y="33038"/>
                </a:cubicBezTo>
                <a:cubicBezTo>
                  <a:pt x="32520" y="33149"/>
                  <a:pt x="32373" y="33268"/>
                  <a:pt x="32230" y="33398"/>
                </a:cubicBezTo>
                <a:cubicBezTo>
                  <a:pt x="32095" y="32859"/>
                  <a:pt x="31605" y="32475"/>
                  <a:pt x="31050" y="32475"/>
                </a:cubicBezTo>
                <a:lnTo>
                  <a:pt x="31042" y="32475"/>
                </a:lnTo>
                <a:cubicBezTo>
                  <a:pt x="30429" y="32478"/>
                  <a:pt x="29918" y="32928"/>
                  <a:pt x="29837" y="33528"/>
                </a:cubicBezTo>
                <a:cubicBezTo>
                  <a:pt x="29698" y="33385"/>
                  <a:pt x="29547" y="33251"/>
                  <a:pt x="29387" y="33132"/>
                </a:cubicBezTo>
                <a:cubicBezTo>
                  <a:pt x="29628" y="32422"/>
                  <a:pt x="30286" y="31948"/>
                  <a:pt x="31038" y="31939"/>
                </a:cubicBezTo>
                <a:close/>
                <a:moveTo>
                  <a:pt x="46876" y="31939"/>
                </a:moveTo>
                <a:cubicBezTo>
                  <a:pt x="47587" y="31939"/>
                  <a:pt x="48237" y="32380"/>
                  <a:pt x="48506" y="33038"/>
                </a:cubicBezTo>
                <a:cubicBezTo>
                  <a:pt x="48347" y="33149"/>
                  <a:pt x="48200" y="33268"/>
                  <a:pt x="48060" y="33398"/>
                </a:cubicBezTo>
                <a:cubicBezTo>
                  <a:pt x="47923" y="32858"/>
                  <a:pt x="47437" y="32474"/>
                  <a:pt x="46877" y="32474"/>
                </a:cubicBezTo>
                <a:cubicBezTo>
                  <a:pt x="46874" y="32474"/>
                  <a:pt x="46871" y="32475"/>
                  <a:pt x="46868" y="32475"/>
                </a:cubicBezTo>
                <a:cubicBezTo>
                  <a:pt x="46260" y="32478"/>
                  <a:pt x="45749" y="32928"/>
                  <a:pt x="45668" y="33528"/>
                </a:cubicBezTo>
                <a:cubicBezTo>
                  <a:pt x="45524" y="33385"/>
                  <a:pt x="45374" y="33251"/>
                  <a:pt x="45214" y="33132"/>
                </a:cubicBezTo>
                <a:cubicBezTo>
                  <a:pt x="45455" y="32422"/>
                  <a:pt x="46113" y="31948"/>
                  <a:pt x="46864" y="31939"/>
                </a:cubicBezTo>
                <a:close/>
                <a:moveTo>
                  <a:pt x="62707" y="31939"/>
                </a:moveTo>
                <a:cubicBezTo>
                  <a:pt x="63417" y="31939"/>
                  <a:pt x="64067" y="32380"/>
                  <a:pt x="64332" y="33038"/>
                </a:cubicBezTo>
                <a:cubicBezTo>
                  <a:pt x="64177" y="33149"/>
                  <a:pt x="64030" y="33268"/>
                  <a:pt x="63887" y="33398"/>
                </a:cubicBezTo>
                <a:cubicBezTo>
                  <a:pt x="63753" y="32859"/>
                  <a:pt x="63263" y="32475"/>
                  <a:pt x="62707" y="32475"/>
                </a:cubicBezTo>
                <a:lnTo>
                  <a:pt x="62699" y="32475"/>
                </a:lnTo>
                <a:cubicBezTo>
                  <a:pt x="62086" y="32478"/>
                  <a:pt x="61576" y="32928"/>
                  <a:pt x="61494" y="33528"/>
                </a:cubicBezTo>
                <a:cubicBezTo>
                  <a:pt x="61355" y="33385"/>
                  <a:pt x="61204" y="33251"/>
                  <a:pt x="61044" y="33132"/>
                </a:cubicBezTo>
                <a:cubicBezTo>
                  <a:pt x="61285" y="32422"/>
                  <a:pt x="61943" y="31948"/>
                  <a:pt x="62695" y="31939"/>
                </a:cubicBezTo>
                <a:close/>
                <a:moveTo>
                  <a:pt x="78534" y="31939"/>
                </a:moveTo>
                <a:cubicBezTo>
                  <a:pt x="79244" y="31939"/>
                  <a:pt x="79893" y="32380"/>
                  <a:pt x="80163" y="33038"/>
                </a:cubicBezTo>
                <a:cubicBezTo>
                  <a:pt x="80004" y="33149"/>
                  <a:pt x="79857" y="33268"/>
                  <a:pt x="79718" y="33398"/>
                </a:cubicBezTo>
                <a:cubicBezTo>
                  <a:pt x="79583" y="32859"/>
                  <a:pt x="79093" y="32475"/>
                  <a:pt x="78534" y="32475"/>
                </a:cubicBezTo>
                <a:lnTo>
                  <a:pt x="78526" y="32475"/>
                </a:lnTo>
                <a:cubicBezTo>
                  <a:pt x="77917" y="32478"/>
                  <a:pt x="77406" y="32928"/>
                  <a:pt x="77325" y="33528"/>
                </a:cubicBezTo>
                <a:cubicBezTo>
                  <a:pt x="77182" y="33385"/>
                  <a:pt x="77031" y="33251"/>
                  <a:pt x="76871" y="33132"/>
                </a:cubicBezTo>
                <a:cubicBezTo>
                  <a:pt x="77112" y="32422"/>
                  <a:pt x="77770" y="31948"/>
                  <a:pt x="78526" y="31939"/>
                </a:cubicBezTo>
                <a:close/>
                <a:moveTo>
                  <a:pt x="94364" y="31939"/>
                </a:moveTo>
                <a:cubicBezTo>
                  <a:pt x="95075" y="31939"/>
                  <a:pt x="95724" y="32380"/>
                  <a:pt x="95989" y="33038"/>
                </a:cubicBezTo>
                <a:cubicBezTo>
                  <a:pt x="95834" y="33149"/>
                  <a:pt x="95687" y="33268"/>
                  <a:pt x="95544" y="33398"/>
                </a:cubicBezTo>
                <a:cubicBezTo>
                  <a:pt x="95410" y="32859"/>
                  <a:pt x="94920" y="32475"/>
                  <a:pt x="94364" y="32475"/>
                </a:cubicBezTo>
                <a:lnTo>
                  <a:pt x="94356" y="32475"/>
                </a:lnTo>
                <a:cubicBezTo>
                  <a:pt x="93744" y="32478"/>
                  <a:pt x="93237" y="32928"/>
                  <a:pt x="93151" y="33528"/>
                </a:cubicBezTo>
                <a:cubicBezTo>
                  <a:pt x="93012" y="33385"/>
                  <a:pt x="92861" y="33251"/>
                  <a:pt x="92702" y="33132"/>
                </a:cubicBezTo>
                <a:cubicBezTo>
                  <a:pt x="92943" y="32422"/>
                  <a:pt x="93601" y="31948"/>
                  <a:pt x="94351" y="31939"/>
                </a:cubicBezTo>
                <a:close/>
                <a:moveTo>
                  <a:pt x="15219" y="32544"/>
                </a:moveTo>
                <a:cubicBezTo>
                  <a:pt x="15758" y="32544"/>
                  <a:pt x="16232" y="32924"/>
                  <a:pt x="16346" y="33451"/>
                </a:cubicBezTo>
                <a:cubicBezTo>
                  <a:pt x="16159" y="33630"/>
                  <a:pt x="15987" y="33835"/>
                  <a:pt x="15835" y="34052"/>
                </a:cubicBezTo>
                <a:cubicBezTo>
                  <a:pt x="15615" y="34014"/>
                  <a:pt x="15390" y="33994"/>
                  <a:pt x="15166" y="33994"/>
                </a:cubicBezTo>
                <a:lnTo>
                  <a:pt x="15141" y="33994"/>
                </a:lnTo>
                <a:cubicBezTo>
                  <a:pt x="14904" y="33994"/>
                  <a:pt x="14672" y="34018"/>
                  <a:pt x="14444" y="34063"/>
                </a:cubicBezTo>
                <a:lnTo>
                  <a:pt x="14447" y="34060"/>
                </a:lnTo>
                <a:cubicBezTo>
                  <a:pt x="14329" y="33888"/>
                  <a:pt x="14194" y="33724"/>
                  <a:pt x="14055" y="33573"/>
                </a:cubicBezTo>
                <a:lnTo>
                  <a:pt x="14055" y="33573"/>
                </a:lnTo>
                <a:lnTo>
                  <a:pt x="14076" y="33577"/>
                </a:lnTo>
                <a:cubicBezTo>
                  <a:pt x="14133" y="32993"/>
                  <a:pt x="14623" y="32548"/>
                  <a:pt x="15211" y="32544"/>
                </a:cubicBezTo>
                <a:close/>
                <a:moveTo>
                  <a:pt x="31050" y="32544"/>
                </a:moveTo>
                <a:cubicBezTo>
                  <a:pt x="31589" y="32544"/>
                  <a:pt x="32058" y="32924"/>
                  <a:pt x="32173" y="33451"/>
                </a:cubicBezTo>
                <a:cubicBezTo>
                  <a:pt x="31985" y="33630"/>
                  <a:pt x="31813" y="33835"/>
                  <a:pt x="31666" y="34052"/>
                </a:cubicBezTo>
                <a:cubicBezTo>
                  <a:pt x="31446" y="34014"/>
                  <a:pt x="31221" y="33994"/>
                  <a:pt x="30993" y="33994"/>
                </a:cubicBezTo>
                <a:lnTo>
                  <a:pt x="30968" y="33994"/>
                </a:lnTo>
                <a:cubicBezTo>
                  <a:pt x="30915" y="33994"/>
                  <a:pt x="30866" y="33998"/>
                  <a:pt x="30813" y="33998"/>
                </a:cubicBezTo>
                <a:cubicBezTo>
                  <a:pt x="30629" y="34007"/>
                  <a:pt x="30450" y="34031"/>
                  <a:pt x="30269" y="34063"/>
                </a:cubicBezTo>
                <a:lnTo>
                  <a:pt x="30274" y="34060"/>
                </a:lnTo>
                <a:cubicBezTo>
                  <a:pt x="30156" y="33888"/>
                  <a:pt x="30024" y="33724"/>
                  <a:pt x="29882" y="33573"/>
                </a:cubicBezTo>
                <a:lnTo>
                  <a:pt x="29882" y="33573"/>
                </a:lnTo>
                <a:lnTo>
                  <a:pt x="29902" y="33577"/>
                </a:lnTo>
                <a:cubicBezTo>
                  <a:pt x="29963" y="32993"/>
                  <a:pt x="30454" y="32548"/>
                  <a:pt x="31042" y="32544"/>
                </a:cubicBezTo>
                <a:close/>
                <a:moveTo>
                  <a:pt x="46876" y="32544"/>
                </a:moveTo>
                <a:cubicBezTo>
                  <a:pt x="47415" y="32544"/>
                  <a:pt x="47889" y="32924"/>
                  <a:pt x="48003" y="33451"/>
                </a:cubicBezTo>
                <a:cubicBezTo>
                  <a:pt x="47840" y="33606"/>
                  <a:pt x="47689" y="33777"/>
                  <a:pt x="47555" y="33962"/>
                </a:cubicBezTo>
                <a:cubicBezTo>
                  <a:pt x="47534" y="33994"/>
                  <a:pt x="47513" y="34022"/>
                  <a:pt x="47493" y="34052"/>
                </a:cubicBezTo>
                <a:cubicBezTo>
                  <a:pt x="47272" y="34014"/>
                  <a:pt x="47052" y="33994"/>
                  <a:pt x="46823" y="33994"/>
                </a:cubicBezTo>
                <a:lnTo>
                  <a:pt x="46799" y="33994"/>
                </a:lnTo>
                <a:cubicBezTo>
                  <a:pt x="46562" y="33994"/>
                  <a:pt x="46329" y="34018"/>
                  <a:pt x="46100" y="34063"/>
                </a:cubicBezTo>
                <a:lnTo>
                  <a:pt x="46105" y="34060"/>
                </a:lnTo>
                <a:cubicBezTo>
                  <a:pt x="45986" y="33888"/>
                  <a:pt x="45851" y="33724"/>
                  <a:pt x="45713" y="33573"/>
                </a:cubicBezTo>
                <a:lnTo>
                  <a:pt x="45713" y="33573"/>
                </a:lnTo>
                <a:lnTo>
                  <a:pt x="45732" y="33577"/>
                </a:lnTo>
                <a:cubicBezTo>
                  <a:pt x="45790" y="32993"/>
                  <a:pt x="46280" y="32548"/>
                  <a:pt x="46868" y="32544"/>
                </a:cubicBezTo>
                <a:close/>
                <a:moveTo>
                  <a:pt x="62707" y="32544"/>
                </a:moveTo>
                <a:cubicBezTo>
                  <a:pt x="63246" y="32544"/>
                  <a:pt x="63715" y="32924"/>
                  <a:pt x="63830" y="33451"/>
                </a:cubicBezTo>
                <a:cubicBezTo>
                  <a:pt x="63642" y="33630"/>
                  <a:pt x="63470" y="33835"/>
                  <a:pt x="63323" y="34052"/>
                </a:cubicBezTo>
                <a:cubicBezTo>
                  <a:pt x="63103" y="34014"/>
                  <a:pt x="62878" y="33994"/>
                  <a:pt x="62650" y="33994"/>
                </a:cubicBezTo>
                <a:lnTo>
                  <a:pt x="62625" y="33994"/>
                </a:lnTo>
                <a:cubicBezTo>
                  <a:pt x="62388" y="33994"/>
                  <a:pt x="62156" y="34018"/>
                  <a:pt x="61927" y="34063"/>
                </a:cubicBezTo>
                <a:lnTo>
                  <a:pt x="61930" y="34060"/>
                </a:lnTo>
                <a:cubicBezTo>
                  <a:pt x="61813" y="33888"/>
                  <a:pt x="61681" y="33724"/>
                  <a:pt x="61538" y="33573"/>
                </a:cubicBezTo>
                <a:lnTo>
                  <a:pt x="61538" y="33573"/>
                </a:lnTo>
                <a:lnTo>
                  <a:pt x="61559" y="33577"/>
                </a:lnTo>
                <a:cubicBezTo>
                  <a:pt x="61621" y="32993"/>
                  <a:pt x="62111" y="32548"/>
                  <a:pt x="62699" y="32544"/>
                </a:cubicBezTo>
                <a:close/>
                <a:moveTo>
                  <a:pt x="78534" y="32544"/>
                </a:moveTo>
                <a:cubicBezTo>
                  <a:pt x="79073" y="32544"/>
                  <a:pt x="79546" y="32924"/>
                  <a:pt x="79661" y="33451"/>
                </a:cubicBezTo>
                <a:cubicBezTo>
                  <a:pt x="79473" y="33630"/>
                  <a:pt x="79301" y="33835"/>
                  <a:pt x="79150" y="34052"/>
                </a:cubicBezTo>
                <a:cubicBezTo>
                  <a:pt x="78930" y="34014"/>
                  <a:pt x="78709" y="33994"/>
                  <a:pt x="78481" y="33994"/>
                </a:cubicBezTo>
                <a:lnTo>
                  <a:pt x="78456" y="33994"/>
                </a:lnTo>
                <a:cubicBezTo>
                  <a:pt x="78219" y="33994"/>
                  <a:pt x="77987" y="34018"/>
                  <a:pt x="77757" y="34063"/>
                </a:cubicBezTo>
                <a:lnTo>
                  <a:pt x="77761" y="34060"/>
                </a:lnTo>
                <a:cubicBezTo>
                  <a:pt x="77643" y="33888"/>
                  <a:pt x="77508" y="33724"/>
                  <a:pt x="77369" y="33573"/>
                </a:cubicBezTo>
                <a:lnTo>
                  <a:pt x="77369" y="33573"/>
                </a:lnTo>
                <a:lnTo>
                  <a:pt x="77390" y="33577"/>
                </a:lnTo>
                <a:cubicBezTo>
                  <a:pt x="77451" y="32993"/>
                  <a:pt x="77938" y="32548"/>
                  <a:pt x="78526" y="32544"/>
                </a:cubicBezTo>
                <a:close/>
                <a:moveTo>
                  <a:pt x="94364" y="32544"/>
                </a:moveTo>
                <a:cubicBezTo>
                  <a:pt x="94903" y="32544"/>
                  <a:pt x="95373" y="32924"/>
                  <a:pt x="95487" y="33451"/>
                </a:cubicBezTo>
                <a:cubicBezTo>
                  <a:pt x="95299" y="33630"/>
                  <a:pt x="95128" y="33835"/>
                  <a:pt x="94981" y="34052"/>
                </a:cubicBezTo>
                <a:cubicBezTo>
                  <a:pt x="94760" y="34014"/>
                  <a:pt x="94536" y="33994"/>
                  <a:pt x="94307" y="33994"/>
                </a:cubicBezTo>
                <a:lnTo>
                  <a:pt x="94283" y="33994"/>
                </a:lnTo>
                <a:cubicBezTo>
                  <a:pt x="94046" y="33994"/>
                  <a:pt x="93812" y="34018"/>
                  <a:pt x="93584" y="34063"/>
                </a:cubicBezTo>
                <a:lnTo>
                  <a:pt x="93588" y="34060"/>
                </a:lnTo>
                <a:cubicBezTo>
                  <a:pt x="93469" y="33888"/>
                  <a:pt x="93339" y="33724"/>
                  <a:pt x="93196" y="33573"/>
                </a:cubicBezTo>
                <a:lnTo>
                  <a:pt x="93196" y="33573"/>
                </a:lnTo>
                <a:lnTo>
                  <a:pt x="93216" y="33577"/>
                </a:lnTo>
                <a:cubicBezTo>
                  <a:pt x="93278" y="32993"/>
                  <a:pt x="93768" y="32548"/>
                  <a:pt x="94356" y="32544"/>
                </a:cubicBezTo>
                <a:close/>
                <a:moveTo>
                  <a:pt x="7251" y="32544"/>
                </a:moveTo>
                <a:cubicBezTo>
                  <a:pt x="7806" y="32544"/>
                  <a:pt x="8293" y="32953"/>
                  <a:pt x="8386" y="33500"/>
                </a:cubicBezTo>
                <a:cubicBezTo>
                  <a:pt x="8219" y="33667"/>
                  <a:pt x="8067" y="33847"/>
                  <a:pt x="7933" y="34043"/>
                </a:cubicBezTo>
                <a:cubicBezTo>
                  <a:pt x="7729" y="34011"/>
                  <a:pt x="7516" y="33994"/>
                  <a:pt x="7304" y="33994"/>
                </a:cubicBezTo>
                <a:lnTo>
                  <a:pt x="7279" y="33994"/>
                </a:lnTo>
                <a:cubicBezTo>
                  <a:pt x="7013" y="33998"/>
                  <a:pt x="6753" y="34027"/>
                  <a:pt x="6499" y="34080"/>
                </a:cubicBezTo>
                <a:lnTo>
                  <a:pt x="6528" y="34060"/>
                </a:lnTo>
                <a:cubicBezTo>
                  <a:pt x="6401" y="33875"/>
                  <a:pt x="6263" y="33704"/>
                  <a:pt x="6107" y="33549"/>
                </a:cubicBezTo>
                <a:cubicBezTo>
                  <a:pt x="6180" y="32977"/>
                  <a:pt x="6663" y="32548"/>
                  <a:pt x="7243" y="32544"/>
                </a:cubicBezTo>
                <a:close/>
                <a:moveTo>
                  <a:pt x="23077" y="32544"/>
                </a:moveTo>
                <a:cubicBezTo>
                  <a:pt x="23637" y="32544"/>
                  <a:pt x="24118" y="32953"/>
                  <a:pt x="24212" y="33500"/>
                </a:cubicBezTo>
                <a:cubicBezTo>
                  <a:pt x="24050" y="33667"/>
                  <a:pt x="23898" y="33847"/>
                  <a:pt x="23760" y="34043"/>
                </a:cubicBezTo>
                <a:cubicBezTo>
                  <a:pt x="23555" y="34011"/>
                  <a:pt x="23347" y="33994"/>
                  <a:pt x="23134" y="33994"/>
                </a:cubicBezTo>
                <a:lnTo>
                  <a:pt x="23110" y="33994"/>
                </a:lnTo>
                <a:cubicBezTo>
                  <a:pt x="22844" y="33998"/>
                  <a:pt x="22583" y="34027"/>
                  <a:pt x="22329" y="34080"/>
                </a:cubicBezTo>
                <a:lnTo>
                  <a:pt x="22354" y="34060"/>
                </a:lnTo>
                <a:cubicBezTo>
                  <a:pt x="22227" y="33875"/>
                  <a:pt x="22089" y="33704"/>
                  <a:pt x="21937" y="33549"/>
                </a:cubicBezTo>
                <a:cubicBezTo>
                  <a:pt x="22011" y="32977"/>
                  <a:pt x="22493" y="32548"/>
                  <a:pt x="23073" y="32544"/>
                </a:cubicBezTo>
                <a:close/>
                <a:moveTo>
                  <a:pt x="38908" y="32544"/>
                </a:moveTo>
                <a:cubicBezTo>
                  <a:pt x="39464" y="32544"/>
                  <a:pt x="39949" y="32953"/>
                  <a:pt x="40043" y="33500"/>
                </a:cubicBezTo>
                <a:cubicBezTo>
                  <a:pt x="39875" y="33667"/>
                  <a:pt x="39724" y="33847"/>
                  <a:pt x="39590" y="34043"/>
                </a:cubicBezTo>
                <a:cubicBezTo>
                  <a:pt x="39385" y="34011"/>
                  <a:pt x="39174" y="33994"/>
                  <a:pt x="38961" y="33994"/>
                </a:cubicBezTo>
                <a:lnTo>
                  <a:pt x="38936" y="33994"/>
                </a:lnTo>
                <a:cubicBezTo>
                  <a:pt x="38671" y="33998"/>
                  <a:pt x="38410" y="34027"/>
                  <a:pt x="38156" y="34080"/>
                </a:cubicBezTo>
                <a:lnTo>
                  <a:pt x="38185" y="34060"/>
                </a:lnTo>
                <a:cubicBezTo>
                  <a:pt x="38058" y="33875"/>
                  <a:pt x="37920" y="33704"/>
                  <a:pt x="37764" y="33549"/>
                </a:cubicBezTo>
                <a:cubicBezTo>
                  <a:pt x="37838" y="32977"/>
                  <a:pt x="38320" y="32548"/>
                  <a:pt x="38900" y="32544"/>
                </a:cubicBezTo>
                <a:close/>
                <a:moveTo>
                  <a:pt x="54735" y="32544"/>
                </a:moveTo>
                <a:cubicBezTo>
                  <a:pt x="55294" y="32544"/>
                  <a:pt x="55776" y="32953"/>
                  <a:pt x="55870" y="33500"/>
                </a:cubicBezTo>
                <a:cubicBezTo>
                  <a:pt x="55706" y="33667"/>
                  <a:pt x="55555" y="33847"/>
                  <a:pt x="55417" y="34043"/>
                </a:cubicBezTo>
                <a:cubicBezTo>
                  <a:pt x="55212" y="34011"/>
                  <a:pt x="55004" y="33994"/>
                  <a:pt x="54792" y="33994"/>
                </a:cubicBezTo>
                <a:lnTo>
                  <a:pt x="54767" y="33994"/>
                </a:lnTo>
                <a:cubicBezTo>
                  <a:pt x="54501" y="33998"/>
                  <a:pt x="54241" y="34027"/>
                  <a:pt x="53987" y="34080"/>
                </a:cubicBezTo>
                <a:lnTo>
                  <a:pt x="54011" y="34060"/>
                </a:lnTo>
                <a:cubicBezTo>
                  <a:pt x="53885" y="33875"/>
                  <a:pt x="53746" y="33704"/>
                  <a:pt x="53595" y="33549"/>
                </a:cubicBezTo>
                <a:cubicBezTo>
                  <a:pt x="53668" y="32977"/>
                  <a:pt x="54150" y="32548"/>
                  <a:pt x="54731" y="32544"/>
                </a:cubicBezTo>
                <a:close/>
                <a:moveTo>
                  <a:pt x="70565" y="32544"/>
                </a:moveTo>
                <a:cubicBezTo>
                  <a:pt x="71120" y="32544"/>
                  <a:pt x="71606" y="32953"/>
                  <a:pt x="71700" y="33500"/>
                </a:cubicBezTo>
                <a:cubicBezTo>
                  <a:pt x="71533" y="33667"/>
                  <a:pt x="71382" y="33847"/>
                  <a:pt x="71247" y="34043"/>
                </a:cubicBezTo>
                <a:cubicBezTo>
                  <a:pt x="71043" y="34011"/>
                  <a:pt x="70831" y="33994"/>
                  <a:pt x="70618" y="33994"/>
                </a:cubicBezTo>
                <a:lnTo>
                  <a:pt x="70594" y="33994"/>
                </a:lnTo>
                <a:cubicBezTo>
                  <a:pt x="70328" y="33998"/>
                  <a:pt x="70066" y="34027"/>
                  <a:pt x="69813" y="34080"/>
                </a:cubicBezTo>
                <a:lnTo>
                  <a:pt x="69842" y="34060"/>
                </a:lnTo>
                <a:cubicBezTo>
                  <a:pt x="69715" y="33875"/>
                  <a:pt x="69576" y="33704"/>
                  <a:pt x="69425" y="33549"/>
                </a:cubicBezTo>
                <a:cubicBezTo>
                  <a:pt x="69495" y="32977"/>
                  <a:pt x="69977" y="32548"/>
                  <a:pt x="70556" y="32544"/>
                </a:cubicBezTo>
                <a:close/>
                <a:moveTo>
                  <a:pt x="86392" y="32544"/>
                </a:moveTo>
                <a:cubicBezTo>
                  <a:pt x="86951" y="32544"/>
                  <a:pt x="87433" y="32953"/>
                  <a:pt x="87527" y="33500"/>
                </a:cubicBezTo>
                <a:cubicBezTo>
                  <a:pt x="87363" y="33667"/>
                  <a:pt x="87212" y="33847"/>
                  <a:pt x="87073" y="34043"/>
                </a:cubicBezTo>
                <a:cubicBezTo>
                  <a:pt x="86869" y="34011"/>
                  <a:pt x="86662" y="33994"/>
                  <a:pt x="86449" y="33994"/>
                </a:cubicBezTo>
                <a:lnTo>
                  <a:pt x="86424" y="33994"/>
                </a:lnTo>
                <a:cubicBezTo>
                  <a:pt x="86159" y="33998"/>
                  <a:pt x="85897" y="34027"/>
                  <a:pt x="85644" y="34080"/>
                </a:cubicBezTo>
                <a:lnTo>
                  <a:pt x="85669" y="34060"/>
                </a:lnTo>
                <a:cubicBezTo>
                  <a:pt x="85542" y="33875"/>
                  <a:pt x="85403" y="33704"/>
                  <a:pt x="85252" y="33549"/>
                </a:cubicBezTo>
                <a:cubicBezTo>
                  <a:pt x="85325" y="32977"/>
                  <a:pt x="85808" y="32548"/>
                  <a:pt x="86387" y="32544"/>
                </a:cubicBezTo>
                <a:close/>
                <a:moveTo>
                  <a:pt x="11184" y="32410"/>
                </a:moveTo>
                <a:cubicBezTo>
                  <a:pt x="12459" y="32410"/>
                  <a:pt x="13643" y="33030"/>
                  <a:pt x="14370" y="34076"/>
                </a:cubicBezTo>
                <a:cubicBezTo>
                  <a:pt x="14149" y="34120"/>
                  <a:pt x="13929" y="34186"/>
                  <a:pt x="13720" y="34272"/>
                </a:cubicBezTo>
                <a:cubicBezTo>
                  <a:pt x="13100" y="33492"/>
                  <a:pt x="12180" y="33047"/>
                  <a:pt x="11184" y="33047"/>
                </a:cubicBezTo>
                <a:lnTo>
                  <a:pt x="11164" y="33047"/>
                </a:lnTo>
                <a:cubicBezTo>
                  <a:pt x="10195" y="33055"/>
                  <a:pt x="9289" y="33488"/>
                  <a:pt x="8672" y="34239"/>
                </a:cubicBezTo>
                <a:cubicBezTo>
                  <a:pt x="8459" y="34161"/>
                  <a:pt x="8235" y="34101"/>
                  <a:pt x="8010" y="34060"/>
                </a:cubicBezTo>
                <a:cubicBezTo>
                  <a:pt x="8542" y="33300"/>
                  <a:pt x="9326" y="32765"/>
                  <a:pt x="10204" y="32536"/>
                </a:cubicBezTo>
                <a:cubicBezTo>
                  <a:pt x="10204" y="32536"/>
                  <a:pt x="10204" y="32540"/>
                  <a:pt x="10208" y="32544"/>
                </a:cubicBezTo>
                <a:lnTo>
                  <a:pt x="10273" y="32520"/>
                </a:lnTo>
                <a:cubicBezTo>
                  <a:pt x="10481" y="32467"/>
                  <a:pt x="10698" y="32434"/>
                  <a:pt x="10915" y="32418"/>
                </a:cubicBezTo>
                <a:cubicBezTo>
                  <a:pt x="10919" y="32422"/>
                  <a:pt x="10919" y="32422"/>
                  <a:pt x="10919" y="32426"/>
                </a:cubicBezTo>
                <a:lnTo>
                  <a:pt x="10947" y="32418"/>
                </a:lnTo>
                <a:cubicBezTo>
                  <a:pt x="11017" y="32414"/>
                  <a:pt x="11090" y="32410"/>
                  <a:pt x="11160" y="32410"/>
                </a:cubicBezTo>
                <a:close/>
                <a:moveTo>
                  <a:pt x="27015" y="32410"/>
                </a:moveTo>
                <a:cubicBezTo>
                  <a:pt x="28284" y="32410"/>
                  <a:pt x="29473" y="33030"/>
                  <a:pt x="30201" y="34076"/>
                </a:cubicBezTo>
                <a:cubicBezTo>
                  <a:pt x="29975" y="34120"/>
                  <a:pt x="29760" y="34186"/>
                  <a:pt x="29551" y="34272"/>
                </a:cubicBezTo>
                <a:cubicBezTo>
                  <a:pt x="28930" y="33492"/>
                  <a:pt x="28007" y="33047"/>
                  <a:pt x="27015" y="33047"/>
                </a:cubicBezTo>
                <a:lnTo>
                  <a:pt x="26990" y="33047"/>
                </a:lnTo>
                <a:cubicBezTo>
                  <a:pt x="26022" y="33055"/>
                  <a:pt x="25115" y="33488"/>
                  <a:pt x="24503" y="34239"/>
                </a:cubicBezTo>
                <a:cubicBezTo>
                  <a:pt x="24286" y="34161"/>
                  <a:pt x="24065" y="34101"/>
                  <a:pt x="23837" y="34060"/>
                </a:cubicBezTo>
                <a:cubicBezTo>
                  <a:pt x="24372" y="33300"/>
                  <a:pt x="25152" y="32765"/>
                  <a:pt x="26030" y="32536"/>
                </a:cubicBezTo>
                <a:cubicBezTo>
                  <a:pt x="26035" y="32536"/>
                  <a:pt x="26035" y="32540"/>
                  <a:pt x="26035" y="32544"/>
                </a:cubicBezTo>
                <a:lnTo>
                  <a:pt x="26099" y="32520"/>
                </a:lnTo>
                <a:cubicBezTo>
                  <a:pt x="26312" y="32467"/>
                  <a:pt x="26525" y="32434"/>
                  <a:pt x="26745" y="32418"/>
                </a:cubicBezTo>
                <a:cubicBezTo>
                  <a:pt x="26745" y="32422"/>
                  <a:pt x="26745" y="32422"/>
                  <a:pt x="26749" y="32426"/>
                </a:cubicBezTo>
                <a:lnTo>
                  <a:pt x="26774" y="32418"/>
                </a:lnTo>
                <a:cubicBezTo>
                  <a:pt x="26847" y="32414"/>
                  <a:pt x="26917" y="32410"/>
                  <a:pt x="26990" y="32410"/>
                </a:cubicBezTo>
                <a:close/>
                <a:moveTo>
                  <a:pt x="42841" y="32410"/>
                </a:moveTo>
                <a:cubicBezTo>
                  <a:pt x="44115" y="32410"/>
                  <a:pt x="45300" y="33030"/>
                  <a:pt x="46026" y="34076"/>
                </a:cubicBezTo>
                <a:cubicBezTo>
                  <a:pt x="45806" y="34120"/>
                  <a:pt x="45585" y="34186"/>
                  <a:pt x="45377" y="34272"/>
                </a:cubicBezTo>
                <a:cubicBezTo>
                  <a:pt x="44757" y="33492"/>
                  <a:pt x="43838" y="33047"/>
                  <a:pt x="42841" y="33047"/>
                </a:cubicBezTo>
                <a:lnTo>
                  <a:pt x="42821" y="33047"/>
                </a:lnTo>
                <a:cubicBezTo>
                  <a:pt x="41853" y="33055"/>
                  <a:pt x="40946" y="33488"/>
                  <a:pt x="40329" y="34239"/>
                </a:cubicBezTo>
                <a:cubicBezTo>
                  <a:pt x="40117" y="34161"/>
                  <a:pt x="39892" y="34101"/>
                  <a:pt x="39668" y="34060"/>
                </a:cubicBezTo>
                <a:cubicBezTo>
                  <a:pt x="40199" y="33300"/>
                  <a:pt x="40983" y="32765"/>
                  <a:pt x="41860" y="32536"/>
                </a:cubicBezTo>
                <a:cubicBezTo>
                  <a:pt x="41860" y="32536"/>
                  <a:pt x="41860" y="32540"/>
                  <a:pt x="41865" y="32544"/>
                </a:cubicBezTo>
                <a:lnTo>
                  <a:pt x="41930" y="32520"/>
                </a:lnTo>
                <a:cubicBezTo>
                  <a:pt x="42139" y="32467"/>
                  <a:pt x="42355" y="32434"/>
                  <a:pt x="42571" y="32418"/>
                </a:cubicBezTo>
                <a:cubicBezTo>
                  <a:pt x="42576" y="32422"/>
                  <a:pt x="42576" y="32422"/>
                  <a:pt x="42576" y="32426"/>
                </a:cubicBezTo>
                <a:lnTo>
                  <a:pt x="42604" y="32418"/>
                </a:lnTo>
                <a:cubicBezTo>
                  <a:pt x="42674" y="32414"/>
                  <a:pt x="42747" y="32410"/>
                  <a:pt x="42816" y="32410"/>
                </a:cubicBezTo>
                <a:close/>
                <a:moveTo>
                  <a:pt x="58671" y="32410"/>
                </a:moveTo>
                <a:cubicBezTo>
                  <a:pt x="59942" y="32410"/>
                  <a:pt x="61131" y="33030"/>
                  <a:pt x="61857" y="34076"/>
                </a:cubicBezTo>
                <a:cubicBezTo>
                  <a:pt x="61632" y="34120"/>
                  <a:pt x="61416" y="34186"/>
                  <a:pt x="61208" y="34272"/>
                </a:cubicBezTo>
                <a:cubicBezTo>
                  <a:pt x="60588" y="33492"/>
                  <a:pt x="59664" y="33047"/>
                  <a:pt x="58671" y="33047"/>
                </a:cubicBezTo>
                <a:lnTo>
                  <a:pt x="58652" y="33047"/>
                </a:lnTo>
                <a:cubicBezTo>
                  <a:pt x="57679" y="33055"/>
                  <a:pt x="56773" y="33488"/>
                  <a:pt x="56160" y="34239"/>
                </a:cubicBezTo>
                <a:cubicBezTo>
                  <a:pt x="55943" y="34161"/>
                  <a:pt x="55723" y="34101"/>
                  <a:pt x="55494" y="34060"/>
                </a:cubicBezTo>
                <a:cubicBezTo>
                  <a:pt x="56030" y="33300"/>
                  <a:pt x="56809" y="32765"/>
                  <a:pt x="57687" y="32536"/>
                </a:cubicBezTo>
                <a:cubicBezTo>
                  <a:pt x="57691" y="32536"/>
                  <a:pt x="57691" y="32540"/>
                  <a:pt x="57691" y="32544"/>
                </a:cubicBezTo>
                <a:lnTo>
                  <a:pt x="57757" y="32520"/>
                </a:lnTo>
                <a:cubicBezTo>
                  <a:pt x="57969" y="32467"/>
                  <a:pt x="58181" y="32434"/>
                  <a:pt x="58402" y="32418"/>
                </a:cubicBezTo>
                <a:cubicBezTo>
                  <a:pt x="58402" y="32422"/>
                  <a:pt x="58402" y="32422"/>
                  <a:pt x="58407" y="32426"/>
                </a:cubicBezTo>
                <a:lnTo>
                  <a:pt x="58431" y="32418"/>
                </a:lnTo>
                <a:cubicBezTo>
                  <a:pt x="58505" y="32414"/>
                  <a:pt x="58573" y="32410"/>
                  <a:pt x="58647" y="32410"/>
                </a:cubicBezTo>
                <a:close/>
                <a:moveTo>
                  <a:pt x="74498" y="32410"/>
                </a:moveTo>
                <a:cubicBezTo>
                  <a:pt x="75772" y="32410"/>
                  <a:pt x="76957" y="33030"/>
                  <a:pt x="77684" y="34076"/>
                </a:cubicBezTo>
                <a:cubicBezTo>
                  <a:pt x="77463" y="34120"/>
                  <a:pt x="77243" y="34186"/>
                  <a:pt x="77035" y="34272"/>
                </a:cubicBezTo>
                <a:cubicBezTo>
                  <a:pt x="76413" y="33492"/>
                  <a:pt x="75495" y="33047"/>
                  <a:pt x="74498" y="33047"/>
                </a:cubicBezTo>
                <a:lnTo>
                  <a:pt x="74477" y="33047"/>
                </a:lnTo>
                <a:cubicBezTo>
                  <a:pt x="73510" y="33055"/>
                  <a:pt x="72603" y="33488"/>
                  <a:pt x="71987" y="34239"/>
                </a:cubicBezTo>
                <a:cubicBezTo>
                  <a:pt x="71774" y="34161"/>
                  <a:pt x="71549" y="34101"/>
                  <a:pt x="71325" y="34060"/>
                </a:cubicBezTo>
                <a:cubicBezTo>
                  <a:pt x="71855" y="33300"/>
                  <a:pt x="72639" y="32765"/>
                  <a:pt x="73518" y="32536"/>
                </a:cubicBezTo>
                <a:cubicBezTo>
                  <a:pt x="73518" y="32536"/>
                  <a:pt x="73518" y="32540"/>
                  <a:pt x="73522" y="32544"/>
                </a:cubicBezTo>
                <a:lnTo>
                  <a:pt x="73587" y="32520"/>
                </a:lnTo>
                <a:cubicBezTo>
                  <a:pt x="73796" y="32467"/>
                  <a:pt x="74012" y="32434"/>
                  <a:pt x="74228" y="32418"/>
                </a:cubicBezTo>
                <a:cubicBezTo>
                  <a:pt x="74232" y="32422"/>
                  <a:pt x="74232" y="32422"/>
                  <a:pt x="74232" y="32426"/>
                </a:cubicBezTo>
                <a:lnTo>
                  <a:pt x="74262" y="32418"/>
                </a:lnTo>
                <a:cubicBezTo>
                  <a:pt x="74330" y="32414"/>
                  <a:pt x="74404" y="32410"/>
                  <a:pt x="74473" y="32410"/>
                </a:cubicBezTo>
                <a:close/>
                <a:moveTo>
                  <a:pt x="90329" y="32410"/>
                </a:moveTo>
                <a:cubicBezTo>
                  <a:pt x="91599" y="32410"/>
                  <a:pt x="92788" y="33030"/>
                  <a:pt x="93514" y="34076"/>
                </a:cubicBezTo>
                <a:cubicBezTo>
                  <a:pt x="93290" y="34120"/>
                  <a:pt x="93073" y="34186"/>
                  <a:pt x="92865" y="34272"/>
                </a:cubicBezTo>
                <a:cubicBezTo>
                  <a:pt x="92244" y="33492"/>
                  <a:pt x="91321" y="33047"/>
                  <a:pt x="90329" y="33047"/>
                </a:cubicBezTo>
                <a:lnTo>
                  <a:pt x="90308" y="33047"/>
                </a:lnTo>
                <a:cubicBezTo>
                  <a:pt x="89337" y="33055"/>
                  <a:pt x="88430" y="33488"/>
                  <a:pt x="87817" y="34239"/>
                </a:cubicBezTo>
                <a:cubicBezTo>
                  <a:pt x="87601" y="34161"/>
                  <a:pt x="87380" y="34101"/>
                  <a:pt x="87152" y="34060"/>
                </a:cubicBezTo>
                <a:cubicBezTo>
                  <a:pt x="87686" y="33300"/>
                  <a:pt x="88466" y="32765"/>
                  <a:pt x="89344" y="32536"/>
                </a:cubicBezTo>
                <a:cubicBezTo>
                  <a:pt x="89348" y="32536"/>
                  <a:pt x="89348" y="32540"/>
                  <a:pt x="89348" y="32544"/>
                </a:cubicBezTo>
                <a:lnTo>
                  <a:pt x="89414" y="32520"/>
                </a:lnTo>
                <a:cubicBezTo>
                  <a:pt x="89627" y="32467"/>
                  <a:pt x="89838" y="32434"/>
                  <a:pt x="90059" y="32418"/>
                </a:cubicBezTo>
                <a:cubicBezTo>
                  <a:pt x="90059" y="32422"/>
                  <a:pt x="90059" y="32422"/>
                  <a:pt x="90063" y="32426"/>
                </a:cubicBezTo>
                <a:lnTo>
                  <a:pt x="90092" y="32418"/>
                </a:lnTo>
                <a:cubicBezTo>
                  <a:pt x="90161" y="32414"/>
                  <a:pt x="90231" y="32410"/>
                  <a:pt x="90304" y="32410"/>
                </a:cubicBezTo>
                <a:close/>
                <a:moveTo>
                  <a:pt x="19091" y="32410"/>
                </a:moveTo>
                <a:cubicBezTo>
                  <a:pt x="20369" y="32410"/>
                  <a:pt x="21562" y="33034"/>
                  <a:pt x="22289" y="34088"/>
                </a:cubicBezTo>
                <a:cubicBezTo>
                  <a:pt x="22069" y="34137"/>
                  <a:pt x="21852" y="34203"/>
                  <a:pt x="21643" y="34288"/>
                </a:cubicBezTo>
                <a:cubicBezTo>
                  <a:pt x="21025" y="33500"/>
                  <a:pt x="20102" y="33047"/>
                  <a:pt x="19099" y="33047"/>
                </a:cubicBezTo>
                <a:cubicBezTo>
                  <a:pt x="19090" y="33047"/>
                  <a:pt x="19080" y="33047"/>
                  <a:pt x="19070" y="33047"/>
                </a:cubicBezTo>
                <a:cubicBezTo>
                  <a:pt x="18708" y="33051"/>
                  <a:pt x="18348" y="33112"/>
                  <a:pt x="18013" y="33230"/>
                </a:cubicBezTo>
                <a:cubicBezTo>
                  <a:pt x="17453" y="33426"/>
                  <a:pt x="16955" y="33777"/>
                  <a:pt x="16571" y="34252"/>
                </a:cubicBezTo>
                <a:lnTo>
                  <a:pt x="16576" y="34256"/>
                </a:lnTo>
                <a:cubicBezTo>
                  <a:pt x="16359" y="34174"/>
                  <a:pt x="16138" y="34109"/>
                  <a:pt x="15914" y="34067"/>
                </a:cubicBezTo>
                <a:cubicBezTo>
                  <a:pt x="16457" y="33287"/>
                  <a:pt x="17262" y="32744"/>
                  <a:pt x="18168" y="32520"/>
                </a:cubicBezTo>
                <a:lnTo>
                  <a:pt x="18168" y="32524"/>
                </a:lnTo>
                <a:lnTo>
                  <a:pt x="18176" y="32520"/>
                </a:lnTo>
                <a:cubicBezTo>
                  <a:pt x="18466" y="32450"/>
                  <a:pt x="18764" y="32410"/>
                  <a:pt x="19066" y="32410"/>
                </a:cubicBezTo>
                <a:close/>
                <a:moveTo>
                  <a:pt x="34921" y="32410"/>
                </a:moveTo>
                <a:cubicBezTo>
                  <a:pt x="36200" y="32410"/>
                  <a:pt x="37389" y="33034"/>
                  <a:pt x="38116" y="34088"/>
                </a:cubicBezTo>
                <a:cubicBezTo>
                  <a:pt x="37895" y="34137"/>
                  <a:pt x="37679" y="34203"/>
                  <a:pt x="37470" y="34288"/>
                </a:cubicBezTo>
                <a:cubicBezTo>
                  <a:pt x="36853" y="33500"/>
                  <a:pt x="35922" y="33047"/>
                  <a:pt x="34921" y="33047"/>
                </a:cubicBezTo>
                <a:lnTo>
                  <a:pt x="34901" y="33047"/>
                </a:lnTo>
                <a:cubicBezTo>
                  <a:pt x="33925" y="33055"/>
                  <a:pt x="33014" y="33492"/>
                  <a:pt x="32397" y="34252"/>
                </a:cubicBezTo>
                <a:lnTo>
                  <a:pt x="32401" y="34256"/>
                </a:lnTo>
                <a:cubicBezTo>
                  <a:pt x="32190" y="34174"/>
                  <a:pt x="31969" y="34109"/>
                  <a:pt x="31740" y="34067"/>
                </a:cubicBezTo>
                <a:cubicBezTo>
                  <a:pt x="32288" y="33287"/>
                  <a:pt x="33092" y="32744"/>
                  <a:pt x="33994" y="32520"/>
                </a:cubicBezTo>
                <a:lnTo>
                  <a:pt x="33994" y="32524"/>
                </a:lnTo>
                <a:lnTo>
                  <a:pt x="34007" y="32520"/>
                </a:lnTo>
                <a:cubicBezTo>
                  <a:pt x="34297" y="32450"/>
                  <a:pt x="34595" y="32410"/>
                  <a:pt x="34897" y="32410"/>
                </a:cubicBezTo>
                <a:close/>
                <a:moveTo>
                  <a:pt x="50748" y="32410"/>
                </a:moveTo>
                <a:cubicBezTo>
                  <a:pt x="52026" y="32410"/>
                  <a:pt x="53219" y="33034"/>
                  <a:pt x="53947" y="34088"/>
                </a:cubicBezTo>
                <a:cubicBezTo>
                  <a:pt x="53726" y="34137"/>
                  <a:pt x="53509" y="34203"/>
                  <a:pt x="53301" y="34288"/>
                </a:cubicBezTo>
                <a:cubicBezTo>
                  <a:pt x="52680" y="33500"/>
                  <a:pt x="51753" y="33047"/>
                  <a:pt x="50752" y="33047"/>
                </a:cubicBezTo>
                <a:lnTo>
                  <a:pt x="50727" y="33047"/>
                </a:lnTo>
                <a:cubicBezTo>
                  <a:pt x="49756" y="33055"/>
                  <a:pt x="48841" y="33492"/>
                  <a:pt x="48228" y="34252"/>
                </a:cubicBezTo>
                <a:lnTo>
                  <a:pt x="48232" y="34256"/>
                </a:lnTo>
                <a:cubicBezTo>
                  <a:pt x="48016" y="34174"/>
                  <a:pt x="47796" y="34109"/>
                  <a:pt x="47570" y="34067"/>
                </a:cubicBezTo>
                <a:cubicBezTo>
                  <a:pt x="48114" y="33287"/>
                  <a:pt x="48918" y="32744"/>
                  <a:pt x="49825" y="32520"/>
                </a:cubicBezTo>
                <a:lnTo>
                  <a:pt x="49825" y="32524"/>
                </a:lnTo>
                <a:lnTo>
                  <a:pt x="49834" y="32520"/>
                </a:lnTo>
                <a:cubicBezTo>
                  <a:pt x="49935" y="32495"/>
                  <a:pt x="50033" y="32475"/>
                  <a:pt x="50135" y="32459"/>
                </a:cubicBezTo>
                <a:cubicBezTo>
                  <a:pt x="50331" y="32426"/>
                  <a:pt x="50528" y="32410"/>
                  <a:pt x="50724" y="32410"/>
                </a:cubicBezTo>
                <a:close/>
                <a:moveTo>
                  <a:pt x="66579" y="32410"/>
                </a:moveTo>
                <a:cubicBezTo>
                  <a:pt x="67857" y="32410"/>
                  <a:pt x="69046" y="33034"/>
                  <a:pt x="69772" y="34088"/>
                </a:cubicBezTo>
                <a:cubicBezTo>
                  <a:pt x="69552" y="34137"/>
                  <a:pt x="69336" y="34203"/>
                  <a:pt x="69127" y="34288"/>
                </a:cubicBezTo>
                <a:cubicBezTo>
                  <a:pt x="68511" y="33500"/>
                  <a:pt x="67580" y="33047"/>
                  <a:pt x="66579" y="33047"/>
                </a:cubicBezTo>
                <a:lnTo>
                  <a:pt x="66558" y="33047"/>
                </a:lnTo>
                <a:cubicBezTo>
                  <a:pt x="65582" y="33055"/>
                  <a:pt x="64671" y="33492"/>
                  <a:pt x="64055" y="34252"/>
                </a:cubicBezTo>
                <a:lnTo>
                  <a:pt x="64059" y="34256"/>
                </a:lnTo>
                <a:cubicBezTo>
                  <a:pt x="63847" y="34174"/>
                  <a:pt x="63626" y="34109"/>
                  <a:pt x="63397" y="34067"/>
                </a:cubicBezTo>
                <a:cubicBezTo>
                  <a:pt x="63945" y="33287"/>
                  <a:pt x="64749" y="32744"/>
                  <a:pt x="65651" y="32520"/>
                </a:cubicBezTo>
                <a:lnTo>
                  <a:pt x="65651" y="32524"/>
                </a:lnTo>
                <a:lnTo>
                  <a:pt x="65664" y="32520"/>
                </a:lnTo>
                <a:cubicBezTo>
                  <a:pt x="65954" y="32450"/>
                  <a:pt x="66252" y="32410"/>
                  <a:pt x="66554" y="32410"/>
                </a:cubicBezTo>
                <a:close/>
                <a:moveTo>
                  <a:pt x="82405" y="32410"/>
                </a:moveTo>
                <a:cubicBezTo>
                  <a:pt x="83684" y="32410"/>
                  <a:pt x="84877" y="33034"/>
                  <a:pt x="85603" y="34088"/>
                </a:cubicBezTo>
                <a:cubicBezTo>
                  <a:pt x="85382" y="34137"/>
                  <a:pt x="85167" y="34203"/>
                  <a:pt x="84958" y="34288"/>
                </a:cubicBezTo>
                <a:cubicBezTo>
                  <a:pt x="84337" y="33500"/>
                  <a:pt x="83410" y="33047"/>
                  <a:pt x="82409" y="33047"/>
                </a:cubicBezTo>
                <a:lnTo>
                  <a:pt x="82385" y="33047"/>
                </a:lnTo>
                <a:cubicBezTo>
                  <a:pt x="81412" y="33055"/>
                  <a:pt x="80498" y="33492"/>
                  <a:pt x="79885" y="34252"/>
                </a:cubicBezTo>
                <a:lnTo>
                  <a:pt x="79889" y="34256"/>
                </a:lnTo>
                <a:cubicBezTo>
                  <a:pt x="79673" y="34174"/>
                  <a:pt x="79452" y="34109"/>
                  <a:pt x="79227" y="34067"/>
                </a:cubicBezTo>
                <a:cubicBezTo>
                  <a:pt x="79771" y="33287"/>
                  <a:pt x="80575" y="32744"/>
                  <a:pt x="81482" y="32520"/>
                </a:cubicBezTo>
                <a:lnTo>
                  <a:pt x="81482" y="32524"/>
                </a:lnTo>
                <a:lnTo>
                  <a:pt x="81491" y="32520"/>
                </a:lnTo>
                <a:cubicBezTo>
                  <a:pt x="81780" y="32450"/>
                  <a:pt x="82079" y="32410"/>
                  <a:pt x="82381" y="32410"/>
                </a:cubicBezTo>
                <a:close/>
                <a:moveTo>
                  <a:pt x="11177" y="33116"/>
                </a:moveTo>
                <a:cubicBezTo>
                  <a:pt x="12148" y="33116"/>
                  <a:pt x="13045" y="33544"/>
                  <a:pt x="13651" y="34297"/>
                </a:cubicBezTo>
                <a:cubicBezTo>
                  <a:pt x="13443" y="34386"/>
                  <a:pt x="13243" y="34488"/>
                  <a:pt x="13055" y="34610"/>
                </a:cubicBezTo>
                <a:cubicBezTo>
                  <a:pt x="12576" y="34080"/>
                  <a:pt x="11899" y="33777"/>
                  <a:pt x="11184" y="33777"/>
                </a:cubicBezTo>
                <a:lnTo>
                  <a:pt x="11168" y="33777"/>
                </a:lnTo>
                <a:cubicBezTo>
                  <a:pt x="10481" y="33782"/>
                  <a:pt x="9824" y="34067"/>
                  <a:pt x="9354" y="34566"/>
                </a:cubicBezTo>
                <a:cubicBezTo>
                  <a:pt x="9158" y="34448"/>
                  <a:pt x="8954" y="34350"/>
                  <a:pt x="8742" y="34263"/>
                </a:cubicBezTo>
                <a:cubicBezTo>
                  <a:pt x="9341" y="33541"/>
                  <a:pt x="10224" y="33124"/>
                  <a:pt x="11164" y="33116"/>
                </a:cubicBezTo>
                <a:cubicBezTo>
                  <a:pt x="11168" y="33116"/>
                  <a:pt x="11173" y="33116"/>
                  <a:pt x="11177" y="33116"/>
                </a:cubicBezTo>
                <a:close/>
                <a:moveTo>
                  <a:pt x="27015" y="33116"/>
                </a:moveTo>
                <a:cubicBezTo>
                  <a:pt x="27978" y="33116"/>
                  <a:pt x="28872" y="33545"/>
                  <a:pt x="29481" y="34297"/>
                </a:cubicBezTo>
                <a:cubicBezTo>
                  <a:pt x="29273" y="34386"/>
                  <a:pt x="29073" y="34488"/>
                  <a:pt x="28881" y="34610"/>
                </a:cubicBezTo>
                <a:cubicBezTo>
                  <a:pt x="28405" y="34083"/>
                  <a:pt x="27734" y="33777"/>
                  <a:pt x="27025" y="33777"/>
                </a:cubicBezTo>
                <a:cubicBezTo>
                  <a:pt x="27016" y="33777"/>
                  <a:pt x="27007" y="33777"/>
                  <a:pt x="26998" y="33777"/>
                </a:cubicBezTo>
                <a:cubicBezTo>
                  <a:pt x="26312" y="33782"/>
                  <a:pt x="25650" y="34067"/>
                  <a:pt x="25181" y="34566"/>
                </a:cubicBezTo>
                <a:cubicBezTo>
                  <a:pt x="24989" y="34448"/>
                  <a:pt x="24785" y="34350"/>
                  <a:pt x="24572" y="34263"/>
                </a:cubicBezTo>
                <a:cubicBezTo>
                  <a:pt x="25172" y="33541"/>
                  <a:pt x="26050" y="33124"/>
                  <a:pt x="26994" y="33116"/>
                </a:cubicBezTo>
                <a:close/>
                <a:moveTo>
                  <a:pt x="42841" y="33116"/>
                </a:moveTo>
                <a:cubicBezTo>
                  <a:pt x="43809" y="33116"/>
                  <a:pt x="44703" y="33545"/>
                  <a:pt x="45308" y="34297"/>
                </a:cubicBezTo>
                <a:cubicBezTo>
                  <a:pt x="45100" y="34386"/>
                  <a:pt x="44899" y="34488"/>
                  <a:pt x="44712" y="34610"/>
                </a:cubicBezTo>
                <a:cubicBezTo>
                  <a:pt x="44234" y="34080"/>
                  <a:pt x="43556" y="33777"/>
                  <a:pt x="42841" y="33777"/>
                </a:cubicBezTo>
                <a:lnTo>
                  <a:pt x="42825" y="33777"/>
                </a:lnTo>
                <a:cubicBezTo>
                  <a:pt x="42139" y="33782"/>
                  <a:pt x="41481" y="34067"/>
                  <a:pt x="41012" y="34566"/>
                </a:cubicBezTo>
                <a:cubicBezTo>
                  <a:pt x="40815" y="34448"/>
                  <a:pt x="40611" y="34350"/>
                  <a:pt x="40399" y="34263"/>
                </a:cubicBezTo>
                <a:cubicBezTo>
                  <a:pt x="40999" y="33541"/>
                  <a:pt x="41881" y="33124"/>
                  <a:pt x="42821" y="33116"/>
                </a:cubicBezTo>
                <a:close/>
                <a:moveTo>
                  <a:pt x="58671" y="33116"/>
                </a:moveTo>
                <a:cubicBezTo>
                  <a:pt x="59636" y="33116"/>
                  <a:pt x="60530" y="33545"/>
                  <a:pt x="61138" y="34297"/>
                </a:cubicBezTo>
                <a:cubicBezTo>
                  <a:pt x="60931" y="34386"/>
                  <a:pt x="60730" y="34488"/>
                  <a:pt x="60539" y="34610"/>
                </a:cubicBezTo>
                <a:cubicBezTo>
                  <a:pt x="60060" y="34080"/>
                  <a:pt x="59387" y="33777"/>
                  <a:pt x="58671" y="33777"/>
                </a:cubicBezTo>
                <a:lnTo>
                  <a:pt x="58656" y="33777"/>
                </a:lnTo>
                <a:cubicBezTo>
                  <a:pt x="57969" y="33782"/>
                  <a:pt x="57308" y="34067"/>
                  <a:pt x="56838" y="34566"/>
                </a:cubicBezTo>
                <a:cubicBezTo>
                  <a:pt x="56646" y="34448"/>
                  <a:pt x="56441" y="34350"/>
                  <a:pt x="56229" y="34263"/>
                </a:cubicBezTo>
                <a:cubicBezTo>
                  <a:pt x="56829" y="33541"/>
                  <a:pt x="57708" y="33124"/>
                  <a:pt x="58652" y="33116"/>
                </a:cubicBezTo>
                <a:close/>
                <a:moveTo>
                  <a:pt x="74498" y="33116"/>
                </a:moveTo>
                <a:cubicBezTo>
                  <a:pt x="75466" y="33116"/>
                  <a:pt x="76360" y="33545"/>
                  <a:pt x="76965" y="34297"/>
                </a:cubicBezTo>
                <a:cubicBezTo>
                  <a:pt x="76756" y="34386"/>
                  <a:pt x="76556" y="34488"/>
                  <a:pt x="76369" y="34610"/>
                </a:cubicBezTo>
                <a:cubicBezTo>
                  <a:pt x="75890" y="34080"/>
                  <a:pt x="75213" y="33777"/>
                  <a:pt x="74496" y="33777"/>
                </a:cubicBezTo>
                <a:cubicBezTo>
                  <a:pt x="74491" y="33777"/>
                  <a:pt x="74487" y="33777"/>
                  <a:pt x="74482" y="33777"/>
                </a:cubicBezTo>
                <a:cubicBezTo>
                  <a:pt x="73796" y="33782"/>
                  <a:pt x="73138" y="34067"/>
                  <a:pt x="72669" y="34566"/>
                </a:cubicBezTo>
                <a:cubicBezTo>
                  <a:pt x="72473" y="34448"/>
                  <a:pt x="72268" y="34350"/>
                  <a:pt x="72056" y="34263"/>
                </a:cubicBezTo>
                <a:cubicBezTo>
                  <a:pt x="72656" y="33541"/>
                  <a:pt x="73538" y="33124"/>
                  <a:pt x="74477" y="33116"/>
                </a:cubicBezTo>
                <a:close/>
                <a:moveTo>
                  <a:pt x="90334" y="33115"/>
                </a:moveTo>
                <a:cubicBezTo>
                  <a:pt x="91296" y="33115"/>
                  <a:pt x="92189" y="33548"/>
                  <a:pt x="92796" y="34297"/>
                </a:cubicBezTo>
                <a:cubicBezTo>
                  <a:pt x="92587" y="34386"/>
                  <a:pt x="92387" y="34488"/>
                  <a:pt x="92195" y="34610"/>
                </a:cubicBezTo>
                <a:cubicBezTo>
                  <a:pt x="91718" y="34080"/>
                  <a:pt x="91043" y="33777"/>
                  <a:pt x="90329" y="33777"/>
                </a:cubicBezTo>
                <a:lnTo>
                  <a:pt x="90313" y="33777"/>
                </a:lnTo>
                <a:cubicBezTo>
                  <a:pt x="89627" y="33782"/>
                  <a:pt x="88965" y="34067"/>
                  <a:pt x="88495" y="34566"/>
                </a:cubicBezTo>
                <a:cubicBezTo>
                  <a:pt x="88303" y="34448"/>
                  <a:pt x="88099" y="34350"/>
                  <a:pt x="87887" y="34263"/>
                </a:cubicBezTo>
                <a:cubicBezTo>
                  <a:pt x="88487" y="33541"/>
                  <a:pt x="89365" y="33124"/>
                  <a:pt x="90308" y="33116"/>
                </a:cubicBezTo>
                <a:cubicBezTo>
                  <a:pt x="90317" y="33116"/>
                  <a:pt x="90325" y="33115"/>
                  <a:pt x="90334" y="33115"/>
                </a:cubicBezTo>
                <a:close/>
                <a:moveTo>
                  <a:pt x="19101" y="33115"/>
                </a:moveTo>
                <a:cubicBezTo>
                  <a:pt x="20071" y="33115"/>
                  <a:pt x="20971" y="33556"/>
                  <a:pt x="21575" y="34316"/>
                </a:cubicBezTo>
                <a:cubicBezTo>
                  <a:pt x="21370" y="34407"/>
                  <a:pt x="21170" y="34512"/>
                  <a:pt x="20982" y="34635"/>
                </a:cubicBezTo>
                <a:cubicBezTo>
                  <a:pt x="20504" y="34088"/>
                  <a:pt x="19818" y="33777"/>
                  <a:pt x="19091" y="33777"/>
                </a:cubicBezTo>
                <a:lnTo>
                  <a:pt x="19079" y="33777"/>
                </a:lnTo>
                <a:cubicBezTo>
                  <a:pt x="18384" y="33782"/>
                  <a:pt x="17715" y="34076"/>
                  <a:pt x="17245" y="34586"/>
                </a:cubicBezTo>
                <a:cubicBezTo>
                  <a:pt x="17053" y="34468"/>
                  <a:pt x="16849" y="34365"/>
                  <a:pt x="16640" y="34280"/>
                </a:cubicBezTo>
                <a:cubicBezTo>
                  <a:pt x="17012" y="33822"/>
                  <a:pt x="17498" y="33488"/>
                  <a:pt x="18037" y="33296"/>
                </a:cubicBezTo>
                <a:cubicBezTo>
                  <a:pt x="18364" y="33181"/>
                  <a:pt x="18715" y="33120"/>
                  <a:pt x="19075" y="33116"/>
                </a:cubicBezTo>
                <a:cubicBezTo>
                  <a:pt x="19084" y="33116"/>
                  <a:pt x="19092" y="33115"/>
                  <a:pt x="19101" y="33115"/>
                </a:cubicBezTo>
                <a:close/>
                <a:moveTo>
                  <a:pt x="34921" y="33116"/>
                </a:moveTo>
                <a:cubicBezTo>
                  <a:pt x="35898" y="33116"/>
                  <a:pt x="36797" y="33553"/>
                  <a:pt x="37405" y="34316"/>
                </a:cubicBezTo>
                <a:cubicBezTo>
                  <a:pt x="37196" y="34407"/>
                  <a:pt x="37000" y="34512"/>
                  <a:pt x="36812" y="34635"/>
                </a:cubicBezTo>
                <a:cubicBezTo>
                  <a:pt x="36788" y="34607"/>
                  <a:pt x="36763" y="34578"/>
                  <a:pt x="36735" y="34550"/>
                </a:cubicBezTo>
                <a:cubicBezTo>
                  <a:pt x="36331" y="34125"/>
                  <a:pt x="35792" y="33860"/>
                  <a:pt x="35212" y="33794"/>
                </a:cubicBezTo>
                <a:cubicBezTo>
                  <a:pt x="35208" y="33794"/>
                  <a:pt x="35200" y="33790"/>
                  <a:pt x="35191" y="33790"/>
                </a:cubicBezTo>
                <a:cubicBezTo>
                  <a:pt x="35159" y="33786"/>
                  <a:pt x="35130" y="33786"/>
                  <a:pt x="35097" y="33782"/>
                </a:cubicBezTo>
                <a:lnTo>
                  <a:pt x="35053" y="33782"/>
                </a:lnTo>
                <a:cubicBezTo>
                  <a:pt x="35028" y="33777"/>
                  <a:pt x="35004" y="33777"/>
                  <a:pt x="34974" y="33777"/>
                </a:cubicBezTo>
                <a:lnTo>
                  <a:pt x="34906" y="33777"/>
                </a:lnTo>
                <a:cubicBezTo>
                  <a:pt x="34819" y="33777"/>
                  <a:pt x="34734" y="33782"/>
                  <a:pt x="34648" y="33790"/>
                </a:cubicBezTo>
                <a:cubicBezTo>
                  <a:pt x="34563" y="33802"/>
                  <a:pt x="34476" y="33814"/>
                  <a:pt x="34391" y="33835"/>
                </a:cubicBezTo>
                <a:cubicBezTo>
                  <a:pt x="34269" y="33860"/>
                  <a:pt x="34141" y="33896"/>
                  <a:pt x="34024" y="33941"/>
                </a:cubicBezTo>
                <a:cubicBezTo>
                  <a:pt x="33664" y="34080"/>
                  <a:pt x="33337" y="34301"/>
                  <a:pt x="33072" y="34586"/>
                </a:cubicBezTo>
                <a:cubicBezTo>
                  <a:pt x="32880" y="34468"/>
                  <a:pt x="32680" y="34365"/>
                  <a:pt x="32467" y="34280"/>
                </a:cubicBezTo>
                <a:cubicBezTo>
                  <a:pt x="33068" y="33545"/>
                  <a:pt x="33954" y="33124"/>
                  <a:pt x="34901" y="33116"/>
                </a:cubicBezTo>
                <a:close/>
                <a:moveTo>
                  <a:pt x="50752" y="33116"/>
                </a:moveTo>
                <a:cubicBezTo>
                  <a:pt x="51724" y="33116"/>
                  <a:pt x="52627" y="33553"/>
                  <a:pt x="53231" y="34316"/>
                </a:cubicBezTo>
                <a:cubicBezTo>
                  <a:pt x="53027" y="34407"/>
                  <a:pt x="52827" y="34512"/>
                  <a:pt x="52639" y="34635"/>
                </a:cubicBezTo>
                <a:cubicBezTo>
                  <a:pt x="52162" y="34088"/>
                  <a:pt x="51475" y="33777"/>
                  <a:pt x="50748" y="33777"/>
                </a:cubicBezTo>
                <a:lnTo>
                  <a:pt x="50736" y="33777"/>
                </a:lnTo>
                <a:cubicBezTo>
                  <a:pt x="50041" y="33782"/>
                  <a:pt x="49372" y="34076"/>
                  <a:pt x="48902" y="34586"/>
                </a:cubicBezTo>
                <a:cubicBezTo>
                  <a:pt x="48710" y="34468"/>
                  <a:pt x="48506" y="34365"/>
                  <a:pt x="48298" y="34280"/>
                </a:cubicBezTo>
                <a:cubicBezTo>
                  <a:pt x="48898" y="33545"/>
                  <a:pt x="49785" y="33124"/>
                  <a:pt x="50731" y="33116"/>
                </a:cubicBezTo>
                <a:close/>
                <a:moveTo>
                  <a:pt x="66579" y="33116"/>
                </a:moveTo>
                <a:cubicBezTo>
                  <a:pt x="67555" y="33116"/>
                  <a:pt x="68454" y="33553"/>
                  <a:pt x="69062" y="34316"/>
                </a:cubicBezTo>
                <a:cubicBezTo>
                  <a:pt x="68854" y="34407"/>
                  <a:pt x="68658" y="34512"/>
                  <a:pt x="68470" y="34635"/>
                </a:cubicBezTo>
                <a:cubicBezTo>
                  <a:pt x="67992" y="34088"/>
                  <a:pt x="67306" y="33777"/>
                  <a:pt x="66579" y="33777"/>
                </a:cubicBezTo>
                <a:lnTo>
                  <a:pt x="66562" y="33777"/>
                </a:lnTo>
                <a:cubicBezTo>
                  <a:pt x="65868" y="33782"/>
                  <a:pt x="65202" y="34076"/>
                  <a:pt x="64729" y="34586"/>
                </a:cubicBezTo>
                <a:cubicBezTo>
                  <a:pt x="64537" y="34468"/>
                  <a:pt x="64337" y="34365"/>
                  <a:pt x="64124" y="34280"/>
                </a:cubicBezTo>
                <a:cubicBezTo>
                  <a:pt x="64724" y="33545"/>
                  <a:pt x="65611" y="33124"/>
                  <a:pt x="66558" y="33116"/>
                </a:cubicBezTo>
                <a:close/>
                <a:moveTo>
                  <a:pt x="82409" y="33116"/>
                </a:moveTo>
                <a:cubicBezTo>
                  <a:pt x="83382" y="33116"/>
                  <a:pt x="84284" y="33553"/>
                  <a:pt x="84888" y="34316"/>
                </a:cubicBezTo>
                <a:cubicBezTo>
                  <a:pt x="84684" y="34407"/>
                  <a:pt x="84484" y="34512"/>
                  <a:pt x="84296" y="34635"/>
                </a:cubicBezTo>
                <a:cubicBezTo>
                  <a:pt x="83819" y="34088"/>
                  <a:pt x="83133" y="33777"/>
                  <a:pt x="82409" y="33777"/>
                </a:cubicBezTo>
                <a:lnTo>
                  <a:pt x="82393" y="33777"/>
                </a:lnTo>
                <a:cubicBezTo>
                  <a:pt x="81699" y="33782"/>
                  <a:pt x="81029" y="34076"/>
                  <a:pt x="80560" y="34586"/>
                </a:cubicBezTo>
                <a:cubicBezTo>
                  <a:pt x="80367" y="34468"/>
                  <a:pt x="80163" y="34365"/>
                  <a:pt x="79955" y="34280"/>
                </a:cubicBezTo>
                <a:cubicBezTo>
                  <a:pt x="80555" y="33545"/>
                  <a:pt x="81442" y="33124"/>
                  <a:pt x="82389" y="33116"/>
                </a:cubicBezTo>
                <a:close/>
                <a:moveTo>
                  <a:pt x="11195" y="33847"/>
                </a:moveTo>
                <a:cubicBezTo>
                  <a:pt x="11879" y="33847"/>
                  <a:pt x="12529" y="34140"/>
                  <a:pt x="12993" y="34648"/>
                </a:cubicBezTo>
                <a:cubicBezTo>
                  <a:pt x="12821" y="34762"/>
                  <a:pt x="12655" y="34889"/>
                  <a:pt x="12503" y="35027"/>
                </a:cubicBezTo>
                <a:cubicBezTo>
                  <a:pt x="12159" y="34672"/>
                  <a:pt x="11683" y="34463"/>
                  <a:pt x="11185" y="34463"/>
                </a:cubicBezTo>
                <a:cubicBezTo>
                  <a:pt x="11181" y="34463"/>
                  <a:pt x="11176" y="34463"/>
                  <a:pt x="11172" y="34463"/>
                </a:cubicBezTo>
                <a:cubicBezTo>
                  <a:pt x="10698" y="34468"/>
                  <a:pt x="10253" y="34652"/>
                  <a:pt x="9914" y="34978"/>
                </a:cubicBezTo>
                <a:cubicBezTo>
                  <a:pt x="9758" y="34840"/>
                  <a:pt x="9591" y="34717"/>
                  <a:pt x="9415" y="34607"/>
                </a:cubicBezTo>
                <a:cubicBezTo>
                  <a:pt x="9869" y="34125"/>
                  <a:pt x="10506" y="33851"/>
                  <a:pt x="11168" y="33847"/>
                </a:cubicBezTo>
                <a:cubicBezTo>
                  <a:pt x="11177" y="33847"/>
                  <a:pt x="11186" y="33847"/>
                  <a:pt x="11195" y="33847"/>
                </a:cubicBezTo>
                <a:close/>
                <a:moveTo>
                  <a:pt x="27025" y="33847"/>
                </a:moveTo>
                <a:cubicBezTo>
                  <a:pt x="27709" y="33847"/>
                  <a:pt x="28360" y="34140"/>
                  <a:pt x="28819" y="34648"/>
                </a:cubicBezTo>
                <a:cubicBezTo>
                  <a:pt x="28648" y="34762"/>
                  <a:pt x="28485" y="34889"/>
                  <a:pt x="28329" y="35027"/>
                </a:cubicBezTo>
                <a:cubicBezTo>
                  <a:pt x="27989" y="34672"/>
                  <a:pt x="27514" y="34463"/>
                  <a:pt x="27016" y="34463"/>
                </a:cubicBezTo>
                <a:cubicBezTo>
                  <a:pt x="27011" y="34463"/>
                  <a:pt x="27007" y="34463"/>
                  <a:pt x="27002" y="34463"/>
                </a:cubicBezTo>
                <a:cubicBezTo>
                  <a:pt x="26529" y="34468"/>
                  <a:pt x="26084" y="34652"/>
                  <a:pt x="25745" y="34978"/>
                </a:cubicBezTo>
                <a:cubicBezTo>
                  <a:pt x="25585" y="34840"/>
                  <a:pt x="25417" y="34717"/>
                  <a:pt x="25242" y="34607"/>
                </a:cubicBezTo>
                <a:cubicBezTo>
                  <a:pt x="25699" y="34125"/>
                  <a:pt x="26337" y="33851"/>
                  <a:pt x="26998" y="33847"/>
                </a:cubicBezTo>
                <a:cubicBezTo>
                  <a:pt x="27007" y="33847"/>
                  <a:pt x="27016" y="33847"/>
                  <a:pt x="27025" y="33847"/>
                </a:cubicBezTo>
                <a:close/>
                <a:moveTo>
                  <a:pt x="42852" y="33847"/>
                </a:moveTo>
                <a:cubicBezTo>
                  <a:pt x="43540" y="33847"/>
                  <a:pt x="44191" y="34140"/>
                  <a:pt x="44650" y="34648"/>
                </a:cubicBezTo>
                <a:cubicBezTo>
                  <a:pt x="44479" y="34762"/>
                  <a:pt x="44311" y="34889"/>
                  <a:pt x="44160" y="35027"/>
                </a:cubicBezTo>
                <a:cubicBezTo>
                  <a:pt x="43816" y="34672"/>
                  <a:pt x="43340" y="34463"/>
                  <a:pt x="42843" y="34463"/>
                </a:cubicBezTo>
                <a:cubicBezTo>
                  <a:pt x="42838" y="34463"/>
                  <a:pt x="42833" y="34463"/>
                  <a:pt x="42829" y="34463"/>
                </a:cubicBezTo>
                <a:cubicBezTo>
                  <a:pt x="42355" y="34468"/>
                  <a:pt x="41909" y="34652"/>
                  <a:pt x="41571" y="34978"/>
                </a:cubicBezTo>
                <a:cubicBezTo>
                  <a:pt x="41415" y="34840"/>
                  <a:pt x="41248" y="34717"/>
                  <a:pt x="41072" y="34607"/>
                </a:cubicBezTo>
                <a:cubicBezTo>
                  <a:pt x="41526" y="34125"/>
                  <a:pt x="42163" y="33851"/>
                  <a:pt x="42825" y="33847"/>
                </a:cubicBezTo>
                <a:cubicBezTo>
                  <a:pt x="42834" y="33847"/>
                  <a:pt x="42843" y="33847"/>
                  <a:pt x="42852" y="33847"/>
                </a:cubicBezTo>
                <a:close/>
                <a:moveTo>
                  <a:pt x="58671" y="33847"/>
                </a:moveTo>
                <a:cubicBezTo>
                  <a:pt x="59362" y="33847"/>
                  <a:pt x="60015" y="34137"/>
                  <a:pt x="60477" y="34648"/>
                </a:cubicBezTo>
                <a:cubicBezTo>
                  <a:pt x="60305" y="34762"/>
                  <a:pt x="60142" y="34889"/>
                  <a:pt x="59987" y="35027"/>
                </a:cubicBezTo>
                <a:cubicBezTo>
                  <a:pt x="59644" y="34668"/>
                  <a:pt x="59166" y="34463"/>
                  <a:pt x="58667" y="34463"/>
                </a:cubicBezTo>
                <a:lnTo>
                  <a:pt x="58659" y="34463"/>
                </a:lnTo>
                <a:cubicBezTo>
                  <a:pt x="58186" y="34468"/>
                  <a:pt x="57740" y="34652"/>
                  <a:pt x="57402" y="34978"/>
                </a:cubicBezTo>
                <a:cubicBezTo>
                  <a:pt x="57242" y="34840"/>
                  <a:pt x="57074" y="34717"/>
                  <a:pt x="56899" y="34607"/>
                </a:cubicBezTo>
                <a:cubicBezTo>
                  <a:pt x="57357" y="34125"/>
                  <a:pt x="57994" y="33851"/>
                  <a:pt x="58656" y="33847"/>
                </a:cubicBezTo>
                <a:close/>
                <a:moveTo>
                  <a:pt x="74498" y="33847"/>
                </a:moveTo>
                <a:cubicBezTo>
                  <a:pt x="75188" y="33847"/>
                  <a:pt x="75842" y="34137"/>
                  <a:pt x="76307" y="34648"/>
                </a:cubicBezTo>
                <a:cubicBezTo>
                  <a:pt x="76136" y="34762"/>
                  <a:pt x="75972" y="34889"/>
                  <a:pt x="75817" y="35027"/>
                </a:cubicBezTo>
                <a:cubicBezTo>
                  <a:pt x="75474" y="34668"/>
                  <a:pt x="74997" y="34463"/>
                  <a:pt x="74498" y="34463"/>
                </a:cubicBezTo>
                <a:lnTo>
                  <a:pt x="74486" y="34463"/>
                </a:lnTo>
                <a:cubicBezTo>
                  <a:pt x="74012" y="34468"/>
                  <a:pt x="73567" y="34652"/>
                  <a:pt x="73228" y="34978"/>
                </a:cubicBezTo>
                <a:cubicBezTo>
                  <a:pt x="73073" y="34840"/>
                  <a:pt x="72905" y="34717"/>
                  <a:pt x="72730" y="34607"/>
                </a:cubicBezTo>
                <a:cubicBezTo>
                  <a:pt x="73183" y="34125"/>
                  <a:pt x="73821" y="33851"/>
                  <a:pt x="74482" y="33847"/>
                </a:cubicBezTo>
                <a:close/>
                <a:moveTo>
                  <a:pt x="90329" y="33847"/>
                </a:moveTo>
                <a:cubicBezTo>
                  <a:pt x="91019" y="33847"/>
                  <a:pt x="91672" y="34137"/>
                  <a:pt x="92134" y="34648"/>
                </a:cubicBezTo>
                <a:cubicBezTo>
                  <a:pt x="91963" y="34762"/>
                  <a:pt x="91799" y="34889"/>
                  <a:pt x="91644" y="35027"/>
                </a:cubicBezTo>
                <a:cubicBezTo>
                  <a:pt x="91301" y="34668"/>
                  <a:pt x="90823" y="34463"/>
                  <a:pt x="90325" y="34463"/>
                </a:cubicBezTo>
                <a:lnTo>
                  <a:pt x="90317" y="34463"/>
                </a:lnTo>
                <a:cubicBezTo>
                  <a:pt x="89842" y="34468"/>
                  <a:pt x="89397" y="34652"/>
                  <a:pt x="89058" y="34978"/>
                </a:cubicBezTo>
                <a:cubicBezTo>
                  <a:pt x="88899" y="34840"/>
                  <a:pt x="88732" y="34717"/>
                  <a:pt x="88556" y="34607"/>
                </a:cubicBezTo>
                <a:cubicBezTo>
                  <a:pt x="89014" y="34125"/>
                  <a:pt x="89651" y="33851"/>
                  <a:pt x="90313" y="33847"/>
                </a:cubicBezTo>
                <a:close/>
                <a:moveTo>
                  <a:pt x="11184" y="34533"/>
                </a:moveTo>
                <a:cubicBezTo>
                  <a:pt x="11662" y="34533"/>
                  <a:pt x="12119" y="34733"/>
                  <a:pt x="12450" y="35076"/>
                </a:cubicBezTo>
                <a:cubicBezTo>
                  <a:pt x="12323" y="35199"/>
                  <a:pt x="12201" y="35330"/>
                  <a:pt x="12086" y="35468"/>
                </a:cubicBezTo>
                <a:cubicBezTo>
                  <a:pt x="12082" y="35460"/>
                  <a:pt x="12078" y="35456"/>
                  <a:pt x="12070" y="35449"/>
                </a:cubicBezTo>
                <a:cubicBezTo>
                  <a:pt x="11841" y="35207"/>
                  <a:pt x="11522" y="35068"/>
                  <a:pt x="11184" y="35068"/>
                </a:cubicBezTo>
                <a:lnTo>
                  <a:pt x="11175" y="35068"/>
                </a:lnTo>
                <a:cubicBezTo>
                  <a:pt x="10857" y="35068"/>
                  <a:pt x="10563" y="35191"/>
                  <a:pt x="10334" y="35411"/>
                </a:cubicBezTo>
                <a:cubicBezTo>
                  <a:pt x="10220" y="35272"/>
                  <a:pt x="10097" y="35146"/>
                  <a:pt x="9967" y="35027"/>
                </a:cubicBezTo>
                <a:cubicBezTo>
                  <a:pt x="10293" y="34713"/>
                  <a:pt x="10719" y="34537"/>
                  <a:pt x="11172" y="34533"/>
                </a:cubicBezTo>
                <a:close/>
                <a:moveTo>
                  <a:pt x="27010" y="34533"/>
                </a:moveTo>
                <a:cubicBezTo>
                  <a:pt x="27488" y="34533"/>
                  <a:pt x="27950" y="34733"/>
                  <a:pt x="28280" y="35076"/>
                </a:cubicBezTo>
                <a:cubicBezTo>
                  <a:pt x="28150" y="35199"/>
                  <a:pt x="28027" y="35330"/>
                  <a:pt x="27917" y="35468"/>
                </a:cubicBezTo>
                <a:cubicBezTo>
                  <a:pt x="27909" y="35460"/>
                  <a:pt x="27905" y="35456"/>
                  <a:pt x="27901" y="35449"/>
                </a:cubicBezTo>
                <a:cubicBezTo>
                  <a:pt x="27668" y="35207"/>
                  <a:pt x="27349" y="35068"/>
                  <a:pt x="27015" y="35068"/>
                </a:cubicBezTo>
                <a:lnTo>
                  <a:pt x="27006" y="35068"/>
                </a:lnTo>
                <a:cubicBezTo>
                  <a:pt x="26688" y="35068"/>
                  <a:pt x="26390" y="35191"/>
                  <a:pt x="26165" y="35411"/>
                </a:cubicBezTo>
                <a:cubicBezTo>
                  <a:pt x="26050" y="35272"/>
                  <a:pt x="25928" y="35146"/>
                  <a:pt x="25797" y="35027"/>
                </a:cubicBezTo>
                <a:cubicBezTo>
                  <a:pt x="26120" y="34713"/>
                  <a:pt x="26549" y="34537"/>
                  <a:pt x="27002" y="34533"/>
                </a:cubicBezTo>
                <a:close/>
                <a:moveTo>
                  <a:pt x="42841" y="34533"/>
                </a:moveTo>
                <a:cubicBezTo>
                  <a:pt x="43319" y="34533"/>
                  <a:pt x="43777" y="34733"/>
                  <a:pt x="44107" y="35076"/>
                </a:cubicBezTo>
                <a:cubicBezTo>
                  <a:pt x="43981" y="35199"/>
                  <a:pt x="43858" y="35330"/>
                  <a:pt x="43743" y="35468"/>
                </a:cubicBezTo>
                <a:cubicBezTo>
                  <a:pt x="43739" y="35460"/>
                  <a:pt x="43736" y="35456"/>
                  <a:pt x="43728" y="35449"/>
                </a:cubicBezTo>
                <a:cubicBezTo>
                  <a:pt x="43498" y="35207"/>
                  <a:pt x="43180" y="35068"/>
                  <a:pt x="42841" y="35068"/>
                </a:cubicBezTo>
                <a:lnTo>
                  <a:pt x="42833" y="35068"/>
                </a:lnTo>
                <a:cubicBezTo>
                  <a:pt x="42514" y="35068"/>
                  <a:pt x="42220" y="35191"/>
                  <a:pt x="41992" y="35411"/>
                </a:cubicBezTo>
                <a:cubicBezTo>
                  <a:pt x="41877" y="35272"/>
                  <a:pt x="41755" y="35146"/>
                  <a:pt x="41624" y="35027"/>
                </a:cubicBezTo>
                <a:cubicBezTo>
                  <a:pt x="41951" y="34713"/>
                  <a:pt x="42375" y="34537"/>
                  <a:pt x="42829" y="34533"/>
                </a:cubicBezTo>
                <a:close/>
                <a:moveTo>
                  <a:pt x="58673" y="34533"/>
                </a:moveTo>
                <a:cubicBezTo>
                  <a:pt x="59151" y="34533"/>
                  <a:pt x="59606" y="34732"/>
                  <a:pt x="59938" y="35076"/>
                </a:cubicBezTo>
                <a:cubicBezTo>
                  <a:pt x="59807" y="35199"/>
                  <a:pt x="59685" y="35330"/>
                  <a:pt x="59574" y="35468"/>
                </a:cubicBezTo>
                <a:cubicBezTo>
                  <a:pt x="59553" y="35444"/>
                  <a:pt x="59534" y="35424"/>
                  <a:pt x="59509" y="35403"/>
                </a:cubicBezTo>
                <a:cubicBezTo>
                  <a:pt x="59284" y="35187"/>
                  <a:pt x="58986" y="35068"/>
                  <a:pt x="58671" y="35068"/>
                </a:cubicBezTo>
                <a:lnTo>
                  <a:pt x="58663" y="35068"/>
                </a:lnTo>
                <a:cubicBezTo>
                  <a:pt x="58345" y="35068"/>
                  <a:pt x="58047" y="35191"/>
                  <a:pt x="57822" y="35411"/>
                </a:cubicBezTo>
                <a:cubicBezTo>
                  <a:pt x="57708" y="35272"/>
                  <a:pt x="57585" y="35146"/>
                  <a:pt x="57455" y="35027"/>
                </a:cubicBezTo>
                <a:cubicBezTo>
                  <a:pt x="57777" y="34713"/>
                  <a:pt x="58206" y="34537"/>
                  <a:pt x="58659" y="34533"/>
                </a:cubicBezTo>
                <a:cubicBezTo>
                  <a:pt x="58664" y="34533"/>
                  <a:pt x="58669" y="34533"/>
                  <a:pt x="58673" y="34533"/>
                </a:cubicBezTo>
                <a:close/>
                <a:moveTo>
                  <a:pt x="74498" y="34533"/>
                </a:moveTo>
                <a:cubicBezTo>
                  <a:pt x="74976" y="34533"/>
                  <a:pt x="75438" y="34733"/>
                  <a:pt x="75764" y="35076"/>
                </a:cubicBezTo>
                <a:cubicBezTo>
                  <a:pt x="75638" y="35199"/>
                  <a:pt x="75515" y="35330"/>
                  <a:pt x="75401" y="35468"/>
                </a:cubicBezTo>
                <a:cubicBezTo>
                  <a:pt x="75172" y="35215"/>
                  <a:pt x="74845" y="35068"/>
                  <a:pt x="74498" y="35068"/>
                </a:cubicBezTo>
                <a:lnTo>
                  <a:pt x="74490" y="35068"/>
                </a:lnTo>
                <a:cubicBezTo>
                  <a:pt x="74175" y="35068"/>
                  <a:pt x="73877" y="35191"/>
                  <a:pt x="73649" y="35411"/>
                </a:cubicBezTo>
                <a:cubicBezTo>
                  <a:pt x="73534" y="35272"/>
                  <a:pt x="73412" y="35146"/>
                  <a:pt x="73281" y="35027"/>
                </a:cubicBezTo>
                <a:cubicBezTo>
                  <a:pt x="73608" y="34713"/>
                  <a:pt x="74032" y="34537"/>
                  <a:pt x="74486" y="34533"/>
                </a:cubicBezTo>
                <a:close/>
                <a:moveTo>
                  <a:pt x="90331" y="34533"/>
                </a:moveTo>
                <a:cubicBezTo>
                  <a:pt x="90807" y="34533"/>
                  <a:pt x="91263" y="34732"/>
                  <a:pt x="91595" y="35076"/>
                </a:cubicBezTo>
                <a:cubicBezTo>
                  <a:pt x="91465" y="35199"/>
                  <a:pt x="91342" y="35330"/>
                  <a:pt x="91231" y="35468"/>
                </a:cubicBezTo>
                <a:cubicBezTo>
                  <a:pt x="90999" y="35215"/>
                  <a:pt x="90672" y="35068"/>
                  <a:pt x="90329" y="35068"/>
                </a:cubicBezTo>
                <a:lnTo>
                  <a:pt x="90321" y="35068"/>
                </a:lnTo>
                <a:cubicBezTo>
                  <a:pt x="90002" y="35068"/>
                  <a:pt x="89704" y="35191"/>
                  <a:pt x="89480" y="35411"/>
                </a:cubicBezTo>
                <a:cubicBezTo>
                  <a:pt x="89365" y="35272"/>
                  <a:pt x="89242" y="35146"/>
                  <a:pt x="89112" y="35027"/>
                </a:cubicBezTo>
                <a:cubicBezTo>
                  <a:pt x="89435" y="34713"/>
                  <a:pt x="89863" y="34537"/>
                  <a:pt x="90317" y="34533"/>
                </a:cubicBezTo>
                <a:cubicBezTo>
                  <a:pt x="90321" y="34533"/>
                  <a:pt x="90326" y="34533"/>
                  <a:pt x="90331" y="34533"/>
                </a:cubicBezTo>
                <a:close/>
                <a:moveTo>
                  <a:pt x="11184" y="35138"/>
                </a:moveTo>
                <a:cubicBezTo>
                  <a:pt x="11503" y="35138"/>
                  <a:pt x="11801" y="35268"/>
                  <a:pt x="12021" y="35498"/>
                </a:cubicBezTo>
                <a:cubicBezTo>
                  <a:pt x="12029" y="35505"/>
                  <a:pt x="12037" y="35513"/>
                  <a:pt x="12046" y="35526"/>
                </a:cubicBezTo>
                <a:cubicBezTo>
                  <a:pt x="11797" y="35845"/>
                  <a:pt x="11592" y="36203"/>
                  <a:pt x="11449" y="36595"/>
                </a:cubicBezTo>
                <a:cubicBezTo>
                  <a:pt x="11351" y="36591"/>
                  <a:pt x="11253" y="36588"/>
                  <a:pt x="11155" y="36588"/>
                </a:cubicBezTo>
                <a:cubicBezTo>
                  <a:pt x="11106" y="36588"/>
                  <a:pt x="11062" y="36588"/>
                  <a:pt x="11017" y="36591"/>
                </a:cubicBezTo>
                <a:cubicBezTo>
                  <a:pt x="10866" y="36175"/>
                  <a:pt x="10649" y="35796"/>
                  <a:pt x="10380" y="35464"/>
                </a:cubicBezTo>
                <a:cubicBezTo>
                  <a:pt x="10596" y="35256"/>
                  <a:pt x="10877" y="35138"/>
                  <a:pt x="11175" y="35138"/>
                </a:cubicBezTo>
                <a:close/>
                <a:moveTo>
                  <a:pt x="27010" y="35138"/>
                </a:moveTo>
                <a:cubicBezTo>
                  <a:pt x="27329" y="35138"/>
                  <a:pt x="27631" y="35268"/>
                  <a:pt x="27848" y="35498"/>
                </a:cubicBezTo>
                <a:cubicBezTo>
                  <a:pt x="27856" y="35505"/>
                  <a:pt x="27864" y="35513"/>
                  <a:pt x="27873" y="35526"/>
                </a:cubicBezTo>
                <a:cubicBezTo>
                  <a:pt x="27713" y="35730"/>
                  <a:pt x="27570" y="35950"/>
                  <a:pt x="27456" y="36188"/>
                </a:cubicBezTo>
                <a:cubicBezTo>
                  <a:pt x="27390" y="36318"/>
                  <a:pt x="27329" y="36457"/>
                  <a:pt x="27280" y="36595"/>
                </a:cubicBezTo>
                <a:cubicBezTo>
                  <a:pt x="27182" y="36591"/>
                  <a:pt x="27080" y="36588"/>
                  <a:pt x="26982" y="36588"/>
                </a:cubicBezTo>
                <a:cubicBezTo>
                  <a:pt x="26936" y="36588"/>
                  <a:pt x="26892" y="36588"/>
                  <a:pt x="26847" y="36591"/>
                </a:cubicBezTo>
                <a:cubicBezTo>
                  <a:pt x="26696" y="36175"/>
                  <a:pt x="26480" y="35796"/>
                  <a:pt x="26210" y="35464"/>
                </a:cubicBezTo>
                <a:cubicBezTo>
                  <a:pt x="26422" y="35256"/>
                  <a:pt x="26704" y="35138"/>
                  <a:pt x="27006" y="35138"/>
                </a:cubicBezTo>
                <a:close/>
                <a:moveTo>
                  <a:pt x="42857" y="35138"/>
                </a:moveTo>
                <a:cubicBezTo>
                  <a:pt x="43168" y="35142"/>
                  <a:pt x="43462" y="35272"/>
                  <a:pt x="43679" y="35498"/>
                </a:cubicBezTo>
                <a:cubicBezTo>
                  <a:pt x="43687" y="35505"/>
                  <a:pt x="43694" y="35513"/>
                  <a:pt x="43703" y="35526"/>
                </a:cubicBezTo>
                <a:cubicBezTo>
                  <a:pt x="43453" y="35845"/>
                  <a:pt x="43249" y="36203"/>
                  <a:pt x="43106" y="36595"/>
                </a:cubicBezTo>
                <a:cubicBezTo>
                  <a:pt x="43008" y="36591"/>
                  <a:pt x="42910" y="36588"/>
                  <a:pt x="42812" y="36588"/>
                </a:cubicBezTo>
                <a:cubicBezTo>
                  <a:pt x="42763" y="36588"/>
                  <a:pt x="42718" y="36588"/>
                  <a:pt x="42674" y="36591"/>
                </a:cubicBezTo>
                <a:cubicBezTo>
                  <a:pt x="42522" y="36175"/>
                  <a:pt x="42306" y="35796"/>
                  <a:pt x="42037" y="35464"/>
                </a:cubicBezTo>
                <a:cubicBezTo>
                  <a:pt x="42252" y="35256"/>
                  <a:pt x="42535" y="35138"/>
                  <a:pt x="42833" y="35138"/>
                </a:cubicBezTo>
                <a:close/>
                <a:moveTo>
                  <a:pt x="58667" y="35138"/>
                </a:moveTo>
                <a:cubicBezTo>
                  <a:pt x="58999" y="35138"/>
                  <a:pt x="59313" y="35277"/>
                  <a:pt x="59529" y="35526"/>
                </a:cubicBezTo>
                <a:cubicBezTo>
                  <a:pt x="59280" y="35845"/>
                  <a:pt x="59080" y="36203"/>
                  <a:pt x="58937" y="36595"/>
                </a:cubicBezTo>
                <a:cubicBezTo>
                  <a:pt x="58848" y="36591"/>
                  <a:pt x="58757" y="36588"/>
                  <a:pt x="58663" y="36588"/>
                </a:cubicBezTo>
                <a:lnTo>
                  <a:pt x="58639" y="36588"/>
                </a:lnTo>
                <a:cubicBezTo>
                  <a:pt x="58594" y="36588"/>
                  <a:pt x="58549" y="36588"/>
                  <a:pt x="58505" y="36591"/>
                </a:cubicBezTo>
                <a:cubicBezTo>
                  <a:pt x="58353" y="36175"/>
                  <a:pt x="58137" y="35796"/>
                  <a:pt x="57867" y="35464"/>
                </a:cubicBezTo>
                <a:cubicBezTo>
                  <a:pt x="58079" y="35256"/>
                  <a:pt x="58361" y="35138"/>
                  <a:pt x="58663" y="35138"/>
                </a:cubicBezTo>
                <a:close/>
                <a:moveTo>
                  <a:pt x="74498" y="35138"/>
                </a:moveTo>
                <a:cubicBezTo>
                  <a:pt x="74816" y="35138"/>
                  <a:pt x="75114" y="35268"/>
                  <a:pt x="75335" y="35498"/>
                </a:cubicBezTo>
                <a:cubicBezTo>
                  <a:pt x="75344" y="35505"/>
                  <a:pt x="75352" y="35513"/>
                  <a:pt x="75360" y="35526"/>
                </a:cubicBezTo>
                <a:cubicBezTo>
                  <a:pt x="75111" y="35845"/>
                  <a:pt x="74907" y="36203"/>
                  <a:pt x="74764" y="36595"/>
                </a:cubicBezTo>
                <a:cubicBezTo>
                  <a:pt x="74673" y="36591"/>
                  <a:pt x="74584" y="36588"/>
                  <a:pt x="74494" y="36588"/>
                </a:cubicBezTo>
                <a:lnTo>
                  <a:pt x="74469" y="36588"/>
                </a:lnTo>
                <a:cubicBezTo>
                  <a:pt x="74420" y="36588"/>
                  <a:pt x="74375" y="36588"/>
                  <a:pt x="74330" y="36591"/>
                </a:cubicBezTo>
                <a:cubicBezTo>
                  <a:pt x="74179" y="36175"/>
                  <a:pt x="73963" y="35796"/>
                  <a:pt x="73693" y="35464"/>
                </a:cubicBezTo>
                <a:cubicBezTo>
                  <a:pt x="73910" y="35256"/>
                  <a:pt x="74192" y="35138"/>
                  <a:pt x="74490" y="35138"/>
                </a:cubicBezTo>
                <a:close/>
                <a:moveTo>
                  <a:pt x="90321" y="35138"/>
                </a:moveTo>
                <a:cubicBezTo>
                  <a:pt x="90651" y="35138"/>
                  <a:pt x="90966" y="35277"/>
                  <a:pt x="91186" y="35526"/>
                </a:cubicBezTo>
                <a:cubicBezTo>
                  <a:pt x="90937" y="35845"/>
                  <a:pt x="90737" y="36203"/>
                  <a:pt x="90594" y="36595"/>
                </a:cubicBezTo>
                <a:cubicBezTo>
                  <a:pt x="90504" y="36591"/>
                  <a:pt x="90415" y="36588"/>
                  <a:pt x="90321" y="36588"/>
                </a:cubicBezTo>
                <a:lnTo>
                  <a:pt x="90296" y="36588"/>
                </a:lnTo>
                <a:cubicBezTo>
                  <a:pt x="90251" y="36588"/>
                  <a:pt x="90206" y="36588"/>
                  <a:pt x="90161" y="36591"/>
                </a:cubicBezTo>
                <a:cubicBezTo>
                  <a:pt x="90010" y="36175"/>
                  <a:pt x="89793" y="35796"/>
                  <a:pt x="89524" y="35464"/>
                </a:cubicBezTo>
                <a:cubicBezTo>
                  <a:pt x="89736" y="35256"/>
                  <a:pt x="90019" y="35138"/>
                  <a:pt x="90321" y="35138"/>
                </a:cubicBezTo>
                <a:close/>
                <a:moveTo>
                  <a:pt x="19106" y="33847"/>
                </a:moveTo>
                <a:cubicBezTo>
                  <a:pt x="19803" y="33847"/>
                  <a:pt x="20461" y="34148"/>
                  <a:pt x="20925" y="34672"/>
                </a:cubicBezTo>
                <a:cubicBezTo>
                  <a:pt x="20246" y="35130"/>
                  <a:pt x="19707" y="35799"/>
                  <a:pt x="19418" y="36600"/>
                </a:cubicBezTo>
                <a:cubicBezTo>
                  <a:pt x="19303" y="36591"/>
                  <a:pt x="19189" y="36588"/>
                  <a:pt x="19075" y="36588"/>
                </a:cubicBezTo>
                <a:cubicBezTo>
                  <a:pt x="19009" y="36588"/>
                  <a:pt x="18944" y="36591"/>
                  <a:pt x="18879" y="36595"/>
                </a:cubicBezTo>
                <a:cubicBezTo>
                  <a:pt x="18727" y="36188"/>
                  <a:pt x="18519" y="35816"/>
                  <a:pt x="18258" y="35489"/>
                </a:cubicBezTo>
                <a:lnTo>
                  <a:pt x="18258" y="35489"/>
                </a:lnTo>
                <a:lnTo>
                  <a:pt x="18262" y="35493"/>
                </a:lnTo>
                <a:cubicBezTo>
                  <a:pt x="18384" y="35362"/>
                  <a:pt x="18531" y="35268"/>
                  <a:pt x="18691" y="35211"/>
                </a:cubicBezTo>
                <a:cubicBezTo>
                  <a:pt x="18708" y="35203"/>
                  <a:pt x="18727" y="35195"/>
                  <a:pt x="18744" y="35191"/>
                </a:cubicBezTo>
                <a:cubicBezTo>
                  <a:pt x="18801" y="35174"/>
                  <a:pt x="18855" y="35162"/>
                  <a:pt x="18911" y="35150"/>
                </a:cubicBezTo>
                <a:cubicBezTo>
                  <a:pt x="18968" y="35142"/>
                  <a:pt x="19026" y="35138"/>
                  <a:pt x="19087" y="35138"/>
                </a:cubicBezTo>
                <a:lnTo>
                  <a:pt x="19107" y="35138"/>
                </a:lnTo>
                <a:cubicBezTo>
                  <a:pt x="19418" y="35142"/>
                  <a:pt x="19716" y="35272"/>
                  <a:pt x="19928" y="35498"/>
                </a:cubicBezTo>
                <a:cubicBezTo>
                  <a:pt x="19945" y="35513"/>
                  <a:pt x="19957" y="35530"/>
                  <a:pt x="19969" y="35547"/>
                </a:cubicBezTo>
                <a:lnTo>
                  <a:pt x="20026" y="35501"/>
                </a:lnTo>
                <a:cubicBezTo>
                  <a:pt x="19965" y="35432"/>
                  <a:pt x="19899" y="35370"/>
                  <a:pt x="19830" y="35317"/>
                </a:cubicBezTo>
                <a:cubicBezTo>
                  <a:pt x="19622" y="35154"/>
                  <a:pt x="19360" y="35068"/>
                  <a:pt x="19091" y="35068"/>
                </a:cubicBezTo>
                <a:lnTo>
                  <a:pt x="19087" y="35068"/>
                </a:lnTo>
                <a:cubicBezTo>
                  <a:pt x="18879" y="35068"/>
                  <a:pt x="18678" y="35121"/>
                  <a:pt x="18503" y="35219"/>
                </a:cubicBezTo>
                <a:cubicBezTo>
                  <a:pt x="18397" y="35277"/>
                  <a:pt x="18303" y="35351"/>
                  <a:pt x="18217" y="35436"/>
                </a:cubicBezTo>
                <a:cubicBezTo>
                  <a:pt x="18107" y="35297"/>
                  <a:pt x="17984" y="35170"/>
                  <a:pt x="17854" y="35048"/>
                </a:cubicBezTo>
                <a:cubicBezTo>
                  <a:pt x="17915" y="34987"/>
                  <a:pt x="17976" y="34934"/>
                  <a:pt x="18046" y="34880"/>
                </a:cubicBezTo>
                <a:cubicBezTo>
                  <a:pt x="18344" y="34659"/>
                  <a:pt x="18703" y="34537"/>
                  <a:pt x="19083" y="34533"/>
                </a:cubicBezTo>
                <a:lnTo>
                  <a:pt x="19091" y="34533"/>
                </a:lnTo>
                <a:cubicBezTo>
                  <a:pt x="19581" y="34533"/>
                  <a:pt x="20050" y="34742"/>
                  <a:pt x="20382" y="35101"/>
                </a:cubicBezTo>
                <a:lnTo>
                  <a:pt x="20435" y="35052"/>
                </a:lnTo>
                <a:cubicBezTo>
                  <a:pt x="20091" y="34679"/>
                  <a:pt x="19602" y="34463"/>
                  <a:pt x="19097" y="34463"/>
                </a:cubicBezTo>
                <a:cubicBezTo>
                  <a:pt x="19092" y="34463"/>
                  <a:pt x="19087" y="34463"/>
                  <a:pt x="19083" y="34463"/>
                </a:cubicBezTo>
                <a:cubicBezTo>
                  <a:pt x="18687" y="34468"/>
                  <a:pt x="18315" y="34595"/>
                  <a:pt x="18005" y="34823"/>
                </a:cubicBezTo>
                <a:cubicBezTo>
                  <a:pt x="17931" y="34876"/>
                  <a:pt x="17865" y="34938"/>
                  <a:pt x="17801" y="35003"/>
                </a:cubicBezTo>
                <a:cubicBezTo>
                  <a:pt x="17645" y="34864"/>
                  <a:pt x="17477" y="34738"/>
                  <a:pt x="17306" y="34623"/>
                </a:cubicBezTo>
                <a:cubicBezTo>
                  <a:pt x="17764" y="34133"/>
                  <a:pt x="18409" y="33851"/>
                  <a:pt x="19079" y="33847"/>
                </a:cubicBezTo>
                <a:cubicBezTo>
                  <a:pt x="19088" y="33847"/>
                  <a:pt x="19097" y="33847"/>
                  <a:pt x="19106" y="33847"/>
                </a:cubicBezTo>
                <a:close/>
                <a:moveTo>
                  <a:pt x="34933" y="33847"/>
                </a:moveTo>
                <a:cubicBezTo>
                  <a:pt x="35629" y="33847"/>
                  <a:pt x="36292" y="34148"/>
                  <a:pt x="36751" y="34672"/>
                </a:cubicBezTo>
                <a:cubicBezTo>
                  <a:pt x="36073" y="35130"/>
                  <a:pt x="35538" y="35799"/>
                  <a:pt x="35249" y="36600"/>
                </a:cubicBezTo>
                <a:cubicBezTo>
                  <a:pt x="35134" y="36591"/>
                  <a:pt x="35019" y="36588"/>
                  <a:pt x="34901" y="36588"/>
                </a:cubicBezTo>
                <a:cubicBezTo>
                  <a:pt x="34836" y="36588"/>
                  <a:pt x="34770" y="36591"/>
                  <a:pt x="34705" y="36595"/>
                </a:cubicBezTo>
                <a:cubicBezTo>
                  <a:pt x="34558" y="36188"/>
                  <a:pt x="34346" y="35816"/>
                  <a:pt x="34088" y="35489"/>
                </a:cubicBezTo>
                <a:lnTo>
                  <a:pt x="34088" y="35489"/>
                </a:lnTo>
                <a:lnTo>
                  <a:pt x="34092" y="35493"/>
                </a:lnTo>
                <a:cubicBezTo>
                  <a:pt x="34309" y="35264"/>
                  <a:pt x="34599" y="35138"/>
                  <a:pt x="34914" y="35138"/>
                </a:cubicBezTo>
                <a:cubicBezTo>
                  <a:pt x="35257" y="35138"/>
                  <a:pt x="35579" y="35285"/>
                  <a:pt x="35800" y="35547"/>
                </a:cubicBezTo>
                <a:lnTo>
                  <a:pt x="35853" y="35501"/>
                </a:lnTo>
                <a:cubicBezTo>
                  <a:pt x="35837" y="35481"/>
                  <a:pt x="35824" y="35464"/>
                  <a:pt x="35808" y="35449"/>
                </a:cubicBezTo>
                <a:cubicBezTo>
                  <a:pt x="35800" y="35440"/>
                  <a:pt x="35792" y="35432"/>
                  <a:pt x="35779" y="35424"/>
                </a:cubicBezTo>
                <a:cubicBezTo>
                  <a:pt x="35775" y="35415"/>
                  <a:pt x="35767" y="35407"/>
                  <a:pt x="35759" y="35403"/>
                </a:cubicBezTo>
                <a:cubicBezTo>
                  <a:pt x="35751" y="35391"/>
                  <a:pt x="35739" y="35383"/>
                  <a:pt x="35726" y="35370"/>
                </a:cubicBezTo>
                <a:cubicBezTo>
                  <a:pt x="35722" y="35366"/>
                  <a:pt x="35718" y="35362"/>
                  <a:pt x="35709" y="35358"/>
                </a:cubicBezTo>
                <a:cubicBezTo>
                  <a:pt x="35702" y="35351"/>
                  <a:pt x="35690" y="35342"/>
                  <a:pt x="35681" y="35334"/>
                </a:cubicBezTo>
                <a:cubicBezTo>
                  <a:pt x="35673" y="35326"/>
                  <a:pt x="35665" y="35321"/>
                  <a:pt x="35660" y="35317"/>
                </a:cubicBezTo>
                <a:cubicBezTo>
                  <a:pt x="35653" y="35309"/>
                  <a:pt x="35641" y="35305"/>
                  <a:pt x="35632" y="35297"/>
                </a:cubicBezTo>
                <a:cubicBezTo>
                  <a:pt x="35624" y="35289"/>
                  <a:pt x="35616" y="35285"/>
                  <a:pt x="35604" y="35277"/>
                </a:cubicBezTo>
                <a:cubicBezTo>
                  <a:pt x="35600" y="35272"/>
                  <a:pt x="35596" y="35268"/>
                  <a:pt x="35587" y="35264"/>
                </a:cubicBezTo>
                <a:cubicBezTo>
                  <a:pt x="35575" y="35256"/>
                  <a:pt x="35562" y="35248"/>
                  <a:pt x="35551" y="35240"/>
                </a:cubicBezTo>
                <a:cubicBezTo>
                  <a:pt x="35547" y="35240"/>
                  <a:pt x="35547" y="35240"/>
                  <a:pt x="35543" y="35236"/>
                </a:cubicBezTo>
                <a:cubicBezTo>
                  <a:pt x="35359" y="35130"/>
                  <a:pt x="35142" y="35068"/>
                  <a:pt x="34921" y="35068"/>
                </a:cubicBezTo>
                <a:lnTo>
                  <a:pt x="34914" y="35068"/>
                </a:lnTo>
                <a:cubicBezTo>
                  <a:pt x="34582" y="35068"/>
                  <a:pt x="34276" y="35199"/>
                  <a:pt x="34048" y="35436"/>
                </a:cubicBezTo>
                <a:cubicBezTo>
                  <a:pt x="33933" y="35297"/>
                  <a:pt x="33811" y="35170"/>
                  <a:pt x="33680" y="35048"/>
                </a:cubicBezTo>
                <a:cubicBezTo>
                  <a:pt x="34011" y="34721"/>
                  <a:pt x="34444" y="34537"/>
                  <a:pt x="34910" y="34533"/>
                </a:cubicBezTo>
                <a:lnTo>
                  <a:pt x="34921" y="34533"/>
                </a:lnTo>
                <a:cubicBezTo>
                  <a:pt x="35412" y="34533"/>
                  <a:pt x="35881" y="34742"/>
                  <a:pt x="36212" y="35101"/>
                </a:cubicBezTo>
                <a:lnTo>
                  <a:pt x="36261" y="35052"/>
                </a:lnTo>
                <a:cubicBezTo>
                  <a:pt x="35917" y="34679"/>
                  <a:pt x="35433" y="34463"/>
                  <a:pt x="34923" y="34463"/>
                </a:cubicBezTo>
                <a:cubicBezTo>
                  <a:pt x="34919" y="34463"/>
                  <a:pt x="34914" y="34463"/>
                  <a:pt x="34910" y="34463"/>
                </a:cubicBezTo>
                <a:cubicBezTo>
                  <a:pt x="34427" y="34468"/>
                  <a:pt x="33970" y="34659"/>
                  <a:pt x="33631" y="35003"/>
                </a:cubicBezTo>
                <a:cubicBezTo>
                  <a:pt x="33476" y="34864"/>
                  <a:pt x="33308" y="34738"/>
                  <a:pt x="33132" y="34623"/>
                </a:cubicBezTo>
                <a:cubicBezTo>
                  <a:pt x="33304" y="34444"/>
                  <a:pt x="33496" y="34288"/>
                  <a:pt x="33709" y="34169"/>
                </a:cubicBezTo>
                <a:cubicBezTo>
                  <a:pt x="34073" y="33962"/>
                  <a:pt x="34484" y="33847"/>
                  <a:pt x="34906" y="33847"/>
                </a:cubicBezTo>
                <a:cubicBezTo>
                  <a:pt x="34915" y="33847"/>
                  <a:pt x="34924" y="33847"/>
                  <a:pt x="34933" y="33847"/>
                </a:cubicBezTo>
                <a:close/>
                <a:moveTo>
                  <a:pt x="50748" y="33847"/>
                </a:moveTo>
                <a:cubicBezTo>
                  <a:pt x="51451" y="33847"/>
                  <a:pt x="52116" y="34145"/>
                  <a:pt x="52582" y="34672"/>
                </a:cubicBezTo>
                <a:cubicBezTo>
                  <a:pt x="51904" y="35130"/>
                  <a:pt x="51365" y="35799"/>
                  <a:pt x="51074" y="36600"/>
                </a:cubicBezTo>
                <a:cubicBezTo>
                  <a:pt x="50969" y="36591"/>
                  <a:pt x="50863" y="36588"/>
                  <a:pt x="50756" y="36588"/>
                </a:cubicBezTo>
                <a:lnTo>
                  <a:pt x="50731" y="36588"/>
                </a:lnTo>
                <a:cubicBezTo>
                  <a:pt x="50667" y="36588"/>
                  <a:pt x="50601" y="36591"/>
                  <a:pt x="50535" y="36595"/>
                </a:cubicBezTo>
                <a:cubicBezTo>
                  <a:pt x="50384" y="36188"/>
                  <a:pt x="50177" y="35816"/>
                  <a:pt x="49915" y="35489"/>
                </a:cubicBezTo>
                <a:lnTo>
                  <a:pt x="49915" y="35489"/>
                </a:lnTo>
                <a:lnTo>
                  <a:pt x="49919" y="35493"/>
                </a:lnTo>
                <a:cubicBezTo>
                  <a:pt x="50135" y="35264"/>
                  <a:pt x="50430" y="35138"/>
                  <a:pt x="50744" y="35138"/>
                </a:cubicBezTo>
                <a:cubicBezTo>
                  <a:pt x="51063" y="35138"/>
                  <a:pt x="51365" y="35264"/>
                  <a:pt x="51585" y="35498"/>
                </a:cubicBezTo>
                <a:cubicBezTo>
                  <a:pt x="51602" y="35513"/>
                  <a:pt x="51614" y="35530"/>
                  <a:pt x="51630" y="35547"/>
                </a:cubicBezTo>
                <a:lnTo>
                  <a:pt x="51683" y="35501"/>
                </a:lnTo>
                <a:cubicBezTo>
                  <a:pt x="51668" y="35481"/>
                  <a:pt x="51651" y="35464"/>
                  <a:pt x="51638" y="35449"/>
                </a:cubicBezTo>
                <a:cubicBezTo>
                  <a:pt x="51455" y="35256"/>
                  <a:pt x="51214" y="35130"/>
                  <a:pt x="50957" y="35085"/>
                </a:cubicBezTo>
                <a:lnTo>
                  <a:pt x="50948" y="35085"/>
                </a:lnTo>
                <a:cubicBezTo>
                  <a:pt x="50932" y="35081"/>
                  <a:pt x="50916" y="35081"/>
                  <a:pt x="50899" y="35076"/>
                </a:cubicBezTo>
                <a:lnTo>
                  <a:pt x="50883" y="35076"/>
                </a:lnTo>
                <a:cubicBezTo>
                  <a:pt x="50871" y="35072"/>
                  <a:pt x="50859" y="35072"/>
                  <a:pt x="50842" y="35072"/>
                </a:cubicBezTo>
                <a:cubicBezTo>
                  <a:pt x="50834" y="35072"/>
                  <a:pt x="50826" y="35068"/>
                  <a:pt x="50814" y="35068"/>
                </a:cubicBezTo>
                <a:lnTo>
                  <a:pt x="50744" y="35068"/>
                </a:lnTo>
                <a:cubicBezTo>
                  <a:pt x="50413" y="35068"/>
                  <a:pt x="50107" y="35199"/>
                  <a:pt x="49874" y="35436"/>
                </a:cubicBezTo>
                <a:cubicBezTo>
                  <a:pt x="49764" y="35297"/>
                  <a:pt x="49641" y="35170"/>
                  <a:pt x="49511" y="35048"/>
                </a:cubicBezTo>
                <a:cubicBezTo>
                  <a:pt x="49837" y="34721"/>
                  <a:pt x="50275" y="34537"/>
                  <a:pt x="50740" y="34533"/>
                </a:cubicBezTo>
                <a:cubicBezTo>
                  <a:pt x="50745" y="34533"/>
                  <a:pt x="50749" y="34533"/>
                  <a:pt x="50754" y="34533"/>
                </a:cubicBezTo>
                <a:cubicBezTo>
                  <a:pt x="51243" y="34533"/>
                  <a:pt x="51711" y="34741"/>
                  <a:pt x="52039" y="35101"/>
                </a:cubicBezTo>
                <a:lnTo>
                  <a:pt x="52092" y="35052"/>
                </a:lnTo>
                <a:cubicBezTo>
                  <a:pt x="51745" y="34680"/>
                  <a:pt x="51259" y="34463"/>
                  <a:pt x="50748" y="34463"/>
                </a:cubicBezTo>
                <a:lnTo>
                  <a:pt x="50740" y="34463"/>
                </a:lnTo>
                <a:cubicBezTo>
                  <a:pt x="50254" y="34468"/>
                  <a:pt x="49800" y="34659"/>
                  <a:pt x="49457" y="35003"/>
                </a:cubicBezTo>
                <a:cubicBezTo>
                  <a:pt x="49302" y="34864"/>
                  <a:pt x="49139" y="34738"/>
                  <a:pt x="48963" y="34623"/>
                </a:cubicBezTo>
                <a:cubicBezTo>
                  <a:pt x="49421" y="34133"/>
                  <a:pt x="50066" y="33851"/>
                  <a:pt x="50736" y="33847"/>
                </a:cubicBezTo>
                <a:close/>
                <a:moveTo>
                  <a:pt x="66579" y="33847"/>
                </a:moveTo>
                <a:cubicBezTo>
                  <a:pt x="67282" y="33847"/>
                  <a:pt x="67943" y="34145"/>
                  <a:pt x="68409" y="34672"/>
                </a:cubicBezTo>
                <a:cubicBezTo>
                  <a:pt x="67730" y="35130"/>
                  <a:pt x="67195" y="35799"/>
                  <a:pt x="66905" y="36600"/>
                </a:cubicBezTo>
                <a:cubicBezTo>
                  <a:pt x="66799" y="36591"/>
                  <a:pt x="66693" y="36588"/>
                  <a:pt x="66583" y="36588"/>
                </a:cubicBezTo>
                <a:lnTo>
                  <a:pt x="66558" y="36588"/>
                </a:lnTo>
                <a:cubicBezTo>
                  <a:pt x="66493" y="36588"/>
                  <a:pt x="66428" y="36591"/>
                  <a:pt x="66362" y="36595"/>
                </a:cubicBezTo>
                <a:cubicBezTo>
                  <a:pt x="66215" y="36188"/>
                  <a:pt x="66003" y="35816"/>
                  <a:pt x="65746" y="35489"/>
                </a:cubicBezTo>
                <a:lnTo>
                  <a:pt x="65746" y="35489"/>
                </a:lnTo>
                <a:lnTo>
                  <a:pt x="65749" y="35493"/>
                </a:lnTo>
                <a:cubicBezTo>
                  <a:pt x="65966" y="35264"/>
                  <a:pt x="66256" y="35138"/>
                  <a:pt x="66571" y="35138"/>
                </a:cubicBezTo>
                <a:cubicBezTo>
                  <a:pt x="66828" y="35138"/>
                  <a:pt x="67073" y="35219"/>
                  <a:pt x="67269" y="35370"/>
                </a:cubicBezTo>
                <a:lnTo>
                  <a:pt x="67273" y="35370"/>
                </a:lnTo>
                <a:cubicBezTo>
                  <a:pt x="67285" y="35383"/>
                  <a:pt x="67302" y="35391"/>
                  <a:pt x="67314" y="35403"/>
                </a:cubicBezTo>
                <a:cubicBezTo>
                  <a:pt x="67318" y="35407"/>
                  <a:pt x="67318" y="35407"/>
                  <a:pt x="67322" y="35411"/>
                </a:cubicBezTo>
                <a:cubicBezTo>
                  <a:pt x="67334" y="35419"/>
                  <a:pt x="67342" y="35428"/>
                  <a:pt x="67355" y="35440"/>
                </a:cubicBezTo>
                <a:cubicBezTo>
                  <a:pt x="67359" y="35444"/>
                  <a:pt x="67363" y="35449"/>
                  <a:pt x="67371" y="35452"/>
                </a:cubicBezTo>
                <a:cubicBezTo>
                  <a:pt x="67380" y="35460"/>
                  <a:pt x="67387" y="35473"/>
                  <a:pt x="67400" y="35481"/>
                </a:cubicBezTo>
                <a:cubicBezTo>
                  <a:pt x="67404" y="35485"/>
                  <a:pt x="67408" y="35493"/>
                  <a:pt x="67416" y="35498"/>
                </a:cubicBezTo>
                <a:cubicBezTo>
                  <a:pt x="67429" y="35513"/>
                  <a:pt x="67444" y="35530"/>
                  <a:pt x="67457" y="35547"/>
                </a:cubicBezTo>
                <a:lnTo>
                  <a:pt x="67510" y="35501"/>
                </a:lnTo>
                <a:cubicBezTo>
                  <a:pt x="67322" y="35277"/>
                  <a:pt x="67065" y="35130"/>
                  <a:pt x="66779" y="35085"/>
                </a:cubicBezTo>
                <a:cubicBezTo>
                  <a:pt x="66763" y="35081"/>
                  <a:pt x="66746" y="35081"/>
                  <a:pt x="66726" y="35076"/>
                </a:cubicBezTo>
                <a:lnTo>
                  <a:pt x="66709" y="35076"/>
                </a:lnTo>
                <a:cubicBezTo>
                  <a:pt x="66697" y="35072"/>
                  <a:pt x="66685" y="35072"/>
                  <a:pt x="66673" y="35072"/>
                </a:cubicBezTo>
                <a:cubicBezTo>
                  <a:pt x="66660" y="35072"/>
                  <a:pt x="66652" y="35068"/>
                  <a:pt x="66644" y="35068"/>
                </a:cubicBezTo>
                <a:lnTo>
                  <a:pt x="66571" y="35068"/>
                </a:lnTo>
                <a:cubicBezTo>
                  <a:pt x="66240" y="35068"/>
                  <a:pt x="65934" y="35199"/>
                  <a:pt x="65704" y="35436"/>
                </a:cubicBezTo>
                <a:cubicBezTo>
                  <a:pt x="65591" y="35297"/>
                  <a:pt x="65468" y="35170"/>
                  <a:pt x="65337" y="35048"/>
                </a:cubicBezTo>
                <a:cubicBezTo>
                  <a:pt x="65668" y="34721"/>
                  <a:pt x="66101" y="34537"/>
                  <a:pt x="66567" y="34533"/>
                </a:cubicBezTo>
                <a:lnTo>
                  <a:pt x="66579" y="34533"/>
                </a:lnTo>
                <a:cubicBezTo>
                  <a:pt x="67069" y="34533"/>
                  <a:pt x="67538" y="34742"/>
                  <a:pt x="67870" y="35101"/>
                </a:cubicBezTo>
                <a:lnTo>
                  <a:pt x="67919" y="35052"/>
                </a:lnTo>
                <a:cubicBezTo>
                  <a:pt x="67576" y="34680"/>
                  <a:pt x="67085" y="34463"/>
                  <a:pt x="66579" y="34463"/>
                </a:cubicBezTo>
                <a:lnTo>
                  <a:pt x="66567" y="34463"/>
                </a:lnTo>
                <a:cubicBezTo>
                  <a:pt x="66085" y="34468"/>
                  <a:pt x="65627" y="34659"/>
                  <a:pt x="65288" y="35003"/>
                </a:cubicBezTo>
                <a:cubicBezTo>
                  <a:pt x="65133" y="34864"/>
                  <a:pt x="64965" y="34738"/>
                  <a:pt x="64790" y="34623"/>
                </a:cubicBezTo>
                <a:cubicBezTo>
                  <a:pt x="65248" y="34133"/>
                  <a:pt x="65893" y="33851"/>
                  <a:pt x="66562" y="33847"/>
                </a:cubicBezTo>
                <a:close/>
                <a:moveTo>
                  <a:pt x="82409" y="33847"/>
                </a:moveTo>
                <a:cubicBezTo>
                  <a:pt x="83108" y="33847"/>
                  <a:pt x="83774" y="34145"/>
                  <a:pt x="84239" y="34672"/>
                </a:cubicBezTo>
                <a:cubicBezTo>
                  <a:pt x="83561" y="35130"/>
                  <a:pt x="83022" y="35799"/>
                  <a:pt x="82732" y="36600"/>
                </a:cubicBezTo>
                <a:cubicBezTo>
                  <a:pt x="82626" y="36591"/>
                  <a:pt x="82520" y="36588"/>
                  <a:pt x="82413" y="36588"/>
                </a:cubicBezTo>
                <a:lnTo>
                  <a:pt x="82389" y="36588"/>
                </a:lnTo>
                <a:cubicBezTo>
                  <a:pt x="82324" y="36588"/>
                  <a:pt x="82258" y="36591"/>
                  <a:pt x="82193" y="36595"/>
                </a:cubicBezTo>
                <a:cubicBezTo>
                  <a:pt x="82042" y="36188"/>
                  <a:pt x="81834" y="35816"/>
                  <a:pt x="81572" y="35489"/>
                </a:cubicBezTo>
                <a:lnTo>
                  <a:pt x="81572" y="35489"/>
                </a:lnTo>
                <a:lnTo>
                  <a:pt x="81576" y="35493"/>
                </a:lnTo>
                <a:cubicBezTo>
                  <a:pt x="81793" y="35264"/>
                  <a:pt x="82087" y="35138"/>
                  <a:pt x="82401" y="35138"/>
                </a:cubicBezTo>
                <a:cubicBezTo>
                  <a:pt x="82741" y="35138"/>
                  <a:pt x="83063" y="35285"/>
                  <a:pt x="83288" y="35547"/>
                </a:cubicBezTo>
                <a:lnTo>
                  <a:pt x="83341" y="35501"/>
                </a:lnTo>
                <a:cubicBezTo>
                  <a:pt x="83324" y="35481"/>
                  <a:pt x="83308" y="35464"/>
                  <a:pt x="83295" y="35449"/>
                </a:cubicBezTo>
                <a:cubicBezTo>
                  <a:pt x="83063" y="35207"/>
                  <a:pt x="82745" y="35068"/>
                  <a:pt x="82405" y="35068"/>
                </a:cubicBezTo>
                <a:lnTo>
                  <a:pt x="82401" y="35068"/>
                </a:lnTo>
                <a:cubicBezTo>
                  <a:pt x="82070" y="35068"/>
                  <a:pt x="81764" y="35199"/>
                  <a:pt x="81531" y="35436"/>
                </a:cubicBezTo>
                <a:cubicBezTo>
                  <a:pt x="81421" y="35297"/>
                  <a:pt x="81299" y="35170"/>
                  <a:pt x="81167" y="35048"/>
                </a:cubicBezTo>
                <a:cubicBezTo>
                  <a:pt x="81290" y="34925"/>
                  <a:pt x="81425" y="34823"/>
                  <a:pt x="81576" y="34742"/>
                </a:cubicBezTo>
                <a:cubicBezTo>
                  <a:pt x="81825" y="34607"/>
                  <a:pt x="82103" y="34537"/>
                  <a:pt x="82398" y="34533"/>
                </a:cubicBezTo>
                <a:cubicBezTo>
                  <a:pt x="82402" y="34533"/>
                  <a:pt x="82407" y="34533"/>
                  <a:pt x="82411" y="34533"/>
                </a:cubicBezTo>
                <a:cubicBezTo>
                  <a:pt x="82896" y="34533"/>
                  <a:pt x="83368" y="34741"/>
                  <a:pt x="83696" y="35101"/>
                </a:cubicBezTo>
                <a:lnTo>
                  <a:pt x="83749" y="35052"/>
                </a:lnTo>
                <a:cubicBezTo>
                  <a:pt x="83406" y="34680"/>
                  <a:pt x="82916" y="34463"/>
                  <a:pt x="82405" y="34463"/>
                </a:cubicBezTo>
                <a:lnTo>
                  <a:pt x="82398" y="34463"/>
                </a:lnTo>
                <a:cubicBezTo>
                  <a:pt x="82246" y="34463"/>
                  <a:pt x="82095" y="34484"/>
                  <a:pt x="81952" y="34521"/>
                </a:cubicBezTo>
                <a:cubicBezTo>
                  <a:pt x="81638" y="34603"/>
                  <a:pt x="81352" y="34766"/>
                  <a:pt x="81114" y="35003"/>
                </a:cubicBezTo>
                <a:cubicBezTo>
                  <a:pt x="80960" y="34864"/>
                  <a:pt x="80796" y="34738"/>
                  <a:pt x="80620" y="34623"/>
                </a:cubicBezTo>
                <a:cubicBezTo>
                  <a:pt x="81078" y="34133"/>
                  <a:pt x="81723" y="33851"/>
                  <a:pt x="82393" y="33847"/>
                </a:cubicBezTo>
                <a:close/>
                <a:moveTo>
                  <a:pt x="15166" y="34063"/>
                </a:moveTo>
                <a:cubicBezTo>
                  <a:pt x="16791" y="34063"/>
                  <a:pt x="18242" y="35076"/>
                  <a:pt x="18806" y="36600"/>
                </a:cubicBezTo>
                <a:cubicBezTo>
                  <a:pt x="18585" y="36616"/>
                  <a:pt x="18368" y="36649"/>
                  <a:pt x="18160" y="36702"/>
                </a:cubicBezTo>
                <a:cubicBezTo>
                  <a:pt x="18152" y="36686"/>
                  <a:pt x="18148" y="36669"/>
                  <a:pt x="18139" y="36653"/>
                </a:cubicBezTo>
                <a:cubicBezTo>
                  <a:pt x="17792" y="35856"/>
                  <a:pt x="17139" y="35244"/>
                  <a:pt x="16355" y="34934"/>
                </a:cubicBezTo>
                <a:cubicBezTo>
                  <a:pt x="16326" y="34921"/>
                  <a:pt x="16293" y="34909"/>
                  <a:pt x="16265" y="34897"/>
                </a:cubicBezTo>
                <a:cubicBezTo>
                  <a:pt x="16257" y="34897"/>
                  <a:pt x="16248" y="34893"/>
                  <a:pt x="16244" y="34889"/>
                </a:cubicBezTo>
                <a:cubicBezTo>
                  <a:pt x="15901" y="34770"/>
                  <a:pt x="15537" y="34705"/>
                  <a:pt x="15166" y="34705"/>
                </a:cubicBezTo>
                <a:lnTo>
                  <a:pt x="15145" y="34705"/>
                </a:lnTo>
                <a:cubicBezTo>
                  <a:pt x="13826" y="34713"/>
                  <a:pt x="12662" y="35498"/>
                  <a:pt x="12165" y="36714"/>
                </a:cubicBezTo>
                <a:cubicBezTo>
                  <a:pt x="11956" y="36657"/>
                  <a:pt x="11739" y="36620"/>
                  <a:pt x="11522" y="36604"/>
                </a:cubicBezTo>
                <a:cubicBezTo>
                  <a:pt x="11556" y="36518"/>
                  <a:pt x="11588" y="36437"/>
                  <a:pt x="11625" y="36355"/>
                </a:cubicBezTo>
                <a:cubicBezTo>
                  <a:pt x="11686" y="36216"/>
                  <a:pt x="11756" y="36086"/>
                  <a:pt x="11833" y="35958"/>
                </a:cubicBezTo>
                <a:cubicBezTo>
                  <a:pt x="11858" y="35914"/>
                  <a:pt x="11882" y="35873"/>
                  <a:pt x="11911" y="35832"/>
                </a:cubicBezTo>
                <a:cubicBezTo>
                  <a:pt x="12610" y="34757"/>
                  <a:pt x="13822" y="34071"/>
                  <a:pt x="15141" y="34063"/>
                </a:cubicBezTo>
                <a:close/>
                <a:moveTo>
                  <a:pt x="30993" y="34063"/>
                </a:moveTo>
                <a:cubicBezTo>
                  <a:pt x="32622" y="34063"/>
                  <a:pt x="34073" y="35076"/>
                  <a:pt x="34631" y="36600"/>
                </a:cubicBezTo>
                <a:cubicBezTo>
                  <a:pt x="34416" y="36616"/>
                  <a:pt x="34199" y="36649"/>
                  <a:pt x="33986" y="36702"/>
                </a:cubicBezTo>
                <a:cubicBezTo>
                  <a:pt x="33966" y="36649"/>
                  <a:pt x="33941" y="36591"/>
                  <a:pt x="33917" y="36539"/>
                </a:cubicBezTo>
                <a:cubicBezTo>
                  <a:pt x="33590" y="35865"/>
                  <a:pt x="33038" y="35330"/>
                  <a:pt x="32377" y="35019"/>
                </a:cubicBezTo>
                <a:cubicBezTo>
                  <a:pt x="31952" y="34815"/>
                  <a:pt x="31479" y="34705"/>
                  <a:pt x="30993" y="34705"/>
                </a:cubicBezTo>
                <a:lnTo>
                  <a:pt x="30972" y="34705"/>
                </a:lnTo>
                <a:cubicBezTo>
                  <a:pt x="29657" y="34713"/>
                  <a:pt x="28493" y="35498"/>
                  <a:pt x="27995" y="36714"/>
                </a:cubicBezTo>
                <a:cubicBezTo>
                  <a:pt x="27786" y="36657"/>
                  <a:pt x="27570" y="36620"/>
                  <a:pt x="27353" y="36604"/>
                </a:cubicBezTo>
                <a:cubicBezTo>
                  <a:pt x="27909" y="35093"/>
                  <a:pt x="29359" y="34076"/>
                  <a:pt x="30968" y="34063"/>
                </a:cubicBezTo>
                <a:close/>
                <a:moveTo>
                  <a:pt x="46823" y="34063"/>
                </a:moveTo>
                <a:cubicBezTo>
                  <a:pt x="48448" y="34063"/>
                  <a:pt x="49898" y="35076"/>
                  <a:pt x="50462" y="36600"/>
                </a:cubicBezTo>
                <a:cubicBezTo>
                  <a:pt x="50241" y="36616"/>
                  <a:pt x="50026" y="36649"/>
                  <a:pt x="49817" y="36702"/>
                </a:cubicBezTo>
                <a:cubicBezTo>
                  <a:pt x="49560" y="36090"/>
                  <a:pt x="49127" y="35583"/>
                  <a:pt x="48588" y="35232"/>
                </a:cubicBezTo>
                <a:cubicBezTo>
                  <a:pt x="48575" y="35223"/>
                  <a:pt x="48563" y="35215"/>
                  <a:pt x="48547" y="35207"/>
                </a:cubicBezTo>
                <a:cubicBezTo>
                  <a:pt x="48543" y="35203"/>
                  <a:pt x="48539" y="35199"/>
                  <a:pt x="48531" y="35195"/>
                </a:cubicBezTo>
                <a:cubicBezTo>
                  <a:pt x="48501" y="35179"/>
                  <a:pt x="48473" y="35162"/>
                  <a:pt x="48445" y="35142"/>
                </a:cubicBezTo>
                <a:cubicBezTo>
                  <a:pt x="47958" y="34860"/>
                  <a:pt x="47404" y="34705"/>
                  <a:pt x="46823" y="34705"/>
                </a:cubicBezTo>
                <a:lnTo>
                  <a:pt x="46803" y="34705"/>
                </a:lnTo>
                <a:cubicBezTo>
                  <a:pt x="45483" y="34713"/>
                  <a:pt x="44324" y="35498"/>
                  <a:pt x="43821" y="36714"/>
                </a:cubicBezTo>
                <a:cubicBezTo>
                  <a:pt x="43613" y="36657"/>
                  <a:pt x="43400" y="36620"/>
                  <a:pt x="43180" y="36604"/>
                </a:cubicBezTo>
                <a:cubicBezTo>
                  <a:pt x="43213" y="36518"/>
                  <a:pt x="43245" y="36437"/>
                  <a:pt x="43282" y="36355"/>
                </a:cubicBezTo>
                <a:cubicBezTo>
                  <a:pt x="43343" y="36216"/>
                  <a:pt x="43413" y="36086"/>
                  <a:pt x="43491" y="35958"/>
                </a:cubicBezTo>
                <a:cubicBezTo>
                  <a:pt x="43515" y="35914"/>
                  <a:pt x="43540" y="35873"/>
                  <a:pt x="43568" y="35832"/>
                </a:cubicBezTo>
                <a:cubicBezTo>
                  <a:pt x="44271" y="34757"/>
                  <a:pt x="45479" y="34071"/>
                  <a:pt x="46799" y="34063"/>
                </a:cubicBezTo>
                <a:close/>
                <a:moveTo>
                  <a:pt x="62650" y="34063"/>
                </a:moveTo>
                <a:cubicBezTo>
                  <a:pt x="64279" y="34063"/>
                  <a:pt x="65729" y="35076"/>
                  <a:pt x="66289" y="36600"/>
                </a:cubicBezTo>
                <a:cubicBezTo>
                  <a:pt x="66072" y="36616"/>
                  <a:pt x="65856" y="36649"/>
                  <a:pt x="65644" y="36702"/>
                </a:cubicBezTo>
                <a:cubicBezTo>
                  <a:pt x="65146" y="35501"/>
                  <a:pt x="63953" y="34705"/>
                  <a:pt x="62650" y="34705"/>
                </a:cubicBezTo>
                <a:lnTo>
                  <a:pt x="62629" y="34705"/>
                </a:lnTo>
                <a:cubicBezTo>
                  <a:pt x="61583" y="34708"/>
                  <a:pt x="60637" y="35207"/>
                  <a:pt x="60040" y="36016"/>
                </a:cubicBezTo>
                <a:cubicBezTo>
                  <a:pt x="59885" y="36228"/>
                  <a:pt x="59754" y="36461"/>
                  <a:pt x="59651" y="36714"/>
                </a:cubicBezTo>
                <a:cubicBezTo>
                  <a:pt x="59444" y="36661"/>
                  <a:pt x="59227" y="36620"/>
                  <a:pt x="59010" y="36604"/>
                </a:cubicBezTo>
                <a:cubicBezTo>
                  <a:pt x="59566" y="35093"/>
                  <a:pt x="61016" y="34076"/>
                  <a:pt x="62625" y="34063"/>
                </a:cubicBezTo>
                <a:close/>
                <a:moveTo>
                  <a:pt x="78481" y="34063"/>
                </a:moveTo>
                <a:cubicBezTo>
                  <a:pt x="80106" y="34063"/>
                  <a:pt x="81556" y="35076"/>
                  <a:pt x="82119" y="36600"/>
                </a:cubicBezTo>
                <a:cubicBezTo>
                  <a:pt x="81899" y="36616"/>
                  <a:pt x="81682" y="36649"/>
                  <a:pt x="81474" y="36702"/>
                </a:cubicBezTo>
                <a:cubicBezTo>
                  <a:pt x="81466" y="36686"/>
                  <a:pt x="81461" y="36669"/>
                  <a:pt x="81454" y="36653"/>
                </a:cubicBezTo>
                <a:cubicBezTo>
                  <a:pt x="81446" y="36633"/>
                  <a:pt x="81437" y="36616"/>
                  <a:pt x="81429" y="36595"/>
                </a:cubicBezTo>
                <a:cubicBezTo>
                  <a:pt x="81421" y="36580"/>
                  <a:pt x="81408" y="36559"/>
                  <a:pt x="81401" y="36539"/>
                </a:cubicBezTo>
                <a:lnTo>
                  <a:pt x="81363" y="36465"/>
                </a:lnTo>
                <a:cubicBezTo>
                  <a:pt x="81356" y="36453"/>
                  <a:pt x="81352" y="36441"/>
                  <a:pt x="81348" y="36433"/>
                </a:cubicBezTo>
                <a:cubicBezTo>
                  <a:pt x="81331" y="36399"/>
                  <a:pt x="81314" y="36371"/>
                  <a:pt x="81295" y="36339"/>
                </a:cubicBezTo>
                <a:cubicBezTo>
                  <a:pt x="81295" y="36335"/>
                  <a:pt x="81290" y="36331"/>
                  <a:pt x="81286" y="36322"/>
                </a:cubicBezTo>
                <a:cubicBezTo>
                  <a:pt x="81265" y="36290"/>
                  <a:pt x="81246" y="36257"/>
                  <a:pt x="81225" y="36224"/>
                </a:cubicBezTo>
                <a:lnTo>
                  <a:pt x="81225" y="36220"/>
                </a:lnTo>
                <a:cubicBezTo>
                  <a:pt x="80682" y="35362"/>
                  <a:pt x="79751" y="34791"/>
                  <a:pt x="78726" y="34713"/>
                </a:cubicBezTo>
                <a:cubicBezTo>
                  <a:pt x="78692" y="34708"/>
                  <a:pt x="78656" y="34708"/>
                  <a:pt x="78619" y="34705"/>
                </a:cubicBezTo>
                <a:lnTo>
                  <a:pt x="78460" y="34705"/>
                </a:lnTo>
                <a:cubicBezTo>
                  <a:pt x="77414" y="34708"/>
                  <a:pt x="76467" y="35207"/>
                  <a:pt x="75870" y="36016"/>
                </a:cubicBezTo>
                <a:cubicBezTo>
                  <a:pt x="75715" y="36228"/>
                  <a:pt x="75585" y="36461"/>
                  <a:pt x="75478" y="36714"/>
                </a:cubicBezTo>
                <a:cubicBezTo>
                  <a:pt x="75270" y="36661"/>
                  <a:pt x="75058" y="36620"/>
                  <a:pt x="74837" y="36604"/>
                </a:cubicBezTo>
                <a:cubicBezTo>
                  <a:pt x="75393" y="35093"/>
                  <a:pt x="76843" y="34076"/>
                  <a:pt x="78456" y="34063"/>
                </a:cubicBezTo>
                <a:close/>
                <a:moveTo>
                  <a:pt x="94307" y="34063"/>
                </a:moveTo>
                <a:cubicBezTo>
                  <a:pt x="95936" y="34063"/>
                  <a:pt x="97386" y="35076"/>
                  <a:pt x="97946" y="36600"/>
                </a:cubicBezTo>
                <a:cubicBezTo>
                  <a:pt x="97729" y="36616"/>
                  <a:pt x="97513" y="36649"/>
                  <a:pt x="97301" y="36702"/>
                </a:cubicBezTo>
                <a:cubicBezTo>
                  <a:pt x="96802" y="35501"/>
                  <a:pt x="95610" y="34705"/>
                  <a:pt x="94307" y="34705"/>
                </a:cubicBezTo>
                <a:lnTo>
                  <a:pt x="94287" y="34705"/>
                </a:lnTo>
                <a:cubicBezTo>
                  <a:pt x="93241" y="34708"/>
                  <a:pt x="92293" y="35207"/>
                  <a:pt x="91697" y="36016"/>
                </a:cubicBezTo>
                <a:cubicBezTo>
                  <a:pt x="91542" y="36228"/>
                  <a:pt x="91411" y="36461"/>
                  <a:pt x="91309" y="36714"/>
                </a:cubicBezTo>
                <a:cubicBezTo>
                  <a:pt x="91101" y="36661"/>
                  <a:pt x="90884" y="36620"/>
                  <a:pt x="90668" y="36604"/>
                </a:cubicBezTo>
                <a:cubicBezTo>
                  <a:pt x="91223" y="35093"/>
                  <a:pt x="92673" y="34076"/>
                  <a:pt x="94283" y="34063"/>
                </a:cubicBezTo>
                <a:close/>
                <a:moveTo>
                  <a:pt x="15166" y="34774"/>
                </a:moveTo>
                <a:cubicBezTo>
                  <a:pt x="15652" y="34774"/>
                  <a:pt x="16122" y="34889"/>
                  <a:pt x="16546" y="35093"/>
                </a:cubicBezTo>
                <a:cubicBezTo>
                  <a:pt x="17217" y="35419"/>
                  <a:pt x="17767" y="35979"/>
                  <a:pt x="18074" y="36682"/>
                </a:cubicBezTo>
                <a:cubicBezTo>
                  <a:pt x="18078" y="36693"/>
                  <a:pt x="18086" y="36706"/>
                  <a:pt x="18090" y="36718"/>
                </a:cubicBezTo>
                <a:cubicBezTo>
                  <a:pt x="17878" y="36776"/>
                  <a:pt x="17669" y="36849"/>
                  <a:pt x="17469" y="36938"/>
                </a:cubicBezTo>
                <a:cubicBezTo>
                  <a:pt x="17070" y="36020"/>
                  <a:pt x="16171" y="35432"/>
                  <a:pt x="15166" y="35432"/>
                </a:cubicBezTo>
                <a:lnTo>
                  <a:pt x="15149" y="35432"/>
                </a:lnTo>
                <a:cubicBezTo>
                  <a:pt x="14141" y="35440"/>
                  <a:pt x="13247" y="36037"/>
                  <a:pt x="12855" y="36959"/>
                </a:cubicBezTo>
                <a:cubicBezTo>
                  <a:pt x="12655" y="36865"/>
                  <a:pt x="12446" y="36791"/>
                  <a:pt x="12233" y="36731"/>
                </a:cubicBezTo>
                <a:cubicBezTo>
                  <a:pt x="12319" y="36527"/>
                  <a:pt x="12421" y="36335"/>
                  <a:pt x="12544" y="36154"/>
                </a:cubicBezTo>
                <a:cubicBezTo>
                  <a:pt x="12589" y="36090"/>
                  <a:pt x="12634" y="36024"/>
                  <a:pt x="12683" y="35963"/>
                </a:cubicBezTo>
                <a:cubicBezTo>
                  <a:pt x="12757" y="35873"/>
                  <a:pt x="12834" y="35783"/>
                  <a:pt x="12915" y="35701"/>
                </a:cubicBezTo>
                <a:cubicBezTo>
                  <a:pt x="13496" y="35121"/>
                  <a:pt x="14288" y="34778"/>
                  <a:pt x="15145" y="34774"/>
                </a:cubicBezTo>
                <a:close/>
                <a:moveTo>
                  <a:pt x="30993" y="34774"/>
                </a:moveTo>
                <a:cubicBezTo>
                  <a:pt x="31438" y="34774"/>
                  <a:pt x="31871" y="34868"/>
                  <a:pt x="32267" y="35044"/>
                </a:cubicBezTo>
                <a:cubicBezTo>
                  <a:pt x="32271" y="35048"/>
                  <a:pt x="32279" y="35048"/>
                  <a:pt x="32284" y="35052"/>
                </a:cubicBezTo>
                <a:cubicBezTo>
                  <a:pt x="32316" y="35064"/>
                  <a:pt x="32344" y="35081"/>
                  <a:pt x="32373" y="35093"/>
                </a:cubicBezTo>
                <a:cubicBezTo>
                  <a:pt x="33047" y="35419"/>
                  <a:pt x="33598" y="35979"/>
                  <a:pt x="33905" y="36682"/>
                </a:cubicBezTo>
                <a:cubicBezTo>
                  <a:pt x="33909" y="36693"/>
                  <a:pt x="33913" y="36706"/>
                  <a:pt x="33921" y="36718"/>
                </a:cubicBezTo>
                <a:cubicBezTo>
                  <a:pt x="33705" y="36776"/>
                  <a:pt x="33496" y="36849"/>
                  <a:pt x="33296" y="36938"/>
                </a:cubicBezTo>
                <a:cubicBezTo>
                  <a:pt x="32896" y="36020"/>
                  <a:pt x="32001" y="35432"/>
                  <a:pt x="30993" y="35432"/>
                </a:cubicBezTo>
                <a:lnTo>
                  <a:pt x="30976" y="35432"/>
                </a:lnTo>
                <a:cubicBezTo>
                  <a:pt x="29971" y="35440"/>
                  <a:pt x="29073" y="36037"/>
                  <a:pt x="28681" y="36959"/>
                </a:cubicBezTo>
                <a:cubicBezTo>
                  <a:pt x="28480" y="36865"/>
                  <a:pt x="28276" y="36788"/>
                  <a:pt x="28064" y="36731"/>
                </a:cubicBezTo>
                <a:cubicBezTo>
                  <a:pt x="28146" y="36527"/>
                  <a:pt x="28252" y="36335"/>
                  <a:pt x="28371" y="36154"/>
                </a:cubicBezTo>
                <a:cubicBezTo>
                  <a:pt x="28951" y="35305"/>
                  <a:pt x="29910" y="34778"/>
                  <a:pt x="30972" y="34774"/>
                </a:cubicBezTo>
                <a:close/>
                <a:moveTo>
                  <a:pt x="46823" y="34774"/>
                </a:moveTo>
                <a:cubicBezTo>
                  <a:pt x="47309" y="34774"/>
                  <a:pt x="47779" y="34889"/>
                  <a:pt x="48203" y="35093"/>
                </a:cubicBezTo>
                <a:cubicBezTo>
                  <a:pt x="48829" y="35395"/>
                  <a:pt x="49347" y="35901"/>
                  <a:pt x="49662" y="36535"/>
                </a:cubicBezTo>
                <a:cubicBezTo>
                  <a:pt x="49687" y="36584"/>
                  <a:pt x="49711" y="36633"/>
                  <a:pt x="49732" y="36682"/>
                </a:cubicBezTo>
                <a:cubicBezTo>
                  <a:pt x="49739" y="36693"/>
                  <a:pt x="49743" y="36706"/>
                  <a:pt x="49747" y="36718"/>
                </a:cubicBezTo>
                <a:cubicBezTo>
                  <a:pt x="49536" y="36776"/>
                  <a:pt x="49327" y="36849"/>
                  <a:pt x="49127" y="36938"/>
                </a:cubicBezTo>
                <a:cubicBezTo>
                  <a:pt x="48727" y="36020"/>
                  <a:pt x="47828" y="35432"/>
                  <a:pt x="46823" y="35432"/>
                </a:cubicBezTo>
                <a:lnTo>
                  <a:pt x="46807" y="35432"/>
                </a:lnTo>
                <a:cubicBezTo>
                  <a:pt x="45798" y="35440"/>
                  <a:pt x="44904" y="36037"/>
                  <a:pt x="44512" y="36959"/>
                </a:cubicBezTo>
                <a:cubicBezTo>
                  <a:pt x="44311" y="36865"/>
                  <a:pt x="44103" y="36788"/>
                  <a:pt x="43890" y="36731"/>
                </a:cubicBezTo>
                <a:cubicBezTo>
                  <a:pt x="43977" y="36527"/>
                  <a:pt x="44079" y="36335"/>
                  <a:pt x="44201" y="36154"/>
                </a:cubicBezTo>
                <a:cubicBezTo>
                  <a:pt x="44246" y="36090"/>
                  <a:pt x="44291" y="36024"/>
                  <a:pt x="44340" y="35963"/>
                </a:cubicBezTo>
                <a:cubicBezTo>
                  <a:pt x="44414" y="35873"/>
                  <a:pt x="44491" y="35783"/>
                  <a:pt x="44573" y="35701"/>
                </a:cubicBezTo>
                <a:cubicBezTo>
                  <a:pt x="45153" y="35121"/>
                  <a:pt x="45945" y="34778"/>
                  <a:pt x="46803" y="34774"/>
                </a:cubicBezTo>
                <a:close/>
                <a:moveTo>
                  <a:pt x="62650" y="34774"/>
                </a:moveTo>
                <a:cubicBezTo>
                  <a:pt x="63136" y="34774"/>
                  <a:pt x="63610" y="34889"/>
                  <a:pt x="64030" y="35093"/>
                </a:cubicBezTo>
                <a:cubicBezTo>
                  <a:pt x="64655" y="35395"/>
                  <a:pt x="65174" y="35901"/>
                  <a:pt x="65493" y="36535"/>
                </a:cubicBezTo>
                <a:cubicBezTo>
                  <a:pt x="65517" y="36584"/>
                  <a:pt x="65538" y="36633"/>
                  <a:pt x="65562" y="36682"/>
                </a:cubicBezTo>
                <a:cubicBezTo>
                  <a:pt x="65566" y="36693"/>
                  <a:pt x="65570" y="36706"/>
                  <a:pt x="65578" y="36718"/>
                </a:cubicBezTo>
                <a:cubicBezTo>
                  <a:pt x="65361" y="36776"/>
                  <a:pt x="65153" y="36849"/>
                  <a:pt x="64953" y="36938"/>
                </a:cubicBezTo>
                <a:cubicBezTo>
                  <a:pt x="64553" y="36020"/>
                  <a:pt x="63659" y="35432"/>
                  <a:pt x="62650" y="35432"/>
                </a:cubicBezTo>
                <a:lnTo>
                  <a:pt x="62633" y="35432"/>
                </a:lnTo>
                <a:cubicBezTo>
                  <a:pt x="61629" y="35440"/>
                  <a:pt x="60730" y="36037"/>
                  <a:pt x="60338" y="36959"/>
                </a:cubicBezTo>
                <a:cubicBezTo>
                  <a:pt x="60138" y="36865"/>
                  <a:pt x="59934" y="36791"/>
                  <a:pt x="59721" y="36731"/>
                </a:cubicBezTo>
                <a:cubicBezTo>
                  <a:pt x="60211" y="35547"/>
                  <a:pt x="61342" y="34782"/>
                  <a:pt x="62629" y="34774"/>
                </a:cubicBezTo>
                <a:close/>
                <a:moveTo>
                  <a:pt x="78586" y="34774"/>
                </a:moveTo>
                <a:cubicBezTo>
                  <a:pt x="79636" y="34811"/>
                  <a:pt x="80604" y="35379"/>
                  <a:pt x="81160" y="36252"/>
                </a:cubicBezTo>
                <a:lnTo>
                  <a:pt x="81163" y="36252"/>
                </a:lnTo>
                <a:cubicBezTo>
                  <a:pt x="81180" y="36286"/>
                  <a:pt x="81201" y="36314"/>
                  <a:pt x="81216" y="36346"/>
                </a:cubicBezTo>
                <a:cubicBezTo>
                  <a:pt x="81221" y="36350"/>
                  <a:pt x="81225" y="36355"/>
                  <a:pt x="81225" y="36359"/>
                </a:cubicBezTo>
                <a:cubicBezTo>
                  <a:pt x="81241" y="36388"/>
                  <a:pt x="81258" y="36416"/>
                  <a:pt x="81274" y="36444"/>
                </a:cubicBezTo>
                <a:cubicBezTo>
                  <a:pt x="81278" y="36448"/>
                  <a:pt x="81282" y="36457"/>
                  <a:pt x="81282" y="36461"/>
                </a:cubicBezTo>
                <a:cubicBezTo>
                  <a:pt x="81299" y="36490"/>
                  <a:pt x="81310" y="36518"/>
                  <a:pt x="81327" y="36546"/>
                </a:cubicBezTo>
                <a:cubicBezTo>
                  <a:pt x="81331" y="36555"/>
                  <a:pt x="81335" y="36563"/>
                  <a:pt x="81339" y="36571"/>
                </a:cubicBezTo>
                <a:cubicBezTo>
                  <a:pt x="81352" y="36600"/>
                  <a:pt x="81363" y="36629"/>
                  <a:pt x="81376" y="36657"/>
                </a:cubicBezTo>
                <a:cubicBezTo>
                  <a:pt x="81380" y="36665"/>
                  <a:pt x="81384" y="36674"/>
                  <a:pt x="81388" y="36682"/>
                </a:cubicBezTo>
                <a:cubicBezTo>
                  <a:pt x="81393" y="36693"/>
                  <a:pt x="81401" y="36706"/>
                  <a:pt x="81405" y="36718"/>
                </a:cubicBezTo>
                <a:cubicBezTo>
                  <a:pt x="81192" y="36776"/>
                  <a:pt x="80984" y="36849"/>
                  <a:pt x="80784" y="36938"/>
                </a:cubicBezTo>
                <a:cubicBezTo>
                  <a:pt x="80383" y="36020"/>
                  <a:pt x="79485" y="35432"/>
                  <a:pt x="78481" y="35432"/>
                </a:cubicBezTo>
                <a:lnTo>
                  <a:pt x="78464" y="35432"/>
                </a:lnTo>
                <a:cubicBezTo>
                  <a:pt x="77455" y="35440"/>
                  <a:pt x="76560" y="36037"/>
                  <a:pt x="76168" y="36959"/>
                </a:cubicBezTo>
                <a:cubicBezTo>
                  <a:pt x="75968" y="36865"/>
                  <a:pt x="75760" y="36791"/>
                  <a:pt x="75548" y="36731"/>
                </a:cubicBezTo>
                <a:cubicBezTo>
                  <a:pt x="76038" y="35547"/>
                  <a:pt x="77173" y="34782"/>
                  <a:pt x="78460" y="34774"/>
                </a:cubicBezTo>
                <a:close/>
                <a:moveTo>
                  <a:pt x="94307" y="34774"/>
                </a:moveTo>
                <a:cubicBezTo>
                  <a:pt x="94792" y="34774"/>
                  <a:pt x="95267" y="34889"/>
                  <a:pt x="95687" y="35093"/>
                </a:cubicBezTo>
                <a:cubicBezTo>
                  <a:pt x="96312" y="35395"/>
                  <a:pt x="96831" y="35901"/>
                  <a:pt x="97150" y="36535"/>
                </a:cubicBezTo>
                <a:cubicBezTo>
                  <a:pt x="97174" y="36584"/>
                  <a:pt x="97194" y="36633"/>
                  <a:pt x="97219" y="36682"/>
                </a:cubicBezTo>
                <a:cubicBezTo>
                  <a:pt x="97223" y="36693"/>
                  <a:pt x="97227" y="36706"/>
                  <a:pt x="97235" y="36718"/>
                </a:cubicBezTo>
                <a:cubicBezTo>
                  <a:pt x="97019" y="36776"/>
                  <a:pt x="96811" y="36849"/>
                  <a:pt x="96611" y="36938"/>
                </a:cubicBezTo>
                <a:cubicBezTo>
                  <a:pt x="96210" y="36020"/>
                  <a:pt x="95316" y="35432"/>
                  <a:pt x="94307" y="35432"/>
                </a:cubicBezTo>
                <a:lnTo>
                  <a:pt x="94291" y="35432"/>
                </a:lnTo>
                <a:cubicBezTo>
                  <a:pt x="93286" y="35440"/>
                  <a:pt x="92387" y="36037"/>
                  <a:pt x="91995" y="36959"/>
                </a:cubicBezTo>
                <a:cubicBezTo>
                  <a:pt x="91795" y="36865"/>
                  <a:pt x="91591" y="36791"/>
                  <a:pt x="91378" y="36731"/>
                </a:cubicBezTo>
                <a:cubicBezTo>
                  <a:pt x="91868" y="35547"/>
                  <a:pt x="93000" y="34782"/>
                  <a:pt x="94287" y="34774"/>
                </a:cubicBezTo>
                <a:close/>
                <a:moveTo>
                  <a:pt x="7304" y="34063"/>
                </a:moveTo>
                <a:cubicBezTo>
                  <a:pt x="8930" y="34063"/>
                  <a:pt x="10380" y="35076"/>
                  <a:pt x="10943" y="36595"/>
                </a:cubicBezTo>
                <a:cubicBezTo>
                  <a:pt x="10723" y="36608"/>
                  <a:pt x="10506" y="36640"/>
                  <a:pt x="10293" y="36690"/>
                </a:cubicBezTo>
                <a:cubicBezTo>
                  <a:pt x="10278" y="36644"/>
                  <a:pt x="10257" y="36604"/>
                  <a:pt x="10236" y="36563"/>
                </a:cubicBezTo>
                <a:cubicBezTo>
                  <a:pt x="10232" y="36546"/>
                  <a:pt x="10224" y="36531"/>
                  <a:pt x="10216" y="36518"/>
                </a:cubicBezTo>
                <a:cubicBezTo>
                  <a:pt x="10208" y="36502"/>
                  <a:pt x="10199" y="36486"/>
                  <a:pt x="10191" y="36465"/>
                </a:cubicBezTo>
                <a:cubicBezTo>
                  <a:pt x="10183" y="36448"/>
                  <a:pt x="10171" y="36429"/>
                  <a:pt x="10163" y="36408"/>
                </a:cubicBezTo>
                <a:cubicBezTo>
                  <a:pt x="10155" y="36392"/>
                  <a:pt x="10146" y="36380"/>
                  <a:pt x="10138" y="36367"/>
                </a:cubicBezTo>
                <a:cubicBezTo>
                  <a:pt x="10126" y="36343"/>
                  <a:pt x="10114" y="36322"/>
                  <a:pt x="10101" y="36301"/>
                </a:cubicBezTo>
                <a:cubicBezTo>
                  <a:pt x="10093" y="36290"/>
                  <a:pt x="10085" y="36277"/>
                  <a:pt x="10082" y="36265"/>
                </a:cubicBezTo>
                <a:cubicBezTo>
                  <a:pt x="10065" y="36241"/>
                  <a:pt x="10052" y="36220"/>
                  <a:pt x="10036" y="36195"/>
                </a:cubicBezTo>
                <a:cubicBezTo>
                  <a:pt x="10033" y="36188"/>
                  <a:pt x="10024" y="36179"/>
                  <a:pt x="10020" y="36167"/>
                </a:cubicBezTo>
                <a:cubicBezTo>
                  <a:pt x="10003" y="36143"/>
                  <a:pt x="9987" y="36118"/>
                  <a:pt x="9971" y="36094"/>
                </a:cubicBezTo>
                <a:cubicBezTo>
                  <a:pt x="9963" y="36086"/>
                  <a:pt x="9959" y="36081"/>
                  <a:pt x="9954" y="36073"/>
                </a:cubicBezTo>
                <a:cubicBezTo>
                  <a:pt x="9935" y="36045"/>
                  <a:pt x="9918" y="36020"/>
                  <a:pt x="9897" y="35995"/>
                </a:cubicBezTo>
                <a:cubicBezTo>
                  <a:pt x="9893" y="35988"/>
                  <a:pt x="9889" y="35983"/>
                  <a:pt x="9885" y="35975"/>
                </a:cubicBezTo>
                <a:cubicBezTo>
                  <a:pt x="9865" y="35950"/>
                  <a:pt x="9844" y="35926"/>
                  <a:pt x="9824" y="35897"/>
                </a:cubicBezTo>
                <a:cubicBezTo>
                  <a:pt x="9820" y="35894"/>
                  <a:pt x="9816" y="35890"/>
                  <a:pt x="9812" y="35885"/>
                </a:cubicBezTo>
                <a:cubicBezTo>
                  <a:pt x="9791" y="35856"/>
                  <a:pt x="9771" y="35832"/>
                  <a:pt x="9746" y="35807"/>
                </a:cubicBezTo>
                <a:cubicBezTo>
                  <a:pt x="9742" y="35803"/>
                  <a:pt x="9738" y="35799"/>
                  <a:pt x="9734" y="35796"/>
                </a:cubicBezTo>
                <a:cubicBezTo>
                  <a:pt x="9714" y="35771"/>
                  <a:pt x="9689" y="35743"/>
                  <a:pt x="9665" y="35718"/>
                </a:cubicBezTo>
                <a:cubicBezTo>
                  <a:pt x="9665" y="35713"/>
                  <a:pt x="9660" y="35709"/>
                  <a:pt x="9656" y="35709"/>
                </a:cubicBezTo>
                <a:cubicBezTo>
                  <a:pt x="9632" y="35681"/>
                  <a:pt x="9607" y="35656"/>
                  <a:pt x="9583" y="35632"/>
                </a:cubicBezTo>
                <a:cubicBezTo>
                  <a:pt x="9579" y="35628"/>
                  <a:pt x="9575" y="35624"/>
                  <a:pt x="9575" y="35624"/>
                </a:cubicBezTo>
                <a:cubicBezTo>
                  <a:pt x="9546" y="35599"/>
                  <a:pt x="9522" y="35575"/>
                  <a:pt x="9493" y="35550"/>
                </a:cubicBezTo>
                <a:cubicBezTo>
                  <a:pt x="9493" y="35547"/>
                  <a:pt x="9489" y="35542"/>
                  <a:pt x="9485" y="35542"/>
                </a:cubicBezTo>
                <a:cubicBezTo>
                  <a:pt x="9460" y="35517"/>
                  <a:pt x="9432" y="35493"/>
                  <a:pt x="9407" y="35468"/>
                </a:cubicBezTo>
                <a:cubicBezTo>
                  <a:pt x="9403" y="35468"/>
                  <a:pt x="9399" y="35464"/>
                  <a:pt x="9395" y="35464"/>
                </a:cubicBezTo>
                <a:cubicBezTo>
                  <a:pt x="9371" y="35440"/>
                  <a:pt x="9341" y="35415"/>
                  <a:pt x="9313" y="35395"/>
                </a:cubicBezTo>
                <a:cubicBezTo>
                  <a:pt x="9309" y="35391"/>
                  <a:pt x="9305" y="35391"/>
                  <a:pt x="9305" y="35387"/>
                </a:cubicBezTo>
                <a:cubicBezTo>
                  <a:pt x="9277" y="35366"/>
                  <a:pt x="9248" y="35342"/>
                  <a:pt x="9219" y="35321"/>
                </a:cubicBezTo>
                <a:cubicBezTo>
                  <a:pt x="9215" y="35321"/>
                  <a:pt x="9211" y="35317"/>
                  <a:pt x="9207" y="35313"/>
                </a:cubicBezTo>
                <a:cubicBezTo>
                  <a:pt x="9179" y="35293"/>
                  <a:pt x="9150" y="35272"/>
                  <a:pt x="9121" y="35252"/>
                </a:cubicBezTo>
                <a:cubicBezTo>
                  <a:pt x="9117" y="35252"/>
                  <a:pt x="9113" y="35248"/>
                  <a:pt x="9109" y="35244"/>
                </a:cubicBezTo>
                <a:cubicBezTo>
                  <a:pt x="9081" y="35228"/>
                  <a:pt x="9052" y="35207"/>
                  <a:pt x="9019" y="35191"/>
                </a:cubicBezTo>
                <a:cubicBezTo>
                  <a:pt x="9015" y="35187"/>
                  <a:pt x="9011" y="35183"/>
                  <a:pt x="9007" y="35179"/>
                </a:cubicBezTo>
                <a:cubicBezTo>
                  <a:pt x="8979" y="35162"/>
                  <a:pt x="8945" y="35146"/>
                  <a:pt x="8917" y="35130"/>
                </a:cubicBezTo>
                <a:cubicBezTo>
                  <a:pt x="8913" y="35125"/>
                  <a:pt x="8905" y="35121"/>
                  <a:pt x="8900" y="35117"/>
                </a:cubicBezTo>
                <a:cubicBezTo>
                  <a:pt x="8872" y="35101"/>
                  <a:pt x="8844" y="35085"/>
                  <a:pt x="8815" y="35072"/>
                </a:cubicBezTo>
                <a:cubicBezTo>
                  <a:pt x="8807" y="35068"/>
                  <a:pt x="8798" y="35064"/>
                  <a:pt x="8795" y="35060"/>
                </a:cubicBezTo>
                <a:cubicBezTo>
                  <a:pt x="8766" y="35048"/>
                  <a:pt x="8738" y="35032"/>
                  <a:pt x="8709" y="35019"/>
                </a:cubicBezTo>
                <a:cubicBezTo>
                  <a:pt x="8700" y="35015"/>
                  <a:pt x="8693" y="35011"/>
                  <a:pt x="8685" y="35007"/>
                </a:cubicBezTo>
                <a:cubicBezTo>
                  <a:pt x="8655" y="34995"/>
                  <a:pt x="8627" y="34983"/>
                  <a:pt x="8598" y="34970"/>
                </a:cubicBezTo>
                <a:cubicBezTo>
                  <a:pt x="8591" y="34966"/>
                  <a:pt x="8578" y="34962"/>
                  <a:pt x="8570" y="34958"/>
                </a:cubicBezTo>
                <a:cubicBezTo>
                  <a:pt x="8542" y="34946"/>
                  <a:pt x="8517" y="34934"/>
                  <a:pt x="8489" y="34921"/>
                </a:cubicBezTo>
                <a:cubicBezTo>
                  <a:pt x="8476" y="34917"/>
                  <a:pt x="8468" y="34917"/>
                  <a:pt x="8455" y="34913"/>
                </a:cubicBezTo>
                <a:cubicBezTo>
                  <a:pt x="8427" y="34901"/>
                  <a:pt x="8402" y="34893"/>
                  <a:pt x="8374" y="34880"/>
                </a:cubicBezTo>
                <a:cubicBezTo>
                  <a:pt x="8361" y="34876"/>
                  <a:pt x="8349" y="34872"/>
                  <a:pt x="8337" y="34868"/>
                </a:cubicBezTo>
                <a:cubicBezTo>
                  <a:pt x="8312" y="34860"/>
                  <a:pt x="8288" y="34852"/>
                  <a:pt x="8259" y="34844"/>
                </a:cubicBezTo>
                <a:cubicBezTo>
                  <a:pt x="8248" y="34840"/>
                  <a:pt x="8235" y="34836"/>
                  <a:pt x="8219" y="34831"/>
                </a:cubicBezTo>
                <a:cubicBezTo>
                  <a:pt x="8195" y="34827"/>
                  <a:pt x="8170" y="34819"/>
                  <a:pt x="8146" y="34811"/>
                </a:cubicBezTo>
                <a:cubicBezTo>
                  <a:pt x="8129" y="34806"/>
                  <a:pt x="8116" y="34803"/>
                  <a:pt x="8101" y="34799"/>
                </a:cubicBezTo>
                <a:cubicBezTo>
                  <a:pt x="8076" y="34795"/>
                  <a:pt x="8051" y="34791"/>
                  <a:pt x="8027" y="34782"/>
                </a:cubicBezTo>
                <a:cubicBezTo>
                  <a:pt x="8010" y="34778"/>
                  <a:pt x="7994" y="34774"/>
                  <a:pt x="7978" y="34774"/>
                </a:cubicBezTo>
                <a:cubicBezTo>
                  <a:pt x="7953" y="34766"/>
                  <a:pt x="7933" y="34762"/>
                  <a:pt x="7908" y="34757"/>
                </a:cubicBezTo>
                <a:cubicBezTo>
                  <a:pt x="7892" y="34754"/>
                  <a:pt x="7871" y="34754"/>
                  <a:pt x="7855" y="34750"/>
                </a:cubicBezTo>
                <a:cubicBezTo>
                  <a:pt x="7831" y="34746"/>
                  <a:pt x="7810" y="34742"/>
                  <a:pt x="7790" y="34738"/>
                </a:cubicBezTo>
                <a:cubicBezTo>
                  <a:pt x="7769" y="34738"/>
                  <a:pt x="7749" y="34733"/>
                  <a:pt x="7729" y="34729"/>
                </a:cubicBezTo>
                <a:cubicBezTo>
                  <a:pt x="7708" y="34729"/>
                  <a:pt x="7688" y="34725"/>
                  <a:pt x="7667" y="34725"/>
                </a:cubicBezTo>
                <a:cubicBezTo>
                  <a:pt x="7647" y="34721"/>
                  <a:pt x="7626" y="34721"/>
                  <a:pt x="7602" y="34717"/>
                </a:cubicBezTo>
                <a:cubicBezTo>
                  <a:pt x="7586" y="34717"/>
                  <a:pt x="7565" y="34713"/>
                  <a:pt x="7545" y="34713"/>
                </a:cubicBezTo>
                <a:cubicBezTo>
                  <a:pt x="7524" y="34708"/>
                  <a:pt x="7500" y="34708"/>
                  <a:pt x="7475" y="34708"/>
                </a:cubicBezTo>
                <a:cubicBezTo>
                  <a:pt x="7459" y="34708"/>
                  <a:pt x="7443" y="34705"/>
                  <a:pt x="7422" y="34705"/>
                </a:cubicBezTo>
                <a:lnTo>
                  <a:pt x="7283" y="34705"/>
                </a:lnTo>
                <a:cubicBezTo>
                  <a:pt x="6021" y="34713"/>
                  <a:pt x="4886" y="35449"/>
                  <a:pt x="4359" y="36591"/>
                </a:cubicBezTo>
                <a:cubicBezTo>
                  <a:pt x="4342" y="36629"/>
                  <a:pt x="4327" y="36665"/>
                  <a:pt x="4310" y="36702"/>
                </a:cubicBezTo>
                <a:lnTo>
                  <a:pt x="4376" y="36731"/>
                </a:lnTo>
                <a:cubicBezTo>
                  <a:pt x="4400" y="36674"/>
                  <a:pt x="4425" y="36616"/>
                  <a:pt x="4449" y="36563"/>
                </a:cubicBezTo>
                <a:cubicBezTo>
                  <a:pt x="4759" y="35922"/>
                  <a:pt x="5266" y="35419"/>
                  <a:pt x="5882" y="35109"/>
                </a:cubicBezTo>
                <a:cubicBezTo>
                  <a:pt x="6308" y="34897"/>
                  <a:pt x="6785" y="34778"/>
                  <a:pt x="7288" y="34774"/>
                </a:cubicBezTo>
                <a:lnTo>
                  <a:pt x="7422" y="34774"/>
                </a:lnTo>
                <a:cubicBezTo>
                  <a:pt x="7435" y="34774"/>
                  <a:pt x="7451" y="34778"/>
                  <a:pt x="7463" y="34778"/>
                </a:cubicBezTo>
                <a:cubicBezTo>
                  <a:pt x="7492" y="34778"/>
                  <a:pt x="7516" y="34778"/>
                  <a:pt x="7545" y="34782"/>
                </a:cubicBezTo>
                <a:cubicBezTo>
                  <a:pt x="7553" y="34782"/>
                  <a:pt x="7561" y="34782"/>
                  <a:pt x="7573" y="34787"/>
                </a:cubicBezTo>
                <a:cubicBezTo>
                  <a:pt x="7606" y="34787"/>
                  <a:pt x="7635" y="34791"/>
                  <a:pt x="7667" y="34795"/>
                </a:cubicBezTo>
                <a:lnTo>
                  <a:pt x="7680" y="34795"/>
                </a:lnTo>
                <a:cubicBezTo>
                  <a:pt x="8591" y="34901"/>
                  <a:pt x="9399" y="35391"/>
                  <a:pt x="9914" y="36135"/>
                </a:cubicBezTo>
                <a:cubicBezTo>
                  <a:pt x="9914" y="36139"/>
                  <a:pt x="9914" y="36139"/>
                  <a:pt x="9918" y="36143"/>
                </a:cubicBezTo>
                <a:cubicBezTo>
                  <a:pt x="9938" y="36171"/>
                  <a:pt x="9959" y="36203"/>
                  <a:pt x="9979" y="36237"/>
                </a:cubicBezTo>
                <a:cubicBezTo>
                  <a:pt x="9984" y="36241"/>
                  <a:pt x="9987" y="36248"/>
                  <a:pt x="9991" y="36257"/>
                </a:cubicBezTo>
                <a:cubicBezTo>
                  <a:pt x="10008" y="36282"/>
                  <a:pt x="10024" y="36310"/>
                  <a:pt x="10040" y="36335"/>
                </a:cubicBezTo>
                <a:cubicBezTo>
                  <a:pt x="10048" y="36350"/>
                  <a:pt x="10057" y="36363"/>
                  <a:pt x="10065" y="36380"/>
                </a:cubicBezTo>
                <a:cubicBezTo>
                  <a:pt x="10077" y="36399"/>
                  <a:pt x="10089" y="36420"/>
                  <a:pt x="10097" y="36441"/>
                </a:cubicBezTo>
                <a:cubicBezTo>
                  <a:pt x="10114" y="36465"/>
                  <a:pt x="10126" y="36490"/>
                  <a:pt x="10138" y="36514"/>
                </a:cubicBezTo>
                <a:cubicBezTo>
                  <a:pt x="10142" y="36527"/>
                  <a:pt x="10150" y="36539"/>
                  <a:pt x="10155" y="36546"/>
                </a:cubicBezTo>
                <a:cubicBezTo>
                  <a:pt x="10180" y="36600"/>
                  <a:pt x="10204" y="36653"/>
                  <a:pt x="10224" y="36706"/>
                </a:cubicBezTo>
                <a:cubicBezTo>
                  <a:pt x="10012" y="36759"/>
                  <a:pt x="9799" y="36829"/>
                  <a:pt x="9599" y="36919"/>
                </a:cubicBezTo>
                <a:cubicBezTo>
                  <a:pt x="9194" y="36012"/>
                  <a:pt x="8300" y="35432"/>
                  <a:pt x="7304" y="35432"/>
                </a:cubicBezTo>
                <a:lnTo>
                  <a:pt x="7292" y="35432"/>
                </a:lnTo>
                <a:cubicBezTo>
                  <a:pt x="6274" y="35440"/>
                  <a:pt x="5376" y="36045"/>
                  <a:pt x="4984" y="36980"/>
                </a:cubicBezTo>
                <a:cubicBezTo>
                  <a:pt x="4572" y="36780"/>
                  <a:pt x="4127" y="36653"/>
                  <a:pt x="3661" y="36608"/>
                </a:cubicBezTo>
                <a:cubicBezTo>
                  <a:pt x="4216" y="35093"/>
                  <a:pt x="5662" y="34076"/>
                  <a:pt x="7279" y="34063"/>
                </a:cubicBezTo>
                <a:close/>
                <a:moveTo>
                  <a:pt x="23134" y="34063"/>
                </a:moveTo>
                <a:cubicBezTo>
                  <a:pt x="24755" y="34063"/>
                  <a:pt x="26210" y="35076"/>
                  <a:pt x="26774" y="36595"/>
                </a:cubicBezTo>
                <a:cubicBezTo>
                  <a:pt x="26553" y="36608"/>
                  <a:pt x="26337" y="36640"/>
                  <a:pt x="26124" y="36690"/>
                </a:cubicBezTo>
                <a:cubicBezTo>
                  <a:pt x="26099" y="36633"/>
                  <a:pt x="26075" y="36571"/>
                  <a:pt x="26046" y="36518"/>
                </a:cubicBezTo>
                <a:cubicBezTo>
                  <a:pt x="26035" y="36497"/>
                  <a:pt x="26026" y="36473"/>
                  <a:pt x="26014" y="36453"/>
                </a:cubicBezTo>
                <a:cubicBezTo>
                  <a:pt x="26005" y="36441"/>
                  <a:pt x="25997" y="36424"/>
                  <a:pt x="25990" y="36408"/>
                </a:cubicBezTo>
                <a:cubicBezTo>
                  <a:pt x="25973" y="36375"/>
                  <a:pt x="25952" y="36343"/>
                  <a:pt x="25937" y="36310"/>
                </a:cubicBezTo>
                <a:cubicBezTo>
                  <a:pt x="25932" y="36310"/>
                  <a:pt x="25932" y="36306"/>
                  <a:pt x="25932" y="36301"/>
                </a:cubicBezTo>
                <a:cubicBezTo>
                  <a:pt x="25417" y="35419"/>
                  <a:pt x="24527" y="34840"/>
                  <a:pt x="23511" y="34725"/>
                </a:cubicBezTo>
                <a:lnTo>
                  <a:pt x="23506" y="34725"/>
                </a:lnTo>
                <a:cubicBezTo>
                  <a:pt x="23469" y="34721"/>
                  <a:pt x="23437" y="34717"/>
                  <a:pt x="23400" y="34713"/>
                </a:cubicBezTo>
                <a:lnTo>
                  <a:pt x="23379" y="34713"/>
                </a:lnTo>
                <a:cubicBezTo>
                  <a:pt x="23351" y="34708"/>
                  <a:pt x="23322" y="34708"/>
                  <a:pt x="23294" y="34708"/>
                </a:cubicBezTo>
                <a:cubicBezTo>
                  <a:pt x="23277" y="34705"/>
                  <a:pt x="23266" y="34705"/>
                  <a:pt x="23253" y="34705"/>
                </a:cubicBezTo>
                <a:lnTo>
                  <a:pt x="23114" y="34705"/>
                </a:lnTo>
                <a:cubicBezTo>
                  <a:pt x="21807" y="34713"/>
                  <a:pt x="20639" y="35498"/>
                  <a:pt x="20141" y="36702"/>
                </a:cubicBezTo>
                <a:lnTo>
                  <a:pt x="20202" y="36731"/>
                </a:lnTo>
                <a:cubicBezTo>
                  <a:pt x="20227" y="36674"/>
                  <a:pt x="20251" y="36616"/>
                  <a:pt x="20280" y="36563"/>
                </a:cubicBezTo>
                <a:cubicBezTo>
                  <a:pt x="20312" y="36493"/>
                  <a:pt x="20349" y="36424"/>
                  <a:pt x="20390" y="36355"/>
                </a:cubicBezTo>
                <a:cubicBezTo>
                  <a:pt x="20414" y="36314"/>
                  <a:pt x="20439" y="36269"/>
                  <a:pt x="20467" y="36228"/>
                </a:cubicBezTo>
                <a:cubicBezTo>
                  <a:pt x="20774" y="35747"/>
                  <a:pt x="21207" y="35362"/>
                  <a:pt x="21709" y="35109"/>
                </a:cubicBezTo>
                <a:cubicBezTo>
                  <a:pt x="22138" y="34897"/>
                  <a:pt x="22616" y="34778"/>
                  <a:pt x="23114" y="34774"/>
                </a:cubicBezTo>
                <a:lnTo>
                  <a:pt x="23249" y="34774"/>
                </a:lnTo>
                <a:cubicBezTo>
                  <a:pt x="23266" y="34774"/>
                  <a:pt x="23277" y="34778"/>
                  <a:pt x="23294" y="34778"/>
                </a:cubicBezTo>
                <a:cubicBezTo>
                  <a:pt x="23318" y="34778"/>
                  <a:pt x="23347" y="34778"/>
                  <a:pt x="23371" y="34782"/>
                </a:cubicBezTo>
                <a:cubicBezTo>
                  <a:pt x="23383" y="34782"/>
                  <a:pt x="23392" y="34782"/>
                  <a:pt x="23404" y="34787"/>
                </a:cubicBezTo>
                <a:cubicBezTo>
                  <a:pt x="23432" y="34787"/>
                  <a:pt x="23466" y="34791"/>
                  <a:pt x="23494" y="34795"/>
                </a:cubicBezTo>
                <a:lnTo>
                  <a:pt x="23511" y="34795"/>
                </a:lnTo>
                <a:cubicBezTo>
                  <a:pt x="23547" y="34799"/>
                  <a:pt x="23579" y="34803"/>
                  <a:pt x="23616" y="34811"/>
                </a:cubicBezTo>
                <a:lnTo>
                  <a:pt x="23620" y="34811"/>
                </a:lnTo>
                <a:cubicBezTo>
                  <a:pt x="24368" y="34925"/>
                  <a:pt x="25038" y="35297"/>
                  <a:pt x="25524" y="35856"/>
                </a:cubicBezTo>
                <a:cubicBezTo>
                  <a:pt x="25528" y="35856"/>
                  <a:pt x="25528" y="35860"/>
                  <a:pt x="25532" y="35865"/>
                </a:cubicBezTo>
                <a:cubicBezTo>
                  <a:pt x="25556" y="35890"/>
                  <a:pt x="25577" y="35918"/>
                  <a:pt x="25601" y="35946"/>
                </a:cubicBezTo>
                <a:cubicBezTo>
                  <a:pt x="25605" y="35950"/>
                  <a:pt x="25609" y="35954"/>
                  <a:pt x="25613" y="35963"/>
                </a:cubicBezTo>
                <a:cubicBezTo>
                  <a:pt x="25634" y="35988"/>
                  <a:pt x="25654" y="36012"/>
                  <a:pt x="25671" y="36041"/>
                </a:cubicBezTo>
                <a:cubicBezTo>
                  <a:pt x="25679" y="36048"/>
                  <a:pt x="25683" y="36056"/>
                  <a:pt x="25692" y="36065"/>
                </a:cubicBezTo>
                <a:cubicBezTo>
                  <a:pt x="25707" y="36090"/>
                  <a:pt x="25724" y="36110"/>
                  <a:pt x="25741" y="36135"/>
                </a:cubicBezTo>
                <a:cubicBezTo>
                  <a:pt x="25748" y="36146"/>
                  <a:pt x="25756" y="36159"/>
                  <a:pt x="25765" y="36171"/>
                </a:cubicBezTo>
                <a:cubicBezTo>
                  <a:pt x="25781" y="36192"/>
                  <a:pt x="25794" y="36212"/>
                  <a:pt x="25805" y="36233"/>
                </a:cubicBezTo>
                <a:cubicBezTo>
                  <a:pt x="25818" y="36248"/>
                  <a:pt x="25826" y="36269"/>
                  <a:pt x="25839" y="36286"/>
                </a:cubicBezTo>
                <a:cubicBezTo>
                  <a:pt x="25846" y="36301"/>
                  <a:pt x="25858" y="36318"/>
                  <a:pt x="25871" y="36335"/>
                </a:cubicBezTo>
                <a:cubicBezTo>
                  <a:pt x="25883" y="36359"/>
                  <a:pt x="25895" y="36380"/>
                  <a:pt x="25907" y="36404"/>
                </a:cubicBezTo>
                <a:cubicBezTo>
                  <a:pt x="25916" y="36416"/>
                  <a:pt x="25920" y="36429"/>
                  <a:pt x="25928" y="36441"/>
                </a:cubicBezTo>
                <a:cubicBezTo>
                  <a:pt x="25945" y="36469"/>
                  <a:pt x="25961" y="36502"/>
                  <a:pt x="25973" y="36531"/>
                </a:cubicBezTo>
                <a:cubicBezTo>
                  <a:pt x="25977" y="36535"/>
                  <a:pt x="25981" y="36542"/>
                  <a:pt x="25981" y="36546"/>
                </a:cubicBezTo>
                <a:cubicBezTo>
                  <a:pt x="26010" y="36600"/>
                  <a:pt x="26030" y="36653"/>
                  <a:pt x="26054" y="36706"/>
                </a:cubicBezTo>
                <a:cubicBezTo>
                  <a:pt x="25839" y="36759"/>
                  <a:pt x="25630" y="36829"/>
                  <a:pt x="25430" y="36919"/>
                </a:cubicBezTo>
                <a:cubicBezTo>
                  <a:pt x="25021" y="36012"/>
                  <a:pt x="24127" y="35432"/>
                  <a:pt x="23134" y="35432"/>
                </a:cubicBezTo>
                <a:lnTo>
                  <a:pt x="23119" y="35432"/>
                </a:lnTo>
                <a:cubicBezTo>
                  <a:pt x="22105" y="35440"/>
                  <a:pt x="21202" y="36045"/>
                  <a:pt x="20815" y="36980"/>
                </a:cubicBezTo>
                <a:cubicBezTo>
                  <a:pt x="20402" y="36780"/>
                  <a:pt x="19952" y="36653"/>
                  <a:pt x="19492" y="36608"/>
                </a:cubicBezTo>
                <a:cubicBezTo>
                  <a:pt x="20046" y="35093"/>
                  <a:pt x="21492" y="34076"/>
                  <a:pt x="23110" y="34063"/>
                </a:cubicBezTo>
                <a:close/>
                <a:moveTo>
                  <a:pt x="38961" y="34063"/>
                </a:moveTo>
                <a:cubicBezTo>
                  <a:pt x="40586" y="34063"/>
                  <a:pt x="42037" y="35076"/>
                  <a:pt x="42600" y="36595"/>
                </a:cubicBezTo>
                <a:cubicBezTo>
                  <a:pt x="42380" y="36608"/>
                  <a:pt x="42163" y="36640"/>
                  <a:pt x="41951" y="36690"/>
                </a:cubicBezTo>
                <a:cubicBezTo>
                  <a:pt x="41575" y="35787"/>
                  <a:pt x="40831" y="35130"/>
                  <a:pt x="39937" y="34852"/>
                </a:cubicBezTo>
                <a:cubicBezTo>
                  <a:pt x="39933" y="34848"/>
                  <a:pt x="39929" y="34848"/>
                  <a:pt x="39929" y="34848"/>
                </a:cubicBezTo>
                <a:cubicBezTo>
                  <a:pt x="39892" y="34836"/>
                  <a:pt x="39860" y="34827"/>
                  <a:pt x="39826" y="34819"/>
                </a:cubicBezTo>
                <a:cubicBezTo>
                  <a:pt x="39823" y="34819"/>
                  <a:pt x="39815" y="34815"/>
                  <a:pt x="39811" y="34815"/>
                </a:cubicBezTo>
                <a:cubicBezTo>
                  <a:pt x="39777" y="34806"/>
                  <a:pt x="39749" y="34799"/>
                  <a:pt x="39717" y="34791"/>
                </a:cubicBezTo>
                <a:cubicBezTo>
                  <a:pt x="39709" y="34791"/>
                  <a:pt x="39700" y="34787"/>
                  <a:pt x="39692" y="34787"/>
                </a:cubicBezTo>
                <a:cubicBezTo>
                  <a:pt x="39664" y="34778"/>
                  <a:pt x="39635" y="34774"/>
                  <a:pt x="39606" y="34766"/>
                </a:cubicBezTo>
                <a:cubicBezTo>
                  <a:pt x="39594" y="34766"/>
                  <a:pt x="39581" y="34762"/>
                  <a:pt x="39574" y="34757"/>
                </a:cubicBezTo>
                <a:cubicBezTo>
                  <a:pt x="39545" y="34754"/>
                  <a:pt x="39517" y="34750"/>
                  <a:pt x="39492" y="34746"/>
                </a:cubicBezTo>
                <a:cubicBezTo>
                  <a:pt x="39476" y="34746"/>
                  <a:pt x="39464" y="34742"/>
                  <a:pt x="39451" y="34738"/>
                </a:cubicBezTo>
                <a:cubicBezTo>
                  <a:pt x="39426" y="34738"/>
                  <a:pt x="39398" y="34733"/>
                  <a:pt x="39374" y="34729"/>
                </a:cubicBezTo>
                <a:cubicBezTo>
                  <a:pt x="39357" y="34729"/>
                  <a:pt x="39345" y="34725"/>
                  <a:pt x="39328" y="34725"/>
                </a:cubicBezTo>
                <a:cubicBezTo>
                  <a:pt x="39304" y="34721"/>
                  <a:pt x="39279" y="34717"/>
                  <a:pt x="39255" y="34717"/>
                </a:cubicBezTo>
                <a:cubicBezTo>
                  <a:pt x="39238" y="34717"/>
                  <a:pt x="39223" y="34713"/>
                  <a:pt x="39206" y="34713"/>
                </a:cubicBezTo>
                <a:cubicBezTo>
                  <a:pt x="39181" y="34708"/>
                  <a:pt x="39157" y="34708"/>
                  <a:pt x="39132" y="34708"/>
                </a:cubicBezTo>
                <a:cubicBezTo>
                  <a:pt x="39116" y="34708"/>
                  <a:pt x="39096" y="34705"/>
                  <a:pt x="39080" y="34705"/>
                </a:cubicBezTo>
                <a:lnTo>
                  <a:pt x="38940" y="34705"/>
                </a:lnTo>
                <a:cubicBezTo>
                  <a:pt x="37638" y="34713"/>
                  <a:pt x="36469" y="35498"/>
                  <a:pt x="35967" y="36702"/>
                </a:cubicBezTo>
                <a:lnTo>
                  <a:pt x="36033" y="36731"/>
                </a:lnTo>
                <a:cubicBezTo>
                  <a:pt x="36057" y="36674"/>
                  <a:pt x="36082" y="36616"/>
                  <a:pt x="36106" y="36563"/>
                </a:cubicBezTo>
                <a:cubicBezTo>
                  <a:pt x="36143" y="36493"/>
                  <a:pt x="36180" y="36424"/>
                  <a:pt x="36216" y="36355"/>
                </a:cubicBezTo>
                <a:cubicBezTo>
                  <a:pt x="36241" y="36314"/>
                  <a:pt x="36269" y="36269"/>
                  <a:pt x="36294" y="36228"/>
                </a:cubicBezTo>
                <a:cubicBezTo>
                  <a:pt x="36604" y="35747"/>
                  <a:pt x="37038" y="35362"/>
                  <a:pt x="37540" y="35109"/>
                </a:cubicBezTo>
                <a:cubicBezTo>
                  <a:pt x="37964" y="34897"/>
                  <a:pt x="38442" y="34778"/>
                  <a:pt x="38944" y="34774"/>
                </a:cubicBezTo>
                <a:lnTo>
                  <a:pt x="38965" y="34774"/>
                </a:lnTo>
                <a:cubicBezTo>
                  <a:pt x="40182" y="34774"/>
                  <a:pt x="41272" y="35456"/>
                  <a:pt x="41804" y="36535"/>
                </a:cubicBezTo>
                <a:cubicBezTo>
                  <a:pt x="41832" y="36591"/>
                  <a:pt x="41856" y="36649"/>
                  <a:pt x="41881" y="36706"/>
                </a:cubicBezTo>
                <a:cubicBezTo>
                  <a:pt x="41669" y="36759"/>
                  <a:pt x="41457" y="36829"/>
                  <a:pt x="41257" y="36919"/>
                </a:cubicBezTo>
                <a:cubicBezTo>
                  <a:pt x="40852" y="36012"/>
                  <a:pt x="39958" y="35432"/>
                  <a:pt x="38961" y="35432"/>
                </a:cubicBezTo>
                <a:lnTo>
                  <a:pt x="38949" y="35432"/>
                </a:lnTo>
                <a:cubicBezTo>
                  <a:pt x="37932" y="35440"/>
                  <a:pt x="37033" y="36045"/>
                  <a:pt x="36641" y="36980"/>
                </a:cubicBezTo>
                <a:cubicBezTo>
                  <a:pt x="36229" y="36780"/>
                  <a:pt x="35783" y="36653"/>
                  <a:pt x="35317" y="36608"/>
                </a:cubicBezTo>
                <a:cubicBezTo>
                  <a:pt x="35877" y="35093"/>
                  <a:pt x="37319" y="34076"/>
                  <a:pt x="38936" y="34063"/>
                </a:cubicBezTo>
                <a:close/>
                <a:moveTo>
                  <a:pt x="54792" y="34063"/>
                </a:moveTo>
                <a:cubicBezTo>
                  <a:pt x="56417" y="34063"/>
                  <a:pt x="57867" y="35076"/>
                  <a:pt x="58431" y="36595"/>
                </a:cubicBezTo>
                <a:cubicBezTo>
                  <a:pt x="58211" y="36608"/>
                  <a:pt x="57994" y="36640"/>
                  <a:pt x="57781" y="36690"/>
                </a:cubicBezTo>
                <a:cubicBezTo>
                  <a:pt x="57270" y="35477"/>
                  <a:pt x="56107" y="34705"/>
                  <a:pt x="54792" y="34705"/>
                </a:cubicBezTo>
                <a:lnTo>
                  <a:pt x="54771" y="34705"/>
                </a:lnTo>
                <a:cubicBezTo>
                  <a:pt x="53791" y="34708"/>
                  <a:pt x="52888" y="35154"/>
                  <a:pt x="52288" y="35881"/>
                </a:cubicBezTo>
                <a:cubicBezTo>
                  <a:pt x="52264" y="35914"/>
                  <a:pt x="52239" y="35943"/>
                  <a:pt x="52214" y="35975"/>
                </a:cubicBezTo>
                <a:cubicBezTo>
                  <a:pt x="52165" y="36037"/>
                  <a:pt x="52120" y="36101"/>
                  <a:pt x="52079" y="36167"/>
                </a:cubicBezTo>
                <a:cubicBezTo>
                  <a:pt x="51969" y="36335"/>
                  <a:pt x="51875" y="36514"/>
                  <a:pt x="51798" y="36702"/>
                </a:cubicBezTo>
                <a:lnTo>
                  <a:pt x="51859" y="36731"/>
                </a:lnTo>
                <a:cubicBezTo>
                  <a:pt x="52165" y="35992"/>
                  <a:pt x="52729" y="35415"/>
                  <a:pt x="53419" y="35085"/>
                </a:cubicBezTo>
                <a:cubicBezTo>
                  <a:pt x="53832" y="34885"/>
                  <a:pt x="54294" y="34778"/>
                  <a:pt x="54771" y="34774"/>
                </a:cubicBezTo>
                <a:lnTo>
                  <a:pt x="54792" y="34774"/>
                </a:lnTo>
                <a:cubicBezTo>
                  <a:pt x="56074" y="34774"/>
                  <a:pt x="57210" y="35526"/>
                  <a:pt x="57712" y="36706"/>
                </a:cubicBezTo>
                <a:cubicBezTo>
                  <a:pt x="57495" y="36759"/>
                  <a:pt x="57287" y="36829"/>
                  <a:pt x="57087" y="36919"/>
                </a:cubicBezTo>
                <a:cubicBezTo>
                  <a:pt x="56678" y="36012"/>
                  <a:pt x="55784" y="35432"/>
                  <a:pt x="54792" y="35432"/>
                </a:cubicBezTo>
                <a:lnTo>
                  <a:pt x="54775" y="35432"/>
                </a:lnTo>
                <a:cubicBezTo>
                  <a:pt x="53762" y="35440"/>
                  <a:pt x="52859" y="36045"/>
                  <a:pt x="52471" y="36980"/>
                </a:cubicBezTo>
                <a:cubicBezTo>
                  <a:pt x="52060" y="36780"/>
                  <a:pt x="51610" y="36653"/>
                  <a:pt x="51148" y="36608"/>
                </a:cubicBezTo>
                <a:cubicBezTo>
                  <a:pt x="51704" y="35093"/>
                  <a:pt x="53150" y="34076"/>
                  <a:pt x="54767" y="34063"/>
                </a:cubicBezTo>
                <a:close/>
                <a:moveTo>
                  <a:pt x="70618" y="34063"/>
                </a:moveTo>
                <a:cubicBezTo>
                  <a:pt x="72243" y="34063"/>
                  <a:pt x="73693" y="35076"/>
                  <a:pt x="74257" y="36595"/>
                </a:cubicBezTo>
                <a:cubicBezTo>
                  <a:pt x="74036" y="36608"/>
                  <a:pt x="73821" y="36640"/>
                  <a:pt x="73608" y="36690"/>
                </a:cubicBezTo>
                <a:cubicBezTo>
                  <a:pt x="73101" y="35477"/>
                  <a:pt x="71938" y="34705"/>
                  <a:pt x="70622" y="34705"/>
                </a:cubicBezTo>
                <a:lnTo>
                  <a:pt x="70598" y="34705"/>
                </a:lnTo>
                <a:cubicBezTo>
                  <a:pt x="69621" y="34708"/>
                  <a:pt x="68719" y="35154"/>
                  <a:pt x="68119" y="35881"/>
                </a:cubicBezTo>
                <a:cubicBezTo>
                  <a:pt x="68094" y="35914"/>
                  <a:pt x="68070" y="35943"/>
                  <a:pt x="68045" y="35975"/>
                </a:cubicBezTo>
                <a:cubicBezTo>
                  <a:pt x="67996" y="36037"/>
                  <a:pt x="67951" y="36101"/>
                  <a:pt x="67906" y="36167"/>
                </a:cubicBezTo>
                <a:cubicBezTo>
                  <a:pt x="67796" y="36335"/>
                  <a:pt x="67702" y="36514"/>
                  <a:pt x="67625" y="36702"/>
                </a:cubicBezTo>
                <a:lnTo>
                  <a:pt x="67689" y="36731"/>
                </a:lnTo>
                <a:cubicBezTo>
                  <a:pt x="67996" y="35992"/>
                  <a:pt x="68556" y="35415"/>
                  <a:pt x="69246" y="35085"/>
                </a:cubicBezTo>
                <a:cubicBezTo>
                  <a:pt x="69662" y="34885"/>
                  <a:pt x="70120" y="34778"/>
                  <a:pt x="70602" y="34774"/>
                </a:cubicBezTo>
                <a:lnTo>
                  <a:pt x="70622" y="34774"/>
                </a:lnTo>
                <a:cubicBezTo>
                  <a:pt x="71904" y="34774"/>
                  <a:pt x="73040" y="35526"/>
                  <a:pt x="73538" y="36706"/>
                </a:cubicBezTo>
                <a:cubicBezTo>
                  <a:pt x="73326" y="36759"/>
                  <a:pt x="73114" y="36829"/>
                  <a:pt x="72914" y="36919"/>
                </a:cubicBezTo>
                <a:cubicBezTo>
                  <a:pt x="72509" y="36012"/>
                  <a:pt x="71615" y="35432"/>
                  <a:pt x="70618" y="35432"/>
                </a:cubicBezTo>
                <a:lnTo>
                  <a:pt x="70605" y="35432"/>
                </a:lnTo>
                <a:cubicBezTo>
                  <a:pt x="69589" y="35440"/>
                  <a:pt x="68690" y="36045"/>
                  <a:pt x="68298" y="36980"/>
                </a:cubicBezTo>
                <a:cubicBezTo>
                  <a:pt x="67885" y="36780"/>
                  <a:pt x="67440" y="36653"/>
                  <a:pt x="66975" y="36608"/>
                </a:cubicBezTo>
                <a:cubicBezTo>
                  <a:pt x="67534" y="35093"/>
                  <a:pt x="68976" y="34076"/>
                  <a:pt x="70594" y="34063"/>
                </a:cubicBezTo>
                <a:close/>
                <a:moveTo>
                  <a:pt x="86449" y="34063"/>
                </a:moveTo>
                <a:cubicBezTo>
                  <a:pt x="88074" y="34063"/>
                  <a:pt x="89524" y="35076"/>
                  <a:pt x="90087" y="36595"/>
                </a:cubicBezTo>
                <a:cubicBezTo>
                  <a:pt x="89867" y="36608"/>
                  <a:pt x="89651" y="36640"/>
                  <a:pt x="89438" y="36690"/>
                </a:cubicBezTo>
                <a:cubicBezTo>
                  <a:pt x="88928" y="35477"/>
                  <a:pt x="87764" y="34705"/>
                  <a:pt x="86449" y="34705"/>
                </a:cubicBezTo>
                <a:lnTo>
                  <a:pt x="86428" y="34705"/>
                </a:lnTo>
                <a:cubicBezTo>
                  <a:pt x="85448" y="34708"/>
                  <a:pt x="84545" y="35154"/>
                  <a:pt x="83945" y="35881"/>
                </a:cubicBezTo>
                <a:cubicBezTo>
                  <a:pt x="83921" y="35914"/>
                  <a:pt x="83896" y="35943"/>
                  <a:pt x="83872" y="35975"/>
                </a:cubicBezTo>
                <a:cubicBezTo>
                  <a:pt x="83823" y="36037"/>
                  <a:pt x="83778" y="36101"/>
                  <a:pt x="83737" y="36167"/>
                </a:cubicBezTo>
                <a:cubicBezTo>
                  <a:pt x="83627" y="36335"/>
                  <a:pt x="83533" y="36514"/>
                  <a:pt x="83455" y="36702"/>
                </a:cubicBezTo>
                <a:lnTo>
                  <a:pt x="83516" y="36731"/>
                </a:lnTo>
                <a:cubicBezTo>
                  <a:pt x="83823" y="35992"/>
                  <a:pt x="84386" y="35415"/>
                  <a:pt x="85076" y="35085"/>
                </a:cubicBezTo>
                <a:cubicBezTo>
                  <a:pt x="85489" y="34885"/>
                  <a:pt x="85951" y="34778"/>
                  <a:pt x="86428" y="34774"/>
                </a:cubicBezTo>
                <a:lnTo>
                  <a:pt x="86449" y="34774"/>
                </a:lnTo>
                <a:cubicBezTo>
                  <a:pt x="87731" y="34774"/>
                  <a:pt x="88871" y="35526"/>
                  <a:pt x="89369" y="36706"/>
                </a:cubicBezTo>
                <a:cubicBezTo>
                  <a:pt x="89152" y="36759"/>
                  <a:pt x="88944" y="36829"/>
                  <a:pt x="88744" y="36919"/>
                </a:cubicBezTo>
                <a:cubicBezTo>
                  <a:pt x="88336" y="36012"/>
                  <a:pt x="87441" y="35432"/>
                  <a:pt x="86449" y="35432"/>
                </a:cubicBezTo>
                <a:lnTo>
                  <a:pt x="86432" y="35432"/>
                </a:lnTo>
                <a:cubicBezTo>
                  <a:pt x="85420" y="35440"/>
                  <a:pt x="84517" y="36045"/>
                  <a:pt x="84129" y="36980"/>
                </a:cubicBezTo>
                <a:cubicBezTo>
                  <a:pt x="83716" y="36780"/>
                  <a:pt x="83267" y="36653"/>
                  <a:pt x="82805" y="36608"/>
                </a:cubicBezTo>
                <a:cubicBezTo>
                  <a:pt x="83361" y="35093"/>
                  <a:pt x="84807" y="34076"/>
                  <a:pt x="86424" y="34063"/>
                </a:cubicBezTo>
                <a:close/>
                <a:moveTo>
                  <a:pt x="15159" y="35501"/>
                </a:moveTo>
                <a:cubicBezTo>
                  <a:pt x="16140" y="35501"/>
                  <a:pt x="17013" y="36072"/>
                  <a:pt x="17404" y="36972"/>
                </a:cubicBezTo>
                <a:cubicBezTo>
                  <a:pt x="17217" y="37057"/>
                  <a:pt x="17036" y="37164"/>
                  <a:pt x="16865" y="37282"/>
                </a:cubicBezTo>
                <a:cubicBezTo>
                  <a:pt x="16591" y="36584"/>
                  <a:pt x="15918" y="36122"/>
                  <a:pt x="15166" y="36122"/>
                </a:cubicBezTo>
                <a:lnTo>
                  <a:pt x="15154" y="36122"/>
                </a:lnTo>
                <a:cubicBezTo>
                  <a:pt x="14395" y="36126"/>
                  <a:pt x="13716" y="36600"/>
                  <a:pt x="13454" y="37311"/>
                </a:cubicBezTo>
                <a:cubicBezTo>
                  <a:pt x="13283" y="37188"/>
                  <a:pt x="13104" y="37082"/>
                  <a:pt x="12915" y="36992"/>
                </a:cubicBezTo>
                <a:cubicBezTo>
                  <a:pt x="13300" y="36090"/>
                  <a:pt x="14169" y="35509"/>
                  <a:pt x="15149" y="35501"/>
                </a:cubicBezTo>
                <a:cubicBezTo>
                  <a:pt x="15153" y="35501"/>
                  <a:pt x="15156" y="35501"/>
                  <a:pt x="15159" y="35501"/>
                </a:cubicBezTo>
                <a:close/>
                <a:moveTo>
                  <a:pt x="30993" y="35501"/>
                </a:moveTo>
                <a:cubicBezTo>
                  <a:pt x="31973" y="35501"/>
                  <a:pt x="32842" y="36073"/>
                  <a:pt x="33234" y="36972"/>
                </a:cubicBezTo>
                <a:cubicBezTo>
                  <a:pt x="33047" y="37057"/>
                  <a:pt x="32863" y="37164"/>
                  <a:pt x="32691" y="37282"/>
                </a:cubicBezTo>
                <a:cubicBezTo>
                  <a:pt x="32422" y="36584"/>
                  <a:pt x="31748" y="36122"/>
                  <a:pt x="30993" y="36122"/>
                </a:cubicBezTo>
                <a:lnTo>
                  <a:pt x="30980" y="36122"/>
                </a:lnTo>
                <a:cubicBezTo>
                  <a:pt x="30225" y="36126"/>
                  <a:pt x="29547" y="36600"/>
                  <a:pt x="29281" y="37311"/>
                </a:cubicBezTo>
                <a:cubicBezTo>
                  <a:pt x="29114" y="37188"/>
                  <a:pt x="28930" y="37082"/>
                  <a:pt x="28746" y="36987"/>
                </a:cubicBezTo>
                <a:cubicBezTo>
                  <a:pt x="29126" y="36090"/>
                  <a:pt x="30000" y="35509"/>
                  <a:pt x="30976" y="35501"/>
                </a:cubicBezTo>
                <a:close/>
                <a:moveTo>
                  <a:pt x="46817" y="35501"/>
                </a:moveTo>
                <a:cubicBezTo>
                  <a:pt x="47797" y="35501"/>
                  <a:pt x="48670" y="36072"/>
                  <a:pt x="49061" y="36972"/>
                </a:cubicBezTo>
                <a:cubicBezTo>
                  <a:pt x="48874" y="37057"/>
                  <a:pt x="48694" y="37164"/>
                  <a:pt x="48522" y="37282"/>
                </a:cubicBezTo>
                <a:cubicBezTo>
                  <a:pt x="48249" y="36584"/>
                  <a:pt x="47575" y="36122"/>
                  <a:pt x="46823" y="36122"/>
                </a:cubicBezTo>
                <a:lnTo>
                  <a:pt x="46811" y="36122"/>
                </a:lnTo>
                <a:cubicBezTo>
                  <a:pt x="46051" y="36126"/>
                  <a:pt x="45374" y="36600"/>
                  <a:pt x="45112" y="37311"/>
                </a:cubicBezTo>
                <a:cubicBezTo>
                  <a:pt x="44940" y="37188"/>
                  <a:pt x="44761" y="37082"/>
                  <a:pt x="44573" y="36987"/>
                </a:cubicBezTo>
                <a:cubicBezTo>
                  <a:pt x="44957" y="36090"/>
                  <a:pt x="45826" y="35509"/>
                  <a:pt x="46807" y="35501"/>
                </a:cubicBezTo>
                <a:cubicBezTo>
                  <a:pt x="46810" y="35501"/>
                  <a:pt x="46813" y="35501"/>
                  <a:pt x="46817" y="35501"/>
                </a:cubicBezTo>
                <a:close/>
                <a:moveTo>
                  <a:pt x="62643" y="35501"/>
                </a:moveTo>
                <a:cubicBezTo>
                  <a:pt x="63623" y="35501"/>
                  <a:pt x="64501" y="36072"/>
                  <a:pt x="64892" y="36972"/>
                </a:cubicBezTo>
                <a:cubicBezTo>
                  <a:pt x="64705" y="37057"/>
                  <a:pt x="64520" y="37164"/>
                  <a:pt x="64349" y="37282"/>
                </a:cubicBezTo>
                <a:cubicBezTo>
                  <a:pt x="64079" y="36584"/>
                  <a:pt x="63406" y="36122"/>
                  <a:pt x="62650" y="36122"/>
                </a:cubicBezTo>
                <a:lnTo>
                  <a:pt x="62637" y="36122"/>
                </a:lnTo>
                <a:cubicBezTo>
                  <a:pt x="61881" y="36126"/>
                  <a:pt x="61204" y="36600"/>
                  <a:pt x="60938" y="37311"/>
                </a:cubicBezTo>
                <a:cubicBezTo>
                  <a:pt x="60771" y="37188"/>
                  <a:pt x="60588" y="37082"/>
                  <a:pt x="60403" y="36987"/>
                </a:cubicBezTo>
                <a:cubicBezTo>
                  <a:pt x="60784" y="36090"/>
                  <a:pt x="61657" y="35509"/>
                  <a:pt x="62633" y="35501"/>
                </a:cubicBezTo>
                <a:cubicBezTo>
                  <a:pt x="62637" y="35501"/>
                  <a:pt x="62640" y="35501"/>
                  <a:pt x="62643" y="35501"/>
                </a:cubicBezTo>
                <a:close/>
                <a:moveTo>
                  <a:pt x="78481" y="35501"/>
                </a:moveTo>
                <a:cubicBezTo>
                  <a:pt x="79461" y="35501"/>
                  <a:pt x="80330" y="36073"/>
                  <a:pt x="80718" y="36972"/>
                </a:cubicBezTo>
                <a:cubicBezTo>
                  <a:pt x="80530" y="37057"/>
                  <a:pt x="80351" y="37164"/>
                  <a:pt x="80179" y="37282"/>
                </a:cubicBezTo>
                <a:cubicBezTo>
                  <a:pt x="79906" y="36584"/>
                  <a:pt x="79231" y="36122"/>
                  <a:pt x="78481" y="36122"/>
                </a:cubicBezTo>
                <a:lnTo>
                  <a:pt x="78468" y="36122"/>
                </a:lnTo>
                <a:cubicBezTo>
                  <a:pt x="77708" y="36126"/>
                  <a:pt x="77031" y="36600"/>
                  <a:pt x="76769" y="37311"/>
                </a:cubicBezTo>
                <a:cubicBezTo>
                  <a:pt x="76598" y="37188"/>
                  <a:pt x="76418" y="37082"/>
                  <a:pt x="76230" y="36987"/>
                </a:cubicBezTo>
                <a:cubicBezTo>
                  <a:pt x="76614" y="36090"/>
                  <a:pt x="77484" y="35509"/>
                  <a:pt x="78464" y="35501"/>
                </a:cubicBezTo>
                <a:close/>
                <a:moveTo>
                  <a:pt x="94307" y="35501"/>
                </a:moveTo>
                <a:cubicBezTo>
                  <a:pt x="95287" y="35501"/>
                  <a:pt x="96157" y="36073"/>
                  <a:pt x="96549" y="36972"/>
                </a:cubicBezTo>
                <a:cubicBezTo>
                  <a:pt x="96361" y="37057"/>
                  <a:pt x="96178" y="37164"/>
                  <a:pt x="96006" y="37282"/>
                </a:cubicBezTo>
                <a:cubicBezTo>
                  <a:pt x="95736" y="36584"/>
                  <a:pt x="95062" y="36122"/>
                  <a:pt x="94307" y="36122"/>
                </a:cubicBezTo>
                <a:lnTo>
                  <a:pt x="94295" y="36122"/>
                </a:lnTo>
                <a:cubicBezTo>
                  <a:pt x="93539" y="36126"/>
                  <a:pt x="92861" y="36600"/>
                  <a:pt x="92596" y="37311"/>
                </a:cubicBezTo>
                <a:cubicBezTo>
                  <a:pt x="92428" y="37188"/>
                  <a:pt x="92244" y="37082"/>
                  <a:pt x="92061" y="36987"/>
                </a:cubicBezTo>
                <a:cubicBezTo>
                  <a:pt x="92440" y="36090"/>
                  <a:pt x="93314" y="35509"/>
                  <a:pt x="94291" y="35501"/>
                </a:cubicBezTo>
                <a:close/>
                <a:moveTo>
                  <a:pt x="7304" y="35501"/>
                </a:moveTo>
                <a:cubicBezTo>
                  <a:pt x="8272" y="35501"/>
                  <a:pt x="9142" y="36065"/>
                  <a:pt x="9534" y="36947"/>
                </a:cubicBezTo>
                <a:cubicBezTo>
                  <a:pt x="9346" y="37033"/>
                  <a:pt x="9166" y="37135"/>
                  <a:pt x="8991" y="37249"/>
                </a:cubicBezTo>
                <a:cubicBezTo>
                  <a:pt x="8713" y="36571"/>
                  <a:pt x="8039" y="36122"/>
                  <a:pt x="7304" y="36122"/>
                </a:cubicBezTo>
                <a:lnTo>
                  <a:pt x="7296" y="36122"/>
                </a:lnTo>
                <a:cubicBezTo>
                  <a:pt x="6519" y="36126"/>
                  <a:pt x="5842" y="36612"/>
                  <a:pt x="5584" y="37339"/>
                </a:cubicBezTo>
                <a:cubicBezTo>
                  <a:pt x="5413" y="37213"/>
                  <a:pt x="5233" y="37106"/>
                  <a:pt x="5049" y="37012"/>
                </a:cubicBezTo>
                <a:cubicBezTo>
                  <a:pt x="5425" y="36101"/>
                  <a:pt x="6303" y="35509"/>
                  <a:pt x="7292" y="35501"/>
                </a:cubicBezTo>
                <a:close/>
                <a:moveTo>
                  <a:pt x="23134" y="35501"/>
                </a:moveTo>
                <a:cubicBezTo>
                  <a:pt x="24099" y="35501"/>
                  <a:pt x="24968" y="36065"/>
                  <a:pt x="25364" y="36947"/>
                </a:cubicBezTo>
                <a:cubicBezTo>
                  <a:pt x="25177" y="37033"/>
                  <a:pt x="24993" y="37135"/>
                  <a:pt x="24821" y="37249"/>
                </a:cubicBezTo>
                <a:cubicBezTo>
                  <a:pt x="24540" y="36571"/>
                  <a:pt x="23869" y="36122"/>
                  <a:pt x="23134" y="36122"/>
                </a:cubicBezTo>
                <a:lnTo>
                  <a:pt x="23122" y="36122"/>
                </a:lnTo>
                <a:cubicBezTo>
                  <a:pt x="22350" y="36126"/>
                  <a:pt x="21668" y="36612"/>
                  <a:pt x="21415" y="37339"/>
                </a:cubicBezTo>
                <a:cubicBezTo>
                  <a:pt x="21243" y="37213"/>
                  <a:pt x="21064" y="37106"/>
                  <a:pt x="20876" y="37012"/>
                </a:cubicBezTo>
                <a:cubicBezTo>
                  <a:pt x="21256" y="36101"/>
                  <a:pt x="22129" y="35509"/>
                  <a:pt x="23119" y="35501"/>
                </a:cubicBezTo>
                <a:close/>
                <a:moveTo>
                  <a:pt x="38961" y="35501"/>
                </a:moveTo>
                <a:cubicBezTo>
                  <a:pt x="39929" y="35501"/>
                  <a:pt x="40799" y="36065"/>
                  <a:pt x="41191" y="36947"/>
                </a:cubicBezTo>
                <a:cubicBezTo>
                  <a:pt x="41003" y="37033"/>
                  <a:pt x="40823" y="37135"/>
                  <a:pt x="40648" y="37249"/>
                </a:cubicBezTo>
                <a:cubicBezTo>
                  <a:pt x="40367" y="36570"/>
                  <a:pt x="39698" y="36122"/>
                  <a:pt x="38963" y="36122"/>
                </a:cubicBezTo>
                <a:cubicBezTo>
                  <a:pt x="38959" y="36122"/>
                  <a:pt x="38956" y="36122"/>
                  <a:pt x="38953" y="36122"/>
                </a:cubicBezTo>
                <a:cubicBezTo>
                  <a:pt x="38177" y="36126"/>
                  <a:pt x="37498" y="36612"/>
                  <a:pt x="37242" y="37339"/>
                </a:cubicBezTo>
                <a:cubicBezTo>
                  <a:pt x="37087" y="37225"/>
                  <a:pt x="36927" y="37127"/>
                  <a:pt x="36759" y="37037"/>
                </a:cubicBezTo>
                <a:cubicBezTo>
                  <a:pt x="36739" y="37029"/>
                  <a:pt x="36723" y="37021"/>
                  <a:pt x="36706" y="37012"/>
                </a:cubicBezTo>
                <a:cubicBezTo>
                  <a:pt x="37082" y="36101"/>
                  <a:pt x="37960" y="35509"/>
                  <a:pt x="38949" y="35501"/>
                </a:cubicBezTo>
                <a:close/>
                <a:moveTo>
                  <a:pt x="54792" y="35501"/>
                </a:moveTo>
                <a:cubicBezTo>
                  <a:pt x="55755" y="35501"/>
                  <a:pt x="56626" y="36065"/>
                  <a:pt x="57022" y="36947"/>
                </a:cubicBezTo>
                <a:cubicBezTo>
                  <a:pt x="56833" y="37033"/>
                  <a:pt x="56650" y="37135"/>
                  <a:pt x="56478" y="37249"/>
                </a:cubicBezTo>
                <a:cubicBezTo>
                  <a:pt x="56196" y="36571"/>
                  <a:pt x="55527" y="36122"/>
                  <a:pt x="54792" y="36122"/>
                </a:cubicBezTo>
                <a:lnTo>
                  <a:pt x="54780" y="36122"/>
                </a:lnTo>
                <a:cubicBezTo>
                  <a:pt x="54007" y="36126"/>
                  <a:pt x="53325" y="36612"/>
                  <a:pt x="53072" y="37339"/>
                </a:cubicBezTo>
                <a:cubicBezTo>
                  <a:pt x="52901" y="37213"/>
                  <a:pt x="52721" y="37106"/>
                  <a:pt x="52533" y="37012"/>
                </a:cubicBezTo>
                <a:cubicBezTo>
                  <a:pt x="52912" y="36101"/>
                  <a:pt x="53787" y="35509"/>
                  <a:pt x="54775" y="35501"/>
                </a:cubicBezTo>
                <a:close/>
                <a:moveTo>
                  <a:pt x="70618" y="35501"/>
                </a:moveTo>
                <a:cubicBezTo>
                  <a:pt x="71586" y="35501"/>
                  <a:pt x="72456" y="36065"/>
                  <a:pt x="72848" y="36947"/>
                </a:cubicBezTo>
                <a:cubicBezTo>
                  <a:pt x="72660" y="37033"/>
                  <a:pt x="72481" y="37135"/>
                  <a:pt x="72305" y="37249"/>
                </a:cubicBezTo>
                <a:cubicBezTo>
                  <a:pt x="72027" y="36571"/>
                  <a:pt x="71353" y="36122"/>
                  <a:pt x="70618" y="36122"/>
                </a:cubicBezTo>
                <a:lnTo>
                  <a:pt x="70610" y="36122"/>
                </a:lnTo>
                <a:cubicBezTo>
                  <a:pt x="69834" y="36126"/>
                  <a:pt x="69156" y="36612"/>
                  <a:pt x="68899" y="37339"/>
                </a:cubicBezTo>
                <a:cubicBezTo>
                  <a:pt x="68727" y="37213"/>
                  <a:pt x="68547" y="37106"/>
                  <a:pt x="68364" y="37012"/>
                </a:cubicBezTo>
                <a:cubicBezTo>
                  <a:pt x="68739" y="36101"/>
                  <a:pt x="69617" y="35509"/>
                  <a:pt x="70605" y="35501"/>
                </a:cubicBezTo>
                <a:close/>
                <a:moveTo>
                  <a:pt x="86449" y="35501"/>
                </a:moveTo>
                <a:cubicBezTo>
                  <a:pt x="87412" y="35501"/>
                  <a:pt x="88283" y="36065"/>
                  <a:pt x="88679" y="36947"/>
                </a:cubicBezTo>
                <a:cubicBezTo>
                  <a:pt x="88491" y="37033"/>
                  <a:pt x="88307" y="37135"/>
                  <a:pt x="88136" y="37249"/>
                </a:cubicBezTo>
                <a:cubicBezTo>
                  <a:pt x="87853" y="36571"/>
                  <a:pt x="87184" y="36122"/>
                  <a:pt x="86449" y="36122"/>
                </a:cubicBezTo>
                <a:lnTo>
                  <a:pt x="86436" y="36122"/>
                </a:lnTo>
                <a:cubicBezTo>
                  <a:pt x="85665" y="36126"/>
                  <a:pt x="84982" y="36612"/>
                  <a:pt x="84729" y="37339"/>
                </a:cubicBezTo>
                <a:cubicBezTo>
                  <a:pt x="84558" y="37213"/>
                  <a:pt x="84378" y="37106"/>
                  <a:pt x="84190" y="37012"/>
                </a:cubicBezTo>
                <a:cubicBezTo>
                  <a:pt x="84570" y="36101"/>
                  <a:pt x="85448" y="35509"/>
                  <a:pt x="86432" y="35501"/>
                </a:cubicBezTo>
                <a:close/>
                <a:moveTo>
                  <a:pt x="15164" y="36192"/>
                </a:moveTo>
                <a:cubicBezTo>
                  <a:pt x="15895" y="36192"/>
                  <a:pt x="16547" y="36643"/>
                  <a:pt x="16804" y="37323"/>
                </a:cubicBezTo>
                <a:cubicBezTo>
                  <a:pt x="16649" y="37433"/>
                  <a:pt x="16497" y="37560"/>
                  <a:pt x="16359" y="37690"/>
                </a:cubicBezTo>
                <a:cubicBezTo>
                  <a:pt x="16240" y="37135"/>
                  <a:pt x="15737" y="36723"/>
                  <a:pt x="15166" y="36723"/>
                </a:cubicBezTo>
                <a:lnTo>
                  <a:pt x="15158" y="36723"/>
                </a:lnTo>
                <a:cubicBezTo>
                  <a:pt x="14561" y="36727"/>
                  <a:pt x="14063" y="37155"/>
                  <a:pt x="13961" y="37735"/>
                </a:cubicBezTo>
                <a:cubicBezTo>
                  <a:pt x="13822" y="37596"/>
                  <a:pt x="13671" y="37466"/>
                  <a:pt x="13512" y="37351"/>
                </a:cubicBezTo>
                <a:cubicBezTo>
                  <a:pt x="13761" y="36661"/>
                  <a:pt x="14419" y="36195"/>
                  <a:pt x="15154" y="36192"/>
                </a:cubicBezTo>
                <a:cubicBezTo>
                  <a:pt x="15157" y="36192"/>
                  <a:pt x="15161" y="36192"/>
                  <a:pt x="15164" y="36192"/>
                </a:cubicBezTo>
                <a:close/>
                <a:moveTo>
                  <a:pt x="30989" y="36192"/>
                </a:moveTo>
                <a:cubicBezTo>
                  <a:pt x="31721" y="36192"/>
                  <a:pt x="32374" y="36643"/>
                  <a:pt x="32635" y="37323"/>
                </a:cubicBezTo>
                <a:cubicBezTo>
                  <a:pt x="32475" y="37433"/>
                  <a:pt x="32328" y="37560"/>
                  <a:pt x="32190" y="37690"/>
                </a:cubicBezTo>
                <a:cubicBezTo>
                  <a:pt x="32071" y="37135"/>
                  <a:pt x="31568" y="36723"/>
                  <a:pt x="30993" y="36723"/>
                </a:cubicBezTo>
                <a:lnTo>
                  <a:pt x="30985" y="36723"/>
                </a:lnTo>
                <a:cubicBezTo>
                  <a:pt x="30388" y="36727"/>
                  <a:pt x="29890" y="37155"/>
                  <a:pt x="29792" y="37735"/>
                </a:cubicBezTo>
                <a:cubicBezTo>
                  <a:pt x="29649" y="37596"/>
                  <a:pt x="29502" y="37466"/>
                  <a:pt x="29343" y="37351"/>
                </a:cubicBezTo>
                <a:cubicBezTo>
                  <a:pt x="29592" y="36661"/>
                  <a:pt x="30245" y="36195"/>
                  <a:pt x="30980" y="36192"/>
                </a:cubicBezTo>
                <a:cubicBezTo>
                  <a:pt x="30983" y="36192"/>
                  <a:pt x="30986" y="36192"/>
                  <a:pt x="30989" y="36192"/>
                </a:cubicBezTo>
                <a:close/>
                <a:moveTo>
                  <a:pt x="46820" y="36192"/>
                </a:moveTo>
                <a:cubicBezTo>
                  <a:pt x="47551" y="36192"/>
                  <a:pt x="48205" y="36643"/>
                  <a:pt x="48461" y="37323"/>
                </a:cubicBezTo>
                <a:cubicBezTo>
                  <a:pt x="48305" y="37433"/>
                  <a:pt x="48154" y="37560"/>
                  <a:pt x="48016" y="37690"/>
                </a:cubicBezTo>
                <a:cubicBezTo>
                  <a:pt x="47898" y="37135"/>
                  <a:pt x="47395" y="36723"/>
                  <a:pt x="46823" y="36723"/>
                </a:cubicBezTo>
                <a:lnTo>
                  <a:pt x="46815" y="36723"/>
                </a:lnTo>
                <a:cubicBezTo>
                  <a:pt x="46218" y="36727"/>
                  <a:pt x="45721" y="37155"/>
                  <a:pt x="45619" y="37735"/>
                </a:cubicBezTo>
                <a:cubicBezTo>
                  <a:pt x="45479" y="37596"/>
                  <a:pt x="45328" y="37466"/>
                  <a:pt x="45169" y="37351"/>
                </a:cubicBezTo>
                <a:cubicBezTo>
                  <a:pt x="45419" y="36661"/>
                  <a:pt x="46075" y="36195"/>
                  <a:pt x="46811" y="36192"/>
                </a:cubicBezTo>
                <a:cubicBezTo>
                  <a:pt x="46814" y="36192"/>
                  <a:pt x="46817" y="36192"/>
                  <a:pt x="46820" y="36192"/>
                </a:cubicBezTo>
                <a:close/>
                <a:moveTo>
                  <a:pt x="62650" y="36192"/>
                </a:moveTo>
                <a:cubicBezTo>
                  <a:pt x="63381" y="36192"/>
                  <a:pt x="64034" y="36640"/>
                  <a:pt x="64292" y="37323"/>
                </a:cubicBezTo>
                <a:cubicBezTo>
                  <a:pt x="64132" y="37433"/>
                  <a:pt x="63985" y="37560"/>
                  <a:pt x="63847" y="37690"/>
                </a:cubicBezTo>
                <a:cubicBezTo>
                  <a:pt x="63728" y="37135"/>
                  <a:pt x="63225" y="36723"/>
                  <a:pt x="62650" y="36723"/>
                </a:cubicBezTo>
                <a:lnTo>
                  <a:pt x="62641" y="36723"/>
                </a:lnTo>
                <a:cubicBezTo>
                  <a:pt x="62045" y="36727"/>
                  <a:pt x="61547" y="37155"/>
                  <a:pt x="61449" y="37735"/>
                </a:cubicBezTo>
                <a:cubicBezTo>
                  <a:pt x="61306" y="37596"/>
                  <a:pt x="61159" y="37466"/>
                  <a:pt x="60999" y="37351"/>
                </a:cubicBezTo>
                <a:cubicBezTo>
                  <a:pt x="61249" y="36661"/>
                  <a:pt x="61902" y="36195"/>
                  <a:pt x="62637" y="36192"/>
                </a:cubicBezTo>
                <a:close/>
                <a:moveTo>
                  <a:pt x="78481" y="36192"/>
                </a:moveTo>
                <a:cubicBezTo>
                  <a:pt x="79212" y="36192"/>
                  <a:pt x="79861" y="36640"/>
                  <a:pt x="80119" y="37323"/>
                </a:cubicBezTo>
                <a:cubicBezTo>
                  <a:pt x="79963" y="37433"/>
                  <a:pt x="79812" y="37560"/>
                  <a:pt x="79673" y="37690"/>
                </a:cubicBezTo>
                <a:cubicBezTo>
                  <a:pt x="79555" y="37135"/>
                  <a:pt x="79052" y="36723"/>
                  <a:pt x="78481" y="36723"/>
                </a:cubicBezTo>
                <a:lnTo>
                  <a:pt x="78472" y="36723"/>
                </a:lnTo>
                <a:cubicBezTo>
                  <a:pt x="77876" y="36727"/>
                  <a:pt x="77378" y="37155"/>
                  <a:pt x="77276" y="37735"/>
                </a:cubicBezTo>
                <a:cubicBezTo>
                  <a:pt x="77137" y="37596"/>
                  <a:pt x="76986" y="37466"/>
                  <a:pt x="76826" y="37351"/>
                </a:cubicBezTo>
                <a:cubicBezTo>
                  <a:pt x="77075" y="36661"/>
                  <a:pt x="77733" y="36195"/>
                  <a:pt x="78468" y="36192"/>
                </a:cubicBezTo>
                <a:close/>
                <a:moveTo>
                  <a:pt x="94307" y="36192"/>
                </a:moveTo>
                <a:cubicBezTo>
                  <a:pt x="95038" y="36192"/>
                  <a:pt x="95691" y="36640"/>
                  <a:pt x="95949" y="37323"/>
                </a:cubicBezTo>
                <a:cubicBezTo>
                  <a:pt x="95789" y="37433"/>
                  <a:pt x="95642" y="37560"/>
                  <a:pt x="95503" y="37690"/>
                </a:cubicBezTo>
                <a:cubicBezTo>
                  <a:pt x="95386" y="37135"/>
                  <a:pt x="94883" y="36723"/>
                  <a:pt x="94307" y="36723"/>
                </a:cubicBezTo>
                <a:lnTo>
                  <a:pt x="94298" y="36723"/>
                </a:lnTo>
                <a:cubicBezTo>
                  <a:pt x="93702" y="36727"/>
                  <a:pt x="93205" y="37155"/>
                  <a:pt x="93106" y="37735"/>
                </a:cubicBezTo>
                <a:cubicBezTo>
                  <a:pt x="92963" y="37596"/>
                  <a:pt x="92816" y="37466"/>
                  <a:pt x="92657" y="37351"/>
                </a:cubicBezTo>
                <a:cubicBezTo>
                  <a:pt x="92906" y="36661"/>
                  <a:pt x="93563" y="36195"/>
                  <a:pt x="94298" y="36192"/>
                </a:cubicBezTo>
                <a:close/>
                <a:moveTo>
                  <a:pt x="23134" y="36192"/>
                </a:moveTo>
                <a:cubicBezTo>
                  <a:pt x="23845" y="36192"/>
                  <a:pt x="24495" y="36629"/>
                  <a:pt x="24760" y="37290"/>
                </a:cubicBezTo>
                <a:cubicBezTo>
                  <a:pt x="24605" y="37396"/>
                  <a:pt x="24458" y="37515"/>
                  <a:pt x="24319" y="37645"/>
                </a:cubicBezTo>
                <a:cubicBezTo>
                  <a:pt x="24180" y="37106"/>
                  <a:pt x="23694" y="36723"/>
                  <a:pt x="23134" y="36723"/>
                </a:cubicBezTo>
                <a:lnTo>
                  <a:pt x="23126" y="36723"/>
                </a:lnTo>
                <a:cubicBezTo>
                  <a:pt x="22518" y="36727"/>
                  <a:pt x="22007" y="37180"/>
                  <a:pt x="21926" y="37777"/>
                </a:cubicBezTo>
                <a:cubicBezTo>
                  <a:pt x="21803" y="37654"/>
                  <a:pt x="21673" y="37535"/>
                  <a:pt x="21533" y="37425"/>
                </a:cubicBezTo>
                <a:cubicBezTo>
                  <a:pt x="21513" y="37413"/>
                  <a:pt x="21492" y="37396"/>
                  <a:pt x="21472" y="37380"/>
                </a:cubicBezTo>
                <a:cubicBezTo>
                  <a:pt x="21713" y="36674"/>
                  <a:pt x="22371" y="36195"/>
                  <a:pt x="23122" y="36192"/>
                </a:cubicBezTo>
                <a:close/>
                <a:moveTo>
                  <a:pt x="54792" y="36192"/>
                </a:moveTo>
                <a:cubicBezTo>
                  <a:pt x="55502" y="36192"/>
                  <a:pt x="56152" y="36629"/>
                  <a:pt x="56417" y="37290"/>
                </a:cubicBezTo>
                <a:cubicBezTo>
                  <a:pt x="56262" y="37396"/>
                  <a:pt x="56115" y="37515"/>
                  <a:pt x="55976" y="37645"/>
                </a:cubicBezTo>
                <a:cubicBezTo>
                  <a:pt x="55837" y="37106"/>
                  <a:pt x="55351" y="36723"/>
                  <a:pt x="54792" y="36723"/>
                </a:cubicBezTo>
                <a:lnTo>
                  <a:pt x="54784" y="36723"/>
                </a:lnTo>
                <a:cubicBezTo>
                  <a:pt x="54175" y="36727"/>
                  <a:pt x="53664" y="37180"/>
                  <a:pt x="53583" y="37777"/>
                </a:cubicBezTo>
                <a:cubicBezTo>
                  <a:pt x="53489" y="37682"/>
                  <a:pt x="53391" y="37592"/>
                  <a:pt x="53289" y="37507"/>
                </a:cubicBezTo>
                <a:cubicBezTo>
                  <a:pt x="53236" y="37462"/>
                  <a:pt x="53182" y="37421"/>
                  <a:pt x="53129" y="37380"/>
                </a:cubicBezTo>
                <a:cubicBezTo>
                  <a:pt x="53370" y="36674"/>
                  <a:pt x="54028" y="36195"/>
                  <a:pt x="54780" y="36192"/>
                </a:cubicBezTo>
                <a:close/>
                <a:moveTo>
                  <a:pt x="70618" y="36192"/>
                </a:moveTo>
                <a:cubicBezTo>
                  <a:pt x="71329" y="36192"/>
                  <a:pt x="71983" y="36629"/>
                  <a:pt x="72247" y="37290"/>
                </a:cubicBezTo>
                <a:cubicBezTo>
                  <a:pt x="72092" y="37396"/>
                  <a:pt x="71941" y="37515"/>
                  <a:pt x="71802" y="37645"/>
                </a:cubicBezTo>
                <a:cubicBezTo>
                  <a:pt x="71668" y="37106"/>
                  <a:pt x="71178" y="36723"/>
                  <a:pt x="70618" y="36723"/>
                </a:cubicBezTo>
                <a:lnTo>
                  <a:pt x="70614" y="36723"/>
                </a:lnTo>
                <a:cubicBezTo>
                  <a:pt x="70002" y="36727"/>
                  <a:pt x="69491" y="37180"/>
                  <a:pt x="69410" y="37777"/>
                </a:cubicBezTo>
                <a:cubicBezTo>
                  <a:pt x="69287" y="37654"/>
                  <a:pt x="69160" y="37539"/>
                  <a:pt x="69025" y="37433"/>
                </a:cubicBezTo>
                <a:cubicBezTo>
                  <a:pt x="69005" y="37413"/>
                  <a:pt x="68980" y="37396"/>
                  <a:pt x="68960" y="37380"/>
                </a:cubicBezTo>
                <a:cubicBezTo>
                  <a:pt x="69197" y="36674"/>
                  <a:pt x="69859" y="36195"/>
                  <a:pt x="70610" y="36192"/>
                </a:cubicBezTo>
                <a:close/>
                <a:moveTo>
                  <a:pt x="86449" y="36192"/>
                </a:moveTo>
                <a:cubicBezTo>
                  <a:pt x="87159" y="36192"/>
                  <a:pt x="87808" y="36629"/>
                  <a:pt x="88074" y="37290"/>
                </a:cubicBezTo>
                <a:cubicBezTo>
                  <a:pt x="87919" y="37396"/>
                  <a:pt x="87772" y="37515"/>
                  <a:pt x="87633" y="37645"/>
                </a:cubicBezTo>
                <a:cubicBezTo>
                  <a:pt x="87495" y="37106"/>
                  <a:pt x="87009" y="36723"/>
                  <a:pt x="86449" y="36723"/>
                </a:cubicBezTo>
                <a:lnTo>
                  <a:pt x="86441" y="36723"/>
                </a:lnTo>
                <a:cubicBezTo>
                  <a:pt x="85832" y="36727"/>
                  <a:pt x="85322" y="37180"/>
                  <a:pt x="85240" y="37777"/>
                </a:cubicBezTo>
                <a:cubicBezTo>
                  <a:pt x="85097" y="37633"/>
                  <a:pt x="84946" y="37502"/>
                  <a:pt x="84786" y="37380"/>
                </a:cubicBezTo>
                <a:cubicBezTo>
                  <a:pt x="85027" y="36674"/>
                  <a:pt x="85685" y="36195"/>
                  <a:pt x="86436" y="36192"/>
                </a:cubicBezTo>
                <a:close/>
                <a:moveTo>
                  <a:pt x="7314" y="36191"/>
                </a:moveTo>
                <a:cubicBezTo>
                  <a:pt x="8022" y="36191"/>
                  <a:pt x="8666" y="36634"/>
                  <a:pt x="8934" y="37290"/>
                </a:cubicBezTo>
                <a:cubicBezTo>
                  <a:pt x="8778" y="37396"/>
                  <a:pt x="8627" y="37515"/>
                  <a:pt x="8489" y="37645"/>
                </a:cubicBezTo>
                <a:cubicBezTo>
                  <a:pt x="8353" y="37106"/>
                  <a:pt x="7863" y="36723"/>
                  <a:pt x="7304" y="36723"/>
                </a:cubicBezTo>
                <a:lnTo>
                  <a:pt x="7300" y="36723"/>
                </a:lnTo>
                <a:cubicBezTo>
                  <a:pt x="6687" y="36727"/>
                  <a:pt x="6176" y="37180"/>
                  <a:pt x="6095" y="37780"/>
                </a:cubicBezTo>
                <a:cubicBezTo>
                  <a:pt x="5956" y="37633"/>
                  <a:pt x="5805" y="37502"/>
                  <a:pt x="5646" y="37380"/>
                </a:cubicBezTo>
                <a:cubicBezTo>
                  <a:pt x="5882" y="36674"/>
                  <a:pt x="6544" y="36195"/>
                  <a:pt x="7296" y="36192"/>
                </a:cubicBezTo>
                <a:cubicBezTo>
                  <a:pt x="7302" y="36191"/>
                  <a:pt x="7308" y="36191"/>
                  <a:pt x="7314" y="36191"/>
                </a:cubicBezTo>
                <a:close/>
                <a:moveTo>
                  <a:pt x="38961" y="36192"/>
                </a:moveTo>
                <a:cubicBezTo>
                  <a:pt x="39672" y="36192"/>
                  <a:pt x="40325" y="36629"/>
                  <a:pt x="40591" y="37290"/>
                </a:cubicBezTo>
                <a:cubicBezTo>
                  <a:pt x="40435" y="37396"/>
                  <a:pt x="40284" y="37515"/>
                  <a:pt x="40145" y="37645"/>
                </a:cubicBezTo>
                <a:cubicBezTo>
                  <a:pt x="40011" y="37106"/>
                  <a:pt x="39521" y="36723"/>
                  <a:pt x="38961" y="36723"/>
                </a:cubicBezTo>
                <a:lnTo>
                  <a:pt x="38957" y="36723"/>
                </a:lnTo>
                <a:cubicBezTo>
                  <a:pt x="38344" y="36727"/>
                  <a:pt x="37834" y="37180"/>
                  <a:pt x="37752" y="37780"/>
                </a:cubicBezTo>
                <a:cubicBezTo>
                  <a:pt x="37613" y="37633"/>
                  <a:pt x="37462" y="37502"/>
                  <a:pt x="37302" y="37380"/>
                </a:cubicBezTo>
                <a:cubicBezTo>
                  <a:pt x="37540" y="36674"/>
                  <a:pt x="38201" y="36195"/>
                  <a:pt x="38953" y="36192"/>
                </a:cubicBezTo>
                <a:close/>
                <a:moveTo>
                  <a:pt x="38961" y="36791"/>
                </a:moveTo>
                <a:cubicBezTo>
                  <a:pt x="39504" y="36791"/>
                  <a:pt x="39973" y="37176"/>
                  <a:pt x="40088" y="37698"/>
                </a:cubicBezTo>
                <a:cubicBezTo>
                  <a:pt x="39900" y="37882"/>
                  <a:pt x="39728" y="38082"/>
                  <a:pt x="39577" y="38303"/>
                </a:cubicBezTo>
                <a:cubicBezTo>
                  <a:pt x="39361" y="38262"/>
                  <a:pt x="39136" y="38246"/>
                  <a:pt x="38908" y="38246"/>
                </a:cubicBezTo>
                <a:lnTo>
                  <a:pt x="38883" y="38246"/>
                </a:lnTo>
                <a:cubicBezTo>
                  <a:pt x="38648" y="38246"/>
                  <a:pt x="38417" y="38270"/>
                  <a:pt x="38189" y="38310"/>
                </a:cubicBezTo>
                <a:lnTo>
                  <a:pt x="38189" y="38310"/>
                </a:lnTo>
                <a:cubicBezTo>
                  <a:pt x="38070" y="38135"/>
                  <a:pt x="37939" y="37972"/>
                  <a:pt x="37797" y="37826"/>
                </a:cubicBezTo>
                <a:lnTo>
                  <a:pt x="37817" y="37826"/>
                </a:lnTo>
                <a:cubicBezTo>
                  <a:pt x="37879" y="37241"/>
                  <a:pt x="38369" y="36796"/>
                  <a:pt x="38957" y="36791"/>
                </a:cubicBezTo>
                <a:close/>
                <a:moveTo>
                  <a:pt x="7304" y="36791"/>
                </a:moveTo>
                <a:cubicBezTo>
                  <a:pt x="7847" y="36791"/>
                  <a:pt x="8317" y="37176"/>
                  <a:pt x="8431" y="37698"/>
                </a:cubicBezTo>
                <a:cubicBezTo>
                  <a:pt x="8244" y="37882"/>
                  <a:pt x="8072" y="38082"/>
                  <a:pt x="7920" y="38303"/>
                </a:cubicBezTo>
                <a:cubicBezTo>
                  <a:pt x="7705" y="38262"/>
                  <a:pt x="7479" y="38246"/>
                  <a:pt x="7251" y="38246"/>
                </a:cubicBezTo>
                <a:lnTo>
                  <a:pt x="7226" y="38246"/>
                </a:lnTo>
                <a:cubicBezTo>
                  <a:pt x="6990" y="38246"/>
                  <a:pt x="6759" y="38270"/>
                  <a:pt x="6532" y="38310"/>
                </a:cubicBezTo>
                <a:lnTo>
                  <a:pt x="6532" y="38310"/>
                </a:lnTo>
                <a:cubicBezTo>
                  <a:pt x="6413" y="38135"/>
                  <a:pt x="6283" y="37972"/>
                  <a:pt x="6140" y="37826"/>
                </a:cubicBezTo>
                <a:lnTo>
                  <a:pt x="6161" y="37826"/>
                </a:lnTo>
                <a:cubicBezTo>
                  <a:pt x="6221" y="37241"/>
                  <a:pt x="6712" y="36796"/>
                  <a:pt x="7300" y="36791"/>
                </a:cubicBezTo>
                <a:close/>
                <a:moveTo>
                  <a:pt x="70618" y="36791"/>
                </a:moveTo>
                <a:cubicBezTo>
                  <a:pt x="71161" y="36791"/>
                  <a:pt x="71631" y="37176"/>
                  <a:pt x="71745" y="37698"/>
                </a:cubicBezTo>
                <a:cubicBezTo>
                  <a:pt x="71557" y="37882"/>
                  <a:pt x="71386" y="38082"/>
                  <a:pt x="71235" y="38303"/>
                </a:cubicBezTo>
                <a:cubicBezTo>
                  <a:pt x="71029" y="38265"/>
                  <a:pt x="70816" y="38246"/>
                  <a:pt x="70600" y="38246"/>
                </a:cubicBezTo>
                <a:cubicBezTo>
                  <a:pt x="70580" y="38246"/>
                  <a:pt x="70561" y="38246"/>
                  <a:pt x="70541" y="38246"/>
                </a:cubicBezTo>
                <a:cubicBezTo>
                  <a:pt x="70305" y="38246"/>
                  <a:pt x="70074" y="38270"/>
                  <a:pt x="69845" y="38310"/>
                </a:cubicBezTo>
                <a:lnTo>
                  <a:pt x="69845" y="38310"/>
                </a:lnTo>
                <a:cubicBezTo>
                  <a:pt x="69728" y="38135"/>
                  <a:pt x="69597" y="37972"/>
                  <a:pt x="69454" y="37826"/>
                </a:cubicBezTo>
                <a:lnTo>
                  <a:pt x="69474" y="37826"/>
                </a:lnTo>
                <a:cubicBezTo>
                  <a:pt x="69536" y="37241"/>
                  <a:pt x="70026" y="36796"/>
                  <a:pt x="70614" y="36791"/>
                </a:cubicBezTo>
                <a:close/>
                <a:moveTo>
                  <a:pt x="23134" y="36791"/>
                </a:moveTo>
                <a:cubicBezTo>
                  <a:pt x="23673" y="36791"/>
                  <a:pt x="24143" y="37176"/>
                  <a:pt x="24258" y="37698"/>
                </a:cubicBezTo>
                <a:cubicBezTo>
                  <a:pt x="24074" y="37882"/>
                  <a:pt x="23903" y="38082"/>
                  <a:pt x="23751" y="38303"/>
                </a:cubicBezTo>
                <a:cubicBezTo>
                  <a:pt x="23530" y="38262"/>
                  <a:pt x="23306" y="38246"/>
                  <a:pt x="23077" y="38246"/>
                </a:cubicBezTo>
                <a:lnTo>
                  <a:pt x="23053" y="38246"/>
                </a:lnTo>
                <a:cubicBezTo>
                  <a:pt x="22816" y="38246"/>
                  <a:pt x="22583" y="38271"/>
                  <a:pt x="22359" y="38311"/>
                </a:cubicBezTo>
                <a:cubicBezTo>
                  <a:pt x="22240" y="38135"/>
                  <a:pt x="22109" y="37973"/>
                  <a:pt x="21967" y="37826"/>
                </a:cubicBezTo>
                <a:lnTo>
                  <a:pt x="21986" y="37826"/>
                </a:lnTo>
                <a:cubicBezTo>
                  <a:pt x="22048" y="37241"/>
                  <a:pt x="22538" y="36796"/>
                  <a:pt x="23126" y="36791"/>
                </a:cubicBezTo>
                <a:close/>
                <a:moveTo>
                  <a:pt x="54792" y="36791"/>
                </a:moveTo>
                <a:cubicBezTo>
                  <a:pt x="55331" y="36791"/>
                  <a:pt x="55804" y="37176"/>
                  <a:pt x="55915" y="37698"/>
                </a:cubicBezTo>
                <a:cubicBezTo>
                  <a:pt x="55731" y="37882"/>
                  <a:pt x="55559" y="38082"/>
                  <a:pt x="55408" y="38303"/>
                </a:cubicBezTo>
                <a:cubicBezTo>
                  <a:pt x="55188" y="38262"/>
                  <a:pt x="54963" y="38246"/>
                  <a:pt x="54735" y="38246"/>
                </a:cubicBezTo>
                <a:lnTo>
                  <a:pt x="54710" y="38246"/>
                </a:lnTo>
                <a:cubicBezTo>
                  <a:pt x="54473" y="38246"/>
                  <a:pt x="54241" y="38271"/>
                  <a:pt x="54015" y="38311"/>
                </a:cubicBezTo>
                <a:cubicBezTo>
                  <a:pt x="53898" y="38135"/>
                  <a:pt x="53766" y="37973"/>
                  <a:pt x="53623" y="37826"/>
                </a:cubicBezTo>
                <a:lnTo>
                  <a:pt x="53644" y="37826"/>
                </a:lnTo>
                <a:cubicBezTo>
                  <a:pt x="53705" y="37241"/>
                  <a:pt x="54196" y="36796"/>
                  <a:pt x="54784" y="36791"/>
                </a:cubicBezTo>
                <a:close/>
                <a:moveTo>
                  <a:pt x="86441" y="36791"/>
                </a:moveTo>
                <a:cubicBezTo>
                  <a:pt x="86984" y="36791"/>
                  <a:pt x="87457" y="37172"/>
                  <a:pt x="87572" y="37698"/>
                </a:cubicBezTo>
                <a:cubicBezTo>
                  <a:pt x="87388" y="37882"/>
                  <a:pt x="87216" y="38082"/>
                  <a:pt x="87065" y="38303"/>
                </a:cubicBezTo>
                <a:cubicBezTo>
                  <a:pt x="86856" y="38265"/>
                  <a:pt x="86643" y="38246"/>
                  <a:pt x="86427" y="38246"/>
                </a:cubicBezTo>
                <a:cubicBezTo>
                  <a:pt x="86407" y="38246"/>
                  <a:pt x="86387" y="38246"/>
                  <a:pt x="86367" y="38246"/>
                </a:cubicBezTo>
                <a:cubicBezTo>
                  <a:pt x="86130" y="38246"/>
                  <a:pt x="85897" y="38271"/>
                  <a:pt x="85672" y="38311"/>
                </a:cubicBezTo>
                <a:cubicBezTo>
                  <a:pt x="85554" y="38135"/>
                  <a:pt x="85423" y="37973"/>
                  <a:pt x="85280" y="37826"/>
                </a:cubicBezTo>
                <a:lnTo>
                  <a:pt x="85301" y="37826"/>
                </a:lnTo>
                <a:cubicBezTo>
                  <a:pt x="85363" y="37241"/>
                  <a:pt x="85853" y="36796"/>
                  <a:pt x="86441" y="36791"/>
                </a:cubicBezTo>
                <a:close/>
                <a:moveTo>
                  <a:pt x="15166" y="36791"/>
                </a:moveTo>
                <a:cubicBezTo>
                  <a:pt x="15722" y="36791"/>
                  <a:pt x="16208" y="37204"/>
                  <a:pt x="16297" y="37752"/>
                </a:cubicBezTo>
                <a:cubicBezTo>
                  <a:pt x="16212" y="37837"/>
                  <a:pt x="16130" y="37928"/>
                  <a:pt x="16052" y="38022"/>
                </a:cubicBezTo>
                <a:cubicBezTo>
                  <a:pt x="15979" y="38111"/>
                  <a:pt x="15914" y="38201"/>
                  <a:pt x="15848" y="38295"/>
                </a:cubicBezTo>
                <a:cubicBezTo>
                  <a:pt x="15639" y="38262"/>
                  <a:pt x="15432" y="38246"/>
                  <a:pt x="15219" y="38246"/>
                </a:cubicBezTo>
                <a:lnTo>
                  <a:pt x="15194" y="38246"/>
                </a:lnTo>
                <a:cubicBezTo>
                  <a:pt x="14929" y="38246"/>
                  <a:pt x="14668" y="38275"/>
                  <a:pt x="14414" y="38327"/>
                </a:cubicBezTo>
                <a:lnTo>
                  <a:pt x="14439" y="38311"/>
                </a:lnTo>
                <a:cubicBezTo>
                  <a:pt x="14316" y="38127"/>
                  <a:pt x="14174" y="37956"/>
                  <a:pt x="14022" y="37796"/>
                </a:cubicBezTo>
                <a:cubicBezTo>
                  <a:pt x="14096" y="37229"/>
                  <a:pt x="14578" y="36796"/>
                  <a:pt x="15158" y="36791"/>
                </a:cubicBezTo>
                <a:close/>
                <a:moveTo>
                  <a:pt x="30993" y="36791"/>
                </a:moveTo>
                <a:cubicBezTo>
                  <a:pt x="31548" y="36791"/>
                  <a:pt x="32034" y="37204"/>
                  <a:pt x="32128" y="37752"/>
                </a:cubicBezTo>
                <a:cubicBezTo>
                  <a:pt x="31960" y="37915"/>
                  <a:pt x="31809" y="38099"/>
                  <a:pt x="31675" y="38295"/>
                </a:cubicBezTo>
                <a:cubicBezTo>
                  <a:pt x="31470" y="38262"/>
                  <a:pt x="31262" y="38246"/>
                  <a:pt x="31050" y="38246"/>
                </a:cubicBezTo>
                <a:lnTo>
                  <a:pt x="31025" y="38246"/>
                </a:lnTo>
                <a:cubicBezTo>
                  <a:pt x="30759" y="38246"/>
                  <a:pt x="30499" y="38275"/>
                  <a:pt x="30241" y="38327"/>
                </a:cubicBezTo>
                <a:lnTo>
                  <a:pt x="30269" y="38311"/>
                </a:lnTo>
                <a:cubicBezTo>
                  <a:pt x="30143" y="38127"/>
                  <a:pt x="30005" y="37956"/>
                  <a:pt x="29853" y="37796"/>
                </a:cubicBezTo>
                <a:cubicBezTo>
                  <a:pt x="29926" y="37229"/>
                  <a:pt x="30408" y="36796"/>
                  <a:pt x="30985" y="36791"/>
                </a:cubicBezTo>
                <a:close/>
                <a:moveTo>
                  <a:pt x="46823" y="36791"/>
                </a:moveTo>
                <a:cubicBezTo>
                  <a:pt x="47379" y="36791"/>
                  <a:pt x="47864" y="37204"/>
                  <a:pt x="47954" y="37752"/>
                </a:cubicBezTo>
                <a:cubicBezTo>
                  <a:pt x="47845" y="37866"/>
                  <a:pt x="47734" y="37988"/>
                  <a:pt x="47636" y="38115"/>
                </a:cubicBezTo>
                <a:cubicBezTo>
                  <a:pt x="47591" y="38173"/>
                  <a:pt x="47546" y="38233"/>
                  <a:pt x="47506" y="38295"/>
                </a:cubicBezTo>
                <a:cubicBezTo>
                  <a:pt x="47310" y="38262"/>
                  <a:pt x="47115" y="38246"/>
                  <a:pt x="46917" y="38246"/>
                </a:cubicBezTo>
                <a:cubicBezTo>
                  <a:pt x="46896" y="38246"/>
                  <a:pt x="46874" y="38246"/>
                  <a:pt x="46852" y="38246"/>
                </a:cubicBezTo>
                <a:cubicBezTo>
                  <a:pt x="46586" y="38246"/>
                  <a:pt x="46325" y="38275"/>
                  <a:pt x="46071" y="38327"/>
                </a:cubicBezTo>
                <a:lnTo>
                  <a:pt x="46096" y="38311"/>
                </a:lnTo>
                <a:cubicBezTo>
                  <a:pt x="45973" y="38127"/>
                  <a:pt x="45830" y="37956"/>
                  <a:pt x="45679" y="37796"/>
                </a:cubicBezTo>
                <a:cubicBezTo>
                  <a:pt x="45753" y="37229"/>
                  <a:pt x="46235" y="36796"/>
                  <a:pt x="46815" y="36791"/>
                </a:cubicBezTo>
                <a:close/>
                <a:moveTo>
                  <a:pt x="62650" y="36791"/>
                </a:moveTo>
                <a:cubicBezTo>
                  <a:pt x="63205" y="36791"/>
                  <a:pt x="63691" y="37204"/>
                  <a:pt x="63785" y="37752"/>
                </a:cubicBezTo>
                <a:cubicBezTo>
                  <a:pt x="63700" y="37837"/>
                  <a:pt x="63617" y="37928"/>
                  <a:pt x="63540" y="38022"/>
                </a:cubicBezTo>
                <a:cubicBezTo>
                  <a:pt x="63466" y="38111"/>
                  <a:pt x="63397" y="38201"/>
                  <a:pt x="63332" y="38295"/>
                </a:cubicBezTo>
                <a:cubicBezTo>
                  <a:pt x="63127" y="38262"/>
                  <a:pt x="62920" y="38246"/>
                  <a:pt x="62707" y="38246"/>
                </a:cubicBezTo>
                <a:lnTo>
                  <a:pt x="62682" y="38246"/>
                </a:lnTo>
                <a:cubicBezTo>
                  <a:pt x="62417" y="38246"/>
                  <a:pt x="62156" y="38275"/>
                  <a:pt x="61898" y="38327"/>
                </a:cubicBezTo>
                <a:lnTo>
                  <a:pt x="61927" y="38311"/>
                </a:lnTo>
                <a:cubicBezTo>
                  <a:pt x="61800" y="38127"/>
                  <a:pt x="61661" y="37956"/>
                  <a:pt x="61510" y="37796"/>
                </a:cubicBezTo>
                <a:cubicBezTo>
                  <a:pt x="61583" y="37229"/>
                  <a:pt x="62066" y="36796"/>
                  <a:pt x="62641" y="36791"/>
                </a:cubicBezTo>
                <a:close/>
                <a:moveTo>
                  <a:pt x="78481" y="36791"/>
                </a:moveTo>
                <a:cubicBezTo>
                  <a:pt x="79035" y="36791"/>
                  <a:pt x="79522" y="37204"/>
                  <a:pt x="79616" y="37752"/>
                </a:cubicBezTo>
                <a:cubicBezTo>
                  <a:pt x="79448" y="37915"/>
                  <a:pt x="79297" y="38099"/>
                  <a:pt x="79163" y="38295"/>
                </a:cubicBezTo>
                <a:cubicBezTo>
                  <a:pt x="78958" y="38262"/>
                  <a:pt x="78746" y="38246"/>
                  <a:pt x="78534" y="38246"/>
                </a:cubicBezTo>
                <a:lnTo>
                  <a:pt x="78509" y="38246"/>
                </a:lnTo>
                <a:cubicBezTo>
                  <a:pt x="78243" y="38246"/>
                  <a:pt x="77982" y="38275"/>
                  <a:pt x="77729" y="38327"/>
                </a:cubicBezTo>
                <a:lnTo>
                  <a:pt x="77753" y="38311"/>
                </a:lnTo>
                <a:cubicBezTo>
                  <a:pt x="77631" y="38127"/>
                  <a:pt x="77488" y="37956"/>
                  <a:pt x="77337" y="37796"/>
                </a:cubicBezTo>
                <a:cubicBezTo>
                  <a:pt x="77410" y="37229"/>
                  <a:pt x="77892" y="36796"/>
                  <a:pt x="78472" y="36791"/>
                </a:cubicBezTo>
                <a:close/>
                <a:moveTo>
                  <a:pt x="94307" y="36791"/>
                </a:moveTo>
                <a:cubicBezTo>
                  <a:pt x="94862" y="36791"/>
                  <a:pt x="95348" y="37204"/>
                  <a:pt x="95442" y="37752"/>
                </a:cubicBezTo>
                <a:cubicBezTo>
                  <a:pt x="95279" y="37915"/>
                  <a:pt x="95124" y="38099"/>
                  <a:pt x="94989" y="38295"/>
                </a:cubicBezTo>
                <a:cubicBezTo>
                  <a:pt x="94785" y="38262"/>
                  <a:pt x="94577" y="38246"/>
                  <a:pt x="94364" y="38246"/>
                </a:cubicBezTo>
                <a:lnTo>
                  <a:pt x="94340" y="38246"/>
                </a:lnTo>
                <a:cubicBezTo>
                  <a:pt x="94074" y="38246"/>
                  <a:pt x="93812" y="38275"/>
                  <a:pt x="93555" y="38327"/>
                </a:cubicBezTo>
                <a:lnTo>
                  <a:pt x="93584" y="38311"/>
                </a:lnTo>
                <a:cubicBezTo>
                  <a:pt x="93457" y="38127"/>
                  <a:pt x="93318" y="37956"/>
                  <a:pt x="93167" y="37796"/>
                </a:cubicBezTo>
                <a:cubicBezTo>
                  <a:pt x="93241" y="37229"/>
                  <a:pt x="93723" y="36796"/>
                  <a:pt x="94298" y="36791"/>
                </a:cubicBezTo>
                <a:close/>
                <a:moveTo>
                  <a:pt x="19168" y="36657"/>
                </a:moveTo>
                <a:cubicBezTo>
                  <a:pt x="19177" y="36657"/>
                  <a:pt x="19189" y="36657"/>
                  <a:pt x="19202" y="36661"/>
                </a:cubicBezTo>
                <a:cubicBezTo>
                  <a:pt x="20320" y="36690"/>
                  <a:pt x="21366" y="37200"/>
                  <a:pt x="22080" y="38054"/>
                </a:cubicBezTo>
                <a:cubicBezTo>
                  <a:pt x="22080" y="38058"/>
                  <a:pt x="22084" y="38058"/>
                  <a:pt x="22084" y="38062"/>
                </a:cubicBezTo>
                <a:cubicBezTo>
                  <a:pt x="22105" y="38086"/>
                  <a:pt x="22126" y="38111"/>
                  <a:pt x="22146" y="38139"/>
                </a:cubicBezTo>
                <a:cubicBezTo>
                  <a:pt x="22150" y="38144"/>
                  <a:pt x="22154" y="38148"/>
                  <a:pt x="22158" y="38156"/>
                </a:cubicBezTo>
                <a:cubicBezTo>
                  <a:pt x="22178" y="38180"/>
                  <a:pt x="22199" y="38205"/>
                  <a:pt x="22216" y="38229"/>
                </a:cubicBezTo>
                <a:cubicBezTo>
                  <a:pt x="22224" y="38237"/>
                  <a:pt x="22227" y="38242"/>
                  <a:pt x="22231" y="38250"/>
                </a:cubicBezTo>
                <a:cubicBezTo>
                  <a:pt x="22252" y="38275"/>
                  <a:pt x="22269" y="38299"/>
                  <a:pt x="22285" y="38324"/>
                </a:cubicBezTo>
                <a:cubicBezTo>
                  <a:pt x="22060" y="38373"/>
                  <a:pt x="21844" y="38438"/>
                  <a:pt x="21635" y="38520"/>
                </a:cubicBezTo>
                <a:cubicBezTo>
                  <a:pt x="21015" y="37739"/>
                  <a:pt x="20092" y="37298"/>
                  <a:pt x="19100" y="37298"/>
                </a:cubicBezTo>
                <a:lnTo>
                  <a:pt x="19079" y="37298"/>
                </a:lnTo>
                <a:cubicBezTo>
                  <a:pt x="18107" y="37302"/>
                  <a:pt x="17200" y="37735"/>
                  <a:pt x="16587" y="38487"/>
                </a:cubicBezTo>
                <a:cubicBezTo>
                  <a:pt x="16375" y="38409"/>
                  <a:pt x="16150" y="38348"/>
                  <a:pt x="15922" y="38307"/>
                </a:cubicBezTo>
                <a:cubicBezTo>
                  <a:pt x="16097" y="38062"/>
                  <a:pt x="16293" y="37841"/>
                  <a:pt x="16514" y="37645"/>
                </a:cubicBezTo>
                <a:cubicBezTo>
                  <a:pt x="16689" y="37486"/>
                  <a:pt x="16877" y="37347"/>
                  <a:pt x="17073" y="37229"/>
                </a:cubicBezTo>
                <a:cubicBezTo>
                  <a:pt x="17106" y="37208"/>
                  <a:pt x="17139" y="37188"/>
                  <a:pt x="17175" y="37168"/>
                </a:cubicBezTo>
                <a:cubicBezTo>
                  <a:pt x="17469" y="37000"/>
                  <a:pt x="17788" y="36870"/>
                  <a:pt x="18119" y="36784"/>
                </a:cubicBezTo>
                <a:lnTo>
                  <a:pt x="18119" y="36791"/>
                </a:lnTo>
                <a:lnTo>
                  <a:pt x="18184" y="36767"/>
                </a:lnTo>
                <a:cubicBezTo>
                  <a:pt x="18397" y="36714"/>
                  <a:pt x="18613" y="36682"/>
                  <a:pt x="18830" y="36665"/>
                </a:cubicBezTo>
                <a:cubicBezTo>
                  <a:pt x="18830" y="36669"/>
                  <a:pt x="18834" y="36674"/>
                  <a:pt x="18834" y="36674"/>
                </a:cubicBezTo>
                <a:lnTo>
                  <a:pt x="18862" y="36665"/>
                </a:lnTo>
                <a:cubicBezTo>
                  <a:pt x="18932" y="36661"/>
                  <a:pt x="19002" y="36657"/>
                  <a:pt x="19075" y="36657"/>
                </a:cubicBezTo>
                <a:close/>
                <a:moveTo>
                  <a:pt x="34925" y="36657"/>
                </a:moveTo>
                <a:cubicBezTo>
                  <a:pt x="35808" y="36657"/>
                  <a:pt x="36650" y="36955"/>
                  <a:pt x="37323" y="37486"/>
                </a:cubicBezTo>
                <a:cubicBezTo>
                  <a:pt x="37626" y="37723"/>
                  <a:pt x="37890" y="38005"/>
                  <a:pt x="38116" y="38324"/>
                </a:cubicBezTo>
                <a:cubicBezTo>
                  <a:pt x="37890" y="38373"/>
                  <a:pt x="37675" y="38438"/>
                  <a:pt x="37462" y="38520"/>
                </a:cubicBezTo>
                <a:cubicBezTo>
                  <a:pt x="36842" y="37739"/>
                  <a:pt x="35922" y="37298"/>
                  <a:pt x="34925" y="37298"/>
                </a:cubicBezTo>
                <a:lnTo>
                  <a:pt x="34906" y="37298"/>
                </a:lnTo>
                <a:cubicBezTo>
                  <a:pt x="33937" y="37302"/>
                  <a:pt x="33031" y="37735"/>
                  <a:pt x="32414" y="38487"/>
                </a:cubicBezTo>
                <a:cubicBezTo>
                  <a:pt x="32201" y="38409"/>
                  <a:pt x="31981" y="38348"/>
                  <a:pt x="31752" y="38307"/>
                </a:cubicBezTo>
                <a:cubicBezTo>
                  <a:pt x="31834" y="38193"/>
                  <a:pt x="31920" y="38082"/>
                  <a:pt x="32014" y="37977"/>
                </a:cubicBezTo>
                <a:cubicBezTo>
                  <a:pt x="32063" y="37919"/>
                  <a:pt x="32116" y="37862"/>
                  <a:pt x="32173" y="37805"/>
                </a:cubicBezTo>
                <a:cubicBezTo>
                  <a:pt x="32226" y="37747"/>
                  <a:pt x="32284" y="37694"/>
                  <a:pt x="32340" y="37645"/>
                </a:cubicBezTo>
                <a:cubicBezTo>
                  <a:pt x="32401" y="37592"/>
                  <a:pt x="32459" y="37543"/>
                  <a:pt x="32520" y="37494"/>
                </a:cubicBezTo>
                <a:cubicBezTo>
                  <a:pt x="32614" y="37421"/>
                  <a:pt x="32708" y="37355"/>
                  <a:pt x="32806" y="37290"/>
                </a:cubicBezTo>
                <a:cubicBezTo>
                  <a:pt x="33153" y="37061"/>
                  <a:pt x="33541" y="36889"/>
                  <a:pt x="33945" y="36784"/>
                </a:cubicBezTo>
                <a:cubicBezTo>
                  <a:pt x="33945" y="36788"/>
                  <a:pt x="33950" y="36791"/>
                  <a:pt x="33950" y="36791"/>
                </a:cubicBezTo>
                <a:lnTo>
                  <a:pt x="34015" y="36767"/>
                </a:lnTo>
                <a:cubicBezTo>
                  <a:pt x="34223" y="36714"/>
                  <a:pt x="34440" y="36682"/>
                  <a:pt x="34661" y="36665"/>
                </a:cubicBezTo>
                <a:lnTo>
                  <a:pt x="34661" y="36674"/>
                </a:lnTo>
                <a:lnTo>
                  <a:pt x="34689" y="36665"/>
                </a:lnTo>
                <a:cubicBezTo>
                  <a:pt x="34763" y="36661"/>
                  <a:pt x="34832" y="36657"/>
                  <a:pt x="34901" y="36657"/>
                </a:cubicBezTo>
                <a:close/>
                <a:moveTo>
                  <a:pt x="50756" y="36657"/>
                </a:moveTo>
                <a:cubicBezTo>
                  <a:pt x="52026" y="36657"/>
                  <a:pt x="53215" y="37278"/>
                  <a:pt x="53942" y="38324"/>
                </a:cubicBezTo>
                <a:cubicBezTo>
                  <a:pt x="53717" y="38373"/>
                  <a:pt x="53501" y="38438"/>
                  <a:pt x="53293" y="38520"/>
                </a:cubicBezTo>
                <a:cubicBezTo>
                  <a:pt x="52672" y="37739"/>
                  <a:pt x="51749" y="37298"/>
                  <a:pt x="50756" y="37298"/>
                </a:cubicBezTo>
                <a:lnTo>
                  <a:pt x="50736" y="37298"/>
                </a:lnTo>
                <a:cubicBezTo>
                  <a:pt x="49764" y="37302"/>
                  <a:pt x="48857" y="37735"/>
                  <a:pt x="48245" y="38487"/>
                </a:cubicBezTo>
                <a:cubicBezTo>
                  <a:pt x="48028" y="38409"/>
                  <a:pt x="47807" y="38348"/>
                  <a:pt x="47579" y="38307"/>
                </a:cubicBezTo>
                <a:lnTo>
                  <a:pt x="47689" y="38160"/>
                </a:lnTo>
                <a:cubicBezTo>
                  <a:pt x="48220" y="37478"/>
                  <a:pt x="48955" y="37000"/>
                  <a:pt x="49776" y="36784"/>
                </a:cubicBezTo>
                <a:cubicBezTo>
                  <a:pt x="49776" y="36788"/>
                  <a:pt x="49776" y="36791"/>
                  <a:pt x="49781" y="36791"/>
                </a:cubicBezTo>
                <a:lnTo>
                  <a:pt x="49841" y="36767"/>
                </a:lnTo>
                <a:cubicBezTo>
                  <a:pt x="50054" y="36714"/>
                  <a:pt x="50271" y="36682"/>
                  <a:pt x="50486" y="36665"/>
                </a:cubicBezTo>
                <a:cubicBezTo>
                  <a:pt x="50486" y="36669"/>
                  <a:pt x="50491" y="36674"/>
                  <a:pt x="50491" y="36674"/>
                </a:cubicBezTo>
                <a:lnTo>
                  <a:pt x="50520" y="36665"/>
                </a:lnTo>
                <a:cubicBezTo>
                  <a:pt x="50589" y="36661"/>
                  <a:pt x="50658" y="36657"/>
                  <a:pt x="50731" y="36657"/>
                </a:cubicBezTo>
                <a:close/>
                <a:moveTo>
                  <a:pt x="66583" y="36657"/>
                </a:moveTo>
                <a:cubicBezTo>
                  <a:pt x="67787" y="36657"/>
                  <a:pt x="68911" y="37213"/>
                  <a:pt x="69646" y="38156"/>
                </a:cubicBezTo>
                <a:cubicBezTo>
                  <a:pt x="69691" y="38209"/>
                  <a:pt x="69732" y="38267"/>
                  <a:pt x="69772" y="38324"/>
                </a:cubicBezTo>
                <a:cubicBezTo>
                  <a:pt x="69548" y="38373"/>
                  <a:pt x="69331" y="38438"/>
                  <a:pt x="69119" y="38520"/>
                </a:cubicBezTo>
                <a:cubicBezTo>
                  <a:pt x="68498" y="37739"/>
                  <a:pt x="67580" y="37298"/>
                  <a:pt x="66583" y="37298"/>
                </a:cubicBezTo>
                <a:lnTo>
                  <a:pt x="66562" y="37298"/>
                </a:lnTo>
                <a:cubicBezTo>
                  <a:pt x="65595" y="37302"/>
                  <a:pt x="64688" y="37735"/>
                  <a:pt x="64071" y="38487"/>
                </a:cubicBezTo>
                <a:cubicBezTo>
                  <a:pt x="63859" y="38409"/>
                  <a:pt x="63638" y="38348"/>
                  <a:pt x="63410" y="38307"/>
                </a:cubicBezTo>
                <a:cubicBezTo>
                  <a:pt x="63581" y="38062"/>
                  <a:pt x="63781" y="37841"/>
                  <a:pt x="63998" y="37645"/>
                </a:cubicBezTo>
                <a:cubicBezTo>
                  <a:pt x="64459" y="37233"/>
                  <a:pt x="65010" y="36938"/>
                  <a:pt x="65602" y="36784"/>
                </a:cubicBezTo>
                <a:cubicBezTo>
                  <a:pt x="65602" y="36788"/>
                  <a:pt x="65606" y="36791"/>
                  <a:pt x="65606" y="36791"/>
                </a:cubicBezTo>
                <a:lnTo>
                  <a:pt x="65672" y="36767"/>
                </a:lnTo>
                <a:cubicBezTo>
                  <a:pt x="65881" y="36714"/>
                  <a:pt x="66096" y="36682"/>
                  <a:pt x="66317" y="36665"/>
                </a:cubicBezTo>
                <a:lnTo>
                  <a:pt x="66317" y="36674"/>
                </a:lnTo>
                <a:lnTo>
                  <a:pt x="66346" y="36665"/>
                </a:lnTo>
                <a:cubicBezTo>
                  <a:pt x="66420" y="36661"/>
                  <a:pt x="66489" y="36657"/>
                  <a:pt x="66558" y="36657"/>
                </a:cubicBezTo>
                <a:close/>
                <a:moveTo>
                  <a:pt x="82413" y="36657"/>
                </a:moveTo>
                <a:cubicBezTo>
                  <a:pt x="83684" y="36657"/>
                  <a:pt x="84873" y="37278"/>
                  <a:pt x="85599" y="38324"/>
                </a:cubicBezTo>
                <a:cubicBezTo>
                  <a:pt x="85374" y="38373"/>
                  <a:pt x="85158" y="38438"/>
                  <a:pt x="84950" y="38520"/>
                </a:cubicBezTo>
                <a:cubicBezTo>
                  <a:pt x="84329" y="37739"/>
                  <a:pt x="83406" y="37298"/>
                  <a:pt x="82413" y="37298"/>
                </a:cubicBezTo>
                <a:lnTo>
                  <a:pt x="82393" y="37298"/>
                </a:lnTo>
                <a:cubicBezTo>
                  <a:pt x="81421" y="37302"/>
                  <a:pt x="80515" y="37735"/>
                  <a:pt x="79902" y="38487"/>
                </a:cubicBezTo>
                <a:cubicBezTo>
                  <a:pt x="79689" y="38409"/>
                  <a:pt x="79465" y="38348"/>
                  <a:pt x="79236" y="38307"/>
                </a:cubicBezTo>
                <a:cubicBezTo>
                  <a:pt x="79771" y="37547"/>
                  <a:pt x="80551" y="37012"/>
                  <a:pt x="81433" y="36784"/>
                </a:cubicBezTo>
                <a:cubicBezTo>
                  <a:pt x="81433" y="36788"/>
                  <a:pt x="81433" y="36791"/>
                  <a:pt x="81437" y="36791"/>
                </a:cubicBezTo>
                <a:lnTo>
                  <a:pt x="81499" y="36767"/>
                </a:lnTo>
                <a:cubicBezTo>
                  <a:pt x="81711" y="36714"/>
                  <a:pt x="81927" y="36682"/>
                  <a:pt x="82144" y="36665"/>
                </a:cubicBezTo>
                <a:cubicBezTo>
                  <a:pt x="82144" y="36669"/>
                  <a:pt x="82148" y="36674"/>
                  <a:pt x="82148" y="36674"/>
                </a:cubicBezTo>
                <a:lnTo>
                  <a:pt x="82177" y="36665"/>
                </a:lnTo>
                <a:cubicBezTo>
                  <a:pt x="82246" y="36661"/>
                  <a:pt x="82315" y="36657"/>
                  <a:pt x="82389" y="36657"/>
                </a:cubicBezTo>
                <a:close/>
                <a:moveTo>
                  <a:pt x="11167" y="36657"/>
                </a:moveTo>
                <a:cubicBezTo>
                  <a:pt x="12446" y="36657"/>
                  <a:pt x="13645" y="37281"/>
                  <a:pt x="14374" y="38335"/>
                </a:cubicBezTo>
                <a:cubicBezTo>
                  <a:pt x="14153" y="38384"/>
                  <a:pt x="13937" y="38454"/>
                  <a:pt x="13728" y="38536"/>
                </a:cubicBezTo>
                <a:cubicBezTo>
                  <a:pt x="13107" y="37747"/>
                  <a:pt x="12180" y="37298"/>
                  <a:pt x="11179" y="37298"/>
                </a:cubicBezTo>
                <a:lnTo>
                  <a:pt x="11160" y="37298"/>
                </a:lnTo>
                <a:cubicBezTo>
                  <a:pt x="10184" y="37302"/>
                  <a:pt x="9274" y="37743"/>
                  <a:pt x="8656" y="38501"/>
                </a:cubicBezTo>
                <a:lnTo>
                  <a:pt x="8656" y="38501"/>
                </a:lnTo>
                <a:cubicBezTo>
                  <a:pt x="8445" y="38421"/>
                  <a:pt x="8226" y="38360"/>
                  <a:pt x="7999" y="38316"/>
                </a:cubicBezTo>
                <a:cubicBezTo>
                  <a:pt x="8542" y="37535"/>
                  <a:pt x="9350" y="36992"/>
                  <a:pt x="10253" y="36772"/>
                </a:cubicBezTo>
                <a:lnTo>
                  <a:pt x="10265" y="36767"/>
                </a:lnTo>
                <a:cubicBezTo>
                  <a:pt x="10551" y="36698"/>
                  <a:pt x="10849" y="36661"/>
                  <a:pt x="11155" y="36657"/>
                </a:cubicBezTo>
                <a:cubicBezTo>
                  <a:pt x="11159" y="36657"/>
                  <a:pt x="11163" y="36657"/>
                  <a:pt x="11167" y="36657"/>
                </a:cubicBezTo>
                <a:close/>
                <a:moveTo>
                  <a:pt x="26994" y="36657"/>
                </a:moveTo>
                <a:cubicBezTo>
                  <a:pt x="28276" y="36657"/>
                  <a:pt x="29476" y="37281"/>
                  <a:pt x="30205" y="38335"/>
                </a:cubicBezTo>
                <a:cubicBezTo>
                  <a:pt x="29980" y="38384"/>
                  <a:pt x="29763" y="38454"/>
                  <a:pt x="29559" y="38536"/>
                </a:cubicBezTo>
                <a:cubicBezTo>
                  <a:pt x="28940" y="37750"/>
                  <a:pt x="28015" y="37298"/>
                  <a:pt x="27011" y="37298"/>
                </a:cubicBezTo>
                <a:cubicBezTo>
                  <a:pt x="27003" y="37298"/>
                  <a:pt x="26994" y="37298"/>
                  <a:pt x="26985" y="37298"/>
                </a:cubicBezTo>
                <a:cubicBezTo>
                  <a:pt x="26010" y="37302"/>
                  <a:pt x="25099" y="37743"/>
                  <a:pt x="24486" y="38503"/>
                </a:cubicBezTo>
                <a:cubicBezTo>
                  <a:pt x="24274" y="38422"/>
                  <a:pt x="24054" y="38360"/>
                  <a:pt x="23824" y="38316"/>
                </a:cubicBezTo>
                <a:cubicBezTo>
                  <a:pt x="24372" y="37535"/>
                  <a:pt x="25177" y="36992"/>
                  <a:pt x="26084" y="36772"/>
                </a:cubicBezTo>
                <a:lnTo>
                  <a:pt x="26092" y="36767"/>
                </a:lnTo>
                <a:cubicBezTo>
                  <a:pt x="26382" y="36698"/>
                  <a:pt x="26680" y="36661"/>
                  <a:pt x="26982" y="36657"/>
                </a:cubicBezTo>
                <a:cubicBezTo>
                  <a:pt x="26986" y="36657"/>
                  <a:pt x="26990" y="36657"/>
                  <a:pt x="26994" y="36657"/>
                </a:cubicBezTo>
                <a:close/>
                <a:moveTo>
                  <a:pt x="42837" y="36657"/>
                </a:moveTo>
                <a:cubicBezTo>
                  <a:pt x="44111" y="36657"/>
                  <a:pt x="45304" y="37282"/>
                  <a:pt x="46031" y="38335"/>
                </a:cubicBezTo>
                <a:cubicBezTo>
                  <a:pt x="45811" y="38384"/>
                  <a:pt x="45594" y="38454"/>
                  <a:pt x="45385" y="38536"/>
                </a:cubicBezTo>
                <a:cubicBezTo>
                  <a:pt x="44765" y="37747"/>
                  <a:pt x="43838" y="37298"/>
                  <a:pt x="42837" y="37298"/>
                </a:cubicBezTo>
                <a:lnTo>
                  <a:pt x="42816" y="37298"/>
                </a:lnTo>
                <a:cubicBezTo>
                  <a:pt x="41841" y="37302"/>
                  <a:pt x="40930" y="37743"/>
                  <a:pt x="40314" y="38502"/>
                </a:cubicBezTo>
                <a:lnTo>
                  <a:pt x="40314" y="38502"/>
                </a:lnTo>
                <a:cubicBezTo>
                  <a:pt x="40103" y="38421"/>
                  <a:pt x="39883" y="38360"/>
                  <a:pt x="39655" y="38316"/>
                </a:cubicBezTo>
                <a:cubicBezTo>
                  <a:pt x="40203" y="37535"/>
                  <a:pt x="41008" y="36992"/>
                  <a:pt x="41909" y="36772"/>
                </a:cubicBezTo>
                <a:lnTo>
                  <a:pt x="41922" y="36767"/>
                </a:lnTo>
                <a:cubicBezTo>
                  <a:pt x="42208" y="36698"/>
                  <a:pt x="42506" y="36661"/>
                  <a:pt x="42812" y="36657"/>
                </a:cubicBezTo>
                <a:close/>
                <a:moveTo>
                  <a:pt x="58663" y="36657"/>
                </a:moveTo>
                <a:cubicBezTo>
                  <a:pt x="59942" y="36657"/>
                  <a:pt x="61135" y="37282"/>
                  <a:pt x="61862" y="38335"/>
                </a:cubicBezTo>
                <a:cubicBezTo>
                  <a:pt x="61636" y="38384"/>
                  <a:pt x="61421" y="38454"/>
                  <a:pt x="61216" y="38536"/>
                </a:cubicBezTo>
                <a:cubicBezTo>
                  <a:pt x="60595" y="37747"/>
                  <a:pt x="59668" y="37298"/>
                  <a:pt x="58663" y="37298"/>
                </a:cubicBezTo>
                <a:lnTo>
                  <a:pt x="58643" y="37298"/>
                </a:lnTo>
                <a:cubicBezTo>
                  <a:pt x="57667" y="37302"/>
                  <a:pt x="56756" y="37743"/>
                  <a:pt x="56143" y="38503"/>
                </a:cubicBezTo>
                <a:cubicBezTo>
                  <a:pt x="55932" y="38422"/>
                  <a:pt x="55711" y="38360"/>
                  <a:pt x="55482" y="38316"/>
                </a:cubicBezTo>
                <a:cubicBezTo>
                  <a:pt x="56030" y="37535"/>
                  <a:pt x="56833" y="36992"/>
                  <a:pt x="57740" y="36772"/>
                </a:cubicBezTo>
                <a:lnTo>
                  <a:pt x="57749" y="36767"/>
                </a:lnTo>
                <a:cubicBezTo>
                  <a:pt x="58039" y="36698"/>
                  <a:pt x="58337" y="36661"/>
                  <a:pt x="58639" y="36657"/>
                </a:cubicBezTo>
                <a:close/>
                <a:moveTo>
                  <a:pt x="74494" y="36657"/>
                </a:moveTo>
                <a:cubicBezTo>
                  <a:pt x="75768" y="36657"/>
                  <a:pt x="76961" y="37282"/>
                  <a:pt x="77688" y="38335"/>
                </a:cubicBezTo>
                <a:cubicBezTo>
                  <a:pt x="77467" y="38384"/>
                  <a:pt x="77251" y="38454"/>
                  <a:pt x="77043" y="38536"/>
                </a:cubicBezTo>
                <a:cubicBezTo>
                  <a:pt x="76422" y="37747"/>
                  <a:pt x="75495" y="37298"/>
                  <a:pt x="74494" y="37298"/>
                </a:cubicBezTo>
                <a:lnTo>
                  <a:pt x="74473" y="37298"/>
                </a:lnTo>
                <a:cubicBezTo>
                  <a:pt x="73498" y="37302"/>
                  <a:pt x="72587" y="37743"/>
                  <a:pt x="71971" y="38502"/>
                </a:cubicBezTo>
                <a:lnTo>
                  <a:pt x="71971" y="38502"/>
                </a:lnTo>
                <a:cubicBezTo>
                  <a:pt x="71760" y="38421"/>
                  <a:pt x="71540" y="38360"/>
                  <a:pt x="71312" y="38316"/>
                </a:cubicBezTo>
                <a:cubicBezTo>
                  <a:pt x="71860" y="37535"/>
                  <a:pt x="72664" y="36992"/>
                  <a:pt x="73567" y="36772"/>
                </a:cubicBezTo>
                <a:lnTo>
                  <a:pt x="73579" y="36767"/>
                </a:lnTo>
                <a:cubicBezTo>
                  <a:pt x="73865" y="36698"/>
                  <a:pt x="74164" y="36661"/>
                  <a:pt x="74469" y="36657"/>
                </a:cubicBezTo>
                <a:close/>
                <a:moveTo>
                  <a:pt x="90321" y="36657"/>
                </a:moveTo>
                <a:cubicBezTo>
                  <a:pt x="91599" y="36657"/>
                  <a:pt x="92792" y="37282"/>
                  <a:pt x="93518" y="38335"/>
                </a:cubicBezTo>
                <a:cubicBezTo>
                  <a:pt x="93294" y="38384"/>
                  <a:pt x="93082" y="38454"/>
                  <a:pt x="92873" y="38536"/>
                </a:cubicBezTo>
                <a:cubicBezTo>
                  <a:pt x="92253" y="37747"/>
                  <a:pt x="91325" y="37298"/>
                  <a:pt x="90321" y="37298"/>
                </a:cubicBezTo>
                <a:lnTo>
                  <a:pt x="90300" y="37298"/>
                </a:lnTo>
                <a:cubicBezTo>
                  <a:pt x="89324" y="37302"/>
                  <a:pt x="88414" y="37743"/>
                  <a:pt x="87801" y="38502"/>
                </a:cubicBezTo>
                <a:lnTo>
                  <a:pt x="87801" y="38502"/>
                </a:lnTo>
                <a:cubicBezTo>
                  <a:pt x="87586" y="38421"/>
                  <a:pt x="87366" y="38360"/>
                  <a:pt x="87139" y="38316"/>
                </a:cubicBezTo>
                <a:cubicBezTo>
                  <a:pt x="87686" y="37535"/>
                  <a:pt x="88491" y="36992"/>
                  <a:pt x="89397" y="36772"/>
                </a:cubicBezTo>
                <a:lnTo>
                  <a:pt x="89406" y="36767"/>
                </a:lnTo>
                <a:cubicBezTo>
                  <a:pt x="89695" y="36698"/>
                  <a:pt x="89994" y="36661"/>
                  <a:pt x="90296" y="36657"/>
                </a:cubicBezTo>
                <a:close/>
                <a:moveTo>
                  <a:pt x="19105" y="37368"/>
                </a:moveTo>
                <a:cubicBezTo>
                  <a:pt x="20067" y="37368"/>
                  <a:pt x="20963" y="37795"/>
                  <a:pt x="21566" y="38548"/>
                </a:cubicBezTo>
                <a:cubicBezTo>
                  <a:pt x="21358" y="38634"/>
                  <a:pt x="21158" y="38740"/>
                  <a:pt x="20966" y="38859"/>
                </a:cubicBezTo>
                <a:cubicBezTo>
                  <a:pt x="20491" y="38327"/>
                  <a:pt x="19814" y="38026"/>
                  <a:pt x="19097" y="38026"/>
                </a:cubicBezTo>
                <a:cubicBezTo>
                  <a:pt x="19092" y="38026"/>
                  <a:pt x="19088" y="38026"/>
                  <a:pt x="19083" y="38026"/>
                </a:cubicBezTo>
                <a:cubicBezTo>
                  <a:pt x="18997" y="38026"/>
                  <a:pt x="18907" y="38029"/>
                  <a:pt x="18821" y="38041"/>
                </a:cubicBezTo>
                <a:cubicBezTo>
                  <a:pt x="18233" y="38107"/>
                  <a:pt x="17678" y="38380"/>
                  <a:pt x="17270" y="38818"/>
                </a:cubicBezTo>
                <a:cubicBezTo>
                  <a:pt x="17073" y="38699"/>
                  <a:pt x="16870" y="38597"/>
                  <a:pt x="16657" y="38516"/>
                </a:cubicBezTo>
                <a:cubicBezTo>
                  <a:pt x="17257" y="37792"/>
                  <a:pt x="18135" y="37372"/>
                  <a:pt x="19079" y="37368"/>
                </a:cubicBezTo>
                <a:cubicBezTo>
                  <a:pt x="19088" y="37368"/>
                  <a:pt x="19096" y="37368"/>
                  <a:pt x="19105" y="37368"/>
                </a:cubicBezTo>
                <a:close/>
                <a:moveTo>
                  <a:pt x="34925" y="37368"/>
                </a:moveTo>
                <a:cubicBezTo>
                  <a:pt x="35894" y="37368"/>
                  <a:pt x="36788" y="37796"/>
                  <a:pt x="37393" y="38548"/>
                </a:cubicBezTo>
                <a:cubicBezTo>
                  <a:pt x="37185" y="38634"/>
                  <a:pt x="36984" y="38740"/>
                  <a:pt x="36797" y="38859"/>
                </a:cubicBezTo>
                <a:cubicBezTo>
                  <a:pt x="36317" y="38327"/>
                  <a:pt x="35641" y="38026"/>
                  <a:pt x="34924" y="38026"/>
                </a:cubicBezTo>
                <a:cubicBezTo>
                  <a:pt x="34919" y="38026"/>
                  <a:pt x="34914" y="38026"/>
                  <a:pt x="34910" y="38026"/>
                </a:cubicBezTo>
                <a:cubicBezTo>
                  <a:pt x="34346" y="38029"/>
                  <a:pt x="33798" y="38226"/>
                  <a:pt x="33362" y="38573"/>
                </a:cubicBezTo>
                <a:cubicBezTo>
                  <a:pt x="33268" y="38646"/>
                  <a:pt x="33178" y="38727"/>
                  <a:pt x="33096" y="38818"/>
                </a:cubicBezTo>
                <a:cubicBezTo>
                  <a:pt x="32904" y="38699"/>
                  <a:pt x="32700" y="38597"/>
                  <a:pt x="32484" y="38516"/>
                </a:cubicBezTo>
                <a:cubicBezTo>
                  <a:pt x="33083" y="37792"/>
                  <a:pt x="33966" y="37372"/>
                  <a:pt x="34906" y="37368"/>
                </a:cubicBezTo>
                <a:close/>
                <a:moveTo>
                  <a:pt x="50750" y="37368"/>
                </a:moveTo>
                <a:cubicBezTo>
                  <a:pt x="51716" y="37368"/>
                  <a:pt x="52613" y="37796"/>
                  <a:pt x="53223" y="38548"/>
                </a:cubicBezTo>
                <a:cubicBezTo>
                  <a:pt x="53015" y="38634"/>
                  <a:pt x="52814" y="38740"/>
                  <a:pt x="52623" y="38859"/>
                </a:cubicBezTo>
                <a:cubicBezTo>
                  <a:pt x="52145" y="38327"/>
                  <a:pt x="51471" y="38026"/>
                  <a:pt x="50756" y="38026"/>
                </a:cubicBezTo>
                <a:lnTo>
                  <a:pt x="50740" y="38026"/>
                </a:lnTo>
                <a:cubicBezTo>
                  <a:pt x="50054" y="38029"/>
                  <a:pt x="49396" y="38320"/>
                  <a:pt x="48927" y="38818"/>
                </a:cubicBezTo>
                <a:cubicBezTo>
                  <a:pt x="48731" y="38699"/>
                  <a:pt x="48526" y="38597"/>
                  <a:pt x="48314" y="38516"/>
                </a:cubicBezTo>
                <a:cubicBezTo>
                  <a:pt x="48914" y="37792"/>
                  <a:pt x="49792" y="37372"/>
                  <a:pt x="50736" y="37368"/>
                </a:cubicBezTo>
                <a:cubicBezTo>
                  <a:pt x="50741" y="37368"/>
                  <a:pt x="50745" y="37368"/>
                  <a:pt x="50750" y="37368"/>
                </a:cubicBezTo>
                <a:close/>
                <a:moveTo>
                  <a:pt x="66583" y="37368"/>
                </a:moveTo>
                <a:cubicBezTo>
                  <a:pt x="67551" y="37368"/>
                  <a:pt x="68445" y="37796"/>
                  <a:pt x="69050" y="38548"/>
                </a:cubicBezTo>
                <a:cubicBezTo>
                  <a:pt x="68841" y="38634"/>
                  <a:pt x="68641" y="38740"/>
                  <a:pt x="68454" y="38859"/>
                </a:cubicBezTo>
                <a:cubicBezTo>
                  <a:pt x="67975" y="38327"/>
                  <a:pt x="67298" y="38026"/>
                  <a:pt x="66581" y="38026"/>
                </a:cubicBezTo>
                <a:cubicBezTo>
                  <a:pt x="66576" y="38026"/>
                  <a:pt x="66572" y="38026"/>
                  <a:pt x="66567" y="38026"/>
                </a:cubicBezTo>
                <a:cubicBezTo>
                  <a:pt x="65885" y="38029"/>
                  <a:pt x="65223" y="38320"/>
                  <a:pt x="64754" y="38818"/>
                </a:cubicBezTo>
                <a:cubicBezTo>
                  <a:pt x="64561" y="38699"/>
                  <a:pt x="64357" y="38597"/>
                  <a:pt x="64141" y="38516"/>
                </a:cubicBezTo>
                <a:cubicBezTo>
                  <a:pt x="64741" y="37792"/>
                  <a:pt x="65623" y="37372"/>
                  <a:pt x="66562" y="37368"/>
                </a:cubicBezTo>
                <a:close/>
                <a:moveTo>
                  <a:pt x="82413" y="37368"/>
                </a:moveTo>
                <a:cubicBezTo>
                  <a:pt x="83378" y="37368"/>
                  <a:pt x="84276" y="37796"/>
                  <a:pt x="84880" y="38548"/>
                </a:cubicBezTo>
                <a:cubicBezTo>
                  <a:pt x="84672" y="38634"/>
                  <a:pt x="84472" y="38740"/>
                  <a:pt x="84280" y="38859"/>
                </a:cubicBezTo>
                <a:cubicBezTo>
                  <a:pt x="83805" y="38327"/>
                  <a:pt x="83129" y="38026"/>
                  <a:pt x="82411" y="38026"/>
                </a:cubicBezTo>
                <a:cubicBezTo>
                  <a:pt x="82407" y="38026"/>
                  <a:pt x="82402" y="38026"/>
                  <a:pt x="82398" y="38026"/>
                </a:cubicBezTo>
                <a:cubicBezTo>
                  <a:pt x="82181" y="38026"/>
                  <a:pt x="81964" y="38058"/>
                  <a:pt x="81760" y="38111"/>
                </a:cubicBezTo>
                <a:cubicBezTo>
                  <a:pt x="81310" y="38233"/>
                  <a:pt x="80903" y="38474"/>
                  <a:pt x="80584" y="38818"/>
                </a:cubicBezTo>
                <a:cubicBezTo>
                  <a:pt x="80388" y="38699"/>
                  <a:pt x="80183" y="38597"/>
                  <a:pt x="79971" y="38516"/>
                </a:cubicBezTo>
                <a:cubicBezTo>
                  <a:pt x="80571" y="37792"/>
                  <a:pt x="81450" y="37372"/>
                  <a:pt x="82393" y="37368"/>
                </a:cubicBezTo>
                <a:close/>
                <a:moveTo>
                  <a:pt x="11179" y="37368"/>
                </a:moveTo>
                <a:cubicBezTo>
                  <a:pt x="12152" y="37368"/>
                  <a:pt x="13055" y="37805"/>
                  <a:pt x="13663" y="38565"/>
                </a:cubicBezTo>
                <a:cubicBezTo>
                  <a:pt x="13454" y="38654"/>
                  <a:pt x="13255" y="38761"/>
                  <a:pt x="13066" y="38883"/>
                </a:cubicBezTo>
                <a:cubicBezTo>
                  <a:pt x="12589" y="38335"/>
                  <a:pt x="11903" y="38026"/>
                  <a:pt x="11179" y="38026"/>
                </a:cubicBezTo>
                <a:lnTo>
                  <a:pt x="11164" y="38026"/>
                </a:lnTo>
                <a:cubicBezTo>
                  <a:pt x="10469" y="38029"/>
                  <a:pt x="9799" y="38324"/>
                  <a:pt x="9330" y="38834"/>
                </a:cubicBezTo>
                <a:cubicBezTo>
                  <a:pt x="9138" y="38716"/>
                  <a:pt x="8938" y="38614"/>
                  <a:pt x="8725" y="38527"/>
                </a:cubicBezTo>
                <a:cubicBezTo>
                  <a:pt x="9326" y="37796"/>
                  <a:pt x="10212" y="37372"/>
                  <a:pt x="11160" y="37368"/>
                </a:cubicBezTo>
                <a:close/>
                <a:moveTo>
                  <a:pt x="27006" y="37368"/>
                </a:moveTo>
                <a:cubicBezTo>
                  <a:pt x="27982" y="37368"/>
                  <a:pt x="28885" y="37805"/>
                  <a:pt x="29490" y="38565"/>
                </a:cubicBezTo>
                <a:cubicBezTo>
                  <a:pt x="29281" y="38654"/>
                  <a:pt x="29085" y="38761"/>
                  <a:pt x="28897" y="38883"/>
                </a:cubicBezTo>
                <a:cubicBezTo>
                  <a:pt x="28420" y="38335"/>
                  <a:pt x="27733" y="38026"/>
                  <a:pt x="27006" y="38026"/>
                </a:cubicBezTo>
                <a:lnTo>
                  <a:pt x="26990" y="38026"/>
                </a:lnTo>
                <a:cubicBezTo>
                  <a:pt x="26295" y="38029"/>
                  <a:pt x="25630" y="38324"/>
                  <a:pt x="25160" y="38834"/>
                </a:cubicBezTo>
                <a:cubicBezTo>
                  <a:pt x="24968" y="38716"/>
                  <a:pt x="24764" y="38614"/>
                  <a:pt x="24552" y="38527"/>
                </a:cubicBezTo>
                <a:cubicBezTo>
                  <a:pt x="25152" y="37796"/>
                  <a:pt x="26039" y="37372"/>
                  <a:pt x="26985" y="37368"/>
                </a:cubicBezTo>
                <a:close/>
                <a:moveTo>
                  <a:pt x="42842" y="37368"/>
                </a:moveTo>
                <a:cubicBezTo>
                  <a:pt x="43812" y="37368"/>
                  <a:pt x="44713" y="37803"/>
                  <a:pt x="45321" y="38565"/>
                </a:cubicBezTo>
                <a:cubicBezTo>
                  <a:pt x="45112" y="38654"/>
                  <a:pt x="44912" y="38761"/>
                  <a:pt x="44724" y="38883"/>
                </a:cubicBezTo>
                <a:cubicBezTo>
                  <a:pt x="44246" y="38335"/>
                  <a:pt x="43560" y="38026"/>
                  <a:pt x="42837" y="38026"/>
                </a:cubicBezTo>
                <a:lnTo>
                  <a:pt x="42821" y="38026"/>
                </a:lnTo>
                <a:cubicBezTo>
                  <a:pt x="42126" y="38029"/>
                  <a:pt x="41457" y="38324"/>
                  <a:pt x="40987" y="38834"/>
                </a:cubicBezTo>
                <a:cubicBezTo>
                  <a:pt x="40795" y="38716"/>
                  <a:pt x="40595" y="38614"/>
                  <a:pt x="40382" y="38527"/>
                </a:cubicBezTo>
                <a:cubicBezTo>
                  <a:pt x="40983" y="37796"/>
                  <a:pt x="41869" y="37372"/>
                  <a:pt x="42816" y="37368"/>
                </a:cubicBezTo>
                <a:cubicBezTo>
                  <a:pt x="42825" y="37368"/>
                  <a:pt x="42833" y="37368"/>
                  <a:pt x="42842" y="37368"/>
                </a:cubicBezTo>
                <a:close/>
                <a:moveTo>
                  <a:pt x="58656" y="37368"/>
                </a:moveTo>
                <a:cubicBezTo>
                  <a:pt x="59631" y="37368"/>
                  <a:pt x="60541" y="37800"/>
                  <a:pt x="61146" y="38565"/>
                </a:cubicBezTo>
                <a:cubicBezTo>
                  <a:pt x="60942" y="38654"/>
                  <a:pt x="60742" y="38761"/>
                  <a:pt x="60554" y="38883"/>
                </a:cubicBezTo>
                <a:cubicBezTo>
                  <a:pt x="60077" y="38335"/>
                  <a:pt x="59391" y="38026"/>
                  <a:pt x="58663" y="38026"/>
                </a:cubicBezTo>
                <a:lnTo>
                  <a:pt x="58647" y="38026"/>
                </a:lnTo>
                <a:cubicBezTo>
                  <a:pt x="57953" y="38029"/>
                  <a:pt x="57287" y="38324"/>
                  <a:pt x="56818" y="38834"/>
                </a:cubicBezTo>
                <a:cubicBezTo>
                  <a:pt x="56626" y="38716"/>
                  <a:pt x="56422" y="38614"/>
                  <a:pt x="56209" y="38527"/>
                </a:cubicBezTo>
                <a:cubicBezTo>
                  <a:pt x="56809" y="37796"/>
                  <a:pt x="57696" y="37372"/>
                  <a:pt x="58643" y="37368"/>
                </a:cubicBezTo>
                <a:cubicBezTo>
                  <a:pt x="58647" y="37368"/>
                  <a:pt x="58652" y="37368"/>
                  <a:pt x="58656" y="37368"/>
                </a:cubicBezTo>
                <a:close/>
                <a:moveTo>
                  <a:pt x="74487" y="37368"/>
                </a:moveTo>
                <a:cubicBezTo>
                  <a:pt x="75462" y="37368"/>
                  <a:pt x="76367" y="37800"/>
                  <a:pt x="76977" y="38565"/>
                </a:cubicBezTo>
                <a:cubicBezTo>
                  <a:pt x="76769" y="38654"/>
                  <a:pt x="76569" y="38761"/>
                  <a:pt x="76381" y="38883"/>
                </a:cubicBezTo>
                <a:cubicBezTo>
                  <a:pt x="75902" y="38335"/>
                  <a:pt x="75217" y="38026"/>
                  <a:pt x="74491" y="38026"/>
                </a:cubicBezTo>
                <a:cubicBezTo>
                  <a:pt x="74486" y="38026"/>
                  <a:pt x="74482" y="38026"/>
                  <a:pt x="74477" y="38026"/>
                </a:cubicBezTo>
                <a:cubicBezTo>
                  <a:pt x="73783" y="38029"/>
                  <a:pt x="73114" y="38324"/>
                  <a:pt x="72644" y="38834"/>
                </a:cubicBezTo>
                <a:cubicBezTo>
                  <a:pt x="72452" y="38716"/>
                  <a:pt x="72247" y="38614"/>
                  <a:pt x="72040" y="38527"/>
                </a:cubicBezTo>
                <a:cubicBezTo>
                  <a:pt x="72639" y="37796"/>
                  <a:pt x="73527" y="37372"/>
                  <a:pt x="74473" y="37368"/>
                </a:cubicBezTo>
                <a:cubicBezTo>
                  <a:pt x="74478" y="37368"/>
                  <a:pt x="74482" y="37368"/>
                  <a:pt x="74487" y="37368"/>
                </a:cubicBezTo>
                <a:close/>
                <a:moveTo>
                  <a:pt x="90313" y="37368"/>
                </a:moveTo>
                <a:cubicBezTo>
                  <a:pt x="91289" y="37368"/>
                  <a:pt x="92198" y="37800"/>
                  <a:pt x="92804" y="38565"/>
                </a:cubicBezTo>
                <a:cubicBezTo>
                  <a:pt x="92600" y="38654"/>
                  <a:pt x="92400" y="38761"/>
                  <a:pt x="92212" y="38883"/>
                </a:cubicBezTo>
                <a:cubicBezTo>
                  <a:pt x="91734" y="38335"/>
                  <a:pt x="91048" y="38026"/>
                  <a:pt x="90321" y="38026"/>
                </a:cubicBezTo>
                <a:lnTo>
                  <a:pt x="90304" y="38026"/>
                </a:lnTo>
                <a:cubicBezTo>
                  <a:pt x="89610" y="38029"/>
                  <a:pt x="88944" y="38324"/>
                  <a:pt x="88475" y="38834"/>
                </a:cubicBezTo>
                <a:cubicBezTo>
                  <a:pt x="88283" y="38716"/>
                  <a:pt x="88078" y="38614"/>
                  <a:pt x="87866" y="38527"/>
                </a:cubicBezTo>
                <a:cubicBezTo>
                  <a:pt x="88466" y="37796"/>
                  <a:pt x="89352" y="37372"/>
                  <a:pt x="90300" y="37368"/>
                </a:cubicBezTo>
                <a:cubicBezTo>
                  <a:pt x="90305" y="37368"/>
                  <a:pt x="90309" y="37368"/>
                  <a:pt x="90313" y="37368"/>
                </a:cubicBezTo>
                <a:close/>
                <a:moveTo>
                  <a:pt x="19100" y="38095"/>
                </a:moveTo>
                <a:cubicBezTo>
                  <a:pt x="19790" y="38095"/>
                  <a:pt x="20443" y="38389"/>
                  <a:pt x="20908" y="38899"/>
                </a:cubicBezTo>
                <a:cubicBezTo>
                  <a:pt x="20733" y="39010"/>
                  <a:pt x="20570" y="39140"/>
                  <a:pt x="20418" y="39279"/>
                </a:cubicBezTo>
                <a:cubicBezTo>
                  <a:pt x="20075" y="38920"/>
                  <a:pt x="19598" y="38716"/>
                  <a:pt x="19100" y="38716"/>
                </a:cubicBezTo>
                <a:lnTo>
                  <a:pt x="19087" y="38716"/>
                </a:lnTo>
                <a:cubicBezTo>
                  <a:pt x="18613" y="38716"/>
                  <a:pt x="18168" y="38899"/>
                  <a:pt x="17829" y="39226"/>
                </a:cubicBezTo>
                <a:cubicBezTo>
                  <a:pt x="17673" y="39091"/>
                  <a:pt x="17507" y="38965"/>
                  <a:pt x="17330" y="38855"/>
                </a:cubicBezTo>
                <a:cubicBezTo>
                  <a:pt x="17609" y="38561"/>
                  <a:pt x="17960" y="38340"/>
                  <a:pt x="18344" y="38218"/>
                </a:cubicBezTo>
                <a:cubicBezTo>
                  <a:pt x="18580" y="38139"/>
                  <a:pt x="18830" y="38099"/>
                  <a:pt x="19083" y="38095"/>
                </a:cubicBezTo>
                <a:close/>
                <a:moveTo>
                  <a:pt x="34925" y="38095"/>
                </a:moveTo>
                <a:cubicBezTo>
                  <a:pt x="35616" y="38095"/>
                  <a:pt x="36273" y="38389"/>
                  <a:pt x="36735" y="38899"/>
                </a:cubicBezTo>
                <a:cubicBezTo>
                  <a:pt x="36563" y="39010"/>
                  <a:pt x="36401" y="39140"/>
                  <a:pt x="36245" y="39279"/>
                </a:cubicBezTo>
                <a:cubicBezTo>
                  <a:pt x="35902" y="38920"/>
                  <a:pt x="35424" y="38716"/>
                  <a:pt x="34925" y="38716"/>
                </a:cubicBezTo>
                <a:lnTo>
                  <a:pt x="34914" y="38716"/>
                </a:lnTo>
                <a:cubicBezTo>
                  <a:pt x="34440" y="38716"/>
                  <a:pt x="33999" y="38899"/>
                  <a:pt x="33656" y="39226"/>
                </a:cubicBezTo>
                <a:cubicBezTo>
                  <a:pt x="33500" y="39091"/>
                  <a:pt x="33332" y="38965"/>
                  <a:pt x="33157" y="38855"/>
                </a:cubicBezTo>
                <a:cubicBezTo>
                  <a:pt x="33251" y="38757"/>
                  <a:pt x="33349" y="38671"/>
                  <a:pt x="33455" y="38589"/>
                </a:cubicBezTo>
                <a:cubicBezTo>
                  <a:pt x="33872" y="38275"/>
                  <a:pt x="34382" y="38099"/>
                  <a:pt x="34910" y="38095"/>
                </a:cubicBezTo>
                <a:close/>
                <a:moveTo>
                  <a:pt x="50756" y="38095"/>
                </a:moveTo>
                <a:cubicBezTo>
                  <a:pt x="51447" y="38095"/>
                  <a:pt x="52100" y="38389"/>
                  <a:pt x="52565" y="38899"/>
                </a:cubicBezTo>
                <a:cubicBezTo>
                  <a:pt x="52390" y="39010"/>
                  <a:pt x="52226" y="39140"/>
                  <a:pt x="52075" y="39279"/>
                </a:cubicBezTo>
                <a:cubicBezTo>
                  <a:pt x="51732" y="38920"/>
                  <a:pt x="51255" y="38716"/>
                  <a:pt x="50756" y="38716"/>
                </a:cubicBezTo>
                <a:lnTo>
                  <a:pt x="50744" y="38716"/>
                </a:lnTo>
                <a:cubicBezTo>
                  <a:pt x="50271" y="38716"/>
                  <a:pt x="49825" y="38899"/>
                  <a:pt x="49487" y="39226"/>
                </a:cubicBezTo>
                <a:cubicBezTo>
                  <a:pt x="49331" y="39091"/>
                  <a:pt x="49163" y="38965"/>
                  <a:pt x="48988" y="38855"/>
                </a:cubicBezTo>
                <a:cubicBezTo>
                  <a:pt x="49441" y="38376"/>
                  <a:pt x="50079" y="38099"/>
                  <a:pt x="50740" y="38095"/>
                </a:cubicBezTo>
                <a:close/>
                <a:moveTo>
                  <a:pt x="66583" y="38095"/>
                </a:moveTo>
                <a:cubicBezTo>
                  <a:pt x="67273" y="38095"/>
                  <a:pt x="67930" y="38389"/>
                  <a:pt x="68392" y="38899"/>
                </a:cubicBezTo>
                <a:cubicBezTo>
                  <a:pt x="68221" y="39010"/>
                  <a:pt x="68057" y="39140"/>
                  <a:pt x="67902" y="39279"/>
                </a:cubicBezTo>
                <a:cubicBezTo>
                  <a:pt x="67559" y="38920"/>
                  <a:pt x="67082" y="38716"/>
                  <a:pt x="66583" y="38716"/>
                </a:cubicBezTo>
                <a:lnTo>
                  <a:pt x="66571" y="38716"/>
                </a:lnTo>
                <a:cubicBezTo>
                  <a:pt x="66420" y="38716"/>
                  <a:pt x="66273" y="38736"/>
                  <a:pt x="66130" y="38769"/>
                </a:cubicBezTo>
                <a:cubicBezTo>
                  <a:pt x="65823" y="38850"/>
                  <a:pt x="65546" y="39006"/>
                  <a:pt x="65317" y="39226"/>
                </a:cubicBezTo>
                <a:cubicBezTo>
                  <a:pt x="65157" y="39091"/>
                  <a:pt x="64990" y="38965"/>
                  <a:pt x="64814" y="38855"/>
                </a:cubicBezTo>
                <a:cubicBezTo>
                  <a:pt x="65272" y="38376"/>
                  <a:pt x="65909" y="38099"/>
                  <a:pt x="66567" y="38095"/>
                </a:cubicBezTo>
                <a:close/>
                <a:moveTo>
                  <a:pt x="82413" y="38095"/>
                </a:moveTo>
                <a:cubicBezTo>
                  <a:pt x="83103" y="38095"/>
                  <a:pt x="83757" y="38389"/>
                  <a:pt x="84223" y="38899"/>
                </a:cubicBezTo>
                <a:cubicBezTo>
                  <a:pt x="84047" y="39010"/>
                  <a:pt x="83884" y="39140"/>
                  <a:pt x="83733" y="39279"/>
                </a:cubicBezTo>
                <a:cubicBezTo>
                  <a:pt x="83390" y="38920"/>
                  <a:pt x="82912" y="38716"/>
                  <a:pt x="82413" y="38716"/>
                </a:cubicBezTo>
                <a:lnTo>
                  <a:pt x="82401" y="38716"/>
                </a:lnTo>
                <a:cubicBezTo>
                  <a:pt x="81927" y="38716"/>
                  <a:pt x="81482" y="38899"/>
                  <a:pt x="81143" y="39226"/>
                </a:cubicBezTo>
                <a:cubicBezTo>
                  <a:pt x="80988" y="39091"/>
                  <a:pt x="80820" y="38965"/>
                  <a:pt x="80645" y="38855"/>
                </a:cubicBezTo>
                <a:cubicBezTo>
                  <a:pt x="80984" y="38499"/>
                  <a:pt x="81421" y="38254"/>
                  <a:pt x="81899" y="38152"/>
                </a:cubicBezTo>
                <a:cubicBezTo>
                  <a:pt x="82062" y="38115"/>
                  <a:pt x="82230" y="38095"/>
                  <a:pt x="82398" y="38095"/>
                </a:cubicBezTo>
                <a:close/>
                <a:moveTo>
                  <a:pt x="19100" y="38785"/>
                </a:moveTo>
                <a:cubicBezTo>
                  <a:pt x="19577" y="38785"/>
                  <a:pt x="20035" y="38981"/>
                  <a:pt x="20365" y="39324"/>
                </a:cubicBezTo>
                <a:cubicBezTo>
                  <a:pt x="20235" y="39447"/>
                  <a:pt x="20116" y="39577"/>
                  <a:pt x="20001" y="39716"/>
                </a:cubicBezTo>
                <a:cubicBezTo>
                  <a:pt x="19769" y="39463"/>
                  <a:pt x="19443" y="39316"/>
                  <a:pt x="19100" y="39316"/>
                </a:cubicBezTo>
                <a:lnTo>
                  <a:pt x="19091" y="39316"/>
                </a:lnTo>
                <a:cubicBezTo>
                  <a:pt x="18772" y="39320"/>
                  <a:pt x="18478" y="39438"/>
                  <a:pt x="18250" y="39659"/>
                </a:cubicBezTo>
                <a:cubicBezTo>
                  <a:pt x="18135" y="39524"/>
                  <a:pt x="18013" y="39394"/>
                  <a:pt x="17882" y="39275"/>
                </a:cubicBezTo>
                <a:cubicBezTo>
                  <a:pt x="18209" y="38961"/>
                  <a:pt x="18634" y="38785"/>
                  <a:pt x="19087" y="38785"/>
                </a:cubicBezTo>
                <a:close/>
                <a:moveTo>
                  <a:pt x="34925" y="38785"/>
                </a:moveTo>
                <a:cubicBezTo>
                  <a:pt x="35404" y="38785"/>
                  <a:pt x="35865" y="38981"/>
                  <a:pt x="36196" y="39324"/>
                </a:cubicBezTo>
                <a:cubicBezTo>
                  <a:pt x="36065" y="39447"/>
                  <a:pt x="35943" y="39577"/>
                  <a:pt x="35832" y="39716"/>
                </a:cubicBezTo>
                <a:cubicBezTo>
                  <a:pt x="35600" y="39463"/>
                  <a:pt x="35273" y="39316"/>
                  <a:pt x="34925" y="39316"/>
                </a:cubicBezTo>
                <a:lnTo>
                  <a:pt x="34917" y="39316"/>
                </a:lnTo>
                <a:cubicBezTo>
                  <a:pt x="34603" y="39320"/>
                  <a:pt x="34305" y="39438"/>
                  <a:pt x="34080" y="39659"/>
                </a:cubicBezTo>
                <a:cubicBezTo>
                  <a:pt x="33966" y="39524"/>
                  <a:pt x="33839" y="39394"/>
                  <a:pt x="33709" y="39275"/>
                </a:cubicBezTo>
                <a:cubicBezTo>
                  <a:pt x="34035" y="38961"/>
                  <a:pt x="34460" y="38785"/>
                  <a:pt x="34917" y="38785"/>
                </a:cubicBezTo>
                <a:close/>
                <a:moveTo>
                  <a:pt x="50758" y="38785"/>
                </a:moveTo>
                <a:cubicBezTo>
                  <a:pt x="51236" y="38785"/>
                  <a:pt x="51695" y="38981"/>
                  <a:pt x="52022" y="39328"/>
                </a:cubicBezTo>
                <a:cubicBezTo>
                  <a:pt x="51892" y="39447"/>
                  <a:pt x="51773" y="39577"/>
                  <a:pt x="51659" y="39716"/>
                </a:cubicBezTo>
                <a:cubicBezTo>
                  <a:pt x="51426" y="39463"/>
                  <a:pt x="51095" y="39316"/>
                  <a:pt x="50748" y="39316"/>
                </a:cubicBezTo>
                <a:cubicBezTo>
                  <a:pt x="50430" y="39320"/>
                  <a:pt x="50135" y="39438"/>
                  <a:pt x="49907" y="39659"/>
                </a:cubicBezTo>
                <a:cubicBezTo>
                  <a:pt x="49792" y="39524"/>
                  <a:pt x="49670" y="39394"/>
                  <a:pt x="49539" y="39275"/>
                </a:cubicBezTo>
                <a:cubicBezTo>
                  <a:pt x="49866" y="38961"/>
                  <a:pt x="50290" y="38785"/>
                  <a:pt x="50744" y="38785"/>
                </a:cubicBezTo>
                <a:cubicBezTo>
                  <a:pt x="50749" y="38785"/>
                  <a:pt x="50754" y="38785"/>
                  <a:pt x="50758" y="38785"/>
                </a:cubicBezTo>
                <a:close/>
                <a:moveTo>
                  <a:pt x="66605" y="38785"/>
                </a:moveTo>
                <a:cubicBezTo>
                  <a:pt x="67072" y="38785"/>
                  <a:pt x="67525" y="38985"/>
                  <a:pt x="67853" y="39328"/>
                </a:cubicBezTo>
                <a:cubicBezTo>
                  <a:pt x="67723" y="39447"/>
                  <a:pt x="67600" y="39577"/>
                  <a:pt x="67489" y="39716"/>
                </a:cubicBezTo>
                <a:cubicBezTo>
                  <a:pt x="67257" y="39463"/>
                  <a:pt x="66930" y="39316"/>
                  <a:pt x="66583" y="39316"/>
                </a:cubicBezTo>
                <a:lnTo>
                  <a:pt x="66575" y="39316"/>
                </a:lnTo>
                <a:cubicBezTo>
                  <a:pt x="66260" y="39320"/>
                  <a:pt x="65962" y="39438"/>
                  <a:pt x="65738" y="39659"/>
                </a:cubicBezTo>
                <a:cubicBezTo>
                  <a:pt x="65623" y="39524"/>
                  <a:pt x="65497" y="39394"/>
                  <a:pt x="65366" y="39275"/>
                </a:cubicBezTo>
                <a:cubicBezTo>
                  <a:pt x="65484" y="39161"/>
                  <a:pt x="65611" y="39067"/>
                  <a:pt x="65753" y="38993"/>
                </a:cubicBezTo>
                <a:cubicBezTo>
                  <a:pt x="66003" y="38859"/>
                  <a:pt x="66281" y="38785"/>
                  <a:pt x="66575" y="38785"/>
                </a:cubicBezTo>
                <a:cubicBezTo>
                  <a:pt x="66585" y="38785"/>
                  <a:pt x="66595" y="38785"/>
                  <a:pt x="66605" y="38785"/>
                </a:cubicBezTo>
                <a:close/>
                <a:moveTo>
                  <a:pt x="82413" y="38785"/>
                </a:moveTo>
                <a:cubicBezTo>
                  <a:pt x="82892" y="38785"/>
                  <a:pt x="83348" y="38981"/>
                  <a:pt x="83680" y="39324"/>
                </a:cubicBezTo>
                <a:cubicBezTo>
                  <a:pt x="83549" y="39447"/>
                  <a:pt x="83431" y="39577"/>
                  <a:pt x="83316" y="39716"/>
                </a:cubicBezTo>
                <a:cubicBezTo>
                  <a:pt x="83084" y="39459"/>
                  <a:pt x="82752" y="39316"/>
                  <a:pt x="82405" y="39316"/>
                </a:cubicBezTo>
                <a:cubicBezTo>
                  <a:pt x="82087" y="39320"/>
                  <a:pt x="81793" y="39438"/>
                  <a:pt x="81564" y="39659"/>
                </a:cubicBezTo>
                <a:cubicBezTo>
                  <a:pt x="81450" y="39524"/>
                  <a:pt x="81327" y="39394"/>
                  <a:pt x="81197" y="39275"/>
                </a:cubicBezTo>
                <a:cubicBezTo>
                  <a:pt x="81523" y="38961"/>
                  <a:pt x="81948" y="38785"/>
                  <a:pt x="82401" y="38785"/>
                </a:cubicBezTo>
                <a:close/>
                <a:moveTo>
                  <a:pt x="19100" y="39385"/>
                </a:moveTo>
                <a:cubicBezTo>
                  <a:pt x="19426" y="39385"/>
                  <a:pt x="19741" y="39528"/>
                  <a:pt x="19957" y="39773"/>
                </a:cubicBezTo>
                <a:cubicBezTo>
                  <a:pt x="19707" y="40092"/>
                  <a:pt x="19507" y="40456"/>
                  <a:pt x="19364" y="40848"/>
                </a:cubicBezTo>
                <a:cubicBezTo>
                  <a:pt x="19275" y="40840"/>
                  <a:pt x="19185" y="40835"/>
                  <a:pt x="19091" y="40835"/>
                </a:cubicBezTo>
                <a:lnTo>
                  <a:pt x="19066" y="40835"/>
                </a:lnTo>
                <a:cubicBezTo>
                  <a:pt x="19021" y="40840"/>
                  <a:pt x="18977" y="40840"/>
                  <a:pt x="18932" y="40840"/>
                </a:cubicBezTo>
                <a:cubicBezTo>
                  <a:pt x="18781" y="40423"/>
                  <a:pt x="18564" y="40047"/>
                  <a:pt x="18295" y="39713"/>
                </a:cubicBezTo>
                <a:cubicBezTo>
                  <a:pt x="18511" y="39504"/>
                  <a:pt x="18789" y="39389"/>
                  <a:pt x="19091" y="39385"/>
                </a:cubicBezTo>
                <a:close/>
                <a:moveTo>
                  <a:pt x="34925" y="39385"/>
                </a:moveTo>
                <a:cubicBezTo>
                  <a:pt x="35257" y="39385"/>
                  <a:pt x="35567" y="39528"/>
                  <a:pt x="35788" y="39773"/>
                </a:cubicBezTo>
                <a:cubicBezTo>
                  <a:pt x="35538" y="40092"/>
                  <a:pt x="35334" y="40456"/>
                  <a:pt x="35191" y="40848"/>
                </a:cubicBezTo>
                <a:cubicBezTo>
                  <a:pt x="35102" y="40840"/>
                  <a:pt x="35012" y="40835"/>
                  <a:pt x="34921" y="40835"/>
                </a:cubicBezTo>
                <a:lnTo>
                  <a:pt x="34897" y="40835"/>
                </a:lnTo>
                <a:cubicBezTo>
                  <a:pt x="34852" y="40840"/>
                  <a:pt x="34808" y="40840"/>
                  <a:pt x="34763" y="40840"/>
                </a:cubicBezTo>
                <a:cubicBezTo>
                  <a:pt x="34607" y="40423"/>
                  <a:pt x="34391" y="40047"/>
                  <a:pt x="34125" y="39713"/>
                </a:cubicBezTo>
                <a:cubicBezTo>
                  <a:pt x="34337" y="39504"/>
                  <a:pt x="34619" y="39389"/>
                  <a:pt x="34917" y="39385"/>
                </a:cubicBezTo>
                <a:close/>
                <a:moveTo>
                  <a:pt x="50756" y="39385"/>
                </a:moveTo>
                <a:cubicBezTo>
                  <a:pt x="51083" y="39385"/>
                  <a:pt x="51398" y="39528"/>
                  <a:pt x="51614" y="39773"/>
                </a:cubicBezTo>
                <a:cubicBezTo>
                  <a:pt x="51365" y="40092"/>
                  <a:pt x="51165" y="40456"/>
                  <a:pt x="51022" y="40848"/>
                </a:cubicBezTo>
                <a:cubicBezTo>
                  <a:pt x="50932" y="40840"/>
                  <a:pt x="50842" y="40835"/>
                  <a:pt x="50748" y="40835"/>
                </a:cubicBezTo>
                <a:lnTo>
                  <a:pt x="50724" y="40835"/>
                </a:lnTo>
                <a:cubicBezTo>
                  <a:pt x="50678" y="40840"/>
                  <a:pt x="50633" y="40840"/>
                  <a:pt x="50589" y="40840"/>
                </a:cubicBezTo>
                <a:cubicBezTo>
                  <a:pt x="50437" y="40423"/>
                  <a:pt x="50222" y="40047"/>
                  <a:pt x="49952" y="39713"/>
                </a:cubicBezTo>
                <a:cubicBezTo>
                  <a:pt x="50168" y="39504"/>
                  <a:pt x="50446" y="39389"/>
                  <a:pt x="50748" y="39385"/>
                </a:cubicBezTo>
                <a:close/>
                <a:moveTo>
                  <a:pt x="66583" y="39385"/>
                </a:moveTo>
                <a:cubicBezTo>
                  <a:pt x="66914" y="39385"/>
                  <a:pt x="67224" y="39528"/>
                  <a:pt x="67444" y="39773"/>
                </a:cubicBezTo>
                <a:cubicBezTo>
                  <a:pt x="67195" y="40092"/>
                  <a:pt x="66991" y="40456"/>
                  <a:pt x="66848" y="40848"/>
                </a:cubicBezTo>
                <a:cubicBezTo>
                  <a:pt x="66758" y="40840"/>
                  <a:pt x="66669" y="40835"/>
                  <a:pt x="66579" y="40835"/>
                </a:cubicBezTo>
                <a:lnTo>
                  <a:pt x="66554" y="40835"/>
                </a:lnTo>
                <a:cubicBezTo>
                  <a:pt x="66509" y="40840"/>
                  <a:pt x="66464" y="40840"/>
                  <a:pt x="66420" y="40840"/>
                </a:cubicBezTo>
                <a:cubicBezTo>
                  <a:pt x="66264" y="40423"/>
                  <a:pt x="66047" y="40047"/>
                  <a:pt x="65783" y="39713"/>
                </a:cubicBezTo>
                <a:cubicBezTo>
                  <a:pt x="65994" y="39504"/>
                  <a:pt x="66277" y="39389"/>
                  <a:pt x="66575" y="39385"/>
                </a:cubicBezTo>
                <a:close/>
                <a:moveTo>
                  <a:pt x="82413" y="39385"/>
                </a:moveTo>
                <a:cubicBezTo>
                  <a:pt x="82741" y="39385"/>
                  <a:pt x="83054" y="39528"/>
                  <a:pt x="83271" y="39773"/>
                </a:cubicBezTo>
                <a:cubicBezTo>
                  <a:pt x="83022" y="40092"/>
                  <a:pt x="82822" y="40456"/>
                  <a:pt x="82679" y="40848"/>
                </a:cubicBezTo>
                <a:cubicBezTo>
                  <a:pt x="82589" y="40840"/>
                  <a:pt x="82499" y="40835"/>
                  <a:pt x="82405" y="40835"/>
                </a:cubicBezTo>
                <a:lnTo>
                  <a:pt x="82381" y="40835"/>
                </a:lnTo>
                <a:cubicBezTo>
                  <a:pt x="82336" y="40840"/>
                  <a:pt x="82291" y="40840"/>
                  <a:pt x="82246" y="40840"/>
                </a:cubicBezTo>
                <a:cubicBezTo>
                  <a:pt x="82095" y="40423"/>
                  <a:pt x="81878" y="40047"/>
                  <a:pt x="81608" y="39713"/>
                </a:cubicBezTo>
                <a:cubicBezTo>
                  <a:pt x="81646" y="39675"/>
                  <a:pt x="81687" y="39643"/>
                  <a:pt x="81727" y="39614"/>
                </a:cubicBezTo>
                <a:cubicBezTo>
                  <a:pt x="81923" y="39467"/>
                  <a:pt x="82156" y="39389"/>
                  <a:pt x="82405" y="39385"/>
                </a:cubicBezTo>
                <a:close/>
                <a:moveTo>
                  <a:pt x="11179" y="38095"/>
                </a:moveTo>
                <a:cubicBezTo>
                  <a:pt x="11882" y="38095"/>
                  <a:pt x="12544" y="38397"/>
                  <a:pt x="13009" y="38923"/>
                </a:cubicBezTo>
                <a:cubicBezTo>
                  <a:pt x="12331" y="39381"/>
                  <a:pt x="11797" y="40047"/>
                  <a:pt x="11503" y="40852"/>
                </a:cubicBezTo>
                <a:cubicBezTo>
                  <a:pt x="11396" y="40844"/>
                  <a:pt x="11290" y="40835"/>
                  <a:pt x="11184" y="40835"/>
                </a:cubicBezTo>
                <a:lnTo>
                  <a:pt x="11160" y="40835"/>
                </a:lnTo>
                <a:cubicBezTo>
                  <a:pt x="11094" y="40840"/>
                  <a:pt x="11028" y="40840"/>
                  <a:pt x="10964" y="40844"/>
                </a:cubicBezTo>
                <a:cubicBezTo>
                  <a:pt x="10817" y="40435"/>
                  <a:pt x="10604" y="40063"/>
                  <a:pt x="10342" y="39737"/>
                </a:cubicBezTo>
                <a:lnTo>
                  <a:pt x="10342" y="39737"/>
                </a:lnTo>
                <a:lnTo>
                  <a:pt x="10346" y="39741"/>
                </a:lnTo>
                <a:cubicBezTo>
                  <a:pt x="10567" y="39516"/>
                  <a:pt x="10857" y="39389"/>
                  <a:pt x="11172" y="39385"/>
                </a:cubicBezTo>
                <a:lnTo>
                  <a:pt x="11179" y="39385"/>
                </a:lnTo>
                <a:cubicBezTo>
                  <a:pt x="11519" y="39385"/>
                  <a:pt x="11837" y="39536"/>
                  <a:pt x="12058" y="39794"/>
                </a:cubicBezTo>
                <a:lnTo>
                  <a:pt x="12111" y="39749"/>
                </a:lnTo>
                <a:cubicBezTo>
                  <a:pt x="11878" y="39475"/>
                  <a:pt x="11539" y="39316"/>
                  <a:pt x="11179" y="39316"/>
                </a:cubicBezTo>
                <a:lnTo>
                  <a:pt x="11172" y="39316"/>
                </a:lnTo>
                <a:cubicBezTo>
                  <a:pt x="10841" y="39320"/>
                  <a:pt x="10534" y="39451"/>
                  <a:pt x="10306" y="39688"/>
                </a:cubicBezTo>
                <a:cubicBezTo>
                  <a:pt x="10191" y="39549"/>
                  <a:pt x="10069" y="39418"/>
                  <a:pt x="9938" y="39300"/>
                </a:cubicBezTo>
                <a:cubicBezTo>
                  <a:pt x="10265" y="38969"/>
                  <a:pt x="10702" y="38785"/>
                  <a:pt x="11168" y="38785"/>
                </a:cubicBezTo>
                <a:lnTo>
                  <a:pt x="11179" y="38785"/>
                </a:lnTo>
                <a:cubicBezTo>
                  <a:pt x="11666" y="38785"/>
                  <a:pt x="12135" y="38989"/>
                  <a:pt x="12470" y="39349"/>
                </a:cubicBezTo>
                <a:lnTo>
                  <a:pt x="12519" y="39304"/>
                </a:lnTo>
                <a:cubicBezTo>
                  <a:pt x="12176" y="38928"/>
                  <a:pt x="11686" y="38716"/>
                  <a:pt x="11179" y="38716"/>
                </a:cubicBezTo>
                <a:lnTo>
                  <a:pt x="11168" y="38716"/>
                </a:lnTo>
                <a:cubicBezTo>
                  <a:pt x="10681" y="38716"/>
                  <a:pt x="10229" y="38908"/>
                  <a:pt x="9885" y="39251"/>
                </a:cubicBezTo>
                <a:cubicBezTo>
                  <a:pt x="9730" y="39112"/>
                  <a:pt x="9567" y="38985"/>
                  <a:pt x="9390" y="38874"/>
                </a:cubicBezTo>
                <a:cubicBezTo>
                  <a:pt x="9848" y="38384"/>
                  <a:pt x="10493" y="38099"/>
                  <a:pt x="11164" y="38095"/>
                </a:cubicBezTo>
                <a:close/>
                <a:moveTo>
                  <a:pt x="27006" y="38095"/>
                </a:moveTo>
                <a:cubicBezTo>
                  <a:pt x="27709" y="38095"/>
                  <a:pt x="28374" y="38397"/>
                  <a:pt x="28836" y="38923"/>
                </a:cubicBezTo>
                <a:cubicBezTo>
                  <a:pt x="28158" y="39381"/>
                  <a:pt x="27623" y="40047"/>
                  <a:pt x="27333" y="40852"/>
                </a:cubicBezTo>
                <a:cubicBezTo>
                  <a:pt x="27227" y="40844"/>
                  <a:pt x="27121" y="40835"/>
                  <a:pt x="27015" y="40835"/>
                </a:cubicBezTo>
                <a:lnTo>
                  <a:pt x="26985" y="40835"/>
                </a:lnTo>
                <a:cubicBezTo>
                  <a:pt x="26921" y="40840"/>
                  <a:pt x="26855" y="40840"/>
                  <a:pt x="26789" y="40844"/>
                </a:cubicBezTo>
                <a:cubicBezTo>
                  <a:pt x="26642" y="40435"/>
                  <a:pt x="26435" y="40063"/>
                  <a:pt x="26173" y="39737"/>
                </a:cubicBezTo>
                <a:lnTo>
                  <a:pt x="26173" y="39737"/>
                </a:lnTo>
                <a:lnTo>
                  <a:pt x="26177" y="39741"/>
                </a:lnTo>
                <a:cubicBezTo>
                  <a:pt x="26393" y="39516"/>
                  <a:pt x="26688" y="39389"/>
                  <a:pt x="26998" y="39385"/>
                </a:cubicBezTo>
                <a:lnTo>
                  <a:pt x="27006" y="39385"/>
                </a:lnTo>
                <a:cubicBezTo>
                  <a:pt x="27345" y="39385"/>
                  <a:pt x="27664" y="39536"/>
                  <a:pt x="27884" y="39794"/>
                </a:cubicBezTo>
                <a:lnTo>
                  <a:pt x="27937" y="39749"/>
                </a:lnTo>
                <a:cubicBezTo>
                  <a:pt x="27705" y="39471"/>
                  <a:pt x="27362" y="39316"/>
                  <a:pt x="26998" y="39316"/>
                </a:cubicBezTo>
                <a:cubicBezTo>
                  <a:pt x="26672" y="39320"/>
                  <a:pt x="26361" y="39451"/>
                  <a:pt x="26133" y="39688"/>
                </a:cubicBezTo>
                <a:cubicBezTo>
                  <a:pt x="26018" y="39549"/>
                  <a:pt x="25895" y="39418"/>
                  <a:pt x="25765" y="39300"/>
                </a:cubicBezTo>
                <a:cubicBezTo>
                  <a:pt x="26095" y="38969"/>
                  <a:pt x="26533" y="38785"/>
                  <a:pt x="26994" y="38785"/>
                </a:cubicBezTo>
                <a:lnTo>
                  <a:pt x="27006" y="38785"/>
                </a:lnTo>
                <a:cubicBezTo>
                  <a:pt x="27496" y="38785"/>
                  <a:pt x="27966" y="38989"/>
                  <a:pt x="28297" y="39349"/>
                </a:cubicBezTo>
                <a:lnTo>
                  <a:pt x="28350" y="39304"/>
                </a:lnTo>
                <a:cubicBezTo>
                  <a:pt x="28003" y="38928"/>
                  <a:pt x="27517" y="38716"/>
                  <a:pt x="27006" y="38716"/>
                </a:cubicBezTo>
                <a:lnTo>
                  <a:pt x="26994" y="38716"/>
                </a:lnTo>
                <a:cubicBezTo>
                  <a:pt x="26512" y="38716"/>
                  <a:pt x="26054" y="38908"/>
                  <a:pt x="25716" y="39251"/>
                </a:cubicBezTo>
                <a:cubicBezTo>
                  <a:pt x="25560" y="39112"/>
                  <a:pt x="25393" y="38985"/>
                  <a:pt x="25221" y="38874"/>
                </a:cubicBezTo>
                <a:cubicBezTo>
                  <a:pt x="25675" y="38384"/>
                  <a:pt x="26320" y="38099"/>
                  <a:pt x="26990" y="38095"/>
                </a:cubicBezTo>
                <a:close/>
                <a:moveTo>
                  <a:pt x="42837" y="38095"/>
                </a:moveTo>
                <a:cubicBezTo>
                  <a:pt x="43540" y="38095"/>
                  <a:pt x="44201" y="38397"/>
                  <a:pt x="44667" y="38923"/>
                </a:cubicBezTo>
                <a:cubicBezTo>
                  <a:pt x="43988" y="39381"/>
                  <a:pt x="43453" y="40047"/>
                  <a:pt x="43159" y="40852"/>
                </a:cubicBezTo>
                <a:cubicBezTo>
                  <a:pt x="43057" y="40844"/>
                  <a:pt x="42947" y="40835"/>
                  <a:pt x="42841" y="40835"/>
                </a:cubicBezTo>
                <a:lnTo>
                  <a:pt x="42816" y="40835"/>
                </a:lnTo>
                <a:cubicBezTo>
                  <a:pt x="42751" y="40840"/>
                  <a:pt x="42686" y="40840"/>
                  <a:pt x="42620" y="40844"/>
                </a:cubicBezTo>
                <a:cubicBezTo>
                  <a:pt x="42473" y="40435"/>
                  <a:pt x="42261" y="40063"/>
                  <a:pt x="42000" y="39737"/>
                </a:cubicBezTo>
                <a:lnTo>
                  <a:pt x="42000" y="39737"/>
                </a:lnTo>
                <a:lnTo>
                  <a:pt x="42004" y="39741"/>
                </a:lnTo>
                <a:cubicBezTo>
                  <a:pt x="42224" y="39516"/>
                  <a:pt x="42514" y="39389"/>
                  <a:pt x="42829" y="39385"/>
                </a:cubicBezTo>
                <a:lnTo>
                  <a:pt x="42837" y="39385"/>
                </a:lnTo>
                <a:cubicBezTo>
                  <a:pt x="43176" y="39385"/>
                  <a:pt x="43494" y="39536"/>
                  <a:pt x="43715" y="39794"/>
                </a:cubicBezTo>
                <a:lnTo>
                  <a:pt x="43768" y="39749"/>
                </a:lnTo>
                <a:cubicBezTo>
                  <a:pt x="43532" y="39471"/>
                  <a:pt x="43193" y="39316"/>
                  <a:pt x="42829" y="39316"/>
                </a:cubicBezTo>
                <a:cubicBezTo>
                  <a:pt x="42498" y="39320"/>
                  <a:pt x="42192" y="39451"/>
                  <a:pt x="41963" y="39688"/>
                </a:cubicBezTo>
                <a:cubicBezTo>
                  <a:pt x="41849" y="39549"/>
                  <a:pt x="41726" y="39418"/>
                  <a:pt x="41596" y="39300"/>
                </a:cubicBezTo>
                <a:cubicBezTo>
                  <a:pt x="41922" y="38969"/>
                  <a:pt x="42359" y="38785"/>
                  <a:pt x="42825" y="38785"/>
                </a:cubicBezTo>
                <a:lnTo>
                  <a:pt x="42837" y="38785"/>
                </a:lnTo>
                <a:cubicBezTo>
                  <a:pt x="43323" y="38785"/>
                  <a:pt x="43792" y="38989"/>
                  <a:pt x="44128" y="39349"/>
                </a:cubicBezTo>
                <a:lnTo>
                  <a:pt x="44177" y="39304"/>
                </a:lnTo>
                <a:cubicBezTo>
                  <a:pt x="43834" y="38928"/>
                  <a:pt x="43343" y="38716"/>
                  <a:pt x="42837" y="38716"/>
                </a:cubicBezTo>
                <a:lnTo>
                  <a:pt x="42825" y="38716"/>
                </a:lnTo>
                <a:cubicBezTo>
                  <a:pt x="42339" y="38716"/>
                  <a:pt x="41885" y="38908"/>
                  <a:pt x="41542" y="39251"/>
                </a:cubicBezTo>
                <a:cubicBezTo>
                  <a:pt x="41387" y="39112"/>
                  <a:pt x="41223" y="38985"/>
                  <a:pt x="41048" y="38874"/>
                </a:cubicBezTo>
                <a:cubicBezTo>
                  <a:pt x="41506" y="38384"/>
                  <a:pt x="42151" y="38099"/>
                  <a:pt x="42821" y="38095"/>
                </a:cubicBezTo>
                <a:close/>
                <a:moveTo>
                  <a:pt x="58663" y="38095"/>
                </a:moveTo>
                <a:cubicBezTo>
                  <a:pt x="59366" y="38095"/>
                  <a:pt x="60032" y="38397"/>
                  <a:pt x="60493" y="38923"/>
                </a:cubicBezTo>
                <a:cubicBezTo>
                  <a:pt x="59815" y="39381"/>
                  <a:pt x="59280" y="40047"/>
                  <a:pt x="58990" y="40852"/>
                </a:cubicBezTo>
                <a:cubicBezTo>
                  <a:pt x="58884" y="40844"/>
                  <a:pt x="58778" y="40835"/>
                  <a:pt x="58671" y="40835"/>
                </a:cubicBezTo>
                <a:lnTo>
                  <a:pt x="58643" y="40835"/>
                </a:lnTo>
                <a:cubicBezTo>
                  <a:pt x="58578" y="40840"/>
                  <a:pt x="58512" y="40840"/>
                  <a:pt x="58451" y="40844"/>
                </a:cubicBezTo>
                <a:cubicBezTo>
                  <a:pt x="58300" y="40435"/>
                  <a:pt x="58092" y="40063"/>
                  <a:pt x="57830" y="39737"/>
                </a:cubicBezTo>
                <a:lnTo>
                  <a:pt x="57830" y="39737"/>
                </a:lnTo>
                <a:lnTo>
                  <a:pt x="57834" y="39741"/>
                </a:lnTo>
                <a:cubicBezTo>
                  <a:pt x="58051" y="39516"/>
                  <a:pt x="58345" y="39389"/>
                  <a:pt x="58656" y="39385"/>
                </a:cubicBezTo>
                <a:lnTo>
                  <a:pt x="58663" y="39385"/>
                </a:lnTo>
                <a:cubicBezTo>
                  <a:pt x="59003" y="39385"/>
                  <a:pt x="59321" y="39536"/>
                  <a:pt x="59542" y="39794"/>
                </a:cubicBezTo>
                <a:lnTo>
                  <a:pt x="59595" y="39749"/>
                </a:lnTo>
                <a:cubicBezTo>
                  <a:pt x="59362" y="39475"/>
                  <a:pt x="59023" y="39316"/>
                  <a:pt x="58663" y="39316"/>
                </a:cubicBezTo>
                <a:lnTo>
                  <a:pt x="58656" y="39316"/>
                </a:lnTo>
                <a:cubicBezTo>
                  <a:pt x="58328" y="39320"/>
                  <a:pt x="58018" y="39451"/>
                  <a:pt x="57789" y="39688"/>
                </a:cubicBezTo>
                <a:cubicBezTo>
                  <a:pt x="57675" y="39549"/>
                  <a:pt x="57553" y="39418"/>
                  <a:pt x="57421" y="39300"/>
                </a:cubicBezTo>
                <a:cubicBezTo>
                  <a:pt x="57753" y="38969"/>
                  <a:pt x="58190" y="38785"/>
                  <a:pt x="58656" y="38785"/>
                </a:cubicBezTo>
                <a:lnTo>
                  <a:pt x="58663" y="38785"/>
                </a:lnTo>
                <a:cubicBezTo>
                  <a:pt x="59154" y="38785"/>
                  <a:pt x="59623" y="38989"/>
                  <a:pt x="59954" y="39349"/>
                </a:cubicBezTo>
                <a:lnTo>
                  <a:pt x="60007" y="39304"/>
                </a:lnTo>
                <a:cubicBezTo>
                  <a:pt x="59660" y="38928"/>
                  <a:pt x="59174" y="38716"/>
                  <a:pt x="58663" y="38716"/>
                </a:cubicBezTo>
                <a:lnTo>
                  <a:pt x="58652" y="38716"/>
                </a:lnTo>
                <a:cubicBezTo>
                  <a:pt x="58169" y="38716"/>
                  <a:pt x="57712" y="38908"/>
                  <a:pt x="57372" y="39251"/>
                </a:cubicBezTo>
                <a:cubicBezTo>
                  <a:pt x="57218" y="39112"/>
                  <a:pt x="57050" y="38985"/>
                  <a:pt x="56878" y="38874"/>
                </a:cubicBezTo>
                <a:cubicBezTo>
                  <a:pt x="57332" y="38384"/>
                  <a:pt x="57977" y="38099"/>
                  <a:pt x="58647" y="38095"/>
                </a:cubicBezTo>
                <a:close/>
                <a:moveTo>
                  <a:pt x="74494" y="38095"/>
                </a:moveTo>
                <a:cubicBezTo>
                  <a:pt x="75197" y="38095"/>
                  <a:pt x="75858" y="38397"/>
                  <a:pt x="76324" y="38923"/>
                </a:cubicBezTo>
                <a:cubicBezTo>
                  <a:pt x="75646" y="39381"/>
                  <a:pt x="75111" y="40047"/>
                  <a:pt x="74820" y="40852"/>
                </a:cubicBezTo>
                <a:cubicBezTo>
                  <a:pt x="74707" y="40840"/>
                  <a:pt x="74588" y="40835"/>
                  <a:pt x="74473" y="40835"/>
                </a:cubicBezTo>
                <a:cubicBezTo>
                  <a:pt x="74409" y="40840"/>
                  <a:pt x="74343" y="40840"/>
                  <a:pt x="74277" y="40844"/>
                </a:cubicBezTo>
                <a:cubicBezTo>
                  <a:pt x="74130" y="40435"/>
                  <a:pt x="73919" y="40063"/>
                  <a:pt x="73657" y="39737"/>
                </a:cubicBezTo>
                <a:lnTo>
                  <a:pt x="73657" y="39737"/>
                </a:lnTo>
                <a:lnTo>
                  <a:pt x="73661" y="39741"/>
                </a:lnTo>
                <a:cubicBezTo>
                  <a:pt x="73881" y="39516"/>
                  <a:pt x="74172" y="39389"/>
                  <a:pt x="74486" y="39385"/>
                </a:cubicBezTo>
                <a:lnTo>
                  <a:pt x="74494" y="39385"/>
                </a:lnTo>
                <a:cubicBezTo>
                  <a:pt x="74833" y="39385"/>
                  <a:pt x="75152" y="39536"/>
                  <a:pt x="75372" y="39794"/>
                </a:cubicBezTo>
                <a:lnTo>
                  <a:pt x="75425" y="39749"/>
                </a:lnTo>
                <a:cubicBezTo>
                  <a:pt x="75193" y="39475"/>
                  <a:pt x="74854" y="39316"/>
                  <a:pt x="74494" y="39316"/>
                </a:cubicBezTo>
                <a:lnTo>
                  <a:pt x="74486" y="39316"/>
                </a:lnTo>
                <a:cubicBezTo>
                  <a:pt x="74155" y="39320"/>
                  <a:pt x="73849" y="39451"/>
                  <a:pt x="73620" y="39688"/>
                </a:cubicBezTo>
                <a:cubicBezTo>
                  <a:pt x="73506" y="39549"/>
                  <a:pt x="73383" y="39418"/>
                  <a:pt x="73252" y="39300"/>
                </a:cubicBezTo>
                <a:cubicBezTo>
                  <a:pt x="73579" y="38969"/>
                  <a:pt x="74017" y="38785"/>
                  <a:pt x="74482" y="38785"/>
                </a:cubicBezTo>
                <a:cubicBezTo>
                  <a:pt x="74492" y="38785"/>
                  <a:pt x="74502" y="38785"/>
                  <a:pt x="74512" y="38785"/>
                </a:cubicBezTo>
                <a:cubicBezTo>
                  <a:pt x="74995" y="38785"/>
                  <a:pt x="75457" y="38993"/>
                  <a:pt x="75785" y="39349"/>
                </a:cubicBezTo>
                <a:lnTo>
                  <a:pt x="75834" y="39304"/>
                </a:lnTo>
                <a:cubicBezTo>
                  <a:pt x="75491" y="38928"/>
                  <a:pt x="75001" y="38716"/>
                  <a:pt x="74494" y="38716"/>
                </a:cubicBezTo>
                <a:lnTo>
                  <a:pt x="74482" y="38716"/>
                </a:lnTo>
                <a:cubicBezTo>
                  <a:pt x="73996" y="38716"/>
                  <a:pt x="73542" y="38908"/>
                  <a:pt x="73199" y="39251"/>
                </a:cubicBezTo>
                <a:cubicBezTo>
                  <a:pt x="73044" y="39112"/>
                  <a:pt x="72881" y="38985"/>
                  <a:pt x="72705" y="38874"/>
                </a:cubicBezTo>
                <a:cubicBezTo>
                  <a:pt x="73163" y="38384"/>
                  <a:pt x="73808" y="38099"/>
                  <a:pt x="74477" y="38095"/>
                </a:cubicBezTo>
                <a:close/>
                <a:moveTo>
                  <a:pt x="90321" y="38095"/>
                </a:moveTo>
                <a:cubicBezTo>
                  <a:pt x="91024" y="38095"/>
                  <a:pt x="91689" y="38397"/>
                  <a:pt x="92151" y="38923"/>
                </a:cubicBezTo>
                <a:cubicBezTo>
                  <a:pt x="91472" y="39381"/>
                  <a:pt x="90937" y="40047"/>
                  <a:pt x="90647" y="40852"/>
                </a:cubicBezTo>
                <a:cubicBezTo>
                  <a:pt x="90541" y="40844"/>
                  <a:pt x="90435" y="40835"/>
                  <a:pt x="90329" y="40835"/>
                </a:cubicBezTo>
                <a:lnTo>
                  <a:pt x="90300" y="40835"/>
                </a:lnTo>
                <a:cubicBezTo>
                  <a:pt x="90234" y="40840"/>
                  <a:pt x="90170" y="40840"/>
                  <a:pt x="90108" y="40844"/>
                </a:cubicBezTo>
                <a:cubicBezTo>
                  <a:pt x="89957" y="40435"/>
                  <a:pt x="89744" y="40063"/>
                  <a:pt x="89488" y="39737"/>
                </a:cubicBezTo>
                <a:lnTo>
                  <a:pt x="89488" y="39737"/>
                </a:lnTo>
                <a:lnTo>
                  <a:pt x="89491" y="39741"/>
                </a:lnTo>
                <a:cubicBezTo>
                  <a:pt x="89708" y="39516"/>
                  <a:pt x="90002" y="39389"/>
                  <a:pt x="90313" y="39385"/>
                </a:cubicBezTo>
                <a:lnTo>
                  <a:pt x="90321" y="39385"/>
                </a:lnTo>
                <a:cubicBezTo>
                  <a:pt x="90660" y="39385"/>
                  <a:pt x="90978" y="39536"/>
                  <a:pt x="91199" y="39794"/>
                </a:cubicBezTo>
                <a:lnTo>
                  <a:pt x="91252" y="39749"/>
                </a:lnTo>
                <a:cubicBezTo>
                  <a:pt x="91019" y="39475"/>
                  <a:pt x="90680" y="39316"/>
                  <a:pt x="90321" y="39316"/>
                </a:cubicBezTo>
                <a:lnTo>
                  <a:pt x="90313" y="39316"/>
                </a:lnTo>
                <a:cubicBezTo>
                  <a:pt x="89985" y="39320"/>
                  <a:pt x="89676" y="39451"/>
                  <a:pt x="89446" y="39688"/>
                </a:cubicBezTo>
                <a:cubicBezTo>
                  <a:pt x="89333" y="39549"/>
                  <a:pt x="89210" y="39418"/>
                  <a:pt x="89079" y="39300"/>
                </a:cubicBezTo>
                <a:cubicBezTo>
                  <a:pt x="89410" y="38969"/>
                  <a:pt x="89847" y="38785"/>
                  <a:pt x="90313" y="38785"/>
                </a:cubicBezTo>
                <a:lnTo>
                  <a:pt x="90321" y="38785"/>
                </a:lnTo>
                <a:cubicBezTo>
                  <a:pt x="90811" y="38785"/>
                  <a:pt x="91280" y="38989"/>
                  <a:pt x="91612" y="39349"/>
                </a:cubicBezTo>
                <a:lnTo>
                  <a:pt x="91665" y="39304"/>
                </a:lnTo>
                <a:cubicBezTo>
                  <a:pt x="91318" y="38928"/>
                  <a:pt x="90831" y="38716"/>
                  <a:pt x="90321" y="38716"/>
                </a:cubicBezTo>
                <a:lnTo>
                  <a:pt x="90308" y="38716"/>
                </a:lnTo>
                <a:cubicBezTo>
                  <a:pt x="89827" y="38716"/>
                  <a:pt x="89369" y="38908"/>
                  <a:pt x="89030" y="39251"/>
                </a:cubicBezTo>
                <a:cubicBezTo>
                  <a:pt x="88875" y="39112"/>
                  <a:pt x="88707" y="38985"/>
                  <a:pt x="88536" y="38874"/>
                </a:cubicBezTo>
                <a:cubicBezTo>
                  <a:pt x="88990" y="38384"/>
                  <a:pt x="89635" y="38099"/>
                  <a:pt x="90304" y="38095"/>
                </a:cubicBezTo>
                <a:close/>
                <a:moveTo>
                  <a:pt x="7251" y="38316"/>
                </a:moveTo>
                <a:cubicBezTo>
                  <a:pt x="8876" y="38316"/>
                  <a:pt x="10327" y="39328"/>
                  <a:pt x="10890" y="40848"/>
                </a:cubicBezTo>
                <a:cubicBezTo>
                  <a:pt x="10670" y="40864"/>
                  <a:pt x="10457" y="40901"/>
                  <a:pt x="10244" y="40950"/>
                </a:cubicBezTo>
                <a:cubicBezTo>
                  <a:pt x="9745" y="39751"/>
                  <a:pt x="8555" y="38953"/>
                  <a:pt x="7252" y="38953"/>
                </a:cubicBezTo>
                <a:cubicBezTo>
                  <a:pt x="7244" y="38953"/>
                  <a:pt x="7237" y="38953"/>
                  <a:pt x="7230" y="38953"/>
                </a:cubicBezTo>
                <a:cubicBezTo>
                  <a:pt x="5911" y="38961"/>
                  <a:pt x="4751" y="39749"/>
                  <a:pt x="4253" y="40962"/>
                </a:cubicBezTo>
                <a:cubicBezTo>
                  <a:pt x="4040" y="40908"/>
                  <a:pt x="3828" y="40872"/>
                  <a:pt x="3607" y="40852"/>
                </a:cubicBezTo>
                <a:cubicBezTo>
                  <a:pt x="4167" y="39345"/>
                  <a:pt x="5613" y="38324"/>
                  <a:pt x="7226" y="38316"/>
                </a:cubicBezTo>
                <a:close/>
                <a:moveTo>
                  <a:pt x="23077" y="38316"/>
                </a:moveTo>
                <a:cubicBezTo>
                  <a:pt x="24706" y="38316"/>
                  <a:pt x="26157" y="39328"/>
                  <a:pt x="26721" y="40848"/>
                </a:cubicBezTo>
                <a:cubicBezTo>
                  <a:pt x="26500" y="40864"/>
                  <a:pt x="26284" y="40901"/>
                  <a:pt x="26075" y="40950"/>
                </a:cubicBezTo>
                <a:cubicBezTo>
                  <a:pt x="25573" y="39749"/>
                  <a:pt x="24380" y="38953"/>
                  <a:pt x="23077" y="38953"/>
                </a:cubicBezTo>
                <a:lnTo>
                  <a:pt x="23057" y="38953"/>
                </a:lnTo>
                <a:cubicBezTo>
                  <a:pt x="21741" y="38961"/>
                  <a:pt x="20578" y="39749"/>
                  <a:pt x="20080" y="40962"/>
                </a:cubicBezTo>
                <a:cubicBezTo>
                  <a:pt x="19871" y="40908"/>
                  <a:pt x="19654" y="40872"/>
                  <a:pt x="19438" y="40852"/>
                </a:cubicBezTo>
                <a:cubicBezTo>
                  <a:pt x="19994" y="39345"/>
                  <a:pt x="21443" y="38324"/>
                  <a:pt x="23053" y="38316"/>
                </a:cubicBezTo>
                <a:close/>
                <a:moveTo>
                  <a:pt x="38908" y="38316"/>
                </a:moveTo>
                <a:cubicBezTo>
                  <a:pt x="40533" y="38316"/>
                  <a:pt x="41983" y="39328"/>
                  <a:pt x="42547" y="40848"/>
                </a:cubicBezTo>
                <a:cubicBezTo>
                  <a:pt x="42326" y="40864"/>
                  <a:pt x="42114" y="40901"/>
                  <a:pt x="41902" y="40950"/>
                </a:cubicBezTo>
                <a:cubicBezTo>
                  <a:pt x="41404" y="39749"/>
                  <a:pt x="40211" y="38953"/>
                  <a:pt x="38908" y="38953"/>
                </a:cubicBezTo>
                <a:lnTo>
                  <a:pt x="38887" y="38953"/>
                </a:lnTo>
                <a:cubicBezTo>
                  <a:pt x="37568" y="38961"/>
                  <a:pt x="36408" y="39749"/>
                  <a:pt x="35910" y="40962"/>
                </a:cubicBezTo>
                <a:cubicBezTo>
                  <a:pt x="35698" y="40908"/>
                  <a:pt x="35485" y="40872"/>
                  <a:pt x="35264" y="40852"/>
                </a:cubicBezTo>
                <a:cubicBezTo>
                  <a:pt x="35824" y="39345"/>
                  <a:pt x="37270" y="38324"/>
                  <a:pt x="38883" y="38316"/>
                </a:cubicBezTo>
                <a:close/>
                <a:moveTo>
                  <a:pt x="54735" y="38316"/>
                </a:moveTo>
                <a:cubicBezTo>
                  <a:pt x="56364" y="38316"/>
                  <a:pt x="57814" y="39328"/>
                  <a:pt x="58377" y="40848"/>
                </a:cubicBezTo>
                <a:cubicBezTo>
                  <a:pt x="58157" y="40864"/>
                  <a:pt x="57941" y="40901"/>
                  <a:pt x="57732" y="40950"/>
                </a:cubicBezTo>
                <a:cubicBezTo>
                  <a:pt x="57230" y="39749"/>
                  <a:pt x="56037" y="38953"/>
                  <a:pt x="54735" y="38953"/>
                </a:cubicBezTo>
                <a:lnTo>
                  <a:pt x="54714" y="38953"/>
                </a:lnTo>
                <a:cubicBezTo>
                  <a:pt x="53399" y="38961"/>
                  <a:pt x="52235" y="39749"/>
                  <a:pt x="51736" y="40962"/>
                </a:cubicBezTo>
                <a:cubicBezTo>
                  <a:pt x="51528" y="40908"/>
                  <a:pt x="51312" y="40872"/>
                  <a:pt x="51095" y="40852"/>
                </a:cubicBezTo>
                <a:cubicBezTo>
                  <a:pt x="51651" y="39345"/>
                  <a:pt x="53101" y="38324"/>
                  <a:pt x="54710" y="38316"/>
                </a:cubicBezTo>
                <a:close/>
                <a:moveTo>
                  <a:pt x="70565" y="38316"/>
                </a:moveTo>
                <a:cubicBezTo>
                  <a:pt x="72190" y="38316"/>
                  <a:pt x="73644" y="39328"/>
                  <a:pt x="74204" y="40848"/>
                </a:cubicBezTo>
                <a:cubicBezTo>
                  <a:pt x="73987" y="40864"/>
                  <a:pt x="73772" y="40901"/>
                  <a:pt x="73559" y="40950"/>
                </a:cubicBezTo>
                <a:cubicBezTo>
                  <a:pt x="73061" y="39749"/>
                  <a:pt x="71868" y="38953"/>
                  <a:pt x="70565" y="38953"/>
                </a:cubicBezTo>
                <a:lnTo>
                  <a:pt x="70545" y="38953"/>
                </a:lnTo>
                <a:cubicBezTo>
                  <a:pt x="69225" y="38961"/>
                  <a:pt x="68066" y="39749"/>
                  <a:pt x="67567" y="40962"/>
                </a:cubicBezTo>
                <a:cubicBezTo>
                  <a:pt x="67355" y="40908"/>
                  <a:pt x="67142" y="40872"/>
                  <a:pt x="66922" y="40852"/>
                </a:cubicBezTo>
                <a:cubicBezTo>
                  <a:pt x="67481" y="39345"/>
                  <a:pt x="68927" y="38324"/>
                  <a:pt x="70541" y="38316"/>
                </a:cubicBezTo>
                <a:close/>
                <a:moveTo>
                  <a:pt x="86396" y="38316"/>
                </a:moveTo>
                <a:cubicBezTo>
                  <a:pt x="88021" y="38316"/>
                  <a:pt x="89471" y="39328"/>
                  <a:pt x="90034" y="40848"/>
                </a:cubicBezTo>
                <a:cubicBezTo>
                  <a:pt x="89814" y="40864"/>
                  <a:pt x="89597" y="40901"/>
                  <a:pt x="89389" y="40950"/>
                </a:cubicBezTo>
                <a:cubicBezTo>
                  <a:pt x="88888" y="39749"/>
                  <a:pt x="87689" y="38953"/>
                  <a:pt x="86383" y="38953"/>
                </a:cubicBezTo>
                <a:cubicBezTo>
                  <a:pt x="86379" y="38953"/>
                  <a:pt x="86375" y="38953"/>
                  <a:pt x="86371" y="38953"/>
                </a:cubicBezTo>
                <a:cubicBezTo>
                  <a:pt x="85056" y="38961"/>
                  <a:pt x="83892" y="39749"/>
                  <a:pt x="83393" y="40962"/>
                </a:cubicBezTo>
                <a:cubicBezTo>
                  <a:pt x="83186" y="40908"/>
                  <a:pt x="82969" y="40872"/>
                  <a:pt x="82752" y="40852"/>
                </a:cubicBezTo>
                <a:cubicBezTo>
                  <a:pt x="83308" y="39345"/>
                  <a:pt x="84758" y="38324"/>
                  <a:pt x="86371" y="38316"/>
                </a:cubicBezTo>
                <a:close/>
                <a:moveTo>
                  <a:pt x="7251" y="39021"/>
                </a:moveTo>
                <a:cubicBezTo>
                  <a:pt x="8521" y="39021"/>
                  <a:pt x="9685" y="39798"/>
                  <a:pt x="10175" y="40970"/>
                </a:cubicBezTo>
                <a:cubicBezTo>
                  <a:pt x="9963" y="41023"/>
                  <a:pt x="9754" y="41097"/>
                  <a:pt x="9554" y="41191"/>
                </a:cubicBezTo>
                <a:cubicBezTo>
                  <a:pt x="9154" y="40271"/>
                  <a:pt x="8259" y="39679"/>
                  <a:pt x="7251" y="39679"/>
                </a:cubicBezTo>
                <a:cubicBezTo>
                  <a:pt x="7247" y="39679"/>
                  <a:pt x="7239" y="39679"/>
                  <a:pt x="7234" y="39683"/>
                </a:cubicBezTo>
                <a:cubicBezTo>
                  <a:pt x="6229" y="39688"/>
                  <a:pt x="5331" y="40288"/>
                  <a:pt x="4939" y="41211"/>
                </a:cubicBezTo>
                <a:cubicBezTo>
                  <a:pt x="4739" y="41117"/>
                  <a:pt x="4531" y="41040"/>
                  <a:pt x="4318" y="40982"/>
                </a:cubicBezTo>
                <a:cubicBezTo>
                  <a:pt x="4808" y="39798"/>
                  <a:pt x="5944" y="39030"/>
                  <a:pt x="7230" y="39021"/>
                </a:cubicBezTo>
                <a:close/>
                <a:moveTo>
                  <a:pt x="23077" y="39021"/>
                </a:moveTo>
                <a:cubicBezTo>
                  <a:pt x="24352" y="39021"/>
                  <a:pt x="25515" y="39798"/>
                  <a:pt x="26005" y="40970"/>
                </a:cubicBezTo>
                <a:cubicBezTo>
                  <a:pt x="25790" y="41023"/>
                  <a:pt x="25581" y="41097"/>
                  <a:pt x="25381" y="41191"/>
                </a:cubicBezTo>
                <a:cubicBezTo>
                  <a:pt x="24981" y="40271"/>
                  <a:pt x="24086" y="39679"/>
                  <a:pt x="23081" y="39679"/>
                </a:cubicBezTo>
                <a:cubicBezTo>
                  <a:pt x="23073" y="39679"/>
                  <a:pt x="23070" y="39679"/>
                  <a:pt x="23065" y="39683"/>
                </a:cubicBezTo>
                <a:cubicBezTo>
                  <a:pt x="22056" y="39688"/>
                  <a:pt x="21162" y="40288"/>
                  <a:pt x="20766" y="41211"/>
                </a:cubicBezTo>
                <a:cubicBezTo>
                  <a:pt x="20570" y="41117"/>
                  <a:pt x="20361" y="41040"/>
                  <a:pt x="20148" y="40982"/>
                </a:cubicBezTo>
                <a:cubicBezTo>
                  <a:pt x="20639" y="39798"/>
                  <a:pt x="21775" y="39030"/>
                  <a:pt x="23061" y="39021"/>
                </a:cubicBezTo>
                <a:close/>
                <a:moveTo>
                  <a:pt x="38908" y="39021"/>
                </a:moveTo>
                <a:cubicBezTo>
                  <a:pt x="40178" y="39021"/>
                  <a:pt x="41342" y="39798"/>
                  <a:pt x="41832" y="40970"/>
                </a:cubicBezTo>
                <a:cubicBezTo>
                  <a:pt x="41620" y="41023"/>
                  <a:pt x="41411" y="41097"/>
                  <a:pt x="41211" y="41191"/>
                </a:cubicBezTo>
                <a:cubicBezTo>
                  <a:pt x="40812" y="40271"/>
                  <a:pt x="39917" y="39679"/>
                  <a:pt x="38908" y="39679"/>
                </a:cubicBezTo>
                <a:cubicBezTo>
                  <a:pt x="38904" y="39679"/>
                  <a:pt x="38895" y="39679"/>
                  <a:pt x="38891" y="39683"/>
                </a:cubicBezTo>
                <a:cubicBezTo>
                  <a:pt x="37887" y="39688"/>
                  <a:pt x="36989" y="40288"/>
                  <a:pt x="36597" y="41211"/>
                </a:cubicBezTo>
                <a:cubicBezTo>
                  <a:pt x="36396" y="41117"/>
                  <a:pt x="36188" y="41040"/>
                  <a:pt x="35975" y="40982"/>
                </a:cubicBezTo>
                <a:cubicBezTo>
                  <a:pt x="36465" y="39798"/>
                  <a:pt x="37601" y="39030"/>
                  <a:pt x="38887" y="39021"/>
                </a:cubicBezTo>
                <a:close/>
                <a:moveTo>
                  <a:pt x="54735" y="39021"/>
                </a:moveTo>
                <a:cubicBezTo>
                  <a:pt x="56009" y="39021"/>
                  <a:pt x="57172" y="39798"/>
                  <a:pt x="57663" y="40970"/>
                </a:cubicBezTo>
                <a:cubicBezTo>
                  <a:pt x="57446" y="41023"/>
                  <a:pt x="57242" y="41097"/>
                  <a:pt x="57038" y="41191"/>
                </a:cubicBezTo>
                <a:cubicBezTo>
                  <a:pt x="56641" y="40272"/>
                  <a:pt x="55753" y="39683"/>
                  <a:pt x="54752" y="39683"/>
                </a:cubicBezTo>
                <a:cubicBezTo>
                  <a:pt x="54742" y="39683"/>
                  <a:pt x="54732" y="39683"/>
                  <a:pt x="54722" y="39683"/>
                </a:cubicBezTo>
                <a:cubicBezTo>
                  <a:pt x="53713" y="39688"/>
                  <a:pt x="52819" y="40288"/>
                  <a:pt x="52422" y="41211"/>
                </a:cubicBezTo>
                <a:cubicBezTo>
                  <a:pt x="52226" y="41117"/>
                  <a:pt x="52018" y="41040"/>
                  <a:pt x="51806" y="40982"/>
                </a:cubicBezTo>
                <a:cubicBezTo>
                  <a:pt x="52296" y="39798"/>
                  <a:pt x="53432" y="39030"/>
                  <a:pt x="54718" y="39021"/>
                </a:cubicBezTo>
                <a:close/>
                <a:moveTo>
                  <a:pt x="70565" y="39021"/>
                </a:moveTo>
                <a:cubicBezTo>
                  <a:pt x="71836" y="39021"/>
                  <a:pt x="72999" y="39798"/>
                  <a:pt x="73489" y="40970"/>
                </a:cubicBezTo>
                <a:cubicBezTo>
                  <a:pt x="73277" y="41023"/>
                  <a:pt x="73069" y="41097"/>
                  <a:pt x="72869" y="41191"/>
                </a:cubicBezTo>
                <a:cubicBezTo>
                  <a:pt x="72468" y="40271"/>
                  <a:pt x="71574" y="39679"/>
                  <a:pt x="70565" y="39679"/>
                </a:cubicBezTo>
                <a:cubicBezTo>
                  <a:pt x="70561" y="39679"/>
                  <a:pt x="70553" y="39679"/>
                  <a:pt x="70549" y="39683"/>
                </a:cubicBezTo>
                <a:cubicBezTo>
                  <a:pt x="69544" y="39688"/>
                  <a:pt x="68645" y="40288"/>
                  <a:pt x="68253" y="41211"/>
                </a:cubicBezTo>
                <a:cubicBezTo>
                  <a:pt x="68053" y="41117"/>
                  <a:pt x="67845" y="41040"/>
                  <a:pt x="67632" y="40982"/>
                </a:cubicBezTo>
                <a:cubicBezTo>
                  <a:pt x="68123" y="39798"/>
                  <a:pt x="69258" y="39030"/>
                  <a:pt x="70545" y="39021"/>
                </a:cubicBezTo>
                <a:close/>
                <a:moveTo>
                  <a:pt x="86392" y="39021"/>
                </a:moveTo>
                <a:cubicBezTo>
                  <a:pt x="87666" y="39021"/>
                  <a:pt x="88830" y="39798"/>
                  <a:pt x="89320" y="40970"/>
                </a:cubicBezTo>
                <a:cubicBezTo>
                  <a:pt x="89103" y="41023"/>
                  <a:pt x="88899" y="41097"/>
                  <a:pt x="88695" y="41191"/>
                </a:cubicBezTo>
                <a:cubicBezTo>
                  <a:pt x="88295" y="40271"/>
                  <a:pt x="87401" y="39679"/>
                  <a:pt x="86396" y="39679"/>
                </a:cubicBezTo>
                <a:cubicBezTo>
                  <a:pt x="86387" y="39679"/>
                  <a:pt x="86383" y="39679"/>
                  <a:pt x="86379" y="39683"/>
                </a:cubicBezTo>
                <a:cubicBezTo>
                  <a:pt x="85371" y="39688"/>
                  <a:pt x="84476" y="40288"/>
                  <a:pt x="84080" y="41211"/>
                </a:cubicBezTo>
                <a:cubicBezTo>
                  <a:pt x="83884" y="41117"/>
                  <a:pt x="83676" y="41040"/>
                  <a:pt x="83463" y="40982"/>
                </a:cubicBezTo>
                <a:cubicBezTo>
                  <a:pt x="83953" y="39798"/>
                  <a:pt x="85088" y="39030"/>
                  <a:pt x="86375" y="39021"/>
                </a:cubicBezTo>
                <a:close/>
                <a:moveTo>
                  <a:pt x="15219" y="38316"/>
                </a:moveTo>
                <a:cubicBezTo>
                  <a:pt x="16845" y="38316"/>
                  <a:pt x="18295" y="39324"/>
                  <a:pt x="18858" y="40844"/>
                </a:cubicBezTo>
                <a:cubicBezTo>
                  <a:pt x="18638" y="40855"/>
                  <a:pt x="18421" y="40889"/>
                  <a:pt x="18209" y="40938"/>
                </a:cubicBezTo>
                <a:cubicBezTo>
                  <a:pt x="17698" y="39728"/>
                  <a:pt x="16534" y="38953"/>
                  <a:pt x="15219" y="38953"/>
                </a:cubicBezTo>
                <a:lnTo>
                  <a:pt x="15198" y="38953"/>
                </a:lnTo>
                <a:cubicBezTo>
                  <a:pt x="13892" y="38961"/>
                  <a:pt x="12728" y="39745"/>
                  <a:pt x="12225" y="40950"/>
                </a:cubicBezTo>
                <a:lnTo>
                  <a:pt x="12291" y="40978"/>
                </a:lnTo>
                <a:cubicBezTo>
                  <a:pt x="12781" y="39798"/>
                  <a:pt x="13920" y="39030"/>
                  <a:pt x="15198" y="39021"/>
                </a:cubicBezTo>
                <a:lnTo>
                  <a:pt x="15219" y="39021"/>
                </a:lnTo>
                <a:cubicBezTo>
                  <a:pt x="16506" y="39021"/>
                  <a:pt x="17641" y="39777"/>
                  <a:pt x="18139" y="40953"/>
                </a:cubicBezTo>
                <a:cubicBezTo>
                  <a:pt x="17923" y="41006"/>
                  <a:pt x="17715" y="41080"/>
                  <a:pt x="17515" y="41166"/>
                </a:cubicBezTo>
                <a:cubicBezTo>
                  <a:pt x="17106" y="40263"/>
                  <a:pt x="16212" y="39679"/>
                  <a:pt x="15219" y="39679"/>
                </a:cubicBezTo>
                <a:cubicBezTo>
                  <a:pt x="15215" y="39679"/>
                  <a:pt x="15211" y="39679"/>
                  <a:pt x="15203" y="39683"/>
                </a:cubicBezTo>
                <a:cubicBezTo>
                  <a:pt x="14190" y="39688"/>
                  <a:pt x="13287" y="40296"/>
                  <a:pt x="12900" y="41227"/>
                </a:cubicBezTo>
                <a:cubicBezTo>
                  <a:pt x="12487" y="41031"/>
                  <a:pt x="12042" y="40904"/>
                  <a:pt x="11576" y="40855"/>
                </a:cubicBezTo>
                <a:cubicBezTo>
                  <a:pt x="12131" y="39345"/>
                  <a:pt x="13577" y="38324"/>
                  <a:pt x="15194" y="38316"/>
                </a:cubicBezTo>
                <a:close/>
                <a:moveTo>
                  <a:pt x="31050" y="38316"/>
                </a:moveTo>
                <a:cubicBezTo>
                  <a:pt x="32671" y="38316"/>
                  <a:pt x="34125" y="39324"/>
                  <a:pt x="34689" y="40844"/>
                </a:cubicBezTo>
                <a:cubicBezTo>
                  <a:pt x="34469" y="40855"/>
                  <a:pt x="34248" y="40889"/>
                  <a:pt x="34035" y="40938"/>
                </a:cubicBezTo>
                <a:cubicBezTo>
                  <a:pt x="33528" y="39728"/>
                  <a:pt x="32365" y="38953"/>
                  <a:pt x="31050" y="38953"/>
                </a:cubicBezTo>
                <a:lnTo>
                  <a:pt x="31029" y="38953"/>
                </a:lnTo>
                <a:cubicBezTo>
                  <a:pt x="29722" y="38961"/>
                  <a:pt x="28554" y="39745"/>
                  <a:pt x="28052" y="40950"/>
                </a:cubicBezTo>
                <a:lnTo>
                  <a:pt x="28118" y="40978"/>
                </a:lnTo>
                <a:cubicBezTo>
                  <a:pt x="28608" y="39798"/>
                  <a:pt x="29751" y="39030"/>
                  <a:pt x="31029" y="39021"/>
                </a:cubicBezTo>
                <a:cubicBezTo>
                  <a:pt x="31036" y="39021"/>
                  <a:pt x="31042" y="39021"/>
                  <a:pt x="31049" y="39021"/>
                </a:cubicBezTo>
                <a:cubicBezTo>
                  <a:pt x="32332" y="39021"/>
                  <a:pt x="33470" y="39775"/>
                  <a:pt x="33970" y="40953"/>
                </a:cubicBezTo>
                <a:cubicBezTo>
                  <a:pt x="33754" y="41006"/>
                  <a:pt x="33545" y="41080"/>
                  <a:pt x="33341" y="41166"/>
                </a:cubicBezTo>
                <a:cubicBezTo>
                  <a:pt x="32936" y="40263"/>
                  <a:pt x="32042" y="39679"/>
                  <a:pt x="31050" y="39679"/>
                </a:cubicBezTo>
                <a:cubicBezTo>
                  <a:pt x="31042" y="39679"/>
                  <a:pt x="31038" y="39679"/>
                  <a:pt x="31034" y="39683"/>
                </a:cubicBezTo>
                <a:cubicBezTo>
                  <a:pt x="30020" y="39688"/>
                  <a:pt x="29117" y="40296"/>
                  <a:pt x="28725" y="41227"/>
                </a:cubicBezTo>
                <a:cubicBezTo>
                  <a:pt x="28318" y="41031"/>
                  <a:pt x="27868" y="40904"/>
                  <a:pt x="27407" y="40855"/>
                </a:cubicBezTo>
                <a:cubicBezTo>
                  <a:pt x="27962" y="39345"/>
                  <a:pt x="29404" y="38324"/>
                  <a:pt x="31025" y="38316"/>
                </a:cubicBezTo>
                <a:close/>
                <a:moveTo>
                  <a:pt x="46876" y="38316"/>
                </a:moveTo>
                <a:cubicBezTo>
                  <a:pt x="48501" y="38316"/>
                  <a:pt x="49952" y="39324"/>
                  <a:pt x="50516" y="40844"/>
                </a:cubicBezTo>
                <a:cubicBezTo>
                  <a:pt x="50426" y="40852"/>
                  <a:pt x="50335" y="40859"/>
                  <a:pt x="50246" y="40868"/>
                </a:cubicBezTo>
                <a:cubicBezTo>
                  <a:pt x="50115" y="40884"/>
                  <a:pt x="49988" y="40908"/>
                  <a:pt x="49866" y="40938"/>
                </a:cubicBezTo>
                <a:cubicBezTo>
                  <a:pt x="49359" y="39728"/>
                  <a:pt x="48192" y="38953"/>
                  <a:pt x="46876" y="38953"/>
                </a:cubicBezTo>
                <a:lnTo>
                  <a:pt x="46856" y="38953"/>
                </a:lnTo>
                <a:cubicBezTo>
                  <a:pt x="45549" y="38961"/>
                  <a:pt x="44384" y="39745"/>
                  <a:pt x="43883" y="40950"/>
                </a:cubicBezTo>
                <a:lnTo>
                  <a:pt x="43948" y="40978"/>
                </a:lnTo>
                <a:cubicBezTo>
                  <a:pt x="44438" y="39798"/>
                  <a:pt x="45577" y="39030"/>
                  <a:pt x="46856" y="39021"/>
                </a:cubicBezTo>
                <a:cubicBezTo>
                  <a:pt x="46862" y="39021"/>
                  <a:pt x="46869" y="39021"/>
                  <a:pt x="46876" y="39021"/>
                </a:cubicBezTo>
                <a:cubicBezTo>
                  <a:pt x="48162" y="39021"/>
                  <a:pt x="49297" y="39775"/>
                  <a:pt x="49796" y="40953"/>
                </a:cubicBezTo>
                <a:cubicBezTo>
                  <a:pt x="49580" y="41006"/>
                  <a:pt x="49372" y="41080"/>
                  <a:pt x="49172" y="41166"/>
                </a:cubicBezTo>
                <a:cubicBezTo>
                  <a:pt x="48763" y="40263"/>
                  <a:pt x="47869" y="39679"/>
                  <a:pt x="46876" y="39679"/>
                </a:cubicBezTo>
                <a:cubicBezTo>
                  <a:pt x="46872" y="39679"/>
                  <a:pt x="46868" y="39679"/>
                  <a:pt x="46860" y="39683"/>
                </a:cubicBezTo>
                <a:cubicBezTo>
                  <a:pt x="45847" y="39688"/>
                  <a:pt x="44944" y="40296"/>
                  <a:pt x="44556" y="41227"/>
                </a:cubicBezTo>
                <a:cubicBezTo>
                  <a:pt x="44144" y="41031"/>
                  <a:pt x="43698" y="40904"/>
                  <a:pt x="43233" y="40855"/>
                </a:cubicBezTo>
                <a:cubicBezTo>
                  <a:pt x="43788" y="39345"/>
                  <a:pt x="45234" y="38324"/>
                  <a:pt x="46852" y="38316"/>
                </a:cubicBezTo>
                <a:close/>
                <a:moveTo>
                  <a:pt x="62707" y="38316"/>
                </a:moveTo>
                <a:cubicBezTo>
                  <a:pt x="64328" y="38316"/>
                  <a:pt x="65783" y="39324"/>
                  <a:pt x="66346" y="40844"/>
                </a:cubicBezTo>
                <a:cubicBezTo>
                  <a:pt x="66126" y="40855"/>
                  <a:pt x="65905" y="40889"/>
                  <a:pt x="65693" y="40938"/>
                </a:cubicBezTo>
                <a:cubicBezTo>
                  <a:pt x="65186" y="39728"/>
                  <a:pt x="64022" y="38953"/>
                  <a:pt x="62707" y="38953"/>
                </a:cubicBezTo>
                <a:lnTo>
                  <a:pt x="62686" y="38953"/>
                </a:lnTo>
                <a:cubicBezTo>
                  <a:pt x="61380" y="38961"/>
                  <a:pt x="60211" y="39745"/>
                  <a:pt x="59709" y="40950"/>
                </a:cubicBezTo>
                <a:lnTo>
                  <a:pt x="59774" y="40978"/>
                </a:lnTo>
                <a:cubicBezTo>
                  <a:pt x="60264" y="39798"/>
                  <a:pt x="61408" y="39030"/>
                  <a:pt x="62686" y="39021"/>
                </a:cubicBezTo>
                <a:lnTo>
                  <a:pt x="62707" y="39021"/>
                </a:lnTo>
                <a:cubicBezTo>
                  <a:pt x="63989" y="39021"/>
                  <a:pt x="65125" y="39777"/>
                  <a:pt x="65627" y="40953"/>
                </a:cubicBezTo>
                <a:cubicBezTo>
                  <a:pt x="65410" y="41006"/>
                  <a:pt x="65202" y="41080"/>
                  <a:pt x="64999" y="41166"/>
                </a:cubicBezTo>
                <a:cubicBezTo>
                  <a:pt x="64594" y="40263"/>
                  <a:pt x="63700" y="39679"/>
                  <a:pt x="62707" y="39679"/>
                </a:cubicBezTo>
                <a:cubicBezTo>
                  <a:pt x="62699" y="39679"/>
                  <a:pt x="62695" y="39679"/>
                  <a:pt x="62690" y="39683"/>
                </a:cubicBezTo>
                <a:cubicBezTo>
                  <a:pt x="61678" y="39688"/>
                  <a:pt x="60775" y="40296"/>
                  <a:pt x="60387" y="41227"/>
                </a:cubicBezTo>
                <a:cubicBezTo>
                  <a:pt x="59975" y="41031"/>
                  <a:pt x="59525" y="40904"/>
                  <a:pt x="59063" y="40855"/>
                </a:cubicBezTo>
                <a:cubicBezTo>
                  <a:pt x="59619" y="39345"/>
                  <a:pt x="61065" y="38324"/>
                  <a:pt x="62682" y="38316"/>
                </a:cubicBezTo>
                <a:close/>
                <a:moveTo>
                  <a:pt x="78534" y="38316"/>
                </a:moveTo>
                <a:cubicBezTo>
                  <a:pt x="80159" y="38316"/>
                  <a:pt x="81608" y="39324"/>
                  <a:pt x="82172" y="40844"/>
                </a:cubicBezTo>
                <a:cubicBezTo>
                  <a:pt x="81952" y="40855"/>
                  <a:pt x="81736" y="40889"/>
                  <a:pt x="81523" y="40938"/>
                </a:cubicBezTo>
                <a:cubicBezTo>
                  <a:pt x="81016" y="39728"/>
                  <a:pt x="79849" y="38953"/>
                  <a:pt x="78534" y="38953"/>
                </a:cubicBezTo>
                <a:lnTo>
                  <a:pt x="78513" y="38953"/>
                </a:lnTo>
                <a:cubicBezTo>
                  <a:pt x="77206" y="38961"/>
                  <a:pt x="76042" y="39745"/>
                  <a:pt x="75540" y="40950"/>
                </a:cubicBezTo>
                <a:lnTo>
                  <a:pt x="75605" y="40978"/>
                </a:lnTo>
                <a:cubicBezTo>
                  <a:pt x="76095" y="39798"/>
                  <a:pt x="77235" y="39030"/>
                  <a:pt x="78513" y="39021"/>
                </a:cubicBezTo>
                <a:lnTo>
                  <a:pt x="78534" y="39021"/>
                </a:lnTo>
                <a:cubicBezTo>
                  <a:pt x="79820" y="39021"/>
                  <a:pt x="80956" y="39777"/>
                  <a:pt x="81454" y="40953"/>
                </a:cubicBezTo>
                <a:cubicBezTo>
                  <a:pt x="81237" y="41006"/>
                  <a:pt x="81029" y="41080"/>
                  <a:pt x="80829" y="41166"/>
                </a:cubicBezTo>
                <a:cubicBezTo>
                  <a:pt x="80420" y="40263"/>
                  <a:pt x="79525" y="39679"/>
                  <a:pt x="78534" y="39679"/>
                </a:cubicBezTo>
                <a:cubicBezTo>
                  <a:pt x="78530" y="39679"/>
                  <a:pt x="78526" y="39679"/>
                  <a:pt x="78517" y="39683"/>
                </a:cubicBezTo>
                <a:cubicBezTo>
                  <a:pt x="77504" y="39688"/>
                  <a:pt x="76601" y="40296"/>
                  <a:pt x="76213" y="41227"/>
                </a:cubicBezTo>
                <a:cubicBezTo>
                  <a:pt x="75801" y="41031"/>
                  <a:pt x="75356" y="40901"/>
                  <a:pt x="74890" y="40855"/>
                </a:cubicBezTo>
                <a:cubicBezTo>
                  <a:pt x="75446" y="39345"/>
                  <a:pt x="76892" y="38324"/>
                  <a:pt x="78509" y="38316"/>
                </a:cubicBezTo>
                <a:close/>
                <a:moveTo>
                  <a:pt x="94364" y="38316"/>
                </a:moveTo>
                <a:cubicBezTo>
                  <a:pt x="95985" y="38316"/>
                  <a:pt x="97439" y="39324"/>
                  <a:pt x="98003" y="40844"/>
                </a:cubicBezTo>
                <a:cubicBezTo>
                  <a:pt x="97782" y="40855"/>
                  <a:pt x="97562" y="40889"/>
                  <a:pt x="97350" y="40938"/>
                </a:cubicBezTo>
                <a:cubicBezTo>
                  <a:pt x="96843" y="39728"/>
                  <a:pt x="95680" y="38953"/>
                  <a:pt x="94364" y="38953"/>
                </a:cubicBezTo>
                <a:lnTo>
                  <a:pt x="94344" y="38953"/>
                </a:lnTo>
                <a:cubicBezTo>
                  <a:pt x="93037" y="38961"/>
                  <a:pt x="91868" y="39745"/>
                  <a:pt x="91367" y="40950"/>
                </a:cubicBezTo>
                <a:lnTo>
                  <a:pt x="91431" y="40978"/>
                </a:lnTo>
                <a:cubicBezTo>
                  <a:pt x="91921" y="39798"/>
                  <a:pt x="93065" y="39030"/>
                  <a:pt x="94344" y="39021"/>
                </a:cubicBezTo>
                <a:lnTo>
                  <a:pt x="94364" y="39021"/>
                </a:lnTo>
                <a:cubicBezTo>
                  <a:pt x="95646" y="39021"/>
                  <a:pt x="96782" y="39777"/>
                  <a:pt x="97284" y="40953"/>
                </a:cubicBezTo>
                <a:cubicBezTo>
                  <a:pt x="97068" y="41006"/>
                  <a:pt x="96860" y="41080"/>
                  <a:pt x="96655" y="41166"/>
                </a:cubicBezTo>
                <a:cubicBezTo>
                  <a:pt x="96251" y="40263"/>
                  <a:pt x="95356" y="39679"/>
                  <a:pt x="94364" y="39679"/>
                </a:cubicBezTo>
                <a:cubicBezTo>
                  <a:pt x="94356" y="39679"/>
                  <a:pt x="94351" y="39679"/>
                  <a:pt x="94347" y="39683"/>
                </a:cubicBezTo>
                <a:cubicBezTo>
                  <a:pt x="93335" y="39688"/>
                  <a:pt x="92432" y="40296"/>
                  <a:pt x="92044" y="41227"/>
                </a:cubicBezTo>
                <a:cubicBezTo>
                  <a:pt x="91631" y="41031"/>
                  <a:pt x="91182" y="40904"/>
                  <a:pt x="90721" y="40855"/>
                </a:cubicBezTo>
                <a:cubicBezTo>
                  <a:pt x="91276" y="39345"/>
                  <a:pt x="92722" y="38324"/>
                  <a:pt x="94340" y="38316"/>
                </a:cubicBezTo>
                <a:close/>
                <a:moveTo>
                  <a:pt x="7254" y="39753"/>
                </a:moveTo>
                <a:cubicBezTo>
                  <a:pt x="8235" y="39753"/>
                  <a:pt x="9104" y="40326"/>
                  <a:pt x="9489" y="41219"/>
                </a:cubicBezTo>
                <a:cubicBezTo>
                  <a:pt x="9301" y="41309"/>
                  <a:pt x="9121" y="41411"/>
                  <a:pt x="8949" y="41530"/>
                </a:cubicBezTo>
                <a:cubicBezTo>
                  <a:pt x="8676" y="40831"/>
                  <a:pt x="8002" y="40369"/>
                  <a:pt x="7251" y="40369"/>
                </a:cubicBezTo>
                <a:lnTo>
                  <a:pt x="7239" y="40369"/>
                </a:lnTo>
                <a:cubicBezTo>
                  <a:pt x="6483" y="40374"/>
                  <a:pt x="5805" y="40852"/>
                  <a:pt x="5539" y="41558"/>
                </a:cubicBezTo>
                <a:cubicBezTo>
                  <a:pt x="5368" y="41440"/>
                  <a:pt x="5188" y="41330"/>
                  <a:pt x="5000" y="41240"/>
                </a:cubicBezTo>
                <a:cubicBezTo>
                  <a:pt x="5384" y="40341"/>
                  <a:pt x="6254" y="39757"/>
                  <a:pt x="7234" y="39753"/>
                </a:cubicBezTo>
                <a:cubicBezTo>
                  <a:pt x="7241" y="39753"/>
                  <a:pt x="7247" y="39753"/>
                  <a:pt x="7254" y="39753"/>
                </a:cubicBezTo>
                <a:close/>
                <a:moveTo>
                  <a:pt x="23081" y="39753"/>
                </a:moveTo>
                <a:cubicBezTo>
                  <a:pt x="24058" y="39753"/>
                  <a:pt x="24932" y="40325"/>
                  <a:pt x="25319" y="41219"/>
                </a:cubicBezTo>
                <a:cubicBezTo>
                  <a:pt x="25132" y="41309"/>
                  <a:pt x="24952" y="41411"/>
                  <a:pt x="24780" y="41530"/>
                </a:cubicBezTo>
                <a:cubicBezTo>
                  <a:pt x="24507" y="40831"/>
                  <a:pt x="23833" y="40369"/>
                  <a:pt x="23077" y="40369"/>
                </a:cubicBezTo>
                <a:lnTo>
                  <a:pt x="23070" y="40369"/>
                </a:lnTo>
                <a:cubicBezTo>
                  <a:pt x="22310" y="40374"/>
                  <a:pt x="21632" y="40852"/>
                  <a:pt x="21370" y="41558"/>
                </a:cubicBezTo>
                <a:cubicBezTo>
                  <a:pt x="21198" y="41440"/>
                  <a:pt x="21019" y="41330"/>
                  <a:pt x="20831" y="41240"/>
                </a:cubicBezTo>
                <a:cubicBezTo>
                  <a:pt x="21211" y="40341"/>
                  <a:pt x="22084" y="39757"/>
                  <a:pt x="23065" y="39753"/>
                </a:cubicBezTo>
                <a:close/>
                <a:moveTo>
                  <a:pt x="38908" y="39753"/>
                </a:moveTo>
                <a:cubicBezTo>
                  <a:pt x="39888" y="39753"/>
                  <a:pt x="40758" y="40325"/>
                  <a:pt x="41146" y="41219"/>
                </a:cubicBezTo>
                <a:cubicBezTo>
                  <a:pt x="40959" y="41309"/>
                  <a:pt x="40778" y="41411"/>
                  <a:pt x="40607" y="41530"/>
                </a:cubicBezTo>
                <a:cubicBezTo>
                  <a:pt x="40333" y="40831"/>
                  <a:pt x="39660" y="40369"/>
                  <a:pt x="38908" y="40369"/>
                </a:cubicBezTo>
                <a:lnTo>
                  <a:pt x="38895" y="40369"/>
                </a:lnTo>
                <a:cubicBezTo>
                  <a:pt x="38140" y="40374"/>
                  <a:pt x="37462" y="40852"/>
                  <a:pt x="37196" y="41558"/>
                </a:cubicBezTo>
                <a:cubicBezTo>
                  <a:pt x="37025" y="41440"/>
                  <a:pt x="36846" y="41330"/>
                  <a:pt x="36657" y="41240"/>
                </a:cubicBezTo>
                <a:cubicBezTo>
                  <a:pt x="37042" y="40341"/>
                  <a:pt x="37911" y="39757"/>
                  <a:pt x="38891" y="39753"/>
                </a:cubicBezTo>
                <a:close/>
                <a:moveTo>
                  <a:pt x="54742" y="39753"/>
                </a:moveTo>
                <a:cubicBezTo>
                  <a:pt x="55718" y="39753"/>
                  <a:pt x="56587" y="40326"/>
                  <a:pt x="56976" y="41219"/>
                </a:cubicBezTo>
                <a:cubicBezTo>
                  <a:pt x="56789" y="41309"/>
                  <a:pt x="56609" y="41411"/>
                  <a:pt x="56437" y="41530"/>
                </a:cubicBezTo>
                <a:cubicBezTo>
                  <a:pt x="56164" y="40831"/>
                  <a:pt x="55490" y="40369"/>
                  <a:pt x="54735" y="40369"/>
                </a:cubicBezTo>
                <a:lnTo>
                  <a:pt x="54726" y="40369"/>
                </a:lnTo>
                <a:cubicBezTo>
                  <a:pt x="53966" y="40374"/>
                  <a:pt x="53289" y="40852"/>
                  <a:pt x="53027" y="41558"/>
                </a:cubicBezTo>
                <a:cubicBezTo>
                  <a:pt x="52856" y="41440"/>
                  <a:pt x="52676" y="41330"/>
                  <a:pt x="52488" y="41240"/>
                </a:cubicBezTo>
                <a:cubicBezTo>
                  <a:pt x="52868" y="40341"/>
                  <a:pt x="53742" y="39757"/>
                  <a:pt x="54722" y="39753"/>
                </a:cubicBezTo>
                <a:cubicBezTo>
                  <a:pt x="54729" y="39753"/>
                  <a:pt x="54735" y="39753"/>
                  <a:pt x="54742" y="39753"/>
                </a:cubicBezTo>
                <a:close/>
                <a:moveTo>
                  <a:pt x="70565" y="39753"/>
                </a:moveTo>
                <a:cubicBezTo>
                  <a:pt x="71545" y="39753"/>
                  <a:pt x="72415" y="40325"/>
                  <a:pt x="72803" y="41219"/>
                </a:cubicBezTo>
                <a:cubicBezTo>
                  <a:pt x="72615" y="41309"/>
                  <a:pt x="72436" y="41411"/>
                  <a:pt x="72264" y="41530"/>
                </a:cubicBezTo>
                <a:cubicBezTo>
                  <a:pt x="71991" y="40831"/>
                  <a:pt x="71316" y="40369"/>
                  <a:pt x="70565" y="40369"/>
                </a:cubicBezTo>
                <a:lnTo>
                  <a:pt x="70553" y="40369"/>
                </a:lnTo>
                <a:cubicBezTo>
                  <a:pt x="69797" y="40374"/>
                  <a:pt x="69119" y="40852"/>
                  <a:pt x="68854" y="41558"/>
                </a:cubicBezTo>
                <a:cubicBezTo>
                  <a:pt x="68682" y="41440"/>
                  <a:pt x="68503" y="41330"/>
                  <a:pt x="68315" y="41240"/>
                </a:cubicBezTo>
                <a:cubicBezTo>
                  <a:pt x="68699" y="40341"/>
                  <a:pt x="69568" y="39757"/>
                  <a:pt x="70549" y="39753"/>
                </a:cubicBezTo>
                <a:close/>
                <a:moveTo>
                  <a:pt x="86396" y="39753"/>
                </a:moveTo>
                <a:cubicBezTo>
                  <a:pt x="87372" y="39753"/>
                  <a:pt x="88246" y="40325"/>
                  <a:pt x="88634" y="41219"/>
                </a:cubicBezTo>
                <a:cubicBezTo>
                  <a:pt x="88446" y="41309"/>
                  <a:pt x="88266" y="41411"/>
                  <a:pt x="88095" y="41530"/>
                </a:cubicBezTo>
                <a:cubicBezTo>
                  <a:pt x="87822" y="40830"/>
                  <a:pt x="87145" y="40369"/>
                  <a:pt x="86393" y="40369"/>
                </a:cubicBezTo>
                <a:cubicBezTo>
                  <a:pt x="86390" y="40369"/>
                  <a:pt x="86386" y="40369"/>
                  <a:pt x="86383" y="40369"/>
                </a:cubicBezTo>
                <a:cubicBezTo>
                  <a:pt x="85623" y="40374"/>
                  <a:pt x="84946" y="40852"/>
                  <a:pt x="84684" y="41558"/>
                </a:cubicBezTo>
                <a:cubicBezTo>
                  <a:pt x="84513" y="41440"/>
                  <a:pt x="84333" y="41330"/>
                  <a:pt x="84145" y="41240"/>
                </a:cubicBezTo>
                <a:cubicBezTo>
                  <a:pt x="84525" y="40341"/>
                  <a:pt x="85399" y="39757"/>
                  <a:pt x="86379" y="39753"/>
                </a:cubicBezTo>
                <a:close/>
                <a:moveTo>
                  <a:pt x="15219" y="39753"/>
                </a:moveTo>
                <a:cubicBezTo>
                  <a:pt x="16187" y="39753"/>
                  <a:pt x="17057" y="40316"/>
                  <a:pt x="17449" y="41195"/>
                </a:cubicBezTo>
                <a:cubicBezTo>
                  <a:pt x="17262" y="41281"/>
                  <a:pt x="17077" y="41383"/>
                  <a:pt x="16906" y="41497"/>
                </a:cubicBezTo>
                <a:cubicBezTo>
                  <a:pt x="16628" y="40819"/>
                  <a:pt x="15954" y="40369"/>
                  <a:pt x="15219" y="40369"/>
                </a:cubicBezTo>
                <a:lnTo>
                  <a:pt x="15207" y="40369"/>
                </a:lnTo>
                <a:cubicBezTo>
                  <a:pt x="14435" y="40374"/>
                  <a:pt x="13752" y="40859"/>
                  <a:pt x="13500" y="41587"/>
                </a:cubicBezTo>
                <a:cubicBezTo>
                  <a:pt x="13328" y="41464"/>
                  <a:pt x="13149" y="41354"/>
                  <a:pt x="12960" y="41260"/>
                </a:cubicBezTo>
                <a:cubicBezTo>
                  <a:pt x="13341" y="40350"/>
                  <a:pt x="14218" y="39757"/>
                  <a:pt x="15203" y="39753"/>
                </a:cubicBezTo>
                <a:close/>
                <a:moveTo>
                  <a:pt x="31050" y="39753"/>
                </a:moveTo>
                <a:cubicBezTo>
                  <a:pt x="32014" y="39753"/>
                  <a:pt x="32884" y="40316"/>
                  <a:pt x="33280" y="41195"/>
                </a:cubicBezTo>
                <a:cubicBezTo>
                  <a:pt x="33087" y="41281"/>
                  <a:pt x="32908" y="41383"/>
                  <a:pt x="32736" y="41497"/>
                </a:cubicBezTo>
                <a:cubicBezTo>
                  <a:pt x="32455" y="40819"/>
                  <a:pt x="31781" y="40369"/>
                  <a:pt x="31050" y="40369"/>
                </a:cubicBezTo>
                <a:lnTo>
                  <a:pt x="31038" y="40369"/>
                </a:lnTo>
                <a:cubicBezTo>
                  <a:pt x="30261" y="40374"/>
                  <a:pt x="29583" y="40859"/>
                  <a:pt x="29326" y="41587"/>
                </a:cubicBezTo>
                <a:cubicBezTo>
                  <a:pt x="29159" y="41464"/>
                  <a:pt x="28979" y="41354"/>
                  <a:pt x="28791" y="41260"/>
                </a:cubicBezTo>
                <a:cubicBezTo>
                  <a:pt x="29166" y="40350"/>
                  <a:pt x="30045" y="39757"/>
                  <a:pt x="31034" y="39753"/>
                </a:cubicBezTo>
                <a:close/>
                <a:moveTo>
                  <a:pt x="46876" y="39753"/>
                </a:moveTo>
                <a:cubicBezTo>
                  <a:pt x="47845" y="39753"/>
                  <a:pt x="48714" y="40316"/>
                  <a:pt x="49106" y="41195"/>
                </a:cubicBezTo>
                <a:cubicBezTo>
                  <a:pt x="48918" y="41281"/>
                  <a:pt x="48735" y="41383"/>
                  <a:pt x="48563" y="41497"/>
                </a:cubicBezTo>
                <a:cubicBezTo>
                  <a:pt x="48282" y="40822"/>
                  <a:pt x="47609" y="40369"/>
                  <a:pt x="46874" y="40369"/>
                </a:cubicBezTo>
                <a:cubicBezTo>
                  <a:pt x="46871" y="40369"/>
                  <a:pt x="46868" y="40369"/>
                  <a:pt x="46864" y="40369"/>
                </a:cubicBezTo>
                <a:cubicBezTo>
                  <a:pt x="46092" y="40374"/>
                  <a:pt x="45410" y="40859"/>
                  <a:pt x="45157" y="41587"/>
                </a:cubicBezTo>
                <a:cubicBezTo>
                  <a:pt x="44985" y="41464"/>
                  <a:pt x="44806" y="41354"/>
                  <a:pt x="44618" y="41260"/>
                </a:cubicBezTo>
                <a:cubicBezTo>
                  <a:pt x="44997" y="40350"/>
                  <a:pt x="45875" y="39757"/>
                  <a:pt x="46860" y="39753"/>
                </a:cubicBezTo>
                <a:close/>
                <a:moveTo>
                  <a:pt x="62707" y="39753"/>
                </a:moveTo>
                <a:cubicBezTo>
                  <a:pt x="63670" y="39753"/>
                  <a:pt x="64541" y="40316"/>
                  <a:pt x="64937" y="41195"/>
                </a:cubicBezTo>
                <a:cubicBezTo>
                  <a:pt x="64745" y="41281"/>
                  <a:pt x="64565" y="41383"/>
                  <a:pt x="64394" y="41497"/>
                </a:cubicBezTo>
                <a:cubicBezTo>
                  <a:pt x="64111" y="40819"/>
                  <a:pt x="63438" y="40369"/>
                  <a:pt x="62707" y="40369"/>
                </a:cubicBezTo>
                <a:lnTo>
                  <a:pt x="62695" y="40369"/>
                </a:lnTo>
                <a:cubicBezTo>
                  <a:pt x="61919" y="40374"/>
                  <a:pt x="61240" y="40859"/>
                  <a:pt x="60984" y="41587"/>
                </a:cubicBezTo>
                <a:cubicBezTo>
                  <a:pt x="60816" y="41464"/>
                  <a:pt x="60637" y="41354"/>
                  <a:pt x="60448" y="41260"/>
                </a:cubicBezTo>
                <a:cubicBezTo>
                  <a:pt x="60824" y="40350"/>
                  <a:pt x="61702" y="39757"/>
                  <a:pt x="62690" y="39753"/>
                </a:cubicBezTo>
                <a:close/>
                <a:moveTo>
                  <a:pt x="78534" y="39753"/>
                </a:moveTo>
                <a:cubicBezTo>
                  <a:pt x="79501" y="39753"/>
                  <a:pt x="80371" y="40316"/>
                  <a:pt x="80764" y="41195"/>
                </a:cubicBezTo>
                <a:cubicBezTo>
                  <a:pt x="80575" y="41281"/>
                  <a:pt x="80396" y="41383"/>
                  <a:pt x="80220" y="41497"/>
                </a:cubicBezTo>
                <a:cubicBezTo>
                  <a:pt x="79942" y="40819"/>
                  <a:pt x="79269" y="40369"/>
                  <a:pt x="78534" y="40369"/>
                </a:cubicBezTo>
                <a:lnTo>
                  <a:pt x="78521" y="40369"/>
                </a:lnTo>
                <a:cubicBezTo>
                  <a:pt x="77749" y="40374"/>
                  <a:pt x="77071" y="40859"/>
                  <a:pt x="76814" y="41587"/>
                </a:cubicBezTo>
                <a:cubicBezTo>
                  <a:pt x="76643" y="41464"/>
                  <a:pt x="76462" y="41354"/>
                  <a:pt x="76275" y="41260"/>
                </a:cubicBezTo>
                <a:cubicBezTo>
                  <a:pt x="76654" y="40350"/>
                  <a:pt x="77533" y="39757"/>
                  <a:pt x="78517" y="39753"/>
                </a:cubicBezTo>
                <a:close/>
                <a:moveTo>
                  <a:pt x="94364" y="39753"/>
                </a:moveTo>
                <a:cubicBezTo>
                  <a:pt x="95328" y="39753"/>
                  <a:pt x="96198" y="40316"/>
                  <a:pt x="96594" y="41195"/>
                </a:cubicBezTo>
                <a:cubicBezTo>
                  <a:pt x="96402" y="41281"/>
                  <a:pt x="96223" y="41383"/>
                  <a:pt x="96051" y="41497"/>
                </a:cubicBezTo>
                <a:cubicBezTo>
                  <a:pt x="95769" y="40819"/>
                  <a:pt x="95095" y="40369"/>
                  <a:pt x="94364" y="40369"/>
                </a:cubicBezTo>
                <a:lnTo>
                  <a:pt x="94351" y="40369"/>
                </a:lnTo>
                <a:cubicBezTo>
                  <a:pt x="93576" y="40374"/>
                  <a:pt x="92898" y="40859"/>
                  <a:pt x="92641" y="41587"/>
                </a:cubicBezTo>
                <a:cubicBezTo>
                  <a:pt x="92473" y="41464"/>
                  <a:pt x="92293" y="41354"/>
                  <a:pt x="92106" y="41260"/>
                </a:cubicBezTo>
                <a:cubicBezTo>
                  <a:pt x="92481" y="40350"/>
                  <a:pt x="93359" y="39757"/>
                  <a:pt x="94347" y="39753"/>
                </a:cubicBezTo>
                <a:close/>
                <a:moveTo>
                  <a:pt x="7251" y="40439"/>
                </a:moveTo>
                <a:cubicBezTo>
                  <a:pt x="7982" y="40439"/>
                  <a:pt x="8631" y="40893"/>
                  <a:pt x="8893" y="41570"/>
                </a:cubicBezTo>
                <a:cubicBezTo>
                  <a:pt x="8734" y="41685"/>
                  <a:pt x="8587" y="41807"/>
                  <a:pt x="8444" y="41943"/>
                </a:cubicBezTo>
                <a:cubicBezTo>
                  <a:pt x="8326" y="41385"/>
                  <a:pt x="7823" y="40974"/>
                  <a:pt x="7251" y="40974"/>
                </a:cubicBezTo>
                <a:cubicBezTo>
                  <a:pt x="7248" y="40974"/>
                  <a:pt x="7246" y="40974"/>
                  <a:pt x="7243" y="40974"/>
                </a:cubicBezTo>
                <a:cubicBezTo>
                  <a:pt x="6646" y="40978"/>
                  <a:pt x="6148" y="41407"/>
                  <a:pt x="6046" y="41983"/>
                </a:cubicBezTo>
                <a:cubicBezTo>
                  <a:pt x="5907" y="41845"/>
                  <a:pt x="5756" y="41717"/>
                  <a:pt x="5601" y="41599"/>
                </a:cubicBezTo>
                <a:cubicBezTo>
                  <a:pt x="5846" y="40908"/>
                  <a:pt x="6504" y="40443"/>
                  <a:pt x="7239" y="40439"/>
                </a:cubicBezTo>
                <a:close/>
                <a:moveTo>
                  <a:pt x="23077" y="40439"/>
                </a:moveTo>
                <a:cubicBezTo>
                  <a:pt x="23809" y="40439"/>
                  <a:pt x="24461" y="40893"/>
                  <a:pt x="24719" y="41570"/>
                </a:cubicBezTo>
                <a:cubicBezTo>
                  <a:pt x="24564" y="41685"/>
                  <a:pt x="24412" y="41807"/>
                  <a:pt x="24274" y="41943"/>
                </a:cubicBezTo>
                <a:cubicBezTo>
                  <a:pt x="24156" y="41385"/>
                  <a:pt x="23654" y="40974"/>
                  <a:pt x="23082" y="40974"/>
                </a:cubicBezTo>
                <a:cubicBezTo>
                  <a:pt x="23079" y="40974"/>
                  <a:pt x="23076" y="40974"/>
                  <a:pt x="23073" y="40974"/>
                </a:cubicBezTo>
                <a:cubicBezTo>
                  <a:pt x="22476" y="40978"/>
                  <a:pt x="21975" y="41407"/>
                  <a:pt x="21877" y="41983"/>
                </a:cubicBezTo>
                <a:cubicBezTo>
                  <a:pt x="21733" y="41845"/>
                  <a:pt x="21586" y="41717"/>
                  <a:pt x="21428" y="41599"/>
                </a:cubicBezTo>
                <a:cubicBezTo>
                  <a:pt x="21677" y="40908"/>
                  <a:pt x="22334" y="40443"/>
                  <a:pt x="23070" y="40439"/>
                </a:cubicBezTo>
                <a:close/>
                <a:moveTo>
                  <a:pt x="38908" y="40439"/>
                </a:moveTo>
                <a:cubicBezTo>
                  <a:pt x="39639" y="40439"/>
                  <a:pt x="40288" y="40893"/>
                  <a:pt x="40550" y="41570"/>
                </a:cubicBezTo>
                <a:cubicBezTo>
                  <a:pt x="40390" y="41685"/>
                  <a:pt x="40243" y="41807"/>
                  <a:pt x="40101" y="41943"/>
                </a:cubicBezTo>
                <a:cubicBezTo>
                  <a:pt x="39983" y="41385"/>
                  <a:pt x="39480" y="40974"/>
                  <a:pt x="38908" y="40974"/>
                </a:cubicBezTo>
                <a:cubicBezTo>
                  <a:pt x="38906" y="40974"/>
                  <a:pt x="38903" y="40974"/>
                  <a:pt x="38900" y="40974"/>
                </a:cubicBezTo>
                <a:cubicBezTo>
                  <a:pt x="38303" y="40978"/>
                  <a:pt x="37805" y="41407"/>
                  <a:pt x="37703" y="41983"/>
                </a:cubicBezTo>
                <a:cubicBezTo>
                  <a:pt x="37564" y="41845"/>
                  <a:pt x="37413" y="41717"/>
                  <a:pt x="37258" y="41599"/>
                </a:cubicBezTo>
                <a:cubicBezTo>
                  <a:pt x="37503" y="40908"/>
                  <a:pt x="38160" y="40443"/>
                  <a:pt x="38895" y="40439"/>
                </a:cubicBezTo>
                <a:close/>
                <a:moveTo>
                  <a:pt x="54735" y="40439"/>
                </a:moveTo>
                <a:cubicBezTo>
                  <a:pt x="55466" y="40439"/>
                  <a:pt x="56119" y="40893"/>
                  <a:pt x="56377" y="41570"/>
                </a:cubicBezTo>
                <a:cubicBezTo>
                  <a:pt x="56221" y="41685"/>
                  <a:pt x="56070" y="41807"/>
                  <a:pt x="55932" y="41943"/>
                </a:cubicBezTo>
                <a:cubicBezTo>
                  <a:pt x="55813" y="41387"/>
                  <a:pt x="55310" y="40974"/>
                  <a:pt x="54735" y="40974"/>
                </a:cubicBezTo>
                <a:lnTo>
                  <a:pt x="54731" y="40974"/>
                </a:lnTo>
                <a:cubicBezTo>
                  <a:pt x="54134" y="40978"/>
                  <a:pt x="53632" y="41407"/>
                  <a:pt x="53534" y="41983"/>
                </a:cubicBezTo>
                <a:cubicBezTo>
                  <a:pt x="53391" y="41845"/>
                  <a:pt x="53244" y="41717"/>
                  <a:pt x="53084" y="41599"/>
                </a:cubicBezTo>
                <a:cubicBezTo>
                  <a:pt x="53334" y="40908"/>
                  <a:pt x="53991" y="40443"/>
                  <a:pt x="54726" y="40439"/>
                </a:cubicBezTo>
                <a:close/>
                <a:moveTo>
                  <a:pt x="70565" y="40439"/>
                </a:moveTo>
                <a:cubicBezTo>
                  <a:pt x="71297" y="40439"/>
                  <a:pt x="71945" y="40893"/>
                  <a:pt x="72207" y="41570"/>
                </a:cubicBezTo>
                <a:cubicBezTo>
                  <a:pt x="72047" y="41685"/>
                  <a:pt x="71900" y="41807"/>
                  <a:pt x="71757" y="41943"/>
                </a:cubicBezTo>
                <a:cubicBezTo>
                  <a:pt x="71640" y="41387"/>
                  <a:pt x="71141" y="40974"/>
                  <a:pt x="70565" y="40974"/>
                </a:cubicBezTo>
                <a:lnTo>
                  <a:pt x="70556" y="40974"/>
                </a:lnTo>
                <a:cubicBezTo>
                  <a:pt x="69960" y="40978"/>
                  <a:pt x="69463" y="41407"/>
                  <a:pt x="69361" y="41983"/>
                </a:cubicBezTo>
                <a:cubicBezTo>
                  <a:pt x="69221" y="41845"/>
                  <a:pt x="69070" y="41717"/>
                  <a:pt x="68915" y="41599"/>
                </a:cubicBezTo>
                <a:cubicBezTo>
                  <a:pt x="69160" y="40908"/>
                  <a:pt x="69817" y="40443"/>
                  <a:pt x="70553" y="40439"/>
                </a:cubicBezTo>
                <a:close/>
                <a:moveTo>
                  <a:pt x="86396" y="40439"/>
                </a:moveTo>
                <a:cubicBezTo>
                  <a:pt x="87122" y="40439"/>
                  <a:pt x="87776" y="40893"/>
                  <a:pt x="88034" y="41570"/>
                </a:cubicBezTo>
                <a:cubicBezTo>
                  <a:pt x="87878" y="41685"/>
                  <a:pt x="87727" y="41807"/>
                  <a:pt x="87588" y="41943"/>
                </a:cubicBezTo>
                <a:cubicBezTo>
                  <a:pt x="87470" y="41387"/>
                  <a:pt x="86967" y="40974"/>
                  <a:pt x="86392" y="40974"/>
                </a:cubicBezTo>
                <a:lnTo>
                  <a:pt x="86387" y="40974"/>
                </a:lnTo>
                <a:cubicBezTo>
                  <a:pt x="85791" y="40978"/>
                  <a:pt x="85289" y="41407"/>
                  <a:pt x="85191" y="41983"/>
                </a:cubicBezTo>
                <a:cubicBezTo>
                  <a:pt x="85052" y="41845"/>
                  <a:pt x="84901" y="41717"/>
                  <a:pt x="84741" y="41599"/>
                </a:cubicBezTo>
                <a:cubicBezTo>
                  <a:pt x="84990" y="40908"/>
                  <a:pt x="85648" y="40443"/>
                  <a:pt x="86383" y="40439"/>
                </a:cubicBezTo>
                <a:close/>
                <a:moveTo>
                  <a:pt x="15217" y="40439"/>
                </a:moveTo>
                <a:cubicBezTo>
                  <a:pt x="15928" y="40439"/>
                  <a:pt x="16581" y="40879"/>
                  <a:pt x="16849" y="41538"/>
                </a:cubicBezTo>
                <a:cubicBezTo>
                  <a:pt x="16689" y="41644"/>
                  <a:pt x="16542" y="41766"/>
                  <a:pt x="16404" y="41894"/>
                </a:cubicBezTo>
                <a:cubicBezTo>
                  <a:pt x="16269" y="41358"/>
                  <a:pt x="15779" y="40974"/>
                  <a:pt x="15219" y="40974"/>
                </a:cubicBezTo>
                <a:lnTo>
                  <a:pt x="15211" y="40974"/>
                </a:lnTo>
                <a:cubicBezTo>
                  <a:pt x="14602" y="40978"/>
                  <a:pt x="14092" y="41428"/>
                  <a:pt x="14010" y="42028"/>
                </a:cubicBezTo>
                <a:cubicBezTo>
                  <a:pt x="13867" y="41885"/>
                  <a:pt x="13716" y="41750"/>
                  <a:pt x="13556" y="41632"/>
                </a:cubicBezTo>
                <a:cubicBezTo>
                  <a:pt x="13798" y="40921"/>
                  <a:pt x="14455" y="40443"/>
                  <a:pt x="15207" y="40439"/>
                </a:cubicBezTo>
                <a:cubicBezTo>
                  <a:pt x="15210" y="40439"/>
                  <a:pt x="15213" y="40439"/>
                  <a:pt x="15217" y="40439"/>
                </a:cubicBezTo>
                <a:close/>
                <a:moveTo>
                  <a:pt x="31050" y="40439"/>
                </a:moveTo>
                <a:cubicBezTo>
                  <a:pt x="31760" y="40439"/>
                  <a:pt x="32410" y="40880"/>
                  <a:pt x="32676" y="41538"/>
                </a:cubicBezTo>
                <a:cubicBezTo>
                  <a:pt x="32520" y="41644"/>
                  <a:pt x="32373" y="41766"/>
                  <a:pt x="32230" y="41894"/>
                </a:cubicBezTo>
                <a:cubicBezTo>
                  <a:pt x="32095" y="41358"/>
                  <a:pt x="31605" y="40974"/>
                  <a:pt x="31050" y="40974"/>
                </a:cubicBezTo>
                <a:lnTo>
                  <a:pt x="31042" y="40974"/>
                </a:lnTo>
                <a:cubicBezTo>
                  <a:pt x="30429" y="40978"/>
                  <a:pt x="29918" y="41428"/>
                  <a:pt x="29837" y="42028"/>
                </a:cubicBezTo>
                <a:cubicBezTo>
                  <a:pt x="29698" y="41885"/>
                  <a:pt x="29547" y="41750"/>
                  <a:pt x="29387" y="41632"/>
                </a:cubicBezTo>
                <a:cubicBezTo>
                  <a:pt x="29628" y="40921"/>
                  <a:pt x="30286" y="40443"/>
                  <a:pt x="31038" y="40439"/>
                </a:cubicBezTo>
                <a:close/>
                <a:moveTo>
                  <a:pt x="46876" y="40439"/>
                </a:moveTo>
                <a:cubicBezTo>
                  <a:pt x="47587" y="40439"/>
                  <a:pt x="48237" y="40880"/>
                  <a:pt x="48506" y="41538"/>
                </a:cubicBezTo>
                <a:cubicBezTo>
                  <a:pt x="48347" y="41644"/>
                  <a:pt x="48200" y="41766"/>
                  <a:pt x="48060" y="41894"/>
                </a:cubicBezTo>
                <a:cubicBezTo>
                  <a:pt x="47926" y="41358"/>
                  <a:pt x="47436" y="40974"/>
                  <a:pt x="46876" y="40974"/>
                </a:cubicBezTo>
                <a:lnTo>
                  <a:pt x="46868" y="40974"/>
                </a:lnTo>
                <a:cubicBezTo>
                  <a:pt x="46260" y="40978"/>
                  <a:pt x="45749" y="41428"/>
                  <a:pt x="45668" y="42028"/>
                </a:cubicBezTo>
                <a:cubicBezTo>
                  <a:pt x="45524" y="41885"/>
                  <a:pt x="45374" y="41750"/>
                  <a:pt x="45214" y="41632"/>
                </a:cubicBezTo>
                <a:cubicBezTo>
                  <a:pt x="45455" y="40921"/>
                  <a:pt x="46113" y="40443"/>
                  <a:pt x="46864" y="40439"/>
                </a:cubicBezTo>
                <a:close/>
                <a:moveTo>
                  <a:pt x="62707" y="40439"/>
                </a:moveTo>
                <a:cubicBezTo>
                  <a:pt x="63417" y="40439"/>
                  <a:pt x="64067" y="40880"/>
                  <a:pt x="64332" y="41538"/>
                </a:cubicBezTo>
                <a:cubicBezTo>
                  <a:pt x="64177" y="41644"/>
                  <a:pt x="64030" y="41766"/>
                  <a:pt x="63887" y="41894"/>
                </a:cubicBezTo>
                <a:cubicBezTo>
                  <a:pt x="63753" y="41358"/>
                  <a:pt x="63263" y="40974"/>
                  <a:pt x="62707" y="40974"/>
                </a:cubicBezTo>
                <a:lnTo>
                  <a:pt x="62699" y="40974"/>
                </a:lnTo>
                <a:cubicBezTo>
                  <a:pt x="62086" y="40978"/>
                  <a:pt x="61576" y="41428"/>
                  <a:pt x="61494" y="42028"/>
                </a:cubicBezTo>
                <a:cubicBezTo>
                  <a:pt x="61355" y="41885"/>
                  <a:pt x="61204" y="41750"/>
                  <a:pt x="61044" y="41632"/>
                </a:cubicBezTo>
                <a:cubicBezTo>
                  <a:pt x="61285" y="40921"/>
                  <a:pt x="61943" y="40443"/>
                  <a:pt x="62695" y="40439"/>
                </a:cubicBezTo>
                <a:close/>
                <a:moveTo>
                  <a:pt x="78534" y="40439"/>
                </a:moveTo>
                <a:cubicBezTo>
                  <a:pt x="79244" y="40439"/>
                  <a:pt x="79893" y="40880"/>
                  <a:pt x="80163" y="41538"/>
                </a:cubicBezTo>
                <a:cubicBezTo>
                  <a:pt x="80004" y="41644"/>
                  <a:pt x="79857" y="41766"/>
                  <a:pt x="79718" y="41894"/>
                </a:cubicBezTo>
                <a:cubicBezTo>
                  <a:pt x="79583" y="41358"/>
                  <a:pt x="79093" y="40974"/>
                  <a:pt x="78534" y="40974"/>
                </a:cubicBezTo>
                <a:lnTo>
                  <a:pt x="78526" y="40974"/>
                </a:lnTo>
                <a:cubicBezTo>
                  <a:pt x="77917" y="40978"/>
                  <a:pt x="77406" y="41428"/>
                  <a:pt x="77325" y="42028"/>
                </a:cubicBezTo>
                <a:cubicBezTo>
                  <a:pt x="77182" y="41885"/>
                  <a:pt x="77031" y="41750"/>
                  <a:pt x="76871" y="41632"/>
                </a:cubicBezTo>
                <a:cubicBezTo>
                  <a:pt x="77112" y="40921"/>
                  <a:pt x="77770" y="40443"/>
                  <a:pt x="78526" y="40439"/>
                </a:cubicBezTo>
                <a:close/>
                <a:moveTo>
                  <a:pt x="94364" y="40439"/>
                </a:moveTo>
                <a:cubicBezTo>
                  <a:pt x="95075" y="40439"/>
                  <a:pt x="95724" y="40880"/>
                  <a:pt x="95989" y="41538"/>
                </a:cubicBezTo>
                <a:cubicBezTo>
                  <a:pt x="95834" y="41644"/>
                  <a:pt x="95687" y="41766"/>
                  <a:pt x="95544" y="41894"/>
                </a:cubicBezTo>
                <a:cubicBezTo>
                  <a:pt x="95410" y="41358"/>
                  <a:pt x="94920" y="40974"/>
                  <a:pt x="94364" y="40974"/>
                </a:cubicBezTo>
                <a:lnTo>
                  <a:pt x="94356" y="40974"/>
                </a:lnTo>
                <a:cubicBezTo>
                  <a:pt x="93744" y="40978"/>
                  <a:pt x="93237" y="41428"/>
                  <a:pt x="93151" y="42028"/>
                </a:cubicBezTo>
                <a:cubicBezTo>
                  <a:pt x="93012" y="41885"/>
                  <a:pt x="92861" y="41750"/>
                  <a:pt x="92702" y="41632"/>
                </a:cubicBezTo>
                <a:cubicBezTo>
                  <a:pt x="92943" y="40921"/>
                  <a:pt x="93601" y="40443"/>
                  <a:pt x="94351" y="40439"/>
                </a:cubicBezTo>
                <a:close/>
                <a:moveTo>
                  <a:pt x="15219" y="41044"/>
                </a:moveTo>
                <a:cubicBezTo>
                  <a:pt x="15758" y="41044"/>
                  <a:pt x="16232" y="41423"/>
                  <a:pt x="16346" y="41950"/>
                </a:cubicBezTo>
                <a:cubicBezTo>
                  <a:pt x="16159" y="42130"/>
                  <a:pt x="15987" y="42330"/>
                  <a:pt x="15835" y="42550"/>
                </a:cubicBezTo>
                <a:cubicBezTo>
                  <a:pt x="15615" y="42514"/>
                  <a:pt x="15390" y="42493"/>
                  <a:pt x="15166" y="42493"/>
                </a:cubicBezTo>
                <a:lnTo>
                  <a:pt x="15141" y="42493"/>
                </a:lnTo>
                <a:cubicBezTo>
                  <a:pt x="14904" y="42493"/>
                  <a:pt x="14672" y="42518"/>
                  <a:pt x="14444" y="42563"/>
                </a:cubicBezTo>
                <a:lnTo>
                  <a:pt x="14447" y="42559"/>
                </a:lnTo>
                <a:cubicBezTo>
                  <a:pt x="14329" y="42384"/>
                  <a:pt x="14194" y="42224"/>
                  <a:pt x="14055" y="42073"/>
                </a:cubicBezTo>
                <a:lnTo>
                  <a:pt x="14055" y="42073"/>
                </a:lnTo>
                <a:lnTo>
                  <a:pt x="14076" y="42077"/>
                </a:lnTo>
                <a:cubicBezTo>
                  <a:pt x="14133" y="41489"/>
                  <a:pt x="14623" y="41048"/>
                  <a:pt x="15211" y="41044"/>
                </a:cubicBezTo>
                <a:close/>
                <a:moveTo>
                  <a:pt x="31050" y="41044"/>
                </a:moveTo>
                <a:cubicBezTo>
                  <a:pt x="31589" y="41044"/>
                  <a:pt x="32058" y="41423"/>
                  <a:pt x="32173" y="41950"/>
                </a:cubicBezTo>
                <a:cubicBezTo>
                  <a:pt x="31985" y="42130"/>
                  <a:pt x="31813" y="42330"/>
                  <a:pt x="31666" y="42550"/>
                </a:cubicBezTo>
                <a:cubicBezTo>
                  <a:pt x="31446" y="42514"/>
                  <a:pt x="31221" y="42493"/>
                  <a:pt x="30993" y="42493"/>
                </a:cubicBezTo>
                <a:lnTo>
                  <a:pt x="30968" y="42493"/>
                </a:lnTo>
                <a:cubicBezTo>
                  <a:pt x="30731" y="42493"/>
                  <a:pt x="30499" y="42518"/>
                  <a:pt x="30269" y="42563"/>
                </a:cubicBezTo>
                <a:lnTo>
                  <a:pt x="30274" y="42559"/>
                </a:lnTo>
                <a:cubicBezTo>
                  <a:pt x="30156" y="42384"/>
                  <a:pt x="30024" y="42224"/>
                  <a:pt x="29882" y="42073"/>
                </a:cubicBezTo>
                <a:lnTo>
                  <a:pt x="29882" y="42073"/>
                </a:lnTo>
                <a:lnTo>
                  <a:pt x="29902" y="42077"/>
                </a:lnTo>
                <a:cubicBezTo>
                  <a:pt x="29963" y="41489"/>
                  <a:pt x="30454" y="41048"/>
                  <a:pt x="31042" y="41044"/>
                </a:cubicBezTo>
                <a:close/>
                <a:moveTo>
                  <a:pt x="46868" y="41044"/>
                </a:moveTo>
                <a:cubicBezTo>
                  <a:pt x="47411" y="41044"/>
                  <a:pt x="47889" y="41419"/>
                  <a:pt x="48003" y="41950"/>
                </a:cubicBezTo>
                <a:cubicBezTo>
                  <a:pt x="47840" y="42105"/>
                  <a:pt x="47689" y="42277"/>
                  <a:pt x="47555" y="42461"/>
                </a:cubicBezTo>
                <a:cubicBezTo>
                  <a:pt x="47534" y="42490"/>
                  <a:pt x="47513" y="42522"/>
                  <a:pt x="47493" y="42550"/>
                </a:cubicBezTo>
                <a:cubicBezTo>
                  <a:pt x="47272" y="42514"/>
                  <a:pt x="47052" y="42493"/>
                  <a:pt x="46823" y="42493"/>
                </a:cubicBezTo>
                <a:lnTo>
                  <a:pt x="46799" y="42493"/>
                </a:lnTo>
                <a:cubicBezTo>
                  <a:pt x="46562" y="42493"/>
                  <a:pt x="46329" y="42518"/>
                  <a:pt x="46100" y="42563"/>
                </a:cubicBezTo>
                <a:lnTo>
                  <a:pt x="46105" y="42559"/>
                </a:lnTo>
                <a:cubicBezTo>
                  <a:pt x="45986" y="42384"/>
                  <a:pt x="45851" y="42224"/>
                  <a:pt x="45713" y="42073"/>
                </a:cubicBezTo>
                <a:lnTo>
                  <a:pt x="45713" y="42073"/>
                </a:lnTo>
                <a:lnTo>
                  <a:pt x="45732" y="42077"/>
                </a:lnTo>
                <a:cubicBezTo>
                  <a:pt x="45790" y="41489"/>
                  <a:pt x="46280" y="41048"/>
                  <a:pt x="46868" y="41044"/>
                </a:cubicBezTo>
                <a:close/>
                <a:moveTo>
                  <a:pt x="62707" y="41044"/>
                </a:moveTo>
                <a:cubicBezTo>
                  <a:pt x="63246" y="41044"/>
                  <a:pt x="63715" y="41423"/>
                  <a:pt x="63830" y="41950"/>
                </a:cubicBezTo>
                <a:cubicBezTo>
                  <a:pt x="63642" y="42130"/>
                  <a:pt x="63470" y="42330"/>
                  <a:pt x="63323" y="42550"/>
                </a:cubicBezTo>
                <a:cubicBezTo>
                  <a:pt x="63103" y="42514"/>
                  <a:pt x="62878" y="42493"/>
                  <a:pt x="62650" y="42493"/>
                </a:cubicBezTo>
                <a:lnTo>
                  <a:pt x="62625" y="42493"/>
                </a:lnTo>
                <a:cubicBezTo>
                  <a:pt x="62388" y="42493"/>
                  <a:pt x="62156" y="42518"/>
                  <a:pt x="61927" y="42563"/>
                </a:cubicBezTo>
                <a:lnTo>
                  <a:pt x="61930" y="42559"/>
                </a:lnTo>
                <a:cubicBezTo>
                  <a:pt x="61813" y="42384"/>
                  <a:pt x="61681" y="42224"/>
                  <a:pt x="61538" y="42073"/>
                </a:cubicBezTo>
                <a:lnTo>
                  <a:pt x="61538" y="42073"/>
                </a:lnTo>
                <a:lnTo>
                  <a:pt x="61559" y="42077"/>
                </a:lnTo>
                <a:cubicBezTo>
                  <a:pt x="61621" y="41489"/>
                  <a:pt x="62111" y="41048"/>
                  <a:pt x="62699" y="41044"/>
                </a:cubicBezTo>
                <a:close/>
                <a:moveTo>
                  <a:pt x="78534" y="41044"/>
                </a:moveTo>
                <a:cubicBezTo>
                  <a:pt x="79073" y="41044"/>
                  <a:pt x="79546" y="41423"/>
                  <a:pt x="79661" y="41950"/>
                </a:cubicBezTo>
                <a:cubicBezTo>
                  <a:pt x="79473" y="42130"/>
                  <a:pt x="79301" y="42330"/>
                  <a:pt x="79150" y="42550"/>
                </a:cubicBezTo>
                <a:cubicBezTo>
                  <a:pt x="78930" y="42514"/>
                  <a:pt x="78709" y="42493"/>
                  <a:pt x="78481" y="42493"/>
                </a:cubicBezTo>
                <a:lnTo>
                  <a:pt x="78456" y="42493"/>
                </a:lnTo>
                <a:cubicBezTo>
                  <a:pt x="78219" y="42493"/>
                  <a:pt x="77987" y="42518"/>
                  <a:pt x="77757" y="42563"/>
                </a:cubicBezTo>
                <a:lnTo>
                  <a:pt x="77761" y="42559"/>
                </a:lnTo>
                <a:cubicBezTo>
                  <a:pt x="77643" y="42384"/>
                  <a:pt x="77508" y="42224"/>
                  <a:pt x="77369" y="42073"/>
                </a:cubicBezTo>
                <a:lnTo>
                  <a:pt x="77369" y="42073"/>
                </a:lnTo>
                <a:lnTo>
                  <a:pt x="77390" y="42077"/>
                </a:lnTo>
                <a:cubicBezTo>
                  <a:pt x="77451" y="41489"/>
                  <a:pt x="77938" y="41048"/>
                  <a:pt x="78526" y="41044"/>
                </a:cubicBezTo>
                <a:close/>
                <a:moveTo>
                  <a:pt x="94364" y="41044"/>
                </a:moveTo>
                <a:cubicBezTo>
                  <a:pt x="94903" y="41044"/>
                  <a:pt x="95373" y="41423"/>
                  <a:pt x="95487" y="41950"/>
                </a:cubicBezTo>
                <a:cubicBezTo>
                  <a:pt x="95299" y="42130"/>
                  <a:pt x="95128" y="42330"/>
                  <a:pt x="94981" y="42550"/>
                </a:cubicBezTo>
                <a:cubicBezTo>
                  <a:pt x="94760" y="42514"/>
                  <a:pt x="94536" y="42493"/>
                  <a:pt x="94307" y="42493"/>
                </a:cubicBezTo>
                <a:lnTo>
                  <a:pt x="94283" y="42493"/>
                </a:lnTo>
                <a:cubicBezTo>
                  <a:pt x="94046" y="42493"/>
                  <a:pt x="93812" y="42518"/>
                  <a:pt x="93584" y="42563"/>
                </a:cubicBezTo>
                <a:lnTo>
                  <a:pt x="93588" y="42559"/>
                </a:lnTo>
                <a:cubicBezTo>
                  <a:pt x="93469" y="42384"/>
                  <a:pt x="93339" y="42224"/>
                  <a:pt x="93196" y="42073"/>
                </a:cubicBezTo>
                <a:lnTo>
                  <a:pt x="93196" y="42073"/>
                </a:lnTo>
                <a:lnTo>
                  <a:pt x="93216" y="42077"/>
                </a:lnTo>
                <a:cubicBezTo>
                  <a:pt x="93278" y="41489"/>
                  <a:pt x="93768" y="41048"/>
                  <a:pt x="94356" y="41044"/>
                </a:cubicBezTo>
                <a:close/>
                <a:moveTo>
                  <a:pt x="7251" y="41044"/>
                </a:moveTo>
                <a:cubicBezTo>
                  <a:pt x="7806" y="41044"/>
                  <a:pt x="8293" y="41452"/>
                  <a:pt x="8386" y="41999"/>
                </a:cubicBezTo>
                <a:cubicBezTo>
                  <a:pt x="8219" y="42167"/>
                  <a:pt x="8067" y="42346"/>
                  <a:pt x="7933" y="42542"/>
                </a:cubicBezTo>
                <a:cubicBezTo>
                  <a:pt x="7729" y="42510"/>
                  <a:pt x="7516" y="42493"/>
                  <a:pt x="7304" y="42493"/>
                </a:cubicBezTo>
                <a:lnTo>
                  <a:pt x="7279" y="42493"/>
                </a:lnTo>
                <a:cubicBezTo>
                  <a:pt x="7013" y="42493"/>
                  <a:pt x="6753" y="42522"/>
                  <a:pt x="6499" y="42575"/>
                </a:cubicBezTo>
                <a:lnTo>
                  <a:pt x="6528" y="42559"/>
                </a:lnTo>
                <a:cubicBezTo>
                  <a:pt x="6401" y="42375"/>
                  <a:pt x="6263" y="42203"/>
                  <a:pt x="6107" y="42048"/>
                </a:cubicBezTo>
                <a:cubicBezTo>
                  <a:pt x="6180" y="41477"/>
                  <a:pt x="6663" y="41048"/>
                  <a:pt x="7243" y="41044"/>
                </a:cubicBezTo>
                <a:close/>
                <a:moveTo>
                  <a:pt x="23077" y="41044"/>
                </a:moveTo>
                <a:cubicBezTo>
                  <a:pt x="23637" y="41044"/>
                  <a:pt x="24118" y="41452"/>
                  <a:pt x="24212" y="41999"/>
                </a:cubicBezTo>
                <a:cubicBezTo>
                  <a:pt x="24050" y="42167"/>
                  <a:pt x="23898" y="42346"/>
                  <a:pt x="23760" y="42542"/>
                </a:cubicBezTo>
                <a:cubicBezTo>
                  <a:pt x="23555" y="42510"/>
                  <a:pt x="23347" y="42493"/>
                  <a:pt x="23134" y="42493"/>
                </a:cubicBezTo>
                <a:lnTo>
                  <a:pt x="23110" y="42493"/>
                </a:lnTo>
                <a:cubicBezTo>
                  <a:pt x="22844" y="42493"/>
                  <a:pt x="22583" y="42522"/>
                  <a:pt x="22329" y="42575"/>
                </a:cubicBezTo>
                <a:lnTo>
                  <a:pt x="22354" y="42559"/>
                </a:lnTo>
                <a:cubicBezTo>
                  <a:pt x="22227" y="42375"/>
                  <a:pt x="22089" y="42203"/>
                  <a:pt x="21937" y="42048"/>
                </a:cubicBezTo>
                <a:cubicBezTo>
                  <a:pt x="22011" y="41477"/>
                  <a:pt x="22493" y="41048"/>
                  <a:pt x="23073" y="41044"/>
                </a:cubicBezTo>
                <a:close/>
                <a:moveTo>
                  <a:pt x="38908" y="41044"/>
                </a:moveTo>
                <a:cubicBezTo>
                  <a:pt x="39464" y="41044"/>
                  <a:pt x="39949" y="41452"/>
                  <a:pt x="40043" y="41999"/>
                </a:cubicBezTo>
                <a:cubicBezTo>
                  <a:pt x="39875" y="42167"/>
                  <a:pt x="39724" y="42346"/>
                  <a:pt x="39590" y="42542"/>
                </a:cubicBezTo>
                <a:cubicBezTo>
                  <a:pt x="39385" y="42510"/>
                  <a:pt x="39174" y="42493"/>
                  <a:pt x="38961" y="42493"/>
                </a:cubicBezTo>
                <a:lnTo>
                  <a:pt x="38936" y="42493"/>
                </a:lnTo>
                <a:cubicBezTo>
                  <a:pt x="38671" y="42493"/>
                  <a:pt x="38410" y="42522"/>
                  <a:pt x="38156" y="42575"/>
                </a:cubicBezTo>
                <a:lnTo>
                  <a:pt x="38185" y="42559"/>
                </a:lnTo>
                <a:cubicBezTo>
                  <a:pt x="38058" y="42375"/>
                  <a:pt x="37920" y="42203"/>
                  <a:pt x="37768" y="42048"/>
                </a:cubicBezTo>
                <a:cubicBezTo>
                  <a:pt x="37838" y="41477"/>
                  <a:pt x="38320" y="41048"/>
                  <a:pt x="38900" y="41044"/>
                </a:cubicBezTo>
                <a:close/>
                <a:moveTo>
                  <a:pt x="54735" y="41044"/>
                </a:moveTo>
                <a:cubicBezTo>
                  <a:pt x="55294" y="41044"/>
                  <a:pt x="55776" y="41452"/>
                  <a:pt x="55870" y="41999"/>
                </a:cubicBezTo>
                <a:cubicBezTo>
                  <a:pt x="55706" y="42167"/>
                  <a:pt x="55555" y="42346"/>
                  <a:pt x="55417" y="42542"/>
                </a:cubicBezTo>
                <a:cubicBezTo>
                  <a:pt x="55212" y="42510"/>
                  <a:pt x="55004" y="42493"/>
                  <a:pt x="54792" y="42493"/>
                </a:cubicBezTo>
                <a:lnTo>
                  <a:pt x="54767" y="42493"/>
                </a:lnTo>
                <a:cubicBezTo>
                  <a:pt x="54501" y="42493"/>
                  <a:pt x="54241" y="42522"/>
                  <a:pt x="53987" y="42575"/>
                </a:cubicBezTo>
                <a:lnTo>
                  <a:pt x="54011" y="42559"/>
                </a:lnTo>
                <a:cubicBezTo>
                  <a:pt x="53885" y="42375"/>
                  <a:pt x="53746" y="42203"/>
                  <a:pt x="53595" y="42048"/>
                </a:cubicBezTo>
                <a:cubicBezTo>
                  <a:pt x="53668" y="41477"/>
                  <a:pt x="54150" y="41048"/>
                  <a:pt x="54731" y="41044"/>
                </a:cubicBezTo>
                <a:close/>
                <a:moveTo>
                  <a:pt x="70565" y="41044"/>
                </a:moveTo>
                <a:cubicBezTo>
                  <a:pt x="71120" y="41044"/>
                  <a:pt x="71606" y="41452"/>
                  <a:pt x="71700" y="41999"/>
                </a:cubicBezTo>
                <a:cubicBezTo>
                  <a:pt x="71533" y="42167"/>
                  <a:pt x="71382" y="42346"/>
                  <a:pt x="71247" y="42542"/>
                </a:cubicBezTo>
                <a:cubicBezTo>
                  <a:pt x="71043" y="42510"/>
                  <a:pt x="70831" y="42493"/>
                  <a:pt x="70618" y="42493"/>
                </a:cubicBezTo>
                <a:lnTo>
                  <a:pt x="70594" y="42493"/>
                </a:lnTo>
                <a:cubicBezTo>
                  <a:pt x="70328" y="42493"/>
                  <a:pt x="70066" y="42522"/>
                  <a:pt x="69813" y="42575"/>
                </a:cubicBezTo>
                <a:lnTo>
                  <a:pt x="69842" y="42559"/>
                </a:lnTo>
                <a:cubicBezTo>
                  <a:pt x="69715" y="42375"/>
                  <a:pt x="69576" y="42203"/>
                  <a:pt x="69425" y="42048"/>
                </a:cubicBezTo>
                <a:cubicBezTo>
                  <a:pt x="69495" y="41477"/>
                  <a:pt x="69977" y="41048"/>
                  <a:pt x="70556" y="41044"/>
                </a:cubicBezTo>
                <a:close/>
                <a:moveTo>
                  <a:pt x="86392" y="41044"/>
                </a:moveTo>
                <a:cubicBezTo>
                  <a:pt x="86951" y="41044"/>
                  <a:pt x="87433" y="41452"/>
                  <a:pt x="87527" y="41999"/>
                </a:cubicBezTo>
                <a:cubicBezTo>
                  <a:pt x="87363" y="42167"/>
                  <a:pt x="87212" y="42346"/>
                  <a:pt x="87073" y="42542"/>
                </a:cubicBezTo>
                <a:cubicBezTo>
                  <a:pt x="86869" y="42510"/>
                  <a:pt x="86662" y="42493"/>
                  <a:pt x="86449" y="42493"/>
                </a:cubicBezTo>
                <a:lnTo>
                  <a:pt x="86424" y="42493"/>
                </a:lnTo>
                <a:cubicBezTo>
                  <a:pt x="86159" y="42493"/>
                  <a:pt x="85897" y="42522"/>
                  <a:pt x="85644" y="42575"/>
                </a:cubicBezTo>
                <a:lnTo>
                  <a:pt x="85669" y="42559"/>
                </a:lnTo>
                <a:cubicBezTo>
                  <a:pt x="85542" y="42375"/>
                  <a:pt x="85403" y="42203"/>
                  <a:pt x="85252" y="42048"/>
                </a:cubicBezTo>
                <a:cubicBezTo>
                  <a:pt x="85325" y="41477"/>
                  <a:pt x="85808" y="41048"/>
                  <a:pt x="86387" y="41044"/>
                </a:cubicBezTo>
                <a:close/>
                <a:moveTo>
                  <a:pt x="11184" y="40908"/>
                </a:moveTo>
                <a:cubicBezTo>
                  <a:pt x="12453" y="40908"/>
                  <a:pt x="13643" y="41528"/>
                  <a:pt x="14370" y="42575"/>
                </a:cubicBezTo>
                <a:cubicBezTo>
                  <a:pt x="14149" y="42620"/>
                  <a:pt x="13929" y="42686"/>
                  <a:pt x="13720" y="42767"/>
                </a:cubicBezTo>
                <a:cubicBezTo>
                  <a:pt x="13100" y="41992"/>
                  <a:pt x="12180" y="41546"/>
                  <a:pt x="11184" y="41546"/>
                </a:cubicBezTo>
                <a:lnTo>
                  <a:pt x="11164" y="41546"/>
                </a:lnTo>
                <a:cubicBezTo>
                  <a:pt x="10195" y="41550"/>
                  <a:pt x="9289" y="41987"/>
                  <a:pt x="8672" y="42738"/>
                </a:cubicBezTo>
                <a:cubicBezTo>
                  <a:pt x="8459" y="42657"/>
                  <a:pt x="8235" y="42599"/>
                  <a:pt x="8010" y="42555"/>
                </a:cubicBezTo>
                <a:cubicBezTo>
                  <a:pt x="8542" y="41799"/>
                  <a:pt x="9326" y="41264"/>
                  <a:pt x="10204" y="41036"/>
                </a:cubicBezTo>
                <a:cubicBezTo>
                  <a:pt x="10204" y="41036"/>
                  <a:pt x="10204" y="41040"/>
                  <a:pt x="10208" y="41044"/>
                </a:cubicBezTo>
                <a:lnTo>
                  <a:pt x="10273" y="41015"/>
                </a:lnTo>
                <a:cubicBezTo>
                  <a:pt x="10481" y="40966"/>
                  <a:pt x="10698" y="40933"/>
                  <a:pt x="10915" y="40917"/>
                </a:cubicBezTo>
                <a:cubicBezTo>
                  <a:pt x="10919" y="40921"/>
                  <a:pt x="10919" y="40921"/>
                  <a:pt x="10919" y="40925"/>
                </a:cubicBezTo>
                <a:lnTo>
                  <a:pt x="10947" y="40913"/>
                </a:lnTo>
                <a:cubicBezTo>
                  <a:pt x="11017" y="40908"/>
                  <a:pt x="11090" y="40908"/>
                  <a:pt x="11160" y="40908"/>
                </a:cubicBezTo>
                <a:cubicBezTo>
                  <a:pt x="11168" y="40908"/>
                  <a:pt x="11176" y="40908"/>
                  <a:pt x="11184" y="40908"/>
                </a:cubicBezTo>
                <a:close/>
                <a:moveTo>
                  <a:pt x="27014" y="40908"/>
                </a:moveTo>
                <a:cubicBezTo>
                  <a:pt x="28284" y="40908"/>
                  <a:pt x="29474" y="41528"/>
                  <a:pt x="30201" y="42575"/>
                </a:cubicBezTo>
                <a:cubicBezTo>
                  <a:pt x="29975" y="42620"/>
                  <a:pt x="29760" y="42686"/>
                  <a:pt x="29551" y="42767"/>
                </a:cubicBezTo>
                <a:cubicBezTo>
                  <a:pt x="28930" y="41992"/>
                  <a:pt x="28007" y="41546"/>
                  <a:pt x="27015" y="41546"/>
                </a:cubicBezTo>
                <a:lnTo>
                  <a:pt x="26990" y="41546"/>
                </a:lnTo>
                <a:cubicBezTo>
                  <a:pt x="26022" y="41550"/>
                  <a:pt x="25115" y="41987"/>
                  <a:pt x="24503" y="42738"/>
                </a:cubicBezTo>
                <a:cubicBezTo>
                  <a:pt x="24286" y="42657"/>
                  <a:pt x="24065" y="42599"/>
                  <a:pt x="23837" y="42555"/>
                </a:cubicBezTo>
                <a:cubicBezTo>
                  <a:pt x="24372" y="41799"/>
                  <a:pt x="25152" y="41264"/>
                  <a:pt x="26030" y="41036"/>
                </a:cubicBezTo>
                <a:cubicBezTo>
                  <a:pt x="26035" y="41036"/>
                  <a:pt x="26035" y="41040"/>
                  <a:pt x="26035" y="41044"/>
                </a:cubicBezTo>
                <a:lnTo>
                  <a:pt x="26099" y="41015"/>
                </a:lnTo>
                <a:cubicBezTo>
                  <a:pt x="26312" y="40966"/>
                  <a:pt x="26525" y="40933"/>
                  <a:pt x="26745" y="40917"/>
                </a:cubicBezTo>
                <a:cubicBezTo>
                  <a:pt x="26745" y="40921"/>
                  <a:pt x="26745" y="40921"/>
                  <a:pt x="26749" y="40925"/>
                </a:cubicBezTo>
                <a:lnTo>
                  <a:pt x="26774" y="40913"/>
                </a:lnTo>
                <a:cubicBezTo>
                  <a:pt x="26847" y="40908"/>
                  <a:pt x="26917" y="40908"/>
                  <a:pt x="26990" y="40908"/>
                </a:cubicBezTo>
                <a:cubicBezTo>
                  <a:pt x="26998" y="40908"/>
                  <a:pt x="27006" y="40908"/>
                  <a:pt x="27014" y="40908"/>
                </a:cubicBezTo>
                <a:close/>
                <a:moveTo>
                  <a:pt x="42840" y="40908"/>
                </a:moveTo>
                <a:cubicBezTo>
                  <a:pt x="44114" y="40908"/>
                  <a:pt x="45301" y="41528"/>
                  <a:pt x="46026" y="42575"/>
                </a:cubicBezTo>
                <a:cubicBezTo>
                  <a:pt x="45806" y="42620"/>
                  <a:pt x="45585" y="42686"/>
                  <a:pt x="45377" y="42767"/>
                </a:cubicBezTo>
                <a:cubicBezTo>
                  <a:pt x="44757" y="41992"/>
                  <a:pt x="43838" y="41546"/>
                  <a:pt x="42841" y="41546"/>
                </a:cubicBezTo>
                <a:lnTo>
                  <a:pt x="42821" y="41546"/>
                </a:lnTo>
                <a:cubicBezTo>
                  <a:pt x="41853" y="41550"/>
                  <a:pt x="40946" y="41987"/>
                  <a:pt x="40329" y="42738"/>
                </a:cubicBezTo>
                <a:cubicBezTo>
                  <a:pt x="40117" y="42657"/>
                  <a:pt x="39892" y="42599"/>
                  <a:pt x="39668" y="42555"/>
                </a:cubicBezTo>
                <a:cubicBezTo>
                  <a:pt x="40199" y="41799"/>
                  <a:pt x="40983" y="41264"/>
                  <a:pt x="41860" y="41036"/>
                </a:cubicBezTo>
                <a:cubicBezTo>
                  <a:pt x="41860" y="41036"/>
                  <a:pt x="41860" y="41040"/>
                  <a:pt x="41865" y="41044"/>
                </a:cubicBezTo>
                <a:lnTo>
                  <a:pt x="41930" y="41015"/>
                </a:lnTo>
                <a:cubicBezTo>
                  <a:pt x="42139" y="40966"/>
                  <a:pt x="42355" y="40933"/>
                  <a:pt x="42571" y="40917"/>
                </a:cubicBezTo>
                <a:cubicBezTo>
                  <a:pt x="42576" y="40921"/>
                  <a:pt x="42576" y="40921"/>
                  <a:pt x="42576" y="40925"/>
                </a:cubicBezTo>
                <a:lnTo>
                  <a:pt x="42604" y="40913"/>
                </a:lnTo>
                <a:cubicBezTo>
                  <a:pt x="42674" y="40908"/>
                  <a:pt x="42747" y="40908"/>
                  <a:pt x="42816" y="40908"/>
                </a:cubicBezTo>
                <a:cubicBezTo>
                  <a:pt x="42824" y="40908"/>
                  <a:pt x="42832" y="40908"/>
                  <a:pt x="42840" y="40908"/>
                </a:cubicBezTo>
                <a:close/>
                <a:moveTo>
                  <a:pt x="58671" y="40908"/>
                </a:moveTo>
                <a:cubicBezTo>
                  <a:pt x="59942" y="40908"/>
                  <a:pt x="61131" y="41530"/>
                  <a:pt x="61857" y="42575"/>
                </a:cubicBezTo>
                <a:cubicBezTo>
                  <a:pt x="61632" y="42620"/>
                  <a:pt x="61416" y="42686"/>
                  <a:pt x="61208" y="42767"/>
                </a:cubicBezTo>
                <a:cubicBezTo>
                  <a:pt x="60588" y="41992"/>
                  <a:pt x="59664" y="41546"/>
                  <a:pt x="58671" y="41546"/>
                </a:cubicBezTo>
                <a:lnTo>
                  <a:pt x="58652" y="41546"/>
                </a:lnTo>
                <a:cubicBezTo>
                  <a:pt x="57679" y="41550"/>
                  <a:pt x="56773" y="41987"/>
                  <a:pt x="56160" y="42738"/>
                </a:cubicBezTo>
                <a:cubicBezTo>
                  <a:pt x="55943" y="42657"/>
                  <a:pt x="55723" y="42599"/>
                  <a:pt x="55494" y="42555"/>
                </a:cubicBezTo>
                <a:cubicBezTo>
                  <a:pt x="56030" y="41799"/>
                  <a:pt x="56809" y="41264"/>
                  <a:pt x="57687" y="41036"/>
                </a:cubicBezTo>
                <a:cubicBezTo>
                  <a:pt x="57691" y="41036"/>
                  <a:pt x="57691" y="41040"/>
                  <a:pt x="57691" y="41044"/>
                </a:cubicBezTo>
                <a:lnTo>
                  <a:pt x="57757" y="41015"/>
                </a:lnTo>
                <a:cubicBezTo>
                  <a:pt x="57969" y="40966"/>
                  <a:pt x="58181" y="40933"/>
                  <a:pt x="58402" y="40917"/>
                </a:cubicBezTo>
                <a:cubicBezTo>
                  <a:pt x="58402" y="40921"/>
                  <a:pt x="58402" y="40921"/>
                  <a:pt x="58407" y="40925"/>
                </a:cubicBezTo>
                <a:lnTo>
                  <a:pt x="58431" y="40913"/>
                </a:lnTo>
                <a:cubicBezTo>
                  <a:pt x="58505" y="40908"/>
                  <a:pt x="58573" y="40908"/>
                  <a:pt x="58647" y="40908"/>
                </a:cubicBezTo>
                <a:close/>
                <a:moveTo>
                  <a:pt x="74498" y="40908"/>
                </a:moveTo>
                <a:cubicBezTo>
                  <a:pt x="75772" y="40908"/>
                  <a:pt x="76957" y="41530"/>
                  <a:pt x="77684" y="42575"/>
                </a:cubicBezTo>
                <a:cubicBezTo>
                  <a:pt x="77463" y="42620"/>
                  <a:pt x="77243" y="42686"/>
                  <a:pt x="77035" y="42767"/>
                </a:cubicBezTo>
                <a:cubicBezTo>
                  <a:pt x="76413" y="41992"/>
                  <a:pt x="75495" y="41546"/>
                  <a:pt x="74498" y="41546"/>
                </a:cubicBezTo>
                <a:lnTo>
                  <a:pt x="74477" y="41546"/>
                </a:lnTo>
                <a:cubicBezTo>
                  <a:pt x="73510" y="41550"/>
                  <a:pt x="72603" y="41987"/>
                  <a:pt x="71987" y="42738"/>
                </a:cubicBezTo>
                <a:cubicBezTo>
                  <a:pt x="71774" y="42657"/>
                  <a:pt x="71549" y="42599"/>
                  <a:pt x="71325" y="42555"/>
                </a:cubicBezTo>
                <a:cubicBezTo>
                  <a:pt x="71855" y="41799"/>
                  <a:pt x="72639" y="41264"/>
                  <a:pt x="73518" y="41036"/>
                </a:cubicBezTo>
                <a:cubicBezTo>
                  <a:pt x="73518" y="41036"/>
                  <a:pt x="73518" y="41040"/>
                  <a:pt x="73522" y="41044"/>
                </a:cubicBezTo>
                <a:lnTo>
                  <a:pt x="73587" y="41015"/>
                </a:lnTo>
                <a:cubicBezTo>
                  <a:pt x="73796" y="40966"/>
                  <a:pt x="74012" y="40933"/>
                  <a:pt x="74228" y="40917"/>
                </a:cubicBezTo>
                <a:cubicBezTo>
                  <a:pt x="74232" y="40921"/>
                  <a:pt x="74232" y="40921"/>
                  <a:pt x="74232" y="40925"/>
                </a:cubicBezTo>
                <a:lnTo>
                  <a:pt x="74262" y="40913"/>
                </a:lnTo>
                <a:cubicBezTo>
                  <a:pt x="74330" y="40908"/>
                  <a:pt x="74404" y="40908"/>
                  <a:pt x="74473" y="40908"/>
                </a:cubicBezTo>
                <a:close/>
                <a:moveTo>
                  <a:pt x="90329" y="40908"/>
                </a:moveTo>
                <a:cubicBezTo>
                  <a:pt x="91599" y="40908"/>
                  <a:pt x="92788" y="41530"/>
                  <a:pt x="93514" y="42575"/>
                </a:cubicBezTo>
                <a:cubicBezTo>
                  <a:pt x="93290" y="42620"/>
                  <a:pt x="93073" y="42686"/>
                  <a:pt x="92865" y="42767"/>
                </a:cubicBezTo>
                <a:cubicBezTo>
                  <a:pt x="92244" y="41992"/>
                  <a:pt x="91321" y="41546"/>
                  <a:pt x="90329" y="41546"/>
                </a:cubicBezTo>
                <a:lnTo>
                  <a:pt x="90308" y="41546"/>
                </a:lnTo>
                <a:cubicBezTo>
                  <a:pt x="89337" y="41550"/>
                  <a:pt x="88430" y="41987"/>
                  <a:pt x="87817" y="42738"/>
                </a:cubicBezTo>
                <a:cubicBezTo>
                  <a:pt x="87601" y="42657"/>
                  <a:pt x="87380" y="42599"/>
                  <a:pt x="87152" y="42555"/>
                </a:cubicBezTo>
                <a:cubicBezTo>
                  <a:pt x="87686" y="41799"/>
                  <a:pt x="88466" y="41264"/>
                  <a:pt x="89344" y="41036"/>
                </a:cubicBezTo>
                <a:cubicBezTo>
                  <a:pt x="89348" y="41036"/>
                  <a:pt x="89348" y="41040"/>
                  <a:pt x="89348" y="41044"/>
                </a:cubicBezTo>
                <a:lnTo>
                  <a:pt x="89414" y="41015"/>
                </a:lnTo>
                <a:cubicBezTo>
                  <a:pt x="89627" y="40966"/>
                  <a:pt x="89838" y="40933"/>
                  <a:pt x="90059" y="40917"/>
                </a:cubicBezTo>
                <a:cubicBezTo>
                  <a:pt x="90059" y="40921"/>
                  <a:pt x="90059" y="40921"/>
                  <a:pt x="90063" y="40925"/>
                </a:cubicBezTo>
                <a:lnTo>
                  <a:pt x="90092" y="40913"/>
                </a:lnTo>
                <a:cubicBezTo>
                  <a:pt x="90161" y="40908"/>
                  <a:pt x="90231" y="40908"/>
                  <a:pt x="90304" y="40908"/>
                </a:cubicBezTo>
                <a:close/>
                <a:moveTo>
                  <a:pt x="19090" y="40908"/>
                </a:moveTo>
                <a:cubicBezTo>
                  <a:pt x="20368" y="40908"/>
                  <a:pt x="21563" y="41533"/>
                  <a:pt x="22289" y="42588"/>
                </a:cubicBezTo>
                <a:cubicBezTo>
                  <a:pt x="22069" y="42633"/>
                  <a:pt x="21852" y="42702"/>
                  <a:pt x="21643" y="42787"/>
                </a:cubicBezTo>
                <a:cubicBezTo>
                  <a:pt x="21023" y="41995"/>
                  <a:pt x="20096" y="41546"/>
                  <a:pt x="19095" y="41546"/>
                </a:cubicBezTo>
                <a:lnTo>
                  <a:pt x="19070" y="41546"/>
                </a:lnTo>
                <a:cubicBezTo>
                  <a:pt x="18708" y="41550"/>
                  <a:pt x="18348" y="41611"/>
                  <a:pt x="18013" y="41730"/>
                </a:cubicBezTo>
                <a:cubicBezTo>
                  <a:pt x="17453" y="41926"/>
                  <a:pt x="16956" y="42276"/>
                  <a:pt x="16572" y="42750"/>
                </a:cubicBezTo>
                <a:lnTo>
                  <a:pt x="16572" y="42750"/>
                </a:lnTo>
                <a:cubicBezTo>
                  <a:pt x="16356" y="42672"/>
                  <a:pt x="16137" y="42608"/>
                  <a:pt x="15914" y="42563"/>
                </a:cubicBezTo>
                <a:cubicBezTo>
                  <a:pt x="16457" y="41787"/>
                  <a:pt x="17262" y="41244"/>
                  <a:pt x="18168" y="41019"/>
                </a:cubicBezTo>
                <a:lnTo>
                  <a:pt x="18176" y="41019"/>
                </a:lnTo>
                <a:cubicBezTo>
                  <a:pt x="18466" y="40946"/>
                  <a:pt x="18764" y="40908"/>
                  <a:pt x="19066" y="40908"/>
                </a:cubicBezTo>
                <a:cubicBezTo>
                  <a:pt x="19074" y="40908"/>
                  <a:pt x="19082" y="40908"/>
                  <a:pt x="19090" y="40908"/>
                </a:cubicBezTo>
                <a:close/>
                <a:moveTo>
                  <a:pt x="34921" y="40908"/>
                </a:moveTo>
                <a:cubicBezTo>
                  <a:pt x="36199" y="40908"/>
                  <a:pt x="37389" y="41533"/>
                  <a:pt x="38116" y="42588"/>
                </a:cubicBezTo>
                <a:cubicBezTo>
                  <a:pt x="37895" y="42633"/>
                  <a:pt x="37679" y="42702"/>
                  <a:pt x="37470" y="42787"/>
                </a:cubicBezTo>
                <a:cubicBezTo>
                  <a:pt x="36853" y="41995"/>
                  <a:pt x="35922" y="41546"/>
                  <a:pt x="34921" y="41546"/>
                </a:cubicBezTo>
                <a:lnTo>
                  <a:pt x="34901" y="41546"/>
                </a:lnTo>
                <a:cubicBezTo>
                  <a:pt x="33926" y="41550"/>
                  <a:pt x="33015" y="41991"/>
                  <a:pt x="32398" y="42750"/>
                </a:cubicBezTo>
                <a:lnTo>
                  <a:pt x="32398" y="42750"/>
                </a:lnTo>
                <a:cubicBezTo>
                  <a:pt x="32187" y="42672"/>
                  <a:pt x="31968" y="42608"/>
                  <a:pt x="31740" y="42563"/>
                </a:cubicBezTo>
                <a:cubicBezTo>
                  <a:pt x="32288" y="41787"/>
                  <a:pt x="33092" y="41244"/>
                  <a:pt x="33994" y="41019"/>
                </a:cubicBezTo>
                <a:lnTo>
                  <a:pt x="34007" y="41019"/>
                </a:lnTo>
                <a:cubicBezTo>
                  <a:pt x="34297" y="40946"/>
                  <a:pt x="34595" y="40908"/>
                  <a:pt x="34897" y="40908"/>
                </a:cubicBezTo>
                <a:cubicBezTo>
                  <a:pt x="34905" y="40908"/>
                  <a:pt x="34913" y="40908"/>
                  <a:pt x="34921" y="40908"/>
                </a:cubicBezTo>
                <a:close/>
                <a:moveTo>
                  <a:pt x="50748" y="40908"/>
                </a:moveTo>
                <a:cubicBezTo>
                  <a:pt x="52026" y="40908"/>
                  <a:pt x="53219" y="41534"/>
                  <a:pt x="53947" y="42588"/>
                </a:cubicBezTo>
                <a:cubicBezTo>
                  <a:pt x="53726" y="42633"/>
                  <a:pt x="53509" y="42702"/>
                  <a:pt x="53301" y="42787"/>
                </a:cubicBezTo>
                <a:cubicBezTo>
                  <a:pt x="52680" y="41995"/>
                  <a:pt x="51753" y="41546"/>
                  <a:pt x="50752" y="41546"/>
                </a:cubicBezTo>
                <a:lnTo>
                  <a:pt x="50727" y="41546"/>
                </a:lnTo>
                <a:cubicBezTo>
                  <a:pt x="49757" y="41550"/>
                  <a:pt x="48841" y="41991"/>
                  <a:pt x="48229" y="42750"/>
                </a:cubicBezTo>
                <a:lnTo>
                  <a:pt x="48229" y="42750"/>
                </a:lnTo>
                <a:cubicBezTo>
                  <a:pt x="48014" y="42672"/>
                  <a:pt x="47795" y="42608"/>
                  <a:pt x="47570" y="42563"/>
                </a:cubicBezTo>
                <a:cubicBezTo>
                  <a:pt x="48114" y="41787"/>
                  <a:pt x="48918" y="41244"/>
                  <a:pt x="49825" y="41019"/>
                </a:cubicBezTo>
                <a:lnTo>
                  <a:pt x="49834" y="41019"/>
                </a:lnTo>
                <a:cubicBezTo>
                  <a:pt x="49935" y="40995"/>
                  <a:pt x="50033" y="40974"/>
                  <a:pt x="50135" y="40957"/>
                </a:cubicBezTo>
                <a:cubicBezTo>
                  <a:pt x="50331" y="40925"/>
                  <a:pt x="50528" y="40908"/>
                  <a:pt x="50724" y="40908"/>
                </a:cubicBezTo>
                <a:close/>
                <a:moveTo>
                  <a:pt x="66579" y="40908"/>
                </a:moveTo>
                <a:cubicBezTo>
                  <a:pt x="67857" y="40908"/>
                  <a:pt x="69046" y="41534"/>
                  <a:pt x="69772" y="42588"/>
                </a:cubicBezTo>
                <a:cubicBezTo>
                  <a:pt x="69552" y="42633"/>
                  <a:pt x="69336" y="42702"/>
                  <a:pt x="69127" y="42787"/>
                </a:cubicBezTo>
                <a:cubicBezTo>
                  <a:pt x="68511" y="41995"/>
                  <a:pt x="67580" y="41546"/>
                  <a:pt x="66579" y="41546"/>
                </a:cubicBezTo>
                <a:lnTo>
                  <a:pt x="66558" y="41546"/>
                </a:lnTo>
                <a:cubicBezTo>
                  <a:pt x="65582" y="41550"/>
                  <a:pt x="64672" y="41991"/>
                  <a:pt x="64056" y="42750"/>
                </a:cubicBezTo>
                <a:lnTo>
                  <a:pt x="64056" y="42750"/>
                </a:lnTo>
                <a:cubicBezTo>
                  <a:pt x="63845" y="42672"/>
                  <a:pt x="63625" y="42608"/>
                  <a:pt x="63397" y="42563"/>
                </a:cubicBezTo>
                <a:cubicBezTo>
                  <a:pt x="63945" y="41787"/>
                  <a:pt x="64749" y="41244"/>
                  <a:pt x="65651" y="41019"/>
                </a:cubicBezTo>
                <a:lnTo>
                  <a:pt x="65664" y="41019"/>
                </a:lnTo>
                <a:cubicBezTo>
                  <a:pt x="65954" y="40946"/>
                  <a:pt x="66252" y="40908"/>
                  <a:pt x="66554" y="40908"/>
                </a:cubicBezTo>
                <a:close/>
                <a:moveTo>
                  <a:pt x="82405" y="40908"/>
                </a:moveTo>
                <a:cubicBezTo>
                  <a:pt x="83684" y="40908"/>
                  <a:pt x="84877" y="41534"/>
                  <a:pt x="85603" y="42588"/>
                </a:cubicBezTo>
                <a:cubicBezTo>
                  <a:pt x="85382" y="42633"/>
                  <a:pt x="85167" y="42702"/>
                  <a:pt x="84958" y="42787"/>
                </a:cubicBezTo>
                <a:cubicBezTo>
                  <a:pt x="84337" y="41995"/>
                  <a:pt x="83410" y="41546"/>
                  <a:pt x="82409" y="41546"/>
                </a:cubicBezTo>
                <a:lnTo>
                  <a:pt x="82385" y="41546"/>
                </a:lnTo>
                <a:cubicBezTo>
                  <a:pt x="81413" y="41550"/>
                  <a:pt x="80499" y="41991"/>
                  <a:pt x="79886" y="42750"/>
                </a:cubicBezTo>
                <a:lnTo>
                  <a:pt x="79886" y="42750"/>
                </a:lnTo>
                <a:cubicBezTo>
                  <a:pt x="79670" y="42672"/>
                  <a:pt x="79451" y="42608"/>
                  <a:pt x="79227" y="42563"/>
                </a:cubicBezTo>
                <a:cubicBezTo>
                  <a:pt x="79771" y="41787"/>
                  <a:pt x="80575" y="41244"/>
                  <a:pt x="81482" y="41019"/>
                </a:cubicBezTo>
                <a:lnTo>
                  <a:pt x="81491" y="41019"/>
                </a:lnTo>
                <a:cubicBezTo>
                  <a:pt x="81780" y="40946"/>
                  <a:pt x="82079" y="40908"/>
                  <a:pt x="82381" y="40908"/>
                </a:cubicBezTo>
                <a:close/>
                <a:moveTo>
                  <a:pt x="11177" y="41615"/>
                </a:moveTo>
                <a:cubicBezTo>
                  <a:pt x="12143" y="41615"/>
                  <a:pt x="13045" y="42044"/>
                  <a:pt x="13651" y="42795"/>
                </a:cubicBezTo>
                <a:cubicBezTo>
                  <a:pt x="13443" y="42882"/>
                  <a:pt x="13243" y="42987"/>
                  <a:pt x="13055" y="43110"/>
                </a:cubicBezTo>
                <a:cubicBezTo>
                  <a:pt x="12575" y="42578"/>
                  <a:pt x="11899" y="42273"/>
                  <a:pt x="11181" y="42273"/>
                </a:cubicBezTo>
                <a:cubicBezTo>
                  <a:pt x="11177" y="42273"/>
                  <a:pt x="11172" y="42273"/>
                  <a:pt x="11168" y="42273"/>
                </a:cubicBezTo>
                <a:cubicBezTo>
                  <a:pt x="10481" y="42277"/>
                  <a:pt x="9824" y="42567"/>
                  <a:pt x="9354" y="43065"/>
                </a:cubicBezTo>
                <a:cubicBezTo>
                  <a:pt x="9158" y="42947"/>
                  <a:pt x="8954" y="42849"/>
                  <a:pt x="8742" y="42763"/>
                </a:cubicBezTo>
                <a:cubicBezTo>
                  <a:pt x="9341" y="42041"/>
                  <a:pt x="10224" y="41624"/>
                  <a:pt x="11164" y="41615"/>
                </a:cubicBezTo>
                <a:cubicBezTo>
                  <a:pt x="11168" y="41615"/>
                  <a:pt x="11173" y="41615"/>
                  <a:pt x="11177" y="41615"/>
                </a:cubicBezTo>
                <a:close/>
                <a:moveTo>
                  <a:pt x="27008" y="41615"/>
                </a:moveTo>
                <a:cubicBezTo>
                  <a:pt x="27974" y="41615"/>
                  <a:pt x="28871" y="42044"/>
                  <a:pt x="29481" y="42795"/>
                </a:cubicBezTo>
                <a:cubicBezTo>
                  <a:pt x="29273" y="42882"/>
                  <a:pt x="29073" y="42987"/>
                  <a:pt x="28881" y="43110"/>
                </a:cubicBezTo>
                <a:cubicBezTo>
                  <a:pt x="28403" y="42580"/>
                  <a:pt x="27726" y="42273"/>
                  <a:pt x="27010" y="42273"/>
                </a:cubicBezTo>
                <a:lnTo>
                  <a:pt x="26998" y="42273"/>
                </a:lnTo>
                <a:cubicBezTo>
                  <a:pt x="26312" y="42277"/>
                  <a:pt x="25650" y="42567"/>
                  <a:pt x="25181" y="43065"/>
                </a:cubicBezTo>
                <a:cubicBezTo>
                  <a:pt x="24989" y="42947"/>
                  <a:pt x="24785" y="42849"/>
                  <a:pt x="24572" y="42763"/>
                </a:cubicBezTo>
                <a:cubicBezTo>
                  <a:pt x="25172" y="42041"/>
                  <a:pt x="26050" y="41624"/>
                  <a:pt x="26994" y="41615"/>
                </a:cubicBezTo>
                <a:cubicBezTo>
                  <a:pt x="26999" y="41615"/>
                  <a:pt x="27003" y="41615"/>
                  <a:pt x="27008" y="41615"/>
                </a:cubicBezTo>
                <a:close/>
                <a:moveTo>
                  <a:pt x="42834" y="41615"/>
                </a:moveTo>
                <a:cubicBezTo>
                  <a:pt x="43805" y="41615"/>
                  <a:pt x="44702" y="42044"/>
                  <a:pt x="45308" y="42795"/>
                </a:cubicBezTo>
                <a:cubicBezTo>
                  <a:pt x="45100" y="42882"/>
                  <a:pt x="44899" y="42987"/>
                  <a:pt x="44712" y="43110"/>
                </a:cubicBezTo>
                <a:cubicBezTo>
                  <a:pt x="44233" y="42578"/>
                  <a:pt x="43552" y="42273"/>
                  <a:pt x="42839" y="42273"/>
                </a:cubicBezTo>
                <a:cubicBezTo>
                  <a:pt x="42834" y="42273"/>
                  <a:pt x="42829" y="42273"/>
                  <a:pt x="42825" y="42273"/>
                </a:cubicBezTo>
                <a:cubicBezTo>
                  <a:pt x="42139" y="42277"/>
                  <a:pt x="41481" y="42567"/>
                  <a:pt x="41012" y="43065"/>
                </a:cubicBezTo>
                <a:cubicBezTo>
                  <a:pt x="40815" y="42947"/>
                  <a:pt x="40611" y="42849"/>
                  <a:pt x="40399" y="42763"/>
                </a:cubicBezTo>
                <a:cubicBezTo>
                  <a:pt x="40999" y="42041"/>
                  <a:pt x="41881" y="41624"/>
                  <a:pt x="42821" y="41615"/>
                </a:cubicBezTo>
                <a:cubicBezTo>
                  <a:pt x="42825" y="41615"/>
                  <a:pt x="42830" y="41615"/>
                  <a:pt x="42834" y="41615"/>
                </a:cubicBezTo>
                <a:close/>
                <a:moveTo>
                  <a:pt x="58671" y="41615"/>
                </a:moveTo>
                <a:cubicBezTo>
                  <a:pt x="59636" y="41615"/>
                  <a:pt x="60530" y="42044"/>
                  <a:pt x="61138" y="42795"/>
                </a:cubicBezTo>
                <a:cubicBezTo>
                  <a:pt x="60931" y="42882"/>
                  <a:pt x="60730" y="42987"/>
                  <a:pt x="60539" y="43110"/>
                </a:cubicBezTo>
                <a:cubicBezTo>
                  <a:pt x="60060" y="42580"/>
                  <a:pt x="59387" y="42273"/>
                  <a:pt x="58671" y="42273"/>
                </a:cubicBezTo>
                <a:lnTo>
                  <a:pt x="58656" y="42273"/>
                </a:lnTo>
                <a:cubicBezTo>
                  <a:pt x="57969" y="42277"/>
                  <a:pt x="57308" y="42567"/>
                  <a:pt x="56838" y="43065"/>
                </a:cubicBezTo>
                <a:cubicBezTo>
                  <a:pt x="56646" y="42947"/>
                  <a:pt x="56441" y="42849"/>
                  <a:pt x="56229" y="42763"/>
                </a:cubicBezTo>
                <a:cubicBezTo>
                  <a:pt x="56829" y="42041"/>
                  <a:pt x="57708" y="41624"/>
                  <a:pt x="58652" y="41615"/>
                </a:cubicBezTo>
                <a:close/>
                <a:moveTo>
                  <a:pt x="74491" y="41615"/>
                </a:moveTo>
                <a:cubicBezTo>
                  <a:pt x="75462" y="41615"/>
                  <a:pt x="76359" y="42044"/>
                  <a:pt x="76965" y="42795"/>
                </a:cubicBezTo>
                <a:cubicBezTo>
                  <a:pt x="76756" y="42882"/>
                  <a:pt x="76556" y="42987"/>
                  <a:pt x="76369" y="43110"/>
                </a:cubicBezTo>
                <a:cubicBezTo>
                  <a:pt x="75890" y="42578"/>
                  <a:pt x="75213" y="42273"/>
                  <a:pt x="74496" y="42273"/>
                </a:cubicBezTo>
                <a:cubicBezTo>
                  <a:pt x="74491" y="42273"/>
                  <a:pt x="74487" y="42273"/>
                  <a:pt x="74482" y="42273"/>
                </a:cubicBezTo>
                <a:cubicBezTo>
                  <a:pt x="73796" y="42277"/>
                  <a:pt x="73138" y="42567"/>
                  <a:pt x="72669" y="43065"/>
                </a:cubicBezTo>
                <a:cubicBezTo>
                  <a:pt x="72473" y="42947"/>
                  <a:pt x="72268" y="42849"/>
                  <a:pt x="72056" y="42763"/>
                </a:cubicBezTo>
                <a:cubicBezTo>
                  <a:pt x="72656" y="42041"/>
                  <a:pt x="73538" y="41624"/>
                  <a:pt x="74477" y="41615"/>
                </a:cubicBezTo>
                <a:cubicBezTo>
                  <a:pt x="74482" y="41615"/>
                  <a:pt x="74486" y="41615"/>
                  <a:pt x="74491" y="41615"/>
                </a:cubicBezTo>
                <a:close/>
                <a:moveTo>
                  <a:pt x="90329" y="41615"/>
                </a:moveTo>
                <a:cubicBezTo>
                  <a:pt x="91293" y="41615"/>
                  <a:pt x="92187" y="42044"/>
                  <a:pt x="92796" y="42795"/>
                </a:cubicBezTo>
                <a:cubicBezTo>
                  <a:pt x="92587" y="42882"/>
                  <a:pt x="92387" y="42987"/>
                  <a:pt x="92195" y="43110"/>
                </a:cubicBezTo>
                <a:cubicBezTo>
                  <a:pt x="91718" y="42580"/>
                  <a:pt x="91043" y="42273"/>
                  <a:pt x="90329" y="42273"/>
                </a:cubicBezTo>
                <a:lnTo>
                  <a:pt x="90313" y="42273"/>
                </a:lnTo>
                <a:cubicBezTo>
                  <a:pt x="89627" y="42277"/>
                  <a:pt x="88965" y="42567"/>
                  <a:pt x="88499" y="43065"/>
                </a:cubicBezTo>
                <a:cubicBezTo>
                  <a:pt x="88303" y="42947"/>
                  <a:pt x="88099" y="42849"/>
                  <a:pt x="87887" y="42763"/>
                </a:cubicBezTo>
                <a:cubicBezTo>
                  <a:pt x="88487" y="42041"/>
                  <a:pt x="89365" y="41624"/>
                  <a:pt x="90308" y="41615"/>
                </a:cubicBezTo>
                <a:close/>
                <a:moveTo>
                  <a:pt x="19095" y="41615"/>
                </a:moveTo>
                <a:cubicBezTo>
                  <a:pt x="20067" y="41615"/>
                  <a:pt x="20970" y="42052"/>
                  <a:pt x="21575" y="42816"/>
                </a:cubicBezTo>
                <a:cubicBezTo>
                  <a:pt x="21370" y="42902"/>
                  <a:pt x="21170" y="43008"/>
                  <a:pt x="20982" y="43131"/>
                </a:cubicBezTo>
                <a:cubicBezTo>
                  <a:pt x="20503" y="42587"/>
                  <a:pt x="19814" y="42273"/>
                  <a:pt x="19092" y="42273"/>
                </a:cubicBezTo>
                <a:cubicBezTo>
                  <a:pt x="19088" y="42273"/>
                  <a:pt x="19083" y="42273"/>
                  <a:pt x="19079" y="42273"/>
                </a:cubicBezTo>
                <a:cubicBezTo>
                  <a:pt x="18384" y="42281"/>
                  <a:pt x="17715" y="42575"/>
                  <a:pt x="17245" y="43085"/>
                </a:cubicBezTo>
                <a:cubicBezTo>
                  <a:pt x="17053" y="42967"/>
                  <a:pt x="16849" y="42861"/>
                  <a:pt x="16640" y="42780"/>
                </a:cubicBezTo>
                <a:cubicBezTo>
                  <a:pt x="17012" y="42322"/>
                  <a:pt x="17498" y="41987"/>
                  <a:pt x="18037" y="41796"/>
                </a:cubicBezTo>
                <a:cubicBezTo>
                  <a:pt x="18364" y="41681"/>
                  <a:pt x="18715" y="41619"/>
                  <a:pt x="19075" y="41615"/>
                </a:cubicBezTo>
                <a:close/>
                <a:moveTo>
                  <a:pt x="34921" y="41615"/>
                </a:moveTo>
                <a:cubicBezTo>
                  <a:pt x="35898" y="41615"/>
                  <a:pt x="36797" y="42052"/>
                  <a:pt x="37405" y="42816"/>
                </a:cubicBezTo>
                <a:cubicBezTo>
                  <a:pt x="37196" y="42902"/>
                  <a:pt x="37000" y="43008"/>
                  <a:pt x="36812" y="43131"/>
                </a:cubicBezTo>
                <a:cubicBezTo>
                  <a:pt x="36335" y="42588"/>
                  <a:pt x="35649" y="42273"/>
                  <a:pt x="34921" y="42273"/>
                </a:cubicBezTo>
                <a:lnTo>
                  <a:pt x="34906" y="42273"/>
                </a:lnTo>
                <a:cubicBezTo>
                  <a:pt x="34472" y="42277"/>
                  <a:pt x="34048" y="42395"/>
                  <a:pt x="33676" y="42608"/>
                </a:cubicBezTo>
                <a:cubicBezTo>
                  <a:pt x="33451" y="42735"/>
                  <a:pt x="33251" y="42893"/>
                  <a:pt x="33072" y="43085"/>
                </a:cubicBezTo>
                <a:cubicBezTo>
                  <a:pt x="32880" y="42967"/>
                  <a:pt x="32680" y="42861"/>
                  <a:pt x="32467" y="42780"/>
                </a:cubicBezTo>
                <a:cubicBezTo>
                  <a:pt x="33068" y="42044"/>
                  <a:pt x="33954" y="41624"/>
                  <a:pt x="34901" y="41615"/>
                </a:cubicBezTo>
                <a:close/>
                <a:moveTo>
                  <a:pt x="50752" y="41615"/>
                </a:moveTo>
                <a:cubicBezTo>
                  <a:pt x="51724" y="41615"/>
                  <a:pt x="52627" y="42052"/>
                  <a:pt x="53231" y="42816"/>
                </a:cubicBezTo>
                <a:cubicBezTo>
                  <a:pt x="53027" y="42902"/>
                  <a:pt x="52827" y="43008"/>
                  <a:pt x="52639" y="43131"/>
                </a:cubicBezTo>
                <a:cubicBezTo>
                  <a:pt x="52162" y="42588"/>
                  <a:pt x="51475" y="42273"/>
                  <a:pt x="50748" y="42273"/>
                </a:cubicBezTo>
                <a:lnTo>
                  <a:pt x="50736" y="42273"/>
                </a:lnTo>
                <a:cubicBezTo>
                  <a:pt x="50041" y="42281"/>
                  <a:pt x="49372" y="42575"/>
                  <a:pt x="48902" y="43085"/>
                </a:cubicBezTo>
                <a:cubicBezTo>
                  <a:pt x="48710" y="42967"/>
                  <a:pt x="48506" y="42861"/>
                  <a:pt x="48298" y="42780"/>
                </a:cubicBezTo>
                <a:cubicBezTo>
                  <a:pt x="48898" y="42044"/>
                  <a:pt x="49785" y="41624"/>
                  <a:pt x="50731" y="41615"/>
                </a:cubicBezTo>
                <a:close/>
                <a:moveTo>
                  <a:pt x="66579" y="41615"/>
                </a:moveTo>
                <a:cubicBezTo>
                  <a:pt x="67555" y="41615"/>
                  <a:pt x="68454" y="42052"/>
                  <a:pt x="69062" y="42816"/>
                </a:cubicBezTo>
                <a:cubicBezTo>
                  <a:pt x="68854" y="42902"/>
                  <a:pt x="68658" y="43008"/>
                  <a:pt x="68470" y="43131"/>
                </a:cubicBezTo>
                <a:cubicBezTo>
                  <a:pt x="67991" y="42587"/>
                  <a:pt x="67302" y="42273"/>
                  <a:pt x="66576" y="42273"/>
                </a:cubicBezTo>
                <a:cubicBezTo>
                  <a:pt x="66571" y="42273"/>
                  <a:pt x="66567" y="42273"/>
                  <a:pt x="66562" y="42273"/>
                </a:cubicBezTo>
                <a:cubicBezTo>
                  <a:pt x="65868" y="42281"/>
                  <a:pt x="65202" y="42575"/>
                  <a:pt x="64729" y="43085"/>
                </a:cubicBezTo>
                <a:cubicBezTo>
                  <a:pt x="64537" y="42967"/>
                  <a:pt x="64337" y="42861"/>
                  <a:pt x="64124" y="42780"/>
                </a:cubicBezTo>
                <a:cubicBezTo>
                  <a:pt x="64724" y="42044"/>
                  <a:pt x="65611" y="41624"/>
                  <a:pt x="66558" y="41615"/>
                </a:cubicBezTo>
                <a:close/>
                <a:moveTo>
                  <a:pt x="82409" y="41615"/>
                </a:moveTo>
                <a:cubicBezTo>
                  <a:pt x="83382" y="41615"/>
                  <a:pt x="84284" y="42052"/>
                  <a:pt x="84888" y="42816"/>
                </a:cubicBezTo>
                <a:cubicBezTo>
                  <a:pt x="84684" y="42902"/>
                  <a:pt x="84484" y="43008"/>
                  <a:pt x="84296" y="43131"/>
                </a:cubicBezTo>
                <a:cubicBezTo>
                  <a:pt x="83819" y="42588"/>
                  <a:pt x="83133" y="42273"/>
                  <a:pt x="82405" y="42273"/>
                </a:cubicBezTo>
                <a:lnTo>
                  <a:pt x="82393" y="42273"/>
                </a:lnTo>
                <a:cubicBezTo>
                  <a:pt x="81699" y="42281"/>
                  <a:pt x="81029" y="42575"/>
                  <a:pt x="80560" y="43085"/>
                </a:cubicBezTo>
                <a:cubicBezTo>
                  <a:pt x="80367" y="42967"/>
                  <a:pt x="80163" y="42861"/>
                  <a:pt x="79955" y="42780"/>
                </a:cubicBezTo>
                <a:cubicBezTo>
                  <a:pt x="80555" y="42044"/>
                  <a:pt x="81442" y="41624"/>
                  <a:pt x="82389" y="41615"/>
                </a:cubicBezTo>
                <a:close/>
                <a:moveTo>
                  <a:pt x="11184" y="42346"/>
                </a:moveTo>
                <a:cubicBezTo>
                  <a:pt x="11874" y="42346"/>
                  <a:pt x="12527" y="42637"/>
                  <a:pt x="12993" y="43147"/>
                </a:cubicBezTo>
                <a:cubicBezTo>
                  <a:pt x="12821" y="43261"/>
                  <a:pt x="12655" y="43388"/>
                  <a:pt x="12503" y="43527"/>
                </a:cubicBezTo>
                <a:cubicBezTo>
                  <a:pt x="12160" y="43168"/>
                  <a:pt x="11682" y="42963"/>
                  <a:pt x="11184" y="42963"/>
                </a:cubicBezTo>
                <a:lnTo>
                  <a:pt x="11172" y="42963"/>
                </a:lnTo>
                <a:cubicBezTo>
                  <a:pt x="10698" y="42967"/>
                  <a:pt x="10253" y="43147"/>
                  <a:pt x="9914" y="43478"/>
                </a:cubicBezTo>
                <a:cubicBezTo>
                  <a:pt x="9758" y="43339"/>
                  <a:pt x="9591" y="43217"/>
                  <a:pt x="9415" y="43102"/>
                </a:cubicBezTo>
                <a:cubicBezTo>
                  <a:pt x="9869" y="42624"/>
                  <a:pt x="10506" y="42350"/>
                  <a:pt x="11168" y="42346"/>
                </a:cubicBezTo>
                <a:close/>
                <a:moveTo>
                  <a:pt x="27010" y="42346"/>
                </a:moveTo>
                <a:cubicBezTo>
                  <a:pt x="27705" y="42346"/>
                  <a:pt x="28358" y="42637"/>
                  <a:pt x="28819" y="43147"/>
                </a:cubicBezTo>
                <a:cubicBezTo>
                  <a:pt x="28648" y="43261"/>
                  <a:pt x="28485" y="43388"/>
                  <a:pt x="28329" y="43527"/>
                </a:cubicBezTo>
                <a:cubicBezTo>
                  <a:pt x="27986" y="43168"/>
                  <a:pt x="27509" y="42963"/>
                  <a:pt x="27010" y="42963"/>
                </a:cubicBezTo>
                <a:lnTo>
                  <a:pt x="27002" y="42963"/>
                </a:lnTo>
                <a:cubicBezTo>
                  <a:pt x="26529" y="42967"/>
                  <a:pt x="26084" y="43147"/>
                  <a:pt x="25745" y="43478"/>
                </a:cubicBezTo>
                <a:cubicBezTo>
                  <a:pt x="25585" y="43339"/>
                  <a:pt x="25417" y="43217"/>
                  <a:pt x="25242" y="43102"/>
                </a:cubicBezTo>
                <a:cubicBezTo>
                  <a:pt x="25699" y="42624"/>
                  <a:pt x="26337" y="42350"/>
                  <a:pt x="26998" y="42346"/>
                </a:cubicBezTo>
                <a:close/>
                <a:moveTo>
                  <a:pt x="42841" y="42346"/>
                </a:moveTo>
                <a:cubicBezTo>
                  <a:pt x="43532" y="42346"/>
                  <a:pt x="44185" y="42637"/>
                  <a:pt x="44650" y="43147"/>
                </a:cubicBezTo>
                <a:cubicBezTo>
                  <a:pt x="44479" y="43261"/>
                  <a:pt x="44311" y="43388"/>
                  <a:pt x="44160" y="43527"/>
                </a:cubicBezTo>
                <a:cubicBezTo>
                  <a:pt x="43817" y="43168"/>
                  <a:pt x="43340" y="42963"/>
                  <a:pt x="42841" y="42963"/>
                </a:cubicBezTo>
                <a:lnTo>
                  <a:pt x="42829" y="42963"/>
                </a:lnTo>
                <a:cubicBezTo>
                  <a:pt x="42355" y="42967"/>
                  <a:pt x="41909" y="43147"/>
                  <a:pt x="41571" y="43478"/>
                </a:cubicBezTo>
                <a:cubicBezTo>
                  <a:pt x="41415" y="43339"/>
                  <a:pt x="41248" y="43217"/>
                  <a:pt x="41072" y="43102"/>
                </a:cubicBezTo>
                <a:cubicBezTo>
                  <a:pt x="41526" y="42624"/>
                  <a:pt x="42163" y="42350"/>
                  <a:pt x="42825" y="42346"/>
                </a:cubicBezTo>
                <a:close/>
                <a:moveTo>
                  <a:pt x="58671" y="42346"/>
                </a:moveTo>
                <a:cubicBezTo>
                  <a:pt x="59362" y="42346"/>
                  <a:pt x="60015" y="42637"/>
                  <a:pt x="60477" y="43147"/>
                </a:cubicBezTo>
                <a:cubicBezTo>
                  <a:pt x="60305" y="43261"/>
                  <a:pt x="60142" y="43388"/>
                  <a:pt x="59987" y="43527"/>
                </a:cubicBezTo>
                <a:cubicBezTo>
                  <a:pt x="59644" y="43168"/>
                  <a:pt x="59166" y="42963"/>
                  <a:pt x="58667" y="42963"/>
                </a:cubicBezTo>
                <a:lnTo>
                  <a:pt x="58659" y="42963"/>
                </a:lnTo>
                <a:cubicBezTo>
                  <a:pt x="58186" y="42967"/>
                  <a:pt x="57740" y="43147"/>
                  <a:pt x="57402" y="43478"/>
                </a:cubicBezTo>
                <a:cubicBezTo>
                  <a:pt x="57242" y="43339"/>
                  <a:pt x="57074" y="43217"/>
                  <a:pt x="56899" y="43102"/>
                </a:cubicBezTo>
                <a:cubicBezTo>
                  <a:pt x="57357" y="42624"/>
                  <a:pt x="57994" y="42350"/>
                  <a:pt x="58656" y="42346"/>
                </a:cubicBezTo>
                <a:close/>
                <a:moveTo>
                  <a:pt x="74498" y="42346"/>
                </a:moveTo>
                <a:cubicBezTo>
                  <a:pt x="75188" y="42346"/>
                  <a:pt x="75842" y="42637"/>
                  <a:pt x="76307" y="43147"/>
                </a:cubicBezTo>
                <a:cubicBezTo>
                  <a:pt x="76136" y="43261"/>
                  <a:pt x="75972" y="43388"/>
                  <a:pt x="75817" y="43527"/>
                </a:cubicBezTo>
                <a:cubicBezTo>
                  <a:pt x="75474" y="43168"/>
                  <a:pt x="74997" y="42963"/>
                  <a:pt x="74498" y="42963"/>
                </a:cubicBezTo>
                <a:lnTo>
                  <a:pt x="74486" y="42963"/>
                </a:lnTo>
                <a:cubicBezTo>
                  <a:pt x="74012" y="42967"/>
                  <a:pt x="73567" y="43147"/>
                  <a:pt x="73228" y="43478"/>
                </a:cubicBezTo>
                <a:cubicBezTo>
                  <a:pt x="73073" y="43339"/>
                  <a:pt x="72905" y="43217"/>
                  <a:pt x="72730" y="43102"/>
                </a:cubicBezTo>
                <a:cubicBezTo>
                  <a:pt x="73183" y="42624"/>
                  <a:pt x="73821" y="42350"/>
                  <a:pt x="74482" y="42346"/>
                </a:cubicBezTo>
                <a:close/>
                <a:moveTo>
                  <a:pt x="90329" y="42346"/>
                </a:moveTo>
                <a:cubicBezTo>
                  <a:pt x="91019" y="42346"/>
                  <a:pt x="91672" y="42637"/>
                  <a:pt x="92134" y="43147"/>
                </a:cubicBezTo>
                <a:cubicBezTo>
                  <a:pt x="91963" y="43261"/>
                  <a:pt x="91799" y="43388"/>
                  <a:pt x="91644" y="43527"/>
                </a:cubicBezTo>
                <a:cubicBezTo>
                  <a:pt x="91301" y="43168"/>
                  <a:pt x="90823" y="42963"/>
                  <a:pt x="90329" y="42963"/>
                </a:cubicBezTo>
                <a:lnTo>
                  <a:pt x="90317" y="42963"/>
                </a:lnTo>
                <a:cubicBezTo>
                  <a:pt x="89842" y="42967"/>
                  <a:pt x="89397" y="43147"/>
                  <a:pt x="89058" y="43478"/>
                </a:cubicBezTo>
                <a:cubicBezTo>
                  <a:pt x="88899" y="43339"/>
                  <a:pt x="88732" y="43217"/>
                  <a:pt x="88556" y="43102"/>
                </a:cubicBezTo>
                <a:cubicBezTo>
                  <a:pt x="89014" y="42624"/>
                  <a:pt x="89651" y="42350"/>
                  <a:pt x="90313" y="42346"/>
                </a:cubicBezTo>
                <a:close/>
                <a:moveTo>
                  <a:pt x="11184" y="43033"/>
                </a:moveTo>
                <a:cubicBezTo>
                  <a:pt x="11662" y="43033"/>
                  <a:pt x="12119" y="43229"/>
                  <a:pt x="12450" y="43576"/>
                </a:cubicBezTo>
                <a:cubicBezTo>
                  <a:pt x="12323" y="43698"/>
                  <a:pt x="12201" y="43829"/>
                  <a:pt x="12086" y="43968"/>
                </a:cubicBezTo>
                <a:cubicBezTo>
                  <a:pt x="11858" y="43711"/>
                  <a:pt x="11531" y="43568"/>
                  <a:pt x="11184" y="43568"/>
                </a:cubicBezTo>
                <a:lnTo>
                  <a:pt x="11175" y="43568"/>
                </a:lnTo>
                <a:cubicBezTo>
                  <a:pt x="10857" y="43568"/>
                  <a:pt x="10563" y="43690"/>
                  <a:pt x="10334" y="43907"/>
                </a:cubicBezTo>
                <a:cubicBezTo>
                  <a:pt x="10220" y="43772"/>
                  <a:pt x="10097" y="43645"/>
                  <a:pt x="9967" y="43523"/>
                </a:cubicBezTo>
                <a:cubicBezTo>
                  <a:pt x="10293" y="43212"/>
                  <a:pt x="10719" y="43036"/>
                  <a:pt x="11172" y="43033"/>
                </a:cubicBezTo>
                <a:close/>
                <a:moveTo>
                  <a:pt x="27010" y="43033"/>
                </a:moveTo>
                <a:cubicBezTo>
                  <a:pt x="27488" y="43033"/>
                  <a:pt x="27950" y="43229"/>
                  <a:pt x="28280" y="43576"/>
                </a:cubicBezTo>
                <a:cubicBezTo>
                  <a:pt x="28150" y="43698"/>
                  <a:pt x="28027" y="43829"/>
                  <a:pt x="27917" y="43968"/>
                </a:cubicBezTo>
                <a:cubicBezTo>
                  <a:pt x="27684" y="43711"/>
                  <a:pt x="27358" y="43568"/>
                  <a:pt x="27010" y="43568"/>
                </a:cubicBezTo>
                <a:lnTo>
                  <a:pt x="27006" y="43568"/>
                </a:lnTo>
                <a:cubicBezTo>
                  <a:pt x="26688" y="43568"/>
                  <a:pt x="26390" y="43690"/>
                  <a:pt x="26165" y="43907"/>
                </a:cubicBezTo>
                <a:cubicBezTo>
                  <a:pt x="26050" y="43772"/>
                  <a:pt x="25928" y="43645"/>
                  <a:pt x="25797" y="43523"/>
                </a:cubicBezTo>
                <a:cubicBezTo>
                  <a:pt x="26120" y="43212"/>
                  <a:pt x="26549" y="43036"/>
                  <a:pt x="27002" y="43033"/>
                </a:cubicBezTo>
                <a:close/>
                <a:moveTo>
                  <a:pt x="42841" y="43033"/>
                </a:moveTo>
                <a:cubicBezTo>
                  <a:pt x="43319" y="43033"/>
                  <a:pt x="43777" y="43229"/>
                  <a:pt x="44107" y="43576"/>
                </a:cubicBezTo>
                <a:cubicBezTo>
                  <a:pt x="43981" y="43698"/>
                  <a:pt x="43858" y="43829"/>
                  <a:pt x="43743" y="43968"/>
                </a:cubicBezTo>
                <a:cubicBezTo>
                  <a:pt x="43515" y="43711"/>
                  <a:pt x="43189" y="43568"/>
                  <a:pt x="42841" y="43568"/>
                </a:cubicBezTo>
                <a:lnTo>
                  <a:pt x="42833" y="43568"/>
                </a:lnTo>
                <a:cubicBezTo>
                  <a:pt x="42514" y="43568"/>
                  <a:pt x="42220" y="43690"/>
                  <a:pt x="41992" y="43907"/>
                </a:cubicBezTo>
                <a:cubicBezTo>
                  <a:pt x="41877" y="43772"/>
                  <a:pt x="41755" y="43645"/>
                  <a:pt x="41624" y="43523"/>
                </a:cubicBezTo>
                <a:cubicBezTo>
                  <a:pt x="41951" y="43212"/>
                  <a:pt x="42375" y="43036"/>
                  <a:pt x="42829" y="43033"/>
                </a:cubicBezTo>
                <a:close/>
                <a:moveTo>
                  <a:pt x="58667" y="43033"/>
                </a:moveTo>
                <a:cubicBezTo>
                  <a:pt x="59150" y="43033"/>
                  <a:pt x="59607" y="43229"/>
                  <a:pt x="59938" y="43576"/>
                </a:cubicBezTo>
                <a:cubicBezTo>
                  <a:pt x="59807" y="43698"/>
                  <a:pt x="59685" y="43829"/>
                  <a:pt x="59574" y="43968"/>
                </a:cubicBezTo>
                <a:cubicBezTo>
                  <a:pt x="59342" y="43711"/>
                  <a:pt x="59014" y="43568"/>
                  <a:pt x="58667" y="43568"/>
                </a:cubicBezTo>
                <a:lnTo>
                  <a:pt x="58663" y="43568"/>
                </a:lnTo>
                <a:cubicBezTo>
                  <a:pt x="58345" y="43568"/>
                  <a:pt x="58047" y="43690"/>
                  <a:pt x="57822" y="43907"/>
                </a:cubicBezTo>
                <a:cubicBezTo>
                  <a:pt x="57708" y="43772"/>
                  <a:pt x="57585" y="43645"/>
                  <a:pt x="57455" y="43523"/>
                </a:cubicBezTo>
                <a:cubicBezTo>
                  <a:pt x="57777" y="43212"/>
                  <a:pt x="58206" y="43036"/>
                  <a:pt x="58659" y="43033"/>
                </a:cubicBezTo>
                <a:close/>
                <a:moveTo>
                  <a:pt x="74498" y="43033"/>
                </a:moveTo>
                <a:cubicBezTo>
                  <a:pt x="74976" y="43033"/>
                  <a:pt x="75438" y="43229"/>
                  <a:pt x="75764" y="43576"/>
                </a:cubicBezTo>
                <a:cubicBezTo>
                  <a:pt x="75638" y="43698"/>
                  <a:pt x="75515" y="43829"/>
                  <a:pt x="75401" y="43968"/>
                </a:cubicBezTo>
                <a:cubicBezTo>
                  <a:pt x="75171" y="43714"/>
                  <a:pt x="74846" y="43568"/>
                  <a:pt x="74504" y="43568"/>
                </a:cubicBezTo>
                <a:cubicBezTo>
                  <a:pt x="74499" y="43568"/>
                  <a:pt x="74495" y="43568"/>
                  <a:pt x="74490" y="43568"/>
                </a:cubicBezTo>
                <a:cubicBezTo>
                  <a:pt x="74175" y="43568"/>
                  <a:pt x="73877" y="43690"/>
                  <a:pt x="73649" y="43907"/>
                </a:cubicBezTo>
                <a:cubicBezTo>
                  <a:pt x="73534" y="43772"/>
                  <a:pt x="73412" y="43645"/>
                  <a:pt x="73281" y="43523"/>
                </a:cubicBezTo>
                <a:cubicBezTo>
                  <a:pt x="73608" y="43212"/>
                  <a:pt x="74032" y="43036"/>
                  <a:pt x="74486" y="43033"/>
                </a:cubicBezTo>
                <a:close/>
                <a:moveTo>
                  <a:pt x="90329" y="43033"/>
                </a:moveTo>
                <a:cubicBezTo>
                  <a:pt x="90807" y="43033"/>
                  <a:pt x="91264" y="43229"/>
                  <a:pt x="91595" y="43576"/>
                </a:cubicBezTo>
                <a:cubicBezTo>
                  <a:pt x="91465" y="43698"/>
                  <a:pt x="91342" y="43829"/>
                  <a:pt x="91231" y="43968"/>
                </a:cubicBezTo>
                <a:cubicBezTo>
                  <a:pt x="90999" y="43711"/>
                  <a:pt x="90672" y="43568"/>
                  <a:pt x="90329" y="43568"/>
                </a:cubicBezTo>
                <a:lnTo>
                  <a:pt x="90321" y="43568"/>
                </a:lnTo>
                <a:cubicBezTo>
                  <a:pt x="90002" y="43568"/>
                  <a:pt x="89704" y="43690"/>
                  <a:pt x="89480" y="43907"/>
                </a:cubicBezTo>
                <a:cubicBezTo>
                  <a:pt x="89365" y="43772"/>
                  <a:pt x="89242" y="43645"/>
                  <a:pt x="89112" y="43523"/>
                </a:cubicBezTo>
                <a:cubicBezTo>
                  <a:pt x="89435" y="43212"/>
                  <a:pt x="89863" y="43036"/>
                  <a:pt x="90317" y="43033"/>
                </a:cubicBezTo>
                <a:close/>
                <a:moveTo>
                  <a:pt x="11184" y="43637"/>
                </a:moveTo>
                <a:cubicBezTo>
                  <a:pt x="11515" y="43637"/>
                  <a:pt x="11825" y="43776"/>
                  <a:pt x="12046" y="44021"/>
                </a:cubicBezTo>
                <a:cubicBezTo>
                  <a:pt x="11797" y="44344"/>
                  <a:pt x="11592" y="44703"/>
                  <a:pt x="11449" y="45095"/>
                </a:cubicBezTo>
                <a:cubicBezTo>
                  <a:pt x="11360" y="45091"/>
                  <a:pt x="11270" y="45087"/>
                  <a:pt x="11179" y="45087"/>
                </a:cubicBezTo>
                <a:lnTo>
                  <a:pt x="11155" y="45087"/>
                </a:lnTo>
                <a:cubicBezTo>
                  <a:pt x="11106" y="45087"/>
                  <a:pt x="11062" y="45087"/>
                  <a:pt x="11017" y="45091"/>
                </a:cubicBezTo>
                <a:cubicBezTo>
                  <a:pt x="10866" y="44674"/>
                  <a:pt x="10649" y="44295"/>
                  <a:pt x="10380" y="43964"/>
                </a:cubicBezTo>
                <a:cubicBezTo>
                  <a:pt x="10596" y="43756"/>
                  <a:pt x="10877" y="43637"/>
                  <a:pt x="11175" y="43637"/>
                </a:cubicBezTo>
                <a:close/>
                <a:moveTo>
                  <a:pt x="27010" y="43637"/>
                </a:moveTo>
                <a:cubicBezTo>
                  <a:pt x="27341" y="43637"/>
                  <a:pt x="27652" y="43776"/>
                  <a:pt x="27873" y="44021"/>
                </a:cubicBezTo>
                <a:cubicBezTo>
                  <a:pt x="27623" y="44344"/>
                  <a:pt x="27423" y="44703"/>
                  <a:pt x="27280" y="45095"/>
                </a:cubicBezTo>
                <a:cubicBezTo>
                  <a:pt x="27190" y="45091"/>
                  <a:pt x="27096" y="45087"/>
                  <a:pt x="27006" y="45087"/>
                </a:cubicBezTo>
                <a:lnTo>
                  <a:pt x="26982" y="45087"/>
                </a:lnTo>
                <a:cubicBezTo>
                  <a:pt x="26936" y="45087"/>
                  <a:pt x="26892" y="45087"/>
                  <a:pt x="26847" y="45091"/>
                </a:cubicBezTo>
                <a:cubicBezTo>
                  <a:pt x="26696" y="44674"/>
                  <a:pt x="26480" y="44295"/>
                  <a:pt x="26210" y="43964"/>
                </a:cubicBezTo>
                <a:cubicBezTo>
                  <a:pt x="26422" y="43756"/>
                  <a:pt x="26704" y="43637"/>
                  <a:pt x="27006" y="43637"/>
                </a:cubicBezTo>
                <a:close/>
                <a:moveTo>
                  <a:pt x="42841" y="43637"/>
                </a:moveTo>
                <a:cubicBezTo>
                  <a:pt x="43172" y="43637"/>
                  <a:pt x="43483" y="43776"/>
                  <a:pt x="43703" y="44021"/>
                </a:cubicBezTo>
                <a:cubicBezTo>
                  <a:pt x="43453" y="44344"/>
                  <a:pt x="43249" y="44703"/>
                  <a:pt x="43106" y="45095"/>
                </a:cubicBezTo>
                <a:cubicBezTo>
                  <a:pt x="43017" y="45091"/>
                  <a:pt x="42927" y="45087"/>
                  <a:pt x="42837" y="45087"/>
                </a:cubicBezTo>
                <a:lnTo>
                  <a:pt x="42812" y="45087"/>
                </a:lnTo>
                <a:cubicBezTo>
                  <a:pt x="42763" y="45087"/>
                  <a:pt x="42718" y="45087"/>
                  <a:pt x="42674" y="45091"/>
                </a:cubicBezTo>
                <a:cubicBezTo>
                  <a:pt x="42522" y="44674"/>
                  <a:pt x="42306" y="44295"/>
                  <a:pt x="42037" y="43964"/>
                </a:cubicBezTo>
                <a:cubicBezTo>
                  <a:pt x="42252" y="43756"/>
                  <a:pt x="42535" y="43637"/>
                  <a:pt x="42833" y="43637"/>
                </a:cubicBezTo>
                <a:close/>
                <a:moveTo>
                  <a:pt x="58667" y="43637"/>
                </a:moveTo>
                <a:cubicBezTo>
                  <a:pt x="58999" y="43637"/>
                  <a:pt x="59313" y="43776"/>
                  <a:pt x="59529" y="44021"/>
                </a:cubicBezTo>
                <a:cubicBezTo>
                  <a:pt x="59280" y="44344"/>
                  <a:pt x="59080" y="44703"/>
                  <a:pt x="58937" y="45095"/>
                </a:cubicBezTo>
                <a:cubicBezTo>
                  <a:pt x="58848" y="45091"/>
                  <a:pt x="58757" y="45087"/>
                  <a:pt x="58663" y="45087"/>
                </a:cubicBezTo>
                <a:lnTo>
                  <a:pt x="58639" y="45087"/>
                </a:lnTo>
                <a:cubicBezTo>
                  <a:pt x="58594" y="45087"/>
                  <a:pt x="58549" y="45087"/>
                  <a:pt x="58505" y="45091"/>
                </a:cubicBezTo>
                <a:cubicBezTo>
                  <a:pt x="58353" y="44674"/>
                  <a:pt x="58137" y="44295"/>
                  <a:pt x="57867" y="43964"/>
                </a:cubicBezTo>
                <a:cubicBezTo>
                  <a:pt x="58079" y="43756"/>
                  <a:pt x="58361" y="43637"/>
                  <a:pt x="58663" y="43637"/>
                </a:cubicBezTo>
                <a:close/>
                <a:moveTo>
                  <a:pt x="74498" y="43637"/>
                </a:moveTo>
                <a:cubicBezTo>
                  <a:pt x="74829" y="43637"/>
                  <a:pt x="75139" y="43776"/>
                  <a:pt x="75360" y="44021"/>
                </a:cubicBezTo>
                <a:cubicBezTo>
                  <a:pt x="75111" y="44344"/>
                  <a:pt x="74907" y="44703"/>
                  <a:pt x="74764" y="45095"/>
                </a:cubicBezTo>
                <a:cubicBezTo>
                  <a:pt x="74673" y="45091"/>
                  <a:pt x="74584" y="45087"/>
                  <a:pt x="74494" y="45087"/>
                </a:cubicBezTo>
                <a:lnTo>
                  <a:pt x="74469" y="45087"/>
                </a:lnTo>
                <a:cubicBezTo>
                  <a:pt x="74420" y="45087"/>
                  <a:pt x="74375" y="45087"/>
                  <a:pt x="74330" y="45091"/>
                </a:cubicBezTo>
                <a:cubicBezTo>
                  <a:pt x="74179" y="44674"/>
                  <a:pt x="73963" y="44295"/>
                  <a:pt x="73693" y="43964"/>
                </a:cubicBezTo>
                <a:cubicBezTo>
                  <a:pt x="73910" y="43756"/>
                  <a:pt x="74192" y="43637"/>
                  <a:pt x="74490" y="43637"/>
                </a:cubicBezTo>
                <a:close/>
                <a:moveTo>
                  <a:pt x="90329" y="43637"/>
                </a:moveTo>
                <a:cubicBezTo>
                  <a:pt x="90656" y="43637"/>
                  <a:pt x="90970" y="43776"/>
                  <a:pt x="91186" y="44021"/>
                </a:cubicBezTo>
                <a:cubicBezTo>
                  <a:pt x="90937" y="44344"/>
                  <a:pt x="90737" y="44703"/>
                  <a:pt x="90594" y="45095"/>
                </a:cubicBezTo>
                <a:cubicBezTo>
                  <a:pt x="90496" y="45091"/>
                  <a:pt x="90394" y="45087"/>
                  <a:pt x="90296" y="45087"/>
                </a:cubicBezTo>
                <a:cubicBezTo>
                  <a:pt x="90251" y="45087"/>
                  <a:pt x="90206" y="45087"/>
                  <a:pt x="90161" y="45091"/>
                </a:cubicBezTo>
                <a:cubicBezTo>
                  <a:pt x="90010" y="44674"/>
                  <a:pt x="89793" y="44295"/>
                  <a:pt x="89524" y="43964"/>
                </a:cubicBezTo>
                <a:cubicBezTo>
                  <a:pt x="89736" y="43756"/>
                  <a:pt x="90019" y="43637"/>
                  <a:pt x="90321" y="43637"/>
                </a:cubicBezTo>
                <a:close/>
                <a:moveTo>
                  <a:pt x="19091" y="42346"/>
                </a:moveTo>
                <a:cubicBezTo>
                  <a:pt x="19794" y="42346"/>
                  <a:pt x="20459" y="42644"/>
                  <a:pt x="20925" y="43172"/>
                </a:cubicBezTo>
                <a:cubicBezTo>
                  <a:pt x="20246" y="43629"/>
                  <a:pt x="19707" y="44295"/>
                  <a:pt x="19418" y="45099"/>
                </a:cubicBezTo>
                <a:cubicBezTo>
                  <a:pt x="19405" y="45099"/>
                  <a:pt x="19389" y="45099"/>
                  <a:pt x="19373" y="45095"/>
                </a:cubicBezTo>
                <a:lnTo>
                  <a:pt x="19332" y="45095"/>
                </a:lnTo>
                <a:cubicBezTo>
                  <a:pt x="19311" y="45091"/>
                  <a:pt x="19287" y="45091"/>
                  <a:pt x="19262" y="45091"/>
                </a:cubicBezTo>
                <a:cubicBezTo>
                  <a:pt x="19242" y="45091"/>
                  <a:pt x="19226" y="45087"/>
                  <a:pt x="19209" y="45087"/>
                </a:cubicBezTo>
                <a:lnTo>
                  <a:pt x="19075" y="45087"/>
                </a:lnTo>
                <a:cubicBezTo>
                  <a:pt x="19009" y="45087"/>
                  <a:pt x="18944" y="45091"/>
                  <a:pt x="18879" y="45091"/>
                </a:cubicBezTo>
                <a:cubicBezTo>
                  <a:pt x="18727" y="44687"/>
                  <a:pt x="18519" y="44315"/>
                  <a:pt x="18258" y="43984"/>
                </a:cubicBezTo>
                <a:lnTo>
                  <a:pt x="18258" y="43984"/>
                </a:lnTo>
                <a:lnTo>
                  <a:pt x="18262" y="43988"/>
                </a:lnTo>
                <a:cubicBezTo>
                  <a:pt x="18384" y="43862"/>
                  <a:pt x="18531" y="43768"/>
                  <a:pt x="18691" y="43707"/>
                </a:cubicBezTo>
                <a:cubicBezTo>
                  <a:pt x="18708" y="43702"/>
                  <a:pt x="18727" y="43694"/>
                  <a:pt x="18744" y="43690"/>
                </a:cubicBezTo>
                <a:cubicBezTo>
                  <a:pt x="18801" y="43674"/>
                  <a:pt x="18855" y="43658"/>
                  <a:pt x="18911" y="43649"/>
                </a:cubicBezTo>
                <a:cubicBezTo>
                  <a:pt x="18968" y="43641"/>
                  <a:pt x="19026" y="43637"/>
                  <a:pt x="19087" y="43637"/>
                </a:cubicBezTo>
                <a:lnTo>
                  <a:pt x="19091" y="43637"/>
                </a:lnTo>
                <a:cubicBezTo>
                  <a:pt x="19430" y="43637"/>
                  <a:pt x="19752" y="43784"/>
                  <a:pt x="19969" y="44041"/>
                </a:cubicBezTo>
                <a:lnTo>
                  <a:pt x="20026" y="43996"/>
                </a:lnTo>
                <a:cubicBezTo>
                  <a:pt x="19794" y="43723"/>
                  <a:pt x="19451" y="43568"/>
                  <a:pt x="19091" y="43568"/>
                </a:cubicBezTo>
                <a:lnTo>
                  <a:pt x="19087" y="43568"/>
                </a:lnTo>
                <a:cubicBezTo>
                  <a:pt x="18879" y="43568"/>
                  <a:pt x="18678" y="43621"/>
                  <a:pt x="18503" y="43719"/>
                </a:cubicBezTo>
                <a:cubicBezTo>
                  <a:pt x="18397" y="43776"/>
                  <a:pt x="18303" y="43849"/>
                  <a:pt x="18217" y="43935"/>
                </a:cubicBezTo>
                <a:cubicBezTo>
                  <a:pt x="18107" y="43796"/>
                  <a:pt x="17984" y="43670"/>
                  <a:pt x="17854" y="43547"/>
                </a:cubicBezTo>
                <a:cubicBezTo>
                  <a:pt x="17915" y="43486"/>
                  <a:pt x="17976" y="43429"/>
                  <a:pt x="18046" y="43380"/>
                </a:cubicBezTo>
                <a:cubicBezTo>
                  <a:pt x="18344" y="43155"/>
                  <a:pt x="18703" y="43036"/>
                  <a:pt x="19083" y="43033"/>
                </a:cubicBezTo>
                <a:lnTo>
                  <a:pt x="19091" y="43033"/>
                </a:lnTo>
                <a:cubicBezTo>
                  <a:pt x="19581" y="43033"/>
                  <a:pt x="20050" y="43236"/>
                  <a:pt x="20382" y="43600"/>
                </a:cubicBezTo>
                <a:lnTo>
                  <a:pt x="20435" y="43551"/>
                </a:lnTo>
                <a:cubicBezTo>
                  <a:pt x="20088" y="43176"/>
                  <a:pt x="19601" y="42963"/>
                  <a:pt x="19091" y="42963"/>
                </a:cubicBezTo>
                <a:lnTo>
                  <a:pt x="19083" y="42963"/>
                </a:lnTo>
                <a:cubicBezTo>
                  <a:pt x="18687" y="42967"/>
                  <a:pt x="18315" y="43094"/>
                  <a:pt x="18005" y="43323"/>
                </a:cubicBezTo>
                <a:cubicBezTo>
                  <a:pt x="17931" y="43376"/>
                  <a:pt x="17865" y="43437"/>
                  <a:pt x="17801" y="43498"/>
                </a:cubicBezTo>
                <a:cubicBezTo>
                  <a:pt x="17645" y="43359"/>
                  <a:pt x="17482" y="43236"/>
                  <a:pt x="17306" y="43123"/>
                </a:cubicBezTo>
                <a:cubicBezTo>
                  <a:pt x="17764" y="42633"/>
                  <a:pt x="18409" y="42350"/>
                  <a:pt x="19079" y="42346"/>
                </a:cubicBezTo>
                <a:close/>
                <a:moveTo>
                  <a:pt x="34921" y="42346"/>
                </a:moveTo>
                <a:cubicBezTo>
                  <a:pt x="35624" y="42346"/>
                  <a:pt x="36286" y="42644"/>
                  <a:pt x="36751" y="43172"/>
                </a:cubicBezTo>
                <a:cubicBezTo>
                  <a:pt x="36073" y="43629"/>
                  <a:pt x="35538" y="44299"/>
                  <a:pt x="35249" y="45099"/>
                </a:cubicBezTo>
                <a:cubicBezTo>
                  <a:pt x="35142" y="45091"/>
                  <a:pt x="35036" y="45087"/>
                  <a:pt x="34925" y="45087"/>
                </a:cubicBezTo>
                <a:lnTo>
                  <a:pt x="34901" y="45087"/>
                </a:lnTo>
                <a:cubicBezTo>
                  <a:pt x="34836" y="45087"/>
                  <a:pt x="34770" y="45091"/>
                  <a:pt x="34705" y="45091"/>
                </a:cubicBezTo>
                <a:cubicBezTo>
                  <a:pt x="34558" y="44687"/>
                  <a:pt x="34346" y="44315"/>
                  <a:pt x="34088" y="43984"/>
                </a:cubicBezTo>
                <a:lnTo>
                  <a:pt x="34088" y="43984"/>
                </a:lnTo>
                <a:lnTo>
                  <a:pt x="34092" y="43988"/>
                </a:lnTo>
                <a:cubicBezTo>
                  <a:pt x="34309" y="43764"/>
                  <a:pt x="34599" y="43637"/>
                  <a:pt x="34914" y="43637"/>
                </a:cubicBezTo>
                <a:cubicBezTo>
                  <a:pt x="35257" y="43637"/>
                  <a:pt x="35579" y="43784"/>
                  <a:pt x="35800" y="44041"/>
                </a:cubicBezTo>
                <a:lnTo>
                  <a:pt x="35853" y="43996"/>
                </a:lnTo>
                <a:cubicBezTo>
                  <a:pt x="35620" y="43723"/>
                  <a:pt x="35281" y="43568"/>
                  <a:pt x="34921" y="43568"/>
                </a:cubicBezTo>
                <a:lnTo>
                  <a:pt x="34914" y="43568"/>
                </a:lnTo>
                <a:cubicBezTo>
                  <a:pt x="34582" y="43568"/>
                  <a:pt x="34276" y="43698"/>
                  <a:pt x="34048" y="43935"/>
                </a:cubicBezTo>
                <a:cubicBezTo>
                  <a:pt x="33933" y="43796"/>
                  <a:pt x="33811" y="43670"/>
                  <a:pt x="33680" y="43547"/>
                </a:cubicBezTo>
                <a:cubicBezTo>
                  <a:pt x="34011" y="43221"/>
                  <a:pt x="34444" y="43036"/>
                  <a:pt x="34910" y="43033"/>
                </a:cubicBezTo>
                <a:lnTo>
                  <a:pt x="34921" y="43033"/>
                </a:lnTo>
                <a:cubicBezTo>
                  <a:pt x="35412" y="43033"/>
                  <a:pt x="35881" y="43236"/>
                  <a:pt x="36212" y="43600"/>
                </a:cubicBezTo>
                <a:lnTo>
                  <a:pt x="36261" y="43551"/>
                </a:lnTo>
                <a:cubicBezTo>
                  <a:pt x="35918" y="43176"/>
                  <a:pt x="35428" y="42963"/>
                  <a:pt x="34921" y="42963"/>
                </a:cubicBezTo>
                <a:lnTo>
                  <a:pt x="34910" y="42963"/>
                </a:lnTo>
                <a:cubicBezTo>
                  <a:pt x="34427" y="42967"/>
                  <a:pt x="33970" y="43155"/>
                  <a:pt x="33631" y="43498"/>
                </a:cubicBezTo>
                <a:cubicBezTo>
                  <a:pt x="33476" y="43359"/>
                  <a:pt x="33308" y="43236"/>
                  <a:pt x="33132" y="43123"/>
                </a:cubicBezTo>
                <a:cubicBezTo>
                  <a:pt x="33247" y="43004"/>
                  <a:pt x="33370" y="42893"/>
                  <a:pt x="33500" y="42800"/>
                </a:cubicBezTo>
                <a:cubicBezTo>
                  <a:pt x="33872" y="42535"/>
                  <a:pt x="34318" y="42375"/>
                  <a:pt x="34778" y="42350"/>
                </a:cubicBezTo>
                <a:cubicBezTo>
                  <a:pt x="34823" y="42346"/>
                  <a:pt x="34865" y="42346"/>
                  <a:pt x="34906" y="42346"/>
                </a:cubicBezTo>
                <a:close/>
                <a:moveTo>
                  <a:pt x="50748" y="42346"/>
                </a:moveTo>
                <a:cubicBezTo>
                  <a:pt x="51451" y="42346"/>
                  <a:pt x="52116" y="42644"/>
                  <a:pt x="52582" y="43172"/>
                </a:cubicBezTo>
                <a:cubicBezTo>
                  <a:pt x="51904" y="43629"/>
                  <a:pt x="51365" y="44295"/>
                  <a:pt x="51074" y="45099"/>
                </a:cubicBezTo>
                <a:cubicBezTo>
                  <a:pt x="50961" y="45091"/>
                  <a:pt x="50846" y="45087"/>
                  <a:pt x="50731" y="45087"/>
                </a:cubicBezTo>
                <a:cubicBezTo>
                  <a:pt x="50667" y="45087"/>
                  <a:pt x="50601" y="45091"/>
                  <a:pt x="50535" y="45091"/>
                </a:cubicBezTo>
                <a:cubicBezTo>
                  <a:pt x="50384" y="44687"/>
                  <a:pt x="50177" y="44315"/>
                  <a:pt x="49915" y="43984"/>
                </a:cubicBezTo>
                <a:lnTo>
                  <a:pt x="49915" y="43984"/>
                </a:lnTo>
                <a:lnTo>
                  <a:pt x="49919" y="43988"/>
                </a:lnTo>
                <a:cubicBezTo>
                  <a:pt x="50135" y="43764"/>
                  <a:pt x="50430" y="43637"/>
                  <a:pt x="50744" y="43637"/>
                </a:cubicBezTo>
                <a:lnTo>
                  <a:pt x="50748" y="43637"/>
                </a:lnTo>
                <a:cubicBezTo>
                  <a:pt x="51087" y="43637"/>
                  <a:pt x="51410" y="43784"/>
                  <a:pt x="51630" y="44041"/>
                </a:cubicBezTo>
                <a:lnTo>
                  <a:pt x="51683" y="43996"/>
                </a:lnTo>
                <a:cubicBezTo>
                  <a:pt x="51450" y="43726"/>
                  <a:pt x="51112" y="43568"/>
                  <a:pt x="50757" y="43568"/>
                </a:cubicBezTo>
                <a:cubicBezTo>
                  <a:pt x="50753" y="43568"/>
                  <a:pt x="50749" y="43568"/>
                  <a:pt x="50744" y="43568"/>
                </a:cubicBezTo>
                <a:cubicBezTo>
                  <a:pt x="50413" y="43568"/>
                  <a:pt x="50107" y="43698"/>
                  <a:pt x="49874" y="43935"/>
                </a:cubicBezTo>
                <a:cubicBezTo>
                  <a:pt x="49764" y="43796"/>
                  <a:pt x="49641" y="43670"/>
                  <a:pt x="49511" y="43547"/>
                </a:cubicBezTo>
                <a:cubicBezTo>
                  <a:pt x="49837" y="43221"/>
                  <a:pt x="50275" y="43036"/>
                  <a:pt x="50740" y="43033"/>
                </a:cubicBezTo>
                <a:lnTo>
                  <a:pt x="50748" y="43033"/>
                </a:lnTo>
                <a:cubicBezTo>
                  <a:pt x="51238" y="43033"/>
                  <a:pt x="51708" y="43236"/>
                  <a:pt x="52039" y="43600"/>
                </a:cubicBezTo>
                <a:lnTo>
                  <a:pt x="52092" y="43551"/>
                </a:lnTo>
                <a:cubicBezTo>
                  <a:pt x="51745" y="43176"/>
                  <a:pt x="51259" y="42963"/>
                  <a:pt x="50748" y="42963"/>
                </a:cubicBezTo>
                <a:lnTo>
                  <a:pt x="50740" y="42963"/>
                </a:lnTo>
                <a:cubicBezTo>
                  <a:pt x="50254" y="42967"/>
                  <a:pt x="49800" y="43155"/>
                  <a:pt x="49457" y="43498"/>
                </a:cubicBezTo>
                <a:cubicBezTo>
                  <a:pt x="49302" y="43359"/>
                  <a:pt x="49139" y="43236"/>
                  <a:pt x="48963" y="43123"/>
                </a:cubicBezTo>
                <a:cubicBezTo>
                  <a:pt x="49421" y="42633"/>
                  <a:pt x="50066" y="42350"/>
                  <a:pt x="50736" y="42346"/>
                </a:cubicBezTo>
                <a:close/>
                <a:moveTo>
                  <a:pt x="66589" y="42346"/>
                </a:moveTo>
                <a:cubicBezTo>
                  <a:pt x="67286" y="42346"/>
                  <a:pt x="67949" y="42647"/>
                  <a:pt x="68409" y="43172"/>
                </a:cubicBezTo>
                <a:cubicBezTo>
                  <a:pt x="67730" y="43629"/>
                  <a:pt x="67195" y="44299"/>
                  <a:pt x="66905" y="45099"/>
                </a:cubicBezTo>
                <a:cubicBezTo>
                  <a:pt x="66799" y="45091"/>
                  <a:pt x="66693" y="45087"/>
                  <a:pt x="66583" y="45087"/>
                </a:cubicBezTo>
                <a:lnTo>
                  <a:pt x="66558" y="45087"/>
                </a:lnTo>
                <a:cubicBezTo>
                  <a:pt x="66493" y="45087"/>
                  <a:pt x="66428" y="45091"/>
                  <a:pt x="66362" y="45091"/>
                </a:cubicBezTo>
                <a:cubicBezTo>
                  <a:pt x="66215" y="44687"/>
                  <a:pt x="66003" y="44311"/>
                  <a:pt x="65746" y="43984"/>
                </a:cubicBezTo>
                <a:lnTo>
                  <a:pt x="65746" y="43984"/>
                </a:lnTo>
                <a:lnTo>
                  <a:pt x="65749" y="43988"/>
                </a:lnTo>
                <a:cubicBezTo>
                  <a:pt x="65966" y="43764"/>
                  <a:pt x="66256" y="43637"/>
                  <a:pt x="66571" y="43637"/>
                </a:cubicBezTo>
                <a:lnTo>
                  <a:pt x="66579" y="43637"/>
                </a:lnTo>
                <a:cubicBezTo>
                  <a:pt x="66918" y="43637"/>
                  <a:pt x="67236" y="43784"/>
                  <a:pt x="67457" y="44041"/>
                </a:cubicBezTo>
                <a:lnTo>
                  <a:pt x="67510" y="43996"/>
                </a:lnTo>
                <a:cubicBezTo>
                  <a:pt x="67278" y="43723"/>
                  <a:pt x="66938" y="43568"/>
                  <a:pt x="66579" y="43568"/>
                </a:cubicBezTo>
                <a:lnTo>
                  <a:pt x="66571" y="43568"/>
                </a:lnTo>
                <a:cubicBezTo>
                  <a:pt x="66240" y="43568"/>
                  <a:pt x="65934" y="43698"/>
                  <a:pt x="65704" y="43935"/>
                </a:cubicBezTo>
                <a:cubicBezTo>
                  <a:pt x="65591" y="43796"/>
                  <a:pt x="65468" y="43670"/>
                  <a:pt x="65337" y="43547"/>
                </a:cubicBezTo>
                <a:cubicBezTo>
                  <a:pt x="65668" y="43221"/>
                  <a:pt x="66101" y="43036"/>
                  <a:pt x="66567" y="43033"/>
                </a:cubicBezTo>
                <a:lnTo>
                  <a:pt x="66579" y="43033"/>
                </a:lnTo>
                <a:cubicBezTo>
                  <a:pt x="67069" y="43033"/>
                  <a:pt x="67538" y="43236"/>
                  <a:pt x="67870" y="43600"/>
                </a:cubicBezTo>
                <a:lnTo>
                  <a:pt x="67919" y="43551"/>
                </a:lnTo>
                <a:cubicBezTo>
                  <a:pt x="67576" y="43176"/>
                  <a:pt x="67085" y="42963"/>
                  <a:pt x="66579" y="42963"/>
                </a:cubicBezTo>
                <a:lnTo>
                  <a:pt x="66567" y="42963"/>
                </a:lnTo>
                <a:cubicBezTo>
                  <a:pt x="66085" y="42967"/>
                  <a:pt x="65627" y="43155"/>
                  <a:pt x="65288" y="43498"/>
                </a:cubicBezTo>
                <a:cubicBezTo>
                  <a:pt x="65133" y="43359"/>
                  <a:pt x="64965" y="43236"/>
                  <a:pt x="64790" y="43123"/>
                </a:cubicBezTo>
                <a:cubicBezTo>
                  <a:pt x="65248" y="42633"/>
                  <a:pt x="65893" y="42350"/>
                  <a:pt x="66562" y="42346"/>
                </a:cubicBezTo>
                <a:cubicBezTo>
                  <a:pt x="66571" y="42346"/>
                  <a:pt x="66580" y="42346"/>
                  <a:pt x="66589" y="42346"/>
                </a:cubicBezTo>
                <a:close/>
                <a:moveTo>
                  <a:pt x="82405" y="42346"/>
                </a:moveTo>
                <a:cubicBezTo>
                  <a:pt x="83108" y="42346"/>
                  <a:pt x="83774" y="42644"/>
                  <a:pt x="84239" y="43172"/>
                </a:cubicBezTo>
                <a:cubicBezTo>
                  <a:pt x="83561" y="43629"/>
                  <a:pt x="83022" y="44299"/>
                  <a:pt x="82732" y="45099"/>
                </a:cubicBezTo>
                <a:cubicBezTo>
                  <a:pt x="82626" y="45091"/>
                  <a:pt x="82520" y="45087"/>
                  <a:pt x="82413" y="45087"/>
                </a:cubicBezTo>
                <a:lnTo>
                  <a:pt x="82389" y="45087"/>
                </a:lnTo>
                <a:cubicBezTo>
                  <a:pt x="82324" y="45087"/>
                  <a:pt x="82258" y="45091"/>
                  <a:pt x="82193" y="45091"/>
                </a:cubicBezTo>
                <a:cubicBezTo>
                  <a:pt x="82042" y="44687"/>
                  <a:pt x="81834" y="44311"/>
                  <a:pt x="81572" y="43984"/>
                </a:cubicBezTo>
                <a:lnTo>
                  <a:pt x="81572" y="43984"/>
                </a:lnTo>
                <a:lnTo>
                  <a:pt x="81576" y="43988"/>
                </a:lnTo>
                <a:cubicBezTo>
                  <a:pt x="81793" y="43764"/>
                  <a:pt x="82087" y="43637"/>
                  <a:pt x="82401" y="43637"/>
                </a:cubicBezTo>
                <a:lnTo>
                  <a:pt x="82405" y="43637"/>
                </a:lnTo>
                <a:cubicBezTo>
                  <a:pt x="82745" y="43637"/>
                  <a:pt x="83067" y="43784"/>
                  <a:pt x="83288" y="44041"/>
                </a:cubicBezTo>
                <a:lnTo>
                  <a:pt x="83341" y="43996"/>
                </a:lnTo>
                <a:cubicBezTo>
                  <a:pt x="83108" y="43723"/>
                  <a:pt x="82765" y="43568"/>
                  <a:pt x="82405" y="43568"/>
                </a:cubicBezTo>
                <a:lnTo>
                  <a:pt x="82401" y="43568"/>
                </a:lnTo>
                <a:cubicBezTo>
                  <a:pt x="82070" y="43568"/>
                  <a:pt x="81764" y="43698"/>
                  <a:pt x="81531" y="43935"/>
                </a:cubicBezTo>
                <a:cubicBezTo>
                  <a:pt x="81421" y="43796"/>
                  <a:pt x="81299" y="43670"/>
                  <a:pt x="81167" y="43547"/>
                </a:cubicBezTo>
                <a:cubicBezTo>
                  <a:pt x="81433" y="43282"/>
                  <a:pt x="81772" y="43110"/>
                  <a:pt x="82136" y="43053"/>
                </a:cubicBezTo>
                <a:cubicBezTo>
                  <a:pt x="82221" y="43040"/>
                  <a:pt x="82307" y="43033"/>
                  <a:pt x="82398" y="43033"/>
                </a:cubicBezTo>
                <a:lnTo>
                  <a:pt x="82405" y="43033"/>
                </a:lnTo>
                <a:cubicBezTo>
                  <a:pt x="82895" y="43033"/>
                  <a:pt x="83365" y="43236"/>
                  <a:pt x="83696" y="43600"/>
                </a:cubicBezTo>
                <a:lnTo>
                  <a:pt x="83749" y="43551"/>
                </a:lnTo>
                <a:cubicBezTo>
                  <a:pt x="83406" y="43176"/>
                  <a:pt x="82916" y="42963"/>
                  <a:pt x="82405" y="42963"/>
                </a:cubicBezTo>
                <a:lnTo>
                  <a:pt x="82398" y="42963"/>
                </a:lnTo>
                <a:cubicBezTo>
                  <a:pt x="82246" y="42963"/>
                  <a:pt x="82095" y="42984"/>
                  <a:pt x="81952" y="43021"/>
                </a:cubicBezTo>
                <a:cubicBezTo>
                  <a:pt x="81638" y="43102"/>
                  <a:pt x="81352" y="43266"/>
                  <a:pt x="81114" y="43498"/>
                </a:cubicBezTo>
                <a:cubicBezTo>
                  <a:pt x="80960" y="43359"/>
                  <a:pt x="80796" y="43236"/>
                  <a:pt x="80620" y="43123"/>
                </a:cubicBezTo>
                <a:cubicBezTo>
                  <a:pt x="81078" y="42633"/>
                  <a:pt x="81723" y="42350"/>
                  <a:pt x="82393" y="42346"/>
                </a:cubicBezTo>
                <a:close/>
                <a:moveTo>
                  <a:pt x="94307" y="42563"/>
                </a:moveTo>
                <a:cubicBezTo>
                  <a:pt x="95936" y="42563"/>
                  <a:pt x="97386" y="43576"/>
                  <a:pt x="97946" y="45099"/>
                </a:cubicBezTo>
                <a:cubicBezTo>
                  <a:pt x="97729" y="45116"/>
                  <a:pt x="97513" y="45148"/>
                  <a:pt x="97301" y="45202"/>
                </a:cubicBezTo>
                <a:cubicBezTo>
                  <a:pt x="96802" y="44001"/>
                  <a:pt x="95610" y="43200"/>
                  <a:pt x="94307" y="43200"/>
                </a:cubicBezTo>
                <a:lnTo>
                  <a:pt x="94287" y="43200"/>
                </a:lnTo>
                <a:cubicBezTo>
                  <a:pt x="92971" y="43208"/>
                  <a:pt x="91808" y="43996"/>
                  <a:pt x="91309" y="45210"/>
                </a:cubicBezTo>
                <a:cubicBezTo>
                  <a:pt x="91101" y="45157"/>
                  <a:pt x="90884" y="45119"/>
                  <a:pt x="90668" y="45099"/>
                </a:cubicBezTo>
                <a:cubicBezTo>
                  <a:pt x="91223" y="43592"/>
                  <a:pt x="92673" y="42575"/>
                  <a:pt x="94283" y="42563"/>
                </a:cubicBezTo>
                <a:close/>
                <a:moveTo>
                  <a:pt x="15166" y="42563"/>
                </a:moveTo>
                <a:cubicBezTo>
                  <a:pt x="16791" y="42563"/>
                  <a:pt x="18242" y="43576"/>
                  <a:pt x="18806" y="45099"/>
                </a:cubicBezTo>
                <a:cubicBezTo>
                  <a:pt x="18585" y="45116"/>
                  <a:pt x="18368" y="45148"/>
                  <a:pt x="18160" y="45202"/>
                </a:cubicBezTo>
                <a:cubicBezTo>
                  <a:pt x="17662" y="44001"/>
                  <a:pt x="16469" y="43200"/>
                  <a:pt x="15166" y="43200"/>
                </a:cubicBezTo>
                <a:lnTo>
                  <a:pt x="15145" y="43200"/>
                </a:lnTo>
                <a:cubicBezTo>
                  <a:pt x="13826" y="43208"/>
                  <a:pt x="12662" y="43996"/>
                  <a:pt x="12165" y="45214"/>
                </a:cubicBezTo>
                <a:cubicBezTo>
                  <a:pt x="11956" y="45157"/>
                  <a:pt x="11739" y="45119"/>
                  <a:pt x="11522" y="45104"/>
                </a:cubicBezTo>
                <a:cubicBezTo>
                  <a:pt x="12078" y="43592"/>
                  <a:pt x="13528" y="42575"/>
                  <a:pt x="15141" y="42563"/>
                </a:cubicBezTo>
                <a:close/>
                <a:moveTo>
                  <a:pt x="30987" y="42563"/>
                </a:moveTo>
                <a:cubicBezTo>
                  <a:pt x="32617" y="42563"/>
                  <a:pt x="34070" y="43574"/>
                  <a:pt x="34631" y="45099"/>
                </a:cubicBezTo>
                <a:cubicBezTo>
                  <a:pt x="34416" y="45116"/>
                  <a:pt x="34199" y="45148"/>
                  <a:pt x="33986" y="45202"/>
                </a:cubicBezTo>
                <a:cubicBezTo>
                  <a:pt x="33488" y="44001"/>
                  <a:pt x="32295" y="43200"/>
                  <a:pt x="30993" y="43200"/>
                </a:cubicBezTo>
                <a:lnTo>
                  <a:pt x="30972" y="43200"/>
                </a:lnTo>
                <a:cubicBezTo>
                  <a:pt x="29657" y="43208"/>
                  <a:pt x="28493" y="43996"/>
                  <a:pt x="27995" y="45214"/>
                </a:cubicBezTo>
                <a:cubicBezTo>
                  <a:pt x="27786" y="45157"/>
                  <a:pt x="27570" y="45119"/>
                  <a:pt x="27349" y="45104"/>
                </a:cubicBezTo>
                <a:cubicBezTo>
                  <a:pt x="27909" y="43592"/>
                  <a:pt x="29359" y="42575"/>
                  <a:pt x="30968" y="42563"/>
                </a:cubicBezTo>
                <a:cubicBezTo>
                  <a:pt x="30974" y="42563"/>
                  <a:pt x="30981" y="42563"/>
                  <a:pt x="30987" y="42563"/>
                </a:cubicBezTo>
                <a:close/>
                <a:moveTo>
                  <a:pt x="46823" y="42563"/>
                </a:moveTo>
                <a:cubicBezTo>
                  <a:pt x="48448" y="42563"/>
                  <a:pt x="49898" y="43576"/>
                  <a:pt x="50462" y="45099"/>
                </a:cubicBezTo>
                <a:cubicBezTo>
                  <a:pt x="50241" y="45116"/>
                  <a:pt x="50026" y="45148"/>
                  <a:pt x="49817" y="45202"/>
                </a:cubicBezTo>
                <a:cubicBezTo>
                  <a:pt x="49319" y="44001"/>
                  <a:pt x="48126" y="43200"/>
                  <a:pt x="46823" y="43200"/>
                </a:cubicBezTo>
                <a:lnTo>
                  <a:pt x="46803" y="43200"/>
                </a:lnTo>
                <a:cubicBezTo>
                  <a:pt x="45483" y="43208"/>
                  <a:pt x="44324" y="43996"/>
                  <a:pt x="43821" y="45214"/>
                </a:cubicBezTo>
                <a:cubicBezTo>
                  <a:pt x="43613" y="45157"/>
                  <a:pt x="43396" y="45119"/>
                  <a:pt x="43180" y="45104"/>
                </a:cubicBezTo>
                <a:cubicBezTo>
                  <a:pt x="43736" y="43592"/>
                  <a:pt x="45185" y="42575"/>
                  <a:pt x="46799" y="42563"/>
                </a:cubicBezTo>
                <a:close/>
                <a:moveTo>
                  <a:pt x="62650" y="42563"/>
                </a:moveTo>
                <a:cubicBezTo>
                  <a:pt x="64279" y="42563"/>
                  <a:pt x="65729" y="43576"/>
                  <a:pt x="66289" y="45099"/>
                </a:cubicBezTo>
                <a:cubicBezTo>
                  <a:pt x="66072" y="45116"/>
                  <a:pt x="65856" y="45148"/>
                  <a:pt x="65644" y="45202"/>
                </a:cubicBezTo>
                <a:cubicBezTo>
                  <a:pt x="65146" y="44001"/>
                  <a:pt x="63953" y="43200"/>
                  <a:pt x="62650" y="43200"/>
                </a:cubicBezTo>
                <a:lnTo>
                  <a:pt x="62629" y="43200"/>
                </a:lnTo>
                <a:cubicBezTo>
                  <a:pt x="61314" y="43208"/>
                  <a:pt x="60150" y="43996"/>
                  <a:pt x="59651" y="45214"/>
                </a:cubicBezTo>
                <a:cubicBezTo>
                  <a:pt x="59444" y="45157"/>
                  <a:pt x="59227" y="45119"/>
                  <a:pt x="59010" y="45104"/>
                </a:cubicBezTo>
                <a:cubicBezTo>
                  <a:pt x="59566" y="43592"/>
                  <a:pt x="61016" y="42575"/>
                  <a:pt x="62625" y="42563"/>
                </a:cubicBezTo>
                <a:close/>
                <a:moveTo>
                  <a:pt x="78481" y="42563"/>
                </a:moveTo>
                <a:cubicBezTo>
                  <a:pt x="80106" y="42563"/>
                  <a:pt x="81556" y="43576"/>
                  <a:pt x="82119" y="45099"/>
                </a:cubicBezTo>
                <a:cubicBezTo>
                  <a:pt x="81899" y="45116"/>
                  <a:pt x="81682" y="45148"/>
                  <a:pt x="81474" y="45202"/>
                </a:cubicBezTo>
                <a:cubicBezTo>
                  <a:pt x="80976" y="44001"/>
                  <a:pt x="79783" y="43200"/>
                  <a:pt x="78481" y="43200"/>
                </a:cubicBezTo>
                <a:lnTo>
                  <a:pt x="78460" y="43200"/>
                </a:lnTo>
                <a:cubicBezTo>
                  <a:pt x="77141" y="43208"/>
                  <a:pt x="75981" y="43996"/>
                  <a:pt x="75478" y="45214"/>
                </a:cubicBezTo>
                <a:cubicBezTo>
                  <a:pt x="75270" y="45157"/>
                  <a:pt x="75058" y="45119"/>
                  <a:pt x="74837" y="45104"/>
                </a:cubicBezTo>
                <a:cubicBezTo>
                  <a:pt x="75393" y="43592"/>
                  <a:pt x="76843" y="42575"/>
                  <a:pt x="78456" y="42563"/>
                </a:cubicBezTo>
                <a:close/>
                <a:moveTo>
                  <a:pt x="15166" y="43274"/>
                </a:moveTo>
                <a:cubicBezTo>
                  <a:pt x="16436" y="43274"/>
                  <a:pt x="17600" y="44050"/>
                  <a:pt x="18090" y="45217"/>
                </a:cubicBezTo>
                <a:cubicBezTo>
                  <a:pt x="17878" y="45275"/>
                  <a:pt x="17669" y="45349"/>
                  <a:pt x="17469" y="45438"/>
                </a:cubicBezTo>
                <a:cubicBezTo>
                  <a:pt x="17070" y="44520"/>
                  <a:pt x="16171" y="43931"/>
                  <a:pt x="15166" y="43931"/>
                </a:cubicBezTo>
                <a:lnTo>
                  <a:pt x="15149" y="43931"/>
                </a:lnTo>
                <a:cubicBezTo>
                  <a:pt x="14141" y="43935"/>
                  <a:pt x="13247" y="44535"/>
                  <a:pt x="12855" y="45459"/>
                </a:cubicBezTo>
                <a:cubicBezTo>
                  <a:pt x="12655" y="45365"/>
                  <a:pt x="12446" y="45287"/>
                  <a:pt x="12233" y="45230"/>
                </a:cubicBezTo>
                <a:cubicBezTo>
                  <a:pt x="12723" y="44045"/>
                  <a:pt x="13859" y="43282"/>
                  <a:pt x="15145" y="43274"/>
                </a:cubicBezTo>
                <a:close/>
                <a:moveTo>
                  <a:pt x="30993" y="43274"/>
                </a:moveTo>
                <a:cubicBezTo>
                  <a:pt x="32263" y="43274"/>
                  <a:pt x="33427" y="44050"/>
                  <a:pt x="33921" y="45217"/>
                </a:cubicBezTo>
                <a:cubicBezTo>
                  <a:pt x="33705" y="45275"/>
                  <a:pt x="33496" y="45349"/>
                  <a:pt x="33296" y="45438"/>
                </a:cubicBezTo>
                <a:cubicBezTo>
                  <a:pt x="32896" y="44520"/>
                  <a:pt x="32001" y="43931"/>
                  <a:pt x="30993" y="43931"/>
                </a:cubicBezTo>
                <a:lnTo>
                  <a:pt x="30976" y="43931"/>
                </a:lnTo>
                <a:cubicBezTo>
                  <a:pt x="29971" y="43935"/>
                  <a:pt x="29073" y="44535"/>
                  <a:pt x="28681" y="45459"/>
                </a:cubicBezTo>
                <a:cubicBezTo>
                  <a:pt x="28480" y="45365"/>
                  <a:pt x="28276" y="45287"/>
                  <a:pt x="28064" y="45230"/>
                </a:cubicBezTo>
                <a:cubicBezTo>
                  <a:pt x="28554" y="44045"/>
                  <a:pt x="29686" y="43282"/>
                  <a:pt x="30972" y="43274"/>
                </a:cubicBezTo>
                <a:close/>
                <a:moveTo>
                  <a:pt x="46822" y="43274"/>
                </a:moveTo>
                <a:cubicBezTo>
                  <a:pt x="48093" y="43274"/>
                  <a:pt x="49256" y="44047"/>
                  <a:pt x="49747" y="45217"/>
                </a:cubicBezTo>
                <a:cubicBezTo>
                  <a:pt x="49536" y="45275"/>
                  <a:pt x="49327" y="45349"/>
                  <a:pt x="49127" y="45438"/>
                </a:cubicBezTo>
                <a:cubicBezTo>
                  <a:pt x="48725" y="44522"/>
                  <a:pt x="47833" y="43931"/>
                  <a:pt x="46829" y="43931"/>
                </a:cubicBezTo>
                <a:cubicBezTo>
                  <a:pt x="46821" y="43931"/>
                  <a:pt x="46814" y="43931"/>
                  <a:pt x="46807" y="43931"/>
                </a:cubicBezTo>
                <a:cubicBezTo>
                  <a:pt x="45798" y="43935"/>
                  <a:pt x="44904" y="44535"/>
                  <a:pt x="44512" y="45459"/>
                </a:cubicBezTo>
                <a:cubicBezTo>
                  <a:pt x="44311" y="45365"/>
                  <a:pt x="44103" y="45287"/>
                  <a:pt x="43890" y="45230"/>
                </a:cubicBezTo>
                <a:cubicBezTo>
                  <a:pt x="44381" y="44045"/>
                  <a:pt x="45517" y="43282"/>
                  <a:pt x="46803" y="43274"/>
                </a:cubicBezTo>
                <a:cubicBezTo>
                  <a:pt x="46809" y="43274"/>
                  <a:pt x="46815" y="43274"/>
                  <a:pt x="46822" y="43274"/>
                </a:cubicBezTo>
                <a:close/>
                <a:moveTo>
                  <a:pt x="62650" y="43274"/>
                </a:moveTo>
                <a:cubicBezTo>
                  <a:pt x="63920" y="43274"/>
                  <a:pt x="65084" y="44050"/>
                  <a:pt x="65578" y="45217"/>
                </a:cubicBezTo>
                <a:cubicBezTo>
                  <a:pt x="65361" y="45275"/>
                  <a:pt x="65153" y="45349"/>
                  <a:pt x="64953" y="45438"/>
                </a:cubicBezTo>
                <a:cubicBezTo>
                  <a:pt x="64556" y="44522"/>
                  <a:pt x="63664" y="43931"/>
                  <a:pt x="62656" y="43931"/>
                </a:cubicBezTo>
                <a:cubicBezTo>
                  <a:pt x="62648" y="43931"/>
                  <a:pt x="62641" y="43931"/>
                  <a:pt x="62633" y="43931"/>
                </a:cubicBezTo>
                <a:cubicBezTo>
                  <a:pt x="61629" y="43935"/>
                  <a:pt x="60730" y="44535"/>
                  <a:pt x="60338" y="45459"/>
                </a:cubicBezTo>
                <a:cubicBezTo>
                  <a:pt x="60138" y="45365"/>
                  <a:pt x="59934" y="45287"/>
                  <a:pt x="59721" y="45230"/>
                </a:cubicBezTo>
                <a:cubicBezTo>
                  <a:pt x="60211" y="44045"/>
                  <a:pt x="61342" y="43282"/>
                  <a:pt x="62629" y="43274"/>
                </a:cubicBezTo>
                <a:close/>
                <a:moveTo>
                  <a:pt x="78481" y="43274"/>
                </a:moveTo>
                <a:cubicBezTo>
                  <a:pt x="79751" y="43274"/>
                  <a:pt x="80914" y="44050"/>
                  <a:pt x="81405" y="45217"/>
                </a:cubicBezTo>
                <a:cubicBezTo>
                  <a:pt x="81192" y="45275"/>
                  <a:pt x="80984" y="45349"/>
                  <a:pt x="80784" y="45438"/>
                </a:cubicBezTo>
                <a:cubicBezTo>
                  <a:pt x="80382" y="44522"/>
                  <a:pt x="79495" y="43931"/>
                  <a:pt x="78486" y="43931"/>
                </a:cubicBezTo>
                <a:cubicBezTo>
                  <a:pt x="78479" y="43931"/>
                  <a:pt x="78471" y="43931"/>
                  <a:pt x="78464" y="43931"/>
                </a:cubicBezTo>
                <a:cubicBezTo>
                  <a:pt x="77455" y="43935"/>
                  <a:pt x="76560" y="44535"/>
                  <a:pt x="76168" y="45459"/>
                </a:cubicBezTo>
                <a:cubicBezTo>
                  <a:pt x="75968" y="45365"/>
                  <a:pt x="75760" y="45287"/>
                  <a:pt x="75548" y="45230"/>
                </a:cubicBezTo>
                <a:cubicBezTo>
                  <a:pt x="76038" y="44045"/>
                  <a:pt x="77173" y="43282"/>
                  <a:pt x="78460" y="43274"/>
                </a:cubicBezTo>
                <a:close/>
                <a:moveTo>
                  <a:pt x="94307" y="43274"/>
                </a:moveTo>
                <a:cubicBezTo>
                  <a:pt x="95577" y="43274"/>
                  <a:pt x="96741" y="44050"/>
                  <a:pt x="97235" y="45217"/>
                </a:cubicBezTo>
                <a:cubicBezTo>
                  <a:pt x="97019" y="45275"/>
                  <a:pt x="96811" y="45349"/>
                  <a:pt x="96611" y="45438"/>
                </a:cubicBezTo>
                <a:cubicBezTo>
                  <a:pt x="96210" y="44520"/>
                  <a:pt x="95316" y="43931"/>
                  <a:pt x="94307" y="43931"/>
                </a:cubicBezTo>
                <a:lnTo>
                  <a:pt x="94291" y="43931"/>
                </a:lnTo>
                <a:cubicBezTo>
                  <a:pt x="93286" y="43935"/>
                  <a:pt x="92391" y="44535"/>
                  <a:pt x="91995" y="45459"/>
                </a:cubicBezTo>
                <a:cubicBezTo>
                  <a:pt x="91795" y="45365"/>
                  <a:pt x="91591" y="45287"/>
                  <a:pt x="91378" y="45230"/>
                </a:cubicBezTo>
                <a:cubicBezTo>
                  <a:pt x="91868" y="44045"/>
                  <a:pt x="93004" y="43282"/>
                  <a:pt x="94287" y="43274"/>
                </a:cubicBezTo>
                <a:close/>
                <a:moveTo>
                  <a:pt x="7304" y="42563"/>
                </a:moveTo>
                <a:cubicBezTo>
                  <a:pt x="8930" y="42563"/>
                  <a:pt x="10380" y="43576"/>
                  <a:pt x="10943" y="45095"/>
                </a:cubicBezTo>
                <a:cubicBezTo>
                  <a:pt x="10723" y="45108"/>
                  <a:pt x="10506" y="45140"/>
                  <a:pt x="10293" y="45185"/>
                </a:cubicBezTo>
                <a:cubicBezTo>
                  <a:pt x="9787" y="43977"/>
                  <a:pt x="8623" y="43200"/>
                  <a:pt x="7308" y="43200"/>
                </a:cubicBezTo>
                <a:lnTo>
                  <a:pt x="7283" y="43200"/>
                </a:lnTo>
                <a:cubicBezTo>
                  <a:pt x="5980" y="43208"/>
                  <a:pt x="4813" y="43996"/>
                  <a:pt x="4310" y="45202"/>
                </a:cubicBezTo>
                <a:lnTo>
                  <a:pt x="4376" y="45226"/>
                </a:lnTo>
                <a:cubicBezTo>
                  <a:pt x="4866" y="44045"/>
                  <a:pt x="6009" y="43282"/>
                  <a:pt x="7288" y="43274"/>
                </a:cubicBezTo>
                <a:lnTo>
                  <a:pt x="7308" y="43274"/>
                </a:lnTo>
                <a:cubicBezTo>
                  <a:pt x="8591" y="43274"/>
                  <a:pt x="9726" y="44026"/>
                  <a:pt x="10224" y="45206"/>
                </a:cubicBezTo>
                <a:cubicBezTo>
                  <a:pt x="10012" y="45259"/>
                  <a:pt x="9799" y="45328"/>
                  <a:pt x="9599" y="45417"/>
                </a:cubicBezTo>
                <a:cubicBezTo>
                  <a:pt x="9194" y="44511"/>
                  <a:pt x="8300" y="43931"/>
                  <a:pt x="7304" y="43931"/>
                </a:cubicBezTo>
                <a:lnTo>
                  <a:pt x="7292" y="43931"/>
                </a:lnTo>
                <a:cubicBezTo>
                  <a:pt x="6274" y="43935"/>
                  <a:pt x="5372" y="44544"/>
                  <a:pt x="4984" y="45479"/>
                </a:cubicBezTo>
                <a:cubicBezTo>
                  <a:pt x="4572" y="45279"/>
                  <a:pt x="4127" y="45153"/>
                  <a:pt x="3661" y="45108"/>
                </a:cubicBezTo>
                <a:cubicBezTo>
                  <a:pt x="4216" y="43592"/>
                  <a:pt x="5662" y="42575"/>
                  <a:pt x="7279" y="42563"/>
                </a:cubicBezTo>
                <a:close/>
                <a:moveTo>
                  <a:pt x="23134" y="42563"/>
                </a:moveTo>
                <a:cubicBezTo>
                  <a:pt x="24755" y="42563"/>
                  <a:pt x="26210" y="43576"/>
                  <a:pt x="26774" y="45095"/>
                </a:cubicBezTo>
                <a:cubicBezTo>
                  <a:pt x="26553" y="45108"/>
                  <a:pt x="26337" y="45140"/>
                  <a:pt x="26124" y="45185"/>
                </a:cubicBezTo>
                <a:cubicBezTo>
                  <a:pt x="25616" y="43978"/>
                  <a:pt x="24449" y="43200"/>
                  <a:pt x="23133" y="43200"/>
                </a:cubicBezTo>
                <a:cubicBezTo>
                  <a:pt x="23127" y="43200"/>
                  <a:pt x="23120" y="43200"/>
                  <a:pt x="23114" y="43200"/>
                </a:cubicBezTo>
                <a:cubicBezTo>
                  <a:pt x="21807" y="43208"/>
                  <a:pt x="20639" y="43996"/>
                  <a:pt x="20141" y="45202"/>
                </a:cubicBezTo>
                <a:lnTo>
                  <a:pt x="20202" y="45226"/>
                </a:lnTo>
                <a:cubicBezTo>
                  <a:pt x="20692" y="44045"/>
                  <a:pt x="21835" y="43282"/>
                  <a:pt x="23114" y="43274"/>
                </a:cubicBezTo>
                <a:cubicBezTo>
                  <a:pt x="23120" y="43274"/>
                  <a:pt x="23127" y="43274"/>
                  <a:pt x="23134" y="43274"/>
                </a:cubicBezTo>
                <a:cubicBezTo>
                  <a:pt x="24416" y="43274"/>
                  <a:pt x="25555" y="44027"/>
                  <a:pt x="26054" y="45206"/>
                </a:cubicBezTo>
                <a:cubicBezTo>
                  <a:pt x="25839" y="45259"/>
                  <a:pt x="25630" y="45328"/>
                  <a:pt x="25430" y="45417"/>
                </a:cubicBezTo>
                <a:cubicBezTo>
                  <a:pt x="25021" y="44511"/>
                  <a:pt x="24127" y="43931"/>
                  <a:pt x="23134" y="43931"/>
                </a:cubicBezTo>
                <a:lnTo>
                  <a:pt x="23119" y="43931"/>
                </a:lnTo>
                <a:cubicBezTo>
                  <a:pt x="22105" y="43935"/>
                  <a:pt x="21202" y="44544"/>
                  <a:pt x="20815" y="45479"/>
                </a:cubicBezTo>
                <a:cubicBezTo>
                  <a:pt x="20467" y="45312"/>
                  <a:pt x="20096" y="45193"/>
                  <a:pt x="19707" y="45132"/>
                </a:cubicBezTo>
                <a:lnTo>
                  <a:pt x="19699" y="45132"/>
                </a:lnTo>
                <a:cubicBezTo>
                  <a:pt x="19667" y="45128"/>
                  <a:pt x="19630" y="45123"/>
                  <a:pt x="19598" y="45119"/>
                </a:cubicBezTo>
                <a:cubicBezTo>
                  <a:pt x="19594" y="45116"/>
                  <a:pt x="19585" y="45116"/>
                  <a:pt x="19581" y="45116"/>
                </a:cubicBezTo>
                <a:cubicBezTo>
                  <a:pt x="19549" y="45112"/>
                  <a:pt x="19520" y="45108"/>
                  <a:pt x="19492" y="45108"/>
                </a:cubicBezTo>
                <a:cubicBezTo>
                  <a:pt x="20046" y="43592"/>
                  <a:pt x="21492" y="42575"/>
                  <a:pt x="23110" y="42563"/>
                </a:cubicBezTo>
                <a:close/>
                <a:moveTo>
                  <a:pt x="38961" y="42563"/>
                </a:moveTo>
                <a:cubicBezTo>
                  <a:pt x="40586" y="42563"/>
                  <a:pt x="42037" y="43576"/>
                  <a:pt x="42600" y="45095"/>
                </a:cubicBezTo>
                <a:cubicBezTo>
                  <a:pt x="42380" y="45108"/>
                  <a:pt x="42163" y="45140"/>
                  <a:pt x="41951" y="45185"/>
                </a:cubicBezTo>
                <a:cubicBezTo>
                  <a:pt x="41444" y="43977"/>
                  <a:pt x="40280" y="43200"/>
                  <a:pt x="38965" y="43200"/>
                </a:cubicBezTo>
                <a:lnTo>
                  <a:pt x="38940" y="43200"/>
                </a:lnTo>
                <a:cubicBezTo>
                  <a:pt x="37638" y="43208"/>
                  <a:pt x="36469" y="43996"/>
                  <a:pt x="35967" y="45202"/>
                </a:cubicBezTo>
                <a:lnTo>
                  <a:pt x="36033" y="45226"/>
                </a:lnTo>
                <a:cubicBezTo>
                  <a:pt x="36523" y="44045"/>
                  <a:pt x="37666" y="43282"/>
                  <a:pt x="38944" y="43274"/>
                </a:cubicBezTo>
                <a:cubicBezTo>
                  <a:pt x="38951" y="43274"/>
                  <a:pt x="38958" y="43274"/>
                  <a:pt x="38964" y="43274"/>
                </a:cubicBezTo>
                <a:cubicBezTo>
                  <a:pt x="40247" y="43274"/>
                  <a:pt x="41382" y="44027"/>
                  <a:pt x="41881" y="45206"/>
                </a:cubicBezTo>
                <a:cubicBezTo>
                  <a:pt x="41669" y="45259"/>
                  <a:pt x="41457" y="45328"/>
                  <a:pt x="41257" y="45417"/>
                </a:cubicBezTo>
                <a:cubicBezTo>
                  <a:pt x="40852" y="44511"/>
                  <a:pt x="39958" y="43931"/>
                  <a:pt x="38961" y="43931"/>
                </a:cubicBezTo>
                <a:lnTo>
                  <a:pt x="38949" y="43931"/>
                </a:lnTo>
                <a:cubicBezTo>
                  <a:pt x="37932" y="43935"/>
                  <a:pt x="37033" y="44544"/>
                  <a:pt x="36641" y="45479"/>
                </a:cubicBezTo>
                <a:cubicBezTo>
                  <a:pt x="36229" y="45279"/>
                  <a:pt x="35783" y="45153"/>
                  <a:pt x="35317" y="45108"/>
                </a:cubicBezTo>
                <a:cubicBezTo>
                  <a:pt x="35873" y="43592"/>
                  <a:pt x="37319" y="42575"/>
                  <a:pt x="38936" y="42563"/>
                </a:cubicBezTo>
                <a:close/>
                <a:moveTo>
                  <a:pt x="54792" y="42563"/>
                </a:moveTo>
                <a:cubicBezTo>
                  <a:pt x="56413" y="42563"/>
                  <a:pt x="57867" y="43576"/>
                  <a:pt x="58431" y="45095"/>
                </a:cubicBezTo>
                <a:cubicBezTo>
                  <a:pt x="58211" y="45108"/>
                  <a:pt x="57994" y="45140"/>
                  <a:pt x="57781" y="45185"/>
                </a:cubicBezTo>
                <a:cubicBezTo>
                  <a:pt x="57270" y="43977"/>
                  <a:pt x="56107" y="43200"/>
                  <a:pt x="54792" y="43200"/>
                </a:cubicBezTo>
                <a:lnTo>
                  <a:pt x="54771" y="43200"/>
                </a:lnTo>
                <a:cubicBezTo>
                  <a:pt x="53464" y="43208"/>
                  <a:pt x="52296" y="43996"/>
                  <a:pt x="51798" y="45202"/>
                </a:cubicBezTo>
                <a:lnTo>
                  <a:pt x="51859" y="45226"/>
                </a:lnTo>
                <a:cubicBezTo>
                  <a:pt x="52349" y="44045"/>
                  <a:pt x="53493" y="43282"/>
                  <a:pt x="54771" y="43274"/>
                </a:cubicBezTo>
                <a:cubicBezTo>
                  <a:pt x="54778" y="43274"/>
                  <a:pt x="54784" y="43274"/>
                  <a:pt x="54791" y="43274"/>
                </a:cubicBezTo>
                <a:cubicBezTo>
                  <a:pt x="56078" y="43274"/>
                  <a:pt x="57212" y="44027"/>
                  <a:pt x="57712" y="45206"/>
                </a:cubicBezTo>
                <a:cubicBezTo>
                  <a:pt x="57495" y="45259"/>
                  <a:pt x="57287" y="45328"/>
                  <a:pt x="57087" y="45417"/>
                </a:cubicBezTo>
                <a:cubicBezTo>
                  <a:pt x="56678" y="44511"/>
                  <a:pt x="55784" y="43931"/>
                  <a:pt x="54792" y="43931"/>
                </a:cubicBezTo>
                <a:lnTo>
                  <a:pt x="54775" y="43931"/>
                </a:lnTo>
                <a:cubicBezTo>
                  <a:pt x="53762" y="43935"/>
                  <a:pt x="52859" y="44544"/>
                  <a:pt x="52471" y="45479"/>
                </a:cubicBezTo>
                <a:cubicBezTo>
                  <a:pt x="52060" y="45279"/>
                  <a:pt x="51610" y="45153"/>
                  <a:pt x="51148" y="45108"/>
                </a:cubicBezTo>
                <a:cubicBezTo>
                  <a:pt x="51704" y="43592"/>
                  <a:pt x="53150" y="42575"/>
                  <a:pt x="54767" y="42563"/>
                </a:cubicBezTo>
                <a:close/>
                <a:moveTo>
                  <a:pt x="70618" y="42563"/>
                </a:moveTo>
                <a:cubicBezTo>
                  <a:pt x="72243" y="42563"/>
                  <a:pt x="73693" y="43576"/>
                  <a:pt x="74257" y="45095"/>
                </a:cubicBezTo>
                <a:cubicBezTo>
                  <a:pt x="74036" y="45108"/>
                  <a:pt x="73821" y="45140"/>
                  <a:pt x="73608" y="45185"/>
                </a:cubicBezTo>
                <a:cubicBezTo>
                  <a:pt x="73101" y="43977"/>
                  <a:pt x="71938" y="43200"/>
                  <a:pt x="70622" y="43200"/>
                </a:cubicBezTo>
                <a:lnTo>
                  <a:pt x="70598" y="43200"/>
                </a:lnTo>
                <a:cubicBezTo>
                  <a:pt x="69295" y="43208"/>
                  <a:pt x="68126" y="43996"/>
                  <a:pt x="67625" y="45202"/>
                </a:cubicBezTo>
                <a:lnTo>
                  <a:pt x="67689" y="45226"/>
                </a:lnTo>
                <a:cubicBezTo>
                  <a:pt x="68179" y="44045"/>
                  <a:pt x="69323" y="43282"/>
                  <a:pt x="70602" y="43274"/>
                </a:cubicBezTo>
                <a:lnTo>
                  <a:pt x="70622" y="43274"/>
                </a:lnTo>
                <a:cubicBezTo>
                  <a:pt x="71904" y="43274"/>
                  <a:pt x="73040" y="44026"/>
                  <a:pt x="73538" y="45206"/>
                </a:cubicBezTo>
                <a:cubicBezTo>
                  <a:pt x="73326" y="45259"/>
                  <a:pt x="73114" y="45328"/>
                  <a:pt x="72914" y="45417"/>
                </a:cubicBezTo>
                <a:cubicBezTo>
                  <a:pt x="72509" y="44511"/>
                  <a:pt x="71615" y="43931"/>
                  <a:pt x="70618" y="43931"/>
                </a:cubicBezTo>
                <a:lnTo>
                  <a:pt x="70605" y="43931"/>
                </a:lnTo>
                <a:cubicBezTo>
                  <a:pt x="69589" y="43935"/>
                  <a:pt x="68690" y="44544"/>
                  <a:pt x="68298" y="45479"/>
                </a:cubicBezTo>
                <a:cubicBezTo>
                  <a:pt x="67885" y="45279"/>
                  <a:pt x="67440" y="45153"/>
                  <a:pt x="66975" y="45108"/>
                </a:cubicBezTo>
                <a:cubicBezTo>
                  <a:pt x="67534" y="43592"/>
                  <a:pt x="68976" y="42575"/>
                  <a:pt x="70594" y="42563"/>
                </a:cubicBezTo>
                <a:close/>
                <a:moveTo>
                  <a:pt x="86449" y="42563"/>
                </a:moveTo>
                <a:cubicBezTo>
                  <a:pt x="88074" y="42563"/>
                  <a:pt x="89524" y="43576"/>
                  <a:pt x="90087" y="45095"/>
                </a:cubicBezTo>
                <a:cubicBezTo>
                  <a:pt x="89867" y="45108"/>
                  <a:pt x="89651" y="45140"/>
                  <a:pt x="89438" y="45185"/>
                </a:cubicBezTo>
                <a:cubicBezTo>
                  <a:pt x="88928" y="43977"/>
                  <a:pt x="87764" y="43200"/>
                  <a:pt x="86449" y="43200"/>
                </a:cubicBezTo>
                <a:lnTo>
                  <a:pt x="86428" y="43200"/>
                </a:lnTo>
                <a:cubicBezTo>
                  <a:pt x="85122" y="43208"/>
                  <a:pt x="83953" y="43996"/>
                  <a:pt x="83455" y="45202"/>
                </a:cubicBezTo>
                <a:lnTo>
                  <a:pt x="83516" y="45226"/>
                </a:lnTo>
                <a:cubicBezTo>
                  <a:pt x="84010" y="44045"/>
                  <a:pt x="85150" y="43282"/>
                  <a:pt x="86428" y="43274"/>
                </a:cubicBezTo>
                <a:lnTo>
                  <a:pt x="86449" y="43274"/>
                </a:lnTo>
                <a:cubicBezTo>
                  <a:pt x="87731" y="43274"/>
                  <a:pt x="88871" y="44026"/>
                  <a:pt x="89369" y="45206"/>
                </a:cubicBezTo>
                <a:cubicBezTo>
                  <a:pt x="89152" y="45259"/>
                  <a:pt x="88944" y="45328"/>
                  <a:pt x="88744" y="45417"/>
                </a:cubicBezTo>
                <a:cubicBezTo>
                  <a:pt x="88336" y="44511"/>
                  <a:pt x="87441" y="43931"/>
                  <a:pt x="86449" y="43931"/>
                </a:cubicBezTo>
                <a:lnTo>
                  <a:pt x="86432" y="43931"/>
                </a:lnTo>
                <a:cubicBezTo>
                  <a:pt x="85420" y="43935"/>
                  <a:pt x="84517" y="44544"/>
                  <a:pt x="84129" y="45479"/>
                </a:cubicBezTo>
                <a:cubicBezTo>
                  <a:pt x="83716" y="45279"/>
                  <a:pt x="83267" y="45153"/>
                  <a:pt x="82805" y="45108"/>
                </a:cubicBezTo>
                <a:cubicBezTo>
                  <a:pt x="83361" y="43592"/>
                  <a:pt x="84807" y="42575"/>
                  <a:pt x="86424" y="42563"/>
                </a:cubicBezTo>
                <a:close/>
                <a:moveTo>
                  <a:pt x="15166" y="44001"/>
                </a:moveTo>
                <a:cubicBezTo>
                  <a:pt x="16146" y="44001"/>
                  <a:pt x="17017" y="44572"/>
                  <a:pt x="17404" y="45466"/>
                </a:cubicBezTo>
                <a:cubicBezTo>
                  <a:pt x="17217" y="45557"/>
                  <a:pt x="17036" y="45662"/>
                  <a:pt x="16865" y="45777"/>
                </a:cubicBezTo>
                <a:cubicBezTo>
                  <a:pt x="16591" y="45083"/>
                  <a:pt x="15918" y="44618"/>
                  <a:pt x="15166" y="44618"/>
                </a:cubicBezTo>
                <a:lnTo>
                  <a:pt x="15154" y="44618"/>
                </a:lnTo>
                <a:cubicBezTo>
                  <a:pt x="14395" y="44625"/>
                  <a:pt x="13716" y="45099"/>
                  <a:pt x="13454" y="45806"/>
                </a:cubicBezTo>
                <a:cubicBezTo>
                  <a:pt x="13283" y="45687"/>
                  <a:pt x="13104" y="45581"/>
                  <a:pt x="12915" y="45487"/>
                </a:cubicBezTo>
                <a:cubicBezTo>
                  <a:pt x="13300" y="44589"/>
                  <a:pt x="14169" y="44009"/>
                  <a:pt x="15149" y="44001"/>
                </a:cubicBezTo>
                <a:close/>
                <a:moveTo>
                  <a:pt x="30993" y="44001"/>
                </a:moveTo>
                <a:cubicBezTo>
                  <a:pt x="31973" y="44001"/>
                  <a:pt x="32842" y="44572"/>
                  <a:pt x="33234" y="45466"/>
                </a:cubicBezTo>
                <a:cubicBezTo>
                  <a:pt x="33047" y="45557"/>
                  <a:pt x="32863" y="45662"/>
                  <a:pt x="32691" y="45777"/>
                </a:cubicBezTo>
                <a:cubicBezTo>
                  <a:pt x="32422" y="45083"/>
                  <a:pt x="31748" y="44618"/>
                  <a:pt x="30993" y="44618"/>
                </a:cubicBezTo>
                <a:lnTo>
                  <a:pt x="30980" y="44618"/>
                </a:lnTo>
                <a:cubicBezTo>
                  <a:pt x="30225" y="44625"/>
                  <a:pt x="29547" y="45099"/>
                  <a:pt x="29281" y="45806"/>
                </a:cubicBezTo>
                <a:cubicBezTo>
                  <a:pt x="29114" y="45687"/>
                  <a:pt x="28930" y="45581"/>
                  <a:pt x="28746" y="45487"/>
                </a:cubicBezTo>
                <a:cubicBezTo>
                  <a:pt x="29126" y="44589"/>
                  <a:pt x="30000" y="44009"/>
                  <a:pt x="30976" y="44001"/>
                </a:cubicBezTo>
                <a:close/>
                <a:moveTo>
                  <a:pt x="46823" y="44001"/>
                </a:moveTo>
                <a:cubicBezTo>
                  <a:pt x="47803" y="44001"/>
                  <a:pt x="48673" y="44572"/>
                  <a:pt x="49061" y="45466"/>
                </a:cubicBezTo>
                <a:cubicBezTo>
                  <a:pt x="48874" y="45557"/>
                  <a:pt x="48694" y="45662"/>
                  <a:pt x="48522" y="45777"/>
                </a:cubicBezTo>
                <a:cubicBezTo>
                  <a:pt x="48249" y="45083"/>
                  <a:pt x="47575" y="44618"/>
                  <a:pt x="46823" y="44618"/>
                </a:cubicBezTo>
                <a:lnTo>
                  <a:pt x="46811" y="44618"/>
                </a:lnTo>
                <a:cubicBezTo>
                  <a:pt x="46051" y="44625"/>
                  <a:pt x="45374" y="45099"/>
                  <a:pt x="45112" y="45806"/>
                </a:cubicBezTo>
                <a:cubicBezTo>
                  <a:pt x="44940" y="45687"/>
                  <a:pt x="44761" y="45581"/>
                  <a:pt x="44573" y="45487"/>
                </a:cubicBezTo>
                <a:cubicBezTo>
                  <a:pt x="44957" y="44589"/>
                  <a:pt x="45826" y="44009"/>
                  <a:pt x="46807" y="44001"/>
                </a:cubicBezTo>
                <a:close/>
                <a:moveTo>
                  <a:pt x="62650" y="44001"/>
                </a:moveTo>
                <a:cubicBezTo>
                  <a:pt x="63630" y="44001"/>
                  <a:pt x="64500" y="44572"/>
                  <a:pt x="64892" y="45466"/>
                </a:cubicBezTo>
                <a:cubicBezTo>
                  <a:pt x="64705" y="45557"/>
                  <a:pt x="64520" y="45662"/>
                  <a:pt x="64349" y="45777"/>
                </a:cubicBezTo>
                <a:cubicBezTo>
                  <a:pt x="64079" y="45083"/>
                  <a:pt x="63406" y="44618"/>
                  <a:pt x="62650" y="44618"/>
                </a:cubicBezTo>
                <a:lnTo>
                  <a:pt x="62637" y="44618"/>
                </a:lnTo>
                <a:cubicBezTo>
                  <a:pt x="61881" y="44625"/>
                  <a:pt x="61204" y="45099"/>
                  <a:pt x="60938" y="45806"/>
                </a:cubicBezTo>
                <a:cubicBezTo>
                  <a:pt x="60771" y="45687"/>
                  <a:pt x="60588" y="45581"/>
                  <a:pt x="60403" y="45487"/>
                </a:cubicBezTo>
                <a:cubicBezTo>
                  <a:pt x="60784" y="44589"/>
                  <a:pt x="61657" y="44009"/>
                  <a:pt x="62633" y="44001"/>
                </a:cubicBezTo>
                <a:close/>
                <a:moveTo>
                  <a:pt x="78481" y="44001"/>
                </a:moveTo>
                <a:cubicBezTo>
                  <a:pt x="79461" y="44001"/>
                  <a:pt x="80330" y="44572"/>
                  <a:pt x="80718" y="45466"/>
                </a:cubicBezTo>
                <a:cubicBezTo>
                  <a:pt x="80530" y="45557"/>
                  <a:pt x="80351" y="45662"/>
                  <a:pt x="80179" y="45777"/>
                </a:cubicBezTo>
                <a:cubicBezTo>
                  <a:pt x="79906" y="45083"/>
                  <a:pt x="79231" y="44618"/>
                  <a:pt x="78481" y="44618"/>
                </a:cubicBezTo>
                <a:lnTo>
                  <a:pt x="78468" y="44618"/>
                </a:lnTo>
                <a:cubicBezTo>
                  <a:pt x="77708" y="44625"/>
                  <a:pt x="77031" y="45099"/>
                  <a:pt x="76769" y="45806"/>
                </a:cubicBezTo>
                <a:cubicBezTo>
                  <a:pt x="76598" y="45687"/>
                  <a:pt x="76418" y="45581"/>
                  <a:pt x="76230" y="45487"/>
                </a:cubicBezTo>
                <a:cubicBezTo>
                  <a:pt x="76614" y="44589"/>
                  <a:pt x="77484" y="44009"/>
                  <a:pt x="78464" y="44001"/>
                </a:cubicBezTo>
                <a:close/>
                <a:moveTo>
                  <a:pt x="94303" y="44001"/>
                </a:moveTo>
                <a:cubicBezTo>
                  <a:pt x="95286" y="44001"/>
                  <a:pt x="96159" y="44572"/>
                  <a:pt x="96549" y="45466"/>
                </a:cubicBezTo>
                <a:cubicBezTo>
                  <a:pt x="96361" y="45557"/>
                  <a:pt x="96178" y="45662"/>
                  <a:pt x="96006" y="45777"/>
                </a:cubicBezTo>
                <a:cubicBezTo>
                  <a:pt x="95736" y="45083"/>
                  <a:pt x="95062" y="44618"/>
                  <a:pt x="94307" y="44618"/>
                </a:cubicBezTo>
                <a:lnTo>
                  <a:pt x="94295" y="44618"/>
                </a:lnTo>
                <a:cubicBezTo>
                  <a:pt x="93539" y="44625"/>
                  <a:pt x="92861" y="45099"/>
                  <a:pt x="92596" y="45806"/>
                </a:cubicBezTo>
                <a:cubicBezTo>
                  <a:pt x="92428" y="45687"/>
                  <a:pt x="92249" y="45581"/>
                  <a:pt x="92061" y="45487"/>
                </a:cubicBezTo>
                <a:cubicBezTo>
                  <a:pt x="92440" y="44589"/>
                  <a:pt x="93314" y="44009"/>
                  <a:pt x="94291" y="44001"/>
                </a:cubicBezTo>
                <a:cubicBezTo>
                  <a:pt x="94295" y="44001"/>
                  <a:pt x="94299" y="44001"/>
                  <a:pt x="94303" y="44001"/>
                </a:cubicBezTo>
                <a:close/>
                <a:moveTo>
                  <a:pt x="7304" y="44001"/>
                </a:moveTo>
                <a:cubicBezTo>
                  <a:pt x="8272" y="44001"/>
                  <a:pt x="9142" y="44565"/>
                  <a:pt x="9534" y="45447"/>
                </a:cubicBezTo>
                <a:cubicBezTo>
                  <a:pt x="9346" y="45532"/>
                  <a:pt x="9166" y="45634"/>
                  <a:pt x="8991" y="45749"/>
                </a:cubicBezTo>
                <a:cubicBezTo>
                  <a:pt x="8713" y="45070"/>
                  <a:pt x="8039" y="44618"/>
                  <a:pt x="7304" y="44618"/>
                </a:cubicBezTo>
                <a:lnTo>
                  <a:pt x="7296" y="44618"/>
                </a:lnTo>
                <a:cubicBezTo>
                  <a:pt x="6519" y="44625"/>
                  <a:pt x="5842" y="45112"/>
                  <a:pt x="5584" y="45834"/>
                </a:cubicBezTo>
                <a:cubicBezTo>
                  <a:pt x="5413" y="45712"/>
                  <a:pt x="5233" y="45602"/>
                  <a:pt x="5049" y="45508"/>
                </a:cubicBezTo>
                <a:cubicBezTo>
                  <a:pt x="5425" y="44597"/>
                  <a:pt x="6303" y="44009"/>
                  <a:pt x="7292" y="44001"/>
                </a:cubicBezTo>
                <a:close/>
                <a:moveTo>
                  <a:pt x="23134" y="44001"/>
                </a:moveTo>
                <a:cubicBezTo>
                  <a:pt x="24099" y="44001"/>
                  <a:pt x="24968" y="44565"/>
                  <a:pt x="25364" y="45447"/>
                </a:cubicBezTo>
                <a:cubicBezTo>
                  <a:pt x="25177" y="45532"/>
                  <a:pt x="24993" y="45634"/>
                  <a:pt x="24821" y="45749"/>
                </a:cubicBezTo>
                <a:cubicBezTo>
                  <a:pt x="24540" y="45070"/>
                  <a:pt x="23869" y="44618"/>
                  <a:pt x="23134" y="44618"/>
                </a:cubicBezTo>
                <a:lnTo>
                  <a:pt x="23122" y="44618"/>
                </a:lnTo>
                <a:cubicBezTo>
                  <a:pt x="22350" y="44625"/>
                  <a:pt x="21668" y="45112"/>
                  <a:pt x="21415" y="45834"/>
                </a:cubicBezTo>
                <a:cubicBezTo>
                  <a:pt x="21243" y="45712"/>
                  <a:pt x="21064" y="45602"/>
                  <a:pt x="20876" y="45508"/>
                </a:cubicBezTo>
                <a:cubicBezTo>
                  <a:pt x="21256" y="44597"/>
                  <a:pt x="22133" y="44009"/>
                  <a:pt x="23119" y="44001"/>
                </a:cubicBezTo>
                <a:close/>
                <a:moveTo>
                  <a:pt x="38961" y="44001"/>
                </a:moveTo>
                <a:cubicBezTo>
                  <a:pt x="39929" y="44001"/>
                  <a:pt x="40799" y="44565"/>
                  <a:pt x="41191" y="45447"/>
                </a:cubicBezTo>
                <a:cubicBezTo>
                  <a:pt x="41003" y="45532"/>
                  <a:pt x="40823" y="45634"/>
                  <a:pt x="40648" y="45749"/>
                </a:cubicBezTo>
                <a:cubicBezTo>
                  <a:pt x="40370" y="45070"/>
                  <a:pt x="39696" y="44618"/>
                  <a:pt x="38961" y="44618"/>
                </a:cubicBezTo>
                <a:lnTo>
                  <a:pt x="38953" y="44618"/>
                </a:lnTo>
                <a:cubicBezTo>
                  <a:pt x="38177" y="44625"/>
                  <a:pt x="37498" y="45112"/>
                  <a:pt x="37242" y="45834"/>
                </a:cubicBezTo>
                <a:cubicBezTo>
                  <a:pt x="37221" y="45822"/>
                  <a:pt x="37196" y="45806"/>
                  <a:pt x="37176" y="45790"/>
                </a:cubicBezTo>
                <a:cubicBezTo>
                  <a:pt x="37025" y="45683"/>
                  <a:pt x="36870" y="45594"/>
                  <a:pt x="36706" y="45508"/>
                </a:cubicBezTo>
                <a:cubicBezTo>
                  <a:pt x="37082" y="44597"/>
                  <a:pt x="37960" y="44009"/>
                  <a:pt x="38949" y="44001"/>
                </a:cubicBezTo>
                <a:close/>
                <a:moveTo>
                  <a:pt x="54792" y="44001"/>
                </a:moveTo>
                <a:cubicBezTo>
                  <a:pt x="55755" y="44001"/>
                  <a:pt x="56626" y="44565"/>
                  <a:pt x="57022" y="45447"/>
                </a:cubicBezTo>
                <a:cubicBezTo>
                  <a:pt x="56833" y="45532"/>
                  <a:pt x="56650" y="45634"/>
                  <a:pt x="56478" y="45749"/>
                </a:cubicBezTo>
                <a:cubicBezTo>
                  <a:pt x="56196" y="45070"/>
                  <a:pt x="55527" y="44618"/>
                  <a:pt x="54792" y="44618"/>
                </a:cubicBezTo>
                <a:lnTo>
                  <a:pt x="54780" y="44618"/>
                </a:lnTo>
                <a:cubicBezTo>
                  <a:pt x="54007" y="44625"/>
                  <a:pt x="53325" y="45112"/>
                  <a:pt x="53072" y="45834"/>
                </a:cubicBezTo>
                <a:cubicBezTo>
                  <a:pt x="52917" y="45724"/>
                  <a:pt x="52758" y="45626"/>
                  <a:pt x="52590" y="45536"/>
                </a:cubicBezTo>
                <a:cubicBezTo>
                  <a:pt x="52569" y="45528"/>
                  <a:pt x="52554" y="45520"/>
                  <a:pt x="52533" y="45508"/>
                </a:cubicBezTo>
                <a:cubicBezTo>
                  <a:pt x="52912" y="44597"/>
                  <a:pt x="53791" y="44009"/>
                  <a:pt x="54775" y="44001"/>
                </a:cubicBezTo>
                <a:close/>
                <a:moveTo>
                  <a:pt x="70618" y="44001"/>
                </a:moveTo>
                <a:cubicBezTo>
                  <a:pt x="71586" y="44001"/>
                  <a:pt x="72456" y="44565"/>
                  <a:pt x="72848" y="45447"/>
                </a:cubicBezTo>
                <a:cubicBezTo>
                  <a:pt x="72660" y="45532"/>
                  <a:pt x="72481" y="45634"/>
                  <a:pt x="72305" y="45749"/>
                </a:cubicBezTo>
                <a:cubicBezTo>
                  <a:pt x="72024" y="45069"/>
                  <a:pt x="71351" y="44618"/>
                  <a:pt x="70620" y="44618"/>
                </a:cubicBezTo>
                <a:cubicBezTo>
                  <a:pt x="70617" y="44618"/>
                  <a:pt x="70614" y="44618"/>
                  <a:pt x="70610" y="44618"/>
                </a:cubicBezTo>
                <a:cubicBezTo>
                  <a:pt x="69834" y="44625"/>
                  <a:pt x="69156" y="45112"/>
                  <a:pt x="68899" y="45834"/>
                </a:cubicBezTo>
                <a:cubicBezTo>
                  <a:pt x="68727" y="45712"/>
                  <a:pt x="68547" y="45602"/>
                  <a:pt x="68364" y="45508"/>
                </a:cubicBezTo>
                <a:cubicBezTo>
                  <a:pt x="68739" y="44597"/>
                  <a:pt x="69617" y="44009"/>
                  <a:pt x="70605" y="44001"/>
                </a:cubicBezTo>
                <a:close/>
                <a:moveTo>
                  <a:pt x="86449" y="44001"/>
                </a:moveTo>
                <a:cubicBezTo>
                  <a:pt x="87412" y="44001"/>
                  <a:pt x="88283" y="44565"/>
                  <a:pt x="88679" y="45447"/>
                </a:cubicBezTo>
                <a:cubicBezTo>
                  <a:pt x="88491" y="45532"/>
                  <a:pt x="88307" y="45634"/>
                  <a:pt x="88136" y="45749"/>
                </a:cubicBezTo>
                <a:cubicBezTo>
                  <a:pt x="87853" y="45070"/>
                  <a:pt x="87184" y="44618"/>
                  <a:pt x="86449" y="44618"/>
                </a:cubicBezTo>
                <a:lnTo>
                  <a:pt x="86436" y="44618"/>
                </a:lnTo>
                <a:cubicBezTo>
                  <a:pt x="85665" y="44625"/>
                  <a:pt x="84982" y="45112"/>
                  <a:pt x="84729" y="45834"/>
                </a:cubicBezTo>
                <a:cubicBezTo>
                  <a:pt x="84558" y="45712"/>
                  <a:pt x="84378" y="45602"/>
                  <a:pt x="84190" y="45508"/>
                </a:cubicBezTo>
                <a:cubicBezTo>
                  <a:pt x="84570" y="44597"/>
                  <a:pt x="85448" y="44009"/>
                  <a:pt x="86432" y="44001"/>
                </a:cubicBezTo>
                <a:close/>
                <a:moveTo>
                  <a:pt x="15166" y="44691"/>
                </a:moveTo>
                <a:cubicBezTo>
                  <a:pt x="15893" y="44691"/>
                  <a:pt x="16546" y="45140"/>
                  <a:pt x="16804" y="45822"/>
                </a:cubicBezTo>
                <a:cubicBezTo>
                  <a:pt x="16649" y="45932"/>
                  <a:pt x="16497" y="46055"/>
                  <a:pt x="16359" y="46190"/>
                </a:cubicBezTo>
                <a:cubicBezTo>
                  <a:pt x="16240" y="45634"/>
                  <a:pt x="15737" y="45221"/>
                  <a:pt x="15166" y="45221"/>
                </a:cubicBezTo>
                <a:lnTo>
                  <a:pt x="15158" y="45221"/>
                </a:lnTo>
                <a:cubicBezTo>
                  <a:pt x="14561" y="45226"/>
                  <a:pt x="14063" y="45655"/>
                  <a:pt x="13961" y="46235"/>
                </a:cubicBezTo>
                <a:cubicBezTo>
                  <a:pt x="13822" y="46096"/>
                  <a:pt x="13671" y="45965"/>
                  <a:pt x="13512" y="45851"/>
                </a:cubicBezTo>
                <a:cubicBezTo>
                  <a:pt x="13761" y="45161"/>
                  <a:pt x="14419" y="44695"/>
                  <a:pt x="15154" y="44691"/>
                </a:cubicBezTo>
                <a:close/>
                <a:moveTo>
                  <a:pt x="30993" y="44691"/>
                </a:moveTo>
                <a:cubicBezTo>
                  <a:pt x="31724" y="44691"/>
                  <a:pt x="32377" y="45140"/>
                  <a:pt x="32635" y="45822"/>
                </a:cubicBezTo>
                <a:cubicBezTo>
                  <a:pt x="32475" y="45932"/>
                  <a:pt x="32328" y="46055"/>
                  <a:pt x="32190" y="46190"/>
                </a:cubicBezTo>
                <a:cubicBezTo>
                  <a:pt x="32071" y="45630"/>
                  <a:pt x="31564" y="45221"/>
                  <a:pt x="30985" y="45221"/>
                </a:cubicBezTo>
                <a:cubicBezTo>
                  <a:pt x="30388" y="45226"/>
                  <a:pt x="29890" y="45655"/>
                  <a:pt x="29792" y="46235"/>
                </a:cubicBezTo>
                <a:cubicBezTo>
                  <a:pt x="29649" y="46096"/>
                  <a:pt x="29502" y="45965"/>
                  <a:pt x="29343" y="45851"/>
                </a:cubicBezTo>
                <a:cubicBezTo>
                  <a:pt x="29592" y="45161"/>
                  <a:pt x="30245" y="44695"/>
                  <a:pt x="30980" y="44691"/>
                </a:cubicBezTo>
                <a:close/>
                <a:moveTo>
                  <a:pt x="46823" y="44691"/>
                </a:moveTo>
                <a:cubicBezTo>
                  <a:pt x="47551" y="44691"/>
                  <a:pt x="48203" y="45140"/>
                  <a:pt x="48461" y="45822"/>
                </a:cubicBezTo>
                <a:cubicBezTo>
                  <a:pt x="48305" y="45932"/>
                  <a:pt x="48154" y="46055"/>
                  <a:pt x="48016" y="46190"/>
                </a:cubicBezTo>
                <a:cubicBezTo>
                  <a:pt x="47898" y="45630"/>
                  <a:pt x="47391" y="45221"/>
                  <a:pt x="46815" y="45221"/>
                </a:cubicBezTo>
                <a:cubicBezTo>
                  <a:pt x="46218" y="45226"/>
                  <a:pt x="45721" y="45655"/>
                  <a:pt x="45619" y="46235"/>
                </a:cubicBezTo>
                <a:cubicBezTo>
                  <a:pt x="45479" y="46096"/>
                  <a:pt x="45328" y="45965"/>
                  <a:pt x="45169" y="45851"/>
                </a:cubicBezTo>
                <a:cubicBezTo>
                  <a:pt x="45419" y="45161"/>
                  <a:pt x="46075" y="44695"/>
                  <a:pt x="46811" y="44691"/>
                </a:cubicBezTo>
                <a:close/>
                <a:moveTo>
                  <a:pt x="62650" y="44691"/>
                </a:moveTo>
                <a:cubicBezTo>
                  <a:pt x="63381" y="44691"/>
                  <a:pt x="64034" y="45140"/>
                  <a:pt x="64292" y="45822"/>
                </a:cubicBezTo>
                <a:cubicBezTo>
                  <a:pt x="64132" y="45932"/>
                  <a:pt x="63985" y="46055"/>
                  <a:pt x="63847" y="46190"/>
                </a:cubicBezTo>
                <a:cubicBezTo>
                  <a:pt x="63728" y="45634"/>
                  <a:pt x="63225" y="45221"/>
                  <a:pt x="62650" y="45221"/>
                </a:cubicBezTo>
                <a:lnTo>
                  <a:pt x="62641" y="45221"/>
                </a:lnTo>
                <a:cubicBezTo>
                  <a:pt x="62045" y="45226"/>
                  <a:pt x="61547" y="45655"/>
                  <a:pt x="61449" y="46235"/>
                </a:cubicBezTo>
                <a:cubicBezTo>
                  <a:pt x="61306" y="46096"/>
                  <a:pt x="61159" y="45965"/>
                  <a:pt x="60999" y="45851"/>
                </a:cubicBezTo>
                <a:cubicBezTo>
                  <a:pt x="61249" y="45161"/>
                  <a:pt x="61902" y="44695"/>
                  <a:pt x="62637" y="44691"/>
                </a:cubicBezTo>
                <a:close/>
                <a:moveTo>
                  <a:pt x="78481" y="44691"/>
                </a:moveTo>
                <a:cubicBezTo>
                  <a:pt x="79207" y="44691"/>
                  <a:pt x="79861" y="45140"/>
                  <a:pt x="80119" y="45822"/>
                </a:cubicBezTo>
                <a:cubicBezTo>
                  <a:pt x="79963" y="45932"/>
                  <a:pt x="79812" y="46055"/>
                  <a:pt x="79673" y="46190"/>
                </a:cubicBezTo>
                <a:cubicBezTo>
                  <a:pt x="79555" y="45634"/>
                  <a:pt x="79052" y="45221"/>
                  <a:pt x="78481" y="45221"/>
                </a:cubicBezTo>
                <a:lnTo>
                  <a:pt x="78472" y="45221"/>
                </a:lnTo>
                <a:cubicBezTo>
                  <a:pt x="77876" y="45226"/>
                  <a:pt x="77378" y="45655"/>
                  <a:pt x="77276" y="46235"/>
                </a:cubicBezTo>
                <a:cubicBezTo>
                  <a:pt x="77137" y="46096"/>
                  <a:pt x="76986" y="45965"/>
                  <a:pt x="76826" y="45851"/>
                </a:cubicBezTo>
                <a:cubicBezTo>
                  <a:pt x="77075" y="45161"/>
                  <a:pt x="77733" y="44695"/>
                  <a:pt x="78468" y="44691"/>
                </a:cubicBezTo>
                <a:close/>
                <a:moveTo>
                  <a:pt x="94307" y="44691"/>
                </a:moveTo>
                <a:cubicBezTo>
                  <a:pt x="95038" y="44691"/>
                  <a:pt x="95691" y="45140"/>
                  <a:pt x="95949" y="45822"/>
                </a:cubicBezTo>
                <a:cubicBezTo>
                  <a:pt x="95789" y="45932"/>
                  <a:pt x="95642" y="46055"/>
                  <a:pt x="95503" y="46190"/>
                </a:cubicBezTo>
                <a:cubicBezTo>
                  <a:pt x="95386" y="45634"/>
                  <a:pt x="94883" y="45221"/>
                  <a:pt x="94307" y="45221"/>
                </a:cubicBezTo>
                <a:lnTo>
                  <a:pt x="94298" y="45221"/>
                </a:lnTo>
                <a:cubicBezTo>
                  <a:pt x="93702" y="45226"/>
                  <a:pt x="93205" y="45655"/>
                  <a:pt x="93106" y="46235"/>
                </a:cubicBezTo>
                <a:cubicBezTo>
                  <a:pt x="92963" y="46092"/>
                  <a:pt x="92816" y="45965"/>
                  <a:pt x="92657" y="45851"/>
                </a:cubicBezTo>
                <a:cubicBezTo>
                  <a:pt x="92906" y="45161"/>
                  <a:pt x="93563" y="44695"/>
                  <a:pt x="94298" y="44691"/>
                </a:cubicBezTo>
                <a:close/>
                <a:moveTo>
                  <a:pt x="7317" y="44691"/>
                </a:moveTo>
                <a:cubicBezTo>
                  <a:pt x="8023" y="44691"/>
                  <a:pt x="8667" y="45130"/>
                  <a:pt x="8934" y="45785"/>
                </a:cubicBezTo>
                <a:cubicBezTo>
                  <a:pt x="8778" y="45896"/>
                  <a:pt x="8627" y="46014"/>
                  <a:pt x="8489" y="46145"/>
                </a:cubicBezTo>
                <a:cubicBezTo>
                  <a:pt x="8353" y="45606"/>
                  <a:pt x="7863" y="45221"/>
                  <a:pt x="7304" y="45221"/>
                </a:cubicBezTo>
                <a:lnTo>
                  <a:pt x="7300" y="45221"/>
                </a:lnTo>
                <a:cubicBezTo>
                  <a:pt x="6687" y="45226"/>
                  <a:pt x="6176" y="45675"/>
                  <a:pt x="6095" y="46275"/>
                </a:cubicBezTo>
                <a:cubicBezTo>
                  <a:pt x="5956" y="46133"/>
                  <a:pt x="5805" y="45998"/>
                  <a:pt x="5646" y="45879"/>
                </a:cubicBezTo>
                <a:cubicBezTo>
                  <a:pt x="5882" y="45172"/>
                  <a:pt x="6544" y="44695"/>
                  <a:pt x="7296" y="44691"/>
                </a:cubicBezTo>
                <a:cubicBezTo>
                  <a:pt x="7303" y="44691"/>
                  <a:pt x="7310" y="44691"/>
                  <a:pt x="7317" y="44691"/>
                </a:cubicBezTo>
                <a:close/>
                <a:moveTo>
                  <a:pt x="23134" y="44691"/>
                </a:moveTo>
                <a:cubicBezTo>
                  <a:pt x="23845" y="44691"/>
                  <a:pt x="24495" y="45128"/>
                  <a:pt x="24760" y="45785"/>
                </a:cubicBezTo>
                <a:cubicBezTo>
                  <a:pt x="24605" y="45896"/>
                  <a:pt x="24458" y="46014"/>
                  <a:pt x="24319" y="46145"/>
                </a:cubicBezTo>
                <a:cubicBezTo>
                  <a:pt x="24180" y="45606"/>
                  <a:pt x="23694" y="45221"/>
                  <a:pt x="23134" y="45221"/>
                </a:cubicBezTo>
                <a:lnTo>
                  <a:pt x="23126" y="45221"/>
                </a:lnTo>
                <a:cubicBezTo>
                  <a:pt x="22518" y="45226"/>
                  <a:pt x="22007" y="45675"/>
                  <a:pt x="21926" y="46275"/>
                </a:cubicBezTo>
                <a:cubicBezTo>
                  <a:pt x="21782" y="46133"/>
                  <a:pt x="21632" y="45998"/>
                  <a:pt x="21472" y="45879"/>
                </a:cubicBezTo>
                <a:cubicBezTo>
                  <a:pt x="21713" y="45168"/>
                  <a:pt x="22371" y="44695"/>
                  <a:pt x="23122" y="44691"/>
                </a:cubicBezTo>
                <a:close/>
                <a:moveTo>
                  <a:pt x="38961" y="44691"/>
                </a:moveTo>
                <a:cubicBezTo>
                  <a:pt x="39672" y="44691"/>
                  <a:pt x="40325" y="45128"/>
                  <a:pt x="40591" y="45785"/>
                </a:cubicBezTo>
                <a:cubicBezTo>
                  <a:pt x="40435" y="45896"/>
                  <a:pt x="40284" y="46014"/>
                  <a:pt x="40145" y="46145"/>
                </a:cubicBezTo>
                <a:cubicBezTo>
                  <a:pt x="40011" y="45606"/>
                  <a:pt x="39521" y="45221"/>
                  <a:pt x="38961" y="45221"/>
                </a:cubicBezTo>
                <a:lnTo>
                  <a:pt x="38957" y="45221"/>
                </a:lnTo>
                <a:cubicBezTo>
                  <a:pt x="38344" y="45226"/>
                  <a:pt x="37834" y="45675"/>
                  <a:pt x="37752" y="46275"/>
                </a:cubicBezTo>
                <a:cubicBezTo>
                  <a:pt x="37687" y="46210"/>
                  <a:pt x="37621" y="46145"/>
                  <a:pt x="37552" y="46084"/>
                </a:cubicBezTo>
                <a:cubicBezTo>
                  <a:pt x="37491" y="46030"/>
                  <a:pt x="37430" y="45981"/>
                  <a:pt x="37368" y="45928"/>
                </a:cubicBezTo>
                <a:cubicBezTo>
                  <a:pt x="37344" y="45912"/>
                  <a:pt x="37323" y="45896"/>
                  <a:pt x="37302" y="45879"/>
                </a:cubicBezTo>
                <a:cubicBezTo>
                  <a:pt x="37540" y="45172"/>
                  <a:pt x="38201" y="44695"/>
                  <a:pt x="38953" y="44691"/>
                </a:cubicBezTo>
                <a:close/>
                <a:moveTo>
                  <a:pt x="54792" y="44691"/>
                </a:moveTo>
                <a:cubicBezTo>
                  <a:pt x="55502" y="44691"/>
                  <a:pt x="56152" y="45128"/>
                  <a:pt x="56417" y="45785"/>
                </a:cubicBezTo>
                <a:cubicBezTo>
                  <a:pt x="56262" y="45896"/>
                  <a:pt x="56115" y="46014"/>
                  <a:pt x="55976" y="46145"/>
                </a:cubicBezTo>
                <a:cubicBezTo>
                  <a:pt x="55837" y="45606"/>
                  <a:pt x="55351" y="45221"/>
                  <a:pt x="54792" y="45221"/>
                </a:cubicBezTo>
                <a:lnTo>
                  <a:pt x="54784" y="45221"/>
                </a:lnTo>
                <a:cubicBezTo>
                  <a:pt x="54175" y="45226"/>
                  <a:pt x="53664" y="45675"/>
                  <a:pt x="53583" y="46275"/>
                </a:cubicBezTo>
                <a:cubicBezTo>
                  <a:pt x="53440" y="46133"/>
                  <a:pt x="53289" y="45998"/>
                  <a:pt x="53129" y="45879"/>
                </a:cubicBezTo>
                <a:cubicBezTo>
                  <a:pt x="53370" y="45168"/>
                  <a:pt x="54028" y="44695"/>
                  <a:pt x="54780" y="44691"/>
                </a:cubicBezTo>
                <a:close/>
                <a:moveTo>
                  <a:pt x="70618" y="44691"/>
                </a:moveTo>
                <a:cubicBezTo>
                  <a:pt x="71329" y="44691"/>
                  <a:pt x="71983" y="45128"/>
                  <a:pt x="72247" y="45785"/>
                </a:cubicBezTo>
                <a:cubicBezTo>
                  <a:pt x="72092" y="45896"/>
                  <a:pt x="71941" y="46014"/>
                  <a:pt x="71802" y="46145"/>
                </a:cubicBezTo>
                <a:cubicBezTo>
                  <a:pt x="71668" y="45606"/>
                  <a:pt x="71178" y="45221"/>
                  <a:pt x="70618" y="45221"/>
                </a:cubicBezTo>
                <a:lnTo>
                  <a:pt x="70614" y="45221"/>
                </a:lnTo>
                <a:cubicBezTo>
                  <a:pt x="70002" y="45226"/>
                  <a:pt x="69491" y="45675"/>
                  <a:pt x="69410" y="46275"/>
                </a:cubicBezTo>
                <a:cubicBezTo>
                  <a:pt x="69287" y="46153"/>
                  <a:pt x="69160" y="46039"/>
                  <a:pt x="69025" y="45928"/>
                </a:cubicBezTo>
                <a:cubicBezTo>
                  <a:pt x="69005" y="45912"/>
                  <a:pt x="68980" y="45896"/>
                  <a:pt x="68960" y="45879"/>
                </a:cubicBezTo>
                <a:cubicBezTo>
                  <a:pt x="69197" y="45172"/>
                  <a:pt x="69859" y="44695"/>
                  <a:pt x="70610" y="44691"/>
                </a:cubicBezTo>
                <a:close/>
                <a:moveTo>
                  <a:pt x="86449" y="44691"/>
                </a:moveTo>
                <a:cubicBezTo>
                  <a:pt x="87159" y="44691"/>
                  <a:pt x="87808" y="45128"/>
                  <a:pt x="88074" y="45785"/>
                </a:cubicBezTo>
                <a:cubicBezTo>
                  <a:pt x="87919" y="45896"/>
                  <a:pt x="87772" y="46014"/>
                  <a:pt x="87633" y="46145"/>
                </a:cubicBezTo>
                <a:cubicBezTo>
                  <a:pt x="87495" y="45606"/>
                  <a:pt x="87009" y="45221"/>
                  <a:pt x="86449" y="45221"/>
                </a:cubicBezTo>
                <a:lnTo>
                  <a:pt x="86441" y="45221"/>
                </a:lnTo>
                <a:cubicBezTo>
                  <a:pt x="85832" y="45226"/>
                  <a:pt x="85322" y="45675"/>
                  <a:pt x="85240" y="46275"/>
                </a:cubicBezTo>
                <a:cubicBezTo>
                  <a:pt x="85097" y="46133"/>
                  <a:pt x="84946" y="45998"/>
                  <a:pt x="84786" y="45879"/>
                </a:cubicBezTo>
                <a:cubicBezTo>
                  <a:pt x="85027" y="45172"/>
                  <a:pt x="85685" y="44695"/>
                  <a:pt x="86436" y="44691"/>
                </a:cubicBezTo>
                <a:close/>
                <a:moveTo>
                  <a:pt x="7300" y="45291"/>
                </a:moveTo>
                <a:cubicBezTo>
                  <a:pt x="7839" y="45291"/>
                  <a:pt x="8317" y="45671"/>
                  <a:pt x="8431" y="46198"/>
                </a:cubicBezTo>
                <a:cubicBezTo>
                  <a:pt x="8244" y="46382"/>
                  <a:pt x="8072" y="46582"/>
                  <a:pt x="7920" y="46799"/>
                </a:cubicBezTo>
                <a:cubicBezTo>
                  <a:pt x="7705" y="46761"/>
                  <a:pt x="7479" y="46741"/>
                  <a:pt x="7251" y="46741"/>
                </a:cubicBezTo>
                <a:lnTo>
                  <a:pt x="7226" y="46741"/>
                </a:lnTo>
                <a:cubicBezTo>
                  <a:pt x="6989" y="46746"/>
                  <a:pt x="6757" y="46765"/>
                  <a:pt x="6528" y="46810"/>
                </a:cubicBezTo>
                <a:lnTo>
                  <a:pt x="6532" y="46806"/>
                </a:lnTo>
                <a:cubicBezTo>
                  <a:pt x="6414" y="46635"/>
                  <a:pt x="6283" y="46471"/>
                  <a:pt x="6140" y="46320"/>
                </a:cubicBezTo>
                <a:lnTo>
                  <a:pt x="6140" y="46320"/>
                </a:lnTo>
                <a:lnTo>
                  <a:pt x="6161" y="46324"/>
                </a:lnTo>
                <a:cubicBezTo>
                  <a:pt x="6221" y="45741"/>
                  <a:pt x="6712" y="45295"/>
                  <a:pt x="7300" y="45291"/>
                </a:cubicBezTo>
                <a:close/>
                <a:moveTo>
                  <a:pt x="23134" y="45291"/>
                </a:moveTo>
                <a:cubicBezTo>
                  <a:pt x="23673" y="45291"/>
                  <a:pt x="24143" y="45671"/>
                  <a:pt x="24258" y="46198"/>
                </a:cubicBezTo>
                <a:cubicBezTo>
                  <a:pt x="24074" y="46382"/>
                  <a:pt x="23903" y="46582"/>
                  <a:pt x="23751" y="46799"/>
                </a:cubicBezTo>
                <a:cubicBezTo>
                  <a:pt x="23530" y="46761"/>
                  <a:pt x="23306" y="46741"/>
                  <a:pt x="23077" y="46741"/>
                </a:cubicBezTo>
                <a:lnTo>
                  <a:pt x="23053" y="46741"/>
                </a:lnTo>
                <a:cubicBezTo>
                  <a:pt x="22816" y="46746"/>
                  <a:pt x="22583" y="46765"/>
                  <a:pt x="22359" y="46810"/>
                </a:cubicBezTo>
                <a:lnTo>
                  <a:pt x="22359" y="46806"/>
                </a:lnTo>
                <a:cubicBezTo>
                  <a:pt x="22338" y="46774"/>
                  <a:pt x="22314" y="46741"/>
                  <a:pt x="22289" y="46708"/>
                </a:cubicBezTo>
                <a:cubicBezTo>
                  <a:pt x="22273" y="46688"/>
                  <a:pt x="22261" y="46667"/>
                  <a:pt x="22244" y="46648"/>
                </a:cubicBezTo>
                <a:cubicBezTo>
                  <a:pt x="22236" y="46635"/>
                  <a:pt x="22224" y="46623"/>
                  <a:pt x="22216" y="46610"/>
                </a:cubicBezTo>
                <a:cubicBezTo>
                  <a:pt x="22191" y="46582"/>
                  <a:pt x="22167" y="46550"/>
                  <a:pt x="22146" y="46520"/>
                </a:cubicBezTo>
                <a:cubicBezTo>
                  <a:pt x="22142" y="46520"/>
                  <a:pt x="22142" y="46516"/>
                  <a:pt x="22142" y="46516"/>
                </a:cubicBezTo>
                <a:cubicBezTo>
                  <a:pt x="22084" y="46452"/>
                  <a:pt x="22028" y="46386"/>
                  <a:pt x="21967" y="46320"/>
                </a:cubicBezTo>
                <a:lnTo>
                  <a:pt x="21967" y="46320"/>
                </a:lnTo>
                <a:lnTo>
                  <a:pt x="21986" y="46324"/>
                </a:lnTo>
                <a:cubicBezTo>
                  <a:pt x="22048" y="45741"/>
                  <a:pt x="22538" y="45295"/>
                  <a:pt x="23126" y="45291"/>
                </a:cubicBezTo>
                <a:close/>
                <a:moveTo>
                  <a:pt x="38957" y="45291"/>
                </a:moveTo>
                <a:cubicBezTo>
                  <a:pt x="39500" y="45291"/>
                  <a:pt x="39973" y="45671"/>
                  <a:pt x="40088" y="46198"/>
                </a:cubicBezTo>
                <a:cubicBezTo>
                  <a:pt x="39900" y="46382"/>
                  <a:pt x="39728" y="46582"/>
                  <a:pt x="39577" y="46799"/>
                </a:cubicBezTo>
                <a:cubicBezTo>
                  <a:pt x="39361" y="46761"/>
                  <a:pt x="39136" y="46741"/>
                  <a:pt x="38908" y="46741"/>
                </a:cubicBezTo>
                <a:lnTo>
                  <a:pt x="38883" y="46741"/>
                </a:lnTo>
                <a:cubicBezTo>
                  <a:pt x="38646" y="46746"/>
                  <a:pt x="38414" y="46765"/>
                  <a:pt x="38185" y="46810"/>
                </a:cubicBezTo>
                <a:lnTo>
                  <a:pt x="38189" y="46806"/>
                </a:lnTo>
                <a:cubicBezTo>
                  <a:pt x="38071" y="46635"/>
                  <a:pt x="37940" y="46471"/>
                  <a:pt x="37797" y="46320"/>
                </a:cubicBezTo>
                <a:lnTo>
                  <a:pt x="37797" y="46320"/>
                </a:lnTo>
                <a:lnTo>
                  <a:pt x="37817" y="46324"/>
                </a:lnTo>
                <a:cubicBezTo>
                  <a:pt x="37879" y="45741"/>
                  <a:pt x="38369" y="45295"/>
                  <a:pt x="38957" y="45291"/>
                </a:cubicBezTo>
                <a:close/>
                <a:moveTo>
                  <a:pt x="54792" y="45291"/>
                </a:moveTo>
                <a:cubicBezTo>
                  <a:pt x="55331" y="45291"/>
                  <a:pt x="55804" y="45671"/>
                  <a:pt x="55915" y="46198"/>
                </a:cubicBezTo>
                <a:cubicBezTo>
                  <a:pt x="55731" y="46382"/>
                  <a:pt x="55559" y="46582"/>
                  <a:pt x="55408" y="46799"/>
                </a:cubicBezTo>
                <a:cubicBezTo>
                  <a:pt x="55188" y="46761"/>
                  <a:pt x="54963" y="46741"/>
                  <a:pt x="54735" y="46741"/>
                </a:cubicBezTo>
                <a:lnTo>
                  <a:pt x="54710" y="46741"/>
                </a:lnTo>
                <a:cubicBezTo>
                  <a:pt x="54473" y="46746"/>
                  <a:pt x="54241" y="46765"/>
                  <a:pt x="54015" y="46810"/>
                </a:cubicBezTo>
                <a:lnTo>
                  <a:pt x="54015" y="46806"/>
                </a:lnTo>
                <a:cubicBezTo>
                  <a:pt x="53898" y="46635"/>
                  <a:pt x="53766" y="46471"/>
                  <a:pt x="53623" y="46320"/>
                </a:cubicBezTo>
                <a:lnTo>
                  <a:pt x="53623" y="46320"/>
                </a:lnTo>
                <a:lnTo>
                  <a:pt x="53644" y="46324"/>
                </a:lnTo>
                <a:cubicBezTo>
                  <a:pt x="53705" y="45741"/>
                  <a:pt x="54196" y="45295"/>
                  <a:pt x="54784" y="45291"/>
                </a:cubicBezTo>
                <a:close/>
                <a:moveTo>
                  <a:pt x="70618" y="45291"/>
                </a:moveTo>
                <a:cubicBezTo>
                  <a:pt x="71161" y="45291"/>
                  <a:pt x="71631" y="45671"/>
                  <a:pt x="71745" y="46198"/>
                </a:cubicBezTo>
                <a:cubicBezTo>
                  <a:pt x="71557" y="46382"/>
                  <a:pt x="71386" y="46582"/>
                  <a:pt x="71235" y="46799"/>
                </a:cubicBezTo>
                <a:cubicBezTo>
                  <a:pt x="71018" y="46761"/>
                  <a:pt x="70794" y="46741"/>
                  <a:pt x="70565" y="46741"/>
                </a:cubicBezTo>
                <a:lnTo>
                  <a:pt x="70541" y="46741"/>
                </a:lnTo>
                <a:cubicBezTo>
                  <a:pt x="70304" y="46746"/>
                  <a:pt x="70071" y="46765"/>
                  <a:pt x="69842" y="46810"/>
                </a:cubicBezTo>
                <a:lnTo>
                  <a:pt x="69846" y="46806"/>
                </a:lnTo>
                <a:cubicBezTo>
                  <a:pt x="69728" y="46635"/>
                  <a:pt x="69597" y="46471"/>
                  <a:pt x="69454" y="46320"/>
                </a:cubicBezTo>
                <a:lnTo>
                  <a:pt x="69454" y="46320"/>
                </a:lnTo>
                <a:lnTo>
                  <a:pt x="69474" y="46324"/>
                </a:lnTo>
                <a:cubicBezTo>
                  <a:pt x="69536" y="45741"/>
                  <a:pt x="70026" y="45295"/>
                  <a:pt x="70614" y="45291"/>
                </a:cubicBezTo>
                <a:close/>
                <a:moveTo>
                  <a:pt x="86449" y="45291"/>
                </a:moveTo>
                <a:cubicBezTo>
                  <a:pt x="86988" y="45291"/>
                  <a:pt x="87461" y="45671"/>
                  <a:pt x="87572" y="46198"/>
                </a:cubicBezTo>
                <a:cubicBezTo>
                  <a:pt x="87388" y="46382"/>
                  <a:pt x="87216" y="46582"/>
                  <a:pt x="87065" y="46799"/>
                </a:cubicBezTo>
                <a:cubicBezTo>
                  <a:pt x="86845" y="46761"/>
                  <a:pt x="86620" y="46741"/>
                  <a:pt x="86396" y="46741"/>
                </a:cubicBezTo>
                <a:lnTo>
                  <a:pt x="86367" y="46741"/>
                </a:lnTo>
                <a:cubicBezTo>
                  <a:pt x="86130" y="46746"/>
                  <a:pt x="85897" y="46765"/>
                  <a:pt x="85672" y="46810"/>
                </a:cubicBezTo>
                <a:lnTo>
                  <a:pt x="85672" y="46806"/>
                </a:lnTo>
                <a:cubicBezTo>
                  <a:pt x="85554" y="46635"/>
                  <a:pt x="85423" y="46471"/>
                  <a:pt x="85280" y="46320"/>
                </a:cubicBezTo>
                <a:lnTo>
                  <a:pt x="85280" y="46320"/>
                </a:lnTo>
                <a:lnTo>
                  <a:pt x="85301" y="46324"/>
                </a:lnTo>
                <a:cubicBezTo>
                  <a:pt x="85363" y="45741"/>
                  <a:pt x="85853" y="45295"/>
                  <a:pt x="86441" y="45291"/>
                </a:cubicBezTo>
                <a:close/>
                <a:moveTo>
                  <a:pt x="15166" y="45291"/>
                </a:moveTo>
                <a:cubicBezTo>
                  <a:pt x="15722" y="45291"/>
                  <a:pt x="16203" y="45702"/>
                  <a:pt x="16297" y="46247"/>
                </a:cubicBezTo>
                <a:cubicBezTo>
                  <a:pt x="16212" y="46337"/>
                  <a:pt x="16130" y="46427"/>
                  <a:pt x="16052" y="46520"/>
                </a:cubicBezTo>
                <a:cubicBezTo>
                  <a:pt x="15979" y="46606"/>
                  <a:pt x="15914" y="46701"/>
                  <a:pt x="15848" y="46795"/>
                </a:cubicBezTo>
                <a:cubicBezTo>
                  <a:pt x="15639" y="46761"/>
                  <a:pt x="15432" y="46741"/>
                  <a:pt x="15219" y="46741"/>
                </a:cubicBezTo>
                <a:lnTo>
                  <a:pt x="15194" y="46741"/>
                </a:lnTo>
                <a:cubicBezTo>
                  <a:pt x="14929" y="46746"/>
                  <a:pt x="14668" y="46774"/>
                  <a:pt x="14414" y="46827"/>
                </a:cubicBezTo>
                <a:lnTo>
                  <a:pt x="14439" y="46806"/>
                </a:lnTo>
                <a:cubicBezTo>
                  <a:pt x="14316" y="46623"/>
                  <a:pt x="14174" y="46456"/>
                  <a:pt x="14022" y="46296"/>
                </a:cubicBezTo>
                <a:cubicBezTo>
                  <a:pt x="14096" y="45724"/>
                  <a:pt x="14578" y="45295"/>
                  <a:pt x="15158" y="45291"/>
                </a:cubicBezTo>
                <a:cubicBezTo>
                  <a:pt x="15161" y="45291"/>
                  <a:pt x="15163" y="45291"/>
                  <a:pt x="15166" y="45291"/>
                </a:cubicBezTo>
                <a:close/>
                <a:moveTo>
                  <a:pt x="30993" y="45291"/>
                </a:moveTo>
                <a:cubicBezTo>
                  <a:pt x="31548" y="45291"/>
                  <a:pt x="32034" y="45704"/>
                  <a:pt x="32128" y="46247"/>
                </a:cubicBezTo>
                <a:cubicBezTo>
                  <a:pt x="31960" y="46414"/>
                  <a:pt x="31809" y="46599"/>
                  <a:pt x="31675" y="46795"/>
                </a:cubicBezTo>
                <a:cubicBezTo>
                  <a:pt x="31470" y="46761"/>
                  <a:pt x="31262" y="46741"/>
                  <a:pt x="31050" y="46741"/>
                </a:cubicBezTo>
                <a:lnTo>
                  <a:pt x="31025" y="46741"/>
                </a:lnTo>
                <a:cubicBezTo>
                  <a:pt x="30759" y="46746"/>
                  <a:pt x="30499" y="46774"/>
                  <a:pt x="30241" y="46827"/>
                </a:cubicBezTo>
                <a:lnTo>
                  <a:pt x="30269" y="46806"/>
                </a:lnTo>
                <a:cubicBezTo>
                  <a:pt x="30143" y="46623"/>
                  <a:pt x="30005" y="46456"/>
                  <a:pt x="29853" y="46296"/>
                </a:cubicBezTo>
                <a:cubicBezTo>
                  <a:pt x="29926" y="45724"/>
                  <a:pt x="30408" y="45295"/>
                  <a:pt x="30985" y="45291"/>
                </a:cubicBezTo>
                <a:close/>
                <a:moveTo>
                  <a:pt x="46823" y="45291"/>
                </a:moveTo>
                <a:cubicBezTo>
                  <a:pt x="47379" y="45291"/>
                  <a:pt x="47865" y="45702"/>
                  <a:pt x="47954" y="46247"/>
                </a:cubicBezTo>
                <a:cubicBezTo>
                  <a:pt x="47845" y="46365"/>
                  <a:pt x="47734" y="46484"/>
                  <a:pt x="47636" y="46614"/>
                </a:cubicBezTo>
                <a:cubicBezTo>
                  <a:pt x="47591" y="46672"/>
                  <a:pt x="47546" y="46733"/>
                  <a:pt x="47506" y="46795"/>
                </a:cubicBezTo>
                <a:cubicBezTo>
                  <a:pt x="47289" y="46757"/>
                  <a:pt x="47072" y="46741"/>
                  <a:pt x="46852" y="46741"/>
                </a:cubicBezTo>
                <a:cubicBezTo>
                  <a:pt x="46586" y="46746"/>
                  <a:pt x="46325" y="46774"/>
                  <a:pt x="46071" y="46827"/>
                </a:cubicBezTo>
                <a:lnTo>
                  <a:pt x="46096" y="46806"/>
                </a:lnTo>
                <a:cubicBezTo>
                  <a:pt x="45973" y="46623"/>
                  <a:pt x="45830" y="46456"/>
                  <a:pt x="45679" y="46296"/>
                </a:cubicBezTo>
                <a:cubicBezTo>
                  <a:pt x="45753" y="45724"/>
                  <a:pt x="46235" y="45295"/>
                  <a:pt x="46815" y="45291"/>
                </a:cubicBezTo>
                <a:cubicBezTo>
                  <a:pt x="46818" y="45291"/>
                  <a:pt x="46821" y="45291"/>
                  <a:pt x="46823" y="45291"/>
                </a:cubicBezTo>
                <a:close/>
                <a:moveTo>
                  <a:pt x="62649" y="45291"/>
                </a:moveTo>
                <a:cubicBezTo>
                  <a:pt x="63205" y="45291"/>
                  <a:pt x="63691" y="45702"/>
                  <a:pt x="63785" y="46247"/>
                </a:cubicBezTo>
                <a:cubicBezTo>
                  <a:pt x="63700" y="46337"/>
                  <a:pt x="63617" y="46427"/>
                  <a:pt x="63540" y="46520"/>
                </a:cubicBezTo>
                <a:cubicBezTo>
                  <a:pt x="63466" y="46606"/>
                  <a:pt x="63397" y="46701"/>
                  <a:pt x="63332" y="46795"/>
                </a:cubicBezTo>
                <a:cubicBezTo>
                  <a:pt x="63127" y="46761"/>
                  <a:pt x="62920" y="46741"/>
                  <a:pt x="62707" y="46741"/>
                </a:cubicBezTo>
                <a:lnTo>
                  <a:pt x="62682" y="46741"/>
                </a:lnTo>
                <a:cubicBezTo>
                  <a:pt x="62417" y="46746"/>
                  <a:pt x="62156" y="46774"/>
                  <a:pt x="61898" y="46827"/>
                </a:cubicBezTo>
                <a:lnTo>
                  <a:pt x="61927" y="46806"/>
                </a:lnTo>
                <a:cubicBezTo>
                  <a:pt x="61800" y="46623"/>
                  <a:pt x="61661" y="46456"/>
                  <a:pt x="61510" y="46296"/>
                </a:cubicBezTo>
                <a:cubicBezTo>
                  <a:pt x="61583" y="45724"/>
                  <a:pt x="62066" y="45295"/>
                  <a:pt x="62641" y="45291"/>
                </a:cubicBezTo>
                <a:cubicBezTo>
                  <a:pt x="62644" y="45291"/>
                  <a:pt x="62646" y="45291"/>
                  <a:pt x="62649" y="45291"/>
                </a:cubicBezTo>
                <a:close/>
                <a:moveTo>
                  <a:pt x="78480" y="45291"/>
                </a:moveTo>
                <a:cubicBezTo>
                  <a:pt x="79036" y="45291"/>
                  <a:pt x="79522" y="45702"/>
                  <a:pt x="79616" y="46247"/>
                </a:cubicBezTo>
                <a:cubicBezTo>
                  <a:pt x="79448" y="46414"/>
                  <a:pt x="79297" y="46599"/>
                  <a:pt x="79163" y="46795"/>
                </a:cubicBezTo>
                <a:cubicBezTo>
                  <a:pt x="78958" y="46761"/>
                  <a:pt x="78746" y="46741"/>
                  <a:pt x="78534" y="46741"/>
                </a:cubicBezTo>
                <a:lnTo>
                  <a:pt x="78509" y="46741"/>
                </a:lnTo>
                <a:cubicBezTo>
                  <a:pt x="78243" y="46746"/>
                  <a:pt x="77982" y="46774"/>
                  <a:pt x="77729" y="46827"/>
                </a:cubicBezTo>
                <a:lnTo>
                  <a:pt x="77753" y="46806"/>
                </a:lnTo>
                <a:cubicBezTo>
                  <a:pt x="77631" y="46623"/>
                  <a:pt x="77488" y="46456"/>
                  <a:pt x="77337" y="46296"/>
                </a:cubicBezTo>
                <a:cubicBezTo>
                  <a:pt x="77410" y="45724"/>
                  <a:pt x="77892" y="45295"/>
                  <a:pt x="78472" y="45291"/>
                </a:cubicBezTo>
                <a:cubicBezTo>
                  <a:pt x="78474" y="45291"/>
                  <a:pt x="78477" y="45291"/>
                  <a:pt x="78480" y="45291"/>
                </a:cubicBezTo>
                <a:close/>
                <a:moveTo>
                  <a:pt x="94307" y="45291"/>
                </a:moveTo>
                <a:cubicBezTo>
                  <a:pt x="94862" y="45291"/>
                  <a:pt x="95348" y="45704"/>
                  <a:pt x="95442" y="46247"/>
                </a:cubicBezTo>
                <a:cubicBezTo>
                  <a:pt x="95279" y="46414"/>
                  <a:pt x="95124" y="46599"/>
                  <a:pt x="94989" y="46795"/>
                </a:cubicBezTo>
                <a:cubicBezTo>
                  <a:pt x="94785" y="46761"/>
                  <a:pt x="94577" y="46741"/>
                  <a:pt x="94364" y="46741"/>
                </a:cubicBezTo>
                <a:lnTo>
                  <a:pt x="94340" y="46741"/>
                </a:lnTo>
                <a:cubicBezTo>
                  <a:pt x="94074" y="46746"/>
                  <a:pt x="93812" y="46774"/>
                  <a:pt x="93555" y="46827"/>
                </a:cubicBezTo>
                <a:lnTo>
                  <a:pt x="93584" y="46806"/>
                </a:lnTo>
                <a:cubicBezTo>
                  <a:pt x="93457" y="46623"/>
                  <a:pt x="93318" y="46456"/>
                  <a:pt x="93167" y="46296"/>
                </a:cubicBezTo>
                <a:cubicBezTo>
                  <a:pt x="93241" y="45724"/>
                  <a:pt x="93723" y="45295"/>
                  <a:pt x="94298" y="45291"/>
                </a:cubicBezTo>
                <a:close/>
                <a:moveTo>
                  <a:pt x="19093" y="45157"/>
                </a:moveTo>
                <a:cubicBezTo>
                  <a:pt x="19936" y="45157"/>
                  <a:pt x="20737" y="45426"/>
                  <a:pt x="21394" y="45908"/>
                </a:cubicBezTo>
                <a:cubicBezTo>
                  <a:pt x="21709" y="46141"/>
                  <a:pt x="21986" y="46418"/>
                  <a:pt x="22224" y="46737"/>
                </a:cubicBezTo>
                <a:cubicBezTo>
                  <a:pt x="22244" y="46765"/>
                  <a:pt x="22265" y="46795"/>
                  <a:pt x="22285" y="46823"/>
                </a:cubicBezTo>
                <a:cubicBezTo>
                  <a:pt x="22060" y="46872"/>
                  <a:pt x="21844" y="46937"/>
                  <a:pt x="21635" y="47019"/>
                </a:cubicBezTo>
                <a:cubicBezTo>
                  <a:pt x="21015" y="46239"/>
                  <a:pt x="20092" y="45794"/>
                  <a:pt x="19100" y="45794"/>
                </a:cubicBezTo>
                <a:lnTo>
                  <a:pt x="19079" y="45794"/>
                </a:lnTo>
                <a:cubicBezTo>
                  <a:pt x="18107" y="45802"/>
                  <a:pt x="17200" y="46235"/>
                  <a:pt x="16587" y="46986"/>
                </a:cubicBezTo>
                <a:cubicBezTo>
                  <a:pt x="16375" y="46908"/>
                  <a:pt x="16150" y="46848"/>
                  <a:pt x="15922" y="46806"/>
                </a:cubicBezTo>
                <a:cubicBezTo>
                  <a:pt x="16097" y="46561"/>
                  <a:pt x="16293" y="46337"/>
                  <a:pt x="16514" y="46141"/>
                </a:cubicBezTo>
                <a:cubicBezTo>
                  <a:pt x="16689" y="45986"/>
                  <a:pt x="16877" y="45847"/>
                  <a:pt x="17073" y="45728"/>
                </a:cubicBezTo>
                <a:cubicBezTo>
                  <a:pt x="17106" y="45708"/>
                  <a:pt x="17139" y="45687"/>
                  <a:pt x="17175" y="45667"/>
                </a:cubicBezTo>
                <a:cubicBezTo>
                  <a:pt x="17469" y="45500"/>
                  <a:pt x="17788" y="45368"/>
                  <a:pt x="18119" y="45283"/>
                </a:cubicBezTo>
                <a:lnTo>
                  <a:pt x="18119" y="45291"/>
                </a:lnTo>
                <a:lnTo>
                  <a:pt x="18184" y="45266"/>
                </a:lnTo>
                <a:cubicBezTo>
                  <a:pt x="18397" y="45214"/>
                  <a:pt x="18613" y="45181"/>
                  <a:pt x="18830" y="45165"/>
                </a:cubicBezTo>
                <a:cubicBezTo>
                  <a:pt x="18830" y="45168"/>
                  <a:pt x="18834" y="45172"/>
                  <a:pt x="18834" y="45172"/>
                </a:cubicBezTo>
                <a:lnTo>
                  <a:pt x="18862" y="45165"/>
                </a:lnTo>
                <a:cubicBezTo>
                  <a:pt x="18932" y="45161"/>
                  <a:pt x="19002" y="45157"/>
                  <a:pt x="19075" y="45157"/>
                </a:cubicBezTo>
                <a:cubicBezTo>
                  <a:pt x="19081" y="45157"/>
                  <a:pt x="19087" y="45157"/>
                  <a:pt x="19093" y="45157"/>
                </a:cubicBezTo>
                <a:close/>
                <a:moveTo>
                  <a:pt x="34925" y="45157"/>
                </a:moveTo>
                <a:cubicBezTo>
                  <a:pt x="35808" y="45157"/>
                  <a:pt x="36650" y="45455"/>
                  <a:pt x="37323" y="45986"/>
                </a:cubicBezTo>
                <a:cubicBezTo>
                  <a:pt x="37626" y="46222"/>
                  <a:pt x="37890" y="46505"/>
                  <a:pt x="38116" y="46823"/>
                </a:cubicBezTo>
                <a:cubicBezTo>
                  <a:pt x="37890" y="46872"/>
                  <a:pt x="37675" y="46937"/>
                  <a:pt x="37462" y="47019"/>
                </a:cubicBezTo>
                <a:cubicBezTo>
                  <a:pt x="36842" y="46239"/>
                  <a:pt x="35922" y="45794"/>
                  <a:pt x="34925" y="45794"/>
                </a:cubicBezTo>
                <a:lnTo>
                  <a:pt x="34906" y="45794"/>
                </a:lnTo>
                <a:cubicBezTo>
                  <a:pt x="33937" y="45802"/>
                  <a:pt x="33031" y="46235"/>
                  <a:pt x="32414" y="46986"/>
                </a:cubicBezTo>
                <a:cubicBezTo>
                  <a:pt x="32201" y="46908"/>
                  <a:pt x="31981" y="46848"/>
                  <a:pt x="31752" y="46806"/>
                </a:cubicBezTo>
                <a:cubicBezTo>
                  <a:pt x="31834" y="46692"/>
                  <a:pt x="31920" y="46582"/>
                  <a:pt x="32014" y="46476"/>
                </a:cubicBezTo>
                <a:cubicBezTo>
                  <a:pt x="32063" y="46414"/>
                  <a:pt x="32116" y="46357"/>
                  <a:pt x="32173" y="46305"/>
                </a:cubicBezTo>
                <a:cubicBezTo>
                  <a:pt x="32226" y="46247"/>
                  <a:pt x="32284" y="46194"/>
                  <a:pt x="32340" y="46141"/>
                </a:cubicBezTo>
                <a:cubicBezTo>
                  <a:pt x="32401" y="46092"/>
                  <a:pt x="32459" y="46039"/>
                  <a:pt x="32520" y="45994"/>
                </a:cubicBezTo>
                <a:cubicBezTo>
                  <a:pt x="32614" y="45920"/>
                  <a:pt x="32708" y="45851"/>
                  <a:pt x="32806" y="45790"/>
                </a:cubicBezTo>
                <a:cubicBezTo>
                  <a:pt x="33153" y="45561"/>
                  <a:pt x="33541" y="45389"/>
                  <a:pt x="33945" y="45283"/>
                </a:cubicBezTo>
                <a:cubicBezTo>
                  <a:pt x="33945" y="45287"/>
                  <a:pt x="33950" y="45287"/>
                  <a:pt x="33950" y="45291"/>
                </a:cubicBezTo>
                <a:lnTo>
                  <a:pt x="34015" y="45266"/>
                </a:lnTo>
                <a:cubicBezTo>
                  <a:pt x="34223" y="45214"/>
                  <a:pt x="34440" y="45181"/>
                  <a:pt x="34661" y="45165"/>
                </a:cubicBezTo>
                <a:lnTo>
                  <a:pt x="34661" y="45172"/>
                </a:lnTo>
                <a:lnTo>
                  <a:pt x="34689" y="45165"/>
                </a:lnTo>
                <a:cubicBezTo>
                  <a:pt x="34763" y="45161"/>
                  <a:pt x="34832" y="45157"/>
                  <a:pt x="34901" y="45157"/>
                </a:cubicBezTo>
                <a:close/>
                <a:moveTo>
                  <a:pt x="50756" y="45157"/>
                </a:moveTo>
                <a:cubicBezTo>
                  <a:pt x="52026" y="45157"/>
                  <a:pt x="53215" y="45777"/>
                  <a:pt x="53942" y="46823"/>
                </a:cubicBezTo>
                <a:cubicBezTo>
                  <a:pt x="53717" y="46872"/>
                  <a:pt x="53501" y="46937"/>
                  <a:pt x="53293" y="47019"/>
                </a:cubicBezTo>
                <a:cubicBezTo>
                  <a:pt x="52672" y="46239"/>
                  <a:pt x="51749" y="45794"/>
                  <a:pt x="50756" y="45794"/>
                </a:cubicBezTo>
                <a:lnTo>
                  <a:pt x="50736" y="45794"/>
                </a:lnTo>
                <a:cubicBezTo>
                  <a:pt x="49764" y="45802"/>
                  <a:pt x="48857" y="46235"/>
                  <a:pt x="48245" y="46986"/>
                </a:cubicBezTo>
                <a:cubicBezTo>
                  <a:pt x="48028" y="46908"/>
                  <a:pt x="47807" y="46848"/>
                  <a:pt x="47579" y="46806"/>
                </a:cubicBezTo>
                <a:cubicBezTo>
                  <a:pt x="47615" y="46757"/>
                  <a:pt x="47653" y="46704"/>
                  <a:pt x="47689" y="46659"/>
                </a:cubicBezTo>
                <a:cubicBezTo>
                  <a:pt x="48220" y="45977"/>
                  <a:pt x="48955" y="45496"/>
                  <a:pt x="49776" y="45283"/>
                </a:cubicBezTo>
                <a:cubicBezTo>
                  <a:pt x="49776" y="45287"/>
                  <a:pt x="49776" y="45287"/>
                  <a:pt x="49781" y="45291"/>
                </a:cubicBezTo>
                <a:lnTo>
                  <a:pt x="49841" y="45266"/>
                </a:lnTo>
                <a:cubicBezTo>
                  <a:pt x="50054" y="45214"/>
                  <a:pt x="50271" y="45181"/>
                  <a:pt x="50486" y="45165"/>
                </a:cubicBezTo>
                <a:cubicBezTo>
                  <a:pt x="50486" y="45168"/>
                  <a:pt x="50491" y="45172"/>
                  <a:pt x="50491" y="45172"/>
                </a:cubicBezTo>
                <a:lnTo>
                  <a:pt x="50520" y="45165"/>
                </a:lnTo>
                <a:cubicBezTo>
                  <a:pt x="50589" y="45161"/>
                  <a:pt x="50658" y="45157"/>
                  <a:pt x="50731" y="45157"/>
                </a:cubicBezTo>
                <a:close/>
                <a:moveTo>
                  <a:pt x="66583" y="45157"/>
                </a:moveTo>
                <a:cubicBezTo>
                  <a:pt x="67787" y="45157"/>
                  <a:pt x="68911" y="45712"/>
                  <a:pt x="69646" y="46655"/>
                </a:cubicBezTo>
                <a:cubicBezTo>
                  <a:pt x="69691" y="46708"/>
                  <a:pt x="69732" y="46765"/>
                  <a:pt x="69772" y="46823"/>
                </a:cubicBezTo>
                <a:cubicBezTo>
                  <a:pt x="69548" y="46872"/>
                  <a:pt x="69331" y="46937"/>
                  <a:pt x="69119" y="47019"/>
                </a:cubicBezTo>
                <a:cubicBezTo>
                  <a:pt x="68498" y="46239"/>
                  <a:pt x="67580" y="45794"/>
                  <a:pt x="66583" y="45794"/>
                </a:cubicBezTo>
                <a:lnTo>
                  <a:pt x="66562" y="45794"/>
                </a:lnTo>
                <a:cubicBezTo>
                  <a:pt x="65595" y="45802"/>
                  <a:pt x="64688" y="46235"/>
                  <a:pt x="64071" y="46986"/>
                </a:cubicBezTo>
                <a:cubicBezTo>
                  <a:pt x="63859" y="46908"/>
                  <a:pt x="63638" y="46848"/>
                  <a:pt x="63410" y="46806"/>
                </a:cubicBezTo>
                <a:cubicBezTo>
                  <a:pt x="63581" y="46561"/>
                  <a:pt x="63781" y="46337"/>
                  <a:pt x="63998" y="46141"/>
                </a:cubicBezTo>
                <a:cubicBezTo>
                  <a:pt x="64459" y="45732"/>
                  <a:pt x="65010" y="45438"/>
                  <a:pt x="65602" y="45283"/>
                </a:cubicBezTo>
                <a:cubicBezTo>
                  <a:pt x="65602" y="45287"/>
                  <a:pt x="65606" y="45287"/>
                  <a:pt x="65606" y="45291"/>
                </a:cubicBezTo>
                <a:lnTo>
                  <a:pt x="65672" y="45266"/>
                </a:lnTo>
                <a:cubicBezTo>
                  <a:pt x="65881" y="45214"/>
                  <a:pt x="66096" y="45181"/>
                  <a:pt x="66317" y="45165"/>
                </a:cubicBezTo>
                <a:lnTo>
                  <a:pt x="66317" y="45172"/>
                </a:lnTo>
                <a:lnTo>
                  <a:pt x="66346" y="45165"/>
                </a:lnTo>
                <a:cubicBezTo>
                  <a:pt x="66420" y="45161"/>
                  <a:pt x="66489" y="45157"/>
                  <a:pt x="66558" y="45157"/>
                </a:cubicBezTo>
                <a:close/>
                <a:moveTo>
                  <a:pt x="82389" y="45157"/>
                </a:moveTo>
                <a:cubicBezTo>
                  <a:pt x="82520" y="45157"/>
                  <a:pt x="82650" y="45161"/>
                  <a:pt x="82781" y="45172"/>
                </a:cubicBezTo>
                <a:cubicBezTo>
                  <a:pt x="83912" y="45279"/>
                  <a:pt x="84941" y="45879"/>
                  <a:pt x="85599" y="46823"/>
                </a:cubicBezTo>
                <a:cubicBezTo>
                  <a:pt x="85374" y="46872"/>
                  <a:pt x="85158" y="46937"/>
                  <a:pt x="84950" y="47019"/>
                </a:cubicBezTo>
                <a:cubicBezTo>
                  <a:pt x="84329" y="46239"/>
                  <a:pt x="83406" y="45794"/>
                  <a:pt x="82413" y="45794"/>
                </a:cubicBezTo>
                <a:lnTo>
                  <a:pt x="82393" y="45794"/>
                </a:lnTo>
                <a:cubicBezTo>
                  <a:pt x="81421" y="45802"/>
                  <a:pt x="80515" y="46235"/>
                  <a:pt x="79902" y="46986"/>
                </a:cubicBezTo>
                <a:cubicBezTo>
                  <a:pt x="79689" y="46908"/>
                  <a:pt x="79465" y="46848"/>
                  <a:pt x="79236" y="46806"/>
                </a:cubicBezTo>
                <a:cubicBezTo>
                  <a:pt x="79771" y="46047"/>
                  <a:pt x="80551" y="45512"/>
                  <a:pt x="81433" y="45283"/>
                </a:cubicBezTo>
                <a:cubicBezTo>
                  <a:pt x="81433" y="45287"/>
                  <a:pt x="81433" y="45287"/>
                  <a:pt x="81437" y="45291"/>
                </a:cubicBezTo>
                <a:lnTo>
                  <a:pt x="81499" y="45266"/>
                </a:lnTo>
                <a:cubicBezTo>
                  <a:pt x="81711" y="45214"/>
                  <a:pt x="81927" y="45181"/>
                  <a:pt x="82144" y="45165"/>
                </a:cubicBezTo>
                <a:cubicBezTo>
                  <a:pt x="82144" y="45168"/>
                  <a:pt x="82148" y="45172"/>
                  <a:pt x="82148" y="45172"/>
                </a:cubicBezTo>
                <a:lnTo>
                  <a:pt x="82177" y="45165"/>
                </a:lnTo>
                <a:cubicBezTo>
                  <a:pt x="82246" y="45161"/>
                  <a:pt x="82315" y="45157"/>
                  <a:pt x="82389" y="45157"/>
                </a:cubicBezTo>
                <a:close/>
                <a:moveTo>
                  <a:pt x="11182" y="45157"/>
                </a:moveTo>
                <a:cubicBezTo>
                  <a:pt x="12455" y="45157"/>
                  <a:pt x="13648" y="45785"/>
                  <a:pt x="14374" y="46835"/>
                </a:cubicBezTo>
                <a:cubicBezTo>
                  <a:pt x="14153" y="46884"/>
                  <a:pt x="13937" y="46950"/>
                  <a:pt x="13728" y="47035"/>
                </a:cubicBezTo>
                <a:cubicBezTo>
                  <a:pt x="13106" y="46246"/>
                  <a:pt x="12176" y="45794"/>
                  <a:pt x="11173" y="45794"/>
                </a:cubicBezTo>
                <a:cubicBezTo>
                  <a:pt x="11168" y="45794"/>
                  <a:pt x="11164" y="45794"/>
                  <a:pt x="11160" y="45794"/>
                </a:cubicBezTo>
                <a:cubicBezTo>
                  <a:pt x="10183" y="45802"/>
                  <a:pt x="9273" y="46239"/>
                  <a:pt x="8655" y="46999"/>
                </a:cubicBezTo>
                <a:lnTo>
                  <a:pt x="8660" y="47002"/>
                </a:lnTo>
                <a:cubicBezTo>
                  <a:pt x="8448" y="46921"/>
                  <a:pt x="8227" y="46855"/>
                  <a:pt x="7999" y="46814"/>
                </a:cubicBezTo>
                <a:cubicBezTo>
                  <a:pt x="8542" y="46035"/>
                  <a:pt x="9350" y="45491"/>
                  <a:pt x="10253" y="45270"/>
                </a:cubicBezTo>
                <a:lnTo>
                  <a:pt x="10265" y="45266"/>
                </a:lnTo>
                <a:cubicBezTo>
                  <a:pt x="10551" y="45197"/>
                  <a:pt x="10849" y="45157"/>
                  <a:pt x="11155" y="45157"/>
                </a:cubicBezTo>
                <a:cubicBezTo>
                  <a:pt x="11164" y="45157"/>
                  <a:pt x="11173" y="45157"/>
                  <a:pt x="11182" y="45157"/>
                </a:cubicBezTo>
                <a:close/>
                <a:moveTo>
                  <a:pt x="27008" y="45157"/>
                </a:moveTo>
                <a:cubicBezTo>
                  <a:pt x="28285" y="45157"/>
                  <a:pt x="29478" y="45785"/>
                  <a:pt x="30205" y="46835"/>
                </a:cubicBezTo>
                <a:cubicBezTo>
                  <a:pt x="29980" y="46884"/>
                  <a:pt x="29763" y="46950"/>
                  <a:pt x="29559" y="47035"/>
                </a:cubicBezTo>
                <a:cubicBezTo>
                  <a:pt x="28938" y="46247"/>
                  <a:pt x="28011" y="45794"/>
                  <a:pt x="27006" y="45794"/>
                </a:cubicBezTo>
                <a:lnTo>
                  <a:pt x="26985" y="45794"/>
                </a:lnTo>
                <a:cubicBezTo>
                  <a:pt x="26010" y="45802"/>
                  <a:pt x="25099" y="46239"/>
                  <a:pt x="24486" y="46999"/>
                </a:cubicBezTo>
                <a:lnTo>
                  <a:pt x="24486" y="47002"/>
                </a:lnTo>
                <a:cubicBezTo>
                  <a:pt x="24274" y="46921"/>
                  <a:pt x="24054" y="46855"/>
                  <a:pt x="23824" y="46814"/>
                </a:cubicBezTo>
                <a:cubicBezTo>
                  <a:pt x="24372" y="46035"/>
                  <a:pt x="25177" y="45491"/>
                  <a:pt x="26084" y="45270"/>
                </a:cubicBezTo>
                <a:lnTo>
                  <a:pt x="26092" y="45266"/>
                </a:lnTo>
                <a:cubicBezTo>
                  <a:pt x="26382" y="45197"/>
                  <a:pt x="26680" y="45157"/>
                  <a:pt x="26982" y="45157"/>
                </a:cubicBezTo>
                <a:cubicBezTo>
                  <a:pt x="26990" y="45157"/>
                  <a:pt x="26999" y="45157"/>
                  <a:pt x="27008" y="45157"/>
                </a:cubicBezTo>
                <a:close/>
                <a:moveTo>
                  <a:pt x="42837" y="45157"/>
                </a:moveTo>
                <a:cubicBezTo>
                  <a:pt x="44111" y="45157"/>
                  <a:pt x="45304" y="45781"/>
                  <a:pt x="46031" y="46835"/>
                </a:cubicBezTo>
                <a:cubicBezTo>
                  <a:pt x="45811" y="46884"/>
                  <a:pt x="45594" y="46950"/>
                  <a:pt x="45385" y="47035"/>
                </a:cubicBezTo>
                <a:cubicBezTo>
                  <a:pt x="44764" y="46246"/>
                  <a:pt x="43834" y="45794"/>
                  <a:pt x="42829" y="45794"/>
                </a:cubicBezTo>
                <a:cubicBezTo>
                  <a:pt x="42825" y="45794"/>
                  <a:pt x="42820" y="45794"/>
                  <a:pt x="42816" y="45794"/>
                </a:cubicBezTo>
                <a:cubicBezTo>
                  <a:pt x="41841" y="45802"/>
                  <a:pt x="40929" y="46239"/>
                  <a:pt x="40313" y="46999"/>
                </a:cubicBezTo>
                <a:lnTo>
                  <a:pt x="40317" y="47002"/>
                </a:lnTo>
                <a:cubicBezTo>
                  <a:pt x="40105" y="46921"/>
                  <a:pt x="39884" y="46855"/>
                  <a:pt x="39655" y="46814"/>
                </a:cubicBezTo>
                <a:cubicBezTo>
                  <a:pt x="40203" y="46035"/>
                  <a:pt x="41008" y="45491"/>
                  <a:pt x="41909" y="45270"/>
                </a:cubicBezTo>
                <a:lnTo>
                  <a:pt x="41922" y="45266"/>
                </a:lnTo>
                <a:cubicBezTo>
                  <a:pt x="42208" y="45197"/>
                  <a:pt x="42506" y="45157"/>
                  <a:pt x="42812" y="45157"/>
                </a:cubicBezTo>
                <a:close/>
                <a:moveTo>
                  <a:pt x="58663" y="45157"/>
                </a:moveTo>
                <a:cubicBezTo>
                  <a:pt x="59942" y="45157"/>
                  <a:pt x="61135" y="45781"/>
                  <a:pt x="61862" y="46835"/>
                </a:cubicBezTo>
                <a:cubicBezTo>
                  <a:pt x="61636" y="46884"/>
                  <a:pt x="61421" y="46950"/>
                  <a:pt x="61216" y="47035"/>
                </a:cubicBezTo>
                <a:cubicBezTo>
                  <a:pt x="60595" y="46247"/>
                  <a:pt x="59668" y="45794"/>
                  <a:pt x="58663" y="45794"/>
                </a:cubicBezTo>
                <a:lnTo>
                  <a:pt x="58643" y="45794"/>
                </a:lnTo>
                <a:cubicBezTo>
                  <a:pt x="57667" y="45802"/>
                  <a:pt x="56756" y="46239"/>
                  <a:pt x="56143" y="46999"/>
                </a:cubicBezTo>
                <a:lnTo>
                  <a:pt x="56143" y="47002"/>
                </a:lnTo>
                <a:cubicBezTo>
                  <a:pt x="55932" y="46921"/>
                  <a:pt x="55711" y="46855"/>
                  <a:pt x="55482" y="46814"/>
                </a:cubicBezTo>
                <a:cubicBezTo>
                  <a:pt x="56030" y="46035"/>
                  <a:pt x="56833" y="45491"/>
                  <a:pt x="57740" y="45270"/>
                </a:cubicBezTo>
                <a:lnTo>
                  <a:pt x="57749" y="45266"/>
                </a:lnTo>
                <a:cubicBezTo>
                  <a:pt x="58039" y="45197"/>
                  <a:pt x="58337" y="45157"/>
                  <a:pt x="58639" y="45157"/>
                </a:cubicBezTo>
                <a:close/>
                <a:moveTo>
                  <a:pt x="74496" y="45157"/>
                </a:moveTo>
                <a:cubicBezTo>
                  <a:pt x="75773" y="45157"/>
                  <a:pt x="76962" y="45785"/>
                  <a:pt x="77688" y="46835"/>
                </a:cubicBezTo>
                <a:cubicBezTo>
                  <a:pt x="77467" y="46884"/>
                  <a:pt x="77251" y="46950"/>
                  <a:pt x="77043" y="47035"/>
                </a:cubicBezTo>
                <a:cubicBezTo>
                  <a:pt x="76422" y="46247"/>
                  <a:pt x="75495" y="45794"/>
                  <a:pt x="74494" y="45794"/>
                </a:cubicBezTo>
                <a:lnTo>
                  <a:pt x="74473" y="45794"/>
                </a:lnTo>
                <a:cubicBezTo>
                  <a:pt x="73497" y="45802"/>
                  <a:pt x="72586" y="46239"/>
                  <a:pt x="71970" y="46999"/>
                </a:cubicBezTo>
                <a:lnTo>
                  <a:pt x="71974" y="47002"/>
                </a:lnTo>
                <a:cubicBezTo>
                  <a:pt x="71762" y="46921"/>
                  <a:pt x="71542" y="46855"/>
                  <a:pt x="71312" y="46814"/>
                </a:cubicBezTo>
                <a:cubicBezTo>
                  <a:pt x="71860" y="46035"/>
                  <a:pt x="72664" y="45491"/>
                  <a:pt x="73567" y="45270"/>
                </a:cubicBezTo>
                <a:lnTo>
                  <a:pt x="73579" y="45266"/>
                </a:lnTo>
                <a:cubicBezTo>
                  <a:pt x="73865" y="45197"/>
                  <a:pt x="74164" y="45157"/>
                  <a:pt x="74469" y="45157"/>
                </a:cubicBezTo>
                <a:cubicBezTo>
                  <a:pt x="74478" y="45157"/>
                  <a:pt x="74487" y="45157"/>
                  <a:pt x="74496" y="45157"/>
                </a:cubicBezTo>
                <a:close/>
                <a:moveTo>
                  <a:pt x="90321" y="45157"/>
                </a:moveTo>
                <a:cubicBezTo>
                  <a:pt x="91599" y="45157"/>
                  <a:pt x="92792" y="45781"/>
                  <a:pt x="93518" y="46835"/>
                </a:cubicBezTo>
                <a:cubicBezTo>
                  <a:pt x="93294" y="46884"/>
                  <a:pt x="93082" y="46950"/>
                  <a:pt x="92873" y="47035"/>
                </a:cubicBezTo>
                <a:cubicBezTo>
                  <a:pt x="92253" y="46247"/>
                  <a:pt x="91325" y="45794"/>
                  <a:pt x="90321" y="45794"/>
                </a:cubicBezTo>
                <a:lnTo>
                  <a:pt x="90300" y="45794"/>
                </a:lnTo>
                <a:cubicBezTo>
                  <a:pt x="89324" y="45802"/>
                  <a:pt x="88413" y="46239"/>
                  <a:pt x="87801" y="46999"/>
                </a:cubicBezTo>
                <a:lnTo>
                  <a:pt x="87801" y="47002"/>
                </a:lnTo>
                <a:cubicBezTo>
                  <a:pt x="87588" y="46921"/>
                  <a:pt x="87367" y="46855"/>
                  <a:pt x="87139" y="46814"/>
                </a:cubicBezTo>
                <a:cubicBezTo>
                  <a:pt x="87686" y="46035"/>
                  <a:pt x="88491" y="45491"/>
                  <a:pt x="89397" y="45270"/>
                </a:cubicBezTo>
                <a:lnTo>
                  <a:pt x="89406" y="45266"/>
                </a:lnTo>
                <a:cubicBezTo>
                  <a:pt x="89695" y="45197"/>
                  <a:pt x="89994" y="45157"/>
                  <a:pt x="90296" y="45157"/>
                </a:cubicBezTo>
                <a:close/>
                <a:moveTo>
                  <a:pt x="19100" y="45867"/>
                </a:moveTo>
                <a:cubicBezTo>
                  <a:pt x="20063" y="45867"/>
                  <a:pt x="20957" y="46296"/>
                  <a:pt x="21566" y="47048"/>
                </a:cubicBezTo>
                <a:cubicBezTo>
                  <a:pt x="21358" y="47133"/>
                  <a:pt x="21158" y="47240"/>
                  <a:pt x="20966" y="47358"/>
                </a:cubicBezTo>
                <a:cubicBezTo>
                  <a:pt x="20491" y="46827"/>
                  <a:pt x="19812" y="46525"/>
                  <a:pt x="19100" y="46525"/>
                </a:cubicBezTo>
                <a:cubicBezTo>
                  <a:pt x="19094" y="46525"/>
                  <a:pt x="19089" y="46525"/>
                  <a:pt x="19083" y="46525"/>
                </a:cubicBezTo>
                <a:cubicBezTo>
                  <a:pt x="18821" y="46525"/>
                  <a:pt x="18564" y="46569"/>
                  <a:pt x="18319" y="46648"/>
                </a:cubicBezTo>
                <a:cubicBezTo>
                  <a:pt x="17923" y="46778"/>
                  <a:pt x="17560" y="47006"/>
                  <a:pt x="17270" y="47317"/>
                </a:cubicBezTo>
                <a:cubicBezTo>
                  <a:pt x="17073" y="47199"/>
                  <a:pt x="16870" y="47097"/>
                  <a:pt x="16657" y="47015"/>
                </a:cubicBezTo>
                <a:cubicBezTo>
                  <a:pt x="17257" y="46288"/>
                  <a:pt x="18135" y="45871"/>
                  <a:pt x="19079" y="45867"/>
                </a:cubicBezTo>
                <a:close/>
                <a:moveTo>
                  <a:pt x="34935" y="45867"/>
                </a:moveTo>
                <a:cubicBezTo>
                  <a:pt x="35899" y="45867"/>
                  <a:pt x="36790" y="46296"/>
                  <a:pt x="37396" y="47048"/>
                </a:cubicBezTo>
                <a:cubicBezTo>
                  <a:pt x="37185" y="47133"/>
                  <a:pt x="36984" y="47240"/>
                  <a:pt x="36797" y="47358"/>
                </a:cubicBezTo>
                <a:cubicBezTo>
                  <a:pt x="36318" y="46827"/>
                  <a:pt x="35643" y="46525"/>
                  <a:pt x="34927" y="46525"/>
                </a:cubicBezTo>
                <a:cubicBezTo>
                  <a:pt x="34921" y="46525"/>
                  <a:pt x="34915" y="46525"/>
                  <a:pt x="34910" y="46525"/>
                </a:cubicBezTo>
                <a:cubicBezTo>
                  <a:pt x="34367" y="46529"/>
                  <a:pt x="33843" y="46708"/>
                  <a:pt x="33415" y="47031"/>
                </a:cubicBezTo>
                <a:cubicBezTo>
                  <a:pt x="33300" y="47117"/>
                  <a:pt x="33194" y="47211"/>
                  <a:pt x="33096" y="47317"/>
                </a:cubicBezTo>
                <a:cubicBezTo>
                  <a:pt x="32904" y="47199"/>
                  <a:pt x="32700" y="47097"/>
                  <a:pt x="32484" y="47015"/>
                </a:cubicBezTo>
                <a:cubicBezTo>
                  <a:pt x="33083" y="46288"/>
                  <a:pt x="33966" y="45871"/>
                  <a:pt x="34906" y="45867"/>
                </a:cubicBezTo>
                <a:cubicBezTo>
                  <a:pt x="34916" y="45867"/>
                  <a:pt x="34925" y="45867"/>
                  <a:pt x="34935" y="45867"/>
                </a:cubicBezTo>
                <a:close/>
                <a:moveTo>
                  <a:pt x="50766" y="45867"/>
                </a:moveTo>
                <a:cubicBezTo>
                  <a:pt x="51726" y="45867"/>
                  <a:pt x="52621" y="46296"/>
                  <a:pt x="53223" y="47048"/>
                </a:cubicBezTo>
                <a:cubicBezTo>
                  <a:pt x="53015" y="47133"/>
                  <a:pt x="52814" y="47240"/>
                  <a:pt x="52623" y="47358"/>
                </a:cubicBezTo>
                <a:cubicBezTo>
                  <a:pt x="52149" y="46827"/>
                  <a:pt x="51474" y="46525"/>
                  <a:pt x="50758" y="46525"/>
                </a:cubicBezTo>
                <a:cubicBezTo>
                  <a:pt x="50752" y="46525"/>
                  <a:pt x="50746" y="46525"/>
                  <a:pt x="50740" y="46525"/>
                </a:cubicBezTo>
                <a:cubicBezTo>
                  <a:pt x="50054" y="46529"/>
                  <a:pt x="49396" y="46819"/>
                  <a:pt x="48927" y="47317"/>
                </a:cubicBezTo>
                <a:cubicBezTo>
                  <a:pt x="48731" y="47199"/>
                  <a:pt x="48526" y="47097"/>
                  <a:pt x="48314" y="47015"/>
                </a:cubicBezTo>
                <a:cubicBezTo>
                  <a:pt x="48914" y="46288"/>
                  <a:pt x="49792" y="45871"/>
                  <a:pt x="50736" y="45867"/>
                </a:cubicBezTo>
                <a:cubicBezTo>
                  <a:pt x="50746" y="45867"/>
                  <a:pt x="50756" y="45867"/>
                  <a:pt x="50766" y="45867"/>
                </a:cubicBezTo>
                <a:close/>
                <a:moveTo>
                  <a:pt x="66592" y="45867"/>
                </a:moveTo>
                <a:cubicBezTo>
                  <a:pt x="67557" y="45867"/>
                  <a:pt x="68447" y="46296"/>
                  <a:pt x="69050" y="47048"/>
                </a:cubicBezTo>
                <a:cubicBezTo>
                  <a:pt x="68841" y="47133"/>
                  <a:pt x="68641" y="47240"/>
                  <a:pt x="68454" y="47358"/>
                </a:cubicBezTo>
                <a:cubicBezTo>
                  <a:pt x="67975" y="46827"/>
                  <a:pt x="67296" y="46525"/>
                  <a:pt x="66584" y="46525"/>
                </a:cubicBezTo>
                <a:cubicBezTo>
                  <a:pt x="66578" y="46525"/>
                  <a:pt x="66573" y="46525"/>
                  <a:pt x="66567" y="46525"/>
                </a:cubicBezTo>
                <a:cubicBezTo>
                  <a:pt x="65885" y="46529"/>
                  <a:pt x="65223" y="46814"/>
                  <a:pt x="64754" y="47317"/>
                </a:cubicBezTo>
                <a:cubicBezTo>
                  <a:pt x="64561" y="47199"/>
                  <a:pt x="64357" y="47097"/>
                  <a:pt x="64141" y="47015"/>
                </a:cubicBezTo>
                <a:cubicBezTo>
                  <a:pt x="64741" y="46288"/>
                  <a:pt x="65623" y="45871"/>
                  <a:pt x="66562" y="45867"/>
                </a:cubicBezTo>
                <a:cubicBezTo>
                  <a:pt x="66572" y="45867"/>
                  <a:pt x="66582" y="45867"/>
                  <a:pt x="66592" y="45867"/>
                </a:cubicBezTo>
                <a:close/>
                <a:moveTo>
                  <a:pt x="82413" y="45867"/>
                </a:moveTo>
                <a:cubicBezTo>
                  <a:pt x="83378" y="45867"/>
                  <a:pt x="84272" y="46296"/>
                  <a:pt x="84880" y="47048"/>
                </a:cubicBezTo>
                <a:cubicBezTo>
                  <a:pt x="84672" y="47133"/>
                  <a:pt x="84472" y="47240"/>
                  <a:pt x="84280" y="47358"/>
                </a:cubicBezTo>
                <a:cubicBezTo>
                  <a:pt x="83806" y="46827"/>
                  <a:pt x="83127" y="46525"/>
                  <a:pt x="82415" y="46525"/>
                </a:cubicBezTo>
                <a:cubicBezTo>
                  <a:pt x="82409" y="46525"/>
                  <a:pt x="82403" y="46525"/>
                  <a:pt x="82398" y="46525"/>
                </a:cubicBezTo>
                <a:cubicBezTo>
                  <a:pt x="81964" y="46529"/>
                  <a:pt x="81540" y="46643"/>
                  <a:pt x="81167" y="46855"/>
                </a:cubicBezTo>
                <a:cubicBezTo>
                  <a:pt x="80952" y="46978"/>
                  <a:pt x="80756" y="47133"/>
                  <a:pt x="80584" y="47317"/>
                </a:cubicBezTo>
                <a:cubicBezTo>
                  <a:pt x="80388" y="47199"/>
                  <a:pt x="80183" y="47097"/>
                  <a:pt x="79971" y="47015"/>
                </a:cubicBezTo>
                <a:cubicBezTo>
                  <a:pt x="80571" y="46288"/>
                  <a:pt x="81450" y="45871"/>
                  <a:pt x="82393" y="45867"/>
                </a:cubicBezTo>
                <a:close/>
                <a:moveTo>
                  <a:pt x="11189" y="45867"/>
                </a:moveTo>
                <a:cubicBezTo>
                  <a:pt x="12158" y="45867"/>
                  <a:pt x="13057" y="46303"/>
                  <a:pt x="13663" y="47064"/>
                </a:cubicBezTo>
                <a:cubicBezTo>
                  <a:pt x="13454" y="47153"/>
                  <a:pt x="13255" y="47260"/>
                  <a:pt x="13066" y="47383"/>
                </a:cubicBezTo>
                <a:cubicBezTo>
                  <a:pt x="12589" y="46835"/>
                  <a:pt x="11903" y="46525"/>
                  <a:pt x="11179" y="46525"/>
                </a:cubicBezTo>
                <a:lnTo>
                  <a:pt x="11164" y="46525"/>
                </a:lnTo>
                <a:cubicBezTo>
                  <a:pt x="10469" y="46529"/>
                  <a:pt x="9799" y="46823"/>
                  <a:pt x="9330" y="47334"/>
                </a:cubicBezTo>
                <a:cubicBezTo>
                  <a:pt x="9138" y="47215"/>
                  <a:pt x="8938" y="47113"/>
                  <a:pt x="8725" y="47027"/>
                </a:cubicBezTo>
                <a:cubicBezTo>
                  <a:pt x="9326" y="46296"/>
                  <a:pt x="10212" y="45871"/>
                  <a:pt x="11160" y="45867"/>
                </a:cubicBezTo>
                <a:cubicBezTo>
                  <a:pt x="11169" y="45867"/>
                  <a:pt x="11179" y="45867"/>
                  <a:pt x="11189" y="45867"/>
                </a:cubicBezTo>
                <a:close/>
                <a:moveTo>
                  <a:pt x="27015" y="45867"/>
                </a:moveTo>
                <a:cubicBezTo>
                  <a:pt x="27989" y="45867"/>
                  <a:pt x="28887" y="46303"/>
                  <a:pt x="29490" y="47064"/>
                </a:cubicBezTo>
                <a:cubicBezTo>
                  <a:pt x="29281" y="47153"/>
                  <a:pt x="29085" y="47260"/>
                  <a:pt x="28897" y="47383"/>
                </a:cubicBezTo>
                <a:cubicBezTo>
                  <a:pt x="28419" y="46835"/>
                  <a:pt x="27736" y="46525"/>
                  <a:pt x="27008" y="46525"/>
                </a:cubicBezTo>
                <a:cubicBezTo>
                  <a:pt x="27002" y="46525"/>
                  <a:pt x="26996" y="46525"/>
                  <a:pt x="26990" y="46525"/>
                </a:cubicBezTo>
                <a:cubicBezTo>
                  <a:pt x="26295" y="46529"/>
                  <a:pt x="25630" y="46823"/>
                  <a:pt x="25160" y="47334"/>
                </a:cubicBezTo>
                <a:cubicBezTo>
                  <a:pt x="24968" y="47215"/>
                  <a:pt x="24764" y="47113"/>
                  <a:pt x="24552" y="47027"/>
                </a:cubicBezTo>
                <a:cubicBezTo>
                  <a:pt x="25152" y="46296"/>
                  <a:pt x="26039" y="45871"/>
                  <a:pt x="26985" y="45867"/>
                </a:cubicBezTo>
                <a:cubicBezTo>
                  <a:pt x="26995" y="45867"/>
                  <a:pt x="27005" y="45867"/>
                  <a:pt x="27015" y="45867"/>
                </a:cubicBezTo>
                <a:close/>
                <a:moveTo>
                  <a:pt x="42845" y="45867"/>
                </a:moveTo>
                <a:cubicBezTo>
                  <a:pt x="43814" y="45867"/>
                  <a:pt x="44714" y="46303"/>
                  <a:pt x="45321" y="47064"/>
                </a:cubicBezTo>
                <a:cubicBezTo>
                  <a:pt x="45112" y="47153"/>
                  <a:pt x="44912" y="47260"/>
                  <a:pt x="44724" y="47383"/>
                </a:cubicBezTo>
                <a:cubicBezTo>
                  <a:pt x="44246" y="46835"/>
                  <a:pt x="43562" y="46525"/>
                  <a:pt x="42838" y="46525"/>
                </a:cubicBezTo>
                <a:cubicBezTo>
                  <a:pt x="42832" y="46525"/>
                  <a:pt x="42827" y="46525"/>
                  <a:pt x="42821" y="46525"/>
                </a:cubicBezTo>
                <a:cubicBezTo>
                  <a:pt x="42126" y="46529"/>
                  <a:pt x="41457" y="46823"/>
                  <a:pt x="40987" y="47334"/>
                </a:cubicBezTo>
                <a:cubicBezTo>
                  <a:pt x="40795" y="47215"/>
                  <a:pt x="40595" y="47113"/>
                  <a:pt x="40382" y="47027"/>
                </a:cubicBezTo>
                <a:cubicBezTo>
                  <a:pt x="40983" y="46296"/>
                  <a:pt x="41869" y="45871"/>
                  <a:pt x="42816" y="45867"/>
                </a:cubicBezTo>
                <a:cubicBezTo>
                  <a:pt x="42826" y="45867"/>
                  <a:pt x="42836" y="45867"/>
                  <a:pt x="42845" y="45867"/>
                </a:cubicBezTo>
                <a:close/>
                <a:moveTo>
                  <a:pt x="58672" y="45867"/>
                </a:moveTo>
                <a:cubicBezTo>
                  <a:pt x="59645" y="45867"/>
                  <a:pt x="60545" y="46303"/>
                  <a:pt x="61146" y="47064"/>
                </a:cubicBezTo>
                <a:cubicBezTo>
                  <a:pt x="60942" y="47153"/>
                  <a:pt x="60742" y="47260"/>
                  <a:pt x="60554" y="47383"/>
                </a:cubicBezTo>
                <a:cubicBezTo>
                  <a:pt x="60077" y="46835"/>
                  <a:pt x="59389" y="46525"/>
                  <a:pt x="58664" y="46525"/>
                </a:cubicBezTo>
                <a:cubicBezTo>
                  <a:pt x="58658" y="46525"/>
                  <a:pt x="58652" y="46525"/>
                  <a:pt x="58647" y="46525"/>
                </a:cubicBezTo>
                <a:cubicBezTo>
                  <a:pt x="57953" y="46529"/>
                  <a:pt x="57287" y="46823"/>
                  <a:pt x="56818" y="47334"/>
                </a:cubicBezTo>
                <a:cubicBezTo>
                  <a:pt x="56626" y="47215"/>
                  <a:pt x="56422" y="47113"/>
                  <a:pt x="56209" y="47027"/>
                </a:cubicBezTo>
                <a:cubicBezTo>
                  <a:pt x="56814" y="46296"/>
                  <a:pt x="57696" y="45871"/>
                  <a:pt x="58643" y="45867"/>
                </a:cubicBezTo>
                <a:cubicBezTo>
                  <a:pt x="58653" y="45867"/>
                  <a:pt x="58662" y="45867"/>
                  <a:pt x="58672" y="45867"/>
                </a:cubicBezTo>
                <a:close/>
                <a:moveTo>
                  <a:pt x="74503" y="45867"/>
                </a:moveTo>
                <a:cubicBezTo>
                  <a:pt x="75472" y="45867"/>
                  <a:pt x="76370" y="46303"/>
                  <a:pt x="76977" y="47064"/>
                </a:cubicBezTo>
                <a:cubicBezTo>
                  <a:pt x="76769" y="47153"/>
                  <a:pt x="76569" y="47260"/>
                  <a:pt x="76381" y="47383"/>
                </a:cubicBezTo>
                <a:cubicBezTo>
                  <a:pt x="75902" y="46835"/>
                  <a:pt x="75219" y="46525"/>
                  <a:pt x="74494" y="46525"/>
                </a:cubicBezTo>
                <a:cubicBezTo>
                  <a:pt x="74489" y="46525"/>
                  <a:pt x="74483" y="46525"/>
                  <a:pt x="74477" y="46525"/>
                </a:cubicBezTo>
                <a:cubicBezTo>
                  <a:pt x="73783" y="46529"/>
                  <a:pt x="73114" y="46823"/>
                  <a:pt x="72644" y="47334"/>
                </a:cubicBezTo>
                <a:cubicBezTo>
                  <a:pt x="72452" y="47215"/>
                  <a:pt x="72252" y="47113"/>
                  <a:pt x="72040" y="47027"/>
                </a:cubicBezTo>
                <a:cubicBezTo>
                  <a:pt x="72639" y="46296"/>
                  <a:pt x="73527" y="45871"/>
                  <a:pt x="74473" y="45867"/>
                </a:cubicBezTo>
                <a:cubicBezTo>
                  <a:pt x="74483" y="45867"/>
                  <a:pt x="74493" y="45867"/>
                  <a:pt x="74503" y="45867"/>
                </a:cubicBezTo>
                <a:close/>
                <a:moveTo>
                  <a:pt x="90329" y="45867"/>
                </a:moveTo>
                <a:cubicBezTo>
                  <a:pt x="91298" y="45867"/>
                  <a:pt x="92201" y="46303"/>
                  <a:pt x="92804" y="47064"/>
                </a:cubicBezTo>
                <a:cubicBezTo>
                  <a:pt x="92600" y="47153"/>
                  <a:pt x="92400" y="47260"/>
                  <a:pt x="92212" y="47383"/>
                </a:cubicBezTo>
                <a:cubicBezTo>
                  <a:pt x="91733" y="46835"/>
                  <a:pt x="91046" y="46525"/>
                  <a:pt x="90321" y="46525"/>
                </a:cubicBezTo>
                <a:cubicBezTo>
                  <a:pt x="90315" y="46525"/>
                  <a:pt x="90310" y="46525"/>
                  <a:pt x="90304" y="46525"/>
                </a:cubicBezTo>
                <a:cubicBezTo>
                  <a:pt x="89610" y="46529"/>
                  <a:pt x="88944" y="46823"/>
                  <a:pt x="88475" y="47334"/>
                </a:cubicBezTo>
                <a:cubicBezTo>
                  <a:pt x="88283" y="47215"/>
                  <a:pt x="88078" y="47113"/>
                  <a:pt x="87866" y="47027"/>
                </a:cubicBezTo>
                <a:cubicBezTo>
                  <a:pt x="88470" y="46296"/>
                  <a:pt x="89352" y="45871"/>
                  <a:pt x="90300" y="45867"/>
                </a:cubicBezTo>
                <a:cubicBezTo>
                  <a:pt x="90310" y="45867"/>
                  <a:pt x="90320" y="45867"/>
                  <a:pt x="90329" y="45867"/>
                </a:cubicBezTo>
                <a:close/>
                <a:moveTo>
                  <a:pt x="19100" y="46594"/>
                </a:moveTo>
                <a:cubicBezTo>
                  <a:pt x="19790" y="46594"/>
                  <a:pt x="20443" y="46884"/>
                  <a:pt x="20908" y="47395"/>
                </a:cubicBezTo>
                <a:cubicBezTo>
                  <a:pt x="20733" y="47509"/>
                  <a:pt x="20570" y="47640"/>
                  <a:pt x="20418" y="47779"/>
                </a:cubicBezTo>
                <a:cubicBezTo>
                  <a:pt x="20075" y="47419"/>
                  <a:pt x="19598" y="47211"/>
                  <a:pt x="19100" y="47211"/>
                </a:cubicBezTo>
                <a:lnTo>
                  <a:pt x="19087" y="47211"/>
                </a:lnTo>
                <a:cubicBezTo>
                  <a:pt x="18613" y="47215"/>
                  <a:pt x="18168" y="47398"/>
                  <a:pt x="17829" y="47726"/>
                </a:cubicBezTo>
                <a:cubicBezTo>
                  <a:pt x="17673" y="47591"/>
                  <a:pt x="17507" y="47464"/>
                  <a:pt x="17330" y="47353"/>
                </a:cubicBezTo>
                <a:cubicBezTo>
                  <a:pt x="17420" y="47255"/>
                  <a:pt x="17522" y="47166"/>
                  <a:pt x="17624" y="47089"/>
                </a:cubicBezTo>
                <a:cubicBezTo>
                  <a:pt x="18046" y="46774"/>
                  <a:pt x="18556" y="46599"/>
                  <a:pt x="19083" y="46594"/>
                </a:cubicBezTo>
                <a:close/>
                <a:moveTo>
                  <a:pt x="34925" y="46594"/>
                </a:moveTo>
                <a:cubicBezTo>
                  <a:pt x="35616" y="46594"/>
                  <a:pt x="36273" y="46884"/>
                  <a:pt x="36735" y="47395"/>
                </a:cubicBezTo>
                <a:cubicBezTo>
                  <a:pt x="36563" y="47509"/>
                  <a:pt x="36401" y="47640"/>
                  <a:pt x="36245" y="47779"/>
                </a:cubicBezTo>
                <a:cubicBezTo>
                  <a:pt x="35902" y="47419"/>
                  <a:pt x="35424" y="47211"/>
                  <a:pt x="34925" y="47211"/>
                </a:cubicBezTo>
                <a:lnTo>
                  <a:pt x="34914" y="47211"/>
                </a:lnTo>
                <a:cubicBezTo>
                  <a:pt x="34440" y="47215"/>
                  <a:pt x="33999" y="47398"/>
                  <a:pt x="33656" y="47726"/>
                </a:cubicBezTo>
                <a:cubicBezTo>
                  <a:pt x="33500" y="47591"/>
                  <a:pt x="33332" y="47464"/>
                  <a:pt x="33157" y="47353"/>
                </a:cubicBezTo>
                <a:cubicBezTo>
                  <a:pt x="33215" y="47293"/>
                  <a:pt x="33272" y="47240"/>
                  <a:pt x="33332" y="47187"/>
                </a:cubicBezTo>
                <a:cubicBezTo>
                  <a:pt x="33770" y="46810"/>
                  <a:pt x="34329" y="46599"/>
                  <a:pt x="34910" y="46594"/>
                </a:cubicBezTo>
                <a:close/>
                <a:moveTo>
                  <a:pt x="50756" y="46594"/>
                </a:moveTo>
                <a:cubicBezTo>
                  <a:pt x="51447" y="46594"/>
                  <a:pt x="52100" y="46884"/>
                  <a:pt x="52565" y="47395"/>
                </a:cubicBezTo>
                <a:cubicBezTo>
                  <a:pt x="52390" y="47509"/>
                  <a:pt x="52226" y="47640"/>
                  <a:pt x="52075" y="47779"/>
                </a:cubicBezTo>
                <a:cubicBezTo>
                  <a:pt x="51732" y="47419"/>
                  <a:pt x="51255" y="47211"/>
                  <a:pt x="50756" y="47211"/>
                </a:cubicBezTo>
                <a:lnTo>
                  <a:pt x="50744" y="47211"/>
                </a:lnTo>
                <a:cubicBezTo>
                  <a:pt x="50271" y="47215"/>
                  <a:pt x="49825" y="47398"/>
                  <a:pt x="49487" y="47726"/>
                </a:cubicBezTo>
                <a:cubicBezTo>
                  <a:pt x="49331" y="47591"/>
                  <a:pt x="49163" y="47464"/>
                  <a:pt x="48984" y="47353"/>
                </a:cubicBezTo>
                <a:cubicBezTo>
                  <a:pt x="49441" y="46876"/>
                  <a:pt x="50079" y="46599"/>
                  <a:pt x="50740" y="46594"/>
                </a:cubicBezTo>
                <a:close/>
                <a:moveTo>
                  <a:pt x="66583" y="46594"/>
                </a:moveTo>
                <a:cubicBezTo>
                  <a:pt x="67273" y="46594"/>
                  <a:pt x="67930" y="46884"/>
                  <a:pt x="68392" y="47395"/>
                </a:cubicBezTo>
                <a:cubicBezTo>
                  <a:pt x="68221" y="47509"/>
                  <a:pt x="68057" y="47640"/>
                  <a:pt x="67902" y="47779"/>
                </a:cubicBezTo>
                <a:cubicBezTo>
                  <a:pt x="67559" y="47419"/>
                  <a:pt x="67082" y="47211"/>
                  <a:pt x="66583" y="47211"/>
                </a:cubicBezTo>
                <a:lnTo>
                  <a:pt x="66571" y="47211"/>
                </a:lnTo>
                <a:cubicBezTo>
                  <a:pt x="66420" y="47215"/>
                  <a:pt x="66273" y="47231"/>
                  <a:pt x="66130" y="47268"/>
                </a:cubicBezTo>
                <a:cubicBezTo>
                  <a:pt x="65823" y="47346"/>
                  <a:pt x="65546" y="47505"/>
                  <a:pt x="65317" y="47726"/>
                </a:cubicBezTo>
                <a:cubicBezTo>
                  <a:pt x="65157" y="47591"/>
                  <a:pt x="64990" y="47464"/>
                  <a:pt x="64814" y="47353"/>
                </a:cubicBezTo>
                <a:cubicBezTo>
                  <a:pt x="65272" y="46876"/>
                  <a:pt x="65909" y="46599"/>
                  <a:pt x="66567" y="46594"/>
                </a:cubicBezTo>
                <a:close/>
                <a:moveTo>
                  <a:pt x="82413" y="46594"/>
                </a:moveTo>
                <a:cubicBezTo>
                  <a:pt x="83103" y="46594"/>
                  <a:pt x="83757" y="46884"/>
                  <a:pt x="84223" y="47395"/>
                </a:cubicBezTo>
                <a:cubicBezTo>
                  <a:pt x="84047" y="47509"/>
                  <a:pt x="83884" y="47640"/>
                  <a:pt x="83733" y="47779"/>
                </a:cubicBezTo>
                <a:cubicBezTo>
                  <a:pt x="83390" y="47419"/>
                  <a:pt x="82912" y="47211"/>
                  <a:pt x="82413" y="47211"/>
                </a:cubicBezTo>
                <a:lnTo>
                  <a:pt x="82401" y="47211"/>
                </a:lnTo>
                <a:cubicBezTo>
                  <a:pt x="81927" y="47215"/>
                  <a:pt x="81482" y="47398"/>
                  <a:pt x="81143" y="47726"/>
                </a:cubicBezTo>
                <a:cubicBezTo>
                  <a:pt x="80988" y="47591"/>
                  <a:pt x="80820" y="47464"/>
                  <a:pt x="80645" y="47353"/>
                </a:cubicBezTo>
                <a:cubicBezTo>
                  <a:pt x="80984" y="46999"/>
                  <a:pt x="81421" y="46753"/>
                  <a:pt x="81899" y="46648"/>
                </a:cubicBezTo>
                <a:cubicBezTo>
                  <a:pt x="82062" y="46614"/>
                  <a:pt x="82230" y="46594"/>
                  <a:pt x="82398" y="46594"/>
                </a:cubicBezTo>
                <a:close/>
                <a:moveTo>
                  <a:pt x="19100" y="47285"/>
                </a:moveTo>
                <a:cubicBezTo>
                  <a:pt x="19577" y="47285"/>
                  <a:pt x="20035" y="47481"/>
                  <a:pt x="20365" y="47824"/>
                </a:cubicBezTo>
                <a:cubicBezTo>
                  <a:pt x="20235" y="47946"/>
                  <a:pt x="20116" y="48077"/>
                  <a:pt x="20001" y="48216"/>
                </a:cubicBezTo>
                <a:cubicBezTo>
                  <a:pt x="19769" y="47962"/>
                  <a:pt x="19443" y="47815"/>
                  <a:pt x="19100" y="47815"/>
                </a:cubicBezTo>
                <a:lnTo>
                  <a:pt x="19091" y="47815"/>
                </a:lnTo>
                <a:cubicBezTo>
                  <a:pt x="18772" y="47819"/>
                  <a:pt x="18478" y="47938"/>
                  <a:pt x="18250" y="48158"/>
                </a:cubicBezTo>
                <a:cubicBezTo>
                  <a:pt x="18135" y="48020"/>
                  <a:pt x="18013" y="47893"/>
                  <a:pt x="17882" y="47775"/>
                </a:cubicBezTo>
                <a:cubicBezTo>
                  <a:pt x="18209" y="47460"/>
                  <a:pt x="18634" y="47285"/>
                  <a:pt x="19087" y="47285"/>
                </a:cubicBezTo>
                <a:close/>
                <a:moveTo>
                  <a:pt x="34925" y="47285"/>
                </a:moveTo>
                <a:cubicBezTo>
                  <a:pt x="35404" y="47285"/>
                  <a:pt x="35865" y="47481"/>
                  <a:pt x="36196" y="47824"/>
                </a:cubicBezTo>
                <a:cubicBezTo>
                  <a:pt x="36065" y="47946"/>
                  <a:pt x="35943" y="48077"/>
                  <a:pt x="35832" y="48216"/>
                </a:cubicBezTo>
                <a:cubicBezTo>
                  <a:pt x="35600" y="47962"/>
                  <a:pt x="35273" y="47815"/>
                  <a:pt x="34925" y="47815"/>
                </a:cubicBezTo>
                <a:lnTo>
                  <a:pt x="34917" y="47815"/>
                </a:lnTo>
                <a:cubicBezTo>
                  <a:pt x="34603" y="47819"/>
                  <a:pt x="34305" y="47938"/>
                  <a:pt x="34080" y="48158"/>
                </a:cubicBezTo>
                <a:cubicBezTo>
                  <a:pt x="33966" y="48020"/>
                  <a:pt x="33839" y="47893"/>
                  <a:pt x="33709" y="47775"/>
                </a:cubicBezTo>
                <a:cubicBezTo>
                  <a:pt x="34035" y="47460"/>
                  <a:pt x="34460" y="47285"/>
                  <a:pt x="34917" y="47285"/>
                </a:cubicBezTo>
                <a:close/>
                <a:moveTo>
                  <a:pt x="50756" y="47285"/>
                </a:moveTo>
                <a:cubicBezTo>
                  <a:pt x="51234" y="47285"/>
                  <a:pt x="51692" y="47481"/>
                  <a:pt x="52022" y="47824"/>
                </a:cubicBezTo>
                <a:cubicBezTo>
                  <a:pt x="51892" y="47946"/>
                  <a:pt x="51773" y="48077"/>
                  <a:pt x="51659" y="48216"/>
                </a:cubicBezTo>
                <a:cubicBezTo>
                  <a:pt x="51426" y="47962"/>
                  <a:pt x="51099" y="47815"/>
                  <a:pt x="50756" y="47815"/>
                </a:cubicBezTo>
                <a:lnTo>
                  <a:pt x="50748" y="47815"/>
                </a:lnTo>
                <a:cubicBezTo>
                  <a:pt x="50430" y="47819"/>
                  <a:pt x="50135" y="47938"/>
                  <a:pt x="49907" y="48158"/>
                </a:cubicBezTo>
                <a:cubicBezTo>
                  <a:pt x="49792" y="48020"/>
                  <a:pt x="49670" y="47893"/>
                  <a:pt x="49539" y="47775"/>
                </a:cubicBezTo>
                <a:cubicBezTo>
                  <a:pt x="49862" y="47460"/>
                  <a:pt x="50290" y="47285"/>
                  <a:pt x="50744" y="47285"/>
                </a:cubicBezTo>
                <a:close/>
                <a:moveTo>
                  <a:pt x="66583" y="47285"/>
                </a:moveTo>
                <a:cubicBezTo>
                  <a:pt x="67061" y="47285"/>
                  <a:pt x="67523" y="47481"/>
                  <a:pt x="67853" y="47824"/>
                </a:cubicBezTo>
                <a:cubicBezTo>
                  <a:pt x="67723" y="47946"/>
                  <a:pt x="67600" y="48077"/>
                  <a:pt x="67489" y="48216"/>
                </a:cubicBezTo>
                <a:cubicBezTo>
                  <a:pt x="67257" y="47962"/>
                  <a:pt x="66930" y="47815"/>
                  <a:pt x="66583" y="47815"/>
                </a:cubicBezTo>
                <a:lnTo>
                  <a:pt x="66575" y="47815"/>
                </a:lnTo>
                <a:cubicBezTo>
                  <a:pt x="66260" y="47819"/>
                  <a:pt x="65962" y="47938"/>
                  <a:pt x="65738" y="48158"/>
                </a:cubicBezTo>
                <a:cubicBezTo>
                  <a:pt x="65623" y="48020"/>
                  <a:pt x="65497" y="47893"/>
                  <a:pt x="65366" y="47775"/>
                </a:cubicBezTo>
                <a:cubicBezTo>
                  <a:pt x="65631" y="47521"/>
                  <a:pt x="65958" y="47358"/>
                  <a:pt x="66313" y="47304"/>
                </a:cubicBezTo>
                <a:cubicBezTo>
                  <a:pt x="66399" y="47289"/>
                  <a:pt x="66485" y="47285"/>
                  <a:pt x="66575" y="47285"/>
                </a:cubicBezTo>
                <a:close/>
                <a:moveTo>
                  <a:pt x="82413" y="47285"/>
                </a:moveTo>
                <a:cubicBezTo>
                  <a:pt x="82892" y="47285"/>
                  <a:pt x="83348" y="47481"/>
                  <a:pt x="83680" y="47824"/>
                </a:cubicBezTo>
                <a:cubicBezTo>
                  <a:pt x="83549" y="47946"/>
                  <a:pt x="83431" y="48077"/>
                  <a:pt x="83316" y="48216"/>
                </a:cubicBezTo>
                <a:cubicBezTo>
                  <a:pt x="83084" y="47962"/>
                  <a:pt x="82756" y="47815"/>
                  <a:pt x="82413" y="47815"/>
                </a:cubicBezTo>
                <a:lnTo>
                  <a:pt x="82405" y="47815"/>
                </a:lnTo>
                <a:cubicBezTo>
                  <a:pt x="82087" y="47819"/>
                  <a:pt x="81793" y="47938"/>
                  <a:pt x="81564" y="48158"/>
                </a:cubicBezTo>
                <a:cubicBezTo>
                  <a:pt x="81450" y="48020"/>
                  <a:pt x="81327" y="47893"/>
                  <a:pt x="81197" y="47775"/>
                </a:cubicBezTo>
                <a:cubicBezTo>
                  <a:pt x="81523" y="47460"/>
                  <a:pt x="81948" y="47285"/>
                  <a:pt x="82401" y="47285"/>
                </a:cubicBezTo>
                <a:close/>
                <a:moveTo>
                  <a:pt x="19100" y="47885"/>
                </a:moveTo>
                <a:cubicBezTo>
                  <a:pt x="19426" y="47885"/>
                  <a:pt x="19741" y="48028"/>
                  <a:pt x="19957" y="48273"/>
                </a:cubicBezTo>
                <a:cubicBezTo>
                  <a:pt x="19707" y="48591"/>
                  <a:pt x="19507" y="48951"/>
                  <a:pt x="19364" y="49347"/>
                </a:cubicBezTo>
                <a:cubicBezTo>
                  <a:pt x="19266" y="49338"/>
                  <a:pt x="19168" y="49334"/>
                  <a:pt x="19066" y="49334"/>
                </a:cubicBezTo>
                <a:cubicBezTo>
                  <a:pt x="19021" y="49334"/>
                  <a:pt x="18977" y="49338"/>
                  <a:pt x="18932" y="49338"/>
                </a:cubicBezTo>
                <a:cubicBezTo>
                  <a:pt x="18781" y="48922"/>
                  <a:pt x="18564" y="48542"/>
                  <a:pt x="18295" y="48211"/>
                </a:cubicBezTo>
                <a:cubicBezTo>
                  <a:pt x="18511" y="48003"/>
                  <a:pt x="18789" y="47889"/>
                  <a:pt x="19091" y="47885"/>
                </a:cubicBezTo>
                <a:close/>
                <a:moveTo>
                  <a:pt x="34925" y="47885"/>
                </a:moveTo>
                <a:cubicBezTo>
                  <a:pt x="35257" y="47885"/>
                  <a:pt x="35567" y="48028"/>
                  <a:pt x="35788" y="48273"/>
                </a:cubicBezTo>
                <a:cubicBezTo>
                  <a:pt x="35538" y="48591"/>
                  <a:pt x="35334" y="48951"/>
                  <a:pt x="35191" y="49347"/>
                </a:cubicBezTo>
                <a:cubicBezTo>
                  <a:pt x="35093" y="49338"/>
                  <a:pt x="34995" y="49334"/>
                  <a:pt x="34897" y="49334"/>
                </a:cubicBezTo>
                <a:cubicBezTo>
                  <a:pt x="34852" y="49334"/>
                  <a:pt x="34808" y="49338"/>
                  <a:pt x="34763" y="49338"/>
                </a:cubicBezTo>
                <a:cubicBezTo>
                  <a:pt x="34607" y="48922"/>
                  <a:pt x="34391" y="48546"/>
                  <a:pt x="34125" y="48211"/>
                </a:cubicBezTo>
                <a:cubicBezTo>
                  <a:pt x="34337" y="48003"/>
                  <a:pt x="34619" y="47889"/>
                  <a:pt x="34917" y="47885"/>
                </a:cubicBezTo>
                <a:close/>
                <a:moveTo>
                  <a:pt x="50756" y="47885"/>
                </a:moveTo>
                <a:cubicBezTo>
                  <a:pt x="51083" y="47885"/>
                  <a:pt x="51398" y="48028"/>
                  <a:pt x="51614" y="48273"/>
                </a:cubicBezTo>
                <a:cubicBezTo>
                  <a:pt x="51365" y="48591"/>
                  <a:pt x="51165" y="48951"/>
                  <a:pt x="51022" y="49347"/>
                </a:cubicBezTo>
                <a:cubicBezTo>
                  <a:pt x="50932" y="49338"/>
                  <a:pt x="50842" y="49334"/>
                  <a:pt x="50748" y="49334"/>
                </a:cubicBezTo>
                <a:lnTo>
                  <a:pt x="50724" y="49334"/>
                </a:lnTo>
                <a:cubicBezTo>
                  <a:pt x="50678" y="49334"/>
                  <a:pt x="50633" y="49338"/>
                  <a:pt x="50589" y="49338"/>
                </a:cubicBezTo>
                <a:cubicBezTo>
                  <a:pt x="50437" y="48922"/>
                  <a:pt x="50222" y="48546"/>
                  <a:pt x="49952" y="48211"/>
                </a:cubicBezTo>
                <a:cubicBezTo>
                  <a:pt x="50164" y="48003"/>
                  <a:pt x="50446" y="47889"/>
                  <a:pt x="50748" y="47885"/>
                </a:cubicBezTo>
                <a:close/>
                <a:moveTo>
                  <a:pt x="66583" y="47885"/>
                </a:moveTo>
                <a:cubicBezTo>
                  <a:pt x="66914" y="47885"/>
                  <a:pt x="67224" y="48028"/>
                  <a:pt x="67444" y="48273"/>
                </a:cubicBezTo>
                <a:cubicBezTo>
                  <a:pt x="67195" y="48591"/>
                  <a:pt x="66991" y="48951"/>
                  <a:pt x="66848" y="49347"/>
                </a:cubicBezTo>
                <a:cubicBezTo>
                  <a:pt x="66758" y="49338"/>
                  <a:pt x="66669" y="49334"/>
                  <a:pt x="66579" y="49334"/>
                </a:cubicBezTo>
                <a:lnTo>
                  <a:pt x="66554" y="49334"/>
                </a:lnTo>
                <a:cubicBezTo>
                  <a:pt x="66509" y="49334"/>
                  <a:pt x="66464" y="49338"/>
                  <a:pt x="66420" y="49338"/>
                </a:cubicBezTo>
                <a:cubicBezTo>
                  <a:pt x="66264" y="48922"/>
                  <a:pt x="66047" y="48546"/>
                  <a:pt x="65783" y="48211"/>
                </a:cubicBezTo>
                <a:cubicBezTo>
                  <a:pt x="65994" y="48003"/>
                  <a:pt x="66277" y="47889"/>
                  <a:pt x="66575" y="47885"/>
                </a:cubicBezTo>
                <a:close/>
                <a:moveTo>
                  <a:pt x="82413" y="47885"/>
                </a:moveTo>
                <a:cubicBezTo>
                  <a:pt x="82741" y="47885"/>
                  <a:pt x="83054" y="48028"/>
                  <a:pt x="83271" y="48273"/>
                </a:cubicBezTo>
                <a:cubicBezTo>
                  <a:pt x="83022" y="48591"/>
                  <a:pt x="82822" y="48951"/>
                  <a:pt x="82679" y="49347"/>
                </a:cubicBezTo>
                <a:cubicBezTo>
                  <a:pt x="82589" y="49338"/>
                  <a:pt x="82499" y="49334"/>
                  <a:pt x="82405" y="49334"/>
                </a:cubicBezTo>
                <a:lnTo>
                  <a:pt x="82381" y="49334"/>
                </a:lnTo>
                <a:cubicBezTo>
                  <a:pt x="82336" y="49334"/>
                  <a:pt x="82291" y="49338"/>
                  <a:pt x="82246" y="49338"/>
                </a:cubicBezTo>
                <a:cubicBezTo>
                  <a:pt x="82095" y="48922"/>
                  <a:pt x="81878" y="48542"/>
                  <a:pt x="81608" y="48211"/>
                </a:cubicBezTo>
                <a:cubicBezTo>
                  <a:pt x="81646" y="48175"/>
                  <a:pt x="81687" y="48142"/>
                  <a:pt x="81727" y="48109"/>
                </a:cubicBezTo>
                <a:cubicBezTo>
                  <a:pt x="81923" y="47966"/>
                  <a:pt x="82156" y="47889"/>
                  <a:pt x="82405" y="47885"/>
                </a:cubicBezTo>
                <a:close/>
                <a:moveTo>
                  <a:pt x="11179" y="46594"/>
                </a:moveTo>
                <a:cubicBezTo>
                  <a:pt x="11882" y="46594"/>
                  <a:pt x="12544" y="46897"/>
                  <a:pt x="13009" y="47419"/>
                </a:cubicBezTo>
                <a:cubicBezTo>
                  <a:pt x="12331" y="47881"/>
                  <a:pt x="11797" y="48546"/>
                  <a:pt x="11503" y="49351"/>
                </a:cubicBezTo>
                <a:cubicBezTo>
                  <a:pt x="11388" y="49338"/>
                  <a:pt x="11273" y="49334"/>
                  <a:pt x="11160" y="49334"/>
                </a:cubicBezTo>
                <a:cubicBezTo>
                  <a:pt x="11094" y="49334"/>
                  <a:pt x="11028" y="49338"/>
                  <a:pt x="10964" y="49343"/>
                </a:cubicBezTo>
                <a:cubicBezTo>
                  <a:pt x="10817" y="48934"/>
                  <a:pt x="10604" y="48563"/>
                  <a:pt x="10342" y="48236"/>
                </a:cubicBezTo>
                <a:lnTo>
                  <a:pt x="10342" y="48236"/>
                </a:lnTo>
                <a:lnTo>
                  <a:pt x="10346" y="48240"/>
                </a:lnTo>
                <a:cubicBezTo>
                  <a:pt x="10567" y="48011"/>
                  <a:pt x="10857" y="47889"/>
                  <a:pt x="11172" y="47885"/>
                </a:cubicBezTo>
                <a:lnTo>
                  <a:pt x="11179" y="47885"/>
                </a:lnTo>
                <a:cubicBezTo>
                  <a:pt x="11519" y="47885"/>
                  <a:pt x="11837" y="48032"/>
                  <a:pt x="12058" y="48293"/>
                </a:cubicBezTo>
                <a:lnTo>
                  <a:pt x="12111" y="48248"/>
                </a:lnTo>
                <a:cubicBezTo>
                  <a:pt x="11878" y="47975"/>
                  <a:pt x="11539" y="47815"/>
                  <a:pt x="11179" y="47815"/>
                </a:cubicBezTo>
                <a:lnTo>
                  <a:pt x="11172" y="47815"/>
                </a:lnTo>
                <a:cubicBezTo>
                  <a:pt x="10841" y="47819"/>
                  <a:pt x="10534" y="47950"/>
                  <a:pt x="10306" y="48183"/>
                </a:cubicBezTo>
                <a:cubicBezTo>
                  <a:pt x="10191" y="48048"/>
                  <a:pt x="10069" y="47917"/>
                  <a:pt x="9938" y="47794"/>
                </a:cubicBezTo>
                <a:cubicBezTo>
                  <a:pt x="10265" y="47468"/>
                  <a:pt x="10702" y="47285"/>
                  <a:pt x="11168" y="47285"/>
                </a:cubicBezTo>
                <a:lnTo>
                  <a:pt x="11179" y="47285"/>
                </a:lnTo>
                <a:cubicBezTo>
                  <a:pt x="11666" y="47285"/>
                  <a:pt x="12135" y="47489"/>
                  <a:pt x="12470" y="47848"/>
                </a:cubicBezTo>
                <a:lnTo>
                  <a:pt x="12519" y="47799"/>
                </a:lnTo>
                <a:cubicBezTo>
                  <a:pt x="12176" y="47427"/>
                  <a:pt x="11686" y="47211"/>
                  <a:pt x="11179" y="47211"/>
                </a:cubicBezTo>
                <a:lnTo>
                  <a:pt x="11168" y="47211"/>
                </a:lnTo>
                <a:cubicBezTo>
                  <a:pt x="10681" y="47215"/>
                  <a:pt x="10229" y="47407"/>
                  <a:pt x="9885" y="47750"/>
                </a:cubicBezTo>
                <a:cubicBezTo>
                  <a:pt x="9730" y="47611"/>
                  <a:pt x="9567" y="47485"/>
                  <a:pt x="9390" y="47370"/>
                </a:cubicBezTo>
                <a:cubicBezTo>
                  <a:pt x="9848" y="46880"/>
                  <a:pt x="10493" y="46599"/>
                  <a:pt x="11164" y="46594"/>
                </a:cubicBezTo>
                <a:close/>
                <a:moveTo>
                  <a:pt x="27006" y="46594"/>
                </a:moveTo>
                <a:cubicBezTo>
                  <a:pt x="27709" y="46594"/>
                  <a:pt x="28374" y="46897"/>
                  <a:pt x="28836" y="47419"/>
                </a:cubicBezTo>
                <a:cubicBezTo>
                  <a:pt x="28158" y="47881"/>
                  <a:pt x="27623" y="48546"/>
                  <a:pt x="27333" y="49351"/>
                </a:cubicBezTo>
                <a:cubicBezTo>
                  <a:pt x="27219" y="49338"/>
                  <a:pt x="27104" y="49334"/>
                  <a:pt x="26985" y="49334"/>
                </a:cubicBezTo>
                <a:cubicBezTo>
                  <a:pt x="26921" y="49334"/>
                  <a:pt x="26855" y="49338"/>
                  <a:pt x="26794" y="49343"/>
                </a:cubicBezTo>
                <a:cubicBezTo>
                  <a:pt x="26642" y="48935"/>
                  <a:pt x="26435" y="48563"/>
                  <a:pt x="26173" y="48236"/>
                </a:cubicBezTo>
                <a:lnTo>
                  <a:pt x="26173" y="48236"/>
                </a:lnTo>
                <a:lnTo>
                  <a:pt x="26177" y="48240"/>
                </a:lnTo>
                <a:cubicBezTo>
                  <a:pt x="26393" y="48011"/>
                  <a:pt x="26688" y="47889"/>
                  <a:pt x="26998" y="47885"/>
                </a:cubicBezTo>
                <a:lnTo>
                  <a:pt x="27006" y="47885"/>
                </a:lnTo>
                <a:cubicBezTo>
                  <a:pt x="27345" y="47885"/>
                  <a:pt x="27664" y="48032"/>
                  <a:pt x="27884" y="48293"/>
                </a:cubicBezTo>
                <a:lnTo>
                  <a:pt x="27937" y="48248"/>
                </a:lnTo>
                <a:cubicBezTo>
                  <a:pt x="27708" y="47974"/>
                  <a:pt x="27370" y="47815"/>
                  <a:pt x="27011" y="47815"/>
                </a:cubicBezTo>
                <a:cubicBezTo>
                  <a:pt x="27007" y="47815"/>
                  <a:pt x="27003" y="47815"/>
                  <a:pt x="26998" y="47815"/>
                </a:cubicBezTo>
                <a:cubicBezTo>
                  <a:pt x="26672" y="47819"/>
                  <a:pt x="26361" y="47950"/>
                  <a:pt x="26133" y="48183"/>
                </a:cubicBezTo>
                <a:cubicBezTo>
                  <a:pt x="26018" y="48048"/>
                  <a:pt x="25895" y="47917"/>
                  <a:pt x="25765" y="47794"/>
                </a:cubicBezTo>
                <a:cubicBezTo>
                  <a:pt x="26095" y="47468"/>
                  <a:pt x="26533" y="47285"/>
                  <a:pt x="26994" y="47285"/>
                </a:cubicBezTo>
                <a:lnTo>
                  <a:pt x="27006" y="47285"/>
                </a:lnTo>
                <a:cubicBezTo>
                  <a:pt x="27496" y="47285"/>
                  <a:pt x="27966" y="47489"/>
                  <a:pt x="28297" y="47848"/>
                </a:cubicBezTo>
                <a:lnTo>
                  <a:pt x="28350" y="47799"/>
                </a:lnTo>
                <a:cubicBezTo>
                  <a:pt x="28003" y="47427"/>
                  <a:pt x="27517" y="47211"/>
                  <a:pt x="27006" y="47211"/>
                </a:cubicBezTo>
                <a:lnTo>
                  <a:pt x="26994" y="47211"/>
                </a:lnTo>
                <a:cubicBezTo>
                  <a:pt x="26512" y="47215"/>
                  <a:pt x="26054" y="47407"/>
                  <a:pt x="25716" y="47750"/>
                </a:cubicBezTo>
                <a:cubicBezTo>
                  <a:pt x="25560" y="47611"/>
                  <a:pt x="25393" y="47485"/>
                  <a:pt x="25221" y="47370"/>
                </a:cubicBezTo>
                <a:cubicBezTo>
                  <a:pt x="25675" y="46880"/>
                  <a:pt x="26320" y="46599"/>
                  <a:pt x="26990" y="46594"/>
                </a:cubicBezTo>
                <a:close/>
                <a:moveTo>
                  <a:pt x="42837" y="46594"/>
                </a:moveTo>
                <a:cubicBezTo>
                  <a:pt x="43540" y="46594"/>
                  <a:pt x="44201" y="46897"/>
                  <a:pt x="44667" y="47419"/>
                </a:cubicBezTo>
                <a:cubicBezTo>
                  <a:pt x="43988" y="47881"/>
                  <a:pt x="43453" y="48546"/>
                  <a:pt x="43159" y="49351"/>
                </a:cubicBezTo>
                <a:cubicBezTo>
                  <a:pt x="43053" y="49338"/>
                  <a:pt x="42947" y="49334"/>
                  <a:pt x="42841" y="49334"/>
                </a:cubicBezTo>
                <a:lnTo>
                  <a:pt x="42816" y="49334"/>
                </a:lnTo>
                <a:cubicBezTo>
                  <a:pt x="42751" y="49334"/>
                  <a:pt x="42686" y="49338"/>
                  <a:pt x="42620" y="49343"/>
                </a:cubicBezTo>
                <a:cubicBezTo>
                  <a:pt x="42473" y="48935"/>
                  <a:pt x="42261" y="48563"/>
                  <a:pt x="42000" y="48236"/>
                </a:cubicBezTo>
                <a:lnTo>
                  <a:pt x="42000" y="48236"/>
                </a:lnTo>
                <a:lnTo>
                  <a:pt x="42004" y="48240"/>
                </a:lnTo>
                <a:cubicBezTo>
                  <a:pt x="42224" y="48011"/>
                  <a:pt x="42514" y="47889"/>
                  <a:pt x="42829" y="47885"/>
                </a:cubicBezTo>
                <a:lnTo>
                  <a:pt x="42837" y="47885"/>
                </a:lnTo>
                <a:cubicBezTo>
                  <a:pt x="43176" y="47885"/>
                  <a:pt x="43494" y="48032"/>
                  <a:pt x="43715" y="48293"/>
                </a:cubicBezTo>
                <a:lnTo>
                  <a:pt x="43768" y="48248"/>
                </a:lnTo>
                <a:cubicBezTo>
                  <a:pt x="43536" y="47975"/>
                  <a:pt x="43196" y="47815"/>
                  <a:pt x="42837" y="47815"/>
                </a:cubicBezTo>
                <a:lnTo>
                  <a:pt x="42829" y="47815"/>
                </a:lnTo>
                <a:cubicBezTo>
                  <a:pt x="42498" y="47819"/>
                  <a:pt x="42192" y="47950"/>
                  <a:pt x="41963" y="48183"/>
                </a:cubicBezTo>
                <a:cubicBezTo>
                  <a:pt x="41849" y="48048"/>
                  <a:pt x="41726" y="47917"/>
                  <a:pt x="41596" y="47794"/>
                </a:cubicBezTo>
                <a:cubicBezTo>
                  <a:pt x="41922" y="47468"/>
                  <a:pt x="42359" y="47285"/>
                  <a:pt x="42825" y="47285"/>
                </a:cubicBezTo>
                <a:lnTo>
                  <a:pt x="42837" y="47285"/>
                </a:lnTo>
                <a:cubicBezTo>
                  <a:pt x="43323" y="47285"/>
                  <a:pt x="43792" y="47489"/>
                  <a:pt x="44128" y="47848"/>
                </a:cubicBezTo>
                <a:lnTo>
                  <a:pt x="44177" y="47799"/>
                </a:lnTo>
                <a:cubicBezTo>
                  <a:pt x="43834" y="47427"/>
                  <a:pt x="43343" y="47211"/>
                  <a:pt x="42837" y="47211"/>
                </a:cubicBezTo>
                <a:lnTo>
                  <a:pt x="42825" y="47211"/>
                </a:lnTo>
                <a:cubicBezTo>
                  <a:pt x="42339" y="47215"/>
                  <a:pt x="41885" y="47407"/>
                  <a:pt x="41542" y="47750"/>
                </a:cubicBezTo>
                <a:cubicBezTo>
                  <a:pt x="41387" y="47611"/>
                  <a:pt x="41223" y="47485"/>
                  <a:pt x="41048" y="47370"/>
                </a:cubicBezTo>
                <a:cubicBezTo>
                  <a:pt x="41506" y="46880"/>
                  <a:pt x="42151" y="46599"/>
                  <a:pt x="42821" y="46594"/>
                </a:cubicBezTo>
                <a:close/>
                <a:moveTo>
                  <a:pt x="58660" y="46594"/>
                </a:moveTo>
                <a:cubicBezTo>
                  <a:pt x="59362" y="46594"/>
                  <a:pt x="60031" y="46896"/>
                  <a:pt x="60493" y="47419"/>
                </a:cubicBezTo>
                <a:cubicBezTo>
                  <a:pt x="59815" y="47881"/>
                  <a:pt x="59280" y="48546"/>
                  <a:pt x="58990" y="49351"/>
                </a:cubicBezTo>
                <a:cubicBezTo>
                  <a:pt x="58884" y="49338"/>
                  <a:pt x="58778" y="49334"/>
                  <a:pt x="58671" y="49334"/>
                </a:cubicBezTo>
                <a:lnTo>
                  <a:pt x="58643" y="49334"/>
                </a:lnTo>
                <a:cubicBezTo>
                  <a:pt x="58578" y="49334"/>
                  <a:pt x="58512" y="49338"/>
                  <a:pt x="58451" y="49343"/>
                </a:cubicBezTo>
                <a:cubicBezTo>
                  <a:pt x="58300" y="48935"/>
                  <a:pt x="58092" y="48563"/>
                  <a:pt x="57830" y="48236"/>
                </a:cubicBezTo>
                <a:lnTo>
                  <a:pt x="57830" y="48236"/>
                </a:lnTo>
                <a:lnTo>
                  <a:pt x="57834" y="48240"/>
                </a:lnTo>
                <a:cubicBezTo>
                  <a:pt x="58051" y="48011"/>
                  <a:pt x="58345" y="47889"/>
                  <a:pt x="58656" y="47885"/>
                </a:cubicBezTo>
                <a:cubicBezTo>
                  <a:pt x="58999" y="47885"/>
                  <a:pt x="59321" y="48032"/>
                  <a:pt x="59542" y="48293"/>
                </a:cubicBezTo>
                <a:lnTo>
                  <a:pt x="59595" y="48248"/>
                </a:lnTo>
                <a:cubicBezTo>
                  <a:pt x="59362" y="47975"/>
                  <a:pt x="59023" y="47815"/>
                  <a:pt x="58663" y="47815"/>
                </a:cubicBezTo>
                <a:lnTo>
                  <a:pt x="58656" y="47815"/>
                </a:lnTo>
                <a:cubicBezTo>
                  <a:pt x="58328" y="47819"/>
                  <a:pt x="58018" y="47950"/>
                  <a:pt x="57789" y="48183"/>
                </a:cubicBezTo>
                <a:cubicBezTo>
                  <a:pt x="57675" y="48048"/>
                  <a:pt x="57553" y="47917"/>
                  <a:pt x="57421" y="47794"/>
                </a:cubicBezTo>
                <a:cubicBezTo>
                  <a:pt x="57753" y="47468"/>
                  <a:pt x="58190" y="47285"/>
                  <a:pt x="58656" y="47285"/>
                </a:cubicBezTo>
                <a:lnTo>
                  <a:pt x="58663" y="47285"/>
                </a:lnTo>
                <a:cubicBezTo>
                  <a:pt x="59154" y="47285"/>
                  <a:pt x="59623" y="47489"/>
                  <a:pt x="59954" y="47848"/>
                </a:cubicBezTo>
                <a:lnTo>
                  <a:pt x="60007" y="47799"/>
                </a:lnTo>
                <a:cubicBezTo>
                  <a:pt x="59660" y="47427"/>
                  <a:pt x="59174" y="47211"/>
                  <a:pt x="58663" y="47211"/>
                </a:cubicBezTo>
                <a:lnTo>
                  <a:pt x="58652" y="47211"/>
                </a:lnTo>
                <a:cubicBezTo>
                  <a:pt x="58169" y="47215"/>
                  <a:pt x="57712" y="47407"/>
                  <a:pt x="57372" y="47750"/>
                </a:cubicBezTo>
                <a:cubicBezTo>
                  <a:pt x="57218" y="47611"/>
                  <a:pt x="57050" y="47485"/>
                  <a:pt x="56878" y="47370"/>
                </a:cubicBezTo>
                <a:cubicBezTo>
                  <a:pt x="57332" y="46880"/>
                  <a:pt x="57977" y="46599"/>
                  <a:pt x="58647" y="46594"/>
                </a:cubicBezTo>
                <a:cubicBezTo>
                  <a:pt x="58651" y="46594"/>
                  <a:pt x="58656" y="46594"/>
                  <a:pt x="58660" y="46594"/>
                </a:cubicBezTo>
                <a:close/>
                <a:moveTo>
                  <a:pt x="74494" y="46594"/>
                </a:moveTo>
                <a:cubicBezTo>
                  <a:pt x="75197" y="46594"/>
                  <a:pt x="75858" y="46897"/>
                  <a:pt x="76324" y="47419"/>
                </a:cubicBezTo>
                <a:cubicBezTo>
                  <a:pt x="75646" y="47881"/>
                  <a:pt x="75111" y="48546"/>
                  <a:pt x="74816" y="49351"/>
                </a:cubicBezTo>
                <a:cubicBezTo>
                  <a:pt x="74715" y="49338"/>
                  <a:pt x="74605" y="49334"/>
                  <a:pt x="74498" y="49334"/>
                </a:cubicBezTo>
                <a:lnTo>
                  <a:pt x="74473" y="49334"/>
                </a:lnTo>
                <a:cubicBezTo>
                  <a:pt x="74409" y="49334"/>
                  <a:pt x="74343" y="49338"/>
                  <a:pt x="74277" y="49343"/>
                </a:cubicBezTo>
                <a:cubicBezTo>
                  <a:pt x="74130" y="48935"/>
                  <a:pt x="73919" y="48563"/>
                  <a:pt x="73657" y="48236"/>
                </a:cubicBezTo>
                <a:lnTo>
                  <a:pt x="73657" y="48236"/>
                </a:lnTo>
                <a:lnTo>
                  <a:pt x="73661" y="48240"/>
                </a:lnTo>
                <a:cubicBezTo>
                  <a:pt x="73881" y="48011"/>
                  <a:pt x="74172" y="47889"/>
                  <a:pt x="74486" y="47885"/>
                </a:cubicBezTo>
                <a:lnTo>
                  <a:pt x="74494" y="47885"/>
                </a:lnTo>
                <a:cubicBezTo>
                  <a:pt x="74833" y="47885"/>
                  <a:pt x="75152" y="48032"/>
                  <a:pt x="75372" y="48293"/>
                </a:cubicBezTo>
                <a:lnTo>
                  <a:pt x="75425" y="48248"/>
                </a:lnTo>
                <a:cubicBezTo>
                  <a:pt x="75193" y="47975"/>
                  <a:pt x="74854" y="47815"/>
                  <a:pt x="74494" y="47815"/>
                </a:cubicBezTo>
                <a:lnTo>
                  <a:pt x="74486" y="47815"/>
                </a:lnTo>
                <a:cubicBezTo>
                  <a:pt x="74155" y="47819"/>
                  <a:pt x="73849" y="47950"/>
                  <a:pt x="73620" y="48183"/>
                </a:cubicBezTo>
                <a:cubicBezTo>
                  <a:pt x="73506" y="48048"/>
                  <a:pt x="73383" y="47917"/>
                  <a:pt x="73252" y="47794"/>
                </a:cubicBezTo>
                <a:cubicBezTo>
                  <a:pt x="73579" y="47468"/>
                  <a:pt x="74017" y="47285"/>
                  <a:pt x="74482" y="47285"/>
                </a:cubicBezTo>
                <a:lnTo>
                  <a:pt x="74494" y="47285"/>
                </a:lnTo>
                <a:cubicBezTo>
                  <a:pt x="74980" y="47285"/>
                  <a:pt x="75450" y="47489"/>
                  <a:pt x="75785" y="47848"/>
                </a:cubicBezTo>
                <a:lnTo>
                  <a:pt x="75834" y="47799"/>
                </a:lnTo>
                <a:cubicBezTo>
                  <a:pt x="75491" y="47427"/>
                  <a:pt x="75001" y="47211"/>
                  <a:pt x="74494" y="47211"/>
                </a:cubicBezTo>
                <a:lnTo>
                  <a:pt x="74482" y="47211"/>
                </a:lnTo>
                <a:cubicBezTo>
                  <a:pt x="73996" y="47215"/>
                  <a:pt x="73542" y="47407"/>
                  <a:pt x="73199" y="47750"/>
                </a:cubicBezTo>
                <a:cubicBezTo>
                  <a:pt x="73044" y="47611"/>
                  <a:pt x="72881" y="47485"/>
                  <a:pt x="72705" y="47370"/>
                </a:cubicBezTo>
                <a:cubicBezTo>
                  <a:pt x="73163" y="46880"/>
                  <a:pt x="73808" y="46599"/>
                  <a:pt x="74477" y="46594"/>
                </a:cubicBezTo>
                <a:close/>
                <a:moveTo>
                  <a:pt x="90321" y="46594"/>
                </a:moveTo>
                <a:cubicBezTo>
                  <a:pt x="91024" y="46594"/>
                  <a:pt x="91689" y="46897"/>
                  <a:pt x="92151" y="47419"/>
                </a:cubicBezTo>
                <a:cubicBezTo>
                  <a:pt x="91472" y="47881"/>
                  <a:pt x="90937" y="48546"/>
                  <a:pt x="90647" y="49351"/>
                </a:cubicBezTo>
                <a:cubicBezTo>
                  <a:pt x="90541" y="49338"/>
                  <a:pt x="90435" y="49334"/>
                  <a:pt x="90329" y="49334"/>
                </a:cubicBezTo>
                <a:lnTo>
                  <a:pt x="90300" y="49334"/>
                </a:lnTo>
                <a:cubicBezTo>
                  <a:pt x="90234" y="49334"/>
                  <a:pt x="90170" y="49338"/>
                  <a:pt x="90108" y="49343"/>
                </a:cubicBezTo>
                <a:cubicBezTo>
                  <a:pt x="89957" y="48935"/>
                  <a:pt x="89749" y="48563"/>
                  <a:pt x="89488" y="48236"/>
                </a:cubicBezTo>
                <a:lnTo>
                  <a:pt x="89488" y="48236"/>
                </a:lnTo>
                <a:lnTo>
                  <a:pt x="89491" y="48240"/>
                </a:lnTo>
                <a:cubicBezTo>
                  <a:pt x="89708" y="48011"/>
                  <a:pt x="90002" y="47889"/>
                  <a:pt x="90313" y="47885"/>
                </a:cubicBezTo>
                <a:lnTo>
                  <a:pt x="90321" y="47885"/>
                </a:lnTo>
                <a:cubicBezTo>
                  <a:pt x="90660" y="47885"/>
                  <a:pt x="90978" y="48032"/>
                  <a:pt x="91199" y="48293"/>
                </a:cubicBezTo>
                <a:lnTo>
                  <a:pt x="91252" y="48248"/>
                </a:lnTo>
                <a:cubicBezTo>
                  <a:pt x="91019" y="47975"/>
                  <a:pt x="90680" y="47815"/>
                  <a:pt x="90321" y="47815"/>
                </a:cubicBezTo>
                <a:lnTo>
                  <a:pt x="90313" y="47815"/>
                </a:lnTo>
                <a:cubicBezTo>
                  <a:pt x="89985" y="47819"/>
                  <a:pt x="89676" y="47950"/>
                  <a:pt x="89446" y="48183"/>
                </a:cubicBezTo>
                <a:cubicBezTo>
                  <a:pt x="89333" y="48048"/>
                  <a:pt x="89210" y="47917"/>
                  <a:pt x="89079" y="47794"/>
                </a:cubicBezTo>
                <a:cubicBezTo>
                  <a:pt x="89410" y="47468"/>
                  <a:pt x="89847" y="47285"/>
                  <a:pt x="90313" y="47285"/>
                </a:cubicBezTo>
                <a:lnTo>
                  <a:pt x="90321" y="47285"/>
                </a:lnTo>
                <a:cubicBezTo>
                  <a:pt x="90811" y="47285"/>
                  <a:pt x="91280" y="47489"/>
                  <a:pt x="91612" y="47848"/>
                </a:cubicBezTo>
                <a:lnTo>
                  <a:pt x="91665" y="47799"/>
                </a:lnTo>
                <a:cubicBezTo>
                  <a:pt x="91318" y="47427"/>
                  <a:pt x="90831" y="47211"/>
                  <a:pt x="90321" y="47211"/>
                </a:cubicBezTo>
                <a:lnTo>
                  <a:pt x="90308" y="47211"/>
                </a:lnTo>
                <a:cubicBezTo>
                  <a:pt x="89827" y="47215"/>
                  <a:pt x="89369" y="47407"/>
                  <a:pt x="89030" y="47750"/>
                </a:cubicBezTo>
                <a:cubicBezTo>
                  <a:pt x="88875" y="47611"/>
                  <a:pt x="88707" y="47485"/>
                  <a:pt x="88536" y="47370"/>
                </a:cubicBezTo>
                <a:cubicBezTo>
                  <a:pt x="88990" y="46880"/>
                  <a:pt x="89635" y="46599"/>
                  <a:pt x="90304" y="46594"/>
                </a:cubicBezTo>
                <a:close/>
                <a:moveTo>
                  <a:pt x="7251" y="46810"/>
                </a:moveTo>
                <a:cubicBezTo>
                  <a:pt x="8876" y="46810"/>
                  <a:pt x="10327" y="47824"/>
                  <a:pt x="10890" y="49347"/>
                </a:cubicBezTo>
                <a:cubicBezTo>
                  <a:pt x="10670" y="49363"/>
                  <a:pt x="10457" y="49396"/>
                  <a:pt x="10244" y="49449"/>
                </a:cubicBezTo>
                <a:cubicBezTo>
                  <a:pt x="9745" y="48250"/>
                  <a:pt x="8549" y="47451"/>
                  <a:pt x="7249" y="47451"/>
                </a:cubicBezTo>
                <a:cubicBezTo>
                  <a:pt x="7243" y="47451"/>
                  <a:pt x="7236" y="47451"/>
                  <a:pt x="7230" y="47451"/>
                </a:cubicBezTo>
                <a:cubicBezTo>
                  <a:pt x="5911" y="47460"/>
                  <a:pt x="4751" y="48248"/>
                  <a:pt x="4253" y="49461"/>
                </a:cubicBezTo>
                <a:cubicBezTo>
                  <a:pt x="4040" y="49408"/>
                  <a:pt x="3828" y="49372"/>
                  <a:pt x="3607" y="49351"/>
                </a:cubicBezTo>
                <a:cubicBezTo>
                  <a:pt x="4167" y="47840"/>
                  <a:pt x="5613" y="46823"/>
                  <a:pt x="7226" y="46810"/>
                </a:cubicBezTo>
                <a:close/>
                <a:moveTo>
                  <a:pt x="23077" y="46810"/>
                </a:moveTo>
                <a:cubicBezTo>
                  <a:pt x="24706" y="46810"/>
                  <a:pt x="26157" y="47824"/>
                  <a:pt x="26721" y="49347"/>
                </a:cubicBezTo>
                <a:cubicBezTo>
                  <a:pt x="26500" y="49363"/>
                  <a:pt x="26284" y="49396"/>
                  <a:pt x="26075" y="49449"/>
                </a:cubicBezTo>
                <a:cubicBezTo>
                  <a:pt x="25575" y="48250"/>
                  <a:pt x="24384" y="47451"/>
                  <a:pt x="23076" y="47451"/>
                </a:cubicBezTo>
                <a:cubicBezTo>
                  <a:pt x="23070" y="47451"/>
                  <a:pt x="23063" y="47451"/>
                  <a:pt x="23057" y="47451"/>
                </a:cubicBezTo>
                <a:cubicBezTo>
                  <a:pt x="21741" y="47460"/>
                  <a:pt x="20578" y="48248"/>
                  <a:pt x="20080" y="49461"/>
                </a:cubicBezTo>
                <a:cubicBezTo>
                  <a:pt x="19871" y="49408"/>
                  <a:pt x="19654" y="49372"/>
                  <a:pt x="19438" y="49351"/>
                </a:cubicBezTo>
                <a:cubicBezTo>
                  <a:pt x="19994" y="47840"/>
                  <a:pt x="21443" y="46823"/>
                  <a:pt x="23053" y="46810"/>
                </a:cubicBezTo>
                <a:close/>
                <a:moveTo>
                  <a:pt x="38908" y="46810"/>
                </a:moveTo>
                <a:cubicBezTo>
                  <a:pt x="40533" y="46810"/>
                  <a:pt x="41983" y="47824"/>
                  <a:pt x="42547" y="49347"/>
                </a:cubicBezTo>
                <a:cubicBezTo>
                  <a:pt x="42326" y="49363"/>
                  <a:pt x="42114" y="49396"/>
                  <a:pt x="41902" y="49449"/>
                </a:cubicBezTo>
                <a:cubicBezTo>
                  <a:pt x="41402" y="48250"/>
                  <a:pt x="40211" y="47451"/>
                  <a:pt x="38906" y="47451"/>
                </a:cubicBezTo>
                <a:cubicBezTo>
                  <a:pt x="38900" y="47451"/>
                  <a:pt x="38894" y="47451"/>
                  <a:pt x="38887" y="47451"/>
                </a:cubicBezTo>
                <a:cubicBezTo>
                  <a:pt x="37568" y="47460"/>
                  <a:pt x="36408" y="48248"/>
                  <a:pt x="35910" y="49461"/>
                </a:cubicBezTo>
                <a:cubicBezTo>
                  <a:pt x="35698" y="49408"/>
                  <a:pt x="35485" y="49372"/>
                  <a:pt x="35264" y="49351"/>
                </a:cubicBezTo>
                <a:cubicBezTo>
                  <a:pt x="35824" y="47840"/>
                  <a:pt x="37270" y="46823"/>
                  <a:pt x="38883" y="46810"/>
                </a:cubicBezTo>
                <a:close/>
                <a:moveTo>
                  <a:pt x="54735" y="46810"/>
                </a:moveTo>
                <a:cubicBezTo>
                  <a:pt x="56364" y="46810"/>
                  <a:pt x="57814" y="47824"/>
                  <a:pt x="58377" y="49347"/>
                </a:cubicBezTo>
                <a:cubicBezTo>
                  <a:pt x="58157" y="49363"/>
                  <a:pt x="57941" y="49396"/>
                  <a:pt x="57732" y="49449"/>
                </a:cubicBezTo>
                <a:cubicBezTo>
                  <a:pt x="57230" y="48248"/>
                  <a:pt x="56037" y="47451"/>
                  <a:pt x="54735" y="47451"/>
                </a:cubicBezTo>
                <a:lnTo>
                  <a:pt x="54714" y="47451"/>
                </a:lnTo>
                <a:cubicBezTo>
                  <a:pt x="53399" y="47460"/>
                  <a:pt x="52235" y="48248"/>
                  <a:pt x="51736" y="49461"/>
                </a:cubicBezTo>
                <a:cubicBezTo>
                  <a:pt x="51528" y="49408"/>
                  <a:pt x="51312" y="49372"/>
                  <a:pt x="51095" y="49351"/>
                </a:cubicBezTo>
                <a:cubicBezTo>
                  <a:pt x="51651" y="47840"/>
                  <a:pt x="53101" y="46823"/>
                  <a:pt x="54710" y="46810"/>
                </a:cubicBezTo>
                <a:close/>
                <a:moveTo>
                  <a:pt x="70565" y="46810"/>
                </a:moveTo>
                <a:cubicBezTo>
                  <a:pt x="72190" y="46810"/>
                  <a:pt x="73644" y="47824"/>
                  <a:pt x="74204" y="49347"/>
                </a:cubicBezTo>
                <a:cubicBezTo>
                  <a:pt x="73987" y="49363"/>
                  <a:pt x="73772" y="49396"/>
                  <a:pt x="73559" y="49449"/>
                </a:cubicBezTo>
                <a:cubicBezTo>
                  <a:pt x="73058" y="48250"/>
                  <a:pt x="71867" y="47451"/>
                  <a:pt x="70564" y="47451"/>
                </a:cubicBezTo>
                <a:cubicBezTo>
                  <a:pt x="70557" y="47451"/>
                  <a:pt x="70551" y="47451"/>
                  <a:pt x="70545" y="47451"/>
                </a:cubicBezTo>
                <a:cubicBezTo>
                  <a:pt x="69225" y="47460"/>
                  <a:pt x="68066" y="48248"/>
                  <a:pt x="67567" y="49461"/>
                </a:cubicBezTo>
                <a:cubicBezTo>
                  <a:pt x="67355" y="49408"/>
                  <a:pt x="67142" y="49372"/>
                  <a:pt x="66922" y="49351"/>
                </a:cubicBezTo>
                <a:cubicBezTo>
                  <a:pt x="67481" y="47840"/>
                  <a:pt x="68927" y="46823"/>
                  <a:pt x="70541" y="46810"/>
                </a:cubicBezTo>
                <a:close/>
                <a:moveTo>
                  <a:pt x="86396" y="46810"/>
                </a:moveTo>
                <a:cubicBezTo>
                  <a:pt x="88021" y="46810"/>
                  <a:pt x="89471" y="47824"/>
                  <a:pt x="90034" y="49347"/>
                </a:cubicBezTo>
                <a:cubicBezTo>
                  <a:pt x="89814" y="49363"/>
                  <a:pt x="89597" y="49396"/>
                  <a:pt x="89389" y="49449"/>
                </a:cubicBezTo>
                <a:cubicBezTo>
                  <a:pt x="88889" y="48250"/>
                  <a:pt x="87694" y="47451"/>
                  <a:pt x="86390" y="47451"/>
                </a:cubicBezTo>
                <a:cubicBezTo>
                  <a:pt x="86384" y="47451"/>
                  <a:pt x="86378" y="47451"/>
                  <a:pt x="86371" y="47451"/>
                </a:cubicBezTo>
                <a:cubicBezTo>
                  <a:pt x="85056" y="47460"/>
                  <a:pt x="83892" y="48248"/>
                  <a:pt x="83393" y="49461"/>
                </a:cubicBezTo>
                <a:cubicBezTo>
                  <a:pt x="83186" y="49408"/>
                  <a:pt x="82969" y="49372"/>
                  <a:pt x="82752" y="49351"/>
                </a:cubicBezTo>
                <a:cubicBezTo>
                  <a:pt x="83308" y="47840"/>
                  <a:pt x="84758" y="46823"/>
                  <a:pt x="86371" y="46810"/>
                </a:cubicBezTo>
                <a:close/>
                <a:moveTo>
                  <a:pt x="38908" y="47521"/>
                </a:moveTo>
                <a:cubicBezTo>
                  <a:pt x="40178" y="47521"/>
                  <a:pt x="41342" y="48297"/>
                  <a:pt x="41832" y="49466"/>
                </a:cubicBezTo>
                <a:cubicBezTo>
                  <a:pt x="41620" y="49523"/>
                  <a:pt x="41411" y="49596"/>
                  <a:pt x="41211" y="49690"/>
                </a:cubicBezTo>
                <a:cubicBezTo>
                  <a:pt x="40812" y="48767"/>
                  <a:pt x="39917" y="48179"/>
                  <a:pt x="38908" y="48179"/>
                </a:cubicBezTo>
                <a:lnTo>
                  <a:pt x="38891" y="48179"/>
                </a:lnTo>
                <a:cubicBezTo>
                  <a:pt x="37887" y="48187"/>
                  <a:pt x="36989" y="48784"/>
                  <a:pt x="36597" y="49706"/>
                </a:cubicBezTo>
                <a:cubicBezTo>
                  <a:pt x="36396" y="49617"/>
                  <a:pt x="36188" y="49539"/>
                  <a:pt x="35975" y="49478"/>
                </a:cubicBezTo>
                <a:cubicBezTo>
                  <a:pt x="36465" y="48297"/>
                  <a:pt x="37601" y="47530"/>
                  <a:pt x="38887" y="47521"/>
                </a:cubicBezTo>
                <a:close/>
                <a:moveTo>
                  <a:pt x="54735" y="47521"/>
                </a:moveTo>
                <a:cubicBezTo>
                  <a:pt x="56009" y="47521"/>
                  <a:pt x="57172" y="48297"/>
                  <a:pt x="57663" y="49466"/>
                </a:cubicBezTo>
                <a:cubicBezTo>
                  <a:pt x="57446" y="49523"/>
                  <a:pt x="57242" y="49596"/>
                  <a:pt x="57038" y="49690"/>
                </a:cubicBezTo>
                <a:cubicBezTo>
                  <a:pt x="56639" y="48766"/>
                  <a:pt x="55741" y="48179"/>
                  <a:pt x="54732" y="48179"/>
                </a:cubicBezTo>
                <a:cubicBezTo>
                  <a:pt x="54729" y="48179"/>
                  <a:pt x="54725" y="48179"/>
                  <a:pt x="54722" y="48179"/>
                </a:cubicBezTo>
                <a:cubicBezTo>
                  <a:pt x="53713" y="48187"/>
                  <a:pt x="52819" y="48784"/>
                  <a:pt x="52422" y="49706"/>
                </a:cubicBezTo>
                <a:cubicBezTo>
                  <a:pt x="52226" y="49617"/>
                  <a:pt x="52018" y="49539"/>
                  <a:pt x="51806" y="49478"/>
                </a:cubicBezTo>
                <a:cubicBezTo>
                  <a:pt x="52296" y="48297"/>
                  <a:pt x="53432" y="47530"/>
                  <a:pt x="54718" y="47521"/>
                </a:cubicBezTo>
                <a:close/>
                <a:moveTo>
                  <a:pt x="70565" y="47521"/>
                </a:moveTo>
                <a:cubicBezTo>
                  <a:pt x="71836" y="47521"/>
                  <a:pt x="72999" y="48297"/>
                  <a:pt x="73489" y="49466"/>
                </a:cubicBezTo>
                <a:cubicBezTo>
                  <a:pt x="73277" y="49523"/>
                  <a:pt x="73069" y="49596"/>
                  <a:pt x="72869" y="49690"/>
                </a:cubicBezTo>
                <a:cubicBezTo>
                  <a:pt x="72468" y="48767"/>
                  <a:pt x="71574" y="48179"/>
                  <a:pt x="70565" y="48179"/>
                </a:cubicBezTo>
                <a:lnTo>
                  <a:pt x="70549" y="48179"/>
                </a:lnTo>
                <a:cubicBezTo>
                  <a:pt x="69544" y="48187"/>
                  <a:pt x="68645" y="48784"/>
                  <a:pt x="68253" y="49706"/>
                </a:cubicBezTo>
                <a:cubicBezTo>
                  <a:pt x="68053" y="49617"/>
                  <a:pt x="67845" y="49539"/>
                  <a:pt x="67632" y="49478"/>
                </a:cubicBezTo>
                <a:cubicBezTo>
                  <a:pt x="68123" y="48297"/>
                  <a:pt x="69258" y="47530"/>
                  <a:pt x="70545" y="47521"/>
                </a:cubicBezTo>
                <a:close/>
                <a:moveTo>
                  <a:pt x="86392" y="47521"/>
                </a:moveTo>
                <a:cubicBezTo>
                  <a:pt x="87666" y="47521"/>
                  <a:pt x="88830" y="48297"/>
                  <a:pt x="89320" y="49466"/>
                </a:cubicBezTo>
                <a:cubicBezTo>
                  <a:pt x="89103" y="49523"/>
                  <a:pt x="88899" y="49596"/>
                  <a:pt x="88695" y="49690"/>
                </a:cubicBezTo>
                <a:cubicBezTo>
                  <a:pt x="88295" y="48767"/>
                  <a:pt x="87401" y="48179"/>
                  <a:pt x="86396" y="48179"/>
                </a:cubicBezTo>
                <a:lnTo>
                  <a:pt x="86379" y="48179"/>
                </a:lnTo>
                <a:cubicBezTo>
                  <a:pt x="85371" y="48187"/>
                  <a:pt x="84476" y="48784"/>
                  <a:pt x="84080" y="49706"/>
                </a:cubicBezTo>
                <a:cubicBezTo>
                  <a:pt x="83884" y="49617"/>
                  <a:pt x="83676" y="49539"/>
                  <a:pt x="83463" y="49478"/>
                </a:cubicBezTo>
                <a:cubicBezTo>
                  <a:pt x="83953" y="48297"/>
                  <a:pt x="85088" y="47530"/>
                  <a:pt x="86375" y="47521"/>
                </a:cubicBezTo>
                <a:close/>
                <a:moveTo>
                  <a:pt x="7251" y="47521"/>
                </a:moveTo>
                <a:cubicBezTo>
                  <a:pt x="8521" y="47521"/>
                  <a:pt x="9685" y="48297"/>
                  <a:pt x="10175" y="49466"/>
                </a:cubicBezTo>
                <a:cubicBezTo>
                  <a:pt x="9963" y="49523"/>
                  <a:pt x="9754" y="49596"/>
                  <a:pt x="9554" y="49690"/>
                </a:cubicBezTo>
                <a:cubicBezTo>
                  <a:pt x="9154" y="48767"/>
                  <a:pt x="8259" y="48179"/>
                  <a:pt x="7251" y="48179"/>
                </a:cubicBezTo>
                <a:lnTo>
                  <a:pt x="7234" y="48179"/>
                </a:lnTo>
                <a:cubicBezTo>
                  <a:pt x="6229" y="48187"/>
                  <a:pt x="5331" y="48784"/>
                  <a:pt x="4939" y="49711"/>
                </a:cubicBezTo>
                <a:cubicBezTo>
                  <a:pt x="4739" y="49617"/>
                  <a:pt x="4531" y="49539"/>
                  <a:pt x="4318" y="49478"/>
                </a:cubicBezTo>
                <a:cubicBezTo>
                  <a:pt x="4808" y="48297"/>
                  <a:pt x="5944" y="47530"/>
                  <a:pt x="7230" y="47521"/>
                </a:cubicBezTo>
                <a:close/>
                <a:moveTo>
                  <a:pt x="23077" y="47521"/>
                </a:moveTo>
                <a:cubicBezTo>
                  <a:pt x="24352" y="47521"/>
                  <a:pt x="25515" y="48297"/>
                  <a:pt x="26005" y="49466"/>
                </a:cubicBezTo>
                <a:cubicBezTo>
                  <a:pt x="25790" y="49523"/>
                  <a:pt x="25581" y="49596"/>
                  <a:pt x="25381" y="49690"/>
                </a:cubicBezTo>
                <a:cubicBezTo>
                  <a:pt x="24981" y="48767"/>
                  <a:pt x="24086" y="48179"/>
                  <a:pt x="23081" y="48179"/>
                </a:cubicBezTo>
                <a:lnTo>
                  <a:pt x="23065" y="48179"/>
                </a:lnTo>
                <a:cubicBezTo>
                  <a:pt x="22056" y="48187"/>
                  <a:pt x="21162" y="48784"/>
                  <a:pt x="20766" y="49711"/>
                </a:cubicBezTo>
                <a:cubicBezTo>
                  <a:pt x="20565" y="49617"/>
                  <a:pt x="20361" y="49539"/>
                  <a:pt x="20148" y="49478"/>
                </a:cubicBezTo>
                <a:cubicBezTo>
                  <a:pt x="20639" y="48297"/>
                  <a:pt x="21775" y="47530"/>
                  <a:pt x="23061" y="47521"/>
                </a:cubicBezTo>
                <a:close/>
                <a:moveTo>
                  <a:pt x="15219" y="46810"/>
                </a:moveTo>
                <a:cubicBezTo>
                  <a:pt x="16845" y="46810"/>
                  <a:pt x="18295" y="47824"/>
                  <a:pt x="18858" y="49343"/>
                </a:cubicBezTo>
                <a:cubicBezTo>
                  <a:pt x="18638" y="49355"/>
                  <a:pt x="18421" y="49387"/>
                  <a:pt x="18209" y="49436"/>
                </a:cubicBezTo>
                <a:cubicBezTo>
                  <a:pt x="17698" y="48228"/>
                  <a:pt x="16534" y="47451"/>
                  <a:pt x="15219" y="47451"/>
                </a:cubicBezTo>
                <a:lnTo>
                  <a:pt x="15198" y="47451"/>
                </a:lnTo>
                <a:cubicBezTo>
                  <a:pt x="13892" y="47460"/>
                  <a:pt x="12728" y="48244"/>
                  <a:pt x="12225" y="49449"/>
                </a:cubicBezTo>
                <a:lnTo>
                  <a:pt x="12291" y="49478"/>
                </a:lnTo>
                <a:cubicBezTo>
                  <a:pt x="12781" y="48297"/>
                  <a:pt x="13920" y="47530"/>
                  <a:pt x="15198" y="47521"/>
                </a:cubicBezTo>
                <a:lnTo>
                  <a:pt x="15219" y="47521"/>
                </a:lnTo>
                <a:cubicBezTo>
                  <a:pt x="16506" y="47521"/>
                  <a:pt x="17641" y="48277"/>
                  <a:pt x="18139" y="49453"/>
                </a:cubicBezTo>
                <a:cubicBezTo>
                  <a:pt x="17923" y="49506"/>
                  <a:pt x="17715" y="49579"/>
                  <a:pt x="17515" y="49666"/>
                </a:cubicBezTo>
                <a:cubicBezTo>
                  <a:pt x="17106" y="48759"/>
                  <a:pt x="16212" y="48179"/>
                  <a:pt x="15219" y="48179"/>
                </a:cubicBezTo>
                <a:lnTo>
                  <a:pt x="15203" y="48179"/>
                </a:lnTo>
                <a:cubicBezTo>
                  <a:pt x="14190" y="48187"/>
                  <a:pt x="13287" y="48791"/>
                  <a:pt x="12900" y="49727"/>
                </a:cubicBezTo>
                <a:cubicBezTo>
                  <a:pt x="12487" y="49530"/>
                  <a:pt x="12042" y="49404"/>
                  <a:pt x="11576" y="49355"/>
                </a:cubicBezTo>
                <a:cubicBezTo>
                  <a:pt x="12131" y="47844"/>
                  <a:pt x="13577" y="46823"/>
                  <a:pt x="15194" y="46810"/>
                </a:cubicBezTo>
                <a:close/>
                <a:moveTo>
                  <a:pt x="31044" y="46810"/>
                </a:moveTo>
                <a:cubicBezTo>
                  <a:pt x="32666" y="46810"/>
                  <a:pt x="34124" y="47821"/>
                  <a:pt x="34689" y="49343"/>
                </a:cubicBezTo>
                <a:cubicBezTo>
                  <a:pt x="34469" y="49355"/>
                  <a:pt x="34248" y="49387"/>
                  <a:pt x="34035" y="49436"/>
                </a:cubicBezTo>
                <a:cubicBezTo>
                  <a:pt x="33528" y="48228"/>
                  <a:pt x="32365" y="47451"/>
                  <a:pt x="31050" y="47451"/>
                </a:cubicBezTo>
                <a:lnTo>
                  <a:pt x="31029" y="47451"/>
                </a:lnTo>
                <a:cubicBezTo>
                  <a:pt x="29722" y="47460"/>
                  <a:pt x="28554" y="48244"/>
                  <a:pt x="28052" y="49449"/>
                </a:cubicBezTo>
                <a:lnTo>
                  <a:pt x="28118" y="49478"/>
                </a:lnTo>
                <a:cubicBezTo>
                  <a:pt x="28608" y="48297"/>
                  <a:pt x="29751" y="47530"/>
                  <a:pt x="31029" y="47521"/>
                </a:cubicBezTo>
                <a:lnTo>
                  <a:pt x="31050" y="47521"/>
                </a:lnTo>
                <a:cubicBezTo>
                  <a:pt x="32333" y="47521"/>
                  <a:pt x="33468" y="48277"/>
                  <a:pt x="33970" y="49453"/>
                </a:cubicBezTo>
                <a:cubicBezTo>
                  <a:pt x="33754" y="49506"/>
                  <a:pt x="33545" y="49579"/>
                  <a:pt x="33341" y="49666"/>
                </a:cubicBezTo>
                <a:cubicBezTo>
                  <a:pt x="32936" y="48759"/>
                  <a:pt x="32042" y="48179"/>
                  <a:pt x="31050" y="48179"/>
                </a:cubicBezTo>
                <a:lnTo>
                  <a:pt x="31034" y="48179"/>
                </a:lnTo>
                <a:cubicBezTo>
                  <a:pt x="30020" y="48187"/>
                  <a:pt x="29117" y="48791"/>
                  <a:pt x="28725" y="49727"/>
                </a:cubicBezTo>
                <a:cubicBezTo>
                  <a:pt x="28318" y="49530"/>
                  <a:pt x="27868" y="49404"/>
                  <a:pt x="27407" y="49355"/>
                </a:cubicBezTo>
                <a:cubicBezTo>
                  <a:pt x="27962" y="47844"/>
                  <a:pt x="29404" y="46823"/>
                  <a:pt x="31025" y="46810"/>
                </a:cubicBezTo>
                <a:cubicBezTo>
                  <a:pt x="31031" y="46810"/>
                  <a:pt x="31038" y="46810"/>
                  <a:pt x="31044" y="46810"/>
                </a:cubicBezTo>
                <a:close/>
                <a:moveTo>
                  <a:pt x="46876" y="46810"/>
                </a:moveTo>
                <a:cubicBezTo>
                  <a:pt x="48501" y="46810"/>
                  <a:pt x="49952" y="47824"/>
                  <a:pt x="50516" y="49343"/>
                </a:cubicBezTo>
                <a:lnTo>
                  <a:pt x="50482" y="49343"/>
                </a:lnTo>
                <a:cubicBezTo>
                  <a:pt x="50405" y="49351"/>
                  <a:pt x="50324" y="49359"/>
                  <a:pt x="50246" y="49368"/>
                </a:cubicBezTo>
                <a:cubicBezTo>
                  <a:pt x="50205" y="49372"/>
                  <a:pt x="50164" y="49380"/>
                  <a:pt x="50128" y="49383"/>
                </a:cubicBezTo>
                <a:cubicBezTo>
                  <a:pt x="50037" y="49400"/>
                  <a:pt x="49952" y="49417"/>
                  <a:pt x="49866" y="49436"/>
                </a:cubicBezTo>
                <a:cubicBezTo>
                  <a:pt x="49359" y="48228"/>
                  <a:pt x="48192" y="47451"/>
                  <a:pt x="46876" y="47451"/>
                </a:cubicBezTo>
                <a:lnTo>
                  <a:pt x="46856" y="47451"/>
                </a:lnTo>
                <a:cubicBezTo>
                  <a:pt x="45549" y="47460"/>
                  <a:pt x="44384" y="48244"/>
                  <a:pt x="43883" y="49449"/>
                </a:cubicBezTo>
                <a:lnTo>
                  <a:pt x="43948" y="49478"/>
                </a:lnTo>
                <a:cubicBezTo>
                  <a:pt x="44438" y="48297"/>
                  <a:pt x="45577" y="47530"/>
                  <a:pt x="46856" y="47521"/>
                </a:cubicBezTo>
                <a:cubicBezTo>
                  <a:pt x="46862" y="47521"/>
                  <a:pt x="46869" y="47521"/>
                  <a:pt x="46876" y="47521"/>
                </a:cubicBezTo>
                <a:cubicBezTo>
                  <a:pt x="48162" y="47521"/>
                  <a:pt x="49297" y="48275"/>
                  <a:pt x="49796" y="49453"/>
                </a:cubicBezTo>
                <a:cubicBezTo>
                  <a:pt x="49580" y="49506"/>
                  <a:pt x="49372" y="49579"/>
                  <a:pt x="49172" y="49666"/>
                </a:cubicBezTo>
                <a:cubicBezTo>
                  <a:pt x="48763" y="48759"/>
                  <a:pt x="47869" y="48179"/>
                  <a:pt x="46876" y="48179"/>
                </a:cubicBezTo>
                <a:lnTo>
                  <a:pt x="46860" y="48179"/>
                </a:lnTo>
                <a:cubicBezTo>
                  <a:pt x="45847" y="48187"/>
                  <a:pt x="44944" y="48791"/>
                  <a:pt x="44556" y="49727"/>
                </a:cubicBezTo>
                <a:cubicBezTo>
                  <a:pt x="44144" y="49530"/>
                  <a:pt x="43698" y="49400"/>
                  <a:pt x="43233" y="49355"/>
                </a:cubicBezTo>
                <a:cubicBezTo>
                  <a:pt x="43788" y="47840"/>
                  <a:pt x="45234" y="46823"/>
                  <a:pt x="46852" y="46810"/>
                </a:cubicBezTo>
                <a:close/>
                <a:moveTo>
                  <a:pt x="62707" y="46810"/>
                </a:moveTo>
                <a:cubicBezTo>
                  <a:pt x="64328" y="46810"/>
                  <a:pt x="65783" y="47824"/>
                  <a:pt x="66346" y="49343"/>
                </a:cubicBezTo>
                <a:cubicBezTo>
                  <a:pt x="66126" y="49355"/>
                  <a:pt x="65905" y="49387"/>
                  <a:pt x="65693" y="49436"/>
                </a:cubicBezTo>
                <a:cubicBezTo>
                  <a:pt x="65186" y="48228"/>
                  <a:pt x="64022" y="47451"/>
                  <a:pt x="62707" y="47451"/>
                </a:cubicBezTo>
                <a:lnTo>
                  <a:pt x="62686" y="47451"/>
                </a:lnTo>
                <a:cubicBezTo>
                  <a:pt x="61380" y="47460"/>
                  <a:pt x="60211" y="48244"/>
                  <a:pt x="59709" y="49449"/>
                </a:cubicBezTo>
                <a:lnTo>
                  <a:pt x="59774" y="49478"/>
                </a:lnTo>
                <a:cubicBezTo>
                  <a:pt x="60264" y="48297"/>
                  <a:pt x="61408" y="47530"/>
                  <a:pt x="62686" y="47521"/>
                </a:cubicBezTo>
                <a:lnTo>
                  <a:pt x="62707" y="47521"/>
                </a:lnTo>
                <a:cubicBezTo>
                  <a:pt x="63989" y="47521"/>
                  <a:pt x="65125" y="48277"/>
                  <a:pt x="65627" y="49453"/>
                </a:cubicBezTo>
                <a:cubicBezTo>
                  <a:pt x="65410" y="49506"/>
                  <a:pt x="65202" y="49579"/>
                  <a:pt x="64999" y="49666"/>
                </a:cubicBezTo>
                <a:cubicBezTo>
                  <a:pt x="64594" y="48759"/>
                  <a:pt x="63700" y="48179"/>
                  <a:pt x="62707" y="48179"/>
                </a:cubicBezTo>
                <a:lnTo>
                  <a:pt x="62690" y="48179"/>
                </a:lnTo>
                <a:cubicBezTo>
                  <a:pt x="61678" y="48187"/>
                  <a:pt x="60775" y="48791"/>
                  <a:pt x="60387" y="49727"/>
                </a:cubicBezTo>
                <a:cubicBezTo>
                  <a:pt x="59975" y="49530"/>
                  <a:pt x="59525" y="49400"/>
                  <a:pt x="59063" y="49355"/>
                </a:cubicBezTo>
                <a:cubicBezTo>
                  <a:pt x="59619" y="47840"/>
                  <a:pt x="61065" y="46823"/>
                  <a:pt x="62682" y="46810"/>
                </a:cubicBezTo>
                <a:close/>
                <a:moveTo>
                  <a:pt x="78534" y="46810"/>
                </a:moveTo>
                <a:cubicBezTo>
                  <a:pt x="80159" y="46810"/>
                  <a:pt x="81608" y="47824"/>
                  <a:pt x="82172" y="49343"/>
                </a:cubicBezTo>
                <a:cubicBezTo>
                  <a:pt x="81952" y="49355"/>
                  <a:pt x="81736" y="49387"/>
                  <a:pt x="81523" y="49436"/>
                </a:cubicBezTo>
                <a:cubicBezTo>
                  <a:pt x="81015" y="48226"/>
                  <a:pt x="79848" y="47451"/>
                  <a:pt x="78533" y="47451"/>
                </a:cubicBezTo>
                <a:cubicBezTo>
                  <a:pt x="78526" y="47451"/>
                  <a:pt x="78520" y="47451"/>
                  <a:pt x="78513" y="47451"/>
                </a:cubicBezTo>
                <a:cubicBezTo>
                  <a:pt x="77206" y="47460"/>
                  <a:pt x="76042" y="48244"/>
                  <a:pt x="75540" y="49449"/>
                </a:cubicBezTo>
                <a:lnTo>
                  <a:pt x="75605" y="49478"/>
                </a:lnTo>
                <a:cubicBezTo>
                  <a:pt x="76095" y="48297"/>
                  <a:pt x="77235" y="47530"/>
                  <a:pt x="78513" y="47521"/>
                </a:cubicBezTo>
                <a:lnTo>
                  <a:pt x="78534" y="47521"/>
                </a:lnTo>
                <a:cubicBezTo>
                  <a:pt x="79820" y="47521"/>
                  <a:pt x="80956" y="48277"/>
                  <a:pt x="81454" y="49453"/>
                </a:cubicBezTo>
                <a:cubicBezTo>
                  <a:pt x="81237" y="49506"/>
                  <a:pt x="81029" y="49579"/>
                  <a:pt x="80829" y="49666"/>
                </a:cubicBezTo>
                <a:cubicBezTo>
                  <a:pt x="80423" y="48761"/>
                  <a:pt x="79530" y="48179"/>
                  <a:pt x="78537" y="48179"/>
                </a:cubicBezTo>
                <a:cubicBezTo>
                  <a:pt x="78530" y="48179"/>
                  <a:pt x="78523" y="48179"/>
                  <a:pt x="78517" y="48179"/>
                </a:cubicBezTo>
                <a:cubicBezTo>
                  <a:pt x="77504" y="48187"/>
                  <a:pt x="76601" y="48791"/>
                  <a:pt x="76213" y="49727"/>
                </a:cubicBezTo>
                <a:cubicBezTo>
                  <a:pt x="75801" y="49530"/>
                  <a:pt x="75356" y="49400"/>
                  <a:pt x="74890" y="49355"/>
                </a:cubicBezTo>
                <a:cubicBezTo>
                  <a:pt x="75446" y="47840"/>
                  <a:pt x="76892" y="46823"/>
                  <a:pt x="78509" y="46810"/>
                </a:cubicBezTo>
                <a:close/>
                <a:moveTo>
                  <a:pt x="94364" y="46810"/>
                </a:moveTo>
                <a:cubicBezTo>
                  <a:pt x="95985" y="46810"/>
                  <a:pt x="97439" y="47824"/>
                  <a:pt x="98003" y="49343"/>
                </a:cubicBezTo>
                <a:cubicBezTo>
                  <a:pt x="97782" y="49355"/>
                  <a:pt x="97562" y="49387"/>
                  <a:pt x="97350" y="49436"/>
                </a:cubicBezTo>
                <a:cubicBezTo>
                  <a:pt x="96843" y="48228"/>
                  <a:pt x="95680" y="47451"/>
                  <a:pt x="94364" y="47451"/>
                </a:cubicBezTo>
                <a:lnTo>
                  <a:pt x="94344" y="47451"/>
                </a:lnTo>
                <a:cubicBezTo>
                  <a:pt x="93037" y="47460"/>
                  <a:pt x="91868" y="48244"/>
                  <a:pt x="91367" y="49449"/>
                </a:cubicBezTo>
                <a:lnTo>
                  <a:pt x="91431" y="49478"/>
                </a:lnTo>
                <a:cubicBezTo>
                  <a:pt x="91921" y="48297"/>
                  <a:pt x="93065" y="47530"/>
                  <a:pt x="94344" y="47521"/>
                </a:cubicBezTo>
                <a:lnTo>
                  <a:pt x="94364" y="47521"/>
                </a:lnTo>
                <a:cubicBezTo>
                  <a:pt x="95646" y="47521"/>
                  <a:pt x="96782" y="48277"/>
                  <a:pt x="97284" y="49453"/>
                </a:cubicBezTo>
                <a:cubicBezTo>
                  <a:pt x="97068" y="49506"/>
                  <a:pt x="96860" y="49579"/>
                  <a:pt x="96655" y="49666"/>
                </a:cubicBezTo>
                <a:cubicBezTo>
                  <a:pt x="96251" y="48759"/>
                  <a:pt x="95356" y="48179"/>
                  <a:pt x="94364" y="48179"/>
                </a:cubicBezTo>
                <a:lnTo>
                  <a:pt x="94347" y="48179"/>
                </a:lnTo>
                <a:cubicBezTo>
                  <a:pt x="93335" y="48187"/>
                  <a:pt x="92432" y="48791"/>
                  <a:pt x="92044" y="49727"/>
                </a:cubicBezTo>
                <a:cubicBezTo>
                  <a:pt x="91631" y="49530"/>
                  <a:pt x="91182" y="49400"/>
                  <a:pt x="90721" y="49355"/>
                </a:cubicBezTo>
                <a:cubicBezTo>
                  <a:pt x="91276" y="47840"/>
                  <a:pt x="92722" y="46823"/>
                  <a:pt x="94340" y="46810"/>
                </a:cubicBezTo>
                <a:close/>
                <a:moveTo>
                  <a:pt x="7244" y="48248"/>
                </a:moveTo>
                <a:cubicBezTo>
                  <a:pt x="8225" y="48248"/>
                  <a:pt x="9103" y="48819"/>
                  <a:pt x="9489" y="49719"/>
                </a:cubicBezTo>
                <a:cubicBezTo>
                  <a:pt x="9301" y="49809"/>
                  <a:pt x="9121" y="49911"/>
                  <a:pt x="8949" y="50029"/>
                </a:cubicBezTo>
                <a:cubicBezTo>
                  <a:pt x="8676" y="49331"/>
                  <a:pt x="8002" y="48869"/>
                  <a:pt x="7251" y="48869"/>
                </a:cubicBezTo>
                <a:lnTo>
                  <a:pt x="7239" y="48869"/>
                </a:lnTo>
                <a:cubicBezTo>
                  <a:pt x="6479" y="48873"/>
                  <a:pt x="5801" y="49351"/>
                  <a:pt x="5539" y="50058"/>
                </a:cubicBezTo>
                <a:cubicBezTo>
                  <a:pt x="5368" y="49939"/>
                  <a:pt x="5188" y="49828"/>
                  <a:pt x="5000" y="49739"/>
                </a:cubicBezTo>
                <a:cubicBezTo>
                  <a:pt x="5384" y="48840"/>
                  <a:pt x="6254" y="48256"/>
                  <a:pt x="7234" y="48248"/>
                </a:cubicBezTo>
                <a:cubicBezTo>
                  <a:pt x="7237" y="48248"/>
                  <a:pt x="7241" y="48248"/>
                  <a:pt x="7244" y="48248"/>
                </a:cubicBezTo>
                <a:close/>
                <a:moveTo>
                  <a:pt x="23081" y="48248"/>
                </a:moveTo>
                <a:cubicBezTo>
                  <a:pt x="24058" y="48248"/>
                  <a:pt x="24932" y="48824"/>
                  <a:pt x="25319" y="49719"/>
                </a:cubicBezTo>
                <a:cubicBezTo>
                  <a:pt x="25132" y="49809"/>
                  <a:pt x="24952" y="49911"/>
                  <a:pt x="24780" y="50029"/>
                </a:cubicBezTo>
                <a:cubicBezTo>
                  <a:pt x="24507" y="49331"/>
                  <a:pt x="23833" y="48869"/>
                  <a:pt x="23077" y="48869"/>
                </a:cubicBezTo>
                <a:lnTo>
                  <a:pt x="23070" y="48869"/>
                </a:lnTo>
                <a:cubicBezTo>
                  <a:pt x="22310" y="48873"/>
                  <a:pt x="21632" y="49351"/>
                  <a:pt x="21370" y="50058"/>
                </a:cubicBezTo>
                <a:cubicBezTo>
                  <a:pt x="21198" y="49939"/>
                  <a:pt x="21019" y="49828"/>
                  <a:pt x="20831" y="49739"/>
                </a:cubicBezTo>
                <a:cubicBezTo>
                  <a:pt x="21211" y="48840"/>
                  <a:pt x="22084" y="48256"/>
                  <a:pt x="23065" y="48248"/>
                </a:cubicBezTo>
                <a:close/>
                <a:moveTo>
                  <a:pt x="38901" y="48248"/>
                </a:moveTo>
                <a:cubicBezTo>
                  <a:pt x="39881" y="48248"/>
                  <a:pt x="40759" y="48819"/>
                  <a:pt x="41146" y="49719"/>
                </a:cubicBezTo>
                <a:cubicBezTo>
                  <a:pt x="40959" y="49809"/>
                  <a:pt x="40778" y="49911"/>
                  <a:pt x="40607" y="50029"/>
                </a:cubicBezTo>
                <a:cubicBezTo>
                  <a:pt x="40333" y="49331"/>
                  <a:pt x="39660" y="48869"/>
                  <a:pt x="38908" y="48869"/>
                </a:cubicBezTo>
                <a:lnTo>
                  <a:pt x="38895" y="48869"/>
                </a:lnTo>
                <a:cubicBezTo>
                  <a:pt x="38140" y="48873"/>
                  <a:pt x="37462" y="49351"/>
                  <a:pt x="37196" y="50058"/>
                </a:cubicBezTo>
                <a:cubicBezTo>
                  <a:pt x="37025" y="49935"/>
                  <a:pt x="36846" y="49828"/>
                  <a:pt x="36657" y="49739"/>
                </a:cubicBezTo>
                <a:cubicBezTo>
                  <a:pt x="37042" y="48840"/>
                  <a:pt x="37911" y="48256"/>
                  <a:pt x="38891" y="48248"/>
                </a:cubicBezTo>
                <a:cubicBezTo>
                  <a:pt x="38895" y="48248"/>
                  <a:pt x="38898" y="48248"/>
                  <a:pt x="38901" y="48248"/>
                </a:cubicBezTo>
                <a:close/>
                <a:moveTo>
                  <a:pt x="54739" y="48248"/>
                </a:moveTo>
                <a:cubicBezTo>
                  <a:pt x="55715" y="48248"/>
                  <a:pt x="56588" y="48824"/>
                  <a:pt x="56976" y="49719"/>
                </a:cubicBezTo>
                <a:cubicBezTo>
                  <a:pt x="56789" y="49809"/>
                  <a:pt x="56609" y="49911"/>
                  <a:pt x="56437" y="50029"/>
                </a:cubicBezTo>
                <a:cubicBezTo>
                  <a:pt x="56164" y="49331"/>
                  <a:pt x="55490" y="48869"/>
                  <a:pt x="54735" y="48869"/>
                </a:cubicBezTo>
                <a:lnTo>
                  <a:pt x="54726" y="48869"/>
                </a:lnTo>
                <a:cubicBezTo>
                  <a:pt x="53966" y="48873"/>
                  <a:pt x="53289" y="49351"/>
                  <a:pt x="53027" y="50058"/>
                </a:cubicBezTo>
                <a:cubicBezTo>
                  <a:pt x="52856" y="49935"/>
                  <a:pt x="52676" y="49828"/>
                  <a:pt x="52488" y="49739"/>
                </a:cubicBezTo>
                <a:cubicBezTo>
                  <a:pt x="52868" y="48840"/>
                  <a:pt x="53742" y="48256"/>
                  <a:pt x="54722" y="48248"/>
                </a:cubicBezTo>
                <a:close/>
                <a:moveTo>
                  <a:pt x="70565" y="48248"/>
                </a:moveTo>
                <a:cubicBezTo>
                  <a:pt x="71545" y="48248"/>
                  <a:pt x="72415" y="48824"/>
                  <a:pt x="72803" y="49719"/>
                </a:cubicBezTo>
                <a:cubicBezTo>
                  <a:pt x="72615" y="49809"/>
                  <a:pt x="72436" y="49911"/>
                  <a:pt x="72264" y="50029"/>
                </a:cubicBezTo>
                <a:cubicBezTo>
                  <a:pt x="71991" y="49331"/>
                  <a:pt x="71316" y="48869"/>
                  <a:pt x="70565" y="48869"/>
                </a:cubicBezTo>
                <a:lnTo>
                  <a:pt x="70553" y="48869"/>
                </a:lnTo>
                <a:cubicBezTo>
                  <a:pt x="69797" y="48873"/>
                  <a:pt x="69119" y="49351"/>
                  <a:pt x="68854" y="50058"/>
                </a:cubicBezTo>
                <a:cubicBezTo>
                  <a:pt x="68682" y="49935"/>
                  <a:pt x="68503" y="49828"/>
                  <a:pt x="68315" y="49739"/>
                </a:cubicBezTo>
                <a:cubicBezTo>
                  <a:pt x="68699" y="48840"/>
                  <a:pt x="69568" y="48256"/>
                  <a:pt x="70549" y="48248"/>
                </a:cubicBezTo>
                <a:close/>
                <a:moveTo>
                  <a:pt x="86396" y="48248"/>
                </a:moveTo>
                <a:cubicBezTo>
                  <a:pt x="87372" y="48248"/>
                  <a:pt x="88246" y="48824"/>
                  <a:pt x="88634" y="49719"/>
                </a:cubicBezTo>
                <a:cubicBezTo>
                  <a:pt x="88446" y="49809"/>
                  <a:pt x="88266" y="49911"/>
                  <a:pt x="88095" y="50029"/>
                </a:cubicBezTo>
                <a:cubicBezTo>
                  <a:pt x="87821" y="49331"/>
                  <a:pt x="87147" y="48869"/>
                  <a:pt x="86392" y="48869"/>
                </a:cubicBezTo>
                <a:lnTo>
                  <a:pt x="86383" y="48869"/>
                </a:lnTo>
                <a:cubicBezTo>
                  <a:pt x="85623" y="48873"/>
                  <a:pt x="84946" y="49351"/>
                  <a:pt x="84684" y="50058"/>
                </a:cubicBezTo>
                <a:cubicBezTo>
                  <a:pt x="84513" y="49935"/>
                  <a:pt x="84333" y="49828"/>
                  <a:pt x="84145" y="49739"/>
                </a:cubicBezTo>
                <a:cubicBezTo>
                  <a:pt x="84525" y="48840"/>
                  <a:pt x="85399" y="48256"/>
                  <a:pt x="86379" y="48248"/>
                </a:cubicBezTo>
                <a:close/>
                <a:moveTo>
                  <a:pt x="15219" y="48248"/>
                </a:moveTo>
                <a:cubicBezTo>
                  <a:pt x="16187" y="48248"/>
                  <a:pt x="17057" y="48816"/>
                  <a:pt x="17449" y="49694"/>
                </a:cubicBezTo>
                <a:cubicBezTo>
                  <a:pt x="17262" y="49779"/>
                  <a:pt x="17077" y="49882"/>
                  <a:pt x="16906" y="49996"/>
                </a:cubicBezTo>
                <a:cubicBezTo>
                  <a:pt x="16628" y="49319"/>
                  <a:pt x="15954" y="48869"/>
                  <a:pt x="15219" y="48869"/>
                </a:cubicBezTo>
                <a:lnTo>
                  <a:pt x="15207" y="48869"/>
                </a:lnTo>
                <a:cubicBezTo>
                  <a:pt x="14435" y="48873"/>
                  <a:pt x="13752" y="49359"/>
                  <a:pt x="13500" y="50086"/>
                </a:cubicBezTo>
                <a:cubicBezTo>
                  <a:pt x="13328" y="49964"/>
                  <a:pt x="13149" y="49853"/>
                  <a:pt x="12960" y="49760"/>
                </a:cubicBezTo>
                <a:cubicBezTo>
                  <a:pt x="13341" y="48848"/>
                  <a:pt x="14218" y="48256"/>
                  <a:pt x="15203" y="48248"/>
                </a:cubicBezTo>
                <a:close/>
                <a:moveTo>
                  <a:pt x="31050" y="48248"/>
                </a:moveTo>
                <a:cubicBezTo>
                  <a:pt x="32014" y="48248"/>
                  <a:pt x="32884" y="48816"/>
                  <a:pt x="33280" y="49694"/>
                </a:cubicBezTo>
                <a:cubicBezTo>
                  <a:pt x="33087" y="49779"/>
                  <a:pt x="32908" y="49882"/>
                  <a:pt x="32736" y="49996"/>
                </a:cubicBezTo>
                <a:cubicBezTo>
                  <a:pt x="32455" y="49319"/>
                  <a:pt x="31781" y="48869"/>
                  <a:pt x="31050" y="48869"/>
                </a:cubicBezTo>
                <a:lnTo>
                  <a:pt x="31038" y="48869"/>
                </a:lnTo>
                <a:cubicBezTo>
                  <a:pt x="30261" y="48873"/>
                  <a:pt x="29583" y="49359"/>
                  <a:pt x="29326" y="50086"/>
                </a:cubicBezTo>
                <a:cubicBezTo>
                  <a:pt x="29159" y="49964"/>
                  <a:pt x="28979" y="49853"/>
                  <a:pt x="28791" y="49760"/>
                </a:cubicBezTo>
                <a:cubicBezTo>
                  <a:pt x="29166" y="48848"/>
                  <a:pt x="30045" y="48256"/>
                  <a:pt x="31034" y="48248"/>
                </a:cubicBezTo>
                <a:close/>
                <a:moveTo>
                  <a:pt x="46876" y="48248"/>
                </a:moveTo>
                <a:cubicBezTo>
                  <a:pt x="47845" y="48248"/>
                  <a:pt x="48714" y="48816"/>
                  <a:pt x="49106" y="49694"/>
                </a:cubicBezTo>
                <a:cubicBezTo>
                  <a:pt x="48918" y="49779"/>
                  <a:pt x="48739" y="49882"/>
                  <a:pt x="48563" y="49996"/>
                </a:cubicBezTo>
                <a:cubicBezTo>
                  <a:pt x="48286" y="49319"/>
                  <a:pt x="47611" y="48869"/>
                  <a:pt x="46876" y="48869"/>
                </a:cubicBezTo>
                <a:lnTo>
                  <a:pt x="46864" y="48869"/>
                </a:lnTo>
                <a:cubicBezTo>
                  <a:pt x="46092" y="48873"/>
                  <a:pt x="45410" y="49359"/>
                  <a:pt x="45157" y="50086"/>
                </a:cubicBezTo>
                <a:cubicBezTo>
                  <a:pt x="44985" y="49964"/>
                  <a:pt x="44806" y="49853"/>
                  <a:pt x="44618" y="49760"/>
                </a:cubicBezTo>
                <a:cubicBezTo>
                  <a:pt x="44997" y="48848"/>
                  <a:pt x="45875" y="48256"/>
                  <a:pt x="46860" y="48248"/>
                </a:cubicBezTo>
                <a:close/>
                <a:moveTo>
                  <a:pt x="62707" y="48248"/>
                </a:moveTo>
                <a:cubicBezTo>
                  <a:pt x="63670" y="48248"/>
                  <a:pt x="64541" y="48816"/>
                  <a:pt x="64937" y="49694"/>
                </a:cubicBezTo>
                <a:cubicBezTo>
                  <a:pt x="64745" y="49779"/>
                  <a:pt x="64565" y="49882"/>
                  <a:pt x="64394" y="49996"/>
                </a:cubicBezTo>
                <a:cubicBezTo>
                  <a:pt x="64111" y="49319"/>
                  <a:pt x="63438" y="48869"/>
                  <a:pt x="62707" y="48869"/>
                </a:cubicBezTo>
                <a:lnTo>
                  <a:pt x="62695" y="48869"/>
                </a:lnTo>
                <a:cubicBezTo>
                  <a:pt x="61919" y="48873"/>
                  <a:pt x="61240" y="49359"/>
                  <a:pt x="60984" y="50086"/>
                </a:cubicBezTo>
                <a:cubicBezTo>
                  <a:pt x="60816" y="49964"/>
                  <a:pt x="60637" y="49853"/>
                  <a:pt x="60448" y="49760"/>
                </a:cubicBezTo>
                <a:cubicBezTo>
                  <a:pt x="60824" y="48848"/>
                  <a:pt x="61702" y="48256"/>
                  <a:pt x="62690" y="48248"/>
                </a:cubicBezTo>
                <a:close/>
                <a:moveTo>
                  <a:pt x="78534" y="48248"/>
                </a:moveTo>
                <a:cubicBezTo>
                  <a:pt x="79501" y="48248"/>
                  <a:pt x="80371" y="48816"/>
                  <a:pt x="80764" y="49694"/>
                </a:cubicBezTo>
                <a:cubicBezTo>
                  <a:pt x="80575" y="49779"/>
                  <a:pt x="80396" y="49882"/>
                  <a:pt x="80220" y="49996"/>
                </a:cubicBezTo>
                <a:cubicBezTo>
                  <a:pt x="79942" y="49319"/>
                  <a:pt x="79269" y="48869"/>
                  <a:pt x="78534" y="48869"/>
                </a:cubicBezTo>
                <a:lnTo>
                  <a:pt x="78521" y="48869"/>
                </a:lnTo>
                <a:cubicBezTo>
                  <a:pt x="77749" y="48873"/>
                  <a:pt x="77067" y="49359"/>
                  <a:pt x="76814" y="50086"/>
                </a:cubicBezTo>
                <a:cubicBezTo>
                  <a:pt x="76643" y="49964"/>
                  <a:pt x="76462" y="49853"/>
                  <a:pt x="76275" y="49760"/>
                </a:cubicBezTo>
                <a:cubicBezTo>
                  <a:pt x="76654" y="48848"/>
                  <a:pt x="77533" y="48256"/>
                  <a:pt x="78517" y="48248"/>
                </a:cubicBezTo>
                <a:close/>
                <a:moveTo>
                  <a:pt x="94364" y="48248"/>
                </a:moveTo>
                <a:cubicBezTo>
                  <a:pt x="95328" y="48248"/>
                  <a:pt x="96198" y="48816"/>
                  <a:pt x="96594" y="49694"/>
                </a:cubicBezTo>
                <a:cubicBezTo>
                  <a:pt x="96402" y="49779"/>
                  <a:pt x="96223" y="49882"/>
                  <a:pt x="96051" y="49996"/>
                </a:cubicBezTo>
                <a:cubicBezTo>
                  <a:pt x="95769" y="49319"/>
                  <a:pt x="95095" y="48869"/>
                  <a:pt x="94364" y="48869"/>
                </a:cubicBezTo>
                <a:lnTo>
                  <a:pt x="94351" y="48869"/>
                </a:lnTo>
                <a:cubicBezTo>
                  <a:pt x="93576" y="48873"/>
                  <a:pt x="92898" y="49359"/>
                  <a:pt x="92641" y="50086"/>
                </a:cubicBezTo>
                <a:cubicBezTo>
                  <a:pt x="92473" y="49964"/>
                  <a:pt x="92293" y="49853"/>
                  <a:pt x="92106" y="49760"/>
                </a:cubicBezTo>
                <a:cubicBezTo>
                  <a:pt x="92481" y="48848"/>
                  <a:pt x="93359" y="48256"/>
                  <a:pt x="94347" y="48248"/>
                </a:cubicBezTo>
                <a:close/>
                <a:moveTo>
                  <a:pt x="7251" y="48938"/>
                </a:moveTo>
                <a:cubicBezTo>
                  <a:pt x="7982" y="48938"/>
                  <a:pt x="8631" y="49392"/>
                  <a:pt x="8893" y="50070"/>
                </a:cubicBezTo>
                <a:cubicBezTo>
                  <a:pt x="8734" y="50180"/>
                  <a:pt x="8587" y="50307"/>
                  <a:pt x="8444" y="50441"/>
                </a:cubicBezTo>
                <a:cubicBezTo>
                  <a:pt x="8325" y="49882"/>
                  <a:pt x="7827" y="49474"/>
                  <a:pt x="7251" y="49474"/>
                </a:cubicBezTo>
                <a:lnTo>
                  <a:pt x="7243" y="49474"/>
                </a:lnTo>
                <a:cubicBezTo>
                  <a:pt x="6646" y="49474"/>
                  <a:pt x="6148" y="49902"/>
                  <a:pt x="6046" y="50482"/>
                </a:cubicBezTo>
                <a:cubicBezTo>
                  <a:pt x="5907" y="50343"/>
                  <a:pt x="5756" y="50217"/>
                  <a:pt x="5601" y="50098"/>
                </a:cubicBezTo>
                <a:cubicBezTo>
                  <a:pt x="5846" y="49408"/>
                  <a:pt x="6504" y="48942"/>
                  <a:pt x="7239" y="48938"/>
                </a:cubicBezTo>
                <a:close/>
                <a:moveTo>
                  <a:pt x="23077" y="48938"/>
                </a:moveTo>
                <a:cubicBezTo>
                  <a:pt x="23809" y="48938"/>
                  <a:pt x="24461" y="49392"/>
                  <a:pt x="24719" y="50070"/>
                </a:cubicBezTo>
                <a:cubicBezTo>
                  <a:pt x="24564" y="50180"/>
                  <a:pt x="24412" y="50307"/>
                  <a:pt x="24274" y="50441"/>
                </a:cubicBezTo>
                <a:cubicBezTo>
                  <a:pt x="24156" y="49882"/>
                  <a:pt x="23653" y="49474"/>
                  <a:pt x="23077" y="49474"/>
                </a:cubicBezTo>
                <a:lnTo>
                  <a:pt x="23073" y="49474"/>
                </a:lnTo>
                <a:cubicBezTo>
                  <a:pt x="22476" y="49474"/>
                  <a:pt x="21975" y="49902"/>
                  <a:pt x="21877" y="50482"/>
                </a:cubicBezTo>
                <a:cubicBezTo>
                  <a:pt x="21733" y="50343"/>
                  <a:pt x="21586" y="50217"/>
                  <a:pt x="21428" y="50098"/>
                </a:cubicBezTo>
                <a:cubicBezTo>
                  <a:pt x="21677" y="49408"/>
                  <a:pt x="22334" y="48942"/>
                  <a:pt x="23070" y="48938"/>
                </a:cubicBezTo>
                <a:close/>
                <a:moveTo>
                  <a:pt x="38908" y="48938"/>
                </a:moveTo>
                <a:cubicBezTo>
                  <a:pt x="39639" y="48938"/>
                  <a:pt x="40288" y="49392"/>
                  <a:pt x="40550" y="50070"/>
                </a:cubicBezTo>
                <a:cubicBezTo>
                  <a:pt x="40390" y="50180"/>
                  <a:pt x="40243" y="50307"/>
                  <a:pt x="40101" y="50441"/>
                </a:cubicBezTo>
                <a:cubicBezTo>
                  <a:pt x="39982" y="49882"/>
                  <a:pt x="39483" y="49474"/>
                  <a:pt x="38908" y="49474"/>
                </a:cubicBezTo>
                <a:lnTo>
                  <a:pt x="38900" y="49474"/>
                </a:lnTo>
                <a:cubicBezTo>
                  <a:pt x="38303" y="49474"/>
                  <a:pt x="37805" y="49902"/>
                  <a:pt x="37703" y="50482"/>
                </a:cubicBezTo>
                <a:cubicBezTo>
                  <a:pt x="37564" y="50343"/>
                  <a:pt x="37413" y="50217"/>
                  <a:pt x="37258" y="50098"/>
                </a:cubicBezTo>
                <a:cubicBezTo>
                  <a:pt x="37503" y="49408"/>
                  <a:pt x="38160" y="48942"/>
                  <a:pt x="38895" y="48938"/>
                </a:cubicBezTo>
                <a:close/>
                <a:moveTo>
                  <a:pt x="54735" y="48938"/>
                </a:moveTo>
                <a:cubicBezTo>
                  <a:pt x="55466" y="48938"/>
                  <a:pt x="56119" y="49392"/>
                  <a:pt x="56377" y="50070"/>
                </a:cubicBezTo>
                <a:cubicBezTo>
                  <a:pt x="56221" y="50180"/>
                  <a:pt x="56070" y="50307"/>
                  <a:pt x="55932" y="50441"/>
                </a:cubicBezTo>
                <a:cubicBezTo>
                  <a:pt x="55813" y="49882"/>
                  <a:pt x="55310" y="49474"/>
                  <a:pt x="54735" y="49474"/>
                </a:cubicBezTo>
                <a:lnTo>
                  <a:pt x="54731" y="49474"/>
                </a:lnTo>
                <a:cubicBezTo>
                  <a:pt x="54134" y="49474"/>
                  <a:pt x="53632" y="49902"/>
                  <a:pt x="53534" y="50482"/>
                </a:cubicBezTo>
                <a:cubicBezTo>
                  <a:pt x="53391" y="50343"/>
                  <a:pt x="53244" y="50217"/>
                  <a:pt x="53084" y="50098"/>
                </a:cubicBezTo>
                <a:cubicBezTo>
                  <a:pt x="53334" y="49408"/>
                  <a:pt x="53991" y="48942"/>
                  <a:pt x="54726" y="48938"/>
                </a:cubicBezTo>
                <a:close/>
                <a:moveTo>
                  <a:pt x="70565" y="48938"/>
                </a:moveTo>
                <a:cubicBezTo>
                  <a:pt x="71297" y="48938"/>
                  <a:pt x="71945" y="49392"/>
                  <a:pt x="72207" y="50070"/>
                </a:cubicBezTo>
                <a:cubicBezTo>
                  <a:pt x="72047" y="50180"/>
                  <a:pt x="71900" y="50307"/>
                  <a:pt x="71757" y="50441"/>
                </a:cubicBezTo>
                <a:cubicBezTo>
                  <a:pt x="71640" y="49882"/>
                  <a:pt x="71141" y="49474"/>
                  <a:pt x="70565" y="49474"/>
                </a:cubicBezTo>
                <a:lnTo>
                  <a:pt x="70556" y="49474"/>
                </a:lnTo>
                <a:cubicBezTo>
                  <a:pt x="69960" y="49474"/>
                  <a:pt x="69463" y="49902"/>
                  <a:pt x="69361" y="50482"/>
                </a:cubicBezTo>
                <a:cubicBezTo>
                  <a:pt x="69221" y="50343"/>
                  <a:pt x="69070" y="50217"/>
                  <a:pt x="68915" y="50098"/>
                </a:cubicBezTo>
                <a:cubicBezTo>
                  <a:pt x="69160" y="49408"/>
                  <a:pt x="69817" y="48942"/>
                  <a:pt x="70553" y="48938"/>
                </a:cubicBezTo>
                <a:close/>
                <a:moveTo>
                  <a:pt x="86392" y="48938"/>
                </a:moveTo>
                <a:cubicBezTo>
                  <a:pt x="87122" y="48938"/>
                  <a:pt x="87776" y="49392"/>
                  <a:pt x="88034" y="50070"/>
                </a:cubicBezTo>
                <a:cubicBezTo>
                  <a:pt x="87878" y="50180"/>
                  <a:pt x="87727" y="50307"/>
                  <a:pt x="87588" y="50441"/>
                </a:cubicBezTo>
                <a:cubicBezTo>
                  <a:pt x="87470" y="49882"/>
                  <a:pt x="86967" y="49474"/>
                  <a:pt x="86392" y="49474"/>
                </a:cubicBezTo>
                <a:lnTo>
                  <a:pt x="86387" y="49474"/>
                </a:lnTo>
                <a:cubicBezTo>
                  <a:pt x="85791" y="49474"/>
                  <a:pt x="85289" y="49902"/>
                  <a:pt x="85191" y="50482"/>
                </a:cubicBezTo>
                <a:cubicBezTo>
                  <a:pt x="85052" y="50343"/>
                  <a:pt x="84901" y="50217"/>
                  <a:pt x="84741" y="50098"/>
                </a:cubicBezTo>
                <a:cubicBezTo>
                  <a:pt x="84990" y="49408"/>
                  <a:pt x="85648" y="48942"/>
                  <a:pt x="86383" y="48938"/>
                </a:cubicBezTo>
                <a:close/>
                <a:moveTo>
                  <a:pt x="15219" y="48938"/>
                </a:moveTo>
                <a:cubicBezTo>
                  <a:pt x="15930" y="48938"/>
                  <a:pt x="16579" y="49380"/>
                  <a:pt x="16849" y="50037"/>
                </a:cubicBezTo>
                <a:cubicBezTo>
                  <a:pt x="16689" y="50143"/>
                  <a:pt x="16542" y="50262"/>
                  <a:pt x="16404" y="50392"/>
                </a:cubicBezTo>
                <a:cubicBezTo>
                  <a:pt x="16269" y="49858"/>
                  <a:pt x="15779" y="49474"/>
                  <a:pt x="15219" y="49474"/>
                </a:cubicBezTo>
                <a:lnTo>
                  <a:pt x="15211" y="49474"/>
                </a:lnTo>
                <a:cubicBezTo>
                  <a:pt x="14602" y="49474"/>
                  <a:pt x="14092" y="49926"/>
                  <a:pt x="14010" y="50527"/>
                </a:cubicBezTo>
                <a:cubicBezTo>
                  <a:pt x="13867" y="50380"/>
                  <a:pt x="13716" y="50250"/>
                  <a:pt x="13556" y="50131"/>
                </a:cubicBezTo>
                <a:cubicBezTo>
                  <a:pt x="13798" y="49421"/>
                  <a:pt x="14455" y="48942"/>
                  <a:pt x="15207" y="48938"/>
                </a:cubicBezTo>
                <a:close/>
                <a:moveTo>
                  <a:pt x="31050" y="48938"/>
                </a:moveTo>
                <a:cubicBezTo>
                  <a:pt x="31760" y="48938"/>
                  <a:pt x="32410" y="49380"/>
                  <a:pt x="32676" y="50037"/>
                </a:cubicBezTo>
                <a:cubicBezTo>
                  <a:pt x="32520" y="50143"/>
                  <a:pt x="32373" y="50262"/>
                  <a:pt x="32230" y="50392"/>
                </a:cubicBezTo>
                <a:cubicBezTo>
                  <a:pt x="32095" y="49858"/>
                  <a:pt x="31605" y="49474"/>
                  <a:pt x="31050" y="49474"/>
                </a:cubicBezTo>
                <a:lnTo>
                  <a:pt x="31042" y="49474"/>
                </a:lnTo>
                <a:cubicBezTo>
                  <a:pt x="30429" y="49474"/>
                  <a:pt x="29918" y="49926"/>
                  <a:pt x="29837" y="50527"/>
                </a:cubicBezTo>
                <a:cubicBezTo>
                  <a:pt x="29698" y="50380"/>
                  <a:pt x="29547" y="50250"/>
                  <a:pt x="29387" y="50131"/>
                </a:cubicBezTo>
                <a:cubicBezTo>
                  <a:pt x="29628" y="49421"/>
                  <a:pt x="30286" y="48942"/>
                  <a:pt x="31038" y="48938"/>
                </a:cubicBezTo>
                <a:close/>
                <a:moveTo>
                  <a:pt x="46876" y="48938"/>
                </a:moveTo>
                <a:cubicBezTo>
                  <a:pt x="47587" y="48938"/>
                  <a:pt x="48237" y="49380"/>
                  <a:pt x="48506" y="50037"/>
                </a:cubicBezTo>
                <a:cubicBezTo>
                  <a:pt x="48347" y="50143"/>
                  <a:pt x="48200" y="50262"/>
                  <a:pt x="48060" y="50392"/>
                </a:cubicBezTo>
                <a:cubicBezTo>
                  <a:pt x="47926" y="49858"/>
                  <a:pt x="47436" y="49474"/>
                  <a:pt x="46876" y="49474"/>
                </a:cubicBezTo>
                <a:lnTo>
                  <a:pt x="46868" y="49474"/>
                </a:lnTo>
                <a:cubicBezTo>
                  <a:pt x="46260" y="49474"/>
                  <a:pt x="45749" y="49926"/>
                  <a:pt x="45668" y="50527"/>
                </a:cubicBezTo>
                <a:cubicBezTo>
                  <a:pt x="45524" y="50380"/>
                  <a:pt x="45374" y="50250"/>
                  <a:pt x="45214" y="50127"/>
                </a:cubicBezTo>
                <a:cubicBezTo>
                  <a:pt x="45455" y="49421"/>
                  <a:pt x="46113" y="48942"/>
                  <a:pt x="46864" y="48938"/>
                </a:cubicBezTo>
                <a:close/>
                <a:moveTo>
                  <a:pt x="62707" y="48938"/>
                </a:moveTo>
                <a:cubicBezTo>
                  <a:pt x="63417" y="48938"/>
                  <a:pt x="64067" y="49380"/>
                  <a:pt x="64332" y="50037"/>
                </a:cubicBezTo>
                <a:cubicBezTo>
                  <a:pt x="64177" y="50143"/>
                  <a:pt x="64030" y="50262"/>
                  <a:pt x="63887" y="50392"/>
                </a:cubicBezTo>
                <a:cubicBezTo>
                  <a:pt x="63753" y="49858"/>
                  <a:pt x="63263" y="49474"/>
                  <a:pt x="62707" y="49474"/>
                </a:cubicBezTo>
                <a:lnTo>
                  <a:pt x="62699" y="49474"/>
                </a:lnTo>
                <a:cubicBezTo>
                  <a:pt x="62086" y="49474"/>
                  <a:pt x="61576" y="49926"/>
                  <a:pt x="61494" y="50527"/>
                </a:cubicBezTo>
                <a:cubicBezTo>
                  <a:pt x="61355" y="50380"/>
                  <a:pt x="61204" y="50250"/>
                  <a:pt x="61044" y="50127"/>
                </a:cubicBezTo>
                <a:cubicBezTo>
                  <a:pt x="61285" y="49421"/>
                  <a:pt x="61943" y="48942"/>
                  <a:pt x="62695" y="48938"/>
                </a:cubicBezTo>
                <a:close/>
                <a:moveTo>
                  <a:pt x="78534" y="48938"/>
                </a:moveTo>
                <a:cubicBezTo>
                  <a:pt x="79244" y="48938"/>
                  <a:pt x="79893" y="49380"/>
                  <a:pt x="80163" y="50037"/>
                </a:cubicBezTo>
                <a:cubicBezTo>
                  <a:pt x="80004" y="50143"/>
                  <a:pt x="79857" y="50262"/>
                  <a:pt x="79718" y="50392"/>
                </a:cubicBezTo>
                <a:cubicBezTo>
                  <a:pt x="79583" y="49858"/>
                  <a:pt x="79093" y="49474"/>
                  <a:pt x="78534" y="49474"/>
                </a:cubicBezTo>
                <a:lnTo>
                  <a:pt x="78526" y="49474"/>
                </a:lnTo>
                <a:cubicBezTo>
                  <a:pt x="77917" y="49474"/>
                  <a:pt x="77406" y="49926"/>
                  <a:pt x="77325" y="50527"/>
                </a:cubicBezTo>
                <a:cubicBezTo>
                  <a:pt x="77182" y="50380"/>
                  <a:pt x="77031" y="50250"/>
                  <a:pt x="76871" y="50127"/>
                </a:cubicBezTo>
                <a:cubicBezTo>
                  <a:pt x="77112" y="49421"/>
                  <a:pt x="77770" y="48942"/>
                  <a:pt x="78526" y="48938"/>
                </a:cubicBezTo>
                <a:close/>
                <a:moveTo>
                  <a:pt x="94364" y="48938"/>
                </a:moveTo>
                <a:cubicBezTo>
                  <a:pt x="95075" y="48938"/>
                  <a:pt x="95724" y="49380"/>
                  <a:pt x="95989" y="50037"/>
                </a:cubicBezTo>
                <a:cubicBezTo>
                  <a:pt x="95834" y="50143"/>
                  <a:pt x="95687" y="50262"/>
                  <a:pt x="95544" y="50392"/>
                </a:cubicBezTo>
                <a:cubicBezTo>
                  <a:pt x="95410" y="49858"/>
                  <a:pt x="94920" y="49474"/>
                  <a:pt x="94364" y="49474"/>
                </a:cubicBezTo>
                <a:lnTo>
                  <a:pt x="94356" y="49474"/>
                </a:lnTo>
                <a:cubicBezTo>
                  <a:pt x="93744" y="49474"/>
                  <a:pt x="93237" y="49926"/>
                  <a:pt x="93151" y="50527"/>
                </a:cubicBezTo>
                <a:cubicBezTo>
                  <a:pt x="93012" y="50380"/>
                  <a:pt x="92861" y="50250"/>
                  <a:pt x="92702" y="50127"/>
                </a:cubicBezTo>
                <a:cubicBezTo>
                  <a:pt x="92943" y="49421"/>
                  <a:pt x="93601" y="48942"/>
                  <a:pt x="94351" y="48938"/>
                </a:cubicBezTo>
                <a:close/>
                <a:moveTo>
                  <a:pt x="31050" y="49543"/>
                </a:moveTo>
                <a:cubicBezTo>
                  <a:pt x="31589" y="49543"/>
                  <a:pt x="32058" y="49923"/>
                  <a:pt x="32173" y="50450"/>
                </a:cubicBezTo>
                <a:cubicBezTo>
                  <a:pt x="31985" y="50629"/>
                  <a:pt x="31813" y="50829"/>
                  <a:pt x="31666" y="51050"/>
                </a:cubicBezTo>
                <a:cubicBezTo>
                  <a:pt x="31446" y="51014"/>
                  <a:pt x="31221" y="50993"/>
                  <a:pt x="30993" y="50993"/>
                </a:cubicBezTo>
                <a:lnTo>
                  <a:pt x="30968" y="50993"/>
                </a:lnTo>
                <a:cubicBezTo>
                  <a:pt x="30732" y="50993"/>
                  <a:pt x="30502" y="51017"/>
                  <a:pt x="30274" y="51058"/>
                </a:cubicBezTo>
                <a:lnTo>
                  <a:pt x="30274" y="51058"/>
                </a:lnTo>
                <a:cubicBezTo>
                  <a:pt x="30155" y="50882"/>
                  <a:pt x="30024" y="50723"/>
                  <a:pt x="29882" y="50572"/>
                </a:cubicBezTo>
                <a:lnTo>
                  <a:pt x="29902" y="50572"/>
                </a:lnTo>
                <a:cubicBezTo>
                  <a:pt x="29963" y="49988"/>
                  <a:pt x="30454" y="49547"/>
                  <a:pt x="31042" y="49543"/>
                </a:cubicBezTo>
                <a:close/>
                <a:moveTo>
                  <a:pt x="46876" y="49543"/>
                </a:moveTo>
                <a:cubicBezTo>
                  <a:pt x="47415" y="49543"/>
                  <a:pt x="47889" y="49923"/>
                  <a:pt x="48003" y="50450"/>
                </a:cubicBezTo>
                <a:cubicBezTo>
                  <a:pt x="47815" y="50629"/>
                  <a:pt x="47644" y="50829"/>
                  <a:pt x="47493" y="51050"/>
                </a:cubicBezTo>
                <a:cubicBezTo>
                  <a:pt x="47272" y="51014"/>
                  <a:pt x="47052" y="50993"/>
                  <a:pt x="46823" y="50993"/>
                </a:cubicBezTo>
                <a:lnTo>
                  <a:pt x="46799" y="50993"/>
                </a:lnTo>
                <a:cubicBezTo>
                  <a:pt x="46563" y="50993"/>
                  <a:pt x="46332" y="51017"/>
                  <a:pt x="46104" y="51058"/>
                </a:cubicBezTo>
                <a:lnTo>
                  <a:pt x="46104" y="51058"/>
                </a:lnTo>
                <a:cubicBezTo>
                  <a:pt x="45986" y="50882"/>
                  <a:pt x="45851" y="50723"/>
                  <a:pt x="45713" y="50572"/>
                </a:cubicBezTo>
                <a:lnTo>
                  <a:pt x="45732" y="50572"/>
                </a:lnTo>
                <a:cubicBezTo>
                  <a:pt x="45790" y="49988"/>
                  <a:pt x="46280" y="49547"/>
                  <a:pt x="46868" y="49543"/>
                </a:cubicBezTo>
                <a:close/>
                <a:moveTo>
                  <a:pt x="15219" y="49543"/>
                </a:moveTo>
                <a:cubicBezTo>
                  <a:pt x="15758" y="49543"/>
                  <a:pt x="16232" y="49923"/>
                  <a:pt x="16346" y="50450"/>
                </a:cubicBezTo>
                <a:cubicBezTo>
                  <a:pt x="16159" y="50629"/>
                  <a:pt x="15987" y="50829"/>
                  <a:pt x="15835" y="51050"/>
                </a:cubicBezTo>
                <a:cubicBezTo>
                  <a:pt x="15625" y="51013"/>
                  <a:pt x="15412" y="50993"/>
                  <a:pt x="15198" y="50993"/>
                </a:cubicBezTo>
                <a:cubicBezTo>
                  <a:pt x="15179" y="50993"/>
                  <a:pt x="15160" y="50993"/>
                  <a:pt x="15141" y="50993"/>
                </a:cubicBezTo>
                <a:cubicBezTo>
                  <a:pt x="14905" y="50993"/>
                  <a:pt x="14674" y="51017"/>
                  <a:pt x="14447" y="51058"/>
                </a:cubicBezTo>
                <a:lnTo>
                  <a:pt x="14447" y="51058"/>
                </a:lnTo>
                <a:cubicBezTo>
                  <a:pt x="14329" y="50882"/>
                  <a:pt x="14193" y="50723"/>
                  <a:pt x="14055" y="50572"/>
                </a:cubicBezTo>
                <a:lnTo>
                  <a:pt x="14076" y="50572"/>
                </a:lnTo>
                <a:cubicBezTo>
                  <a:pt x="14133" y="49988"/>
                  <a:pt x="14623" y="49547"/>
                  <a:pt x="15211" y="49543"/>
                </a:cubicBezTo>
                <a:close/>
                <a:moveTo>
                  <a:pt x="94365" y="49543"/>
                </a:moveTo>
                <a:cubicBezTo>
                  <a:pt x="94904" y="49543"/>
                  <a:pt x="95373" y="49921"/>
                  <a:pt x="95487" y="50450"/>
                </a:cubicBezTo>
                <a:cubicBezTo>
                  <a:pt x="95299" y="50629"/>
                  <a:pt x="95128" y="50829"/>
                  <a:pt x="94981" y="51050"/>
                </a:cubicBezTo>
                <a:cubicBezTo>
                  <a:pt x="94760" y="51014"/>
                  <a:pt x="94536" y="50993"/>
                  <a:pt x="94307" y="50993"/>
                </a:cubicBezTo>
                <a:lnTo>
                  <a:pt x="94283" y="50993"/>
                </a:lnTo>
                <a:cubicBezTo>
                  <a:pt x="94047" y="50993"/>
                  <a:pt x="93815" y="51017"/>
                  <a:pt x="93587" y="51058"/>
                </a:cubicBezTo>
                <a:lnTo>
                  <a:pt x="93587" y="51058"/>
                </a:lnTo>
                <a:cubicBezTo>
                  <a:pt x="93469" y="50882"/>
                  <a:pt x="93339" y="50723"/>
                  <a:pt x="93196" y="50572"/>
                </a:cubicBezTo>
                <a:lnTo>
                  <a:pt x="93216" y="50572"/>
                </a:lnTo>
                <a:cubicBezTo>
                  <a:pt x="93278" y="49988"/>
                  <a:pt x="93768" y="49547"/>
                  <a:pt x="94356" y="49543"/>
                </a:cubicBezTo>
                <a:cubicBezTo>
                  <a:pt x="94359" y="49543"/>
                  <a:pt x="94362" y="49543"/>
                  <a:pt x="94365" y="49543"/>
                </a:cubicBezTo>
                <a:close/>
                <a:moveTo>
                  <a:pt x="62707" y="49543"/>
                </a:moveTo>
                <a:cubicBezTo>
                  <a:pt x="63246" y="49543"/>
                  <a:pt x="63715" y="49923"/>
                  <a:pt x="63830" y="50450"/>
                </a:cubicBezTo>
                <a:cubicBezTo>
                  <a:pt x="63642" y="50629"/>
                  <a:pt x="63470" y="50829"/>
                  <a:pt x="63323" y="51050"/>
                </a:cubicBezTo>
                <a:cubicBezTo>
                  <a:pt x="63103" y="51014"/>
                  <a:pt x="62878" y="50993"/>
                  <a:pt x="62650" y="50993"/>
                </a:cubicBezTo>
                <a:lnTo>
                  <a:pt x="62625" y="50993"/>
                </a:lnTo>
                <a:cubicBezTo>
                  <a:pt x="62389" y="50993"/>
                  <a:pt x="62158" y="51017"/>
                  <a:pt x="61930" y="51058"/>
                </a:cubicBezTo>
                <a:lnTo>
                  <a:pt x="61930" y="51058"/>
                </a:lnTo>
                <a:cubicBezTo>
                  <a:pt x="61813" y="50882"/>
                  <a:pt x="61681" y="50723"/>
                  <a:pt x="61538" y="50572"/>
                </a:cubicBezTo>
                <a:lnTo>
                  <a:pt x="61559" y="50572"/>
                </a:lnTo>
                <a:cubicBezTo>
                  <a:pt x="61621" y="49988"/>
                  <a:pt x="62111" y="49547"/>
                  <a:pt x="62699" y="49543"/>
                </a:cubicBezTo>
                <a:close/>
                <a:moveTo>
                  <a:pt x="78534" y="49543"/>
                </a:moveTo>
                <a:cubicBezTo>
                  <a:pt x="79074" y="49543"/>
                  <a:pt x="79547" y="49921"/>
                  <a:pt x="79661" y="50450"/>
                </a:cubicBezTo>
                <a:cubicBezTo>
                  <a:pt x="79473" y="50629"/>
                  <a:pt x="79301" y="50829"/>
                  <a:pt x="79150" y="51050"/>
                </a:cubicBezTo>
                <a:cubicBezTo>
                  <a:pt x="78930" y="51014"/>
                  <a:pt x="78709" y="50993"/>
                  <a:pt x="78481" y="50993"/>
                </a:cubicBezTo>
                <a:lnTo>
                  <a:pt x="78456" y="50993"/>
                </a:lnTo>
                <a:cubicBezTo>
                  <a:pt x="78220" y="50993"/>
                  <a:pt x="77989" y="51017"/>
                  <a:pt x="77761" y="51058"/>
                </a:cubicBezTo>
                <a:lnTo>
                  <a:pt x="77761" y="51058"/>
                </a:lnTo>
                <a:cubicBezTo>
                  <a:pt x="77643" y="50882"/>
                  <a:pt x="77508" y="50723"/>
                  <a:pt x="77369" y="50572"/>
                </a:cubicBezTo>
                <a:lnTo>
                  <a:pt x="77390" y="50572"/>
                </a:lnTo>
                <a:cubicBezTo>
                  <a:pt x="77451" y="49988"/>
                  <a:pt x="77938" y="49547"/>
                  <a:pt x="78526" y="49543"/>
                </a:cubicBezTo>
                <a:cubicBezTo>
                  <a:pt x="78528" y="49543"/>
                  <a:pt x="78531" y="49543"/>
                  <a:pt x="78534" y="49543"/>
                </a:cubicBezTo>
                <a:close/>
                <a:moveTo>
                  <a:pt x="7251" y="49543"/>
                </a:moveTo>
                <a:cubicBezTo>
                  <a:pt x="7806" y="49543"/>
                  <a:pt x="8293" y="49951"/>
                  <a:pt x="8386" y="50499"/>
                </a:cubicBezTo>
                <a:cubicBezTo>
                  <a:pt x="8219" y="50667"/>
                  <a:pt x="8067" y="50846"/>
                  <a:pt x="7933" y="51042"/>
                </a:cubicBezTo>
                <a:cubicBezTo>
                  <a:pt x="7738" y="51012"/>
                  <a:pt x="7536" y="50992"/>
                  <a:pt x="7333" y="50992"/>
                </a:cubicBezTo>
                <a:cubicBezTo>
                  <a:pt x="7315" y="50992"/>
                  <a:pt x="7297" y="50993"/>
                  <a:pt x="7279" y="50993"/>
                </a:cubicBezTo>
                <a:cubicBezTo>
                  <a:pt x="7013" y="50993"/>
                  <a:pt x="6753" y="51021"/>
                  <a:pt x="6499" y="51074"/>
                </a:cubicBezTo>
                <a:lnTo>
                  <a:pt x="6528" y="51059"/>
                </a:lnTo>
                <a:cubicBezTo>
                  <a:pt x="6401" y="50874"/>
                  <a:pt x="6263" y="50703"/>
                  <a:pt x="6107" y="50548"/>
                </a:cubicBezTo>
                <a:cubicBezTo>
                  <a:pt x="6180" y="49975"/>
                  <a:pt x="6663" y="49547"/>
                  <a:pt x="7243" y="49543"/>
                </a:cubicBezTo>
                <a:close/>
                <a:moveTo>
                  <a:pt x="23077" y="49543"/>
                </a:moveTo>
                <a:cubicBezTo>
                  <a:pt x="23637" y="49543"/>
                  <a:pt x="24118" y="49951"/>
                  <a:pt x="24212" y="50499"/>
                </a:cubicBezTo>
                <a:cubicBezTo>
                  <a:pt x="24050" y="50667"/>
                  <a:pt x="23898" y="50846"/>
                  <a:pt x="23760" y="51042"/>
                </a:cubicBezTo>
                <a:cubicBezTo>
                  <a:pt x="23564" y="51012"/>
                  <a:pt x="23366" y="50992"/>
                  <a:pt x="23164" y="50992"/>
                </a:cubicBezTo>
                <a:cubicBezTo>
                  <a:pt x="23146" y="50992"/>
                  <a:pt x="23128" y="50993"/>
                  <a:pt x="23110" y="50993"/>
                </a:cubicBezTo>
                <a:cubicBezTo>
                  <a:pt x="22844" y="50993"/>
                  <a:pt x="22583" y="51021"/>
                  <a:pt x="22329" y="51074"/>
                </a:cubicBezTo>
                <a:lnTo>
                  <a:pt x="22354" y="51059"/>
                </a:lnTo>
                <a:cubicBezTo>
                  <a:pt x="22227" y="50874"/>
                  <a:pt x="22089" y="50703"/>
                  <a:pt x="21937" y="50548"/>
                </a:cubicBezTo>
                <a:cubicBezTo>
                  <a:pt x="22011" y="49975"/>
                  <a:pt x="22493" y="49547"/>
                  <a:pt x="23073" y="49543"/>
                </a:cubicBezTo>
                <a:close/>
                <a:moveTo>
                  <a:pt x="38908" y="49543"/>
                </a:moveTo>
                <a:cubicBezTo>
                  <a:pt x="39464" y="49543"/>
                  <a:pt x="39949" y="49951"/>
                  <a:pt x="40043" y="50499"/>
                </a:cubicBezTo>
                <a:cubicBezTo>
                  <a:pt x="39875" y="50667"/>
                  <a:pt x="39724" y="50846"/>
                  <a:pt x="39590" y="51042"/>
                </a:cubicBezTo>
                <a:cubicBezTo>
                  <a:pt x="39385" y="51010"/>
                  <a:pt x="39174" y="50993"/>
                  <a:pt x="38961" y="50993"/>
                </a:cubicBezTo>
                <a:lnTo>
                  <a:pt x="38936" y="50993"/>
                </a:lnTo>
                <a:cubicBezTo>
                  <a:pt x="38671" y="50993"/>
                  <a:pt x="38410" y="51021"/>
                  <a:pt x="38156" y="51074"/>
                </a:cubicBezTo>
                <a:lnTo>
                  <a:pt x="38185" y="51059"/>
                </a:lnTo>
                <a:cubicBezTo>
                  <a:pt x="38058" y="50874"/>
                  <a:pt x="37920" y="50703"/>
                  <a:pt x="37764" y="50548"/>
                </a:cubicBezTo>
                <a:cubicBezTo>
                  <a:pt x="37838" y="49975"/>
                  <a:pt x="38320" y="49547"/>
                  <a:pt x="38900" y="49543"/>
                </a:cubicBezTo>
                <a:close/>
                <a:moveTo>
                  <a:pt x="54735" y="49543"/>
                </a:moveTo>
                <a:cubicBezTo>
                  <a:pt x="55294" y="49543"/>
                  <a:pt x="55776" y="49951"/>
                  <a:pt x="55870" y="50499"/>
                </a:cubicBezTo>
                <a:cubicBezTo>
                  <a:pt x="55706" y="50662"/>
                  <a:pt x="55555" y="50846"/>
                  <a:pt x="55417" y="51042"/>
                </a:cubicBezTo>
                <a:cubicBezTo>
                  <a:pt x="55212" y="51010"/>
                  <a:pt x="55004" y="50993"/>
                  <a:pt x="54792" y="50993"/>
                </a:cubicBezTo>
                <a:lnTo>
                  <a:pt x="54767" y="50993"/>
                </a:lnTo>
                <a:cubicBezTo>
                  <a:pt x="54501" y="50993"/>
                  <a:pt x="54241" y="51021"/>
                  <a:pt x="53987" y="51074"/>
                </a:cubicBezTo>
                <a:lnTo>
                  <a:pt x="54011" y="51059"/>
                </a:lnTo>
                <a:cubicBezTo>
                  <a:pt x="53885" y="50874"/>
                  <a:pt x="53746" y="50703"/>
                  <a:pt x="53595" y="50544"/>
                </a:cubicBezTo>
                <a:cubicBezTo>
                  <a:pt x="53668" y="49975"/>
                  <a:pt x="54150" y="49547"/>
                  <a:pt x="54731" y="49543"/>
                </a:cubicBezTo>
                <a:close/>
                <a:moveTo>
                  <a:pt x="70565" y="49543"/>
                </a:moveTo>
                <a:cubicBezTo>
                  <a:pt x="71120" y="49543"/>
                  <a:pt x="71606" y="49951"/>
                  <a:pt x="71700" y="50499"/>
                </a:cubicBezTo>
                <a:cubicBezTo>
                  <a:pt x="71533" y="50662"/>
                  <a:pt x="71382" y="50846"/>
                  <a:pt x="71247" y="51042"/>
                </a:cubicBezTo>
                <a:cubicBezTo>
                  <a:pt x="71043" y="51010"/>
                  <a:pt x="70831" y="50993"/>
                  <a:pt x="70618" y="50993"/>
                </a:cubicBezTo>
                <a:lnTo>
                  <a:pt x="70594" y="50993"/>
                </a:lnTo>
                <a:cubicBezTo>
                  <a:pt x="70328" y="50993"/>
                  <a:pt x="70066" y="51021"/>
                  <a:pt x="69813" y="51074"/>
                </a:cubicBezTo>
                <a:lnTo>
                  <a:pt x="69842" y="51059"/>
                </a:lnTo>
                <a:cubicBezTo>
                  <a:pt x="69715" y="50874"/>
                  <a:pt x="69576" y="50703"/>
                  <a:pt x="69425" y="50544"/>
                </a:cubicBezTo>
                <a:cubicBezTo>
                  <a:pt x="69495" y="49975"/>
                  <a:pt x="69977" y="49547"/>
                  <a:pt x="70556" y="49543"/>
                </a:cubicBezTo>
                <a:close/>
                <a:moveTo>
                  <a:pt x="86392" y="49543"/>
                </a:moveTo>
                <a:cubicBezTo>
                  <a:pt x="86951" y="49543"/>
                  <a:pt x="87433" y="49951"/>
                  <a:pt x="87527" y="50499"/>
                </a:cubicBezTo>
                <a:cubicBezTo>
                  <a:pt x="87363" y="50662"/>
                  <a:pt x="87212" y="50846"/>
                  <a:pt x="87073" y="51042"/>
                </a:cubicBezTo>
                <a:cubicBezTo>
                  <a:pt x="86869" y="51010"/>
                  <a:pt x="86662" y="50993"/>
                  <a:pt x="86449" y="50993"/>
                </a:cubicBezTo>
                <a:lnTo>
                  <a:pt x="86424" y="50993"/>
                </a:lnTo>
                <a:cubicBezTo>
                  <a:pt x="86159" y="50993"/>
                  <a:pt x="85897" y="51021"/>
                  <a:pt x="85644" y="51074"/>
                </a:cubicBezTo>
                <a:lnTo>
                  <a:pt x="85669" y="51059"/>
                </a:lnTo>
                <a:cubicBezTo>
                  <a:pt x="85542" y="50874"/>
                  <a:pt x="85403" y="50703"/>
                  <a:pt x="85252" y="50544"/>
                </a:cubicBezTo>
                <a:cubicBezTo>
                  <a:pt x="85325" y="49975"/>
                  <a:pt x="85808" y="49547"/>
                  <a:pt x="86387" y="49543"/>
                </a:cubicBezTo>
                <a:close/>
                <a:moveTo>
                  <a:pt x="11184" y="49404"/>
                </a:moveTo>
                <a:cubicBezTo>
                  <a:pt x="12459" y="49404"/>
                  <a:pt x="13643" y="50029"/>
                  <a:pt x="14370" y="51074"/>
                </a:cubicBezTo>
                <a:cubicBezTo>
                  <a:pt x="14149" y="51119"/>
                  <a:pt x="13929" y="51185"/>
                  <a:pt x="13720" y="51266"/>
                </a:cubicBezTo>
                <a:cubicBezTo>
                  <a:pt x="13100" y="50490"/>
                  <a:pt x="12180" y="50045"/>
                  <a:pt x="11184" y="50045"/>
                </a:cubicBezTo>
                <a:lnTo>
                  <a:pt x="11164" y="50045"/>
                </a:lnTo>
                <a:cubicBezTo>
                  <a:pt x="10195" y="50049"/>
                  <a:pt x="9289" y="50486"/>
                  <a:pt x="8672" y="51238"/>
                </a:cubicBezTo>
                <a:cubicBezTo>
                  <a:pt x="8459" y="51157"/>
                  <a:pt x="8235" y="51095"/>
                  <a:pt x="8010" y="51054"/>
                </a:cubicBezTo>
                <a:cubicBezTo>
                  <a:pt x="8542" y="50294"/>
                  <a:pt x="9326" y="49764"/>
                  <a:pt x="10204" y="49530"/>
                </a:cubicBezTo>
                <a:cubicBezTo>
                  <a:pt x="10204" y="49534"/>
                  <a:pt x="10204" y="49539"/>
                  <a:pt x="10208" y="49539"/>
                </a:cubicBezTo>
                <a:lnTo>
                  <a:pt x="10273" y="49515"/>
                </a:lnTo>
                <a:cubicBezTo>
                  <a:pt x="10481" y="49466"/>
                  <a:pt x="10698" y="49429"/>
                  <a:pt x="10915" y="49417"/>
                </a:cubicBezTo>
                <a:cubicBezTo>
                  <a:pt x="10919" y="49417"/>
                  <a:pt x="10919" y="49421"/>
                  <a:pt x="10919" y="49425"/>
                </a:cubicBezTo>
                <a:lnTo>
                  <a:pt x="10947" y="49412"/>
                </a:lnTo>
                <a:cubicBezTo>
                  <a:pt x="11017" y="49408"/>
                  <a:pt x="11090" y="49408"/>
                  <a:pt x="11160" y="49404"/>
                </a:cubicBezTo>
                <a:close/>
                <a:moveTo>
                  <a:pt x="27015" y="49404"/>
                </a:moveTo>
                <a:cubicBezTo>
                  <a:pt x="28284" y="49404"/>
                  <a:pt x="29473" y="50029"/>
                  <a:pt x="30201" y="51074"/>
                </a:cubicBezTo>
                <a:cubicBezTo>
                  <a:pt x="29975" y="51119"/>
                  <a:pt x="29760" y="51185"/>
                  <a:pt x="29551" y="51266"/>
                </a:cubicBezTo>
                <a:cubicBezTo>
                  <a:pt x="28932" y="50489"/>
                  <a:pt x="28011" y="50045"/>
                  <a:pt x="27017" y="50045"/>
                </a:cubicBezTo>
                <a:cubicBezTo>
                  <a:pt x="27008" y="50045"/>
                  <a:pt x="26999" y="50045"/>
                  <a:pt x="26990" y="50045"/>
                </a:cubicBezTo>
                <a:cubicBezTo>
                  <a:pt x="26022" y="50049"/>
                  <a:pt x="25115" y="50486"/>
                  <a:pt x="24503" y="51234"/>
                </a:cubicBezTo>
                <a:cubicBezTo>
                  <a:pt x="24286" y="51157"/>
                  <a:pt x="24065" y="51095"/>
                  <a:pt x="23837" y="51054"/>
                </a:cubicBezTo>
                <a:cubicBezTo>
                  <a:pt x="24372" y="50294"/>
                  <a:pt x="25152" y="49764"/>
                  <a:pt x="26030" y="49530"/>
                </a:cubicBezTo>
                <a:cubicBezTo>
                  <a:pt x="26035" y="49534"/>
                  <a:pt x="26035" y="49539"/>
                  <a:pt x="26035" y="49539"/>
                </a:cubicBezTo>
                <a:lnTo>
                  <a:pt x="26099" y="49515"/>
                </a:lnTo>
                <a:cubicBezTo>
                  <a:pt x="26312" y="49466"/>
                  <a:pt x="26525" y="49429"/>
                  <a:pt x="26745" y="49417"/>
                </a:cubicBezTo>
                <a:cubicBezTo>
                  <a:pt x="26745" y="49417"/>
                  <a:pt x="26745" y="49421"/>
                  <a:pt x="26749" y="49425"/>
                </a:cubicBezTo>
                <a:lnTo>
                  <a:pt x="26774" y="49412"/>
                </a:lnTo>
                <a:cubicBezTo>
                  <a:pt x="26847" y="49408"/>
                  <a:pt x="26917" y="49408"/>
                  <a:pt x="26990" y="49404"/>
                </a:cubicBezTo>
                <a:close/>
                <a:moveTo>
                  <a:pt x="42841" y="49404"/>
                </a:moveTo>
                <a:cubicBezTo>
                  <a:pt x="44115" y="49404"/>
                  <a:pt x="45300" y="50029"/>
                  <a:pt x="46026" y="51074"/>
                </a:cubicBezTo>
                <a:cubicBezTo>
                  <a:pt x="45806" y="51119"/>
                  <a:pt x="45585" y="51185"/>
                  <a:pt x="45377" y="51266"/>
                </a:cubicBezTo>
                <a:cubicBezTo>
                  <a:pt x="44757" y="50489"/>
                  <a:pt x="43837" y="50045"/>
                  <a:pt x="42847" y="50045"/>
                </a:cubicBezTo>
                <a:cubicBezTo>
                  <a:pt x="42838" y="50045"/>
                  <a:pt x="42830" y="50045"/>
                  <a:pt x="42821" y="50045"/>
                </a:cubicBezTo>
                <a:cubicBezTo>
                  <a:pt x="41853" y="50049"/>
                  <a:pt x="40946" y="50486"/>
                  <a:pt x="40329" y="51238"/>
                </a:cubicBezTo>
                <a:cubicBezTo>
                  <a:pt x="40117" y="51157"/>
                  <a:pt x="39892" y="51095"/>
                  <a:pt x="39668" y="51054"/>
                </a:cubicBezTo>
                <a:cubicBezTo>
                  <a:pt x="40199" y="50294"/>
                  <a:pt x="40983" y="49764"/>
                  <a:pt x="41860" y="49530"/>
                </a:cubicBezTo>
                <a:cubicBezTo>
                  <a:pt x="41860" y="49534"/>
                  <a:pt x="41860" y="49539"/>
                  <a:pt x="41865" y="49539"/>
                </a:cubicBezTo>
                <a:lnTo>
                  <a:pt x="41930" y="49515"/>
                </a:lnTo>
                <a:cubicBezTo>
                  <a:pt x="42139" y="49466"/>
                  <a:pt x="42355" y="49429"/>
                  <a:pt x="42571" y="49417"/>
                </a:cubicBezTo>
                <a:cubicBezTo>
                  <a:pt x="42576" y="49417"/>
                  <a:pt x="42576" y="49421"/>
                  <a:pt x="42576" y="49425"/>
                </a:cubicBezTo>
                <a:lnTo>
                  <a:pt x="42604" y="49412"/>
                </a:lnTo>
                <a:cubicBezTo>
                  <a:pt x="42674" y="49408"/>
                  <a:pt x="42747" y="49408"/>
                  <a:pt x="42816" y="49404"/>
                </a:cubicBezTo>
                <a:close/>
                <a:moveTo>
                  <a:pt x="58671" y="49404"/>
                </a:moveTo>
                <a:cubicBezTo>
                  <a:pt x="59941" y="49404"/>
                  <a:pt x="61131" y="50027"/>
                  <a:pt x="61857" y="51074"/>
                </a:cubicBezTo>
                <a:cubicBezTo>
                  <a:pt x="61632" y="51119"/>
                  <a:pt x="61416" y="51185"/>
                  <a:pt x="61208" y="51266"/>
                </a:cubicBezTo>
                <a:cubicBezTo>
                  <a:pt x="60588" y="50490"/>
                  <a:pt x="59664" y="50045"/>
                  <a:pt x="58671" y="50045"/>
                </a:cubicBezTo>
                <a:lnTo>
                  <a:pt x="58652" y="50045"/>
                </a:lnTo>
                <a:cubicBezTo>
                  <a:pt x="57679" y="50049"/>
                  <a:pt x="56773" y="50486"/>
                  <a:pt x="56160" y="51238"/>
                </a:cubicBezTo>
                <a:cubicBezTo>
                  <a:pt x="55943" y="51157"/>
                  <a:pt x="55723" y="51095"/>
                  <a:pt x="55494" y="51054"/>
                </a:cubicBezTo>
                <a:cubicBezTo>
                  <a:pt x="56030" y="50294"/>
                  <a:pt x="56809" y="49764"/>
                  <a:pt x="57687" y="49530"/>
                </a:cubicBezTo>
                <a:cubicBezTo>
                  <a:pt x="57691" y="49534"/>
                  <a:pt x="57691" y="49539"/>
                  <a:pt x="57691" y="49539"/>
                </a:cubicBezTo>
                <a:lnTo>
                  <a:pt x="57757" y="49515"/>
                </a:lnTo>
                <a:cubicBezTo>
                  <a:pt x="57969" y="49466"/>
                  <a:pt x="58181" y="49429"/>
                  <a:pt x="58402" y="49417"/>
                </a:cubicBezTo>
                <a:cubicBezTo>
                  <a:pt x="58402" y="49417"/>
                  <a:pt x="58402" y="49421"/>
                  <a:pt x="58407" y="49425"/>
                </a:cubicBezTo>
                <a:lnTo>
                  <a:pt x="58431" y="49412"/>
                </a:lnTo>
                <a:cubicBezTo>
                  <a:pt x="58505" y="49408"/>
                  <a:pt x="58573" y="49408"/>
                  <a:pt x="58647" y="49404"/>
                </a:cubicBezTo>
                <a:cubicBezTo>
                  <a:pt x="58655" y="49404"/>
                  <a:pt x="58663" y="49404"/>
                  <a:pt x="58671" y="49404"/>
                </a:cubicBezTo>
                <a:close/>
                <a:moveTo>
                  <a:pt x="74498" y="49404"/>
                </a:moveTo>
                <a:cubicBezTo>
                  <a:pt x="75772" y="49404"/>
                  <a:pt x="76957" y="50029"/>
                  <a:pt x="77684" y="51074"/>
                </a:cubicBezTo>
                <a:cubicBezTo>
                  <a:pt x="77463" y="51119"/>
                  <a:pt x="77243" y="51185"/>
                  <a:pt x="77035" y="51266"/>
                </a:cubicBezTo>
                <a:cubicBezTo>
                  <a:pt x="76413" y="50490"/>
                  <a:pt x="75495" y="50045"/>
                  <a:pt x="74498" y="50045"/>
                </a:cubicBezTo>
                <a:lnTo>
                  <a:pt x="74477" y="50045"/>
                </a:lnTo>
                <a:cubicBezTo>
                  <a:pt x="73510" y="50049"/>
                  <a:pt x="72603" y="50486"/>
                  <a:pt x="71987" y="51238"/>
                </a:cubicBezTo>
                <a:cubicBezTo>
                  <a:pt x="71774" y="51157"/>
                  <a:pt x="71549" y="51095"/>
                  <a:pt x="71325" y="51054"/>
                </a:cubicBezTo>
                <a:cubicBezTo>
                  <a:pt x="71855" y="50294"/>
                  <a:pt x="72639" y="49764"/>
                  <a:pt x="73518" y="49530"/>
                </a:cubicBezTo>
                <a:cubicBezTo>
                  <a:pt x="73518" y="49534"/>
                  <a:pt x="73518" y="49539"/>
                  <a:pt x="73522" y="49539"/>
                </a:cubicBezTo>
                <a:lnTo>
                  <a:pt x="73587" y="49515"/>
                </a:lnTo>
                <a:cubicBezTo>
                  <a:pt x="73796" y="49466"/>
                  <a:pt x="74012" y="49429"/>
                  <a:pt x="74228" y="49417"/>
                </a:cubicBezTo>
                <a:cubicBezTo>
                  <a:pt x="74232" y="49417"/>
                  <a:pt x="74232" y="49421"/>
                  <a:pt x="74232" y="49425"/>
                </a:cubicBezTo>
                <a:lnTo>
                  <a:pt x="74262" y="49412"/>
                </a:lnTo>
                <a:cubicBezTo>
                  <a:pt x="74330" y="49408"/>
                  <a:pt x="74404" y="49408"/>
                  <a:pt x="74473" y="49404"/>
                </a:cubicBezTo>
                <a:close/>
                <a:moveTo>
                  <a:pt x="90329" y="49404"/>
                </a:moveTo>
                <a:cubicBezTo>
                  <a:pt x="91599" y="49404"/>
                  <a:pt x="92788" y="50029"/>
                  <a:pt x="93514" y="51074"/>
                </a:cubicBezTo>
                <a:cubicBezTo>
                  <a:pt x="93290" y="51119"/>
                  <a:pt x="93073" y="51185"/>
                  <a:pt x="92865" y="51266"/>
                </a:cubicBezTo>
                <a:cubicBezTo>
                  <a:pt x="92245" y="50489"/>
                  <a:pt x="91325" y="50045"/>
                  <a:pt x="90334" y="50045"/>
                </a:cubicBezTo>
                <a:cubicBezTo>
                  <a:pt x="90325" y="50045"/>
                  <a:pt x="90317" y="50045"/>
                  <a:pt x="90308" y="50045"/>
                </a:cubicBezTo>
                <a:cubicBezTo>
                  <a:pt x="89337" y="50049"/>
                  <a:pt x="88430" y="50486"/>
                  <a:pt x="87817" y="51238"/>
                </a:cubicBezTo>
                <a:cubicBezTo>
                  <a:pt x="87601" y="51157"/>
                  <a:pt x="87380" y="51095"/>
                  <a:pt x="87152" y="51054"/>
                </a:cubicBezTo>
                <a:cubicBezTo>
                  <a:pt x="87686" y="50294"/>
                  <a:pt x="88466" y="49764"/>
                  <a:pt x="89344" y="49530"/>
                </a:cubicBezTo>
                <a:cubicBezTo>
                  <a:pt x="89348" y="49534"/>
                  <a:pt x="89348" y="49539"/>
                  <a:pt x="89348" y="49539"/>
                </a:cubicBezTo>
                <a:lnTo>
                  <a:pt x="89414" y="49515"/>
                </a:lnTo>
                <a:cubicBezTo>
                  <a:pt x="89627" y="49466"/>
                  <a:pt x="89838" y="49429"/>
                  <a:pt x="90059" y="49417"/>
                </a:cubicBezTo>
                <a:cubicBezTo>
                  <a:pt x="90059" y="49417"/>
                  <a:pt x="90059" y="49421"/>
                  <a:pt x="90063" y="49425"/>
                </a:cubicBezTo>
                <a:lnTo>
                  <a:pt x="90087" y="49412"/>
                </a:lnTo>
                <a:cubicBezTo>
                  <a:pt x="90161" y="49408"/>
                  <a:pt x="90231" y="49408"/>
                  <a:pt x="90304" y="49404"/>
                </a:cubicBezTo>
                <a:close/>
                <a:moveTo>
                  <a:pt x="19091" y="49404"/>
                </a:moveTo>
                <a:cubicBezTo>
                  <a:pt x="20369" y="49404"/>
                  <a:pt x="21562" y="50033"/>
                  <a:pt x="22289" y="51083"/>
                </a:cubicBezTo>
                <a:cubicBezTo>
                  <a:pt x="22069" y="51132"/>
                  <a:pt x="21852" y="51201"/>
                  <a:pt x="21643" y="51287"/>
                </a:cubicBezTo>
                <a:cubicBezTo>
                  <a:pt x="21024" y="50497"/>
                  <a:pt x="20100" y="50045"/>
                  <a:pt x="19096" y="50045"/>
                </a:cubicBezTo>
                <a:cubicBezTo>
                  <a:pt x="19087" y="50045"/>
                  <a:pt x="19079" y="50045"/>
                  <a:pt x="19070" y="50045"/>
                </a:cubicBezTo>
                <a:cubicBezTo>
                  <a:pt x="18278" y="50049"/>
                  <a:pt x="17531" y="50339"/>
                  <a:pt x="16947" y="50858"/>
                </a:cubicBezTo>
                <a:cubicBezTo>
                  <a:pt x="16812" y="50976"/>
                  <a:pt x="16685" y="51108"/>
                  <a:pt x="16571" y="51250"/>
                </a:cubicBezTo>
                <a:lnTo>
                  <a:pt x="16576" y="51255"/>
                </a:lnTo>
                <a:cubicBezTo>
                  <a:pt x="16363" y="51172"/>
                  <a:pt x="16138" y="51108"/>
                  <a:pt x="15914" y="51063"/>
                </a:cubicBezTo>
                <a:cubicBezTo>
                  <a:pt x="16457" y="50282"/>
                  <a:pt x="17262" y="49739"/>
                  <a:pt x="18168" y="49519"/>
                </a:cubicBezTo>
                <a:lnTo>
                  <a:pt x="18176" y="49515"/>
                </a:lnTo>
                <a:cubicBezTo>
                  <a:pt x="18466" y="49445"/>
                  <a:pt x="18764" y="49408"/>
                  <a:pt x="19066" y="49404"/>
                </a:cubicBezTo>
                <a:close/>
                <a:moveTo>
                  <a:pt x="34921" y="49404"/>
                </a:moveTo>
                <a:cubicBezTo>
                  <a:pt x="36200" y="49404"/>
                  <a:pt x="37389" y="50033"/>
                  <a:pt x="38116" y="51083"/>
                </a:cubicBezTo>
                <a:cubicBezTo>
                  <a:pt x="37895" y="51132"/>
                  <a:pt x="37679" y="51201"/>
                  <a:pt x="37470" y="51287"/>
                </a:cubicBezTo>
                <a:cubicBezTo>
                  <a:pt x="36853" y="50495"/>
                  <a:pt x="35922" y="50045"/>
                  <a:pt x="34921" y="50045"/>
                </a:cubicBezTo>
                <a:lnTo>
                  <a:pt x="34901" y="50045"/>
                </a:lnTo>
                <a:cubicBezTo>
                  <a:pt x="33926" y="50049"/>
                  <a:pt x="33015" y="50490"/>
                  <a:pt x="32398" y="51249"/>
                </a:cubicBezTo>
                <a:lnTo>
                  <a:pt x="32398" y="51249"/>
                </a:lnTo>
                <a:cubicBezTo>
                  <a:pt x="32187" y="51168"/>
                  <a:pt x="31968" y="51107"/>
                  <a:pt x="31740" y="51063"/>
                </a:cubicBezTo>
                <a:cubicBezTo>
                  <a:pt x="32288" y="50282"/>
                  <a:pt x="33092" y="49739"/>
                  <a:pt x="33994" y="49519"/>
                </a:cubicBezTo>
                <a:lnTo>
                  <a:pt x="34007" y="49515"/>
                </a:lnTo>
                <a:cubicBezTo>
                  <a:pt x="34297" y="49445"/>
                  <a:pt x="34595" y="49408"/>
                  <a:pt x="34897" y="49404"/>
                </a:cubicBezTo>
                <a:close/>
                <a:moveTo>
                  <a:pt x="50747" y="49404"/>
                </a:moveTo>
                <a:cubicBezTo>
                  <a:pt x="52025" y="49404"/>
                  <a:pt x="53220" y="50031"/>
                  <a:pt x="53947" y="51083"/>
                </a:cubicBezTo>
                <a:cubicBezTo>
                  <a:pt x="53726" y="51132"/>
                  <a:pt x="53509" y="51201"/>
                  <a:pt x="53301" y="51287"/>
                </a:cubicBezTo>
                <a:cubicBezTo>
                  <a:pt x="52680" y="50495"/>
                  <a:pt x="51753" y="50045"/>
                  <a:pt x="50752" y="50045"/>
                </a:cubicBezTo>
                <a:lnTo>
                  <a:pt x="50727" y="50045"/>
                </a:lnTo>
                <a:cubicBezTo>
                  <a:pt x="49757" y="50049"/>
                  <a:pt x="48841" y="50490"/>
                  <a:pt x="48229" y="51249"/>
                </a:cubicBezTo>
                <a:lnTo>
                  <a:pt x="48229" y="51249"/>
                </a:lnTo>
                <a:cubicBezTo>
                  <a:pt x="48014" y="51168"/>
                  <a:pt x="47795" y="51107"/>
                  <a:pt x="47570" y="51063"/>
                </a:cubicBezTo>
                <a:cubicBezTo>
                  <a:pt x="48114" y="50282"/>
                  <a:pt x="48918" y="49739"/>
                  <a:pt x="49825" y="49519"/>
                </a:cubicBezTo>
                <a:lnTo>
                  <a:pt x="49834" y="49515"/>
                </a:lnTo>
                <a:cubicBezTo>
                  <a:pt x="50124" y="49445"/>
                  <a:pt x="50422" y="49408"/>
                  <a:pt x="50724" y="49404"/>
                </a:cubicBezTo>
                <a:cubicBezTo>
                  <a:pt x="50732" y="49404"/>
                  <a:pt x="50739" y="49404"/>
                  <a:pt x="50747" y="49404"/>
                </a:cubicBezTo>
                <a:close/>
                <a:moveTo>
                  <a:pt x="66579" y="49404"/>
                </a:moveTo>
                <a:cubicBezTo>
                  <a:pt x="67857" y="49404"/>
                  <a:pt x="69046" y="50033"/>
                  <a:pt x="69772" y="51083"/>
                </a:cubicBezTo>
                <a:cubicBezTo>
                  <a:pt x="69552" y="51132"/>
                  <a:pt x="69336" y="51201"/>
                  <a:pt x="69127" y="51287"/>
                </a:cubicBezTo>
                <a:cubicBezTo>
                  <a:pt x="68511" y="50495"/>
                  <a:pt x="67580" y="50045"/>
                  <a:pt x="66579" y="50045"/>
                </a:cubicBezTo>
                <a:lnTo>
                  <a:pt x="66558" y="50045"/>
                </a:lnTo>
                <a:cubicBezTo>
                  <a:pt x="65582" y="50049"/>
                  <a:pt x="64672" y="50490"/>
                  <a:pt x="64056" y="51249"/>
                </a:cubicBezTo>
                <a:lnTo>
                  <a:pt x="64056" y="51249"/>
                </a:lnTo>
                <a:cubicBezTo>
                  <a:pt x="63845" y="51168"/>
                  <a:pt x="63625" y="51107"/>
                  <a:pt x="63397" y="51063"/>
                </a:cubicBezTo>
                <a:cubicBezTo>
                  <a:pt x="63945" y="50282"/>
                  <a:pt x="64749" y="49739"/>
                  <a:pt x="65651" y="49519"/>
                </a:cubicBezTo>
                <a:lnTo>
                  <a:pt x="65664" y="49515"/>
                </a:lnTo>
                <a:cubicBezTo>
                  <a:pt x="65954" y="49445"/>
                  <a:pt x="66252" y="49408"/>
                  <a:pt x="66554" y="49404"/>
                </a:cubicBezTo>
                <a:close/>
                <a:moveTo>
                  <a:pt x="82405" y="49404"/>
                </a:moveTo>
                <a:cubicBezTo>
                  <a:pt x="83684" y="49404"/>
                  <a:pt x="84877" y="50033"/>
                  <a:pt x="85603" y="51083"/>
                </a:cubicBezTo>
                <a:cubicBezTo>
                  <a:pt x="85382" y="51132"/>
                  <a:pt x="85167" y="51201"/>
                  <a:pt x="84958" y="51287"/>
                </a:cubicBezTo>
                <a:cubicBezTo>
                  <a:pt x="84337" y="50495"/>
                  <a:pt x="83410" y="50045"/>
                  <a:pt x="82409" y="50045"/>
                </a:cubicBezTo>
                <a:lnTo>
                  <a:pt x="82385" y="50045"/>
                </a:lnTo>
                <a:cubicBezTo>
                  <a:pt x="81413" y="50049"/>
                  <a:pt x="80499" y="50490"/>
                  <a:pt x="79886" y="51249"/>
                </a:cubicBezTo>
                <a:lnTo>
                  <a:pt x="79886" y="51249"/>
                </a:lnTo>
                <a:cubicBezTo>
                  <a:pt x="79670" y="51168"/>
                  <a:pt x="79451" y="51107"/>
                  <a:pt x="79227" y="51063"/>
                </a:cubicBezTo>
                <a:cubicBezTo>
                  <a:pt x="79771" y="50282"/>
                  <a:pt x="80575" y="49739"/>
                  <a:pt x="81482" y="49519"/>
                </a:cubicBezTo>
                <a:lnTo>
                  <a:pt x="81491" y="49515"/>
                </a:lnTo>
                <a:cubicBezTo>
                  <a:pt x="81780" y="49445"/>
                  <a:pt x="82079" y="49408"/>
                  <a:pt x="82381" y="49404"/>
                </a:cubicBezTo>
                <a:close/>
                <a:moveTo>
                  <a:pt x="11190" y="50115"/>
                </a:moveTo>
                <a:cubicBezTo>
                  <a:pt x="12156" y="50115"/>
                  <a:pt x="13047" y="50546"/>
                  <a:pt x="13651" y="51295"/>
                </a:cubicBezTo>
                <a:cubicBezTo>
                  <a:pt x="13443" y="51381"/>
                  <a:pt x="13243" y="51487"/>
                  <a:pt x="13055" y="51606"/>
                </a:cubicBezTo>
                <a:cubicBezTo>
                  <a:pt x="12575" y="51078"/>
                  <a:pt x="11895" y="50772"/>
                  <a:pt x="11181" y="50772"/>
                </a:cubicBezTo>
                <a:cubicBezTo>
                  <a:pt x="11177" y="50772"/>
                  <a:pt x="11172" y="50772"/>
                  <a:pt x="11168" y="50772"/>
                </a:cubicBezTo>
                <a:cubicBezTo>
                  <a:pt x="10481" y="50776"/>
                  <a:pt x="9824" y="51066"/>
                  <a:pt x="9354" y="51564"/>
                </a:cubicBezTo>
                <a:cubicBezTo>
                  <a:pt x="9158" y="51446"/>
                  <a:pt x="8954" y="51344"/>
                  <a:pt x="8742" y="51263"/>
                </a:cubicBezTo>
                <a:cubicBezTo>
                  <a:pt x="9341" y="50539"/>
                  <a:pt x="10224" y="50119"/>
                  <a:pt x="11164" y="50115"/>
                </a:cubicBezTo>
                <a:cubicBezTo>
                  <a:pt x="11172" y="50115"/>
                  <a:pt x="11181" y="50115"/>
                  <a:pt x="11190" y="50115"/>
                </a:cubicBezTo>
                <a:close/>
                <a:moveTo>
                  <a:pt x="27008" y="50115"/>
                </a:moveTo>
                <a:cubicBezTo>
                  <a:pt x="27974" y="50115"/>
                  <a:pt x="28871" y="50543"/>
                  <a:pt x="29481" y="51295"/>
                </a:cubicBezTo>
                <a:cubicBezTo>
                  <a:pt x="29273" y="51381"/>
                  <a:pt x="29073" y="51487"/>
                  <a:pt x="28881" y="51606"/>
                </a:cubicBezTo>
                <a:cubicBezTo>
                  <a:pt x="28402" y="51078"/>
                  <a:pt x="27725" y="50772"/>
                  <a:pt x="27012" y="50772"/>
                </a:cubicBezTo>
                <a:cubicBezTo>
                  <a:pt x="27007" y="50772"/>
                  <a:pt x="27003" y="50772"/>
                  <a:pt x="26998" y="50772"/>
                </a:cubicBezTo>
                <a:cubicBezTo>
                  <a:pt x="26312" y="50776"/>
                  <a:pt x="25650" y="51066"/>
                  <a:pt x="25185" y="51564"/>
                </a:cubicBezTo>
                <a:cubicBezTo>
                  <a:pt x="24989" y="51446"/>
                  <a:pt x="24785" y="51344"/>
                  <a:pt x="24572" y="51263"/>
                </a:cubicBezTo>
                <a:cubicBezTo>
                  <a:pt x="25172" y="50539"/>
                  <a:pt x="26050" y="50119"/>
                  <a:pt x="26994" y="50115"/>
                </a:cubicBezTo>
                <a:cubicBezTo>
                  <a:pt x="26999" y="50115"/>
                  <a:pt x="27003" y="50115"/>
                  <a:pt x="27008" y="50115"/>
                </a:cubicBezTo>
                <a:close/>
                <a:moveTo>
                  <a:pt x="42834" y="50115"/>
                </a:moveTo>
                <a:cubicBezTo>
                  <a:pt x="43801" y="50115"/>
                  <a:pt x="44702" y="50543"/>
                  <a:pt x="45308" y="51295"/>
                </a:cubicBezTo>
                <a:cubicBezTo>
                  <a:pt x="45100" y="51381"/>
                  <a:pt x="44899" y="51487"/>
                  <a:pt x="44712" y="51606"/>
                </a:cubicBezTo>
                <a:cubicBezTo>
                  <a:pt x="44233" y="51078"/>
                  <a:pt x="43552" y="50772"/>
                  <a:pt x="42839" y="50772"/>
                </a:cubicBezTo>
                <a:cubicBezTo>
                  <a:pt x="42834" y="50772"/>
                  <a:pt x="42829" y="50772"/>
                  <a:pt x="42825" y="50772"/>
                </a:cubicBezTo>
                <a:cubicBezTo>
                  <a:pt x="42139" y="50776"/>
                  <a:pt x="41481" y="51066"/>
                  <a:pt x="41012" y="51564"/>
                </a:cubicBezTo>
                <a:cubicBezTo>
                  <a:pt x="40815" y="51446"/>
                  <a:pt x="40611" y="51344"/>
                  <a:pt x="40399" y="51263"/>
                </a:cubicBezTo>
                <a:cubicBezTo>
                  <a:pt x="40999" y="50539"/>
                  <a:pt x="41881" y="50119"/>
                  <a:pt x="42821" y="50115"/>
                </a:cubicBezTo>
                <a:cubicBezTo>
                  <a:pt x="42825" y="50115"/>
                  <a:pt x="42830" y="50115"/>
                  <a:pt x="42834" y="50115"/>
                </a:cubicBezTo>
                <a:close/>
                <a:moveTo>
                  <a:pt x="58665" y="50115"/>
                </a:moveTo>
                <a:cubicBezTo>
                  <a:pt x="59631" y="50115"/>
                  <a:pt x="60529" y="50543"/>
                  <a:pt x="61138" y="51295"/>
                </a:cubicBezTo>
                <a:cubicBezTo>
                  <a:pt x="60931" y="51381"/>
                  <a:pt x="60730" y="51487"/>
                  <a:pt x="60539" y="51606"/>
                </a:cubicBezTo>
                <a:cubicBezTo>
                  <a:pt x="60059" y="51078"/>
                  <a:pt x="59383" y="50772"/>
                  <a:pt x="58669" y="50772"/>
                </a:cubicBezTo>
                <a:cubicBezTo>
                  <a:pt x="58665" y="50772"/>
                  <a:pt x="58660" y="50772"/>
                  <a:pt x="58656" y="50772"/>
                </a:cubicBezTo>
                <a:cubicBezTo>
                  <a:pt x="57969" y="50776"/>
                  <a:pt x="57308" y="51066"/>
                  <a:pt x="56838" y="51564"/>
                </a:cubicBezTo>
                <a:cubicBezTo>
                  <a:pt x="56646" y="51446"/>
                  <a:pt x="56441" y="51344"/>
                  <a:pt x="56229" y="51263"/>
                </a:cubicBezTo>
                <a:cubicBezTo>
                  <a:pt x="56829" y="50539"/>
                  <a:pt x="57708" y="50119"/>
                  <a:pt x="58652" y="50115"/>
                </a:cubicBezTo>
                <a:cubicBezTo>
                  <a:pt x="58656" y="50115"/>
                  <a:pt x="58660" y="50115"/>
                  <a:pt x="58665" y="50115"/>
                </a:cubicBezTo>
                <a:close/>
                <a:moveTo>
                  <a:pt x="74498" y="50115"/>
                </a:moveTo>
                <a:cubicBezTo>
                  <a:pt x="75466" y="50115"/>
                  <a:pt x="76360" y="50544"/>
                  <a:pt x="76965" y="51295"/>
                </a:cubicBezTo>
                <a:cubicBezTo>
                  <a:pt x="76756" y="51381"/>
                  <a:pt x="76556" y="51487"/>
                  <a:pt x="76369" y="51606"/>
                </a:cubicBezTo>
                <a:cubicBezTo>
                  <a:pt x="75890" y="51078"/>
                  <a:pt x="75213" y="50772"/>
                  <a:pt x="74496" y="50772"/>
                </a:cubicBezTo>
                <a:cubicBezTo>
                  <a:pt x="74491" y="50772"/>
                  <a:pt x="74487" y="50772"/>
                  <a:pt x="74482" y="50772"/>
                </a:cubicBezTo>
                <a:cubicBezTo>
                  <a:pt x="73796" y="50776"/>
                  <a:pt x="73138" y="51066"/>
                  <a:pt x="72669" y="51564"/>
                </a:cubicBezTo>
                <a:cubicBezTo>
                  <a:pt x="72473" y="51446"/>
                  <a:pt x="72268" y="51344"/>
                  <a:pt x="72056" y="51263"/>
                </a:cubicBezTo>
                <a:cubicBezTo>
                  <a:pt x="72656" y="50539"/>
                  <a:pt x="73538" y="50119"/>
                  <a:pt x="74477" y="50115"/>
                </a:cubicBezTo>
                <a:close/>
                <a:moveTo>
                  <a:pt x="90321" y="50115"/>
                </a:moveTo>
                <a:cubicBezTo>
                  <a:pt x="91289" y="50115"/>
                  <a:pt x="92186" y="50543"/>
                  <a:pt x="92796" y="51295"/>
                </a:cubicBezTo>
                <a:cubicBezTo>
                  <a:pt x="92587" y="51381"/>
                  <a:pt x="92387" y="51487"/>
                  <a:pt x="92195" y="51606"/>
                </a:cubicBezTo>
                <a:cubicBezTo>
                  <a:pt x="91718" y="51074"/>
                  <a:pt x="91043" y="50772"/>
                  <a:pt x="90329" y="50772"/>
                </a:cubicBezTo>
                <a:lnTo>
                  <a:pt x="90313" y="50772"/>
                </a:lnTo>
                <a:cubicBezTo>
                  <a:pt x="89627" y="50776"/>
                  <a:pt x="88965" y="51066"/>
                  <a:pt x="88495" y="51564"/>
                </a:cubicBezTo>
                <a:cubicBezTo>
                  <a:pt x="88303" y="51446"/>
                  <a:pt x="88099" y="51344"/>
                  <a:pt x="87887" y="51263"/>
                </a:cubicBezTo>
                <a:cubicBezTo>
                  <a:pt x="88487" y="50539"/>
                  <a:pt x="89365" y="50119"/>
                  <a:pt x="90308" y="50115"/>
                </a:cubicBezTo>
                <a:cubicBezTo>
                  <a:pt x="90312" y="50115"/>
                  <a:pt x="90317" y="50115"/>
                  <a:pt x="90321" y="50115"/>
                </a:cubicBezTo>
                <a:close/>
                <a:moveTo>
                  <a:pt x="19088" y="50115"/>
                </a:moveTo>
                <a:cubicBezTo>
                  <a:pt x="20063" y="50115"/>
                  <a:pt x="20969" y="50547"/>
                  <a:pt x="21575" y="51312"/>
                </a:cubicBezTo>
                <a:cubicBezTo>
                  <a:pt x="21370" y="51402"/>
                  <a:pt x="21170" y="51508"/>
                  <a:pt x="20982" y="51630"/>
                </a:cubicBezTo>
                <a:cubicBezTo>
                  <a:pt x="20503" y="51087"/>
                  <a:pt x="19814" y="50772"/>
                  <a:pt x="19092" y="50772"/>
                </a:cubicBezTo>
                <a:cubicBezTo>
                  <a:pt x="19088" y="50772"/>
                  <a:pt x="19083" y="50772"/>
                  <a:pt x="19079" y="50772"/>
                </a:cubicBezTo>
                <a:cubicBezTo>
                  <a:pt x="18384" y="50776"/>
                  <a:pt x="17715" y="51074"/>
                  <a:pt x="17245" y="51585"/>
                </a:cubicBezTo>
                <a:cubicBezTo>
                  <a:pt x="17053" y="51466"/>
                  <a:pt x="16849" y="51361"/>
                  <a:pt x="16640" y="51279"/>
                </a:cubicBezTo>
                <a:cubicBezTo>
                  <a:pt x="17049" y="50776"/>
                  <a:pt x="17596" y="50417"/>
                  <a:pt x="18205" y="50241"/>
                </a:cubicBezTo>
                <a:cubicBezTo>
                  <a:pt x="18258" y="50225"/>
                  <a:pt x="18315" y="50209"/>
                  <a:pt x="18372" y="50196"/>
                </a:cubicBezTo>
                <a:cubicBezTo>
                  <a:pt x="18487" y="50172"/>
                  <a:pt x="18601" y="50152"/>
                  <a:pt x="18719" y="50135"/>
                </a:cubicBezTo>
                <a:cubicBezTo>
                  <a:pt x="18834" y="50123"/>
                  <a:pt x="18953" y="50115"/>
                  <a:pt x="19075" y="50115"/>
                </a:cubicBezTo>
                <a:cubicBezTo>
                  <a:pt x="19079" y="50115"/>
                  <a:pt x="19084" y="50115"/>
                  <a:pt x="19088" y="50115"/>
                </a:cubicBezTo>
                <a:close/>
                <a:moveTo>
                  <a:pt x="34927" y="50115"/>
                </a:moveTo>
                <a:cubicBezTo>
                  <a:pt x="35902" y="50115"/>
                  <a:pt x="36798" y="50551"/>
                  <a:pt x="37405" y="51312"/>
                </a:cubicBezTo>
                <a:cubicBezTo>
                  <a:pt x="37196" y="51402"/>
                  <a:pt x="37000" y="51508"/>
                  <a:pt x="36812" y="51630"/>
                </a:cubicBezTo>
                <a:cubicBezTo>
                  <a:pt x="36334" y="51087"/>
                  <a:pt x="35645" y="50772"/>
                  <a:pt x="34919" y="50772"/>
                </a:cubicBezTo>
                <a:cubicBezTo>
                  <a:pt x="34915" y="50772"/>
                  <a:pt x="34910" y="50772"/>
                  <a:pt x="34906" y="50772"/>
                </a:cubicBezTo>
                <a:cubicBezTo>
                  <a:pt x="34472" y="50776"/>
                  <a:pt x="34048" y="50891"/>
                  <a:pt x="33676" y="51103"/>
                </a:cubicBezTo>
                <a:cubicBezTo>
                  <a:pt x="33451" y="51230"/>
                  <a:pt x="33251" y="51393"/>
                  <a:pt x="33072" y="51585"/>
                </a:cubicBezTo>
                <a:cubicBezTo>
                  <a:pt x="32880" y="51463"/>
                  <a:pt x="32680" y="51361"/>
                  <a:pt x="32467" y="51279"/>
                </a:cubicBezTo>
                <a:cubicBezTo>
                  <a:pt x="33068" y="50544"/>
                  <a:pt x="33954" y="50119"/>
                  <a:pt x="34901" y="50115"/>
                </a:cubicBezTo>
                <a:cubicBezTo>
                  <a:pt x="34909" y="50115"/>
                  <a:pt x="34918" y="50115"/>
                  <a:pt x="34927" y="50115"/>
                </a:cubicBezTo>
                <a:close/>
                <a:moveTo>
                  <a:pt x="50745" y="50115"/>
                </a:moveTo>
                <a:cubicBezTo>
                  <a:pt x="51720" y="50115"/>
                  <a:pt x="52626" y="50547"/>
                  <a:pt x="53231" y="51312"/>
                </a:cubicBezTo>
                <a:cubicBezTo>
                  <a:pt x="53027" y="51402"/>
                  <a:pt x="52827" y="51508"/>
                  <a:pt x="52639" y="51630"/>
                </a:cubicBezTo>
                <a:cubicBezTo>
                  <a:pt x="52161" y="51087"/>
                  <a:pt x="51471" y="50772"/>
                  <a:pt x="50750" y="50772"/>
                </a:cubicBezTo>
                <a:cubicBezTo>
                  <a:pt x="50745" y="50772"/>
                  <a:pt x="50741" y="50772"/>
                  <a:pt x="50736" y="50772"/>
                </a:cubicBezTo>
                <a:cubicBezTo>
                  <a:pt x="50041" y="50776"/>
                  <a:pt x="49372" y="51074"/>
                  <a:pt x="48902" y="51585"/>
                </a:cubicBezTo>
                <a:cubicBezTo>
                  <a:pt x="48710" y="51463"/>
                  <a:pt x="48506" y="51361"/>
                  <a:pt x="48298" y="51279"/>
                </a:cubicBezTo>
                <a:cubicBezTo>
                  <a:pt x="48898" y="50544"/>
                  <a:pt x="49785" y="50119"/>
                  <a:pt x="50731" y="50115"/>
                </a:cubicBezTo>
                <a:cubicBezTo>
                  <a:pt x="50736" y="50115"/>
                  <a:pt x="50740" y="50115"/>
                  <a:pt x="50745" y="50115"/>
                </a:cubicBezTo>
                <a:close/>
                <a:moveTo>
                  <a:pt x="66579" y="50115"/>
                </a:moveTo>
                <a:cubicBezTo>
                  <a:pt x="67555" y="50115"/>
                  <a:pt x="68454" y="50552"/>
                  <a:pt x="69062" y="51312"/>
                </a:cubicBezTo>
                <a:cubicBezTo>
                  <a:pt x="68854" y="51402"/>
                  <a:pt x="68658" y="51508"/>
                  <a:pt x="68470" y="51630"/>
                </a:cubicBezTo>
                <a:cubicBezTo>
                  <a:pt x="67992" y="51087"/>
                  <a:pt x="67306" y="50772"/>
                  <a:pt x="66579" y="50772"/>
                </a:cubicBezTo>
                <a:lnTo>
                  <a:pt x="66562" y="50772"/>
                </a:lnTo>
                <a:cubicBezTo>
                  <a:pt x="65868" y="50776"/>
                  <a:pt x="65202" y="51074"/>
                  <a:pt x="64729" y="51585"/>
                </a:cubicBezTo>
                <a:cubicBezTo>
                  <a:pt x="64537" y="51463"/>
                  <a:pt x="64337" y="51361"/>
                  <a:pt x="64124" y="51279"/>
                </a:cubicBezTo>
                <a:cubicBezTo>
                  <a:pt x="64724" y="50544"/>
                  <a:pt x="65611" y="50119"/>
                  <a:pt x="66558" y="50115"/>
                </a:cubicBezTo>
                <a:close/>
                <a:moveTo>
                  <a:pt x="82409" y="50115"/>
                </a:moveTo>
                <a:cubicBezTo>
                  <a:pt x="83382" y="50115"/>
                  <a:pt x="84284" y="50552"/>
                  <a:pt x="84888" y="51312"/>
                </a:cubicBezTo>
                <a:cubicBezTo>
                  <a:pt x="84684" y="51402"/>
                  <a:pt x="84484" y="51508"/>
                  <a:pt x="84296" y="51630"/>
                </a:cubicBezTo>
                <a:cubicBezTo>
                  <a:pt x="83817" y="51087"/>
                  <a:pt x="83129" y="50772"/>
                  <a:pt x="82406" y="50772"/>
                </a:cubicBezTo>
                <a:cubicBezTo>
                  <a:pt x="82402" y="50772"/>
                  <a:pt x="82397" y="50772"/>
                  <a:pt x="82393" y="50772"/>
                </a:cubicBezTo>
                <a:cubicBezTo>
                  <a:pt x="81699" y="50776"/>
                  <a:pt x="81029" y="51074"/>
                  <a:pt x="80560" y="51585"/>
                </a:cubicBezTo>
                <a:cubicBezTo>
                  <a:pt x="80367" y="51463"/>
                  <a:pt x="80163" y="51361"/>
                  <a:pt x="79955" y="51279"/>
                </a:cubicBezTo>
                <a:cubicBezTo>
                  <a:pt x="80555" y="50544"/>
                  <a:pt x="81442" y="50119"/>
                  <a:pt x="82389" y="50115"/>
                </a:cubicBezTo>
                <a:close/>
                <a:moveTo>
                  <a:pt x="11184" y="50842"/>
                </a:moveTo>
                <a:cubicBezTo>
                  <a:pt x="11874" y="50842"/>
                  <a:pt x="12527" y="51136"/>
                  <a:pt x="12993" y="51647"/>
                </a:cubicBezTo>
                <a:cubicBezTo>
                  <a:pt x="12821" y="51760"/>
                  <a:pt x="12655" y="51887"/>
                  <a:pt x="12503" y="52026"/>
                </a:cubicBezTo>
                <a:cubicBezTo>
                  <a:pt x="12159" y="51666"/>
                  <a:pt x="11683" y="51462"/>
                  <a:pt x="11186" y="51462"/>
                </a:cubicBezTo>
                <a:cubicBezTo>
                  <a:pt x="11181" y="51462"/>
                  <a:pt x="11176" y="51462"/>
                  <a:pt x="11172" y="51463"/>
                </a:cubicBezTo>
                <a:cubicBezTo>
                  <a:pt x="10698" y="51466"/>
                  <a:pt x="10253" y="51647"/>
                  <a:pt x="9914" y="51977"/>
                </a:cubicBezTo>
                <a:cubicBezTo>
                  <a:pt x="9758" y="51838"/>
                  <a:pt x="9591" y="51711"/>
                  <a:pt x="9415" y="51602"/>
                </a:cubicBezTo>
                <a:cubicBezTo>
                  <a:pt x="9869" y="51123"/>
                  <a:pt x="10506" y="50846"/>
                  <a:pt x="11168" y="50842"/>
                </a:cubicBezTo>
                <a:close/>
                <a:moveTo>
                  <a:pt x="27010" y="50842"/>
                </a:moveTo>
                <a:cubicBezTo>
                  <a:pt x="27705" y="50842"/>
                  <a:pt x="28358" y="51136"/>
                  <a:pt x="28819" y="51647"/>
                </a:cubicBezTo>
                <a:cubicBezTo>
                  <a:pt x="28648" y="51760"/>
                  <a:pt x="28485" y="51887"/>
                  <a:pt x="28329" y="52026"/>
                </a:cubicBezTo>
                <a:cubicBezTo>
                  <a:pt x="27990" y="51666"/>
                  <a:pt x="27509" y="51462"/>
                  <a:pt x="27016" y="51462"/>
                </a:cubicBezTo>
                <a:cubicBezTo>
                  <a:pt x="27012" y="51462"/>
                  <a:pt x="27007" y="51462"/>
                  <a:pt x="27002" y="51463"/>
                </a:cubicBezTo>
                <a:cubicBezTo>
                  <a:pt x="26529" y="51466"/>
                  <a:pt x="26084" y="51647"/>
                  <a:pt x="25745" y="51977"/>
                </a:cubicBezTo>
                <a:cubicBezTo>
                  <a:pt x="25585" y="51838"/>
                  <a:pt x="25422" y="51711"/>
                  <a:pt x="25242" y="51602"/>
                </a:cubicBezTo>
                <a:cubicBezTo>
                  <a:pt x="25699" y="51123"/>
                  <a:pt x="26337" y="50846"/>
                  <a:pt x="26998" y="50842"/>
                </a:cubicBezTo>
                <a:close/>
                <a:moveTo>
                  <a:pt x="42841" y="50842"/>
                </a:moveTo>
                <a:cubicBezTo>
                  <a:pt x="43532" y="50842"/>
                  <a:pt x="44185" y="51136"/>
                  <a:pt x="44650" y="51647"/>
                </a:cubicBezTo>
                <a:cubicBezTo>
                  <a:pt x="44479" y="51760"/>
                  <a:pt x="44311" y="51887"/>
                  <a:pt x="44160" y="52026"/>
                </a:cubicBezTo>
                <a:cubicBezTo>
                  <a:pt x="43817" y="51666"/>
                  <a:pt x="43340" y="51463"/>
                  <a:pt x="42841" y="51463"/>
                </a:cubicBezTo>
                <a:lnTo>
                  <a:pt x="42829" y="51463"/>
                </a:lnTo>
                <a:cubicBezTo>
                  <a:pt x="42355" y="51466"/>
                  <a:pt x="41909" y="51647"/>
                  <a:pt x="41571" y="51977"/>
                </a:cubicBezTo>
                <a:cubicBezTo>
                  <a:pt x="41415" y="51838"/>
                  <a:pt x="41248" y="51711"/>
                  <a:pt x="41072" y="51602"/>
                </a:cubicBezTo>
                <a:cubicBezTo>
                  <a:pt x="41526" y="51123"/>
                  <a:pt x="42163" y="50846"/>
                  <a:pt x="42825" y="50842"/>
                </a:cubicBezTo>
                <a:close/>
                <a:moveTo>
                  <a:pt x="58656" y="50842"/>
                </a:moveTo>
                <a:cubicBezTo>
                  <a:pt x="59350" y="50842"/>
                  <a:pt x="60011" y="51132"/>
                  <a:pt x="60477" y="51647"/>
                </a:cubicBezTo>
                <a:cubicBezTo>
                  <a:pt x="60305" y="51760"/>
                  <a:pt x="60142" y="51887"/>
                  <a:pt x="59987" y="52026"/>
                </a:cubicBezTo>
                <a:cubicBezTo>
                  <a:pt x="59644" y="51666"/>
                  <a:pt x="59166" y="51463"/>
                  <a:pt x="58667" y="51463"/>
                </a:cubicBezTo>
                <a:lnTo>
                  <a:pt x="58659" y="51463"/>
                </a:lnTo>
                <a:cubicBezTo>
                  <a:pt x="58186" y="51466"/>
                  <a:pt x="57740" y="51647"/>
                  <a:pt x="57402" y="51977"/>
                </a:cubicBezTo>
                <a:cubicBezTo>
                  <a:pt x="57242" y="51838"/>
                  <a:pt x="57074" y="51711"/>
                  <a:pt x="56899" y="51602"/>
                </a:cubicBezTo>
                <a:cubicBezTo>
                  <a:pt x="57357" y="51123"/>
                  <a:pt x="57994" y="50846"/>
                  <a:pt x="58656" y="50842"/>
                </a:cubicBezTo>
                <a:close/>
                <a:moveTo>
                  <a:pt x="74498" y="50842"/>
                </a:moveTo>
                <a:cubicBezTo>
                  <a:pt x="75188" y="50842"/>
                  <a:pt x="75842" y="51136"/>
                  <a:pt x="76307" y="51647"/>
                </a:cubicBezTo>
                <a:cubicBezTo>
                  <a:pt x="76136" y="51760"/>
                  <a:pt x="75972" y="51887"/>
                  <a:pt x="75817" y="52026"/>
                </a:cubicBezTo>
                <a:cubicBezTo>
                  <a:pt x="75474" y="51666"/>
                  <a:pt x="74997" y="51463"/>
                  <a:pt x="74498" y="51463"/>
                </a:cubicBezTo>
                <a:lnTo>
                  <a:pt x="74486" y="51463"/>
                </a:lnTo>
                <a:cubicBezTo>
                  <a:pt x="74012" y="51466"/>
                  <a:pt x="73567" y="51647"/>
                  <a:pt x="73228" y="51977"/>
                </a:cubicBezTo>
                <a:cubicBezTo>
                  <a:pt x="73073" y="51838"/>
                  <a:pt x="72905" y="51711"/>
                  <a:pt x="72730" y="51602"/>
                </a:cubicBezTo>
                <a:cubicBezTo>
                  <a:pt x="73183" y="51123"/>
                  <a:pt x="73821" y="50846"/>
                  <a:pt x="74482" y="50842"/>
                </a:cubicBezTo>
                <a:close/>
                <a:moveTo>
                  <a:pt x="90313" y="50842"/>
                </a:moveTo>
                <a:cubicBezTo>
                  <a:pt x="91011" y="50842"/>
                  <a:pt x="91668" y="51132"/>
                  <a:pt x="92134" y="51647"/>
                </a:cubicBezTo>
                <a:cubicBezTo>
                  <a:pt x="91963" y="51760"/>
                  <a:pt x="91799" y="51887"/>
                  <a:pt x="91644" y="52026"/>
                </a:cubicBezTo>
                <a:cubicBezTo>
                  <a:pt x="91301" y="51666"/>
                  <a:pt x="90823" y="51463"/>
                  <a:pt x="90325" y="51463"/>
                </a:cubicBezTo>
                <a:lnTo>
                  <a:pt x="90317" y="51463"/>
                </a:lnTo>
                <a:cubicBezTo>
                  <a:pt x="89842" y="51466"/>
                  <a:pt x="89397" y="51647"/>
                  <a:pt x="89058" y="51977"/>
                </a:cubicBezTo>
                <a:cubicBezTo>
                  <a:pt x="88899" y="51838"/>
                  <a:pt x="88732" y="51711"/>
                  <a:pt x="88556" y="51602"/>
                </a:cubicBezTo>
                <a:cubicBezTo>
                  <a:pt x="89014" y="51123"/>
                  <a:pt x="89651" y="50846"/>
                  <a:pt x="90313" y="50842"/>
                </a:cubicBezTo>
                <a:close/>
                <a:moveTo>
                  <a:pt x="11184" y="51532"/>
                </a:moveTo>
                <a:cubicBezTo>
                  <a:pt x="11662" y="51532"/>
                  <a:pt x="12119" y="51728"/>
                  <a:pt x="12450" y="52075"/>
                </a:cubicBezTo>
                <a:cubicBezTo>
                  <a:pt x="12323" y="52198"/>
                  <a:pt x="12201" y="52328"/>
                  <a:pt x="12086" y="52467"/>
                </a:cubicBezTo>
                <a:cubicBezTo>
                  <a:pt x="11858" y="52210"/>
                  <a:pt x="11531" y="52063"/>
                  <a:pt x="11184" y="52063"/>
                </a:cubicBezTo>
                <a:lnTo>
                  <a:pt x="11175" y="52063"/>
                </a:lnTo>
                <a:cubicBezTo>
                  <a:pt x="10857" y="52067"/>
                  <a:pt x="10563" y="52190"/>
                  <a:pt x="10334" y="52406"/>
                </a:cubicBezTo>
                <a:cubicBezTo>
                  <a:pt x="10220" y="52271"/>
                  <a:pt x="10097" y="52141"/>
                  <a:pt x="9967" y="52022"/>
                </a:cubicBezTo>
                <a:cubicBezTo>
                  <a:pt x="10293" y="51708"/>
                  <a:pt x="10719" y="51536"/>
                  <a:pt x="11172" y="51532"/>
                </a:cubicBezTo>
                <a:close/>
                <a:moveTo>
                  <a:pt x="27010" y="51532"/>
                </a:moveTo>
                <a:cubicBezTo>
                  <a:pt x="27488" y="51532"/>
                  <a:pt x="27950" y="51728"/>
                  <a:pt x="28280" y="52075"/>
                </a:cubicBezTo>
                <a:cubicBezTo>
                  <a:pt x="28150" y="52198"/>
                  <a:pt x="28027" y="52328"/>
                  <a:pt x="27917" y="52467"/>
                </a:cubicBezTo>
                <a:cubicBezTo>
                  <a:pt x="27684" y="52210"/>
                  <a:pt x="27358" y="52063"/>
                  <a:pt x="27010" y="52063"/>
                </a:cubicBezTo>
                <a:lnTo>
                  <a:pt x="27006" y="52063"/>
                </a:lnTo>
                <a:cubicBezTo>
                  <a:pt x="26688" y="52067"/>
                  <a:pt x="26390" y="52190"/>
                  <a:pt x="26165" y="52406"/>
                </a:cubicBezTo>
                <a:cubicBezTo>
                  <a:pt x="26050" y="52271"/>
                  <a:pt x="25928" y="52141"/>
                  <a:pt x="25797" y="52022"/>
                </a:cubicBezTo>
                <a:cubicBezTo>
                  <a:pt x="26120" y="51708"/>
                  <a:pt x="26549" y="51536"/>
                  <a:pt x="27002" y="51532"/>
                </a:cubicBezTo>
                <a:close/>
                <a:moveTo>
                  <a:pt x="42841" y="51532"/>
                </a:moveTo>
                <a:cubicBezTo>
                  <a:pt x="43319" y="51532"/>
                  <a:pt x="43777" y="51728"/>
                  <a:pt x="44107" y="52075"/>
                </a:cubicBezTo>
                <a:cubicBezTo>
                  <a:pt x="43981" y="52198"/>
                  <a:pt x="43858" y="52328"/>
                  <a:pt x="43743" y="52467"/>
                </a:cubicBezTo>
                <a:cubicBezTo>
                  <a:pt x="43515" y="52210"/>
                  <a:pt x="43189" y="52063"/>
                  <a:pt x="42841" y="52063"/>
                </a:cubicBezTo>
                <a:lnTo>
                  <a:pt x="42833" y="52063"/>
                </a:lnTo>
                <a:cubicBezTo>
                  <a:pt x="42514" y="52067"/>
                  <a:pt x="42220" y="52190"/>
                  <a:pt x="41992" y="52406"/>
                </a:cubicBezTo>
                <a:cubicBezTo>
                  <a:pt x="41877" y="52271"/>
                  <a:pt x="41755" y="52141"/>
                  <a:pt x="41624" y="52022"/>
                </a:cubicBezTo>
                <a:cubicBezTo>
                  <a:pt x="41951" y="51708"/>
                  <a:pt x="42375" y="51536"/>
                  <a:pt x="42829" y="51532"/>
                </a:cubicBezTo>
                <a:close/>
                <a:moveTo>
                  <a:pt x="58673" y="51532"/>
                </a:moveTo>
                <a:cubicBezTo>
                  <a:pt x="59151" y="51532"/>
                  <a:pt x="59606" y="51731"/>
                  <a:pt x="59938" y="52075"/>
                </a:cubicBezTo>
                <a:cubicBezTo>
                  <a:pt x="59807" y="52198"/>
                  <a:pt x="59685" y="52328"/>
                  <a:pt x="59574" y="52467"/>
                </a:cubicBezTo>
                <a:cubicBezTo>
                  <a:pt x="59342" y="52210"/>
                  <a:pt x="59014" y="52063"/>
                  <a:pt x="58667" y="52063"/>
                </a:cubicBezTo>
                <a:lnTo>
                  <a:pt x="58663" y="52063"/>
                </a:lnTo>
                <a:cubicBezTo>
                  <a:pt x="58345" y="52067"/>
                  <a:pt x="58047" y="52190"/>
                  <a:pt x="57822" y="52406"/>
                </a:cubicBezTo>
                <a:cubicBezTo>
                  <a:pt x="57708" y="52271"/>
                  <a:pt x="57585" y="52141"/>
                  <a:pt x="57455" y="52022"/>
                </a:cubicBezTo>
                <a:cubicBezTo>
                  <a:pt x="57777" y="51708"/>
                  <a:pt x="58206" y="51536"/>
                  <a:pt x="58659" y="51532"/>
                </a:cubicBezTo>
                <a:cubicBezTo>
                  <a:pt x="58664" y="51532"/>
                  <a:pt x="58669" y="51532"/>
                  <a:pt x="58673" y="51532"/>
                </a:cubicBezTo>
                <a:close/>
                <a:moveTo>
                  <a:pt x="74500" y="51532"/>
                </a:moveTo>
                <a:cubicBezTo>
                  <a:pt x="74981" y="51532"/>
                  <a:pt x="75436" y="51731"/>
                  <a:pt x="75764" y="52075"/>
                </a:cubicBezTo>
                <a:cubicBezTo>
                  <a:pt x="75638" y="52198"/>
                  <a:pt x="75515" y="52328"/>
                  <a:pt x="75401" y="52467"/>
                </a:cubicBezTo>
                <a:cubicBezTo>
                  <a:pt x="75172" y="52210"/>
                  <a:pt x="74845" y="52063"/>
                  <a:pt x="74498" y="52063"/>
                </a:cubicBezTo>
                <a:lnTo>
                  <a:pt x="74490" y="52063"/>
                </a:lnTo>
                <a:cubicBezTo>
                  <a:pt x="74175" y="52067"/>
                  <a:pt x="73877" y="52190"/>
                  <a:pt x="73649" y="52406"/>
                </a:cubicBezTo>
                <a:cubicBezTo>
                  <a:pt x="73534" y="52271"/>
                  <a:pt x="73412" y="52141"/>
                  <a:pt x="73281" y="52022"/>
                </a:cubicBezTo>
                <a:cubicBezTo>
                  <a:pt x="73608" y="51708"/>
                  <a:pt x="74032" y="51536"/>
                  <a:pt x="74486" y="51532"/>
                </a:cubicBezTo>
                <a:cubicBezTo>
                  <a:pt x="74491" y="51532"/>
                  <a:pt x="74496" y="51532"/>
                  <a:pt x="74500" y="51532"/>
                </a:cubicBezTo>
                <a:close/>
                <a:moveTo>
                  <a:pt x="90331" y="51532"/>
                </a:moveTo>
                <a:cubicBezTo>
                  <a:pt x="90807" y="51532"/>
                  <a:pt x="91263" y="51731"/>
                  <a:pt x="91595" y="52075"/>
                </a:cubicBezTo>
                <a:cubicBezTo>
                  <a:pt x="91465" y="52198"/>
                  <a:pt x="91342" y="52328"/>
                  <a:pt x="91231" y="52467"/>
                </a:cubicBezTo>
                <a:cubicBezTo>
                  <a:pt x="90999" y="52210"/>
                  <a:pt x="90672" y="52063"/>
                  <a:pt x="90329" y="52063"/>
                </a:cubicBezTo>
                <a:lnTo>
                  <a:pt x="90321" y="52063"/>
                </a:lnTo>
                <a:cubicBezTo>
                  <a:pt x="90002" y="52067"/>
                  <a:pt x="89704" y="52190"/>
                  <a:pt x="89480" y="52406"/>
                </a:cubicBezTo>
                <a:cubicBezTo>
                  <a:pt x="89365" y="52271"/>
                  <a:pt x="89242" y="52141"/>
                  <a:pt x="89112" y="52022"/>
                </a:cubicBezTo>
                <a:cubicBezTo>
                  <a:pt x="89435" y="51708"/>
                  <a:pt x="89863" y="51536"/>
                  <a:pt x="90317" y="51532"/>
                </a:cubicBezTo>
                <a:cubicBezTo>
                  <a:pt x="90321" y="51532"/>
                  <a:pt x="90326" y="51532"/>
                  <a:pt x="90331" y="51532"/>
                </a:cubicBezTo>
                <a:close/>
                <a:moveTo>
                  <a:pt x="86450" y="0"/>
                </a:moveTo>
                <a:cubicBezTo>
                  <a:pt x="86442" y="0"/>
                  <a:pt x="86433" y="1"/>
                  <a:pt x="86424" y="1"/>
                </a:cubicBezTo>
                <a:cubicBezTo>
                  <a:pt x="84770" y="8"/>
                  <a:pt x="83295" y="1054"/>
                  <a:pt x="82732" y="2606"/>
                </a:cubicBezTo>
                <a:cubicBezTo>
                  <a:pt x="82626" y="2598"/>
                  <a:pt x="82520" y="2594"/>
                  <a:pt x="82413" y="2594"/>
                </a:cubicBezTo>
                <a:lnTo>
                  <a:pt x="82389" y="2594"/>
                </a:lnTo>
                <a:cubicBezTo>
                  <a:pt x="82324" y="2594"/>
                  <a:pt x="82258" y="2598"/>
                  <a:pt x="82193" y="2598"/>
                </a:cubicBezTo>
                <a:cubicBezTo>
                  <a:pt x="82042" y="2194"/>
                  <a:pt x="81834" y="1818"/>
                  <a:pt x="81572" y="1492"/>
                </a:cubicBezTo>
                <a:lnTo>
                  <a:pt x="81572" y="1492"/>
                </a:lnTo>
                <a:lnTo>
                  <a:pt x="81576" y="1495"/>
                </a:lnTo>
                <a:cubicBezTo>
                  <a:pt x="81793" y="1271"/>
                  <a:pt x="82087" y="1145"/>
                  <a:pt x="82401" y="1145"/>
                </a:cubicBezTo>
                <a:cubicBezTo>
                  <a:pt x="82406" y="1144"/>
                  <a:pt x="82410" y="1144"/>
                  <a:pt x="82414" y="1144"/>
                </a:cubicBezTo>
                <a:cubicBezTo>
                  <a:pt x="82749" y="1144"/>
                  <a:pt x="83066" y="1295"/>
                  <a:pt x="83288" y="1548"/>
                </a:cubicBezTo>
                <a:lnTo>
                  <a:pt x="83341" y="1503"/>
                </a:lnTo>
                <a:cubicBezTo>
                  <a:pt x="83108" y="1230"/>
                  <a:pt x="82765" y="1075"/>
                  <a:pt x="82405" y="1075"/>
                </a:cubicBezTo>
                <a:lnTo>
                  <a:pt x="82401" y="1075"/>
                </a:lnTo>
                <a:cubicBezTo>
                  <a:pt x="82070" y="1075"/>
                  <a:pt x="81764" y="1205"/>
                  <a:pt x="81531" y="1442"/>
                </a:cubicBezTo>
                <a:cubicBezTo>
                  <a:pt x="80796" y="548"/>
                  <a:pt x="79685" y="1"/>
                  <a:pt x="78481" y="1"/>
                </a:cubicBezTo>
                <a:lnTo>
                  <a:pt x="78456" y="1"/>
                </a:lnTo>
                <a:cubicBezTo>
                  <a:pt x="77251" y="8"/>
                  <a:pt x="76136" y="568"/>
                  <a:pt x="75401" y="1475"/>
                </a:cubicBezTo>
                <a:cubicBezTo>
                  <a:pt x="75172" y="1218"/>
                  <a:pt x="74845" y="1075"/>
                  <a:pt x="74498" y="1075"/>
                </a:cubicBezTo>
                <a:lnTo>
                  <a:pt x="74490" y="1075"/>
                </a:lnTo>
                <a:cubicBezTo>
                  <a:pt x="74175" y="1075"/>
                  <a:pt x="73877" y="1197"/>
                  <a:pt x="73649" y="1414"/>
                </a:cubicBezTo>
                <a:cubicBezTo>
                  <a:pt x="72914" y="536"/>
                  <a:pt x="71811" y="1"/>
                  <a:pt x="70618" y="1"/>
                </a:cubicBezTo>
                <a:lnTo>
                  <a:pt x="70594" y="1"/>
                </a:lnTo>
                <a:cubicBezTo>
                  <a:pt x="68939" y="8"/>
                  <a:pt x="67465" y="1054"/>
                  <a:pt x="66905" y="2606"/>
                </a:cubicBezTo>
                <a:cubicBezTo>
                  <a:pt x="66799" y="2598"/>
                  <a:pt x="66693" y="2594"/>
                  <a:pt x="66583" y="2594"/>
                </a:cubicBezTo>
                <a:lnTo>
                  <a:pt x="66558" y="2594"/>
                </a:lnTo>
                <a:cubicBezTo>
                  <a:pt x="66493" y="2594"/>
                  <a:pt x="66428" y="2598"/>
                  <a:pt x="66362" y="2598"/>
                </a:cubicBezTo>
                <a:cubicBezTo>
                  <a:pt x="66215" y="2194"/>
                  <a:pt x="66003" y="1818"/>
                  <a:pt x="65746" y="1492"/>
                </a:cubicBezTo>
                <a:lnTo>
                  <a:pt x="65746" y="1492"/>
                </a:lnTo>
                <a:lnTo>
                  <a:pt x="65749" y="1495"/>
                </a:lnTo>
                <a:cubicBezTo>
                  <a:pt x="65966" y="1271"/>
                  <a:pt x="66256" y="1145"/>
                  <a:pt x="66571" y="1145"/>
                </a:cubicBezTo>
                <a:lnTo>
                  <a:pt x="66579" y="1145"/>
                </a:lnTo>
                <a:cubicBezTo>
                  <a:pt x="66918" y="1145"/>
                  <a:pt x="67236" y="1292"/>
                  <a:pt x="67457" y="1548"/>
                </a:cubicBezTo>
                <a:lnTo>
                  <a:pt x="67510" y="1503"/>
                </a:lnTo>
                <a:cubicBezTo>
                  <a:pt x="67280" y="1233"/>
                  <a:pt x="66943" y="1075"/>
                  <a:pt x="66584" y="1075"/>
                </a:cubicBezTo>
                <a:cubicBezTo>
                  <a:pt x="66580" y="1075"/>
                  <a:pt x="66575" y="1075"/>
                  <a:pt x="66571" y="1075"/>
                </a:cubicBezTo>
                <a:cubicBezTo>
                  <a:pt x="66240" y="1075"/>
                  <a:pt x="65934" y="1205"/>
                  <a:pt x="65704" y="1442"/>
                </a:cubicBezTo>
                <a:cubicBezTo>
                  <a:pt x="64969" y="548"/>
                  <a:pt x="63859" y="1"/>
                  <a:pt x="62650" y="1"/>
                </a:cubicBezTo>
                <a:lnTo>
                  <a:pt x="62625" y="1"/>
                </a:lnTo>
                <a:cubicBezTo>
                  <a:pt x="61421" y="8"/>
                  <a:pt x="60305" y="568"/>
                  <a:pt x="59574" y="1475"/>
                </a:cubicBezTo>
                <a:cubicBezTo>
                  <a:pt x="59345" y="1221"/>
                  <a:pt x="59019" y="1075"/>
                  <a:pt x="58677" y="1075"/>
                </a:cubicBezTo>
                <a:cubicBezTo>
                  <a:pt x="58672" y="1075"/>
                  <a:pt x="58668" y="1075"/>
                  <a:pt x="58663" y="1075"/>
                </a:cubicBezTo>
                <a:cubicBezTo>
                  <a:pt x="58345" y="1075"/>
                  <a:pt x="58047" y="1197"/>
                  <a:pt x="57822" y="1414"/>
                </a:cubicBezTo>
                <a:cubicBezTo>
                  <a:pt x="57087" y="536"/>
                  <a:pt x="55984" y="1"/>
                  <a:pt x="54792" y="1"/>
                </a:cubicBezTo>
                <a:lnTo>
                  <a:pt x="54767" y="1"/>
                </a:lnTo>
                <a:cubicBezTo>
                  <a:pt x="53113" y="8"/>
                  <a:pt x="51638" y="1054"/>
                  <a:pt x="51074" y="2606"/>
                </a:cubicBezTo>
                <a:cubicBezTo>
                  <a:pt x="50969" y="2598"/>
                  <a:pt x="50863" y="2594"/>
                  <a:pt x="50756" y="2594"/>
                </a:cubicBezTo>
                <a:lnTo>
                  <a:pt x="50731" y="2594"/>
                </a:lnTo>
                <a:cubicBezTo>
                  <a:pt x="50667" y="2594"/>
                  <a:pt x="50601" y="2598"/>
                  <a:pt x="50535" y="2598"/>
                </a:cubicBezTo>
                <a:cubicBezTo>
                  <a:pt x="50384" y="2194"/>
                  <a:pt x="50177" y="1818"/>
                  <a:pt x="49915" y="1492"/>
                </a:cubicBezTo>
                <a:lnTo>
                  <a:pt x="49915" y="1492"/>
                </a:lnTo>
                <a:lnTo>
                  <a:pt x="49919" y="1495"/>
                </a:lnTo>
                <a:cubicBezTo>
                  <a:pt x="50135" y="1271"/>
                  <a:pt x="50430" y="1145"/>
                  <a:pt x="50744" y="1145"/>
                </a:cubicBezTo>
                <a:cubicBezTo>
                  <a:pt x="50748" y="1144"/>
                  <a:pt x="50753" y="1144"/>
                  <a:pt x="50757" y="1144"/>
                </a:cubicBezTo>
                <a:cubicBezTo>
                  <a:pt x="51091" y="1144"/>
                  <a:pt x="51409" y="1295"/>
                  <a:pt x="51630" y="1548"/>
                </a:cubicBezTo>
                <a:lnTo>
                  <a:pt x="51683" y="1503"/>
                </a:lnTo>
                <a:cubicBezTo>
                  <a:pt x="51450" y="1233"/>
                  <a:pt x="51116" y="1075"/>
                  <a:pt x="50757" y="1075"/>
                </a:cubicBezTo>
                <a:cubicBezTo>
                  <a:pt x="50753" y="1075"/>
                  <a:pt x="50749" y="1075"/>
                  <a:pt x="50744" y="1075"/>
                </a:cubicBezTo>
                <a:cubicBezTo>
                  <a:pt x="50413" y="1075"/>
                  <a:pt x="50107" y="1205"/>
                  <a:pt x="49874" y="1442"/>
                </a:cubicBezTo>
                <a:cubicBezTo>
                  <a:pt x="49139" y="548"/>
                  <a:pt x="48028" y="1"/>
                  <a:pt x="46823" y="1"/>
                </a:cubicBezTo>
                <a:lnTo>
                  <a:pt x="46799" y="1"/>
                </a:lnTo>
                <a:cubicBezTo>
                  <a:pt x="45594" y="8"/>
                  <a:pt x="44479" y="568"/>
                  <a:pt x="43743" y="1475"/>
                </a:cubicBezTo>
                <a:cubicBezTo>
                  <a:pt x="43514" y="1221"/>
                  <a:pt x="43188" y="1075"/>
                  <a:pt x="42846" y="1075"/>
                </a:cubicBezTo>
                <a:cubicBezTo>
                  <a:pt x="42842" y="1075"/>
                  <a:pt x="42837" y="1075"/>
                  <a:pt x="42833" y="1075"/>
                </a:cubicBezTo>
                <a:cubicBezTo>
                  <a:pt x="42514" y="1075"/>
                  <a:pt x="42220" y="1197"/>
                  <a:pt x="41992" y="1414"/>
                </a:cubicBezTo>
                <a:cubicBezTo>
                  <a:pt x="41257" y="536"/>
                  <a:pt x="40154" y="1"/>
                  <a:pt x="38961" y="1"/>
                </a:cubicBezTo>
                <a:lnTo>
                  <a:pt x="38936" y="1"/>
                </a:lnTo>
                <a:cubicBezTo>
                  <a:pt x="37283" y="8"/>
                  <a:pt x="35808" y="1054"/>
                  <a:pt x="35249" y="2606"/>
                </a:cubicBezTo>
                <a:cubicBezTo>
                  <a:pt x="35134" y="2598"/>
                  <a:pt x="35019" y="2594"/>
                  <a:pt x="34901" y="2594"/>
                </a:cubicBezTo>
                <a:cubicBezTo>
                  <a:pt x="34836" y="2594"/>
                  <a:pt x="34770" y="2598"/>
                  <a:pt x="34705" y="2598"/>
                </a:cubicBezTo>
                <a:cubicBezTo>
                  <a:pt x="34558" y="2194"/>
                  <a:pt x="34346" y="1818"/>
                  <a:pt x="34088" y="1492"/>
                </a:cubicBezTo>
                <a:lnTo>
                  <a:pt x="34088" y="1492"/>
                </a:lnTo>
                <a:lnTo>
                  <a:pt x="34092" y="1495"/>
                </a:lnTo>
                <a:cubicBezTo>
                  <a:pt x="34309" y="1271"/>
                  <a:pt x="34599" y="1145"/>
                  <a:pt x="34914" y="1145"/>
                </a:cubicBezTo>
                <a:lnTo>
                  <a:pt x="34921" y="1145"/>
                </a:lnTo>
                <a:cubicBezTo>
                  <a:pt x="35261" y="1145"/>
                  <a:pt x="35579" y="1292"/>
                  <a:pt x="35800" y="1548"/>
                </a:cubicBezTo>
                <a:lnTo>
                  <a:pt x="35853" y="1503"/>
                </a:lnTo>
                <a:cubicBezTo>
                  <a:pt x="35623" y="1233"/>
                  <a:pt x="35285" y="1075"/>
                  <a:pt x="34927" y="1075"/>
                </a:cubicBezTo>
                <a:cubicBezTo>
                  <a:pt x="34922" y="1075"/>
                  <a:pt x="34918" y="1075"/>
                  <a:pt x="34914" y="1075"/>
                </a:cubicBezTo>
                <a:cubicBezTo>
                  <a:pt x="34582" y="1075"/>
                  <a:pt x="34276" y="1205"/>
                  <a:pt x="34048" y="1442"/>
                </a:cubicBezTo>
                <a:cubicBezTo>
                  <a:pt x="33313" y="548"/>
                  <a:pt x="32201" y="1"/>
                  <a:pt x="30993" y="1"/>
                </a:cubicBezTo>
                <a:lnTo>
                  <a:pt x="30968" y="1"/>
                </a:lnTo>
                <a:cubicBezTo>
                  <a:pt x="29763" y="8"/>
                  <a:pt x="28648" y="568"/>
                  <a:pt x="27917" y="1475"/>
                </a:cubicBezTo>
                <a:cubicBezTo>
                  <a:pt x="27687" y="1221"/>
                  <a:pt x="27362" y="1075"/>
                  <a:pt x="27020" y="1075"/>
                </a:cubicBezTo>
                <a:cubicBezTo>
                  <a:pt x="27015" y="1075"/>
                  <a:pt x="27011" y="1075"/>
                  <a:pt x="27006" y="1075"/>
                </a:cubicBezTo>
                <a:cubicBezTo>
                  <a:pt x="26688" y="1075"/>
                  <a:pt x="26390" y="1197"/>
                  <a:pt x="26165" y="1414"/>
                </a:cubicBezTo>
                <a:cubicBezTo>
                  <a:pt x="25430" y="536"/>
                  <a:pt x="24327" y="1"/>
                  <a:pt x="23134" y="1"/>
                </a:cubicBezTo>
                <a:lnTo>
                  <a:pt x="23110" y="1"/>
                </a:lnTo>
                <a:cubicBezTo>
                  <a:pt x="21456" y="8"/>
                  <a:pt x="19982" y="1054"/>
                  <a:pt x="19418" y="2606"/>
                </a:cubicBezTo>
                <a:cubicBezTo>
                  <a:pt x="19303" y="2598"/>
                  <a:pt x="19189" y="2594"/>
                  <a:pt x="19075" y="2594"/>
                </a:cubicBezTo>
                <a:cubicBezTo>
                  <a:pt x="19009" y="2594"/>
                  <a:pt x="18944" y="2598"/>
                  <a:pt x="18879" y="2598"/>
                </a:cubicBezTo>
                <a:cubicBezTo>
                  <a:pt x="18727" y="2194"/>
                  <a:pt x="18519" y="1818"/>
                  <a:pt x="18258" y="1492"/>
                </a:cubicBezTo>
                <a:lnTo>
                  <a:pt x="18258" y="1492"/>
                </a:lnTo>
                <a:lnTo>
                  <a:pt x="18262" y="1495"/>
                </a:lnTo>
                <a:cubicBezTo>
                  <a:pt x="18413" y="1341"/>
                  <a:pt x="18597" y="1234"/>
                  <a:pt x="18801" y="1181"/>
                </a:cubicBezTo>
                <a:cubicBezTo>
                  <a:pt x="18817" y="1177"/>
                  <a:pt x="18838" y="1173"/>
                  <a:pt x="18855" y="1169"/>
                </a:cubicBezTo>
                <a:cubicBezTo>
                  <a:pt x="18891" y="1160"/>
                  <a:pt x="18932" y="1152"/>
                  <a:pt x="18968" y="1148"/>
                </a:cubicBezTo>
                <a:cubicBezTo>
                  <a:pt x="19009" y="1145"/>
                  <a:pt x="19046" y="1145"/>
                  <a:pt x="19087" y="1145"/>
                </a:cubicBezTo>
                <a:lnTo>
                  <a:pt x="19091" y="1145"/>
                </a:lnTo>
                <a:cubicBezTo>
                  <a:pt x="19430" y="1145"/>
                  <a:pt x="19752" y="1292"/>
                  <a:pt x="19969" y="1548"/>
                </a:cubicBezTo>
                <a:lnTo>
                  <a:pt x="20026" y="1503"/>
                </a:lnTo>
                <a:cubicBezTo>
                  <a:pt x="19793" y="1233"/>
                  <a:pt x="19455" y="1075"/>
                  <a:pt x="19100" y="1075"/>
                </a:cubicBezTo>
                <a:cubicBezTo>
                  <a:pt x="19096" y="1075"/>
                  <a:pt x="19091" y="1075"/>
                  <a:pt x="19087" y="1075"/>
                </a:cubicBezTo>
                <a:cubicBezTo>
                  <a:pt x="18879" y="1075"/>
                  <a:pt x="18678" y="1128"/>
                  <a:pt x="18503" y="1226"/>
                </a:cubicBezTo>
                <a:cubicBezTo>
                  <a:pt x="18397" y="1283"/>
                  <a:pt x="18303" y="1356"/>
                  <a:pt x="18217" y="1442"/>
                </a:cubicBezTo>
                <a:cubicBezTo>
                  <a:pt x="17482" y="548"/>
                  <a:pt x="16371" y="1"/>
                  <a:pt x="15166" y="1"/>
                </a:cubicBezTo>
                <a:lnTo>
                  <a:pt x="15141" y="1"/>
                </a:lnTo>
                <a:cubicBezTo>
                  <a:pt x="13937" y="8"/>
                  <a:pt x="12821" y="568"/>
                  <a:pt x="12086" y="1475"/>
                </a:cubicBezTo>
                <a:cubicBezTo>
                  <a:pt x="11857" y="1221"/>
                  <a:pt x="11531" y="1075"/>
                  <a:pt x="11189" y="1075"/>
                </a:cubicBezTo>
                <a:cubicBezTo>
                  <a:pt x="11184" y="1075"/>
                  <a:pt x="11180" y="1075"/>
                  <a:pt x="11175" y="1075"/>
                </a:cubicBezTo>
                <a:cubicBezTo>
                  <a:pt x="10857" y="1075"/>
                  <a:pt x="10563" y="1197"/>
                  <a:pt x="10334" y="1414"/>
                </a:cubicBezTo>
                <a:cubicBezTo>
                  <a:pt x="9599" y="536"/>
                  <a:pt x="8497" y="1"/>
                  <a:pt x="7304" y="1"/>
                </a:cubicBezTo>
                <a:lnTo>
                  <a:pt x="7279" y="1"/>
                </a:lnTo>
                <a:cubicBezTo>
                  <a:pt x="5625" y="8"/>
                  <a:pt x="4151" y="1054"/>
                  <a:pt x="3591" y="2606"/>
                </a:cubicBezTo>
                <a:cubicBezTo>
                  <a:pt x="3477" y="2598"/>
                  <a:pt x="3362" y="2594"/>
                  <a:pt x="3244" y="2594"/>
                </a:cubicBezTo>
                <a:cubicBezTo>
                  <a:pt x="1950" y="2602"/>
                  <a:pt x="736" y="3248"/>
                  <a:pt x="5" y="4318"/>
                </a:cubicBezTo>
                <a:lnTo>
                  <a:pt x="63" y="4359"/>
                </a:lnTo>
                <a:cubicBezTo>
                  <a:pt x="781" y="3305"/>
                  <a:pt x="1974" y="2672"/>
                  <a:pt x="3244" y="2664"/>
                </a:cubicBezTo>
                <a:cubicBezTo>
                  <a:pt x="3253" y="2664"/>
                  <a:pt x="3262" y="2664"/>
                  <a:pt x="3271" y="2664"/>
                </a:cubicBezTo>
                <a:cubicBezTo>
                  <a:pt x="4543" y="2664"/>
                  <a:pt x="5729" y="3284"/>
                  <a:pt x="6459" y="4330"/>
                </a:cubicBezTo>
                <a:cubicBezTo>
                  <a:pt x="6234" y="4375"/>
                  <a:pt x="6018" y="4444"/>
                  <a:pt x="5805" y="4526"/>
                </a:cubicBezTo>
                <a:cubicBezTo>
                  <a:pt x="5184" y="3746"/>
                  <a:pt x="4265" y="3301"/>
                  <a:pt x="3269" y="3301"/>
                </a:cubicBezTo>
                <a:lnTo>
                  <a:pt x="3248" y="3301"/>
                </a:lnTo>
                <a:cubicBezTo>
                  <a:pt x="2272" y="3309"/>
                  <a:pt x="1361" y="3746"/>
                  <a:pt x="749" y="4506"/>
                </a:cubicBezTo>
                <a:lnTo>
                  <a:pt x="802" y="4551"/>
                </a:lnTo>
                <a:cubicBezTo>
                  <a:pt x="1402" y="3807"/>
                  <a:pt x="2297" y="3378"/>
                  <a:pt x="3248" y="3371"/>
                </a:cubicBezTo>
                <a:cubicBezTo>
                  <a:pt x="4225" y="3371"/>
                  <a:pt x="5127" y="3795"/>
                  <a:pt x="5735" y="4555"/>
                </a:cubicBezTo>
                <a:cubicBezTo>
                  <a:pt x="5527" y="4640"/>
                  <a:pt x="5327" y="4743"/>
                  <a:pt x="5139" y="4865"/>
                </a:cubicBezTo>
                <a:cubicBezTo>
                  <a:pt x="4661" y="4335"/>
                  <a:pt x="3982" y="4032"/>
                  <a:pt x="3269" y="4032"/>
                </a:cubicBezTo>
                <a:cubicBezTo>
                  <a:pt x="3264" y="4032"/>
                  <a:pt x="3258" y="4032"/>
                  <a:pt x="3252" y="4032"/>
                </a:cubicBezTo>
                <a:cubicBezTo>
                  <a:pt x="2558" y="4036"/>
                  <a:pt x="1892" y="4330"/>
                  <a:pt x="1418" y="4841"/>
                </a:cubicBezTo>
                <a:lnTo>
                  <a:pt x="1471" y="4890"/>
                </a:lnTo>
                <a:cubicBezTo>
                  <a:pt x="1929" y="4391"/>
                  <a:pt x="2578" y="4106"/>
                  <a:pt x="3252" y="4101"/>
                </a:cubicBezTo>
                <a:lnTo>
                  <a:pt x="3269" y="4101"/>
                </a:lnTo>
                <a:cubicBezTo>
                  <a:pt x="3959" y="4101"/>
                  <a:pt x="4617" y="4391"/>
                  <a:pt x="5078" y="4902"/>
                </a:cubicBezTo>
                <a:cubicBezTo>
                  <a:pt x="4906" y="5016"/>
                  <a:pt x="4743" y="5143"/>
                  <a:pt x="4587" y="5286"/>
                </a:cubicBezTo>
                <a:cubicBezTo>
                  <a:pt x="4244" y="4926"/>
                  <a:pt x="3767" y="4718"/>
                  <a:pt x="3269" y="4718"/>
                </a:cubicBezTo>
                <a:lnTo>
                  <a:pt x="3256" y="4718"/>
                </a:lnTo>
                <a:cubicBezTo>
                  <a:pt x="2774" y="4722"/>
                  <a:pt x="2317" y="4914"/>
                  <a:pt x="1978" y="5258"/>
                </a:cubicBezTo>
                <a:lnTo>
                  <a:pt x="2027" y="5307"/>
                </a:lnTo>
                <a:cubicBezTo>
                  <a:pt x="2353" y="4975"/>
                  <a:pt x="2791" y="4792"/>
                  <a:pt x="3260" y="4787"/>
                </a:cubicBezTo>
                <a:lnTo>
                  <a:pt x="3269" y="4787"/>
                </a:lnTo>
                <a:cubicBezTo>
                  <a:pt x="3746" y="4787"/>
                  <a:pt x="4208" y="4988"/>
                  <a:pt x="4538" y="5331"/>
                </a:cubicBezTo>
                <a:cubicBezTo>
                  <a:pt x="4408" y="5454"/>
                  <a:pt x="4285" y="5584"/>
                  <a:pt x="4176" y="5723"/>
                </a:cubicBezTo>
                <a:cubicBezTo>
                  <a:pt x="3942" y="5469"/>
                  <a:pt x="3621" y="5322"/>
                  <a:pt x="3274" y="5322"/>
                </a:cubicBezTo>
                <a:cubicBezTo>
                  <a:pt x="3269" y="5322"/>
                  <a:pt x="3265" y="5322"/>
                  <a:pt x="3260" y="5322"/>
                </a:cubicBezTo>
                <a:cubicBezTo>
                  <a:pt x="2930" y="5326"/>
                  <a:pt x="2619" y="5458"/>
                  <a:pt x="2391" y="5699"/>
                </a:cubicBezTo>
                <a:lnTo>
                  <a:pt x="2440" y="5748"/>
                </a:lnTo>
                <a:cubicBezTo>
                  <a:pt x="2656" y="5518"/>
                  <a:pt x="2950" y="5396"/>
                  <a:pt x="3260" y="5392"/>
                </a:cubicBezTo>
                <a:cubicBezTo>
                  <a:pt x="3595" y="5392"/>
                  <a:pt x="3910" y="5531"/>
                  <a:pt x="4131" y="5780"/>
                </a:cubicBezTo>
                <a:cubicBezTo>
                  <a:pt x="3882" y="6099"/>
                  <a:pt x="3677" y="6458"/>
                  <a:pt x="3534" y="6854"/>
                </a:cubicBezTo>
                <a:cubicBezTo>
                  <a:pt x="3444" y="6846"/>
                  <a:pt x="3354" y="6842"/>
                  <a:pt x="3264" y="6842"/>
                </a:cubicBezTo>
                <a:lnTo>
                  <a:pt x="3240" y="6842"/>
                </a:lnTo>
                <a:cubicBezTo>
                  <a:pt x="1946" y="6850"/>
                  <a:pt x="732" y="7495"/>
                  <a:pt x="1" y="8566"/>
                </a:cubicBezTo>
                <a:lnTo>
                  <a:pt x="59" y="8606"/>
                </a:lnTo>
                <a:cubicBezTo>
                  <a:pt x="777" y="7552"/>
                  <a:pt x="1965" y="6919"/>
                  <a:pt x="3240" y="6911"/>
                </a:cubicBezTo>
                <a:lnTo>
                  <a:pt x="3264" y="6911"/>
                </a:lnTo>
                <a:cubicBezTo>
                  <a:pt x="4543" y="6911"/>
                  <a:pt x="5731" y="7540"/>
                  <a:pt x="6459" y="8590"/>
                </a:cubicBezTo>
                <a:cubicBezTo>
                  <a:pt x="6238" y="8639"/>
                  <a:pt x="6021" y="8708"/>
                  <a:pt x="5813" y="8790"/>
                </a:cubicBezTo>
                <a:cubicBezTo>
                  <a:pt x="5196" y="8002"/>
                  <a:pt x="4265" y="7552"/>
                  <a:pt x="3264" y="7552"/>
                </a:cubicBezTo>
                <a:lnTo>
                  <a:pt x="3244" y="7552"/>
                </a:lnTo>
                <a:cubicBezTo>
                  <a:pt x="2268" y="7556"/>
                  <a:pt x="1358" y="7997"/>
                  <a:pt x="740" y="8757"/>
                </a:cubicBezTo>
                <a:lnTo>
                  <a:pt x="798" y="8798"/>
                </a:lnTo>
                <a:cubicBezTo>
                  <a:pt x="1398" y="8059"/>
                  <a:pt x="2289" y="7626"/>
                  <a:pt x="3244" y="7622"/>
                </a:cubicBezTo>
                <a:cubicBezTo>
                  <a:pt x="3253" y="7622"/>
                  <a:pt x="3262" y="7622"/>
                  <a:pt x="3270" y="7622"/>
                </a:cubicBezTo>
                <a:cubicBezTo>
                  <a:pt x="4241" y="7622"/>
                  <a:pt x="5141" y="8058"/>
                  <a:pt x="5748" y="8819"/>
                </a:cubicBezTo>
                <a:cubicBezTo>
                  <a:pt x="5539" y="8909"/>
                  <a:pt x="5343" y="9015"/>
                  <a:pt x="5156" y="9137"/>
                </a:cubicBezTo>
                <a:cubicBezTo>
                  <a:pt x="4677" y="8594"/>
                  <a:pt x="3988" y="8280"/>
                  <a:pt x="3262" y="8280"/>
                </a:cubicBezTo>
                <a:cubicBezTo>
                  <a:pt x="3257" y="8280"/>
                  <a:pt x="3253" y="8280"/>
                  <a:pt x="3248" y="8280"/>
                </a:cubicBezTo>
                <a:cubicBezTo>
                  <a:pt x="2553" y="8284"/>
                  <a:pt x="1884" y="8581"/>
                  <a:pt x="1414" y="9092"/>
                </a:cubicBezTo>
                <a:lnTo>
                  <a:pt x="1467" y="9137"/>
                </a:lnTo>
                <a:cubicBezTo>
                  <a:pt x="1925" y="8643"/>
                  <a:pt x="2574" y="8353"/>
                  <a:pt x="3248" y="8349"/>
                </a:cubicBezTo>
                <a:lnTo>
                  <a:pt x="3264" y="8349"/>
                </a:lnTo>
                <a:cubicBezTo>
                  <a:pt x="3967" y="8349"/>
                  <a:pt x="4629" y="8651"/>
                  <a:pt x="5094" y="9178"/>
                </a:cubicBezTo>
                <a:cubicBezTo>
                  <a:pt x="4416" y="9635"/>
                  <a:pt x="3882" y="10301"/>
                  <a:pt x="3591" y="11106"/>
                </a:cubicBezTo>
                <a:cubicBezTo>
                  <a:pt x="3498" y="11099"/>
                  <a:pt x="3404" y="11093"/>
                  <a:pt x="3309" y="11093"/>
                </a:cubicBezTo>
                <a:cubicBezTo>
                  <a:pt x="3288" y="11093"/>
                  <a:pt x="3266" y="11093"/>
                  <a:pt x="3244" y="11094"/>
                </a:cubicBezTo>
                <a:cubicBezTo>
                  <a:pt x="1950" y="11102"/>
                  <a:pt x="736" y="11743"/>
                  <a:pt x="5" y="12817"/>
                </a:cubicBezTo>
                <a:lnTo>
                  <a:pt x="63" y="12854"/>
                </a:lnTo>
                <a:cubicBezTo>
                  <a:pt x="781" y="11804"/>
                  <a:pt x="1974" y="11171"/>
                  <a:pt x="3244" y="11163"/>
                </a:cubicBezTo>
                <a:cubicBezTo>
                  <a:pt x="3253" y="11163"/>
                  <a:pt x="3262" y="11163"/>
                  <a:pt x="3271" y="11163"/>
                </a:cubicBezTo>
                <a:cubicBezTo>
                  <a:pt x="4543" y="11163"/>
                  <a:pt x="5729" y="11783"/>
                  <a:pt x="6459" y="12830"/>
                </a:cubicBezTo>
                <a:cubicBezTo>
                  <a:pt x="6234" y="12874"/>
                  <a:pt x="6018" y="12940"/>
                  <a:pt x="5805" y="13026"/>
                </a:cubicBezTo>
                <a:cubicBezTo>
                  <a:pt x="5184" y="12246"/>
                  <a:pt x="4265" y="11801"/>
                  <a:pt x="3269" y="11801"/>
                </a:cubicBezTo>
                <a:lnTo>
                  <a:pt x="3248" y="11801"/>
                </a:lnTo>
                <a:cubicBezTo>
                  <a:pt x="2272" y="11808"/>
                  <a:pt x="1361" y="12246"/>
                  <a:pt x="749" y="13005"/>
                </a:cubicBezTo>
                <a:lnTo>
                  <a:pt x="802" y="13050"/>
                </a:lnTo>
                <a:cubicBezTo>
                  <a:pt x="1402" y="12306"/>
                  <a:pt x="2297" y="11878"/>
                  <a:pt x="3248" y="11869"/>
                </a:cubicBezTo>
                <a:cubicBezTo>
                  <a:pt x="3253" y="11869"/>
                  <a:pt x="3257" y="11869"/>
                  <a:pt x="3262" y="11869"/>
                </a:cubicBezTo>
                <a:cubicBezTo>
                  <a:pt x="4233" y="11869"/>
                  <a:pt x="5129" y="12298"/>
                  <a:pt x="5739" y="13050"/>
                </a:cubicBezTo>
                <a:cubicBezTo>
                  <a:pt x="5527" y="13140"/>
                  <a:pt x="5327" y="13241"/>
                  <a:pt x="5139" y="13364"/>
                </a:cubicBezTo>
                <a:cubicBezTo>
                  <a:pt x="4660" y="12833"/>
                  <a:pt x="3980" y="12531"/>
                  <a:pt x="3266" y="12531"/>
                </a:cubicBezTo>
                <a:cubicBezTo>
                  <a:pt x="3262" y="12531"/>
                  <a:pt x="3257" y="12531"/>
                  <a:pt x="3252" y="12531"/>
                </a:cubicBezTo>
                <a:cubicBezTo>
                  <a:pt x="2558" y="12536"/>
                  <a:pt x="1892" y="12830"/>
                  <a:pt x="1418" y="13340"/>
                </a:cubicBezTo>
                <a:lnTo>
                  <a:pt x="1471" y="13389"/>
                </a:lnTo>
                <a:cubicBezTo>
                  <a:pt x="1929" y="12891"/>
                  <a:pt x="2578" y="12604"/>
                  <a:pt x="3252" y="12600"/>
                </a:cubicBezTo>
                <a:lnTo>
                  <a:pt x="3269" y="12600"/>
                </a:lnTo>
                <a:cubicBezTo>
                  <a:pt x="3959" y="12600"/>
                  <a:pt x="4617" y="12891"/>
                  <a:pt x="5078" y="13401"/>
                </a:cubicBezTo>
                <a:cubicBezTo>
                  <a:pt x="4906" y="13516"/>
                  <a:pt x="4743" y="13642"/>
                  <a:pt x="4587" y="13781"/>
                </a:cubicBezTo>
                <a:cubicBezTo>
                  <a:pt x="4244" y="13422"/>
                  <a:pt x="3767" y="13217"/>
                  <a:pt x="3269" y="13217"/>
                </a:cubicBezTo>
                <a:lnTo>
                  <a:pt x="3256" y="13217"/>
                </a:lnTo>
                <a:cubicBezTo>
                  <a:pt x="2774" y="13222"/>
                  <a:pt x="2317" y="13413"/>
                  <a:pt x="1978" y="13756"/>
                </a:cubicBezTo>
                <a:lnTo>
                  <a:pt x="2027" y="13805"/>
                </a:lnTo>
                <a:cubicBezTo>
                  <a:pt x="2353" y="13475"/>
                  <a:pt x="2791" y="13291"/>
                  <a:pt x="3260" y="13287"/>
                </a:cubicBezTo>
                <a:cubicBezTo>
                  <a:pt x="3742" y="13287"/>
                  <a:pt x="4204" y="13483"/>
                  <a:pt x="4538" y="13830"/>
                </a:cubicBezTo>
                <a:cubicBezTo>
                  <a:pt x="4408" y="13952"/>
                  <a:pt x="4285" y="14084"/>
                  <a:pt x="4176" y="14222"/>
                </a:cubicBezTo>
                <a:cubicBezTo>
                  <a:pt x="3942" y="13968"/>
                  <a:pt x="3616" y="13822"/>
                  <a:pt x="3274" y="13822"/>
                </a:cubicBezTo>
                <a:cubicBezTo>
                  <a:pt x="3269" y="13822"/>
                  <a:pt x="3265" y="13822"/>
                  <a:pt x="3260" y="13822"/>
                </a:cubicBezTo>
                <a:cubicBezTo>
                  <a:pt x="2930" y="13822"/>
                  <a:pt x="2619" y="13957"/>
                  <a:pt x="2391" y="14197"/>
                </a:cubicBezTo>
                <a:lnTo>
                  <a:pt x="2440" y="14242"/>
                </a:lnTo>
                <a:cubicBezTo>
                  <a:pt x="2656" y="14018"/>
                  <a:pt x="2950" y="13891"/>
                  <a:pt x="3260" y="13891"/>
                </a:cubicBezTo>
                <a:cubicBezTo>
                  <a:pt x="3265" y="13891"/>
                  <a:pt x="3269" y="13891"/>
                  <a:pt x="3274" y="13891"/>
                </a:cubicBezTo>
                <a:cubicBezTo>
                  <a:pt x="3604" y="13891"/>
                  <a:pt x="3913" y="14034"/>
                  <a:pt x="4131" y="14280"/>
                </a:cubicBezTo>
                <a:cubicBezTo>
                  <a:pt x="3882" y="14598"/>
                  <a:pt x="3677" y="14957"/>
                  <a:pt x="3534" y="15349"/>
                </a:cubicBezTo>
                <a:cubicBezTo>
                  <a:pt x="3436" y="15345"/>
                  <a:pt x="3338" y="15341"/>
                  <a:pt x="3240" y="15341"/>
                </a:cubicBezTo>
                <a:cubicBezTo>
                  <a:pt x="1946" y="15349"/>
                  <a:pt x="732" y="15995"/>
                  <a:pt x="1" y="17064"/>
                </a:cubicBezTo>
                <a:lnTo>
                  <a:pt x="59" y="17106"/>
                </a:lnTo>
                <a:cubicBezTo>
                  <a:pt x="777" y="16052"/>
                  <a:pt x="1965" y="15419"/>
                  <a:pt x="3240" y="15411"/>
                </a:cubicBezTo>
                <a:cubicBezTo>
                  <a:pt x="3248" y="15411"/>
                  <a:pt x="3255" y="15411"/>
                  <a:pt x="3263" y="15411"/>
                </a:cubicBezTo>
                <a:cubicBezTo>
                  <a:pt x="4541" y="15411"/>
                  <a:pt x="5732" y="16038"/>
                  <a:pt x="6459" y="17089"/>
                </a:cubicBezTo>
                <a:cubicBezTo>
                  <a:pt x="6238" y="17138"/>
                  <a:pt x="6021" y="17207"/>
                  <a:pt x="5813" y="17290"/>
                </a:cubicBezTo>
                <a:cubicBezTo>
                  <a:pt x="5196" y="16501"/>
                  <a:pt x="4265" y="16052"/>
                  <a:pt x="3264" y="16052"/>
                </a:cubicBezTo>
                <a:lnTo>
                  <a:pt x="3244" y="16052"/>
                </a:lnTo>
                <a:cubicBezTo>
                  <a:pt x="2268" y="16056"/>
                  <a:pt x="1358" y="16497"/>
                  <a:pt x="740" y="17256"/>
                </a:cubicBezTo>
                <a:lnTo>
                  <a:pt x="798" y="17298"/>
                </a:lnTo>
                <a:cubicBezTo>
                  <a:pt x="1398" y="16555"/>
                  <a:pt x="2289" y="16125"/>
                  <a:pt x="3244" y="16121"/>
                </a:cubicBezTo>
                <a:cubicBezTo>
                  <a:pt x="3253" y="16121"/>
                  <a:pt x="3262" y="16121"/>
                  <a:pt x="3270" y="16121"/>
                </a:cubicBezTo>
                <a:cubicBezTo>
                  <a:pt x="4241" y="16121"/>
                  <a:pt x="5141" y="16557"/>
                  <a:pt x="5748" y="17318"/>
                </a:cubicBezTo>
                <a:cubicBezTo>
                  <a:pt x="5539" y="17407"/>
                  <a:pt x="5343" y="17514"/>
                  <a:pt x="5156" y="17637"/>
                </a:cubicBezTo>
                <a:cubicBezTo>
                  <a:pt x="4678" y="17089"/>
                  <a:pt x="3987" y="16779"/>
                  <a:pt x="3264" y="16779"/>
                </a:cubicBezTo>
                <a:lnTo>
                  <a:pt x="3248" y="16779"/>
                </a:lnTo>
                <a:cubicBezTo>
                  <a:pt x="2553" y="16783"/>
                  <a:pt x="1884" y="17077"/>
                  <a:pt x="1414" y="17592"/>
                </a:cubicBezTo>
                <a:lnTo>
                  <a:pt x="1467" y="17637"/>
                </a:lnTo>
                <a:cubicBezTo>
                  <a:pt x="1925" y="17143"/>
                  <a:pt x="2574" y="16853"/>
                  <a:pt x="3248" y="16849"/>
                </a:cubicBezTo>
                <a:lnTo>
                  <a:pt x="3264" y="16849"/>
                </a:lnTo>
                <a:cubicBezTo>
                  <a:pt x="3967" y="16849"/>
                  <a:pt x="4629" y="17151"/>
                  <a:pt x="5094" y="17673"/>
                </a:cubicBezTo>
                <a:cubicBezTo>
                  <a:pt x="4416" y="18135"/>
                  <a:pt x="3882" y="18800"/>
                  <a:pt x="3591" y="19605"/>
                </a:cubicBezTo>
                <a:cubicBezTo>
                  <a:pt x="3477" y="19593"/>
                  <a:pt x="3362" y="19588"/>
                  <a:pt x="3244" y="19588"/>
                </a:cubicBezTo>
                <a:cubicBezTo>
                  <a:pt x="1950" y="19597"/>
                  <a:pt x="736" y="20242"/>
                  <a:pt x="5" y="21317"/>
                </a:cubicBezTo>
                <a:lnTo>
                  <a:pt x="63" y="21353"/>
                </a:lnTo>
                <a:cubicBezTo>
                  <a:pt x="781" y="20304"/>
                  <a:pt x="1974" y="19671"/>
                  <a:pt x="3244" y="19662"/>
                </a:cubicBezTo>
                <a:cubicBezTo>
                  <a:pt x="3252" y="19662"/>
                  <a:pt x="3260" y="19662"/>
                  <a:pt x="3268" y="19662"/>
                </a:cubicBezTo>
                <a:cubicBezTo>
                  <a:pt x="4542" y="19662"/>
                  <a:pt x="5728" y="20281"/>
                  <a:pt x="6459" y="21328"/>
                </a:cubicBezTo>
                <a:cubicBezTo>
                  <a:pt x="6234" y="21373"/>
                  <a:pt x="6018" y="21439"/>
                  <a:pt x="5805" y="21520"/>
                </a:cubicBezTo>
                <a:cubicBezTo>
                  <a:pt x="5184" y="20745"/>
                  <a:pt x="4265" y="20299"/>
                  <a:pt x="3269" y="20299"/>
                </a:cubicBezTo>
                <a:lnTo>
                  <a:pt x="3248" y="20299"/>
                </a:lnTo>
                <a:cubicBezTo>
                  <a:pt x="2272" y="20304"/>
                  <a:pt x="1361" y="20745"/>
                  <a:pt x="749" y="21505"/>
                </a:cubicBezTo>
                <a:lnTo>
                  <a:pt x="802" y="21549"/>
                </a:lnTo>
                <a:cubicBezTo>
                  <a:pt x="1402" y="20806"/>
                  <a:pt x="2297" y="20378"/>
                  <a:pt x="3248" y="20369"/>
                </a:cubicBezTo>
                <a:cubicBezTo>
                  <a:pt x="3253" y="20369"/>
                  <a:pt x="3257" y="20369"/>
                  <a:pt x="3262" y="20369"/>
                </a:cubicBezTo>
                <a:cubicBezTo>
                  <a:pt x="4233" y="20369"/>
                  <a:pt x="5129" y="20798"/>
                  <a:pt x="5735" y="21549"/>
                </a:cubicBezTo>
                <a:cubicBezTo>
                  <a:pt x="5527" y="21635"/>
                  <a:pt x="5327" y="21741"/>
                  <a:pt x="5139" y="21864"/>
                </a:cubicBezTo>
                <a:cubicBezTo>
                  <a:pt x="4660" y="21332"/>
                  <a:pt x="3980" y="21026"/>
                  <a:pt x="3266" y="21026"/>
                </a:cubicBezTo>
                <a:cubicBezTo>
                  <a:pt x="3261" y="21026"/>
                  <a:pt x="3257" y="21026"/>
                  <a:pt x="3252" y="21026"/>
                </a:cubicBezTo>
                <a:cubicBezTo>
                  <a:pt x="2558" y="21030"/>
                  <a:pt x="1892" y="21328"/>
                  <a:pt x="1418" y="21839"/>
                </a:cubicBezTo>
                <a:lnTo>
                  <a:pt x="1471" y="21888"/>
                </a:lnTo>
                <a:cubicBezTo>
                  <a:pt x="1929" y="21390"/>
                  <a:pt x="2578" y="21104"/>
                  <a:pt x="3252" y="21100"/>
                </a:cubicBezTo>
                <a:lnTo>
                  <a:pt x="3269" y="21100"/>
                </a:lnTo>
                <a:cubicBezTo>
                  <a:pt x="3959" y="21100"/>
                  <a:pt x="4617" y="21390"/>
                  <a:pt x="5078" y="21901"/>
                </a:cubicBezTo>
                <a:cubicBezTo>
                  <a:pt x="4906" y="22015"/>
                  <a:pt x="4743" y="22142"/>
                  <a:pt x="4587" y="22280"/>
                </a:cubicBezTo>
                <a:cubicBezTo>
                  <a:pt x="4244" y="21921"/>
                  <a:pt x="3767" y="21717"/>
                  <a:pt x="3269" y="21717"/>
                </a:cubicBezTo>
                <a:lnTo>
                  <a:pt x="3256" y="21717"/>
                </a:lnTo>
                <a:cubicBezTo>
                  <a:pt x="2774" y="21720"/>
                  <a:pt x="2317" y="21909"/>
                  <a:pt x="1978" y="22252"/>
                </a:cubicBezTo>
                <a:lnTo>
                  <a:pt x="2027" y="22305"/>
                </a:lnTo>
                <a:cubicBezTo>
                  <a:pt x="2353" y="21974"/>
                  <a:pt x="2791" y="21790"/>
                  <a:pt x="3260" y="21786"/>
                </a:cubicBezTo>
                <a:lnTo>
                  <a:pt x="3269" y="21786"/>
                </a:lnTo>
                <a:cubicBezTo>
                  <a:pt x="3746" y="21786"/>
                  <a:pt x="4208" y="21982"/>
                  <a:pt x="4538" y="22329"/>
                </a:cubicBezTo>
                <a:cubicBezTo>
                  <a:pt x="4408" y="22452"/>
                  <a:pt x="4285" y="22583"/>
                  <a:pt x="4176" y="22721"/>
                </a:cubicBezTo>
                <a:cubicBezTo>
                  <a:pt x="3942" y="22468"/>
                  <a:pt x="3616" y="22321"/>
                  <a:pt x="3274" y="22321"/>
                </a:cubicBezTo>
                <a:cubicBezTo>
                  <a:pt x="3269" y="22321"/>
                  <a:pt x="3265" y="22321"/>
                  <a:pt x="3260" y="22321"/>
                </a:cubicBezTo>
                <a:cubicBezTo>
                  <a:pt x="2930" y="22321"/>
                  <a:pt x="2619" y="22456"/>
                  <a:pt x="2391" y="22693"/>
                </a:cubicBezTo>
                <a:lnTo>
                  <a:pt x="2440" y="22742"/>
                </a:lnTo>
                <a:cubicBezTo>
                  <a:pt x="2656" y="22517"/>
                  <a:pt x="2950" y="22391"/>
                  <a:pt x="3260" y="22391"/>
                </a:cubicBezTo>
                <a:cubicBezTo>
                  <a:pt x="3265" y="22391"/>
                  <a:pt x="3269" y="22391"/>
                  <a:pt x="3274" y="22391"/>
                </a:cubicBezTo>
                <a:cubicBezTo>
                  <a:pt x="3604" y="22391"/>
                  <a:pt x="3913" y="22532"/>
                  <a:pt x="4131" y="22774"/>
                </a:cubicBezTo>
                <a:cubicBezTo>
                  <a:pt x="3882" y="23098"/>
                  <a:pt x="3677" y="23456"/>
                  <a:pt x="3534" y="23849"/>
                </a:cubicBezTo>
                <a:cubicBezTo>
                  <a:pt x="3436" y="23845"/>
                  <a:pt x="3338" y="23841"/>
                  <a:pt x="3240" y="23841"/>
                </a:cubicBezTo>
                <a:cubicBezTo>
                  <a:pt x="1946" y="23849"/>
                  <a:pt x="732" y="24494"/>
                  <a:pt x="1" y="25564"/>
                </a:cubicBezTo>
                <a:lnTo>
                  <a:pt x="59" y="25605"/>
                </a:lnTo>
                <a:cubicBezTo>
                  <a:pt x="777" y="24551"/>
                  <a:pt x="1965" y="23918"/>
                  <a:pt x="3240" y="23910"/>
                </a:cubicBezTo>
                <a:cubicBezTo>
                  <a:pt x="3248" y="23910"/>
                  <a:pt x="3257" y="23910"/>
                  <a:pt x="3266" y="23910"/>
                </a:cubicBezTo>
                <a:cubicBezTo>
                  <a:pt x="4543" y="23910"/>
                  <a:pt x="5732" y="24538"/>
                  <a:pt x="6459" y="25588"/>
                </a:cubicBezTo>
                <a:cubicBezTo>
                  <a:pt x="6238" y="25637"/>
                  <a:pt x="6021" y="25703"/>
                  <a:pt x="5813" y="25788"/>
                </a:cubicBezTo>
                <a:cubicBezTo>
                  <a:pt x="5196" y="25000"/>
                  <a:pt x="4265" y="24547"/>
                  <a:pt x="3264" y="24547"/>
                </a:cubicBezTo>
                <a:lnTo>
                  <a:pt x="3244" y="24547"/>
                </a:lnTo>
                <a:cubicBezTo>
                  <a:pt x="2268" y="24555"/>
                  <a:pt x="1358" y="24992"/>
                  <a:pt x="740" y="25752"/>
                </a:cubicBezTo>
                <a:lnTo>
                  <a:pt x="798" y="25797"/>
                </a:lnTo>
                <a:cubicBezTo>
                  <a:pt x="1398" y="25053"/>
                  <a:pt x="2289" y="24625"/>
                  <a:pt x="3244" y="24617"/>
                </a:cubicBezTo>
                <a:cubicBezTo>
                  <a:pt x="3250" y="24617"/>
                  <a:pt x="3255" y="24617"/>
                  <a:pt x="3261" y="24617"/>
                </a:cubicBezTo>
                <a:cubicBezTo>
                  <a:pt x="4235" y="24617"/>
                  <a:pt x="5139" y="25054"/>
                  <a:pt x="5748" y="25818"/>
                </a:cubicBezTo>
                <a:cubicBezTo>
                  <a:pt x="5539" y="25907"/>
                  <a:pt x="5343" y="26014"/>
                  <a:pt x="5156" y="26136"/>
                </a:cubicBezTo>
                <a:cubicBezTo>
                  <a:pt x="4677" y="25589"/>
                  <a:pt x="3990" y="25279"/>
                  <a:pt x="3265" y="25279"/>
                </a:cubicBezTo>
                <a:cubicBezTo>
                  <a:pt x="3260" y="25279"/>
                  <a:pt x="3254" y="25279"/>
                  <a:pt x="3248" y="25279"/>
                </a:cubicBezTo>
                <a:cubicBezTo>
                  <a:pt x="2553" y="25283"/>
                  <a:pt x="1884" y="25577"/>
                  <a:pt x="1414" y="26087"/>
                </a:cubicBezTo>
                <a:lnTo>
                  <a:pt x="1467" y="26136"/>
                </a:lnTo>
                <a:cubicBezTo>
                  <a:pt x="1925" y="25637"/>
                  <a:pt x="2574" y="25352"/>
                  <a:pt x="3248" y="25347"/>
                </a:cubicBezTo>
                <a:cubicBezTo>
                  <a:pt x="3253" y="25347"/>
                  <a:pt x="3257" y="25347"/>
                  <a:pt x="3262" y="25347"/>
                </a:cubicBezTo>
                <a:cubicBezTo>
                  <a:pt x="3964" y="25347"/>
                  <a:pt x="4632" y="25650"/>
                  <a:pt x="5094" y="26173"/>
                </a:cubicBezTo>
                <a:cubicBezTo>
                  <a:pt x="4416" y="26634"/>
                  <a:pt x="3882" y="27300"/>
                  <a:pt x="3591" y="28105"/>
                </a:cubicBezTo>
                <a:cubicBezTo>
                  <a:pt x="3485" y="28092"/>
                  <a:pt x="3379" y="28088"/>
                  <a:pt x="3269" y="28088"/>
                </a:cubicBezTo>
                <a:lnTo>
                  <a:pt x="3244" y="28088"/>
                </a:lnTo>
                <a:cubicBezTo>
                  <a:pt x="1950" y="28097"/>
                  <a:pt x="736" y="28742"/>
                  <a:pt x="5" y="29812"/>
                </a:cubicBezTo>
                <a:lnTo>
                  <a:pt x="63" y="29852"/>
                </a:lnTo>
                <a:cubicBezTo>
                  <a:pt x="781" y="28799"/>
                  <a:pt x="1974" y="28165"/>
                  <a:pt x="3244" y="28158"/>
                </a:cubicBezTo>
                <a:cubicBezTo>
                  <a:pt x="3249" y="28158"/>
                  <a:pt x="3253" y="28158"/>
                  <a:pt x="3257" y="28158"/>
                </a:cubicBezTo>
                <a:cubicBezTo>
                  <a:pt x="4534" y="28158"/>
                  <a:pt x="5726" y="28777"/>
                  <a:pt x="6459" y="29828"/>
                </a:cubicBezTo>
                <a:cubicBezTo>
                  <a:pt x="6234" y="29873"/>
                  <a:pt x="6018" y="29939"/>
                  <a:pt x="5805" y="30020"/>
                </a:cubicBezTo>
                <a:cubicBezTo>
                  <a:pt x="5184" y="29244"/>
                  <a:pt x="4265" y="28799"/>
                  <a:pt x="3269" y="28799"/>
                </a:cubicBezTo>
                <a:lnTo>
                  <a:pt x="3248" y="28799"/>
                </a:lnTo>
                <a:cubicBezTo>
                  <a:pt x="2272" y="28803"/>
                  <a:pt x="1361" y="29244"/>
                  <a:pt x="749" y="30003"/>
                </a:cubicBezTo>
                <a:lnTo>
                  <a:pt x="802" y="30045"/>
                </a:lnTo>
                <a:cubicBezTo>
                  <a:pt x="1402" y="29305"/>
                  <a:pt x="2297" y="28872"/>
                  <a:pt x="3248" y="28868"/>
                </a:cubicBezTo>
                <a:cubicBezTo>
                  <a:pt x="3253" y="28868"/>
                  <a:pt x="3257" y="28868"/>
                  <a:pt x="3262" y="28868"/>
                </a:cubicBezTo>
                <a:cubicBezTo>
                  <a:pt x="4233" y="28868"/>
                  <a:pt x="5129" y="29296"/>
                  <a:pt x="5735" y="30048"/>
                </a:cubicBezTo>
                <a:cubicBezTo>
                  <a:pt x="5527" y="30135"/>
                  <a:pt x="5327" y="30241"/>
                  <a:pt x="5139" y="30359"/>
                </a:cubicBezTo>
                <a:cubicBezTo>
                  <a:pt x="4661" y="29828"/>
                  <a:pt x="3984" y="29526"/>
                  <a:pt x="3269" y="29526"/>
                </a:cubicBezTo>
                <a:lnTo>
                  <a:pt x="3252" y="29526"/>
                </a:lnTo>
                <a:cubicBezTo>
                  <a:pt x="2558" y="29530"/>
                  <a:pt x="1892" y="29828"/>
                  <a:pt x="1418" y="30339"/>
                </a:cubicBezTo>
                <a:lnTo>
                  <a:pt x="1471" y="30384"/>
                </a:lnTo>
                <a:cubicBezTo>
                  <a:pt x="1929" y="29890"/>
                  <a:pt x="2578" y="29600"/>
                  <a:pt x="3252" y="29596"/>
                </a:cubicBezTo>
                <a:lnTo>
                  <a:pt x="3269" y="29596"/>
                </a:lnTo>
                <a:cubicBezTo>
                  <a:pt x="3959" y="29596"/>
                  <a:pt x="4617" y="29890"/>
                  <a:pt x="5078" y="30400"/>
                </a:cubicBezTo>
                <a:cubicBezTo>
                  <a:pt x="4906" y="30514"/>
                  <a:pt x="4743" y="30641"/>
                  <a:pt x="4587" y="30780"/>
                </a:cubicBezTo>
                <a:cubicBezTo>
                  <a:pt x="4244" y="30420"/>
                  <a:pt x="3767" y="30216"/>
                  <a:pt x="3269" y="30216"/>
                </a:cubicBezTo>
                <a:lnTo>
                  <a:pt x="3256" y="30216"/>
                </a:lnTo>
                <a:cubicBezTo>
                  <a:pt x="2774" y="30220"/>
                  <a:pt x="2317" y="30408"/>
                  <a:pt x="1978" y="30751"/>
                </a:cubicBezTo>
                <a:lnTo>
                  <a:pt x="2027" y="30800"/>
                </a:lnTo>
                <a:cubicBezTo>
                  <a:pt x="2353" y="30474"/>
                  <a:pt x="2791" y="30290"/>
                  <a:pt x="3260" y="30286"/>
                </a:cubicBezTo>
                <a:lnTo>
                  <a:pt x="3269" y="30286"/>
                </a:lnTo>
                <a:cubicBezTo>
                  <a:pt x="3746" y="30286"/>
                  <a:pt x="4208" y="30482"/>
                  <a:pt x="4538" y="30829"/>
                </a:cubicBezTo>
                <a:cubicBezTo>
                  <a:pt x="4408" y="30951"/>
                  <a:pt x="4285" y="31082"/>
                  <a:pt x="4176" y="31221"/>
                </a:cubicBezTo>
                <a:cubicBezTo>
                  <a:pt x="3942" y="30964"/>
                  <a:pt x="3616" y="30817"/>
                  <a:pt x="3269" y="30817"/>
                </a:cubicBezTo>
                <a:lnTo>
                  <a:pt x="3260" y="30817"/>
                </a:lnTo>
                <a:cubicBezTo>
                  <a:pt x="2930" y="30821"/>
                  <a:pt x="2619" y="30955"/>
                  <a:pt x="2391" y="31192"/>
                </a:cubicBezTo>
                <a:lnTo>
                  <a:pt x="2440" y="31241"/>
                </a:lnTo>
                <a:cubicBezTo>
                  <a:pt x="2656" y="31017"/>
                  <a:pt x="2950" y="30890"/>
                  <a:pt x="3260" y="30890"/>
                </a:cubicBezTo>
                <a:lnTo>
                  <a:pt x="3269" y="30890"/>
                </a:lnTo>
                <a:cubicBezTo>
                  <a:pt x="3599" y="30890"/>
                  <a:pt x="3910" y="31029"/>
                  <a:pt x="4131" y="31274"/>
                </a:cubicBezTo>
                <a:cubicBezTo>
                  <a:pt x="3882" y="31596"/>
                  <a:pt x="3677" y="31956"/>
                  <a:pt x="3534" y="32348"/>
                </a:cubicBezTo>
                <a:cubicBezTo>
                  <a:pt x="3436" y="32340"/>
                  <a:pt x="3338" y="32340"/>
                  <a:pt x="3240" y="32340"/>
                </a:cubicBezTo>
                <a:cubicBezTo>
                  <a:pt x="1946" y="32348"/>
                  <a:pt x="732" y="32989"/>
                  <a:pt x="1" y="34063"/>
                </a:cubicBezTo>
                <a:lnTo>
                  <a:pt x="59" y="34101"/>
                </a:lnTo>
                <a:cubicBezTo>
                  <a:pt x="777" y="33051"/>
                  <a:pt x="1965" y="32418"/>
                  <a:pt x="3240" y="32410"/>
                </a:cubicBezTo>
                <a:lnTo>
                  <a:pt x="3264" y="32410"/>
                </a:lnTo>
                <a:cubicBezTo>
                  <a:pt x="4543" y="32410"/>
                  <a:pt x="5731" y="33034"/>
                  <a:pt x="6459" y="34088"/>
                </a:cubicBezTo>
                <a:cubicBezTo>
                  <a:pt x="6238" y="34137"/>
                  <a:pt x="6021" y="34203"/>
                  <a:pt x="5813" y="34288"/>
                </a:cubicBezTo>
                <a:cubicBezTo>
                  <a:pt x="5194" y="33500"/>
                  <a:pt x="4275" y="33047"/>
                  <a:pt x="3273" y="33047"/>
                </a:cubicBezTo>
                <a:cubicBezTo>
                  <a:pt x="3264" y="33047"/>
                  <a:pt x="3254" y="33047"/>
                  <a:pt x="3244" y="33047"/>
                </a:cubicBezTo>
                <a:cubicBezTo>
                  <a:pt x="2268" y="33055"/>
                  <a:pt x="1358" y="33492"/>
                  <a:pt x="740" y="34252"/>
                </a:cubicBezTo>
                <a:lnTo>
                  <a:pt x="798" y="34297"/>
                </a:lnTo>
                <a:cubicBezTo>
                  <a:pt x="1398" y="33553"/>
                  <a:pt x="2289" y="33124"/>
                  <a:pt x="3244" y="33116"/>
                </a:cubicBezTo>
                <a:cubicBezTo>
                  <a:pt x="3253" y="33116"/>
                  <a:pt x="3262" y="33115"/>
                  <a:pt x="3270" y="33115"/>
                </a:cubicBezTo>
                <a:cubicBezTo>
                  <a:pt x="4241" y="33115"/>
                  <a:pt x="5141" y="33556"/>
                  <a:pt x="5748" y="34316"/>
                </a:cubicBezTo>
                <a:cubicBezTo>
                  <a:pt x="5539" y="34407"/>
                  <a:pt x="5343" y="34512"/>
                  <a:pt x="5156" y="34635"/>
                </a:cubicBezTo>
                <a:cubicBezTo>
                  <a:pt x="4678" y="34088"/>
                  <a:pt x="3991" y="33777"/>
                  <a:pt x="3264" y="33777"/>
                </a:cubicBezTo>
                <a:lnTo>
                  <a:pt x="3248" y="33777"/>
                </a:lnTo>
                <a:cubicBezTo>
                  <a:pt x="2553" y="33782"/>
                  <a:pt x="1884" y="34076"/>
                  <a:pt x="1414" y="34586"/>
                </a:cubicBezTo>
                <a:lnTo>
                  <a:pt x="1467" y="34635"/>
                </a:lnTo>
                <a:cubicBezTo>
                  <a:pt x="1925" y="34137"/>
                  <a:pt x="2574" y="33851"/>
                  <a:pt x="3248" y="33847"/>
                </a:cubicBezTo>
                <a:cubicBezTo>
                  <a:pt x="3257" y="33847"/>
                  <a:pt x="3266" y="33847"/>
                  <a:pt x="3275" y="33847"/>
                </a:cubicBezTo>
                <a:cubicBezTo>
                  <a:pt x="3972" y="33847"/>
                  <a:pt x="4634" y="34148"/>
                  <a:pt x="5094" y="34672"/>
                </a:cubicBezTo>
                <a:cubicBezTo>
                  <a:pt x="4416" y="35130"/>
                  <a:pt x="3882" y="35799"/>
                  <a:pt x="3591" y="36600"/>
                </a:cubicBezTo>
                <a:cubicBezTo>
                  <a:pt x="3477" y="36591"/>
                  <a:pt x="3362" y="36588"/>
                  <a:pt x="3244" y="36588"/>
                </a:cubicBezTo>
                <a:cubicBezTo>
                  <a:pt x="1950" y="36595"/>
                  <a:pt x="736" y="37241"/>
                  <a:pt x="5" y="38311"/>
                </a:cubicBezTo>
                <a:lnTo>
                  <a:pt x="63" y="38352"/>
                </a:lnTo>
                <a:cubicBezTo>
                  <a:pt x="781" y="37298"/>
                  <a:pt x="1974" y="36665"/>
                  <a:pt x="3244" y="36657"/>
                </a:cubicBezTo>
                <a:cubicBezTo>
                  <a:pt x="3249" y="36657"/>
                  <a:pt x="3253" y="36657"/>
                  <a:pt x="3257" y="36657"/>
                </a:cubicBezTo>
                <a:cubicBezTo>
                  <a:pt x="4534" y="36657"/>
                  <a:pt x="5726" y="37277"/>
                  <a:pt x="6459" y="38324"/>
                </a:cubicBezTo>
                <a:cubicBezTo>
                  <a:pt x="6234" y="38373"/>
                  <a:pt x="6018" y="38438"/>
                  <a:pt x="5805" y="38520"/>
                </a:cubicBezTo>
                <a:cubicBezTo>
                  <a:pt x="5186" y="37742"/>
                  <a:pt x="4269" y="37298"/>
                  <a:pt x="3275" y="37298"/>
                </a:cubicBezTo>
                <a:cubicBezTo>
                  <a:pt x="3266" y="37298"/>
                  <a:pt x="3257" y="37298"/>
                  <a:pt x="3248" y="37298"/>
                </a:cubicBezTo>
                <a:cubicBezTo>
                  <a:pt x="2272" y="37302"/>
                  <a:pt x="1361" y="37743"/>
                  <a:pt x="749" y="38503"/>
                </a:cubicBezTo>
                <a:lnTo>
                  <a:pt x="802" y="38544"/>
                </a:lnTo>
                <a:cubicBezTo>
                  <a:pt x="1402" y="37801"/>
                  <a:pt x="2297" y="37372"/>
                  <a:pt x="3248" y="37368"/>
                </a:cubicBezTo>
                <a:lnTo>
                  <a:pt x="3269" y="37368"/>
                </a:lnTo>
                <a:cubicBezTo>
                  <a:pt x="4236" y="37368"/>
                  <a:pt x="5131" y="37796"/>
                  <a:pt x="5735" y="38548"/>
                </a:cubicBezTo>
                <a:cubicBezTo>
                  <a:pt x="5527" y="38634"/>
                  <a:pt x="5327" y="38740"/>
                  <a:pt x="5139" y="38859"/>
                </a:cubicBezTo>
                <a:cubicBezTo>
                  <a:pt x="4660" y="38327"/>
                  <a:pt x="3983" y="38026"/>
                  <a:pt x="3266" y="38026"/>
                </a:cubicBezTo>
                <a:cubicBezTo>
                  <a:pt x="3262" y="38026"/>
                  <a:pt x="3257" y="38026"/>
                  <a:pt x="3252" y="38026"/>
                </a:cubicBezTo>
                <a:cubicBezTo>
                  <a:pt x="2558" y="38029"/>
                  <a:pt x="1892" y="38327"/>
                  <a:pt x="1418" y="38838"/>
                </a:cubicBezTo>
                <a:lnTo>
                  <a:pt x="1471" y="38883"/>
                </a:lnTo>
                <a:cubicBezTo>
                  <a:pt x="1929" y="38389"/>
                  <a:pt x="2578" y="38099"/>
                  <a:pt x="3252" y="38095"/>
                </a:cubicBezTo>
                <a:lnTo>
                  <a:pt x="3269" y="38095"/>
                </a:lnTo>
                <a:cubicBezTo>
                  <a:pt x="3959" y="38095"/>
                  <a:pt x="4617" y="38389"/>
                  <a:pt x="5078" y="38899"/>
                </a:cubicBezTo>
                <a:cubicBezTo>
                  <a:pt x="4906" y="39010"/>
                  <a:pt x="4743" y="39140"/>
                  <a:pt x="4587" y="39279"/>
                </a:cubicBezTo>
                <a:cubicBezTo>
                  <a:pt x="4244" y="38920"/>
                  <a:pt x="3767" y="38716"/>
                  <a:pt x="3269" y="38716"/>
                </a:cubicBezTo>
                <a:lnTo>
                  <a:pt x="3256" y="38716"/>
                </a:lnTo>
                <a:cubicBezTo>
                  <a:pt x="2774" y="38716"/>
                  <a:pt x="2317" y="38908"/>
                  <a:pt x="1978" y="39251"/>
                </a:cubicBezTo>
                <a:lnTo>
                  <a:pt x="2027" y="39300"/>
                </a:lnTo>
                <a:cubicBezTo>
                  <a:pt x="2353" y="38969"/>
                  <a:pt x="2791" y="38785"/>
                  <a:pt x="3260" y="38785"/>
                </a:cubicBezTo>
                <a:lnTo>
                  <a:pt x="3269" y="38785"/>
                </a:lnTo>
                <a:cubicBezTo>
                  <a:pt x="3746" y="38785"/>
                  <a:pt x="4208" y="38981"/>
                  <a:pt x="4538" y="39324"/>
                </a:cubicBezTo>
                <a:cubicBezTo>
                  <a:pt x="4408" y="39447"/>
                  <a:pt x="4285" y="39577"/>
                  <a:pt x="4176" y="39716"/>
                </a:cubicBezTo>
                <a:cubicBezTo>
                  <a:pt x="3938" y="39459"/>
                  <a:pt x="3612" y="39316"/>
                  <a:pt x="3260" y="39316"/>
                </a:cubicBezTo>
                <a:cubicBezTo>
                  <a:pt x="2930" y="39320"/>
                  <a:pt x="2619" y="39451"/>
                  <a:pt x="2391" y="39692"/>
                </a:cubicBezTo>
                <a:lnTo>
                  <a:pt x="2440" y="39741"/>
                </a:lnTo>
                <a:cubicBezTo>
                  <a:pt x="2656" y="39516"/>
                  <a:pt x="2950" y="39389"/>
                  <a:pt x="3260" y="39385"/>
                </a:cubicBezTo>
                <a:lnTo>
                  <a:pt x="3269" y="39385"/>
                </a:lnTo>
                <a:cubicBezTo>
                  <a:pt x="3599" y="39385"/>
                  <a:pt x="3910" y="39528"/>
                  <a:pt x="4131" y="39773"/>
                </a:cubicBezTo>
                <a:cubicBezTo>
                  <a:pt x="3882" y="40092"/>
                  <a:pt x="3677" y="40456"/>
                  <a:pt x="3534" y="40848"/>
                </a:cubicBezTo>
                <a:cubicBezTo>
                  <a:pt x="3444" y="40840"/>
                  <a:pt x="3354" y="40835"/>
                  <a:pt x="3264" y="40835"/>
                </a:cubicBezTo>
                <a:lnTo>
                  <a:pt x="3240" y="40835"/>
                </a:lnTo>
                <a:cubicBezTo>
                  <a:pt x="1946" y="40844"/>
                  <a:pt x="732" y="41489"/>
                  <a:pt x="1" y="42563"/>
                </a:cubicBezTo>
                <a:lnTo>
                  <a:pt x="59" y="42599"/>
                </a:lnTo>
                <a:cubicBezTo>
                  <a:pt x="777" y="41550"/>
                  <a:pt x="1965" y="40917"/>
                  <a:pt x="3240" y="40908"/>
                </a:cubicBezTo>
                <a:cubicBezTo>
                  <a:pt x="3248" y="40908"/>
                  <a:pt x="3256" y="40908"/>
                  <a:pt x="3264" y="40908"/>
                </a:cubicBezTo>
                <a:cubicBezTo>
                  <a:pt x="4541" y="40908"/>
                  <a:pt x="5732" y="41533"/>
                  <a:pt x="6459" y="42588"/>
                </a:cubicBezTo>
                <a:cubicBezTo>
                  <a:pt x="6238" y="42633"/>
                  <a:pt x="6021" y="42702"/>
                  <a:pt x="5813" y="42787"/>
                </a:cubicBezTo>
                <a:cubicBezTo>
                  <a:pt x="5196" y="41995"/>
                  <a:pt x="4265" y="41546"/>
                  <a:pt x="3264" y="41546"/>
                </a:cubicBezTo>
                <a:lnTo>
                  <a:pt x="3244" y="41546"/>
                </a:lnTo>
                <a:cubicBezTo>
                  <a:pt x="2268" y="41550"/>
                  <a:pt x="1358" y="41992"/>
                  <a:pt x="740" y="42751"/>
                </a:cubicBezTo>
                <a:lnTo>
                  <a:pt x="798" y="42795"/>
                </a:lnTo>
                <a:cubicBezTo>
                  <a:pt x="1398" y="42052"/>
                  <a:pt x="2289" y="41624"/>
                  <a:pt x="3244" y="41615"/>
                </a:cubicBezTo>
                <a:lnTo>
                  <a:pt x="3264" y="41615"/>
                </a:lnTo>
                <a:cubicBezTo>
                  <a:pt x="4240" y="41615"/>
                  <a:pt x="5139" y="42052"/>
                  <a:pt x="5748" y="42816"/>
                </a:cubicBezTo>
                <a:cubicBezTo>
                  <a:pt x="5539" y="42902"/>
                  <a:pt x="5343" y="43008"/>
                  <a:pt x="5156" y="43131"/>
                </a:cubicBezTo>
                <a:cubicBezTo>
                  <a:pt x="4677" y="42587"/>
                  <a:pt x="3988" y="42273"/>
                  <a:pt x="3262" y="42273"/>
                </a:cubicBezTo>
                <a:cubicBezTo>
                  <a:pt x="3257" y="42273"/>
                  <a:pt x="3253" y="42273"/>
                  <a:pt x="3248" y="42273"/>
                </a:cubicBezTo>
                <a:cubicBezTo>
                  <a:pt x="2553" y="42281"/>
                  <a:pt x="1884" y="42575"/>
                  <a:pt x="1414" y="43085"/>
                </a:cubicBezTo>
                <a:lnTo>
                  <a:pt x="1467" y="43134"/>
                </a:lnTo>
                <a:cubicBezTo>
                  <a:pt x="1925" y="42637"/>
                  <a:pt x="2574" y="42350"/>
                  <a:pt x="3248" y="42346"/>
                </a:cubicBezTo>
                <a:lnTo>
                  <a:pt x="3264" y="42346"/>
                </a:lnTo>
                <a:cubicBezTo>
                  <a:pt x="3967" y="42346"/>
                  <a:pt x="4629" y="42644"/>
                  <a:pt x="5094" y="43172"/>
                </a:cubicBezTo>
                <a:cubicBezTo>
                  <a:pt x="4416" y="43629"/>
                  <a:pt x="3882" y="44299"/>
                  <a:pt x="3591" y="45099"/>
                </a:cubicBezTo>
                <a:cubicBezTo>
                  <a:pt x="3485" y="45091"/>
                  <a:pt x="3379" y="45087"/>
                  <a:pt x="3269" y="45087"/>
                </a:cubicBezTo>
                <a:lnTo>
                  <a:pt x="3244" y="45087"/>
                </a:lnTo>
                <a:cubicBezTo>
                  <a:pt x="1950" y="45095"/>
                  <a:pt x="736" y="45741"/>
                  <a:pt x="5" y="46810"/>
                </a:cubicBezTo>
                <a:lnTo>
                  <a:pt x="63" y="46852"/>
                </a:lnTo>
                <a:cubicBezTo>
                  <a:pt x="781" y="45798"/>
                  <a:pt x="1974" y="45165"/>
                  <a:pt x="3244" y="45157"/>
                </a:cubicBezTo>
                <a:cubicBezTo>
                  <a:pt x="3375" y="45157"/>
                  <a:pt x="3509" y="45161"/>
                  <a:pt x="3637" y="45172"/>
                </a:cubicBezTo>
                <a:cubicBezTo>
                  <a:pt x="4768" y="45279"/>
                  <a:pt x="5801" y="45879"/>
                  <a:pt x="6459" y="46823"/>
                </a:cubicBezTo>
                <a:cubicBezTo>
                  <a:pt x="6234" y="46872"/>
                  <a:pt x="6018" y="46937"/>
                  <a:pt x="5805" y="47019"/>
                </a:cubicBezTo>
                <a:cubicBezTo>
                  <a:pt x="5183" y="46238"/>
                  <a:pt x="4261" y="45794"/>
                  <a:pt x="3262" y="45794"/>
                </a:cubicBezTo>
                <a:cubicBezTo>
                  <a:pt x="3257" y="45794"/>
                  <a:pt x="3253" y="45794"/>
                  <a:pt x="3248" y="45794"/>
                </a:cubicBezTo>
                <a:cubicBezTo>
                  <a:pt x="2272" y="45802"/>
                  <a:pt x="1361" y="46239"/>
                  <a:pt x="749" y="46999"/>
                </a:cubicBezTo>
                <a:lnTo>
                  <a:pt x="802" y="47044"/>
                </a:lnTo>
                <a:cubicBezTo>
                  <a:pt x="1402" y="46300"/>
                  <a:pt x="2297" y="45871"/>
                  <a:pt x="3248" y="45867"/>
                </a:cubicBezTo>
                <a:cubicBezTo>
                  <a:pt x="3258" y="45867"/>
                  <a:pt x="3268" y="45867"/>
                  <a:pt x="3278" y="45867"/>
                </a:cubicBezTo>
                <a:cubicBezTo>
                  <a:pt x="4243" y="45867"/>
                  <a:pt x="5133" y="46296"/>
                  <a:pt x="5739" y="47048"/>
                </a:cubicBezTo>
                <a:cubicBezTo>
                  <a:pt x="5527" y="47133"/>
                  <a:pt x="5327" y="47240"/>
                  <a:pt x="5139" y="47358"/>
                </a:cubicBezTo>
                <a:cubicBezTo>
                  <a:pt x="4661" y="46827"/>
                  <a:pt x="3986" y="46525"/>
                  <a:pt x="3270" y="46525"/>
                </a:cubicBezTo>
                <a:cubicBezTo>
                  <a:pt x="3264" y="46525"/>
                  <a:pt x="3258" y="46525"/>
                  <a:pt x="3252" y="46525"/>
                </a:cubicBezTo>
                <a:cubicBezTo>
                  <a:pt x="2558" y="46529"/>
                  <a:pt x="1892" y="46823"/>
                  <a:pt x="1418" y="47338"/>
                </a:cubicBezTo>
                <a:lnTo>
                  <a:pt x="1471" y="47383"/>
                </a:lnTo>
                <a:cubicBezTo>
                  <a:pt x="1929" y="46884"/>
                  <a:pt x="2578" y="46599"/>
                  <a:pt x="3252" y="46594"/>
                </a:cubicBezTo>
                <a:lnTo>
                  <a:pt x="3269" y="46594"/>
                </a:lnTo>
                <a:cubicBezTo>
                  <a:pt x="3959" y="46594"/>
                  <a:pt x="4617" y="46884"/>
                  <a:pt x="5078" y="47395"/>
                </a:cubicBezTo>
                <a:cubicBezTo>
                  <a:pt x="4906" y="47509"/>
                  <a:pt x="4743" y="47640"/>
                  <a:pt x="4587" y="47779"/>
                </a:cubicBezTo>
                <a:cubicBezTo>
                  <a:pt x="4244" y="47419"/>
                  <a:pt x="3767" y="47211"/>
                  <a:pt x="3269" y="47211"/>
                </a:cubicBezTo>
                <a:lnTo>
                  <a:pt x="3256" y="47211"/>
                </a:lnTo>
                <a:cubicBezTo>
                  <a:pt x="2774" y="47215"/>
                  <a:pt x="2317" y="47407"/>
                  <a:pt x="1978" y="47750"/>
                </a:cubicBezTo>
                <a:lnTo>
                  <a:pt x="2027" y="47799"/>
                </a:lnTo>
                <a:cubicBezTo>
                  <a:pt x="2353" y="47468"/>
                  <a:pt x="2791" y="47285"/>
                  <a:pt x="3260" y="47285"/>
                </a:cubicBezTo>
                <a:lnTo>
                  <a:pt x="3269" y="47285"/>
                </a:lnTo>
                <a:cubicBezTo>
                  <a:pt x="3746" y="47285"/>
                  <a:pt x="4208" y="47481"/>
                  <a:pt x="4538" y="47824"/>
                </a:cubicBezTo>
                <a:cubicBezTo>
                  <a:pt x="4408" y="47946"/>
                  <a:pt x="4285" y="48077"/>
                  <a:pt x="4176" y="48216"/>
                </a:cubicBezTo>
                <a:cubicBezTo>
                  <a:pt x="3942" y="47962"/>
                  <a:pt x="3621" y="47815"/>
                  <a:pt x="3274" y="47815"/>
                </a:cubicBezTo>
                <a:cubicBezTo>
                  <a:pt x="3269" y="47815"/>
                  <a:pt x="3265" y="47815"/>
                  <a:pt x="3260" y="47815"/>
                </a:cubicBezTo>
                <a:cubicBezTo>
                  <a:pt x="2930" y="47819"/>
                  <a:pt x="2619" y="47950"/>
                  <a:pt x="2391" y="48191"/>
                </a:cubicBezTo>
                <a:lnTo>
                  <a:pt x="2440" y="48240"/>
                </a:lnTo>
                <a:cubicBezTo>
                  <a:pt x="2656" y="48011"/>
                  <a:pt x="2950" y="47889"/>
                  <a:pt x="3260" y="47885"/>
                </a:cubicBezTo>
                <a:lnTo>
                  <a:pt x="3269" y="47885"/>
                </a:lnTo>
                <a:cubicBezTo>
                  <a:pt x="3599" y="47885"/>
                  <a:pt x="3910" y="48028"/>
                  <a:pt x="4131" y="48273"/>
                </a:cubicBezTo>
                <a:cubicBezTo>
                  <a:pt x="3882" y="48591"/>
                  <a:pt x="3677" y="48951"/>
                  <a:pt x="3534" y="49347"/>
                </a:cubicBezTo>
                <a:cubicBezTo>
                  <a:pt x="3436" y="49338"/>
                  <a:pt x="3338" y="49334"/>
                  <a:pt x="3240" y="49334"/>
                </a:cubicBezTo>
                <a:cubicBezTo>
                  <a:pt x="1946" y="49343"/>
                  <a:pt x="732" y="49988"/>
                  <a:pt x="1" y="51059"/>
                </a:cubicBezTo>
                <a:lnTo>
                  <a:pt x="59" y="51099"/>
                </a:lnTo>
                <a:cubicBezTo>
                  <a:pt x="777" y="50045"/>
                  <a:pt x="1965" y="49412"/>
                  <a:pt x="3240" y="49404"/>
                </a:cubicBezTo>
                <a:lnTo>
                  <a:pt x="3264" y="49404"/>
                </a:lnTo>
                <a:cubicBezTo>
                  <a:pt x="4543" y="49404"/>
                  <a:pt x="5731" y="50033"/>
                  <a:pt x="6459" y="51083"/>
                </a:cubicBezTo>
                <a:cubicBezTo>
                  <a:pt x="6238" y="51132"/>
                  <a:pt x="6021" y="51201"/>
                  <a:pt x="5813" y="51287"/>
                </a:cubicBezTo>
                <a:cubicBezTo>
                  <a:pt x="5194" y="50497"/>
                  <a:pt x="4269" y="50045"/>
                  <a:pt x="3270" y="50045"/>
                </a:cubicBezTo>
                <a:cubicBezTo>
                  <a:pt x="3262" y="50045"/>
                  <a:pt x="3253" y="50045"/>
                  <a:pt x="3244" y="50045"/>
                </a:cubicBezTo>
                <a:cubicBezTo>
                  <a:pt x="2268" y="50049"/>
                  <a:pt x="1358" y="50490"/>
                  <a:pt x="740" y="51250"/>
                </a:cubicBezTo>
                <a:lnTo>
                  <a:pt x="798" y="51295"/>
                </a:lnTo>
                <a:cubicBezTo>
                  <a:pt x="1398" y="50552"/>
                  <a:pt x="2289" y="50119"/>
                  <a:pt x="3244" y="50115"/>
                </a:cubicBezTo>
                <a:cubicBezTo>
                  <a:pt x="3249" y="50115"/>
                  <a:pt x="3253" y="50115"/>
                  <a:pt x="3258" y="50115"/>
                </a:cubicBezTo>
                <a:cubicBezTo>
                  <a:pt x="4233" y="50115"/>
                  <a:pt x="5138" y="50547"/>
                  <a:pt x="5748" y="51312"/>
                </a:cubicBezTo>
                <a:cubicBezTo>
                  <a:pt x="5539" y="51402"/>
                  <a:pt x="5343" y="51508"/>
                  <a:pt x="5156" y="51630"/>
                </a:cubicBezTo>
                <a:cubicBezTo>
                  <a:pt x="4674" y="51087"/>
                  <a:pt x="3987" y="50772"/>
                  <a:pt x="3264" y="50772"/>
                </a:cubicBezTo>
                <a:lnTo>
                  <a:pt x="3248" y="50772"/>
                </a:lnTo>
                <a:cubicBezTo>
                  <a:pt x="2553" y="50776"/>
                  <a:pt x="1884" y="51074"/>
                  <a:pt x="1414" y="51585"/>
                </a:cubicBezTo>
                <a:lnTo>
                  <a:pt x="1467" y="51634"/>
                </a:lnTo>
                <a:cubicBezTo>
                  <a:pt x="1925" y="51136"/>
                  <a:pt x="2574" y="50846"/>
                  <a:pt x="3248" y="50842"/>
                </a:cubicBezTo>
                <a:lnTo>
                  <a:pt x="3264" y="50842"/>
                </a:lnTo>
                <a:cubicBezTo>
                  <a:pt x="3967" y="50842"/>
                  <a:pt x="4629" y="51144"/>
                  <a:pt x="5094" y="51671"/>
                </a:cubicBezTo>
                <a:cubicBezTo>
                  <a:pt x="4400" y="52137"/>
                  <a:pt x="3857" y="52823"/>
                  <a:pt x="3571" y="53647"/>
                </a:cubicBezTo>
                <a:lnTo>
                  <a:pt x="3637" y="53672"/>
                </a:lnTo>
                <a:cubicBezTo>
                  <a:pt x="4176" y="52120"/>
                  <a:pt x="5637" y="51070"/>
                  <a:pt x="7279" y="51063"/>
                </a:cubicBezTo>
                <a:lnTo>
                  <a:pt x="7304" y="51063"/>
                </a:lnTo>
                <a:cubicBezTo>
                  <a:pt x="8949" y="51063"/>
                  <a:pt x="10420" y="52100"/>
                  <a:pt x="10968" y="53651"/>
                </a:cubicBezTo>
                <a:lnTo>
                  <a:pt x="11032" y="53632"/>
                </a:lnTo>
                <a:cubicBezTo>
                  <a:pt x="10881" y="53198"/>
                  <a:pt x="10657" y="52806"/>
                  <a:pt x="10380" y="52463"/>
                </a:cubicBezTo>
                <a:cubicBezTo>
                  <a:pt x="10596" y="52251"/>
                  <a:pt x="10877" y="52137"/>
                  <a:pt x="11175" y="52137"/>
                </a:cubicBezTo>
                <a:lnTo>
                  <a:pt x="11184" y="52137"/>
                </a:lnTo>
                <a:cubicBezTo>
                  <a:pt x="11515" y="52137"/>
                  <a:pt x="11825" y="52275"/>
                  <a:pt x="12046" y="52520"/>
                </a:cubicBezTo>
                <a:cubicBezTo>
                  <a:pt x="11792" y="52843"/>
                  <a:pt x="11588" y="53210"/>
                  <a:pt x="11445" y="53607"/>
                </a:cubicBezTo>
                <a:lnTo>
                  <a:pt x="11511" y="53632"/>
                </a:lnTo>
                <a:cubicBezTo>
                  <a:pt x="12058" y="52104"/>
                  <a:pt x="13516" y="51070"/>
                  <a:pt x="15141" y="51063"/>
                </a:cubicBezTo>
                <a:lnTo>
                  <a:pt x="15166" y="51063"/>
                </a:lnTo>
                <a:cubicBezTo>
                  <a:pt x="16821" y="51063"/>
                  <a:pt x="18291" y="52107"/>
                  <a:pt x="18834" y="53672"/>
                </a:cubicBezTo>
                <a:lnTo>
                  <a:pt x="18899" y="53647"/>
                </a:lnTo>
                <a:cubicBezTo>
                  <a:pt x="18748" y="53219"/>
                  <a:pt x="18531" y="52827"/>
                  <a:pt x="18258" y="52484"/>
                </a:cubicBezTo>
                <a:lnTo>
                  <a:pt x="18258" y="52484"/>
                </a:lnTo>
                <a:lnTo>
                  <a:pt x="18262" y="52488"/>
                </a:lnTo>
                <a:cubicBezTo>
                  <a:pt x="18413" y="52333"/>
                  <a:pt x="18597" y="52226"/>
                  <a:pt x="18801" y="52173"/>
                </a:cubicBezTo>
                <a:cubicBezTo>
                  <a:pt x="18817" y="52169"/>
                  <a:pt x="18838" y="52165"/>
                  <a:pt x="18855" y="52161"/>
                </a:cubicBezTo>
                <a:cubicBezTo>
                  <a:pt x="18891" y="52153"/>
                  <a:pt x="18932" y="52145"/>
                  <a:pt x="18968" y="52141"/>
                </a:cubicBezTo>
                <a:cubicBezTo>
                  <a:pt x="19009" y="52137"/>
                  <a:pt x="19046" y="52137"/>
                  <a:pt x="19087" y="52137"/>
                </a:cubicBezTo>
                <a:lnTo>
                  <a:pt x="19091" y="52137"/>
                </a:lnTo>
                <a:cubicBezTo>
                  <a:pt x="19430" y="52137"/>
                  <a:pt x="19752" y="52284"/>
                  <a:pt x="19969" y="52541"/>
                </a:cubicBezTo>
                <a:lnTo>
                  <a:pt x="20026" y="52496"/>
                </a:lnTo>
                <a:cubicBezTo>
                  <a:pt x="19794" y="52222"/>
                  <a:pt x="19451" y="52063"/>
                  <a:pt x="19091" y="52063"/>
                </a:cubicBezTo>
                <a:lnTo>
                  <a:pt x="19087" y="52063"/>
                </a:lnTo>
                <a:cubicBezTo>
                  <a:pt x="19062" y="52067"/>
                  <a:pt x="19042" y="52067"/>
                  <a:pt x="19021" y="52067"/>
                </a:cubicBezTo>
                <a:cubicBezTo>
                  <a:pt x="18797" y="52079"/>
                  <a:pt x="18580" y="52153"/>
                  <a:pt x="18401" y="52279"/>
                </a:cubicBezTo>
                <a:cubicBezTo>
                  <a:pt x="18335" y="52324"/>
                  <a:pt x="18274" y="52377"/>
                  <a:pt x="18217" y="52435"/>
                </a:cubicBezTo>
                <a:cubicBezTo>
                  <a:pt x="18107" y="52296"/>
                  <a:pt x="17980" y="52165"/>
                  <a:pt x="17854" y="52047"/>
                </a:cubicBezTo>
                <a:cubicBezTo>
                  <a:pt x="17939" y="51957"/>
                  <a:pt x="18037" y="51879"/>
                  <a:pt x="18139" y="51813"/>
                </a:cubicBezTo>
                <a:cubicBezTo>
                  <a:pt x="18417" y="51634"/>
                  <a:pt x="18744" y="51532"/>
                  <a:pt x="19083" y="51532"/>
                </a:cubicBezTo>
                <a:cubicBezTo>
                  <a:pt x="19087" y="51532"/>
                  <a:pt x="19092" y="51532"/>
                  <a:pt x="19097" y="51532"/>
                </a:cubicBezTo>
                <a:cubicBezTo>
                  <a:pt x="19582" y="51532"/>
                  <a:pt x="20053" y="51739"/>
                  <a:pt x="20382" y="52096"/>
                </a:cubicBezTo>
                <a:lnTo>
                  <a:pt x="20435" y="52051"/>
                </a:lnTo>
                <a:cubicBezTo>
                  <a:pt x="20091" y="51679"/>
                  <a:pt x="19602" y="51462"/>
                  <a:pt x="19097" y="51462"/>
                </a:cubicBezTo>
                <a:cubicBezTo>
                  <a:pt x="19092" y="51462"/>
                  <a:pt x="19087" y="51462"/>
                  <a:pt x="19083" y="51463"/>
                </a:cubicBezTo>
                <a:cubicBezTo>
                  <a:pt x="18597" y="51466"/>
                  <a:pt x="18144" y="51655"/>
                  <a:pt x="17801" y="51998"/>
                </a:cubicBezTo>
                <a:cubicBezTo>
                  <a:pt x="17645" y="51859"/>
                  <a:pt x="17477" y="51732"/>
                  <a:pt x="17306" y="51622"/>
                </a:cubicBezTo>
                <a:cubicBezTo>
                  <a:pt x="17764" y="51132"/>
                  <a:pt x="18409" y="50846"/>
                  <a:pt x="19079" y="50842"/>
                </a:cubicBezTo>
                <a:lnTo>
                  <a:pt x="19091" y="50842"/>
                </a:lnTo>
                <a:cubicBezTo>
                  <a:pt x="19794" y="50842"/>
                  <a:pt x="20459" y="51144"/>
                  <a:pt x="20925" y="51671"/>
                </a:cubicBezTo>
                <a:cubicBezTo>
                  <a:pt x="20231" y="52137"/>
                  <a:pt x="19688" y="52823"/>
                  <a:pt x="19402" y="53647"/>
                </a:cubicBezTo>
                <a:lnTo>
                  <a:pt x="19467" y="53672"/>
                </a:lnTo>
                <a:cubicBezTo>
                  <a:pt x="20001" y="52120"/>
                  <a:pt x="21468" y="51070"/>
                  <a:pt x="23110" y="51063"/>
                </a:cubicBezTo>
                <a:lnTo>
                  <a:pt x="23134" y="51063"/>
                </a:lnTo>
                <a:cubicBezTo>
                  <a:pt x="24780" y="51063"/>
                  <a:pt x="26250" y="52100"/>
                  <a:pt x="26794" y="53651"/>
                </a:cubicBezTo>
                <a:lnTo>
                  <a:pt x="26863" y="53632"/>
                </a:lnTo>
                <a:cubicBezTo>
                  <a:pt x="26708" y="53198"/>
                  <a:pt x="26488" y="52806"/>
                  <a:pt x="26210" y="52463"/>
                </a:cubicBezTo>
                <a:cubicBezTo>
                  <a:pt x="26422" y="52251"/>
                  <a:pt x="26704" y="52137"/>
                  <a:pt x="27006" y="52137"/>
                </a:cubicBezTo>
                <a:lnTo>
                  <a:pt x="27010" y="52137"/>
                </a:lnTo>
                <a:cubicBezTo>
                  <a:pt x="27341" y="52137"/>
                  <a:pt x="27652" y="52275"/>
                  <a:pt x="27873" y="52520"/>
                </a:cubicBezTo>
                <a:cubicBezTo>
                  <a:pt x="27619" y="52843"/>
                  <a:pt x="27415" y="53210"/>
                  <a:pt x="27272" y="53607"/>
                </a:cubicBezTo>
                <a:lnTo>
                  <a:pt x="27341" y="53632"/>
                </a:lnTo>
                <a:cubicBezTo>
                  <a:pt x="27888" y="52104"/>
                  <a:pt x="29347" y="51070"/>
                  <a:pt x="30968" y="51063"/>
                </a:cubicBezTo>
                <a:lnTo>
                  <a:pt x="30993" y="51063"/>
                </a:lnTo>
                <a:cubicBezTo>
                  <a:pt x="32646" y="51063"/>
                  <a:pt x="34122" y="52107"/>
                  <a:pt x="34661" y="53672"/>
                </a:cubicBezTo>
                <a:lnTo>
                  <a:pt x="34725" y="53647"/>
                </a:lnTo>
                <a:cubicBezTo>
                  <a:pt x="34578" y="53219"/>
                  <a:pt x="34358" y="52827"/>
                  <a:pt x="34088" y="52484"/>
                </a:cubicBezTo>
                <a:lnTo>
                  <a:pt x="34088" y="52484"/>
                </a:lnTo>
                <a:lnTo>
                  <a:pt x="34092" y="52488"/>
                </a:lnTo>
                <a:cubicBezTo>
                  <a:pt x="34309" y="52263"/>
                  <a:pt x="34599" y="52137"/>
                  <a:pt x="34914" y="52137"/>
                </a:cubicBezTo>
                <a:cubicBezTo>
                  <a:pt x="34919" y="52137"/>
                  <a:pt x="34925" y="52137"/>
                  <a:pt x="34930" y="52137"/>
                </a:cubicBezTo>
                <a:cubicBezTo>
                  <a:pt x="35267" y="52137"/>
                  <a:pt x="35583" y="52283"/>
                  <a:pt x="35800" y="52541"/>
                </a:cubicBezTo>
                <a:lnTo>
                  <a:pt x="35853" y="52496"/>
                </a:lnTo>
                <a:cubicBezTo>
                  <a:pt x="35620" y="52222"/>
                  <a:pt x="35281" y="52063"/>
                  <a:pt x="34921" y="52063"/>
                </a:cubicBezTo>
                <a:lnTo>
                  <a:pt x="34914" y="52063"/>
                </a:lnTo>
                <a:cubicBezTo>
                  <a:pt x="34582" y="52067"/>
                  <a:pt x="34276" y="52198"/>
                  <a:pt x="34048" y="52435"/>
                </a:cubicBezTo>
                <a:cubicBezTo>
                  <a:pt x="33933" y="52296"/>
                  <a:pt x="33811" y="52165"/>
                  <a:pt x="33680" y="52047"/>
                </a:cubicBezTo>
                <a:cubicBezTo>
                  <a:pt x="34011" y="51715"/>
                  <a:pt x="34444" y="51536"/>
                  <a:pt x="34910" y="51532"/>
                </a:cubicBezTo>
                <a:cubicBezTo>
                  <a:pt x="34914" y="51532"/>
                  <a:pt x="34919" y="51532"/>
                  <a:pt x="34923" y="51532"/>
                </a:cubicBezTo>
                <a:cubicBezTo>
                  <a:pt x="35412" y="51532"/>
                  <a:pt x="35880" y="51739"/>
                  <a:pt x="36212" y="52096"/>
                </a:cubicBezTo>
                <a:lnTo>
                  <a:pt x="36261" y="52051"/>
                </a:lnTo>
                <a:cubicBezTo>
                  <a:pt x="35917" y="51679"/>
                  <a:pt x="35433" y="51462"/>
                  <a:pt x="34923" y="51462"/>
                </a:cubicBezTo>
                <a:cubicBezTo>
                  <a:pt x="34919" y="51462"/>
                  <a:pt x="34914" y="51462"/>
                  <a:pt x="34910" y="51463"/>
                </a:cubicBezTo>
                <a:cubicBezTo>
                  <a:pt x="34427" y="51466"/>
                  <a:pt x="33970" y="51655"/>
                  <a:pt x="33631" y="51998"/>
                </a:cubicBezTo>
                <a:cubicBezTo>
                  <a:pt x="33476" y="51859"/>
                  <a:pt x="33308" y="51732"/>
                  <a:pt x="33132" y="51622"/>
                </a:cubicBezTo>
                <a:cubicBezTo>
                  <a:pt x="33247" y="51504"/>
                  <a:pt x="33370" y="51393"/>
                  <a:pt x="33500" y="51299"/>
                </a:cubicBezTo>
                <a:cubicBezTo>
                  <a:pt x="33872" y="51034"/>
                  <a:pt x="34318" y="50874"/>
                  <a:pt x="34778" y="50846"/>
                </a:cubicBezTo>
                <a:cubicBezTo>
                  <a:pt x="34823" y="50846"/>
                  <a:pt x="34865" y="50842"/>
                  <a:pt x="34906" y="50842"/>
                </a:cubicBezTo>
                <a:lnTo>
                  <a:pt x="34921" y="50842"/>
                </a:lnTo>
                <a:cubicBezTo>
                  <a:pt x="35624" y="50842"/>
                  <a:pt x="36286" y="51144"/>
                  <a:pt x="36751" y="51671"/>
                </a:cubicBezTo>
                <a:cubicBezTo>
                  <a:pt x="36057" y="52137"/>
                  <a:pt x="35513" y="52823"/>
                  <a:pt x="35228" y="53647"/>
                </a:cubicBezTo>
                <a:lnTo>
                  <a:pt x="35293" y="53672"/>
                </a:lnTo>
                <a:cubicBezTo>
                  <a:pt x="35832" y="52120"/>
                  <a:pt x="37295" y="51070"/>
                  <a:pt x="38936" y="51063"/>
                </a:cubicBezTo>
                <a:lnTo>
                  <a:pt x="38961" y="51063"/>
                </a:lnTo>
                <a:cubicBezTo>
                  <a:pt x="40607" y="51063"/>
                  <a:pt x="42077" y="52100"/>
                  <a:pt x="42625" y="53651"/>
                </a:cubicBezTo>
                <a:lnTo>
                  <a:pt x="42690" y="53632"/>
                </a:lnTo>
                <a:cubicBezTo>
                  <a:pt x="42539" y="53198"/>
                  <a:pt x="42314" y="52806"/>
                  <a:pt x="42037" y="52463"/>
                </a:cubicBezTo>
                <a:cubicBezTo>
                  <a:pt x="42252" y="52251"/>
                  <a:pt x="42535" y="52137"/>
                  <a:pt x="42833" y="52137"/>
                </a:cubicBezTo>
                <a:cubicBezTo>
                  <a:pt x="42838" y="52137"/>
                  <a:pt x="42844" y="52137"/>
                  <a:pt x="42849" y="52137"/>
                </a:cubicBezTo>
                <a:cubicBezTo>
                  <a:pt x="43175" y="52137"/>
                  <a:pt x="43486" y="52279"/>
                  <a:pt x="43703" y="52520"/>
                </a:cubicBezTo>
                <a:cubicBezTo>
                  <a:pt x="43449" y="52843"/>
                  <a:pt x="43245" y="53210"/>
                  <a:pt x="43102" y="53607"/>
                </a:cubicBezTo>
                <a:lnTo>
                  <a:pt x="43168" y="53632"/>
                </a:lnTo>
                <a:cubicBezTo>
                  <a:pt x="43715" y="52104"/>
                  <a:pt x="45174" y="51070"/>
                  <a:pt x="46799" y="51063"/>
                </a:cubicBezTo>
                <a:cubicBezTo>
                  <a:pt x="46806" y="51063"/>
                  <a:pt x="46813" y="51063"/>
                  <a:pt x="46820" y="51063"/>
                </a:cubicBezTo>
                <a:cubicBezTo>
                  <a:pt x="48474" y="51063"/>
                  <a:pt x="49950" y="52106"/>
                  <a:pt x="50491" y="53672"/>
                </a:cubicBezTo>
                <a:lnTo>
                  <a:pt x="50556" y="53647"/>
                </a:lnTo>
                <a:cubicBezTo>
                  <a:pt x="50405" y="53219"/>
                  <a:pt x="50188" y="52827"/>
                  <a:pt x="49915" y="52484"/>
                </a:cubicBezTo>
                <a:lnTo>
                  <a:pt x="49915" y="52484"/>
                </a:lnTo>
                <a:lnTo>
                  <a:pt x="49919" y="52488"/>
                </a:lnTo>
                <a:cubicBezTo>
                  <a:pt x="50135" y="52263"/>
                  <a:pt x="50430" y="52137"/>
                  <a:pt x="50744" y="52137"/>
                </a:cubicBezTo>
                <a:lnTo>
                  <a:pt x="50748" y="52137"/>
                </a:lnTo>
                <a:cubicBezTo>
                  <a:pt x="51087" y="52137"/>
                  <a:pt x="51410" y="52284"/>
                  <a:pt x="51630" y="52541"/>
                </a:cubicBezTo>
                <a:lnTo>
                  <a:pt x="51683" y="52496"/>
                </a:lnTo>
                <a:cubicBezTo>
                  <a:pt x="51451" y="52222"/>
                  <a:pt x="51108" y="52063"/>
                  <a:pt x="50748" y="52063"/>
                </a:cubicBezTo>
                <a:lnTo>
                  <a:pt x="50744" y="52063"/>
                </a:lnTo>
                <a:cubicBezTo>
                  <a:pt x="50413" y="52067"/>
                  <a:pt x="50107" y="52198"/>
                  <a:pt x="49874" y="52435"/>
                </a:cubicBezTo>
                <a:cubicBezTo>
                  <a:pt x="49764" y="52296"/>
                  <a:pt x="49641" y="52165"/>
                  <a:pt x="49511" y="52047"/>
                </a:cubicBezTo>
                <a:cubicBezTo>
                  <a:pt x="49837" y="51715"/>
                  <a:pt x="50275" y="51536"/>
                  <a:pt x="50740" y="51532"/>
                </a:cubicBezTo>
                <a:cubicBezTo>
                  <a:pt x="50745" y="51532"/>
                  <a:pt x="50749" y="51532"/>
                  <a:pt x="50754" y="51532"/>
                </a:cubicBezTo>
                <a:cubicBezTo>
                  <a:pt x="51243" y="51532"/>
                  <a:pt x="51711" y="51739"/>
                  <a:pt x="52039" y="52096"/>
                </a:cubicBezTo>
                <a:lnTo>
                  <a:pt x="52092" y="52051"/>
                </a:lnTo>
                <a:cubicBezTo>
                  <a:pt x="51745" y="51675"/>
                  <a:pt x="51259" y="51463"/>
                  <a:pt x="50748" y="51463"/>
                </a:cubicBezTo>
                <a:lnTo>
                  <a:pt x="50740" y="51463"/>
                </a:lnTo>
                <a:cubicBezTo>
                  <a:pt x="50254" y="51466"/>
                  <a:pt x="49800" y="51655"/>
                  <a:pt x="49457" y="51998"/>
                </a:cubicBezTo>
                <a:cubicBezTo>
                  <a:pt x="49302" y="51859"/>
                  <a:pt x="49139" y="51732"/>
                  <a:pt x="48963" y="51622"/>
                </a:cubicBezTo>
                <a:cubicBezTo>
                  <a:pt x="49421" y="51132"/>
                  <a:pt x="50066" y="50846"/>
                  <a:pt x="50736" y="50842"/>
                </a:cubicBezTo>
                <a:cubicBezTo>
                  <a:pt x="51442" y="50842"/>
                  <a:pt x="52113" y="51140"/>
                  <a:pt x="52582" y="51671"/>
                </a:cubicBezTo>
                <a:cubicBezTo>
                  <a:pt x="51888" y="52137"/>
                  <a:pt x="51344" y="52823"/>
                  <a:pt x="51059" y="53647"/>
                </a:cubicBezTo>
                <a:lnTo>
                  <a:pt x="51124" y="53672"/>
                </a:lnTo>
                <a:cubicBezTo>
                  <a:pt x="51659" y="52120"/>
                  <a:pt x="53125" y="51070"/>
                  <a:pt x="54767" y="51063"/>
                </a:cubicBezTo>
                <a:lnTo>
                  <a:pt x="54792" y="51063"/>
                </a:lnTo>
                <a:cubicBezTo>
                  <a:pt x="56437" y="51063"/>
                  <a:pt x="57908" y="52100"/>
                  <a:pt x="58451" y="53651"/>
                </a:cubicBezTo>
                <a:lnTo>
                  <a:pt x="58520" y="53632"/>
                </a:lnTo>
                <a:cubicBezTo>
                  <a:pt x="58365" y="53198"/>
                  <a:pt x="58145" y="52806"/>
                  <a:pt x="57867" y="52463"/>
                </a:cubicBezTo>
                <a:cubicBezTo>
                  <a:pt x="58079" y="52251"/>
                  <a:pt x="58361" y="52137"/>
                  <a:pt x="58663" y="52137"/>
                </a:cubicBezTo>
                <a:lnTo>
                  <a:pt x="58667" y="52137"/>
                </a:lnTo>
                <a:cubicBezTo>
                  <a:pt x="58999" y="52137"/>
                  <a:pt x="59308" y="52275"/>
                  <a:pt x="59529" y="52520"/>
                </a:cubicBezTo>
                <a:cubicBezTo>
                  <a:pt x="59276" y="52843"/>
                  <a:pt x="59072" y="53210"/>
                  <a:pt x="58929" y="53607"/>
                </a:cubicBezTo>
                <a:lnTo>
                  <a:pt x="58999" y="53632"/>
                </a:lnTo>
                <a:cubicBezTo>
                  <a:pt x="59546" y="52104"/>
                  <a:pt x="61004" y="51070"/>
                  <a:pt x="62625" y="51063"/>
                </a:cubicBezTo>
                <a:lnTo>
                  <a:pt x="62650" y="51063"/>
                </a:lnTo>
                <a:cubicBezTo>
                  <a:pt x="64304" y="51063"/>
                  <a:pt x="65778" y="52107"/>
                  <a:pt x="66317" y="53672"/>
                </a:cubicBezTo>
                <a:lnTo>
                  <a:pt x="66383" y="53647"/>
                </a:lnTo>
                <a:cubicBezTo>
                  <a:pt x="66236" y="53219"/>
                  <a:pt x="66015" y="52827"/>
                  <a:pt x="65746" y="52484"/>
                </a:cubicBezTo>
                <a:lnTo>
                  <a:pt x="65746" y="52484"/>
                </a:lnTo>
                <a:lnTo>
                  <a:pt x="65749" y="52488"/>
                </a:lnTo>
                <a:cubicBezTo>
                  <a:pt x="65966" y="52263"/>
                  <a:pt x="66256" y="52137"/>
                  <a:pt x="66571" y="52137"/>
                </a:cubicBezTo>
                <a:lnTo>
                  <a:pt x="66579" y="52137"/>
                </a:lnTo>
                <a:cubicBezTo>
                  <a:pt x="66918" y="52137"/>
                  <a:pt x="67236" y="52284"/>
                  <a:pt x="67457" y="52541"/>
                </a:cubicBezTo>
                <a:lnTo>
                  <a:pt x="67510" y="52496"/>
                </a:lnTo>
                <a:cubicBezTo>
                  <a:pt x="67278" y="52222"/>
                  <a:pt x="66938" y="52063"/>
                  <a:pt x="66579" y="52063"/>
                </a:cubicBezTo>
                <a:lnTo>
                  <a:pt x="66571" y="52063"/>
                </a:lnTo>
                <a:cubicBezTo>
                  <a:pt x="66240" y="52067"/>
                  <a:pt x="65934" y="52198"/>
                  <a:pt x="65704" y="52435"/>
                </a:cubicBezTo>
                <a:cubicBezTo>
                  <a:pt x="65591" y="52296"/>
                  <a:pt x="65468" y="52165"/>
                  <a:pt x="65337" y="52047"/>
                </a:cubicBezTo>
                <a:cubicBezTo>
                  <a:pt x="65489" y="51896"/>
                  <a:pt x="65664" y="51773"/>
                  <a:pt x="65851" y="51687"/>
                </a:cubicBezTo>
                <a:cubicBezTo>
                  <a:pt x="66072" y="51589"/>
                  <a:pt x="66317" y="51532"/>
                  <a:pt x="66567" y="51532"/>
                </a:cubicBezTo>
                <a:cubicBezTo>
                  <a:pt x="66571" y="51532"/>
                  <a:pt x="66576" y="51532"/>
                  <a:pt x="66581" y="51532"/>
                </a:cubicBezTo>
                <a:cubicBezTo>
                  <a:pt x="67066" y="51532"/>
                  <a:pt x="67538" y="51739"/>
                  <a:pt x="67870" y="52096"/>
                </a:cubicBezTo>
                <a:lnTo>
                  <a:pt x="67919" y="52051"/>
                </a:lnTo>
                <a:cubicBezTo>
                  <a:pt x="67576" y="51675"/>
                  <a:pt x="67085" y="51463"/>
                  <a:pt x="66579" y="51463"/>
                </a:cubicBezTo>
                <a:lnTo>
                  <a:pt x="66567" y="51463"/>
                </a:lnTo>
                <a:cubicBezTo>
                  <a:pt x="66085" y="51466"/>
                  <a:pt x="65627" y="51655"/>
                  <a:pt x="65288" y="51998"/>
                </a:cubicBezTo>
                <a:cubicBezTo>
                  <a:pt x="65133" y="51859"/>
                  <a:pt x="64965" y="51732"/>
                  <a:pt x="64790" y="51622"/>
                </a:cubicBezTo>
                <a:cubicBezTo>
                  <a:pt x="65248" y="51132"/>
                  <a:pt x="65893" y="50846"/>
                  <a:pt x="66562" y="50842"/>
                </a:cubicBezTo>
                <a:lnTo>
                  <a:pt x="66579" y="50842"/>
                </a:lnTo>
                <a:cubicBezTo>
                  <a:pt x="67282" y="50842"/>
                  <a:pt x="67943" y="51144"/>
                  <a:pt x="68409" y="51671"/>
                </a:cubicBezTo>
                <a:cubicBezTo>
                  <a:pt x="67714" y="52137"/>
                  <a:pt x="67171" y="52823"/>
                  <a:pt x="66886" y="53647"/>
                </a:cubicBezTo>
                <a:lnTo>
                  <a:pt x="66950" y="53672"/>
                </a:lnTo>
                <a:cubicBezTo>
                  <a:pt x="67489" y="52120"/>
                  <a:pt x="68952" y="51070"/>
                  <a:pt x="70594" y="51063"/>
                </a:cubicBezTo>
                <a:lnTo>
                  <a:pt x="70618" y="51063"/>
                </a:lnTo>
                <a:cubicBezTo>
                  <a:pt x="72264" y="51063"/>
                  <a:pt x="73734" y="52100"/>
                  <a:pt x="74281" y="53651"/>
                </a:cubicBezTo>
                <a:lnTo>
                  <a:pt x="74347" y="53632"/>
                </a:lnTo>
                <a:cubicBezTo>
                  <a:pt x="74196" y="53198"/>
                  <a:pt x="73972" y="52806"/>
                  <a:pt x="73693" y="52463"/>
                </a:cubicBezTo>
                <a:cubicBezTo>
                  <a:pt x="73910" y="52251"/>
                  <a:pt x="74192" y="52137"/>
                  <a:pt x="74490" y="52137"/>
                </a:cubicBezTo>
                <a:lnTo>
                  <a:pt x="74498" y="52137"/>
                </a:lnTo>
                <a:cubicBezTo>
                  <a:pt x="74829" y="52137"/>
                  <a:pt x="75139" y="52275"/>
                  <a:pt x="75360" y="52520"/>
                </a:cubicBezTo>
                <a:cubicBezTo>
                  <a:pt x="75107" y="52843"/>
                  <a:pt x="74903" y="53210"/>
                  <a:pt x="74760" y="53607"/>
                </a:cubicBezTo>
                <a:lnTo>
                  <a:pt x="74825" y="53632"/>
                </a:lnTo>
                <a:cubicBezTo>
                  <a:pt x="75372" y="52104"/>
                  <a:pt x="76830" y="51070"/>
                  <a:pt x="78456" y="51063"/>
                </a:cubicBezTo>
                <a:lnTo>
                  <a:pt x="78481" y="51063"/>
                </a:lnTo>
                <a:cubicBezTo>
                  <a:pt x="80134" y="51063"/>
                  <a:pt x="81605" y="52107"/>
                  <a:pt x="82148" y="53672"/>
                </a:cubicBezTo>
                <a:lnTo>
                  <a:pt x="82213" y="53647"/>
                </a:lnTo>
                <a:cubicBezTo>
                  <a:pt x="82066" y="53219"/>
                  <a:pt x="81846" y="52827"/>
                  <a:pt x="81572" y="52484"/>
                </a:cubicBezTo>
                <a:lnTo>
                  <a:pt x="81572" y="52484"/>
                </a:lnTo>
                <a:lnTo>
                  <a:pt x="81576" y="52488"/>
                </a:lnTo>
                <a:cubicBezTo>
                  <a:pt x="81793" y="52263"/>
                  <a:pt x="82087" y="52137"/>
                  <a:pt x="82401" y="52137"/>
                </a:cubicBezTo>
                <a:lnTo>
                  <a:pt x="82405" y="52137"/>
                </a:lnTo>
                <a:cubicBezTo>
                  <a:pt x="82745" y="52137"/>
                  <a:pt x="83067" y="52284"/>
                  <a:pt x="83288" y="52541"/>
                </a:cubicBezTo>
                <a:lnTo>
                  <a:pt x="83341" y="52496"/>
                </a:lnTo>
                <a:cubicBezTo>
                  <a:pt x="83108" y="52222"/>
                  <a:pt x="82765" y="52063"/>
                  <a:pt x="82405" y="52063"/>
                </a:cubicBezTo>
                <a:lnTo>
                  <a:pt x="82401" y="52063"/>
                </a:lnTo>
                <a:cubicBezTo>
                  <a:pt x="82070" y="52067"/>
                  <a:pt x="81764" y="52198"/>
                  <a:pt x="81531" y="52435"/>
                </a:cubicBezTo>
                <a:cubicBezTo>
                  <a:pt x="81421" y="52296"/>
                  <a:pt x="81299" y="52165"/>
                  <a:pt x="81167" y="52047"/>
                </a:cubicBezTo>
                <a:cubicBezTo>
                  <a:pt x="81290" y="51924"/>
                  <a:pt x="81425" y="51822"/>
                  <a:pt x="81576" y="51740"/>
                </a:cubicBezTo>
                <a:cubicBezTo>
                  <a:pt x="81825" y="51606"/>
                  <a:pt x="82103" y="51532"/>
                  <a:pt x="82398" y="51532"/>
                </a:cubicBezTo>
                <a:cubicBezTo>
                  <a:pt x="82402" y="51532"/>
                  <a:pt x="82407" y="51532"/>
                  <a:pt x="82411" y="51532"/>
                </a:cubicBezTo>
                <a:cubicBezTo>
                  <a:pt x="82896" y="51532"/>
                  <a:pt x="83368" y="51739"/>
                  <a:pt x="83696" y="52096"/>
                </a:cubicBezTo>
                <a:lnTo>
                  <a:pt x="83749" y="52051"/>
                </a:lnTo>
                <a:cubicBezTo>
                  <a:pt x="83406" y="51675"/>
                  <a:pt x="82916" y="51463"/>
                  <a:pt x="82405" y="51463"/>
                </a:cubicBezTo>
                <a:lnTo>
                  <a:pt x="82398" y="51463"/>
                </a:lnTo>
                <a:cubicBezTo>
                  <a:pt x="82246" y="51463"/>
                  <a:pt x="82095" y="51483"/>
                  <a:pt x="81952" y="51519"/>
                </a:cubicBezTo>
                <a:cubicBezTo>
                  <a:pt x="81638" y="51598"/>
                  <a:pt x="81352" y="51760"/>
                  <a:pt x="81114" y="51998"/>
                </a:cubicBezTo>
                <a:cubicBezTo>
                  <a:pt x="80960" y="51859"/>
                  <a:pt x="80796" y="51732"/>
                  <a:pt x="80620" y="51622"/>
                </a:cubicBezTo>
                <a:cubicBezTo>
                  <a:pt x="81078" y="51132"/>
                  <a:pt x="81723" y="50846"/>
                  <a:pt x="82393" y="50842"/>
                </a:cubicBezTo>
                <a:lnTo>
                  <a:pt x="82405" y="50842"/>
                </a:lnTo>
                <a:cubicBezTo>
                  <a:pt x="83108" y="50842"/>
                  <a:pt x="83774" y="51144"/>
                  <a:pt x="84239" y="51671"/>
                </a:cubicBezTo>
                <a:cubicBezTo>
                  <a:pt x="83544" y="52137"/>
                  <a:pt x="83001" y="52823"/>
                  <a:pt x="82716" y="53647"/>
                </a:cubicBezTo>
                <a:lnTo>
                  <a:pt x="82781" y="53672"/>
                </a:lnTo>
                <a:cubicBezTo>
                  <a:pt x="83316" y="52120"/>
                  <a:pt x="84782" y="51070"/>
                  <a:pt x="86424" y="51063"/>
                </a:cubicBezTo>
                <a:lnTo>
                  <a:pt x="86449" y="51063"/>
                </a:lnTo>
                <a:cubicBezTo>
                  <a:pt x="88095" y="51063"/>
                  <a:pt x="89565" y="52100"/>
                  <a:pt x="90108" y="53651"/>
                </a:cubicBezTo>
                <a:lnTo>
                  <a:pt x="90178" y="53632"/>
                </a:lnTo>
                <a:cubicBezTo>
                  <a:pt x="90023" y="53198"/>
                  <a:pt x="89802" y="52806"/>
                  <a:pt x="89524" y="52463"/>
                </a:cubicBezTo>
                <a:cubicBezTo>
                  <a:pt x="89736" y="52251"/>
                  <a:pt x="90019" y="52137"/>
                  <a:pt x="90321" y="52137"/>
                </a:cubicBezTo>
                <a:lnTo>
                  <a:pt x="90329" y="52137"/>
                </a:lnTo>
                <a:cubicBezTo>
                  <a:pt x="90656" y="52137"/>
                  <a:pt x="90970" y="52275"/>
                  <a:pt x="91186" y="52520"/>
                </a:cubicBezTo>
                <a:cubicBezTo>
                  <a:pt x="90933" y="52843"/>
                  <a:pt x="90729" y="53210"/>
                  <a:pt x="90586" y="53607"/>
                </a:cubicBezTo>
                <a:lnTo>
                  <a:pt x="90656" y="53632"/>
                </a:lnTo>
                <a:cubicBezTo>
                  <a:pt x="91203" y="52104"/>
                  <a:pt x="92660" y="51070"/>
                  <a:pt x="94283" y="51063"/>
                </a:cubicBezTo>
                <a:lnTo>
                  <a:pt x="94307" y="51063"/>
                </a:lnTo>
                <a:cubicBezTo>
                  <a:pt x="95961" y="51063"/>
                  <a:pt x="97435" y="52107"/>
                  <a:pt x="97974" y="53672"/>
                </a:cubicBezTo>
                <a:lnTo>
                  <a:pt x="98044" y="53647"/>
                </a:lnTo>
                <a:cubicBezTo>
                  <a:pt x="97893" y="53219"/>
                  <a:pt x="97672" y="52827"/>
                  <a:pt x="97403" y="52484"/>
                </a:cubicBezTo>
                <a:lnTo>
                  <a:pt x="97403" y="52484"/>
                </a:lnTo>
                <a:lnTo>
                  <a:pt x="97407" y="52488"/>
                </a:lnTo>
                <a:cubicBezTo>
                  <a:pt x="97623" y="52263"/>
                  <a:pt x="97914" y="52137"/>
                  <a:pt x="98228" y="52137"/>
                </a:cubicBezTo>
                <a:lnTo>
                  <a:pt x="98236" y="52137"/>
                </a:lnTo>
                <a:cubicBezTo>
                  <a:pt x="98575" y="52137"/>
                  <a:pt x="98894" y="52284"/>
                  <a:pt x="99114" y="52541"/>
                </a:cubicBezTo>
                <a:lnTo>
                  <a:pt x="99167" y="52496"/>
                </a:lnTo>
                <a:cubicBezTo>
                  <a:pt x="98934" y="52222"/>
                  <a:pt x="98596" y="52063"/>
                  <a:pt x="98236" y="52063"/>
                </a:cubicBezTo>
                <a:lnTo>
                  <a:pt x="98228" y="52063"/>
                </a:lnTo>
                <a:cubicBezTo>
                  <a:pt x="97897" y="52067"/>
                  <a:pt x="97591" y="52198"/>
                  <a:pt x="97362" y="52435"/>
                </a:cubicBezTo>
                <a:cubicBezTo>
                  <a:pt x="97248" y="52296"/>
                  <a:pt x="97125" y="52165"/>
                  <a:pt x="96994" y="52047"/>
                </a:cubicBezTo>
                <a:cubicBezTo>
                  <a:pt x="97325" y="51715"/>
                  <a:pt x="97758" y="51536"/>
                  <a:pt x="98223" y="51532"/>
                </a:cubicBezTo>
                <a:cubicBezTo>
                  <a:pt x="98228" y="51532"/>
                  <a:pt x="98232" y="51532"/>
                  <a:pt x="98237" y="51532"/>
                </a:cubicBezTo>
                <a:cubicBezTo>
                  <a:pt x="98722" y="51532"/>
                  <a:pt x="99195" y="51739"/>
                  <a:pt x="99527" y="52096"/>
                </a:cubicBezTo>
                <a:lnTo>
                  <a:pt x="99580" y="52051"/>
                </a:lnTo>
                <a:cubicBezTo>
                  <a:pt x="99233" y="51675"/>
                  <a:pt x="98743" y="51463"/>
                  <a:pt x="98236" y="51463"/>
                </a:cubicBezTo>
                <a:lnTo>
                  <a:pt x="98223" y="51463"/>
                </a:lnTo>
                <a:cubicBezTo>
                  <a:pt x="97742" y="51466"/>
                  <a:pt x="97284" y="51655"/>
                  <a:pt x="96945" y="51998"/>
                </a:cubicBezTo>
                <a:cubicBezTo>
                  <a:pt x="96790" y="51859"/>
                  <a:pt x="96623" y="51732"/>
                  <a:pt x="96447" y="51622"/>
                </a:cubicBezTo>
                <a:cubicBezTo>
                  <a:pt x="96905" y="51132"/>
                  <a:pt x="97550" y="50846"/>
                  <a:pt x="98219" y="50842"/>
                </a:cubicBezTo>
                <a:lnTo>
                  <a:pt x="98236" y="50842"/>
                </a:lnTo>
                <a:cubicBezTo>
                  <a:pt x="98951" y="50842"/>
                  <a:pt x="99625" y="51152"/>
                  <a:pt x="100091" y="51696"/>
                </a:cubicBezTo>
                <a:lnTo>
                  <a:pt x="100144" y="51651"/>
                </a:lnTo>
                <a:cubicBezTo>
                  <a:pt x="99664" y="51091"/>
                  <a:pt x="98967" y="50772"/>
                  <a:pt x="98233" y="50772"/>
                </a:cubicBezTo>
                <a:cubicBezTo>
                  <a:pt x="98228" y="50772"/>
                  <a:pt x="98224" y="50772"/>
                  <a:pt x="98219" y="50772"/>
                </a:cubicBezTo>
                <a:cubicBezTo>
                  <a:pt x="97525" y="50776"/>
                  <a:pt x="96860" y="51074"/>
                  <a:pt x="96385" y="51585"/>
                </a:cubicBezTo>
                <a:cubicBezTo>
                  <a:pt x="96194" y="51463"/>
                  <a:pt x="95993" y="51361"/>
                  <a:pt x="95782" y="51279"/>
                </a:cubicBezTo>
                <a:cubicBezTo>
                  <a:pt x="96381" y="50544"/>
                  <a:pt x="97268" y="50119"/>
                  <a:pt x="98215" y="50115"/>
                </a:cubicBezTo>
                <a:lnTo>
                  <a:pt x="98236" y="50115"/>
                </a:lnTo>
                <a:cubicBezTo>
                  <a:pt x="99220" y="50115"/>
                  <a:pt x="100131" y="50560"/>
                  <a:pt x="100739" y="51336"/>
                </a:cubicBezTo>
                <a:lnTo>
                  <a:pt x="100792" y="51295"/>
                </a:lnTo>
                <a:cubicBezTo>
                  <a:pt x="100172" y="50499"/>
                  <a:pt x="99241" y="50045"/>
                  <a:pt x="98236" y="50045"/>
                </a:cubicBezTo>
                <a:lnTo>
                  <a:pt x="98215" y="50045"/>
                </a:lnTo>
                <a:cubicBezTo>
                  <a:pt x="97240" y="50049"/>
                  <a:pt x="96329" y="50490"/>
                  <a:pt x="95713" y="51249"/>
                </a:cubicBezTo>
                <a:lnTo>
                  <a:pt x="95713" y="51249"/>
                </a:lnTo>
                <a:cubicBezTo>
                  <a:pt x="95501" y="51168"/>
                  <a:pt x="95282" y="51107"/>
                  <a:pt x="95054" y="51063"/>
                </a:cubicBezTo>
                <a:cubicBezTo>
                  <a:pt x="95601" y="50282"/>
                  <a:pt x="96406" y="49739"/>
                  <a:pt x="97309" y="49519"/>
                </a:cubicBezTo>
                <a:lnTo>
                  <a:pt x="97321" y="49515"/>
                </a:lnTo>
                <a:cubicBezTo>
                  <a:pt x="97611" y="49445"/>
                  <a:pt x="97910" y="49408"/>
                  <a:pt x="98211" y="49404"/>
                </a:cubicBezTo>
                <a:lnTo>
                  <a:pt x="98236" y="49404"/>
                </a:lnTo>
                <a:cubicBezTo>
                  <a:pt x="99518" y="49404"/>
                  <a:pt x="100715" y="50037"/>
                  <a:pt x="101442" y="51095"/>
                </a:cubicBezTo>
                <a:lnTo>
                  <a:pt x="101499" y="51059"/>
                </a:lnTo>
                <a:cubicBezTo>
                  <a:pt x="100760" y="49980"/>
                  <a:pt x="99543" y="49334"/>
                  <a:pt x="98236" y="49334"/>
                </a:cubicBezTo>
                <a:lnTo>
                  <a:pt x="98211" y="49334"/>
                </a:lnTo>
                <a:cubicBezTo>
                  <a:pt x="98166" y="49334"/>
                  <a:pt x="98121" y="49338"/>
                  <a:pt x="98076" y="49338"/>
                </a:cubicBezTo>
                <a:cubicBezTo>
                  <a:pt x="97921" y="48922"/>
                  <a:pt x="97705" y="48542"/>
                  <a:pt x="97439" y="48211"/>
                </a:cubicBezTo>
                <a:cubicBezTo>
                  <a:pt x="97652" y="48003"/>
                  <a:pt x="97934" y="47889"/>
                  <a:pt x="98232" y="47885"/>
                </a:cubicBezTo>
                <a:lnTo>
                  <a:pt x="98240" y="47885"/>
                </a:lnTo>
                <a:cubicBezTo>
                  <a:pt x="98579" y="47885"/>
                  <a:pt x="98902" y="48032"/>
                  <a:pt x="99118" y="48293"/>
                </a:cubicBezTo>
                <a:lnTo>
                  <a:pt x="99171" y="48248"/>
                </a:lnTo>
                <a:cubicBezTo>
                  <a:pt x="98939" y="47975"/>
                  <a:pt x="98600" y="47815"/>
                  <a:pt x="98240" y="47815"/>
                </a:cubicBezTo>
                <a:lnTo>
                  <a:pt x="98232" y="47815"/>
                </a:lnTo>
                <a:cubicBezTo>
                  <a:pt x="97917" y="47819"/>
                  <a:pt x="97619" y="47938"/>
                  <a:pt x="97395" y="48158"/>
                </a:cubicBezTo>
                <a:cubicBezTo>
                  <a:pt x="97280" y="48020"/>
                  <a:pt x="97154" y="47893"/>
                  <a:pt x="97022" y="47775"/>
                </a:cubicBezTo>
                <a:cubicBezTo>
                  <a:pt x="97350" y="47460"/>
                  <a:pt x="97774" y="47285"/>
                  <a:pt x="98232" y="47285"/>
                </a:cubicBezTo>
                <a:lnTo>
                  <a:pt x="98240" y="47285"/>
                </a:lnTo>
                <a:cubicBezTo>
                  <a:pt x="98730" y="47285"/>
                  <a:pt x="99200" y="47489"/>
                  <a:pt x="99531" y="47848"/>
                </a:cubicBezTo>
                <a:lnTo>
                  <a:pt x="99584" y="47799"/>
                </a:lnTo>
                <a:cubicBezTo>
                  <a:pt x="99237" y="47427"/>
                  <a:pt x="98751" y="47211"/>
                  <a:pt x="98240" y="47211"/>
                </a:cubicBezTo>
                <a:lnTo>
                  <a:pt x="98228" y="47211"/>
                </a:lnTo>
                <a:cubicBezTo>
                  <a:pt x="97758" y="47215"/>
                  <a:pt x="97313" y="47398"/>
                  <a:pt x="96973" y="47726"/>
                </a:cubicBezTo>
                <a:cubicBezTo>
                  <a:pt x="96815" y="47591"/>
                  <a:pt x="96647" y="47464"/>
                  <a:pt x="96472" y="47353"/>
                </a:cubicBezTo>
                <a:cubicBezTo>
                  <a:pt x="96929" y="46876"/>
                  <a:pt x="97567" y="46599"/>
                  <a:pt x="98228" y="46594"/>
                </a:cubicBezTo>
                <a:lnTo>
                  <a:pt x="98240" y="46594"/>
                </a:lnTo>
                <a:cubicBezTo>
                  <a:pt x="98955" y="46594"/>
                  <a:pt x="99629" y="46904"/>
                  <a:pt x="100095" y="47447"/>
                </a:cubicBezTo>
                <a:lnTo>
                  <a:pt x="100147" y="47398"/>
                </a:lnTo>
                <a:cubicBezTo>
                  <a:pt x="99669" y="46843"/>
                  <a:pt x="98978" y="46525"/>
                  <a:pt x="98240" y="46525"/>
                </a:cubicBezTo>
                <a:cubicBezTo>
                  <a:pt x="98235" y="46525"/>
                  <a:pt x="98229" y="46525"/>
                  <a:pt x="98223" y="46525"/>
                </a:cubicBezTo>
                <a:cubicBezTo>
                  <a:pt x="97542" y="46529"/>
                  <a:pt x="96880" y="46814"/>
                  <a:pt x="96410" y="47317"/>
                </a:cubicBezTo>
                <a:cubicBezTo>
                  <a:pt x="96219" y="47199"/>
                  <a:pt x="96014" y="47097"/>
                  <a:pt x="95797" y="47015"/>
                </a:cubicBezTo>
                <a:cubicBezTo>
                  <a:pt x="96398" y="46288"/>
                  <a:pt x="97280" y="45871"/>
                  <a:pt x="98219" y="45867"/>
                </a:cubicBezTo>
                <a:lnTo>
                  <a:pt x="98240" y="45867"/>
                </a:lnTo>
                <a:cubicBezTo>
                  <a:pt x="99224" y="45867"/>
                  <a:pt x="100140" y="46308"/>
                  <a:pt x="100743" y="47089"/>
                </a:cubicBezTo>
                <a:lnTo>
                  <a:pt x="100801" y="47044"/>
                </a:lnTo>
                <a:cubicBezTo>
                  <a:pt x="100180" y="46251"/>
                  <a:pt x="99249" y="45794"/>
                  <a:pt x="98240" y="45794"/>
                </a:cubicBezTo>
                <a:lnTo>
                  <a:pt x="98219" y="45794"/>
                </a:lnTo>
                <a:cubicBezTo>
                  <a:pt x="97252" y="45802"/>
                  <a:pt x="96345" y="46235"/>
                  <a:pt x="95729" y="46986"/>
                </a:cubicBezTo>
                <a:cubicBezTo>
                  <a:pt x="95516" y="46908"/>
                  <a:pt x="95295" y="46848"/>
                  <a:pt x="95067" y="46806"/>
                </a:cubicBezTo>
                <a:cubicBezTo>
                  <a:pt x="95601" y="46047"/>
                  <a:pt x="96381" y="45512"/>
                  <a:pt x="97260" y="45283"/>
                </a:cubicBezTo>
                <a:cubicBezTo>
                  <a:pt x="97260" y="45287"/>
                  <a:pt x="97264" y="45287"/>
                  <a:pt x="97264" y="45291"/>
                </a:cubicBezTo>
                <a:lnTo>
                  <a:pt x="97329" y="45266"/>
                </a:lnTo>
                <a:cubicBezTo>
                  <a:pt x="97537" y="45214"/>
                  <a:pt x="97754" y="45181"/>
                  <a:pt x="97974" y="45165"/>
                </a:cubicBezTo>
                <a:lnTo>
                  <a:pt x="97974" y="45172"/>
                </a:lnTo>
                <a:lnTo>
                  <a:pt x="98003" y="45165"/>
                </a:lnTo>
                <a:cubicBezTo>
                  <a:pt x="98076" y="45161"/>
                  <a:pt x="98146" y="45157"/>
                  <a:pt x="98215" y="45157"/>
                </a:cubicBezTo>
                <a:lnTo>
                  <a:pt x="98240" y="45157"/>
                </a:lnTo>
                <a:cubicBezTo>
                  <a:pt x="99522" y="45157"/>
                  <a:pt x="100719" y="45785"/>
                  <a:pt x="101446" y="46848"/>
                </a:cubicBezTo>
                <a:lnTo>
                  <a:pt x="101503" y="46806"/>
                </a:lnTo>
                <a:cubicBezTo>
                  <a:pt x="100765" y="45727"/>
                  <a:pt x="99546" y="45087"/>
                  <a:pt x="98239" y="45087"/>
                </a:cubicBezTo>
                <a:cubicBezTo>
                  <a:pt x="98231" y="45087"/>
                  <a:pt x="98223" y="45087"/>
                  <a:pt x="98215" y="45087"/>
                </a:cubicBezTo>
                <a:cubicBezTo>
                  <a:pt x="98150" y="45087"/>
                  <a:pt x="98085" y="45091"/>
                  <a:pt x="98019" y="45091"/>
                </a:cubicBezTo>
                <a:cubicBezTo>
                  <a:pt x="97872" y="44687"/>
                  <a:pt x="97660" y="44311"/>
                  <a:pt x="97403" y="43984"/>
                </a:cubicBezTo>
                <a:lnTo>
                  <a:pt x="97403" y="43984"/>
                </a:lnTo>
                <a:lnTo>
                  <a:pt x="97407" y="43988"/>
                </a:lnTo>
                <a:cubicBezTo>
                  <a:pt x="97623" y="43764"/>
                  <a:pt x="97914" y="43637"/>
                  <a:pt x="98228" y="43637"/>
                </a:cubicBezTo>
                <a:lnTo>
                  <a:pt x="98236" y="43637"/>
                </a:lnTo>
                <a:cubicBezTo>
                  <a:pt x="98575" y="43637"/>
                  <a:pt x="98894" y="43784"/>
                  <a:pt x="99114" y="44041"/>
                </a:cubicBezTo>
                <a:lnTo>
                  <a:pt x="99167" y="43996"/>
                </a:lnTo>
                <a:cubicBezTo>
                  <a:pt x="98934" y="43723"/>
                  <a:pt x="98596" y="43568"/>
                  <a:pt x="98236" y="43568"/>
                </a:cubicBezTo>
                <a:lnTo>
                  <a:pt x="98228" y="43568"/>
                </a:lnTo>
                <a:cubicBezTo>
                  <a:pt x="97897" y="43568"/>
                  <a:pt x="97591" y="43698"/>
                  <a:pt x="97362" y="43935"/>
                </a:cubicBezTo>
                <a:cubicBezTo>
                  <a:pt x="97248" y="43796"/>
                  <a:pt x="97125" y="43670"/>
                  <a:pt x="96994" y="43547"/>
                </a:cubicBezTo>
                <a:cubicBezTo>
                  <a:pt x="97325" y="43221"/>
                  <a:pt x="97758" y="43036"/>
                  <a:pt x="98223" y="43033"/>
                </a:cubicBezTo>
                <a:lnTo>
                  <a:pt x="98236" y="43033"/>
                </a:lnTo>
                <a:cubicBezTo>
                  <a:pt x="98726" y="43033"/>
                  <a:pt x="99196" y="43236"/>
                  <a:pt x="99527" y="43600"/>
                </a:cubicBezTo>
                <a:lnTo>
                  <a:pt x="99580" y="43551"/>
                </a:lnTo>
                <a:cubicBezTo>
                  <a:pt x="99233" y="43176"/>
                  <a:pt x="98743" y="42963"/>
                  <a:pt x="98236" y="42963"/>
                </a:cubicBezTo>
                <a:lnTo>
                  <a:pt x="98223" y="42963"/>
                </a:lnTo>
                <a:cubicBezTo>
                  <a:pt x="97742" y="42967"/>
                  <a:pt x="97284" y="43155"/>
                  <a:pt x="96945" y="43498"/>
                </a:cubicBezTo>
                <a:cubicBezTo>
                  <a:pt x="96790" y="43359"/>
                  <a:pt x="96623" y="43236"/>
                  <a:pt x="96447" y="43123"/>
                </a:cubicBezTo>
                <a:cubicBezTo>
                  <a:pt x="96905" y="42633"/>
                  <a:pt x="97550" y="42350"/>
                  <a:pt x="98219" y="42346"/>
                </a:cubicBezTo>
                <a:lnTo>
                  <a:pt x="98236" y="42346"/>
                </a:lnTo>
                <a:cubicBezTo>
                  <a:pt x="98951" y="42346"/>
                  <a:pt x="99625" y="42653"/>
                  <a:pt x="100091" y="43196"/>
                </a:cubicBezTo>
                <a:lnTo>
                  <a:pt x="100144" y="43151"/>
                </a:lnTo>
                <a:cubicBezTo>
                  <a:pt x="99665" y="42595"/>
                  <a:pt x="98971" y="42273"/>
                  <a:pt x="98236" y="42273"/>
                </a:cubicBezTo>
                <a:lnTo>
                  <a:pt x="98219" y="42273"/>
                </a:lnTo>
                <a:cubicBezTo>
                  <a:pt x="97525" y="42281"/>
                  <a:pt x="96860" y="42575"/>
                  <a:pt x="96385" y="43085"/>
                </a:cubicBezTo>
                <a:cubicBezTo>
                  <a:pt x="96194" y="42967"/>
                  <a:pt x="95993" y="42861"/>
                  <a:pt x="95782" y="42780"/>
                </a:cubicBezTo>
                <a:cubicBezTo>
                  <a:pt x="96381" y="42044"/>
                  <a:pt x="97268" y="41624"/>
                  <a:pt x="98215" y="41615"/>
                </a:cubicBezTo>
                <a:lnTo>
                  <a:pt x="98236" y="41615"/>
                </a:lnTo>
                <a:cubicBezTo>
                  <a:pt x="99220" y="41615"/>
                  <a:pt x="100131" y="42060"/>
                  <a:pt x="100739" y="42840"/>
                </a:cubicBezTo>
                <a:lnTo>
                  <a:pt x="100792" y="42795"/>
                </a:lnTo>
                <a:cubicBezTo>
                  <a:pt x="100173" y="42002"/>
                  <a:pt x="99249" y="41545"/>
                  <a:pt x="98241" y="41545"/>
                </a:cubicBezTo>
                <a:cubicBezTo>
                  <a:pt x="98233" y="41545"/>
                  <a:pt x="98224" y="41545"/>
                  <a:pt x="98215" y="41546"/>
                </a:cubicBezTo>
                <a:cubicBezTo>
                  <a:pt x="97240" y="41550"/>
                  <a:pt x="96329" y="41991"/>
                  <a:pt x="95713" y="42750"/>
                </a:cubicBezTo>
                <a:lnTo>
                  <a:pt x="95713" y="42750"/>
                </a:lnTo>
                <a:cubicBezTo>
                  <a:pt x="95501" y="42672"/>
                  <a:pt x="95282" y="42608"/>
                  <a:pt x="95054" y="42563"/>
                </a:cubicBezTo>
                <a:cubicBezTo>
                  <a:pt x="95601" y="41787"/>
                  <a:pt x="96406" y="41244"/>
                  <a:pt x="97309" y="41019"/>
                </a:cubicBezTo>
                <a:lnTo>
                  <a:pt x="97321" y="41019"/>
                </a:lnTo>
                <a:cubicBezTo>
                  <a:pt x="97611" y="40946"/>
                  <a:pt x="97910" y="40908"/>
                  <a:pt x="98211" y="40908"/>
                </a:cubicBezTo>
                <a:lnTo>
                  <a:pt x="98236" y="40908"/>
                </a:lnTo>
                <a:cubicBezTo>
                  <a:pt x="99518" y="40908"/>
                  <a:pt x="100715" y="41538"/>
                  <a:pt x="101442" y="42599"/>
                </a:cubicBezTo>
                <a:lnTo>
                  <a:pt x="101499" y="42559"/>
                </a:lnTo>
                <a:cubicBezTo>
                  <a:pt x="100760" y="41481"/>
                  <a:pt x="99543" y="40835"/>
                  <a:pt x="98236" y="40835"/>
                </a:cubicBezTo>
                <a:lnTo>
                  <a:pt x="98211" y="40835"/>
                </a:lnTo>
                <a:cubicBezTo>
                  <a:pt x="98166" y="40840"/>
                  <a:pt x="98121" y="40840"/>
                  <a:pt x="98076" y="40840"/>
                </a:cubicBezTo>
                <a:cubicBezTo>
                  <a:pt x="97921" y="40423"/>
                  <a:pt x="97705" y="40047"/>
                  <a:pt x="97439" y="39713"/>
                </a:cubicBezTo>
                <a:cubicBezTo>
                  <a:pt x="97652" y="39504"/>
                  <a:pt x="97934" y="39389"/>
                  <a:pt x="98232" y="39385"/>
                </a:cubicBezTo>
                <a:lnTo>
                  <a:pt x="98240" y="39385"/>
                </a:lnTo>
                <a:cubicBezTo>
                  <a:pt x="98579" y="39385"/>
                  <a:pt x="98902" y="39536"/>
                  <a:pt x="99118" y="39794"/>
                </a:cubicBezTo>
                <a:lnTo>
                  <a:pt x="99171" y="39749"/>
                </a:lnTo>
                <a:cubicBezTo>
                  <a:pt x="98939" y="39475"/>
                  <a:pt x="98600" y="39316"/>
                  <a:pt x="98240" y="39316"/>
                </a:cubicBezTo>
                <a:lnTo>
                  <a:pt x="98232" y="39316"/>
                </a:lnTo>
                <a:cubicBezTo>
                  <a:pt x="97917" y="39320"/>
                  <a:pt x="97619" y="39438"/>
                  <a:pt x="97395" y="39659"/>
                </a:cubicBezTo>
                <a:cubicBezTo>
                  <a:pt x="97280" y="39524"/>
                  <a:pt x="97154" y="39394"/>
                  <a:pt x="97022" y="39275"/>
                </a:cubicBezTo>
                <a:cubicBezTo>
                  <a:pt x="97350" y="38961"/>
                  <a:pt x="97774" y="38785"/>
                  <a:pt x="98232" y="38785"/>
                </a:cubicBezTo>
                <a:cubicBezTo>
                  <a:pt x="98242" y="38785"/>
                  <a:pt x="98252" y="38785"/>
                  <a:pt x="98262" y="38785"/>
                </a:cubicBezTo>
                <a:cubicBezTo>
                  <a:pt x="98745" y="38785"/>
                  <a:pt x="99202" y="38993"/>
                  <a:pt x="99531" y="39349"/>
                </a:cubicBezTo>
                <a:lnTo>
                  <a:pt x="99584" y="39304"/>
                </a:lnTo>
                <a:cubicBezTo>
                  <a:pt x="99237" y="38928"/>
                  <a:pt x="98751" y="38716"/>
                  <a:pt x="98240" y="38716"/>
                </a:cubicBezTo>
                <a:lnTo>
                  <a:pt x="98228" y="38716"/>
                </a:lnTo>
                <a:cubicBezTo>
                  <a:pt x="97758" y="38716"/>
                  <a:pt x="97313" y="38899"/>
                  <a:pt x="96973" y="39226"/>
                </a:cubicBezTo>
                <a:cubicBezTo>
                  <a:pt x="96815" y="39091"/>
                  <a:pt x="96647" y="38965"/>
                  <a:pt x="96472" y="38855"/>
                </a:cubicBezTo>
                <a:cubicBezTo>
                  <a:pt x="96929" y="38376"/>
                  <a:pt x="97567" y="38099"/>
                  <a:pt x="98228" y="38095"/>
                </a:cubicBezTo>
                <a:lnTo>
                  <a:pt x="98240" y="38095"/>
                </a:lnTo>
                <a:cubicBezTo>
                  <a:pt x="98955" y="38095"/>
                  <a:pt x="99629" y="38405"/>
                  <a:pt x="100095" y="38948"/>
                </a:cubicBezTo>
                <a:lnTo>
                  <a:pt x="100147" y="38904"/>
                </a:lnTo>
                <a:cubicBezTo>
                  <a:pt x="99669" y="38344"/>
                  <a:pt x="98975" y="38026"/>
                  <a:pt x="98240" y="38026"/>
                </a:cubicBezTo>
                <a:lnTo>
                  <a:pt x="98223" y="38026"/>
                </a:lnTo>
                <a:cubicBezTo>
                  <a:pt x="97542" y="38029"/>
                  <a:pt x="96880" y="38320"/>
                  <a:pt x="96410" y="38818"/>
                </a:cubicBezTo>
                <a:cubicBezTo>
                  <a:pt x="96219" y="38699"/>
                  <a:pt x="96014" y="38597"/>
                  <a:pt x="95797" y="38516"/>
                </a:cubicBezTo>
                <a:cubicBezTo>
                  <a:pt x="96398" y="37792"/>
                  <a:pt x="97280" y="37372"/>
                  <a:pt x="98219" y="37368"/>
                </a:cubicBezTo>
                <a:lnTo>
                  <a:pt x="98240" y="37368"/>
                </a:lnTo>
                <a:cubicBezTo>
                  <a:pt x="99224" y="37368"/>
                  <a:pt x="100140" y="37813"/>
                  <a:pt x="100743" y="38589"/>
                </a:cubicBezTo>
                <a:lnTo>
                  <a:pt x="100801" y="38548"/>
                </a:lnTo>
                <a:cubicBezTo>
                  <a:pt x="100180" y="37752"/>
                  <a:pt x="99249" y="37298"/>
                  <a:pt x="98240" y="37298"/>
                </a:cubicBezTo>
                <a:lnTo>
                  <a:pt x="98219" y="37298"/>
                </a:lnTo>
                <a:cubicBezTo>
                  <a:pt x="97252" y="37302"/>
                  <a:pt x="96345" y="37735"/>
                  <a:pt x="95729" y="38487"/>
                </a:cubicBezTo>
                <a:cubicBezTo>
                  <a:pt x="95516" y="38409"/>
                  <a:pt x="95295" y="38348"/>
                  <a:pt x="95067" y="38307"/>
                </a:cubicBezTo>
                <a:cubicBezTo>
                  <a:pt x="95601" y="37547"/>
                  <a:pt x="96381" y="37012"/>
                  <a:pt x="97260" y="36784"/>
                </a:cubicBezTo>
                <a:cubicBezTo>
                  <a:pt x="97260" y="36788"/>
                  <a:pt x="97264" y="36791"/>
                  <a:pt x="97264" y="36791"/>
                </a:cubicBezTo>
                <a:lnTo>
                  <a:pt x="97329" y="36767"/>
                </a:lnTo>
                <a:cubicBezTo>
                  <a:pt x="97537" y="36714"/>
                  <a:pt x="97754" y="36682"/>
                  <a:pt x="97974" y="36665"/>
                </a:cubicBezTo>
                <a:lnTo>
                  <a:pt x="97974" y="36674"/>
                </a:lnTo>
                <a:lnTo>
                  <a:pt x="98003" y="36665"/>
                </a:lnTo>
                <a:cubicBezTo>
                  <a:pt x="98076" y="36661"/>
                  <a:pt x="98146" y="36657"/>
                  <a:pt x="98215" y="36657"/>
                </a:cubicBezTo>
                <a:lnTo>
                  <a:pt x="98240" y="36657"/>
                </a:lnTo>
                <a:cubicBezTo>
                  <a:pt x="99522" y="36657"/>
                  <a:pt x="100719" y="37290"/>
                  <a:pt x="101446" y="38348"/>
                </a:cubicBezTo>
                <a:lnTo>
                  <a:pt x="101503" y="38311"/>
                </a:lnTo>
                <a:cubicBezTo>
                  <a:pt x="100764" y="37229"/>
                  <a:pt x="99547" y="36588"/>
                  <a:pt x="98240" y="36588"/>
                </a:cubicBezTo>
                <a:lnTo>
                  <a:pt x="98215" y="36588"/>
                </a:lnTo>
                <a:cubicBezTo>
                  <a:pt x="98150" y="36588"/>
                  <a:pt x="98085" y="36591"/>
                  <a:pt x="98019" y="36595"/>
                </a:cubicBezTo>
                <a:cubicBezTo>
                  <a:pt x="97872" y="36188"/>
                  <a:pt x="97660" y="35816"/>
                  <a:pt x="97403" y="35489"/>
                </a:cubicBezTo>
                <a:lnTo>
                  <a:pt x="97403" y="35489"/>
                </a:lnTo>
                <a:lnTo>
                  <a:pt x="97407" y="35493"/>
                </a:lnTo>
                <a:cubicBezTo>
                  <a:pt x="97623" y="35264"/>
                  <a:pt x="97914" y="35138"/>
                  <a:pt x="98228" y="35138"/>
                </a:cubicBezTo>
                <a:lnTo>
                  <a:pt x="98236" y="35138"/>
                </a:lnTo>
                <a:cubicBezTo>
                  <a:pt x="98575" y="35138"/>
                  <a:pt x="98894" y="35285"/>
                  <a:pt x="99114" y="35547"/>
                </a:cubicBezTo>
                <a:lnTo>
                  <a:pt x="99167" y="35501"/>
                </a:lnTo>
                <a:cubicBezTo>
                  <a:pt x="99154" y="35481"/>
                  <a:pt x="99139" y="35464"/>
                  <a:pt x="99122" y="35449"/>
                </a:cubicBezTo>
                <a:cubicBezTo>
                  <a:pt x="98894" y="35207"/>
                  <a:pt x="98575" y="35068"/>
                  <a:pt x="98236" y="35068"/>
                </a:cubicBezTo>
                <a:lnTo>
                  <a:pt x="98228" y="35068"/>
                </a:lnTo>
                <a:cubicBezTo>
                  <a:pt x="97897" y="35068"/>
                  <a:pt x="97591" y="35199"/>
                  <a:pt x="97362" y="35436"/>
                </a:cubicBezTo>
                <a:cubicBezTo>
                  <a:pt x="97248" y="35297"/>
                  <a:pt x="97125" y="35170"/>
                  <a:pt x="96994" y="35048"/>
                </a:cubicBezTo>
                <a:cubicBezTo>
                  <a:pt x="97325" y="34721"/>
                  <a:pt x="97758" y="34537"/>
                  <a:pt x="98223" y="34533"/>
                </a:cubicBezTo>
                <a:lnTo>
                  <a:pt x="98236" y="34533"/>
                </a:lnTo>
                <a:cubicBezTo>
                  <a:pt x="98726" y="34533"/>
                  <a:pt x="99196" y="34742"/>
                  <a:pt x="99527" y="35101"/>
                </a:cubicBezTo>
                <a:lnTo>
                  <a:pt x="99580" y="35052"/>
                </a:lnTo>
                <a:cubicBezTo>
                  <a:pt x="99233" y="34680"/>
                  <a:pt x="98743" y="34463"/>
                  <a:pt x="98236" y="34463"/>
                </a:cubicBezTo>
                <a:lnTo>
                  <a:pt x="98223" y="34463"/>
                </a:lnTo>
                <a:cubicBezTo>
                  <a:pt x="97742" y="34468"/>
                  <a:pt x="97284" y="34659"/>
                  <a:pt x="96945" y="35003"/>
                </a:cubicBezTo>
                <a:cubicBezTo>
                  <a:pt x="96790" y="34864"/>
                  <a:pt x="96623" y="34738"/>
                  <a:pt x="96447" y="34623"/>
                </a:cubicBezTo>
                <a:cubicBezTo>
                  <a:pt x="96905" y="34133"/>
                  <a:pt x="97550" y="33851"/>
                  <a:pt x="98219" y="33847"/>
                </a:cubicBezTo>
                <a:lnTo>
                  <a:pt x="98236" y="33847"/>
                </a:lnTo>
                <a:cubicBezTo>
                  <a:pt x="98951" y="33847"/>
                  <a:pt x="99625" y="34158"/>
                  <a:pt x="100091" y="34697"/>
                </a:cubicBezTo>
                <a:lnTo>
                  <a:pt x="100144" y="34652"/>
                </a:lnTo>
                <a:cubicBezTo>
                  <a:pt x="99665" y="34096"/>
                  <a:pt x="98971" y="33777"/>
                  <a:pt x="98236" y="33777"/>
                </a:cubicBezTo>
                <a:lnTo>
                  <a:pt x="98219" y="33777"/>
                </a:lnTo>
                <a:cubicBezTo>
                  <a:pt x="97525" y="33782"/>
                  <a:pt x="96860" y="34076"/>
                  <a:pt x="96385" y="34586"/>
                </a:cubicBezTo>
                <a:cubicBezTo>
                  <a:pt x="96194" y="34468"/>
                  <a:pt x="95993" y="34365"/>
                  <a:pt x="95782" y="34280"/>
                </a:cubicBezTo>
                <a:cubicBezTo>
                  <a:pt x="96381" y="33545"/>
                  <a:pt x="97268" y="33124"/>
                  <a:pt x="98215" y="33116"/>
                </a:cubicBezTo>
                <a:lnTo>
                  <a:pt x="98236" y="33116"/>
                </a:lnTo>
                <a:cubicBezTo>
                  <a:pt x="99220" y="33116"/>
                  <a:pt x="100131" y="33562"/>
                  <a:pt x="100739" y="34341"/>
                </a:cubicBezTo>
                <a:lnTo>
                  <a:pt x="100792" y="34297"/>
                </a:lnTo>
                <a:cubicBezTo>
                  <a:pt x="100172" y="33504"/>
                  <a:pt x="99245" y="33047"/>
                  <a:pt x="98236" y="33047"/>
                </a:cubicBezTo>
                <a:lnTo>
                  <a:pt x="98215" y="33047"/>
                </a:lnTo>
                <a:cubicBezTo>
                  <a:pt x="97239" y="33055"/>
                  <a:pt x="96328" y="33492"/>
                  <a:pt x="95712" y="34252"/>
                </a:cubicBezTo>
                <a:lnTo>
                  <a:pt x="95716" y="34256"/>
                </a:lnTo>
                <a:cubicBezTo>
                  <a:pt x="95503" y="34174"/>
                  <a:pt x="95283" y="34109"/>
                  <a:pt x="95054" y="34067"/>
                </a:cubicBezTo>
                <a:cubicBezTo>
                  <a:pt x="95601" y="33287"/>
                  <a:pt x="96406" y="32744"/>
                  <a:pt x="97309" y="32520"/>
                </a:cubicBezTo>
                <a:lnTo>
                  <a:pt x="97309" y="32524"/>
                </a:lnTo>
                <a:lnTo>
                  <a:pt x="97321" y="32520"/>
                </a:lnTo>
                <a:cubicBezTo>
                  <a:pt x="97611" y="32450"/>
                  <a:pt x="97910" y="32410"/>
                  <a:pt x="98211" y="32410"/>
                </a:cubicBezTo>
                <a:lnTo>
                  <a:pt x="98236" y="32410"/>
                </a:lnTo>
                <a:cubicBezTo>
                  <a:pt x="99518" y="32410"/>
                  <a:pt x="100715" y="33038"/>
                  <a:pt x="101442" y="34101"/>
                </a:cubicBezTo>
                <a:lnTo>
                  <a:pt x="101499" y="34060"/>
                </a:lnTo>
                <a:cubicBezTo>
                  <a:pt x="100760" y="32981"/>
                  <a:pt x="99543" y="32340"/>
                  <a:pt x="98236" y="32340"/>
                </a:cubicBezTo>
                <a:lnTo>
                  <a:pt x="98076" y="32340"/>
                </a:lnTo>
                <a:cubicBezTo>
                  <a:pt x="97921" y="31928"/>
                  <a:pt x="97705" y="31547"/>
                  <a:pt x="97439" y="31217"/>
                </a:cubicBezTo>
                <a:cubicBezTo>
                  <a:pt x="97652" y="31004"/>
                  <a:pt x="97934" y="30890"/>
                  <a:pt x="98232" y="30890"/>
                </a:cubicBezTo>
                <a:lnTo>
                  <a:pt x="98240" y="30890"/>
                </a:lnTo>
                <a:cubicBezTo>
                  <a:pt x="98579" y="30890"/>
                  <a:pt x="98902" y="31038"/>
                  <a:pt x="99118" y="31294"/>
                </a:cubicBezTo>
                <a:lnTo>
                  <a:pt x="99171" y="31249"/>
                </a:lnTo>
                <a:cubicBezTo>
                  <a:pt x="98939" y="30976"/>
                  <a:pt x="98600" y="30817"/>
                  <a:pt x="98240" y="30817"/>
                </a:cubicBezTo>
                <a:lnTo>
                  <a:pt x="98232" y="30817"/>
                </a:lnTo>
                <a:cubicBezTo>
                  <a:pt x="97917" y="30821"/>
                  <a:pt x="97619" y="30943"/>
                  <a:pt x="97395" y="31160"/>
                </a:cubicBezTo>
                <a:cubicBezTo>
                  <a:pt x="97280" y="31025"/>
                  <a:pt x="97154" y="30894"/>
                  <a:pt x="97022" y="30776"/>
                </a:cubicBezTo>
                <a:cubicBezTo>
                  <a:pt x="97350" y="30461"/>
                  <a:pt x="97774" y="30290"/>
                  <a:pt x="98232" y="30286"/>
                </a:cubicBezTo>
                <a:lnTo>
                  <a:pt x="98240" y="30286"/>
                </a:lnTo>
                <a:cubicBezTo>
                  <a:pt x="98730" y="30286"/>
                  <a:pt x="99200" y="30490"/>
                  <a:pt x="99531" y="30849"/>
                </a:cubicBezTo>
                <a:lnTo>
                  <a:pt x="99584" y="30804"/>
                </a:lnTo>
                <a:cubicBezTo>
                  <a:pt x="99237" y="30429"/>
                  <a:pt x="98751" y="30216"/>
                  <a:pt x="98240" y="30216"/>
                </a:cubicBezTo>
                <a:lnTo>
                  <a:pt x="98228" y="30216"/>
                </a:lnTo>
                <a:cubicBezTo>
                  <a:pt x="97758" y="30216"/>
                  <a:pt x="97313" y="30400"/>
                  <a:pt x="96973" y="30731"/>
                </a:cubicBezTo>
                <a:cubicBezTo>
                  <a:pt x="96815" y="30592"/>
                  <a:pt x="96647" y="30465"/>
                  <a:pt x="96472" y="30355"/>
                </a:cubicBezTo>
                <a:cubicBezTo>
                  <a:pt x="96929" y="29877"/>
                  <a:pt x="97567" y="29600"/>
                  <a:pt x="98228" y="29596"/>
                </a:cubicBezTo>
                <a:cubicBezTo>
                  <a:pt x="98233" y="29596"/>
                  <a:pt x="98237" y="29596"/>
                  <a:pt x="98242" y="29596"/>
                </a:cubicBezTo>
                <a:cubicBezTo>
                  <a:pt x="98955" y="29596"/>
                  <a:pt x="99628" y="29905"/>
                  <a:pt x="100095" y="30449"/>
                </a:cubicBezTo>
                <a:lnTo>
                  <a:pt x="100147" y="30404"/>
                </a:lnTo>
                <a:cubicBezTo>
                  <a:pt x="99669" y="29845"/>
                  <a:pt x="98975" y="29526"/>
                  <a:pt x="98240" y="29526"/>
                </a:cubicBezTo>
                <a:lnTo>
                  <a:pt x="98223" y="29526"/>
                </a:lnTo>
                <a:cubicBezTo>
                  <a:pt x="97542" y="29530"/>
                  <a:pt x="96880" y="29820"/>
                  <a:pt x="96410" y="30318"/>
                </a:cubicBezTo>
                <a:cubicBezTo>
                  <a:pt x="96219" y="30199"/>
                  <a:pt x="96014" y="30097"/>
                  <a:pt x="95797" y="30016"/>
                </a:cubicBezTo>
                <a:cubicBezTo>
                  <a:pt x="96398" y="29293"/>
                  <a:pt x="97280" y="28872"/>
                  <a:pt x="98219" y="28868"/>
                </a:cubicBezTo>
                <a:cubicBezTo>
                  <a:pt x="98224" y="28868"/>
                  <a:pt x="98228" y="28868"/>
                  <a:pt x="98232" y="28868"/>
                </a:cubicBezTo>
                <a:cubicBezTo>
                  <a:pt x="99220" y="28868"/>
                  <a:pt x="100137" y="29313"/>
                  <a:pt x="100743" y="30090"/>
                </a:cubicBezTo>
                <a:lnTo>
                  <a:pt x="100801" y="30048"/>
                </a:lnTo>
                <a:cubicBezTo>
                  <a:pt x="100180" y="29253"/>
                  <a:pt x="99249" y="28799"/>
                  <a:pt x="98240" y="28799"/>
                </a:cubicBezTo>
                <a:lnTo>
                  <a:pt x="98219" y="28799"/>
                </a:lnTo>
                <a:cubicBezTo>
                  <a:pt x="97252" y="28803"/>
                  <a:pt x="96345" y="29240"/>
                  <a:pt x="95729" y="29988"/>
                </a:cubicBezTo>
                <a:cubicBezTo>
                  <a:pt x="95516" y="29910"/>
                  <a:pt x="95295" y="29848"/>
                  <a:pt x="95067" y="29807"/>
                </a:cubicBezTo>
                <a:cubicBezTo>
                  <a:pt x="95601" y="29048"/>
                  <a:pt x="96381" y="28517"/>
                  <a:pt x="97260" y="28284"/>
                </a:cubicBezTo>
                <a:cubicBezTo>
                  <a:pt x="97260" y="28288"/>
                  <a:pt x="97264" y="28293"/>
                  <a:pt x="97264" y="28293"/>
                </a:cubicBezTo>
                <a:lnTo>
                  <a:pt x="97329" y="28268"/>
                </a:lnTo>
                <a:cubicBezTo>
                  <a:pt x="97537" y="28219"/>
                  <a:pt x="97754" y="28182"/>
                  <a:pt x="97974" y="28170"/>
                </a:cubicBezTo>
                <a:lnTo>
                  <a:pt x="97974" y="28178"/>
                </a:lnTo>
                <a:lnTo>
                  <a:pt x="98003" y="28165"/>
                </a:lnTo>
                <a:cubicBezTo>
                  <a:pt x="98076" y="28162"/>
                  <a:pt x="98146" y="28158"/>
                  <a:pt x="98215" y="28158"/>
                </a:cubicBezTo>
                <a:lnTo>
                  <a:pt x="98240" y="28158"/>
                </a:lnTo>
                <a:cubicBezTo>
                  <a:pt x="99522" y="28158"/>
                  <a:pt x="100719" y="28791"/>
                  <a:pt x="101446" y="29848"/>
                </a:cubicBezTo>
                <a:lnTo>
                  <a:pt x="101503" y="29812"/>
                </a:lnTo>
                <a:cubicBezTo>
                  <a:pt x="100762" y="28728"/>
                  <a:pt x="99538" y="28088"/>
                  <a:pt x="98227" y="28088"/>
                </a:cubicBezTo>
                <a:cubicBezTo>
                  <a:pt x="98223" y="28088"/>
                  <a:pt x="98219" y="28088"/>
                  <a:pt x="98215" y="28088"/>
                </a:cubicBezTo>
                <a:cubicBezTo>
                  <a:pt x="98150" y="28088"/>
                  <a:pt x="98085" y="28092"/>
                  <a:pt x="98019" y="28097"/>
                </a:cubicBezTo>
                <a:cubicBezTo>
                  <a:pt x="97872" y="27688"/>
                  <a:pt x="97660" y="27317"/>
                  <a:pt x="97403" y="26989"/>
                </a:cubicBezTo>
                <a:lnTo>
                  <a:pt x="97403" y="26989"/>
                </a:lnTo>
                <a:lnTo>
                  <a:pt x="97407" y="26994"/>
                </a:lnTo>
                <a:cubicBezTo>
                  <a:pt x="97623" y="26765"/>
                  <a:pt x="97914" y="26642"/>
                  <a:pt x="98228" y="26638"/>
                </a:cubicBezTo>
                <a:cubicBezTo>
                  <a:pt x="98232" y="26638"/>
                  <a:pt x="98237" y="26638"/>
                  <a:pt x="98241" y="26638"/>
                </a:cubicBezTo>
                <a:cubicBezTo>
                  <a:pt x="98575" y="26638"/>
                  <a:pt x="98897" y="26789"/>
                  <a:pt x="99114" y="27047"/>
                </a:cubicBezTo>
                <a:lnTo>
                  <a:pt x="99167" y="27002"/>
                </a:lnTo>
                <a:cubicBezTo>
                  <a:pt x="98934" y="26728"/>
                  <a:pt x="98596" y="26569"/>
                  <a:pt x="98236" y="26569"/>
                </a:cubicBezTo>
                <a:lnTo>
                  <a:pt x="98228" y="26569"/>
                </a:lnTo>
                <a:cubicBezTo>
                  <a:pt x="97897" y="26573"/>
                  <a:pt x="97591" y="26704"/>
                  <a:pt x="97362" y="26936"/>
                </a:cubicBezTo>
                <a:cubicBezTo>
                  <a:pt x="97248" y="26802"/>
                  <a:pt x="97125" y="26671"/>
                  <a:pt x="96994" y="26548"/>
                </a:cubicBezTo>
                <a:cubicBezTo>
                  <a:pt x="97325" y="26222"/>
                  <a:pt x="97758" y="26038"/>
                  <a:pt x="98223" y="26033"/>
                </a:cubicBezTo>
                <a:lnTo>
                  <a:pt x="98236" y="26033"/>
                </a:lnTo>
                <a:cubicBezTo>
                  <a:pt x="98726" y="26033"/>
                  <a:pt x="99196" y="26242"/>
                  <a:pt x="99527" y="26602"/>
                </a:cubicBezTo>
                <a:lnTo>
                  <a:pt x="99580" y="26553"/>
                </a:lnTo>
                <a:cubicBezTo>
                  <a:pt x="99233" y="26180"/>
                  <a:pt x="98743" y="25965"/>
                  <a:pt x="98236" y="25965"/>
                </a:cubicBezTo>
                <a:lnTo>
                  <a:pt x="98223" y="25965"/>
                </a:lnTo>
                <a:cubicBezTo>
                  <a:pt x="97742" y="25969"/>
                  <a:pt x="97284" y="26161"/>
                  <a:pt x="96945" y="26504"/>
                </a:cubicBezTo>
                <a:cubicBezTo>
                  <a:pt x="96790" y="26365"/>
                  <a:pt x="96623" y="26238"/>
                  <a:pt x="96447" y="26124"/>
                </a:cubicBezTo>
                <a:cubicBezTo>
                  <a:pt x="96905" y="25634"/>
                  <a:pt x="97550" y="25352"/>
                  <a:pt x="98219" y="25347"/>
                </a:cubicBezTo>
                <a:lnTo>
                  <a:pt x="98236" y="25347"/>
                </a:lnTo>
                <a:cubicBezTo>
                  <a:pt x="98951" y="25347"/>
                  <a:pt x="99625" y="25658"/>
                  <a:pt x="100091" y="26201"/>
                </a:cubicBezTo>
                <a:lnTo>
                  <a:pt x="100144" y="26152"/>
                </a:lnTo>
                <a:cubicBezTo>
                  <a:pt x="99665" y="25597"/>
                  <a:pt x="98971" y="25279"/>
                  <a:pt x="98236" y="25279"/>
                </a:cubicBezTo>
                <a:lnTo>
                  <a:pt x="98219" y="25279"/>
                </a:lnTo>
                <a:cubicBezTo>
                  <a:pt x="97525" y="25283"/>
                  <a:pt x="96860" y="25577"/>
                  <a:pt x="96385" y="26087"/>
                </a:cubicBezTo>
                <a:cubicBezTo>
                  <a:pt x="96194" y="25969"/>
                  <a:pt x="95993" y="25867"/>
                  <a:pt x="95782" y="25781"/>
                </a:cubicBezTo>
                <a:cubicBezTo>
                  <a:pt x="96381" y="25049"/>
                  <a:pt x="97268" y="24625"/>
                  <a:pt x="98215" y="24617"/>
                </a:cubicBezTo>
                <a:lnTo>
                  <a:pt x="98236" y="24617"/>
                </a:lnTo>
                <a:cubicBezTo>
                  <a:pt x="99220" y="24617"/>
                  <a:pt x="100131" y="25062"/>
                  <a:pt x="100739" y="25842"/>
                </a:cubicBezTo>
                <a:lnTo>
                  <a:pt x="100792" y="25797"/>
                </a:lnTo>
                <a:cubicBezTo>
                  <a:pt x="100172" y="25004"/>
                  <a:pt x="99245" y="24547"/>
                  <a:pt x="98236" y="24547"/>
                </a:cubicBezTo>
                <a:lnTo>
                  <a:pt x="98215" y="24547"/>
                </a:lnTo>
                <a:cubicBezTo>
                  <a:pt x="97239" y="24555"/>
                  <a:pt x="96328" y="24992"/>
                  <a:pt x="95712" y="25752"/>
                </a:cubicBezTo>
                <a:lnTo>
                  <a:pt x="95716" y="25756"/>
                </a:lnTo>
                <a:cubicBezTo>
                  <a:pt x="95503" y="25675"/>
                  <a:pt x="95283" y="25609"/>
                  <a:pt x="95054" y="25568"/>
                </a:cubicBezTo>
                <a:cubicBezTo>
                  <a:pt x="95601" y="24789"/>
                  <a:pt x="96406" y="24245"/>
                  <a:pt x="97309" y="24020"/>
                </a:cubicBezTo>
                <a:lnTo>
                  <a:pt x="97309" y="24024"/>
                </a:lnTo>
                <a:lnTo>
                  <a:pt x="97321" y="24020"/>
                </a:lnTo>
                <a:cubicBezTo>
                  <a:pt x="97611" y="23950"/>
                  <a:pt x="97910" y="23910"/>
                  <a:pt x="98211" y="23910"/>
                </a:cubicBezTo>
                <a:lnTo>
                  <a:pt x="98236" y="23910"/>
                </a:lnTo>
                <a:cubicBezTo>
                  <a:pt x="99518" y="23910"/>
                  <a:pt x="100715" y="24539"/>
                  <a:pt x="101442" y="25601"/>
                </a:cubicBezTo>
                <a:lnTo>
                  <a:pt x="101499" y="25560"/>
                </a:lnTo>
                <a:cubicBezTo>
                  <a:pt x="100760" y="24482"/>
                  <a:pt x="99543" y="23841"/>
                  <a:pt x="98236" y="23841"/>
                </a:cubicBezTo>
                <a:lnTo>
                  <a:pt x="98211" y="23841"/>
                </a:lnTo>
                <a:cubicBezTo>
                  <a:pt x="98166" y="23841"/>
                  <a:pt x="98121" y="23841"/>
                  <a:pt x="98076" y="23845"/>
                </a:cubicBezTo>
                <a:cubicBezTo>
                  <a:pt x="97921" y="23428"/>
                  <a:pt x="97705" y="23049"/>
                  <a:pt x="97439" y="22717"/>
                </a:cubicBezTo>
                <a:cubicBezTo>
                  <a:pt x="97652" y="22510"/>
                  <a:pt x="97934" y="22391"/>
                  <a:pt x="98232" y="22391"/>
                </a:cubicBezTo>
                <a:lnTo>
                  <a:pt x="98240" y="22391"/>
                </a:lnTo>
                <a:cubicBezTo>
                  <a:pt x="98579" y="22391"/>
                  <a:pt x="98902" y="22538"/>
                  <a:pt x="99118" y="22795"/>
                </a:cubicBezTo>
                <a:lnTo>
                  <a:pt x="99171" y="22750"/>
                </a:lnTo>
                <a:cubicBezTo>
                  <a:pt x="98939" y="22476"/>
                  <a:pt x="98600" y="22321"/>
                  <a:pt x="98240" y="22321"/>
                </a:cubicBezTo>
                <a:lnTo>
                  <a:pt x="98232" y="22321"/>
                </a:lnTo>
                <a:cubicBezTo>
                  <a:pt x="97917" y="22321"/>
                  <a:pt x="97619" y="22444"/>
                  <a:pt x="97395" y="22660"/>
                </a:cubicBezTo>
                <a:cubicBezTo>
                  <a:pt x="97280" y="22525"/>
                  <a:pt x="97154" y="22399"/>
                  <a:pt x="97022" y="22276"/>
                </a:cubicBezTo>
                <a:cubicBezTo>
                  <a:pt x="97350" y="21962"/>
                  <a:pt x="97774" y="21790"/>
                  <a:pt x="98232" y="21786"/>
                </a:cubicBezTo>
                <a:cubicBezTo>
                  <a:pt x="98237" y="21786"/>
                  <a:pt x="98241" y="21786"/>
                  <a:pt x="98246" y="21786"/>
                </a:cubicBezTo>
                <a:cubicBezTo>
                  <a:pt x="98731" y="21786"/>
                  <a:pt x="99199" y="21993"/>
                  <a:pt x="99531" y="22354"/>
                </a:cubicBezTo>
                <a:lnTo>
                  <a:pt x="99584" y="22305"/>
                </a:lnTo>
                <a:cubicBezTo>
                  <a:pt x="99237" y="21929"/>
                  <a:pt x="98751" y="21717"/>
                  <a:pt x="98240" y="21717"/>
                </a:cubicBezTo>
                <a:lnTo>
                  <a:pt x="98228" y="21717"/>
                </a:lnTo>
                <a:cubicBezTo>
                  <a:pt x="97758" y="21720"/>
                  <a:pt x="97313" y="21901"/>
                  <a:pt x="96973" y="22231"/>
                </a:cubicBezTo>
                <a:cubicBezTo>
                  <a:pt x="96815" y="22093"/>
                  <a:pt x="96647" y="21970"/>
                  <a:pt x="96472" y="21856"/>
                </a:cubicBezTo>
                <a:cubicBezTo>
                  <a:pt x="96929" y="21377"/>
                  <a:pt x="97567" y="21104"/>
                  <a:pt x="98228" y="21100"/>
                </a:cubicBezTo>
                <a:cubicBezTo>
                  <a:pt x="98237" y="21100"/>
                  <a:pt x="98246" y="21100"/>
                  <a:pt x="98255" y="21100"/>
                </a:cubicBezTo>
                <a:cubicBezTo>
                  <a:pt x="98963" y="21100"/>
                  <a:pt x="99631" y="21409"/>
                  <a:pt x="100095" y="21950"/>
                </a:cubicBezTo>
                <a:lnTo>
                  <a:pt x="100147" y="21905"/>
                </a:lnTo>
                <a:cubicBezTo>
                  <a:pt x="99665" y="21341"/>
                  <a:pt x="98967" y="21026"/>
                  <a:pt x="98223" y="21026"/>
                </a:cubicBezTo>
                <a:cubicBezTo>
                  <a:pt x="97542" y="21030"/>
                  <a:pt x="96880" y="21321"/>
                  <a:pt x="96410" y="21818"/>
                </a:cubicBezTo>
                <a:cubicBezTo>
                  <a:pt x="96219" y="21701"/>
                  <a:pt x="96014" y="21603"/>
                  <a:pt x="95797" y="21517"/>
                </a:cubicBezTo>
                <a:cubicBezTo>
                  <a:pt x="96398" y="20794"/>
                  <a:pt x="97280" y="20378"/>
                  <a:pt x="98219" y="20369"/>
                </a:cubicBezTo>
                <a:cubicBezTo>
                  <a:pt x="98224" y="20369"/>
                  <a:pt x="98228" y="20369"/>
                  <a:pt x="98232" y="20369"/>
                </a:cubicBezTo>
                <a:cubicBezTo>
                  <a:pt x="99220" y="20369"/>
                  <a:pt x="100137" y="20813"/>
                  <a:pt x="100743" y="21594"/>
                </a:cubicBezTo>
                <a:lnTo>
                  <a:pt x="100801" y="21549"/>
                </a:lnTo>
                <a:cubicBezTo>
                  <a:pt x="100180" y="20753"/>
                  <a:pt x="99249" y="20299"/>
                  <a:pt x="98240" y="20299"/>
                </a:cubicBezTo>
                <a:lnTo>
                  <a:pt x="98219" y="20299"/>
                </a:lnTo>
                <a:cubicBezTo>
                  <a:pt x="97252" y="20304"/>
                  <a:pt x="96345" y="20740"/>
                  <a:pt x="95729" y="21492"/>
                </a:cubicBezTo>
                <a:cubicBezTo>
                  <a:pt x="95516" y="21411"/>
                  <a:pt x="95295" y="21353"/>
                  <a:pt x="95067" y="21309"/>
                </a:cubicBezTo>
                <a:cubicBezTo>
                  <a:pt x="95601" y="20553"/>
                  <a:pt x="96381" y="20018"/>
                  <a:pt x="97260" y="19785"/>
                </a:cubicBezTo>
                <a:cubicBezTo>
                  <a:pt x="97260" y="19789"/>
                  <a:pt x="97264" y="19793"/>
                  <a:pt x="97264" y="19797"/>
                </a:cubicBezTo>
                <a:lnTo>
                  <a:pt x="97329" y="19769"/>
                </a:lnTo>
                <a:cubicBezTo>
                  <a:pt x="97537" y="19720"/>
                  <a:pt x="97754" y="19686"/>
                  <a:pt x="97974" y="19671"/>
                </a:cubicBezTo>
                <a:lnTo>
                  <a:pt x="97974" y="19679"/>
                </a:lnTo>
                <a:lnTo>
                  <a:pt x="98003" y="19667"/>
                </a:lnTo>
                <a:cubicBezTo>
                  <a:pt x="98076" y="19662"/>
                  <a:pt x="98146" y="19662"/>
                  <a:pt x="98215" y="19662"/>
                </a:cubicBezTo>
                <a:lnTo>
                  <a:pt x="98240" y="19662"/>
                </a:lnTo>
                <a:cubicBezTo>
                  <a:pt x="99522" y="19662"/>
                  <a:pt x="100719" y="20291"/>
                  <a:pt x="101446" y="21353"/>
                </a:cubicBezTo>
                <a:lnTo>
                  <a:pt x="101503" y="21313"/>
                </a:lnTo>
                <a:cubicBezTo>
                  <a:pt x="100764" y="20234"/>
                  <a:pt x="99547" y="19588"/>
                  <a:pt x="98240" y="19588"/>
                </a:cubicBezTo>
                <a:lnTo>
                  <a:pt x="98215" y="19588"/>
                </a:lnTo>
                <a:cubicBezTo>
                  <a:pt x="98150" y="19593"/>
                  <a:pt x="98085" y="19593"/>
                  <a:pt x="98019" y="19597"/>
                </a:cubicBezTo>
                <a:cubicBezTo>
                  <a:pt x="98012" y="19569"/>
                  <a:pt x="97999" y="19536"/>
                  <a:pt x="97987" y="19507"/>
                </a:cubicBezTo>
                <a:cubicBezTo>
                  <a:pt x="97840" y="19136"/>
                  <a:pt x="97644" y="18793"/>
                  <a:pt x="97403" y="18491"/>
                </a:cubicBezTo>
                <a:lnTo>
                  <a:pt x="97403" y="18491"/>
                </a:lnTo>
                <a:lnTo>
                  <a:pt x="97407" y="18495"/>
                </a:lnTo>
                <a:cubicBezTo>
                  <a:pt x="97595" y="18298"/>
                  <a:pt x="97844" y="18176"/>
                  <a:pt x="98113" y="18148"/>
                </a:cubicBezTo>
                <a:cubicBezTo>
                  <a:pt x="98150" y="18143"/>
                  <a:pt x="98191" y="18139"/>
                  <a:pt x="98228" y="18139"/>
                </a:cubicBezTo>
                <a:lnTo>
                  <a:pt x="98236" y="18139"/>
                </a:lnTo>
                <a:cubicBezTo>
                  <a:pt x="98509" y="18139"/>
                  <a:pt x="98775" y="18237"/>
                  <a:pt x="98979" y="18412"/>
                </a:cubicBezTo>
                <a:cubicBezTo>
                  <a:pt x="99028" y="18453"/>
                  <a:pt x="99073" y="18498"/>
                  <a:pt x="99114" y="18547"/>
                </a:cubicBezTo>
                <a:lnTo>
                  <a:pt x="99167" y="18502"/>
                </a:lnTo>
                <a:cubicBezTo>
                  <a:pt x="99154" y="18486"/>
                  <a:pt x="99139" y="18470"/>
                  <a:pt x="99122" y="18453"/>
                </a:cubicBezTo>
                <a:cubicBezTo>
                  <a:pt x="99110" y="18437"/>
                  <a:pt x="99094" y="18425"/>
                  <a:pt x="99081" y="18408"/>
                </a:cubicBezTo>
                <a:cubicBezTo>
                  <a:pt x="99077" y="18408"/>
                  <a:pt x="99077" y="18404"/>
                  <a:pt x="99077" y="18404"/>
                </a:cubicBezTo>
                <a:cubicBezTo>
                  <a:pt x="98853" y="18197"/>
                  <a:pt x="98562" y="18074"/>
                  <a:pt x="98257" y="18069"/>
                </a:cubicBezTo>
                <a:lnTo>
                  <a:pt x="98228" y="18069"/>
                </a:lnTo>
                <a:cubicBezTo>
                  <a:pt x="97897" y="18074"/>
                  <a:pt x="97591" y="18204"/>
                  <a:pt x="97362" y="18442"/>
                </a:cubicBezTo>
                <a:cubicBezTo>
                  <a:pt x="97248" y="18302"/>
                  <a:pt x="97125" y="18172"/>
                  <a:pt x="96994" y="18053"/>
                </a:cubicBezTo>
                <a:cubicBezTo>
                  <a:pt x="97325" y="17722"/>
                  <a:pt x="97758" y="17539"/>
                  <a:pt x="98223" y="17539"/>
                </a:cubicBezTo>
                <a:lnTo>
                  <a:pt x="98236" y="17539"/>
                </a:lnTo>
                <a:cubicBezTo>
                  <a:pt x="98726" y="17539"/>
                  <a:pt x="99196" y="17743"/>
                  <a:pt x="99527" y="18102"/>
                </a:cubicBezTo>
                <a:lnTo>
                  <a:pt x="99580" y="18057"/>
                </a:lnTo>
                <a:cubicBezTo>
                  <a:pt x="99231" y="17680"/>
                  <a:pt x="98747" y="17469"/>
                  <a:pt x="98237" y="17469"/>
                </a:cubicBezTo>
                <a:cubicBezTo>
                  <a:pt x="98233" y="17469"/>
                  <a:pt x="98228" y="17469"/>
                  <a:pt x="98223" y="17469"/>
                </a:cubicBezTo>
                <a:cubicBezTo>
                  <a:pt x="97742" y="17469"/>
                  <a:pt x="97284" y="17661"/>
                  <a:pt x="96945" y="18004"/>
                </a:cubicBezTo>
                <a:cubicBezTo>
                  <a:pt x="96790" y="17865"/>
                  <a:pt x="96623" y="17739"/>
                  <a:pt x="96447" y="17628"/>
                </a:cubicBezTo>
                <a:cubicBezTo>
                  <a:pt x="96905" y="17138"/>
                  <a:pt x="97550" y="16853"/>
                  <a:pt x="98219" y="16849"/>
                </a:cubicBezTo>
                <a:lnTo>
                  <a:pt x="98236" y="16849"/>
                </a:lnTo>
                <a:cubicBezTo>
                  <a:pt x="98951" y="16849"/>
                  <a:pt x="99625" y="17158"/>
                  <a:pt x="100091" y="17702"/>
                </a:cubicBezTo>
                <a:lnTo>
                  <a:pt x="100144" y="17657"/>
                </a:lnTo>
                <a:cubicBezTo>
                  <a:pt x="99664" y="17097"/>
                  <a:pt x="98967" y="16779"/>
                  <a:pt x="98233" y="16779"/>
                </a:cubicBezTo>
                <a:cubicBezTo>
                  <a:pt x="98228" y="16779"/>
                  <a:pt x="98224" y="16779"/>
                  <a:pt x="98219" y="16779"/>
                </a:cubicBezTo>
                <a:cubicBezTo>
                  <a:pt x="97525" y="16783"/>
                  <a:pt x="96860" y="17077"/>
                  <a:pt x="96385" y="17588"/>
                </a:cubicBezTo>
                <a:cubicBezTo>
                  <a:pt x="96194" y="17469"/>
                  <a:pt x="95993" y="17367"/>
                  <a:pt x="95782" y="17281"/>
                </a:cubicBezTo>
                <a:cubicBezTo>
                  <a:pt x="96381" y="16550"/>
                  <a:pt x="97268" y="16125"/>
                  <a:pt x="98215" y="16121"/>
                </a:cubicBezTo>
                <a:lnTo>
                  <a:pt x="98236" y="16121"/>
                </a:lnTo>
                <a:cubicBezTo>
                  <a:pt x="99220" y="16121"/>
                  <a:pt x="100131" y="16566"/>
                  <a:pt x="100739" y="17343"/>
                </a:cubicBezTo>
                <a:lnTo>
                  <a:pt x="100792" y="17302"/>
                </a:lnTo>
                <a:cubicBezTo>
                  <a:pt x="100172" y="16506"/>
                  <a:pt x="99241" y="16052"/>
                  <a:pt x="98236" y="16052"/>
                </a:cubicBezTo>
                <a:lnTo>
                  <a:pt x="98215" y="16052"/>
                </a:lnTo>
                <a:cubicBezTo>
                  <a:pt x="97240" y="16056"/>
                  <a:pt x="96329" y="16496"/>
                  <a:pt x="95713" y="17255"/>
                </a:cubicBezTo>
                <a:lnTo>
                  <a:pt x="95713" y="17255"/>
                </a:lnTo>
                <a:cubicBezTo>
                  <a:pt x="95501" y="17175"/>
                  <a:pt x="95282" y="17113"/>
                  <a:pt x="95054" y="17069"/>
                </a:cubicBezTo>
                <a:cubicBezTo>
                  <a:pt x="95601" y="16289"/>
                  <a:pt x="96406" y="15746"/>
                  <a:pt x="97309" y="15525"/>
                </a:cubicBezTo>
                <a:lnTo>
                  <a:pt x="97321" y="15521"/>
                </a:lnTo>
                <a:cubicBezTo>
                  <a:pt x="97611" y="15452"/>
                  <a:pt x="97910" y="15415"/>
                  <a:pt x="98211" y="15411"/>
                </a:cubicBezTo>
                <a:lnTo>
                  <a:pt x="98236" y="15411"/>
                </a:lnTo>
                <a:cubicBezTo>
                  <a:pt x="99518" y="15411"/>
                  <a:pt x="100715" y="16044"/>
                  <a:pt x="101442" y="17102"/>
                </a:cubicBezTo>
                <a:lnTo>
                  <a:pt x="101499" y="17060"/>
                </a:lnTo>
                <a:cubicBezTo>
                  <a:pt x="100760" y="15982"/>
                  <a:pt x="99543" y="15341"/>
                  <a:pt x="98236" y="15341"/>
                </a:cubicBezTo>
                <a:lnTo>
                  <a:pt x="98211" y="15341"/>
                </a:lnTo>
                <a:cubicBezTo>
                  <a:pt x="98166" y="15341"/>
                  <a:pt x="98121" y="15341"/>
                  <a:pt x="98076" y="15345"/>
                </a:cubicBezTo>
                <a:cubicBezTo>
                  <a:pt x="97921" y="14928"/>
                  <a:pt x="97705" y="14549"/>
                  <a:pt x="97439" y="14218"/>
                </a:cubicBezTo>
                <a:cubicBezTo>
                  <a:pt x="97652" y="14010"/>
                  <a:pt x="97934" y="13891"/>
                  <a:pt x="98232" y="13891"/>
                </a:cubicBezTo>
                <a:cubicBezTo>
                  <a:pt x="98236" y="13891"/>
                  <a:pt x="98241" y="13891"/>
                  <a:pt x="98245" y="13891"/>
                </a:cubicBezTo>
                <a:cubicBezTo>
                  <a:pt x="98583" y="13891"/>
                  <a:pt x="98900" y="14042"/>
                  <a:pt x="99118" y="14300"/>
                </a:cubicBezTo>
                <a:lnTo>
                  <a:pt x="99171" y="14255"/>
                </a:lnTo>
                <a:cubicBezTo>
                  <a:pt x="98939" y="13977"/>
                  <a:pt x="98600" y="13822"/>
                  <a:pt x="98240" y="13822"/>
                </a:cubicBezTo>
                <a:lnTo>
                  <a:pt x="98232" y="13822"/>
                </a:lnTo>
                <a:cubicBezTo>
                  <a:pt x="97917" y="13822"/>
                  <a:pt x="97619" y="13944"/>
                  <a:pt x="97395" y="14165"/>
                </a:cubicBezTo>
                <a:cubicBezTo>
                  <a:pt x="97280" y="14026"/>
                  <a:pt x="97154" y="13899"/>
                  <a:pt x="97022" y="13781"/>
                </a:cubicBezTo>
                <a:cubicBezTo>
                  <a:pt x="97350" y="13467"/>
                  <a:pt x="97774" y="13291"/>
                  <a:pt x="98232" y="13287"/>
                </a:cubicBezTo>
                <a:lnTo>
                  <a:pt x="98240" y="13287"/>
                </a:lnTo>
                <a:cubicBezTo>
                  <a:pt x="98730" y="13287"/>
                  <a:pt x="99200" y="13495"/>
                  <a:pt x="99531" y="13854"/>
                </a:cubicBezTo>
                <a:lnTo>
                  <a:pt x="99584" y="13805"/>
                </a:lnTo>
                <a:cubicBezTo>
                  <a:pt x="99240" y="13433"/>
                  <a:pt x="98752" y="13217"/>
                  <a:pt x="98242" y="13217"/>
                </a:cubicBezTo>
                <a:cubicBezTo>
                  <a:pt x="98237" y="13217"/>
                  <a:pt x="98233" y="13217"/>
                  <a:pt x="98228" y="13217"/>
                </a:cubicBezTo>
                <a:cubicBezTo>
                  <a:pt x="97758" y="13222"/>
                  <a:pt x="97313" y="13405"/>
                  <a:pt x="96973" y="13732"/>
                </a:cubicBezTo>
                <a:cubicBezTo>
                  <a:pt x="96815" y="13593"/>
                  <a:pt x="96647" y="13471"/>
                  <a:pt x="96472" y="13360"/>
                </a:cubicBezTo>
                <a:cubicBezTo>
                  <a:pt x="96929" y="12879"/>
                  <a:pt x="97567" y="12604"/>
                  <a:pt x="98228" y="12600"/>
                </a:cubicBezTo>
                <a:cubicBezTo>
                  <a:pt x="98237" y="12600"/>
                  <a:pt x="98246" y="12600"/>
                  <a:pt x="98254" y="12600"/>
                </a:cubicBezTo>
                <a:cubicBezTo>
                  <a:pt x="98963" y="12600"/>
                  <a:pt x="99631" y="12914"/>
                  <a:pt x="100095" y="13450"/>
                </a:cubicBezTo>
                <a:lnTo>
                  <a:pt x="100147" y="13405"/>
                </a:lnTo>
                <a:cubicBezTo>
                  <a:pt x="99669" y="12849"/>
                  <a:pt x="98975" y="12531"/>
                  <a:pt x="98240" y="12531"/>
                </a:cubicBezTo>
                <a:lnTo>
                  <a:pt x="98223" y="12531"/>
                </a:lnTo>
                <a:cubicBezTo>
                  <a:pt x="97542" y="12536"/>
                  <a:pt x="96880" y="12821"/>
                  <a:pt x="96410" y="13320"/>
                </a:cubicBezTo>
                <a:cubicBezTo>
                  <a:pt x="96219" y="13201"/>
                  <a:pt x="96014" y="13103"/>
                  <a:pt x="95797" y="13017"/>
                </a:cubicBezTo>
                <a:cubicBezTo>
                  <a:pt x="96398" y="12295"/>
                  <a:pt x="97280" y="11878"/>
                  <a:pt x="98219" y="11869"/>
                </a:cubicBezTo>
                <a:lnTo>
                  <a:pt x="98240" y="11869"/>
                </a:lnTo>
                <a:cubicBezTo>
                  <a:pt x="99224" y="11869"/>
                  <a:pt x="100140" y="12315"/>
                  <a:pt x="100743" y="13094"/>
                </a:cubicBezTo>
                <a:lnTo>
                  <a:pt x="100801" y="13050"/>
                </a:lnTo>
                <a:cubicBezTo>
                  <a:pt x="100179" y="12254"/>
                  <a:pt x="99243" y="11801"/>
                  <a:pt x="98236" y="11801"/>
                </a:cubicBezTo>
                <a:cubicBezTo>
                  <a:pt x="98230" y="11801"/>
                  <a:pt x="98225" y="11801"/>
                  <a:pt x="98219" y="11801"/>
                </a:cubicBezTo>
                <a:cubicBezTo>
                  <a:pt x="97252" y="11808"/>
                  <a:pt x="96345" y="12242"/>
                  <a:pt x="95729" y="12993"/>
                </a:cubicBezTo>
                <a:cubicBezTo>
                  <a:pt x="95516" y="12915"/>
                  <a:pt x="95295" y="12854"/>
                  <a:pt x="95067" y="12813"/>
                </a:cubicBezTo>
                <a:cubicBezTo>
                  <a:pt x="95601" y="12053"/>
                  <a:pt x="96381" y="11518"/>
                  <a:pt x="97260" y="11290"/>
                </a:cubicBezTo>
                <a:cubicBezTo>
                  <a:pt x="97260" y="11290"/>
                  <a:pt x="97264" y="11294"/>
                  <a:pt x="97264" y="11298"/>
                </a:cubicBezTo>
                <a:lnTo>
                  <a:pt x="97329" y="11273"/>
                </a:lnTo>
                <a:lnTo>
                  <a:pt x="97329" y="11269"/>
                </a:lnTo>
                <a:cubicBezTo>
                  <a:pt x="97537" y="11220"/>
                  <a:pt x="97754" y="11188"/>
                  <a:pt x="97974" y="11171"/>
                </a:cubicBezTo>
                <a:lnTo>
                  <a:pt x="97974" y="11179"/>
                </a:lnTo>
                <a:lnTo>
                  <a:pt x="98003" y="11171"/>
                </a:lnTo>
                <a:cubicBezTo>
                  <a:pt x="98076" y="11167"/>
                  <a:pt x="98146" y="11163"/>
                  <a:pt x="98215" y="11163"/>
                </a:cubicBezTo>
                <a:lnTo>
                  <a:pt x="98240" y="11163"/>
                </a:lnTo>
                <a:cubicBezTo>
                  <a:pt x="99522" y="11163"/>
                  <a:pt x="100719" y="11792"/>
                  <a:pt x="101446" y="12854"/>
                </a:cubicBezTo>
                <a:lnTo>
                  <a:pt x="101503" y="12813"/>
                </a:lnTo>
                <a:cubicBezTo>
                  <a:pt x="100764" y="11735"/>
                  <a:pt x="99547" y="11094"/>
                  <a:pt x="98240" y="11094"/>
                </a:cubicBezTo>
                <a:lnTo>
                  <a:pt x="98215" y="11094"/>
                </a:lnTo>
                <a:cubicBezTo>
                  <a:pt x="98150" y="11094"/>
                  <a:pt x="98085" y="11094"/>
                  <a:pt x="98019" y="11098"/>
                </a:cubicBezTo>
                <a:cubicBezTo>
                  <a:pt x="97872" y="10689"/>
                  <a:pt x="97660" y="10317"/>
                  <a:pt x="97403" y="9991"/>
                </a:cubicBezTo>
                <a:lnTo>
                  <a:pt x="97403" y="9991"/>
                </a:lnTo>
                <a:lnTo>
                  <a:pt x="97407" y="9995"/>
                </a:lnTo>
                <a:cubicBezTo>
                  <a:pt x="97623" y="9771"/>
                  <a:pt x="97914" y="9644"/>
                  <a:pt x="98228" y="9644"/>
                </a:cubicBezTo>
                <a:cubicBezTo>
                  <a:pt x="98234" y="9644"/>
                  <a:pt x="98239" y="9644"/>
                  <a:pt x="98245" y="9644"/>
                </a:cubicBezTo>
                <a:cubicBezTo>
                  <a:pt x="98577" y="9644"/>
                  <a:pt x="98897" y="9790"/>
                  <a:pt x="99114" y="10048"/>
                </a:cubicBezTo>
                <a:lnTo>
                  <a:pt x="99167" y="10003"/>
                </a:lnTo>
                <a:cubicBezTo>
                  <a:pt x="98934" y="9729"/>
                  <a:pt x="98596" y="9571"/>
                  <a:pt x="98236" y="9571"/>
                </a:cubicBezTo>
                <a:lnTo>
                  <a:pt x="98228" y="9571"/>
                </a:lnTo>
                <a:cubicBezTo>
                  <a:pt x="97897" y="9574"/>
                  <a:pt x="97591" y="9705"/>
                  <a:pt x="97362" y="9942"/>
                </a:cubicBezTo>
                <a:cubicBezTo>
                  <a:pt x="97248" y="9803"/>
                  <a:pt x="97125" y="9672"/>
                  <a:pt x="96994" y="9554"/>
                </a:cubicBezTo>
                <a:cubicBezTo>
                  <a:pt x="97325" y="9223"/>
                  <a:pt x="97758" y="9043"/>
                  <a:pt x="98223" y="9039"/>
                </a:cubicBezTo>
                <a:lnTo>
                  <a:pt x="98236" y="9039"/>
                </a:lnTo>
                <a:cubicBezTo>
                  <a:pt x="98726" y="9039"/>
                  <a:pt x="99196" y="9243"/>
                  <a:pt x="99527" y="9603"/>
                </a:cubicBezTo>
                <a:lnTo>
                  <a:pt x="99580" y="9558"/>
                </a:lnTo>
                <a:cubicBezTo>
                  <a:pt x="99231" y="9182"/>
                  <a:pt x="98747" y="8970"/>
                  <a:pt x="98237" y="8970"/>
                </a:cubicBezTo>
                <a:cubicBezTo>
                  <a:pt x="98233" y="8970"/>
                  <a:pt x="98228" y="8970"/>
                  <a:pt x="98223" y="8970"/>
                </a:cubicBezTo>
                <a:cubicBezTo>
                  <a:pt x="97742" y="8970"/>
                  <a:pt x="97284" y="9162"/>
                  <a:pt x="96945" y="9505"/>
                </a:cubicBezTo>
                <a:cubicBezTo>
                  <a:pt x="96790" y="9366"/>
                  <a:pt x="96623" y="9239"/>
                  <a:pt x="96447" y="9129"/>
                </a:cubicBezTo>
                <a:cubicBezTo>
                  <a:pt x="96905" y="8639"/>
                  <a:pt x="97550" y="8353"/>
                  <a:pt x="98219" y="8349"/>
                </a:cubicBezTo>
                <a:lnTo>
                  <a:pt x="98236" y="8349"/>
                </a:lnTo>
                <a:cubicBezTo>
                  <a:pt x="98951" y="8349"/>
                  <a:pt x="99625" y="8659"/>
                  <a:pt x="100091" y="9203"/>
                </a:cubicBezTo>
                <a:lnTo>
                  <a:pt x="100144" y="9158"/>
                </a:lnTo>
                <a:cubicBezTo>
                  <a:pt x="99665" y="8598"/>
                  <a:pt x="98971" y="8280"/>
                  <a:pt x="98236" y="8280"/>
                </a:cubicBezTo>
                <a:lnTo>
                  <a:pt x="98219" y="8280"/>
                </a:lnTo>
                <a:cubicBezTo>
                  <a:pt x="97525" y="8284"/>
                  <a:pt x="96860" y="8581"/>
                  <a:pt x="96385" y="9092"/>
                </a:cubicBezTo>
                <a:cubicBezTo>
                  <a:pt x="96194" y="8970"/>
                  <a:pt x="95993" y="8868"/>
                  <a:pt x="95782" y="8781"/>
                </a:cubicBezTo>
                <a:cubicBezTo>
                  <a:pt x="96381" y="8051"/>
                  <a:pt x="97268" y="7626"/>
                  <a:pt x="98215" y="7622"/>
                </a:cubicBezTo>
                <a:lnTo>
                  <a:pt x="98236" y="7622"/>
                </a:lnTo>
                <a:cubicBezTo>
                  <a:pt x="99220" y="7622"/>
                  <a:pt x="100131" y="8067"/>
                  <a:pt x="100739" y="8843"/>
                </a:cubicBezTo>
                <a:lnTo>
                  <a:pt x="100792" y="8802"/>
                </a:lnTo>
                <a:cubicBezTo>
                  <a:pt x="100172" y="8006"/>
                  <a:pt x="99245" y="7552"/>
                  <a:pt x="98236" y="7552"/>
                </a:cubicBezTo>
                <a:lnTo>
                  <a:pt x="98215" y="7552"/>
                </a:lnTo>
                <a:cubicBezTo>
                  <a:pt x="97240" y="7556"/>
                  <a:pt x="96329" y="7997"/>
                  <a:pt x="95713" y="8756"/>
                </a:cubicBezTo>
                <a:lnTo>
                  <a:pt x="95713" y="8756"/>
                </a:lnTo>
                <a:cubicBezTo>
                  <a:pt x="95501" y="8675"/>
                  <a:pt x="95282" y="8615"/>
                  <a:pt x="95054" y="8570"/>
                </a:cubicBezTo>
                <a:cubicBezTo>
                  <a:pt x="95601" y="7789"/>
                  <a:pt x="96406" y="7246"/>
                  <a:pt x="97309" y="7026"/>
                </a:cubicBezTo>
                <a:lnTo>
                  <a:pt x="97321" y="7022"/>
                </a:lnTo>
                <a:cubicBezTo>
                  <a:pt x="97611" y="6952"/>
                  <a:pt x="97910" y="6915"/>
                  <a:pt x="98211" y="6911"/>
                </a:cubicBezTo>
                <a:lnTo>
                  <a:pt x="98236" y="6911"/>
                </a:lnTo>
                <a:cubicBezTo>
                  <a:pt x="99518" y="6911"/>
                  <a:pt x="100715" y="7544"/>
                  <a:pt x="101442" y="8602"/>
                </a:cubicBezTo>
                <a:lnTo>
                  <a:pt x="101499" y="8566"/>
                </a:lnTo>
                <a:cubicBezTo>
                  <a:pt x="100760" y="7483"/>
                  <a:pt x="99543" y="6842"/>
                  <a:pt x="98236" y="6842"/>
                </a:cubicBezTo>
                <a:lnTo>
                  <a:pt x="98211" y="6842"/>
                </a:lnTo>
                <a:cubicBezTo>
                  <a:pt x="98166" y="6842"/>
                  <a:pt x="98121" y="6846"/>
                  <a:pt x="98076" y="6846"/>
                </a:cubicBezTo>
                <a:cubicBezTo>
                  <a:pt x="97921" y="6429"/>
                  <a:pt x="97705" y="6050"/>
                  <a:pt x="97439" y="5718"/>
                </a:cubicBezTo>
                <a:cubicBezTo>
                  <a:pt x="97652" y="5510"/>
                  <a:pt x="97934" y="5396"/>
                  <a:pt x="98232" y="5392"/>
                </a:cubicBezTo>
                <a:cubicBezTo>
                  <a:pt x="98236" y="5392"/>
                  <a:pt x="98241" y="5392"/>
                  <a:pt x="98245" y="5392"/>
                </a:cubicBezTo>
                <a:cubicBezTo>
                  <a:pt x="98583" y="5392"/>
                  <a:pt x="98900" y="5542"/>
                  <a:pt x="99118" y="5801"/>
                </a:cubicBezTo>
                <a:lnTo>
                  <a:pt x="99171" y="5755"/>
                </a:lnTo>
                <a:cubicBezTo>
                  <a:pt x="98939" y="5478"/>
                  <a:pt x="98600" y="5322"/>
                  <a:pt x="98240" y="5322"/>
                </a:cubicBezTo>
                <a:lnTo>
                  <a:pt x="98232" y="5322"/>
                </a:lnTo>
                <a:cubicBezTo>
                  <a:pt x="97917" y="5326"/>
                  <a:pt x="97619" y="5445"/>
                  <a:pt x="97395" y="5665"/>
                </a:cubicBezTo>
                <a:cubicBezTo>
                  <a:pt x="97280" y="5527"/>
                  <a:pt x="97154" y="5400"/>
                  <a:pt x="97022" y="5282"/>
                </a:cubicBezTo>
                <a:cubicBezTo>
                  <a:pt x="97350" y="4967"/>
                  <a:pt x="97774" y="4792"/>
                  <a:pt x="98232" y="4787"/>
                </a:cubicBezTo>
                <a:lnTo>
                  <a:pt x="98240" y="4787"/>
                </a:lnTo>
                <a:cubicBezTo>
                  <a:pt x="98730" y="4787"/>
                  <a:pt x="99200" y="4996"/>
                  <a:pt x="99531" y="5356"/>
                </a:cubicBezTo>
                <a:lnTo>
                  <a:pt x="99584" y="5307"/>
                </a:lnTo>
                <a:cubicBezTo>
                  <a:pt x="99237" y="4934"/>
                  <a:pt x="98751" y="4718"/>
                  <a:pt x="98240" y="4718"/>
                </a:cubicBezTo>
                <a:lnTo>
                  <a:pt x="98228" y="4718"/>
                </a:lnTo>
                <a:cubicBezTo>
                  <a:pt x="97758" y="4722"/>
                  <a:pt x="97313" y="4906"/>
                  <a:pt x="96973" y="5233"/>
                </a:cubicBezTo>
                <a:cubicBezTo>
                  <a:pt x="96815" y="5098"/>
                  <a:pt x="96647" y="4971"/>
                  <a:pt x="96472" y="4861"/>
                </a:cubicBezTo>
                <a:cubicBezTo>
                  <a:pt x="96929" y="4383"/>
                  <a:pt x="97567" y="4106"/>
                  <a:pt x="98228" y="4101"/>
                </a:cubicBezTo>
                <a:cubicBezTo>
                  <a:pt x="98237" y="4101"/>
                  <a:pt x="98246" y="4101"/>
                  <a:pt x="98254" y="4101"/>
                </a:cubicBezTo>
                <a:cubicBezTo>
                  <a:pt x="98963" y="4101"/>
                  <a:pt x="99631" y="4414"/>
                  <a:pt x="100095" y="4955"/>
                </a:cubicBezTo>
                <a:lnTo>
                  <a:pt x="100147" y="4906"/>
                </a:lnTo>
                <a:cubicBezTo>
                  <a:pt x="99669" y="4350"/>
                  <a:pt x="98978" y="4032"/>
                  <a:pt x="98240" y="4032"/>
                </a:cubicBezTo>
                <a:cubicBezTo>
                  <a:pt x="98235" y="4032"/>
                  <a:pt x="98229" y="4032"/>
                  <a:pt x="98223" y="4032"/>
                </a:cubicBezTo>
                <a:cubicBezTo>
                  <a:pt x="97542" y="4036"/>
                  <a:pt x="96880" y="4321"/>
                  <a:pt x="96410" y="4820"/>
                </a:cubicBezTo>
                <a:cubicBezTo>
                  <a:pt x="96219" y="4706"/>
                  <a:pt x="96014" y="4604"/>
                  <a:pt x="95797" y="4522"/>
                </a:cubicBezTo>
                <a:cubicBezTo>
                  <a:pt x="96398" y="3795"/>
                  <a:pt x="97280" y="3378"/>
                  <a:pt x="98219" y="3371"/>
                </a:cubicBezTo>
                <a:cubicBezTo>
                  <a:pt x="98225" y="3371"/>
                  <a:pt x="98230" y="3371"/>
                  <a:pt x="98236" y="3371"/>
                </a:cubicBezTo>
                <a:cubicBezTo>
                  <a:pt x="99222" y="3371"/>
                  <a:pt x="100138" y="3816"/>
                  <a:pt x="100743" y="4596"/>
                </a:cubicBezTo>
                <a:lnTo>
                  <a:pt x="100801" y="4551"/>
                </a:lnTo>
                <a:cubicBezTo>
                  <a:pt x="100180" y="3758"/>
                  <a:pt x="99249" y="3301"/>
                  <a:pt x="98240" y="3301"/>
                </a:cubicBezTo>
                <a:lnTo>
                  <a:pt x="98219" y="3301"/>
                </a:lnTo>
                <a:cubicBezTo>
                  <a:pt x="97252" y="3309"/>
                  <a:pt x="96345" y="3742"/>
                  <a:pt x="95729" y="4493"/>
                </a:cubicBezTo>
                <a:cubicBezTo>
                  <a:pt x="95516" y="4416"/>
                  <a:pt x="95295" y="4355"/>
                  <a:pt x="95067" y="4314"/>
                </a:cubicBezTo>
                <a:cubicBezTo>
                  <a:pt x="95601" y="3554"/>
                  <a:pt x="96381" y="3019"/>
                  <a:pt x="97260" y="2790"/>
                </a:cubicBezTo>
                <a:cubicBezTo>
                  <a:pt x="97260" y="2794"/>
                  <a:pt x="97264" y="2794"/>
                  <a:pt x="97264" y="2798"/>
                </a:cubicBezTo>
                <a:lnTo>
                  <a:pt x="97329" y="2774"/>
                </a:lnTo>
                <a:cubicBezTo>
                  <a:pt x="97537" y="2721"/>
                  <a:pt x="97754" y="2688"/>
                  <a:pt x="97974" y="2672"/>
                </a:cubicBezTo>
                <a:lnTo>
                  <a:pt x="97974" y="2680"/>
                </a:lnTo>
                <a:lnTo>
                  <a:pt x="98003" y="2672"/>
                </a:lnTo>
                <a:cubicBezTo>
                  <a:pt x="98076" y="2668"/>
                  <a:pt x="98146" y="2664"/>
                  <a:pt x="98215" y="2664"/>
                </a:cubicBezTo>
                <a:lnTo>
                  <a:pt x="98240" y="2664"/>
                </a:lnTo>
                <a:cubicBezTo>
                  <a:pt x="99522" y="2664"/>
                  <a:pt x="100719" y="3292"/>
                  <a:pt x="101446" y="4355"/>
                </a:cubicBezTo>
                <a:lnTo>
                  <a:pt x="101503" y="4314"/>
                </a:lnTo>
                <a:cubicBezTo>
                  <a:pt x="100764" y="3235"/>
                  <a:pt x="99547" y="2594"/>
                  <a:pt x="98240" y="2594"/>
                </a:cubicBezTo>
                <a:lnTo>
                  <a:pt x="98215" y="2594"/>
                </a:lnTo>
                <a:cubicBezTo>
                  <a:pt x="98150" y="2594"/>
                  <a:pt x="98085" y="2598"/>
                  <a:pt x="98019" y="2598"/>
                </a:cubicBezTo>
                <a:cubicBezTo>
                  <a:pt x="97872" y="2194"/>
                  <a:pt x="97660" y="1818"/>
                  <a:pt x="97403" y="1492"/>
                </a:cubicBezTo>
                <a:lnTo>
                  <a:pt x="97403" y="1492"/>
                </a:lnTo>
                <a:lnTo>
                  <a:pt x="97407" y="1495"/>
                </a:lnTo>
                <a:cubicBezTo>
                  <a:pt x="97623" y="1271"/>
                  <a:pt x="97914" y="1145"/>
                  <a:pt x="98228" y="1145"/>
                </a:cubicBezTo>
                <a:lnTo>
                  <a:pt x="98236" y="1145"/>
                </a:lnTo>
                <a:cubicBezTo>
                  <a:pt x="98575" y="1145"/>
                  <a:pt x="98894" y="1292"/>
                  <a:pt x="99114" y="1548"/>
                </a:cubicBezTo>
                <a:lnTo>
                  <a:pt x="99167" y="1503"/>
                </a:lnTo>
                <a:cubicBezTo>
                  <a:pt x="98937" y="1233"/>
                  <a:pt x="98599" y="1075"/>
                  <a:pt x="98241" y="1075"/>
                </a:cubicBezTo>
                <a:cubicBezTo>
                  <a:pt x="98237" y="1075"/>
                  <a:pt x="98233" y="1075"/>
                  <a:pt x="98228" y="1075"/>
                </a:cubicBezTo>
                <a:cubicBezTo>
                  <a:pt x="97897" y="1075"/>
                  <a:pt x="97591" y="1205"/>
                  <a:pt x="97362" y="1442"/>
                </a:cubicBezTo>
                <a:cubicBezTo>
                  <a:pt x="96626" y="548"/>
                  <a:pt x="95516" y="1"/>
                  <a:pt x="94307" y="1"/>
                </a:cubicBezTo>
                <a:lnTo>
                  <a:pt x="94283" y="1"/>
                </a:lnTo>
                <a:cubicBezTo>
                  <a:pt x="93077" y="8"/>
                  <a:pt x="91963" y="568"/>
                  <a:pt x="91231" y="1475"/>
                </a:cubicBezTo>
                <a:cubicBezTo>
                  <a:pt x="91002" y="1221"/>
                  <a:pt x="90676" y="1075"/>
                  <a:pt x="90334" y="1075"/>
                </a:cubicBezTo>
                <a:cubicBezTo>
                  <a:pt x="90330" y="1075"/>
                  <a:pt x="90325" y="1075"/>
                  <a:pt x="90321" y="1075"/>
                </a:cubicBezTo>
                <a:cubicBezTo>
                  <a:pt x="90002" y="1075"/>
                  <a:pt x="89704" y="1197"/>
                  <a:pt x="89480" y="1414"/>
                </a:cubicBezTo>
                <a:cubicBezTo>
                  <a:pt x="88741" y="538"/>
                  <a:pt x="87641" y="0"/>
                  <a:pt x="8645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a:spLocks noGrp="1"/>
          </p:cNvSpPr>
          <p:nvPr>
            <p:ph type="title"/>
          </p:nvPr>
        </p:nvSpPr>
        <p:spPr>
          <a:xfrm>
            <a:off x="1972150" y="1596438"/>
            <a:ext cx="2445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 name="Google Shape;62;p13"/>
          <p:cNvSpPr txBox="1">
            <a:spLocks noGrp="1"/>
          </p:cNvSpPr>
          <p:nvPr>
            <p:ph type="title" idx="2" hasCustomPrompt="1"/>
          </p:nvPr>
        </p:nvSpPr>
        <p:spPr>
          <a:xfrm>
            <a:off x="750100" y="1596450"/>
            <a:ext cx="11685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9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a:spLocks noGrp="1"/>
          </p:cNvSpPr>
          <p:nvPr>
            <p:ph type="subTitle" idx="1"/>
          </p:nvPr>
        </p:nvSpPr>
        <p:spPr>
          <a:xfrm>
            <a:off x="1972150" y="2030563"/>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 name="Google Shape;64;p13"/>
          <p:cNvSpPr txBox="1">
            <a:spLocks noGrp="1"/>
          </p:cNvSpPr>
          <p:nvPr>
            <p:ph type="title" idx="3"/>
          </p:nvPr>
        </p:nvSpPr>
        <p:spPr>
          <a:xfrm>
            <a:off x="5912000" y="1596438"/>
            <a:ext cx="248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 name="Google Shape;65;p13"/>
          <p:cNvSpPr txBox="1">
            <a:spLocks noGrp="1"/>
          </p:cNvSpPr>
          <p:nvPr>
            <p:ph type="title" idx="4" hasCustomPrompt="1"/>
          </p:nvPr>
        </p:nvSpPr>
        <p:spPr>
          <a:xfrm>
            <a:off x="4692125" y="1596450"/>
            <a:ext cx="11640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9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 name="Google Shape;66;p13"/>
          <p:cNvSpPr txBox="1">
            <a:spLocks noGrp="1"/>
          </p:cNvSpPr>
          <p:nvPr>
            <p:ph type="subTitle" idx="5"/>
          </p:nvPr>
        </p:nvSpPr>
        <p:spPr>
          <a:xfrm>
            <a:off x="5912000" y="2030563"/>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 name="Google Shape;67;p13"/>
          <p:cNvSpPr txBox="1">
            <a:spLocks noGrp="1"/>
          </p:cNvSpPr>
          <p:nvPr>
            <p:ph type="title" idx="6"/>
          </p:nvPr>
        </p:nvSpPr>
        <p:spPr>
          <a:xfrm>
            <a:off x="1972150" y="3385538"/>
            <a:ext cx="2445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 name="Google Shape;68;p13"/>
          <p:cNvSpPr txBox="1">
            <a:spLocks noGrp="1"/>
          </p:cNvSpPr>
          <p:nvPr>
            <p:ph type="title" idx="7" hasCustomPrompt="1"/>
          </p:nvPr>
        </p:nvSpPr>
        <p:spPr>
          <a:xfrm>
            <a:off x="745600" y="3385550"/>
            <a:ext cx="11685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9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a:spLocks noGrp="1"/>
          </p:cNvSpPr>
          <p:nvPr>
            <p:ph type="subTitle" idx="8"/>
          </p:nvPr>
        </p:nvSpPr>
        <p:spPr>
          <a:xfrm>
            <a:off x="1972150" y="3819663"/>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0" name="Google Shape;70;p13"/>
          <p:cNvSpPr txBox="1">
            <a:spLocks noGrp="1"/>
          </p:cNvSpPr>
          <p:nvPr>
            <p:ph type="title" idx="9"/>
          </p:nvPr>
        </p:nvSpPr>
        <p:spPr>
          <a:xfrm>
            <a:off x="5912000" y="3385538"/>
            <a:ext cx="248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1" name="Google Shape;71;p13"/>
          <p:cNvSpPr txBox="1">
            <a:spLocks noGrp="1"/>
          </p:cNvSpPr>
          <p:nvPr>
            <p:ph type="title" idx="13" hasCustomPrompt="1"/>
          </p:nvPr>
        </p:nvSpPr>
        <p:spPr>
          <a:xfrm>
            <a:off x="4687650" y="3385550"/>
            <a:ext cx="11640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9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subTitle" idx="14"/>
          </p:nvPr>
        </p:nvSpPr>
        <p:spPr>
          <a:xfrm>
            <a:off x="5912000" y="3819663"/>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 name="Google Shape;73;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74" name="Google Shape;74;p13"/>
          <p:cNvSpPr/>
          <p:nvPr/>
        </p:nvSpPr>
        <p:spPr>
          <a:xfrm>
            <a:off x="190850" y="141063"/>
            <a:ext cx="8762296" cy="4861384"/>
          </a:xfrm>
          <a:custGeom>
            <a:avLst/>
            <a:gdLst/>
            <a:ahLst/>
            <a:cxnLst/>
            <a:rect l="l" t="t" r="r" b="b"/>
            <a:pathLst>
              <a:path w="101985" h="56582" extrusionOk="0">
                <a:moveTo>
                  <a:pt x="1971" y="166"/>
                </a:moveTo>
                <a:lnTo>
                  <a:pt x="1971" y="1880"/>
                </a:lnTo>
                <a:lnTo>
                  <a:pt x="165" y="1880"/>
                </a:lnTo>
                <a:lnTo>
                  <a:pt x="165" y="166"/>
                </a:lnTo>
                <a:close/>
                <a:moveTo>
                  <a:pt x="101820" y="166"/>
                </a:moveTo>
                <a:lnTo>
                  <a:pt x="101820" y="1880"/>
                </a:lnTo>
                <a:lnTo>
                  <a:pt x="100015" y="1880"/>
                </a:lnTo>
                <a:lnTo>
                  <a:pt x="100015" y="166"/>
                </a:lnTo>
                <a:close/>
                <a:moveTo>
                  <a:pt x="1971" y="54702"/>
                </a:moveTo>
                <a:lnTo>
                  <a:pt x="1971" y="56416"/>
                </a:lnTo>
                <a:lnTo>
                  <a:pt x="165" y="56416"/>
                </a:lnTo>
                <a:lnTo>
                  <a:pt x="165" y="54702"/>
                </a:lnTo>
                <a:close/>
                <a:moveTo>
                  <a:pt x="98909" y="166"/>
                </a:moveTo>
                <a:lnTo>
                  <a:pt x="98909" y="2045"/>
                </a:lnTo>
                <a:lnTo>
                  <a:pt x="99849" y="2045"/>
                </a:lnTo>
                <a:lnTo>
                  <a:pt x="99849" y="2987"/>
                </a:lnTo>
                <a:lnTo>
                  <a:pt x="101819" y="2987"/>
                </a:lnTo>
                <a:lnTo>
                  <a:pt x="101819" y="53595"/>
                </a:lnTo>
                <a:lnTo>
                  <a:pt x="99849" y="53595"/>
                </a:lnTo>
                <a:lnTo>
                  <a:pt x="99849" y="54537"/>
                </a:lnTo>
                <a:lnTo>
                  <a:pt x="98909" y="54537"/>
                </a:lnTo>
                <a:lnTo>
                  <a:pt x="98909" y="56416"/>
                </a:lnTo>
                <a:lnTo>
                  <a:pt x="3075" y="56416"/>
                </a:lnTo>
                <a:lnTo>
                  <a:pt x="3075" y="54538"/>
                </a:lnTo>
                <a:lnTo>
                  <a:pt x="2135" y="54538"/>
                </a:lnTo>
                <a:lnTo>
                  <a:pt x="2135" y="53596"/>
                </a:lnTo>
                <a:lnTo>
                  <a:pt x="165" y="53596"/>
                </a:lnTo>
                <a:lnTo>
                  <a:pt x="165" y="2988"/>
                </a:lnTo>
                <a:lnTo>
                  <a:pt x="2135" y="2988"/>
                </a:lnTo>
                <a:lnTo>
                  <a:pt x="2135" y="2045"/>
                </a:lnTo>
                <a:lnTo>
                  <a:pt x="3075" y="2045"/>
                </a:lnTo>
                <a:lnTo>
                  <a:pt x="3075" y="166"/>
                </a:lnTo>
                <a:close/>
                <a:moveTo>
                  <a:pt x="101819" y="54702"/>
                </a:moveTo>
                <a:lnTo>
                  <a:pt x="101819" y="56416"/>
                </a:lnTo>
                <a:lnTo>
                  <a:pt x="100014" y="56416"/>
                </a:lnTo>
                <a:lnTo>
                  <a:pt x="100015" y="54702"/>
                </a:lnTo>
                <a:close/>
                <a:moveTo>
                  <a:pt x="1" y="0"/>
                </a:moveTo>
                <a:lnTo>
                  <a:pt x="1" y="2045"/>
                </a:lnTo>
                <a:lnTo>
                  <a:pt x="1971" y="2045"/>
                </a:lnTo>
                <a:lnTo>
                  <a:pt x="1971" y="2822"/>
                </a:lnTo>
                <a:lnTo>
                  <a:pt x="1" y="2822"/>
                </a:lnTo>
                <a:lnTo>
                  <a:pt x="1" y="53760"/>
                </a:lnTo>
                <a:lnTo>
                  <a:pt x="1971" y="53760"/>
                </a:lnTo>
                <a:lnTo>
                  <a:pt x="1971" y="54537"/>
                </a:lnTo>
                <a:lnTo>
                  <a:pt x="1" y="54537"/>
                </a:lnTo>
                <a:lnTo>
                  <a:pt x="1" y="56582"/>
                </a:lnTo>
                <a:lnTo>
                  <a:pt x="2135" y="56582"/>
                </a:lnTo>
                <a:lnTo>
                  <a:pt x="2135" y="54702"/>
                </a:lnTo>
                <a:lnTo>
                  <a:pt x="2910" y="54702"/>
                </a:lnTo>
                <a:lnTo>
                  <a:pt x="2910" y="56582"/>
                </a:lnTo>
                <a:lnTo>
                  <a:pt x="99074" y="56582"/>
                </a:lnTo>
                <a:lnTo>
                  <a:pt x="99074" y="54702"/>
                </a:lnTo>
                <a:lnTo>
                  <a:pt x="99849" y="54702"/>
                </a:lnTo>
                <a:lnTo>
                  <a:pt x="99849" y="56582"/>
                </a:lnTo>
                <a:lnTo>
                  <a:pt x="101984" y="56582"/>
                </a:lnTo>
                <a:lnTo>
                  <a:pt x="101985" y="54537"/>
                </a:lnTo>
                <a:lnTo>
                  <a:pt x="100015" y="54537"/>
                </a:lnTo>
                <a:lnTo>
                  <a:pt x="100015" y="53760"/>
                </a:lnTo>
                <a:lnTo>
                  <a:pt x="101985" y="53760"/>
                </a:lnTo>
                <a:lnTo>
                  <a:pt x="101985" y="2822"/>
                </a:lnTo>
                <a:lnTo>
                  <a:pt x="100015" y="2822"/>
                </a:lnTo>
                <a:lnTo>
                  <a:pt x="100015" y="2045"/>
                </a:lnTo>
                <a:lnTo>
                  <a:pt x="101984" y="2045"/>
                </a:lnTo>
                <a:lnTo>
                  <a:pt x="101984" y="0"/>
                </a:lnTo>
                <a:lnTo>
                  <a:pt x="99849" y="0"/>
                </a:lnTo>
                <a:lnTo>
                  <a:pt x="99849" y="1880"/>
                </a:lnTo>
                <a:lnTo>
                  <a:pt x="99074" y="1880"/>
                </a:lnTo>
                <a:lnTo>
                  <a:pt x="99074" y="0"/>
                </a:lnTo>
                <a:lnTo>
                  <a:pt x="2910" y="0"/>
                </a:lnTo>
                <a:lnTo>
                  <a:pt x="2910" y="1880"/>
                </a:lnTo>
                <a:lnTo>
                  <a:pt x="2135" y="1880"/>
                </a:lnTo>
                <a:lnTo>
                  <a:pt x="213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90"/>
        <p:cNvGrpSpPr/>
        <p:nvPr/>
      </p:nvGrpSpPr>
      <p:grpSpPr>
        <a:xfrm>
          <a:off x="0" y="0"/>
          <a:ext cx="0" cy="0"/>
          <a:chOff x="0" y="0"/>
          <a:chExt cx="0" cy="0"/>
        </a:xfrm>
      </p:grpSpPr>
      <p:sp>
        <p:nvSpPr>
          <p:cNvPr id="91" name="Google Shape;91;p17"/>
          <p:cNvSpPr/>
          <p:nvPr/>
        </p:nvSpPr>
        <p:spPr>
          <a:xfrm>
            <a:off x="-694325" y="-158000"/>
            <a:ext cx="10532563" cy="5569275"/>
          </a:xfrm>
          <a:custGeom>
            <a:avLst/>
            <a:gdLst/>
            <a:ahLst/>
            <a:cxnLst/>
            <a:rect l="l" t="t" r="r" b="b"/>
            <a:pathLst>
              <a:path w="101504" h="53672" extrusionOk="0">
                <a:moveTo>
                  <a:pt x="11189" y="1144"/>
                </a:moveTo>
                <a:cubicBezTo>
                  <a:pt x="11519" y="1144"/>
                  <a:pt x="11828" y="1286"/>
                  <a:pt x="12046" y="1528"/>
                </a:cubicBezTo>
                <a:cubicBezTo>
                  <a:pt x="11797" y="1851"/>
                  <a:pt x="11592" y="2210"/>
                  <a:pt x="11449" y="2602"/>
                </a:cubicBezTo>
                <a:cubicBezTo>
                  <a:pt x="11351" y="2598"/>
                  <a:pt x="11253" y="2594"/>
                  <a:pt x="11155" y="2594"/>
                </a:cubicBezTo>
                <a:cubicBezTo>
                  <a:pt x="11106" y="2594"/>
                  <a:pt x="11062" y="2594"/>
                  <a:pt x="11017" y="2598"/>
                </a:cubicBezTo>
                <a:cubicBezTo>
                  <a:pt x="10866" y="2182"/>
                  <a:pt x="10649" y="1802"/>
                  <a:pt x="10380" y="1471"/>
                </a:cubicBezTo>
                <a:cubicBezTo>
                  <a:pt x="10596" y="1263"/>
                  <a:pt x="10877" y="1145"/>
                  <a:pt x="11175" y="1145"/>
                </a:cubicBezTo>
                <a:cubicBezTo>
                  <a:pt x="11180" y="1144"/>
                  <a:pt x="11184" y="1144"/>
                  <a:pt x="11189" y="1144"/>
                </a:cubicBezTo>
                <a:close/>
                <a:moveTo>
                  <a:pt x="27019" y="1144"/>
                </a:moveTo>
                <a:cubicBezTo>
                  <a:pt x="27346" y="1144"/>
                  <a:pt x="27655" y="1286"/>
                  <a:pt x="27873" y="1528"/>
                </a:cubicBezTo>
                <a:cubicBezTo>
                  <a:pt x="27623" y="1851"/>
                  <a:pt x="27423" y="2210"/>
                  <a:pt x="27280" y="2602"/>
                </a:cubicBezTo>
                <a:cubicBezTo>
                  <a:pt x="27182" y="2598"/>
                  <a:pt x="27080" y="2594"/>
                  <a:pt x="26982" y="2594"/>
                </a:cubicBezTo>
                <a:cubicBezTo>
                  <a:pt x="26936" y="2594"/>
                  <a:pt x="26892" y="2594"/>
                  <a:pt x="26847" y="2598"/>
                </a:cubicBezTo>
                <a:cubicBezTo>
                  <a:pt x="26696" y="2182"/>
                  <a:pt x="26480" y="1802"/>
                  <a:pt x="26210" y="1471"/>
                </a:cubicBezTo>
                <a:cubicBezTo>
                  <a:pt x="26422" y="1263"/>
                  <a:pt x="26704" y="1145"/>
                  <a:pt x="27006" y="1145"/>
                </a:cubicBezTo>
                <a:cubicBezTo>
                  <a:pt x="27011" y="1144"/>
                  <a:pt x="27015" y="1144"/>
                  <a:pt x="27019" y="1144"/>
                </a:cubicBezTo>
                <a:close/>
                <a:moveTo>
                  <a:pt x="42841" y="1145"/>
                </a:moveTo>
                <a:cubicBezTo>
                  <a:pt x="43172" y="1145"/>
                  <a:pt x="43483" y="1283"/>
                  <a:pt x="43703" y="1528"/>
                </a:cubicBezTo>
                <a:cubicBezTo>
                  <a:pt x="43453" y="1851"/>
                  <a:pt x="43249" y="2210"/>
                  <a:pt x="43106" y="2602"/>
                </a:cubicBezTo>
                <a:cubicBezTo>
                  <a:pt x="43008" y="2598"/>
                  <a:pt x="42910" y="2594"/>
                  <a:pt x="42812" y="2594"/>
                </a:cubicBezTo>
                <a:cubicBezTo>
                  <a:pt x="42763" y="2594"/>
                  <a:pt x="42718" y="2594"/>
                  <a:pt x="42674" y="2598"/>
                </a:cubicBezTo>
                <a:cubicBezTo>
                  <a:pt x="42522" y="2182"/>
                  <a:pt x="42306" y="1802"/>
                  <a:pt x="42037" y="1471"/>
                </a:cubicBezTo>
                <a:cubicBezTo>
                  <a:pt x="42252" y="1263"/>
                  <a:pt x="42535" y="1145"/>
                  <a:pt x="42833" y="1145"/>
                </a:cubicBezTo>
                <a:close/>
                <a:moveTo>
                  <a:pt x="58677" y="1144"/>
                </a:moveTo>
                <a:cubicBezTo>
                  <a:pt x="59003" y="1144"/>
                  <a:pt x="59311" y="1286"/>
                  <a:pt x="59529" y="1528"/>
                </a:cubicBezTo>
                <a:cubicBezTo>
                  <a:pt x="59280" y="1851"/>
                  <a:pt x="59080" y="2210"/>
                  <a:pt x="58937" y="2602"/>
                </a:cubicBezTo>
                <a:cubicBezTo>
                  <a:pt x="58848" y="2598"/>
                  <a:pt x="58757" y="2594"/>
                  <a:pt x="58663" y="2594"/>
                </a:cubicBezTo>
                <a:lnTo>
                  <a:pt x="58639" y="2594"/>
                </a:lnTo>
                <a:cubicBezTo>
                  <a:pt x="58594" y="2594"/>
                  <a:pt x="58549" y="2594"/>
                  <a:pt x="58505" y="2598"/>
                </a:cubicBezTo>
                <a:cubicBezTo>
                  <a:pt x="58353" y="2182"/>
                  <a:pt x="58137" y="1802"/>
                  <a:pt x="57867" y="1471"/>
                </a:cubicBezTo>
                <a:cubicBezTo>
                  <a:pt x="58079" y="1263"/>
                  <a:pt x="58361" y="1145"/>
                  <a:pt x="58663" y="1145"/>
                </a:cubicBezTo>
                <a:cubicBezTo>
                  <a:pt x="58668" y="1144"/>
                  <a:pt x="58672" y="1144"/>
                  <a:pt x="58677" y="1144"/>
                </a:cubicBezTo>
                <a:close/>
                <a:moveTo>
                  <a:pt x="74504" y="1144"/>
                </a:moveTo>
                <a:cubicBezTo>
                  <a:pt x="74834" y="1144"/>
                  <a:pt x="75142" y="1286"/>
                  <a:pt x="75360" y="1528"/>
                </a:cubicBezTo>
                <a:cubicBezTo>
                  <a:pt x="75111" y="1851"/>
                  <a:pt x="74907" y="2210"/>
                  <a:pt x="74764" y="2602"/>
                </a:cubicBezTo>
                <a:cubicBezTo>
                  <a:pt x="74673" y="2598"/>
                  <a:pt x="74584" y="2594"/>
                  <a:pt x="74494" y="2594"/>
                </a:cubicBezTo>
                <a:lnTo>
                  <a:pt x="74469" y="2594"/>
                </a:lnTo>
                <a:cubicBezTo>
                  <a:pt x="74420" y="2594"/>
                  <a:pt x="74375" y="2594"/>
                  <a:pt x="74330" y="2598"/>
                </a:cubicBezTo>
                <a:cubicBezTo>
                  <a:pt x="74179" y="2182"/>
                  <a:pt x="73963" y="1802"/>
                  <a:pt x="73693" y="1471"/>
                </a:cubicBezTo>
                <a:cubicBezTo>
                  <a:pt x="73910" y="1263"/>
                  <a:pt x="74192" y="1145"/>
                  <a:pt x="74490" y="1145"/>
                </a:cubicBezTo>
                <a:cubicBezTo>
                  <a:pt x="74495" y="1144"/>
                  <a:pt x="74499" y="1144"/>
                  <a:pt x="74504" y="1144"/>
                </a:cubicBezTo>
                <a:close/>
                <a:moveTo>
                  <a:pt x="90334" y="1144"/>
                </a:moveTo>
                <a:cubicBezTo>
                  <a:pt x="90659" y="1144"/>
                  <a:pt x="90969" y="1286"/>
                  <a:pt x="91186" y="1528"/>
                </a:cubicBezTo>
                <a:cubicBezTo>
                  <a:pt x="90937" y="1851"/>
                  <a:pt x="90737" y="2210"/>
                  <a:pt x="90594" y="2602"/>
                </a:cubicBezTo>
                <a:cubicBezTo>
                  <a:pt x="90504" y="2598"/>
                  <a:pt x="90415" y="2594"/>
                  <a:pt x="90321" y="2594"/>
                </a:cubicBezTo>
                <a:lnTo>
                  <a:pt x="90296" y="2594"/>
                </a:lnTo>
                <a:cubicBezTo>
                  <a:pt x="90251" y="2594"/>
                  <a:pt x="90206" y="2594"/>
                  <a:pt x="90161" y="2598"/>
                </a:cubicBezTo>
                <a:cubicBezTo>
                  <a:pt x="90010" y="2182"/>
                  <a:pt x="89793" y="1802"/>
                  <a:pt x="89524" y="1471"/>
                </a:cubicBezTo>
                <a:cubicBezTo>
                  <a:pt x="89736" y="1263"/>
                  <a:pt x="90019" y="1145"/>
                  <a:pt x="90321" y="1145"/>
                </a:cubicBezTo>
                <a:cubicBezTo>
                  <a:pt x="90325" y="1144"/>
                  <a:pt x="90330" y="1144"/>
                  <a:pt x="90334" y="1144"/>
                </a:cubicBezTo>
                <a:close/>
                <a:moveTo>
                  <a:pt x="62650" y="70"/>
                </a:moveTo>
                <a:cubicBezTo>
                  <a:pt x="64279" y="70"/>
                  <a:pt x="65729" y="1083"/>
                  <a:pt x="66289" y="2606"/>
                </a:cubicBezTo>
                <a:cubicBezTo>
                  <a:pt x="66072" y="2623"/>
                  <a:pt x="65856" y="2655"/>
                  <a:pt x="65644" y="2709"/>
                </a:cubicBezTo>
                <a:cubicBezTo>
                  <a:pt x="65146" y="1508"/>
                  <a:pt x="63953" y="707"/>
                  <a:pt x="62650" y="707"/>
                </a:cubicBezTo>
                <a:lnTo>
                  <a:pt x="62629" y="707"/>
                </a:lnTo>
                <a:cubicBezTo>
                  <a:pt x="61314" y="715"/>
                  <a:pt x="60150" y="1503"/>
                  <a:pt x="59651" y="2717"/>
                </a:cubicBezTo>
                <a:cubicBezTo>
                  <a:pt x="59444" y="2664"/>
                  <a:pt x="59227" y="2627"/>
                  <a:pt x="59010" y="2611"/>
                </a:cubicBezTo>
                <a:cubicBezTo>
                  <a:pt x="59566" y="1099"/>
                  <a:pt x="61016" y="78"/>
                  <a:pt x="62625" y="70"/>
                </a:cubicBezTo>
                <a:close/>
                <a:moveTo>
                  <a:pt x="78481" y="70"/>
                </a:moveTo>
                <a:cubicBezTo>
                  <a:pt x="80106" y="70"/>
                  <a:pt x="81556" y="1083"/>
                  <a:pt x="82119" y="2606"/>
                </a:cubicBezTo>
                <a:cubicBezTo>
                  <a:pt x="81899" y="2623"/>
                  <a:pt x="81682" y="2655"/>
                  <a:pt x="81474" y="2709"/>
                </a:cubicBezTo>
                <a:cubicBezTo>
                  <a:pt x="80974" y="1505"/>
                  <a:pt x="79782" y="707"/>
                  <a:pt x="78479" y="707"/>
                </a:cubicBezTo>
                <a:cubicBezTo>
                  <a:pt x="78473" y="707"/>
                  <a:pt x="78466" y="707"/>
                  <a:pt x="78460" y="707"/>
                </a:cubicBezTo>
                <a:cubicBezTo>
                  <a:pt x="77141" y="715"/>
                  <a:pt x="75981" y="1503"/>
                  <a:pt x="75478" y="2717"/>
                </a:cubicBezTo>
                <a:cubicBezTo>
                  <a:pt x="75270" y="2664"/>
                  <a:pt x="75058" y="2627"/>
                  <a:pt x="74837" y="2611"/>
                </a:cubicBezTo>
                <a:cubicBezTo>
                  <a:pt x="75393" y="1099"/>
                  <a:pt x="76843" y="78"/>
                  <a:pt x="78456" y="70"/>
                </a:cubicBezTo>
                <a:close/>
                <a:moveTo>
                  <a:pt x="94307" y="70"/>
                </a:moveTo>
                <a:cubicBezTo>
                  <a:pt x="95936" y="70"/>
                  <a:pt x="97386" y="1083"/>
                  <a:pt x="97946" y="2606"/>
                </a:cubicBezTo>
                <a:cubicBezTo>
                  <a:pt x="97729" y="2623"/>
                  <a:pt x="97513" y="2655"/>
                  <a:pt x="97301" y="2709"/>
                </a:cubicBezTo>
                <a:cubicBezTo>
                  <a:pt x="96802" y="1508"/>
                  <a:pt x="95610" y="707"/>
                  <a:pt x="94307" y="707"/>
                </a:cubicBezTo>
                <a:lnTo>
                  <a:pt x="94287" y="707"/>
                </a:lnTo>
                <a:cubicBezTo>
                  <a:pt x="92971" y="715"/>
                  <a:pt x="91808" y="1503"/>
                  <a:pt x="91309" y="2717"/>
                </a:cubicBezTo>
                <a:cubicBezTo>
                  <a:pt x="91101" y="2664"/>
                  <a:pt x="90884" y="2627"/>
                  <a:pt x="90668" y="2611"/>
                </a:cubicBezTo>
                <a:cubicBezTo>
                  <a:pt x="91223" y="1099"/>
                  <a:pt x="92673" y="78"/>
                  <a:pt x="94283" y="70"/>
                </a:cubicBezTo>
                <a:close/>
                <a:moveTo>
                  <a:pt x="15166" y="70"/>
                </a:moveTo>
                <a:cubicBezTo>
                  <a:pt x="16791" y="70"/>
                  <a:pt x="18242" y="1083"/>
                  <a:pt x="18806" y="2606"/>
                </a:cubicBezTo>
                <a:cubicBezTo>
                  <a:pt x="18585" y="2623"/>
                  <a:pt x="18368" y="2655"/>
                  <a:pt x="18160" y="2709"/>
                </a:cubicBezTo>
                <a:cubicBezTo>
                  <a:pt x="17662" y="1508"/>
                  <a:pt x="16469" y="707"/>
                  <a:pt x="15166" y="707"/>
                </a:cubicBezTo>
                <a:lnTo>
                  <a:pt x="15145" y="707"/>
                </a:lnTo>
                <a:cubicBezTo>
                  <a:pt x="13826" y="715"/>
                  <a:pt x="12662" y="1503"/>
                  <a:pt x="12165" y="2721"/>
                </a:cubicBezTo>
                <a:cubicBezTo>
                  <a:pt x="11956" y="2664"/>
                  <a:pt x="11739" y="2627"/>
                  <a:pt x="11522" y="2611"/>
                </a:cubicBezTo>
                <a:cubicBezTo>
                  <a:pt x="12078" y="1099"/>
                  <a:pt x="13528" y="78"/>
                  <a:pt x="15141" y="70"/>
                </a:cubicBezTo>
                <a:close/>
                <a:moveTo>
                  <a:pt x="30993" y="70"/>
                </a:moveTo>
                <a:cubicBezTo>
                  <a:pt x="32622" y="70"/>
                  <a:pt x="34073" y="1083"/>
                  <a:pt x="34631" y="2606"/>
                </a:cubicBezTo>
                <a:cubicBezTo>
                  <a:pt x="34416" y="2623"/>
                  <a:pt x="34199" y="2655"/>
                  <a:pt x="33986" y="2709"/>
                </a:cubicBezTo>
                <a:cubicBezTo>
                  <a:pt x="33487" y="1505"/>
                  <a:pt x="32295" y="707"/>
                  <a:pt x="30991" y="707"/>
                </a:cubicBezTo>
                <a:cubicBezTo>
                  <a:pt x="30985" y="707"/>
                  <a:pt x="30978" y="707"/>
                  <a:pt x="30972" y="707"/>
                </a:cubicBezTo>
                <a:cubicBezTo>
                  <a:pt x="29657" y="715"/>
                  <a:pt x="28493" y="1503"/>
                  <a:pt x="27995" y="2721"/>
                </a:cubicBezTo>
                <a:cubicBezTo>
                  <a:pt x="27786" y="2664"/>
                  <a:pt x="27570" y="2627"/>
                  <a:pt x="27353" y="2611"/>
                </a:cubicBezTo>
                <a:cubicBezTo>
                  <a:pt x="27909" y="1099"/>
                  <a:pt x="29359" y="78"/>
                  <a:pt x="30968" y="70"/>
                </a:cubicBezTo>
                <a:close/>
                <a:moveTo>
                  <a:pt x="46823" y="70"/>
                </a:moveTo>
                <a:cubicBezTo>
                  <a:pt x="48448" y="70"/>
                  <a:pt x="49898" y="1083"/>
                  <a:pt x="50462" y="2606"/>
                </a:cubicBezTo>
                <a:cubicBezTo>
                  <a:pt x="50241" y="2623"/>
                  <a:pt x="50026" y="2655"/>
                  <a:pt x="49817" y="2709"/>
                </a:cubicBezTo>
                <a:cubicBezTo>
                  <a:pt x="49317" y="1505"/>
                  <a:pt x="48121" y="707"/>
                  <a:pt x="46822" y="707"/>
                </a:cubicBezTo>
                <a:cubicBezTo>
                  <a:pt x="46815" y="707"/>
                  <a:pt x="46809" y="707"/>
                  <a:pt x="46803" y="707"/>
                </a:cubicBezTo>
                <a:cubicBezTo>
                  <a:pt x="45483" y="715"/>
                  <a:pt x="44320" y="1503"/>
                  <a:pt x="43821" y="2721"/>
                </a:cubicBezTo>
                <a:cubicBezTo>
                  <a:pt x="43613" y="2664"/>
                  <a:pt x="43396" y="2627"/>
                  <a:pt x="43180" y="2611"/>
                </a:cubicBezTo>
                <a:cubicBezTo>
                  <a:pt x="43736" y="1099"/>
                  <a:pt x="45185" y="78"/>
                  <a:pt x="46799" y="70"/>
                </a:cubicBezTo>
                <a:close/>
                <a:moveTo>
                  <a:pt x="15166" y="777"/>
                </a:moveTo>
                <a:cubicBezTo>
                  <a:pt x="16436" y="777"/>
                  <a:pt x="17600" y="1557"/>
                  <a:pt x="18090" y="2725"/>
                </a:cubicBezTo>
                <a:cubicBezTo>
                  <a:pt x="17878" y="2782"/>
                  <a:pt x="17669" y="2856"/>
                  <a:pt x="17469" y="2945"/>
                </a:cubicBezTo>
                <a:cubicBezTo>
                  <a:pt x="17070" y="2027"/>
                  <a:pt x="16171" y="1439"/>
                  <a:pt x="15166" y="1439"/>
                </a:cubicBezTo>
                <a:lnTo>
                  <a:pt x="15149" y="1439"/>
                </a:lnTo>
                <a:cubicBezTo>
                  <a:pt x="14141" y="1442"/>
                  <a:pt x="13247" y="2042"/>
                  <a:pt x="12851" y="2966"/>
                </a:cubicBezTo>
                <a:cubicBezTo>
                  <a:pt x="12655" y="2872"/>
                  <a:pt x="12446" y="2794"/>
                  <a:pt x="12233" y="2737"/>
                </a:cubicBezTo>
                <a:cubicBezTo>
                  <a:pt x="12723" y="1552"/>
                  <a:pt x="13859" y="785"/>
                  <a:pt x="15145" y="781"/>
                </a:cubicBezTo>
                <a:cubicBezTo>
                  <a:pt x="15149" y="781"/>
                  <a:pt x="15158" y="777"/>
                  <a:pt x="15166" y="777"/>
                </a:cubicBezTo>
                <a:close/>
                <a:moveTo>
                  <a:pt x="30993" y="777"/>
                </a:moveTo>
                <a:cubicBezTo>
                  <a:pt x="32263" y="777"/>
                  <a:pt x="33427" y="1557"/>
                  <a:pt x="33921" y="2725"/>
                </a:cubicBezTo>
                <a:cubicBezTo>
                  <a:pt x="33705" y="2782"/>
                  <a:pt x="33496" y="2856"/>
                  <a:pt x="33296" y="2945"/>
                </a:cubicBezTo>
                <a:cubicBezTo>
                  <a:pt x="32896" y="2027"/>
                  <a:pt x="32001" y="1439"/>
                  <a:pt x="30993" y="1439"/>
                </a:cubicBezTo>
                <a:lnTo>
                  <a:pt x="30976" y="1439"/>
                </a:lnTo>
                <a:cubicBezTo>
                  <a:pt x="29971" y="1442"/>
                  <a:pt x="29073" y="2042"/>
                  <a:pt x="28681" y="2966"/>
                </a:cubicBezTo>
                <a:cubicBezTo>
                  <a:pt x="28480" y="2872"/>
                  <a:pt x="28276" y="2794"/>
                  <a:pt x="28064" y="2737"/>
                </a:cubicBezTo>
                <a:cubicBezTo>
                  <a:pt x="28550" y="1552"/>
                  <a:pt x="29686" y="785"/>
                  <a:pt x="30972" y="781"/>
                </a:cubicBezTo>
                <a:cubicBezTo>
                  <a:pt x="30980" y="781"/>
                  <a:pt x="30985" y="777"/>
                  <a:pt x="30993" y="777"/>
                </a:cubicBezTo>
                <a:close/>
                <a:moveTo>
                  <a:pt x="46823" y="777"/>
                </a:moveTo>
                <a:cubicBezTo>
                  <a:pt x="48094" y="777"/>
                  <a:pt x="49257" y="1557"/>
                  <a:pt x="49747" y="2725"/>
                </a:cubicBezTo>
                <a:cubicBezTo>
                  <a:pt x="49536" y="2782"/>
                  <a:pt x="49327" y="2856"/>
                  <a:pt x="49127" y="2945"/>
                </a:cubicBezTo>
                <a:cubicBezTo>
                  <a:pt x="48727" y="2027"/>
                  <a:pt x="47828" y="1439"/>
                  <a:pt x="46823" y="1439"/>
                </a:cubicBezTo>
                <a:lnTo>
                  <a:pt x="46807" y="1439"/>
                </a:lnTo>
                <a:cubicBezTo>
                  <a:pt x="45798" y="1442"/>
                  <a:pt x="44904" y="2042"/>
                  <a:pt x="44512" y="2966"/>
                </a:cubicBezTo>
                <a:cubicBezTo>
                  <a:pt x="44311" y="2872"/>
                  <a:pt x="44103" y="2794"/>
                  <a:pt x="43890" y="2737"/>
                </a:cubicBezTo>
                <a:cubicBezTo>
                  <a:pt x="44381" y="1552"/>
                  <a:pt x="45517" y="785"/>
                  <a:pt x="46803" y="781"/>
                </a:cubicBezTo>
                <a:cubicBezTo>
                  <a:pt x="46807" y="781"/>
                  <a:pt x="46815" y="777"/>
                  <a:pt x="46823" y="777"/>
                </a:cubicBezTo>
                <a:close/>
                <a:moveTo>
                  <a:pt x="62650" y="777"/>
                </a:moveTo>
                <a:cubicBezTo>
                  <a:pt x="63920" y="777"/>
                  <a:pt x="65084" y="1557"/>
                  <a:pt x="65578" y="2725"/>
                </a:cubicBezTo>
                <a:cubicBezTo>
                  <a:pt x="65361" y="2782"/>
                  <a:pt x="65153" y="2856"/>
                  <a:pt x="64953" y="2945"/>
                </a:cubicBezTo>
                <a:cubicBezTo>
                  <a:pt x="64553" y="2027"/>
                  <a:pt x="63659" y="1439"/>
                  <a:pt x="62650" y="1439"/>
                </a:cubicBezTo>
                <a:lnTo>
                  <a:pt x="62633" y="1439"/>
                </a:lnTo>
                <a:cubicBezTo>
                  <a:pt x="61629" y="1442"/>
                  <a:pt x="60730" y="2042"/>
                  <a:pt x="60338" y="2966"/>
                </a:cubicBezTo>
                <a:cubicBezTo>
                  <a:pt x="60138" y="2872"/>
                  <a:pt x="59934" y="2794"/>
                  <a:pt x="59721" y="2737"/>
                </a:cubicBezTo>
                <a:cubicBezTo>
                  <a:pt x="60211" y="1552"/>
                  <a:pt x="61342" y="785"/>
                  <a:pt x="62629" y="781"/>
                </a:cubicBezTo>
                <a:cubicBezTo>
                  <a:pt x="62637" y="781"/>
                  <a:pt x="62646" y="777"/>
                  <a:pt x="62650" y="777"/>
                </a:cubicBezTo>
                <a:close/>
                <a:moveTo>
                  <a:pt x="78481" y="777"/>
                </a:moveTo>
                <a:cubicBezTo>
                  <a:pt x="79751" y="777"/>
                  <a:pt x="80914" y="1557"/>
                  <a:pt x="81405" y="2725"/>
                </a:cubicBezTo>
                <a:cubicBezTo>
                  <a:pt x="81192" y="2782"/>
                  <a:pt x="80984" y="2856"/>
                  <a:pt x="80784" y="2945"/>
                </a:cubicBezTo>
                <a:cubicBezTo>
                  <a:pt x="80383" y="2027"/>
                  <a:pt x="79485" y="1439"/>
                  <a:pt x="78481" y="1439"/>
                </a:cubicBezTo>
                <a:lnTo>
                  <a:pt x="78464" y="1439"/>
                </a:lnTo>
                <a:cubicBezTo>
                  <a:pt x="77455" y="1442"/>
                  <a:pt x="76560" y="2042"/>
                  <a:pt x="76168" y="2966"/>
                </a:cubicBezTo>
                <a:cubicBezTo>
                  <a:pt x="75968" y="2872"/>
                  <a:pt x="75760" y="2794"/>
                  <a:pt x="75548" y="2737"/>
                </a:cubicBezTo>
                <a:cubicBezTo>
                  <a:pt x="76038" y="1552"/>
                  <a:pt x="77173" y="785"/>
                  <a:pt x="78460" y="781"/>
                </a:cubicBezTo>
                <a:cubicBezTo>
                  <a:pt x="78464" y="781"/>
                  <a:pt x="78472" y="777"/>
                  <a:pt x="78481" y="777"/>
                </a:cubicBezTo>
                <a:close/>
                <a:moveTo>
                  <a:pt x="94307" y="777"/>
                </a:moveTo>
                <a:cubicBezTo>
                  <a:pt x="95577" y="777"/>
                  <a:pt x="96741" y="1557"/>
                  <a:pt x="97235" y="2725"/>
                </a:cubicBezTo>
                <a:cubicBezTo>
                  <a:pt x="97019" y="2782"/>
                  <a:pt x="96811" y="2856"/>
                  <a:pt x="96611" y="2945"/>
                </a:cubicBezTo>
                <a:cubicBezTo>
                  <a:pt x="96210" y="2027"/>
                  <a:pt x="95316" y="1439"/>
                  <a:pt x="94307" y="1439"/>
                </a:cubicBezTo>
                <a:lnTo>
                  <a:pt x="94291" y="1439"/>
                </a:lnTo>
                <a:cubicBezTo>
                  <a:pt x="93286" y="1442"/>
                  <a:pt x="92387" y="2042"/>
                  <a:pt x="91995" y="2966"/>
                </a:cubicBezTo>
                <a:cubicBezTo>
                  <a:pt x="91795" y="2872"/>
                  <a:pt x="91591" y="2794"/>
                  <a:pt x="91378" y="2737"/>
                </a:cubicBezTo>
                <a:cubicBezTo>
                  <a:pt x="91868" y="1552"/>
                  <a:pt x="93000" y="785"/>
                  <a:pt x="94287" y="781"/>
                </a:cubicBezTo>
                <a:cubicBezTo>
                  <a:pt x="94295" y="781"/>
                  <a:pt x="94302" y="777"/>
                  <a:pt x="94307" y="777"/>
                </a:cubicBezTo>
                <a:close/>
                <a:moveTo>
                  <a:pt x="7304" y="70"/>
                </a:moveTo>
                <a:cubicBezTo>
                  <a:pt x="8930" y="70"/>
                  <a:pt x="10380" y="1083"/>
                  <a:pt x="10943" y="2602"/>
                </a:cubicBezTo>
                <a:cubicBezTo>
                  <a:pt x="10723" y="2615"/>
                  <a:pt x="10506" y="2643"/>
                  <a:pt x="10293" y="2692"/>
                </a:cubicBezTo>
                <a:cubicBezTo>
                  <a:pt x="9787" y="1484"/>
                  <a:pt x="8623" y="707"/>
                  <a:pt x="7308" y="707"/>
                </a:cubicBezTo>
                <a:lnTo>
                  <a:pt x="7283" y="707"/>
                </a:lnTo>
                <a:cubicBezTo>
                  <a:pt x="5980" y="715"/>
                  <a:pt x="4813" y="1499"/>
                  <a:pt x="4310" y="2709"/>
                </a:cubicBezTo>
                <a:lnTo>
                  <a:pt x="4376" y="2733"/>
                </a:lnTo>
                <a:cubicBezTo>
                  <a:pt x="4866" y="1552"/>
                  <a:pt x="6009" y="785"/>
                  <a:pt x="7288" y="781"/>
                </a:cubicBezTo>
                <a:cubicBezTo>
                  <a:pt x="7299" y="781"/>
                  <a:pt x="7309" y="781"/>
                  <a:pt x="7320" y="781"/>
                </a:cubicBezTo>
                <a:cubicBezTo>
                  <a:pt x="8597" y="781"/>
                  <a:pt x="9726" y="1538"/>
                  <a:pt x="10224" y="2709"/>
                </a:cubicBezTo>
                <a:cubicBezTo>
                  <a:pt x="10012" y="2766"/>
                  <a:pt x="9799" y="2835"/>
                  <a:pt x="9599" y="2925"/>
                </a:cubicBezTo>
                <a:cubicBezTo>
                  <a:pt x="9194" y="2018"/>
                  <a:pt x="8300" y="1439"/>
                  <a:pt x="7304" y="1439"/>
                </a:cubicBezTo>
                <a:lnTo>
                  <a:pt x="7292" y="1439"/>
                </a:lnTo>
                <a:cubicBezTo>
                  <a:pt x="6274" y="1442"/>
                  <a:pt x="5376" y="2051"/>
                  <a:pt x="4984" y="2986"/>
                </a:cubicBezTo>
                <a:cubicBezTo>
                  <a:pt x="4572" y="2786"/>
                  <a:pt x="4127" y="2660"/>
                  <a:pt x="3661" y="2615"/>
                </a:cubicBezTo>
                <a:cubicBezTo>
                  <a:pt x="4216" y="1099"/>
                  <a:pt x="5662" y="78"/>
                  <a:pt x="7279" y="70"/>
                </a:cubicBezTo>
                <a:close/>
                <a:moveTo>
                  <a:pt x="23134" y="70"/>
                </a:moveTo>
                <a:cubicBezTo>
                  <a:pt x="24755" y="70"/>
                  <a:pt x="26210" y="1083"/>
                  <a:pt x="26774" y="2602"/>
                </a:cubicBezTo>
                <a:cubicBezTo>
                  <a:pt x="26553" y="2615"/>
                  <a:pt x="26337" y="2643"/>
                  <a:pt x="26124" y="2692"/>
                </a:cubicBezTo>
                <a:cubicBezTo>
                  <a:pt x="25616" y="1485"/>
                  <a:pt x="24449" y="707"/>
                  <a:pt x="23133" y="707"/>
                </a:cubicBezTo>
                <a:cubicBezTo>
                  <a:pt x="23127" y="707"/>
                  <a:pt x="23120" y="707"/>
                  <a:pt x="23114" y="707"/>
                </a:cubicBezTo>
                <a:cubicBezTo>
                  <a:pt x="21807" y="715"/>
                  <a:pt x="20639" y="1499"/>
                  <a:pt x="20141" y="2709"/>
                </a:cubicBezTo>
                <a:lnTo>
                  <a:pt x="20202" y="2733"/>
                </a:lnTo>
                <a:cubicBezTo>
                  <a:pt x="20692" y="1552"/>
                  <a:pt x="21835" y="785"/>
                  <a:pt x="23114" y="781"/>
                </a:cubicBezTo>
                <a:cubicBezTo>
                  <a:pt x="23124" y="781"/>
                  <a:pt x="23135" y="781"/>
                  <a:pt x="23146" y="781"/>
                </a:cubicBezTo>
                <a:cubicBezTo>
                  <a:pt x="24423" y="781"/>
                  <a:pt x="25557" y="1538"/>
                  <a:pt x="26054" y="2709"/>
                </a:cubicBezTo>
                <a:cubicBezTo>
                  <a:pt x="25839" y="2766"/>
                  <a:pt x="25630" y="2835"/>
                  <a:pt x="25430" y="2925"/>
                </a:cubicBezTo>
                <a:cubicBezTo>
                  <a:pt x="25021" y="2018"/>
                  <a:pt x="24127" y="1439"/>
                  <a:pt x="23134" y="1439"/>
                </a:cubicBezTo>
                <a:lnTo>
                  <a:pt x="23119" y="1439"/>
                </a:lnTo>
                <a:cubicBezTo>
                  <a:pt x="22105" y="1442"/>
                  <a:pt x="21202" y="2051"/>
                  <a:pt x="20815" y="2986"/>
                </a:cubicBezTo>
                <a:cubicBezTo>
                  <a:pt x="20402" y="2786"/>
                  <a:pt x="19952" y="2660"/>
                  <a:pt x="19492" y="2615"/>
                </a:cubicBezTo>
                <a:cubicBezTo>
                  <a:pt x="20046" y="1099"/>
                  <a:pt x="21492" y="78"/>
                  <a:pt x="23110" y="70"/>
                </a:cubicBezTo>
                <a:close/>
                <a:moveTo>
                  <a:pt x="38961" y="70"/>
                </a:moveTo>
                <a:cubicBezTo>
                  <a:pt x="40586" y="70"/>
                  <a:pt x="42037" y="1083"/>
                  <a:pt x="42600" y="2602"/>
                </a:cubicBezTo>
                <a:cubicBezTo>
                  <a:pt x="42380" y="2615"/>
                  <a:pt x="42163" y="2643"/>
                  <a:pt x="41951" y="2692"/>
                </a:cubicBezTo>
                <a:cubicBezTo>
                  <a:pt x="41444" y="1484"/>
                  <a:pt x="40280" y="707"/>
                  <a:pt x="38965" y="707"/>
                </a:cubicBezTo>
                <a:lnTo>
                  <a:pt x="38940" y="707"/>
                </a:lnTo>
                <a:cubicBezTo>
                  <a:pt x="37638" y="715"/>
                  <a:pt x="36469" y="1499"/>
                  <a:pt x="35967" y="2709"/>
                </a:cubicBezTo>
                <a:lnTo>
                  <a:pt x="36033" y="2733"/>
                </a:lnTo>
                <a:cubicBezTo>
                  <a:pt x="36523" y="1552"/>
                  <a:pt x="37666" y="785"/>
                  <a:pt x="38944" y="781"/>
                </a:cubicBezTo>
                <a:cubicBezTo>
                  <a:pt x="38955" y="781"/>
                  <a:pt x="38966" y="781"/>
                  <a:pt x="38976" y="781"/>
                </a:cubicBezTo>
                <a:cubicBezTo>
                  <a:pt x="40254" y="781"/>
                  <a:pt x="41383" y="1538"/>
                  <a:pt x="41881" y="2709"/>
                </a:cubicBezTo>
                <a:cubicBezTo>
                  <a:pt x="41669" y="2766"/>
                  <a:pt x="41457" y="2835"/>
                  <a:pt x="41257" y="2925"/>
                </a:cubicBezTo>
                <a:cubicBezTo>
                  <a:pt x="40852" y="2018"/>
                  <a:pt x="39958" y="1439"/>
                  <a:pt x="38961" y="1439"/>
                </a:cubicBezTo>
                <a:lnTo>
                  <a:pt x="38949" y="1439"/>
                </a:lnTo>
                <a:cubicBezTo>
                  <a:pt x="37932" y="1442"/>
                  <a:pt x="37029" y="2051"/>
                  <a:pt x="36641" y="2986"/>
                </a:cubicBezTo>
                <a:cubicBezTo>
                  <a:pt x="36229" y="2786"/>
                  <a:pt x="35783" y="2660"/>
                  <a:pt x="35317" y="2615"/>
                </a:cubicBezTo>
                <a:cubicBezTo>
                  <a:pt x="35873" y="1099"/>
                  <a:pt x="37319" y="78"/>
                  <a:pt x="38936" y="70"/>
                </a:cubicBezTo>
                <a:close/>
                <a:moveTo>
                  <a:pt x="54792" y="70"/>
                </a:moveTo>
                <a:cubicBezTo>
                  <a:pt x="56413" y="70"/>
                  <a:pt x="57867" y="1083"/>
                  <a:pt x="58431" y="2602"/>
                </a:cubicBezTo>
                <a:cubicBezTo>
                  <a:pt x="58211" y="2615"/>
                  <a:pt x="57994" y="2643"/>
                  <a:pt x="57781" y="2692"/>
                </a:cubicBezTo>
                <a:cubicBezTo>
                  <a:pt x="57270" y="1484"/>
                  <a:pt x="56107" y="707"/>
                  <a:pt x="54792" y="707"/>
                </a:cubicBezTo>
                <a:lnTo>
                  <a:pt x="54771" y="707"/>
                </a:lnTo>
                <a:cubicBezTo>
                  <a:pt x="53464" y="715"/>
                  <a:pt x="52296" y="1499"/>
                  <a:pt x="51798" y="2709"/>
                </a:cubicBezTo>
                <a:lnTo>
                  <a:pt x="51859" y="2733"/>
                </a:lnTo>
                <a:cubicBezTo>
                  <a:pt x="52349" y="1552"/>
                  <a:pt x="53493" y="785"/>
                  <a:pt x="54771" y="781"/>
                </a:cubicBezTo>
                <a:cubicBezTo>
                  <a:pt x="54780" y="781"/>
                  <a:pt x="54784" y="777"/>
                  <a:pt x="54792" y="777"/>
                </a:cubicBezTo>
                <a:cubicBezTo>
                  <a:pt x="56074" y="777"/>
                  <a:pt x="57210" y="1533"/>
                  <a:pt x="57712" y="2709"/>
                </a:cubicBezTo>
                <a:cubicBezTo>
                  <a:pt x="57495" y="2766"/>
                  <a:pt x="57287" y="2835"/>
                  <a:pt x="57087" y="2925"/>
                </a:cubicBezTo>
                <a:cubicBezTo>
                  <a:pt x="56680" y="2017"/>
                  <a:pt x="55782" y="1439"/>
                  <a:pt x="54785" y="1439"/>
                </a:cubicBezTo>
                <a:cubicBezTo>
                  <a:pt x="54782" y="1439"/>
                  <a:pt x="54778" y="1439"/>
                  <a:pt x="54775" y="1439"/>
                </a:cubicBezTo>
                <a:cubicBezTo>
                  <a:pt x="53762" y="1442"/>
                  <a:pt x="52859" y="2051"/>
                  <a:pt x="52471" y="2986"/>
                </a:cubicBezTo>
                <a:cubicBezTo>
                  <a:pt x="52060" y="2786"/>
                  <a:pt x="51610" y="2660"/>
                  <a:pt x="51148" y="2615"/>
                </a:cubicBezTo>
                <a:cubicBezTo>
                  <a:pt x="51704" y="1099"/>
                  <a:pt x="53150" y="78"/>
                  <a:pt x="54767" y="70"/>
                </a:cubicBezTo>
                <a:close/>
                <a:moveTo>
                  <a:pt x="70618" y="70"/>
                </a:moveTo>
                <a:cubicBezTo>
                  <a:pt x="72243" y="70"/>
                  <a:pt x="73693" y="1083"/>
                  <a:pt x="74257" y="2602"/>
                </a:cubicBezTo>
                <a:cubicBezTo>
                  <a:pt x="74036" y="2615"/>
                  <a:pt x="73821" y="2643"/>
                  <a:pt x="73608" y="2692"/>
                </a:cubicBezTo>
                <a:cubicBezTo>
                  <a:pt x="73101" y="1484"/>
                  <a:pt x="71938" y="707"/>
                  <a:pt x="70622" y="707"/>
                </a:cubicBezTo>
                <a:lnTo>
                  <a:pt x="70598" y="707"/>
                </a:lnTo>
                <a:cubicBezTo>
                  <a:pt x="69295" y="715"/>
                  <a:pt x="68126" y="1499"/>
                  <a:pt x="67625" y="2709"/>
                </a:cubicBezTo>
                <a:lnTo>
                  <a:pt x="67689" y="2733"/>
                </a:lnTo>
                <a:cubicBezTo>
                  <a:pt x="68179" y="1552"/>
                  <a:pt x="69323" y="785"/>
                  <a:pt x="70602" y="781"/>
                </a:cubicBezTo>
                <a:cubicBezTo>
                  <a:pt x="70605" y="781"/>
                  <a:pt x="70614" y="777"/>
                  <a:pt x="70622" y="777"/>
                </a:cubicBezTo>
                <a:cubicBezTo>
                  <a:pt x="71904" y="777"/>
                  <a:pt x="73040" y="1533"/>
                  <a:pt x="73538" y="2709"/>
                </a:cubicBezTo>
                <a:cubicBezTo>
                  <a:pt x="73326" y="2766"/>
                  <a:pt x="73114" y="2835"/>
                  <a:pt x="72914" y="2925"/>
                </a:cubicBezTo>
                <a:cubicBezTo>
                  <a:pt x="72509" y="2018"/>
                  <a:pt x="71615" y="1439"/>
                  <a:pt x="70618" y="1439"/>
                </a:cubicBezTo>
                <a:lnTo>
                  <a:pt x="70605" y="1439"/>
                </a:lnTo>
                <a:cubicBezTo>
                  <a:pt x="69589" y="1442"/>
                  <a:pt x="68690" y="2051"/>
                  <a:pt x="68298" y="2986"/>
                </a:cubicBezTo>
                <a:cubicBezTo>
                  <a:pt x="67885" y="2786"/>
                  <a:pt x="67440" y="2660"/>
                  <a:pt x="66975" y="2615"/>
                </a:cubicBezTo>
                <a:cubicBezTo>
                  <a:pt x="67534" y="1099"/>
                  <a:pt x="68976" y="78"/>
                  <a:pt x="70594" y="70"/>
                </a:cubicBezTo>
                <a:close/>
                <a:moveTo>
                  <a:pt x="86449" y="70"/>
                </a:moveTo>
                <a:cubicBezTo>
                  <a:pt x="88074" y="70"/>
                  <a:pt x="89524" y="1083"/>
                  <a:pt x="90087" y="2602"/>
                </a:cubicBezTo>
                <a:cubicBezTo>
                  <a:pt x="89867" y="2615"/>
                  <a:pt x="89651" y="2643"/>
                  <a:pt x="89438" y="2692"/>
                </a:cubicBezTo>
                <a:cubicBezTo>
                  <a:pt x="88928" y="1484"/>
                  <a:pt x="87764" y="707"/>
                  <a:pt x="86449" y="707"/>
                </a:cubicBezTo>
                <a:lnTo>
                  <a:pt x="86428" y="707"/>
                </a:lnTo>
                <a:cubicBezTo>
                  <a:pt x="85122" y="715"/>
                  <a:pt x="83953" y="1499"/>
                  <a:pt x="83455" y="2709"/>
                </a:cubicBezTo>
                <a:lnTo>
                  <a:pt x="83516" y="2733"/>
                </a:lnTo>
                <a:cubicBezTo>
                  <a:pt x="84010" y="1552"/>
                  <a:pt x="85150" y="785"/>
                  <a:pt x="86428" y="781"/>
                </a:cubicBezTo>
                <a:cubicBezTo>
                  <a:pt x="86436" y="781"/>
                  <a:pt x="86441" y="777"/>
                  <a:pt x="86449" y="777"/>
                </a:cubicBezTo>
                <a:cubicBezTo>
                  <a:pt x="87731" y="777"/>
                  <a:pt x="88871" y="1533"/>
                  <a:pt x="89369" y="2709"/>
                </a:cubicBezTo>
                <a:cubicBezTo>
                  <a:pt x="89152" y="2766"/>
                  <a:pt x="88944" y="2835"/>
                  <a:pt x="88744" y="2925"/>
                </a:cubicBezTo>
                <a:cubicBezTo>
                  <a:pt x="88336" y="2018"/>
                  <a:pt x="87441" y="1439"/>
                  <a:pt x="86449" y="1439"/>
                </a:cubicBezTo>
                <a:lnTo>
                  <a:pt x="86432" y="1439"/>
                </a:lnTo>
                <a:cubicBezTo>
                  <a:pt x="85420" y="1442"/>
                  <a:pt x="84517" y="2051"/>
                  <a:pt x="84129" y="2986"/>
                </a:cubicBezTo>
                <a:cubicBezTo>
                  <a:pt x="83716" y="2786"/>
                  <a:pt x="83267" y="2660"/>
                  <a:pt x="82805" y="2615"/>
                </a:cubicBezTo>
                <a:cubicBezTo>
                  <a:pt x="83361" y="1099"/>
                  <a:pt x="84807" y="78"/>
                  <a:pt x="86424" y="70"/>
                </a:cubicBezTo>
                <a:close/>
                <a:moveTo>
                  <a:pt x="46823" y="1508"/>
                </a:moveTo>
                <a:cubicBezTo>
                  <a:pt x="47803" y="1508"/>
                  <a:pt x="48673" y="2080"/>
                  <a:pt x="49061" y="2974"/>
                </a:cubicBezTo>
                <a:cubicBezTo>
                  <a:pt x="48874" y="3064"/>
                  <a:pt x="48694" y="3170"/>
                  <a:pt x="48522" y="3284"/>
                </a:cubicBezTo>
                <a:cubicBezTo>
                  <a:pt x="48249" y="2590"/>
                  <a:pt x="47575" y="2125"/>
                  <a:pt x="46823" y="2125"/>
                </a:cubicBezTo>
                <a:lnTo>
                  <a:pt x="46811" y="2125"/>
                </a:lnTo>
                <a:cubicBezTo>
                  <a:pt x="46051" y="2133"/>
                  <a:pt x="45374" y="2606"/>
                  <a:pt x="45112" y="3313"/>
                </a:cubicBezTo>
                <a:cubicBezTo>
                  <a:pt x="44940" y="3194"/>
                  <a:pt x="44761" y="3088"/>
                  <a:pt x="44573" y="2994"/>
                </a:cubicBezTo>
                <a:cubicBezTo>
                  <a:pt x="44957" y="2096"/>
                  <a:pt x="45826" y="1512"/>
                  <a:pt x="46807" y="1508"/>
                </a:cubicBezTo>
                <a:close/>
                <a:moveTo>
                  <a:pt x="62646" y="1508"/>
                </a:moveTo>
                <a:cubicBezTo>
                  <a:pt x="63625" y="1508"/>
                  <a:pt x="64501" y="2080"/>
                  <a:pt x="64892" y="2974"/>
                </a:cubicBezTo>
                <a:cubicBezTo>
                  <a:pt x="64705" y="3064"/>
                  <a:pt x="64520" y="3170"/>
                  <a:pt x="64349" y="3284"/>
                </a:cubicBezTo>
                <a:cubicBezTo>
                  <a:pt x="64079" y="2590"/>
                  <a:pt x="63406" y="2125"/>
                  <a:pt x="62650" y="2125"/>
                </a:cubicBezTo>
                <a:lnTo>
                  <a:pt x="62637" y="2125"/>
                </a:lnTo>
                <a:cubicBezTo>
                  <a:pt x="61881" y="2133"/>
                  <a:pt x="61204" y="2606"/>
                  <a:pt x="60938" y="3313"/>
                </a:cubicBezTo>
                <a:cubicBezTo>
                  <a:pt x="60771" y="3194"/>
                  <a:pt x="60588" y="3088"/>
                  <a:pt x="60403" y="2994"/>
                </a:cubicBezTo>
                <a:cubicBezTo>
                  <a:pt x="60784" y="2096"/>
                  <a:pt x="61657" y="1512"/>
                  <a:pt x="62633" y="1508"/>
                </a:cubicBezTo>
                <a:cubicBezTo>
                  <a:pt x="62637" y="1508"/>
                  <a:pt x="62642" y="1508"/>
                  <a:pt x="62646" y="1508"/>
                </a:cubicBezTo>
                <a:close/>
                <a:moveTo>
                  <a:pt x="78481" y="1508"/>
                </a:moveTo>
                <a:cubicBezTo>
                  <a:pt x="79461" y="1508"/>
                  <a:pt x="80330" y="2080"/>
                  <a:pt x="80718" y="2974"/>
                </a:cubicBezTo>
                <a:cubicBezTo>
                  <a:pt x="80530" y="3064"/>
                  <a:pt x="80351" y="3170"/>
                  <a:pt x="80179" y="3284"/>
                </a:cubicBezTo>
                <a:cubicBezTo>
                  <a:pt x="79906" y="2590"/>
                  <a:pt x="79231" y="2125"/>
                  <a:pt x="78481" y="2125"/>
                </a:cubicBezTo>
                <a:lnTo>
                  <a:pt x="78468" y="2125"/>
                </a:lnTo>
                <a:cubicBezTo>
                  <a:pt x="77708" y="2133"/>
                  <a:pt x="77031" y="2606"/>
                  <a:pt x="76769" y="3313"/>
                </a:cubicBezTo>
                <a:cubicBezTo>
                  <a:pt x="76598" y="3194"/>
                  <a:pt x="76418" y="3088"/>
                  <a:pt x="76230" y="2994"/>
                </a:cubicBezTo>
                <a:cubicBezTo>
                  <a:pt x="76614" y="2096"/>
                  <a:pt x="77484" y="1512"/>
                  <a:pt x="78464" y="1508"/>
                </a:cubicBezTo>
                <a:close/>
                <a:moveTo>
                  <a:pt x="94307" y="1508"/>
                </a:moveTo>
                <a:cubicBezTo>
                  <a:pt x="95287" y="1508"/>
                  <a:pt x="96157" y="2080"/>
                  <a:pt x="96549" y="2974"/>
                </a:cubicBezTo>
                <a:cubicBezTo>
                  <a:pt x="96361" y="3064"/>
                  <a:pt x="96178" y="3170"/>
                  <a:pt x="96006" y="3284"/>
                </a:cubicBezTo>
                <a:cubicBezTo>
                  <a:pt x="95736" y="2590"/>
                  <a:pt x="95062" y="2125"/>
                  <a:pt x="94307" y="2125"/>
                </a:cubicBezTo>
                <a:lnTo>
                  <a:pt x="94295" y="2125"/>
                </a:lnTo>
                <a:cubicBezTo>
                  <a:pt x="93539" y="2133"/>
                  <a:pt x="92861" y="2606"/>
                  <a:pt x="92596" y="3313"/>
                </a:cubicBezTo>
                <a:cubicBezTo>
                  <a:pt x="92428" y="3194"/>
                  <a:pt x="92244" y="3088"/>
                  <a:pt x="92061" y="2994"/>
                </a:cubicBezTo>
                <a:cubicBezTo>
                  <a:pt x="92440" y="2096"/>
                  <a:pt x="93314" y="1512"/>
                  <a:pt x="94291" y="1508"/>
                </a:cubicBezTo>
                <a:close/>
                <a:moveTo>
                  <a:pt x="15166" y="1508"/>
                </a:moveTo>
                <a:cubicBezTo>
                  <a:pt x="16146" y="1508"/>
                  <a:pt x="17017" y="2080"/>
                  <a:pt x="17404" y="2974"/>
                </a:cubicBezTo>
                <a:cubicBezTo>
                  <a:pt x="17217" y="3064"/>
                  <a:pt x="17036" y="3170"/>
                  <a:pt x="16865" y="3284"/>
                </a:cubicBezTo>
                <a:cubicBezTo>
                  <a:pt x="16591" y="2590"/>
                  <a:pt x="15918" y="2125"/>
                  <a:pt x="15166" y="2125"/>
                </a:cubicBezTo>
                <a:lnTo>
                  <a:pt x="15154" y="2125"/>
                </a:lnTo>
                <a:cubicBezTo>
                  <a:pt x="14395" y="2133"/>
                  <a:pt x="13716" y="2606"/>
                  <a:pt x="13454" y="3317"/>
                </a:cubicBezTo>
                <a:cubicBezTo>
                  <a:pt x="13283" y="3194"/>
                  <a:pt x="13104" y="3088"/>
                  <a:pt x="12915" y="2994"/>
                </a:cubicBezTo>
                <a:cubicBezTo>
                  <a:pt x="13296" y="2096"/>
                  <a:pt x="14169" y="1512"/>
                  <a:pt x="15149" y="1508"/>
                </a:cubicBezTo>
                <a:close/>
                <a:moveTo>
                  <a:pt x="30993" y="1508"/>
                </a:moveTo>
                <a:cubicBezTo>
                  <a:pt x="31973" y="1508"/>
                  <a:pt x="32842" y="2080"/>
                  <a:pt x="33234" y="2974"/>
                </a:cubicBezTo>
                <a:cubicBezTo>
                  <a:pt x="33047" y="3064"/>
                  <a:pt x="32863" y="3170"/>
                  <a:pt x="32691" y="3284"/>
                </a:cubicBezTo>
                <a:cubicBezTo>
                  <a:pt x="32422" y="2590"/>
                  <a:pt x="31748" y="2125"/>
                  <a:pt x="30993" y="2125"/>
                </a:cubicBezTo>
                <a:lnTo>
                  <a:pt x="30980" y="2125"/>
                </a:lnTo>
                <a:cubicBezTo>
                  <a:pt x="30225" y="2133"/>
                  <a:pt x="29547" y="2606"/>
                  <a:pt x="29281" y="3317"/>
                </a:cubicBezTo>
                <a:cubicBezTo>
                  <a:pt x="29110" y="3194"/>
                  <a:pt x="28930" y="3088"/>
                  <a:pt x="28742" y="2994"/>
                </a:cubicBezTo>
                <a:cubicBezTo>
                  <a:pt x="29126" y="2096"/>
                  <a:pt x="30000" y="1512"/>
                  <a:pt x="30976" y="1508"/>
                </a:cubicBezTo>
                <a:close/>
                <a:moveTo>
                  <a:pt x="7304" y="1508"/>
                </a:moveTo>
                <a:cubicBezTo>
                  <a:pt x="8267" y="1508"/>
                  <a:pt x="9139" y="2071"/>
                  <a:pt x="9534" y="2954"/>
                </a:cubicBezTo>
                <a:cubicBezTo>
                  <a:pt x="9346" y="3039"/>
                  <a:pt x="9166" y="3137"/>
                  <a:pt x="8991" y="3256"/>
                </a:cubicBezTo>
                <a:cubicBezTo>
                  <a:pt x="8709" y="2574"/>
                  <a:pt x="8031" y="2125"/>
                  <a:pt x="7296" y="2125"/>
                </a:cubicBezTo>
                <a:cubicBezTo>
                  <a:pt x="6519" y="2133"/>
                  <a:pt x="5842" y="2619"/>
                  <a:pt x="5584" y="3341"/>
                </a:cubicBezTo>
                <a:cubicBezTo>
                  <a:pt x="5413" y="3219"/>
                  <a:pt x="5233" y="3109"/>
                  <a:pt x="5049" y="3015"/>
                </a:cubicBezTo>
                <a:cubicBezTo>
                  <a:pt x="5425" y="2104"/>
                  <a:pt x="6303" y="1512"/>
                  <a:pt x="7292" y="1508"/>
                </a:cubicBezTo>
                <a:cubicBezTo>
                  <a:pt x="7296" y="1508"/>
                  <a:pt x="7300" y="1508"/>
                  <a:pt x="7304" y="1508"/>
                </a:cubicBezTo>
                <a:close/>
                <a:moveTo>
                  <a:pt x="23131" y="1508"/>
                </a:moveTo>
                <a:cubicBezTo>
                  <a:pt x="24097" y="1508"/>
                  <a:pt x="24970" y="2071"/>
                  <a:pt x="25364" y="2954"/>
                </a:cubicBezTo>
                <a:cubicBezTo>
                  <a:pt x="25177" y="3039"/>
                  <a:pt x="24993" y="3137"/>
                  <a:pt x="24821" y="3256"/>
                </a:cubicBezTo>
                <a:cubicBezTo>
                  <a:pt x="24540" y="2578"/>
                  <a:pt x="23869" y="2125"/>
                  <a:pt x="23134" y="2125"/>
                </a:cubicBezTo>
                <a:lnTo>
                  <a:pt x="23122" y="2125"/>
                </a:lnTo>
                <a:cubicBezTo>
                  <a:pt x="22346" y="2133"/>
                  <a:pt x="21668" y="2619"/>
                  <a:pt x="21415" y="3341"/>
                </a:cubicBezTo>
                <a:cubicBezTo>
                  <a:pt x="21390" y="3326"/>
                  <a:pt x="21366" y="3309"/>
                  <a:pt x="21341" y="3292"/>
                </a:cubicBezTo>
                <a:cubicBezTo>
                  <a:pt x="21190" y="3190"/>
                  <a:pt x="21036" y="3096"/>
                  <a:pt x="20876" y="3019"/>
                </a:cubicBezTo>
                <a:cubicBezTo>
                  <a:pt x="21251" y="2104"/>
                  <a:pt x="22129" y="1512"/>
                  <a:pt x="23119" y="1508"/>
                </a:cubicBezTo>
                <a:cubicBezTo>
                  <a:pt x="23123" y="1508"/>
                  <a:pt x="23127" y="1508"/>
                  <a:pt x="23131" y="1508"/>
                </a:cubicBezTo>
                <a:close/>
                <a:moveTo>
                  <a:pt x="38961" y="1508"/>
                </a:moveTo>
                <a:cubicBezTo>
                  <a:pt x="39929" y="1508"/>
                  <a:pt x="40799" y="2072"/>
                  <a:pt x="41191" y="2954"/>
                </a:cubicBezTo>
                <a:cubicBezTo>
                  <a:pt x="41003" y="3039"/>
                  <a:pt x="40823" y="3137"/>
                  <a:pt x="40648" y="3256"/>
                </a:cubicBezTo>
                <a:cubicBezTo>
                  <a:pt x="40370" y="2578"/>
                  <a:pt x="39696" y="2125"/>
                  <a:pt x="38961" y="2125"/>
                </a:cubicBezTo>
                <a:lnTo>
                  <a:pt x="38953" y="2125"/>
                </a:lnTo>
                <a:cubicBezTo>
                  <a:pt x="38177" y="2133"/>
                  <a:pt x="37498" y="2619"/>
                  <a:pt x="37242" y="3341"/>
                </a:cubicBezTo>
                <a:cubicBezTo>
                  <a:pt x="37185" y="3301"/>
                  <a:pt x="37127" y="3264"/>
                  <a:pt x="37070" y="3224"/>
                </a:cubicBezTo>
                <a:cubicBezTo>
                  <a:pt x="36951" y="3150"/>
                  <a:pt x="36829" y="3080"/>
                  <a:pt x="36706" y="3015"/>
                </a:cubicBezTo>
                <a:cubicBezTo>
                  <a:pt x="37082" y="2104"/>
                  <a:pt x="37960" y="1512"/>
                  <a:pt x="38949" y="1508"/>
                </a:cubicBezTo>
                <a:close/>
                <a:moveTo>
                  <a:pt x="54792" y="1508"/>
                </a:moveTo>
                <a:cubicBezTo>
                  <a:pt x="55755" y="1508"/>
                  <a:pt x="56626" y="2072"/>
                  <a:pt x="57022" y="2954"/>
                </a:cubicBezTo>
                <a:cubicBezTo>
                  <a:pt x="56833" y="3039"/>
                  <a:pt x="56650" y="3137"/>
                  <a:pt x="56478" y="3256"/>
                </a:cubicBezTo>
                <a:cubicBezTo>
                  <a:pt x="56196" y="2578"/>
                  <a:pt x="55527" y="2125"/>
                  <a:pt x="54792" y="2125"/>
                </a:cubicBezTo>
                <a:lnTo>
                  <a:pt x="54780" y="2125"/>
                </a:lnTo>
                <a:cubicBezTo>
                  <a:pt x="54007" y="2133"/>
                  <a:pt x="53325" y="2619"/>
                  <a:pt x="53072" y="3341"/>
                </a:cubicBezTo>
                <a:cubicBezTo>
                  <a:pt x="52901" y="3219"/>
                  <a:pt x="52721" y="3109"/>
                  <a:pt x="52533" y="3015"/>
                </a:cubicBezTo>
                <a:cubicBezTo>
                  <a:pt x="52912" y="2104"/>
                  <a:pt x="53791" y="1512"/>
                  <a:pt x="54775" y="1508"/>
                </a:cubicBezTo>
                <a:close/>
                <a:moveTo>
                  <a:pt x="70618" y="1508"/>
                </a:moveTo>
                <a:cubicBezTo>
                  <a:pt x="71586" y="1508"/>
                  <a:pt x="72456" y="2072"/>
                  <a:pt x="72848" y="2954"/>
                </a:cubicBezTo>
                <a:cubicBezTo>
                  <a:pt x="72660" y="3039"/>
                  <a:pt x="72481" y="3137"/>
                  <a:pt x="72305" y="3256"/>
                </a:cubicBezTo>
                <a:cubicBezTo>
                  <a:pt x="72027" y="2578"/>
                  <a:pt x="71353" y="2125"/>
                  <a:pt x="70618" y="2125"/>
                </a:cubicBezTo>
                <a:lnTo>
                  <a:pt x="70610" y="2125"/>
                </a:lnTo>
                <a:cubicBezTo>
                  <a:pt x="69834" y="2133"/>
                  <a:pt x="69156" y="2619"/>
                  <a:pt x="68899" y="3341"/>
                </a:cubicBezTo>
                <a:cubicBezTo>
                  <a:pt x="68727" y="3219"/>
                  <a:pt x="68547" y="3109"/>
                  <a:pt x="68364" y="3015"/>
                </a:cubicBezTo>
                <a:cubicBezTo>
                  <a:pt x="68739" y="2104"/>
                  <a:pt x="69617" y="1512"/>
                  <a:pt x="70605" y="1508"/>
                </a:cubicBezTo>
                <a:close/>
                <a:moveTo>
                  <a:pt x="86449" y="1508"/>
                </a:moveTo>
                <a:cubicBezTo>
                  <a:pt x="87412" y="1508"/>
                  <a:pt x="88283" y="2072"/>
                  <a:pt x="88679" y="2954"/>
                </a:cubicBezTo>
                <a:cubicBezTo>
                  <a:pt x="88491" y="3039"/>
                  <a:pt x="88307" y="3137"/>
                  <a:pt x="88136" y="3256"/>
                </a:cubicBezTo>
                <a:cubicBezTo>
                  <a:pt x="87853" y="2578"/>
                  <a:pt x="87184" y="2125"/>
                  <a:pt x="86449" y="2125"/>
                </a:cubicBezTo>
                <a:lnTo>
                  <a:pt x="86436" y="2125"/>
                </a:lnTo>
                <a:cubicBezTo>
                  <a:pt x="85665" y="2133"/>
                  <a:pt x="84982" y="2619"/>
                  <a:pt x="84729" y="3341"/>
                </a:cubicBezTo>
                <a:cubicBezTo>
                  <a:pt x="84558" y="3219"/>
                  <a:pt x="84378" y="3109"/>
                  <a:pt x="84190" y="3015"/>
                </a:cubicBezTo>
                <a:cubicBezTo>
                  <a:pt x="84570" y="2104"/>
                  <a:pt x="85448" y="1512"/>
                  <a:pt x="86432" y="1508"/>
                </a:cubicBezTo>
                <a:close/>
                <a:moveTo>
                  <a:pt x="15175" y="2198"/>
                </a:moveTo>
                <a:cubicBezTo>
                  <a:pt x="15902" y="2198"/>
                  <a:pt x="16549" y="2650"/>
                  <a:pt x="16804" y="3329"/>
                </a:cubicBezTo>
                <a:cubicBezTo>
                  <a:pt x="16689" y="3411"/>
                  <a:pt x="16576" y="3501"/>
                  <a:pt x="16469" y="3599"/>
                </a:cubicBezTo>
                <a:cubicBezTo>
                  <a:pt x="16432" y="3631"/>
                  <a:pt x="16395" y="3665"/>
                  <a:pt x="16359" y="3697"/>
                </a:cubicBezTo>
                <a:cubicBezTo>
                  <a:pt x="16240" y="3141"/>
                  <a:pt x="15737" y="2729"/>
                  <a:pt x="15166" y="2729"/>
                </a:cubicBezTo>
                <a:lnTo>
                  <a:pt x="15158" y="2729"/>
                </a:lnTo>
                <a:cubicBezTo>
                  <a:pt x="14561" y="2733"/>
                  <a:pt x="14063" y="3162"/>
                  <a:pt x="13961" y="3742"/>
                </a:cubicBezTo>
                <a:cubicBezTo>
                  <a:pt x="13822" y="3603"/>
                  <a:pt x="13671" y="3473"/>
                  <a:pt x="13512" y="3358"/>
                </a:cubicBezTo>
                <a:cubicBezTo>
                  <a:pt x="13761" y="2668"/>
                  <a:pt x="14419" y="2202"/>
                  <a:pt x="15154" y="2198"/>
                </a:cubicBezTo>
                <a:cubicBezTo>
                  <a:pt x="15161" y="2198"/>
                  <a:pt x="15168" y="2198"/>
                  <a:pt x="15175" y="2198"/>
                </a:cubicBezTo>
                <a:close/>
                <a:moveTo>
                  <a:pt x="31001" y="2198"/>
                </a:moveTo>
                <a:cubicBezTo>
                  <a:pt x="31728" y="2198"/>
                  <a:pt x="32375" y="2650"/>
                  <a:pt x="32635" y="3329"/>
                </a:cubicBezTo>
                <a:cubicBezTo>
                  <a:pt x="32475" y="3439"/>
                  <a:pt x="32328" y="3562"/>
                  <a:pt x="32190" y="3697"/>
                </a:cubicBezTo>
                <a:cubicBezTo>
                  <a:pt x="32071" y="3140"/>
                  <a:pt x="31569" y="2729"/>
                  <a:pt x="30993" y="2729"/>
                </a:cubicBezTo>
                <a:cubicBezTo>
                  <a:pt x="30990" y="2729"/>
                  <a:pt x="30988" y="2729"/>
                  <a:pt x="30985" y="2729"/>
                </a:cubicBezTo>
                <a:cubicBezTo>
                  <a:pt x="30388" y="2733"/>
                  <a:pt x="29890" y="3162"/>
                  <a:pt x="29792" y="3742"/>
                </a:cubicBezTo>
                <a:cubicBezTo>
                  <a:pt x="29649" y="3603"/>
                  <a:pt x="29502" y="3473"/>
                  <a:pt x="29343" y="3358"/>
                </a:cubicBezTo>
                <a:cubicBezTo>
                  <a:pt x="29592" y="2668"/>
                  <a:pt x="30245" y="2202"/>
                  <a:pt x="30980" y="2198"/>
                </a:cubicBezTo>
                <a:cubicBezTo>
                  <a:pt x="30987" y="2198"/>
                  <a:pt x="30994" y="2198"/>
                  <a:pt x="31001" y="2198"/>
                </a:cubicBezTo>
                <a:close/>
                <a:moveTo>
                  <a:pt x="46832" y="2198"/>
                </a:moveTo>
                <a:cubicBezTo>
                  <a:pt x="47558" y="2198"/>
                  <a:pt x="48206" y="2650"/>
                  <a:pt x="48461" y="3329"/>
                </a:cubicBezTo>
                <a:cubicBezTo>
                  <a:pt x="48305" y="3439"/>
                  <a:pt x="48154" y="3562"/>
                  <a:pt x="48016" y="3697"/>
                </a:cubicBezTo>
                <a:cubicBezTo>
                  <a:pt x="47898" y="3141"/>
                  <a:pt x="47395" y="2729"/>
                  <a:pt x="46823" y="2729"/>
                </a:cubicBezTo>
                <a:lnTo>
                  <a:pt x="46815" y="2729"/>
                </a:lnTo>
                <a:cubicBezTo>
                  <a:pt x="46218" y="2733"/>
                  <a:pt x="45721" y="3162"/>
                  <a:pt x="45619" y="3742"/>
                </a:cubicBezTo>
                <a:cubicBezTo>
                  <a:pt x="45479" y="3599"/>
                  <a:pt x="45328" y="3473"/>
                  <a:pt x="45169" y="3358"/>
                </a:cubicBezTo>
                <a:cubicBezTo>
                  <a:pt x="45419" y="2668"/>
                  <a:pt x="46075" y="2202"/>
                  <a:pt x="46811" y="2198"/>
                </a:cubicBezTo>
                <a:cubicBezTo>
                  <a:pt x="46818" y="2198"/>
                  <a:pt x="46825" y="2198"/>
                  <a:pt x="46832" y="2198"/>
                </a:cubicBezTo>
                <a:close/>
                <a:moveTo>
                  <a:pt x="62658" y="2198"/>
                </a:moveTo>
                <a:cubicBezTo>
                  <a:pt x="63385" y="2198"/>
                  <a:pt x="64033" y="2650"/>
                  <a:pt x="64292" y="3329"/>
                </a:cubicBezTo>
                <a:cubicBezTo>
                  <a:pt x="64173" y="3411"/>
                  <a:pt x="64059" y="3501"/>
                  <a:pt x="63953" y="3599"/>
                </a:cubicBezTo>
                <a:cubicBezTo>
                  <a:pt x="63915" y="3631"/>
                  <a:pt x="63879" y="3665"/>
                  <a:pt x="63847" y="3697"/>
                </a:cubicBezTo>
                <a:cubicBezTo>
                  <a:pt x="63728" y="3141"/>
                  <a:pt x="63225" y="2729"/>
                  <a:pt x="62650" y="2729"/>
                </a:cubicBezTo>
                <a:lnTo>
                  <a:pt x="62641" y="2729"/>
                </a:lnTo>
                <a:cubicBezTo>
                  <a:pt x="62045" y="2733"/>
                  <a:pt x="61547" y="3162"/>
                  <a:pt x="61449" y="3742"/>
                </a:cubicBezTo>
                <a:cubicBezTo>
                  <a:pt x="61306" y="3599"/>
                  <a:pt x="61159" y="3473"/>
                  <a:pt x="60999" y="3358"/>
                </a:cubicBezTo>
                <a:cubicBezTo>
                  <a:pt x="61249" y="2668"/>
                  <a:pt x="61902" y="2202"/>
                  <a:pt x="62637" y="2198"/>
                </a:cubicBezTo>
                <a:cubicBezTo>
                  <a:pt x="62644" y="2198"/>
                  <a:pt x="62651" y="2198"/>
                  <a:pt x="62658" y="2198"/>
                </a:cubicBezTo>
                <a:close/>
                <a:moveTo>
                  <a:pt x="78489" y="2198"/>
                </a:moveTo>
                <a:cubicBezTo>
                  <a:pt x="79216" y="2198"/>
                  <a:pt x="79863" y="2650"/>
                  <a:pt x="80119" y="3329"/>
                </a:cubicBezTo>
                <a:cubicBezTo>
                  <a:pt x="79963" y="3439"/>
                  <a:pt x="79812" y="3562"/>
                  <a:pt x="79673" y="3697"/>
                </a:cubicBezTo>
                <a:cubicBezTo>
                  <a:pt x="79555" y="3141"/>
                  <a:pt x="79052" y="2729"/>
                  <a:pt x="78481" y="2729"/>
                </a:cubicBezTo>
                <a:lnTo>
                  <a:pt x="78472" y="2729"/>
                </a:lnTo>
                <a:cubicBezTo>
                  <a:pt x="77876" y="2733"/>
                  <a:pt x="77378" y="3162"/>
                  <a:pt x="77276" y="3742"/>
                </a:cubicBezTo>
                <a:cubicBezTo>
                  <a:pt x="77137" y="3599"/>
                  <a:pt x="76986" y="3473"/>
                  <a:pt x="76826" y="3358"/>
                </a:cubicBezTo>
                <a:cubicBezTo>
                  <a:pt x="77075" y="2668"/>
                  <a:pt x="77733" y="2202"/>
                  <a:pt x="78468" y="2198"/>
                </a:cubicBezTo>
                <a:cubicBezTo>
                  <a:pt x="78475" y="2198"/>
                  <a:pt x="78482" y="2198"/>
                  <a:pt x="78489" y="2198"/>
                </a:cubicBezTo>
                <a:close/>
                <a:moveTo>
                  <a:pt x="94307" y="2198"/>
                </a:moveTo>
                <a:cubicBezTo>
                  <a:pt x="95038" y="2198"/>
                  <a:pt x="95691" y="2647"/>
                  <a:pt x="95949" y="3329"/>
                </a:cubicBezTo>
                <a:cubicBezTo>
                  <a:pt x="95789" y="3439"/>
                  <a:pt x="95642" y="3562"/>
                  <a:pt x="95503" y="3697"/>
                </a:cubicBezTo>
                <a:cubicBezTo>
                  <a:pt x="95386" y="3141"/>
                  <a:pt x="94883" y="2729"/>
                  <a:pt x="94307" y="2729"/>
                </a:cubicBezTo>
                <a:lnTo>
                  <a:pt x="94298" y="2729"/>
                </a:lnTo>
                <a:cubicBezTo>
                  <a:pt x="93702" y="2733"/>
                  <a:pt x="93205" y="3162"/>
                  <a:pt x="93106" y="3742"/>
                </a:cubicBezTo>
                <a:cubicBezTo>
                  <a:pt x="92963" y="3599"/>
                  <a:pt x="92816" y="3473"/>
                  <a:pt x="92657" y="3358"/>
                </a:cubicBezTo>
                <a:cubicBezTo>
                  <a:pt x="92906" y="2668"/>
                  <a:pt x="93563" y="2202"/>
                  <a:pt x="94298" y="2198"/>
                </a:cubicBezTo>
                <a:close/>
                <a:moveTo>
                  <a:pt x="7305" y="2198"/>
                </a:moveTo>
                <a:cubicBezTo>
                  <a:pt x="8012" y="2198"/>
                  <a:pt x="8665" y="2633"/>
                  <a:pt x="8934" y="3292"/>
                </a:cubicBezTo>
                <a:cubicBezTo>
                  <a:pt x="8778" y="3403"/>
                  <a:pt x="8627" y="3522"/>
                  <a:pt x="8489" y="3652"/>
                </a:cubicBezTo>
                <a:cubicBezTo>
                  <a:pt x="8353" y="3113"/>
                  <a:pt x="7863" y="2729"/>
                  <a:pt x="7304" y="2729"/>
                </a:cubicBezTo>
                <a:lnTo>
                  <a:pt x="7300" y="2729"/>
                </a:lnTo>
                <a:cubicBezTo>
                  <a:pt x="6687" y="2733"/>
                  <a:pt x="6176" y="3182"/>
                  <a:pt x="6095" y="3782"/>
                </a:cubicBezTo>
                <a:cubicBezTo>
                  <a:pt x="5956" y="3640"/>
                  <a:pt x="5805" y="3505"/>
                  <a:pt x="5646" y="3386"/>
                </a:cubicBezTo>
                <a:cubicBezTo>
                  <a:pt x="5882" y="2676"/>
                  <a:pt x="6544" y="2202"/>
                  <a:pt x="7296" y="2198"/>
                </a:cubicBezTo>
                <a:cubicBezTo>
                  <a:pt x="7299" y="2198"/>
                  <a:pt x="7302" y="2198"/>
                  <a:pt x="7305" y="2198"/>
                </a:cubicBezTo>
                <a:close/>
                <a:moveTo>
                  <a:pt x="23132" y="2198"/>
                </a:moveTo>
                <a:cubicBezTo>
                  <a:pt x="23843" y="2198"/>
                  <a:pt x="24496" y="2633"/>
                  <a:pt x="24760" y="3292"/>
                </a:cubicBezTo>
                <a:cubicBezTo>
                  <a:pt x="24605" y="3403"/>
                  <a:pt x="24458" y="3522"/>
                  <a:pt x="24319" y="3652"/>
                </a:cubicBezTo>
                <a:cubicBezTo>
                  <a:pt x="24181" y="3112"/>
                  <a:pt x="23691" y="2729"/>
                  <a:pt x="23135" y="2729"/>
                </a:cubicBezTo>
                <a:cubicBezTo>
                  <a:pt x="23132" y="2729"/>
                  <a:pt x="23129" y="2729"/>
                  <a:pt x="23126" y="2729"/>
                </a:cubicBezTo>
                <a:cubicBezTo>
                  <a:pt x="22514" y="2733"/>
                  <a:pt x="22007" y="3182"/>
                  <a:pt x="21926" y="3782"/>
                </a:cubicBezTo>
                <a:cubicBezTo>
                  <a:pt x="21782" y="3640"/>
                  <a:pt x="21632" y="3509"/>
                  <a:pt x="21472" y="3386"/>
                </a:cubicBezTo>
                <a:cubicBezTo>
                  <a:pt x="21713" y="2680"/>
                  <a:pt x="22371" y="2202"/>
                  <a:pt x="23122" y="2198"/>
                </a:cubicBezTo>
                <a:cubicBezTo>
                  <a:pt x="23126" y="2198"/>
                  <a:pt x="23129" y="2198"/>
                  <a:pt x="23132" y="2198"/>
                </a:cubicBezTo>
                <a:close/>
                <a:moveTo>
                  <a:pt x="38963" y="2198"/>
                </a:moveTo>
                <a:cubicBezTo>
                  <a:pt x="39673" y="2198"/>
                  <a:pt x="40323" y="2633"/>
                  <a:pt x="40591" y="3292"/>
                </a:cubicBezTo>
                <a:cubicBezTo>
                  <a:pt x="40435" y="3403"/>
                  <a:pt x="40284" y="3522"/>
                  <a:pt x="40145" y="3652"/>
                </a:cubicBezTo>
                <a:cubicBezTo>
                  <a:pt x="40011" y="3112"/>
                  <a:pt x="39522" y="2729"/>
                  <a:pt x="38965" y="2729"/>
                </a:cubicBezTo>
                <a:cubicBezTo>
                  <a:pt x="38963" y="2729"/>
                  <a:pt x="38960" y="2729"/>
                  <a:pt x="38957" y="2729"/>
                </a:cubicBezTo>
                <a:cubicBezTo>
                  <a:pt x="38344" y="2733"/>
                  <a:pt x="37834" y="3182"/>
                  <a:pt x="37752" y="3782"/>
                </a:cubicBezTo>
                <a:cubicBezTo>
                  <a:pt x="37743" y="3774"/>
                  <a:pt x="37732" y="3763"/>
                  <a:pt x="37724" y="3750"/>
                </a:cubicBezTo>
                <a:cubicBezTo>
                  <a:pt x="37609" y="3640"/>
                  <a:pt x="37487" y="3529"/>
                  <a:pt x="37360" y="3431"/>
                </a:cubicBezTo>
                <a:cubicBezTo>
                  <a:pt x="37340" y="3415"/>
                  <a:pt x="37319" y="3403"/>
                  <a:pt x="37302" y="3386"/>
                </a:cubicBezTo>
                <a:cubicBezTo>
                  <a:pt x="37540" y="2676"/>
                  <a:pt x="38201" y="2202"/>
                  <a:pt x="38953" y="2198"/>
                </a:cubicBezTo>
                <a:cubicBezTo>
                  <a:pt x="38956" y="2198"/>
                  <a:pt x="38959" y="2198"/>
                  <a:pt x="38963" y="2198"/>
                </a:cubicBezTo>
                <a:close/>
                <a:moveTo>
                  <a:pt x="54789" y="2198"/>
                </a:moveTo>
                <a:cubicBezTo>
                  <a:pt x="55500" y="2198"/>
                  <a:pt x="56153" y="2633"/>
                  <a:pt x="56417" y="3292"/>
                </a:cubicBezTo>
                <a:cubicBezTo>
                  <a:pt x="56262" y="3403"/>
                  <a:pt x="56115" y="3522"/>
                  <a:pt x="55976" y="3652"/>
                </a:cubicBezTo>
                <a:cubicBezTo>
                  <a:pt x="55837" y="3113"/>
                  <a:pt x="55351" y="2729"/>
                  <a:pt x="54792" y="2729"/>
                </a:cubicBezTo>
                <a:lnTo>
                  <a:pt x="54784" y="2729"/>
                </a:lnTo>
                <a:cubicBezTo>
                  <a:pt x="54175" y="2733"/>
                  <a:pt x="53664" y="3182"/>
                  <a:pt x="53583" y="3782"/>
                </a:cubicBezTo>
                <a:cubicBezTo>
                  <a:pt x="53489" y="3689"/>
                  <a:pt x="53391" y="3599"/>
                  <a:pt x="53289" y="3513"/>
                </a:cubicBezTo>
                <a:cubicBezTo>
                  <a:pt x="53236" y="3469"/>
                  <a:pt x="53182" y="3427"/>
                  <a:pt x="53129" y="3386"/>
                </a:cubicBezTo>
                <a:cubicBezTo>
                  <a:pt x="53370" y="2676"/>
                  <a:pt x="54028" y="2202"/>
                  <a:pt x="54780" y="2198"/>
                </a:cubicBezTo>
                <a:cubicBezTo>
                  <a:pt x="54783" y="2198"/>
                  <a:pt x="54786" y="2198"/>
                  <a:pt x="54789" y="2198"/>
                </a:cubicBezTo>
                <a:close/>
                <a:moveTo>
                  <a:pt x="70618" y="2198"/>
                </a:moveTo>
                <a:cubicBezTo>
                  <a:pt x="71329" y="2198"/>
                  <a:pt x="71983" y="2635"/>
                  <a:pt x="72247" y="3292"/>
                </a:cubicBezTo>
                <a:cubicBezTo>
                  <a:pt x="72092" y="3403"/>
                  <a:pt x="71941" y="3522"/>
                  <a:pt x="71802" y="3652"/>
                </a:cubicBezTo>
                <a:cubicBezTo>
                  <a:pt x="71668" y="3113"/>
                  <a:pt x="71178" y="2729"/>
                  <a:pt x="70618" y="2729"/>
                </a:cubicBezTo>
                <a:lnTo>
                  <a:pt x="70614" y="2729"/>
                </a:lnTo>
                <a:cubicBezTo>
                  <a:pt x="70002" y="2733"/>
                  <a:pt x="69491" y="3182"/>
                  <a:pt x="69410" y="3782"/>
                </a:cubicBezTo>
                <a:cubicBezTo>
                  <a:pt x="69287" y="3660"/>
                  <a:pt x="69160" y="3542"/>
                  <a:pt x="69025" y="3435"/>
                </a:cubicBezTo>
                <a:cubicBezTo>
                  <a:pt x="69005" y="3420"/>
                  <a:pt x="68980" y="3403"/>
                  <a:pt x="68960" y="3386"/>
                </a:cubicBezTo>
                <a:cubicBezTo>
                  <a:pt x="69197" y="2676"/>
                  <a:pt x="69859" y="2202"/>
                  <a:pt x="70610" y="2198"/>
                </a:cubicBezTo>
                <a:close/>
                <a:moveTo>
                  <a:pt x="86449" y="2198"/>
                </a:moveTo>
                <a:cubicBezTo>
                  <a:pt x="87159" y="2198"/>
                  <a:pt x="87808" y="2635"/>
                  <a:pt x="88074" y="3292"/>
                </a:cubicBezTo>
                <a:cubicBezTo>
                  <a:pt x="87919" y="3403"/>
                  <a:pt x="87772" y="3522"/>
                  <a:pt x="87633" y="3652"/>
                </a:cubicBezTo>
                <a:cubicBezTo>
                  <a:pt x="87495" y="3113"/>
                  <a:pt x="87009" y="2729"/>
                  <a:pt x="86449" y="2729"/>
                </a:cubicBezTo>
                <a:lnTo>
                  <a:pt x="86441" y="2729"/>
                </a:lnTo>
                <a:cubicBezTo>
                  <a:pt x="85832" y="2733"/>
                  <a:pt x="85322" y="3182"/>
                  <a:pt x="85240" y="3782"/>
                </a:cubicBezTo>
                <a:cubicBezTo>
                  <a:pt x="85097" y="3640"/>
                  <a:pt x="84946" y="3505"/>
                  <a:pt x="84786" y="3386"/>
                </a:cubicBezTo>
                <a:cubicBezTo>
                  <a:pt x="85027" y="2676"/>
                  <a:pt x="85685" y="2202"/>
                  <a:pt x="86436" y="2198"/>
                </a:cubicBezTo>
                <a:close/>
                <a:moveTo>
                  <a:pt x="7304" y="2798"/>
                </a:moveTo>
                <a:cubicBezTo>
                  <a:pt x="7847" y="2798"/>
                  <a:pt x="8317" y="3178"/>
                  <a:pt x="8431" y="3705"/>
                </a:cubicBezTo>
                <a:cubicBezTo>
                  <a:pt x="8244" y="3889"/>
                  <a:pt x="8072" y="4089"/>
                  <a:pt x="7920" y="4306"/>
                </a:cubicBezTo>
                <a:cubicBezTo>
                  <a:pt x="7705" y="4268"/>
                  <a:pt x="7479" y="4248"/>
                  <a:pt x="7251" y="4248"/>
                </a:cubicBezTo>
                <a:lnTo>
                  <a:pt x="7226" y="4248"/>
                </a:lnTo>
                <a:cubicBezTo>
                  <a:pt x="6989" y="4253"/>
                  <a:pt x="6757" y="4272"/>
                  <a:pt x="6528" y="4318"/>
                </a:cubicBezTo>
                <a:lnTo>
                  <a:pt x="6532" y="4314"/>
                </a:lnTo>
                <a:cubicBezTo>
                  <a:pt x="6414" y="4142"/>
                  <a:pt x="6283" y="3978"/>
                  <a:pt x="6140" y="3827"/>
                </a:cubicBezTo>
                <a:lnTo>
                  <a:pt x="6140" y="3827"/>
                </a:lnTo>
                <a:lnTo>
                  <a:pt x="6161" y="3831"/>
                </a:lnTo>
                <a:cubicBezTo>
                  <a:pt x="6221" y="3248"/>
                  <a:pt x="6712" y="2802"/>
                  <a:pt x="7300" y="2798"/>
                </a:cubicBezTo>
                <a:close/>
                <a:moveTo>
                  <a:pt x="23134" y="2798"/>
                </a:moveTo>
                <a:cubicBezTo>
                  <a:pt x="23673" y="2798"/>
                  <a:pt x="24143" y="3178"/>
                  <a:pt x="24258" y="3705"/>
                </a:cubicBezTo>
                <a:cubicBezTo>
                  <a:pt x="24074" y="3889"/>
                  <a:pt x="23903" y="4089"/>
                  <a:pt x="23751" y="4306"/>
                </a:cubicBezTo>
                <a:cubicBezTo>
                  <a:pt x="23530" y="4268"/>
                  <a:pt x="23306" y="4248"/>
                  <a:pt x="23077" y="4248"/>
                </a:cubicBezTo>
                <a:lnTo>
                  <a:pt x="23053" y="4248"/>
                </a:lnTo>
                <a:cubicBezTo>
                  <a:pt x="22816" y="4253"/>
                  <a:pt x="22583" y="4272"/>
                  <a:pt x="22359" y="4318"/>
                </a:cubicBezTo>
                <a:lnTo>
                  <a:pt x="22359" y="4314"/>
                </a:lnTo>
                <a:cubicBezTo>
                  <a:pt x="22240" y="4142"/>
                  <a:pt x="22109" y="3978"/>
                  <a:pt x="21967" y="3827"/>
                </a:cubicBezTo>
                <a:lnTo>
                  <a:pt x="21967" y="3827"/>
                </a:lnTo>
                <a:lnTo>
                  <a:pt x="21986" y="3831"/>
                </a:lnTo>
                <a:cubicBezTo>
                  <a:pt x="22048" y="3248"/>
                  <a:pt x="22538" y="2802"/>
                  <a:pt x="23126" y="2798"/>
                </a:cubicBezTo>
                <a:close/>
                <a:moveTo>
                  <a:pt x="38961" y="2798"/>
                </a:moveTo>
                <a:cubicBezTo>
                  <a:pt x="39504" y="2798"/>
                  <a:pt x="39973" y="3178"/>
                  <a:pt x="40088" y="3705"/>
                </a:cubicBezTo>
                <a:cubicBezTo>
                  <a:pt x="39900" y="3889"/>
                  <a:pt x="39728" y="4089"/>
                  <a:pt x="39577" y="4306"/>
                </a:cubicBezTo>
                <a:cubicBezTo>
                  <a:pt x="39353" y="4268"/>
                  <a:pt x="39121" y="4248"/>
                  <a:pt x="38883" y="4248"/>
                </a:cubicBezTo>
                <a:cubicBezTo>
                  <a:pt x="38646" y="4253"/>
                  <a:pt x="38414" y="4272"/>
                  <a:pt x="38185" y="4318"/>
                </a:cubicBezTo>
                <a:lnTo>
                  <a:pt x="38189" y="4314"/>
                </a:lnTo>
                <a:cubicBezTo>
                  <a:pt x="38071" y="4142"/>
                  <a:pt x="37940" y="3978"/>
                  <a:pt x="37797" y="3827"/>
                </a:cubicBezTo>
                <a:lnTo>
                  <a:pt x="37797" y="3827"/>
                </a:lnTo>
                <a:lnTo>
                  <a:pt x="37817" y="3831"/>
                </a:lnTo>
                <a:cubicBezTo>
                  <a:pt x="37879" y="3248"/>
                  <a:pt x="38369" y="2802"/>
                  <a:pt x="38957" y="2798"/>
                </a:cubicBezTo>
                <a:close/>
                <a:moveTo>
                  <a:pt x="54792" y="2798"/>
                </a:moveTo>
                <a:cubicBezTo>
                  <a:pt x="55331" y="2798"/>
                  <a:pt x="55804" y="3178"/>
                  <a:pt x="55915" y="3705"/>
                </a:cubicBezTo>
                <a:cubicBezTo>
                  <a:pt x="55731" y="3889"/>
                  <a:pt x="55559" y="4089"/>
                  <a:pt x="55408" y="4306"/>
                </a:cubicBezTo>
                <a:cubicBezTo>
                  <a:pt x="55188" y="4268"/>
                  <a:pt x="54963" y="4248"/>
                  <a:pt x="54735" y="4248"/>
                </a:cubicBezTo>
                <a:lnTo>
                  <a:pt x="54710" y="4248"/>
                </a:lnTo>
                <a:cubicBezTo>
                  <a:pt x="54473" y="4253"/>
                  <a:pt x="54241" y="4272"/>
                  <a:pt x="54015" y="4318"/>
                </a:cubicBezTo>
                <a:lnTo>
                  <a:pt x="54015" y="4314"/>
                </a:lnTo>
                <a:cubicBezTo>
                  <a:pt x="53898" y="4142"/>
                  <a:pt x="53766" y="3978"/>
                  <a:pt x="53623" y="3827"/>
                </a:cubicBezTo>
                <a:lnTo>
                  <a:pt x="53623" y="3827"/>
                </a:lnTo>
                <a:lnTo>
                  <a:pt x="53644" y="3831"/>
                </a:lnTo>
                <a:cubicBezTo>
                  <a:pt x="53705" y="3248"/>
                  <a:pt x="54196" y="2802"/>
                  <a:pt x="54784" y="2798"/>
                </a:cubicBezTo>
                <a:close/>
                <a:moveTo>
                  <a:pt x="70618" y="2798"/>
                </a:moveTo>
                <a:cubicBezTo>
                  <a:pt x="71161" y="2798"/>
                  <a:pt x="71631" y="3178"/>
                  <a:pt x="71745" y="3705"/>
                </a:cubicBezTo>
                <a:cubicBezTo>
                  <a:pt x="71557" y="3889"/>
                  <a:pt x="71386" y="4089"/>
                  <a:pt x="71235" y="4306"/>
                </a:cubicBezTo>
                <a:cubicBezTo>
                  <a:pt x="71018" y="4268"/>
                  <a:pt x="70794" y="4248"/>
                  <a:pt x="70565" y="4248"/>
                </a:cubicBezTo>
                <a:lnTo>
                  <a:pt x="70541" y="4248"/>
                </a:lnTo>
                <a:cubicBezTo>
                  <a:pt x="70304" y="4253"/>
                  <a:pt x="70071" y="4272"/>
                  <a:pt x="69842" y="4318"/>
                </a:cubicBezTo>
                <a:lnTo>
                  <a:pt x="69846" y="4314"/>
                </a:lnTo>
                <a:cubicBezTo>
                  <a:pt x="69728" y="4142"/>
                  <a:pt x="69597" y="3978"/>
                  <a:pt x="69454" y="3827"/>
                </a:cubicBezTo>
                <a:lnTo>
                  <a:pt x="69454" y="3827"/>
                </a:lnTo>
                <a:lnTo>
                  <a:pt x="69474" y="3831"/>
                </a:lnTo>
                <a:cubicBezTo>
                  <a:pt x="69536" y="3248"/>
                  <a:pt x="70026" y="2802"/>
                  <a:pt x="70614" y="2798"/>
                </a:cubicBezTo>
                <a:close/>
                <a:moveTo>
                  <a:pt x="86449" y="2798"/>
                </a:moveTo>
                <a:cubicBezTo>
                  <a:pt x="86988" y="2798"/>
                  <a:pt x="87461" y="3178"/>
                  <a:pt x="87572" y="3705"/>
                </a:cubicBezTo>
                <a:cubicBezTo>
                  <a:pt x="87388" y="3889"/>
                  <a:pt x="87216" y="4089"/>
                  <a:pt x="87065" y="4306"/>
                </a:cubicBezTo>
                <a:cubicBezTo>
                  <a:pt x="86845" y="4268"/>
                  <a:pt x="86620" y="4248"/>
                  <a:pt x="86396" y="4248"/>
                </a:cubicBezTo>
                <a:lnTo>
                  <a:pt x="86367" y="4248"/>
                </a:lnTo>
                <a:cubicBezTo>
                  <a:pt x="86130" y="4253"/>
                  <a:pt x="85897" y="4272"/>
                  <a:pt x="85672" y="4318"/>
                </a:cubicBezTo>
                <a:lnTo>
                  <a:pt x="85672" y="4314"/>
                </a:lnTo>
                <a:cubicBezTo>
                  <a:pt x="85554" y="4142"/>
                  <a:pt x="85423" y="3978"/>
                  <a:pt x="85280" y="3827"/>
                </a:cubicBezTo>
                <a:lnTo>
                  <a:pt x="85280" y="3827"/>
                </a:lnTo>
                <a:lnTo>
                  <a:pt x="85301" y="3831"/>
                </a:lnTo>
                <a:cubicBezTo>
                  <a:pt x="85363" y="3248"/>
                  <a:pt x="85853" y="2802"/>
                  <a:pt x="86441" y="2798"/>
                </a:cubicBezTo>
                <a:close/>
                <a:moveTo>
                  <a:pt x="15166" y="2798"/>
                </a:moveTo>
                <a:cubicBezTo>
                  <a:pt x="15722" y="2798"/>
                  <a:pt x="16208" y="3207"/>
                  <a:pt x="16297" y="3754"/>
                </a:cubicBezTo>
                <a:cubicBezTo>
                  <a:pt x="16269" y="3787"/>
                  <a:pt x="16240" y="3816"/>
                  <a:pt x="16212" y="3848"/>
                </a:cubicBezTo>
                <a:cubicBezTo>
                  <a:pt x="16159" y="3905"/>
                  <a:pt x="16105" y="3967"/>
                  <a:pt x="16052" y="4027"/>
                </a:cubicBezTo>
                <a:cubicBezTo>
                  <a:pt x="15979" y="4114"/>
                  <a:pt x="15914" y="4208"/>
                  <a:pt x="15848" y="4302"/>
                </a:cubicBezTo>
                <a:cubicBezTo>
                  <a:pt x="15639" y="4265"/>
                  <a:pt x="15432" y="4248"/>
                  <a:pt x="15219" y="4248"/>
                </a:cubicBezTo>
                <a:lnTo>
                  <a:pt x="15194" y="4248"/>
                </a:lnTo>
                <a:cubicBezTo>
                  <a:pt x="14929" y="4253"/>
                  <a:pt x="14668" y="4281"/>
                  <a:pt x="14414" y="4334"/>
                </a:cubicBezTo>
                <a:lnTo>
                  <a:pt x="14439" y="4314"/>
                </a:lnTo>
                <a:cubicBezTo>
                  <a:pt x="14316" y="4130"/>
                  <a:pt x="14174" y="3963"/>
                  <a:pt x="14022" y="3803"/>
                </a:cubicBezTo>
                <a:cubicBezTo>
                  <a:pt x="14096" y="3231"/>
                  <a:pt x="14578" y="2802"/>
                  <a:pt x="15158" y="2798"/>
                </a:cubicBezTo>
                <a:close/>
                <a:moveTo>
                  <a:pt x="30993" y="2798"/>
                </a:moveTo>
                <a:cubicBezTo>
                  <a:pt x="31548" y="2798"/>
                  <a:pt x="32034" y="3207"/>
                  <a:pt x="32128" y="3754"/>
                </a:cubicBezTo>
                <a:cubicBezTo>
                  <a:pt x="32099" y="3787"/>
                  <a:pt x="32067" y="3816"/>
                  <a:pt x="32039" y="3848"/>
                </a:cubicBezTo>
                <a:cubicBezTo>
                  <a:pt x="31907" y="3987"/>
                  <a:pt x="31785" y="4138"/>
                  <a:pt x="31675" y="4302"/>
                </a:cubicBezTo>
                <a:cubicBezTo>
                  <a:pt x="31470" y="4265"/>
                  <a:pt x="31262" y="4248"/>
                  <a:pt x="31050" y="4248"/>
                </a:cubicBezTo>
                <a:lnTo>
                  <a:pt x="31025" y="4248"/>
                </a:lnTo>
                <a:cubicBezTo>
                  <a:pt x="30759" y="4253"/>
                  <a:pt x="30499" y="4281"/>
                  <a:pt x="30241" y="4334"/>
                </a:cubicBezTo>
                <a:lnTo>
                  <a:pt x="30269" y="4314"/>
                </a:lnTo>
                <a:cubicBezTo>
                  <a:pt x="30143" y="4130"/>
                  <a:pt x="30005" y="3963"/>
                  <a:pt x="29853" y="3803"/>
                </a:cubicBezTo>
                <a:cubicBezTo>
                  <a:pt x="29926" y="3231"/>
                  <a:pt x="30408" y="2802"/>
                  <a:pt x="30985" y="2798"/>
                </a:cubicBezTo>
                <a:close/>
                <a:moveTo>
                  <a:pt x="46823" y="2798"/>
                </a:moveTo>
                <a:cubicBezTo>
                  <a:pt x="47379" y="2798"/>
                  <a:pt x="47864" y="3207"/>
                  <a:pt x="47954" y="3754"/>
                </a:cubicBezTo>
                <a:cubicBezTo>
                  <a:pt x="47845" y="3869"/>
                  <a:pt x="47734" y="3991"/>
                  <a:pt x="47636" y="4121"/>
                </a:cubicBezTo>
                <a:cubicBezTo>
                  <a:pt x="47591" y="4179"/>
                  <a:pt x="47546" y="4240"/>
                  <a:pt x="47506" y="4302"/>
                </a:cubicBezTo>
                <a:cubicBezTo>
                  <a:pt x="47289" y="4265"/>
                  <a:pt x="47072" y="4248"/>
                  <a:pt x="46852" y="4248"/>
                </a:cubicBezTo>
                <a:cubicBezTo>
                  <a:pt x="46586" y="4253"/>
                  <a:pt x="46325" y="4281"/>
                  <a:pt x="46071" y="4334"/>
                </a:cubicBezTo>
                <a:lnTo>
                  <a:pt x="46096" y="4314"/>
                </a:lnTo>
                <a:cubicBezTo>
                  <a:pt x="45973" y="4130"/>
                  <a:pt x="45830" y="3963"/>
                  <a:pt x="45679" y="3803"/>
                </a:cubicBezTo>
                <a:cubicBezTo>
                  <a:pt x="45753" y="3231"/>
                  <a:pt x="46235" y="2802"/>
                  <a:pt x="46815" y="2798"/>
                </a:cubicBezTo>
                <a:close/>
                <a:moveTo>
                  <a:pt x="62650" y="2798"/>
                </a:moveTo>
                <a:cubicBezTo>
                  <a:pt x="63205" y="2798"/>
                  <a:pt x="63691" y="3207"/>
                  <a:pt x="63785" y="3754"/>
                </a:cubicBezTo>
                <a:cubicBezTo>
                  <a:pt x="63757" y="3787"/>
                  <a:pt x="63724" y="3816"/>
                  <a:pt x="63695" y="3848"/>
                </a:cubicBezTo>
                <a:cubicBezTo>
                  <a:pt x="63642" y="3905"/>
                  <a:pt x="63589" y="3967"/>
                  <a:pt x="63540" y="4027"/>
                </a:cubicBezTo>
                <a:cubicBezTo>
                  <a:pt x="63466" y="4114"/>
                  <a:pt x="63397" y="4208"/>
                  <a:pt x="63332" y="4302"/>
                </a:cubicBezTo>
                <a:cubicBezTo>
                  <a:pt x="63119" y="4265"/>
                  <a:pt x="62903" y="4248"/>
                  <a:pt x="62682" y="4248"/>
                </a:cubicBezTo>
                <a:cubicBezTo>
                  <a:pt x="62417" y="4253"/>
                  <a:pt x="62156" y="4281"/>
                  <a:pt x="61898" y="4334"/>
                </a:cubicBezTo>
                <a:lnTo>
                  <a:pt x="61927" y="4314"/>
                </a:lnTo>
                <a:cubicBezTo>
                  <a:pt x="61800" y="4130"/>
                  <a:pt x="61661" y="3963"/>
                  <a:pt x="61510" y="3803"/>
                </a:cubicBezTo>
                <a:cubicBezTo>
                  <a:pt x="61583" y="3231"/>
                  <a:pt x="62066" y="2802"/>
                  <a:pt x="62641" y="2798"/>
                </a:cubicBezTo>
                <a:close/>
                <a:moveTo>
                  <a:pt x="78481" y="2798"/>
                </a:moveTo>
                <a:cubicBezTo>
                  <a:pt x="79035" y="2798"/>
                  <a:pt x="79522" y="3207"/>
                  <a:pt x="79616" y="3754"/>
                </a:cubicBezTo>
                <a:cubicBezTo>
                  <a:pt x="79448" y="3921"/>
                  <a:pt x="79297" y="4106"/>
                  <a:pt x="79163" y="4302"/>
                </a:cubicBezTo>
                <a:cubicBezTo>
                  <a:pt x="78958" y="4265"/>
                  <a:pt x="78746" y="4248"/>
                  <a:pt x="78534" y="4248"/>
                </a:cubicBezTo>
                <a:lnTo>
                  <a:pt x="78509" y="4248"/>
                </a:lnTo>
                <a:cubicBezTo>
                  <a:pt x="78243" y="4253"/>
                  <a:pt x="77982" y="4281"/>
                  <a:pt x="77729" y="4334"/>
                </a:cubicBezTo>
                <a:lnTo>
                  <a:pt x="77753" y="4314"/>
                </a:lnTo>
                <a:cubicBezTo>
                  <a:pt x="77631" y="4130"/>
                  <a:pt x="77488" y="3963"/>
                  <a:pt x="77337" y="3803"/>
                </a:cubicBezTo>
                <a:cubicBezTo>
                  <a:pt x="77410" y="3231"/>
                  <a:pt x="77892" y="2802"/>
                  <a:pt x="78472" y="2798"/>
                </a:cubicBezTo>
                <a:close/>
                <a:moveTo>
                  <a:pt x="94307" y="2798"/>
                </a:moveTo>
                <a:cubicBezTo>
                  <a:pt x="94862" y="2798"/>
                  <a:pt x="95348" y="3207"/>
                  <a:pt x="95442" y="3754"/>
                </a:cubicBezTo>
                <a:cubicBezTo>
                  <a:pt x="95279" y="3921"/>
                  <a:pt x="95124" y="4106"/>
                  <a:pt x="94989" y="4302"/>
                </a:cubicBezTo>
                <a:cubicBezTo>
                  <a:pt x="94785" y="4265"/>
                  <a:pt x="94577" y="4248"/>
                  <a:pt x="94364" y="4248"/>
                </a:cubicBezTo>
                <a:lnTo>
                  <a:pt x="94340" y="4248"/>
                </a:lnTo>
                <a:cubicBezTo>
                  <a:pt x="94074" y="4253"/>
                  <a:pt x="93812" y="4281"/>
                  <a:pt x="93555" y="4334"/>
                </a:cubicBezTo>
                <a:lnTo>
                  <a:pt x="93584" y="4314"/>
                </a:lnTo>
                <a:cubicBezTo>
                  <a:pt x="93457" y="4130"/>
                  <a:pt x="93318" y="3963"/>
                  <a:pt x="93167" y="3803"/>
                </a:cubicBezTo>
                <a:cubicBezTo>
                  <a:pt x="93241" y="3231"/>
                  <a:pt x="93723" y="2802"/>
                  <a:pt x="94298" y="2798"/>
                </a:cubicBezTo>
                <a:close/>
                <a:moveTo>
                  <a:pt x="19093" y="2664"/>
                </a:moveTo>
                <a:cubicBezTo>
                  <a:pt x="19932" y="2664"/>
                  <a:pt x="20737" y="2933"/>
                  <a:pt x="21394" y="3415"/>
                </a:cubicBezTo>
                <a:cubicBezTo>
                  <a:pt x="21428" y="3439"/>
                  <a:pt x="21460" y="3464"/>
                  <a:pt x="21488" y="3488"/>
                </a:cubicBezTo>
                <a:cubicBezTo>
                  <a:pt x="21554" y="3537"/>
                  <a:pt x="21611" y="3586"/>
                  <a:pt x="21673" y="3640"/>
                </a:cubicBezTo>
                <a:cubicBezTo>
                  <a:pt x="21901" y="3840"/>
                  <a:pt x="22105" y="4072"/>
                  <a:pt x="22285" y="4330"/>
                </a:cubicBezTo>
                <a:cubicBezTo>
                  <a:pt x="22060" y="4375"/>
                  <a:pt x="21844" y="4444"/>
                  <a:pt x="21635" y="4526"/>
                </a:cubicBezTo>
                <a:cubicBezTo>
                  <a:pt x="21014" y="3746"/>
                  <a:pt x="20092" y="3301"/>
                  <a:pt x="19092" y="3301"/>
                </a:cubicBezTo>
                <a:cubicBezTo>
                  <a:pt x="19088" y="3301"/>
                  <a:pt x="19083" y="3301"/>
                  <a:pt x="19079" y="3301"/>
                </a:cubicBezTo>
                <a:cubicBezTo>
                  <a:pt x="18107" y="3309"/>
                  <a:pt x="17200" y="3742"/>
                  <a:pt x="16587" y="4493"/>
                </a:cubicBezTo>
                <a:cubicBezTo>
                  <a:pt x="16375" y="4416"/>
                  <a:pt x="16150" y="4355"/>
                  <a:pt x="15922" y="4314"/>
                </a:cubicBezTo>
                <a:cubicBezTo>
                  <a:pt x="15958" y="4261"/>
                  <a:pt x="15995" y="4212"/>
                  <a:pt x="16032" y="4163"/>
                </a:cubicBezTo>
                <a:cubicBezTo>
                  <a:pt x="16081" y="4101"/>
                  <a:pt x="16130" y="4040"/>
                  <a:pt x="16183" y="3983"/>
                </a:cubicBezTo>
                <a:cubicBezTo>
                  <a:pt x="16208" y="3954"/>
                  <a:pt x="16236" y="3921"/>
                  <a:pt x="16261" y="3893"/>
                </a:cubicBezTo>
                <a:cubicBezTo>
                  <a:pt x="16767" y="3358"/>
                  <a:pt x="17409" y="2974"/>
                  <a:pt x="18119" y="2790"/>
                </a:cubicBezTo>
                <a:lnTo>
                  <a:pt x="18119" y="2798"/>
                </a:lnTo>
                <a:lnTo>
                  <a:pt x="18184" y="2774"/>
                </a:lnTo>
                <a:cubicBezTo>
                  <a:pt x="18397" y="2721"/>
                  <a:pt x="18613" y="2688"/>
                  <a:pt x="18830" y="2672"/>
                </a:cubicBezTo>
                <a:cubicBezTo>
                  <a:pt x="18830" y="2676"/>
                  <a:pt x="18834" y="2680"/>
                  <a:pt x="18834" y="2680"/>
                </a:cubicBezTo>
                <a:lnTo>
                  <a:pt x="18862" y="2672"/>
                </a:lnTo>
                <a:cubicBezTo>
                  <a:pt x="18932" y="2668"/>
                  <a:pt x="19002" y="2664"/>
                  <a:pt x="19075" y="2664"/>
                </a:cubicBezTo>
                <a:cubicBezTo>
                  <a:pt x="19081" y="2664"/>
                  <a:pt x="19087" y="2664"/>
                  <a:pt x="19093" y="2664"/>
                </a:cubicBezTo>
                <a:close/>
                <a:moveTo>
                  <a:pt x="34925" y="2664"/>
                </a:moveTo>
                <a:cubicBezTo>
                  <a:pt x="36131" y="2664"/>
                  <a:pt x="37253" y="3219"/>
                  <a:pt x="37989" y="4163"/>
                </a:cubicBezTo>
                <a:cubicBezTo>
                  <a:pt x="38034" y="4216"/>
                  <a:pt x="38075" y="4272"/>
                  <a:pt x="38116" y="4330"/>
                </a:cubicBezTo>
                <a:cubicBezTo>
                  <a:pt x="37890" y="4375"/>
                  <a:pt x="37675" y="4444"/>
                  <a:pt x="37462" y="4526"/>
                </a:cubicBezTo>
                <a:cubicBezTo>
                  <a:pt x="36842" y="3746"/>
                  <a:pt x="35922" y="3301"/>
                  <a:pt x="34925" y="3301"/>
                </a:cubicBezTo>
                <a:lnTo>
                  <a:pt x="34906" y="3301"/>
                </a:lnTo>
                <a:cubicBezTo>
                  <a:pt x="33937" y="3309"/>
                  <a:pt x="33031" y="3742"/>
                  <a:pt x="32414" y="4493"/>
                </a:cubicBezTo>
                <a:cubicBezTo>
                  <a:pt x="32201" y="4416"/>
                  <a:pt x="31981" y="4355"/>
                  <a:pt x="31752" y="4314"/>
                </a:cubicBezTo>
                <a:cubicBezTo>
                  <a:pt x="31834" y="4199"/>
                  <a:pt x="31920" y="4085"/>
                  <a:pt x="32014" y="3983"/>
                </a:cubicBezTo>
                <a:cubicBezTo>
                  <a:pt x="32063" y="3921"/>
                  <a:pt x="32116" y="3865"/>
                  <a:pt x="32173" y="3812"/>
                </a:cubicBezTo>
                <a:cubicBezTo>
                  <a:pt x="32226" y="3754"/>
                  <a:pt x="32284" y="3701"/>
                  <a:pt x="32340" y="3648"/>
                </a:cubicBezTo>
                <a:cubicBezTo>
                  <a:pt x="32401" y="3599"/>
                  <a:pt x="32459" y="3546"/>
                  <a:pt x="32520" y="3501"/>
                </a:cubicBezTo>
                <a:cubicBezTo>
                  <a:pt x="32614" y="3427"/>
                  <a:pt x="32708" y="3358"/>
                  <a:pt x="32806" y="3297"/>
                </a:cubicBezTo>
                <a:cubicBezTo>
                  <a:pt x="33153" y="3068"/>
                  <a:pt x="33541" y="2896"/>
                  <a:pt x="33945" y="2790"/>
                </a:cubicBezTo>
                <a:cubicBezTo>
                  <a:pt x="33945" y="2794"/>
                  <a:pt x="33950" y="2794"/>
                  <a:pt x="33950" y="2798"/>
                </a:cubicBezTo>
                <a:lnTo>
                  <a:pt x="34015" y="2774"/>
                </a:lnTo>
                <a:cubicBezTo>
                  <a:pt x="34223" y="2721"/>
                  <a:pt x="34440" y="2688"/>
                  <a:pt x="34661" y="2672"/>
                </a:cubicBezTo>
                <a:lnTo>
                  <a:pt x="34661" y="2680"/>
                </a:lnTo>
                <a:lnTo>
                  <a:pt x="34689" y="2672"/>
                </a:lnTo>
                <a:cubicBezTo>
                  <a:pt x="34759" y="2668"/>
                  <a:pt x="34832" y="2664"/>
                  <a:pt x="34901" y="2664"/>
                </a:cubicBezTo>
                <a:close/>
                <a:moveTo>
                  <a:pt x="50759" y="2664"/>
                </a:moveTo>
                <a:cubicBezTo>
                  <a:pt x="51998" y="2664"/>
                  <a:pt x="53159" y="3255"/>
                  <a:pt x="53889" y="4257"/>
                </a:cubicBezTo>
                <a:cubicBezTo>
                  <a:pt x="53909" y="4281"/>
                  <a:pt x="53926" y="4306"/>
                  <a:pt x="53942" y="4330"/>
                </a:cubicBezTo>
                <a:cubicBezTo>
                  <a:pt x="53717" y="4375"/>
                  <a:pt x="53501" y="4444"/>
                  <a:pt x="53293" y="4526"/>
                </a:cubicBezTo>
                <a:cubicBezTo>
                  <a:pt x="52672" y="3746"/>
                  <a:pt x="51749" y="3301"/>
                  <a:pt x="50756" y="3301"/>
                </a:cubicBezTo>
                <a:lnTo>
                  <a:pt x="50736" y="3301"/>
                </a:lnTo>
                <a:cubicBezTo>
                  <a:pt x="49764" y="3309"/>
                  <a:pt x="48857" y="3742"/>
                  <a:pt x="48245" y="4493"/>
                </a:cubicBezTo>
                <a:cubicBezTo>
                  <a:pt x="48028" y="4416"/>
                  <a:pt x="47807" y="4355"/>
                  <a:pt x="47579" y="4314"/>
                </a:cubicBezTo>
                <a:cubicBezTo>
                  <a:pt x="47800" y="4003"/>
                  <a:pt x="48056" y="3729"/>
                  <a:pt x="48350" y="3501"/>
                </a:cubicBezTo>
                <a:cubicBezTo>
                  <a:pt x="48771" y="3166"/>
                  <a:pt x="49253" y="2925"/>
                  <a:pt x="49776" y="2790"/>
                </a:cubicBezTo>
                <a:cubicBezTo>
                  <a:pt x="49776" y="2794"/>
                  <a:pt x="49776" y="2794"/>
                  <a:pt x="49781" y="2798"/>
                </a:cubicBezTo>
                <a:lnTo>
                  <a:pt x="49841" y="2774"/>
                </a:lnTo>
                <a:cubicBezTo>
                  <a:pt x="50054" y="2721"/>
                  <a:pt x="50271" y="2688"/>
                  <a:pt x="50486" y="2672"/>
                </a:cubicBezTo>
                <a:cubicBezTo>
                  <a:pt x="50486" y="2676"/>
                  <a:pt x="50491" y="2680"/>
                  <a:pt x="50491" y="2680"/>
                </a:cubicBezTo>
                <a:lnTo>
                  <a:pt x="50520" y="2672"/>
                </a:lnTo>
                <a:cubicBezTo>
                  <a:pt x="50589" y="2668"/>
                  <a:pt x="50658" y="2664"/>
                  <a:pt x="50731" y="2664"/>
                </a:cubicBezTo>
                <a:cubicBezTo>
                  <a:pt x="50741" y="2664"/>
                  <a:pt x="50750" y="2664"/>
                  <a:pt x="50759" y="2664"/>
                </a:cubicBezTo>
                <a:close/>
                <a:moveTo>
                  <a:pt x="66583" y="2664"/>
                </a:moveTo>
                <a:cubicBezTo>
                  <a:pt x="67465" y="2664"/>
                  <a:pt x="68307" y="2962"/>
                  <a:pt x="68980" y="3493"/>
                </a:cubicBezTo>
                <a:cubicBezTo>
                  <a:pt x="69103" y="3591"/>
                  <a:pt x="69221" y="3693"/>
                  <a:pt x="69331" y="3803"/>
                </a:cubicBezTo>
                <a:cubicBezTo>
                  <a:pt x="69389" y="3861"/>
                  <a:pt x="69442" y="3918"/>
                  <a:pt x="69495" y="3978"/>
                </a:cubicBezTo>
                <a:cubicBezTo>
                  <a:pt x="69593" y="4089"/>
                  <a:pt x="69687" y="4208"/>
                  <a:pt x="69772" y="4330"/>
                </a:cubicBezTo>
                <a:cubicBezTo>
                  <a:pt x="69548" y="4375"/>
                  <a:pt x="69331" y="4444"/>
                  <a:pt x="69119" y="4526"/>
                </a:cubicBezTo>
                <a:cubicBezTo>
                  <a:pt x="68497" y="3746"/>
                  <a:pt x="67575" y="3301"/>
                  <a:pt x="66575" y="3301"/>
                </a:cubicBezTo>
                <a:cubicBezTo>
                  <a:pt x="66571" y="3301"/>
                  <a:pt x="66566" y="3301"/>
                  <a:pt x="66562" y="3301"/>
                </a:cubicBezTo>
                <a:cubicBezTo>
                  <a:pt x="65595" y="3309"/>
                  <a:pt x="64688" y="3742"/>
                  <a:pt x="64071" y="4493"/>
                </a:cubicBezTo>
                <a:cubicBezTo>
                  <a:pt x="63859" y="4416"/>
                  <a:pt x="63638" y="4355"/>
                  <a:pt x="63410" y="4314"/>
                </a:cubicBezTo>
                <a:cubicBezTo>
                  <a:pt x="63581" y="4069"/>
                  <a:pt x="63781" y="3844"/>
                  <a:pt x="63998" y="3648"/>
                </a:cubicBezTo>
                <a:cubicBezTo>
                  <a:pt x="64459" y="3239"/>
                  <a:pt x="65010" y="2945"/>
                  <a:pt x="65602" y="2790"/>
                </a:cubicBezTo>
                <a:cubicBezTo>
                  <a:pt x="65602" y="2794"/>
                  <a:pt x="65606" y="2794"/>
                  <a:pt x="65606" y="2798"/>
                </a:cubicBezTo>
                <a:lnTo>
                  <a:pt x="65672" y="2774"/>
                </a:lnTo>
                <a:cubicBezTo>
                  <a:pt x="65881" y="2721"/>
                  <a:pt x="66096" y="2688"/>
                  <a:pt x="66317" y="2672"/>
                </a:cubicBezTo>
                <a:lnTo>
                  <a:pt x="66317" y="2680"/>
                </a:lnTo>
                <a:lnTo>
                  <a:pt x="66346" y="2672"/>
                </a:lnTo>
                <a:cubicBezTo>
                  <a:pt x="66420" y="2668"/>
                  <a:pt x="66489" y="2664"/>
                  <a:pt x="66558" y="2664"/>
                </a:cubicBezTo>
                <a:close/>
                <a:moveTo>
                  <a:pt x="82416" y="2664"/>
                </a:moveTo>
                <a:cubicBezTo>
                  <a:pt x="83689" y="2664"/>
                  <a:pt x="84873" y="3284"/>
                  <a:pt x="85599" y="4330"/>
                </a:cubicBezTo>
                <a:cubicBezTo>
                  <a:pt x="85374" y="4375"/>
                  <a:pt x="85158" y="4444"/>
                  <a:pt x="84950" y="4526"/>
                </a:cubicBezTo>
                <a:cubicBezTo>
                  <a:pt x="84327" y="3746"/>
                  <a:pt x="83405" y="3301"/>
                  <a:pt x="82406" y="3301"/>
                </a:cubicBezTo>
                <a:cubicBezTo>
                  <a:pt x="82401" y="3301"/>
                  <a:pt x="82397" y="3301"/>
                  <a:pt x="82393" y="3301"/>
                </a:cubicBezTo>
                <a:cubicBezTo>
                  <a:pt x="81421" y="3309"/>
                  <a:pt x="80515" y="3742"/>
                  <a:pt x="79902" y="4493"/>
                </a:cubicBezTo>
                <a:cubicBezTo>
                  <a:pt x="79689" y="4416"/>
                  <a:pt x="79465" y="4355"/>
                  <a:pt x="79236" y="4314"/>
                </a:cubicBezTo>
                <a:cubicBezTo>
                  <a:pt x="79771" y="3554"/>
                  <a:pt x="80551" y="3019"/>
                  <a:pt x="81433" y="2790"/>
                </a:cubicBezTo>
                <a:cubicBezTo>
                  <a:pt x="81433" y="2794"/>
                  <a:pt x="81433" y="2794"/>
                  <a:pt x="81437" y="2798"/>
                </a:cubicBezTo>
                <a:lnTo>
                  <a:pt x="81499" y="2774"/>
                </a:lnTo>
                <a:cubicBezTo>
                  <a:pt x="81711" y="2721"/>
                  <a:pt x="81927" y="2688"/>
                  <a:pt x="82144" y="2672"/>
                </a:cubicBezTo>
                <a:cubicBezTo>
                  <a:pt x="82144" y="2676"/>
                  <a:pt x="82148" y="2680"/>
                  <a:pt x="82148" y="2680"/>
                </a:cubicBezTo>
                <a:lnTo>
                  <a:pt x="82177" y="2672"/>
                </a:lnTo>
                <a:cubicBezTo>
                  <a:pt x="82246" y="2668"/>
                  <a:pt x="82315" y="2664"/>
                  <a:pt x="82389" y="2664"/>
                </a:cubicBezTo>
                <a:cubicBezTo>
                  <a:pt x="82398" y="2664"/>
                  <a:pt x="82407" y="2664"/>
                  <a:pt x="82416" y="2664"/>
                </a:cubicBezTo>
                <a:close/>
                <a:moveTo>
                  <a:pt x="11182" y="2664"/>
                </a:moveTo>
                <a:cubicBezTo>
                  <a:pt x="12455" y="2664"/>
                  <a:pt x="13648" y="3292"/>
                  <a:pt x="14374" y="4342"/>
                </a:cubicBezTo>
                <a:cubicBezTo>
                  <a:pt x="14153" y="4391"/>
                  <a:pt x="13937" y="4457"/>
                  <a:pt x="13728" y="4542"/>
                </a:cubicBezTo>
                <a:cubicBezTo>
                  <a:pt x="13107" y="3754"/>
                  <a:pt x="12180" y="3301"/>
                  <a:pt x="11179" y="3301"/>
                </a:cubicBezTo>
                <a:lnTo>
                  <a:pt x="11160" y="3301"/>
                </a:lnTo>
                <a:cubicBezTo>
                  <a:pt x="10183" y="3309"/>
                  <a:pt x="9273" y="3746"/>
                  <a:pt x="8655" y="4506"/>
                </a:cubicBezTo>
                <a:lnTo>
                  <a:pt x="8660" y="4510"/>
                </a:lnTo>
                <a:cubicBezTo>
                  <a:pt x="8448" y="4428"/>
                  <a:pt x="8227" y="4363"/>
                  <a:pt x="7999" y="4321"/>
                </a:cubicBezTo>
                <a:cubicBezTo>
                  <a:pt x="8542" y="3542"/>
                  <a:pt x="9350" y="2998"/>
                  <a:pt x="10253" y="2774"/>
                </a:cubicBezTo>
                <a:lnTo>
                  <a:pt x="10253" y="2778"/>
                </a:lnTo>
                <a:lnTo>
                  <a:pt x="10265" y="2774"/>
                </a:lnTo>
                <a:cubicBezTo>
                  <a:pt x="10551" y="2704"/>
                  <a:pt x="10849" y="2664"/>
                  <a:pt x="11155" y="2664"/>
                </a:cubicBezTo>
                <a:cubicBezTo>
                  <a:pt x="11164" y="2664"/>
                  <a:pt x="11173" y="2664"/>
                  <a:pt x="11182" y="2664"/>
                </a:cubicBezTo>
                <a:close/>
                <a:moveTo>
                  <a:pt x="27008" y="2664"/>
                </a:moveTo>
                <a:cubicBezTo>
                  <a:pt x="28285" y="2664"/>
                  <a:pt x="29478" y="3292"/>
                  <a:pt x="30205" y="4342"/>
                </a:cubicBezTo>
                <a:cubicBezTo>
                  <a:pt x="29980" y="4391"/>
                  <a:pt x="29763" y="4457"/>
                  <a:pt x="29559" y="4542"/>
                </a:cubicBezTo>
                <a:cubicBezTo>
                  <a:pt x="28937" y="3749"/>
                  <a:pt x="28007" y="3301"/>
                  <a:pt x="26999" y="3301"/>
                </a:cubicBezTo>
                <a:cubicBezTo>
                  <a:pt x="26994" y="3301"/>
                  <a:pt x="26990" y="3301"/>
                  <a:pt x="26985" y="3301"/>
                </a:cubicBezTo>
                <a:cubicBezTo>
                  <a:pt x="26010" y="3309"/>
                  <a:pt x="25099" y="3746"/>
                  <a:pt x="24486" y="4506"/>
                </a:cubicBezTo>
                <a:lnTo>
                  <a:pt x="24486" y="4510"/>
                </a:lnTo>
                <a:cubicBezTo>
                  <a:pt x="24274" y="4428"/>
                  <a:pt x="24054" y="4363"/>
                  <a:pt x="23824" y="4321"/>
                </a:cubicBezTo>
                <a:cubicBezTo>
                  <a:pt x="24372" y="3542"/>
                  <a:pt x="25177" y="2998"/>
                  <a:pt x="26084" y="2774"/>
                </a:cubicBezTo>
                <a:lnTo>
                  <a:pt x="26084" y="2778"/>
                </a:lnTo>
                <a:lnTo>
                  <a:pt x="26092" y="2774"/>
                </a:lnTo>
                <a:cubicBezTo>
                  <a:pt x="26382" y="2704"/>
                  <a:pt x="26680" y="2664"/>
                  <a:pt x="26982" y="2664"/>
                </a:cubicBezTo>
                <a:cubicBezTo>
                  <a:pt x="26990" y="2664"/>
                  <a:pt x="26999" y="2664"/>
                  <a:pt x="27008" y="2664"/>
                </a:cubicBezTo>
                <a:close/>
                <a:moveTo>
                  <a:pt x="42839" y="2664"/>
                </a:moveTo>
                <a:cubicBezTo>
                  <a:pt x="44112" y="2664"/>
                  <a:pt x="45305" y="3292"/>
                  <a:pt x="46031" y="4342"/>
                </a:cubicBezTo>
                <a:cubicBezTo>
                  <a:pt x="45811" y="4391"/>
                  <a:pt x="45594" y="4457"/>
                  <a:pt x="45385" y="4542"/>
                </a:cubicBezTo>
                <a:cubicBezTo>
                  <a:pt x="44764" y="3749"/>
                  <a:pt x="43834" y="3301"/>
                  <a:pt x="42829" y="3301"/>
                </a:cubicBezTo>
                <a:cubicBezTo>
                  <a:pt x="42825" y="3301"/>
                  <a:pt x="42820" y="3301"/>
                  <a:pt x="42816" y="3301"/>
                </a:cubicBezTo>
                <a:cubicBezTo>
                  <a:pt x="41841" y="3309"/>
                  <a:pt x="40929" y="3746"/>
                  <a:pt x="40313" y="4506"/>
                </a:cubicBezTo>
                <a:lnTo>
                  <a:pt x="40317" y="4510"/>
                </a:lnTo>
                <a:cubicBezTo>
                  <a:pt x="40105" y="4428"/>
                  <a:pt x="39884" y="4363"/>
                  <a:pt x="39655" y="4321"/>
                </a:cubicBezTo>
                <a:cubicBezTo>
                  <a:pt x="40203" y="3542"/>
                  <a:pt x="41008" y="2998"/>
                  <a:pt x="41909" y="2774"/>
                </a:cubicBezTo>
                <a:lnTo>
                  <a:pt x="41909" y="2778"/>
                </a:lnTo>
                <a:lnTo>
                  <a:pt x="41922" y="2774"/>
                </a:lnTo>
                <a:cubicBezTo>
                  <a:pt x="42208" y="2704"/>
                  <a:pt x="42506" y="2664"/>
                  <a:pt x="42812" y="2664"/>
                </a:cubicBezTo>
                <a:cubicBezTo>
                  <a:pt x="42821" y="2664"/>
                  <a:pt x="42830" y="2664"/>
                  <a:pt x="42839" y="2664"/>
                </a:cubicBezTo>
                <a:close/>
                <a:moveTo>
                  <a:pt x="58663" y="2664"/>
                </a:moveTo>
                <a:cubicBezTo>
                  <a:pt x="59942" y="2664"/>
                  <a:pt x="61135" y="3288"/>
                  <a:pt x="61862" y="4342"/>
                </a:cubicBezTo>
                <a:cubicBezTo>
                  <a:pt x="61636" y="4391"/>
                  <a:pt x="61421" y="4457"/>
                  <a:pt x="61216" y="4542"/>
                </a:cubicBezTo>
                <a:cubicBezTo>
                  <a:pt x="60594" y="3749"/>
                  <a:pt x="59660" y="3301"/>
                  <a:pt x="58656" y="3301"/>
                </a:cubicBezTo>
                <a:cubicBezTo>
                  <a:pt x="58652" y="3301"/>
                  <a:pt x="58647" y="3301"/>
                  <a:pt x="58643" y="3301"/>
                </a:cubicBezTo>
                <a:cubicBezTo>
                  <a:pt x="57667" y="3309"/>
                  <a:pt x="56756" y="3746"/>
                  <a:pt x="56143" y="4506"/>
                </a:cubicBezTo>
                <a:lnTo>
                  <a:pt x="56143" y="4510"/>
                </a:lnTo>
                <a:cubicBezTo>
                  <a:pt x="55932" y="4428"/>
                  <a:pt x="55711" y="4363"/>
                  <a:pt x="55482" y="4321"/>
                </a:cubicBezTo>
                <a:cubicBezTo>
                  <a:pt x="56030" y="3542"/>
                  <a:pt x="56833" y="2998"/>
                  <a:pt x="57740" y="2774"/>
                </a:cubicBezTo>
                <a:lnTo>
                  <a:pt x="57740" y="2778"/>
                </a:lnTo>
                <a:lnTo>
                  <a:pt x="57749" y="2774"/>
                </a:lnTo>
                <a:cubicBezTo>
                  <a:pt x="58039" y="2704"/>
                  <a:pt x="58337" y="2664"/>
                  <a:pt x="58639" y="2664"/>
                </a:cubicBezTo>
                <a:close/>
                <a:moveTo>
                  <a:pt x="74496" y="2664"/>
                </a:moveTo>
                <a:cubicBezTo>
                  <a:pt x="75773" y="2664"/>
                  <a:pt x="76962" y="3292"/>
                  <a:pt x="77688" y="4342"/>
                </a:cubicBezTo>
                <a:cubicBezTo>
                  <a:pt x="77467" y="4391"/>
                  <a:pt x="77251" y="4457"/>
                  <a:pt x="77043" y="4542"/>
                </a:cubicBezTo>
                <a:cubicBezTo>
                  <a:pt x="76421" y="3749"/>
                  <a:pt x="75490" y="3301"/>
                  <a:pt x="74487" y="3301"/>
                </a:cubicBezTo>
                <a:cubicBezTo>
                  <a:pt x="74482" y="3301"/>
                  <a:pt x="74478" y="3301"/>
                  <a:pt x="74473" y="3301"/>
                </a:cubicBezTo>
                <a:cubicBezTo>
                  <a:pt x="73497" y="3309"/>
                  <a:pt x="72586" y="3746"/>
                  <a:pt x="71970" y="4506"/>
                </a:cubicBezTo>
                <a:lnTo>
                  <a:pt x="71974" y="4510"/>
                </a:lnTo>
                <a:cubicBezTo>
                  <a:pt x="71762" y="4428"/>
                  <a:pt x="71542" y="4363"/>
                  <a:pt x="71312" y="4321"/>
                </a:cubicBezTo>
                <a:cubicBezTo>
                  <a:pt x="71860" y="3542"/>
                  <a:pt x="72664" y="2998"/>
                  <a:pt x="73567" y="2774"/>
                </a:cubicBezTo>
                <a:lnTo>
                  <a:pt x="73567" y="2778"/>
                </a:lnTo>
                <a:lnTo>
                  <a:pt x="73579" y="2774"/>
                </a:lnTo>
                <a:cubicBezTo>
                  <a:pt x="73865" y="2704"/>
                  <a:pt x="74164" y="2664"/>
                  <a:pt x="74469" y="2664"/>
                </a:cubicBezTo>
                <a:cubicBezTo>
                  <a:pt x="74478" y="2664"/>
                  <a:pt x="74487" y="2664"/>
                  <a:pt x="74496" y="2664"/>
                </a:cubicBezTo>
                <a:close/>
                <a:moveTo>
                  <a:pt x="90321" y="2664"/>
                </a:moveTo>
                <a:cubicBezTo>
                  <a:pt x="91599" y="2664"/>
                  <a:pt x="92792" y="3288"/>
                  <a:pt x="93518" y="4342"/>
                </a:cubicBezTo>
                <a:cubicBezTo>
                  <a:pt x="93294" y="4391"/>
                  <a:pt x="93082" y="4457"/>
                  <a:pt x="92873" y="4542"/>
                </a:cubicBezTo>
                <a:cubicBezTo>
                  <a:pt x="92251" y="3749"/>
                  <a:pt x="91317" y="3301"/>
                  <a:pt x="90313" y="3301"/>
                </a:cubicBezTo>
                <a:cubicBezTo>
                  <a:pt x="90309" y="3301"/>
                  <a:pt x="90304" y="3301"/>
                  <a:pt x="90300" y="3301"/>
                </a:cubicBezTo>
                <a:cubicBezTo>
                  <a:pt x="89324" y="3309"/>
                  <a:pt x="88413" y="3746"/>
                  <a:pt x="87801" y="4506"/>
                </a:cubicBezTo>
                <a:lnTo>
                  <a:pt x="87801" y="4510"/>
                </a:lnTo>
                <a:cubicBezTo>
                  <a:pt x="87588" y="4428"/>
                  <a:pt x="87367" y="4363"/>
                  <a:pt x="87139" y="4321"/>
                </a:cubicBezTo>
                <a:cubicBezTo>
                  <a:pt x="87686" y="3542"/>
                  <a:pt x="88491" y="2998"/>
                  <a:pt x="89397" y="2774"/>
                </a:cubicBezTo>
                <a:lnTo>
                  <a:pt x="89397" y="2778"/>
                </a:lnTo>
                <a:lnTo>
                  <a:pt x="89406" y="2774"/>
                </a:lnTo>
                <a:cubicBezTo>
                  <a:pt x="89695" y="2704"/>
                  <a:pt x="89994" y="2664"/>
                  <a:pt x="90296" y="2664"/>
                </a:cubicBezTo>
                <a:close/>
                <a:moveTo>
                  <a:pt x="19095" y="3371"/>
                </a:moveTo>
                <a:cubicBezTo>
                  <a:pt x="20061" y="3371"/>
                  <a:pt x="20961" y="3799"/>
                  <a:pt x="21566" y="4551"/>
                </a:cubicBezTo>
                <a:cubicBezTo>
                  <a:pt x="21358" y="4640"/>
                  <a:pt x="21158" y="4743"/>
                  <a:pt x="20966" y="4865"/>
                </a:cubicBezTo>
                <a:cubicBezTo>
                  <a:pt x="20488" y="4334"/>
                  <a:pt x="19814" y="4032"/>
                  <a:pt x="19100" y="4032"/>
                </a:cubicBezTo>
                <a:lnTo>
                  <a:pt x="19083" y="4032"/>
                </a:lnTo>
                <a:cubicBezTo>
                  <a:pt x="18997" y="4032"/>
                  <a:pt x="18907" y="4036"/>
                  <a:pt x="18821" y="4044"/>
                </a:cubicBezTo>
                <a:cubicBezTo>
                  <a:pt x="18397" y="4093"/>
                  <a:pt x="17984" y="4253"/>
                  <a:pt x="17637" y="4502"/>
                </a:cubicBezTo>
                <a:cubicBezTo>
                  <a:pt x="17502" y="4596"/>
                  <a:pt x="17379" y="4702"/>
                  <a:pt x="17270" y="4820"/>
                </a:cubicBezTo>
                <a:cubicBezTo>
                  <a:pt x="17073" y="4706"/>
                  <a:pt x="16870" y="4604"/>
                  <a:pt x="16657" y="4522"/>
                </a:cubicBezTo>
                <a:cubicBezTo>
                  <a:pt x="17257" y="3795"/>
                  <a:pt x="18135" y="3378"/>
                  <a:pt x="19079" y="3371"/>
                </a:cubicBezTo>
                <a:cubicBezTo>
                  <a:pt x="19085" y="3371"/>
                  <a:pt x="19090" y="3371"/>
                  <a:pt x="19095" y="3371"/>
                </a:cubicBezTo>
                <a:close/>
                <a:moveTo>
                  <a:pt x="34906" y="3371"/>
                </a:moveTo>
                <a:cubicBezTo>
                  <a:pt x="35881" y="3371"/>
                  <a:pt x="36784" y="3795"/>
                  <a:pt x="37393" y="4555"/>
                </a:cubicBezTo>
                <a:cubicBezTo>
                  <a:pt x="37185" y="4640"/>
                  <a:pt x="36984" y="4747"/>
                  <a:pt x="36797" y="4865"/>
                </a:cubicBezTo>
                <a:cubicBezTo>
                  <a:pt x="36318" y="4335"/>
                  <a:pt x="35639" y="4032"/>
                  <a:pt x="34927" y="4032"/>
                </a:cubicBezTo>
                <a:cubicBezTo>
                  <a:pt x="34921" y="4032"/>
                  <a:pt x="34915" y="4032"/>
                  <a:pt x="34910" y="4032"/>
                </a:cubicBezTo>
                <a:cubicBezTo>
                  <a:pt x="34305" y="4036"/>
                  <a:pt x="33717" y="4261"/>
                  <a:pt x="33264" y="4661"/>
                </a:cubicBezTo>
                <a:cubicBezTo>
                  <a:pt x="33206" y="4710"/>
                  <a:pt x="33149" y="4767"/>
                  <a:pt x="33096" y="4820"/>
                </a:cubicBezTo>
                <a:cubicBezTo>
                  <a:pt x="32904" y="4706"/>
                  <a:pt x="32700" y="4604"/>
                  <a:pt x="32484" y="4522"/>
                </a:cubicBezTo>
                <a:cubicBezTo>
                  <a:pt x="33083" y="3795"/>
                  <a:pt x="33966" y="3378"/>
                  <a:pt x="34906" y="3371"/>
                </a:cubicBezTo>
                <a:close/>
                <a:moveTo>
                  <a:pt x="50753" y="3371"/>
                </a:moveTo>
                <a:cubicBezTo>
                  <a:pt x="51718" y="3371"/>
                  <a:pt x="52618" y="3799"/>
                  <a:pt x="53223" y="4551"/>
                </a:cubicBezTo>
                <a:cubicBezTo>
                  <a:pt x="53015" y="4640"/>
                  <a:pt x="52814" y="4743"/>
                  <a:pt x="52623" y="4865"/>
                </a:cubicBezTo>
                <a:cubicBezTo>
                  <a:pt x="52149" y="4335"/>
                  <a:pt x="51474" y="4032"/>
                  <a:pt x="50758" y="4032"/>
                </a:cubicBezTo>
                <a:cubicBezTo>
                  <a:pt x="50752" y="4032"/>
                  <a:pt x="50746" y="4032"/>
                  <a:pt x="50740" y="4032"/>
                </a:cubicBezTo>
                <a:cubicBezTo>
                  <a:pt x="50054" y="4036"/>
                  <a:pt x="49396" y="4321"/>
                  <a:pt x="48927" y="4824"/>
                </a:cubicBezTo>
                <a:cubicBezTo>
                  <a:pt x="48731" y="4706"/>
                  <a:pt x="48526" y="4604"/>
                  <a:pt x="48314" y="4522"/>
                </a:cubicBezTo>
                <a:cubicBezTo>
                  <a:pt x="48914" y="3795"/>
                  <a:pt x="49792" y="3378"/>
                  <a:pt x="50736" y="3371"/>
                </a:cubicBezTo>
                <a:cubicBezTo>
                  <a:pt x="50742" y="3371"/>
                  <a:pt x="50747" y="3371"/>
                  <a:pt x="50753" y="3371"/>
                </a:cubicBezTo>
                <a:close/>
                <a:moveTo>
                  <a:pt x="66579" y="3371"/>
                </a:moveTo>
                <a:cubicBezTo>
                  <a:pt x="67549" y="3371"/>
                  <a:pt x="68445" y="3799"/>
                  <a:pt x="69054" y="4551"/>
                </a:cubicBezTo>
                <a:cubicBezTo>
                  <a:pt x="68846" y="4640"/>
                  <a:pt x="68641" y="4743"/>
                  <a:pt x="68454" y="4865"/>
                </a:cubicBezTo>
                <a:cubicBezTo>
                  <a:pt x="67975" y="4335"/>
                  <a:pt x="67296" y="4032"/>
                  <a:pt x="66584" y="4032"/>
                </a:cubicBezTo>
                <a:cubicBezTo>
                  <a:pt x="66578" y="4032"/>
                  <a:pt x="66573" y="4032"/>
                  <a:pt x="66567" y="4032"/>
                </a:cubicBezTo>
                <a:cubicBezTo>
                  <a:pt x="65885" y="4036"/>
                  <a:pt x="65223" y="4321"/>
                  <a:pt x="64754" y="4824"/>
                </a:cubicBezTo>
                <a:cubicBezTo>
                  <a:pt x="64561" y="4706"/>
                  <a:pt x="64357" y="4604"/>
                  <a:pt x="64141" y="4522"/>
                </a:cubicBezTo>
                <a:cubicBezTo>
                  <a:pt x="64741" y="3795"/>
                  <a:pt x="65623" y="3378"/>
                  <a:pt x="66562" y="3371"/>
                </a:cubicBezTo>
                <a:cubicBezTo>
                  <a:pt x="66568" y="3371"/>
                  <a:pt x="66573" y="3371"/>
                  <a:pt x="66579" y="3371"/>
                </a:cubicBezTo>
                <a:close/>
                <a:moveTo>
                  <a:pt x="82409" y="3371"/>
                </a:moveTo>
                <a:cubicBezTo>
                  <a:pt x="83375" y="3371"/>
                  <a:pt x="84275" y="3799"/>
                  <a:pt x="84880" y="4551"/>
                </a:cubicBezTo>
                <a:cubicBezTo>
                  <a:pt x="84672" y="4640"/>
                  <a:pt x="84472" y="4743"/>
                  <a:pt x="84280" y="4865"/>
                </a:cubicBezTo>
                <a:cubicBezTo>
                  <a:pt x="83806" y="4335"/>
                  <a:pt x="83127" y="4032"/>
                  <a:pt x="82415" y="4032"/>
                </a:cubicBezTo>
                <a:cubicBezTo>
                  <a:pt x="82409" y="4032"/>
                  <a:pt x="82403" y="4032"/>
                  <a:pt x="82398" y="4032"/>
                </a:cubicBezTo>
                <a:cubicBezTo>
                  <a:pt x="81964" y="4032"/>
                  <a:pt x="81540" y="4150"/>
                  <a:pt x="81167" y="4363"/>
                </a:cubicBezTo>
                <a:cubicBezTo>
                  <a:pt x="80952" y="4485"/>
                  <a:pt x="80756" y="4640"/>
                  <a:pt x="80584" y="4820"/>
                </a:cubicBezTo>
                <a:cubicBezTo>
                  <a:pt x="80388" y="4706"/>
                  <a:pt x="80183" y="4604"/>
                  <a:pt x="79971" y="4522"/>
                </a:cubicBezTo>
                <a:cubicBezTo>
                  <a:pt x="80571" y="3795"/>
                  <a:pt x="81450" y="3378"/>
                  <a:pt x="82393" y="3371"/>
                </a:cubicBezTo>
                <a:cubicBezTo>
                  <a:pt x="82398" y="3371"/>
                  <a:pt x="82404" y="3371"/>
                  <a:pt x="82409" y="3371"/>
                </a:cubicBezTo>
                <a:close/>
                <a:moveTo>
                  <a:pt x="11179" y="3371"/>
                </a:moveTo>
                <a:cubicBezTo>
                  <a:pt x="12152" y="3371"/>
                  <a:pt x="13055" y="3807"/>
                  <a:pt x="13663" y="4571"/>
                </a:cubicBezTo>
                <a:cubicBezTo>
                  <a:pt x="13454" y="4661"/>
                  <a:pt x="13255" y="4767"/>
                  <a:pt x="13066" y="4890"/>
                </a:cubicBezTo>
                <a:cubicBezTo>
                  <a:pt x="12589" y="4342"/>
                  <a:pt x="11906" y="4032"/>
                  <a:pt x="11181" y="4032"/>
                </a:cubicBezTo>
                <a:cubicBezTo>
                  <a:pt x="11175" y="4032"/>
                  <a:pt x="11169" y="4032"/>
                  <a:pt x="11164" y="4032"/>
                </a:cubicBezTo>
                <a:cubicBezTo>
                  <a:pt x="10469" y="4036"/>
                  <a:pt x="9799" y="4330"/>
                  <a:pt x="9330" y="4841"/>
                </a:cubicBezTo>
                <a:cubicBezTo>
                  <a:pt x="9138" y="4722"/>
                  <a:pt x="8938" y="4620"/>
                  <a:pt x="8725" y="4534"/>
                </a:cubicBezTo>
                <a:cubicBezTo>
                  <a:pt x="9326" y="3803"/>
                  <a:pt x="10212" y="3378"/>
                  <a:pt x="11160" y="3371"/>
                </a:cubicBezTo>
                <a:close/>
                <a:moveTo>
                  <a:pt x="27002" y="3371"/>
                </a:moveTo>
                <a:cubicBezTo>
                  <a:pt x="27981" y="3371"/>
                  <a:pt x="28885" y="3807"/>
                  <a:pt x="29490" y="4571"/>
                </a:cubicBezTo>
                <a:cubicBezTo>
                  <a:pt x="29281" y="4661"/>
                  <a:pt x="29085" y="4767"/>
                  <a:pt x="28897" y="4890"/>
                </a:cubicBezTo>
                <a:cubicBezTo>
                  <a:pt x="28419" y="4342"/>
                  <a:pt x="27731" y="4032"/>
                  <a:pt x="27007" y="4032"/>
                </a:cubicBezTo>
                <a:cubicBezTo>
                  <a:pt x="27002" y="4032"/>
                  <a:pt x="26996" y="4032"/>
                  <a:pt x="26990" y="4032"/>
                </a:cubicBezTo>
                <a:cubicBezTo>
                  <a:pt x="26295" y="4036"/>
                  <a:pt x="25630" y="4330"/>
                  <a:pt x="25160" y="4841"/>
                </a:cubicBezTo>
                <a:cubicBezTo>
                  <a:pt x="24968" y="4722"/>
                  <a:pt x="24764" y="4620"/>
                  <a:pt x="24552" y="4534"/>
                </a:cubicBezTo>
                <a:cubicBezTo>
                  <a:pt x="25152" y="3803"/>
                  <a:pt x="26039" y="3378"/>
                  <a:pt x="26985" y="3371"/>
                </a:cubicBezTo>
                <a:cubicBezTo>
                  <a:pt x="26991" y="3371"/>
                  <a:pt x="26996" y="3371"/>
                  <a:pt x="27002" y="3371"/>
                </a:cubicBezTo>
                <a:close/>
                <a:moveTo>
                  <a:pt x="42837" y="3371"/>
                </a:moveTo>
                <a:cubicBezTo>
                  <a:pt x="43809" y="3371"/>
                  <a:pt x="44712" y="3807"/>
                  <a:pt x="45321" y="4571"/>
                </a:cubicBezTo>
                <a:cubicBezTo>
                  <a:pt x="45112" y="4661"/>
                  <a:pt x="44912" y="4767"/>
                  <a:pt x="44724" y="4890"/>
                </a:cubicBezTo>
                <a:cubicBezTo>
                  <a:pt x="44246" y="4342"/>
                  <a:pt x="43558" y="4032"/>
                  <a:pt x="42838" y="4032"/>
                </a:cubicBezTo>
                <a:cubicBezTo>
                  <a:pt x="42832" y="4032"/>
                  <a:pt x="42827" y="4032"/>
                  <a:pt x="42821" y="4032"/>
                </a:cubicBezTo>
                <a:cubicBezTo>
                  <a:pt x="42126" y="4036"/>
                  <a:pt x="41460" y="4330"/>
                  <a:pt x="40987" y="4841"/>
                </a:cubicBezTo>
                <a:cubicBezTo>
                  <a:pt x="40795" y="4722"/>
                  <a:pt x="40595" y="4620"/>
                  <a:pt x="40382" y="4534"/>
                </a:cubicBezTo>
                <a:cubicBezTo>
                  <a:pt x="40983" y="3803"/>
                  <a:pt x="41869" y="3378"/>
                  <a:pt x="42816" y="3371"/>
                </a:cubicBezTo>
                <a:close/>
                <a:moveTo>
                  <a:pt x="58659" y="3371"/>
                </a:moveTo>
                <a:cubicBezTo>
                  <a:pt x="59637" y="3371"/>
                  <a:pt x="60542" y="3807"/>
                  <a:pt x="61146" y="4571"/>
                </a:cubicBezTo>
                <a:cubicBezTo>
                  <a:pt x="60942" y="4661"/>
                  <a:pt x="60742" y="4767"/>
                  <a:pt x="60554" y="4890"/>
                </a:cubicBezTo>
                <a:cubicBezTo>
                  <a:pt x="60077" y="4342"/>
                  <a:pt x="59389" y="4032"/>
                  <a:pt x="58664" y="4032"/>
                </a:cubicBezTo>
                <a:cubicBezTo>
                  <a:pt x="58658" y="4032"/>
                  <a:pt x="58652" y="4032"/>
                  <a:pt x="58647" y="4032"/>
                </a:cubicBezTo>
                <a:cubicBezTo>
                  <a:pt x="57953" y="4036"/>
                  <a:pt x="57287" y="4330"/>
                  <a:pt x="56818" y="4841"/>
                </a:cubicBezTo>
                <a:cubicBezTo>
                  <a:pt x="56626" y="4722"/>
                  <a:pt x="56422" y="4620"/>
                  <a:pt x="56209" y="4534"/>
                </a:cubicBezTo>
                <a:cubicBezTo>
                  <a:pt x="56809" y="3803"/>
                  <a:pt x="57696" y="3378"/>
                  <a:pt x="58643" y="3371"/>
                </a:cubicBezTo>
                <a:cubicBezTo>
                  <a:pt x="58648" y="3371"/>
                  <a:pt x="58654" y="3371"/>
                  <a:pt x="58659" y="3371"/>
                </a:cubicBezTo>
                <a:close/>
                <a:moveTo>
                  <a:pt x="74490" y="3371"/>
                </a:moveTo>
                <a:cubicBezTo>
                  <a:pt x="75464" y="3371"/>
                  <a:pt x="76368" y="3807"/>
                  <a:pt x="76977" y="4571"/>
                </a:cubicBezTo>
                <a:cubicBezTo>
                  <a:pt x="76769" y="4661"/>
                  <a:pt x="76569" y="4767"/>
                  <a:pt x="76381" y="4890"/>
                </a:cubicBezTo>
                <a:cubicBezTo>
                  <a:pt x="75902" y="4342"/>
                  <a:pt x="75219" y="4032"/>
                  <a:pt x="74494" y="4032"/>
                </a:cubicBezTo>
                <a:cubicBezTo>
                  <a:pt x="74489" y="4032"/>
                  <a:pt x="74483" y="4032"/>
                  <a:pt x="74477" y="4032"/>
                </a:cubicBezTo>
                <a:cubicBezTo>
                  <a:pt x="73783" y="4036"/>
                  <a:pt x="73114" y="4330"/>
                  <a:pt x="72644" y="4841"/>
                </a:cubicBezTo>
                <a:cubicBezTo>
                  <a:pt x="72452" y="4722"/>
                  <a:pt x="72252" y="4620"/>
                  <a:pt x="72040" y="4534"/>
                </a:cubicBezTo>
                <a:cubicBezTo>
                  <a:pt x="72639" y="3803"/>
                  <a:pt x="73527" y="3378"/>
                  <a:pt x="74473" y="3371"/>
                </a:cubicBezTo>
                <a:cubicBezTo>
                  <a:pt x="74479" y="3371"/>
                  <a:pt x="74484" y="3371"/>
                  <a:pt x="74490" y="3371"/>
                </a:cubicBezTo>
                <a:close/>
                <a:moveTo>
                  <a:pt x="90316" y="3371"/>
                </a:moveTo>
                <a:cubicBezTo>
                  <a:pt x="91294" y="3371"/>
                  <a:pt x="92198" y="3807"/>
                  <a:pt x="92804" y="4571"/>
                </a:cubicBezTo>
                <a:cubicBezTo>
                  <a:pt x="92600" y="4661"/>
                  <a:pt x="92400" y="4767"/>
                  <a:pt x="92212" y="4890"/>
                </a:cubicBezTo>
                <a:cubicBezTo>
                  <a:pt x="91734" y="4342"/>
                  <a:pt x="91048" y="4032"/>
                  <a:pt x="90321" y="4032"/>
                </a:cubicBezTo>
                <a:lnTo>
                  <a:pt x="90304" y="4032"/>
                </a:lnTo>
                <a:cubicBezTo>
                  <a:pt x="89610" y="4036"/>
                  <a:pt x="88944" y="4330"/>
                  <a:pt x="88475" y="4841"/>
                </a:cubicBezTo>
                <a:cubicBezTo>
                  <a:pt x="88283" y="4722"/>
                  <a:pt x="88078" y="4620"/>
                  <a:pt x="87866" y="4534"/>
                </a:cubicBezTo>
                <a:cubicBezTo>
                  <a:pt x="88470" y="3803"/>
                  <a:pt x="89352" y="3378"/>
                  <a:pt x="90300" y="3371"/>
                </a:cubicBezTo>
                <a:cubicBezTo>
                  <a:pt x="90306" y="3371"/>
                  <a:pt x="90311" y="3371"/>
                  <a:pt x="90316" y="3371"/>
                </a:cubicBezTo>
                <a:close/>
                <a:moveTo>
                  <a:pt x="19100" y="4101"/>
                </a:moveTo>
                <a:cubicBezTo>
                  <a:pt x="19790" y="4101"/>
                  <a:pt x="20443" y="4391"/>
                  <a:pt x="20908" y="4902"/>
                </a:cubicBezTo>
                <a:cubicBezTo>
                  <a:pt x="20733" y="5016"/>
                  <a:pt x="20570" y="5143"/>
                  <a:pt x="20418" y="5286"/>
                </a:cubicBezTo>
                <a:cubicBezTo>
                  <a:pt x="20071" y="4922"/>
                  <a:pt x="19590" y="4718"/>
                  <a:pt x="19087" y="4718"/>
                </a:cubicBezTo>
                <a:cubicBezTo>
                  <a:pt x="18613" y="4722"/>
                  <a:pt x="18168" y="4906"/>
                  <a:pt x="17829" y="5233"/>
                </a:cubicBezTo>
                <a:cubicBezTo>
                  <a:pt x="17673" y="5098"/>
                  <a:pt x="17507" y="4971"/>
                  <a:pt x="17330" y="4861"/>
                </a:cubicBezTo>
                <a:cubicBezTo>
                  <a:pt x="17494" y="4685"/>
                  <a:pt x="17682" y="4538"/>
                  <a:pt x="17886" y="4424"/>
                </a:cubicBezTo>
                <a:cubicBezTo>
                  <a:pt x="18250" y="4216"/>
                  <a:pt x="18662" y="4106"/>
                  <a:pt x="19083" y="4101"/>
                </a:cubicBezTo>
                <a:close/>
                <a:moveTo>
                  <a:pt x="34925" y="4101"/>
                </a:moveTo>
                <a:cubicBezTo>
                  <a:pt x="35616" y="4101"/>
                  <a:pt x="36273" y="4391"/>
                  <a:pt x="36735" y="4902"/>
                </a:cubicBezTo>
                <a:cubicBezTo>
                  <a:pt x="36563" y="5016"/>
                  <a:pt x="36401" y="5143"/>
                  <a:pt x="36245" y="5286"/>
                </a:cubicBezTo>
                <a:cubicBezTo>
                  <a:pt x="35902" y="4926"/>
                  <a:pt x="35424" y="4718"/>
                  <a:pt x="34925" y="4718"/>
                </a:cubicBezTo>
                <a:lnTo>
                  <a:pt x="34914" y="4718"/>
                </a:lnTo>
                <a:cubicBezTo>
                  <a:pt x="34440" y="4722"/>
                  <a:pt x="33999" y="4906"/>
                  <a:pt x="33656" y="5233"/>
                </a:cubicBezTo>
                <a:cubicBezTo>
                  <a:pt x="33500" y="5098"/>
                  <a:pt x="33332" y="4971"/>
                  <a:pt x="33157" y="4861"/>
                </a:cubicBezTo>
                <a:cubicBezTo>
                  <a:pt x="33234" y="4779"/>
                  <a:pt x="33317" y="4702"/>
                  <a:pt x="33406" y="4632"/>
                </a:cubicBezTo>
                <a:cubicBezTo>
                  <a:pt x="33831" y="4293"/>
                  <a:pt x="34362" y="4106"/>
                  <a:pt x="34910" y="4101"/>
                </a:cubicBezTo>
                <a:close/>
                <a:moveTo>
                  <a:pt x="50756" y="4101"/>
                </a:moveTo>
                <a:cubicBezTo>
                  <a:pt x="51447" y="4101"/>
                  <a:pt x="52100" y="4391"/>
                  <a:pt x="52565" y="4902"/>
                </a:cubicBezTo>
                <a:cubicBezTo>
                  <a:pt x="52390" y="5016"/>
                  <a:pt x="52226" y="5143"/>
                  <a:pt x="52075" y="5286"/>
                </a:cubicBezTo>
                <a:cubicBezTo>
                  <a:pt x="51732" y="4926"/>
                  <a:pt x="51255" y="4718"/>
                  <a:pt x="50756" y="4718"/>
                </a:cubicBezTo>
                <a:lnTo>
                  <a:pt x="50744" y="4718"/>
                </a:lnTo>
                <a:cubicBezTo>
                  <a:pt x="50271" y="4722"/>
                  <a:pt x="49825" y="4906"/>
                  <a:pt x="49487" y="5233"/>
                </a:cubicBezTo>
                <a:cubicBezTo>
                  <a:pt x="49331" y="5098"/>
                  <a:pt x="49163" y="4971"/>
                  <a:pt x="48988" y="4861"/>
                </a:cubicBezTo>
                <a:cubicBezTo>
                  <a:pt x="49441" y="4383"/>
                  <a:pt x="50079" y="4106"/>
                  <a:pt x="50740" y="4101"/>
                </a:cubicBezTo>
                <a:close/>
                <a:moveTo>
                  <a:pt x="66583" y="4101"/>
                </a:moveTo>
                <a:cubicBezTo>
                  <a:pt x="67273" y="4101"/>
                  <a:pt x="67930" y="4391"/>
                  <a:pt x="68392" y="4902"/>
                </a:cubicBezTo>
                <a:cubicBezTo>
                  <a:pt x="68221" y="5016"/>
                  <a:pt x="68057" y="5143"/>
                  <a:pt x="67902" y="5286"/>
                </a:cubicBezTo>
                <a:cubicBezTo>
                  <a:pt x="67559" y="4926"/>
                  <a:pt x="67082" y="4718"/>
                  <a:pt x="66583" y="4718"/>
                </a:cubicBezTo>
                <a:lnTo>
                  <a:pt x="66571" y="4718"/>
                </a:lnTo>
                <a:cubicBezTo>
                  <a:pt x="66420" y="4722"/>
                  <a:pt x="66273" y="4738"/>
                  <a:pt x="66130" y="4775"/>
                </a:cubicBezTo>
                <a:cubicBezTo>
                  <a:pt x="65823" y="4853"/>
                  <a:pt x="65546" y="5008"/>
                  <a:pt x="65317" y="5233"/>
                </a:cubicBezTo>
                <a:cubicBezTo>
                  <a:pt x="65157" y="5098"/>
                  <a:pt x="64990" y="4971"/>
                  <a:pt x="64814" y="4861"/>
                </a:cubicBezTo>
                <a:cubicBezTo>
                  <a:pt x="65272" y="4383"/>
                  <a:pt x="65909" y="4106"/>
                  <a:pt x="66567" y="4101"/>
                </a:cubicBezTo>
                <a:close/>
                <a:moveTo>
                  <a:pt x="82413" y="4101"/>
                </a:moveTo>
                <a:cubicBezTo>
                  <a:pt x="83103" y="4101"/>
                  <a:pt x="83757" y="4391"/>
                  <a:pt x="84223" y="4902"/>
                </a:cubicBezTo>
                <a:cubicBezTo>
                  <a:pt x="84047" y="5016"/>
                  <a:pt x="83884" y="5143"/>
                  <a:pt x="83733" y="5286"/>
                </a:cubicBezTo>
                <a:cubicBezTo>
                  <a:pt x="83390" y="4926"/>
                  <a:pt x="82912" y="4718"/>
                  <a:pt x="82413" y="4718"/>
                </a:cubicBezTo>
                <a:lnTo>
                  <a:pt x="82401" y="4718"/>
                </a:lnTo>
                <a:cubicBezTo>
                  <a:pt x="81927" y="4722"/>
                  <a:pt x="81482" y="4906"/>
                  <a:pt x="81143" y="5233"/>
                </a:cubicBezTo>
                <a:cubicBezTo>
                  <a:pt x="80988" y="5098"/>
                  <a:pt x="80820" y="4971"/>
                  <a:pt x="80645" y="4861"/>
                </a:cubicBezTo>
                <a:cubicBezTo>
                  <a:pt x="80984" y="4506"/>
                  <a:pt x="81421" y="4261"/>
                  <a:pt x="81899" y="4155"/>
                </a:cubicBezTo>
                <a:cubicBezTo>
                  <a:pt x="82062" y="4121"/>
                  <a:pt x="82230" y="4101"/>
                  <a:pt x="82398" y="4101"/>
                </a:cubicBezTo>
                <a:close/>
                <a:moveTo>
                  <a:pt x="19100" y="4787"/>
                </a:moveTo>
                <a:cubicBezTo>
                  <a:pt x="19577" y="4787"/>
                  <a:pt x="20035" y="4988"/>
                  <a:pt x="20365" y="5331"/>
                </a:cubicBezTo>
                <a:cubicBezTo>
                  <a:pt x="20235" y="5454"/>
                  <a:pt x="20116" y="5584"/>
                  <a:pt x="20001" y="5723"/>
                </a:cubicBezTo>
                <a:cubicBezTo>
                  <a:pt x="19769" y="5469"/>
                  <a:pt x="19443" y="5322"/>
                  <a:pt x="19100" y="5322"/>
                </a:cubicBezTo>
                <a:lnTo>
                  <a:pt x="19091" y="5322"/>
                </a:lnTo>
                <a:cubicBezTo>
                  <a:pt x="18772" y="5326"/>
                  <a:pt x="18478" y="5445"/>
                  <a:pt x="18250" y="5665"/>
                </a:cubicBezTo>
                <a:cubicBezTo>
                  <a:pt x="18135" y="5527"/>
                  <a:pt x="18013" y="5400"/>
                  <a:pt x="17882" y="5282"/>
                </a:cubicBezTo>
                <a:cubicBezTo>
                  <a:pt x="18209" y="4967"/>
                  <a:pt x="18634" y="4792"/>
                  <a:pt x="19087" y="4787"/>
                </a:cubicBezTo>
                <a:close/>
                <a:moveTo>
                  <a:pt x="34925" y="4787"/>
                </a:moveTo>
                <a:cubicBezTo>
                  <a:pt x="35404" y="4787"/>
                  <a:pt x="35865" y="4988"/>
                  <a:pt x="36196" y="5331"/>
                </a:cubicBezTo>
                <a:cubicBezTo>
                  <a:pt x="36065" y="5454"/>
                  <a:pt x="35943" y="5584"/>
                  <a:pt x="35832" y="5723"/>
                </a:cubicBezTo>
                <a:cubicBezTo>
                  <a:pt x="35600" y="5469"/>
                  <a:pt x="35273" y="5322"/>
                  <a:pt x="34925" y="5322"/>
                </a:cubicBezTo>
                <a:lnTo>
                  <a:pt x="34917" y="5322"/>
                </a:lnTo>
                <a:cubicBezTo>
                  <a:pt x="34603" y="5326"/>
                  <a:pt x="34305" y="5445"/>
                  <a:pt x="34080" y="5665"/>
                </a:cubicBezTo>
                <a:cubicBezTo>
                  <a:pt x="33966" y="5527"/>
                  <a:pt x="33839" y="5400"/>
                  <a:pt x="33709" y="5282"/>
                </a:cubicBezTo>
                <a:cubicBezTo>
                  <a:pt x="33774" y="5220"/>
                  <a:pt x="33843" y="5163"/>
                  <a:pt x="33913" y="5111"/>
                </a:cubicBezTo>
                <a:cubicBezTo>
                  <a:pt x="34207" y="4906"/>
                  <a:pt x="34550" y="4792"/>
                  <a:pt x="34917" y="4787"/>
                </a:cubicBezTo>
                <a:close/>
                <a:moveTo>
                  <a:pt x="50756" y="4787"/>
                </a:moveTo>
                <a:cubicBezTo>
                  <a:pt x="51234" y="4787"/>
                  <a:pt x="51692" y="4988"/>
                  <a:pt x="52022" y="5331"/>
                </a:cubicBezTo>
                <a:cubicBezTo>
                  <a:pt x="51892" y="5454"/>
                  <a:pt x="51773" y="5584"/>
                  <a:pt x="51659" y="5723"/>
                </a:cubicBezTo>
                <a:cubicBezTo>
                  <a:pt x="51429" y="5469"/>
                  <a:pt x="51104" y="5322"/>
                  <a:pt x="50762" y="5322"/>
                </a:cubicBezTo>
                <a:cubicBezTo>
                  <a:pt x="50757" y="5322"/>
                  <a:pt x="50753" y="5322"/>
                  <a:pt x="50748" y="5322"/>
                </a:cubicBezTo>
                <a:cubicBezTo>
                  <a:pt x="50430" y="5326"/>
                  <a:pt x="50135" y="5445"/>
                  <a:pt x="49907" y="5665"/>
                </a:cubicBezTo>
                <a:cubicBezTo>
                  <a:pt x="49792" y="5527"/>
                  <a:pt x="49670" y="5400"/>
                  <a:pt x="49539" y="5282"/>
                </a:cubicBezTo>
                <a:cubicBezTo>
                  <a:pt x="49866" y="4967"/>
                  <a:pt x="50290" y="4792"/>
                  <a:pt x="50744" y="4787"/>
                </a:cubicBezTo>
                <a:close/>
                <a:moveTo>
                  <a:pt x="66583" y="4787"/>
                </a:moveTo>
                <a:cubicBezTo>
                  <a:pt x="67061" y="4787"/>
                  <a:pt x="67523" y="4988"/>
                  <a:pt x="67853" y="5331"/>
                </a:cubicBezTo>
                <a:cubicBezTo>
                  <a:pt x="67723" y="5454"/>
                  <a:pt x="67600" y="5584"/>
                  <a:pt x="67489" y="5723"/>
                </a:cubicBezTo>
                <a:cubicBezTo>
                  <a:pt x="67257" y="5469"/>
                  <a:pt x="66930" y="5322"/>
                  <a:pt x="66583" y="5322"/>
                </a:cubicBezTo>
                <a:lnTo>
                  <a:pt x="66575" y="5322"/>
                </a:lnTo>
                <a:cubicBezTo>
                  <a:pt x="66260" y="5326"/>
                  <a:pt x="65962" y="5445"/>
                  <a:pt x="65738" y="5665"/>
                </a:cubicBezTo>
                <a:cubicBezTo>
                  <a:pt x="65623" y="5527"/>
                  <a:pt x="65497" y="5400"/>
                  <a:pt x="65366" y="5282"/>
                </a:cubicBezTo>
                <a:cubicBezTo>
                  <a:pt x="65484" y="5167"/>
                  <a:pt x="65611" y="5073"/>
                  <a:pt x="65753" y="5000"/>
                </a:cubicBezTo>
                <a:cubicBezTo>
                  <a:pt x="66003" y="4865"/>
                  <a:pt x="66281" y="4792"/>
                  <a:pt x="66575" y="4787"/>
                </a:cubicBezTo>
                <a:close/>
                <a:moveTo>
                  <a:pt x="82413" y="4787"/>
                </a:moveTo>
                <a:cubicBezTo>
                  <a:pt x="82892" y="4787"/>
                  <a:pt x="83348" y="4988"/>
                  <a:pt x="83680" y="5331"/>
                </a:cubicBezTo>
                <a:cubicBezTo>
                  <a:pt x="83549" y="5454"/>
                  <a:pt x="83431" y="5584"/>
                  <a:pt x="83316" y="5723"/>
                </a:cubicBezTo>
                <a:cubicBezTo>
                  <a:pt x="83084" y="5469"/>
                  <a:pt x="82756" y="5322"/>
                  <a:pt x="82413" y="5322"/>
                </a:cubicBezTo>
                <a:lnTo>
                  <a:pt x="82405" y="5322"/>
                </a:lnTo>
                <a:cubicBezTo>
                  <a:pt x="82087" y="5326"/>
                  <a:pt x="81793" y="5445"/>
                  <a:pt x="81564" y="5665"/>
                </a:cubicBezTo>
                <a:cubicBezTo>
                  <a:pt x="81450" y="5527"/>
                  <a:pt x="81327" y="5400"/>
                  <a:pt x="81197" y="5282"/>
                </a:cubicBezTo>
                <a:cubicBezTo>
                  <a:pt x="81523" y="4967"/>
                  <a:pt x="81948" y="4792"/>
                  <a:pt x="82401" y="4787"/>
                </a:cubicBezTo>
                <a:close/>
                <a:moveTo>
                  <a:pt x="11179" y="4101"/>
                </a:moveTo>
                <a:cubicBezTo>
                  <a:pt x="11882" y="4101"/>
                  <a:pt x="12544" y="4404"/>
                  <a:pt x="13009" y="4926"/>
                </a:cubicBezTo>
                <a:cubicBezTo>
                  <a:pt x="12331" y="5384"/>
                  <a:pt x="11797" y="6053"/>
                  <a:pt x="11503" y="6854"/>
                </a:cubicBezTo>
                <a:cubicBezTo>
                  <a:pt x="11388" y="6846"/>
                  <a:pt x="11273" y="6842"/>
                  <a:pt x="11160" y="6842"/>
                </a:cubicBezTo>
                <a:cubicBezTo>
                  <a:pt x="11094" y="6842"/>
                  <a:pt x="11028" y="6846"/>
                  <a:pt x="10964" y="6850"/>
                </a:cubicBezTo>
                <a:cubicBezTo>
                  <a:pt x="10817" y="6442"/>
                  <a:pt x="10604" y="6070"/>
                  <a:pt x="10342" y="5743"/>
                </a:cubicBezTo>
                <a:lnTo>
                  <a:pt x="10342" y="5743"/>
                </a:lnTo>
                <a:lnTo>
                  <a:pt x="10346" y="5748"/>
                </a:lnTo>
                <a:cubicBezTo>
                  <a:pt x="10567" y="5518"/>
                  <a:pt x="10857" y="5396"/>
                  <a:pt x="11172" y="5392"/>
                </a:cubicBezTo>
                <a:lnTo>
                  <a:pt x="11179" y="5392"/>
                </a:lnTo>
                <a:cubicBezTo>
                  <a:pt x="11519" y="5392"/>
                  <a:pt x="11837" y="5539"/>
                  <a:pt x="12058" y="5801"/>
                </a:cubicBezTo>
                <a:lnTo>
                  <a:pt x="12111" y="5755"/>
                </a:lnTo>
                <a:cubicBezTo>
                  <a:pt x="11878" y="5478"/>
                  <a:pt x="11539" y="5322"/>
                  <a:pt x="11179" y="5322"/>
                </a:cubicBezTo>
                <a:lnTo>
                  <a:pt x="11172" y="5322"/>
                </a:lnTo>
                <a:cubicBezTo>
                  <a:pt x="10841" y="5326"/>
                  <a:pt x="10534" y="5458"/>
                  <a:pt x="10306" y="5690"/>
                </a:cubicBezTo>
                <a:cubicBezTo>
                  <a:pt x="10191" y="5556"/>
                  <a:pt x="10069" y="5424"/>
                  <a:pt x="9938" y="5302"/>
                </a:cubicBezTo>
                <a:cubicBezTo>
                  <a:pt x="10265" y="4975"/>
                  <a:pt x="10702" y="4792"/>
                  <a:pt x="11168" y="4787"/>
                </a:cubicBezTo>
                <a:lnTo>
                  <a:pt x="11179" y="4787"/>
                </a:lnTo>
                <a:cubicBezTo>
                  <a:pt x="11666" y="4787"/>
                  <a:pt x="12135" y="4996"/>
                  <a:pt x="12470" y="5356"/>
                </a:cubicBezTo>
                <a:lnTo>
                  <a:pt x="12519" y="5307"/>
                </a:lnTo>
                <a:cubicBezTo>
                  <a:pt x="12172" y="4930"/>
                  <a:pt x="11678" y="4718"/>
                  <a:pt x="11168" y="4718"/>
                </a:cubicBezTo>
                <a:cubicBezTo>
                  <a:pt x="10681" y="4722"/>
                  <a:pt x="10229" y="4914"/>
                  <a:pt x="9885" y="5258"/>
                </a:cubicBezTo>
                <a:cubicBezTo>
                  <a:pt x="9730" y="5118"/>
                  <a:pt x="9567" y="4992"/>
                  <a:pt x="9390" y="4877"/>
                </a:cubicBezTo>
                <a:cubicBezTo>
                  <a:pt x="9848" y="4387"/>
                  <a:pt x="10493" y="4106"/>
                  <a:pt x="11164" y="4101"/>
                </a:cubicBezTo>
                <a:close/>
                <a:moveTo>
                  <a:pt x="19091" y="5392"/>
                </a:moveTo>
                <a:cubicBezTo>
                  <a:pt x="19426" y="5392"/>
                  <a:pt x="19737" y="5531"/>
                  <a:pt x="19957" y="5780"/>
                </a:cubicBezTo>
                <a:cubicBezTo>
                  <a:pt x="19707" y="6099"/>
                  <a:pt x="19507" y="6458"/>
                  <a:pt x="19364" y="6854"/>
                </a:cubicBezTo>
                <a:cubicBezTo>
                  <a:pt x="19275" y="6846"/>
                  <a:pt x="19185" y="6842"/>
                  <a:pt x="19091" y="6842"/>
                </a:cubicBezTo>
                <a:lnTo>
                  <a:pt x="19066" y="6842"/>
                </a:lnTo>
                <a:cubicBezTo>
                  <a:pt x="19021" y="6842"/>
                  <a:pt x="18977" y="6846"/>
                  <a:pt x="18932" y="6846"/>
                </a:cubicBezTo>
                <a:cubicBezTo>
                  <a:pt x="18781" y="6429"/>
                  <a:pt x="18564" y="6050"/>
                  <a:pt x="18295" y="5718"/>
                </a:cubicBezTo>
                <a:cubicBezTo>
                  <a:pt x="18511" y="5510"/>
                  <a:pt x="18789" y="5396"/>
                  <a:pt x="19091" y="5392"/>
                </a:cubicBezTo>
                <a:close/>
                <a:moveTo>
                  <a:pt x="27006" y="4101"/>
                </a:moveTo>
                <a:cubicBezTo>
                  <a:pt x="27709" y="4101"/>
                  <a:pt x="28374" y="4404"/>
                  <a:pt x="28836" y="4926"/>
                </a:cubicBezTo>
                <a:cubicBezTo>
                  <a:pt x="28158" y="5384"/>
                  <a:pt x="27623" y="6053"/>
                  <a:pt x="27333" y="6854"/>
                </a:cubicBezTo>
                <a:cubicBezTo>
                  <a:pt x="27219" y="6846"/>
                  <a:pt x="27104" y="6842"/>
                  <a:pt x="26985" y="6842"/>
                </a:cubicBezTo>
                <a:cubicBezTo>
                  <a:pt x="26921" y="6842"/>
                  <a:pt x="26855" y="6846"/>
                  <a:pt x="26789" y="6850"/>
                </a:cubicBezTo>
                <a:cubicBezTo>
                  <a:pt x="26642" y="6442"/>
                  <a:pt x="26435" y="6070"/>
                  <a:pt x="26173" y="5743"/>
                </a:cubicBezTo>
                <a:lnTo>
                  <a:pt x="26173" y="5743"/>
                </a:lnTo>
                <a:lnTo>
                  <a:pt x="26177" y="5748"/>
                </a:lnTo>
                <a:cubicBezTo>
                  <a:pt x="26393" y="5518"/>
                  <a:pt x="26688" y="5396"/>
                  <a:pt x="26998" y="5392"/>
                </a:cubicBezTo>
                <a:cubicBezTo>
                  <a:pt x="27341" y="5392"/>
                  <a:pt x="27664" y="5539"/>
                  <a:pt x="27884" y="5801"/>
                </a:cubicBezTo>
                <a:lnTo>
                  <a:pt x="27937" y="5755"/>
                </a:lnTo>
                <a:cubicBezTo>
                  <a:pt x="27708" y="5481"/>
                  <a:pt x="27370" y="5322"/>
                  <a:pt x="27011" y="5322"/>
                </a:cubicBezTo>
                <a:cubicBezTo>
                  <a:pt x="27007" y="5322"/>
                  <a:pt x="27003" y="5322"/>
                  <a:pt x="26998" y="5322"/>
                </a:cubicBezTo>
                <a:cubicBezTo>
                  <a:pt x="26672" y="5326"/>
                  <a:pt x="26361" y="5458"/>
                  <a:pt x="26133" y="5690"/>
                </a:cubicBezTo>
                <a:cubicBezTo>
                  <a:pt x="26018" y="5556"/>
                  <a:pt x="25895" y="5424"/>
                  <a:pt x="25765" y="5302"/>
                </a:cubicBezTo>
                <a:cubicBezTo>
                  <a:pt x="26095" y="4975"/>
                  <a:pt x="26533" y="4792"/>
                  <a:pt x="26994" y="4787"/>
                </a:cubicBezTo>
                <a:lnTo>
                  <a:pt x="27006" y="4787"/>
                </a:lnTo>
                <a:cubicBezTo>
                  <a:pt x="27496" y="4787"/>
                  <a:pt x="27966" y="4996"/>
                  <a:pt x="28297" y="5356"/>
                </a:cubicBezTo>
                <a:lnTo>
                  <a:pt x="28350" y="5307"/>
                </a:lnTo>
                <a:cubicBezTo>
                  <a:pt x="28003" y="4930"/>
                  <a:pt x="27509" y="4718"/>
                  <a:pt x="26994" y="4718"/>
                </a:cubicBezTo>
                <a:cubicBezTo>
                  <a:pt x="26512" y="4722"/>
                  <a:pt x="26054" y="4914"/>
                  <a:pt x="25716" y="5258"/>
                </a:cubicBezTo>
                <a:cubicBezTo>
                  <a:pt x="25560" y="5118"/>
                  <a:pt x="25393" y="4992"/>
                  <a:pt x="25221" y="4877"/>
                </a:cubicBezTo>
                <a:cubicBezTo>
                  <a:pt x="25675" y="4387"/>
                  <a:pt x="26320" y="4106"/>
                  <a:pt x="26990" y="4101"/>
                </a:cubicBezTo>
                <a:close/>
                <a:moveTo>
                  <a:pt x="34917" y="5392"/>
                </a:moveTo>
                <a:cubicBezTo>
                  <a:pt x="35253" y="5392"/>
                  <a:pt x="35567" y="5531"/>
                  <a:pt x="35788" y="5780"/>
                </a:cubicBezTo>
                <a:cubicBezTo>
                  <a:pt x="35538" y="6099"/>
                  <a:pt x="35334" y="6458"/>
                  <a:pt x="35191" y="6854"/>
                </a:cubicBezTo>
                <a:cubicBezTo>
                  <a:pt x="35093" y="6846"/>
                  <a:pt x="34995" y="6842"/>
                  <a:pt x="34897" y="6842"/>
                </a:cubicBezTo>
                <a:cubicBezTo>
                  <a:pt x="34852" y="6842"/>
                  <a:pt x="34808" y="6846"/>
                  <a:pt x="34763" y="6846"/>
                </a:cubicBezTo>
                <a:cubicBezTo>
                  <a:pt x="34607" y="6429"/>
                  <a:pt x="34391" y="6050"/>
                  <a:pt x="34125" y="5718"/>
                </a:cubicBezTo>
                <a:cubicBezTo>
                  <a:pt x="34309" y="5539"/>
                  <a:pt x="34546" y="5424"/>
                  <a:pt x="34803" y="5400"/>
                </a:cubicBezTo>
                <a:cubicBezTo>
                  <a:pt x="34840" y="5396"/>
                  <a:pt x="34881" y="5392"/>
                  <a:pt x="34917" y="5392"/>
                </a:cubicBezTo>
                <a:close/>
                <a:moveTo>
                  <a:pt x="42837" y="4101"/>
                </a:moveTo>
                <a:cubicBezTo>
                  <a:pt x="43540" y="4101"/>
                  <a:pt x="44201" y="4404"/>
                  <a:pt x="44667" y="4926"/>
                </a:cubicBezTo>
                <a:cubicBezTo>
                  <a:pt x="43988" y="5384"/>
                  <a:pt x="43453" y="6053"/>
                  <a:pt x="43159" y="6854"/>
                </a:cubicBezTo>
                <a:cubicBezTo>
                  <a:pt x="43053" y="6846"/>
                  <a:pt x="42947" y="6842"/>
                  <a:pt x="42841" y="6842"/>
                </a:cubicBezTo>
                <a:lnTo>
                  <a:pt x="42816" y="6842"/>
                </a:lnTo>
                <a:cubicBezTo>
                  <a:pt x="42751" y="6842"/>
                  <a:pt x="42686" y="6846"/>
                  <a:pt x="42620" y="6850"/>
                </a:cubicBezTo>
                <a:cubicBezTo>
                  <a:pt x="42473" y="6443"/>
                  <a:pt x="42262" y="6072"/>
                  <a:pt x="42006" y="5745"/>
                </a:cubicBezTo>
                <a:lnTo>
                  <a:pt x="42006" y="5745"/>
                </a:lnTo>
                <a:cubicBezTo>
                  <a:pt x="42226" y="5517"/>
                  <a:pt x="42515" y="5396"/>
                  <a:pt x="42829" y="5392"/>
                </a:cubicBezTo>
                <a:cubicBezTo>
                  <a:pt x="43172" y="5392"/>
                  <a:pt x="43494" y="5539"/>
                  <a:pt x="43715" y="5801"/>
                </a:cubicBezTo>
                <a:lnTo>
                  <a:pt x="43768" y="5755"/>
                </a:lnTo>
                <a:cubicBezTo>
                  <a:pt x="43535" y="5481"/>
                  <a:pt x="43201" y="5322"/>
                  <a:pt x="42842" y="5322"/>
                </a:cubicBezTo>
                <a:cubicBezTo>
                  <a:pt x="42838" y="5322"/>
                  <a:pt x="42833" y="5322"/>
                  <a:pt x="42829" y="5322"/>
                </a:cubicBezTo>
                <a:cubicBezTo>
                  <a:pt x="42498" y="5326"/>
                  <a:pt x="42192" y="5458"/>
                  <a:pt x="41963" y="5690"/>
                </a:cubicBezTo>
                <a:cubicBezTo>
                  <a:pt x="41849" y="5552"/>
                  <a:pt x="41726" y="5424"/>
                  <a:pt x="41596" y="5302"/>
                </a:cubicBezTo>
                <a:cubicBezTo>
                  <a:pt x="41922" y="4975"/>
                  <a:pt x="42359" y="4792"/>
                  <a:pt x="42825" y="4787"/>
                </a:cubicBezTo>
                <a:lnTo>
                  <a:pt x="42837" y="4787"/>
                </a:lnTo>
                <a:cubicBezTo>
                  <a:pt x="43323" y="4787"/>
                  <a:pt x="43792" y="4996"/>
                  <a:pt x="44128" y="5356"/>
                </a:cubicBezTo>
                <a:lnTo>
                  <a:pt x="44177" y="5307"/>
                </a:lnTo>
                <a:cubicBezTo>
                  <a:pt x="43834" y="4934"/>
                  <a:pt x="43343" y="4718"/>
                  <a:pt x="42837" y="4718"/>
                </a:cubicBezTo>
                <a:lnTo>
                  <a:pt x="42825" y="4718"/>
                </a:lnTo>
                <a:cubicBezTo>
                  <a:pt x="42339" y="4722"/>
                  <a:pt x="41885" y="4914"/>
                  <a:pt x="41542" y="5258"/>
                </a:cubicBezTo>
                <a:cubicBezTo>
                  <a:pt x="41387" y="5118"/>
                  <a:pt x="41223" y="4992"/>
                  <a:pt x="41048" y="4877"/>
                </a:cubicBezTo>
                <a:cubicBezTo>
                  <a:pt x="41506" y="4387"/>
                  <a:pt x="42151" y="4106"/>
                  <a:pt x="42821" y="4101"/>
                </a:cubicBezTo>
                <a:close/>
                <a:moveTo>
                  <a:pt x="50762" y="5392"/>
                </a:moveTo>
                <a:cubicBezTo>
                  <a:pt x="51092" y="5392"/>
                  <a:pt x="51396" y="5534"/>
                  <a:pt x="51614" y="5780"/>
                </a:cubicBezTo>
                <a:cubicBezTo>
                  <a:pt x="51365" y="6099"/>
                  <a:pt x="51165" y="6458"/>
                  <a:pt x="51022" y="6854"/>
                </a:cubicBezTo>
                <a:cubicBezTo>
                  <a:pt x="50932" y="6846"/>
                  <a:pt x="50842" y="6842"/>
                  <a:pt x="50748" y="6842"/>
                </a:cubicBezTo>
                <a:lnTo>
                  <a:pt x="50724" y="6842"/>
                </a:lnTo>
                <a:cubicBezTo>
                  <a:pt x="50678" y="6842"/>
                  <a:pt x="50633" y="6846"/>
                  <a:pt x="50589" y="6846"/>
                </a:cubicBezTo>
                <a:cubicBezTo>
                  <a:pt x="50437" y="6429"/>
                  <a:pt x="50222" y="6050"/>
                  <a:pt x="49952" y="5718"/>
                </a:cubicBezTo>
                <a:cubicBezTo>
                  <a:pt x="50168" y="5510"/>
                  <a:pt x="50446" y="5396"/>
                  <a:pt x="50748" y="5392"/>
                </a:cubicBezTo>
                <a:cubicBezTo>
                  <a:pt x="50753" y="5392"/>
                  <a:pt x="50757" y="5392"/>
                  <a:pt x="50762" y="5392"/>
                </a:cubicBezTo>
                <a:close/>
                <a:moveTo>
                  <a:pt x="58663" y="4101"/>
                </a:moveTo>
                <a:cubicBezTo>
                  <a:pt x="59366" y="4101"/>
                  <a:pt x="60032" y="4404"/>
                  <a:pt x="60493" y="4926"/>
                </a:cubicBezTo>
                <a:cubicBezTo>
                  <a:pt x="59815" y="5384"/>
                  <a:pt x="59280" y="6053"/>
                  <a:pt x="58990" y="6854"/>
                </a:cubicBezTo>
                <a:cubicBezTo>
                  <a:pt x="58884" y="6846"/>
                  <a:pt x="58778" y="6842"/>
                  <a:pt x="58671" y="6842"/>
                </a:cubicBezTo>
                <a:lnTo>
                  <a:pt x="58643" y="6842"/>
                </a:lnTo>
                <a:cubicBezTo>
                  <a:pt x="58578" y="6842"/>
                  <a:pt x="58512" y="6846"/>
                  <a:pt x="58451" y="6850"/>
                </a:cubicBezTo>
                <a:cubicBezTo>
                  <a:pt x="58300" y="6442"/>
                  <a:pt x="58092" y="6070"/>
                  <a:pt x="57830" y="5743"/>
                </a:cubicBezTo>
                <a:lnTo>
                  <a:pt x="57830" y="5743"/>
                </a:lnTo>
                <a:lnTo>
                  <a:pt x="57834" y="5748"/>
                </a:lnTo>
                <a:cubicBezTo>
                  <a:pt x="58051" y="5518"/>
                  <a:pt x="58345" y="5396"/>
                  <a:pt x="58656" y="5392"/>
                </a:cubicBezTo>
                <a:cubicBezTo>
                  <a:pt x="58660" y="5392"/>
                  <a:pt x="58664" y="5392"/>
                  <a:pt x="58669" y="5392"/>
                </a:cubicBezTo>
                <a:cubicBezTo>
                  <a:pt x="59007" y="5392"/>
                  <a:pt x="59324" y="5542"/>
                  <a:pt x="59542" y="5801"/>
                </a:cubicBezTo>
                <a:lnTo>
                  <a:pt x="59595" y="5755"/>
                </a:lnTo>
                <a:cubicBezTo>
                  <a:pt x="59362" y="5478"/>
                  <a:pt x="59023" y="5322"/>
                  <a:pt x="58663" y="5322"/>
                </a:cubicBezTo>
                <a:lnTo>
                  <a:pt x="58656" y="5322"/>
                </a:lnTo>
                <a:cubicBezTo>
                  <a:pt x="58328" y="5326"/>
                  <a:pt x="58018" y="5458"/>
                  <a:pt x="57789" y="5690"/>
                </a:cubicBezTo>
                <a:cubicBezTo>
                  <a:pt x="57675" y="5556"/>
                  <a:pt x="57553" y="5424"/>
                  <a:pt x="57421" y="5302"/>
                </a:cubicBezTo>
                <a:cubicBezTo>
                  <a:pt x="57753" y="4975"/>
                  <a:pt x="58190" y="4792"/>
                  <a:pt x="58656" y="4787"/>
                </a:cubicBezTo>
                <a:lnTo>
                  <a:pt x="58663" y="4787"/>
                </a:lnTo>
                <a:cubicBezTo>
                  <a:pt x="59154" y="4787"/>
                  <a:pt x="59623" y="4996"/>
                  <a:pt x="59954" y="5356"/>
                </a:cubicBezTo>
                <a:lnTo>
                  <a:pt x="60007" y="5307"/>
                </a:lnTo>
                <a:cubicBezTo>
                  <a:pt x="59660" y="4934"/>
                  <a:pt x="59174" y="4718"/>
                  <a:pt x="58663" y="4718"/>
                </a:cubicBezTo>
                <a:lnTo>
                  <a:pt x="58652" y="4718"/>
                </a:lnTo>
                <a:cubicBezTo>
                  <a:pt x="58169" y="4722"/>
                  <a:pt x="57712" y="4914"/>
                  <a:pt x="57372" y="5258"/>
                </a:cubicBezTo>
                <a:cubicBezTo>
                  <a:pt x="57218" y="5118"/>
                  <a:pt x="57050" y="4992"/>
                  <a:pt x="56878" y="4877"/>
                </a:cubicBezTo>
                <a:cubicBezTo>
                  <a:pt x="57332" y="4387"/>
                  <a:pt x="57977" y="4106"/>
                  <a:pt x="58647" y="4101"/>
                </a:cubicBezTo>
                <a:close/>
                <a:moveTo>
                  <a:pt x="66583" y="5392"/>
                </a:moveTo>
                <a:cubicBezTo>
                  <a:pt x="66914" y="5392"/>
                  <a:pt x="67224" y="5535"/>
                  <a:pt x="67444" y="5780"/>
                </a:cubicBezTo>
                <a:cubicBezTo>
                  <a:pt x="67195" y="6099"/>
                  <a:pt x="66991" y="6458"/>
                  <a:pt x="66848" y="6854"/>
                </a:cubicBezTo>
                <a:cubicBezTo>
                  <a:pt x="66758" y="6846"/>
                  <a:pt x="66669" y="6842"/>
                  <a:pt x="66579" y="6842"/>
                </a:cubicBezTo>
                <a:lnTo>
                  <a:pt x="66554" y="6842"/>
                </a:lnTo>
                <a:cubicBezTo>
                  <a:pt x="66509" y="6842"/>
                  <a:pt x="66464" y="6846"/>
                  <a:pt x="66420" y="6846"/>
                </a:cubicBezTo>
                <a:cubicBezTo>
                  <a:pt x="66264" y="6429"/>
                  <a:pt x="66047" y="6050"/>
                  <a:pt x="65783" y="5718"/>
                </a:cubicBezTo>
                <a:cubicBezTo>
                  <a:pt x="65994" y="5510"/>
                  <a:pt x="66277" y="5396"/>
                  <a:pt x="66575" y="5392"/>
                </a:cubicBezTo>
                <a:close/>
                <a:moveTo>
                  <a:pt x="74494" y="4101"/>
                </a:moveTo>
                <a:cubicBezTo>
                  <a:pt x="75197" y="4101"/>
                  <a:pt x="75858" y="4404"/>
                  <a:pt x="76324" y="4926"/>
                </a:cubicBezTo>
                <a:cubicBezTo>
                  <a:pt x="75646" y="5384"/>
                  <a:pt x="75111" y="6053"/>
                  <a:pt x="74816" y="6854"/>
                </a:cubicBezTo>
                <a:cubicBezTo>
                  <a:pt x="74715" y="6846"/>
                  <a:pt x="74605" y="6842"/>
                  <a:pt x="74498" y="6842"/>
                </a:cubicBezTo>
                <a:lnTo>
                  <a:pt x="74473" y="6842"/>
                </a:lnTo>
                <a:cubicBezTo>
                  <a:pt x="74409" y="6842"/>
                  <a:pt x="74343" y="6846"/>
                  <a:pt x="74277" y="6850"/>
                </a:cubicBezTo>
                <a:cubicBezTo>
                  <a:pt x="74130" y="6442"/>
                  <a:pt x="73919" y="6070"/>
                  <a:pt x="73657" y="5743"/>
                </a:cubicBezTo>
                <a:lnTo>
                  <a:pt x="73657" y="5743"/>
                </a:lnTo>
                <a:lnTo>
                  <a:pt x="73661" y="5748"/>
                </a:lnTo>
                <a:cubicBezTo>
                  <a:pt x="73881" y="5518"/>
                  <a:pt x="74172" y="5396"/>
                  <a:pt x="74486" y="5392"/>
                </a:cubicBezTo>
                <a:lnTo>
                  <a:pt x="74494" y="5392"/>
                </a:lnTo>
                <a:cubicBezTo>
                  <a:pt x="74833" y="5392"/>
                  <a:pt x="75152" y="5539"/>
                  <a:pt x="75372" y="5801"/>
                </a:cubicBezTo>
                <a:lnTo>
                  <a:pt x="75425" y="5755"/>
                </a:lnTo>
                <a:cubicBezTo>
                  <a:pt x="75193" y="5478"/>
                  <a:pt x="74854" y="5322"/>
                  <a:pt x="74494" y="5322"/>
                </a:cubicBezTo>
                <a:lnTo>
                  <a:pt x="74486" y="5322"/>
                </a:lnTo>
                <a:cubicBezTo>
                  <a:pt x="74155" y="5326"/>
                  <a:pt x="73849" y="5458"/>
                  <a:pt x="73620" y="5690"/>
                </a:cubicBezTo>
                <a:cubicBezTo>
                  <a:pt x="73506" y="5556"/>
                  <a:pt x="73383" y="5424"/>
                  <a:pt x="73252" y="5302"/>
                </a:cubicBezTo>
                <a:cubicBezTo>
                  <a:pt x="73579" y="4975"/>
                  <a:pt x="74017" y="4792"/>
                  <a:pt x="74482" y="4787"/>
                </a:cubicBezTo>
                <a:lnTo>
                  <a:pt x="74494" y="4787"/>
                </a:lnTo>
                <a:cubicBezTo>
                  <a:pt x="74980" y="4787"/>
                  <a:pt x="75450" y="4996"/>
                  <a:pt x="75785" y="5356"/>
                </a:cubicBezTo>
                <a:lnTo>
                  <a:pt x="75834" y="5307"/>
                </a:lnTo>
                <a:cubicBezTo>
                  <a:pt x="75491" y="4934"/>
                  <a:pt x="75001" y="4718"/>
                  <a:pt x="74494" y="4718"/>
                </a:cubicBezTo>
                <a:lnTo>
                  <a:pt x="74482" y="4718"/>
                </a:lnTo>
                <a:cubicBezTo>
                  <a:pt x="73996" y="4722"/>
                  <a:pt x="73542" y="4914"/>
                  <a:pt x="73199" y="5258"/>
                </a:cubicBezTo>
                <a:cubicBezTo>
                  <a:pt x="73044" y="5118"/>
                  <a:pt x="72881" y="4992"/>
                  <a:pt x="72705" y="4877"/>
                </a:cubicBezTo>
                <a:cubicBezTo>
                  <a:pt x="73163" y="4387"/>
                  <a:pt x="73808" y="4106"/>
                  <a:pt x="74477" y="4101"/>
                </a:cubicBezTo>
                <a:close/>
                <a:moveTo>
                  <a:pt x="82419" y="5392"/>
                </a:moveTo>
                <a:cubicBezTo>
                  <a:pt x="82744" y="5392"/>
                  <a:pt x="83053" y="5534"/>
                  <a:pt x="83271" y="5780"/>
                </a:cubicBezTo>
                <a:cubicBezTo>
                  <a:pt x="83022" y="6099"/>
                  <a:pt x="82822" y="6458"/>
                  <a:pt x="82679" y="6854"/>
                </a:cubicBezTo>
                <a:cubicBezTo>
                  <a:pt x="82589" y="6846"/>
                  <a:pt x="82499" y="6842"/>
                  <a:pt x="82405" y="6842"/>
                </a:cubicBezTo>
                <a:lnTo>
                  <a:pt x="82381" y="6842"/>
                </a:lnTo>
                <a:cubicBezTo>
                  <a:pt x="82336" y="6842"/>
                  <a:pt x="82291" y="6846"/>
                  <a:pt x="82246" y="6846"/>
                </a:cubicBezTo>
                <a:cubicBezTo>
                  <a:pt x="82095" y="6429"/>
                  <a:pt x="81878" y="6050"/>
                  <a:pt x="81608" y="5718"/>
                </a:cubicBezTo>
                <a:cubicBezTo>
                  <a:pt x="81825" y="5510"/>
                  <a:pt x="82103" y="5396"/>
                  <a:pt x="82405" y="5392"/>
                </a:cubicBezTo>
                <a:cubicBezTo>
                  <a:pt x="82410" y="5392"/>
                  <a:pt x="82414" y="5392"/>
                  <a:pt x="82419" y="5392"/>
                </a:cubicBezTo>
                <a:close/>
                <a:moveTo>
                  <a:pt x="90321" y="4101"/>
                </a:moveTo>
                <a:cubicBezTo>
                  <a:pt x="91024" y="4101"/>
                  <a:pt x="91689" y="4404"/>
                  <a:pt x="92151" y="4926"/>
                </a:cubicBezTo>
                <a:cubicBezTo>
                  <a:pt x="91472" y="5384"/>
                  <a:pt x="90937" y="6053"/>
                  <a:pt x="90647" y="6854"/>
                </a:cubicBezTo>
                <a:cubicBezTo>
                  <a:pt x="90533" y="6846"/>
                  <a:pt x="90419" y="6842"/>
                  <a:pt x="90300" y="6842"/>
                </a:cubicBezTo>
                <a:cubicBezTo>
                  <a:pt x="90234" y="6842"/>
                  <a:pt x="90170" y="6846"/>
                  <a:pt x="90108" y="6850"/>
                </a:cubicBezTo>
                <a:cubicBezTo>
                  <a:pt x="89957" y="6442"/>
                  <a:pt x="89749" y="6070"/>
                  <a:pt x="89488" y="5743"/>
                </a:cubicBezTo>
                <a:lnTo>
                  <a:pt x="89488" y="5743"/>
                </a:lnTo>
                <a:lnTo>
                  <a:pt x="89491" y="5748"/>
                </a:lnTo>
                <a:cubicBezTo>
                  <a:pt x="89708" y="5518"/>
                  <a:pt x="90002" y="5396"/>
                  <a:pt x="90313" y="5392"/>
                </a:cubicBezTo>
                <a:lnTo>
                  <a:pt x="90321" y="5392"/>
                </a:lnTo>
                <a:cubicBezTo>
                  <a:pt x="90660" y="5392"/>
                  <a:pt x="90978" y="5539"/>
                  <a:pt x="91199" y="5801"/>
                </a:cubicBezTo>
                <a:lnTo>
                  <a:pt x="91252" y="5755"/>
                </a:lnTo>
                <a:cubicBezTo>
                  <a:pt x="91021" y="5481"/>
                  <a:pt x="90684" y="5322"/>
                  <a:pt x="90326" y="5322"/>
                </a:cubicBezTo>
                <a:cubicBezTo>
                  <a:pt x="90322" y="5322"/>
                  <a:pt x="90317" y="5322"/>
                  <a:pt x="90313" y="5322"/>
                </a:cubicBezTo>
                <a:cubicBezTo>
                  <a:pt x="89985" y="5326"/>
                  <a:pt x="89676" y="5458"/>
                  <a:pt x="89446" y="5690"/>
                </a:cubicBezTo>
                <a:cubicBezTo>
                  <a:pt x="89333" y="5556"/>
                  <a:pt x="89210" y="5424"/>
                  <a:pt x="89079" y="5302"/>
                </a:cubicBezTo>
                <a:cubicBezTo>
                  <a:pt x="89410" y="4975"/>
                  <a:pt x="89847" y="4792"/>
                  <a:pt x="90313" y="4787"/>
                </a:cubicBezTo>
                <a:lnTo>
                  <a:pt x="90321" y="4787"/>
                </a:lnTo>
                <a:cubicBezTo>
                  <a:pt x="90811" y="4787"/>
                  <a:pt x="91280" y="4996"/>
                  <a:pt x="91612" y="5356"/>
                </a:cubicBezTo>
                <a:lnTo>
                  <a:pt x="91665" y="5307"/>
                </a:lnTo>
                <a:cubicBezTo>
                  <a:pt x="91318" y="4934"/>
                  <a:pt x="90831" y="4718"/>
                  <a:pt x="90321" y="4718"/>
                </a:cubicBezTo>
                <a:lnTo>
                  <a:pt x="90308" y="4718"/>
                </a:lnTo>
                <a:cubicBezTo>
                  <a:pt x="89827" y="4722"/>
                  <a:pt x="89369" y="4914"/>
                  <a:pt x="89030" y="5258"/>
                </a:cubicBezTo>
                <a:cubicBezTo>
                  <a:pt x="88875" y="5118"/>
                  <a:pt x="88707" y="4992"/>
                  <a:pt x="88536" y="4877"/>
                </a:cubicBezTo>
                <a:cubicBezTo>
                  <a:pt x="88990" y="4387"/>
                  <a:pt x="89635" y="4106"/>
                  <a:pt x="90304" y="4101"/>
                </a:cubicBezTo>
                <a:close/>
                <a:moveTo>
                  <a:pt x="7251" y="4318"/>
                </a:moveTo>
                <a:cubicBezTo>
                  <a:pt x="8876" y="4318"/>
                  <a:pt x="10327" y="5331"/>
                  <a:pt x="10890" y="6854"/>
                </a:cubicBezTo>
                <a:cubicBezTo>
                  <a:pt x="10670" y="6870"/>
                  <a:pt x="10457" y="6903"/>
                  <a:pt x="10244" y="6956"/>
                </a:cubicBezTo>
                <a:cubicBezTo>
                  <a:pt x="9746" y="5755"/>
                  <a:pt x="8553" y="4959"/>
                  <a:pt x="7251" y="4959"/>
                </a:cubicBezTo>
                <a:lnTo>
                  <a:pt x="7230" y="4959"/>
                </a:lnTo>
                <a:cubicBezTo>
                  <a:pt x="5911" y="4967"/>
                  <a:pt x="4751" y="5755"/>
                  <a:pt x="4253" y="6968"/>
                </a:cubicBezTo>
                <a:cubicBezTo>
                  <a:pt x="4040" y="6915"/>
                  <a:pt x="3828" y="6879"/>
                  <a:pt x="3607" y="6858"/>
                </a:cubicBezTo>
                <a:cubicBezTo>
                  <a:pt x="4167" y="5347"/>
                  <a:pt x="5613" y="4330"/>
                  <a:pt x="7226" y="4318"/>
                </a:cubicBezTo>
                <a:close/>
                <a:moveTo>
                  <a:pt x="23077" y="4318"/>
                </a:moveTo>
                <a:cubicBezTo>
                  <a:pt x="24706" y="4318"/>
                  <a:pt x="26157" y="5331"/>
                  <a:pt x="26721" y="6854"/>
                </a:cubicBezTo>
                <a:cubicBezTo>
                  <a:pt x="26500" y="6870"/>
                  <a:pt x="26284" y="6903"/>
                  <a:pt x="26075" y="6956"/>
                </a:cubicBezTo>
                <a:cubicBezTo>
                  <a:pt x="25573" y="5755"/>
                  <a:pt x="24380" y="4959"/>
                  <a:pt x="23077" y="4959"/>
                </a:cubicBezTo>
                <a:lnTo>
                  <a:pt x="23057" y="4959"/>
                </a:lnTo>
                <a:cubicBezTo>
                  <a:pt x="21741" y="4967"/>
                  <a:pt x="20578" y="5755"/>
                  <a:pt x="20080" y="6968"/>
                </a:cubicBezTo>
                <a:cubicBezTo>
                  <a:pt x="19871" y="6915"/>
                  <a:pt x="19654" y="6879"/>
                  <a:pt x="19438" y="6858"/>
                </a:cubicBezTo>
                <a:cubicBezTo>
                  <a:pt x="19994" y="5347"/>
                  <a:pt x="21443" y="4330"/>
                  <a:pt x="23053" y="4318"/>
                </a:cubicBezTo>
                <a:close/>
                <a:moveTo>
                  <a:pt x="38908" y="4318"/>
                </a:moveTo>
                <a:cubicBezTo>
                  <a:pt x="40533" y="4318"/>
                  <a:pt x="41983" y="5331"/>
                  <a:pt x="42547" y="6854"/>
                </a:cubicBezTo>
                <a:cubicBezTo>
                  <a:pt x="42326" y="6870"/>
                  <a:pt x="42114" y="6903"/>
                  <a:pt x="41902" y="6956"/>
                </a:cubicBezTo>
                <a:cubicBezTo>
                  <a:pt x="41402" y="5757"/>
                  <a:pt x="40206" y="4959"/>
                  <a:pt x="38906" y="4959"/>
                </a:cubicBezTo>
                <a:cubicBezTo>
                  <a:pt x="38900" y="4959"/>
                  <a:pt x="38894" y="4959"/>
                  <a:pt x="38887" y="4959"/>
                </a:cubicBezTo>
                <a:cubicBezTo>
                  <a:pt x="37568" y="4967"/>
                  <a:pt x="36408" y="5755"/>
                  <a:pt x="35910" y="6968"/>
                </a:cubicBezTo>
                <a:cubicBezTo>
                  <a:pt x="35698" y="6915"/>
                  <a:pt x="35485" y="6879"/>
                  <a:pt x="35264" y="6858"/>
                </a:cubicBezTo>
                <a:cubicBezTo>
                  <a:pt x="35824" y="5347"/>
                  <a:pt x="37270" y="4330"/>
                  <a:pt x="38883" y="4318"/>
                </a:cubicBezTo>
                <a:close/>
                <a:moveTo>
                  <a:pt x="54735" y="4318"/>
                </a:moveTo>
                <a:cubicBezTo>
                  <a:pt x="56364" y="4318"/>
                  <a:pt x="57814" y="5331"/>
                  <a:pt x="58377" y="6854"/>
                </a:cubicBezTo>
                <a:cubicBezTo>
                  <a:pt x="58157" y="6870"/>
                  <a:pt x="57941" y="6903"/>
                  <a:pt x="57732" y="6956"/>
                </a:cubicBezTo>
                <a:cubicBezTo>
                  <a:pt x="57233" y="5757"/>
                  <a:pt x="56036" y="4959"/>
                  <a:pt x="54733" y="4959"/>
                </a:cubicBezTo>
                <a:cubicBezTo>
                  <a:pt x="54727" y="4959"/>
                  <a:pt x="54720" y="4959"/>
                  <a:pt x="54714" y="4959"/>
                </a:cubicBezTo>
                <a:cubicBezTo>
                  <a:pt x="53399" y="4967"/>
                  <a:pt x="52235" y="5755"/>
                  <a:pt x="51736" y="6968"/>
                </a:cubicBezTo>
                <a:cubicBezTo>
                  <a:pt x="51528" y="6915"/>
                  <a:pt x="51312" y="6879"/>
                  <a:pt x="51095" y="6858"/>
                </a:cubicBezTo>
                <a:cubicBezTo>
                  <a:pt x="51651" y="5347"/>
                  <a:pt x="53101" y="4330"/>
                  <a:pt x="54710" y="4318"/>
                </a:cubicBezTo>
                <a:close/>
                <a:moveTo>
                  <a:pt x="70565" y="4318"/>
                </a:moveTo>
                <a:cubicBezTo>
                  <a:pt x="72190" y="4318"/>
                  <a:pt x="73644" y="5331"/>
                  <a:pt x="74204" y="6854"/>
                </a:cubicBezTo>
                <a:cubicBezTo>
                  <a:pt x="73987" y="6870"/>
                  <a:pt x="73772" y="6903"/>
                  <a:pt x="73559" y="6956"/>
                </a:cubicBezTo>
                <a:cubicBezTo>
                  <a:pt x="73058" y="5757"/>
                  <a:pt x="71867" y="4959"/>
                  <a:pt x="70564" y="4959"/>
                </a:cubicBezTo>
                <a:cubicBezTo>
                  <a:pt x="70557" y="4959"/>
                  <a:pt x="70551" y="4959"/>
                  <a:pt x="70545" y="4959"/>
                </a:cubicBezTo>
                <a:cubicBezTo>
                  <a:pt x="69225" y="4967"/>
                  <a:pt x="68066" y="5755"/>
                  <a:pt x="67567" y="6968"/>
                </a:cubicBezTo>
                <a:cubicBezTo>
                  <a:pt x="67355" y="6915"/>
                  <a:pt x="67142" y="6879"/>
                  <a:pt x="66922" y="6858"/>
                </a:cubicBezTo>
                <a:cubicBezTo>
                  <a:pt x="67481" y="5347"/>
                  <a:pt x="68927" y="4330"/>
                  <a:pt x="70541" y="4318"/>
                </a:cubicBezTo>
                <a:close/>
                <a:moveTo>
                  <a:pt x="86396" y="4318"/>
                </a:moveTo>
                <a:cubicBezTo>
                  <a:pt x="88021" y="4318"/>
                  <a:pt x="89471" y="5331"/>
                  <a:pt x="90034" y="6854"/>
                </a:cubicBezTo>
                <a:cubicBezTo>
                  <a:pt x="89814" y="6870"/>
                  <a:pt x="89597" y="6903"/>
                  <a:pt x="89389" y="6956"/>
                </a:cubicBezTo>
                <a:cubicBezTo>
                  <a:pt x="88889" y="5757"/>
                  <a:pt x="87694" y="4959"/>
                  <a:pt x="86390" y="4959"/>
                </a:cubicBezTo>
                <a:cubicBezTo>
                  <a:pt x="86384" y="4959"/>
                  <a:pt x="86378" y="4959"/>
                  <a:pt x="86371" y="4959"/>
                </a:cubicBezTo>
                <a:cubicBezTo>
                  <a:pt x="85056" y="4967"/>
                  <a:pt x="83892" y="5755"/>
                  <a:pt x="83393" y="6968"/>
                </a:cubicBezTo>
                <a:cubicBezTo>
                  <a:pt x="83186" y="6915"/>
                  <a:pt x="82969" y="6879"/>
                  <a:pt x="82752" y="6858"/>
                </a:cubicBezTo>
                <a:cubicBezTo>
                  <a:pt x="83308" y="5347"/>
                  <a:pt x="84758" y="4330"/>
                  <a:pt x="86371" y="4318"/>
                </a:cubicBezTo>
                <a:close/>
                <a:moveTo>
                  <a:pt x="7251" y="5028"/>
                </a:moveTo>
                <a:cubicBezTo>
                  <a:pt x="8521" y="5028"/>
                  <a:pt x="9685" y="5805"/>
                  <a:pt x="10175" y="6973"/>
                </a:cubicBezTo>
                <a:cubicBezTo>
                  <a:pt x="9963" y="7030"/>
                  <a:pt x="9754" y="7103"/>
                  <a:pt x="9554" y="7193"/>
                </a:cubicBezTo>
                <a:cubicBezTo>
                  <a:pt x="9154" y="6274"/>
                  <a:pt x="8259" y="5686"/>
                  <a:pt x="7251" y="5686"/>
                </a:cubicBezTo>
                <a:lnTo>
                  <a:pt x="7234" y="5686"/>
                </a:lnTo>
                <a:cubicBezTo>
                  <a:pt x="6229" y="5694"/>
                  <a:pt x="5331" y="6291"/>
                  <a:pt x="4939" y="7213"/>
                </a:cubicBezTo>
                <a:cubicBezTo>
                  <a:pt x="4739" y="7124"/>
                  <a:pt x="4531" y="7046"/>
                  <a:pt x="4318" y="6985"/>
                </a:cubicBezTo>
                <a:cubicBezTo>
                  <a:pt x="4808" y="5805"/>
                  <a:pt x="5944" y="5037"/>
                  <a:pt x="7230" y="5028"/>
                </a:cubicBezTo>
                <a:close/>
                <a:moveTo>
                  <a:pt x="23077" y="5028"/>
                </a:moveTo>
                <a:cubicBezTo>
                  <a:pt x="24352" y="5028"/>
                  <a:pt x="25515" y="5805"/>
                  <a:pt x="26005" y="6973"/>
                </a:cubicBezTo>
                <a:cubicBezTo>
                  <a:pt x="25790" y="7030"/>
                  <a:pt x="25581" y="7103"/>
                  <a:pt x="25381" y="7193"/>
                </a:cubicBezTo>
                <a:cubicBezTo>
                  <a:pt x="24981" y="6274"/>
                  <a:pt x="24086" y="5686"/>
                  <a:pt x="23081" y="5686"/>
                </a:cubicBezTo>
                <a:lnTo>
                  <a:pt x="23065" y="5686"/>
                </a:lnTo>
                <a:cubicBezTo>
                  <a:pt x="22056" y="5694"/>
                  <a:pt x="21162" y="6291"/>
                  <a:pt x="20766" y="7213"/>
                </a:cubicBezTo>
                <a:cubicBezTo>
                  <a:pt x="20570" y="7124"/>
                  <a:pt x="20361" y="7046"/>
                  <a:pt x="20148" y="6985"/>
                </a:cubicBezTo>
                <a:cubicBezTo>
                  <a:pt x="20639" y="5805"/>
                  <a:pt x="21775" y="5037"/>
                  <a:pt x="23061" y="5028"/>
                </a:cubicBezTo>
                <a:close/>
                <a:moveTo>
                  <a:pt x="38908" y="5028"/>
                </a:moveTo>
                <a:cubicBezTo>
                  <a:pt x="40178" y="5028"/>
                  <a:pt x="41342" y="5805"/>
                  <a:pt x="41832" y="6973"/>
                </a:cubicBezTo>
                <a:cubicBezTo>
                  <a:pt x="41620" y="7030"/>
                  <a:pt x="41411" y="7103"/>
                  <a:pt x="41211" y="7193"/>
                </a:cubicBezTo>
                <a:cubicBezTo>
                  <a:pt x="40812" y="6274"/>
                  <a:pt x="39917" y="5686"/>
                  <a:pt x="38908" y="5686"/>
                </a:cubicBezTo>
                <a:lnTo>
                  <a:pt x="38891" y="5686"/>
                </a:lnTo>
                <a:cubicBezTo>
                  <a:pt x="37887" y="5694"/>
                  <a:pt x="36989" y="6291"/>
                  <a:pt x="36597" y="7213"/>
                </a:cubicBezTo>
                <a:cubicBezTo>
                  <a:pt x="36396" y="7124"/>
                  <a:pt x="36188" y="7046"/>
                  <a:pt x="35975" y="6985"/>
                </a:cubicBezTo>
                <a:cubicBezTo>
                  <a:pt x="36465" y="5805"/>
                  <a:pt x="37601" y="5037"/>
                  <a:pt x="38887" y="5028"/>
                </a:cubicBezTo>
                <a:close/>
                <a:moveTo>
                  <a:pt x="54735" y="5028"/>
                </a:moveTo>
                <a:cubicBezTo>
                  <a:pt x="56009" y="5028"/>
                  <a:pt x="57172" y="5805"/>
                  <a:pt x="57663" y="6973"/>
                </a:cubicBezTo>
                <a:cubicBezTo>
                  <a:pt x="57446" y="7030"/>
                  <a:pt x="57242" y="7103"/>
                  <a:pt x="57038" y="7193"/>
                </a:cubicBezTo>
                <a:cubicBezTo>
                  <a:pt x="56637" y="6274"/>
                  <a:pt x="55743" y="5686"/>
                  <a:pt x="54739" y="5686"/>
                </a:cubicBezTo>
                <a:lnTo>
                  <a:pt x="54722" y="5686"/>
                </a:lnTo>
                <a:cubicBezTo>
                  <a:pt x="53713" y="5694"/>
                  <a:pt x="52819" y="6291"/>
                  <a:pt x="52422" y="7213"/>
                </a:cubicBezTo>
                <a:cubicBezTo>
                  <a:pt x="52226" y="7124"/>
                  <a:pt x="52018" y="7046"/>
                  <a:pt x="51806" y="6985"/>
                </a:cubicBezTo>
                <a:cubicBezTo>
                  <a:pt x="52296" y="5805"/>
                  <a:pt x="53432" y="5037"/>
                  <a:pt x="54718" y="5028"/>
                </a:cubicBezTo>
                <a:close/>
                <a:moveTo>
                  <a:pt x="70565" y="5028"/>
                </a:moveTo>
                <a:cubicBezTo>
                  <a:pt x="71836" y="5028"/>
                  <a:pt x="72999" y="5805"/>
                  <a:pt x="73489" y="6973"/>
                </a:cubicBezTo>
                <a:cubicBezTo>
                  <a:pt x="73277" y="7030"/>
                  <a:pt x="73069" y="7103"/>
                  <a:pt x="72869" y="7193"/>
                </a:cubicBezTo>
                <a:cubicBezTo>
                  <a:pt x="72468" y="6274"/>
                  <a:pt x="71574" y="5686"/>
                  <a:pt x="70565" y="5686"/>
                </a:cubicBezTo>
                <a:lnTo>
                  <a:pt x="70549" y="5686"/>
                </a:lnTo>
                <a:cubicBezTo>
                  <a:pt x="69544" y="5694"/>
                  <a:pt x="68645" y="6291"/>
                  <a:pt x="68253" y="7213"/>
                </a:cubicBezTo>
                <a:cubicBezTo>
                  <a:pt x="68053" y="7124"/>
                  <a:pt x="67845" y="7046"/>
                  <a:pt x="67632" y="6985"/>
                </a:cubicBezTo>
                <a:cubicBezTo>
                  <a:pt x="68123" y="5805"/>
                  <a:pt x="69258" y="5037"/>
                  <a:pt x="70545" y="5028"/>
                </a:cubicBezTo>
                <a:close/>
                <a:moveTo>
                  <a:pt x="86392" y="5028"/>
                </a:moveTo>
                <a:cubicBezTo>
                  <a:pt x="87666" y="5028"/>
                  <a:pt x="88830" y="5805"/>
                  <a:pt x="89320" y="6973"/>
                </a:cubicBezTo>
                <a:cubicBezTo>
                  <a:pt x="89103" y="7030"/>
                  <a:pt x="88899" y="7103"/>
                  <a:pt x="88695" y="7193"/>
                </a:cubicBezTo>
                <a:cubicBezTo>
                  <a:pt x="88295" y="6274"/>
                  <a:pt x="87401" y="5686"/>
                  <a:pt x="86396" y="5686"/>
                </a:cubicBezTo>
                <a:lnTo>
                  <a:pt x="86379" y="5686"/>
                </a:lnTo>
                <a:cubicBezTo>
                  <a:pt x="85371" y="5694"/>
                  <a:pt x="84476" y="6291"/>
                  <a:pt x="84080" y="7213"/>
                </a:cubicBezTo>
                <a:cubicBezTo>
                  <a:pt x="83884" y="7124"/>
                  <a:pt x="83676" y="7046"/>
                  <a:pt x="83463" y="6985"/>
                </a:cubicBezTo>
                <a:cubicBezTo>
                  <a:pt x="83953" y="5805"/>
                  <a:pt x="85088" y="5037"/>
                  <a:pt x="86375" y="5028"/>
                </a:cubicBezTo>
                <a:close/>
                <a:moveTo>
                  <a:pt x="15219" y="4318"/>
                </a:moveTo>
                <a:cubicBezTo>
                  <a:pt x="16845" y="4318"/>
                  <a:pt x="18295" y="5331"/>
                  <a:pt x="18858" y="6850"/>
                </a:cubicBezTo>
                <a:cubicBezTo>
                  <a:pt x="18638" y="6862"/>
                  <a:pt x="18421" y="6895"/>
                  <a:pt x="18209" y="6944"/>
                </a:cubicBezTo>
                <a:cubicBezTo>
                  <a:pt x="17698" y="5735"/>
                  <a:pt x="16534" y="4959"/>
                  <a:pt x="15219" y="4959"/>
                </a:cubicBezTo>
                <a:lnTo>
                  <a:pt x="15198" y="4959"/>
                </a:lnTo>
                <a:cubicBezTo>
                  <a:pt x="13892" y="4967"/>
                  <a:pt x="12728" y="5752"/>
                  <a:pt x="12225" y="6956"/>
                </a:cubicBezTo>
                <a:lnTo>
                  <a:pt x="12291" y="6985"/>
                </a:lnTo>
                <a:cubicBezTo>
                  <a:pt x="12781" y="5805"/>
                  <a:pt x="13920" y="5037"/>
                  <a:pt x="15198" y="5028"/>
                </a:cubicBezTo>
                <a:lnTo>
                  <a:pt x="15219" y="5028"/>
                </a:lnTo>
                <a:cubicBezTo>
                  <a:pt x="16502" y="5028"/>
                  <a:pt x="17641" y="5784"/>
                  <a:pt x="18139" y="6960"/>
                </a:cubicBezTo>
                <a:cubicBezTo>
                  <a:pt x="17923" y="7013"/>
                  <a:pt x="17715" y="7083"/>
                  <a:pt x="17515" y="7173"/>
                </a:cubicBezTo>
                <a:cubicBezTo>
                  <a:pt x="17106" y="6266"/>
                  <a:pt x="16212" y="5686"/>
                  <a:pt x="15219" y="5686"/>
                </a:cubicBezTo>
                <a:lnTo>
                  <a:pt x="15203" y="5686"/>
                </a:lnTo>
                <a:cubicBezTo>
                  <a:pt x="14190" y="5694"/>
                  <a:pt x="13287" y="6299"/>
                  <a:pt x="12900" y="7234"/>
                </a:cubicBezTo>
                <a:cubicBezTo>
                  <a:pt x="12487" y="7034"/>
                  <a:pt x="12042" y="6907"/>
                  <a:pt x="11576" y="6862"/>
                </a:cubicBezTo>
                <a:cubicBezTo>
                  <a:pt x="12131" y="5347"/>
                  <a:pt x="13577" y="4330"/>
                  <a:pt x="15194" y="4318"/>
                </a:cubicBezTo>
                <a:close/>
                <a:moveTo>
                  <a:pt x="31044" y="4317"/>
                </a:moveTo>
                <a:cubicBezTo>
                  <a:pt x="32670" y="4317"/>
                  <a:pt x="34124" y="5328"/>
                  <a:pt x="34689" y="6850"/>
                </a:cubicBezTo>
                <a:cubicBezTo>
                  <a:pt x="34469" y="6862"/>
                  <a:pt x="34248" y="6895"/>
                  <a:pt x="34035" y="6944"/>
                </a:cubicBezTo>
                <a:cubicBezTo>
                  <a:pt x="33528" y="5735"/>
                  <a:pt x="32365" y="4959"/>
                  <a:pt x="31050" y="4959"/>
                </a:cubicBezTo>
                <a:lnTo>
                  <a:pt x="31029" y="4959"/>
                </a:lnTo>
                <a:cubicBezTo>
                  <a:pt x="29722" y="4967"/>
                  <a:pt x="28554" y="5752"/>
                  <a:pt x="28052" y="6956"/>
                </a:cubicBezTo>
                <a:lnTo>
                  <a:pt x="28118" y="6985"/>
                </a:lnTo>
                <a:cubicBezTo>
                  <a:pt x="28608" y="5805"/>
                  <a:pt x="29751" y="5037"/>
                  <a:pt x="31029" y="5028"/>
                </a:cubicBezTo>
                <a:lnTo>
                  <a:pt x="31050" y="5028"/>
                </a:lnTo>
                <a:cubicBezTo>
                  <a:pt x="32333" y="5028"/>
                  <a:pt x="33468" y="5784"/>
                  <a:pt x="33970" y="6960"/>
                </a:cubicBezTo>
                <a:cubicBezTo>
                  <a:pt x="33754" y="7013"/>
                  <a:pt x="33545" y="7083"/>
                  <a:pt x="33341" y="7173"/>
                </a:cubicBezTo>
                <a:cubicBezTo>
                  <a:pt x="32936" y="6266"/>
                  <a:pt x="32042" y="5686"/>
                  <a:pt x="31050" y="5686"/>
                </a:cubicBezTo>
                <a:lnTo>
                  <a:pt x="31034" y="5686"/>
                </a:lnTo>
                <a:cubicBezTo>
                  <a:pt x="30020" y="5694"/>
                  <a:pt x="29117" y="6299"/>
                  <a:pt x="28730" y="7234"/>
                </a:cubicBezTo>
                <a:cubicBezTo>
                  <a:pt x="28318" y="7034"/>
                  <a:pt x="27868" y="6907"/>
                  <a:pt x="27407" y="6862"/>
                </a:cubicBezTo>
                <a:cubicBezTo>
                  <a:pt x="27962" y="5347"/>
                  <a:pt x="29404" y="4330"/>
                  <a:pt x="31025" y="4318"/>
                </a:cubicBezTo>
                <a:cubicBezTo>
                  <a:pt x="31031" y="4317"/>
                  <a:pt x="31038" y="4317"/>
                  <a:pt x="31044" y="4317"/>
                </a:cubicBezTo>
                <a:close/>
                <a:moveTo>
                  <a:pt x="46876" y="4318"/>
                </a:moveTo>
                <a:cubicBezTo>
                  <a:pt x="48501" y="4318"/>
                  <a:pt x="49952" y="5331"/>
                  <a:pt x="50516" y="6850"/>
                </a:cubicBezTo>
                <a:cubicBezTo>
                  <a:pt x="50295" y="6862"/>
                  <a:pt x="50079" y="6895"/>
                  <a:pt x="49866" y="6944"/>
                </a:cubicBezTo>
                <a:cubicBezTo>
                  <a:pt x="49359" y="5735"/>
                  <a:pt x="48192" y="4959"/>
                  <a:pt x="46876" y="4959"/>
                </a:cubicBezTo>
                <a:lnTo>
                  <a:pt x="46856" y="4959"/>
                </a:lnTo>
                <a:cubicBezTo>
                  <a:pt x="45549" y="4967"/>
                  <a:pt x="44384" y="5752"/>
                  <a:pt x="43883" y="6956"/>
                </a:cubicBezTo>
                <a:lnTo>
                  <a:pt x="43948" y="6985"/>
                </a:lnTo>
                <a:cubicBezTo>
                  <a:pt x="44438" y="5805"/>
                  <a:pt x="45577" y="5037"/>
                  <a:pt x="46856" y="5028"/>
                </a:cubicBezTo>
                <a:lnTo>
                  <a:pt x="46876" y="5028"/>
                </a:lnTo>
                <a:cubicBezTo>
                  <a:pt x="48163" y="5028"/>
                  <a:pt x="49298" y="5784"/>
                  <a:pt x="49796" y="6960"/>
                </a:cubicBezTo>
                <a:cubicBezTo>
                  <a:pt x="49580" y="7013"/>
                  <a:pt x="49372" y="7083"/>
                  <a:pt x="49172" y="7173"/>
                </a:cubicBezTo>
                <a:cubicBezTo>
                  <a:pt x="48763" y="6266"/>
                  <a:pt x="47869" y="5686"/>
                  <a:pt x="46876" y="5686"/>
                </a:cubicBezTo>
                <a:lnTo>
                  <a:pt x="46860" y="5686"/>
                </a:lnTo>
                <a:cubicBezTo>
                  <a:pt x="45847" y="5694"/>
                  <a:pt x="44944" y="6299"/>
                  <a:pt x="44556" y="7234"/>
                </a:cubicBezTo>
                <a:cubicBezTo>
                  <a:pt x="44144" y="7034"/>
                  <a:pt x="43698" y="6907"/>
                  <a:pt x="43233" y="6862"/>
                </a:cubicBezTo>
                <a:cubicBezTo>
                  <a:pt x="43788" y="5347"/>
                  <a:pt x="45234" y="4330"/>
                  <a:pt x="46852" y="4318"/>
                </a:cubicBezTo>
                <a:close/>
                <a:moveTo>
                  <a:pt x="62707" y="4318"/>
                </a:moveTo>
                <a:cubicBezTo>
                  <a:pt x="64328" y="4318"/>
                  <a:pt x="65783" y="5331"/>
                  <a:pt x="66346" y="6850"/>
                </a:cubicBezTo>
                <a:cubicBezTo>
                  <a:pt x="66126" y="6862"/>
                  <a:pt x="65905" y="6895"/>
                  <a:pt x="65693" y="6944"/>
                </a:cubicBezTo>
                <a:cubicBezTo>
                  <a:pt x="65186" y="5735"/>
                  <a:pt x="64022" y="4959"/>
                  <a:pt x="62707" y="4959"/>
                </a:cubicBezTo>
                <a:lnTo>
                  <a:pt x="62686" y="4959"/>
                </a:lnTo>
                <a:cubicBezTo>
                  <a:pt x="61380" y="4967"/>
                  <a:pt x="60211" y="5752"/>
                  <a:pt x="59709" y="6956"/>
                </a:cubicBezTo>
                <a:lnTo>
                  <a:pt x="59774" y="6985"/>
                </a:lnTo>
                <a:cubicBezTo>
                  <a:pt x="60264" y="5805"/>
                  <a:pt x="61408" y="5037"/>
                  <a:pt x="62686" y="5028"/>
                </a:cubicBezTo>
                <a:lnTo>
                  <a:pt x="62707" y="5028"/>
                </a:lnTo>
                <a:cubicBezTo>
                  <a:pt x="63989" y="5028"/>
                  <a:pt x="65125" y="5784"/>
                  <a:pt x="65627" y="6960"/>
                </a:cubicBezTo>
                <a:cubicBezTo>
                  <a:pt x="65410" y="7013"/>
                  <a:pt x="65202" y="7083"/>
                  <a:pt x="64999" y="7173"/>
                </a:cubicBezTo>
                <a:cubicBezTo>
                  <a:pt x="64594" y="6266"/>
                  <a:pt x="63700" y="5686"/>
                  <a:pt x="62707" y="5686"/>
                </a:cubicBezTo>
                <a:lnTo>
                  <a:pt x="62690" y="5686"/>
                </a:lnTo>
                <a:cubicBezTo>
                  <a:pt x="61678" y="5694"/>
                  <a:pt x="60775" y="6299"/>
                  <a:pt x="60387" y="7234"/>
                </a:cubicBezTo>
                <a:cubicBezTo>
                  <a:pt x="59975" y="7034"/>
                  <a:pt x="59525" y="6907"/>
                  <a:pt x="59063" y="6862"/>
                </a:cubicBezTo>
                <a:cubicBezTo>
                  <a:pt x="59619" y="5347"/>
                  <a:pt x="61065" y="4330"/>
                  <a:pt x="62682" y="4318"/>
                </a:cubicBezTo>
                <a:close/>
                <a:moveTo>
                  <a:pt x="78534" y="4318"/>
                </a:moveTo>
                <a:cubicBezTo>
                  <a:pt x="80159" y="4318"/>
                  <a:pt x="81608" y="5331"/>
                  <a:pt x="82172" y="6850"/>
                </a:cubicBezTo>
                <a:cubicBezTo>
                  <a:pt x="81952" y="6862"/>
                  <a:pt x="81736" y="6895"/>
                  <a:pt x="81523" y="6944"/>
                </a:cubicBezTo>
                <a:cubicBezTo>
                  <a:pt x="81016" y="5735"/>
                  <a:pt x="79849" y="4959"/>
                  <a:pt x="78534" y="4959"/>
                </a:cubicBezTo>
                <a:lnTo>
                  <a:pt x="78513" y="4959"/>
                </a:lnTo>
                <a:cubicBezTo>
                  <a:pt x="77206" y="4967"/>
                  <a:pt x="76042" y="5752"/>
                  <a:pt x="75540" y="6956"/>
                </a:cubicBezTo>
                <a:lnTo>
                  <a:pt x="75605" y="6985"/>
                </a:lnTo>
                <a:cubicBezTo>
                  <a:pt x="76095" y="5805"/>
                  <a:pt x="77235" y="5037"/>
                  <a:pt x="78513" y="5028"/>
                </a:cubicBezTo>
                <a:lnTo>
                  <a:pt x="78534" y="5028"/>
                </a:lnTo>
                <a:cubicBezTo>
                  <a:pt x="79820" y="5028"/>
                  <a:pt x="80956" y="5784"/>
                  <a:pt x="81454" y="6960"/>
                </a:cubicBezTo>
                <a:cubicBezTo>
                  <a:pt x="81237" y="7013"/>
                  <a:pt x="81029" y="7083"/>
                  <a:pt x="80829" y="7173"/>
                </a:cubicBezTo>
                <a:cubicBezTo>
                  <a:pt x="80422" y="6265"/>
                  <a:pt x="79524" y="5686"/>
                  <a:pt x="78527" y="5686"/>
                </a:cubicBezTo>
                <a:cubicBezTo>
                  <a:pt x="78524" y="5686"/>
                  <a:pt x="78520" y="5686"/>
                  <a:pt x="78517" y="5686"/>
                </a:cubicBezTo>
                <a:cubicBezTo>
                  <a:pt x="77504" y="5694"/>
                  <a:pt x="76601" y="6299"/>
                  <a:pt x="76213" y="7234"/>
                </a:cubicBezTo>
                <a:cubicBezTo>
                  <a:pt x="75801" y="7034"/>
                  <a:pt x="75356" y="6907"/>
                  <a:pt x="74890" y="6862"/>
                </a:cubicBezTo>
                <a:cubicBezTo>
                  <a:pt x="75446" y="5347"/>
                  <a:pt x="76892" y="4330"/>
                  <a:pt x="78509" y="4318"/>
                </a:cubicBezTo>
                <a:close/>
                <a:moveTo>
                  <a:pt x="94364" y="4318"/>
                </a:moveTo>
                <a:cubicBezTo>
                  <a:pt x="95985" y="4318"/>
                  <a:pt x="97439" y="5331"/>
                  <a:pt x="98003" y="6850"/>
                </a:cubicBezTo>
                <a:cubicBezTo>
                  <a:pt x="97782" y="6862"/>
                  <a:pt x="97562" y="6895"/>
                  <a:pt x="97350" y="6944"/>
                </a:cubicBezTo>
                <a:cubicBezTo>
                  <a:pt x="96843" y="5735"/>
                  <a:pt x="95680" y="4959"/>
                  <a:pt x="94364" y="4959"/>
                </a:cubicBezTo>
                <a:lnTo>
                  <a:pt x="94344" y="4959"/>
                </a:lnTo>
                <a:cubicBezTo>
                  <a:pt x="93037" y="4967"/>
                  <a:pt x="91868" y="5752"/>
                  <a:pt x="91367" y="6956"/>
                </a:cubicBezTo>
                <a:lnTo>
                  <a:pt x="91431" y="6985"/>
                </a:lnTo>
                <a:cubicBezTo>
                  <a:pt x="91921" y="5805"/>
                  <a:pt x="93065" y="5037"/>
                  <a:pt x="94344" y="5028"/>
                </a:cubicBezTo>
                <a:lnTo>
                  <a:pt x="94364" y="5028"/>
                </a:lnTo>
                <a:cubicBezTo>
                  <a:pt x="95646" y="5028"/>
                  <a:pt x="96782" y="5784"/>
                  <a:pt x="97284" y="6960"/>
                </a:cubicBezTo>
                <a:cubicBezTo>
                  <a:pt x="97068" y="7013"/>
                  <a:pt x="96860" y="7083"/>
                  <a:pt x="96655" y="7173"/>
                </a:cubicBezTo>
                <a:cubicBezTo>
                  <a:pt x="96251" y="6266"/>
                  <a:pt x="95356" y="5686"/>
                  <a:pt x="94364" y="5686"/>
                </a:cubicBezTo>
                <a:lnTo>
                  <a:pt x="94347" y="5686"/>
                </a:lnTo>
                <a:cubicBezTo>
                  <a:pt x="93335" y="5694"/>
                  <a:pt x="92432" y="6299"/>
                  <a:pt x="92044" y="7234"/>
                </a:cubicBezTo>
                <a:cubicBezTo>
                  <a:pt x="91631" y="7034"/>
                  <a:pt x="91182" y="6907"/>
                  <a:pt x="90721" y="6862"/>
                </a:cubicBezTo>
                <a:cubicBezTo>
                  <a:pt x="91276" y="5347"/>
                  <a:pt x="92722" y="4330"/>
                  <a:pt x="94340" y="4318"/>
                </a:cubicBezTo>
                <a:close/>
                <a:moveTo>
                  <a:pt x="7251" y="5755"/>
                </a:moveTo>
                <a:cubicBezTo>
                  <a:pt x="8231" y="5755"/>
                  <a:pt x="9101" y="6331"/>
                  <a:pt x="9489" y="7226"/>
                </a:cubicBezTo>
                <a:cubicBezTo>
                  <a:pt x="9301" y="7316"/>
                  <a:pt x="9121" y="7418"/>
                  <a:pt x="8949" y="7537"/>
                </a:cubicBezTo>
                <a:cubicBezTo>
                  <a:pt x="8678" y="6840"/>
                  <a:pt x="8010" y="6376"/>
                  <a:pt x="7258" y="6376"/>
                </a:cubicBezTo>
                <a:cubicBezTo>
                  <a:pt x="7251" y="6376"/>
                  <a:pt x="7245" y="6376"/>
                  <a:pt x="7239" y="6376"/>
                </a:cubicBezTo>
                <a:cubicBezTo>
                  <a:pt x="6483" y="6380"/>
                  <a:pt x="5805" y="6858"/>
                  <a:pt x="5539" y="7565"/>
                </a:cubicBezTo>
                <a:cubicBezTo>
                  <a:pt x="5368" y="7442"/>
                  <a:pt x="5188" y="7336"/>
                  <a:pt x="5000" y="7246"/>
                </a:cubicBezTo>
                <a:cubicBezTo>
                  <a:pt x="5384" y="6348"/>
                  <a:pt x="6254" y="5763"/>
                  <a:pt x="7234" y="5755"/>
                </a:cubicBezTo>
                <a:close/>
                <a:moveTo>
                  <a:pt x="23075" y="5755"/>
                </a:moveTo>
                <a:cubicBezTo>
                  <a:pt x="24056" y="5755"/>
                  <a:pt x="24928" y="6326"/>
                  <a:pt x="25319" y="7226"/>
                </a:cubicBezTo>
                <a:cubicBezTo>
                  <a:pt x="25132" y="7316"/>
                  <a:pt x="24952" y="7418"/>
                  <a:pt x="24780" y="7537"/>
                </a:cubicBezTo>
                <a:cubicBezTo>
                  <a:pt x="24507" y="6838"/>
                  <a:pt x="23833" y="6376"/>
                  <a:pt x="23077" y="6376"/>
                </a:cubicBezTo>
                <a:lnTo>
                  <a:pt x="23070" y="6376"/>
                </a:lnTo>
                <a:cubicBezTo>
                  <a:pt x="22310" y="6380"/>
                  <a:pt x="21632" y="6858"/>
                  <a:pt x="21370" y="7565"/>
                </a:cubicBezTo>
                <a:cubicBezTo>
                  <a:pt x="21198" y="7442"/>
                  <a:pt x="21019" y="7336"/>
                  <a:pt x="20831" y="7246"/>
                </a:cubicBezTo>
                <a:cubicBezTo>
                  <a:pt x="21211" y="6348"/>
                  <a:pt x="22084" y="5763"/>
                  <a:pt x="23065" y="5755"/>
                </a:cubicBezTo>
                <a:cubicBezTo>
                  <a:pt x="23068" y="5755"/>
                  <a:pt x="23071" y="5755"/>
                  <a:pt x="23075" y="5755"/>
                </a:cubicBezTo>
                <a:close/>
                <a:moveTo>
                  <a:pt x="38908" y="5755"/>
                </a:moveTo>
                <a:cubicBezTo>
                  <a:pt x="39888" y="5755"/>
                  <a:pt x="40758" y="6331"/>
                  <a:pt x="41146" y="7226"/>
                </a:cubicBezTo>
                <a:cubicBezTo>
                  <a:pt x="40959" y="7316"/>
                  <a:pt x="40778" y="7418"/>
                  <a:pt x="40607" y="7537"/>
                </a:cubicBezTo>
                <a:cubicBezTo>
                  <a:pt x="40333" y="6838"/>
                  <a:pt x="39660" y="6376"/>
                  <a:pt x="38908" y="6376"/>
                </a:cubicBezTo>
                <a:lnTo>
                  <a:pt x="38895" y="6376"/>
                </a:lnTo>
                <a:cubicBezTo>
                  <a:pt x="38140" y="6380"/>
                  <a:pt x="37462" y="6858"/>
                  <a:pt x="37196" y="7565"/>
                </a:cubicBezTo>
                <a:cubicBezTo>
                  <a:pt x="37025" y="7442"/>
                  <a:pt x="36846" y="7336"/>
                  <a:pt x="36657" y="7246"/>
                </a:cubicBezTo>
                <a:cubicBezTo>
                  <a:pt x="37042" y="6348"/>
                  <a:pt x="37911" y="5763"/>
                  <a:pt x="38891" y="5755"/>
                </a:cubicBezTo>
                <a:close/>
                <a:moveTo>
                  <a:pt x="54739" y="5755"/>
                </a:moveTo>
                <a:cubicBezTo>
                  <a:pt x="55715" y="5755"/>
                  <a:pt x="56588" y="6331"/>
                  <a:pt x="56976" y="7226"/>
                </a:cubicBezTo>
                <a:cubicBezTo>
                  <a:pt x="56789" y="7316"/>
                  <a:pt x="56609" y="7418"/>
                  <a:pt x="56437" y="7537"/>
                </a:cubicBezTo>
                <a:cubicBezTo>
                  <a:pt x="56164" y="6838"/>
                  <a:pt x="55490" y="6376"/>
                  <a:pt x="54735" y="6376"/>
                </a:cubicBezTo>
                <a:lnTo>
                  <a:pt x="54726" y="6376"/>
                </a:lnTo>
                <a:cubicBezTo>
                  <a:pt x="53966" y="6380"/>
                  <a:pt x="53289" y="6858"/>
                  <a:pt x="53027" y="7565"/>
                </a:cubicBezTo>
                <a:cubicBezTo>
                  <a:pt x="52856" y="7442"/>
                  <a:pt x="52676" y="7336"/>
                  <a:pt x="52488" y="7246"/>
                </a:cubicBezTo>
                <a:cubicBezTo>
                  <a:pt x="52868" y="6348"/>
                  <a:pt x="53742" y="5763"/>
                  <a:pt x="54722" y="5755"/>
                </a:cubicBezTo>
                <a:close/>
                <a:moveTo>
                  <a:pt x="70565" y="5755"/>
                </a:moveTo>
                <a:cubicBezTo>
                  <a:pt x="71545" y="5755"/>
                  <a:pt x="72415" y="6331"/>
                  <a:pt x="72803" y="7226"/>
                </a:cubicBezTo>
                <a:cubicBezTo>
                  <a:pt x="72615" y="7316"/>
                  <a:pt x="72436" y="7418"/>
                  <a:pt x="72264" y="7537"/>
                </a:cubicBezTo>
                <a:cubicBezTo>
                  <a:pt x="71991" y="6838"/>
                  <a:pt x="71316" y="6376"/>
                  <a:pt x="70565" y="6376"/>
                </a:cubicBezTo>
                <a:lnTo>
                  <a:pt x="70553" y="6376"/>
                </a:lnTo>
                <a:cubicBezTo>
                  <a:pt x="69797" y="6380"/>
                  <a:pt x="69119" y="6858"/>
                  <a:pt x="68854" y="7565"/>
                </a:cubicBezTo>
                <a:cubicBezTo>
                  <a:pt x="68682" y="7442"/>
                  <a:pt x="68503" y="7336"/>
                  <a:pt x="68315" y="7246"/>
                </a:cubicBezTo>
                <a:cubicBezTo>
                  <a:pt x="68699" y="6348"/>
                  <a:pt x="69568" y="5763"/>
                  <a:pt x="70549" y="5755"/>
                </a:cubicBezTo>
                <a:close/>
                <a:moveTo>
                  <a:pt x="86396" y="5755"/>
                </a:moveTo>
                <a:cubicBezTo>
                  <a:pt x="87372" y="5755"/>
                  <a:pt x="88246" y="6331"/>
                  <a:pt x="88634" y="7226"/>
                </a:cubicBezTo>
                <a:cubicBezTo>
                  <a:pt x="88446" y="7316"/>
                  <a:pt x="88266" y="7418"/>
                  <a:pt x="88095" y="7537"/>
                </a:cubicBezTo>
                <a:cubicBezTo>
                  <a:pt x="87822" y="6837"/>
                  <a:pt x="87145" y="6376"/>
                  <a:pt x="86393" y="6376"/>
                </a:cubicBezTo>
                <a:cubicBezTo>
                  <a:pt x="86390" y="6376"/>
                  <a:pt x="86386" y="6376"/>
                  <a:pt x="86383" y="6376"/>
                </a:cubicBezTo>
                <a:cubicBezTo>
                  <a:pt x="85623" y="6380"/>
                  <a:pt x="84946" y="6858"/>
                  <a:pt x="84684" y="7565"/>
                </a:cubicBezTo>
                <a:cubicBezTo>
                  <a:pt x="84513" y="7442"/>
                  <a:pt x="84333" y="7336"/>
                  <a:pt x="84145" y="7246"/>
                </a:cubicBezTo>
                <a:cubicBezTo>
                  <a:pt x="84525" y="6348"/>
                  <a:pt x="85399" y="5763"/>
                  <a:pt x="86379" y="5755"/>
                </a:cubicBezTo>
                <a:close/>
                <a:moveTo>
                  <a:pt x="15219" y="5755"/>
                </a:moveTo>
                <a:cubicBezTo>
                  <a:pt x="16187" y="5755"/>
                  <a:pt x="17057" y="6323"/>
                  <a:pt x="17449" y="7201"/>
                </a:cubicBezTo>
                <a:cubicBezTo>
                  <a:pt x="17262" y="7287"/>
                  <a:pt x="17077" y="7390"/>
                  <a:pt x="16906" y="7503"/>
                </a:cubicBezTo>
                <a:cubicBezTo>
                  <a:pt x="16627" y="6827"/>
                  <a:pt x="15962" y="6376"/>
                  <a:pt x="15226" y="6376"/>
                </a:cubicBezTo>
                <a:cubicBezTo>
                  <a:pt x="15220" y="6376"/>
                  <a:pt x="15213" y="6376"/>
                  <a:pt x="15207" y="6376"/>
                </a:cubicBezTo>
                <a:cubicBezTo>
                  <a:pt x="14435" y="6380"/>
                  <a:pt x="13752" y="6866"/>
                  <a:pt x="13500" y="7593"/>
                </a:cubicBezTo>
                <a:cubicBezTo>
                  <a:pt x="13328" y="7471"/>
                  <a:pt x="13149" y="7360"/>
                  <a:pt x="12960" y="7267"/>
                </a:cubicBezTo>
                <a:cubicBezTo>
                  <a:pt x="13341" y="6355"/>
                  <a:pt x="14218" y="5763"/>
                  <a:pt x="15203" y="5755"/>
                </a:cubicBezTo>
                <a:close/>
                <a:moveTo>
                  <a:pt x="31044" y="5755"/>
                </a:moveTo>
                <a:cubicBezTo>
                  <a:pt x="32011" y="5755"/>
                  <a:pt x="32885" y="6318"/>
                  <a:pt x="33280" y="7201"/>
                </a:cubicBezTo>
                <a:cubicBezTo>
                  <a:pt x="33087" y="7287"/>
                  <a:pt x="32908" y="7390"/>
                  <a:pt x="32736" y="7503"/>
                </a:cubicBezTo>
                <a:cubicBezTo>
                  <a:pt x="32455" y="6826"/>
                  <a:pt x="31781" y="6376"/>
                  <a:pt x="31050" y="6376"/>
                </a:cubicBezTo>
                <a:lnTo>
                  <a:pt x="31038" y="6376"/>
                </a:lnTo>
                <a:cubicBezTo>
                  <a:pt x="30261" y="6380"/>
                  <a:pt x="29583" y="6866"/>
                  <a:pt x="29326" y="7593"/>
                </a:cubicBezTo>
                <a:cubicBezTo>
                  <a:pt x="29159" y="7471"/>
                  <a:pt x="28979" y="7360"/>
                  <a:pt x="28791" y="7267"/>
                </a:cubicBezTo>
                <a:cubicBezTo>
                  <a:pt x="29166" y="6355"/>
                  <a:pt x="30045" y="5763"/>
                  <a:pt x="31034" y="5755"/>
                </a:cubicBezTo>
                <a:cubicBezTo>
                  <a:pt x="31037" y="5755"/>
                  <a:pt x="31041" y="5755"/>
                  <a:pt x="31044" y="5755"/>
                </a:cubicBezTo>
                <a:close/>
                <a:moveTo>
                  <a:pt x="46876" y="5755"/>
                </a:moveTo>
                <a:cubicBezTo>
                  <a:pt x="47845" y="5755"/>
                  <a:pt x="48714" y="6323"/>
                  <a:pt x="49106" y="7201"/>
                </a:cubicBezTo>
                <a:cubicBezTo>
                  <a:pt x="48918" y="7287"/>
                  <a:pt x="48735" y="7390"/>
                  <a:pt x="48563" y="7503"/>
                </a:cubicBezTo>
                <a:cubicBezTo>
                  <a:pt x="48286" y="6826"/>
                  <a:pt x="47611" y="6376"/>
                  <a:pt x="46876" y="6376"/>
                </a:cubicBezTo>
                <a:lnTo>
                  <a:pt x="46864" y="6376"/>
                </a:lnTo>
                <a:cubicBezTo>
                  <a:pt x="46092" y="6380"/>
                  <a:pt x="45410" y="6866"/>
                  <a:pt x="45157" y="7593"/>
                </a:cubicBezTo>
                <a:cubicBezTo>
                  <a:pt x="44985" y="7471"/>
                  <a:pt x="44806" y="7360"/>
                  <a:pt x="44618" y="7267"/>
                </a:cubicBezTo>
                <a:cubicBezTo>
                  <a:pt x="44997" y="6355"/>
                  <a:pt x="45875" y="5763"/>
                  <a:pt x="46860" y="5755"/>
                </a:cubicBezTo>
                <a:close/>
                <a:moveTo>
                  <a:pt x="62707" y="5755"/>
                </a:moveTo>
                <a:cubicBezTo>
                  <a:pt x="63670" y="5755"/>
                  <a:pt x="64541" y="6323"/>
                  <a:pt x="64937" y="7201"/>
                </a:cubicBezTo>
                <a:cubicBezTo>
                  <a:pt x="64745" y="7287"/>
                  <a:pt x="64565" y="7390"/>
                  <a:pt x="64394" y="7503"/>
                </a:cubicBezTo>
                <a:cubicBezTo>
                  <a:pt x="64111" y="6826"/>
                  <a:pt x="63438" y="6376"/>
                  <a:pt x="62707" y="6376"/>
                </a:cubicBezTo>
                <a:lnTo>
                  <a:pt x="62695" y="6376"/>
                </a:lnTo>
                <a:cubicBezTo>
                  <a:pt x="61919" y="6380"/>
                  <a:pt x="61240" y="6866"/>
                  <a:pt x="60984" y="7593"/>
                </a:cubicBezTo>
                <a:cubicBezTo>
                  <a:pt x="60816" y="7471"/>
                  <a:pt x="60637" y="7360"/>
                  <a:pt x="60448" y="7267"/>
                </a:cubicBezTo>
                <a:cubicBezTo>
                  <a:pt x="60824" y="6355"/>
                  <a:pt x="61702" y="5763"/>
                  <a:pt x="62690" y="5755"/>
                </a:cubicBezTo>
                <a:close/>
                <a:moveTo>
                  <a:pt x="78534" y="5755"/>
                </a:moveTo>
                <a:cubicBezTo>
                  <a:pt x="79501" y="5755"/>
                  <a:pt x="80371" y="6323"/>
                  <a:pt x="80764" y="7201"/>
                </a:cubicBezTo>
                <a:cubicBezTo>
                  <a:pt x="80575" y="7287"/>
                  <a:pt x="80396" y="7390"/>
                  <a:pt x="80220" y="7503"/>
                </a:cubicBezTo>
                <a:cubicBezTo>
                  <a:pt x="79942" y="6826"/>
                  <a:pt x="79269" y="6376"/>
                  <a:pt x="78534" y="6376"/>
                </a:cubicBezTo>
                <a:lnTo>
                  <a:pt x="78521" y="6376"/>
                </a:lnTo>
                <a:cubicBezTo>
                  <a:pt x="77749" y="6380"/>
                  <a:pt x="77067" y="6866"/>
                  <a:pt x="76814" y="7593"/>
                </a:cubicBezTo>
                <a:cubicBezTo>
                  <a:pt x="76643" y="7471"/>
                  <a:pt x="76462" y="7360"/>
                  <a:pt x="76275" y="7267"/>
                </a:cubicBezTo>
                <a:cubicBezTo>
                  <a:pt x="76654" y="6355"/>
                  <a:pt x="77533" y="5763"/>
                  <a:pt x="78517" y="5755"/>
                </a:cubicBezTo>
                <a:close/>
                <a:moveTo>
                  <a:pt x="94364" y="5755"/>
                </a:moveTo>
                <a:cubicBezTo>
                  <a:pt x="95328" y="5755"/>
                  <a:pt x="96198" y="6323"/>
                  <a:pt x="96594" y="7201"/>
                </a:cubicBezTo>
                <a:cubicBezTo>
                  <a:pt x="96402" y="7287"/>
                  <a:pt x="96223" y="7390"/>
                  <a:pt x="96051" y="7503"/>
                </a:cubicBezTo>
                <a:cubicBezTo>
                  <a:pt x="95771" y="6827"/>
                  <a:pt x="95103" y="6376"/>
                  <a:pt x="94370" y="6376"/>
                </a:cubicBezTo>
                <a:cubicBezTo>
                  <a:pt x="94364" y="6376"/>
                  <a:pt x="94358" y="6376"/>
                  <a:pt x="94351" y="6376"/>
                </a:cubicBezTo>
                <a:cubicBezTo>
                  <a:pt x="93576" y="6380"/>
                  <a:pt x="92898" y="6866"/>
                  <a:pt x="92641" y="7593"/>
                </a:cubicBezTo>
                <a:cubicBezTo>
                  <a:pt x="92473" y="7467"/>
                  <a:pt x="92293" y="7360"/>
                  <a:pt x="92106" y="7267"/>
                </a:cubicBezTo>
                <a:cubicBezTo>
                  <a:pt x="92481" y="6355"/>
                  <a:pt x="93359" y="5763"/>
                  <a:pt x="94347" y="5755"/>
                </a:cubicBezTo>
                <a:close/>
                <a:moveTo>
                  <a:pt x="7248" y="6446"/>
                </a:moveTo>
                <a:cubicBezTo>
                  <a:pt x="7980" y="6446"/>
                  <a:pt x="8632" y="6897"/>
                  <a:pt x="8893" y="7577"/>
                </a:cubicBezTo>
                <a:cubicBezTo>
                  <a:pt x="8734" y="7688"/>
                  <a:pt x="8587" y="7814"/>
                  <a:pt x="8444" y="7948"/>
                </a:cubicBezTo>
                <a:cubicBezTo>
                  <a:pt x="8325" y="7390"/>
                  <a:pt x="7827" y="6977"/>
                  <a:pt x="7251" y="6977"/>
                </a:cubicBezTo>
                <a:lnTo>
                  <a:pt x="7243" y="6977"/>
                </a:lnTo>
                <a:cubicBezTo>
                  <a:pt x="6646" y="6981"/>
                  <a:pt x="6148" y="7409"/>
                  <a:pt x="6046" y="7989"/>
                </a:cubicBezTo>
                <a:cubicBezTo>
                  <a:pt x="5907" y="7850"/>
                  <a:pt x="5756" y="7724"/>
                  <a:pt x="5601" y="7605"/>
                </a:cubicBezTo>
                <a:cubicBezTo>
                  <a:pt x="5846" y="6915"/>
                  <a:pt x="6504" y="6449"/>
                  <a:pt x="7239" y="6446"/>
                </a:cubicBezTo>
                <a:cubicBezTo>
                  <a:pt x="7242" y="6446"/>
                  <a:pt x="7245" y="6446"/>
                  <a:pt x="7248" y="6446"/>
                </a:cubicBezTo>
                <a:close/>
                <a:moveTo>
                  <a:pt x="23079" y="6446"/>
                </a:moveTo>
                <a:cubicBezTo>
                  <a:pt x="23810" y="6446"/>
                  <a:pt x="24463" y="6897"/>
                  <a:pt x="24719" y="7577"/>
                </a:cubicBezTo>
                <a:cubicBezTo>
                  <a:pt x="24564" y="7688"/>
                  <a:pt x="24412" y="7814"/>
                  <a:pt x="24274" y="7948"/>
                </a:cubicBezTo>
                <a:cubicBezTo>
                  <a:pt x="24156" y="7390"/>
                  <a:pt x="23653" y="6977"/>
                  <a:pt x="23077" y="6977"/>
                </a:cubicBezTo>
                <a:lnTo>
                  <a:pt x="23073" y="6977"/>
                </a:lnTo>
                <a:cubicBezTo>
                  <a:pt x="22476" y="6981"/>
                  <a:pt x="21975" y="7409"/>
                  <a:pt x="21877" y="7989"/>
                </a:cubicBezTo>
                <a:cubicBezTo>
                  <a:pt x="21733" y="7850"/>
                  <a:pt x="21586" y="7724"/>
                  <a:pt x="21428" y="7605"/>
                </a:cubicBezTo>
                <a:cubicBezTo>
                  <a:pt x="21677" y="6915"/>
                  <a:pt x="22334" y="6449"/>
                  <a:pt x="23070" y="6446"/>
                </a:cubicBezTo>
                <a:cubicBezTo>
                  <a:pt x="23073" y="6446"/>
                  <a:pt x="23076" y="6446"/>
                  <a:pt x="23079" y="6446"/>
                </a:cubicBezTo>
                <a:close/>
                <a:moveTo>
                  <a:pt x="38905" y="6446"/>
                </a:moveTo>
                <a:cubicBezTo>
                  <a:pt x="39636" y="6446"/>
                  <a:pt x="40289" y="6897"/>
                  <a:pt x="40550" y="7577"/>
                </a:cubicBezTo>
                <a:cubicBezTo>
                  <a:pt x="40390" y="7688"/>
                  <a:pt x="40243" y="7814"/>
                  <a:pt x="40101" y="7948"/>
                </a:cubicBezTo>
                <a:cubicBezTo>
                  <a:pt x="39982" y="7390"/>
                  <a:pt x="39483" y="6977"/>
                  <a:pt x="38908" y="6977"/>
                </a:cubicBezTo>
                <a:lnTo>
                  <a:pt x="38900" y="6977"/>
                </a:lnTo>
                <a:cubicBezTo>
                  <a:pt x="38303" y="6981"/>
                  <a:pt x="37805" y="7409"/>
                  <a:pt x="37703" y="7989"/>
                </a:cubicBezTo>
                <a:cubicBezTo>
                  <a:pt x="37564" y="7850"/>
                  <a:pt x="37413" y="7720"/>
                  <a:pt x="37258" y="7605"/>
                </a:cubicBezTo>
                <a:cubicBezTo>
                  <a:pt x="37503" y="6915"/>
                  <a:pt x="38160" y="6449"/>
                  <a:pt x="38895" y="6446"/>
                </a:cubicBezTo>
                <a:cubicBezTo>
                  <a:pt x="38898" y="6446"/>
                  <a:pt x="38902" y="6446"/>
                  <a:pt x="38905" y="6446"/>
                </a:cubicBezTo>
                <a:close/>
                <a:moveTo>
                  <a:pt x="54735" y="6446"/>
                </a:moveTo>
                <a:cubicBezTo>
                  <a:pt x="55466" y="6446"/>
                  <a:pt x="56119" y="6899"/>
                  <a:pt x="56377" y="7577"/>
                </a:cubicBezTo>
                <a:cubicBezTo>
                  <a:pt x="56221" y="7688"/>
                  <a:pt x="56070" y="7814"/>
                  <a:pt x="55932" y="7948"/>
                </a:cubicBezTo>
                <a:cubicBezTo>
                  <a:pt x="55813" y="7390"/>
                  <a:pt x="55310" y="6977"/>
                  <a:pt x="54735" y="6977"/>
                </a:cubicBezTo>
                <a:lnTo>
                  <a:pt x="54731" y="6977"/>
                </a:lnTo>
                <a:cubicBezTo>
                  <a:pt x="54134" y="6981"/>
                  <a:pt x="53632" y="7409"/>
                  <a:pt x="53534" y="7989"/>
                </a:cubicBezTo>
                <a:cubicBezTo>
                  <a:pt x="53391" y="7850"/>
                  <a:pt x="53244" y="7724"/>
                  <a:pt x="53084" y="7605"/>
                </a:cubicBezTo>
                <a:cubicBezTo>
                  <a:pt x="53334" y="6915"/>
                  <a:pt x="53991" y="6449"/>
                  <a:pt x="54726" y="6446"/>
                </a:cubicBezTo>
                <a:close/>
                <a:moveTo>
                  <a:pt x="70565" y="6446"/>
                </a:moveTo>
                <a:cubicBezTo>
                  <a:pt x="71297" y="6446"/>
                  <a:pt x="71945" y="6899"/>
                  <a:pt x="72207" y="7577"/>
                </a:cubicBezTo>
                <a:cubicBezTo>
                  <a:pt x="72047" y="7688"/>
                  <a:pt x="71900" y="7814"/>
                  <a:pt x="71757" y="7948"/>
                </a:cubicBezTo>
                <a:cubicBezTo>
                  <a:pt x="71640" y="7390"/>
                  <a:pt x="71141" y="6977"/>
                  <a:pt x="70565" y="6977"/>
                </a:cubicBezTo>
                <a:lnTo>
                  <a:pt x="70556" y="6977"/>
                </a:lnTo>
                <a:cubicBezTo>
                  <a:pt x="69960" y="6981"/>
                  <a:pt x="69463" y="7409"/>
                  <a:pt x="69361" y="7989"/>
                </a:cubicBezTo>
                <a:cubicBezTo>
                  <a:pt x="69221" y="7850"/>
                  <a:pt x="69070" y="7724"/>
                  <a:pt x="68915" y="7605"/>
                </a:cubicBezTo>
                <a:cubicBezTo>
                  <a:pt x="69160" y="6915"/>
                  <a:pt x="69817" y="6449"/>
                  <a:pt x="70553" y="6446"/>
                </a:cubicBezTo>
                <a:close/>
                <a:moveTo>
                  <a:pt x="86392" y="6446"/>
                </a:moveTo>
                <a:cubicBezTo>
                  <a:pt x="87122" y="6446"/>
                  <a:pt x="87776" y="6899"/>
                  <a:pt x="88034" y="7577"/>
                </a:cubicBezTo>
                <a:cubicBezTo>
                  <a:pt x="87878" y="7688"/>
                  <a:pt x="87727" y="7814"/>
                  <a:pt x="87588" y="7948"/>
                </a:cubicBezTo>
                <a:cubicBezTo>
                  <a:pt x="87470" y="7390"/>
                  <a:pt x="86967" y="6977"/>
                  <a:pt x="86392" y="6977"/>
                </a:cubicBezTo>
                <a:lnTo>
                  <a:pt x="86387" y="6977"/>
                </a:lnTo>
                <a:cubicBezTo>
                  <a:pt x="85791" y="6981"/>
                  <a:pt x="85289" y="7409"/>
                  <a:pt x="85191" y="7989"/>
                </a:cubicBezTo>
                <a:cubicBezTo>
                  <a:pt x="85052" y="7850"/>
                  <a:pt x="84901" y="7724"/>
                  <a:pt x="84741" y="7605"/>
                </a:cubicBezTo>
                <a:cubicBezTo>
                  <a:pt x="84990" y="6915"/>
                  <a:pt x="85648" y="6449"/>
                  <a:pt x="86383" y="6446"/>
                </a:cubicBezTo>
                <a:close/>
                <a:moveTo>
                  <a:pt x="15217" y="6446"/>
                </a:moveTo>
                <a:cubicBezTo>
                  <a:pt x="15928" y="6446"/>
                  <a:pt x="16581" y="6886"/>
                  <a:pt x="16849" y="7544"/>
                </a:cubicBezTo>
                <a:cubicBezTo>
                  <a:pt x="16689" y="7650"/>
                  <a:pt x="16542" y="7769"/>
                  <a:pt x="16404" y="7899"/>
                </a:cubicBezTo>
                <a:cubicBezTo>
                  <a:pt x="16269" y="7365"/>
                  <a:pt x="15779" y="6977"/>
                  <a:pt x="15219" y="6977"/>
                </a:cubicBezTo>
                <a:lnTo>
                  <a:pt x="15211" y="6977"/>
                </a:lnTo>
                <a:cubicBezTo>
                  <a:pt x="14602" y="6981"/>
                  <a:pt x="14092" y="7434"/>
                  <a:pt x="14010" y="8035"/>
                </a:cubicBezTo>
                <a:cubicBezTo>
                  <a:pt x="13867" y="7887"/>
                  <a:pt x="13716" y="7757"/>
                  <a:pt x="13556" y="7635"/>
                </a:cubicBezTo>
                <a:cubicBezTo>
                  <a:pt x="13798" y="6928"/>
                  <a:pt x="14455" y="6449"/>
                  <a:pt x="15207" y="6446"/>
                </a:cubicBezTo>
                <a:cubicBezTo>
                  <a:pt x="15210" y="6446"/>
                  <a:pt x="15213" y="6446"/>
                  <a:pt x="15217" y="6446"/>
                </a:cubicBezTo>
                <a:close/>
                <a:moveTo>
                  <a:pt x="31047" y="6446"/>
                </a:moveTo>
                <a:cubicBezTo>
                  <a:pt x="31758" y="6446"/>
                  <a:pt x="32411" y="6886"/>
                  <a:pt x="32676" y="7544"/>
                </a:cubicBezTo>
                <a:cubicBezTo>
                  <a:pt x="32520" y="7650"/>
                  <a:pt x="32373" y="7769"/>
                  <a:pt x="32230" y="7899"/>
                </a:cubicBezTo>
                <a:cubicBezTo>
                  <a:pt x="32095" y="7365"/>
                  <a:pt x="31605" y="6977"/>
                  <a:pt x="31050" y="6977"/>
                </a:cubicBezTo>
                <a:lnTo>
                  <a:pt x="31042" y="6977"/>
                </a:lnTo>
                <a:cubicBezTo>
                  <a:pt x="30429" y="6981"/>
                  <a:pt x="29918" y="7434"/>
                  <a:pt x="29837" y="8035"/>
                </a:cubicBezTo>
                <a:cubicBezTo>
                  <a:pt x="29698" y="7887"/>
                  <a:pt x="29547" y="7757"/>
                  <a:pt x="29387" y="7635"/>
                </a:cubicBezTo>
                <a:cubicBezTo>
                  <a:pt x="29628" y="6928"/>
                  <a:pt x="30286" y="6449"/>
                  <a:pt x="31038" y="6446"/>
                </a:cubicBezTo>
                <a:cubicBezTo>
                  <a:pt x="31041" y="6446"/>
                  <a:pt x="31044" y="6446"/>
                  <a:pt x="31047" y="6446"/>
                </a:cubicBezTo>
                <a:close/>
                <a:moveTo>
                  <a:pt x="46874" y="6446"/>
                </a:moveTo>
                <a:cubicBezTo>
                  <a:pt x="47589" y="6446"/>
                  <a:pt x="48238" y="6886"/>
                  <a:pt x="48506" y="7544"/>
                </a:cubicBezTo>
                <a:cubicBezTo>
                  <a:pt x="48347" y="7650"/>
                  <a:pt x="48200" y="7769"/>
                  <a:pt x="48060" y="7899"/>
                </a:cubicBezTo>
                <a:cubicBezTo>
                  <a:pt x="47926" y="7365"/>
                  <a:pt x="47436" y="6977"/>
                  <a:pt x="46876" y="6977"/>
                </a:cubicBezTo>
                <a:lnTo>
                  <a:pt x="46868" y="6977"/>
                </a:lnTo>
                <a:cubicBezTo>
                  <a:pt x="46260" y="6981"/>
                  <a:pt x="45749" y="7434"/>
                  <a:pt x="45668" y="8035"/>
                </a:cubicBezTo>
                <a:cubicBezTo>
                  <a:pt x="45524" y="7887"/>
                  <a:pt x="45374" y="7757"/>
                  <a:pt x="45214" y="7635"/>
                </a:cubicBezTo>
                <a:cubicBezTo>
                  <a:pt x="45455" y="6928"/>
                  <a:pt x="46113" y="6449"/>
                  <a:pt x="46864" y="6446"/>
                </a:cubicBezTo>
                <a:cubicBezTo>
                  <a:pt x="46868" y="6446"/>
                  <a:pt x="46871" y="6446"/>
                  <a:pt x="46874" y="6446"/>
                </a:cubicBezTo>
                <a:close/>
                <a:moveTo>
                  <a:pt x="62704" y="6446"/>
                </a:moveTo>
                <a:cubicBezTo>
                  <a:pt x="63412" y="6446"/>
                  <a:pt x="64069" y="6886"/>
                  <a:pt x="64332" y="7544"/>
                </a:cubicBezTo>
                <a:cubicBezTo>
                  <a:pt x="64177" y="7650"/>
                  <a:pt x="64030" y="7769"/>
                  <a:pt x="63887" y="7899"/>
                </a:cubicBezTo>
                <a:cubicBezTo>
                  <a:pt x="63753" y="7365"/>
                  <a:pt x="63263" y="6977"/>
                  <a:pt x="62707" y="6977"/>
                </a:cubicBezTo>
                <a:lnTo>
                  <a:pt x="62699" y="6977"/>
                </a:lnTo>
                <a:cubicBezTo>
                  <a:pt x="62086" y="6981"/>
                  <a:pt x="61576" y="7434"/>
                  <a:pt x="61494" y="8035"/>
                </a:cubicBezTo>
                <a:cubicBezTo>
                  <a:pt x="61355" y="7887"/>
                  <a:pt x="61204" y="7757"/>
                  <a:pt x="61044" y="7635"/>
                </a:cubicBezTo>
                <a:cubicBezTo>
                  <a:pt x="61285" y="6928"/>
                  <a:pt x="61943" y="6449"/>
                  <a:pt x="62695" y="6446"/>
                </a:cubicBezTo>
                <a:cubicBezTo>
                  <a:pt x="62698" y="6446"/>
                  <a:pt x="62701" y="6446"/>
                  <a:pt x="62704" y="6446"/>
                </a:cubicBezTo>
                <a:close/>
                <a:moveTo>
                  <a:pt x="78534" y="6446"/>
                </a:moveTo>
                <a:cubicBezTo>
                  <a:pt x="79244" y="6446"/>
                  <a:pt x="79893" y="6887"/>
                  <a:pt x="80163" y="7544"/>
                </a:cubicBezTo>
                <a:cubicBezTo>
                  <a:pt x="80004" y="7650"/>
                  <a:pt x="79857" y="7769"/>
                  <a:pt x="79718" y="7899"/>
                </a:cubicBezTo>
                <a:cubicBezTo>
                  <a:pt x="79583" y="7365"/>
                  <a:pt x="79093" y="6977"/>
                  <a:pt x="78534" y="6977"/>
                </a:cubicBezTo>
                <a:lnTo>
                  <a:pt x="78526" y="6977"/>
                </a:lnTo>
                <a:cubicBezTo>
                  <a:pt x="77917" y="6981"/>
                  <a:pt x="77406" y="7434"/>
                  <a:pt x="77325" y="8035"/>
                </a:cubicBezTo>
                <a:cubicBezTo>
                  <a:pt x="77182" y="7887"/>
                  <a:pt x="77031" y="7757"/>
                  <a:pt x="76871" y="7635"/>
                </a:cubicBezTo>
                <a:cubicBezTo>
                  <a:pt x="77112" y="6928"/>
                  <a:pt x="77770" y="6449"/>
                  <a:pt x="78526" y="6446"/>
                </a:cubicBezTo>
                <a:close/>
                <a:moveTo>
                  <a:pt x="94364" y="6446"/>
                </a:moveTo>
                <a:cubicBezTo>
                  <a:pt x="95075" y="6446"/>
                  <a:pt x="95724" y="6887"/>
                  <a:pt x="95989" y="7544"/>
                </a:cubicBezTo>
                <a:cubicBezTo>
                  <a:pt x="95834" y="7650"/>
                  <a:pt x="95687" y="7769"/>
                  <a:pt x="95544" y="7899"/>
                </a:cubicBezTo>
                <a:cubicBezTo>
                  <a:pt x="95410" y="7365"/>
                  <a:pt x="94920" y="6977"/>
                  <a:pt x="94364" y="6977"/>
                </a:cubicBezTo>
                <a:lnTo>
                  <a:pt x="94356" y="6977"/>
                </a:lnTo>
                <a:cubicBezTo>
                  <a:pt x="93744" y="6981"/>
                  <a:pt x="93237" y="7434"/>
                  <a:pt x="93151" y="8035"/>
                </a:cubicBezTo>
                <a:cubicBezTo>
                  <a:pt x="93012" y="7887"/>
                  <a:pt x="92861" y="7757"/>
                  <a:pt x="92702" y="7635"/>
                </a:cubicBezTo>
                <a:cubicBezTo>
                  <a:pt x="92943" y="6928"/>
                  <a:pt x="93601" y="6449"/>
                  <a:pt x="94351" y="6446"/>
                </a:cubicBezTo>
                <a:close/>
                <a:moveTo>
                  <a:pt x="31050" y="7050"/>
                </a:moveTo>
                <a:cubicBezTo>
                  <a:pt x="31589" y="7050"/>
                  <a:pt x="32058" y="7430"/>
                  <a:pt x="32173" y="7957"/>
                </a:cubicBezTo>
                <a:cubicBezTo>
                  <a:pt x="31985" y="8136"/>
                  <a:pt x="31813" y="8336"/>
                  <a:pt x="31666" y="8557"/>
                </a:cubicBezTo>
                <a:cubicBezTo>
                  <a:pt x="31446" y="8521"/>
                  <a:pt x="31221" y="8500"/>
                  <a:pt x="30993" y="8500"/>
                </a:cubicBezTo>
                <a:lnTo>
                  <a:pt x="30968" y="8500"/>
                </a:lnTo>
                <a:cubicBezTo>
                  <a:pt x="30732" y="8500"/>
                  <a:pt x="30502" y="8524"/>
                  <a:pt x="30274" y="8565"/>
                </a:cubicBezTo>
                <a:lnTo>
                  <a:pt x="30274" y="8565"/>
                </a:lnTo>
                <a:cubicBezTo>
                  <a:pt x="30155" y="8389"/>
                  <a:pt x="30024" y="8226"/>
                  <a:pt x="29882" y="8080"/>
                </a:cubicBezTo>
                <a:lnTo>
                  <a:pt x="29902" y="8080"/>
                </a:lnTo>
                <a:cubicBezTo>
                  <a:pt x="29963" y="7495"/>
                  <a:pt x="30454" y="7054"/>
                  <a:pt x="31042" y="7050"/>
                </a:cubicBezTo>
                <a:close/>
                <a:moveTo>
                  <a:pt x="46876" y="7050"/>
                </a:moveTo>
                <a:cubicBezTo>
                  <a:pt x="47415" y="7050"/>
                  <a:pt x="47889" y="7430"/>
                  <a:pt x="48003" y="7957"/>
                </a:cubicBezTo>
                <a:cubicBezTo>
                  <a:pt x="47815" y="8136"/>
                  <a:pt x="47644" y="8336"/>
                  <a:pt x="47493" y="8557"/>
                </a:cubicBezTo>
                <a:cubicBezTo>
                  <a:pt x="47272" y="8521"/>
                  <a:pt x="47052" y="8500"/>
                  <a:pt x="46823" y="8500"/>
                </a:cubicBezTo>
                <a:lnTo>
                  <a:pt x="46799" y="8500"/>
                </a:lnTo>
                <a:cubicBezTo>
                  <a:pt x="46563" y="8500"/>
                  <a:pt x="46332" y="8524"/>
                  <a:pt x="46104" y="8565"/>
                </a:cubicBezTo>
                <a:lnTo>
                  <a:pt x="46104" y="8565"/>
                </a:lnTo>
                <a:cubicBezTo>
                  <a:pt x="45986" y="8389"/>
                  <a:pt x="45851" y="8226"/>
                  <a:pt x="45713" y="8080"/>
                </a:cubicBezTo>
                <a:lnTo>
                  <a:pt x="45732" y="8080"/>
                </a:lnTo>
                <a:cubicBezTo>
                  <a:pt x="45790" y="7495"/>
                  <a:pt x="46280" y="7054"/>
                  <a:pt x="46868" y="7050"/>
                </a:cubicBezTo>
                <a:close/>
                <a:moveTo>
                  <a:pt x="15219" y="7050"/>
                </a:moveTo>
                <a:cubicBezTo>
                  <a:pt x="15758" y="7050"/>
                  <a:pt x="16232" y="7430"/>
                  <a:pt x="16346" y="7957"/>
                </a:cubicBezTo>
                <a:cubicBezTo>
                  <a:pt x="16159" y="8136"/>
                  <a:pt x="15987" y="8336"/>
                  <a:pt x="15835" y="8557"/>
                </a:cubicBezTo>
                <a:cubicBezTo>
                  <a:pt x="15615" y="8521"/>
                  <a:pt x="15394" y="8500"/>
                  <a:pt x="15166" y="8500"/>
                </a:cubicBezTo>
                <a:lnTo>
                  <a:pt x="15141" y="8500"/>
                </a:lnTo>
                <a:cubicBezTo>
                  <a:pt x="14905" y="8500"/>
                  <a:pt x="14674" y="8524"/>
                  <a:pt x="14447" y="8565"/>
                </a:cubicBezTo>
                <a:lnTo>
                  <a:pt x="14447" y="8565"/>
                </a:lnTo>
                <a:cubicBezTo>
                  <a:pt x="14329" y="8389"/>
                  <a:pt x="14193" y="8226"/>
                  <a:pt x="14055" y="8080"/>
                </a:cubicBezTo>
                <a:lnTo>
                  <a:pt x="14076" y="8080"/>
                </a:lnTo>
                <a:cubicBezTo>
                  <a:pt x="14133" y="7495"/>
                  <a:pt x="14623" y="7054"/>
                  <a:pt x="15211" y="7050"/>
                </a:cubicBezTo>
                <a:close/>
                <a:moveTo>
                  <a:pt x="94364" y="7050"/>
                </a:moveTo>
                <a:cubicBezTo>
                  <a:pt x="94903" y="7050"/>
                  <a:pt x="95373" y="7430"/>
                  <a:pt x="95487" y="7957"/>
                </a:cubicBezTo>
                <a:cubicBezTo>
                  <a:pt x="95299" y="8136"/>
                  <a:pt x="95128" y="8336"/>
                  <a:pt x="94981" y="8557"/>
                </a:cubicBezTo>
                <a:cubicBezTo>
                  <a:pt x="94760" y="8521"/>
                  <a:pt x="94536" y="8500"/>
                  <a:pt x="94307" y="8500"/>
                </a:cubicBezTo>
                <a:lnTo>
                  <a:pt x="94283" y="8500"/>
                </a:lnTo>
                <a:cubicBezTo>
                  <a:pt x="94047" y="8500"/>
                  <a:pt x="93815" y="8524"/>
                  <a:pt x="93587" y="8565"/>
                </a:cubicBezTo>
                <a:lnTo>
                  <a:pt x="93587" y="8565"/>
                </a:lnTo>
                <a:cubicBezTo>
                  <a:pt x="93469" y="8389"/>
                  <a:pt x="93339" y="8230"/>
                  <a:pt x="93196" y="8080"/>
                </a:cubicBezTo>
                <a:lnTo>
                  <a:pt x="93216" y="8080"/>
                </a:lnTo>
                <a:cubicBezTo>
                  <a:pt x="93278" y="7495"/>
                  <a:pt x="93768" y="7054"/>
                  <a:pt x="94356" y="7050"/>
                </a:cubicBezTo>
                <a:close/>
                <a:moveTo>
                  <a:pt x="62707" y="7050"/>
                </a:moveTo>
                <a:cubicBezTo>
                  <a:pt x="63246" y="7050"/>
                  <a:pt x="63715" y="7430"/>
                  <a:pt x="63830" y="7957"/>
                </a:cubicBezTo>
                <a:cubicBezTo>
                  <a:pt x="63642" y="8136"/>
                  <a:pt x="63470" y="8336"/>
                  <a:pt x="63323" y="8557"/>
                </a:cubicBezTo>
                <a:cubicBezTo>
                  <a:pt x="63103" y="8521"/>
                  <a:pt x="62878" y="8500"/>
                  <a:pt x="62650" y="8500"/>
                </a:cubicBezTo>
                <a:lnTo>
                  <a:pt x="62625" y="8500"/>
                </a:lnTo>
                <a:cubicBezTo>
                  <a:pt x="62389" y="8500"/>
                  <a:pt x="62158" y="8524"/>
                  <a:pt x="61930" y="8565"/>
                </a:cubicBezTo>
                <a:lnTo>
                  <a:pt x="61930" y="8565"/>
                </a:lnTo>
                <a:cubicBezTo>
                  <a:pt x="61813" y="8389"/>
                  <a:pt x="61681" y="8226"/>
                  <a:pt x="61538" y="8080"/>
                </a:cubicBezTo>
                <a:lnTo>
                  <a:pt x="61559" y="8080"/>
                </a:lnTo>
                <a:cubicBezTo>
                  <a:pt x="61621" y="7495"/>
                  <a:pt x="62111" y="7054"/>
                  <a:pt x="62699" y="7050"/>
                </a:cubicBezTo>
                <a:close/>
                <a:moveTo>
                  <a:pt x="78534" y="7050"/>
                </a:moveTo>
                <a:cubicBezTo>
                  <a:pt x="79073" y="7050"/>
                  <a:pt x="79546" y="7430"/>
                  <a:pt x="79661" y="7957"/>
                </a:cubicBezTo>
                <a:cubicBezTo>
                  <a:pt x="79473" y="8136"/>
                  <a:pt x="79301" y="8336"/>
                  <a:pt x="79150" y="8557"/>
                </a:cubicBezTo>
                <a:cubicBezTo>
                  <a:pt x="78930" y="8521"/>
                  <a:pt x="78709" y="8500"/>
                  <a:pt x="78481" y="8500"/>
                </a:cubicBezTo>
                <a:lnTo>
                  <a:pt x="78456" y="8500"/>
                </a:lnTo>
                <a:cubicBezTo>
                  <a:pt x="78220" y="8500"/>
                  <a:pt x="77989" y="8524"/>
                  <a:pt x="77761" y="8565"/>
                </a:cubicBezTo>
                <a:lnTo>
                  <a:pt x="77761" y="8565"/>
                </a:lnTo>
                <a:cubicBezTo>
                  <a:pt x="77643" y="8389"/>
                  <a:pt x="77508" y="8226"/>
                  <a:pt x="77369" y="8080"/>
                </a:cubicBezTo>
                <a:lnTo>
                  <a:pt x="77390" y="8080"/>
                </a:lnTo>
                <a:cubicBezTo>
                  <a:pt x="77451" y="7495"/>
                  <a:pt x="77938" y="7054"/>
                  <a:pt x="78526" y="7050"/>
                </a:cubicBezTo>
                <a:close/>
                <a:moveTo>
                  <a:pt x="7251" y="7050"/>
                </a:moveTo>
                <a:cubicBezTo>
                  <a:pt x="7806" y="7050"/>
                  <a:pt x="8293" y="7458"/>
                  <a:pt x="8386" y="8006"/>
                </a:cubicBezTo>
                <a:cubicBezTo>
                  <a:pt x="8219" y="8169"/>
                  <a:pt x="8067" y="8353"/>
                  <a:pt x="7933" y="8549"/>
                </a:cubicBezTo>
                <a:cubicBezTo>
                  <a:pt x="7729" y="8517"/>
                  <a:pt x="7516" y="8500"/>
                  <a:pt x="7304" y="8500"/>
                </a:cubicBezTo>
                <a:lnTo>
                  <a:pt x="7279" y="8500"/>
                </a:lnTo>
                <a:cubicBezTo>
                  <a:pt x="7013" y="8500"/>
                  <a:pt x="6753" y="8529"/>
                  <a:pt x="6499" y="8581"/>
                </a:cubicBezTo>
                <a:lnTo>
                  <a:pt x="6528" y="8566"/>
                </a:lnTo>
                <a:cubicBezTo>
                  <a:pt x="6401" y="8382"/>
                  <a:pt x="6263" y="8210"/>
                  <a:pt x="6107" y="8051"/>
                </a:cubicBezTo>
                <a:cubicBezTo>
                  <a:pt x="6180" y="7483"/>
                  <a:pt x="6663" y="7054"/>
                  <a:pt x="7243" y="7050"/>
                </a:cubicBezTo>
                <a:close/>
                <a:moveTo>
                  <a:pt x="23077" y="7050"/>
                </a:moveTo>
                <a:cubicBezTo>
                  <a:pt x="23637" y="7050"/>
                  <a:pt x="24118" y="7458"/>
                  <a:pt x="24212" y="8006"/>
                </a:cubicBezTo>
                <a:cubicBezTo>
                  <a:pt x="24050" y="8169"/>
                  <a:pt x="23898" y="8353"/>
                  <a:pt x="23760" y="8549"/>
                </a:cubicBezTo>
                <a:cubicBezTo>
                  <a:pt x="23555" y="8517"/>
                  <a:pt x="23347" y="8500"/>
                  <a:pt x="23134" y="8500"/>
                </a:cubicBezTo>
                <a:lnTo>
                  <a:pt x="23110" y="8500"/>
                </a:lnTo>
                <a:cubicBezTo>
                  <a:pt x="22844" y="8500"/>
                  <a:pt x="22583" y="8529"/>
                  <a:pt x="22329" y="8581"/>
                </a:cubicBezTo>
                <a:lnTo>
                  <a:pt x="22354" y="8566"/>
                </a:lnTo>
                <a:cubicBezTo>
                  <a:pt x="22227" y="8382"/>
                  <a:pt x="22089" y="8210"/>
                  <a:pt x="21937" y="8051"/>
                </a:cubicBezTo>
                <a:cubicBezTo>
                  <a:pt x="22011" y="7483"/>
                  <a:pt x="22493" y="7054"/>
                  <a:pt x="23073" y="7050"/>
                </a:cubicBezTo>
                <a:close/>
                <a:moveTo>
                  <a:pt x="38908" y="7050"/>
                </a:moveTo>
                <a:cubicBezTo>
                  <a:pt x="39464" y="7050"/>
                  <a:pt x="39949" y="7458"/>
                  <a:pt x="40043" y="8006"/>
                </a:cubicBezTo>
                <a:cubicBezTo>
                  <a:pt x="39875" y="8169"/>
                  <a:pt x="39724" y="8353"/>
                  <a:pt x="39590" y="8549"/>
                </a:cubicBezTo>
                <a:cubicBezTo>
                  <a:pt x="39385" y="8517"/>
                  <a:pt x="39174" y="8500"/>
                  <a:pt x="38961" y="8500"/>
                </a:cubicBezTo>
                <a:lnTo>
                  <a:pt x="38936" y="8500"/>
                </a:lnTo>
                <a:cubicBezTo>
                  <a:pt x="38671" y="8500"/>
                  <a:pt x="38410" y="8529"/>
                  <a:pt x="38156" y="8581"/>
                </a:cubicBezTo>
                <a:lnTo>
                  <a:pt x="38185" y="8566"/>
                </a:lnTo>
                <a:cubicBezTo>
                  <a:pt x="38058" y="8382"/>
                  <a:pt x="37920" y="8210"/>
                  <a:pt x="37768" y="8051"/>
                </a:cubicBezTo>
                <a:cubicBezTo>
                  <a:pt x="37838" y="7483"/>
                  <a:pt x="38320" y="7054"/>
                  <a:pt x="38900" y="7050"/>
                </a:cubicBezTo>
                <a:close/>
                <a:moveTo>
                  <a:pt x="54735" y="7050"/>
                </a:moveTo>
                <a:cubicBezTo>
                  <a:pt x="55294" y="7050"/>
                  <a:pt x="55776" y="7458"/>
                  <a:pt x="55870" y="8006"/>
                </a:cubicBezTo>
                <a:cubicBezTo>
                  <a:pt x="55706" y="8169"/>
                  <a:pt x="55555" y="8353"/>
                  <a:pt x="55417" y="8549"/>
                </a:cubicBezTo>
                <a:cubicBezTo>
                  <a:pt x="55212" y="8517"/>
                  <a:pt x="55004" y="8500"/>
                  <a:pt x="54792" y="8500"/>
                </a:cubicBezTo>
                <a:lnTo>
                  <a:pt x="54767" y="8500"/>
                </a:lnTo>
                <a:cubicBezTo>
                  <a:pt x="54501" y="8500"/>
                  <a:pt x="54241" y="8529"/>
                  <a:pt x="53987" y="8581"/>
                </a:cubicBezTo>
                <a:lnTo>
                  <a:pt x="54011" y="8566"/>
                </a:lnTo>
                <a:cubicBezTo>
                  <a:pt x="53885" y="8382"/>
                  <a:pt x="53746" y="8210"/>
                  <a:pt x="53595" y="8051"/>
                </a:cubicBezTo>
                <a:cubicBezTo>
                  <a:pt x="53668" y="7483"/>
                  <a:pt x="54150" y="7054"/>
                  <a:pt x="54731" y="7050"/>
                </a:cubicBezTo>
                <a:close/>
                <a:moveTo>
                  <a:pt x="70565" y="7050"/>
                </a:moveTo>
                <a:cubicBezTo>
                  <a:pt x="71120" y="7050"/>
                  <a:pt x="71606" y="7458"/>
                  <a:pt x="71700" y="8006"/>
                </a:cubicBezTo>
                <a:cubicBezTo>
                  <a:pt x="71533" y="8169"/>
                  <a:pt x="71382" y="8353"/>
                  <a:pt x="71247" y="8549"/>
                </a:cubicBezTo>
                <a:cubicBezTo>
                  <a:pt x="71043" y="8517"/>
                  <a:pt x="70831" y="8500"/>
                  <a:pt x="70618" y="8500"/>
                </a:cubicBezTo>
                <a:lnTo>
                  <a:pt x="70594" y="8500"/>
                </a:lnTo>
                <a:cubicBezTo>
                  <a:pt x="70328" y="8500"/>
                  <a:pt x="70066" y="8529"/>
                  <a:pt x="69813" y="8581"/>
                </a:cubicBezTo>
                <a:lnTo>
                  <a:pt x="69842" y="8566"/>
                </a:lnTo>
                <a:cubicBezTo>
                  <a:pt x="69715" y="8382"/>
                  <a:pt x="69576" y="8210"/>
                  <a:pt x="69425" y="8051"/>
                </a:cubicBezTo>
                <a:cubicBezTo>
                  <a:pt x="69495" y="7483"/>
                  <a:pt x="69977" y="7054"/>
                  <a:pt x="70556" y="7050"/>
                </a:cubicBezTo>
                <a:close/>
                <a:moveTo>
                  <a:pt x="86392" y="7050"/>
                </a:moveTo>
                <a:cubicBezTo>
                  <a:pt x="86951" y="7050"/>
                  <a:pt x="87433" y="7458"/>
                  <a:pt x="87527" y="8006"/>
                </a:cubicBezTo>
                <a:cubicBezTo>
                  <a:pt x="87363" y="8169"/>
                  <a:pt x="87212" y="8353"/>
                  <a:pt x="87073" y="8549"/>
                </a:cubicBezTo>
                <a:cubicBezTo>
                  <a:pt x="86879" y="8519"/>
                  <a:pt x="86680" y="8500"/>
                  <a:pt x="86478" y="8500"/>
                </a:cubicBezTo>
                <a:cubicBezTo>
                  <a:pt x="86460" y="8500"/>
                  <a:pt x="86442" y="8500"/>
                  <a:pt x="86424" y="8500"/>
                </a:cubicBezTo>
                <a:cubicBezTo>
                  <a:pt x="86159" y="8500"/>
                  <a:pt x="85897" y="8529"/>
                  <a:pt x="85644" y="8581"/>
                </a:cubicBezTo>
                <a:lnTo>
                  <a:pt x="85669" y="8566"/>
                </a:lnTo>
                <a:cubicBezTo>
                  <a:pt x="85542" y="8382"/>
                  <a:pt x="85403" y="8210"/>
                  <a:pt x="85252" y="8051"/>
                </a:cubicBezTo>
                <a:cubicBezTo>
                  <a:pt x="85325" y="7483"/>
                  <a:pt x="85808" y="7054"/>
                  <a:pt x="86387" y="7050"/>
                </a:cubicBezTo>
                <a:close/>
                <a:moveTo>
                  <a:pt x="11184" y="6911"/>
                </a:moveTo>
                <a:cubicBezTo>
                  <a:pt x="12453" y="6911"/>
                  <a:pt x="13643" y="7534"/>
                  <a:pt x="14370" y="8581"/>
                </a:cubicBezTo>
                <a:cubicBezTo>
                  <a:pt x="14149" y="8627"/>
                  <a:pt x="13929" y="8692"/>
                  <a:pt x="13720" y="8774"/>
                </a:cubicBezTo>
                <a:cubicBezTo>
                  <a:pt x="13100" y="7997"/>
                  <a:pt x="12180" y="7552"/>
                  <a:pt x="11184" y="7552"/>
                </a:cubicBezTo>
                <a:lnTo>
                  <a:pt x="11164" y="7552"/>
                </a:lnTo>
                <a:cubicBezTo>
                  <a:pt x="10195" y="7556"/>
                  <a:pt x="9289" y="7993"/>
                  <a:pt x="8672" y="8741"/>
                </a:cubicBezTo>
                <a:cubicBezTo>
                  <a:pt x="8459" y="8664"/>
                  <a:pt x="8235" y="8602"/>
                  <a:pt x="8010" y="8561"/>
                </a:cubicBezTo>
                <a:cubicBezTo>
                  <a:pt x="8542" y="7801"/>
                  <a:pt x="9326" y="7271"/>
                  <a:pt x="10204" y="7038"/>
                </a:cubicBezTo>
                <a:cubicBezTo>
                  <a:pt x="10204" y="7042"/>
                  <a:pt x="10204" y="7046"/>
                  <a:pt x="10208" y="7046"/>
                </a:cubicBezTo>
                <a:lnTo>
                  <a:pt x="10273" y="7022"/>
                </a:lnTo>
                <a:cubicBezTo>
                  <a:pt x="10481" y="6973"/>
                  <a:pt x="10698" y="6936"/>
                  <a:pt x="10915" y="6924"/>
                </a:cubicBezTo>
                <a:cubicBezTo>
                  <a:pt x="10919" y="6924"/>
                  <a:pt x="10919" y="6928"/>
                  <a:pt x="10919" y="6932"/>
                </a:cubicBezTo>
                <a:lnTo>
                  <a:pt x="10947" y="6919"/>
                </a:lnTo>
                <a:cubicBezTo>
                  <a:pt x="11017" y="6915"/>
                  <a:pt x="11090" y="6911"/>
                  <a:pt x="11160" y="6911"/>
                </a:cubicBezTo>
                <a:cubicBezTo>
                  <a:pt x="11168" y="6911"/>
                  <a:pt x="11176" y="6911"/>
                  <a:pt x="11184" y="6911"/>
                </a:cubicBezTo>
                <a:close/>
                <a:moveTo>
                  <a:pt x="27014" y="6911"/>
                </a:moveTo>
                <a:cubicBezTo>
                  <a:pt x="28284" y="6911"/>
                  <a:pt x="29474" y="7534"/>
                  <a:pt x="30201" y="8581"/>
                </a:cubicBezTo>
                <a:cubicBezTo>
                  <a:pt x="29975" y="8627"/>
                  <a:pt x="29760" y="8692"/>
                  <a:pt x="29551" y="8774"/>
                </a:cubicBezTo>
                <a:cubicBezTo>
                  <a:pt x="28930" y="7997"/>
                  <a:pt x="28007" y="7552"/>
                  <a:pt x="27015" y="7552"/>
                </a:cubicBezTo>
                <a:lnTo>
                  <a:pt x="26990" y="7552"/>
                </a:lnTo>
                <a:cubicBezTo>
                  <a:pt x="26022" y="7556"/>
                  <a:pt x="25115" y="7993"/>
                  <a:pt x="24503" y="8741"/>
                </a:cubicBezTo>
                <a:cubicBezTo>
                  <a:pt x="24286" y="8664"/>
                  <a:pt x="24065" y="8602"/>
                  <a:pt x="23837" y="8561"/>
                </a:cubicBezTo>
                <a:cubicBezTo>
                  <a:pt x="24372" y="7801"/>
                  <a:pt x="25152" y="7271"/>
                  <a:pt x="26030" y="7038"/>
                </a:cubicBezTo>
                <a:cubicBezTo>
                  <a:pt x="26035" y="7042"/>
                  <a:pt x="26035" y="7046"/>
                  <a:pt x="26035" y="7046"/>
                </a:cubicBezTo>
                <a:lnTo>
                  <a:pt x="26099" y="7022"/>
                </a:lnTo>
                <a:cubicBezTo>
                  <a:pt x="26312" y="6973"/>
                  <a:pt x="26525" y="6936"/>
                  <a:pt x="26745" y="6924"/>
                </a:cubicBezTo>
                <a:cubicBezTo>
                  <a:pt x="26745" y="6924"/>
                  <a:pt x="26745" y="6928"/>
                  <a:pt x="26749" y="6932"/>
                </a:cubicBezTo>
                <a:lnTo>
                  <a:pt x="26774" y="6919"/>
                </a:lnTo>
                <a:cubicBezTo>
                  <a:pt x="26847" y="6915"/>
                  <a:pt x="26917" y="6911"/>
                  <a:pt x="26990" y="6911"/>
                </a:cubicBezTo>
                <a:cubicBezTo>
                  <a:pt x="26998" y="6911"/>
                  <a:pt x="27006" y="6911"/>
                  <a:pt x="27014" y="6911"/>
                </a:cubicBezTo>
                <a:close/>
                <a:moveTo>
                  <a:pt x="42840" y="6911"/>
                </a:moveTo>
                <a:cubicBezTo>
                  <a:pt x="44114" y="6911"/>
                  <a:pt x="45301" y="7534"/>
                  <a:pt x="46026" y="8581"/>
                </a:cubicBezTo>
                <a:cubicBezTo>
                  <a:pt x="45806" y="8627"/>
                  <a:pt x="45585" y="8692"/>
                  <a:pt x="45377" y="8774"/>
                </a:cubicBezTo>
                <a:cubicBezTo>
                  <a:pt x="44757" y="7996"/>
                  <a:pt x="43842" y="7552"/>
                  <a:pt x="42847" y="7552"/>
                </a:cubicBezTo>
                <a:cubicBezTo>
                  <a:pt x="42838" y="7552"/>
                  <a:pt x="42830" y="7552"/>
                  <a:pt x="42821" y="7552"/>
                </a:cubicBezTo>
                <a:cubicBezTo>
                  <a:pt x="41853" y="7556"/>
                  <a:pt x="40946" y="7993"/>
                  <a:pt x="40329" y="8741"/>
                </a:cubicBezTo>
                <a:cubicBezTo>
                  <a:pt x="40117" y="8664"/>
                  <a:pt x="39892" y="8602"/>
                  <a:pt x="39668" y="8561"/>
                </a:cubicBezTo>
                <a:cubicBezTo>
                  <a:pt x="40199" y="7801"/>
                  <a:pt x="40983" y="7271"/>
                  <a:pt x="41860" y="7038"/>
                </a:cubicBezTo>
                <a:cubicBezTo>
                  <a:pt x="41860" y="7042"/>
                  <a:pt x="41860" y="7046"/>
                  <a:pt x="41865" y="7046"/>
                </a:cubicBezTo>
                <a:lnTo>
                  <a:pt x="41930" y="7022"/>
                </a:lnTo>
                <a:cubicBezTo>
                  <a:pt x="42139" y="6973"/>
                  <a:pt x="42355" y="6936"/>
                  <a:pt x="42571" y="6924"/>
                </a:cubicBezTo>
                <a:cubicBezTo>
                  <a:pt x="42576" y="6924"/>
                  <a:pt x="42576" y="6928"/>
                  <a:pt x="42576" y="6932"/>
                </a:cubicBezTo>
                <a:lnTo>
                  <a:pt x="42604" y="6919"/>
                </a:lnTo>
                <a:cubicBezTo>
                  <a:pt x="42674" y="6915"/>
                  <a:pt x="42747" y="6911"/>
                  <a:pt x="42816" y="6911"/>
                </a:cubicBezTo>
                <a:cubicBezTo>
                  <a:pt x="42824" y="6911"/>
                  <a:pt x="42832" y="6911"/>
                  <a:pt x="42840" y="6911"/>
                </a:cubicBezTo>
                <a:close/>
                <a:moveTo>
                  <a:pt x="58659" y="6911"/>
                </a:moveTo>
                <a:cubicBezTo>
                  <a:pt x="59933" y="6911"/>
                  <a:pt x="61129" y="7531"/>
                  <a:pt x="61857" y="8581"/>
                </a:cubicBezTo>
                <a:cubicBezTo>
                  <a:pt x="61632" y="8627"/>
                  <a:pt x="61416" y="8692"/>
                  <a:pt x="61208" y="8774"/>
                </a:cubicBezTo>
                <a:cubicBezTo>
                  <a:pt x="60588" y="7996"/>
                  <a:pt x="59668" y="7552"/>
                  <a:pt x="58678" y="7552"/>
                </a:cubicBezTo>
                <a:cubicBezTo>
                  <a:pt x="58669" y="7552"/>
                  <a:pt x="58660" y="7552"/>
                  <a:pt x="58652" y="7552"/>
                </a:cubicBezTo>
                <a:cubicBezTo>
                  <a:pt x="57679" y="7556"/>
                  <a:pt x="56773" y="7993"/>
                  <a:pt x="56160" y="8741"/>
                </a:cubicBezTo>
                <a:cubicBezTo>
                  <a:pt x="55943" y="8664"/>
                  <a:pt x="55723" y="8602"/>
                  <a:pt x="55494" y="8561"/>
                </a:cubicBezTo>
                <a:cubicBezTo>
                  <a:pt x="56030" y="7801"/>
                  <a:pt x="56809" y="7271"/>
                  <a:pt x="57687" y="7038"/>
                </a:cubicBezTo>
                <a:cubicBezTo>
                  <a:pt x="57691" y="7042"/>
                  <a:pt x="57691" y="7046"/>
                  <a:pt x="57691" y="7046"/>
                </a:cubicBezTo>
                <a:lnTo>
                  <a:pt x="57757" y="7022"/>
                </a:lnTo>
                <a:cubicBezTo>
                  <a:pt x="57969" y="6973"/>
                  <a:pt x="58181" y="6936"/>
                  <a:pt x="58402" y="6924"/>
                </a:cubicBezTo>
                <a:cubicBezTo>
                  <a:pt x="58402" y="6924"/>
                  <a:pt x="58402" y="6928"/>
                  <a:pt x="58407" y="6932"/>
                </a:cubicBezTo>
                <a:lnTo>
                  <a:pt x="58431" y="6919"/>
                </a:lnTo>
                <a:cubicBezTo>
                  <a:pt x="58505" y="6915"/>
                  <a:pt x="58573" y="6911"/>
                  <a:pt x="58647" y="6911"/>
                </a:cubicBezTo>
                <a:cubicBezTo>
                  <a:pt x="58651" y="6911"/>
                  <a:pt x="58655" y="6911"/>
                  <a:pt x="58659" y="6911"/>
                </a:cubicBezTo>
                <a:close/>
                <a:moveTo>
                  <a:pt x="74498" y="6911"/>
                </a:moveTo>
                <a:cubicBezTo>
                  <a:pt x="75772" y="6911"/>
                  <a:pt x="76957" y="7537"/>
                  <a:pt x="77684" y="8581"/>
                </a:cubicBezTo>
                <a:cubicBezTo>
                  <a:pt x="77463" y="8627"/>
                  <a:pt x="77243" y="8692"/>
                  <a:pt x="77035" y="8774"/>
                </a:cubicBezTo>
                <a:cubicBezTo>
                  <a:pt x="76413" y="7997"/>
                  <a:pt x="75495" y="7552"/>
                  <a:pt x="74498" y="7552"/>
                </a:cubicBezTo>
                <a:lnTo>
                  <a:pt x="74477" y="7552"/>
                </a:lnTo>
                <a:cubicBezTo>
                  <a:pt x="73510" y="7556"/>
                  <a:pt x="72603" y="7993"/>
                  <a:pt x="71987" y="8741"/>
                </a:cubicBezTo>
                <a:cubicBezTo>
                  <a:pt x="71774" y="8664"/>
                  <a:pt x="71549" y="8602"/>
                  <a:pt x="71325" y="8561"/>
                </a:cubicBezTo>
                <a:cubicBezTo>
                  <a:pt x="71855" y="7801"/>
                  <a:pt x="72639" y="7271"/>
                  <a:pt x="73518" y="7038"/>
                </a:cubicBezTo>
                <a:cubicBezTo>
                  <a:pt x="73518" y="7042"/>
                  <a:pt x="73518" y="7046"/>
                  <a:pt x="73522" y="7046"/>
                </a:cubicBezTo>
                <a:lnTo>
                  <a:pt x="73587" y="7022"/>
                </a:lnTo>
                <a:cubicBezTo>
                  <a:pt x="73796" y="6973"/>
                  <a:pt x="74012" y="6936"/>
                  <a:pt x="74228" y="6924"/>
                </a:cubicBezTo>
                <a:cubicBezTo>
                  <a:pt x="74232" y="6924"/>
                  <a:pt x="74232" y="6928"/>
                  <a:pt x="74232" y="6932"/>
                </a:cubicBezTo>
                <a:lnTo>
                  <a:pt x="74262" y="6919"/>
                </a:lnTo>
                <a:cubicBezTo>
                  <a:pt x="74330" y="6915"/>
                  <a:pt x="74404" y="6911"/>
                  <a:pt x="74473" y="6911"/>
                </a:cubicBezTo>
                <a:close/>
                <a:moveTo>
                  <a:pt x="90329" y="6911"/>
                </a:moveTo>
                <a:cubicBezTo>
                  <a:pt x="91599" y="6911"/>
                  <a:pt x="92788" y="7537"/>
                  <a:pt x="93514" y="8581"/>
                </a:cubicBezTo>
                <a:cubicBezTo>
                  <a:pt x="93290" y="8627"/>
                  <a:pt x="93073" y="8692"/>
                  <a:pt x="92865" y="8774"/>
                </a:cubicBezTo>
                <a:cubicBezTo>
                  <a:pt x="92245" y="7996"/>
                  <a:pt x="91325" y="7552"/>
                  <a:pt x="90334" y="7552"/>
                </a:cubicBezTo>
                <a:cubicBezTo>
                  <a:pt x="90325" y="7552"/>
                  <a:pt x="90317" y="7552"/>
                  <a:pt x="90308" y="7552"/>
                </a:cubicBezTo>
                <a:cubicBezTo>
                  <a:pt x="89337" y="7556"/>
                  <a:pt x="88430" y="7993"/>
                  <a:pt x="87817" y="8745"/>
                </a:cubicBezTo>
                <a:cubicBezTo>
                  <a:pt x="87601" y="8664"/>
                  <a:pt x="87380" y="8602"/>
                  <a:pt x="87152" y="8561"/>
                </a:cubicBezTo>
                <a:cubicBezTo>
                  <a:pt x="87686" y="7801"/>
                  <a:pt x="88466" y="7271"/>
                  <a:pt x="89344" y="7038"/>
                </a:cubicBezTo>
                <a:cubicBezTo>
                  <a:pt x="89348" y="7042"/>
                  <a:pt x="89348" y="7046"/>
                  <a:pt x="89348" y="7046"/>
                </a:cubicBezTo>
                <a:lnTo>
                  <a:pt x="89414" y="7022"/>
                </a:lnTo>
                <a:cubicBezTo>
                  <a:pt x="89627" y="6973"/>
                  <a:pt x="89838" y="6936"/>
                  <a:pt x="90059" y="6924"/>
                </a:cubicBezTo>
                <a:cubicBezTo>
                  <a:pt x="90059" y="6924"/>
                  <a:pt x="90059" y="6928"/>
                  <a:pt x="90063" y="6932"/>
                </a:cubicBezTo>
                <a:lnTo>
                  <a:pt x="90092" y="6919"/>
                </a:lnTo>
                <a:cubicBezTo>
                  <a:pt x="90161" y="6915"/>
                  <a:pt x="90231" y="6911"/>
                  <a:pt x="90304" y="6911"/>
                </a:cubicBezTo>
                <a:close/>
                <a:moveTo>
                  <a:pt x="19091" y="6911"/>
                </a:moveTo>
                <a:cubicBezTo>
                  <a:pt x="20369" y="6911"/>
                  <a:pt x="21562" y="7540"/>
                  <a:pt x="22289" y="8590"/>
                </a:cubicBezTo>
                <a:cubicBezTo>
                  <a:pt x="22069" y="8639"/>
                  <a:pt x="21852" y="8708"/>
                  <a:pt x="21643" y="8790"/>
                </a:cubicBezTo>
                <a:cubicBezTo>
                  <a:pt x="21023" y="8002"/>
                  <a:pt x="20096" y="7552"/>
                  <a:pt x="19095" y="7552"/>
                </a:cubicBezTo>
                <a:lnTo>
                  <a:pt x="19070" y="7552"/>
                </a:lnTo>
                <a:cubicBezTo>
                  <a:pt x="18708" y="7552"/>
                  <a:pt x="18348" y="7618"/>
                  <a:pt x="18013" y="7737"/>
                </a:cubicBezTo>
                <a:cubicBezTo>
                  <a:pt x="17453" y="7932"/>
                  <a:pt x="16956" y="8279"/>
                  <a:pt x="16572" y="8756"/>
                </a:cubicBezTo>
                <a:lnTo>
                  <a:pt x="16572" y="8756"/>
                </a:lnTo>
                <a:cubicBezTo>
                  <a:pt x="16356" y="8675"/>
                  <a:pt x="16137" y="8615"/>
                  <a:pt x="15914" y="8570"/>
                </a:cubicBezTo>
                <a:cubicBezTo>
                  <a:pt x="16457" y="7789"/>
                  <a:pt x="17262" y="7246"/>
                  <a:pt x="18168" y="7026"/>
                </a:cubicBezTo>
                <a:lnTo>
                  <a:pt x="18176" y="7022"/>
                </a:lnTo>
                <a:cubicBezTo>
                  <a:pt x="18466" y="6952"/>
                  <a:pt x="18764" y="6915"/>
                  <a:pt x="19066" y="6911"/>
                </a:cubicBezTo>
                <a:close/>
                <a:moveTo>
                  <a:pt x="34921" y="6911"/>
                </a:moveTo>
                <a:cubicBezTo>
                  <a:pt x="36199" y="6911"/>
                  <a:pt x="37389" y="7538"/>
                  <a:pt x="38116" y="8590"/>
                </a:cubicBezTo>
                <a:cubicBezTo>
                  <a:pt x="37895" y="8639"/>
                  <a:pt x="37679" y="8708"/>
                  <a:pt x="37470" y="8790"/>
                </a:cubicBezTo>
                <a:cubicBezTo>
                  <a:pt x="36853" y="8002"/>
                  <a:pt x="35922" y="7552"/>
                  <a:pt x="34921" y="7552"/>
                </a:cubicBezTo>
                <a:lnTo>
                  <a:pt x="34901" y="7552"/>
                </a:lnTo>
                <a:cubicBezTo>
                  <a:pt x="33926" y="7556"/>
                  <a:pt x="33015" y="7997"/>
                  <a:pt x="32398" y="8756"/>
                </a:cubicBezTo>
                <a:lnTo>
                  <a:pt x="32398" y="8756"/>
                </a:lnTo>
                <a:cubicBezTo>
                  <a:pt x="32187" y="8675"/>
                  <a:pt x="31968" y="8615"/>
                  <a:pt x="31740" y="8570"/>
                </a:cubicBezTo>
                <a:cubicBezTo>
                  <a:pt x="32288" y="7789"/>
                  <a:pt x="33092" y="7246"/>
                  <a:pt x="33994" y="7026"/>
                </a:cubicBezTo>
                <a:lnTo>
                  <a:pt x="34007" y="7022"/>
                </a:lnTo>
                <a:cubicBezTo>
                  <a:pt x="34293" y="6952"/>
                  <a:pt x="34595" y="6915"/>
                  <a:pt x="34897" y="6911"/>
                </a:cubicBezTo>
                <a:cubicBezTo>
                  <a:pt x="34905" y="6911"/>
                  <a:pt x="34913" y="6911"/>
                  <a:pt x="34921" y="6911"/>
                </a:cubicBezTo>
                <a:close/>
                <a:moveTo>
                  <a:pt x="50736" y="6911"/>
                </a:moveTo>
                <a:cubicBezTo>
                  <a:pt x="52018" y="6911"/>
                  <a:pt x="53218" y="7535"/>
                  <a:pt x="53947" y="8590"/>
                </a:cubicBezTo>
                <a:cubicBezTo>
                  <a:pt x="53726" y="8639"/>
                  <a:pt x="53509" y="8708"/>
                  <a:pt x="53301" y="8790"/>
                </a:cubicBezTo>
                <a:cubicBezTo>
                  <a:pt x="52682" y="8004"/>
                  <a:pt x="51757" y="7552"/>
                  <a:pt x="50753" y="7552"/>
                </a:cubicBezTo>
                <a:cubicBezTo>
                  <a:pt x="50745" y="7552"/>
                  <a:pt x="50736" y="7552"/>
                  <a:pt x="50727" y="7552"/>
                </a:cubicBezTo>
                <a:cubicBezTo>
                  <a:pt x="49757" y="7556"/>
                  <a:pt x="48841" y="7997"/>
                  <a:pt x="48229" y="8756"/>
                </a:cubicBezTo>
                <a:lnTo>
                  <a:pt x="48229" y="8756"/>
                </a:lnTo>
                <a:cubicBezTo>
                  <a:pt x="48014" y="8675"/>
                  <a:pt x="47795" y="8615"/>
                  <a:pt x="47570" y="8570"/>
                </a:cubicBezTo>
                <a:cubicBezTo>
                  <a:pt x="48114" y="7789"/>
                  <a:pt x="48918" y="7246"/>
                  <a:pt x="49825" y="7026"/>
                </a:cubicBezTo>
                <a:lnTo>
                  <a:pt x="49834" y="7022"/>
                </a:lnTo>
                <a:cubicBezTo>
                  <a:pt x="50009" y="6981"/>
                  <a:pt x="50188" y="6948"/>
                  <a:pt x="50369" y="6932"/>
                </a:cubicBezTo>
                <a:cubicBezTo>
                  <a:pt x="50486" y="6919"/>
                  <a:pt x="50605" y="6915"/>
                  <a:pt x="50724" y="6911"/>
                </a:cubicBezTo>
                <a:cubicBezTo>
                  <a:pt x="50728" y="6911"/>
                  <a:pt x="50732" y="6911"/>
                  <a:pt x="50736" y="6911"/>
                </a:cubicBezTo>
                <a:close/>
                <a:moveTo>
                  <a:pt x="66566" y="6911"/>
                </a:moveTo>
                <a:cubicBezTo>
                  <a:pt x="67849" y="6911"/>
                  <a:pt x="69044" y="7535"/>
                  <a:pt x="69772" y="8590"/>
                </a:cubicBezTo>
                <a:cubicBezTo>
                  <a:pt x="69552" y="8639"/>
                  <a:pt x="69336" y="8708"/>
                  <a:pt x="69127" y="8790"/>
                </a:cubicBezTo>
                <a:cubicBezTo>
                  <a:pt x="68511" y="8002"/>
                  <a:pt x="67580" y="7552"/>
                  <a:pt x="66579" y="7552"/>
                </a:cubicBezTo>
                <a:lnTo>
                  <a:pt x="66558" y="7552"/>
                </a:lnTo>
                <a:cubicBezTo>
                  <a:pt x="65582" y="7556"/>
                  <a:pt x="64672" y="7997"/>
                  <a:pt x="64056" y="8756"/>
                </a:cubicBezTo>
                <a:lnTo>
                  <a:pt x="64056" y="8756"/>
                </a:lnTo>
                <a:cubicBezTo>
                  <a:pt x="63845" y="8675"/>
                  <a:pt x="63625" y="8615"/>
                  <a:pt x="63397" y="8570"/>
                </a:cubicBezTo>
                <a:cubicBezTo>
                  <a:pt x="63945" y="7789"/>
                  <a:pt x="64749" y="7246"/>
                  <a:pt x="65651" y="7026"/>
                </a:cubicBezTo>
                <a:lnTo>
                  <a:pt x="65664" y="7022"/>
                </a:lnTo>
                <a:cubicBezTo>
                  <a:pt x="65954" y="6952"/>
                  <a:pt x="66252" y="6915"/>
                  <a:pt x="66554" y="6911"/>
                </a:cubicBezTo>
                <a:cubicBezTo>
                  <a:pt x="66558" y="6911"/>
                  <a:pt x="66562" y="6911"/>
                  <a:pt x="66566" y="6911"/>
                </a:cubicBezTo>
                <a:close/>
                <a:moveTo>
                  <a:pt x="82405" y="6911"/>
                </a:moveTo>
                <a:cubicBezTo>
                  <a:pt x="83684" y="6911"/>
                  <a:pt x="84877" y="7540"/>
                  <a:pt x="85603" y="8590"/>
                </a:cubicBezTo>
                <a:cubicBezTo>
                  <a:pt x="85382" y="8639"/>
                  <a:pt x="85167" y="8708"/>
                  <a:pt x="84958" y="8790"/>
                </a:cubicBezTo>
                <a:cubicBezTo>
                  <a:pt x="84339" y="8004"/>
                  <a:pt x="83413" y="7552"/>
                  <a:pt x="82411" y="7552"/>
                </a:cubicBezTo>
                <a:cubicBezTo>
                  <a:pt x="82402" y="7552"/>
                  <a:pt x="82393" y="7552"/>
                  <a:pt x="82385" y="7552"/>
                </a:cubicBezTo>
                <a:cubicBezTo>
                  <a:pt x="81413" y="7556"/>
                  <a:pt x="80499" y="7997"/>
                  <a:pt x="79886" y="8756"/>
                </a:cubicBezTo>
                <a:lnTo>
                  <a:pt x="79886" y="8756"/>
                </a:lnTo>
                <a:cubicBezTo>
                  <a:pt x="79670" y="8675"/>
                  <a:pt x="79451" y="8615"/>
                  <a:pt x="79227" y="8570"/>
                </a:cubicBezTo>
                <a:cubicBezTo>
                  <a:pt x="79771" y="7789"/>
                  <a:pt x="80575" y="7246"/>
                  <a:pt x="81482" y="7026"/>
                </a:cubicBezTo>
                <a:lnTo>
                  <a:pt x="81491" y="7022"/>
                </a:lnTo>
                <a:cubicBezTo>
                  <a:pt x="81780" y="6952"/>
                  <a:pt x="82079" y="6915"/>
                  <a:pt x="82381" y="6911"/>
                </a:cubicBezTo>
                <a:close/>
                <a:moveTo>
                  <a:pt x="11184" y="7622"/>
                </a:moveTo>
                <a:cubicBezTo>
                  <a:pt x="12152" y="7622"/>
                  <a:pt x="13047" y="8051"/>
                  <a:pt x="13651" y="8802"/>
                </a:cubicBezTo>
                <a:cubicBezTo>
                  <a:pt x="13443" y="8888"/>
                  <a:pt x="13243" y="8994"/>
                  <a:pt x="13055" y="9113"/>
                </a:cubicBezTo>
                <a:cubicBezTo>
                  <a:pt x="12575" y="8581"/>
                  <a:pt x="11895" y="8280"/>
                  <a:pt x="11181" y="8280"/>
                </a:cubicBezTo>
                <a:cubicBezTo>
                  <a:pt x="11177" y="8280"/>
                  <a:pt x="11172" y="8280"/>
                  <a:pt x="11168" y="8280"/>
                </a:cubicBezTo>
                <a:cubicBezTo>
                  <a:pt x="10481" y="8284"/>
                  <a:pt x="9824" y="8574"/>
                  <a:pt x="9354" y="9072"/>
                </a:cubicBezTo>
                <a:cubicBezTo>
                  <a:pt x="9158" y="8953"/>
                  <a:pt x="8954" y="8851"/>
                  <a:pt x="8742" y="8770"/>
                </a:cubicBezTo>
                <a:cubicBezTo>
                  <a:pt x="9341" y="8046"/>
                  <a:pt x="10224" y="7626"/>
                  <a:pt x="11164" y="7622"/>
                </a:cubicBezTo>
                <a:close/>
                <a:moveTo>
                  <a:pt x="27020" y="7622"/>
                </a:moveTo>
                <a:cubicBezTo>
                  <a:pt x="27982" y="7622"/>
                  <a:pt x="28874" y="8053"/>
                  <a:pt x="29481" y="8802"/>
                </a:cubicBezTo>
                <a:cubicBezTo>
                  <a:pt x="29273" y="8888"/>
                  <a:pt x="29073" y="8994"/>
                  <a:pt x="28881" y="9113"/>
                </a:cubicBezTo>
                <a:cubicBezTo>
                  <a:pt x="28402" y="8581"/>
                  <a:pt x="27725" y="8280"/>
                  <a:pt x="27012" y="8280"/>
                </a:cubicBezTo>
                <a:cubicBezTo>
                  <a:pt x="27007" y="8280"/>
                  <a:pt x="27003" y="8280"/>
                  <a:pt x="26998" y="8280"/>
                </a:cubicBezTo>
                <a:cubicBezTo>
                  <a:pt x="26312" y="8284"/>
                  <a:pt x="25650" y="8574"/>
                  <a:pt x="25181" y="9072"/>
                </a:cubicBezTo>
                <a:cubicBezTo>
                  <a:pt x="24989" y="8953"/>
                  <a:pt x="24785" y="8851"/>
                  <a:pt x="24572" y="8770"/>
                </a:cubicBezTo>
                <a:cubicBezTo>
                  <a:pt x="25172" y="8046"/>
                  <a:pt x="26050" y="7626"/>
                  <a:pt x="26994" y="7622"/>
                </a:cubicBezTo>
                <a:cubicBezTo>
                  <a:pt x="27003" y="7622"/>
                  <a:pt x="27012" y="7622"/>
                  <a:pt x="27020" y="7622"/>
                </a:cubicBezTo>
                <a:close/>
                <a:moveTo>
                  <a:pt x="42847" y="7622"/>
                </a:moveTo>
                <a:cubicBezTo>
                  <a:pt x="43812" y="7622"/>
                  <a:pt x="44705" y="8053"/>
                  <a:pt x="45308" y="8802"/>
                </a:cubicBezTo>
                <a:cubicBezTo>
                  <a:pt x="45100" y="8888"/>
                  <a:pt x="44899" y="8994"/>
                  <a:pt x="44712" y="9113"/>
                </a:cubicBezTo>
                <a:cubicBezTo>
                  <a:pt x="44233" y="8581"/>
                  <a:pt x="43552" y="8280"/>
                  <a:pt x="42839" y="8280"/>
                </a:cubicBezTo>
                <a:cubicBezTo>
                  <a:pt x="42834" y="8280"/>
                  <a:pt x="42830" y="8280"/>
                  <a:pt x="42825" y="8280"/>
                </a:cubicBezTo>
                <a:cubicBezTo>
                  <a:pt x="42139" y="8284"/>
                  <a:pt x="41481" y="8574"/>
                  <a:pt x="41012" y="9072"/>
                </a:cubicBezTo>
                <a:cubicBezTo>
                  <a:pt x="40815" y="8953"/>
                  <a:pt x="40611" y="8851"/>
                  <a:pt x="40399" y="8770"/>
                </a:cubicBezTo>
                <a:cubicBezTo>
                  <a:pt x="40999" y="8046"/>
                  <a:pt x="41881" y="7626"/>
                  <a:pt x="42821" y="7622"/>
                </a:cubicBezTo>
                <a:cubicBezTo>
                  <a:pt x="42830" y="7622"/>
                  <a:pt x="42838" y="7622"/>
                  <a:pt x="42847" y="7622"/>
                </a:cubicBezTo>
                <a:close/>
                <a:moveTo>
                  <a:pt x="58671" y="7622"/>
                </a:moveTo>
                <a:cubicBezTo>
                  <a:pt x="59636" y="7622"/>
                  <a:pt x="60530" y="8051"/>
                  <a:pt x="61138" y="8802"/>
                </a:cubicBezTo>
                <a:cubicBezTo>
                  <a:pt x="60931" y="8888"/>
                  <a:pt x="60730" y="8994"/>
                  <a:pt x="60539" y="9113"/>
                </a:cubicBezTo>
                <a:cubicBezTo>
                  <a:pt x="60059" y="8581"/>
                  <a:pt x="59383" y="8280"/>
                  <a:pt x="58669" y="8280"/>
                </a:cubicBezTo>
                <a:cubicBezTo>
                  <a:pt x="58665" y="8280"/>
                  <a:pt x="58660" y="8280"/>
                  <a:pt x="58656" y="8280"/>
                </a:cubicBezTo>
                <a:cubicBezTo>
                  <a:pt x="57969" y="8284"/>
                  <a:pt x="57308" y="8574"/>
                  <a:pt x="56838" y="9072"/>
                </a:cubicBezTo>
                <a:cubicBezTo>
                  <a:pt x="56646" y="8953"/>
                  <a:pt x="56441" y="8851"/>
                  <a:pt x="56229" y="8770"/>
                </a:cubicBezTo>
                <a:cubicBezTo>
                  <a:pt x="56829" y="8046"/>
                  <a:pt x="57708" y="7626"/>
                  <a:pt x="58652" y="7622"/>
                </a:cubicBezTo>
                <a:close/>
                <a:moveTo>
                  <a:pt x="74498" y="7622"/>
                </a:moveTo>
                <a:cubicBezTo>
                  <a:pt x="75466" y="7622"/>
                  <a:pt x="76360" y="8051"/>
                  <a:pt x="76965" y="8802"/>
                </a:cubicBezTo>
                <a:cubicBezTo>
                  <a:pt x="76756" y="8888"/>
                  <a:pt x="76556" y="8994"/>
                  <a:pt x="76369" y="9113"/>
                </a:cubicBezTo>
                <a:cubicBezTo>
                  <a:pt x="75890" y="8581"/>
                  <a:pt x="75213" y="8280"/>
                  <a:pt x="74496" y="8280"/>
                </a:cubicBezTo>
                <a:cubicBezTo>
                  <a:pt x="74492" y="8280"/>
                  <a:pt x="74487" y="8280"/>
                  <a:pt x="74482" y="8280"/>
                </a:cubicBezTo>
                <a:cubicBezTo>
                  <a:pt x="73796" y="8284"/>
                  <a:pt x="73138" y="8574"/>
                  <a:pt x="72669" y="9072"/>
                </a:cubicBezTo>
                <a:cubicBezTo>
                  <a:pt x="72473" y="8953"/>
                  <a:pt x="72268" y="8851"/>
                  <a:pt x="72056" y="8770"/>
                </a:cubicBezTo>
                <a:cubicBezTo>
                  <a:pt x="72656" y="8046"/>
                  <a:pt x="73538" y="7626"/>
                  <a:pt x="74477" y="7622"/>
                </a:cubicBezTo>
                <a:close/>
                <a:moveTo>
                  <a:pt x="90329" y="7622"/>
                </a:moveTo>
                <a:cubicBezTo>
                  <a:pt x="91293" y="7622"/>
                  <a:pt x="92187" y="8051"/>
                  <a:pt x="92796" y="8802"/>
                </a:cubicBezTo>
                <a:cubicBezTo>
                  <a:pt x="92587" y="8888"/>
                  <a:pt x="92387" y="8994"/>
                  <a:pt x="92195" y="9113"/>
                </a:cubicBezTo>
                <a:cubicBezTo>
                  <a:pt x="91717" y="8581"/>
                  <a:pt x="91040" y="8280"/>
                  <a:pt x="90327" y="8280"/>
                </a:cubicBezTo>
                <a:cubicBezTo>
                  <a:pt x="90322" y="8280"/>
                  <a:pt x="90317" y="8280"/>
                  <a:pt x="90313" y="8280"/>
                </a:cubicBezTo>
                <a:cubicBezTo>
                  <a:pt x="89627" y="8284"/>
                  <a:pt x="88965" y="8574"/>
                  <a:pt x="88495" y="9072"/>
                </a:cubicBezTo>
                <a:cubicBezTo>
                  <a:pt x="88303" y="8953"/>
                  <a:pt x="88099" y="8851"/>
                  <a:pt x="87887" y="8770"/>
                </a:cubicBezTo>
                <a:cubicBezTo>
                  <a:pt x="88487" y="8046"/>
                  <a:pt x="89365" y="7626"/>
                  <a:pt x="90308" y="7622"/>
                </a:cubicBezTo>
                <a:close/>
                <a:moveTo>
                  <a:pt x="19101" y="7622"/>
                </a:moveTo>
                <a:cubicBezTo>
                  <a:pt x="20071" y="7622"/>
                  <a:pt x="20971" y="8058"/>
                  <a:pt x="21575" y="8819"/>
                </a:cubicBezTo>
                <a:cubicBezTo>
                  <a:pt x="21370" y="8909"/>
                  <a:pt x="21170" y="9015"/>
                  <a:pt x="20982" y="9137"/>
                </a:cubicBezTo>
                <a:cubicBezTo>
                  <a:pt x="20503" y="8594"/>
                  <a:pt x="19814" y="8280"/>
                  <a:pt x="19092" y="8280"/>
                </a:cubicBezTo>
                <a:cubicBezTo>
                  <a:pt x="19088" y="8280"/>
                  <a:pt x="19083" y="8280"/>
                  <a:pt x="19079" y="8280"/>
                </a:cubicBezTo>
                <a:cubicBezTo>
                  <a:pt x="18384" y="8284"/>
                  <a:pt x="17715" y="8581"/>
                  <a:pt x="17245" y="9092"/>
                </a:cubicBezTo>
                <a:cubicBezTo>
                  <a:pt x="17053" y="8970"/>
                  <a:pt x="16849" y="8868"/>
                  <a:pt x="16640" y="8781"/>
                </a:cubicBezTo>
                <a:cubicBezTo>
                  <a:pt x="16861" y="8512"/>
                  <a:pt x="17122" y="8284"/>
                  <a:pt x="17413" y="8104"/>
                </a:cubicBezTo>
                <a:cubicBezTo>
                  <a:pt x="17903" y="7793"/>
                  <a:pt x="18474" y="7626"/>
                  <a:pt x="19075" y="7622"/>
                </a:cubicBezTo>
                <a:cubicBezTo>
                  <a:pt x="19084" y="7622"/>
                  <a:pt x="19092" y="7622"/>
                  <a:pt x="19101" y="7622"/>
                </a:cubicBezTo>
                <a:close/>
                <a:moveTo>
                  <a:pt x="34921" y="7622"/>
                </a:moveTo>
                <a:cubicBezTo>
                  <a:pt x="35898" y="7622"/>
                  <a:pt x="36797" y="8059"/>
                  <a:pt x="37405" y="8819"/>
                </a:cubicBezTo>
                <a:cubicBezTo>
                  <a:pt x="37196" y="8909"/>
                  <a:pt x="37000" y="9015"/>
                  <a:pt x="36812" y="9137"/>
                </a:cubicBezTo>
                <a:cubicBezTo>
                  <a:pt x="36334" y="8594"/>
                  <a:pt x="35645" y="8280"/>
                  <a:pt x="34919" y="8280"/>
                </a:cubicBezTo>
                <a:cubicBezTo>
                  <a:pt x="34915" y="8280"/>
                  <a:pt x="34910" y="8280"/>
                  <a:pt x="34906" y="8280"/>
                </a:cubicBezTo>
                <a:cubicBezTo>
                  <a:pt x="34689" y="8284"/>
                  <a:pt x="34472" y="8312"/>
                  <a:pt x="34269" y="8370"/>
                </a:cubicBezTo>
                <a:cubicBezTo>
                  <a:pt x="33815" y="8492"/>
                  <a:pt x="33398" y="8741"/>
                  <a:pt x="33072" y="9092"/>
                </a:cubicBezTo>
                <a:cubicBezTo>
                  <a:pt x="32880" y="8970"/>
                  <a:pt x="32680" y="8868"/>
                  <a:pt x="32467" y="8781"/>
                </a:cubicBezTo>
                <a:cubicBezTo>
                  <a:pt x="33068" y="8051"/>
                  <a:pt x="33954" y="7626"/>
                  <a:pt x="34901" y="7622"/>
                </a:cubicBezTo>
                <a:close/>
                <a:moveTo>
                  <a:pt x="50752" y="7622"/>
                </a:moveTo>
                <a:cubicBezTo>
                  <a:pt x="51724" y="7622"/>
                  <a:pt x="52627" y="8059"/>
                  <a:pt x="53231" y="8819"/>
                </a:cubicBezTo>
                <a:cubicBezTo>
                  <a:pt x="53027" y="8909"/>
                  <a:pt x="52827" y="9015"/>
                  <a:pt x="52639" y="9137"/>
                </a:cubicBezTo>
                <a:cubicBezTo>
                  <a:pt x="52161" y="8594"/>
                  <a:pt x="51471" y="8280"/>
                  <a:pt x="50750" y="8280"/>
                </a:cubicBezTo>
                <a:cubicBezTo>
                  <a:pt x="50745" y="8280"/>
                  <a:pt x="50741" y="8280"/>
                  <a:pt x="50736" y="8280"/>
                </a:cubicBezTo>
                <a:cubicBezTo>
                  <a:pt x="50041" y="8284"/>
                  <a:pt x="49372" y="8581"/>
                  <a:pt x="48902" y="9092"/>
                </a:cubicBezTo>
                <a:cubicBezTo>
                  <a:pt x="48710" y="8970"/>
                  <a:pt x="48506" y="8868"/>
                  <a:pt x="48298" y="8781"/>
                </a:cubicBezTo>
                <a:cubicBezTo>
                  <a:pt x="48898" y="8051"/>
                  <a:pt x="49785" y="7626"/>
                  <a:pt x="50731" y="7622"/>
                </a:cubicBezTo>
                <a:close/>
                <a:moveTo>
                  <a:pt x="66579" y="7622"/>
                </a:moveTo>
                <a:cubicBezTo>
                  <a:pt x="67555" y="7622"/>
                  <a:pt x="68454" y="8059"/>
                  <a:pt x="69062" y="8819"/>
                </a:cubicBezTo>
                <a:cubicBezTo>
                  <a:pt x="68854" y="8909"/>
                  <a:pt x="68658" y="9015"/>
                  <a:pt x="68470" y="9137"/>
                </a:cubicBezTo>
                <a:cubicBezTo>
                  <a:pt x="67991" y="8594"/>
                  <a:pt x="67302" y="8280"/>
                  <a:pt x="66576" y="8280"/>
                </a:cubicBezTo>
                <a:cubicBezTo>
                  <a:pt x="66571" y="8280"/>
                  <a:pt x="66567" y="8280"/>
                  <a:pt x="66562" y="8280"/>
                </a:cubicBezTo>
                <a:cubicBezTo>
                  <a:pt x="65868" y="8284"/>
                  <a:pt x="65202" y="8581"/>
                  <a:pt x="64729" y="9092"/>
                </a:cubicBezTo>
                <a:cubicBezTo>
                  <a:pt x="64537" y="8970"/>
                  <a:pt x="64337" y="8868"/>
                  <a:pt x="64124" y="8781"/>
                </a:cubicBezTo>
                <a:cubicBezTo>
                  <a:pt x="64724" y="8051"/>
                  <a:pt x="65611" y="7626"/>
                  <a:pt x="66558" y="7622"/>
                </a:cubicBezTo>
                <a:close/>
                <a:moveTo>
                  <a:pt x="82409" y="7622"/>
                </a:moveTo>
                <a:cubicBezTo>
                  <a:pt x="83382" y="7622"/>
                  <a:pt x="84284" y="8059"/>
                  <a:pt x="84888" y="8819"/>
                </a:cubicBezTo>
                <a:cubicBezTo>
                  <a:pt x="84684" y="8909"/>
                  <a:pt x="84484" y="9015"/>
                  <a:pt x="84296" y="9137"/>
                </a:cubicBezTo>
                <a:cubicBezTo>
                  <a:pt x="83817" y="8594"/>
                  <a:pt x="83129" y="8280"/>
                  <a:pt x="82406" y="8280"/>
                </a:cubicBezTo>
                <a:cubicBezTo>
                  <a:pt x="82402" y="8280"/>
                  <a:pt x="82397" y="8280"/>
                  <a:pt x="82393" y="8280"/>
                </a:cubicBezTo>
                <a:cubicBezTo>
                  <a:pt x="81699" y="8284"/>
                  <a:pt x="81029" y="8581"/>
                  <a:pt x="80560" y="9092"/>
                </a:cubicBezTo>
                <a:cubicBezTo>
                  <a:pt x="80367" y="8970"/>
                  <a:pt x="80163" y="8868"/>
                  <a:pt x="79955" y="8781"/>
                </a:cubicBezTo>
                <a:cubicBezTo>
                  <a:pt x="80555" y="8051"/>
                  <a:pt x="81442" y="7626"/>
                  <a:pt x="82389" y="7622"/>
                </a:cubicBezTo>
                <a:close/>
                <a:moveTo>
                  <a:pt x="11184" y="8349"/>
                </a:moveTo>
                <a:cubicBezTo>
                  <a:pt x="11874" y="8349"/>
                  <a:pt x="12527" y="8643"/>
                  <a:pt x="12993" y="9154"/>
                </a:cubicBezTo>
                <a:cubicBezTo>
                  <a:pt x="12821" y="9268"/>
                  <a:pt x="12655" y="9394"/>
                  <a:pt x="12503" y="9533"/>
                </a:cubicBezTo>
                <a:cubicBezTo>
                  <a:pt x="12160" y="9174"/>
                  <a:pt x="11682" y="8970"/>
                  <a:pt x="11184" y="8970"/>
                </a:cubicBezTo>
                <a:lnTo>
                  <a:pt x="11172" y="8970"/>
                </a:lnTo>
                <a:cubicBezTo>
                  <a:pt x="10698" y="8970"/>
                  <a:pt x="10253" y="9154"/>
                  <a:pt x="9914" y="9484"/>
                </a:cubicBezTo>
                <a:cubicBezTo>
                  <a:pt x="9758" y="9345"/>
                  <a:pt x="9591" y="9219"/>
                  <a:pt x="9415" y="9109"/>
                </a:cubicBezTo>
                <a:cubicBezTo>
                  <a:pt x="9869" y="8631"/>
                  <a:pt x="10506" y="8353"/>
                  <a:pt x="11168" y="8349"/>
                </a:cubicBezTo>
                <a:close/>
                <a:moveTo>
                  <a:pt x="26998" y="8349"/>
                </a:moveTo>
                <a:cubicBezTo>
                  <a:pt x="27692" y="8349"/>
                  <a:pt x="28354" y="8639"/>
                  <a:pt x="28819" y="9154"/>
                </a:cubicBezTo>
                <a:cubicBezTo>
                  <a:pt x="28648" y="9268"/>
                  <a:pt x="28485" y="9394"/>
                  <a:pt x="28329" y="9533"/>
                </a:cubicBezTo>
                <a:cubicBezTo>
                  <a:pt x="27990" y="9173"/>
                  <a:pt x="27514" y="8970"/>
                  <a:pt x="27016" y="8970"/>
                </a:cubicBezTo>
                <a:cubicBezTo>
                  <a:pt x="27012" y="8970"/>
                  <a:pt x="27007" y="8970"/>
                  <a:pt x="27002" y="8970"/>
                </a:cubicBezTo>
                <a:cubicBezTo>
                  <a:pt x="26529" y="8970"/>
                  <a:pt x="26084" y="9154"/>
                  <a:pt x="25745" y="9484"/>
                </a:cubicBezTo>
                <a:cubicBezTo>
                  <a:pt x="25585" y="9345"/>
                  <a:pt x="25417" y="9219"/>
                  <a:pt x="25242" y="9109"/>
                </a:cubicBezTo>
                <a:cubicBezTo>
                  <a:pt x="25699" y="8631"/>
                  <a:pt x="26337" y="8353"/>
                  <a:pt x="26998" y="8349"/>
                </a:cubicBezTo>
                <a:close/>
                <a:moveTo>
                  <a:pt x="42839" y="8349"/>
                </a:moveTo>
                <a:cubicBezTo>
                  <a:pt x="43528" y="8349"/>
                  <a:pt x="44188" y="8643"/>
                  <a:pt x="44650" y="9154"/>
                </a:cubicBezTo>
                <a:cubicBezTo>
                  <a:pt x="44479" y="9268"/>
                  <a:pt x="44311" y="9394"/>
                  <a:pt x="44160" y="9533"/>
                </a:cubicBezTo>
                <a:cubicBezTo>
                  <a:pt x="43817" y="9174"/>
                  <a:pt x="43340" y="8970"/>
                  <a:pt x="42841" y="8970"/>
                </a:cubicBezTo>
                <a:lnTo>
                  <a:pt x="42829" y="8970"/>
                </a:lnTo>
                <a:cubicBezTo>
                  <a:pt x="42355" y="8970"/>
                  <a:pt x="41909" y="9154"/>
                  <a:pt x="41571" y="9484"/>
                </a:cubicBezTo>
                <a:cubicBezTo>
                  <a:pt x="41415" y="9345"/>
                  <a:pt x="41248" y="9219"/>
                  <a:pt x="41072" y="9109"/>
                </a:cubicBezTo>
                <a:cubicBezTo>
                  <a:pt x="41526" y="8631"/>
                  <a:pt x="42163" y="8353"/>
                  <a:pt x="42825" y="8349"/>
                </a:cubicBezTo>
                <a:cubicBezTo>
                  <a:pt x="42830" y="8349"/>
                  <a:pt x="42834" y="8349"/>
                  <a:pt x="42839" y="8349"/>
                </a:cubicBezTo>
                <a:close/>
                <a:moveTo>
                  <a:pt x="58671" y="8349"/>
                </a:moveTo>
                <a:cubicBezTo>
                  <a:pt x="59362" y="8349"/>
                  <a:pt x="60015" y="8643"/>
                  <a:pt x="60477" y="9154"/>
                </a:cubicBezTo>
                <a:cubicBezTo>
                  <a:pt x="60305" y="9268"/>
                  <a:pt x="60142" y="9394"/>
                  <a:pt x="59987" y="9533"/>
                </a:cubicBezTo>
                <a:cubicBezTo>
                  <a:pt x="59644" y="9174"/>
                  <a:pt x="59166" y="8970"/>
                  <a:pt x="58667" y="8970"/>
                </a:cubicBezTo>
                <a:lnTo>
                  <a:pt x="58659" y="8970"/>
                </a:lnTo>
                <a:cubicBezTo>
                  <a:pt x="58186" y="8970"/>
                  <a:pt x="57740" y="9154"/>
                  <a:pt x="57402" y="9484"/>
                </a:cubicBezTo>
                <a:cubicBezTo>
                  <a:pt x="57242" y="9345"/>
                  <a:pt x="57074" y="9219"/>
                  <a:pt x="56899" y="9109"/>
                </a:cubicBezTo>
                <a:cubicBezTo>
                  <a:pt x="57357" y="8631"/>
                  <a:pt x="57994" y="8353"/>
                  <a:pt x="58656" y="8349"/>
                </a:cubicBezTo>
                <a:close/>
                <a:moveTo>
                  <a:pt x="74498" y="8349"/>
                </a:moveTo>
                <a:cubicBezTo>
                  <a:pt x="75188" y="8349"/>
                  <a:pt x="75842" y="8643"/>
                  <a:pt x="76307" y="9154"/>
                </a:cubicBezTo>
                <a:cubicBezTo>
                  <a:pt x="76136" y="9268"/>
                  <a:pt x="75972" y="9394"/>
                  <a:pt x="75817" y="9533"/>
                </a:cubicBezTo>
                <a:cubicBezTo>
                  <a:pt x="75474" y="9174"/>
                  <a:pt x="74997" y="8970"/>
                  <a:pt x="74498" y="8970"/>
                </a:cubicBezTo>
                <a:lnTo>
                  <a:pt x="74486" y="8970"/>
                </a:lnTo>
                <a:cubicBezTo>
                  <a:pt x="74012" y="8970"/>
                  <a:pt x="73567" y="9154"/>
                  <a:pt x="73228" y="9484"/>
                </a:cubicBezTo>
                <a:cubicBezTo>
                  <a:pt x="73073" y="9345"/>
                  <a:pt x="72905" y="9219"/>
                  <a:pt x="72730" y="9109"/>
                </a:cubicBezTo>
                <a:cubicBezTo>
                  <a:pt x="73183" y="8631"/>
                  <a:pt x="73821" y="8353"/>
                  <a:pt x="74482" y="8349"/>
                </a:cubicBezTo>
                <a:close/>
                <a:moveTo>
                  <a:pt x="90329" y="8349"/>
                </a:moveTo>
                <a:cubicBezTo>
                  <a:pt x="91019" y="8349"/>
                  <a:pt x="91672" y="8643"/>
                  <a:pt x="92134" y="9154"/>
                </a:cubicBezTo>
                <a:cubicBezTo>
                  <a:pt x="91963" y="9268"/>
                  <a:pt x="91799" y="9394"/>
                  <a:pt x="91644" y="9533"/>
                </a:cubicBezTo>
                <a:cubicBezTo>
                  <a:pt x="91301" y="9174"/>
                  <a:pt x="90823" y="8970"/>
                  <a:pt x="90325" y="8970"/>
                </a:cubicBezTo>
                <a:lnTo>
                  <a:pt x="90317" y="8970"/>
                </a:lnTo>
                <a:cubicBezTo>
                  <a:pt x="89842" y="8970"/>
                  <a:pt x="89397" y="9154"/>
                  <a:pt x="89058" y="9484"/>
                </a:cubicBezTo>
                <a:cubicBezTo>
                  <a:pt x="88899" y="9345"/>
                  <a:pt x="88732" y="9219"/>
                  <a:pt x="88556" y="9109"/>
                </a:cubicBezTo>
                <a:cubicBezTo>
                  <a:pt x="89014" y="8631"/>
                  <a:pt x="89651" y="8353"/>
                  <a:pt x="90313" y="8349"/>
                </a:cubicBezTo>
                <a:close/>
                <a:moveTo>
                  <a:pt x="11184" y="9039"/>
                </a:moveTo>
                <a:cubicBezTo>
                  <a:pt x="11662" y="9039"/>
                  <a:pt x="12119" y="9235"/>
                  <a:pt x="12450" y="9582"/>
                </a:cubicBezTo>
                <a:cubicBezTo>
                  <a:pt x="12323" y="9705"/>
                  <a:pt x="12201" y="9835"/>
                  <a:pt x="12086" y="9974"/>
                </a:cubicBezTo>
                <a:cubicBezTo>
                  <a:pt x="11858" y="9718"/>
                  <a:pt x="11531" y="9571"/>
                  <a:pt x="11184" y="9571"/>
                </a:cubicBezTo>
                <a:lnTo>
                  <a:pt x="11175" y="9571"/>
                </a:lnTo>
                <a:cubicBezTo>
                  <a:pt x="10857" y="9574"/>
                  <a:pt x="10563" y="9697"/>
                  <a:pt x="10334" y="9914"/>
                </a:cubicBezTo>
                <a:cubicBezTo>
                  <a:pt x="10220" y="9778"/>
                  <a:pt x="10097" y="9648"/>
                  <a:pt x="9967" y="9529"/>
                </a:cubicBezTo>
                <a:cubicBezTo>
                  <a:pt x="10293" y="9215"/>
                  <a:pt x="10719" y="9043"/>
                  <a:pt x="11172" y="9039"/>
                </a:cubicBezTo>
                <a:close/>
                <a:moveTo>
                  <a:pt x="27010" y="9039"/>
                </a:moveTo>
                <a:cubicBezTo>
                  <a:pt x="27488" y="9039"/>
                  <a:pt x="27950" y="9235"/>
                  <a:pt x="28280" y="9582"/>
                </a:cubicBezTo>
                <a:cubicBezTo>
                  <a:pt x="28150" y="9705"/>
                  <a:pt x="28027" y="9835"/>
                  <a:pt x="27917" y="9974"/>
                </a:cubicBezTo>
                <a:cubicBezTo>
                  <a:pt x="27684" y="9718"/>
                  <a:pt x="27358" y="9571"/>
                  <a:pt x="27010" y="9571"/>
                </a:cubicBezTo>
                <a:lnTo>
                  <a:pt x="27006" y="9571"/>
                </a:lnTo>
                <a:cubicBezTo>
                  <a:pt x="26688" y="9574"/>
                  <a:pt x="26390" y="9697"/>
                  <a:pt x="26165" y="9914"/>
                </a:cubicBezTo>
                <a:cubicBezTo>
                  <a:pt x="26050" y="9778"/>
                  <a:pt x="25928" y="9648"/>
                  <a:pt x="25797" y="9529"/>
                </a:cubicBezTo>
                <a:cubicBezTo>
                  <a:pt x="26120" y="9215"/>
                  <a:pt x="26549" y="9043"/>
                  <a:pt x="27002" y="9039"/>
                </a:cubicBezTo>
                <a:close/>
                <a:moveTo>
                  <a:pt x="42841" y="9039"/>
                </a:moveTo>
                <a:cubicBezTo>
                  <a:pt x="43319" y="9039"/>
                  <a:pt x="43777" y="9235"/>
                  <a:pt x="44107" y="9582"/>
                </a:cubicBezTo>
                <a:cubicBezTo>
                  <a:pt x="43981" y="9705"/>
                  <a:pt x="43858" y="9835"/>
                  <a:pt x="43743" y="9974"/>
                </a:cubicBezTo>
                <a:cubicBezTo>
                  <a:pt x="43515" y="9718"/>
                  <a:pt x="43189" y="9571"/>
                  <a:pt x="42841" y="9571"/>
                </a:cubicBezTo>
                <a:lnTo>
                  <a:pt x="42833" y="9571"/>
                </a:lnTo>
                <a:cubicBezTo>
                  <a:pt x="42514" y="9574"/>
                  <a:pt x="42220" y="9697"/>
                  <a:pt x="41992" y="9914"/>
                </a:cubicBezTo>
                <a:cubicBezTo>
                  <a:pt x="41877" y="9778"/>
                  <a:pt x="41755" y="9648"/>
                  <a:pt x="41624" y="9529"/>
                </a:cubicBezTo>
                <a:cubicBezTo>
                  <a:pt x="41951" y="9215"/>
                  <a:pt x="42375" y="9043"/>
                  <a:pt x="42829" y="9039"/>
                </a:cubicBezTo>
                <a:close/>
                <a:moveTo>
                  <a:pt x="58673" y="9039"/>
                </a:moveTo>
                <a:cubicBezTo>
                  <a:pt x="59151" y="9039"/>
                  <a:pt x="59606" y="9239"/>
                  <a:pt x="59938" y="9582"/>
                </a:cubicBezTo>
                <a:cubicBezTo>
                  <a:pt x="59807" y="9705"/>
                  <a:pt x="59685" y="9835"/>
                  <a:pt x="59574" y="9974"/>
                </a:cubicBezTo>
                <a:cubicBezTo>
                  <a:pt x="59342" y="9718"/>
                  <a:pt x="59010" y="9571"/>
                  <a:pt x="58663" y="9571"/>
                </a:cubicBezTo>
                <a:cubicBezTo>
                  <a:pt x="58345" y="9574"/>
                  <a:pt x="58047" y="9697"/>
                  <a:pt x="57822" y="9914"/>
                </a:cubicBezTo>
                <a:cubicBezTo>
                  <a:pt x="57708" y="9778"/>
                  <a:pt x="57585" y="9648"/>
                  <a:pt x="57455" y="9529"/>
                </a:cubicBezTo>
                <a:cubicBezTo>
                  <a:pt x="57777" y="9215"/>
                  <a:pt x="58206" y="9043"/>
                  <a:pt x="58659" y="9039"/>
                </a:cubicBezTo>
                <a:cubicBezTo>
                  <a:pt x="58664" y="9039"/>
                  <a:pt x="58669" y="9039"/>
                  <a:pt x="58673" y="9039"/>
                </a:cubicBezTo>
                <a:close/>
                <a:moveTo>
                  <a:pt x="74500" y="9039"/>
                </a:moveTo>
                <a:cubicBezTo>
                  <a:pt x="74981" y="9039"/>
                  <a:pt x="75436" y="9239"/>
                  <a:pt x="75764" y="9582"/>
                </a:cubicBezTo>
                <a:cubicBezTo>
                  <a:pt x="75638" y="9705"/>
                  <a:pt x="75515" y="9835"/>
                  <a:pt x="75401" y="9974"/>
                </a:cubicBezTo>
                <a:cubicBezTo>
                  <a:pt x="75168" y="9718"/>
                  <a:pt x="74837" y="9571"/>
                  <a:pt x="74490" y="9571"/>
                </a:cubicBezTo>
                <a:cubicBezTo>
                  <a:pt x="74175" y="9574"/>
                  <a:pt x="73877" y="9697"/>
                  <a:pt x="73649" y="9914"/>
                </a:cubicBezTo>
                <a:cubicBezTo>
                  <a:pt x="73534" y="9778"/>
                  <a:pt x="73412" y="9648"/>
                  <a:pt x="73281" y="9529"/>
                </a:cubicBezTo>
                <a:cubicBezTo>
                  <a:pt x="73608" y="9215"/>
                  <a:pt x="74032" y="9043"/>
                  <a:pt x="74486" y="9039"/>
                </a:cubicBezTo>
                <a:cubicBezTo>
                  <a:pt x="74491" y="9039"/>
                  <a:pt x="74496" y="9039"/>
                  <a:pt x="74500" y="9039"/>
                </a:cubicBezTo>
                <a:close/>
                <a:moveTo>
                  <a:pt x="90331" y="9039"/>
                </a:moveTo>
                <a:cubicBezTo>
                  <a:pt x="90807" y="9039"/>
                  <a:pt x="91263" y="9239"/>
                  <a:pt x="91595" y="9582"/>
                </a:cubicBezTo>
                <a:cubicBezTo>
                  <a:pt x="91465" y="9705"/>
                  <a:pt x="91342" y="9835"/>
                  <a:pt x="91231" y="9974"/>
                </a:cubicBezTo>
                <a:cubicBezTo>
                  <a:pt x="90999" y="9718"/>
                  <a:pt x="90672" y="9571"/>
                  <a:pt x="90329" y="9571"/>
                </a:cubicBezTo>
                <a:lnTo>
                  <a:pt x="90321" y="9571"/>
                </a:lnTo>
                <a:cubicBezTo>
                  <a:pt x="90002" y="9574"/>
                  <a:pt x="89704" y="9697"/>
                  <a:pt x="89480" y="9914"/>
                </a:cubicBezTo>
                <a:cubicBezTo>
                  <a:pt x="89365" y="9778"/>
                  <a:pt x="89242" y="9648"/>
                  <a:pt x="89107" y="9529"/>
                </a:cubicBezTo>
                <a:cubicBezTo>
                  <a:pt x="89435" y="9215"/>
                  <a:pt x="89863" y="9043"/>
                  <a:pt x="90317" y="9039"/>
                </a:cubicBezTo>
                <a:cubicBezTo>
                  <a:pt x="90321" y="9039"/>
                  <a:pt x="90326" y="9039"/>
                  <a:pt x="90331" y="9039"/>
                </a:cubicBezTo>
                <a:close/>
                <a:moveTo>
                  <a:pt x="11184" y="9644"/>
                </a:moveTo>
                <a:cubicBezTo>
                  <a:pt x="11515" y="9644"/>
                  <a:pt x="11825" y="9782"/>
                  <a:pt x="12046" y="10027"/>
                </a:cubicBezTo>
                <a:cubicBezTo>
                  <a:pt x="11797" y="10346"/>
                  <a:pt x="11592" y="10710"/>
                  <a:pt x="11449" y="11102"/>
                </a:cubicBezTo>
                <a:cubicBezTo>
                  <a:pt x="11360" y="11094"/>
                  <a:pt x="11270" y="11094"/>
                  <a:pt x="11179" y="11094"/>
                </a:cubicBezTo>
                <a:lnTo>
                  <a:pt x="11017" y="11094"/>
                </a:lnTo>
                <a:cubicBezTo>
                  <a:pt x="10866" y="10681"/>
                  <a:pt x="10649" y="10301"/>
                  <a:pt x="10380" y="9970"/>
                </a:cubicBezTo>
                <a:cubicBezTo>
                  <a:pt x="10596" y="9758"/>
                  <a:pt x="10877" y="9644"/>
                  <a:pt x="11175" y="9644"/>
                </a:cubicBezTo>
                <a:close/>
                <a:moveTo>
                  <a:pt x="27023" y="9644"/>
                </a:moveTo>
                <a:cubicBezTo>
                  <a:pt x="27348" y="9644"/>
                  <a:pt x="27656" y="9786"/>
                  <a:pt x="27873" y="10027"/>
                </a:cubicBezTo>
                <a:cubicBezTo>
                  <a:pt x="27623" y="10346"/>
                  <a:pt x="27423" y="10710"/>
                  <a:pt x="27280" y="11102"/>
                </a:cubicBezTo>
                <a:cubicBezTo>
                  <a:pt x="27190" y="11094"/>
                  <a:pt x="27096" y="11094"/>
                  <a:pt x="27006" y="11094"/>
                </a:cubicBezTo>
                <a:lnTo>
                  <a:pt x="26847" y="11094"/>
                </a:lnTo>
                <a:cubicBezTo>
                  <a:pt x="26696" y="10681"/>
                  <a:pt x="26480" y="10301"/>
                  <a:pt x="26210" y="9970"/>
                </a:cubicBezTo>
                <a:cubicBezTo>
                  <a:pt x="26422" y="9758"/>
                  <a:pt x="26704" y="9644"/>
                  <a:pt x="27006" y="9644"/>
                </a:cubicBezTo>
                <a:cubicBezTo>
                  <a:pt x="27012" y="9644"/>
                  <a:pt x="27017" y="9644"/>
                  <a:pt x="27023" y="9644"/>
                </a:cubicBezTo>
                <a:close/>
                <a:moveTo>
                  <a:pt x="42849" y="9644"/>
                </a:moveTo>
                <a:cubicBezTo>
                  <a:pt x="43178" y="9644"/>
                  <a:pt x="43486" y="9786"/>
                  <a:pt x="43703" y="10027"/>
                </a:cubicBezTo>
                <a:cubicBezTo>
                  <a:pt x="43453" y="10346"/>
                  <a:pt x="43249" y="10710"/>
                  <a:pt x="43106" y="11102"/>
                </a:cubicBezTo>
                <a:cubicBezTo>
                  <a:pt x="43035" y="11096"/>
                  <a:pt x="42963" y="11092"/>
                  <a:pt x="42891" y="11092"/>
                </a:cubicBezTo>
                <a:cubicBezTo>
                  <a:pt x="42865" y="11092"/>
                  <a:pt x="42838" y="11093"/>
                  <a:pt x="42812" y="11094"/>
                </a:cubicBezTo>
                <a:lnTo>
                  <a:pt x="42674" y="11094"/>
                </a:lnTo>
                <a:cubicBezTo>
                  <a:pt x="42522" y="10681"/>
                  <a:pt x="42306" y="10301"/>
                  <a:pt x="42037" y="9970"/>
                </a:cubicBezTo>
                <a:cubicBezTo>
                  <a:pt x="42252" y="9758"/>
                  <a:pt x="42535" y="9644"/>
                  <a:pt x="42833" y="9644"/>
                </a:cubicBezTo>
                <a:cubicBezTo>
                  <a:pt x="42838" y="9644"/>
                  <a:pt x="42844" y="9644"/>
                  <a:pt x="42849" y="9644"/>
                </a:cubicBezTo>
                <a:close/>
                <a:moveTo>
                  <a:pt x="58680" y="9644"/>
                </a:moveTo>
                <a:cubicBezTo>
                  <a:pt x="59009" y="9644"/>
                  <a:pt x="59312" y="9786"/>
                  <a:pt x="59529" y="10027"/>
                </a:cubicBezTo>
                <a:cubicBezTo>
                  <a:pt x="59280" y="10346"/>
                  <a:pt x="59080" y="10710"/>
                  <a:pt x="58937" y="11102"/>
                </a:cubicBezTo>
                <a:cubicBezTo>
                  <a:pt x="58848" y="11094"/>
                  <a:pt x="58757" y="11094"/>
                  <a:pt x="58663" y="11094"/>
                </a:cubicBezTo>
                <a:lnTo>
                  <a:pt x="58505" y="11094"/>
                </a:lnTo>
                <a:cubicBezTo>
                  <a:pt x="58353" y="10681"/>
                  <a:pt x="58137" y="10301"/>
                  <a:pt x="57867" y="9970"/>
                </a:cubicBezTo>
                <a:cubicBezTo>
                  <a:pt x="58079" y="9758"/>
                  <a:pt x="58361" y="9644"/>
                  <a:pt x="58663" y="9644"/>
                </a:cubicBezTo>
                <a:cubicBezTo>
                  <a:pt x="58669" y="9644"/>
                  <a:pt x="58675" y="9644"/>
                  <a:pt x="58680" y="9644"/>
                </a:cubicBezTo>
                <a:close/>
                <a:moveTo>
                  <a:pt x="74507" y="9644"/>
                </a:moveTo>
                <a:cubicBezTo>
                  <a:pt x="74836" y="9644"/>
                  <a:pt x="75143" y="9786"/>
                  <a:pt x="75360" y="10027"/>
                </a:cubicBezTo>
                <a:cubicBezTo>
                  <a:pt x="75111" y="10346"/>
                  <a:pt x="74907" y="10710"/>
                  <a:pt x="74764" y="11102"/>
                </a:cubicBezTo>
                <a:cubicBezTo>
                  <a:pt x="74673" y="11094"/>
                  <a:pt x="74584" y="11094"/>
                  <a:pt x="74494" y="11094"/>
                </a:cubicBezTo>
                <a:lnTo>
                  <a:pt x="74330" y="11094"/>
                </a:lnTo>
                <a:cubicBezTo>
                  <a:pt x="74179" y="10681"/>
                  <a:pt x="73963" y="10301"/>
                  <a:pt x="73693" y="9970"/>
                </a:cubicBezTo>
                <a:cubicBezTo>
                  <a:pt x="73910" y="9758"/>
                  <a:pt x="74192" y="9644"/>
                  <a:pt x="74490" y="9644"/>
                </a:cubicBezTo>
                <a:cubicBezTo>
                  <a:pt x="74496" y="9644"/>
                  <a:pt x="74501" y="9644"/>
                  <a:pt x="74507" y="9644"/>
                </a:cubicBezTo>
                <a:close/>
                <a:moveTo>
                  <a:pt x="90337" y="9644"/>
                </a:moveTo>
                <a:cubicBezTo>
                  <a:pt x="90661" y="9644"/>
                  <a:pt x="90969" y="9786"/>
                  <a:pt x="91186" y="10027"/>
                </a:cubicBezTo>
                <a:cubicBezTo>
                  <a:pt x="90937" y="10346"/>
                  <a:pt x="90737" y="10710"/>
                  <a:pt x="90594" y="11102"/>
                </a:cubicBezTo>
                <a:cubicBezTo>
                  <a:pt x="90504" y="11094"/>
                  <a:pt x="90415" y="11094"/>
                  <a:pt x="90321" y="11094"/>
                </a:cubicBezTo>
                <a:lnTo>
                  <a:pt x="90161" y="11094"/>
                </a:lnTo>
                <a:cubicBezTo>
                  <a:pt x="90010" y="10681"/>
                  <a:pt x="89793" y="10301"/>
                  <a:pt x="89524" y="9970"/>
                </a:cubicBezTo>
                <a:cubicBezTo>
                  <a:pt x="89736" y="9758"/>
                  <a:pt x="90019" y="9644"/>
                  <a:pt x="90321" y="9644"/>
                </a:cubicBezTo>
                <a:cubicBezTo>
                  <a:pt x="90326" y="9644"/>
                  <a:pt x="90332" y="9644"/>
                  <a:pt x="90337" y="9644"/>
                </a:cubicBezTo>
                <a:close/>
                <a:moveTo>
                  <a:pt x="19093" y="8349"/>
                </a:moveTo>
                <a:cubicBezTo>
                  <a:pt x="19790" y="8349"/>
                  <a:pt x="20458" y="8651"/>
                  <a:pt x="20925" y="9178"/>
                </a:cubicBezTo>
                <a:cubicBezTo>
                  <a:pt x="20243" y="9635"/>
                  <a:pt x="19707" y="10301"/>
                  <a:pt x="19418" y="11106"/>
                </a:cubicBezTo>
                <a:cubicBezTo>
                  <a:pt x="19325" y="11099"/>
                  <a:pt x="19231" y="11093"/>
                  <a:pt x="19138" y="11093"/>
                </a:cubicBezTo>
                <a:cubicBezTo>
                  <a:pt x="19117" y="11093"/>
                  <a:pt x="19096" y="11093"/>
                  <a:pt x="19075" y="11094"/>
                </a:cubicBezTo>
                <a:cubicBezTo>
                  <a:pt x="19009" y="11094"/>
                  <a:pt x="18944" y="11094"/>
                  <a:pt x="18879" y="11098"/>
                </a:cubicBezTo>
                <a:cubicBezTo>
                  <a:pt x="18727" y="10689"/>
                  <a:pt x="18519" y="10317"/>
                  <a:pt x="18258" y="9991"/>
                </a:cubicBezTo>
                <a:lnTo>
                  <a:pt x="18258" y="9991"/>
                </a:lnTo>
                <a:lnTo>
                  <a:pt x="18262" y="9995"/>
                </a:lnTo>
                <a:cubicBezTo>
                  <a:pt x="18344" y="9909"/>
                  <a:pt x="18438" y="9840"/>
                  <a:pt x="18536" y="9786"/>
                </a:cubicBezTo>
                <a:cubicBezTo>
                  <a:pt x="18703" y="9693"/>
                  <a:pt x="18891" y="9644"/>
                  <a:pt x="19087" y="9644"/>
                </a:cubicBezTo>
                <a:cubicBezTo>
                  <a:pt x="19092" y="9644"/>
                  <a:pt x="19098" y="9644"/>
                  <a:pt x="19103" y="9644"/>
                </a:cubicBezTo>
                <a:cubicBezTo>
                  <a:pt x="19436" y="9644"/>
                  <a:pt x="19752" y="9790"/>
                  <a:pt x="19969" y="10048"/>
                </a:cubicBezTo>
                <a:lnTo>
                  <a:pt x="20026" y="10003"/>
                </a:lnTo>
                <a:cubicBezTo>
                  <a:pt x="19794" y="9729"/>
                  <a:pt x="19451" y="9571"/>
                  <a:pt x="19091" y="9571"/>
                </a:cubicBezTo>
                <a:lnTo>
                  <a:pt x="19087" y="9571"/>
                </a:lnTo>
                <a:cubicBezTo>
                  <a:pt x="18960" y="9574"/>
                  <a:pt x="18838" y="9590"/>
                  <a:pt x="18723" y="9627"/>
                </a:cubicBezTo>
                <a:cubicBezTo>
                  <a:pt x="18536" y="9688"/>
                  <a:pt x="18360" y="9795"/>
                  <a:pt x="18217" y="9942"/>
                </a:cubicBezTo>
                <a:cubicBezTo>
                  <a:pt x="18107" y="9803"/>
                  <a:pt x="17984" y="9672"/>
                  <a:pt x="17854" y="9554"/>
                </a:cubicBezTo>
                <a:cubicBezTo>
                  <a:pt x="17915" y="9492"/>
                  <a:pt x="17976" y="9435"/>
                  <a:pt x="18046" y="9386"/>
                </a:cubicBezTo>
                <a:cubicBezTo>
                  <a:pt x="18344" y="9162"/>
                  <a:pt x="18703" y="9039"/>
                  <a:pt x="19083" y="9039"/>
                </a:cubicBezTo>
                <a:cubicBezTo>
                  <a:pt x="19087" y="9039"/>
                  <a:pt x="19092" y="9039"/>
                  <a:pt x="19097" y="9039"/>
                </a:cubicBezTo>
                <a:cubicBezTo>
                  <a:pt x="19582" y="9039"/>
                  <a:pt x="20053" y="9246"/>
                  <a:pt x="20382" y="9603"/>
                </a:cubicBezTo>
                <a:lnTo>
                  <a:pt x="20435" y="9558"/>
                </a:lnTo>
                <a:cubicBezTo>
                  <a:pt x="20088" y="9182"/>
                  <a:pt x="19601" y="8970"/>
                  <a:pt x="19091" y="8970"/>
                </a:cubicBezTo>
                <a:lnTo>
                  <a:pt x="19083" y="8970"/>
                </a:lnTo>
                <a:cubicBezTo>
                  <a:pt x="18993" y="8970"/>
                  <a:pt x="18907" y="8978"/>
                  <a:pt x="18825" y="8990"/>
                </a:cubicBezTo>
                <a:lnTo>
                  <a:pt x="18813" y="8990"/>
                </a:lnTo>
                <a:cubicBezTo>
                  <a:pt x="18654" y="9015"/>
                  <a:pt x="18499" y="9060"/>
                  <a:pt x="18356" y="9125"/>
                </a:cubicBezTo>
                <a:cubicBezTo>
                  <a:pt x="18152" y="9215"/>
                  <a:pt x="17964" y="9341"/>
                  <a:pt x="17801" y="9505"/>
                </a:cubicBezTo>
                <a:cubicBezTo>
                  <a:pt x="17645" y="9366"/>
                  <a:pt x="17482" y="9239"/>
                  <a:pt x="17306" y="9129"/>
                </a:cubicBezTo>
                <a:cubicBezTo>
                  <a:pt x="17764" y="8639"/>
                  <a:pt x="18409" y="8353"/>
                  <a:pt x="19079" y="8349"/>
                </a:cubicBezTo>
                <a:cubicBezTo>
                  <a:pt x="19084" y="8349"/>
                  <a:pt x="19088" y="8349"/>
                  <a:pt x="19093" y="8349"/>
                </a:cubicBezTo>
                <a:close/>
                <a:moveTo>
                  <a:pt x="34906" y="8349"/>
                </a:moveTo>
                <a:cubicBezTo>
                  <a:pt x="35616" y="8349"/>
                  <a:pt x="36286" y="8647"/>
                  <a:pt x="36751" y="9178"/>
                </a:cubicBezTo>
                <a:cubicBezTo>
                  <a:pt x="36073" y="9635"/>
                  <a:pt x="35538" y="10301"/>
                  <a:pt x="35249" y="11106"/>
                </a:cubicBezTo>
                <a:cubicBezTo>
                  <a:pt x="35155" y="11099"/>
                  <a:pt x="35062" y="11093"/>
                  <a:pt x="34966" y="11093"/>
                </a:cubicBezTo>
                <a:cubicBezTo>
                  <a:pt x="34944" y="11093"/>
                  <a:pt x="34923" y="11093"/>
                  <a:pt x="34901" y="11094"/>
                </a:cubicBezTo>
                <a:cubicBezTo>
                  <a:pt x="34836" y="11094"/>
                  <a:pt x="34770" y="11094"/>
                  <a:pt x="34705" y="11098"/>
                </a:cubicBezTo>
                <a:cubicBezTo>
                  <a:pt x="34558" y="10689"/>
                  <a:pt x="34346" y="10317"/>
                  <a:pt x="34088" y="9991"/>
                </a:cubicBezTo>
                <a:lnTo>
                  <a:pt x="34088" y="9991"/>
                </a:lnTo>
                <a:lnTo>
                  <a:pt x="34092" y="9995"/>
                </a:lnTo>
                <a:cubicBezTo>
                  <a:pt x="34309" y="9771"/>
                  <a:pt x="34599" y="9644"/>
                  <a:pt x="34914" y="9644"/>
                </a:cubicBezTo>
                <a:cubicBezTo>
                  <a:pt x="34919" y="9644"/>
                  <a:pt x="34925" y="9644"/>
                  <a:pt x="34930" y="9644"/>
                </a:cubicBezTo>
                <a:cubicBezTo>
                  <a:pt x="35267" y="9644"/>
                  <a:pt x="35583" y="9790"/>
                  <a:pt x="35800" y="10048"/>
                </a:cubicBezTo>
                <a:lnTo>
                  <a:pt x="35853" y="10003"/>
                </a:lnTo>
                <a:cubicBezTo>
                  <a:pt x="35620" y="9729"/>
                  <a:pt x="35281" y="9571"/>
                  <a:pt x="34921" y="9571"/>
                </a:cubicBezTo>
                <a:lnTo>
                  <a:pt x="34914" y="9571"/>
                </a:lnTo>
                <a:cubicBezTo>
                  <a:pt x="34582" y="9574"/>
                  <a:pt x="34276" y="9705"/>
                  <a:pt x="34048" y="9942"/>
                </a:cubicBezTo>
                <a:cubicBezTo>
                  <a:pt x="33933" y="9803"/>
                  <a:pt x="33811" y="9672"/>
                  <a:pt x="33680" y="9554"/>
                </a:cubicBezTo>
                <a:cubicBezTo>
                  <a:pt x="34011" y="9223"/>
                  <a:pt x="34444" y="9043"/>
                  <a:pt x="34910" y="9039"/>
                </a:cubicBezTo>
                <a:cubicBezTo>
                  <a:pt x="34914" y="9039"/>
                  <a:pt x="34919" y="9039"/>
                  <a:pt x="34923" y="9039"/>
                </a:cubicBezTo>
                <a:cubicBezTo>
                  <a:pt x="35412" y="9039"/>
                  <a:pt x="35880" y="9246"/>
                  <a:pt x="36212" y="9603"/>
                </a:cubicBezTo>
                <a:lnTo>
                  <a:pt x="36261" y="9558"/>
                </a:lnTo>
                <a:cubicBezTo>
                  <a:pt x="35917" y="9182"/>
                  <a:pt x="35433" y="8970"/>
                  <a:pt x="34924" y="8970"/>
                </a:cubicBezTo>
                <a:cubicBezTo>
                  <a:pt x="34919" y="8970"/>
                  <a:pt x="34914" y="8970"/>
                  <a:pt x="34910" y="8970"/>
                </a:cubicBezTo>
                <a:cubicBezTo>
                  <a:pt x="34427" y="8970"/>
                  <a:pt x="33970" y="9162"/>
                  <a:pt x="33631" y="9505"/>
                </a:cubicBezTo>
                <a:cubicBezTo>
                  <a:pt x="33476" y="9366"/>
                  <a:pt x="33308" y="9239"/>
                  <a:pt x="33132" y="9129"/>
                </a:cubicBezTo>
                <a:cubicBezTo>
                  <a:pt x="33390" y="8855"/>
                  <a:pt x="33705" y="8643"/>
                  <a:pt x="34048" y="8512"/>
                </a:cubicBezTo>
                <a:cubicBezTo>
                  <a:pt x="34166" y="8468"/>
                  <a:pt x="34284" y="8431"/>
                  <a:pt x="34407" y="8406"/>
                </a:cubicBezTo>
                <a:cubicBezTo>
                  <a:pt x="34489" y="8389"/>
                  <a:pt x="34570" y="8374"/>
                  <a:pt x="34656" y="8365"/>
                </a:cubicBezTo>
                <a:cubicBezTo>
                  <a:pt x="34738" y="8357"/>
                  <a:pt x="34823" y="8349"/>
                  <a:pt x="34906" y="8349"/>
                </a:cubicBezTo>
                <a:close/>
                <a:moveTo>
                  <a:pt x="50748" y="8349"/>
                </a:moveTo>
                <a:cubicBezTo>
                  <a:pt x="51451" y="8349"/>
                  <a:pt x="52116" y="8651"/>
                  <a:pt x="52582" y="9178"/>
                </a:cubicBezTo>
                <a:cubicBezTo>
                  <a:pt x="51900" y="9635"/>
                  <a:pt x="51365" y="10301"/>
                  <a:pt x="51074" y="11106"/>
                </a:cubicBezTo>
                <a:cubicBezTo>
                  <a:pt x="50969" y="11098"/>
                  <a:pt x="50863" y="11094"/>
                  <a:pt x="50756" y="11094"/>
                </a:cubicBezTo>
                <a:lnTo>
                  <a:pt x="50731" y="11094"/>
                </a:lnTo>
                <a:cubicBezTo>
                  <a:pt x="50667" y="11094"/>
                  <a:pt x="50601" y="11094"/>
                  <a:pt x="50535" y="11098"/>
                </a:cubicBezTo>
                <a:cubicBezTo>
                  <a:pt x="50384" y="10689"/>
                  <a:pt x="50177" y="10317"/>
                  <a:pt x="49915" y="9991"/>
                </a:cubicBezTo>
                <a:lnTo>
                  <a:pt x="49915" y="9991"/>
                </a:lnTo>
                <a:lnTo>
                  <a:pt x="49919" y="9995"/>
                </a:lnTo>
                <a:cubicBezTo>
                  <a:pt x="50135" y="9771"/>
                  <a:pt x="50430" y="9644"/>
                  <a:pt x="50744" y="9644"/>
                </a:cubicBezTo>
                <a:cubicBezTo>
                  <a:pt x="50750" y="9644"/>
                  <a:pt x="50755" y="9644"/>
                  <a:pt x="50761" y="9644"/>
                </a:cubicBezTo>
                <a:cubicBezTo>
                  <a:pt x="51094" y="9644"/>
                  <a:pt x="51409" y="9790"/>
                  <a:pt x="51630" y="10048"/>
                </a:cubicBezTo>
                <a:lnTo>
                  <a:pt x="51683" y="10003"/>
                </a:lnTo>
                <a:cubicBezTo>
                  <a:pt x="51447" y="9725"/>
                  <a:pt x="51104" y="9571"/>
                  <a:pt x="50744" y="9571"/>
                </a:cubicBezTo>
                <a:cubicBezTo>
                  <a:pt x="50413" y="9574"/>
                  <a:pt x="50107" y="9705"/>
                  <a:pt x="49874" y="9942"/>
                </a:cubicBezTo>
                <a:cubicBezTo>
                  <a:pt x="49764" y="9803"/>
                  <a:pt x="49641" y="9672"/>
                  <a:pt x="49511" y="9554"/>
                </a:cubicBezTo>
                <a:cubicBezTo>
                  <a:pt x="49837" y="9223"/>
                  <a:pt x="50275" y="9043"/>
                  <a:pt x="50740" y="9039"/>
                </a:cubicBezTo>
                <a:cubicBezTo>
                  <a:pt x="50745" y="9039"/>
                  <a:pt x="50749" y="9039"/>
                  <a:pt x="50754" y="9039"/>
                </a:cubicBezTo>
                <a:cubicBezTo>
                  <a:pt x="51243" y="9039"/>
                  <a:pt x="51711" y="9246"/>
                  <a:pt x="52039" y="9603"/>
                </a:cubicBezTo>
                <a:lnTo>
                  <a:pt x="52092" y="9558"/>
                </a:lnTo>
                <a:cubicBezTo>
                  <a:pt x="51745" y="9182"/>
                  <a:pt x="51259" y="8970"/>
                  <a:pt x="50748" y="8970"/>
                </a:cubicBezTo>
                <a:lnTo>
                  <a:pt x="50740" y="8970"/>
                </a:lnTo>
                <a:cubicBezTo>
                  <a:pt x="50254" y="8970"/>
                  <a:pt x="49800" y="9162"/>
                  <a:pt x="49457" y="9505"/>
                </a:cubicBezTo>
                <a:cubicBezTo>
                  <a:pt x="49302" y="9366"/>
                  <a:pt x="49139" y="9239"/>
                  <a:pt x="48963" y="9129"/>
                </a:cubicBezTo>
                <a:cubicBezTo>
                  <a:pt x="49421" y="8639"/>
                  <a:pt x="50066" y="8353"/>
                  <a:pt x="50736" y="8349"/>
                </a:cubicBezTo>
                <a:close/>
                <a:moveTo>
                  <a:pt x="66576" y="8349"/>
                </a:moveTo>
                <a:cubicBezTo>
                  <a:pt x="67281" y="8349"/>
                  <a:pt x="67946" y="8651"/>
                  <a:pt x="68409" y="9178"/>
                </a:cubicBezTo>
                <a:cubicBezTo>
                  <a:pt x="67730" y="9635"/>
                  <a:pt x="67195" y="10301"/>
                  <a:pt x="66905" y="11106"/>
                </a:cubicBezTo>
                <a:cubicBezTo>
                  <a:pt x="66799" y="11098"/>
                  <a:pt x="66693" y="11094"/>
                  <a:pt x="66583" y="11094"/>
                </a:cubicBezTo>
                <a:lnTo>
                  <a:pt x="66558" y="11094"/>
                </a:lnTo>
                <a:cubicBezTo>
                  <a:pt x="66493" y="11094"/>
                  <a:pt x="66428" y="11094"/>
                  <a:pt x="66362" y="11098"/>
                </a:cubicBezTo>
                <a:cubicBezTo>
                  <a:pt x="66215" y="10689"/>
                  <a:pt x="66003" y="10317"/>
                  <a:pt x="65746" y="9991"/>
                </a:cubicBezTo>
                <a:lnTo>
                  <a:pt x="65746" y="9991"/>
                </a:lnTo>
                <a:lnTo>
                  <a:pt x="65749" y="9995"/>
                </a:lnTo>
                <a:cubicBezTo>
                  <a:pt x="65966" y="9771"/>
                  <a:pt x="66256" y="9644"/>
                  <a:pt x="66571" y="9644"/>
                </a:cubicBezTo>
                <a:cubicBezTo>
                  <a:pt x="66576" y="9644"/>
                  <a:pt x="66582" y="9644"/>
                  <a:pt x="66587" y="9644"/>
                </a:cubicBezTo>
                <a:cubicBezTo>
                  <a:pt x="66924" y="9644"/>
                  <a:pt x="67240" y="9790"/>
                  <a:pt x="67457" y="10048"/>
                </a:cubicBezTo>
                <a:lnTo>
                  <a:pt x="67510" y="10003"/>
                </a:lnTo>
                <a:cubicBezTo>
                  <a:pt x="67278" y="9729"/>
                  <a:pt x="66938" y="9571"/>
                  <a:pt x="66579" y="9571"/>
                </a:cubicBezTo>
                <a:lnTo>
                  <a:pt x="66571" y="9571"/>
                </a:lnTo>
                <a:cubicBezTo>
                  <a:pt x="66240" y="9574"/>
                  <a:pt x="65934" y="9705"/>
                  <a:pt x="65704" y="9942"/>
                </a:cubicBezTo>
                <a:cubicBezTo>
                  <a:pt x="65591" y="9803"/>
                  <a:pt x="65468" y="9672"/>
                  <a:pt x="65337" y="9554"/>
                </a:cubicBezTo>
                <a:cubicBezTo>
                  <a:pt x="65668" y="9223"/>
                  <a:pt x="66101" y="9043"/>
                  <a:pt x="66567" y="9039"/>
                </a:cubicBezTo>
                <a:cubicBezTo>
                  <a:pt x="66571" y="9039"/>
                  <a:pt x="66576" y="9039"/>
                  <a:pt x="66581" y="9039"/>
                </a:cubicBezTo>
                <a:cubicBezTo>
                  <a:pt x="67066" y="9039"/>
                  <a:pt x="67538" y="9246"/>
                  <a:pt x="67870" y="9603"/>
                </a:cubicBezTo>
                <a:lnTo>
                  <a:pt x="67919" y="9558"/>
                </a:lnTo>
                <a:cubicBezTo>
                  <a:pt x="67576" y="9182"/>
                  <a:pt x="67085" y="8970"/>
                  <a:pt x="66579" y="8970"/>
                </a:cubicBezTo>
                <a:lnTo>
                  <a:pt x="66567" y="8970"/>
                </a:lnTo>
                <a:cubicBezTo>
                  <a:pt x="66085" y="8970"/>
                  <a:pt x="65627" y="9162"/>
                  <a:pt x="65288" y="9505"/>
                </a:cubicBezTo>
                <a:cubicBezTo>
                  <a:pt x="65133" y="9366"/>
                  <a:pt x="64965" y="9239"/>
                  <a:pt x="64790" y="9129"/>
                </a:cubicBezTo>
                <a:cubicBezTo>
                  <a:pt x="65248" y="8639"/>
                  <a:pt x="65893" y="8353"/>
                  <a:pt x="66562" y="8349"/>
                </a:cubicBezTo>
                <a:cubicBezTo>
                  <a:pt x="66567" y="8349"/>
                  <a:pt x="66571" y="8349"/>
                  <a:pt x="66576" y="8349"/>
                </a:cubicBezTo>
                <a:close/>
                <a:moveTo>
                  <a:pt x="82405" y="8349"/>
                </a:moveTo>
                <a:cubicBezTo>
                  <a:pt x="83108" y="8349"/>
                  <a:pt x="83774" y="8651"/>
                  <a:pt x="84239" y="9178"/>
                </a:cubicBezTo>
                <a:cubicBezTo>
                  <a:pt x="83561" y="9635"/>
                  <a:pt x="83022" y="10301"/>
                  <a:pt x="82732" y="11106"/>
                </a:cubicBezTo>
                <a:cubicBezTo>
                  <a:pt x="82626" y="11098"/>
                  <a:pt x="82520" y="11094"/>
                  <a:pt x="82413" y="11094"/>
                </a:cubicBezTo>
                <a:lnTo>
                  <a:pt x="82389" y="11094"/>
                </a:lnTo>
                <a:cubicBezTo>
                  <a:pt x="82324" y="11094"/>
                  <a:pt x="82258" y="11094"/>
                  <a:pt x="82193" y="11098"/>
                </a:cubicBezTo>
                <a:cubicBezTo>
                  <a:pt x="82042" y="10689"/>
                  <a:pt x="81834" y="10317"/>
                  <a:pt x="81572" y="9991"/>
                </a:cubicBezTo>
                <a:lnTo>
                  <a:pt x="81572" y="9991"/>
                </a:lnTo>
                <a:lnTo>
                  <a:pt x="81576" y="9995"/>
                </a:lnTo>
                <a:cubicBezTo>
                  <a:pt x="81793" y="9771"/>
                  <a:pt x="82087" y="9644"/>
                  <a:pt x="82401" y="9644"/>
                </a:cubicBezTo>
                <a:lnTo>
                  <a:pt x="82405" y="9644"/>
                </a:lnTo>
                <a:cubicBezTo>
                  <a:pt x="82745" y="9644"/>
                  <a:pt x="83067" y="9791"/>
                  <a:pt x="83288" y="10048"/>
                </a:cubicBezTo>
                <a:lnTo>
                  <a:pt x="83341" y="10003"/>
                </a:lnTo>
                <a:cubicBezTo>
                  <a:pt x="83108" y="9729"/>
                  <a:pt x="82765" y="9571"/>
                  <a:pt x="82405" y="9571"/>
                </a:cubicBezTo>
                <a:lnTo>
                  <a:pt x="82401" y="9571"/>
                </a:lnTo>
                <a:cubicBezTo>
                  <a:pt x="82070" y="9574"/>
                  <a:pt x="81764" y="9705"/>
                  <a:pt x="81531" y="9942"/>
                </a:cubicBezTo>
                <a:cubicBezTo>
                  <a:pt x="81421" y="9803"/>
                  <a:pt x="81299" y="9672"/>
                  <a:pt x="81167" y="9554"/>
                </a:cubicBezTo>
                <a:cubicBezTo>
                  <a:pt x="81433" y="9284"/>
                  <a:pt x="81772" y="9117"/>
                  <a:pt x="82136" y="9060"/>
                </a:cubicBezTo>
                <a:cubicBezTo>
                  <a:pt x="82221" y="9047"/>
                  <a:pt x="82307" y="9039"/>
                  <a:pt x="82398" y="9039"/>
                </a:cubicBezTo>
                <a:cubicBezTo>
                  <a:pt x="82402" y="9039"/>
                  <a:pt x="82407" y="9039"/>
                  <a:pt x="82411" y="9039"/>
                </a:cubicBezTo>
                <a:cubicBezTo>
                  <a:pt x="82896" y="9039"/>
                  <a:pt x="83368" y="9246"/>
                  <a:pt x="83696" y="9603"/>
                </a:cubicBezTo>
                <a:lnTo>
                  <a:pt x="83749" y="9558"/>
                </a:lnTo>
                <a:cubicBezTo>
                  <a:pt x="83406" y="9182"/>
                  <a:pt x="82916" y="8970"/>
                  <a:pt x="82405" y="8970"/>
                </a:cubicBezTo>
                <a:lnTo>
                  <a:pt x="82398" y="8970"/>
                </a:lnTo>
                <a:cubicBezTo>
                  <a:pt x="82311" y="8970"/>
                  <a:pt x="82230" y="8974"/>
                  <a:pt x="82152" y="8986"/>
                </a:cubicBezTo>
                <a:cubicBezTo>
                  <a:pt x="82144" y="8986"/>
                  <a:pt x="82136" y="8990"/>
                  <a:pt x="82128" y="8990"/>
                </a:cubicBezTo>
                <a:cubicBezTo>
                  <a:pt x="82046" y="9002"/>
                  <a:pt x="81964" y="9019"/>
                  <a:pt x="81887" y="9043"/>
                </a:cubicBezTo>
                <a:cubicBezTo>
                  <a:pt x="81883" y="9047"/>
                  <a:pt x="81874" y="9047"/>
                  <a:pt x="81866" y="9051"/>
                </a:cubicBezTo>
                <a:cubicBezTo>
                  <a:pt x="81584" y="9137"/>
                  <a:pt x="81327" y="9292"/>
                  <a:pt x="81114" y="9505"/>
                </a:cubicBezTo>
                <a:cubicBezTo>
                  <a:pt x="80960" y="9366"/>
                  <a:pt x="80796" y="9239"/>
                  <a:pt x="80620" y="9129"/>
                </a:cubicBezTo>
                <a:cubicBezTo>
                  <a:pt x="81078" y="8639"/>
                  <a:pt x="81723" y="8353"/>
                  <a:pt x="82393" y="8349"/>
                </a:cubicBezTo>
                <a:close/>
                <a:moveTo>
                  <a:pt x="15166" y="8570"/>
                </a:moveTo>
                <a:cubicBezTo>
                  <a:pt x="16791" y="8570"/>
                  <a:pt x="18242" y="9582"/>
                  <a:pt x="18806" y="11102"/>
                </a:cubicBezTo>
                <a:cubicBezTo>
                  <a:pt x="18585" y="11118"/>
                  <a:pt x="18368" y="11155"/>
                  <a:pt x="18160" y="11204"/>
                </a:cubicBezTo>
                <a:cubicBezTo>
                  <a:pt x="17662" y="10007"/>
                  <a:pt x="16469" y="9207"/>
                  <a:pt x="15166" y="9207"/>
                </a:cubicBezTo>
                <a:lnTo>
                  <a:pt x="15145" y="9207"/>
                </a:lnTo>
                <a:cubicBezTo>
                  <a:pt x="13826" y="9215"/>
                  <a:pt x="12662" y="10003"/>
                  <a:pt x="12165" y="11216"/>
                </a:cubicBezTo>
                <a:cubicBezTo>
                  <a:pt x="11956" y="11163"/>
                  <a:pt x="11739" y="11126"/>
                  <a:pt x="11522" y="11106"/>
                </a:cubicBezTo>
                <a:cubicBezTo>
                  <a:pt x="12078" y="9599"/>
                  <a:pt x="13528" y="8578"/>
                  <a:pt x="15141" y="8570"/>
                </a:cubicBezTo>
                <a:close/>
                <a:moveTo>
                  <a:pt x="30993" y="8570"/>
                </a:moveTo>
                <a:cubicBezTo>
                  <a:pt x="32622" y="8570"/>
                  <a:pt x="34073" y="9582"/>
                  <a:pt x="34631" y="11102"/>
                </a:cubicBezTo>
                <a:cubicBezTo>
                  <a:pt x="34416" y="11118"/>
                  <a:pt x="34199" y="11155"/>
                  <a:pt x="33986" y="11204"/>
                </a:cubicBezTo>
                <a:cubicBezTo>
                  <a:pt x="33486" y="10002"/>
                  <a:pt x="32289" y="9207"/>
                  <a:pt x="30982" y="9207"/>
                </a:cubicBezTo>
                <a:cubicBezTo>
                  <a:pt x="30979" y="9207"/>
                  <a:pt x="30975" y="9207"/>
                  <a:pt x="30972" y="9207"/>
                </a:cubicBezTo>
                <a:cubicBezTo>
                  <a:pt x="29657" y="9215"/>
                  <a:pt x="28493" y="10003"/>
                  <a:pt x="27995" y="11216"/>
                </a:cubicBezTo>
                <a:cubicBezTo>
                  <a:pt x="27786" y="11163"/>
                  <a:pt x="27570" y="11126"/>
                  <a:pt x="27349" y="11106"/>
                </a:cubicBezTo>
                <a:cubicBezTo>
                  <a:pt x="27909" y="9599"/>
                  <a:pt x="29359" y="8578"/>
                  <a:pt x="30968" y="8570"/>
                </a:cubicBezTo>
                <a:close/>
                <a:moveTo>
                  <a:pt x="46829" y="8570"/>
                </a:moveTo>
                <a:cubicBezTo>
                  <a:pt x="48451" y="8570"/>
                  <a:pt x="49902" y="9584"/>
                  <a:pt x="50462" y="11102"/>
                </a:cubicBezTo>
                <a:cubicBezTo>
                  <a:pt x="50241" y="11118"/>
                  <a:pt x="50026" y="11155"/>
                  <a:pt x="49817" y="11204"/>
                </a:cubicBezTo>
                <a:cubicBezTo>
                  <a:pt x="49316" y="10002"/>
                  <a:pt x="48115" y="9207"/>
                  <a:pt x="46812" y="9207"/>
                </a:cubicBezTo>
                <a:cubicBezTo>
                  <a:pt x="46809" y="9207"/>
                  <a:pt x="46806" y="9207"/>
                  <a:pt x="46803" y="9207"/>
                </a:cubicBezTo>
                <a:cubicBezTo>
                  <a:pt x="45483" y="9215"/>
                  <a:pt x="44320" y="10003"/>
                  <a:pt x="43821" y="11216"/>
                </a:cubicBezTo>
                <a:cubicBezTo>
                  <a:pt x="43613" y="11163"/>
                  <a:pt x="43396" y="11126"/>
                  <a:pt x="43180" y="11106"/>
                </a:cubicBezTo>
                <a:cubicBezTo>
                  <a:pt x="43736" y="9599"/>
                  <a:pt x="45185" y="8578"/>
                  <a:pt x="46799" y="8570"/>
                </a:cubicBezTo>
                <a:cubicBezTo>
                  <a:pt x="46809" y="8570"/>
                  <a:pt x="46819" y="8570"/>
                  <a:pt x="46829" y="8570"/>
                </a:cubicBezTo>
                <a:close/>
                <a:moveTo>
                  <a:pt x="62650" y="8570"/>
                </a:moveTo>
                <a:cubicBezTo>
                  <a:pt x="64279" y="8570"/>
                  <a:pt x="65729" y="9582"/>
                  <a:pt x="66289" y="11102"/>
                </a:cubicBezTo>
                <a:cubicBezTo>
                  <a:pt x="66072" y="11118"/>
                  <a:pt x="65856" y="11155"/>
                  <a:pt x="65644" y="11204"/>
                </a:cubicBezTo>
                <a:cubicBezTo>
                  <a:pt x="65146" y="10007"/>
                  <a:pt x="63953" y="9207"/>
                  <a:pt x="62650" y="9207"/>
                </a:cubicBezTo>
                <a:lnTo>
                  <a:pt x="62629" y="9207"/>
                </a:lnTo>
                <a:cubicBezTo>
                  <a:pt x="61314" y="9215"/>
                  <a:pt x="60150" y="10003"/>
                  <a:pt x="59651" y="11216"/>
                </a:cubicBezTo>
                <a:cubicBezTo>
                  <a:pt x="59444" y="11163"/>
                  <a:pt x="59227" y="11126"/>
                  <a:pt x="59010" y="11106"/>
                </a:cubicBezTo>
                <a:cubicBezTo>
                  <a:pt x="59566" y="9599"/>
                  <a:pt x="61016" y="8578"/>
                  <a:pt x="62625" y="8570"/>
                </a:cubicBezTo>
                <a:close/>
                <a:moveTo>
                  <a:pt x="78481" y="8570"/>
                </a:moveTo>
                <a:cubicBezTo>
                  <a:pt x="80106" y="8570"/>
                  <a:pt x="81556" y="9582"/>
                  <a:pt x="82119" y="11102"/>
                </a:cubicBezTo>
                <a:cubicBezTo>
                  <a:pt x="81899" y="11118"/>
                  <a:pt x="81682" y="11155"/>
                  <a:pt x="81474" y="11204"/>
                </a:cubicBezTo>
                <a:cubicBezTo>
                  <a:pt x="80976" y="10007"/>
                  <a:pt x="79783" y="9207"/>
                  <a:pt x="78481" y="9207"/>
                </a:cubicBezTo>
                <a:lnTo>
                  <a:pt x="78460" y="9207"/>
                </a:lnTo>
                <a:cubicBezTo>
                  <a:pt x="77141" y="9215"/>
                  <a:pt x="75981" y="10003"/>
                  <a:pt x="75478" y="11216"/>
                </a:cubicBezTo>
                <a:cubicBezTo>
                  <a:pt x="75270" y="11163"/>
                  <a:pt x="75058" y="11126"/>
                  <a:pt x="74837" y="11106"/>
                </a:cubicBezTo>
                <a:cubicBezTo>
                  <a:pt x="75393" y="9599"/>
                  <a:pt x="76843" y="8578"/>
                  <a:pt x="78456" y="8570"/>
                </a:cubicBezTo>
                <a:close/>
                <a:moveTo>
                  <a:pt x="94307" y="8570"/>
                </a:moveTo>
                <a:cubicBezTo>
                  <a:pt x="95936" y="8570"/>
                  <a:pt x="97386" y="9582"/>
                  <a:pt x="97946" y="11102"/>
                </a:cubicBezTo>
                <a:cubicBezTo>
                  <a:pt x="97729" y="11118"/>
                  <a:pt x="97513" y="11155"/>
                  <a:pt x="97301" y="11204"/>
                </a:cubicBezTo>
                <a:cubicBezTo>
                  <a:pt x="96802" y="10007"/>
                  <a:pt x="95610" y="9207"/>
                  <a:pt x="94307" y="9207"/>
                </a:cubicBezTo>
                <a:lnTo>
                  <a:pt x="94287" y="9207"/>
                </a:lnTo>
                <a:cubicBezTo>
                  <a:pt x="92971" y="9215"/>
                  <a:pt x="91808" y="10003"/>
                  <a:pt x="91309" y="11216"/>
                </a:cubicBezTo>
                <a:cubicBezTo>
                  <a:pt x="91101" y="11163"/>
                  <a:pt x="90884" y="11126"/>
                  <a:pt x="90668" y="11106"/>
                </a:cubicBezTo>
                <a:cubicBezTo>
                  <a:pt x="91223" y="9599"/>
                  <a:pt x="92673" y="8578"/>
                  <a:pt x="94283" y="8570"/>
                </a:cubicBezTo>
                <a:close/>
                <a:moveTo>
                  <a:pt x="15167" y="9276"/>
                </a:moveTo>
                <a:cubicBezTo>
                  <a:pt x="16437" y="9276"/>
                  <a:pt x="17599" y="10054"/>
                  <a:pt x="18090" y="11224"/>
                </a:cubicBezTo>
                <a:cubicBezTo>
                  <a:pt x="17878" y="11281"/>
                  <a:pt x="17669" y="11355"/>
                  <a:pt x="17469" y="11445"/>
                </a:cubicBezTo>
                <a:cubicBezTo>
                  <a:pt x="17070" y="10526"/>
                  <a:pt x="16171" y="9938"/>
                  <a:pt x="15166" y="9938"/>
                </a:cubicBezTo>
                <a:lnTo>
                  <a:pt x="15149" y="9938"/>
                </a:lnTo>
                <a:cubicBezTo>
                  <a:pt x="14141" y="9942"/>
                  <a:pt x="13247" y="10542"/>
                  <a:pt x="12855" y="11465"/>
                </a:cubicBezTo>
                <a:cubicBezTo>
                  <a:pt x="12655" y="11371"/>
                  <a:pt x="12446" y="11294"/>
                  <a:pt x="12233" y="11237"/>
                </a:cubicBezTo>
                <a:cubicBezTo>
                  <a:pt x="12723" y="10052"/>
                  <a:pt x="13859" y="9284"/>
                  <a:pt x="15145" y="9276"/>
                </a:cubicBezTo>
                <a:cubicBezTo>
                  <a:pt x="15153" y="9276"/>
                  <a:pt x="15160" y="9276"/>
                  <a:pt x="15167" y="9276"/>
                </a:cubicBezTo>
                <a:close/>
                <a:moveTo>
                  <a:pt x="30994" y="9276"/>
                </a:moveTo>
                <a:cubicBezTo>
                  <a:pt x="32267" y="9276"/>
                  <a:pt x="33429" y="10054"/>
                  <a:pt x="33921" y="11224"/>
                </a:cubicBezTo>
                <a:cubicBezTo>
                  <a:pt x="33705" y="11281"/>
                  <a:pt x="33496" y="11355"/>
                  <a:pt x="33296" y="11445"/>
                </a:cubicBezTo>
                <a:cubicBezTo>
                  <a:pt x="32896" y="10526"/>
                  <a:pt x="32001" y="9938"/>
                  <a:pt x="30993" y="9938"/>
                </a:cubicBezTo>
                <a:lnTo>
                  <a:pt x="30976" y="9938"/>
                </a:lnTo>
                <a:cubicBezTo>
                  <a:pt x="29971" y="9942"/>
                  <a:pt x="29073" y="10542"/>
                  <a:pt x="28681" y="11465"/>
                </a:cubicBezTo>
                <a:cubicBezTo>
                  <a:pt x="28480" y="11371"/>
                  <a:pt x="28276" y="11294"/>
                  <a:pt x="28064" y="11237"/>
                </a:cubicBezTo>
                <a:cubicBezTo>
                  <a:pt x="28554" y="10052"/>
                  <a:pt x="29686" y="9284"/>
                  <a:pt x="30972" y="9276"/>
                </a:cubicBezTo>
                <a:cubicBezTo>
                  <a:pt x="30979" y="9276"/>
                  <a:pt x="30986" y="9276"/>
                  <a:pt x="30994" y="9276"/>
                </a:cubicBezTo>
                <a:close/>
                <a:moveTo>
                  <a:pt x="46824" y="9276"/>
                </a:moveTo>
                <a:cubicBezTo>
                  <a:pt x="48094" y="9276"/>
                  <a:pt x="49256" y="10054"/>
                  <a:pt x="49747" y="11224"/>
                </a:cubicBezTo>
                <a:cubicBezTo>
                  <a:pt x="49536" y="11281"/>
                  <a:pt x="49327" y="11355"/>
                  <a:pt x="49127" y="11445"/>
                </a:cubicBezTo>
                <a:cubicBezTo>
                  <a:pt x="48727" y="10526"/>
                  <a:pt x="47828" y="9938"/>
                  <a:pt x="46823" y="9938"/>
                </a:cubicBezTo>
                <a:lnTo>
                  <a:pt x="46807" y="9938"/>
                </a:lnTo>
                <a:cubicBezTo>
                  <a:pt x="45798" y="9942"/>
                  <a:pt x="44904" y="10542"/>
                  <a:pt x="44507" y="11465"/>
                </a:cubicBezTo>
                <a:cubicBezTo>
                  <a:pt x="44311" y="11371"/>
                  <a:pt x="44103" y="11294"/>
                  <a:pt x="43890" y="11237"/>
                </a:cubicBezTo>
                <a:cubicBezTo>
                  <a:pt x="44381" y="10052"/>
                  <a:pt x="45517" y="9284"/>
                  <a:pt x="46803" y="9276"/>
                </a:cubicBezTo>
                <a:cubicBezTo>
                  <a:pt x="46810" y="9276"/>
                  <a:pt x="46817" y="9276"/>
                  <a:pt x="46824" y="9276"/>
                </a:cubicBezTo>
                <a:close/>
                <a:moveTo>
                  <a:pt x="62650" y="9276"/>
                </a:moveTo>
                <a:cubicBezTo>
                  <a:pt x="63920" y="9276"/>
                  <a:pt x="65084" y="10056"/>
                  <a:pt x="65578" y="11224"/>
                </a:cubicBezTo>
                <a:cubicBezTo>
                  <a:pt x="65361" y="11281"/>
                  <a:pt x="65153" y="11355"/>
                  <a:pt x="64953" y="11445"/>
                </a:cubicBezTo>
                <a:cubicBezTo>
                  <a:pt x="64553" y="10526"/>
                  <a:pt x="63659" y="9938"/>
                  <a:pt x="62650" y="9938"/>
                </a:cubicBezTo>
                <a:lnTo>
                  <a:pt x="62633" y="9938"/>
                </a:lnTo>
                <a:cubicBezTo>
                  <a:pt x="61629" y="9942"/>
                  <a:pt x="60730" y="10542"/>
                  <a:pt x="60338" y="11465"/>
                </a:cubicBezTo>
                <a:cubicBezTo>
                  <a:pt x="60138" y="11371"/>
                  <a:pt x="59934" y="11294"/>
                  <a:pt x="59721" y="11237"/>
                </a:cubicBezTo>
                <a:cubicBezTo>
                  <a:pt x="60211" y="10052"/>
                  <a:pt x="61342" y="9284"/>
                  <a:pt x="62629" y="9276"/>
                </a:cubicBezTo>
                <a:close/>
                <a:moveTo>
                  <a:pt x="78472" y="9276"/>
                </a:moveTo>
                <a:cubicBezTo>
                  <a:pt x="79746" y="9276"/>
                  <a:pt x="80912" y="10052"/>
                  <a:pt x="81405" y="11224"/>
                </a:cubicBezTo>
                <a:cubicBezTo>
                  <a:pt x="81192" y="11281"/>
                  <a:pt x="80984" y="11355"/>
                  <a:pt x="80784" y="11445"/>
                </a:cubicBezTo>
                <a:cubicBezTo>
                  <a:pt x="80383" y="10526"/>
                  <a:pt x="79485" y="9938"/>
                  <a:pt x="78481" y="9938"/>
                </a:cubicBezTo>
                <a:lnTo>
                  <a:pt x="78464" y="9938"/>
                </a:lnTo>
                <a:cubicBezTo>
                  <a:pt x="77455" y="9942"/>
                  <a:pt x="76560" y="10542"/>
                  <a:pt x="76168" y="11465"/>
                </a:cubicBezTo>
                <a:cubicBezTo>
                  <a:pt x="75968" y="11371"/>
                  <a:pt x="75760" y="11294"/>
                  <a:pt x="75548" y="11237"/>
                </a:cubicBezTo>
                <a:cubicBezTo>
                  <a:pt x="76038" y="10052"/>
                  <a:pt x="77173" y="9284"/>
                  <a:pt x="78460" y="9276"/>
                </a:cubicBezTo>
                <a:cubicBezTo>
                  <a:pt x="78464" y="9276"/>
                  <a:pt x="78468" y="9276"/>
                  <a:pt x="78472" y="9276"/>
                </a:cubicBezTo>
                <a:close/>
                <a:moveTo>
                  <a:pt x="94307" y="9276"/>
                </a:moveTo>
                <a:cubicBezTo>
                  <a:pt x="95577" y="9276"/>
                  <a:pt x="96741" y="10056"/>
                  <a:pt x="97235" y="11224"/>
                </a:cubicBezTo>
                <a:cubicBezTo>
                  <a:pt x="97019" y="11281"/>
                  <a:pt x="96811" y="11355"/>
                  <a:pt x="96611" y="11445"/>
                </a:cubicBezTo>
                <a:cubicBezTo>
                  <a:pt x="96210" y="10526"/>
                  <a:pt x="95316" y="9938"/>
                  <a:pt x="94307" y="9938"/>
                </a:cubicBezTo>
                <a:lnTo>
                  <a:pt x="94291" y="9938"/>
                </a:lnTo>
                <a:cubicBezTo>
                  <a:pt x="93286" y="9942"/>
                  <a:pt x="92387" y="10542"/>
                  <a:pt x="91995" y="11465"/>
                </a:cubicBezTo>
                <a:cubicBezTo>
                  <a:pt x="91795" y="11371"/>
                  <a:pt x="91591" y="11294"/>
                  <a:pt x="91378" y="11237"/>
                </a:cubicBezTo>
                <a:cubicBezTo>
                  <a:pt x="91868" y="10052"/>
                  <a:pt x="93000" y="9284"/>
                  <a:pt x="94287" y="9276"/>
                </a:cubicBezTo>
                <a:close/>
                <a:moveTo>
                  <a:pt x="7304" y="8570"/>
                </a:moveTo>
                <a:cubicBezTo>
                  <a:pt x="8930" y="8570"/>
                  <a:pt x="10380" y="9582"/>
                  <a:pt x="10943" y="11098"/>
                </a:cubicBezTo>
                <a:cubicBezTo>
                  <a:pt x="10723" y="11114"/>
                  <a:pt x="10506" y="11143"/>
                  <a:pt x="10293" y="11192"/>
                </a:cubicBezTo>
                <a:cubicBezTo>
                  <a:pt x="9787" y="9982"/>
                  <a:pt x="8623" y="9207"/>
                  <a:pt x="7308" y="9207"/>
                </a:cubicBezTo>
                <a:lnTo>
                  <a:pt x="7283" y="9207"/>
                </a:lnTo>
                <a:cubicBezTo>
                  <a:pt x="5980" y="9215"/>
                  <a:pt x="4813" y="9999"/>
                  <a:pt x="4310" y="11208"/>
                </a:cubicBezTo>
                <a:lnTo>
                  <a:pt x="4376" y="11232"/>
                </a:lnTo>
                <a:cubicBezTo>
                  <a:pt x="4866" y="10052"/>
                  <a:pt x="6009" y="9284"/>
                  <a:pt x="7288" y="9276"/>
                </a:cubicBezTo>
                <a:cubicBezTo>
                  <a:pt x="7295" y="9276"/>
                  <a:pt x="7303" y="9276"/>
                  <a:pt x="7310" y="9276"/>
                </a:cubicBezTo>
                <a:cubicBezTo>
                  <a:pt x="8591" y="9276"/>
                  <a:pt x="9725" y="10030"/>
                  <a:pt x="10224" y="11208"/>
                </a:cubicBezTo>
                <a:cubicBezTo>
                  <a:pt x="10012" y="11261"/>
                  <a:pt x="9799" y="11335"/>
                  <a:pt x="9599" y="11420"/>
                </a:cubicBezTo>
                <a:cubicBezTo>
                  <a:pt x="9194" y="10517"/>
                  <a:pt x="8300" y="9938"/>
                  <a:pt x="7304" y="9938"/>
                </a:cubicBezTo>
                <a:lnTo>
                  <a:pt x="7292" y="9938"/>
                </a:lnTo>
                <a:cubicBezTo>
                  <a:pt x="6274" y="9942"/>
                  <a:pt x="5372" y="10551"/>
                  <a:pt x="4984" y="11486"/>
                </a:cubicBezTo>
                <a:cubicBezTo>
                  <a:pt x="4572" y="11286"/>
                  <a:pt x="4127" y="11159"/>
                  <a:pt x="3661" y="11114"/>
                </a:cubicBezTo>
                <a:cubicBezTo>
                  <a:pt x="4216" y="9599"/>
                  <a:pt x="5662" y="8578"/>
                  <a:pt x="7279" y="8570"/>
                </a:cubicBezTo>
                <a:close/>
                <a:moveTo>
                  <a:pt x="23134" y="8570"/>
                </a:moveTo>
                <a:cubicBezTo>
                  <a:pt x="24755" y="8570"/>
                  <a:pt x="26210" y="9582"/>
                  <a:pt x="26774" y="11098"/>
                </a:cubicBezTo>
                <a:cubicBezTo>
                  <a:pt x="26553" y="11114"/>
                  <a:pt x="26337" y="11143"/>
                  <a:pt x="26124" y="11192"/>
                </a:cubicBezTo>
                <a:cubicBezTo>
                  <a:pt x="25616" y="9981"/>
                  <a:pt x="24450" y="9207"/>
                  <a:pt x="23136" y="9207"/>
                </a:cubicBezTo>
                <a:cubicBezTo>
                  <a:pt x="23128" y="9207"/>
                  <a:pt x="23121" y="9207"/>
                  <a:pt x="23114" y="9207"/>
                </a:cubicBezTo>
                <a:cubicBezTo>
                  <a:pt x="21807" y="9215"/>
                  <a:pt x="20639" y="9999"/>
                  <a:pt x="20141" y="11208"/>
                </a:cubicBezTo>
                <a:lnTo>
                  <a:pt x="20202" y="11232"/>
                </a:lnTo>
                <a:cubicBezTo>
                  <a:pt x="20692" y="10052"/>
                  <a:pt x="21835" y="9284"/>
                  <a:pt x="23114" y="9276"/>
                </a:cubicBezTo>
                <a:cubicBezTo>
                  <a:pt x="23121" y="9276"/>
                  <a:pt x="23129" y="9276"/>
                  <a:pt x="23136" y="9276"/>
                </a:cubicBezTo>
                <a:cubicBezTo>
                  <a:pt x="24418" y="9276"/>
                  <a:pt x="25555" y="10030"/>
                  <a:pt x="26054" y="11208"/>
                </a:cubicBezTo>
                <a:cubicBezTo>
                  <a:pt x="25839" y="11261"/>
                  <a:pt x="25630" y="11335"/>
                  <a:pt x="25430" y="11420"/>
                </a:cubicBezTo>
                <a:cubicBezTo>
                  <a:pt x="25021" y="10517"/>
                  <a:pt x="24127" y="9938"/>
                  <a:pt x="23134" y="9938"/>
                </a:cubicBezTo>
                <a:lnTo>
                  <a:pt x="23119" y="9938"/>
                </a:lnTo>
                <a:cubicBezTo>
                  <a:pt x="22105" y="9942"/>
                  <a:pt x="21202" y="10551"/>
                  <a:pt x="20815" y="11486"/>
                </a:cubicBezTo>
                <a:cubicBezTo>
                  <a:pt x="20402" y="11286"/>
                  <a:pt x="19952" y="11159"/>
                  <a:pt x="19492" y="11114"/>
                </a:cubicBezTo>
                <a:cubicBezTo>
                  <a:pt x="20046" y="9599"/>
                  <a:pt x="21492" y="8578"/>
                  <a:pt x="23110" y="8570"/>
                </a:cubicBezTo>
                <a:close/>
                <a:moveTo>
                  <a:pt x="38961" y="8570"/>
                </a:moveTo>
                <a:cubicBezTo>
                  <a:pt x="40586" y="8570"/>
                  <a:pt x="42037" y="9582"/>
                  <a:pt x="42600" y="11098"/>
                </a:cubicBezTo>
                <a:cubicBezTo>
                  <a:pt x="42380" y="11114"/>
                  <a:pt x="42163" y="11143"/>
                  <a:pt x="41951" y="11192"/>
                </a:cubicBezTo>
                <a:cubicBezTo>
                  <a:pt x="41444" y="9982"/>
                  <a:pt x="40280" y="9207"/>
                  <a:pt x="38965" y="9207"/>
                </a:cubicBezTo>
                <a:lnTo>
                  <a:pt x="38940" y="9207"/>
                </a:lnTo>
                <a:cubicBezTo>
                  <a:pt x="37638" y="9215"/>
                  <a:pt x="36469" y="9999"/>
                  <a:pt x="35967" y="11208"/>
                </a:cubicBezTo>
                <a:lnTo>
                  <a:pt x="36033" y="11232"/>
                </a:lnTo>
                <a:cubicBezTo>
                  <a:pt x="36523" y="10052"/>
                  <a:pt x="37666" y="9284"/>
                  <a:pt x="38944" y="9276"/>
                </a:cubicBezTo>
                <a:cubicBezTo>
                  <a:pt x="38952" y="9276"/>
                  <a:pt x="38959" y="9276"/>
                  <a:pt x="38967" y="9276"/>
                </a:cubicBezTo>
                <a:cubicBezTo>
                  <a:pt x="40248" y="9276"/>
                  <a:pt x="41382" y="10030"/>
                  <a:pt x="41881" y="11208"/>
                </a:cubicBezTo>
                <a:cubicBezTo>
                  <a:pt x="41669" y="11261"/>
                  <a:pt x="41457" y="11335"/>
                  <a:pt x="41257" y="11420"/>
                </a:cubicBezTo>
                <a:cubicBezTo>
                  <a:pt x="40852" y="10517"/>
                  <a:pt x="39958" y="9938"/>
                  <a:pt x="38961" y="9938"/>
                </a:cubicBezTo>
                <a:lnTo>
                  <a:pt x="38949" y="9938"/>
                </a:lnTo>
                <a:cubicBezTo>
                  <a:pt x="37932" y="9942"/>
                  <a:pt x="37029" y="10551"/>
                  <a:pt x="36641" y="11486"/>
                </a:cubicBezTo>
                <a:cubicBezTo>
                  <a:pt x="36229" y="11286"/>
                  <a:pt x="35783" y="11159"/>
                  <a:pt x="35317" y="11114"/>
                </a:cubicBezTo>
                <a:cubicBezTo>
                  <a:pt x="35873" y="9599"/>
                  <a:pt x="37319" y="8578"/>
                  <a:pt x="38936" y="8570"/>
                </a:cubicBezTo>
                <a:close/>
                <a:moveTo>
                  <a:pt x="54792" y="8570"/>
                </a:moveTo>
                <a:cubicBezTo>
                  <a:pt x="56417" y="8570"/>
                  <a:pt x="57867" y="9582"/>
                  <a:pt x="58431" y="11098"/>
                </a:cubicBezTo>
                <a:cubicBezTo>
                  <a:pt x="58211" y="11114"/>
                  <a:pt x="57994" y="11143"/>
                  <a:pt x="57781" y="11192"/>
                </a:cubicBezTo>
                <a:cubicBezTo>
                  <a:pt x="57270" y="9982"/>
                  <a:pt x="56107" y="9207"/>
                  <a:pt x="54792" y="9207"/>
                </a:cubicBezTo>
                <a:lnTo>
                  <a:pt x="54771" y="9207"/>
                </a:lnTo>
                <a:cubicBezTo>
                  <a:pt x="53464" y="9215"/>
                  <a:pt x="52296" y="9999"/>
                  <a:pt x="51798" y="11208"/>
                </a:cubicBezTo>
                <a:lnTo>
                  <a:pt x="51859" y="11232"/>
                </a:lnTo>
                <a:cubicBezTo>
                  <a:pt x="52349" y="10052"/>
                  <a:pt x="53493" y="9284"/>
                  <a:pt x="54771" y="9276"/>
                </a:cubicBezTo>
                <a:lnTo>
                  <a:pt x="54792" y="9276"/>
                </a:lnTo>
                <a:cubicBezTo>
                  <a:pt x="56074" y="9276"/>
                  <a:pt x="57210" y="10031"/>
                  <a:pt x="57712" y="11208"/>
                </a:cubicBezTo>
                <a:cubicBezTo>
                  <a:pt x="57495" y="11261"/>
                  <a:pt x="57287" y="11335"/>
                  <a:pt x="57087" y="11420"/>
                </a:cubicBezTo>
                <a:cubicBezTo>
                  <a:pt x="56681" y="10520"/>
                  <a:pt x="55789" y="9938"/>
                  <a:pt x="54797" y="9938"/>
                </a:cubicBezTo>
                <a:cubicBezTo>
                  <a:pt x="54790" y="9938"/>
                  <a:pt x="54782" y="9938"/>
                  <a:pt x="54775" y="9938"/>
                </a:cubicBezTo>
                <a:cubicBezTo>
                  <a:pt x="53762" y="9942"/>
                  <a:pt x="52859" y="10551"/>
                  <a:pt x="52471" y="11486"/>
                </a:cubicBezTo>
                <a:cubicBezTo>
                  <a:pt x="52060" y="11286"/>
                  <a:pt x="51610" y="11159"/>
                  <a:pt x="51148" y="11109"/>
                </a:cubicBezTo>
                <a:cubicBezTo>
                  <a:pt x="51704" y="9599"/>
                  <a:pt x="53150" y="8578"/>
                  <a:pt x="54767" y="8570"/>
                </a:cubicBezTo>
                <a:close/>
                <a:moveTo>
                  <a:pt x="70618" y="8570"/>
                </a:moveTo>
                <a:cubicBezTo>
                  <a:pt x="72243" y="8570"/>
                  <a:pt x="73693" y="9582"/>
                  <a:pt x="74257" y="11098"/>
                </a:cubicBezTo>
                <a:cubicBezTo>
                  <a:pt x="74036" y="11114"/>
                  <a:pt x="73821" y="11143"/>
                  <a:pt x="73608" y="11192"/>
                </a:cubicBezTo>
                <a:cubicBezTo>
                  <a:pt x="73101" y="9982"/>
                  <a:pt x="71938" y="9207"/>
                  <a:pt x="70622" y="9207"/>
                </a:cubicBezTo>
                <a:lnTo>
                  <a:pt x="70598" y="9207"/>
                </a:lnTo>
                <a:cubicBezTo>
                  <a:pt x="69295" y="9215"/>
                  <a:pt x="68126" y="9999"/>
                  <a:pt x="67625" y="11208"/>
                </a:cubicBezTo>
                <a:lnTo>
                  <a:pt x="67689" y="11232"/>
                </a:lnTo>
                <a:cubicBezTo>
                  <a:pt x="68179" y="10052"/>
                  <a:pt x="69323" y="9284"/>
                  <a:pt x="70602" y="9276"/>
                </a:cubicBezTo>
                <a:lnTo>
                  <a:pt x="70622" y="9276"/>
                </a:lnTo>
                <a:cubicBezTo>
                  <a:pt x="71904" y="9276"/>
                  <a:pt x="73040" y="10031"/>
                  <a:pt x="73538" y="11208"/>
                </a:cubicBezTo>
                <a:cubicBezTo>
                  <a:pt x="73326" y="11261"/>
                  <a:pt x="73114" y="11335"/>
                  <a:pt x="72914" y="11420"/>
                </a:cubicBezTo>
                <a:cubicBezTo>
                  <a:pt x="72509" y="10517"/>
                  <a:pt x="71615" y="9938"/>
                  <a:pt x="70618" y="9938"/>
                </a:cubicBezTo>
                <a:lnTo>
                  <a:pt x="70605" y="9938"/>
                </a:lnTo>
                <a:cubicBezTo>
                  <a:pt x="69589" y="9942"/>
                  <a:pt x="68690" y="10551"/>
                  <a:pt x="68298" y="11486"/>
                </a:cubicBezTo>
                <a:cubicBezTo>
                  <a:pt x="67885" y="11286"/>
                  <a:pt x="67440" y="11159"/>
                  <a:pt x="66975" y="11109"/>
                </a:cubicBezTo>
                <a:cubicBezTo>
                  <a:pt x="67534" y="9599"/>
                  <a:pt x="68976" y="8578"/>
                  <a:pt x="70594" y="8570"/>
                </a:cubicBezTo>
                <a:close/>
                <a:moveTo>
                  <a:pt x="86449" y="8570"/>
                </a:moveTo>
                <a:cubicBezTo>
                  <a:pt x="88074" y="8570"/>
                  <a:pt x="89524" y="9582"/>
                  <a:pt x="90087" y="11098"/>
                </a:cubicBezTo>
                <a:cubicBezTo>
                  <a:pt x="89867" y="11114"/>
                  <a:pt x="89651" y="11143"/>
                  <a:pt x="89438" y="11192"/>
                </a:cubicBezTo>
                <a:cubicBezTo>
                  <a:pt x="88928" y="9982"/>
                  <a:pt x="87764" y="9207"/>
                  <a:pt x="86449" y="9207"/>
                </a:cubicBezTo>
                <a:lnTo>
                  <a:pt x="86428" y="9207"/>
                </a:lnTo>
                <a:cubicBezTo>
                  <a:pt x="85122" y="9215"/>
                  <a:pt x="83953" y="9999"/>
                  <a:pt x="83455" y="11208"/>
                </a:cubicBezTo>
                <a:lnTo>
                  <a:pt x="83516" y="11232"/>
                </a:lnTo>
                <a:cubicBezTo>
                  <a:pt x="84010" y="10052"/>
                  <a:pt x="85150" y="9284"/>
                  <a:pt x="86428" y="9276"/>
                </a:cubicBezTo>
                <a:lnTo>
                  <a:pt x="86449" y="9276"/>
                </a:lnTo>
                <a:cubicBezTo>
                  <a:pt x="87731" y="9276"/>
                  <a:pt x="88871" y="10031"/>
                  <a:pt x="89369" y="11208"/>
                </a:cubicBezTo>
                <a:cubicBezTo>
                  <a:pt x="89152" y="11261"/>
                  <a:pt x="88944" y="11335"/>
                  <a:pt x="88744" y="11420"/>
                </a:cubicBezTo>
                <a:cubicBezTo>
                  <a:pt x="88336" y="10517"/>
                  <a:pt x="87441" y="9938"/>
                  <a:pt x="86449" y="9938"/>
                </a:cubicBezTo>
                <a:lnTo>
                  <a:pt x="86432" y="9938"/>
                </a:lnTo>
                <a:cubicBezTo>
                  <a:pt x="85420" y="9942"/>
                  <a:pt x="84517" y="10551"/>
                  <a:pt x="84129" y="11486"/>
                </a:cubicBezTo>
                <a:cubicBezTo>
                  <a:pt x="83716" y="11286"/>
                  <a:pt x="83267" y="11159"/>
                  <a:pt x="82805" y="11109"/>
                </a:cubicBezTo>
                <a:cubicBezTo>
                  <a:pt x="83361" y="9599"/>
                  <a:pt x="84807" y="8578"/>
                  <a:pt x="86424" y="8570"/>
                </a:cubicBezTo>
                <a:close/>
                <a:moveTo>
                  <a:pt x="15166" y="10007"/>
                </a:moveTo>
                <a:cubicBezTo>
                  <a:pt x="16146" y="10007"/>
                  <a:pt x="17017" y="10579"/>
                  <a:pt x="17404" y="11473"/>
                </a:cubicBezTo>
                <a:cubicBezTo>
                  <a:pt x="17217" y="11563"/>
                  <a:pt x="17036" y="11665"/>
                  <a:pt x="16865" y="11784"/>
                </a:cubicBezTo>
                <a:cubicBezTo>
                  <a:pt x="16591" y="11085"/>
                  <a:pt x="15918" y="10624"/>
                  <a:pt x="15166" y="10624"/>
                </a:cubicBezTo>
                <a:lnTo>
                  <a:pt x="15154" y="10624"/>
                </a:lnTo>
                <a:cubicBezTo>
                  <a:pt x="14395" y="10628"/>
                  <a:pt x="13716" y="11106"/>
                  <a:pt x="13454" y="11812"/>
                </a:cubicBezTo>
                <a:cubicBezTo>
                  <a:pt x="13283" y="11694"/>
                  <a:pt x="13104" y="11588"/>
                  <a:pt x="12915" y="11494"/>
                </a:cubicBezTo>
                <a:cubicBezTo>
                  <a:pt x="13300" y="10595"/>
                  <a:pt x="14169" y="10012"/>
                  <a:pt x="15149" y="10007"/>
                </a:cubicBezTo>
                <a:close/>
                <a:moveTo>
                  <a:pt x="30993" y="10007"/>
                </a:moveTo>
                <a:cubicBezTo>
                  <a:pt x="31973" y="10007"/>
                  <a:pt x="32842" y="10579"/>
                  <a:pt x="33234" y="11473"/>
                </a:cubicBezTo>
                <a:cubicBezTo>
                  <a:pt x="33047" y="11563"/>
                  <a:pt x="32863" y="11665"/>
                  <a:pt x="32691" y="11784"/>
                </a:cubicBezTo>
                <a:cubicBezTo>
                  <a:pt x="32422" y="11085"/>
                  <a:pt x="31748" y="10624"/>
                  <a:pt x="30993" y="10624"/>
                </a:cubicBezTo>
                <a:lnTo>
                  <a:pt x="30980" y="10624"/>
                </a:lnTo>
                <a:cubicBezTo>
                  <a:pt x="30225" y="10628"/>
                  <a:pt x="29547" y="11106"/>
                  <a:pt x="29281" y="11812"/>
                </a:cubicBezTo>
                <a:cubicBezTo>
                  <a:pt x="29114" y="11694"/>
                  <a:pt x="28930" y="11588"/>
                  <a:pt x="28746" y="11494"/>
                </a:cubicBezTo>
                <a:cubicBezTo>
                  <a:pt x="29126" y="10595"/>
                  <a:pt x="30000" y="10012"/>
                  <a:pt x="30976" y="10007"/>
                </a:cubicBezTo>
                <a:close/>
                <a:moveTo>
                  <a:pt x="46823" y="10007"/>
                </a:moveTo>
                <a:cubicBezTo>
                  <a:pt x="47803" y="10007"/>
                  <a:pt x="48673" y="10579"/>
                  <a:pt x="49061" y="11473"/>
                </a:cubicBezTo>
                <a:cubicBezTo>
                  <a:pt x="48874" y="11563"/>
                  <a:pt x="48694" y="11665"/>
                  <a:pt x="48522" y="11784"/>
                </a:cubicBezTo>
                <a:cubicBezTo>
                  <a:pt x="48250" y="11085"/>
                  <a:pt x="47577" y="10624"/>
                  <a:pt x="46823" y="10624"/>
                </a:cubicBezTo>
                <a:cubicBezTo>
                  <a:pt x="46819" y="10624"/>
                  <a:pt x="46815" y="10624"/>
                  <a:pt x="46811" y="10624"/>
                </a:cubicBezTo>
                <a:cubicBezTo>
                  <a:pt x="46051" y="10628"/>
                  <a:pt x="45374" y="11106"/>
                  <a:pt x="45112" y="11812"/>
                </a:cubicBezTo>
                <a:cubicBezTo>
                  <a:pt x="44940" y="11694"/>
                  <a:pt x="44761" y="11588"/>
                  <a:pt x="44573" y="11494"/>
                </a:cubicBezTo>
                <a:cubicBezTo>
                  <a:pt x="44953" y="10595"/>
                  <a:pt x="45826" y="10012"/>
                  <a:pt x="46807" y="10007"/>
                </a:cubicBezTo>
                <a:close/>
                <a:moveTo>
                  <a:pt x="62653" y="10007"/>
                </a:moveTo>
                <a:cubicBezTo>
                  <a:pt x="63629" y="10007"/>
                  <a:pt x="64502" y="10581"/>
                  <a:pt x="64892" y="11473"/>
                </a:cubicBezTo>
                <a:cubicBezTo>
                  <a:pt x="64705" y="11563"/>
                  <a:pt x="64520" y="11665"/>
                  <a:pt x="64349" y="11784"/>
                </a:cubicBezTo>
                <a:cubicBezTo>
                  <a:pt x="64077" y="11089"/>
                  <a:pt x="63404" y="10624"/>
                  <a:pt x="62649" y="10624"/>
                </a:cubicBezTo>
                <a:cubicBezTo>
                  <a:pt x="62645" y="10624"/>
                  <a:pt x="62641" y="10624"/>
                  <a:pt x="62637" y="10624"/>
                </a:cubicBezTo>
                <a:cubicBezTo>
                  <a:pt x="61881" y="10628"/>
                  <a:pt x="61204" y="11106"/>
                  <a:pt x="60938" y="11812"/>
                </a:cubicBezTo>
                <a:cubicBezTo>
                  <a:pt x="60771" y="11694"/>
                  <a:pt x="60588" y="11588"/>
                  <a:pt x="60403" y="11494"/>
                </a:cubicBezTo>
                <a:cubicBezTo>
                  <a:pt x="60784" y="10595"/>
                  <a:pt x="61657" y="10012"/>
                  <a:pt x="62633" y="10007"/>
                </a:cubicBezTo>
                <a:cubicBezTo>
                  <a:pt x="62640" y="10007"/>
                  <a:pt x="62647" y="10007"/>
                  <a:pt x="62653" y="10007"/>
                </a:cubicBezTo>
                <a:close/>
                <a:moveTo>
                  <a:pt x="78481" y="10007"/>
                </a:moveTo>
                <a:cubicBezTo>
                  <a:pt x="79461" y="10007"/>
                  <a:pt x="80330" y="10579"/>
                  <a:pt x="80718" y="11473"/>
                </a:cubicBezTo>
                <a:cubicBezTo>
                  <a:pt x="80530" y="11563"/>
                  <a:pt x="80351" y="11665"/>
                  <a:pt x="80179" y="11784"/>
                </a:cubicBezTo>
                <a:cubicBezTo>
                  <a:pt x="79906" y="11085"/>
                  <a:pt x="79231" y="10624"/>
                  <a:pt x="78481" y="10624"/>
                </a:cubicBezTo>
                <a:lnTo>
                  <a:pt x="78468" y="10624"/>
                </a:lnTo>
                <a:cubicBezTo>
                  <a:pt x="77708" y="10628"/>
                  <a:pt x="77031" y="11106"/>
                  <a:pt x="76769" y="11812"/>
                </a:cubicBezTo>
                <a:cubicBezTo>
                  <a:pt x="76598" y="11694"/>
                  <a:pt x="76418" y="11588"/>
                  <a:pt x="76230" y="11494"/>
                </a:cubicBezTo>
                <a:cubicBezTo>
                  <a:pt x="76614" y="10595"/>
                  <a:pt x="77484" y="10012"/>
                  <a:pt x="78464" y="10007"/>
                </a:cubicBezTo>
                <a:close/>
                <a:moveTo>
                  <a:pt x="94307" y="10007"/>
                </a:moveTo>
                <a:cubicBezTo>
                  <a:pt x="95287" y="10007"/>
                  <a:pt x="96157" y="10579"/>
                  <a:pt x="96549" y="11473"/>
                </a:cubicBezTo>
                <a:cubicBezTo>
                  <a:pt x="96361" y="11563"/>
                  <a:pt x="96178" y="11665"/>
                  <a:pt x="96006" y="11784"/>
                </a:cubicBezTo>
                <a:cubicBezTo>
                  <a:pt x="95734" y="11089"/>
                  <a:pt x="95061" y="10624"/>
                  <a:pt x="94306" y="10624"/>
                </a:cubicBezTo>
                <a:cubicBezTo>
                  <a:pt x="94302" y="10624"/>
                  <a:pt x="94298" y="10624"/>
                  <a:pt x="94295" y="10624"/>
                </a:cubicBezTo>
                <a:cubicBezTo>
                  <a:pt x="93539" y="10628"/>
                  <a:pt x="92861" y="11106"/>
                  <a:pt x="92596" y="11812"/>
                </a:cubicBezTo>
                <a:cubicBezTo>
                  <a:pt x="92428" y="11694"/>
                  <a:pt x="92244" y="11588"/>
                  <a:pt x="92061" y="11494"/>
                </a:cubicBezTo>
                <a:cubicBezTo>
                  <a:pt x="92440" y="10595"/>
                  <a:pt x="93314" y="10012"/>
                  <a:pt x="94291" y="10007"/>
                </a:cubicBezTo>
                <a:close/>
                <a:moveTo>
                  <a:pt x="7304" y="10007"/>
                </a:moveTo>
                <a:cubicBezTo>
                  <a:pt x="8272" y="10007"/>
                  <a:pt x="9142" y="10570"/>
                  <a:pt x="9534" y="11449"/>
                </a:cubicBezTo>
                <a:cubicBezTo>
                  <a:pt x="9346" y="11535"/>
                  <a:pt x="9166" y="11637"/>
                  <a:pt x="8991" y="11752"/>
                </a:cubicBezTo>
                <a:cubicBezTo>
                  <a:pt x="8713" y="11077"/>
                  <a:pt x="8039" y="10624"/>
                  <a:pt x="7304" y="10624"/>
                </a:cubicBezTo>
                <a:lnTo>
                  <a:pt x="7296" y="10624"/>
                </a:lnTo>
                <a:cubicBezTo>
                  <a:pt x="6519" y="10628"/>
                  <a:pt x="5842" y="11118"/>
                  <a:pt x="5584" y="11841"/>
                </a:cubicBezTo>
                <a:cubicBezTo>
                  <a:pt x="5413" y="11718"/>
                  <a:pt x="5233" y="11608"/>
                  <a:pt x="5049" y="11514"/>
                </a:cubicBezTo>
                <a:cubicBezTo>
                  <a:pt x="5425" y="10604"/>
                  <a:pt x="6303" y="10012"/>
                  <a:pt x="7292" y="10007"/>
                </a:cubicBezTo>
                <a:close/>
                <a:moveTo>
                  <a:pt x="23134" y="10007"/>
                </a:moveTo>
                <a:cubicBezTo>
                  <a:pt x="24099" y="10007"/>
                  <a:pt x="24968" y="10570"/>
                  <a:pt x="25364" y="11449"/>
                </a:cubicBezTo>
                <a:cubicBezTo>
                  <a:pt x="25177" y="11535"/>
                  <a:pt x="24993" y="11637"/>
                  <a:pt x="24821" y="11752"/>
                </a:cubicBezTo>
                <a:cubicBezTo>
                  <a:pt x="24540" y="11073"/>
                  <a:pt x="23862" y="10624"/>
                  <a:pt x="23122" y="10624"/>
                </a:cubicBezTo>
                <a:cubicBezTo>
                  <a:pt x="22346" y="10628"/>
                  <a:pt x="21668" y="11118"/>
                  <a:pt x="21415" y="11841"/>
                </a:cubicBezTo>
                <a:cubicBezTo>
                  <a:pt x="21390" y="11825"/>
                  <a:pt x="21366" y="11808"/>
                  <a:pt x="21341" y="11788"/>
                </a:cubicBezTo>
                <a:cubicBezTo>
                  <a:pt x="21190" y="11686"/>
                  <a:pt x="21036" y="11596"/>
                  <a:pt x="20876" y="11514"/>
                </a:cubicBezTo>
                <a:cubicBezTo>
                  <a:pt x="21251" y="10604"/>
                  <a:pt x="22129" y="10012"/>
                  <a:pt x="23119" y="10007"/>
                </a:cubicBezTo>
                <a:close/>
                <a:moveTo>
                  <a:pt x="38961" y="10007"/>
                </a:moveTo>
                <a:cubicBezTo>
                  <a:pt x="39929" y="10007"/>
                  <a:pt x="40799" y="10570"/>
                  <a:pt x="41191" y="11449"/>
                </a:cubicBezTo>
                <a:cubicBezTo>
                  <a:pt x="41003" y="11535"/>
                  <a:pt x="40823" y="11637"/>
                  <a:pt x="40648" y="11752"/>
                </a:cubicBezTo>
                <a:cubicBezTo>
                  <a:pt x="40366" y="11073"/>
                  <a:pt x="39688" y="10624"/>
                  <a:pt x="38953" y="10624"/>
                </a:cubicBezTo>
                <a:cubicBezTo>
                  <a:pt x="38177" y="10628"/>
                  <a:pt x="37498" y="11118"/>
                  <a:pt x="37242" y="11841"/>
                </a:cubicBezTo>
                <a:cubicBezTo>
                  <a:pt x="37185" y="11801"/>
                  <a:pt x="37127" y="11759"/>
                  <a:pt x="37070" y="11722"/>
                </a:cubicBezTo>
                <a:cubicBezTo>
                  <a:pt x="36951" y="11649"/>
                  <a:pt x="36829" y="11580"/>
                  <a:pt x="36706" y="11514"/>
                </a:cubicBezTo>
                <a:cubicBezTo>
                  <a:pt x="37082" y="10604"/>
                  <a:pt x="37960" y="10012"/>
                  <a:pt x="38949" y="10007"/>
                </a:cubicBezTo>
                <a:close/>
                <a:moveTo>
                  <a:pt x="54792" y="10007"/>
                </a:moveTo>
                <a:cubicBezTo>
                  <a:pt x="55755" y="10007"/>
                  <a:pt x="56626" y="10570"/>
                  <a:pt x="57022" y="11449"/>
                </a:cubicBezTo>
                <a:cubicBezTo>
                  <a:pt x="56833" y="11535"/>
                  <a:pt x="56650" y="11637"/>
                  <a:pt x="56478" y="11752"/>
                </a:cubicBezTo>
                <a:cubicBezTo>
                  <a:pt x="56196" y="11077"/>
                  <a:pt x="55527" y="10624"/>
                  <a:pt x="54792" y="10624"/>
                </a:cubicBezTo>
                <a:lnTo>
                  <a:pt x="54780" y="10624"/>
                </a:lnTo>
                <a:cubicBezTo>
                  <a:pt x="54007" y="10628"/>
                  <a:pt x="53325" y="11118"/>
                  <a:pt x="53072" y="11841"/>
                </a:cubicBezTo>
                <a:cubicBezTo>
                  <a:pt x="52901" y="11718"/>
                  <a:pt x="52721" y="11608"/>
                  <a:pt x="52533" y="11514"/>
                </a:cubicBezTo>
                <a:cubicBezTo>
                  <a:pt x="52912" y="10604"/>
                  <a:pt x="53787" y="10012"/>
                  <a:pt x="54775" y="10007"/>
                </a:cubicBezTo>
                <a:close/>
                <a:moveTo>
                  <a:pt x="70618" y="10007"/>
                </a:moveTo>
                <a:cubicBezTo>
                  <a:pt x="71586" y="10007"/>
                  <a:pt x="72456" y="10570"/>
                  <a:pt x="72848" y="11449"/>
                </a:cubicBezTo>
                <a:cubicBezTo>
                  <a:pt x="72660" y="11535"/>
                  <a:pt x="72481" y="11637"/>
                  <a:pt x="72305" y="11752"/>
                </a:cubicBezTo>
                <a:cubicBezTo>
                  <a:pt x="72027" y="11077"/>
                  <a:pt x="71353" y="10624"/>
                  <a:pt x="70618" y="10624"/>
                </a:cubicBezTo>
                <a:lnTo>
                  <a:pt x="70610" y="10624"/>
                </a:lnTo>
                <a:cubicBezTo>
                  <a:pt x="69834" y="10628"/>
                  <a:pt x="69156" y="11118"/>
                  <a:pt x="68899" y="11841"/>
                </a:cubicBezTo>
                <a:cubicBezTo>
                  <a:pt x="68727" y="11718"/>
                  <a:pt x="68547" y="11608"/>
                  <a:pt x="68364" y="11514"/>
                </a:cubicBezTo>
                <a:cubicBezTo>
                  <a:pt x="68739" y="10604"/>
                  <a:pt x="69617" y="10012"/>
                  <a:pt x="70605" y="10007"/>
                </a:cubicBezTo>
                <a:close/>
                <a:moveTo>
                  <a:pt x="86449" y="10007"/>
                </a:moveTo>
                <a:cubicBezTo>
                  <a:pt x="87412" y="10007"/>
                  <a:pt x="88283" y="10570"/>
                  <a:pt x="88679" y="11449"/>
                </a:cubicBezTo>
                <a:cubicBezTo>
                  <a:pt x="88491" y="11535"/>
                  <a:pt x="88307" y="11637"/>
                  <a:pt x="88136" y="11752"/>
                </a:cubicBezTo>
                <a:cubicBezTo>
                  <a:pt x="87853" y="11077"/>
                  <a:pt x="87184" y="10624"/>
                  <a:pt x="86449" y="10624"/>
                </a:cubicBezTo>
                <a:lnTo>
                  <a:pt x="86436" y="10624"/>
                </a:lnTo>
                <a:cubicBezTo>
                  <a:pt x="85665" y="10628"/>
                  <a:pt x="84982" y="11118"/>
                  <a:pt x="84729" y="11841"/>
                </a:cubicBezTo>
                <a:cubicBezTo>
                  <a:pt x="84558" y="11718"/>
                  <a:pt x="84378" y="11608"/>
                  <a:pt x="84190" y="11514"/>
                </a:cubicBezTo>
                <a:cubicBezTo>
                  <a:pt x="84570" y="10604"/>
                  <a:pt x="85448" y="10012"/>
                  <a:pt x="86432" y="10007"/>
                </a:cubicBezTo>
                <a:close/>
                <a:moveTo>
                  <a:pt x="15164" y="10693"/>
                </a:moveTo>
                <a:cubicBezTo>
                  <a:pt x="15895" y="10693"/>
                  <a:pt x="16547" y="11146"/>
                  <a:pt x="16804" y="11825"/>
                </a:cubicBezTo>
                <a:cubicBezTo>
                  <a:pt x="16689" y="11910"/>
                  <a:pt x="16576" y="12001"/>
                  <a:pt x="16469" y="12095"/>
                </a:cubicBezTo>
                <a:cubicBezTo>
                  <a:pt x="16432" y="12127"/>
                  <a:pt x="16395" y="12163"/>
                  <a:pt x="16359" y="12197"/>
                </a:cubicBezTo>
                <a:cubicBezTo>
                  <a:pt x="16240" y="11641"/>
                  <a:pt x="15737" y="11228"/>
                  <a:pt x="15166" y="11228"/>
                </a:cubicBezTo>
                <a:lnTo>
                  <a:pt x="15158" y="11228"/>
                </a:lnTo>
                <a:cubicBezTo>
                  <a:pt x="14561" y="11232"/>
                  <a:pt x="14063" y="11661"/>
                  <a:pt x="13961" y="12237"/>
                </a:cubicBezTo>
                <a:cubicBezTo>
                  <a:pt x="13822" y="12099"/>
                  <a:pt x="13671" y="11972"/>
                  <a:pt x="13512" y="11857"/>
                </a:cubicBezTo>
                <a:cubicBezTo>
                  <a:pt x="13761" y="11167"/>
                  <a:pt x="14419" y="10698"/>
                  <a:pt x="15154" y="10693"/>
                </a:cubicBezTo>
                <a:cubicBezTo>
                  <a:pt x="15157" y="10693"/>
                  <a:pt x="15161" y="10693"/>
                  <a:pt x="15164" y="10693"/>
                </a:cubicBezTo>
                <a:close/>
                <a:moveTo>
                  <a:pt x="30989" y="10693"/>
                </a:moveTo>
                <a:cubicBezTo>
                  <a:pt x="31721" y="10693"/>
                  <a:pt x="32374" y="11146"/>
                  <a:pt x="32635" y="11825"/>
                </a:cubicBezTo>
                <a:cubicBezTo>
                  <a:pt x="32475" y="11939"/>
                  <a:pt x="32328" y="12061"/>
                  <a:pt x="32190" y="12197"/>
                </a:cubicBezTo>
                <a:cubicBezTo>
                  <a:pt x="32071" y="11641"/>
                  <a:pt x="31568" y="11228"/>
                  <a:pt x="30993" y="11228"/>
                </a:cubicBezTo>
                <a:lnTo>
                  <a:pt x="30985" y="11228"/>
                </a:lnTo>
                <a:cubicBezTo>
                  <a:pt x="30388" y="11232"/>
                  <a:pt x="29890" y="11661"/>
                  <a:pt x="29792" y="12237"/>
                </a:cubicBezTo>
                <a:cubicBezTo>
                  <a:pt x="29649" y="12099"/>
                  <a:pt x="29502" y="11972"/>
                  <a:pt x="29343" y="11857"/>
                </a:cubicBezTo>
                <a:cubicBezTo>
                  <a:pt x="29592" y="11167"/>
                  <a:pt x="30245" y="10698"/>
                  <a:pt x="30980" y="10693"/>
                </a:cubicBezTo>
                <a:cubicBezTo>
                  <a:pt x="30983" y="10693"/>
                  <a:pt x="30986" y="10693"/>
                  <a:pt x="30989" y="10693"/>
                </a:cubicBezTo>
                <a:close/>
                <a:moveTo>
                  <a:pt x="46820" y="10693"/>
                </a:moveTo>
                <a:cubicBezTo>
                  <a:pt x="47551" y="10693"/>
                  <a:pt x="48205" y="11146"/>
                  <a:pt x="48461" y="11825"/>
                </a:cubicBezTo>
                <a:cubicBezTo>
                  <a:pt x="48305" y="11939"/>
                  <a:pt x="48154" y="12061"/>
                  <a:pt x="48016" y="12197"/>
                </a:cubicBezTo>
                <a:cubicBezTo>
                  <a:pt x="47898" y="11641"/>
                  <a:pt x="47395" y="11228"/>
                  <a:pt x="46823" y="11228"/>
                </a:cubicBezTo>
                <a:lnTo>
                  <a:pt x="46815" y="11228"/>
                </a:lnTo>
                <a:cubicBezTo>
                  <a:pt x="46218" y="11232"/>
                  <a:pt x="45721" y="11661"/>
                  <a:pt x="45619" y="12237"/>
                </a:cubicBezTo>
                <a:cubicBezTo>
                  <a:pt x="45479" y="12099"/>
                  <a:pt x="45328" y="11972"/>
                  <a:pt x="45169" y="11857"/>
                </a:cubicBezTo>
                <a:cubicBezTo>
                  <a:pt x="45419" y="11167"/>
                  <a:pt x="46075" y="10698"/>
                  <a:pt x="46811" y="10693"/>
                </a:cubicBezTo>
                <a:cubicBezTo>
                  <a:pt x="46814" y="10693"/>
                  <a:pt x="46817" y="10693"/>
                  <a:pt x="46820" y="10693"/>
                </a:cubicBezTo>
                <a:close/>
                <a:moveTo>
                  <a:pt x="62647" y="10693"/>
                </a:moveTo>
                <a:cubicBezTo>
                  <a:pt x="63378" y="10693"/>
                  <a:pt x="64031" y="11146"/>
                  <a:pt x="64292" y="11825"/>
                </a:cubicBezTo>
                <a:cubicBezTo>
                  <a:pt x="64173" y="11910"/>
                  <a:pt x="64059" y="12001"/>
                  <a:pt x="63953" y="12095"/>
                </a:cubicBezTo>
                <a:cubicBezTo>
                  <a:pt x="63915" y="12127"/>
                  <a:pt x="63879" y="12163"/>
                  <a:pt x="63847" y="12197"/>
                </a:cubicBezTo>
                <a:cubicBezTo>
                  <a:pt x="63728" y="11641"/>
                  <a:pt x="63225" y="11228"/>
                  <a:pt x="62650" y="11228"/>
                </a:cubicBezTo>
                <a:lnTo>
                  <a:pt x="62641" y="11228"/>
                </a:lnTo>
                <a:cubicBezTo>
                  <a:pt x="62045" y="11232"/>
                  <a:pt x="61547" y="11661"/>
                  <a:pt x="61449" y="12237"/>
                </a:cubicBezTo>
                <a:cubicBezTo>
                  <a:pt x="61306" y="12099"/>
                  <a:pt x="61159" y="11972"/>
                  <a:pt x="60999" y="11857"/>
                </a:cubicBezTo>
                <a:cubicBezTo>
                  <a:pt x="61249" y="11167"/>
                  <a:pt x="61902" y="10698"/>
                  <a:pt x="62637" y="10693"/>
                </a:cubicBezTo>
                <a:cubicBezTo>
                  <a:pt x="62640" y="10693"/>
                  <a:pt x="62644" y="10693"/>
                  <a:pt x="62647" y="10693"/>
                </a:cubicBezTo>
                <a:close/>
                <a:moveTo>
                  <a:pt x="78477" y="10693"/>
                </a:moveTo>
                <a:cubicBezTo>
                  <a:pt x="79209" y="10693"/>
                  <a:pt x="79862" y="11146"/>
                  <a:pt x="80119" y="11825"/>
                </a:cubicBezTo>
                <a:cubicBezTo>
                  <a:pt x="79963" y="11939"/>
                  <a:pt x="79812" y="12061"/>
                  <a:pt x="79673" y="12197"/>
                </a:cubicBezTo>
                <a:cubicBezTo>
                  <a:pt x="79555" y="11639"/>
                  <a:pt x="79053" y="11228"/>
                  <a:pt x="78480" y="11228"/>
                </a:cubicBezTo>
                <a:cubicBezTo>
                  <a:pt x="78477" y="11228"/>
                  <a:pt x="78474" y="11228"/>
                  <a:pt x="78472" y="11228"/>
                </a:cubicBezTo>
                <a:cubicBezTo>
                  <a:pt x="77876" y="11232"/>
                  <a:pt x="77378" y="11661"/>
                  <a:pt x="77276" y="12237"/>
                </a:cubicBezTo>
                <a:cubicBezTo>
                  <a:pt x="77137" y="12099"/>
                  <a:pt x="76986" y="11972"/>
                  <a:pt x="76826" y="11857"/>
                </a:cubicBezTo>
                <a:cubicBezTo>
                  <a:pt x="77075" y="11167"/>
                  <a:pt x="77733" y="10698"/>
                  <a:pt x="78468" y="10693"/>
                </a:cubicBezTo>
                <a:cubicBezTo>
                  <a:pt x="78471" y="10693"/>
                  <a:pt x="78474" y="10693"/>
                  <a:pt x="78477" y="10693"/>
                </a:cubicBezTo>
                <a:close/>
                <a:moveTo>
                  <a:pt x="94307" y="10693"/>
                </a:moveTo>
                <a:cubicBezTo>
                  <a:pt x="95038" y="10693"/>
                  <a:pt x="95691" y="11147"/>
                  <a:pt x="95949" y="11825"/>
                </a:cubicBezTo>
                <a:cubicBezTo>
                  <a:pt x="95789" y="11939"/>
                  <a:pt x="95642" y="12061"/>
                  <a:pt x="95503" y="12197"/>
                </a:cubicBezTo>
                <a:cubicBezTo>
                  <a:pt x="95386" y="11641"/>
                  <a:pt x="94883" y="11228"/>
                  <a:pt x="94307" y="11228"/>
                </a:cubicBezTo>
                <a:lnTo>
                  <a:pt x="94298" y="11228"/>
                </a:lnTo>
                <a:cubicBezTo>
                  <a:pt x="93702" y="11232"/>
                  <a:pt x="93205" y="11661"/>
                  <a:pt x="93106" y="12237"/>
                </a:cubicBezTo>
                <a:cubicBezTo>
                  <a:pt x="92963" y="12099"/>
                  <a:pt x="92816" y="11972"/>
                  <a:pt x="92657" y="11857"/>
                </a:cubicBezTo>
                <a:cubicBezTo>
                  <a:pt x="92906" y="11167"/>
                  <a:pt x="93563" y="10698"/>
                  <a:pt x="94298" y="10693"/>
                </a:cubicBezTo>
                <a:close/>
                <a:moveTo>
                  <a:pt x="7305" y="10693"/>
                </a:moveTo>
                <a:cubicBezTo>
                  <a:pt x="8016" y="10693"/>
                  <a:pt x="8665" y="11133"/>
                  <a:pt x="8934" y="11792"/>
                </a:cubicBezTo>
                <a:cubicBezTo>
                  <a:pt x="8778" y="11902"/>
                  <a:pt x="8627" y="12021"/>
                  <a:pt x="8489" y="12151"/>
                </a:cubicBezTo>
                <a:cubicBezTo>
                  <a:pt x="8353" y="11612"/>
                  <a:pt x="7863" y="11228"/>
                  <a:pt x="7304" y="11228"/>
                </a:cubicBezTo>
                <a:lnTo>
                  <a:pt x="7300" y="11228"/>
                </a:lnTo>
                <a:cubicBezTo>
                  <a:pt x="6687" y="11232"/>
                  <a:pt x="6176" y="11682"/>
                  <a:pt x="6095" y="12282"/>
                </a:cubicBezTo>
                <a:cubicBezTo>
                  <a:pt x="5956" y="12139"/>
                  <a:pt x="5805" y="12004"/>
                  <a:pt x="5646" y="11886"/>
                </a:cubicBezTo>
                <a:cubicBezTo>
                  <a:pt x="5882" y="11175"/>
                  <a:pt x="6544" y="10698"/>
                  <a:pt x="7296" y="10693"/>
                </a:cubicBezTo>
                <a:cubicBezTo>
                  <a:pt x="7299" y="10693"/>
                  <a:pt x="7302" y="10693"/>
                  <a:pt x="7305" y="10693"/>
                </a:cubicBezTo>
                <a:close/>
                <a:moveTo>
                  <a:pt x="23132" y="10693"/>
                </a:moveTo>
                <a:cubicBezTo>
                  <a:pt x="23843" y="10693"/>
                  <a:pt x="24496" y="11133"/>
                  <a:pt x="24760" y="11792"/>
                </a:cubicBezTo>
                <a:cubicBezTo>
                  <a:pt x="24605" y="11902"/>
                  <a:pt x="24458" y="12021"/>
                  <a:pt x="24319" y="12151"/>
                </a:cubicBezTo>
                <a:cubicBezTo>
                  <a:pt x="24181" y="11611"/>
                  <a:pt x="23695" y="11228"/>
                  <a:pt x="23135" y="11228"/>
                </a:cubicBezTo>
                <a:cubicBezTo>
                  <a:pt x="23132" y="11228"/>
                  <a:pt x="23129" y="11228"/>
                  <a:pt x="23126" y="11228"/>
                </a:cubicBezTo>
                <a:cubicBezTo>
                  <a:pt x="22514" y="11232"/>
                  <a:pt x="22007" y="11682"/>
                  <a:pt x="21926" y="12282"/>
                </a:cubicBezTo>
                <a:cubicBezTo>
                  <a:pt x="21782" y="12139"/>
                  <a:pt x="21632" y="12004"/>
                  <a:pt x="21472" y="11886"/>
                </a:cubicBezTo>
                <a:cubicBezTo>
                  <a:pt x="21713" y="11175"/>
                  <a:pt x="22371" y="10698"/>
                  <a:pt x="23122" y="10693"/>
                </a:cubicBezTo>
                <a:cubicBezTo>
                  <a:pt x="23126" y="10693"/>
                  <a:pt x="23129" y="10693"/>
                  <a:pt x="23132" y="10693"/>
                </a:cubicBezTo>
                <a:close/>
                <a:moveTo>
                  <a:pt x="38963" y="10693"/>
                </a:moveTo>
                <a:cubicBezTo>
                  <a:pt x="39673" y="10693"/>
                  <a:pt x="40323" y="11133"/>
                  <a:pt x="40591" y="11792"/>
                </a:cubicBezTo>
                <a:cubicBezTo>
                  <a:pt x="40435" y="11902"/>
                  <a:pt x="40284" y="12021"/>
                  <a:pt x="40145" y="12151"/>
                </a:cubicBezTo>
                <a:cubicBezTo>
                  <a:pt x="40011" y="11611"/>
                  <a:pt x="39522" y="11228"/>
                  <a:pt x="38965" y="11228"/>
                </a:cubicBezTo>
                <a:cubicBezTo>
                  <a:pt x="38963" y="11228"/>
                  <a:pt x="38960" y="11228"/>
                  <a:pt x="38957" y="11228"/>
                </a:cubicBezTo>
                <a:cubicBezTo>
                  <a:pt x="38344" y="11232"/>
                  <a:pt x="37834" y="11682"/>
                  <a:pt x="37752" y="12282"/>
                </a:cubicBezTo>
                <a:cubicBezTo>
                  <a:pt x="37743" y="12274"/>
                  <a:pt x="37732" y="12261"/>
                  <a:pt x="37724" y="12249"/>
                </a:cubicBezTo>
                <a:cubicBezTo>
                  <a:pt x="37609" y="12135"/>
                  <a:pt x="37487" y="12029"/>
                  <a:pt x="37360" y="11931"/>
                </a:cubicBezTo>
                <a:cubicBezTo>
                  <a:pt x="37340" y="11914"/>
                  <a:pt x="37319" y="11902"/>
                  <a:pt x="37302" y="11886"/>
                </a:cubicBezTo>
                <a:cubicBezTo>
                  <a:pt x="37540" y="11175"/>
                  <a:pt x="38201" y="10698"/>
                  <a:pt x="38953" y="10693"/>
                </a:cubicBezTo>
                <a:cubicBezTo>
                  <a:pt x="38956" y="10693"/>
                  <a:pt x="38959" y="10693"/>
                  <a:pt x="38963" y="10693"/>
                </a:cubicBezTo>
                <a:close/>
                <a:moveTo>
                  <a:pt x="54789" y="10693"/>
                </a:moveTo>
                <a:cubicBezTo>
                  <a:pt x="55500" y="10693"/>
                  <a:pt x="56153" y="11133"/>
                  <a:pt x="56417" y="11792"/>
                </a:cubicBezTo>
                <a:cubicBezTo>
                  <a:pt x="56262" y="11902"/>
                  <a:pt x="56115" y="12021"/>
                  <a:pt x="55976" y="12151"/>
                </a:cubicBezTo>
                <a:cubicBezTo>
                  <a:pt x="55837" y="11612"/>
                  <a:pt x="55351" y="11228"/>
                  <a:pt x="54792" y="11228"/>
                </a:cubicBezTo>
                <a:lnTo>
                  <a:pt x="54784" y="11228"/>
                </a:lnTo>
                <a:cubicBezTo>
                  <a:pt x="54175" y="11232"/>
                  <a:pt x="53664" y="11682"/>
                  <a:pt x="53583" y="12282"/>
                </a:cubicBezTo>
                <a:cubicBezTo>
                  <a:pt x="53489" y="12188"/>
                  <a:pt x="53391" y="12095"/>
                  <a:pt x="53289" y="12012"/>
                </a:cubicBezTo>
                <a:cubicBezTo>
                  <a:pt x="53236" y="11967"/>
                  <a:pt x="53182" y="11927"/>
                  <a:pt x="53129" y="11886"/>
                </a:cubicBezTo>
                <a:cubicBezTo>
                  <a:pt x="53370" y="11175"/>
                  <a:pt x="54028" y="10698"/>
                  <a:pt x="54780" y="10693"/>
                </a:cubicBezTo>
                <a:cubicBezTo>
                  <a:pt x="54783" y="10693"/>
                  <a:pt x="54786" y="10693"/>
                  <a:pt x="54789" y="10693"/>
                </a:cubicBezTo>
                <a:close/>
                <a:moveTo>
                  <a:pt x="70618" y="10693"/>
                </a:moveTo>
                <a:cubicBezTo>
                  <a:pt x="71329" y="10693"/>
                  <a:pt x="71983" y="11134"/>
                  <a:pt x="72247" y="11792"/>
                </a:cubicBezTo>
                <a:cubicBezTo>
                  <a:pt x="72092" y="11902"/>
                  <a:pt x="71941" y="12021"/>
                  <a:pt x="71802" y="12151"/>
                </a:cubicBezTo>
                <a:cubicBezTo>
                  <a:pt x="71669" y="11611"/>
                  <a:pt x="71179" y="11228"/>
                  <a:pt x="70623" y="11228"/>
                </a:cubicBezTo>
                <a:cubicBezTo>
                  <a:pt x="70620" y="11228"/>
                  <a:pt x="70617" y="11228"/>
                  <a:pt x="70614" y="11228"/>
                </a:cubicBezTo>
                <a:cubicBezTo>
                  <a:pt x="70002" y="11232"/>
                  <a:pt x="69491" y="11682"/>
                  <a:pt x="69410" y="12282"/>
                </a:cubicBezTo>
                <a:cubicBezTo>
                  <a:pt x="69287" y="12159"/>
                  <a:pt x="69160" y="12041"/>
                  <a:pt x="69025" y="11935"/>
                </a:cubicBezTo>
                <a:cubicBezTo>
                  <a:pt x="69005" y="11918"/>
                  <a:pt x="68980" y="11902"/>
                  <a:pt x="68960" y="11886"/>
                </a:cubicBezTo>
                <a:cubicBezTo>
                  <a:pt x="69197" y="11175"/>
                  <a:pt x="69859" y="10698"/>
                  <a:pt x="70610" y="10693"/>
                </a:cubicBezTo>
                <a:close/>
                <a:moveTo>
                  <a:pt x="86449" y="10693"/>
                </a:moveTo>
                <a:cubicBezTo>
                  <a:pt x="87159" y="10693"/>
                  <a:pt x="87808" y="11134"/>
                  <a:pt x="88074" y="11792"/>
                </a:cubicBezTo>
                <a:cubicBezTo>
                  <a:pt x="87919" y="11902"/>
                  <a:pt x="87772" y="12021"/>
                  <a:pt x="87633" y="12151"/>
                </a:cubicBezTo>
                <a:cubicBezTo>
                  <a:pt x="87495" y="11612"/>
                  <a:pt x="87009" y="11228"/>
                  <a:pt x="86449" y="11228"/>
                </a:cubicBezTo>
                <a:lnTo>
                  <a:pt x="86441" y="11228"/>
                </a:lnTo>
                <a:cubicBezTo>
                  <a:pt x="85832" y="11232"/>
                  <a:pt x="85322" y="11682"/>
                  <a:pt x="85240" y="12282"/>
                </a:cubicBezTo>
                <a:cubicBezTo>
                  <a:pt x="85097" y="12139"/>
                  <a:pt x="84946" y="12004"/>
                  <a:pt x="84786" y="11886"/>
                </a:cubicBezTo>
                <a:cubicBezTo>
                  <a:pt x="85027" y="11175"/>
                  <a:pt x="85685" y="10698"/>
                  <a:pt x="86436" y="10693"/>
                </a:cubicBezTo>
                <a:close/>
                <a:moveTo>
                  <a:pt x="7308" y="11298"/>
                </a:moveTo>
                <a:cubicBezTo>
                  <a:pt x="7844" y="11298"/>
                  <a:pt x="8318" y="11681"/>
                  <a:pt x="8431" y="12204"/>
                </a:cubicBezTo>
                <a:cubicBezTo>
                  <a:pt x="8244" y="12384"/>
                  <a:pt x="8072" y="12589"/>
                  <a:pt x="7920" y="12805"/>
                </a:cubicBezTo>
                <a:cubicBezTo>
                  <a:pt x="7696" y="12768"/>
                  <a:pt x="7463" y="12747"/>
                  <a:pt x="7226" y="12747"/>
                </a:cubicBezTo>
                <a:cubicBezTo>
                  <a:pt x="6989" y="12747"/>
                  <a:pt x="6757" y="12772"/>
                  <a:pt x="6528" y="12817"/>
                </a:cubicBezTo>
                <a:lnTo>
                  <a:pt x="6532" y="12813"/>
                </a:lnTo>
                <a:cubicBezTo>
                  <a:pt x="6414" y="12642"/>
                  <a:pt x="6283" y="12478"/>
                  <a:pt x="6140" y="12327"/>
                </a:cubicBezTo>
                <a:lnTo>
                  <a:pt x="6140" y="12327"/>
                </a:lnTo>
                <a:lnTo>
                  <a:pt x="6161" y="12331"/>
                </a:lnTo>
                <a:cubicBezTo>
                  <a:pt x="6221" y="11747"/>
                  <a:pt x="6712" y="11302"/>
                  <a:pt x="7300" y="11298"/>
                </a:cubicBezTo>
                <a:cubicBezTo>
                  <a:pt x="7302" y="11298"/>
                  <a:pt x="7305" y="11298"/>
                  <a:pt x="7308" y="11298"/>
                </a:cubicBezTo>
                <a:close/>
                <a:moveTo>
                  <a:pt x="23135" y="11298"/>
                </a:moveTo>
                <a:cubicBezTo>
                  <a:pt x="23674" y="11298"/>
                  <a:pt x="24143" y="11681"/>
                  <a:pt x="24258" y="12204"/>
                </a:cubicBezTo>
                <a:cubicBezTo>
                  <a:pt x="24074" y="12384"/>
                  <a:pt x="23903" y="12589"/>
                  <a:pt x="23751" y="12805"/>
                </a:cubicBezTo>
                <a:cubicBezTo>
                  <a:pt x="23530" y="12768"/>
                  <a:pt x="23306" y="12747"/>
                  <a:pt x="23077" y="12747"/>
                </a:cubicBezTo>
                <a:lnTo>
                  <a:pt x="23053" y="12747"/>
                </a:lnTo>
                <a:cubicBezTo>
                  <a:pt x="22816" y="12747"/>
                  <a:pt x="22583" y="12772"/>
                  <a:pt x="22359" y="12817"/>
                </a:cubicBezTo>
                <a:lnTo>
                  <a:pt x="22359" y="12813"/>
                </a:lnTo>
                <a:cubicBezTo>
                  <a:pt x="22240" y="12642"/>
                  <a:pt x="22109" y="12478"/>
                  <a:pt x="21967" y="12327"/>
                </a:cubicBezTo>
                <a:lnTo>
                  <a:pt x="21967" y="12327"/>
                </a:lnTo>
                <a:lnTo>
                  <a:pt x="21986" y="12331"/>
                </a:lnTo>
                <a:cubicBezTo>
                  <a:pt x="22048" y="11747"/>
                  <a:pt x="22538" y="11302"/>
                  <a:pt x="23126" y="11298"/>
                </a:cubicBezTo>
                <a:cubicBezTo>
                  <a:pt x="23129" y="11298"/>
                  <a:pt x="23132" y="11298"/>
                  <a:pt x="23135" y="11298"/>
                </a:cubicBezTo>
                <a:close/>
                <a:moveTo>
                  <a:pt x="38965" y="11298"/>
                </a:moveTo>
                <a:cubicBezTo>
                  <a:pt x="39505" y="11298"/>
                  <a:pt x="39974" y="11676"/>
                  <a:pt x="40088" y="12204"/>
                </a:cubicBezTo>
                <a:cubicBezTo>
                  <a:pt x="39900" y="12384"/>
                  <a:pt x="39728" y="12589"/>
                  <a:pt x="39577" y="12805"/>
                </a:cubicBezTo>
                <a:cubicBezTo>
                  <a:pt x="39353" y="12768"/>
                  <a:pt x="39121" y="12747"/>
                  <a:pt x="38883" y="12747"/>
                </a:cubicBezTo>
                <a:cubicBezTo>
                  <a:pt x="38646" y="12747"/>
                  <a:pt x="38414" y="12772"/>
                  <a:pt x="38185" y="12817"/>
                </a:cubicBezTo>
                <a:lnTo>
                  <a:pt x="38189" y="12813"/>
                </a:lnTo>
                <a:cubicBezTo>
                  <a:pt x="38071" y="12642"/>
                  <a:pt x="37940" y="12478"/>
                  <a:pt x="37797" y="12327"/>
                </a:cubicBezTo>
                <a:lnTo>
                  <a:pt x="37797" y="12327"/>
                </a:lnTo>
                <a:lnTo>
                  <a:pt x="37817" y="12331"/>
                </a:lnTo>
                <a:cubicBezTo>
                  <a:pt x="37879" y="11747"/>
                  <a:pt x="38369" y="11302"/>
                  <a:pt x="38957" y="11298"/>
                </a:cubicBezTo>
                <a:cubicBezTo>
                  <a:pt x="38960" y="11298"/>
                  <a:pt x="38963" y="11298"/>
                  <a:pt x="38965" y="11298"/>
                </a:cubicBezTo>
                <a:close/>
                <a:moveTo>
                  <a:pt x="54792" y="11298"/>
                </a:moveTo>
                <a:cubicBezTo>
                  <a:pt x="55331" y="11298"/>
                  <a:pt x="55804" y="11678"/>
                  <a:pt x="55915" y="12204"/>
                </a:cubicBezTo>
                <a:cubicBezTo>
                  <a:pt x="55731" y="12384"/>
                  <a:pt x="55559" y="12589"/>
                  <a:pt x="55408" y="12805"/>
                </a:cubicBezTo>
                <a:cubicBezTo>
                  <a:pt x="55188" y="12768"/>
                  <a:pt x="54963" y="12747"/>
                  <a:pt x="54739" y="12747"/>
                </a:cubicBezTo>
                <a:lnTo>
                  <a:pt x="54710" y="12747"/>
                </a:lnTo>
                <a:cubicBezTo>
                  <a:pt x="54473" y="12747"/>
                  <a:pt x="54241" y="12772"/>
                  <a:pt x="54015" y="12817"/>
                </a:cubicBezTo>
                <a:lnTo>
                  <a:pt x="54015" y="12813"/>
                </a:lnTo>
                <a:cubicBezTo>
                  <a:pt x="53898" y="12642"/>
                  <a:pt x="53766" y="12478"/>
                  <a:pt x="53623" y="12327"/>
                </a:cubicBezTo>
                <a:lnTo>
                  <a:pt x="53623" y="12327"/>
                </a:lnTo>
                <a:lnTo>
                  <a:pt x="53644" y="12331"/>
                </a:lnTo>
                <a:cubicBezTo>
                  <a:pt x="53705" y="11747"/>
                  <a:pt x="54196" y="11302"/>
                  <a:pt x="54784" y="11298"/>
                </a:cubicBezTo>
                <a:close/>
                <a:moveTo>
                  <a:pt x="70618" y="11298"/>
                </a:moveTo>
                <a:cubicBezTo>
                  <a:pt x="71161" y="11298"/>
                  <a:pt x="71631" y="11678"/>
                  <a:pt x="71745" y="12204"/>
                </a:cubicBezTo>
                <a:cubicBezTo>
                  <a:pt x="71557" y="12384"/>
                  <a:pt x="71386" y="12589"/>
                  <a:pt x="71235" y="12805"/>
                </a:cubicBezTo>
                <a:cubicBezTo>
                  <a:pt x="71018" y="12768"/>
                  <a:pt x="70794" y="12747"/>
                  <a:pt x="70565" y="12747"/>
                </a:cubicBezTo>
                <a:lnTo>
                  <a:pt x="70541" y="12747"/>
                </a:lnTo>
                <a:cubicBezTo>
                  <a:pt x="70304" y="12747"/>
                  <a:pt x="70071" y="12772"/>
                  <a:pt x="69842" y="12817"/>
                </a:cubicBezTo>
                <a:lnTo>
                  <a:pt x="69846" y="12813"/>
                </a:lnTo>
                <a:cubicBezTo>
                  <a:pt x="69728" y="12642"/>
                  <a:pt x="69597" y="12478"/>
                  <a:pt x="69454" y="12327"/>
                </a:cubicBezTo>
                <a:lnTo>
                  <a:pt x="69454" y="12327"/>
                </a:lnTo>
                <a:lnTo>
                  <a:pt x="69474" y="12331"/>
                </a:lnTo>
                <a:cubicBezTo>
                  <a:pt x="69536" y="11747"/>
                  <a:pt x="70026" y="11302"/>
                  <a:pt x="70614" y="11298"/>
                </a:cubicBezTo>
                <a:close/>
                <a:moveTo>
                  <a:pt x="86449" y="11298"/>
                </a:moveTo>
                <a:cubicBezTo>
                  <a:pt x="86988" y="11298"/>
                  <a:pt x="87461" y="11678"/>
                  <a:pt x="87572" y="12204"/>
                </a:cubicBezTo>
                <a:cubicBezTo>
                  <a:pt x="87388" y="12384"/>
                  <a:pt x="87216" y="12589"/>
                  <a:pt x="87065" y="12805"/>
                </a:cubicBezTo>
                <a:cubicBezTo>
                  <a:pt x="86845" y="12768"/>
                  <a:pt x="86620" y="12747"/>
                  <a:pt x="86396" y="12747"/>
                </a:cubicBezTo>
                <a:lnTo>
                  <a:pt x="86367" y="12747"/>
                </a:lnTo>
                <a:cubicBezTo>
                  <a:pt x="86130" y="12747"/>
                  <a:pt x="85897" y="12772"/>
                  <a:pt x="85672" y="12817"/>
                </a:cubicBezTo>
                <a:lnTo>
                  <a:pt x="85672" y="12813"/>
                </a:lnTo>
                <a:cubicBezTo>
                  <a:pt x="85554" y="12642"/>
                  <a:pt x="85423" y="12478"/>
                  <a:pt x="85280" y="12327"/>
                </a:cubicBezTo>
                <a:lnTo>
                  <a:pt x="85280" y="12327"/>
                </a:lnTo>
                <a:lnTo>
                  <a:pt x="85301" y="12331"/>
                </a:lnTo>
                <a:cubicBezTo>
                  <a:pt x="85363" y="11747"/>
                  <a:pt x="85853" y="11302"/>
                  <a:pt x="86441" y="11298"/>
                </a:cubicBezTo>
                <a:close/>
                <a:moveTo>
                  <a:pt x="15166" y="11298"/>
                </a:moveTo>
                <a:cubicBezTo>
                  <a:pt x="15722" y="11298"/>
                  <a:pt x="16203" y="11709"/>
                  <a:pt x="16297" y="12253"/>
                </a:cubicBezTo>
                <a:cubicBezTo>
                  <a:pt x="16269" y="12286"/>
                  <a:pt x="16240" y="12315"/>
                  <a:pt x="16212" y="12348"/>
                </a:cubicBezTo>
                <a:cubicBezTo>
                  <a:pt x="16159" y="12404"/>
                  <a:pt x="16105" y="12466"/>
                  <a:pt x="16052" y="12527"/>
                </a:cubicBezTo>
                <a:cubicBezTo>
                  <a:pt x="15979" y="12613"/>
                  <a:pt x="15914" y="12702"/>
                  <a:pt x="15848" y="12796"/>
                </a:cubicBezTo>
                <a:cubicBezTo>
                  <a:pt x="15639" y="12764"/>
                  <a:pt x="15432" y="12747"/>
                  <a:pt x="15219" y="12747"/>
                </a:cubicBezTo>
                <a:lnTo>
                  <a:pt x="15194" y="12747"/>
                </a:lnTo>
                <a:cubicBezTo>
                  <a:pt x="14929" y="12751"/>
                  <a:pt x="14668" y="12781"/>
                  <a:pt x="14414" y="12830"/>
                </a:cubicBezTo>
                <a:lnTo>
                  <a:pt x="14439" y="12813"/>
                </a:lnTo>
                <a:cubicBezTo>
                  <a:pt x="14316" y="12629"/>
                  <a:pt x="14174" y="12457"/>
                  <a:pt x="14022" y="12302"/>
                </a:cubicBezTo>
                <a:cubicBezTo>
                  <a:pt x="14096" y="11731"/>
                  <a:pt x="14578" y="11302"/>
                  <a:pt x="15158" y="11298"/>
                </a:cubicBezTo>
                <a:cubicBezTo>
                  <a:pt x="15161" y="11298"/>
                  <a:pt x="15163" y="11298"/>
                  <a:pt x="15166" y="11298"/>
                </a:cubicBezTo>
                <a:close/>
                <a:moveTo>
                  <a:pt x="30993" y="11298"/>
                </a:moveTo>
                <a:cubicBezTo>
                  <a:pt x="31548" y="11298"/>
                  <a:pt x="32034" y="11706"/>
                  <a:pt x="32128" y="12253"/>
                </a:cubicBezTo>
                <a:cubicBezTo>
                  <a:pt x="32099" y="12286"/>
                  <a:pt x="32067" y="12315"/>
                  <a:pt x="32039" y="12348"/>
                </a:cubicBezTo>
                <a:cubicBezTo>
                  <a:pt x="31907" y="12487"/>
                  <a:pt x="31785" y="12638"/>
                  <a:pt x="31675" y="12796"/>
                </a:cubicBezTo>
                <a:cubicBezTo>
                  <a:pt x="31470" y="12764"/>
                  <a:pt x="31262" y="12747"/>
                  <a:pt x="31050" y="12747"/>
                </a:cubicBezTo>
                <a:lnTo>
                  <a:pt x="31025" y="12747"/>
                </a:lnTo>
                <a:cubicBezTo>
                  <a:pt x="30759" y="12751"/>
                  <a:pt x="30499" y="12781"/>
                  <a:pt x="30241" y="12830"/>
                </a:cubicBezTo>
                <a:lnTo>
                  <a:pt x="30269" y="12813"/>
                </a:lnTo>
                <a:cubicBezTo>
                  <a:pt x="30143" y="12629"/>
                  <a:pt x="30005" y="12457"/>
                  <a:pt x="29853" y="12302"/>
                </a:cubicBezTo>
                <a:cubicBezTo>
                  <a:pt x="29926" y="11731"/>
                  <a:pt x="30408" y="11302"/>
                  <a:pt x="30985" y="11298"/>
                </a:cubicBezTo>
                <a:close/>
                <a:moveTo>
                  <a:pt x="46823" y="11298"/>
                </a:moveTo>
                <a:cubicBezTo>
                  <a:pt x="47379" y="11298"/>
                  <a:pt x="47865" y="11709"/>
                  <a:pt x="47954" y="12253"/>
                </a:cubicBezTo>
                <a:cubicBezTo>
                  <a:pt x="47845" y="12368"/>
                  <a:pt x="47734" y="12491"/>
                  <a:pt x="47636" y="12621"/>
                </a:cubicBezTo>
                <a:cubicBezTo>
                  <a:pt x="47591" y="12678"/>
                  <a:pt x="47546" y="12740"/>
                  <a:pt x="47506" y="12796"/>
                </a:cubicBezTo>
                <a:cubicBezTo>
                  <a:pt x="47289" y="12764"/>
                  <a:pt x="47072" y="12747"/>
                  <a:pt x="46852" y="12747"/>
                </a:cubicBezTo>
                <a:cubicBezTo>
                  <a:pt x="46586" y="12751"/>
                  <a:pt x="46325" y="12781"/>
                  <a:pt x="46071" y="12830"/>
                </a:cubicBezTo>
                <a:lnTo>
                  <a:pt x="46096" y="12813"/>
                </a:lnTo>
                <a:cubicBezTo>
                  <a:pt x="45973" y="12629"/>
                  <a:pt x="45830" y="12457"/>
                  <a:pt x="45679" y="12302"/>
                </a:cubicBezTo>
                <a:cubicBezTo>
                  <a:pt x="45753" y="11731"/>
                  <a:pt x="46235" y="11302"/>
                  <a:pt x="46815" y="11298"/>
                </a:cubicBezTo>
                <a:cubicBezTo>
                  <a:pt x="46818" y="11298"/>
                  <a:pt x="46821" y="11298"/>
                  <a:pt x="46823" y="11298"/>
                </a:cubicBezTo>
                <a:close/>
                <a:moveTo>
                  <a:pt x="62641" y="11298"/>
                </a:moveTo>
                <a:cubicBezTo>
                  <a:pt x="63201" y="11298"/>
                  <a:pt x="63691" y="11706"/>
                  <a:pt x="63785" y="12253"/>
                </a:cubicBezTo>
                <a:cubicBezTo>
                  <a:pt x="63757" y="12286"/>
                  <a:pt x="63724" y="12315"/>
                  <a:pt x="63695" y="12348"/>
                </a:cubicBezTo>
                <a:cubicBezTo>
                  <a:pt x="63642" y="12404"/>
                  <a:pt x="63589" y="12466"/>
                  <a:pt x="63540" y="12527"/>
                </a:cubicBezTo>
                <a:cubicBezTo>
                  <a:pt x="63466" y="12613"/>
                  <a:pt x="63397" y="12702"/>
                  <a:pt x="63332" y="12796"/>
                </a:cubicBezTo>
                <a:cubicBezTo>
                  <a:pt x="63127" y="12764"/>
                  <a:pt x="62920" y="12747"/>
                  <a:pt x="62707" y="12747"/>
                </a:cubicBezTo>
                <a:lnTo>
                  <a:pt x="62682" y="12747"/>
                </a:lnTo>
                <a:cubicBezTo>
                  <a:pt x="62417" y="12751"/>
                  <a:pt x="62156" y="12781"/>
                  <a:pt x="61898" y="12830"/>
                </a:cubicBezTo>
                <a:lnTo>
                  <a:pt x="61927" y="12813"/>
                </a:lnTo>
                <a:cubicBezTo>
                  <a:pt x="61800" y="12629"/>
                  <a:pt x="61661" y="12457"/>
                  <a:pt x="61510" y="12302"/>
                </a:cubicBezTo>
                <a:cubicBezTo>
                  <a:pt x="61583" y="11731"/>
                  <a:pt x="62066" y="11302"/>
                  <a:pt x="62641" y="11298"/>
                </a:cubicBezTo>
                <a:close/>
                <a:moveTo>
                  <a:pt x="78472" y="11298"/>
                </a:moveTo>
                <a:cubicBezTo>
                  <a:pt x="79031" y="11298"/>
                  <a:pt x="79522" y="11706"/>
                  <a:pt x="79616" y="12253"/>
                </a:cubicBezTo>
                <a:cubicBezTo>
                  <a:pt x="79448" y="12421"/>
                  <a:pt x="79297" y="12600"/>
                  <a:pt x="79163" y="12796"/>
                </a:cubicBezTo>
                <a:cubicBezTo>
                  <a:pt x="78958" y="12764"/>
                  <a:pt x="78746" y="12747"/>
                  <a:pt x="78534" y="12747"/>
                </a:cubicBezTo>
                <a:lnTo>
                  <a:pt x="78509" y="12747"/>
                </a:lnTo>
                <a:cubicBezTo>
                  <a:pt x="78243" y="12751"/>
                  <a:pt x="77982" y="12781"/>
                  <a:pt x="77729" y="12830"/>
                </a:cubicBezTo>
                <a:lnTo>
                  <a:pt x="77753" y="12813"/>
                </a:lnTo>
                <a:cubicBezTo>
                  <a:pt x="77631" y="12629"/>
                  <a:pt x="77488" y="12457"/>
                  <a:pt x="77337" y="12302"/>
                </a:cubicBezTo>
                <a:cubicBezTo>
                  <a:pt x="77410" y="11731"/>
                  <a:pt x="77892" y="11302"/>
                  <a:pt x="78472" y="11298"/>
                </a:cubicBezTo>
                <a:close/>
                <a:moveTo>
                  <a:pt x="94307" y="11298"/>
                </a:moveTo>
                <a:cubicBezTo>
                  <a:pt x="94862" y="11298"/>
                  <a:pt x="95348" y="11706"/>
                  <a:pt x="95442" y="12253"/>
                </a:cubicBezTo>
                <a:cubicBezTo>
                  <a:pt x="95279" y="12421"/>
                  <a:pt x="95124" y="12600"/>
                  <a:pt x="94989" y="12796"/>
                </a:cubicBezTo>
                <a:cubicBezTo>
                  <a:pt x="94785" y="12764"/>
                  <a:pt x="94577" y="12747"/>
                  <a:pt x="94364" y="12747"/>
                </a:cubicBezTo>
                <a:lnTo>
                  <a:pt x="94340" y="12747"/>
                </a:lnTo>
                <a:cubicBezTo>
                  <a:pt x="94074" y="12751"/>
                  <a:pt x="93812" y="12781"/>
                  <a:pt x="93555" y="12830"/>
                </a:cubicBezTo>
                <a:lnTo>
                  <a:pt x="93584" y="12813"/>
                </a:lnTo>
                <a:cubicBezTo>
                  <a:pt x="93457" y="12629"/>
                  <a:pt x="93318" y="12457"/>
                  <a:pt x="93167" y="12302"/>
                </a:cubicBezTo>
                <a:cubicBezTo>
                  <a:pt x="93241" y="11731"/>
                  <a:pt x="93723" y="11302"/>
                  <a:pt x="94298" y="11298"/>
                </a:cubicBezTo>
                <a:close/>
                <a:moveTo>
                  <a:pt x="19098" y="11163"/>
                </a:moveTo>
                <a:cubicBezTo>
                  <a:pt x="19935" y="11163"/>
                  <a:pt x="20739" y="11432"/>
                  <a:pt x="21394" y="11914"/>
                </a:cubicBezTo>
                <a:cubicBezTo>
                  <a:pt x="21428" y="11939"/>
                  <a:pt x="21460" y="11963"/>
                  <a:pt x="21488" y="11988"/>
                </a:cubicBezTo>
                <a:cubicBezTo>
                  <a:pt x="21554" y="12037"/>
                  <a:pt x="21611" y="12086"/>
                  <a:pt x="21673" y="12139"/>
                </a:cubicBezTo>
                <a:cubicBezTo>
                  <a:pt x="21901" y="12340"/>
                  <a:pt x="22105" y="12572"/>
                  <a:pt x="22285" y="12830"/>
                </a:cubicBezTo>
                <a:cubicBezTo>
                  <a:pt x="22060" y="12874"/>
                  <a:pt x="21844" y="12940"/>
                  <a:pt x="21635" y="13026"/>
                </a:cubicBezTo>
                <a:cubicBezTo>
                  <a:pt x="21015" y="12246"/>
                  <a:pt x="20092" y="11801"/>
                  <a:pt x="19100" y="11801"/>
                </a:cubicBezTo>
                <a:lnTo>
                  <a:pt x="19079" y="11801"/>
                </a:lnTo>
                <a:cubicBezTo>
                  <a:pt x="18107" y="11808"/>
                  <a:pt x="17200" y="12242"/>
                  <a:pt x="16587" y="12993"/>
                </a:cubicBezTo>
                <a:cubicBezTo>
                  <a:pt x="16375" y="12915"/>
                  <a:pt x="16150" y="12854"/>
                  <a:pt x="15922" y="12813"/>
                </a:cubicBezTo>
                <a:cubicBezTo>
                  <a:pt x="15958" y="12760"/>
                  <a:pt x="15995" y="12711"/>
                  <a:pt x="16032" y="12662"/>
                </a:cubicBezTo>
                <a:cubicBezTo>
                  <a:pt x="16081" y="12600"/>
                  <a:pt x="16130" y="12540"/>
                  <a:pt x="16183" y="12482"/>
                </a:cubicBezTo>
                <a:cubicBezTo>
                  <a:pt x="16208" y="12449"/>
                  <a:pt x="16236" y="12421"/>
                  <a:pt x="16261" y="12393"/>
                </a:cubicBezTo>
                <a:cubicBezTo>
                  <a:pt x="16767" y="11857"/>
                  <a:pt x="17409" y="11473"/>
                  <a:pt x="18119" y="11290"/>
                </a:cubicBezTo>
                <a:lnTo>
                  <a:pt x="18119" y="11298"/>
                </a:lnTo>
                <a:lnTo>
                  <a:pt x="18184" y="11273"/>
                </a:lnTo>
                <a:lnTo>
                  <a:pt x="18184" y="11269"/>
                </a:lnTo>
                <a:cubicBezTo>
                  <a:pt x="18397" y="11220"/>
                  <a:pt x="18613" y="11188"/>
                  <a:pt x="18830" y="11171"/>
                </a:cubicBezTo>
                <a:cubicBezTo>
                  <a:pt x="18830" y="11175"/>
                  <a:pt x="18834" y="11175"/>
                  <a:pt x="18834" y="11179"/>
                </a:cubicBezTo>
                <a:lnTo>
                  <a:pt x="18862" y="11171"/>
                </a:lnTo>
                <a:cubicBezTo>
                  <a:pt x="18932" y="11167"/>
                  <a:pt x="19002" y="11163"/>
                  <a:pt x="19075" y="11163"/>
                </a:cubicBezTo>
                <a:cubicBezTo>
                  <a:pt x="19083" y="11163"/>
                  <a:pt x="19090" y="11163"/>
                  <a:pt x="19098" y="11163"/>
                </a:cubicBezTo>
                <a:close/>
                <a:moveTo>
                  <a:pt x="34925" y="11163"/>
                </a:moveTo>
                <a:cubicBezTo>
                  <a:pt x="36131" y="11163"/>
                  <a:pt x="37253" y="11714"/>
                  <a:pt x="37989" y="12658"/>
                </a:cubicBezTo>
                <a:cubicBezTo>
                  <a:pt x="38034" y="12715"/>
                  <a:pt x="38075" y="12772"/>
                  <a:pt x="38116" y="12830"/>
                </a:cubicBezTo>
                <a:cubicBezTo>
                  <a:pt x="37890" y="12874"/>
                  <a:pt x="37675" y="12940"/>
                  <a:pt x="37462" y="13026"/>
                </a:cubicBezTo>
                <a:cubicBezTo>
                  <a:pt x="36842" y="12246"/>
                  <a:pt x="35922" y="11801"/>
                  <a:pt x="34925" y="11801"/>
                </a:cubicBezTo>
                <a:lnTo>
                  <a:pt x="34906" y="11801"/>
                </a:lnTo>
                <a:cubicBezTo>
                  <a:pt x="33937" y="11808"/>
                  <a:pt x="33031" y="12242"/>
                  <a:pt x="32414" y="12993"/>
                </a:cubicBezTo>
                <a:cubicBezTo>
                  <a:pt x="32201" y="12915"/>
                  <a:pt x="31981" y="12854"/>
                  <a:pt x="31752" y="12813"/>
                </a:cubicBezTo>
                <a:cubicBezTo>
                  <a:pt x="31834" y="12695"/>
                  <a:pt x="31920" y="12585"/>
                  <a:pt x="32014" y="12482"/>
                </a:cubicBezTo>
                <a:cubicBezTo>
                  <a:pt x="32063" y="12421"/>
                  <a:pt x="32116" y="12364"/>
                  <a:pt x="32173" y="12310"/>
                </a:cubicBezTo>
                <a:cubicBezTo>
                  <a:pt x="32226" y="12253"/>
                  <a:pt x="32284" y="12200"/>
                  <a:pt x="32340" y="12148"/>
                </a:cubicBezTo>
                <a:cubicBezTo>
                  <a:pt x="32401" y="12095"/>
                  <a:pt x="32459" y="12046"/>
                  <a:pt x="32520" y="11997"/>
                </a:cubicBezTo>
                <a:cubicBezTo>
                  <a:pt x="32614" y="11927"/>
                  <a:pt x="32708" y="11857"/>
                  <a:pt x="32806" y="11796"/>
                </a:cubicBezTo>
                <a:cubicBezTo>
                  <a:pt x="33153" y="11567"/>
                  <a:pt x="33541" y="11396"/>
                  <a:pt x="33945" y="11290"/>
                </a:cubicBezTo>
                <a:cubicBezTo>
                  <a:pt x="33945" y="11290"/>
                  <a:pt x="33950" y="11294"/>
                  <a:pt x="33950" y="11298"/>
                </a:cubicBezTo>
                <a:lnTo>
                  <a:pt x="34015" y="11273"/>
                </a:lnTo>
                <a:lnTo>
                  <a:pt x="34015" y="11269"/>
                </a:lnTo>
                <a:cubicBezTo>
                  <a:pt x="34223" y="11220"/>
                  <a:pt x="34440" y="11188"/>
                  <a:pt x="34661" y="11171"/>
                </a:cubicBezTo>
                <a:lnTo>
                  <a:pt x="34661" y="11179"/>
                </a:lnTo>
                <a:lnTo>
                  <a:pt x="34689" y="11171"/>
                </a:lnTo>
                <a:cubicBezTo>
                  <a:pt x="34763" y="11167"/>
                  <a:pt x="34832" y="11163"/>
                  <a:pt x="34901" y="11163"/>
                </a:cubicBezTo>
                <a:close/>
                <a:moveTo>
                  <a:pt x="50758" y="11163"/>
                </a:moveTo>
                <a:cubicBezTo>
                  <a:pt x="52031" y="11163"/>
                  <a:pt x="53217" y="11783"/>
                  <a:pt x="53942" y="12830"/>
                </a:cubicBezTo>
                <a:cubicBezTo>
                  <a:pt x="53717" y="12874"/>
                  <a:pt x="53501" y="12940"/>
                  <a:pt x="53293" y="13026"/>
                </a:cubicBezTo>
                <a:cubicBezTo>
                  <a:pt x="52672" y="12246"/>
                  <a:pt x="51749" y="11801"/>
                  <a:pt x="50756" y="11801"/>
                </a:cubicBezTo>
                <a:lnTo>
                  <a:pt x="50736" y="11801"/>
                </a:lnTo>
                <a:cubicBezTo>
                  <a:pt x="49764" y="11808"/>
                  <a:pt x="48857" y="12242"/>
                  <a:pt x="48245" y="12993"/>
                </a:cubicBezTo>
                <a:cubicBezTo>
                  <a:pt x="48028" y="12915"/>
                  <a:pt x="47807" y="12854"/>
                  <a:pt x="47579" y="12813"/>
                </a:cubicBezTo>
                <a:cubicBezTo>
                  <a:pt x="47800" y="12502"/>
                  <a:pt x="48056" y="12229"/>
                  <a:pt x="48350" y="11997"/>
                </a:cubicBezTo>
                <a:cubicBezTo>
                  <a:pt x="48771" y="11665"/>
                  <a:pt x="49253" y="11424"/>
                  <a:pt x="49776" y="11290"/>
                </a:cubicBezTo>
                <a:cubicBezTo>
                  <a:pt x="49776" y="11290"/>
                  <a:pt x="49776" y="11294"/>
                  <a:pt x="49781" y="11298"/>
                </a:cubicBezTo>
                <a:lnTo>
                  <a:pt x="49841" y="11273"/>
                </a:lnTo>
                <a:lnTo>
                  <a:pt x="49841" y="11269"/>
                </a:lnTo>
                <a:cubicBezTo>
                  <a:pt x="50054" y="11220"/>
                  <a:pt x="50271" y="11188"/>
                  <a:pt x="50486" y="11171"/>
                </a:cubicBezTo>
                <a:cubicBezTo>
                  <a:pt x="50486" y="11175"/>
                  <a:pt x="50491" y="11175"/>
                  <a:pt x="50491" y="11179"/>
                </a:cubicBezTo>
                <a:lnTo>
                  <a:pt x="50520" y="11171"/>
                </a:lnTo>
                <a:cubicBezTo>
                  <a:pt x="50589" y="11167"/>
                  <a:pt x="50658" y="11163"/>
                  <a:pt x="50731" y="11163"/>
                </a:cubicBezTo>
                <a:cubicBezTo>
                  <a:pt x="50740" y="11163"/>
                  <a:pt x="50749" y="11163"/>
                  <a:pt x="50758" y="11163"/>
                </a:cubicBezTo>
                <a:close/>
                <a:moveTo>
                  <a:pt x="66583" y="11163"/>
                </a:moveTo>
                <a:cubicBezTo>
                  <a:pt x="67465" y="11163"/>
                  <a:pt x="68307" y="11461"/>
                  <a:pt x="68980" y="11992"/>
                </a:cubicBezTo>
                <a:cubicBezTo>
                  <a:pt x="69103" y="12086"/>
                  <a:pt x="69221" y="12193"/>
                  <a:pt x="69331" y="12302"/>
                </a:cubicBezTo>
                <a:cubicBezTo>
                  <a:pt x="69389" y="12359"/>
                  <a:pt x="69442" y="12417"/>
                  <a:pt x="69495" y="12474"/>
                </a:cubicBezTo>
                <a:cubicBezTo>
                  <a:pt x="69593" y="12589"/>
                  <a:pt x="69687" y="12707"/>
                  <a:pt x="69772" y="12830"/>
                </a:cubicBezTo>
                <a:cubicBezTo>
                  <a:pt x="69548" y="12874"/>
                  <a:pt x="69331" y="12940"/>
                  <a:pt x="69119" y="13026"/>
                </a:cubicBezTo>
                <a:cubicBezTo>
                  <a:pt x="68498" y="12246"/>
                  <a:pt x="67580" y="11801"/>
                  <a:pt x="66583" y="11801"/>
                </a:cubicBezTo>
                <a:lnTo>
                  <a:pt x="66562" y="11801"/>
                </a:lnTo>
                <a:cubicBezTo>
                  <a:pt x="65595" y="11808"/>
                  <a:pt x="64688" y="12242"/>
                  <a:pt x="64071" y="12993"/>
                </a:cubicBezTo>
                <a:cubicBezTo>
                  <a:pt x="63859" y="12915"/>
                  <a:pt x="63638" y="12854"/>
                  <a:pt x="63410" y="12813"/>
                </a:cubicBezTo>
                <a:cubicBezTo>
                  <a:pt x="63581" y="12568"/>
                  <a:pt x="63781" y="12344"/>
                  <a:pt x="63998" y="12148"/>
                </a:cubicBezTo>
                <a:cubicBezTo>
                  <a:pt x="64459" y="11739"/>
                  <a:pt x="65010" y="11445"/>
                  <a:pt x="65602" y="11290"/>
                </a:cubicBezTo>
                <a:cubicBezTo>
                  <a:pt x="65602" y="11290"/>
                  <a:pt x="65606" y="11294"/>
                  <a:pt x="65606" y="11298"/>
                </a:cubicBezTo>
                <a:lnTo>
                  <a:pt x="65672" y="11273"/>
                </a:lnTo>
                <a:lnTo>
                  <a:pt x="65672" y="11269"/>
                </a:lnTo>
                <a:cubicBezTo>
                  <a:pt x="65881" y="11220"/>
                  <a:pt x="66096" y="11188"/>
                  <a:pt x="66317" y="11171"/>
                </a:cubicBezTo>
                <a:lnTo>
                  <a:pt x="66317" y="11179"/>
                </a:lnTo>
                <a:lnTo>
                  <a:pt x="66346" y="11171"/>
                </a:lnTo>
                <a:cubicBezTo>
                  <a:pt x="66420" y="11167"/>
                  <a:pt x="66489" y="11163"/>
                  <a:pt x="66558" y="11163"/>
                </a:cubicBezTo>
                <a:close/>
                <a:moveTo>
                  <a:pt x="82416" y="11163"/>
                </a:moveTo>
                <a:cubicBezTo>
                  <a:pt x="83689" y="11163"/>
                  <a:pt x="84873" y="11783"/>
                  <a:pt x="85599" y="12830"/>
                </a:cubicBezTo>
                <a:cubicBezTo>
                  <a:pt x="85374" y="12874"/>
                  <a:pt x="85158" y="12940"/>
                  <a:pt x="84950" y="13026"/>
                </a:cubicBezTo>
                <a:cubicBezTo>
                  <a:pt x="84329" y="12246"/>
                  <a:pt x="83406" y="11801"/>
                  <a:pt x="82413" y="11801"/>
                </a:cubicBezTo>
                <a:lnTo>
                  <a:pt x="82393" y="11801"/>
                </a:lnTo>
                <a:cubicBezTo>
                  <a:pt x="81421" y="11808"/>
                  <a:pt x="80515" y="12242"/>
                  <a:pt x="79902" y="12993"/>
                </a:cubicBezTo>
                <a:cubicBezTo>
                  <a:pt x="79689" y="12915"/>
                  <a:pt x="79465" y="12854"/>
                  <a:pt x="79236" y="12813"/>
                </a:cubicBezTo>
                <a:cubicBezTo>
                  <a:pt x="79771" y="12053"/>
                  <a:pt x="80551" y="11518"/>
                  <a:pt x="81433" y="11290"/>
                </a:cubicBezTo>
                <a:cubicBezTo>
                  <a:pt x="81433" y="11290"/>
                  <a:pt x="81433" y="11294"/>
                  <a:pt x="81437" y="11298"/>
                </a:cubicBezTo>
                <a:lnTo>
                  <a:pt x="81499" y="11273"/>
                </a:lnTo>
                <a:lnTo>
                  <a:pt x="81499" y="11269"/>
                </a:lnTo>
                <a:cubicBezTo>
                  <a:pt x="81711" y="11220"/>
                  <a:pt x="81927" y="11188"/>
                  <a:pt x="82144" y="11171"/>
                </a:cubicBezTo>
                <a:cubicBezTo>
                  <a:pt x="82144" y="11175"/>
                  <a:pt x="82148" y="11175"/>
                  <a:pt x="82148" y="11179"/>
                </a:cubicBezTo>
                <a:lnTo>
                  <a:pt x="82177" y="11171"/>
                </a:lnTo>
                <a:cubicBezTo>
                  <a:pt x="82246" y="11167"/>
                  <a:pt x="82315" y="11163"/>
                  <a:pt x="82389" y="11163"/>
                </a:cubicBezTo>
                <a:cubicBezTo>
                  <a:pt x="82398" y="11163"/>
                  <a:pt x="82407" y="11163"/>
                  <a:pt x="82416" y="11163"/>
                </a:cubicBezTo>
                <a:close/>
                <a:moveTo>
                  <a:pt x="11182" y="11163"/>
                </a:moveTo>
                <a:cubicBezTo>
                  <a:pt x="12455" y="11163"/>
                  <a:pt x="13648" y="11787"/>
                  <a:pt x="14374" y="12842"/>
                </a:cubicBezTo>
                <a:cubicBezTo>
                  <a:pt x="14153" y="12891"/>
                  <a:pt x="13937" y="12956"/>
                  <a:pt x="13728" y="13042"/>
                </a:cubicBezTo>
                <a:cubicBezTo>
                  <a:pt x="13107" y="12253"/>
                  <a:pt x="12180" y="11801"/>
                  <a:pt x="11179" y="11801"/>
                </a:cubicBezTo>
                <a:lnTo>
                  <a:pt x="11160" y="11801"/>
                </a:lnTo>
                <a:cubicBezTo>
                  <a:pt x="10183" y="11808"/>
                  <a:pt x="9273" y="12246"/>
                  <a:pt x="8655" y="13005"/>
                </a:cubicBezTo>
                <a:lnTo>
                  <a:pt x="8660" y="13009"/>
                </a:lnTo>
                <a:cubicBezTo>
                  <a:pt x="8448" y="12928"/>
                  <a:pt x="8227" y="12862"/>
                  <a:pt x="7999" y="12821"/>
                </a:cubicBezTo>
                <a:cubicBezTo>
                  <a:pt x="8546" y="12041"/>
                  <a:pt x="9350" y="11498"/>
                  <a:pt x="10253" y="11273"/>
                </a:cubicBezTo>
                <a:lnTo>
                  <a:pt x="10253" y="11277"/>
                </a:lnTo>
                <a:lnTo>
                  <a:pt x="10265" y="11273"/>
                </a:lnTo>
                <a:cubicBezTo>
                  <a:pt x="10551" y="11200"/>
                  <a:pt x="10849" y="11163"/>
                  <a:pt x="11155" y="11163"/>
                </a:cubicBezTo>
                <a:cubicBezTo>
                  <a:pt x="11164" y="11163"/>
                  <a:pt x="11173" y="11163"/>
                  <a:pt x="11182" y="11163"/>
                </a:cubicBezTo>
                <a:close/>
                <a:moveTo>
                  <a:pt x="27008" y="11163"/>
                </a:moveTo>
                <a:cubicBezTo>
                  <a:pt x="28285" y="11163"/>
                  <a:pt x="29478" y="11787"/>
                  <a:pt x="30205" y="12842"/>
                </a:cubicBezTo>
                <a:cubicBezTo>
                  <a:pt x="29980" y="12891"/>
                  <a:pt x="29763" y="12956"/>
                  <a:pt x="29559" y="13042"/>
                </a:cubicBezTo>
                <a:cubicBezTo>
                  <a:pt x="28938" y="12253"/>
                  <a:pt x="28011" y="11801"/>
                  <a:pt x="27006" y="11801"/>
                </a:cubicBezTo>
                <a:lnTo>
                  <a:pt x="26985" y="11801"/>
                </a:lnTo>
                <a:cubicBezTo>
                  <a:pt x="26010" y="11808"/>
                  <a:pt x="25099" y="12246"/>
                  <a:pt x="24486" y="13005"/>
                </a:cubicBezTo>
                <a:lnTo>
                  <a:pt x="24486" y="13009"/>
                </a:lnTo>
                <a:cubicBezTo>
                  <a:pt x="24274" y="12928"/>
                  <a:pt x="24054" y="12862"/>
                  <a:pt x="23824" y="12821"/>
                </a:cubicBezTo>
                <a:cubicBezTo>
                  <a:pt x="24372" y="12041"/>
                  <a:pt x="25177" y="11498"/>
                  <a:pt x="26084" y="11273"/>
                </a:cubicBezTo>
                <a:lnTo>
                  <a:pt x="26084" y="11277"/>
                </a:lnTo>
                <a:lnTo>
                  <a:pt x="26092" y="11273"/>
                </a:lnTo>
                <a:cubicBezTo>
                  <a:pt x="26382" y="11200"/>
                  <a:pt x="26680" y="11163"/>
                  <a:pt x="26982" y="11163"/>
                </a:cubicBezTo>
                <a:cubicBezTo>
                  <a:pt x="26991" y="11163"/>
                  <a:pt x="26999" y="11163"/>
                  <a:pt x="27008" y="11163"/>
                </a:cubicBezTo>
                <a:close/>
                <a:moveTo>
                  <a:pt x="42837" y="11163"/>
                </a:moveTo>
                <a:cubicBezTo>
                  <a:pt x="44111" y="11163"/>
                  <a:pt x="45304" y="11788"/>
                  <a:pt x="46031" y="12842"/>
                </a:cubicBezTo>
                <a:cubicBezTo>
                  <a:pt x="45811" y="12891"/>
                  <a:pt x="45594" y="12956"/>
                  <a:pt x="45385" y="13042"/>
                </a:cubicBezTo>
                <a:cubicBezTo>
                  <a:pt x="44764" y="12250"/>
                  <a:pt x="43836" y="11801"/>
                  <a:pt x="42832" y="11801"/>
                </a:cubicBezTo>
                <a:cubicBezTo>
                  <a:pt x="42827" y="11801"/>
                  <a:pt x="42822" y="11801"/>
                  <a:pt x="42816" y="11801"/>
                </a:cubicBezTo>
                <a:cubicBezTo>
                  <a:pt x="41841" y="11808"/>
                  <a:pt x="40929" y="12246"/>
                  <a:pt x="40313" y="13005"/>
                </a:cubicBezTo>
                <a:lnTo>
                  <a:pt x="40317" y="13009"/>
                </a:lnTo>
                <a:cubicBezTo>
                  <a:pt x="40105" y="12928"/>
                  <a:pt x="39884" y="12862"/>
                  <a:pt x="39655" y="12821"/>
                </a:cubicBezTo>
                <a:cubicBezTo>
                  <a:pt x="40203" y="12041"/>
                  <a:pt x="41008" y="11498"/>
                  <a:pt x="41909" y="11273"/>
                </a:cubicBezTo>
                <a:lnTo>
                  <a:pt x="41909" y="11277"/>
                </a:lnTo>
                <a:lnTo>
                  <a:pt x="41922" y="11273"/>
                </a:lnTo>
                <a:cubicBezTo>
                  <a:pt x="42208" y="11200"/>
                  <a:pt x="42506" y="11163"/>
                  <a:pt x="42812" y="11163"/>
                </a:cubicBezTo>
                <a:close/>
                <a:moveTo>
                  <a:pt x="58663" y="11163"/>
                </a:moveTo>
                <a:cubicBezTo>
                  <a:pt x="59942" y="11163"/>
                  <a:pt x="61135" y="11788"/>
                  <a:pt x="61862" y="12842"/>
                </a:cubicBezTo>
                <a:cubicBezTo>
                  <a:pt x="61636" y="12891"/>
                  <a:pt x="61421" y="12956"/>
                  <a:pt x="61216" y="13042"/>
                </a:cubicBezTo>
                <a:cubicBezTo>
                  <a:pt x="60595" y="12250"/>
                  <a:pt x="59666" y="11801"/>
                  <a:pt x="58659" y="11801"/>
                </a:cubicBezTo>
                <a:cubicBezTo>
                  <a:pt x="58654" y="11801"/>
                  <a:pt x="58648" y="11801"/>
                  <a:pt x="58643" y="11801"/>
                </a:cubicBezTo>
                <a:cubicBezTo>
                  <a:pt x="57667" y="11808"/>
                  <a:pt x="56756" y="12246"/>
                  <a:pt x="56143" y="13005"/>
                </a:cubicBezTo>
                <a:lnTo>
                  <a:pt x="56143" y="13009"/>
                </a:lnTo>
                <a:cubicBezTo>
                  <a:pt x="55932" y="12928"/>
                  <a:pt x="55711" y="12862"/>
                  <a:pt x="55482" y="12821"/>
                </a:cubicBezTo>
                <a:cubicBezTo>
                  <a:pt x="56030" y="12041"/>
                  <a:pt x="56833" y="11498"/>
                  <a:pt x="57740" y="11273"/>
                </a:cubicBezTo>
                <a:lnTo>
                  <a:pt x="57740" y="11277"/>
                </a:lnTo>
                <a:lnTo>
                  <a:pt x="57749" y="11273"/>
                </a:lnTo>
                <a:cubicBezTo>
                  <a:pt x="58039" y="11200"/>
                  <a:pt x="58337" y="11163"/>
                  <a:pt x="58639" y="11163"/>
                </a:cubicBezTo>
                <a:close/>
                <a:moveTo>
                  <a:pt x="74496" y="11163"/>
                </a:moveTo>
                <a:cubicBezTo>
                  <a:pt x="75773" y="11163"/>
                  <a:pt x="76962" y="11787"/>
                  <a:pt x="77688" y="12842"/>
                </a:cubicBezTo>
                <a:cubicBezTo>
                  <a:pt x="77467" y="12891"/>
                  <a:pt x="77251" y="12956"/>
                  <a:pt x="77043" y="13042"/>
                </a:cubicBezTo>
                <a:cubicBezTo>
                  <a:pt x="76422" y="12253"/>
                  <a:pt x="75495" y="11801"/>
                  <a:pt x="74494" y="11801"/>
                </a:cubicBezTo>
                <a:lnTo>
                  <a:pt x="74473" y="11801"/>
                </a:lnTo>
                <a:cubicBezTo>
                  <a:pt x="73497" y="11808"/>
                  <a:pt x="72586" y="12246"/>
                  <a:pt x="71970" y="13005"/>
                </a:cubicBezTo>
                <a:lnTo>
                  <a:pt x="71974" y="13009"/>
                </a:lnTo>
                <a:cubicBezTo>
                  <a:pt x="71762" y="12928"/>
                  <a:pt x="71542" y="12862"/>
                  <a:pt x="71312" y="12821"/>
                </a:cubicBezTo>
                <a:cubicBezTo>
                  <a:pt x="71860" y="12041"/>
                  <a:pt x="72664" y="11498"/>
                  <a:pt x="73567" y="11273"/>
                </a:cubicBezTo>
                <a:lnTo>
                  <a:pt x="73567" y="11277"/>
                </a:lnTo>
                <a:lnTo>
                  <a:pt x="73579" y="11273"/>
                </a:lnTo>
                <a:cubicBezTo>
                  <a:pt x="73865" y="11200"/>
                  <a:pt x="74164" y="11163"/>
                  <a:pt x="74469" y="11163"/>
                </a:cubicBezTo>
                <a:cubicBezTo>
                  <a:pt x="74478" y="11163"/>
                  <a:pt x="74487" y="11163"/>
                  <a:pt x="74496" y="11163"/>
                </a:cubicBezTo>
                <a:close/>
                <a:moveTo>
                  <a:pt x="90321" y="11163"/>
                </a:moveTo>
                <a:cubicBezTo>
                  <a:pt x="91599" y="11163"/>
                  <a:pt x="92792" y="11788"/>
                  <a:pt x="93518" y="12842"/>
                </a:cubicBezTo>
                <a:cubicBezTo>
                  <a:pt x="93294" y="12891"/>
                  <a:pt x="93082" y="12956"/>
                  <a:pt x="92873" y="13042"/>
                </a:cubicBezTo>
                <a:cubicBezTo>
                  <a:pt x="92252" y="12250"/>
                  <a:pt x="91319" y="11801"/>
                  <a:pt x="90316" y="11801"/>
                </a:cubicBezTo>
                <a:cubicBezTo>
                  <a:pt x="90311" y="11801"/>
                  <a:pt x="90306" y="11801"/>
                  <a:pt x="90300" y="11801"/>
                </a:cubicBezTo>
                <a:cubicBezTo>
                  <a:pt x="89324" y="11808"/>
                  <a:pt x="88413" y="12246"/>
                  <a:pt x="87801" y="13005"/>
                </a:cubicBezTo>
                <a:lnTo>
                  <a:pt x="87801" y="13009"/>
                </a:lnTo>
                <a:cubicBezTo>
                  <a:pt x="87588" y="12928"/>
                  <a:pt x="87367" y="12862"/>
                  <a:pt x="87139" y="12821"/>
                </a:cubicBezTo>
                <a:cubicBezTo>
                  <a:pt x="87686" y="12041"/>
                  <a:pt x="88491" y="11498"/>
                  <a:pt x="89397" y="11273"/>
                </a:cubicBezTo>
                <a:lnTo>
                  <a:pt x="89397" y="11277"/>
                </a:lnTo>
                <a:lnTo>
                  <a:pt x="89406" y="11273"/>
                </a:lnTo>
                <a:cubicBezTo>
                  <a:pt x="89695" y="11200"/>
                  <a:pt x="89994" y="11163"/>
                  <a:pt x="90296" y="11163"/>
                </a:cubicBezTo>
                <a:close/>
                <a:moveTo>
                  <a:pt x="19105" y="11869"/>
                </a:moveTo>
                <a:cubicBezTo>
                  <a:pt x="20067" y="11869"/>
                  <a:pt x="20963" y="12301"/>
                  <a:pt x="21566" y="13050"/>
                </a:cubicBezTo>
                <a:cubicBezTo>
                  <a:pt x="21358" y="13140"/>
                  <a:pt x="21158" y="13241"/>
                  <a:pt x="20966" y="13364"/>
                </a:cubicBezTo>
                <a:cubicBezTo>
                  <a:pt x="20488" y="12834"/>
                  <a:pt x="19814" y="12531"/>
                  <a:pt x="19100" y="12531"/>
                </a:cubicBezTo>
                <a:lnTo>
                  <a:pt x="19083" y="12531"/>
                </a:lnTo>
                <a:cubicBezTo>
                  <a:pt x="18821" y="12531"/>
                  <a:pt x="18564" y="12572"/>
                  <a:pt x="18319" y="12653"/>
                </a:cubicBezTo>
                <a:cubicBezTo>
                  <a:pt x="17923" y="12785"/>
                  <a:pt x="17560" y="13013"/>
                  <a:pt x="17270" y="13320"/>
                </a:cubicBezTo>
                <a:cubicBezTo>
                  <a:pt x="17073" y="13201"/>
                  <a:pt x="16870" y="13103"/>
                  <a:pt x="16657" y="13017"/>
                </a:cubicBezTo>
                <a:cubicBezTo>
                  <a:pt x="17257" y="12295"/>
                  <a:pt x="18135" y="11878"/>
                  <a:pt x="19079" y="11869"/>
                </a:cubicBezTo>
                <a:cubicBezTo>
                  <a:pt x="19088" y="11869"/>
                  <a:pt x="19096" y="11869"/>
                  <a:pt x="19105" y="11869"/>
                </a:cubicBezTo>
                <a:close/>
                <a:moveTo>
                  <a:pt x="34919" y="11869"/>
                </a:moveTo>
                <a:cubicBezTo>
                  <a:pt x="35889" y="11869"/>
                  <a:pt x="36787" y="12298"/>
                  <a:pt x="37396" y="13050"/>
                </a:cubicBezTo>
                <a:cubicBezTo>
                  <a:pt x="37185" y="13140"/>
                  <a:pt x="36984" y="13241"/>
                  <a:pt x="36797" y="13364"/>
                </a:cubicBezTo>
                <a:cubicBezTo>
                  <a:pt x="36317" y="12833"/>
                  <a:pt x="35637" y="12531"/>
                  <a:pt x="34923" y="12531"/>
                </a:cubicBezTo>
                <a:cubicBezTo>
                  <a:pt x="34919" y="12531"/>
                  <a:pt x="34914" y="12531"/>
                  <a:pt x="34910" y="12531"/>
                </a:cubicBezTo>
                <a:cubicBezTo>
                  <a:pt x="34367" y="12531"/>
                  <a:pt x="33843" y="12715"/>
                  <a:pt x="33415" y="13038"/>
                </a:cubicBezTo>
                <a:cubicBezTo>
                  <a:pt x="33300" y="13124"/>
                  <a:pt x="33194" y="13217"/>
                  <a:pt x="33096" y="13320"/>
                </a:cubicBezTo>
                <a:cubicBezTo>
                  <a:pt x="32904" y="13201"/>
                  <a:pt x="32700" y="13103"/>
                  <a:pt x="32484" y="13017"/>
                </a:cubicBezTo>
                <a:cubicBezTo>
                  <a:pt x="33083" y="12295"/>
                  <a:pt x="33966" y="11878"/>
                  <a:pt x="34906" y="11869"/>
                </a:cubicBezTo>
                <a:cubicBezTo>
                  <a:pt x="34910" y="11869"/>
                  <a:pt x="34915" y="11869"/>
                  <a:pt x="34919" y="11869"/>
                </a:cubicBezTo>
                <a:close/>
                <a:moveTo>
                  <a:pt x="50756" y="11869"/>
                </a:moveTo>
                <a:cubicBezTo>
                  <a:pt x="51720" y="11869"/>
                  <a:pt x="52614" y="12299"/>
                  <a:pt x="53223" y="13050"/>
                </a:cubicBezTo>
                <a:cubicBezTo>
                  <a:pt x="53015" y="13140"/>
                  <a:pt x="52814" y="13241"/>
                  <a:pt x="52623" y="13364"/>
                </a:cubicBezTo>
                <a:cubicBezTo>
                  <a:pt x="52145" y="12834"/>
                  <a:pt x="51471" y="12531"/>
                  <a:pt x="50756" y="12531"/>
                </a:cubicBezTo>
                <a:lnTo>
                  <a:pt x="50740" y="12531"/>
                </a:lnTo>
                <a:cubicBezTo>
                  <a:pt x="50054" y="12536"/>
                  <a:pt x="49396" y="12821"/>
                  <a:pt x="48927" y="13320"/>
                </a:cubicBezTo>
                <a:cubicBezTo>
                  <a:pt x="48731" y="13205"/>
                  <a:pt x="48526" y="13103"/>
                  <a:pt x="48314" y="13021"/>
                </a:cubicBezTo>
                <a:cubicBezTo>
                  <a:pt x="48914" y="12295"/>
                  <a:pt x="49792" y="11878"/>
                  <a:pt x="50736" y="11869"/>
                </a:cubicBezTo>
                <a:close/>
                <a:moveTo>
                  <a:pt x="66583" y="11869"/>
                </a:moveTo>
                <a:cubicBezTo>
                  <a:pt x="67551" y="11869"/>
                  <a:pt x="68445" y="12299"/>
                  <a:pt x="69050" y="13050"/>
                </a:cubicBezTo>
                <a:cubicBezTo>
                  <a:pt x="68841" y="13140"/>
                  <a:pt x="68641" y="13241"/>
                  <a:pt x="68454" y="13364"/>
                </a:cubicBezTo>
                <a:cubicBezTo>
                  <a:pt x="67976" y="12834"/>
                  <a:pt x="67297" y="12531"/>
                  <a:pt x="66583" y="12531"/>
                </a:cubicBezTo>
                <a:lnTo>
                  <a:pt x="66567" y="12531"/>
                </a:lnTo>
                <a:cubicBezTo>
                  <a:pt x="65885" y="12536"/>
                  <a:pt x="65223" y="12821"/>
                  <a:pt x="64754" y="13320"/>
                </a:cubicBezTo>
                <a:cubicBezTo>
                  <a:pt x="64561" y="13201"/>
                  <a:pt x="64357" y="13103"/>
                  <a:pt x="64141" y="13017"/>
                </a:cubicBezTo>
                <a:cubicBezTo>
                  <a:pt x="64741" y="12295"/>
                  <a:pt x="65623" y="11878"/>
                  <a:pt x="66562" y="11869"/>
                </a:cubicBezTo>
                <a:close/>
                <a:moveTo>
                  <a:pt x="82406" y="11869"/>
                </a:moveTo>
                <a:cubicBezTo>
                  <a:pt x="83373" y="11869"/>
                  <a:pt x="84274" y="12298"/>
                  <a:pt x="84880" y="13050"/>
                </a:cubicBezTo>
                <a:cubicBezTo>
                  <a:pt x="84672" y="13140"/>
                  <a:pt x="84472" y="13241"/>
                  <a:pt x="84280" y="13364"/>
                </a:cubicBezTo>
                <a:cubicBezTo>
                  <a:pt x="83802" y="12834"/>
                  <a:pt x="83128" y="12531"/>
                  <a:pt x="82413" y="12531"/>
                </a:cubicBezTo>
                <a:lnTo>
                  <a:pt x="82398" y="12531"/>
                </a:lnTo>
                <a:cubicBezTo>
                  <a:pt x="81964" y="12531"/>
                  <a:pt x="81540" y="12649"/>
                  <a:pt x="81167" y="12862"/>
                </a:cubicBezTo>
                <a:cubicBezTo>
                  <a:pt x="80952" y="12985"/>
                  <a:pt x="80756" y="13140"/>
                  <a:pt x="80584" y="13320"/>
                </a:cubicBezTo>
                <a:cubicBezTo>
                  <a:pt x="80388" y="13201"/>
                  <a:pt x="80183" y="13103"/>
                  <a:pt x="79971" y="13017"/>
                </a:cubicBezTo>
                <a:cubicBezTo>
                  <a:pt x="80571" y="12295"/>
                  <a:pt x="81450" y="11878"/>
                  <a:pt x="82393" y="11869"/>
                </a:cubicBezTo>
                <a:cubicBezTo>
                  <a:pt x="82397" y="11869"/>
                  <a:pt x="82401" y="11869"/>
                  <a:pt x="82406" y="11869"/>
                </a:cubicBezTo>
                <a:close/>
                <a:moveTo>
                  <a:pt x="42829" y="11869"/>
                </a:moveTo>
                <a:cubicBezTo>
                  <a:pt x="43809" y="11869"/>
                  <a:pt x="44711" y="12306"/>
                  <a:pt x="45321" y="13070"/>
                </a:cubicBezTo>
                <a:cubicBezTo>
                  <a:pt x="45112" y="13160"/>
                  <a:pt x="44912" y="13266"/>
                  <a:pt x="44724" y="13385"/>
                </a:cubicBezTo>
                <a:cubicBezTo>
                  <a:pt x="44246" y="12842"/>
                  <a:pt x="43560" y="12531"/>
                  <a:pt x="42837" y="12531"/>
                </a:cubicBezTo>
                <a:lnTo>
                  <a:pt x="42821" y="12531"/>
                </a:lnTo>
                <a:cubicBezTo>
                  <a:pt x="42126" y="12536"/>
                  <a:pt x="41457" y="12830"/>
                  <a:pt x="40987" y="13340"/>
                </a:cubicBezTo>
                <a:cubicBezTo>
                  <a:pt x="40795" y="13222"/>
                  <a:pt x="40595" y="13119"/>
                  <a:pt x="40382" y="13034"/>
                </a:cubicBezTo>
                <a:cubicBezTo>
                  <a:pt x="40983" y="12299"/>
                  <a:pt x="41869" y="11878"/>
                  <a:pt x="42816" y="11869"/>
                </a:cubicBezTo>
                <a:cubicBezTo>
                  <a:pt x="42820" y="11869"/>
                  <a:pt x="42825" y="11869"/>
                  <a:pt x="42829" y="11869"/>
                </a:cubicBezTo>
                <a:close/>
                <a:moveTo>
                  <a:pt x="58656" y="11869"/>
                </a:moveTo>
                <a:cubicBezTo>
                  <a:pt x="59635" y="11869"/>
                  <a:pt x="60541" y="12306"/>
                  <a:pt x="61146" y="13070"/>
                </a:cubicBezTo>
                <a:cubicBezTo>
                  <a:pt x="60942" y="13160"/>
                  <a:pt x="60742" y="13266"/>
                  <a:pt x="60554" y="13385"/>
                </a:cubicBezTo>
                <a:cubicBezTo>
                  <a:pt x="60077" y="12842"/>
                  <a:pt x="59391" y="12531"/>
                  <a:pt x="58663" y="12531"/>
                </a:cubicBezTo>
                <a:lnTo>
                  <a:pt x="58647" y="12531"/>
                </a:lnTo>
                <a:cubicBezTo>
                  <a:pt x="57953" y="12536"/>
                  <a:pt x="57287" y="12830"/>
                  <a:pt x="56818" y="13340"/>
                </a:cubicBezTo>
                <a:cubicBezTo>
                  <a:pt x="56626" y="13222"/>
                  <a:pt x="56422" y="13119"/>
                  <a:pt x="56209" y="13034"/>
                </a:cubicBezTo>
                <a:cubicBezTo>
                  <a:pt x="56809" y="12299"/>
                  <a:pt x="57696" y="11878"/>
                  <a:pt x="58643" y="11869"/>
                </a:cubicBezTo>
                <a:cubicBezTo>
                  <a:pt x="58647" y="11869"/>
                  <a:pt x="58652" y="11869"/>
                  <a:pt x="58656" y="11869"/>
                </a:cubicBezTo>
                <a:close/>
                <a:moveTo>
                  <a:pt x="74486" y="11869"/>
                </a:moveTo>
                <a:cubicBezTo>
                  <a:pt x="75462" y="11869"/>
                  <a:pt x="76367" y="12306"/>
                  <a:pt x="76977" y="13070"/>
                </a:cubicBezTo>
                <a:cubicBezTo>
                  <a:pt x="76769" y="13160"/>
                  <a:pt x="76569" y="13266"/>
                  <a:pt x="76381" y="13385"/>
                </a:cubicBezTo>
                <a:cubicBezTo>
                  <a:pt x="75904" y="12842"/>
                  <a:pt x="75217" y="12531"/>
                  <a:pt x="74494" y="12531"/>
                </a:cubicBezTo>
                <a:lnTo>
                  <a:pt x="74477" y="12531"/>
                </a:lnTo>
                <a:cubicBezTo>
                  <a:pt x="73783" y="12536"/>
                  <a:pt x="73114" y="12830"/>
                  <a:pt x="72644" y="13340"/>
                </a:cubicBezTo>
                <a:cubicBezTo>
                  <a:pt x="72452" y="13222"/>
                  <a:pt x="72252" y="13119"/>
                  <a:pt x="72040" y="13034"/>
                </a:cubicBezTo>
                <a:cubicBezTo>
                  <a:pt x="72639" y="12299"/>
                  <a:pt x="73527" y="11878"/>
                  <a:pt x="74473" y="11869"/>
                </a:cubicBezTo>
                <a:cubicBezTo>
                  <a:pt x="74478" y="11869"/>
                  <a:pt x="74482" y="11869"/>
                  <a:pt x="74486" y="11869"/>
                </a:cubicBezTo>
                <a:close/>
                <a:moveTo>
                  <a:pt x="11173" y="11869"/>
                </a:moveTo>
                <a:cubicBezTo>
                  <a:pt x="12148" y="11869"/>
                  <a:pt x="13053" y="12306"/>
                  <a:pt x="13663" y="13070"/>
                </a:cubicBezTo>
                <a:cubicBezTo>
                  <a:pt x="13454" y="13160"/>
                  <a:pt x="13255" y="13266"/>
                  <a:pt x="13066" y="13389"/>
                </a:cubicBezTo>
                <a:cubicBezTo>
                  <a:pt x="12589" y="12842"/>
                  <a:pt x="11903" y="12531"/>
                  <a:pt x="11179" y="12531"/>
                </a:cubicBezTo>
                <a:lnTo>
                  <a:pt x="11164" y="12531"/>
                </a:lnTo>
                <a:cubicBezTo>
                  <a:pt x="10469" y="12536"/>
                  <a:pt x="9799" y="12830"/>
                  <a:pt x="9330" y="13340"/>
                </a:cubicBezTo>
                <a:cubicBezTo>
                  <a:pt x="9138" y="13222"/>
                  <a:pt x="8938" y="13119"/>
                  <a:pt x="8725" y="13034"/>
                </a:cubicBezTo>
                <a:cubicBezTo>
                  <a:pt x="9326" y="12299"/>
                  <a:pt x="10212" y="11878"/>
                  <a:pt x="11160" y="11869"/>
                </a:cubicBezTo>
                <a:cubicBezTo>
                  <a:pt x="11164" y="11869"/>
                  <a:pt x="11169" y="11869"/>
                  <a:pt x="11173" y="11869"/>
                </a:cubicBezTo>
                <a:close/>
                <a:moveTo>
                  <a:pt x="26999" y="11869"/>
                </a:moveTo>
                <a:cubicBezTo>
                  <a:pt x="27979" y="11869"/>
                  <a:pt x="28884" y="12306"/>
                  <a:pt x="29490" y="13070"/>
                </a:cubicBezTo>
                <a:cubicBezTo>
                  <a:pt x="29285" y="13160"/>
                  <a:pt x="29085" y="13266"/>
                  <a:pt x="28897" y="13389"/>
                </a:cubicBezTo>
                <a:cubicBezTo>
                  <a:pt x="28419" y="12841"/>
                  <a:pt x="27729" y="12531"/>
                  <a:pt x="27004" y="12531"/>
                </a:cubicBezTo>
                <a:cubicBezTo>
                  <a:pt x="27000" y="12531"/>
                  <a:pt x="26995" y="12531"/>
                  <a:pt x="26990" y="12531"/>
                </a:cubicBezTo>
                <a:cubicBezTo>
                  <a:pt x="26295" y="12536"/>
                  <a:pt x="25630" y="12830"/>
                  <a:pt x="25160" y="13340"/>
                </a:cubicBezTo>
                <a:cubicBezTo>
                  <a:pt x="24968" y="13222"/>
                  <a:pt x="24764" y="13119"/>
                  <a:pt x="24552" y="13034"/>
                </a:cubicBezTo>
                <a:cubicBezTo>
                  <a:pt x="25152" y="12299"/>
                  <a:pt x="26039" y="11878"/>
                  <a:pt x="26985" y="11869"/>
                </a:cubicBezTo>
                <a:cubicBezTo>
                  <a:pt x="26990" y="11869"/>
                  <a:pt x="26994" y="11869"/>
                  <a:pt x="26999" y="11869"/>
                </a:cubicBezTo>
                <a:close/>
                <a:moveTo>
                  <a:pt x="90321" y="11869"/>
                </a:moveTo>
                <a:cubicBezTo>
                  <a:pt x="91297" y="11869"/>
                  <a:pt x="92200" y="12306"/>
                  <a:pt x="92804" y="13070"/>
                </a:cubicBezTo>
                <a:cubicBezTo>
                  <a:pt x="92600" y="13160"/>
                  <a:pt x="92400" y="13266"/>
                  <a:pt x="92212" y="13389"/>
                </a:cubicBezTo>
                <a:cubicBezTo>
                  <a:pt x="91734" y="12842"/>
                  <a:pt x="91048" y="12531"/>
                  <a:pt x="90321" y="12531"/>
                </a:cubicBezTo>
                <a:lnTo>
                  <a:pt x="90304" y="12531"/>
                </a:lnTo>
                <a:cubicBezTo>
                  <a:pt x="89610" y="12536"/>
                  <a:pt x="88944" y="12830"/>
                  <a:pt x="88475" y="13340"/>
                </a:cubicBezTo>
                <a:cubicBezTo>
                  <a:pt x="88283" y="13222"/>
                  <a:pt x="88078" y="13119"/>
                  <a:pt x="87866" y="13034"/>
                </a:cubicBezTo>
                <a:cubicBezTo>
                  <a:pt x="88470" y="12299"/>
                  <a:pt x="89352" y="11878"/>
                  <a:pt x="90300" y="11869"/>
                </a:cubicBezTo>
                <a:close/>
                <a:moveTo>
                  <a:pt x="19100" y="12600"/>
                </a:moveTo>
                <a:cubicBezTo>
                  <a:pt x="19790" y="12600"/>
                  <a:pt x="20443" y="12891"/>
                  <a:pt x="20908" y="13401"/>
                </a:cubicBezTo>
                <a:cubicBezTo>
                  <a:pt x="20733" y="13516"/>
                  <a:pt x="20570" y="13642"/>
                  <a:pt x="20418" y="13781"/>
                </a:cubicBezTo>
                <a:cubicBezTo>
                  <a:pt x="20074" y="13425"/>
                  <a:pt x="19599" y="13217"/>
                  <a:pt x="19101" y="13217"/>
                </a:cubicBezTo>
                <a:cubicBezTo>
                  <a:pt x="19096" y="13217"/>
                  <a:pt x="19091" y="13217"/>
                  <a:pt x="19087" y="13217"/>
                </a:cubicBezTo>
                <a:cubicBezTo>
                  <a:pt x="18613" y="13222"/>
                  <a:pt x="18168" y="13405"/>
                  <a:pt x="17829" y="13732"/>
                </a:cubicBezTo>
                <a:cubicBezTo>
                  <a:pt x="17673" y="13593"/>
                  <a:pt x="17507" y="13471"/>
                  <a:pt x="17330" y="13360"/>
                </a:cubicBezTo>
                <a:cubicBezTo>
                  <a:pt x="17420" y="13262"/>
                  <a:pt x="17522" y="13173"/>
                  <a:pt x="17624" y="13094"/>
                </a:cubicBezTo>
                <a:cubicBezTo>
                  <a:pt x="18046" y="12781"/>
                  <a:pt x="18556" y="12604"/>
                  <a:pt x="19083" y="12600"/>
                </a:cubicBezTo>
                <a:close/>
                <a:moveTo>
                  <a:pt x="34925" y="12600"/>
                </a:moveTo>
                <a:cubicBezTo>
                  <a:pt x="35616" y="12600"/>
                  <a:pt x="36273" y="12891"/>
                  <a:pt x="36735" y="13401"/>
                </a:cubicBezTo>
                <a:cubicBezTo>
                  <a:pt x="36563" y="13516"/>
                  <a:pt x="36401" y="13642"/>
                  <a:pt x="36245" y="13781"/>
                </a:cubicBezTo>
                <a:cubicBezTo>
                  <a:pt x="35902" y="13422"/>
                  <a:pt x="35424" y="13217"/>
                  <a:pt x="34925" y="13217"/>
                </a:cubicBezTo>
                <a:lnTo>
                  <a:pt x="34914" y="13217"/>
                </a:lnTo>
                <a:cubicBezTo>
                  <a:pt x="34440" y="13222"/>
                  <a:pt x="33999" y="13405"/>
                  <a:pt x="33656" y="13732"/>
                </a:cubicBezTo>
                <a:cubicBezTo>
                  <a:pt x="33500" y="13593"/>
                  <a:pt x="33332" y="13471"/>
                  <a:pt x="33157" y="13360"/>
                </a:cubicBezTo>
                <a:cubicBezTo>
                  <a:pt x="33215" y="13299"/>
                  <a:pt x="33272" y="13246"/>
                  <a:pt x="33332" y="13192"/>
                </a:cubicBezTo>
                <a:cubicBezTo>
                  <a:pt x="33770" y="12817"/>
                  <a:pt x="34329" y="12604"/>
                  <a:pt x="34910" y="12600"/>
                </a:cubicBezTo>
                <a:close/>
                <a:moveTo>
                  <a:pt x="50756" y="12600"/>
                </a:moveTo>
                <a:cubicBezTo>
                  <a:pt x="51447" y="12600"/>
                  <a:pt x="52100" y="12891"/>
                  <a:pt x="52565" y="13401"/>
                </a:cubicBezTo>
                <a:cubicBezTo>
                  <a:pt x="52390" y="13516"/>
                  <a:pt x="52226" y="13642"/>
                  <a:pt x="52075" y="13781"/>
                </a:cubicBezTo>
                <a:cubicBezTo>
                  <a:pt x="51728" y="13422"/>
                  <a:pt x="51246" y="13217"/>
                  <a:pt x="50744" y="13217"/>
                </a:cubicBezTo>
                <a:cubicBezTo>
                  <a:pt x="50271" y="13222"/>
                  <a:pt x="49825" y="13405"/>
                  <a:pt x="49487" y="13732"/>
                </a:cubicBezTo>
                <a:cubicBezTo>
                  <a:pt x="49331" y="13593"/>
                  <a:pt x="49163" y="13471"/>
                  <a:pt x="48984" y="13360"/>
                </a:cubicBezTo>
                <a:cubicBezTo>
                  <a:pt x="49441" y="12879"/>
                  <a:pt x="50079" y="12604"/>
                  <a:pt x="50740" y="12600"/>
                </a:cubicBezTo>
                <a:close/>
                <a:moveTo>
                  <a:pt x="66583" y="12600"/>
                </a:moveTo>
                <a:cubicBezTo>
                  <a:pt x="67273" y="12600"/>
                  <a:pt x="67930" y="12891"/>
                  <a:pt x="68392" y="13401"/>
                </a:cubicBezTo>
                <a:cubicBezTo>
                  <a:pt x="68221" y="13516"/>
                  <a:pt x="68057" y="13642"/>
                  <a:pt x="67902" y="13781"/>
                </a:cubicBezTo>
                <a:cubicBezTo>
                  <a:pt x="67559" y="13422"/>
                  <a:pt x="67082" y="13217"/>
                  <a:pt x="66583" y="13217"/>
                </a:cubicBezTo>
                <a:lnTo>
                  <a:pt x="66571" y="13217"/>
                </a:lnTo>
                <a:cubicBezTo>
                  <a:pt x="66268" y="13222"/>
                  <a:pt x="65979" y="13295"/>
                  <a:pt x="65717" y="13434"/>
                </a:cubicBezTo>
                <a:cubicBezTo>
                  <a:pt x="65574" y="13516"/>
                  <a:pt x="65435" y="13614"/>
                  <a:pt x="65317" y="13732"/>
                </a:cubicBezTo>
                <a:cubicBezTo>
                  <a:pt x="65157" y="13593"/>
                  <a:pt x="64990" y="13471"/>
                  <a:pt x="64814" y="13360"/>
                </a:cubicBezTo>
                <a:cubicBezTo>
                  <a:pt x="65272" y="12879"/>
                  <a:pt x="65909" y="12604"/>
                  <a:pt x="66567" y="12600"/>
                </a:cubicBezTo>
                <a:close/>
                <a:moveTo>
                  <a:pt x="82413" y="12600"/>
                </a:moveTo>
                <a:cubicBezTo>
                  <a:pt x="83103" y="12600"/>
                  <a:pt x="83757" y="12891"/>
                  <a:pt x="84223" y="13401"/>
                </a:cubicBezTo>
                <a:cubicBezTo>
                  <a:pt x="84047" y="13516"/>
                  <a:pt x="83884" y="13642"/>
                  <a:pt x="83733" y="13781"/>
                </a:cubicBezTo>
                <a:cubicBezTo>
                  <a:pt x="83390" y="13422"/>
                  <a:pt x="82912" y="13217"/>
                  <a:pt x="82413" y="13217"/>
                </a:cubicBezTo>
                <a:lnTo>
                  <a:pt x="82401" y="13217"/>
                </a:lnTo>
                <a:cubicBezTo>
                  <a:pt x="81927" y="13222"/>
                  <a:pt x="81482" y="13405"/>
                  <a:pt x="81143" y="13732"/>
                </a:cubicBezTo>
                <a:cubicBezTo>
                  <a:pt x="80988" y="13593"/>
                  <a:pt x="80820" y="13471"/>
                  <a:pt x="80645" y="13360"/>
                </a:cubicBezTo>
                <a:cubicBezTo>
                  <a:pt x="80984" y="13001"/>
                  <a:pt x="81421" y="12756"/>
                  <a:pt x="81899" y="12653"/>
                </a:cubicBezTo>
                <a:cubicBezTo>
                  <a:pt x="82062" y="12621"/>
                  <a:pt x="82230" y="12600"/>
                  <a:pt x="82398" y="12600"/>
                </a:cubicBezTo>
                <a:close/>
                <a:moveTo>
                  <a:pt x="19087" y="13287"/>
                </a:moveTo>
                <a:cubicBezTo>
                  <a:pt x="19569" y="13287"/>
                  <a:pt x="20035" y="13483"/>
                  <a:pt x="20365" y="13830"/>
                </a:cubicBezTo>
                <a:cubicBezTo>
                  <a:pt x="20235" y="13952"/>
                  <a:pt x="20116" y="14084"/>
                  <a:pt x="20001" y="14222"/>
                </a:cubicBezTo>
                <a:cubicBezTo>
                  <a:pt x="19769" y="13965"/>
                  <a:pt x="19443" y="13822"/>
                  <a:pt x="19100" y="13822"/>
                </a:cubicBezTo>
                <a:lnTo>
                  <a:pt x="19091" y="13822"/>
                </a:lnTo>
                <a:cubicBezTo>
                  <a:pt x="18772" y="13822"/>
                  <a:pt x="18478" y="13944"/>
                  <a:pt x="18250" y="14165"/>
                </a:cubicBezTo>
                <a:cubicBezTo>
                  <a:pt x="18135" y="14026"/>
                  <a:pt x="18013" y="13899"/>
                  <a:pt x="17882" y="13781"/>
                </a:cubicBezTo>
                <a:cubicBezTo>
                  <a:pt x="18209" y="13467"/>
                  <a:pt x="18634" y="13291"/>
                  <a:pt x="19087" y="13287"/>
                </a:cubicBezTo>
                <a:close/>
                <a:moveTo>
                  <a:pt x="34917" y="13287"/>
                </a:moveTo>
                <a:cubicBezTo>
                  <a:pt x="35400" y="13287"/>
                  <a:pt x="35861" y="13483"/>
                  <a:pt x="36196" y="13830"/>
                </a:cubicBezTo>
                <a:cubicBezTo>
                  <a:pt x="36065" y="13952"/>
                  <a:pt x="35943" y="14084"/>
                  <a:pt x="35832" y="14222"/>
                </a:cubicBezTo>
                <a:cubicBezTo>
                  <a:pt x="35599" y="13968"/>
                  <a:pt x="35277" y="13822"/>
                  <a:pt x="34931" y="13822"/>
                </a:cubicBezTo>
                <a:cubicBezTo>
                  <a:pt x="34927" y="13822"/>
                  <a:pt x="34922" y="13822"/>
                  <a:pt x="34917" y="13822"/>
                </a:cubicBezTo>
                <a:cubicBezTo>
                  <a:pt x="34603" y="13822"/>
                  <a:pt x="34305" y="13944"/>
                  <a:pt x="34080" y="14165"/>
                </a:cubicBezTo>
                <a:cubicBezTo>
                  <a:pt x="33966" y="14026"/>
                  <a:pt x="33839" y="13899"/>
                  <a:pt x="33709" y="13781"/>
                </a:cubicBezTo>
                <a:cubicBezTo>
                  <a:pt x="34035" y="13467"/>
                  <a:pt x="34460" y="13291"/>
                  <a:pt x="34917" y="13287"/>
                </a:cubicBezTo>
                <a:close/>
                <a:moveTo>
                  <a:pt x="50756" y="13287"/>
                </a:moveTo>
                <a:cubicBezTo>
                  <a:pt x="51234" y="13287"/>
                  <a:pt x="51692" y="13487"/>
                  <a:pt x="52022" y="13830"/>
                </a:cubicBezTo>
                <a:cubicBezTo>
                  <a:pt x="51892" y="13952"/>
                  <a:pt x="51773" y="14084"/>
                  <a:pt x="51659" y="14222"/>
                </a:cubicBezTo>
                <a:cubicBezTo>
                  <a:pt x="51429" y="13968"/>
                  <a:pt x="51104" y="13822"/>
                  <a:pt x="50762" y="13822"/>
                </a:cubicBezTo>
                <a:cubicBezTo>
                  <a:pt x="50757" y="13822"/>
                  <a:pt x="50753" y="13822"/>
                  <a:pt x="50748" y="13822"/>
                </a:cubicBezTo>
                <a:cubicBezTo>
                  <a:pt x="50430" y="13822"/>
                  <a:pt x="50135" y="13944"/>
                  <a:pt x="49907" y="14165"/>
                </a:cubicBezTo>
                <a:cubicBezTo>
                  <a:pt x="49792" y="14026"/>
                  <a:pt x="49670" y="13899"/>
                  <a:pt x="49539" y="13781"/>
                </a:cubicBezTo>
                <a:cubicBezTo>
                  <a:pt x="49862" y="13467"/>
                  <a:pt x="50290" y="13291"/>
                  <a:pt x="50744" y="13287"/>
                </a:cubicBezTo>
                <a:close/>
                <a:moveTo>
                  <a:pt x="66583" y="13287"/>
                </a:moveTo>
                <a:cubicBezTo>
                  <a:pt x="67061" y="13287"/>
                  <a:pt x="67523" y="13487"/>
                  <a:pt x="67853" y="13830"/>
                </a:cubicBezTo>
                <a:cubicBezTo>
                  <a:pt x="67723" y="13952"/>
                  <a:pt x="67600" y="14084"/>
                  <a:pt x="67489" y="14222"/>
                </a:cubicBezTo>
                <a:cubicBezTo>
                  <a:pt x="67257" y="13965"/>
                  <a:pt x="66930" y="13822"/>
                  <a:pt x="66583" y="13822"/>
                </a:cubicBezTo>
                <a:lnTo>
                  <a:pt x="66575" y="13822"/>
                </a:lnTo>
                <a:cubicBezTo>
                  <a:pt x="66260" y="13822"/>
                  <a:pt x="65962" y="13944"/>
                  <a:pt x="65738" y="14165"/>
                </a:cubicBezTo>
                <a:cubicBezTo>
                  <a:pt x="65623" y="14026"/>
                  <a:pt x="65497" y="13899"/>
                  <a:pt x="65366" y="13781"/>
                </a:cubicBezTo>
                <a:cubicBezTo>
                  <a:pt x="65631" y="13524"/>
                  <a:pt x="65958" y="13364"/>
                  <a:pt x="66313" y="13307"/>
                </a:cubicBezTo>
                <a:cubicBezTo>
                  <a:pt x="66399" y="13295"/>
                  <a:pt x="66485" y="13287"/>
                  <a:pt x="66575" y="13287"/>
                </a:cubicBezTo>
                <a:close/>
                <a:moveTo>
                  <a:pt x="82413" y="13287"/>
                </a:moveTo>
                <a:cubicBezTo>
                  <a:pt x="82892" y="13287"/>
                  <a:pt x="83348" y="13487"/>
                  <a:pt x="83680" y="13830"/>
                </a:cubicBezTo>
                <a:cubicBezTo>
                  <a:pt x="83549" y="13952"/>
                  <a:pt x="83431" y="14084"/>
                  <a:pt x="83316" y="14222"/>
                </a:cubicBezTo>
                <a:cubicBezTo>
                  <a:pt x="83084" y="13965"/>
                  <a:pt x="82752" y="13822"/>
                  <a:pt x="82405" y="13822"/>
                </a:cubicBezTo>
                <a:cubicBezTo>
                  <a:pt x="82087" y="13822"/>
                  <a:pt x="81793" y="13944"/>
                  <a:pt x="81564" y="14165"/>
                </a:cubicBezTo>
                <a:cubicBezTo>
                  <a:pt x="81450" y="14026"/>
                  <a:pt x="81327" y="13899"/>
                  <a:pt x="81197" y="13781"/>
                </a:cubicBezTo>
                <a:cubicBezTo>
                  <a:pt x="81523" y="13467"/>
                  <a:pt x="81948" y="13291"/>
                  <a:pt x="82401" y="13287"/>
                </a:cubicBezTo>
                <a:close/>
                <a:moveTo>
                  <a:pt x="19104" y="13891"/>
                </a:moveTo>
                <a:cubicBezTo>
                  <a:pt x="19430" y="13891"/>
                  <a:pt x="19740" y="14034"/>
                  <a:pt x="19957" y="14280"/>
                </a:cubicBezTo>
                <a:cubicBezTo>
                  <a:pt x="19707" y="14598"/>
                  <a:pt x="19507" y="14957"/>
                  <a:pt x="19364" y="15349"/>
                </a:cubicBezTo>
                <a:cubicBezTo>
                  <a:pt x="19266" y="15345"/>
                  <a:pt x="19168" y="15341"/>
                  <a:pt x="19066" y="15341"/>
                </a:cubicBezTo>
                <a:cubicBezTo>
                  <a:pt x="19021" y="15341"/>
                  <a:pt x="18977" y="15341"/>
                  <a:pt x="18932" y="15345"/>
                </a:cubicBezTo>
                <a:cubicBezTo>
                  <a:pt x="18781" y="14928"/>
                  <a:pt x="18564" y="14549"/>
                  <a:pt x="18295" y="14218"/>
                </a:cubicBezTo>
                <a:cubicBezTo>
                  <a:pt x="18511" y="14010"/>
                  <a:pt x="18789" y="13891"/>
                  <a:pt x="19091" y="13891"/>
                </a:cubicBezTo>
                <a:cubicBezTo>
                  <a:pt x="19095" y="13891"/>
                  <a:pt x="19100" y="13891"/>
                  <a:pt x="19104" y="13891"/>
                </a:cubicBezTo>
                <a:close/>
                <a:moveTo>
                  <a:pt x="34925" y="13891"/>
                </a:moveTo>
                <a:cubicBezTo>
                  <a:pt x="35257" y="13891"/>
                  <a:pt x="35567" y="14031"/>
                  <a:pt x="35788" y="14280"/>
                </a:cubicBezTo>
                <a:cubicBezTo>
                  <a:pt x="35538" y="14598"/>
                  <a:pt x="35334" y="14957"/>
                  <a:pt x="35191" y="15349"/>
                </a:cubicBezTo>
                <a:cubicBezTo>
                  <a:pt x="35093" y="15345"/>
                  <a:pt x="34995" y="15341"/>
                  <a:pt x="34897" y="15341"/>
                </a:cubicBezTo>
                <a:cubicBezTo>
                  <a:pt x="34852" y="15341"/>
                  <a:pt x="34808" y="15341"/>
                  <a:pt x="34763" y="15345"/>
                </a:cubicBezTo>
                <a:cubicBezTo>
                  <a:pt x="34607" y="14928"/>
                  <a:pt x="34391" y="14549"/>
                  <a:pt x="34125" y="14218"/>
                </a:cubicBezTo>
                <a:cubicBezTo>
                  <a:pt x="34337" y="14010"/>
                  <a:pt x="34619" y="13891"/>
                  <a:pt x="34917" y="13891"/>
                </a:cubicBezTo>
                <a:close/>
                <a:moveTo>
                  <a:pt x="50761" y="13891"/>
                </a:moveTo>
                <a:cubicBezTo>
                  <a:pt x="51088" y="13891"/>
                  <a:pt x="51396" y="14034"/>
                  <a:pt x="51614" y="14280"/>
                </a:cubicBezTo>
                <a:cubicBezTo>
                  <a:pt x="51365" y="14598"/>
                  <a:pt x="51165" y="14957"/>
                  <a:pt x="51022" y="15349"/>
                </a:cubicBezTo>
                <a:cubicBezTo>
                  <a:pt x="50932" y="15345"/>
                  <a:pt x="50842" y="15341"/>
                  <a:pt x="50748" y="15341"/>
                </a:cubicBezTo>
                <a:lnTo>
                  <a:pt x="50724" y="15341"/>
                </a:lnTo>
                <a:cubicBezTo>
                  <a:pt x="50678" y="15341"/>
                  <a:pt x="50633" y="15341"/>
                  <a:pt x="50589" y="15345"/>
                </a:cubicBezTo>
                <a:cubicBezTo>
                  <a:pt x="50437" y="14928"/>
                  <a:pt x="50222" y="14549"/>
                  <a:pt x="49952" y="14218"/>
                </a:cubicBezTo>
                <a:cubicBezTo>
                  <a:pt x="50164" y="14010"/>
                  <a:pt x="50446" y="13891"/>
                  <a:pt x="50748" y="13891"/>
                </a:cubicBezTo>
                <a:cubicBezTo>
                  <a:pt x="50753" y="13891"/>
                  <a:pt x="50757" y="13891"/>
                  <a:pt x="50761" y="13891"/>
                </a:cubicBezTo>
                <a:close/>
                <a:moveTo>
                  <a:pt x="66588" y="13891"/>
                </a:moveTo>
                <a:cubicBezTo>
                  <a:pt x="66918" y="13891"/>
                  <a:pt x="67227" y="14034"/>
                  <a:pt x="67444" y="14280"/>
                </a:cubicBezTo>
                <a:cubicBezTo>
                  <a:pt x="67195" y="14598"/>
                  <a:pt x="66991" y="14957"/>
                  <a:pt x="66848" y="15349"/>
                </a:cubicBezTo>
                <a:cubicBezTo>
                  <a:pt x="66758" y="15345"/>
                  <a:pt x="66669" y="15341"/>
                  <a:pt x="66579" y="15341"/>
                </a:cubicBezTo>
                <a:lnTo>
                  <a:pt x="66554" y="15341"/>
                </a:lnTo>
                <a:cubicBezTo>
                  <a:pt x="66509" y="15341"/>
                  <a:pt x="66464" y="15341"/>
                  <a:pt x="66420" y="15345"/>
                </a:cubicBezTo>
                <a:cubicBezTo>
                  <a:pt x="66264" y="14928"/>
                  <a:pt x="66047" y="14549"/>
                  <a:pt x="65783" y="14218"/>
                </a:cubicBezTo>
                <a:cubicBezTo>
                  <a:pt x="65994" y="14010"/>
                  <a:pt x="66277" y="13891"/>
                  <a:pt x="66575" y="13891"/>
                </a:cubicBezTo>
                <a:cubicBezTo>
                  <a:pt x="66579" y="13891"/>
                  <a:pt x="66584" y="13891"/>
                  <a:pt x="66588" y="13891"/>
                </a:cubicBezTo>
                <a:close/>
                <a:moveTo>
                  <a:pt x="82419" y="13891"/>
                </a:moveTo>
                <a:cubicBezTo>
                  <a:pt x="82744" y="13891"/>
                  <a:pt x="83053" y="14034"/>
                  <a:pt x="83271" y="14280"/>
                </a:cubicBezTo>
                <a:cubicBezTo>
                  <a:pt x="83022" y="14598"/>
                  <a:pt x="82822" y="14957"/>
                  <a:pt x="82679" y="15349"/>
                </a:cubicBezTo>
                <a:cubicBezTo>
                  <a:pt x="82589" y="15345"/>
                  <a:pt x="82499" y="15341"/>
                  <a:pt x="82405" y="15341"/>
                </a:cubicBezTo>
                <a:lnTo>
                  <a:pt x="82381" y="15341"/>
                </a:lnTo>
                <a:cubicBezTo>
                  <a:pt x="82336" y="15341"/>
                  <a:pt x="82291" y="15341"/>
                  <a:pt x="82246" y="15345"/>
                </a:cubicBezTo>
                <a:cubicBezTo>
                  <a:pt x="82095" y="14928"/>
                  <a:pt x="81878" y="14549"/>
                  <a:pt x="81608" y="14218"/>
                </a:cubicBezTo>
                <a:cubicBezTo>
                  <a:pt x="81825" y="14010"/>
                  <a:pt x="82103" y="13891"/>
                  <a:pt x="82405" y="13891"/>
                </a:cubicBezTo>
                <a:cubicBezTo>
                  <a:pt x="82410" y="13891"/>
                  <a:pt x="82414" y="13891"/>
                  <a:pt x="82419" y="13891"/>
                </a:cubicBezTo>
                <a:close/>
                <a:moveTo>
                  <a:pt x="11179" y="12600"/>
                </a:moveTo>
                <a:cubicBezTo>
                  <a:pt x="11882" y="12600"/>
                  <a:pt x="12544" y="12898"/>
                  <a:pt x="13009" y="13426"/>
                </a:cubicBezTo>
                <a:cubicBezTo>
                  <a:pt x="12331" y="13884"/>
                  <a:pt x="11797" y="14553"/>
                  <a:pt x="11503" y="15354"/>
                </a:cubicBezTo>
                <a:cubicBezTo>
                  <a:pt x="11388" y="15345"/>
                  <a:pt x="11273" y="15341"/>
                  <a:pt x="11160" y="15341"/>
                </a:cubicBezTo>
                <a:cubicBezTo>
                  <a:pt x="11094" y="15341"/>
                  <a:pt x="11028" y="15345"/>
                  <a:pt x="10964" y="15349"/>
                </a:cubicBezTo>
                <a:cubicBezTo>
                  <a:pt x="10817" y="14941"/>
                  <a:pt x="10604" y="14570"/>
                  <a:pt x="10346" y="14242"/>
                </a:cubicBezTo>
                <a:cubicBezTo>
                  <a:pt x="10567" y="14018"/>
                  <a:pt x="10857" y="13891"/>
                  <a:pt x="11172" y="13891"/>
                </a:cubicBezTo>
                <a:cubicBezTo>
                  <a:pt x="11176" y="13891"/>
                  <a:pt x="11180" y="13891"/>
                  <a:pt x="11184" y="13891"/>
                </a:cubicBezTo>
                <a:cubicBezTo>
                  <a:pt x="11519" y="13891"/>
                  <a:pt x="11840" y="14042"/>
                  <a:pt x="12058" y="14300"/>
                </a:cubicBezTo>
                <a:lnTo>
                  <a:pt x="12111" y="14255"/>
                </a:lnTo>
                <a:cubicBezTo>
                  <a:pt x="11878" y="13977"/>
                  <a:pt x="11539" y="13822"/>
                  <a:pt x="11179" y="13822"/>
                </a:cubicBezTo>
                <a:lnTo>
                  <a:pt x="11172" y="13822"/>
                </a:lnTo>
                <a:cubicBezTo>
                  <a:pt x="10841" y="13822"/>
                  <a:pt x="10534" y="13952"/>
                  <a:pt x="10306" y="14189"/>
                </a:cubicBezTo>
                <a:cubicBezTo>
                  <a:pt x="10191" y="14050"/>
                  <a:pt x="10069" y="13924"/>
                  <a:pt x="9938" y="13801"/>
                </a:cubicBezTo>
                <a:cubicBezTo>
                  <a:pt x="10265" y="13475"/>
                  <a:pt x="10702" y="13291"/>
                  <a:pt x="11168" y="13287"/>
                </a:cubicBezTo>
                <a:cubicBezTo>
                  <a:pt x="11662" y="13287"/>
                  <a:pt x="12135" y="13491"/>
                  <a:pt x="12470" y="13854"/>
                </a:cubicBezTo>
                <a:lnTo>
                  <a:pt x="12519" y="13805"/>
                </a:lnTo>
                <a:cubicBezTo>
                  <a:pt x="12175" y="13433"/>
                  <a:pt x="11691" y="13217"/>
                  <a:pt x="11181" y="13217"/>
                </a:cubicBezTo>
                <a:cubicBezTo>
                  <a:pt x="11177" y="13217"/>
                  <a:pt x="11172" y="13217"/>
                  <a:pt x="11168" y="13217"/>
                </a:cubicBezTo>
                <a:cubicBezTo>
                  <a:pt x="10681" y="13222"/>
                  <a:pt x="10229" y="13413"/>
                  <a:pt x="9885" y="13752"/>
                </a:cubicBezTo>
                <a:cubicBezTo>
                  <a:pt x="9730" y="13618"/>
                  <a:pt x="9567" y="13491"/>
                  <a:pt x="9390" y="13377"/>
                </a:cubicBezTo>
                <a:cubicBezTo>
                  <a:pt x="9848" y="12887"/>
                  <a:pt x="10493" y="12604"/>
                  <a:pt x="11164" y="12600"/>
                </a:cubicBezTo>
                <a:close/>
                <a:moveTo>
                  <a:pt x="27006" y="12600"/>
                </a:moveTo>
                <a:cubicBezTo>
                  <a:pt x="27709" y="12600"/>
                  <a:pt x="28374" y="12898"/>
                  <a:pt x="28836" y="13426"/>
                </a:cubicBezTo>
                <a:cubicBezTo>
                  <a:pt x="28158" y="13884"/>
                  <a:pt x="27623" y="14553"/>
                  <a:pt x="27333" y="15354"/>
                </a:cubicBezTo>
                <a:cubicBezTo>
                  <a:pt x="27227" y="15345"/>
                  <a:pt x="27121" y="15341"/>
                  <a:pt x="27015" y="15341"/>
                </a:cubicBezTo>
                <a:lnTo>
                  <a:pt x="26985" y="15341"/>
                </a:lnTo>
                <a:cubicBezTo>
                  <a:pt x="26921" y="15341"/>
                  <a:pt x="26855" y="15345"/>
                  <a:pt x="26789" y="15349"/>
                </a:cubicBezTo>
                <a:cubicBezTo>
                  <a:pt x="26642" y="14941"/>
                  <a:pt x="26435" y="14570"/>
                  <a:pt x="26173" y="14242"/>
                </a:cubicBezTo>
                <a:lnTo>
                  <a:pt x="26177" y="14242"/>
                </a:lnTo>
                <a:cubicBezTo>
                  <a:pt x="26393" y="14018"/>
                  <a:pt x="26688" y="13891"/>
                  <a:pt x="26998" y="13891"/>
                </a:cubicBezTo>
                <a:cubicBezTo>
                  <a:pt x="27003" y="13891"/>
                  <a:pt x="27007" y="13891"/>
                  <a:pt x="27011" y="13891"/>
                </a:cubicBezTo>
                <a:cubicBezTo>
                  <a:pt x="27349" y="13891"/>
                  <a:pt x="27667" y="14042"/>
                  <a:pt x="27884" y="14300"/>
                </a:cubicBezTo>
                <a:lnTo>
                  <a:pt x="27937" y="14255"/>
                </a:lnTo>
                <a:cubicBezTo>
                  <a:pt x="27705" y="13977"/>
                  <a:pt x="27366" y="13822"/>
                  <a:pt x="27006" y="13822"/>
                </a:cubicBezTo>
                <a:lnTo>
                  <a:pt x="26998" y="13822"/>
                </a:lnTo>
                <a:cubicBezTo>
                  <a:pt x="26672" y="13822"/>
                  <a:pt x="26361" y="13952"/>
                  <a:pt x="26133" y="14189"/>
                </a:cubicBezTo>
                <a:cubicBezTo>
                  <a:pt x="26018" y="14050"/>
                  <a:pt x="25895" y="13924"/>
                  <a:pt x="25765" y="13801"/>
                </a:cubicBezTo>
                <a:cubicBezTo>
                  <a:pt x="26095" y="13475"/>
                  <a:pt x="26533" y="13291"/>
                  <a:pt x="26994" y="13287"/>
                </a:cubicBezTo>
                <a:cubicBezTo>
                  <a:pt x="27488" y="13287"/>
                  <a:pt x="27962" y="13491"/>
                  <a:pt x="28297" y="13854"/>
                </a:cubicBezTo>
                <a:lnTo>
                  <a:pt x="28350" y="13805"/>
                </a:lnTo>
                <a:cubicBezTo>
                  <a:pt x="28003" y="13434"/>
                  <a:pt x="27517" y="13217"/>
                  <a:pt x="27006" y="13217"/>
                </a:cubicBezTo>
                <a:lnTo>
                  <a:pt x="26994" y="13217"/>
                </a:lnTo>
                <a:cubicBezTo>
                  <a:pt x="26512" y="13222"/>
                  <a:pt x="26054" y="13413"/>
                  <a:pt x="25716" y="13752"/>
                </a:cubicBezTo>
                <a:cubicBezTo>
                  <a:pt x="25560" y="13618"/>
                  <a:pt x="25393" y="13491"/>
                  <a:pt x="25221" y="13377"/>
                </a:cubicBezTo>
                <a:cubicBezTo>
                  <a:pt x="25675" y="12887"/>
                  <a:pt x="26320" y="12604"/>
                  <a:pt x="26990" y="12600"/>
                </a:cubicBezTo>
                <a:close/>
                <a:moveTo>
                  <a:pt x="42837" y="12600"/>
                </a:moveTo>
                <a:cubicBezTo>
                  <a:pt x="43540" y="12600"/>
                  <a:pt x="44201" y="12898"/>
                  <a:pt x="44667" y="13426"/>
                </a:cubicBezTo>
                <a:cubicBezTo>
                  <a:pt x="43988" y="13884"/>
                  <a:pt x="43453" y="14553"/>
                  <a:pt x="43159" y="15354"/>
                </a:cubicBezTo>
                <a:cubicBezTo>
                  <a:pt x="43053" y="15345"/>
                  <a:pt x="42947" y="15341"/>
                  <a:pt x="42841" y="15341"/>
                </a:cubicBezTo>
                <a:lnTo>
                  <a:pt x="42816" y="15341"/>
                </a:lnTo>
                <a:cubicBezTo>
                  <a:pt x="42751" y="15341"/>
                  <a:pt x="42686" y="15345"/>
                  <a:pt x="42620" y="15349"/>
                </a:cubicBezTo>
                <a:cubicBezTo>
                  <a:pt x="42473" y="14941"/>
                  <a:pt x="42261" y="14570"/>
                  <a:pt x="42000" y="14238"/>
                </a:cubicBezTo>
                <a:lnTo>
                  <a:pt x="42000" y="14238"/>
                </a:lnTo>
                <a:lnTo>
                  <a:pt x="42004" y="14242"/>
                </a:lnTo>
                <a:cubicBezTo>
                  <a:pt x="42224" y="14018"/>
                  <a:pt x="42514" y="13891"/>
                  <a:pt x="42829" y="13891"/>
                </a:cubicBezTo>
                <a:cubicBezTo>
                  <a:pt x="42833" y="13891"/>
                  <a:pt x="42837" y="13891"/>
                  <a:pt x="42842" y="13891"/>
                </a:cubicBezTo>
                <a:cubicBezTo>
                  <a:pt x="43176" y="13891"/>
                  <a:pt x="43497" y="14042"/>
                  <a:pt x="43715" y="14300"/>
                </a:cubicBezTo>
                <a:lnTo>
                  <a:pt x="43768" y="14255"/>
                </a:lnTo>
                <a:cubicBezTo>
                  <a:pt x="43536" y="13977"/>
                  <a:pt x="43196" y="13822"/>
                  <a:pt x="42837" y="13822"/>
                </a:cubicBezTo>
                <a:lnTo>
                  <a:pt x="42829" y="13822"/>
                </a:lnTo>
                <a:cubicBezTo>
                  <a:pt x="42498" y="13822"/>
                  <a:pt x="42192" y="13952"/>
                  <a:pt x="41963" y="14189"/>
                </a:cubicBezTo>
                <a:cubicBezTo>
                  <a:pt x="41849" y="14050"/>
                  <a:pt x="41726" y="13924"/>
                  <a:pt x="41596" y="13801"/>
                </a:cubicBezTo>
                <a:cubicBezTo>
                  <a:pt x="41922" y="13475"/>
                  <a:pt x="42359" y="13291"/>
                  <a:pt x="42825" y="13287"/>
                </a:cubicBezTo>
                <a:cubicBezTo>
                  <a:pt x="43319" y="13287"/>
                  <a:pt x="43792" y="13491"/>
                  <a:pt x="44128" y="13854"/>
                </a:cubicBezTo>
                <a:lnTo>
                  <a:pt x="44177" y="13805"/>
                </a:lnTo>
                <a:cubicBezTo>
                  <a:pt x="43834" y="13434"/>
                  <a:pt x="43343" y="13217"/>
                  <a:pt x="42837" y="13217"/>
                </a:cubicBezTo>
                <a:lnTo>
                  <a:pt x="42825" y="13217"/>
                </a:lnTo>
                <a:cubicBezTo>
                  <a:pt x="42339" y="13222"/>
                  <a:pt x="41885" y="13413"/>
                  <a:pt x="41542" y="13752"/>
                </a:cubicBezTo>
                <a:cubicBezTo>
                  <a:pt x="41387" y="13618"/>
                  <a:pt x="41223" y="13491"/>
                  <a:pt x="41048" y="13377"/>
                </a:cubicBezTo>
                <a:cubicBezTo>
                  <a:pt x="41506" y="12887"/>
                  <a:pt x="42151" y="12604"/>
                  <a:pt x="42821" y="12600"/>
                </a:cubicBezTo>
                <a:close/>
                <a:moveTo>
                  <a:pt x="58663" y="12600"/>
                </a:moveTo>
                <a:cubicBezTo>
                  <a:pt x="59366" y="12600"/>
                  <a:pt x="60032" y="12898"/>
                  <a:pt x="60493" y="13426"/>
                </a:cubicBezTo>
                <a:cubicBezTo>
                  <a:pt x="59815" y="13884"/>
                  <a:pt x="59280" y="14553"/>
                  <a:pt x="58990" y="15354"/>
                </a:cubicBezTo>
                <a:cubicBezTo>
                  <a:pt x="58884" y="15345"/>
                  <a:pt x="58778" y="15341"/>
                  <a:pt x="58671" y="15341"/>
                </a:cubicBezTo>
                <a:lnTo>
                  <a:pt x="58643" y="15341"/>
                </a:lnTo>
                <a:cubicBezTo>
                  <a:pt x="58578" y="15341"/>
                  <a:pt x="58512" y="15345"/>
                  <a:pt x="58451" y="15349"/>
                </a:cubicBezTo>
                <a:cubicBezTo>
                  <a:pt x="58300" y="14941"/>
                  <a:pt x="58092" y="14570"/>
                  <a:pt x="57830" y="14242"/>
                </a:cubicBezTo>
                <a:lnTo>
                  <a:pt x="57834" y="14242"/>
                </a:lnTo>
                <a:cubicBezTo>
                  <a:pt x="58051" y="14018"/>
                  <a:pt x="58345" y="13891"/>
                  <a:pt x="58656" y="13891"/>
                </a:cubicBezTo>
                <a:cubicBezTo>
                  <a:pt x="58660" y="13891"/>
                  <a:pt x="58664" y="13891"/>
                  <a:pt x="58669" y="13891"/>
                </a:cubicBezTo>
                <a:cubicBezTo>
                  <a:pt x="59007" y="13891"/>
                  <a:pt x="59324" y="14042"/>
                  <a:pt x="59542" y="14300"/>
                </a:cubicBezTo>
                <a:lnTo>
                  <a:pt x="59595" y="14255"/>
                </a:lnTo>
                <a:cubicBezTo>
                  <a:pt x="59362" y="13977"/>
                  <a:pt x="59019" y="13822"/>
                  <a:pt x="58656" y="13822"/>
                </a:cubicBezTo>
                <a:cubicBezTo>
                  <a:pt x="58328" y="13822"/>
                  <a:pt x="58018" y="13952"/>
                  <a:pt x="57789" y="14189"/>
                </a:cubicBezTo>
                <a:cubicBezTo>
                  <a:pt x="57675" y="14050"/>
                  <a:pt x="57553" y="13924"/>
                  <a:pt x="57421" y="13801"/>
                </a:cubicBezTo>
                <a:cubicBezTo>
                  <a:pt x="57753" y="13475"/>
                  <a:pt x="58190" y="13291"/>
                  <a:pt x="58656" y="13287"/>
                </a:cubicBezTo>
                <a:lnTo>
                  <a:pt x="58663" y="13287"/>
                </a:lnTo>
                <a:cubicBezTo>
                  <a:pt x="59154" y="13287"/>
                  <a:pt x="59623" y="13495"/>
                  <a:pt x="59954" y="13854"/>
                </a:cubicBezTo>
                <a:lnTo>
                  <a:pt x="60007" y="13805"/>
                </a:lnTo>
                <a:cubicBezTo>
                  <a:pt x="59660" y="13434"/>
                  <a:pt x="59174" y="13217"/>
                  <a:pt x="58663" y="13217"/>
                </a:cubicBezTo>
                <a:lnTo>
                  <a:pt x="58652" y="13217"/>
                </a:lnTo>
                <a:cubicBezTo>
                  <a:pt x="58169" y="13222"/>
                  <a:pt x="57712" y="13413"/>
                  <a:pt x="57372" y="13752"/>
                </a:cubicBezTo>
                <a:cubicBezTo>
                  <a:pt x="57218" y="13618"/>
                  <a:pt x="57050" y="13491"/>
                  <a:pt x="56878" y="13377"/>
                </a:cubicBezTo>
                <a:cubicBezTo>
                  <a:pt x="57332" y="12887"/>
                  <a:pt x="57977" y="12604"/>
                  <a:pt x="58647" y="12600"/>
                </a:cubicBezTo>
                <a:close/>
                <a:moveTo>
                  <a:pt x="74494" y="12600"/>
                </a:moveTo>
                <a:cubicBezTo>
                  <a:pt x="75197" y="12600"/>
                  <a:pt x="75858" y="12898"/>
                  <a:pt x="76324" y="13426"/>
                </a:cubicBezTo>
                <a:cubicBezTo>
                  <a:pt x="75646" y="13884"/>
                  <a:pt x="75111" y="14553"/>
                  <a:pt x="74816" y="15354"/>
                </a:cubicBezTo>
                <a:cubicBezTo>
                  <a:pt x="74715" y="15345"/>
                  <a:pt x="74605" y="15341"/>
                  <a:pt x="74498" y="15341"/>
                </a:cubicBezTo>
                <a:lnTo>
                  <a:pt x="74473" y="15341"/>
                </a:lnTo>
                <a:cubicBezTo>
                  <a:pt x="74409" y="15341"/>
                  <a:pt x="74343" y="15345"/>
                  <a:pt x="74277" y="15349"/>
                </a:cubicBezTo>
                <a:cubicBezTo>
                  <a:pt x="74130" y="14941"/>
                  <a:pt x="73919" y="14570"/>
                  <a:pt x="73657" y="14242"/>
                </a:cubicBezTo>
                <a:lnTo>
                  <a:pt x="73661" y="14242"/>
                </a:lnTo>
                <a:cubicBezTo>
                  <a:pt x="73881" y="14018"/>
                  <a:pt x="74172" y="13891"/>
                  <a:pt x="74486" y="13891"/>
                </a:cubicBezTo>
                <a:cubicBezTo>
                  <a:pt x="74491" y="13891"/>
                  <a:pt x="74495" y="13891"/>
                  <a:pt x="74499" y="13891"/>
                </a:cubicBezTo>
                <a:cubicBezTo>
                  <a:pt x="74837" y="13891"/>
                  <a:pt x="75155" y="14042"/>
                  <a:pt x="75372" y="14300"/>
                </a:cubicBezTo>
                <a:lnTo>
                  <a:pt x="75425" y="14255"/>
                </a:lnTo>
                <a:cubicBezTo>
                  <a:pt x="75191" y="13980"/>
                  <a:pt x="74858" y="13822"/>
                  <a:pt x="74499" y="13822"/>
                </a:cubicBezTo>
                <a:cubicBezTo>
                  <a:pt x="74495" y="13822"/>
                  <a:pt x="74491" y="13822"/>
                  <a:pt x="74486" y="13822"/>
                </a:cubicBezTo>
                <a:cubicBezTo>
                  <a:pt x="74155" y="13822"/>
                  <a:pt x="73849" y="13952"/>
                  <a:pt x="73620" y="14189"/>
                </a:cubicBezTo>
                <a:cubicBezTo>
                  <a:pt x="73506" y="14050"/>
                  <a:pt x="73383" y="13924"/>
                  <a:pt x="73252" y="13801"/>
                </a:cubicBezTo>
                <a:cubicBezTo>
                  <a:pt x="73579" y="13475"/>
                  <a:pt x="74017" y="13291"/>
                  <a:pt x="74482" y="13287"/>
                </a:cubicBezTo>
                <a:lnTo>
                  <a:pt x="74494" y="13287"/>
                </a:lnTo>
                <a:cubicBezTo>
                  <a:pt x="74980" y="13287"/>
                  <a:pt x="75450" y="13495"/>
                  <a:pt x="75785" y="13854"/>
                </a:cubicBezTo>
                <a:lnTo>
                  <a:pt x="75834" y="13805"/>
                </a:lnTo>
                <a:cubicBezTo>
                  <a:pt x="75491" y="13434"/>
                  <a:pt x="75001" y="13217"/>
                  <a:pt x="74494" y="13217"/>
                </a:cubicBezTo>
                <a:lnTo>
                  <a:pt x="74482" y="13217"/>
                </a:lnTo>
                <a:cubicBezTo>
                  <a:pt x="73996" y="13222"/>
                  <a:pt x="73542" y="13413"/>
                  <a:pt x="73199" y="13752"/>
                </a:cubicBezTo>
                <a:cubicBezTo>
                  <a:pt x="73044" y="13618"/>
                  <a:pt x="72881" y="13491"/>
                  <a:pt x="72705" y="13377"/>
                </a:cubicBezTo>
                <a:cubicBezTo>
                  <a:pt x="73163" y="12887"/>
                  <a:pt x="73808" y="12604"/>
                  <a:pt x="74477" y="12600"/>
                </a:cubicBezTo>
                <a:close/>
                <a:moveTo>
                  <a:pt x="90321" y="12600"/>
                </a:moveTo>
                <a:cubicBezTo>
                  <a:pt x="91024" y="12600"/>
                  <a:pt x="91689" y="12898"/>
                  <a:pt x="92151" y="13426"/>
                </a:cubicBezTo>
                <a:cubicBezTo>
                  <a:pt x="91472" y="13884"/>
                  <a:pt x="90937" y="14553"/>
                  <a:pt x="90647" y="15354"/>
                </a:cubicBezTo>
                <a:cubicBezTo>
                  <a:pt x="90541" y="15345"/>
                  <a:pt x="90435" y="15341"/>
                  <a:pt x="90329" y="15341"/>
                </a:cubicBezTo>
                <a:lnTo>
                  <a:pt x="90300" y="15341"/>
                </a:lnTo>
                <a:cubicBezTo>
                  <a:pt x="90234" y="15341"/>
                  <a:pt x="90170" y="15345"/>
                  <a:pt x="90108" y="15349"/>
                </a:cubicBezTo>
                <a:cubicBezTo>
                  <a:pt x="89957" y="14941"/>
                  <a:pt x="89749" y="14570"/>
                  <a:pt x="89488" y="14242"/>
                </a:cubicBezTo>
                <a:lnTo>
                  <a:pt x="89491" y="14242"/>
                </a:lnTo>
                <a:cubicBezTo>
                  <a:pt x="89708" y="14018"/>
                  <a:pt x="90002" y="13891"/>
                  <a:pt x="90313" y="13891"/>
                </a:cubicBezTo>
                <a:cubicBezTo>
                  <a:pt x="90317" y="13891"/>
                  <a:pt x="90322" y="13891"/>
                  <a:pt x="90326" y="13891"/>
                </a:cubicBezTo>
                <a:cubicBezTo>
                  <a:pt x="90664" y="13891"/>
                  <a:pt x="90981" y="14042"/>
                  <a:pt x="91199" y="14300"/>
                </a:cubicBezTo>
                <a:lnTo>
                  <a:pt x="91252" y="14255"/>
                </a:lnTo>
                <a:cubicBezTo>
                  <a:pt x="91019" y="13977"/>
                  <a:pt x="90680" y="13822"/>
                  <a:pt x="90321" y="13822"/>
                </a:cubicBezTo>
                <a:lnTo>
                  <a:pt x="90313" y="13822"/>
                </a:lnTo>
                <a:cubicBezTo>
                  <a:pt x="89985" y="13822"/>
                  <a:pt x="89676" y="13952"/>
                  <a:pt x="89446" y="14189"/>
                </a:cubicBezTo>
                <a:cubicBezTo>
                  <a:pt x="89333" y="14050"/>
                  <a:pt x="89210" y="13924"/>
                  <a:pt x="89079" y="13801"/>
                </a:cubicBezTo>
                <a:cubicBezTo>
                  <a:pt x="89410" y="13475"/>
                  <a:pt x="89847" y="13291"/>
                  <a:pt x="90313" y="13287"/>
                </a:cubicBezTo>
                <a:lnTo>
                  <a:pt x="90321" y="13287"/>
                </a:lnTo>
                <a:cubicBezTo>
                  <a:pt x="90811" y="13287"/>
                  <a:pt x="91280" y="13495"/>
                  <a:pt x="91612" y="13854"/>
                </a:cubicBezTo>
                <a:lnTo>
                  <a:pt x="91665" y="13805"/>
                </a:lnTo>
                <a:cubicBezTo>
                  <a:pt x="91318" y="13434"/>
                  <a:pt x="90831" y="13217"/>
                  <a:pt x="90321" y="13217"/>
                </a:cubicBezTo>
                <a:lnTo>
                  <a:pt x="90308" y="13217"/>
                </a:lnTo>
                <a:cubicBezTo>
                  <a:pt x="89827" y="13222"/>
                  <a:pt x="89369" y="13413"/>
                  <a:pt x="89030" y="13752"/>
                </a:cubicBezTo>
                <a:cubicBezTo>
                  <a:pt x="88875" y="13618"/>
                  <a:pt x="88707" y="13491"/>
                  <a:pt x="88536" y="13377"/>
                </a:cubicBezTo>
                <a:cubicBezTo>
                  <a:pt x="88990" y="12887"/>
                  <a:pt x="89635" y="12604"/>
                  <a:pt x="90304" y="12600"/>
                </a:cubicBezTo>
                <a:close/>
                <a:moveTo>
                  <a:pt x="7251" y="12817"/>
                </a:moveTo>
                <a:cubicBezTo>
                  <a:pt x="8876" y="12817"/>
                  <a:pt x="10327" y="13830"/>
                  <a:pt x="10890" y="15354"/>
                </a:cubicBezTo>
                <a:cubicBezTo>
                  <a:pt x="10670" y="15370"/>
                  <a:pt x="10457" y="15403"/>
                  <a:pt x="10244" y="15456"/>
                </a:cubicBezTo>
                <a:cubicBezTo>
                  <a:pt x="9746" y="14255"/>
                  <a:pt x="8553" y="13458"/>
                  <a:pt x="7251" y="13458"/>
                </a:cubicBezTo>
                <a:lnTo>
                  <a:pt x="7230" y="13458"/>
                </a:lnTo>
                <a:cubicBezTo>
                  <a:pt x="5911" y="13467"/>
                  <a:pt x="4751" y="14251"/>
                  <a:pt x="4253" y="15468"/>
                </a:cubicBezTo>
                <a:cubicBezTo>
                  <a:pt x="4040" y="15415"/>
                  <a:pt x="3828" y="15373"/>
                  <a:pt x="3607" y="15358"/>
                </a:cubicBezTo>
                <a:cubicBezTo>
                  <a:pt x="4167" y="13846"/>
                  <a:pt x="5613" y="12830"/>
                  <a:pt x="7226" y="12817"/>
                </a:cubicBezTo>
                <a:close/>
                <a:moveTo>
                  <a:pt x="23077" y="12817"/>
                </a:moveTo>
                <a:cubicBezTo>
                  <a:pt x="24706" y="12817"/>
                  <a:pt x="26157" y="13830"/>
                  <a:pt x="26721" y="15354"/>
                </a:cubicBezTo>
                <a:cubicBezTo>
                  <a:pt x="26500" y="15370"/>
                  <a:pt x="26284" y="15403"/>
                  <a:pt x="26075" y="15456"/>
                </a:cubicBezTo>
                <a:cubicBezTo>
                  <a:pt x="25573" y="14255"/>
                  <a:pt x="24380" y="13458"/>
                  <a:pt x="23077" y="13458"/>
                </a:cubicBezTo>
                <a:lnTo>
                  <a:pt x="23057" y="13458"/>
                </a:lnTo>
                <a:cubicBezTo>
                  <a:pt x="21741" y="13467"/>
                  <a:pt x="20578" y="14251"/>
                  <a:pt x="20080" y="15468"/>
                </a:cubicBezTo>
                <a:cubicBezTo>
                  <a:pt x="19871" y="15415"/>
                  <a:pt x="19654" y="15373"/>
                  <a:pt x="19438" y="15358"/>
                </a:cubicBezTo>
                <a:cubicBezTo>
                  <a:pt x="19994" y="13846"/>
                  <a:pt x="21443" y="12830"/>
                  <a:pt x="23053" y="12817"/>
                </a:cubicBezTo>
                <a:close/>
                <a:moveTo>
                  <a:pt x="38908" y="12817"/>
                </a:moveTo>
                <a:cubicBezTo>
                  <a:pt x="40533" y="12817"/>
                  <a:pt x="41983" y="13830"/>
                  <a:pt x="42547" y="15354"/>
                </a:cubicBezTo>
                <a:cubicBezTo>
                  <a:pt x="42326" y="15370"/>
                  <a:pt x="42114" y="15403"/>
                  <a:pt x="41902" y="15456"/>
                </a:cubicBezTo>
                <a:cubicBezTo>
                  <a:pt x="41403" y="14260"/>
                  <a:pt x="40211" y="13458"/>
                  <a:pt x="38916" y="13458"/>
                </a:cubicBezTo>
                <a:cubicBezTo>
                  <a:pt x="38906" y="13458"/>
                  <a:pt x="38897" y="13458"/>
                  <a:pt x="38887" y="13458"/>
                </a:cubicBezTo>
                <a:cubicBezTo>
                  <a:pt x="37568" y="13467"/>
                  <a:pt x="36408" y="14251"/>
                  <a:pt x="35910" y="15468"/>
                </a:cubicBezTo>
                <a:cubicBezTo>
                  <a:pt x="35698" y="15415"/>
                  <a:pt x="35485" y="15373"/>
                  <a:pt x="35264" y="15358"/>
                </a:cubicBezTo>
                <a:cubicBezTo>
                  <a:pt x="35824" y="13846"/>
                  <a:pt x="37270" y="12830"/>
                  <a:pt x="38883" y="12817"/>
                </a:cubicBezTo>
                <a:close/>
                <a:moveTo>
                  <a:pt x="54739" y="12817"/>
                </a:moveTo>
                <a:cubicBezTo>
                  <a:pt x="56364" y="12817"/>
                  <a:pt x="57814" y="13830"/>
                  <a:pt x="58377" y="15354"/>
                </a:cubicBezTo>
                <a:cubicBezTo>
                  <a:pt x="58157" y="15370"/>
                  <a:pt x="57941" y="15403"/>
                  <a:pt x="57732" y="15456"/>
                </a:cubicBezTo>
                <a:cubicBezTo>
                  <a:pt x="57230" y="14255"/>
                  <a:pt x="56037" y="13458"/>
                  <a:pt x="54735" y="13458"/>
                </a:cubicBezTo>
                <a:lnTo>
                  <a:pt x="54714" y="13458"/>
                </a:lnTo>
                <a:cubicBezTo>
                  <a:pt x="53399" y="13467"/>
                  <a:pt x="52235" y="14251"/>
                  <a:pt x="51736" y="15468"/>
                </a:cubicBezTo>
                <a:cubicBezTo>
                  <a:pt x="51528" y="15411"/>
                  <a:pt x="51312" y="15373"/>
                  <a:pt x="51095" y="15358"/>
                </a:cubicBezTo>
                <a:cubicBezTo>
                  <a:pt x="51651" y="13846"/>
                  <a:pt x="53101" y="12830"/>
                  <a:pt x="54710" y="12817"/>
                </a:cubicBezTo>
                <a:close/>
                <a:moveTo>
                  <a:pt x="70565" y="12817"/>
                </a:moveTo>
                <a:cubicBezTo>
                  <a:pt x="72190" y="12817"/>
                  <a:pt x="73644" y="13830"/>
                  <a:pt x="74204" y="15354"/>
                </a:cubicBezTo>
                <a:cubicBezTo>
                  <a:pt x="73987" y="15370"/>
                  <a:pt x="73772" y="15403"/>
                  <a:pt x="73559" y="15456"/>
                </a:cubicBezTo>
                <a:cubicBezTo>
                  <a:pt x="73058" y="14257"/>
                  <a:pt x="71867" y="13458"/>
                  <a:pt x="70564" y="13458"/>
                </a:cubicBezTo>
                <a:cubicBezTo>
                  <a:pt x="70557" y="13458"/>
                  <a:pt x="70551" y="13458"/>
                  <a:pt x="70545" y="13458"/>
                </a:cubicBezTo>
                <a:cubicBezTo>
                  <a:pt x="69225" y="13467"/>
                  <a:pt x="68066" y="14251"/>
                  <a:pt x="67567" y="15468"/>
                </a:cubicBezTo>
                <a:cubicBezTo>
                  <a:pt x="67355" y="15411"/>
                  <a:pt x="67142" y="15373"/>
                  <a:pt x="66922" y="15358"/>
                </a:cubicBezTo>
                <a:cubicBezTo>
                  <a:pt x="67481" y="13846"/>
                  <a:pt x="68927" y="12830"/>
                  <a:pt x="70541" y="12817"/>
                </a:cubicBezTo>
                <a:close/>
                <a:moveTo>
                  <a:pt x="86396" y="12817"/>
                </a:moveTo>
                <a:cubicBezTo>
                  <a:pt x="88021" y="12817"/>
                  <a:pt x="89471" y="13830"/>
                  <a:pt x="90034" y="15354"/>
                </a:cubicBezTo>
                <a:cubicBezTo>
                  <a:pt x="89814" y="15370"/>
                  <a:pt x="89597" y="15403"/>
                  <a:pt x="89389" y="15456"/>
                </a:cubicBezTo>
                <a:cubicBezTo>
                  <a:pt x="88889" y="14257"/>
                  <a:pt x="87694" y="13458"/>
                  <a:pt x="86390" y="13458"/>
                </a:cubicBezTo>
                <a:cubicBezTo>
                  <a:pt x="86384" y="13458"/>
                  <a:pt x="86378" y="13458"/>
                  <a:pt x="86371" y="13458"/>
                </a:cubicBezTo>
                <a:cubicBezTo>
                  <a:pt x="85056" y="13467"/>
                  <a:pt x="83892" y="14251"/>
                  <a:pt x="83393" y="15468"/>
                </a:cubicBezTo>
                <a:cubicBezTo>
                  <a:pt x="83186" y="15411"/>
                  <a:pt x="82969" y="15373"/>
                  <a:pt x="82752" y="15358"/>
                </a:cubicBezTo>
                <a:cubicBezTo>
                  <a:pt x="83308" y="13846"/>
                  <a:pt x="84758" y="12830"/>
                  <a:pt x="86371" y="12817"/>
                </a:cubicBezTo>
                <a:close/>
                <a:moveTo>
                  <a:pt x="7251" y="13528"/>
                </a:moveTo>
                <a:cubicBezTo>
                  <a:pt x="8521" y="13528"/>
                  <a:pt x="9685" y="14304"/>
                  <a:pt x="10175" y="15472"/>
                </a:cubicBezTo>
                <a:cubicBezTo>
                  <a:pt x="9963" y="15529"/>
                  <a:pt x="9754" y="15603"/>
                  <a:pt x="9554" y="15692"/>
                </a:cubicBezTo>
                <a:cubicBezTo>
                  <a:pt x="9154" y="14774"/>
                  <a:pt x="8259" y="14185"/>
                  <a:pt x="7251" y="14185"/>
                </a:cubicBezTo>
                <a:lnTo>
                  <a:pt x="7234" y="14185"/>
                </a:lnTo>
                <a:cubicBezTo>
                  <a:pt x="6229" y="14193"/>
                  <a:pt x="5331" y="14790"/>
                  <a:pt x="4939" y="15713"/>
                </a:cubicBezTo>
                <a:cubicBezTo>
                  <a:pt x="4739" y="15619"/>
                  <a:pt x="4531" y="15545"/>
                  <a:pt x="4318" y="15484"/>
                </a:cubicBezTo>
                <a:cubicBezTo>
                  <a:pt x="4808" y="14300"/>
                  <a:pt x="5944" y="13536"/>
                  <a:pt x="7230" y="13528"/>
                </a:cubicBezTo>
                <a:close/>
                <a:moveTo>
                  <a:pt x="23077" y="13528"/>
                </a:moveTo>
                <a:cubicBezTo>
                  <a:pt x="24352" y="13528"/>
                  <a:pt x="25515" y="14304"/>
                  <a:pt x="26005" y="15472"/>
                </a:cubicBezTo>
                <a:cubicBezTo>
                  <a:pt x="25790" y="15529"/>
                  <a:pt x="25581" y="15603"/>
                  <a:pt x="25381" y="15692"/>
                </a:cubicBezTo>
                <a:cubicBezTo>
                  <a:pt x="24981" y="14774"/>
                  <a:pt x="24086" y="14185"/>
                  <a:pt x="23081" y="14185"/>
                </a:cubicBezTo>
                <a:lnTo>
                  <a:pt x="23065" y="14185"/>
                </a:lnTo>
                <a:cubicBezTo>
                  <a:pt x="22056" y="14193"/>
                  <a:pt x="21162" y="14790"/>
                  <a:pt x="20766" y="15713"/>
                </a:cubicBezTo>
                <a:cubicBezTo>
                  <a:pt x="20570" y="15619"/>
                  <a:pt x="20361" y="15545"/>
                  <a:pt x="20148" y="15484"/>
                </a:cubicBezTo>
                <a:cubicBezTo>
                  <a:pt x="20639" y="14300"/>
                  <a:pt x="21775" y="13536"/>
                  <a:pt x="23061" y="13528"/>
                </a:cubicBezTo>
                <a:close/>
                <a:moveTo>
                  <a:pt x="38908" y="13528"/>
                </a:moveTo>
                <a:cubicBezTo>
                  <a:pt x="40178" y="13528"/>
                  <a:pt x="41342" y="14304"/>
                  <a:pt x="41832" y="15472"/>
                </a:cubicBezTo>
                <a:cubicBezTo>
                  <a:pt x="41620" y="15529"/>
                  <a:pt x="41411" y="15603"/>
                  <a:pt x="41211" y="15692"/>
                </a:cubicBezTo>
                <a:cubicBezTo>
                  <a:pt x="40812" y="14774"/>
                  <a:pt x="39917" y="14185"/>
                  <a:pt x="38908" y="14185"/>
                </a:cubicBezTo>
                <a:lnTo>
                  <a:pt x="38891" y="14185"/>
                </a:lnTo>
                <a:cubicBezTo>
                  <a:pt x="37887" y="14193"/>
                  <a:pt x="36989" y="14790"/>
                  <a:pt x="36597" y="15713"/>
                </a:cubicBezTo>
                <a:cubicBezTo>
                  <a:pt x="36396" y="15623"/>
                  <a:pt x="36188" y="15545"/>
                  <a:pt x="35975" y="15484"/>
                </a:cubicBezTo>
                <a:cubicBezTo>
                  <a:pt x="36465" y="14300"/>
                  <a:pt x="37601" y="13536"/>
                  <a:pt x="38887" y="13528"/>
                </a:cubicBezTo>
                <a:close/>
                <a:moveTo>
                  <a:pt x="54735" y="13528"/>
                </a:moveTo>
                <a:cubicBezTo>
                  <a:pt x="56009" y="13528"/>
                  <a:pt x="57172" y="14304"/>
                  <a:pt x="57663" y="15472"/>
                </a:cubicBezTo>
                <a:cubicBezTo>
                  <a:pt x="57446" y="15529"/>
                  <a:pt x="57242" y="15603"/>
                  <a:pt x="57038" y="15692"/>
                </a:cubicBezTo>
                <a:cubicBezTo>
                  <a:pt x="56637" y="14774"/>
                  <a:pt x="55743" y="14185"/>
                  <a:pt x="54739" y="14185"/>
                </a:cubicBezTo>
                <a:lnTo>
                  <a:pt x="54722" y="14185"/>
                </a:lnTo>
                <a:cubicBezTo>
                  <a:pt x="53713" y="14193"/>
                  <a:pt x="52819" y="14790"/>
                  <a:pt x="52422" y="15713"/>
                </a:cubicBezTo>
                <a:cubicBezTo>
                  <a:pt x="52226" y="15619"/>
                  <a:pt x="52018" y="15545"/>
                  <a:pt x="51806" y="15484"/>
                </a:cubicBezTo>
                <a:cubicBezTo>
                  <a:pt x="52296" y="14300"/>
                  <a:pt x="53432" y="13536"/>
                  <a:pt x="54718" y="13528"/>
                </a:cubicBezTo>
                <a:close/>
                <a:moveTo>
                  <a:pt x="70565" y="13528"/>
                </a:moveTo>
                <a:cubicBezTo>
                  <a:pt x="71836" y="13528"/>
                  <a:pt x="72999" y="14304"/>
                  <a:pt x="73489" y="15472"/>
                </a:cubicBezTo>
                <a:cubicBezTo>
                  <a:pt x="73277" y="15529"/>
                  <a:pt x="73069" y="15603"/>
                  <a:pt x="72869" y="15692"/>
                </a:cubicBezTo>
                <a:cubicBezTo>
                  <a:pt x="72467" y="14776"/>
                  <a:pt x="71578" y="14185"/>
                  <a:pt x="70569" y="14185"/>
                </a:cubicBezTo>
                <a:cubicBezTo>
                  <a:pt x="70562" y="14185"/>
                  <a:pt x="70555" y="14185"/>
                  <a:pt x="70549" y="14185"/>
                </a:cubicBezTo>
                <a:cubicBezTo>
                  <a:pt x="69544" y="14193"/>
                  <a:pt x="68645" y="14790"/>
                  <a:pt x="68253" y="15713"/>
                </a:cubicBezTo>
                <a:cubicBezTo>
                  <a:pt x="68053" y="15619"/>
                  <a:pt x="67845" y="15545"/>
                  <a:pt x="67632" y="15484"/>
                </a:cubicBezTo>
                <a:cubicBezTo>
                  <a:pt x="68123" y="14300"/>
                  <a:pt x="69258" y="13536"/>
                  <a:pt x="70545" y="13528"/>
                </a:cubicBezTo>
                <a:close/>
                <a:moveTo>
                  <a:pt x="86392" y="13528"/>
                </a:moveTo>
                <a:cubicBezTo>
                  <a:pt x="87666" y="13528"/>
                  <a:pt x="88830" y="14304"/>
                  <a:pt x="89320" y="15472"/>
                </a:cubicBezTo>
                <a:cubicBezTo>
                  <a:pt x="89103" y="15529"/>
                  <a:pt x="88899" y="15603"/>
                  <a:pt x="88695" y="15692"/>
                </a:cubicBezTo>
                <a:cubicBezTo>
                  <a:pt x="88295" y="14774"/>
                  <a:pt x="87401" y="14185"/>
                  <a:pt x="86396" y="14185"/>
                </a:cubicBezTo>
                <a:lnTo>
                  <a:pt x="86379" y="14185"/>
                </a:lnTo>
                <a:cubicBezTo>
                  <a:pt x="85371" y="14193"/>
                  <a:pt x="84476" y="14790"/>
                  <a:pt x="84080" y="15713"/>
                </a:cubicBezTo>
                <a:cubicBezTo>
                  <a:pt x="83884" y="15619"/>
                  <a:pt x="83676" y="15545"/>
                  <a:pt x="83463" y="15484"/>
                </a:cubicBezTo>
                <a:cubicBezTo>
                  <a:pt x="83953" y="14300"/>
                  <a:pt x="85088" y="13536"/>
                  <a:pt x="86375" y="13528"/>
                </a:cubicBezTo>
                <a:close/>
                <a:moveTo>
                  <a:pt x="15219" y="12817"/>
                </a:moveTo>
                <a:cubicBezTo>
                  <a:pt x="16845" y="12817"/>
                  <a:pt x="18295" y="13830"/>
                  <a:pt x="18858" y="15349"/>
                </a:cubicBezTo>
                <a:cubicBezTo>
                  <a:pt x="18638" y="15362"/>
                  <a:pt x="18421" y="15394"/>
                  <a:pt x="18209" y="15443"/>
                </a:cubicBezTo>
                <a:cubicBezTo>
                  <a:pt x="17698" y="14231"/>
                  <a:pt x="16534" y="13458"/>
                  <a:pt x="15219" y="13458"/>
                </a:cubicBezTo>
                <a:lnTo>
                  <a:pt x="15198" y="13458"/>
                </a:lnTo>
                <a:cubicBezTo>
                  <a:pt x="13892" y="13467"/>
                  <a:pt x="12728" y="14251"/>
                  <a:pt x="12225" y="15456"/>
                </a:cubicBezTo>
                <a:lnTo>
                  <a:pt x="12291" y="15484"/>
                </a:lnTo>
                <a:cubicBezTo>
                  <a:pt x="12781" y="14304"/>
                  <a:pt x="13920" y="13536"/>
                  <a:pt x="15198" y="13528"/>
                </a:cubicBezTo>
                <a:cubicBezTo>
                  <a:pt x="15205" y="13528"/>
                  <a:pt x="15212" y="13528"/>
                  <a:pt x="15218" y="13528"/>
                </a:cubicBezTo>
                <a:cubicBezTo>
                  <a:pt x="16501" y="13528"/>
                  <a:pt x="17640" y="14282"/>
                  <a:pt x="18139" y="15460"/>
                </a:cubicBezTo>
                <a:cubicBezTo>
                  <a:pt x="17923" y="15513"/>
                  <a:pt x="17715" y="15582"/>
                  <a:pt x="17515" y="15672"/>
                </a:cubicBezTo>
                <a:cubicBezTo>
                  <a:pt x="17106" y="14766"/>
                  <a:pt x="16212" y="14185"/>
                  <a:pt x="15219" y="14185"/>
                </a:cubicBezTo>
                <a:lnTo>
                  <a:pt x="15203" y="14185"/>
                </a:lnTo>
                <a:cubicBezTo>
                  <a:pt x="14190" y="14193"/>
                  <a:pt x="13287" y="14798"/>
                  <a:pt x="12900" y="15733"/>
                </a:cubicBezTo>
                <a:cubicBezTo>
                  <a:pt x="12487" y="15533"/>
                  <a:pt x="12042" y="15407"/>
                  <a:pt x="11576" y="15362"/>
                </a:cubicBezTo>
                <a:cubicBezTo>
                  <a:pt x="12131" y="13846"/>
                  <a:pt x="13577" y="12830"/>
                  <a:pt x="15194" y="12817"/>
                </a:cubicBezTo>
                <a:close/>
                <a:moveTo>
                  <a:pt x="31044" y="12817"/>
                </a:moveTo>
                <a:cubicBezTo>
                  <a:pt x="32670" y="12817"/>
                  <a:pt x="34124" y="13828"/>
                  <a:pt x="34689" y="15349"/>
                </a:cubicBezTo>
                <a:cubicBezTo>
                  <a:pt x="34469" y="15362"/>
                  <a:pt x="34248" y="15394"/>
                  <a:pt x="34035" y="15443"/>
                </a:cubicBezTo>
                <a:cubicBezTo>
                  <a:pt x="33528" y="14231"/>
                  <a:pt x="32365" y="13458"/>
                  <a:pt x="31050" y="13458"/>
                </a:cubicBezTo>
                <a:lnTo>
                  <a:pt x="31029" y="13458"/>
                </a:lnTo>
                <a:cubicBezTo>
                  <a:pt x="29722" y="13467"/>
                  <a:pt x="28554" y="14251"/>
                  <a:pt x="28052" y="15456"/>
                </a:cubicBezTo>
                <a:lnTo>
                  <a:pt x="28118" y="15484"/>
                </a:lnTo>
                <a:cubicBezTo>
                  <a:pt x="28608" y="14304"/>
                  <a:pt x="29751" y="13536"/>
                  <a:pt x="31029" y="13528"/>
                </a:cubicBezTo>
                <a:lnTo>
                  <a:pt x="31050" y="13528"/>
                </a:lnTo>
                <a:cubicBezTo>
                  <a:pt x="32333" y="13528"/>
                  <a:pt x="33468" y="14280"/>
                  <a:pt x="33970" y="15460"/>
                </a:cubicBezTo>
                <a:cubicBezTo>
                  <a:pt x="33754" y="15513"/>
                  <a:pt x="33545" y="15582"/>
                  <a:pt x="33341" y="15672"/>
                </a:cubicBezTo>
                <a:cubicBezTo>
                  <a:pt x="32936" y="14766"/>
                  <a:pt x="32042" y="14185"/>
                  <a:pt x="31050" y="14185"/>
                </a:cubicBezTo>
                <a:lnTo>
                  <a:pt x="31034" y="14185"/>
                </a:lnTo>
                <a:cubicBezTo>
                  <a:pt x="30020" y="14193"/>
                  <a:pt x="29117" y="14798"/>
                  <a:pt x="28725" y="15733"/>
                </a:cubicBezTo>
                <a:cubicBezTo>
                  <a:pt x="28318" y="15533"/>
                  <a:pt x="27868" y="15407"/>
                  <a:pt x="27407" y="15362"/>
                </a:cubicBezTo>
                <a:cubicBezTo>
                  <a:pt x="27962" y="13846"/>
                  <a:pt x="29404" y="12830"/>
                  <a:pt x="31025" y="12817"/>
                </a:cubicBezTo>
                <a:cubicBezTo>
                  <a:pt x="31031" y="12817"/>
                  <a:pt x="31038" y="12817"/>
                  <a:pt x="31044" y="12817"/>
                </a:cubicBezTo>
                <a:close/>
                <a:moveTo>
                  <a:pt x="46876" y="12817"/>
                </a:moveTo>
                <a:cubicBezTo>
                  <a:pt x="48501" y="12817"/>
                  <a:pt x="49952" y="13830"/>
                  <a:pt x="50516" y="15349"/>
                </a:cubicBezTo>
                <a:cubicBezTo>
                  <a:pt x="50426" y="15354"/>
                  <a:pt x="50335" y="15362"/>
                  <a:pt x="50246" y="15373"/>
                </a:cubicBezTo>
                <a:cubicBezTo>
                  <a:pt x="50115" y="15390"/>
                  <a:pt x="49988" y="15415"/>
                  <a:pt x="49866" y="15443"/>
                </a:cubicBezTo>
                <a:cubicBezTo>
                  <a:pt x="49359" y="14231"/>
                  <a:pt x="48192" y="13458"/>
                  <a:pt x="46876" y="13458"/>
                </a:cubicBezTo>
                <a:lnTo>
                  <a:pt x="46856" y="13458"/>
                </a:lnTo>
                <a:cubicBezTo>
                  <a:pt x="45549" y="13467"/>
                  <a:pt x="44384" y="14251"/>
                  <a:pt x="43883" y="15456"/>
                </a:cubicBezTo>
                <a:lnTo>
                  <a:pt x="43948" y="15484"/>
                </a:lnTo>
                <a:cubicBezTo>
                  <a:pt x="44438" y="14304"/>
                  <a:pt x="45577" y="13536"/>
                  <a:pt x="46856" y="13528"/>
                </a:cubicBezTo>
                <a:cubicBezTo>
                  <a:pt x="46862" y="13528"/>
                  <a:pt x="46869" y="13528"/>
                  <a:pt x="46876" y="13528"/>
                </a:cubicBezTo>
                <a:cubicBezTo>
                  <a:pt x="48162" y="13528"/>
                  <a:pt x="49297" y="14282"/>
                  <a:pt x="49796" y="15460"/>
                </a:cubicBezTo>
                <a:cubicBezTo>
                  <a:pt x="49580" y="15513"/>
                  <a:pt x="49372" y="15582"/>
                  <a:pt x="49172" y="15672"/>
                </a:cubicBezTo>
                <a:cubicBezTo>
                  <a:pt x="48763" y="14766"/>
                  <a:pt x="47869" y="14185"/>
                  <a:pt x="46876" y="14185"/>
                </a:cubicBezTo>
                <a:lnTo>
                  <a:pt x="46860" y="14185"/>
                </a:lnTo>
                <a:cubicBezTo>
                  <a:pt x="45847" y="14193"/>
                  <a:pt x="44944" y="14798"/>
                  <a:pt x="44556" y="15733"/>
                </a:cubicBezTo>
                <a:cubicBezTo>
                  <a:pt x="44144" y="15533"/>
                  <a:pt x="43698" y="15407"/>
                  <a:pt x="43233" y="15362"/>
                </a:cubicBezTo>
                <a:cubicBezTo>
                  <a:pt x="43788" y="13846"/>
                  <a:pt x="45234" y="12830"/>
                  <a:pt x="46852" y="12817"/>
                </a:cubicBezTo>
                <a:close/>
                <a:moveTo>
                  <a:pt x="62707" y="12817"/>
                </a:moveTo>
                <a:cubicBezTo>
                  <a:pt x="64328" y="12817"/>
                  <a:pt x="65783" y="13830"/>
                  <a:pt x="66346" y="15349"/>
                </a:cubicBezTo>
                <a:cubicBezTo>
                  <a:pt x="66126" y="15362"/>
                  <a:pt x="65905" y="15394"/>
                  <a:pt x="65693" y="15443"/>
                </a:cubicBezTo>
                <a:cubicBezTo>
                  <a:pt x="65186" y="14231"/>
                  <a:pt x="64022" y="13458"/>
                  <a:pt x="62707" y="13458"/>
                </a:cubicBezTo>
                <a:lnTo>
                  <a:pt x="62686" y="13458"/>
                </a:lnTo>
                <a:cubicBezTo>
                  <a:pt x="61380" y="13467"/>
                  <a:pt x="60211" y="14251"/>
                  <a:pt x="59709" y="15456"/>
                </a:cubicBezTo>
                <a:lnTo>
                  <a:pt x="59774" y="15484"/>
                </a:lnTo>
                <a:cubicBezTo>
                  <a:pt x="60264" y="14304"/>
                  <a:pt x="61408" y="13536"/>
                  <a:pt x="62686" y="13528"/>
                </a:cubicBezTo>
                <a:lnTo>
                  <a:pt x="62707" y="13528"/>
                </a:lnTo>
                <a:cubicBezTo>
                  <a:pt x="63989" y="13528"/>
                  <a:pt x="65125" y="14280"/>
                  <a:pt x="65627" y="15460"/>
                </a:cubicBezTo>
                <a:cubicBezTo>
                  <a:pt x="65410" y="15513"/>
                  <a:pt x="65202" y="15582"/>
                  <a:pt x="64999" y="15672"/>
                </a:cubicBezTo>
                <a:cubicBezTo>
                  <a:pt x="64594" y="14766"/>
                  <a:pt x="63700" y="14185"/>
                  <a:pt x="62707" y="14185"/>
                </a:cubicBezTo>
                <a:lnTo>
                  <a:pt x="62690" y="14185"/>
                </a:lnTo>
                <a:cubicBezTo>
                  <a:pt x="61678" y="14193"/>
                  <a:pt x="60775" y="14798"/>
                  <a:pt x="60387" y="15733"/>
                </a:cubicBezTo>
                <a:cubicBezTo>
                  <a:pt x="59975" y="15533"/>
                  <a:pt x="59525" y="15407"/>
                  <a:pt x="59063" y="15362"/>
                </a:cubicBezTo>
                <a:cubicBezTo>
                  <a:pt x="59619" y="13846"/>
                  <a:pt x="61065" y="12830"/>
                  <a:pt x="62682" y="12817"/>
                </a:cubicBezTo>
                <a:close/>
                <a:moveTo>
                  <a:pt x="78534" y="12817"/>
                </a:moveTo>
                <a:cubicBezTo>
                  <a:pt x="80159" y="12817"/>
                  <a:pt x="81608" y="13830"/>
                  <a:pt x="82172" y="15349"/>
                </a:cubicBezTo>
                <a:cubicBezTo>
                  <a:pt x="81952" y="15362"/>
                  <a:pt x="81736" y="15394"/>
                  <a:pt x="81523" y="15443"/>
                </a:cubicBezTo>
                <a:cubicBezTo>
                  <a:pt x="81016" y="14231"/>
                  <a:pt x="79849" y="13458"/>
                  <a:pt x="78534" y="13458"/>
                </a:cubicBezTo>
                <a:lnTo>
                  <a:pt x="78513" y="13458"/>
                </a:lnTo>
                <a:cubicBezTo>
                  <a:pt x="77206" y="13467"/>
                  <a:pt x="76042" y="14251"/>
                  <a:pt x="75540" y="15456"/>
                </a:cubicBezTo>
                <a:lnTo>
                  <a:pt x="75605" y="15484"/>
                </a:lnTo>
                <a:cubicBezTo>
                  <a:pt x="76095" y="14304"/>
                  <a:pt x="77235" y="13536"/>
                  <a:pt x="78513" y="13528"/>
                </a:cubicBezTo>
                <a:lnTo>
                  <a:pt x="78534" y="13528"/>
                </a:lnTo>
                <a:cubicBezTo>
                  <a:pt x="79820" y="13528"/>
                  <a:pt x="80956" y="14280"/>
                  <a:pt x="81454" y="15460"/>
                </a:cubicBezTo>
                <a:cubicBezTo>
                  <a:pt x="81237" y="15513"/>
                  <a:pt x="81029" y="15582"/>
                  <a:pt x="80829" y="15672"/>
                </a:cubicBezTo>
                <a:cubicBezTo>
                  <a:pt x="80423" y="14767"/>
                  <a:pt x="79530" y="14185"/>
                  <a:pt x="78537" y="14185"/>
                </a:cubicBezTo>
                <a:cubicBezTo>
                  <a:pt x="78530" y="14185"/>
                  <a:pt x="78523" y="14185"/>
                  <a:pt x="78517" y="14185"/>
                </a:cubicBezTo>
                <a:cubicBezTo>
                  <a:pt x="77504" y="14193"/>
                  <a:pt x="76601" y="14798"/>
                  <a:pt x="76213" y="15733"/>
                </a:cubicBezTo>
                <a:cubicBezTo>
                  <a:pt x="75801" y="15533"/>
                  <a:pt x="75356" y="15407"/>
                  <a:pt x="74890" y="15362"/>
                </a:cubicBezTo>
                <a:cubicBezTo>
                  <a:pt x="75446" y="13846"/>
                  <a:pt x="76892" y="12830"/>
                  <a:pt x="78509" y="12817"/>
                </a:cubicBezTo>
                <a:close/>
                <a:moveTo>
                  <a:pt x="94364" y="12817"/>
                </a:moveTo>
                <a:cubicBezTo>
                  <a:pt x="95985" y="12817"/>
                  <a:pt x="97439" y="13830"/>
                  <a:pt x="98003" y="15349"/>
                </a:cubicBezTo>
                <a:cubicBezTo>
                  <a:pt x="97782" y="15362"/>
                  <a:pt x="97562" y="15394"/>
                  <a:pt x="97350" y="15443"/>
                </a:cubicBezTo>
                <a:cubicBezTo>
                  <a:pt x="96843" y="14231"/>
                  <a:pt x="95680" y="13458"/>
                  <a:pt x="94364" y="13458"/>
                </a:cubicBezTo>
                <a:lnTo>
                  <a:pt x="94344" y="13458"/>
                </a:lnTo>
                <a:cubicBezTo>
                  <a:pt x="93037" y="13467"/>
                  <a:pt x="91868" y="14251"/>
                  <a:pt x="91367" y="15456"/>
                </a:cubicBezTo>
                <a:lnTo>
                  <a:pt x="91431" y="15484"/>
                </a:lnTo>
                <a:cubicBezTo>
                  <a:pt x="91921" y="14304"/>
                  <a:pt x="93065" y="13536"/>
                  <a:pt x="94344" y="13528"/>
                </a:cubicBezTo>
                <a:lnTo>
                  <a:pt x="94364" y="13528"/>
                </a:lnTo>
                <a:cubicBezTo>
                  <a:pt x="95646" y="13528"/>
                  <a:pt x="96782" y="14280"/>
                  <a:pt x="97284" y="15460"/>
                </a:cubicBezTo>
                <a:cubicBezTo>
                  <a:pt x="97068" y="15513"/>
                  <a:pt x="96860" y="15582"/>
                  <a:pt x="96655" y="15672"/>
                </a:cubicBezTo>
                <a:cubicBezTo>
                  <a:pt x="96251" y="14766"/>
                  <a:pt x="95356" y="14185"/>
                  <a:pt x="94364" y="14185"/>
                </a:cubicBezTo>
                <a:lnTo>
                  <a:pt x="94347" y="14185"/>
                </a:lnTo>
                <a:cubicBezTo>
                  <a:pt x="93335" y="14193"/>
                  <a:pt x="92432" y="14798"/>
                  <a:pt x="92044" y="15733"/>
                </a:cubicBezTo>
                <a:cubicBezTo>
                  <a:pt x="91631" y="15533"/>
                  <a:pt x="91182" y="15407"/>
                  <a:pt x="90721" y="15362"/>
                </a:cubicBezTo>
                <a:cubicBezTo>
                  <a:pt x="91276" y="13846"/>
                  <a:pt x="92722" y="12830"/>
                  <a:pt x="94340" y="12817"/>
                </a:cubicBezTo>
                <a:close/>
                <a:moveTo>
                  <a:pt x="7251" y="14255"/>
                </a:moveTo>
                <a:cubicBezTo>
                  <a:pt x="8231" y="14255"/>
                  <a:pt x="9101" y="14827"/>
                  <a:pt x="9489" y="15725"/>
                </a:cubicBezTo>
                <a:cubicBezTo>
                  <a:pt x="9301" y="15811"/>
                  <a:pt x="9121" y="15918"/>
                  <a:pt x="8949" y="16035"/>
                </a:cubicBezTo>
                <a:cubicBezTo>
                  <a:pt x="8676" y="15337"/>
                  <a:pt x="8002" y="14876"/>
                  <a:pt x="7251" y="14876"/>
                </a:cubicBezTo>
                <a:lnTo>
                  <a:pt x="7239" y="14876"/>
                </a:lnTo>
                <a:cubicBezTo>
                  <a:pt x="6483" y="14879"/>
                  <a:pt x="5805" y="15354"/>
                  <a:pt x="5539" y="16065"/>
                </a:cubicBezTo>
                <a:cubicBezTo>
                  <a:pt x="5368" y="15942"/>
                  <a:pt x="5188" y="15835"/>
                  <a:pt x="5000" y="15746"/>
                </a:cubicBezTo>
                <a:cubicBezTo>
                  <a:pt x="5384" y="14843"/>
                  <a:pt x="6254" y="14263"/>
                  <a:pt x="7234" y="14255"/>
                </a:cubicBezTo>
                <a:close/>
                <a:moveTo>
                  <a:pt x="23081" y="14255"/>
                </a:moveTo>
                <a:cubicBezTo>
                  <a:pt x="24058" y="14255"/>
                  <a:pt x="24932" y="14827"/>
                  <a:pt x="25319" y="15725"/>
                </a:cubicBezTo>
                <a:cubicBezTo>
                  <a:pt x="25132" y="15811"/>
                  <a:pt x="24952" y="15918"/>
                  <a:pt x="24780" y="16035"/>
                </a:cubicBezTo>
                <a:cubicBezTo>
                  <a:pt x="24507" y="15337"/>
                  <a:pt x="23833" y="14876"/>
                  <a:pt x="23077" y="14876"/>
                </a:cubicBezTo>
                <a:lnTo>
                  <a:pt x="23070" y="14876"/>
                </a:lnTo>
                <a:cubicBezTo>
                  <a:pt x="22310" y="14879"/>
                  <a:pt x="21632" y="15354"/>
                  <a:pt x="21370" y="16065"/>
                </a:cubicBezTo>
                <a:cubicBezTo>
                  <a:pt x="21198" y="15942"/>
                  <a:pt x="21019" y="15835"/>
                  <a:pt x="20831" y="15741"/>
                </a:cubicBezTo>
                <a:cubicBezTo>
                  <a:pt x="21211" y="14843"/>
                  <a:pt x="22084" y="14263"/>
                  <a:pt x="23065" y="14255"/>
                </a:cubicBezTo>
                <a:close/>
                <a:moveTo>
                  <a:pt x="38908" y="14255"/>
                </a:moveTo>
                <a:cubicBezTo>
                  <a:pt x="39888" y="14255"/>
                  <a:pt x="40758" y="14827"/>
                  <a:pt x="41146" y="15725"/>
                </a:cubicBezTo>
                <a:cubicBezTo>
                  <a:pt x="40959" y="15811"/>
                  <a:pt x="40778" y="15918"/>
                  <a:pt x="40607" y="16035"/>
                </a:cubicBezTo>
                <a:cubicBezTo>
                  <a:pt x="40333" y="15337"/>
                  <a:pt x="39660" y="14876"/>
                  <a:pt x="38908" y="14876"/>
                </a:cubicBezTo>
                <a:lnTo>
                  <a:pt x="38895" y="14876"/>
                </a:lnTo>
                <a:cubicBezTo>
                  <a:pt x="38140" y="14879"/>
                  <a:pt x="37462" y="15354"/>
                  <a:pt x="37196" y="16065"/>
                </a:cubicBezTo>
                <a:cubicBezTo>
                  <a:pt x="37025" y="15942"/>
                  <a:pt x="36846" y="15835"/>
                  <a:pt x="36657" y="15746"/>
                </a:cubicBezTo>
                <a:cubicBezTo>
                  <a:pt x="37042" y="14843"/>
                  <a:pt x="37911" y="14263"/>
                  <a:pt x="38891" y="14255"/>
                </a:cubicBezTo>
                <a:close/>
                <a:moveTo>
                  <a:pt x="54739" y="14255"/>
                </a:moveTo>
                <a:cubicBezTo>
                  <a:pt x="55715" y="14255"/>
                  <a:pt x="56588" y="14827"/>
                  <a:pt x="56976" y="15725"/>
                </a:cubicBezTo>
                <a:cubicBezTo>
                  <a:pt x="56789" y="15811"/>
                  <a:pt x="56609" y="15918"/>
                  <a:pt x="56437" y="16035"/>
                </a:cubicBezTo>
                <a:cubicBezTo>
                  <a:pt x="56164" y="15337"/>
                  <a:pt x="55490" y="14876"/>
                  <a:pt x="54735" y="14876"/>
                </a:cubicBezTo>
                <a:lnTo>
                  <a:pt x="54726" y="14876"/>
                </a:lnTo>
                <a:cubicBezTo>
                  <a:pt x="53966" y="14879"/>
                  <a:pt x="53289" y="15354"/>
                  <a:pt x="53027" y="16065"/>
                </a:cubicBezTo>
                <a:cubicBezTo>
                  <a:pt x="52856" y="15942"/>
                  <a:pt x="52676" y="15835"/>
                  <a:pt x="52488" y="15741"/>
                </a:cubicBezTo>
                <a:cubicBezTo>
                  <a:pt x="52868" y="14843"/>
                  <a:pt x="53742" y="14263"/>
                  <a:pt x="54722" y="14255"/>
                </a:cubicBezTo>
                <a:close/>
                <a:moveTo>
                  <a:pt x="70565" y="14255"/>
                </a:moveTo>
                <a:cubicBezTo>
                  <a:pt x="71545" y="14255"/>
                  <a:pt x="72415" y="14827"/>
                  <a:pt x="72803" y="15725"/>
                </a:cubicBezTo>
                <a:cubicBezTo>
                  <a:pt x="72615" y="15811"/>
                  <a:pt x="72436" y="15918"/>
                  <a:pt x="72264" y="16035"/>
                </a:cubicBezTo>
                <a:cubicBezTo>
                  <a:pt x="71991" y="15337"/>
                  <a:pt x="71316" y="14876"/>
                  <a:pt x="70565" y="14876"/>
                </a:cubicBezTo>
                <a:lnTo>
                  <a:pt x="70553" y="14876"/>
                </a:lnTo>
                <a:cubicBezTo>
                  <a:pt x="69797" y="14879"/>
                  <a:pt x="69119" y="15354"/>
                  <a:pt x="68854" y="16065"/>
                </a:cubicBezTo>
                <a:cubicBezTo>
                  <a:pt x="68682" y="15942"/>
                  <a:pt x="68503" y="15835"/>
                  <a:pt x="68315" y="15741"/>
                </a:cubicBezTo>
                <a:cubicBezTo>
                  <a:pt x="68699" y="14843"/>
                  <a:pt x="69568" y="14263"/>
                  <a:pt x="70549" y="14255"/>
                </a:cubicBezTo>
                <a:close/>
                <a:moveTo>
                  <a:pt x="86396" y="14255"/>
                </a:moveTo>
                <a:cubicBezTo>
                  <a:pt x="87372" y="14255"/>
                  <a:pt x="88246" y="14827"/>
                  <a:pt x="88634" y="15725"/>
                </a:cubicBezTo>
                <a:cubicBezTo>
                  <a:pt x="88446" y="15811"/>
                  <a:pt x="88266" y="15918"/>
                  <a:pt x="88095" y="16035"/>
                </a:cubicBezTo>
                <a:cubicBezTo>
                  <a:pt x="87821" y="15337"/>
                  <a:pt x="87147" y="14876"/>
                  <a:pt x="86392" y="14876"/>
                </a:cubicBezTo>
                <a:lnTo>
                  <a:pt x="86383" y="14876"/>
                </a:lnTo>
                <a:cubicBezTo>
                  <a:pt x="85623" y="14879"/>
                  <a:pt x="84946" y="15354"/>
                  <a:pt x="84684" y="16065"/>
                </a:cubicBezTo>
                <a:cubicBezTo>
                  <a:pt x="84513" y="15942"/>
                  <a:pt x="84333" y="15835"/>
                  <a:pt x="84145" y="15741"/>
                </a:cubicBezTo>
                <a:cubicBezTo>
                  <a:pt x="84525" y="14843"/>
                  <a:pt x="85399" y="14263"/>
                  <a:pt x="86379" y="14255"/>
                </a:cubicBezTo>
                <a:close/>
                <a:moveTo>
                  <a:pt x="15213" y="14255"/>
                </a:moveTo>
                <a:cubicBezTo>
                  <a:pt x="16181" y="14255"/>
                  <a:pt x="17054" y="14818"/>
                  <a:pt x="17449" y="15701"/>
                </a:cubicBezTo>
                <a:cubicBezTo>
                  <a:pt x="17262" y="15786"/>
                  <a:pt x="17077" y="15888"/>
                  <a:pt x="16906" y="16003"/>
                </a:cubicBezTo>
                <a:cubicBezTo>
                  <a:pt x="16628" y="15324"/>
                  <a:pt x="15954" y="14876"/>
                  <a:pt x="15219" y="14876"/>
                </a:cubicBezTo>
                <a:lnTo>
                  <a:pt x="15207" y="14876"/>
                </a:lnTo>
                <a:cubicBezTo>
                  <a:pt x="14435" y="14879"/>
                  <a:pt x="13752" y="15366"/>
                  <a:pt x="13500" y="16093"/>
                </a:cubicBezTo>
                <a:cubicBezTo>
                  <a:pt x="13328" y="15967"/>
                  <a:pt x="13149" y="15860"/>
                  <a:pt x="12960" y="15766"/>
                </a:cubicBezTo>
                <a:cubicBezTo>
                  <a:pt x="13341" y="14855"/>
                  <a:pt x="14218" y="14263"/>
                  <a:pt x="15203" y="14255"/>
                </a:cubicBezTo>
                <a:cubicBezTo>
                  <a:pt x="15207" y="14255"/>
                  <a:pt x="15210" y="14255"/>
                  <a:pt x="15213" y="14255"/>
                </a:cubicBezTo>
                <a:close/>
                <a:moveTo>
                  <a:pt x="31044" y="14255"/>
                </a:moveTo>
                <a:cubicBezTo>
                  <a:pt x="32011" y="14255"/>
                  <a:pt x="32885" y="14818"/>
                  <a:pt x="33280" y="15701"/>
                </a:cubicBezTo>
                <a:cubicBezTo>
                  <a:pt x="33087" y="15786"/>
                  <a:pt x="32908" y="15888"/>
                  <a:pt x="32736" y="16003"/>
                </a:cubicBezTo>
                <a:cubicBezTo>
                  <a:pt x="32456" y="15324"/>
                  <a:pt x="31779" y="14876"/>
                  <a:pt x="31047" y="14876"/>
                </a:cubicBezTo>
                <a:cubicBezTo>
                  <a:pt x="31044" y="14876"/>
                  <a:pt x="31041" y="14876"/>
                  <a:pt x="31038" y="14876"/>
                </a:cubicBezTo>
                <a:cubicBezTo>
                  <a:pt x="30261" y="14879"/>
                  <a:pt x="29583" y="15366"/>
                  <a:pt x="29326" y="16093"/>
                </a:cubicBezTo>
                <a:cubicBezTo>
                  <a:pt x="29159" y="15967"/>
                  <a:pt x="28979" y="15860"/>
                  <a:pt x="28791" y="15766"/>
                </a:cubicBezTo>
                <a:cubicBezTo>
                  <a:pt x="29166" y="14855"/>
                  <a:pt x="30045" y="14263"/>
                  <a:pt x="31034" y="14255"/>
                </a:cubicBezTo>
                <a:cubicBezTo>
                  <a:pt x="31037" y="14255"/>
                  <a:pt x="31041" y="14255"/>
                  <a:pt x="31044" y="14255"/>
                </a:cubicBezTo>
                <a:close/>
                <a:moveTo>
                  <a:pt x="46870" y="14255"/>
                </a:moveTo>
                <a:cubicBezTo>
                  <a:pt x="47838" y="14255"/>
                  <a:pt x="48712" y="14818"/>
                  <a:pt x="49106" y="15701"/>
                </a:cubicBezTo>
                <a:cubicBezTo>
                  <a:pt x="48918" y="15786"/>
                  <a:pt x="48739" y="15888"/>
                  <a:pt x="48563" y="16003"/>
                </a:cubicBezTo>
                <a:cubicBezTo>
                  <a:pt x="48286" y="15324"/>
                  <a:pt x="47611" y="14876"/>
                  <a:pt x="46876" y="14876"/>
                </a:cubicBezTo>
                <a:lnTo>
                  <a:pt x="46864" y="14876"/>
                </a:lnTo>
                <a:cubicBezTo>
                  <a:pt x="46092" y="14879"/>
                  <a:pt x="45410" y="15366"/>
                  <a:pt x="45157" y="16093"/>
                </a:cubicBezTo>
                <a:cubicBezTo>
                  <a:pt x="44985" y="15967"/>
                  <a:pt x="44806" y="15860"/>
                  <a:pt x="44618" y="15766"/>
                </a:cubicBezTo>
                <a:cubicBezTo>
                  <a:pt x="44997" y="14855"/>
                  <a:pt x="45875" y="14263"/>
                  <a:pt x="46860" y="14255"/>
                </a:cubicBezTo>
                <a:cubicBezTo>
                  <a:pt x="46863" y="14255"/>
                  <a:pt x="46866" y="14255"/>
                  <a:pt x="46870" y="14255"/>
                </a:cubicBezTo>
                <a:close/>
                <a:moveTo>
                  <a:pt x="62707" y="14255"/>
                </a:moveTo>
                <a:cubicBezTo>
                  <a:pt x="63670" y="14255"/>
                  <a:pt x="64541" y="14819"/>
                  <a:pt x="64937" y="15701"/>
                </a:cubicBezTo>
                <a:cubicBezTo>
                  <a:pt x="64745" y="15786"/>
                  <a:pt x="64565" y="15888"/>
                  <a:pt x="64394" y="16003"/>
                </a:cubicBezTo>
                <a:cubicBezTo>
                  <a:pt x="64114" y="15326"/>
                  <a:pt x="63446" y="14875"/>
                  <a:pt x="62714" y="14875"/>
                </a:cubicBezTo>
                <a:cubicBezTo>
                  <a:pt x="62708" y="14875"/>
                  <a:pt x="62701" y="14875"/>
                  <a:pt x="62695" y="14876"/>
                </a:cubicBezTo>
                <a:cubicBezTo>
                  <a:pt x="61919" y="14879"/>
                  <a:pt x="61240" y="15366"/>
                  <a:pt x="60984" y="16093"/>
                </a:cubicBezTo>
                <a:cubicBezTo>
                  <a:pt x="60816" y="15967"/>
                  <a:pt x="60637" y="15860"/>
                  <a:pt x="60448" y="15766"/>
                </a:cubicBezTo>
                <a:cubicBezTo>
                  <a:pt x="60824" y="14855"/>
                  <a:pt x="61702" y="14263"/>
                  <a:pt x="62690" y="14255"/>
                </a:cubicBezTo>
                <a:close/>
                <a:moveTo>
                  <a:pt x="78534" y="14255"/>
                </a:moveTo>
                <a:cubicBezTo>
                  <a:pt x="79501" y="14255"/>
                  <a:pt x="80371" y="14819"/>
                  <a:pt x="80764" y="15701"/>
                </a:cubicBezTo>
                <a:cubicBezTo>
                  <a:pt x="80575" y="15786"/>
                  <a:pt x="80396" y="15888"/>
                  <a:pt x="80220" y="16003"/>
                </a:cubicBezTo>
                <a:cubicBezTo>
                  <a:pt x="79942" y="15324"/>
                  <a:pt x="79269" y="14876"/>
                  <a:pt x="78534" y="14876"/>
                </a:cubicBezTo>
                <a:lnTo>
                  <a:pt x="78521" y="14876"/>
                </a:lnTo>
                <a:cubicBezTo>
                  <a:pt x="77749" y="14879"/>
                  <a:pt x="77067" y="15366"/>
                  <a:pt x="76814" y="16093"/>
                </a:cubicBezTo>
                <a:cubicBezTo>
                  <a:pt x="76643" y="15967"/>
                  <a:pt x="76462" y="15860"/>
                  <a:pt x="76275" y="15766"/>
                </a:cubicBezTo>
                <a:cubicBezTo>
                  <a:pt x="76654" y="14855"/>
                  <a:pt x="77533" y="14263"/>
                  <a:pt x="78517" y="14255"/>
                </a:cubicBezTo>
                <a:close/>
                <a:moveTo>
                  <a:pt x="94364" y="14255"/>
                </a:moveTo>
                <a:cubicBezTo>
                  <a:pt x="95328" y="14255"/>
                  <a:pt x="96198" y="14819"/>
                  <a:pt x="96594" y="15701"/>
                </a:cubicBezTo>
                <a:cubicBezTo>
                  <a:pt x="96402" y="15786"/>
                  <a:pt x="96223" y="15888"/>
                  <a:pt x="96051" y="16003"/>
                </a:cubicBezTo>
                <a:cubicBezTo>
                  <a:pt x="95771" y="15326"/>
                  <a:pt x="95098" y="14875"/>
                  <a:pt x="94370" y="14875"/>
                </a:cubicBezTo>
                <a:cubicBezTo>
                  <a:pt x="94364" y="14875"/>
                  <a:pt x="94358" y="14875"/>
                  <a:pt x="94351" y="14876"/>
                </a:cubicBezTo>
                <a:cubicBezTo>
                  <a:pt x="93576" y="14879"/>
                  <a:pt x="92898" y="15366"/>
                  <a:pt x="92641" y="16093"/>
                </a:cubicBezTo>
                <a:cubicBezTo>
                  <a:pt x="92473" y="15967"/>
                  <a:pt x="92293" y="15860"/>
                  <a:pt x="92106" y="15766"/>
                </a:cubicBezTo>
                <a:cubicBezTo>
                  <a:pt x="92481" y="14855"/>
                  <a:pt x="93359" y="14263"/>
                  <a:pt x="94347" y="14255"/>
                </a:cubicBezTo>
                <a:close/>
                <a:moveTo>
                  <a:pt x="7248" y="14945"/>
                </a:moveTo>
                <a:cubicBezTo>
                  <a:pt x="7980" y="14945"/>
                  <a:pt x="8632" y="15397"/>
                  <a:pt x="8893" y="16076"/>
                </a:cubicBezTo>
                <a:cubicBezTo>
                  <a:pt x="8734" y="16187"/>
                  <a:pt x="8587" y="16310"/>
                  <a:pt x="8444" y="16444"/>
                </a:cubicBezTo>
                <a:cubicBezTo>
                  <a:pt x="8325" y="15888"/>
                  <a:pt x="7827" y="15476"/>
                  <a:pt x="7251" y="15476"/>
                </a:cubicBezTo>
                <a:lnTo>
                  <a:pt x="7243" y="15476"/>
                </a:lnTo>
                <a:cubicBezTo>
                  <a:pt x="6646" y="15480"/>
                  <a:pt x="6148" y="15909"/>
                  <a:pt x="6046" y="16489"/>
                </a:cubicBezTo>
                <a:cubicBezTo>
                  <a:pt x="5907" y="16350"/>
                  <a:pt x="5756" y="16219"/>
                  <a:pt x="5601" y="16105"/>
                </a:cubicBezTo>
                <a:cubicBezTo>
                  <a:pt x="5846" y="15415"/>
                  <a:pt x="6504" y="14949"/>
                  <a:pt x="7239" y="14945"/>
                </a:cubicBezTo>
                <a:cubicBezTo>
                  <a:pt x="7242" y="14945"/>
                  <a:pt x="7245" y="14945"/>
                  <a:pt x="7248" y="14945"/>
                </a:cubicBezTo>
                <a:close/>
                <a:moveTo>
                  <a:pt x="23079" y="14945"/>
                </a:moveTo>
                <a:cubicBezTo>
                  <a:pt x="23810" y="14945"/>
                  <a:pt x="24463" y="15397"/>
                  <a:pt x="24719" y="16076"/>
                </a:cubicBezTo>
                <a:cubicBezTo>
                  <a:pt x="24564" y="16187"/>
                  <a:pt x="24412" y="16310"/>
                  <a:pt x="24274" y="16444"/>
                </a:cubicBezTo>
                <a:cubicBezTo>
                  <a:pt x="24156" y="15888"/>
                  <a:pt x="23653" y="15476"/>
                  <a:pt x="23077" y="15476"/>
                </a:cubicBezTo>
                <a:lnTo>
                  <a:pt x="23073" y="15476"/>
                </a:lnTo>
                <a:cubicBezTo>
                  <a:pt x="22476" y="15480"/>
                  <a:pt x="21975" y="15909"/>
                  <a:pt x="21877" y="16489"/>
                </a:cubicBezTo>
                <a:cubicBezTo>
                  <a:pt x="21733" y="16350"/>
                  <a:pt x="21586" y="16219"/>
                  <a:pt x="21428" y="16105"/>
                </a:cubicBezTo>
                <a:cubicBezTo>
                  <a:pt x="21677" y="15415"/>
                  <a:pt x="22334" y="14949"/>
                  <a:pt x="23070" y="14945"/>
                </a:cubicBezTo>
                <a:cubicBezTo>
                  <a:pt x="23073" y="14945"/>
                  <a:pt x="23076" y="14945"/>
                  <a:pt x="23079" y="14945"/>
                </a:cubicBezTo>
                <a:close/>
                <a:moveTo>
                  <a:pt x="38905" y="14945"/>
                </a:moveTo>
                <a:cubicBezTo>
                  <a:pt x="39636" y="14945"/>
                  <a:pt x="40289" y="15397"/>
                  <a:pt x="40550" y="16076"/>
                </a:cubicBezTo>
                <a:cubicBezTo>
                  <a:pt x="40390" y="16187"/>
                  <a:pt x="40243" y="16310"/>
                  <a:pt x="40101" y="16444"/>
                </a:cubicBezTo>
                <a:cubicBezTo>
                  <a:pt x="39982" y="15888"/>
                  <a:pt x="39483" y="15476"/>
                  <a:pt x="38908" y="15476"/>
                </a:cubicBezTo>
                <a:lnTo>
                  <a:pt x="38900" y="15476"/>
                </a:lnTo>
                <a:cubicBezTo>
                  <a:pt x="38303" y="15480"/>
                  <a:pt x="37805" y="15909"/>
                  <a:pt x="37703" y="16489"/>
                </a:cubicBezTo>
                <a:cubicBezTo>
                  <a:pt x="37564" y="16350"/>
                  <a:pt x="37413" y="16219"/>
                  <a:pt x="37258" y="16105"/>
                </a:cubicBezTo>
                <a:cubicBezTo>
                  <a:pt x="37503" y="15415"/>
                  <a:pt x="38160" y="14949"/>
                  <a:pt x="38895" y="14945"/>
                </a:cubicBezTo>
                <a:cubicBezTo>
                  <a:pt x="38898" y="14945"/>
                  <a:pt x="38902" y="14945"/>
                  <a:pt x="38905" y="14945"/>
                </a:cubicBezTo>
                <a:close/>
                <a:moveTo>
                  <a:pt x="54735" y="14945"/>
                </a:moveTo>
                <a:cubicBezTo>
                  <a:pt x="55466" y="14945"/>
                  <a:pt x="56119" y="15394"/>
                  <a:pt x="56377" y="16076"/>
                </a:cubicBezTo>
                <a:cubicBezTo>
                  <a:pt x="56221" y="16187"/>
                  <a:pt x="56070" y="16310"/>
                  <a:pt x="55932" y="16444"/>
                </a:cubicBezTo>
                <a:cubicBezTo>
                  <a:pt x="55813" y="15888"/>
                  <a:pt x="55310" y="15476"/>
                  <a:pt x="54735" y="15476"/>
                </a:cubicBezTo>
                <a:lnTo>
                  <a:pt x="54731" y="15476"/>
                </a:lnTo>
                <a:cubicBezTo>
                  <a:pt x="54134" y="15480"/>
                  <a:pt x="53632" y="15909"/>
                  <a:pt x="53534" y="16489"/>
                </a:cubicBezTo>
                <a:cubicBezTo>
                  <a:pt x="53391" y="16350"/>
                  <a:pt x="53244" y="16219"/>
                  <a:pt x="53084" y="16105"/>
                </a:cubicBezTo>
                <a:cubicBezTo>
                  <a:pt x="53334" y="15415"/>
                  <a:pt x="53991" y="14949"/>
                  <a:pt x="54726" y="14945"/>
                </a:cubicBezTo>
                <a:close/>
                <a:moveTo>
                  <a:pt x="70565" y="14945"/>
                </a:moveTo>
                <a:cubicBezTo>
                  <a:pt x="71297" y="14945"/>
                  <a:pt x="71945" y="15394"/>
                  <a:pt x="72207" y="16076"/>
                </a:cubicBezTo>
                <a:cubicBezTo>
                  <a:pt x="72047" y="16187"/>
                  <a:pt x="71900" y="16310"/>
                  <a:pt x="71757" y="16444"/>
                </a:cubicBezTo>
                <a:cubicBezTo>
                  <a:pt x="71640" y="15887"/>
                  <a:pt x="71143" y="15476"/>
                  <a:pt x="70567" y="15476"/>
                </a:cubicBezTo>
                <a:cubicBezTo>
                  <a:pt x="70563" y="15476"/>
                  <a:pt x="70560" y="15476"/>
                  <a:pt x="70556" y="15476"/>
                </a:cubicBezTo>
                <a:cubicBezTo>
                  <a:pt x="69960" y="15480"/>
                  <a:pt x="69463" y="15909"/>
                  <a:pt x="69361" y="16489"/>
                </a:cubicBezTo>
                <a:cubicBezTo>
                  <a:pt x="69221" y="16350"/>
                  <a:pt x="69070" y="16219"/>
                  <a:pt x="68915" y="16105"/>
                </a:cubicBezTo>
                <a:cubicBezTo>
                  <a:pt x="69160" y="15415"/>
                  <a:pt x="69817" y="14949"/>
                  <a:pt x="70553" y="14945"/>
                </a:cubicBezTo>
                <a:close/>
                <a:moveTo>
                  <a:pt x="86393" y="14945"/>
                </a:moveTo>
                <a:cubicBezTo>
                  <a:pt x="87124" y="14945"/>
                  <a:pt x="87777" y="15397"/>
                  <a:pt x="88034" y="16076"/>
                </a:cubicBezTo>
                <a:cubicBezTo>
                  <a:pt x="87878" y="16187"/>
                  <a:pt x="87727" y="16310"/>
                  <a:pt x="87588" y="16444"/>
                </a:cubicBezTo>
                <a:cubicBezTo>
                  <a:pt x="87470" y="15888"/>
                  <a:pt x="86967" y="15476"/>
                  <a:pt x="86392" y="15476"/>
                </a:cubicBezTo>
                <a:lnTo>
                  <a:pt x="86387" y="15476"/>
                </a:lnTo>
                <a:cubicBezTo>
                  <a:pt x="85791" y="15480"/>
                  <a:pt x="85289" y="15909"/>
                  <a:pt x="85191" y="16489"/>
                </a:cubicBezTo>
                <a:cubicBezTo>
                  <a:pt x="85052" y="16350"/>
                  <a:pt x="84901" y="16219"/>
                  <a:pt x="84741" y="16105"/>
                </a:cubicBezTo>
                <a:cubicBezTo>
                  <a:pt x="84990" y="15415"/>
                  <a:pt x="85648" y="14949"/>
                  <a:pt x="86383" y="14945"/>
                </a:cubicBezTo>
                <a:cubicBezTo>
                  <a:pt x="86386" y="14945"/>
                  <a:pt x="86389" y="14945"/>
                  <a:pt x="86393" y="14945"/>
                </a:cubicBezTo>
                <a:close/>
                <a:moveTo>
                  <a:pt x="15226" y="14945"/>
                </a:moveTo>
                <a:cubicBezTo>
                  <a:pt x="15937" y="14945"/>
                  <a:pt x="16582" y="15388"/>
                  <a:pt x="16849" y="16044"/>
                </a:cubicBezTo>
                <a:cubicBezTo>
                  <a:pt x="16689" y="16150"/>
                  <a:pt x="16542" y="16268"/>
                  <a:pt x="16404" y="16399"/>
                </a:cubicBezTo>
                <a:cubicBezTo>
                  <a:pt x="16269" y="15860"/>
                  <a:pt x="15779" y="15476"/>
                  <a:pt x="15219" y="15476"/>
                </a:cubicBezTo>
                <a:lnTo>
                  <a:pt x="15211" y="15476"/>
                </a:lnTo>
                <a:cubicBezTo>
                  <a:pt x="14602" y="15480"/>
                  <a:pt x="14092" y="15933"/>
                  <a:pt x="14010" y="16530"/>
                </a:cubicBezTo>
                <a:cubicBezTo>
                  <a:pt x="13867" y="16387"/>
                  <a:pt x="13716" y="16256"/>
                  <a:pt x="13556" y="16133"/>
                </a:cubicBezTo>
                <a:cubicBezTo>
                  <a:pt x="13798" y="15427"/>
                  <a:pt x="14455" y="14949"/>
                  <a:pt x="15207" y="14945"/>
                </a:cubicBezTo>
                <a:cubicBezTo>
                  <a:pt x="15213" y="14945"/>
                  <a:pt x="15220" y="14945"/>
                  <a:pt x="15226" y="14945"/>
                </a:cubicBezTo>
                <a:close/>
                <a:moveTo>
                  <a:pt x="31056" y="14945"/>
                </a:moveTo>
                <a:cubicBezTo>
                  <a:pt x="31764" y="14945"/>
                  <a:pt x="32412" y="15388"/>
                  <a:pt x="32676" y="16044"/>
                </a:cubicBezTo>
                <a:cubicBezTo>
                  <a:pt x="32520" y="16150"/>
                  <a:pt x="32373" y="16268"/>
                  <a:pt x="32230" y="16399"/>
                </a:cubicBezTo>
                <a:cubicBezTo>
                  <a:pt x="32095" y="15860"/>
                  <a:pt x="31605" y="15476"/>
                  <a:pt x="31050" y="15476"/>
                </a:cubicBezTo>
                <a:lnTo>
                  <a:pt x="31042" y="15476"/>
                </a:lnTo>
                <a:cubicBezTo>
                  <a:pt x="30429" y="15480"/>
                  <a:pt x="29918" y="15933"/>
                  <a:pt x="29837" y="16530"/>
                </a:cubicBezTo>
                <a:cubicBezTo>
                  <a:pt x="29698" y="16387"/>
                  <a:pt x="29547" y="16256"/>
                  <a:pt x="29387" y="16133"/>
                </a:cubicBezTo>
                <a:cubicBezTo>
                  <a:pt x="29628" y="15427"/>
                  <a:pt x="30286" y="14949"/>
                  <a:pt x="31038" y="14945"/>
                </a:cubicBezTo>
                <a:cubicBezTo>
                  <a:pt x="31044" y="14945"/>
                  <a:pt x="31050" y="14945"/>
                  <a:pt x="31056" y="14945"/>
                </a:cubicBezTo>
                <a:close/>
                <a:moveTo>
                  <a:pt x="46883" y="14945"/>
                </a:moveTo>
                <a:cubicBezTo>
                  <a:pt x="47594" y="14945"/>
                  <a:pt x="48239" y="15388"/>
                  <a:pt x="48506" y="16044"/>
                </a:cubicBezTo>
                <a:cubicBezTo>
                  <a:pt x="48347" y="16150"/>
                  <a:pt x="48200" y="16268"/>
                  <a:pt x="48060" y="16399"/>
                </a:cubicBezTo>
                <a:cubicBezTo>
                  <a:pt x="47926" y="15860"/>
                  <a:pt x="47436" y="15476"/>
                  <a:pt x="46876" y="15476"/>
                </a:cubicBezTo>
                <a:lnTo>
                  <a:pt x="46868" y="15476"/>
                </a:lnTo>
                <a:cubicBezTo>
                  <a:pt x="46260" y="15480"/>
                  <a:pt x="45749" y="15933"/>
                  <a:pt x="45668" y="16530"/>
                </a:cubicBezTo>
                <a:cubicBezTo>
                  <a:pt x="45524" y="16387"/>
                  <a:pt x="45374" y="16256"/>
                  <a:pt x="45214" y="16133"/>
                </a:cubicBezTo>
                <a:cubicBezTo>
                  <a:pt x="45455" y="15427"/>
                  <a:pt x="46113" y="14949"/>
                  <a:pt x="46864" y="14945"/>
                </a:cubicBezTo>
                <a:cubicBezTo>
                  <a:pt x="46871" y="14945"/>
                  <a:pt x="46877" y="14945"/>
                  <a:pt x="46883" y="14945"/>
                </a:cubicBezTo>
                <a:close/>
                <a:moveTo>
                  <a:pt x="62707" y="14945"/>
                </a:moveTo>
                <a:cubicBezTo>
                  <a:pt x="63417" y="14945"/>
                  <a:pt x="64067" y="15382"/>
                  <a:pt x="64332" y="16044"/>
                </a:cubicBezTo>
                <a:cubicBezTo>
                  <a:pt x="64177" y="16150"/>
                  <a:pt x="64030" y="16268"/>
                  <a:pt x="63887" y="16399"/>
                </a:cubicBezTo>
                <a:cubicBezTo>
                  <a:pt x="63753" y="15860"/>
                  <a:pt x="63263" y="15476"/>
                  <a:pt x="62707" y="15476"/>
                </a:cubicBezTo>
                <a:lnTo>
                  <a:pt x="62699" y="15476"/>
                </a:lnTo>
                <a:cubicBezTo>
                  <a:pt x="62086" y="15480"/>
                  <a:pt x="61576" y="15933"/>
                  <a:pt x="61494" y="16530"/>
                </a:cubicBezTo>
                <a:cubicBezTo>
                  <a:pt x="61355" y="16387"/>
                  <a:pt x="61204" y="16256"/>
                  <a:pt x="61044" y="16133"/>
                </a:cubicBezTo>
                <a:cubicBezTo>
                  <a:pt x="61285" y="15427"/>
                  <a:pt x="61943" y="14949"/>
                  <a:pt x="62695" y="14945"/>
                </a:cubicBezTo>
                <a:close/>
                <a:moveTo>
                  <a:pt x="78534" y="14945"/>
                </a:moveTo>
                <a:cubicBezTo>
                  <a:pt x="79244" y="14945"/>
                  <a:pt x="79893" y="15382"/>
                  <a:pt x="80163" y="16044"/>
                </a:cubicBezTo>
                <a:cubicBezTo>
                  <a:pt x="80004" y="16150"/>
                  <a:pt x="79857" y="16268"/>
                  <a:pt x="79718" y="16399"/>
                </a:cubicBezTo>
                <a:cubicBezTo>
                  <a:pt x="79580" y="15863"/>
                  <a:pt x="79095" y="15476"/>
                  <a:pt x="78536" y="15476"/>
                </a:cubicBezTo>
                <a:cubicBezTo>
                  <a:pt x="78533" y="15476"/>
                  <a:pt x="78529" y="15476"/>
                  <a:pt x="78526" y="15476"/>
                </a:cubicBezTo>
                <a:cubicBezTo>
                  <a:pt x="77917" y="15480"/>
                  <a:pt x="77406" y="15933"/>
                  <a:pt x="77325" y="16530"/>
                </a:cubicBezTo>
                <a:cubicBezTo>
                  <a:pt x="77182" y="16387"/>
                  <a:pt x="77031" y="16256"/>
                  <a:pt x="76871" y="16133"/>
                </a:cubicBezTo>
                <a:cubicBezTo>
                  <a:pt x="77112" y="15427"/>
                  <a:pt x="77770" y="14949"/>
                  <a:pt x="78526" y="14945"/>
                </a:cubicBezTo>
                <a:close/>
                <a:moveTo>
                  <a:pt x="94364" y="14945"/>
                </a:moveTo>
                <a:cubicBezTo>
                  <a:pt x="95075" y="14945"/>
                  <a:pt x="95724" y="15382"/>
                  <a:pt x="95989" y="16044"/>
                </a:cubicBezTo>
                <a:cubicBezTo>
                  <a:pt x="95834" y="16150"/>
                  <a:pt x="95687" y="16268"/>
                  <a:pt x="95544" y="16399"/>
                </a:cubicBezTo>
                <a:cubicBezTo>
                  <a:pt x="95410" y="15860"/>
                  <a:pt x="94920" y="15476"/>
                  <a:pt x="94364" y="15476"/>
                </a:cubicBezTo>
                <a:lnTo>
                  <a:pt x="94356" y="15476"/>
                </a:lnTo>
                <a:cubicBezTo>
                  <a:pt x="93744" y="15480"/>
                  <a:pt x="93237" y="15933"/>
                  <a:pt x="93151" y="16530"/>
                </a:cubicBezTo>
                <a:cubicBezTo>
                  <a:pt x="93012" y="16387"/>
                  <a:pt x="92861" y="16256"/>
                  <a:pt x="92702" y="16133"/>
                </a:cubicBezTo>
                <a:cubicBezTo>
                  <a:pt x="92943" y="15427"/>
                  <a:pt x="93601" y="14949"/>
                  <a:pt x="94351" y="14945"/>
                </a:cubicBezTo>
                <a:close/>
                <a:moveTo>
                  <a:pt x="15219" y="15545"/>
                </a:moveTo>
                <a:cubicBezTo>
                  <a:pt x="15758" y="15545"/>
                  <a:pt x="16232" y="15925"/>
                  <a:pt x="16346" y="16452"/>
                </a:cubicBezTo>
                <a:cubicBezTo>
                  <a:pt x="16159" y="16636"/>
                  <a:pt x="15987" y="16836"/>
                  <a:pt x="15835" y="17057"/>
                </a:cubicBezTo>
                <a:cubicBezTo>
                  <a:pt x="15832" y="17053"/>
                  <a:pt x="15824" y="17053"/>
                  <a:pt x="15816" y="17053"/>
                </a:cubicBezTo>
                <a:cubicBezTo>
                  <a:pt x="15807" y="17049"/>
                  <a:pt x="15795" y="17049"/>
                  <a:pt x="15783" y="17045"/>
                </a:cubicBezTo>
                <a:cubicBezTo>
                  <a:pt x="15746" y="17040"/>
                  <a:pt x="15709" y="17036"/>
                  <a:pt x="15673" y="17032"/>
                </a:cubicBezTo>
                <a:cubicBezTo>
                  <a:pt x="15656" y="17028"/>
                  <a:pt x="15639" y="17028"/>
                  <a:pt x="15628" y="17024"/>
                </a:cubicBezTo>
                <a:cubicBezTo>
                  <a:pt x="15590" y="17020"/>
                  <a:pt x="15558" y="17015"/>
                  <a:pt x="15526" y="17015"/>
                </a:cubicBezTo>
                <a:cubicBezTo>
                  <a:pt x="15505" y="17011"/>
                  <a:pt x="15488" y="17011"/>
                  <a:pt x="15468" y="17008"/>
                </a:cubicBezTo>
                <a:cubicBezTo>
                  <a:pt x="15439" y="17008"/>
                  <a:pt x="15407" y="17004"/>
                  <a:pt x="15375" y="17004"/>
                </a:cubicBezTo>
                <a:cubicBezTo>
                  <a:pt x="15354" y="17004"/>
                  <a:pt x="15334" y="17000"/>
                  <a:pt x="15313" y="17000"/>
                </a:cubicBezTo>
                <a:lnTo>
                  <a:pt x="15228" y="17000"/>
                </a:lnTo>
                <a:cubicBezTo>
                  <a:pt x="15207" y="17000"/>
                  <a:pt x="15187" y="16996"/>
                  <a:pt x="15166" y="16996"/>
                </a:cubicBezTo>
                <a:cubicBezTo>
                  <a:pt x="15158" y="16996"/>
                  <a:pt x="15149" y="16996"/>
                  <a:pt x="15141" y="17000"/>
                </a:cubicBezTo>
                <a:cubicBezTo>
                  <a:pt x="14904" y="17000"/>
                  <a:pt x="14672" y="17024"/>
                  <a:pt x="14444" y="17064"/>
                </a:cubicBezTo>
                <a:lnTo>
                  <a:pt x="14447" y="17060"/>
                </a:lnTo>
                <a:cubicBezTo>
                  <a:pt x="14329" y="16889"/>
                  <a:pt x="14194" y="16726"/>
                  <a:pt x="14055" y="16579"/>
                </a:cubicBezTo>
                <a:lnTo>
                  <a:pt x="14076" y="16579"/>
                </a:lnTo>
                <a:cubicBezTo>
                  <a:pt x="14133" y="15995"/>
                  <a:pt x="14623" y="15550"/>
                  <a:pt x="15211" y="15545"/>
                </a:cubicBezTo>
                <a:close/>
                <a:moveTo>
                  <a:pt x="31050" y="15545"/>
                </a:moveTo>
                <a:cubicBezTo>
                  <a:pt x="31589" y="15545"/>
                  <a:pt x="32058" y="15925"/>
                  <a:pt x="32173" y="16452"/>
                </a:cubicBezTo>
                <a:cubicBezTo>
                  <a:pt x="31985" y="16636"/>
                  <a:pt x="31813" y="16836"/>
                  <a:pt x="31666" y="17057"/>
                </a:cubicBezTo>
                <a:cubicBezTo>
                  <a:pt x="31601" y="17045"/>
                  <a:pt x="31540" y="17036"/>
                  <a:pt x="31475" y="17028"/>
                </a:cubicBezTo>
                <a:cubicBezTo>
                  <a:pt x="31470" y="17028"/>
                  <a:pt x="31466" y="17024"/>
                  <a:pt x="31458" y="17024"/>
                </a:cubicBezTo>
                <a:cubicBezTo>
                  <a:pt x="31417" y="17020"/>
                  <a:pt x="31377" y="17015"/>
                  <a:pt x="31336" y="17011"/>
                </a:cubicBezTo>
                <a:cubicBezTo>
                  <a:pt x="31323" y="17011"/>
                  <a:pt x="31315" y="17011"/>
                  <a:pt x="31303" y="17008"/>
                </a:cubicBezTo>
                <a:cubicBezTo>
                  <a:pt x="31266" y="17008"/>
                  <a:pt x="31230" y="17004"/>
                  <a:pt x="31197" y="17004"/>
                </a:cubicBezTo>
                <a:cubicBezTo>
                  <a:pt x="31176" y="17004"/>
                  <a:pt x="31160" y="17000"/>
                  <a:pt x="31144" y="17000"/>
                </a:cubicBezTo>
                <a:lnTo>
                  <a:pt x="31053" y="17000"/>
                </a:lnTo>
                <a:cubicBezTo>
                  <a:pt x="31034" y="17000"/>
                  <a:pt x="31013" y="16996"/>
                  <a:pt x="30993" y="16996"/>
                </a:cubicBezTo>
                <a:cubicBezTo>
                  <a:pt x="30985" y="16996"/>
                  <a:pt x="30976" y="16996"/>
                  <a:pt x="30968" y="17000"/>
                </a:cubicBezTo>
                <a:lnTo>
                  <a:pt x="30813" y="17000"/>
                </a:lnTo>
                <a:cubicBezTo>
                  <a:pt x="30629" y="17011"/>
                  <a:pt x="30450" y="17032"/>
                  <a:pt x="30269" y="17064"/>
                </a:cubicBezTo>
                <a:lnTo>
                  <a:pt x="30274" y="17060"/>
                </a:lnTo>
                <a:cubicBezTo>
                  <a:pt x="30156" y="16889"/>
                  <a:pt x="30024" y="16726"/>
                  <a:pt x="29882" y="16579"/>
                </a:cubicBezTo>
                <a:lnTo>
                  <a:pt x="29902" y="16579"/>
                </a:lnTo>
                <a:cubicBezTo>
                  <a:pt x="29963" y="15995"/>
                  <a:pt x="30454" y="15550"/>
                  <a:pt x="31042" y="15545"/>
                </a:cubicBezTo>
                <a:close/>
                <a:moveTo>
                  <a:pt x="46877" y="15545"/>
                </a:moveTo>
                <a:cubicBezTo>
                  <a:pt x="47416" y="15545"/>
                  <a:pt x="47889" y="15928"/>
                  <a:pt x="48003" y="16452"/>
                </a:cubicBezTo>
                <a:cubicBezTo>
                  <a:pt x="47840" y="16612"/>
                  <a:pt x="47689" y="16783"/>
                  <a:pt x="47555" y="16966"/>
                </a:cubicBezTo>
                <a:cubicBezTo>
                  <a:pt x="47534" y="16996"/>
                  <a:pt x="47513" y="17024"/>
                  <a:pt x="47493" y="17057"/>
                </a:cubicBezTo>
                <a:cubicBezTo>
                  <a:pt x="47472" y="17053"/>
                  <a:pt x="47456" y="17049"/>
                  <a:pt x="47436" y="17045"/>
                </a:cubicBezTo>
                <a:cubicBezTo>
                  <a:pt x="47407" y="17040"/>
                  <a:pt x="47379" y="17036"/>
                  <a:pt x="47346" y="17032"/>
                </a:cubicBezTo>
                <a:cubicBezTo>
                  <a:pt x="47325" y="17028"/>
                  <a:pt x="47306" y="17028"/>
                  <a:pt x="47281" y="17024"/>
                </a:cubicBezTo>
                <a:cubicBezTo>
                  <a:pt x="47252" y="17020"/>
                  <a:pt x="47223" y="17020"/>
                  <a:pt x="47195" y="17015"/>
                </a:cubicBezTo>
                <a:cubicBezTo>
                  <a:pt x="47170" y="17011"/>
                  <a:pt x="47150" y="17011"/>
                  <a:pt x="47125" y="17008"/>
                </a:cubicBezTo>
                <a:cubicBezTo>
                  <a:pt x="47097" y="17008"/>
                  <a:pt x="47068" y="17008"/>
                  <a:pt x="47040" y="17004"/>
                </a:cubicBezTo>
                <a:cubicBezTo>
                  <a:pt x="47015" y="17004"/>
                  <a:pt x="46991" y="17000"/>
                  <a:pt x="46970" y="17000"/>
                </a:cubicBezTo>
                <a:lnTo>
                  <a:pt x="46889" y="17000"/>
                </a:lnTo>
                <a:cubicBezTo>
                  <a:pt x="46864" y="17000"/>
                  <a:pt x="46844" y="16996"/>
                  <a:pt x="46823" y="16996"/>
                </a:cubicBezTo>
                <a:cubicBezTo>
                  <a:pt x="46815" y="16996"/>
                  <a:pt x="46807" y="16996"/>
                  <a:pt x="46799" y="17000"/>
                </a:cubicBezTo>
                <a:cubicBezTo>
                  <a:pt x="46562" y="17000"/>
                  <a:pt x="46329" y="17024"/>
                  <a:pt x="46100" y="17064"/>
                </a:cubicBezTo>
                <a:lnTo>
                  <a:pt x="46105" y="17060"/>
                </a:lnTo>
                <a:cubicBezTo>
                  <a:pt x="45986" y="16889"/>
                  <a:pt x="45851" y="16726"/>
                  <a:pt x="45713" y="16579"/>
                </a:cubicBezTo>
                <a:lnTo>
                  <a:pt x="45732" y="16579"/>
                </a:lnTo>
                <a:cubicBezTo>
                  <a:pt x="45790" y="15995"/>
                  <a:pt x="46280" y="15550"/>
                  <a:pt x="46868" y="15545"/>
                </a:cubicBezTo>
                <a:cubicBezTo>
                  <a:pt x="46871" y="15545"/>
                  <a:pt x="46874" y="15545"/>
                  <a:pt x="46877" y="15545"/>
                </a:cubicBezTo>
                <a:close/>
                <a:moveTo>
                  <a:pt x="62707" y="15545"/>
                </a:moveTo>
                <a:cubicBezTo>
                  <a:pt x="63247" y="15545"/>
                  <a:pt x="63716" y="15928"/>
                  <a:pt x="63830" y="16452"/>
                </a:cubicBezTo>
                <a:cubicBezTo>
                  <a:pt x="63642" y="16636"/>
                  <a:pt x="63470" y="16836"/>
                  <a:pt x="63323" y="17057"/>
                </a:cubicBezTo>
                <a:cubicBezTo>
                  <a:pt x="63103" y="17015"/>
                  <a:pt x="62878" y="16996"/>
                  <a:pt x="62650" y="16996"/>
                </a:cubicBezTo>
                <a:cubicBezTo>
                  <a:pt x="62641" y="16996"/>
                  <a:pt x="62633" y="16996"/>
                  <a:pt x="62625" y="17000"/>
                </a:cubicBezTo>
                <a:cubicBezTo>
                  <a:pt x="62388" y="17000"/>
                  <a:pt x="62156" y="17024"/>
                  <a:pt x="61927" y="17064"/>
                </a:cubicBezTo>
                <a:lnTo>
                  <a:pt x="61930" y="17060"/>
                </a:lnTo>
                <a:cubicBezTo>
                  <a:pt x="61813" y="16889"/>
                  <a:pt x="61681" y="16726"/>
                  <a:pt x="61538" y="16579"/>
                </a:cubicBezTo>
                <a:lnTo>
                  <a:pt x="61559" y="16579"/>
                </a:lnTo>
                <a:cubicBezTo>
                  <a:pt x="61621" y="15995"/>
                  <a:pt x="62111" y="15550"/>
                  <a:pt x="62699" y="15545"/>
                </a:cubicBezTo>
                <a:cubicBezTo>
                  <a:pt x="62702" y="15545"/>
                  <a:pt x="62704" y="15545"/>
                  <a:pt x="62707" y="15545"/>
                </a:cubicBezTo>
                <a:close/>
                <a:moveTo>
                  <a:pt x="78534" y="15545"/>
                </a:moveTo>
                <a:cubicBezTo>
                  <a:pt x="79077" y="15545"/>
                  <a:pt x="79547" y="15928"/>
                  <a:pt x="79661" y="16452"/>
                </a:cubicBezTo>
                <a:cubicBezTo>
                  <a:pt x="79473" y="16636"/>
                  <a:pt x="79301" y="16836"/>
                  <a:pt x="79150" y="17057"/>
                </a:cubicBezTo>
                <a:cubicBezTo>
                  <a:pt x="78930" y="17015"/>
                  <a:pt x="78709" y="16996"/>
                  <a:pt x="78481" y="16996"/>
                </a:cubicBezTo>
                <a:cubicBezTo>
                  <a:pt x="78472" y="16996"/>
                  <a:pt x="78464" y="16996"/>
                  <a:pt x="78456" y="17000"/>
                </a:cubicBezTo>
                <a:cubicBezTo>
                  <a:pt x="78219" y="17000"/>
                  <a:pt x="77987" y="17024"/>
                  <a:pt x="77757" y="17064"/>
                </a:cubicBezTo>
                <a:lnTo>
                  <a:pt x="77761" y="17060"/>
                </a:lnTo>
                <a:cubicBezTo>
                  <a:pt x="77643" y="16889"/>
                  <a:pt x="77508" y="16726"/>
                  <a:pt x="77369" y="16579"/>
                </a:cubicBezTo>
                <a:lnTo>
                  <a:pt x="77390" y="16579"/>
                </a:lnTo>
                <a:cubicBezTo>
                  <a:pt x="77451" y="15995"/>
                  <a:pt x="77938" y="15550"/>
                  <a:pt x="78526" y="15545"/>
                </a:cubicBezTo>
                <a:cubicBezTo>
                  <a:pt x="78528" y="15545"/>
                  <a:pt x="78531" y="15545"/>
                  <a:pt x="78534" y="15545"/>
                </a:cubicBezTo>
                <a:close/>
                <a:moveTo>
                  <a:pt x="94364" y="15545"/>
                </a:moveTo>
                <a:cubicBezTo>
                  <a:pt x="94903" y="15545"/>
                  <a:pt x="95373" y="15925"/>
                  <a:pt x="95487" y="16452"/>
                </a:cubicBezTo>
                <a:cubicBezTo>
                  <a:pt x="95299" y="16636"/>
                  <a:pt x="95128" y="16836"/>
                  <a:pt x="94981" y="17057"/>
                </a:cubicBezTo>
                <a:cubicBezTo>
                  <a:pt x="94760" y="17015"/>
                  <a:pt x="94536" y="16996"/>
                  <a:pt x="94307" y="16996"/>
                </a:cubicBezTo>
                <a:cubicBezTo>
                  <a:pt x="94298" y="16996"/>
                  <a:pt x="94291" y="16996"/>
                  <a:pt x="94283" y="17000"/>
                </a:cubicBezTo>
                <a:cubicBezTo>
                  <a:pt x="94046" y="17000"/>
                  <a:pt x="93812" y="17024"/>
                  <a:pt x="93584" y="17064"/>
                </a:cubicBezTo>
                <a:lnTo>
                  <a:pt x="93588" y="17060"/>
                </a:lnTo>
                <a:cubicBezTo>
                  <a:pt x="93469" y="16889"/>
                  <a:pt x="93339" y="16726"/>
                  <a:pt x="93196" y="16579"/>
                </a:cubicBezTo>
                <a:lnTo>
                  <a:pt x="93216" y="16579"/>
                </a:lnTo>
                <a:cubicBezTo>
                  <a:pt x="93278" y="15995"/>
                  <a:pt x="93768" y="15550"/>
                  <a:pt x="94356" y="15545"/>
                </a:cubicBezTo>
                <a:close/>
                <a:moveTo>
                  <a:pt x="7251" y="15545"/>
                </a:moveTo>
                <a:cubicBezTo>
                  <a:pt x="7806" y="15545"/>
                  <a:pt x="8293" y="15958"/>
                  <a:pt x="8386" y="16506"/>
                </a:cubicBezTo>
                <a:cubicBezTo>
                  <a:pt x="8219" y="16668"/>
                  <a:pt x="8067" y="16853"/>
                  <a:pt x="7933" y="17049"/>
                </a:cubicBezTo>
                <a:cubicBezTo>
                  <a:pt x="7729" y="17015"/>
                  <a:pt x="7516" y="16996"/>
                  <a:pt x="7304" y="16996"/>
                </a:cubicBezTo>
                <a:cubicBezTo>
                  <a:pt x="7296" y="16996"/>
                  <a:pt x="7288" y="16996"/>
                  <a:pt x="7279" y="17000"/>
                </a:cubicBezTo>
                <a:cubicBezTo>
                  <a:pt x="7013" y="17000"/>
                  <a:pt x="6753" y="17028"/>
                  <a:pt x="6499" y="17081"/>
                </a:cubicBezTo>
                <a:lnTo>
                  <a:pt x="6528" y="17060"/>
                </a:lnTo>
                <a:cubicBezTo>
                  <a:pt x="6401" y="16881"/>
                  <a:pt x="6263" y="16710"/>
                  <a:pt x="6107" y="16550"/>
                </a:cubicBezTo>
                <a:cubicBezTo>
                  <a:pt x="6180" y="15982"/>
                  <a:pt x="6663" y="15550"/>
                  <a:pt x="7243" y="15545"/>
                </a:cubicBezTo>
                <a:close/>
                <a:moveTo>
                  <a:pt x="23077" y="15545"/>
                </a:moveTo>
                <a:cubicBezTo>
                  <a:pt x="23637" y="15545"/>
                  <a:pt x="24118" y="15958"/>
                  <a:pt x="24212" y="16506"/>
                </a:cubicBezTo>
                <a:cubicBezTo>
                  <a:pt x="24050" y="16668"/>
                  <a:pt x="23898" y="16853"/>
                  <a:pt x="23760" y="17049"/>
                </a:cubicBezTo>
                <a:cubicBezTo>
                  <a:pt x="23555" y="17015"/>
                  <a:pt x="23347" y="16996"/>
                  <a:pt x="23134" y="16996"/>
                </a:cubicBezTo>
                <a:cubicBezTo>
                  <a:pt x="23126" y="16996"/>
                  <a:pt x="23119" y="16996"/>
                  <a:pt x="23110" y="17000"/>
                </a:cubicBezTo>
                <a:cubicBezTo>
                  <a:pt x="22844" y="17000"/>
                  <a:pt x="22583" y="17028"/>
                  <a:pt x="22329" y="17081"/>
                </a:cubicBezTo>
                <a:lnTo>
                  <a:pt x="22354" y="17060"/>
                </a:lnTo>
                <a:cubicBezTo>
                  <a:pt x="22227" y="16881"/>
                  <a:pt x="22089" y="16710"/>
                  <a:pt x="21937" y="16550"/>
                </a:cubicBezTo>
                <a:cubicBezTo>
                  <a:pt x="22011" y="15982"/>
                  <a:pt x="22493" y="15550"/>
                  <a:pt x="23073" y="15545"/>
                </a:cubicBezTo>
                <a:close/>
                <a:moveTo>
                  <a:pt x="38908" y="15545"/>
                </a:moveTo>
                <a:cubicBezTo>
                  <a:pt x="39464" y="15545"/>
                  <a:pt x="39949" y="15958"/>
                  <a:pt x="40043" y="16506"/>
                </a:cubicBezTo>
                <a:cubicBezTo>
                  <a:pt x="39875" y="16668"/>
                  <a:pt x="39724" y="16853"/>
                  <a:pt x="39590" y="17049"/>
                </a:cubicBezTo>
                <a:cubicBezTo>
                  <a:pt x="39399" y="17015"/>
                  <a:pt x="39201" y="16999"/>
                  <a:pt x="39002" y="16999"/>
                </a:cubicBezTo>
                <a:cubicBezTo>
                  <a:pt x="38980" y="16999"/>
                  <a:pt x="38958" y="16999"/>
                  <a:pt x="38936" y="17000"/>
                </a:cubicBezTo>
                <a:cubicBezTo>
                  <a:pt x="38671" y="17000"/>
                  <a:pt x="38410" y="17028"/>
                  <a:pt x="38156" y="17081"/>
                </a:cubicBezTo>
                <a:lnTo>
                  <a:pt x="38185" y="17060"/>
                </a:lnTo>
                <a:cubicBezTo>
                  <a:pt x="38058" y="16881"/>
                  <a:pt x="37920" y="16710"/>
                  <a:pt x="37764" y="16550"/>
                </a:cubicBezTo>
                <a:cubicBezTo>
                  <a:pt x="37838" y="15982"/>
                  <a:pt x="38320" y="15550"/>
                  <a:pt x="38900" y="15545"/>
                </a:cubicBezTo>
                <a:close/>
                <a:moveTo>
                  <a:pt x="54735" y="15545"/>
                </a:moveTo>
                <a:cubicBezTo>
                  <a:pt x="55294" y="15545"/>
                  <a:pt x="55776" y="15958"/>
                  <a:pt x="55870" y="16506"/>
                </a:cubicBezTo>
                <a:cubicBezTo>
                  <a:pt x="55706" y="16668"/>
                  <a:pt x="55555" y="16853"/>
                  <a:pt x="55417" y="17049"/>
                </a:cubicBezTo>
                <a:cubicBezTo>
                  <a:pt x="55212" y="17015"/>
                  <a:pt x="55004" y="16996"/>
                  <a:pt x="54792" y="16996"/>
                </a:cubicBezTo>
                <a:cubicBezTo>
                  <a:pt x="54784" y="16996"/>
                  <a:pt x="54775" y="16996"/>
                  <a:pt x="54767" y="17000"/>
                </a:cubicBezTo>
                <a:cubicBezTo>
                  <a:pt x="54501" y="17000"/>
                  <a:pt x="54241" y="17028"/>
                  <a:pt x="53987" y="17081"/>
                </a:cubicBezTo>
                <a:lnTo>
                  <a:pt x="54011" y="17060"/>
                </a:lnTo>
                <a:cubicBezTo>
                  <a:pt x="53885" y="16881"/>
                  <a:pt x="53746" y="16710"/>
                  <a:pt x="53595" y="16550"/>
                </a:cubicBezTo>
                <a:cubicBezTo>
                  <a:pt x="53668" y="15982"/>
                  <a:pt x="54150" y="15550"/>
                  <a:pt x="54731" y="15545"/>
                </a:cubicBezTo>
                <a:close/>
                <a:moveTo>
                  <a:pt x="70565" y="15545"/>
                </a:moveTo>
                <a:cubicBezTo>
                  <a:pt x="71120" y="15545"/>
                  <a:pt x="71606" y="15958"/>
                  <a:pt x="71700" y="16506"/>
                </a:cubicBezTo>
                <a:cubicBezTo>
                  <a:pt x="71533" y="16668"/>
                  <a:pt x="71382" y="16853"/>
                  <a:pt x="71247" y="17049"/>
                </a:cubicBezTo>
                <a:cubicBezTo>
                  <a:pt x="71043" y="17015"/>
                  <a:pt x="70831" y="16996"/>
                  <a:pt x="70618" y="16996"/>
                </a:cubicBezTo>
                <a:cubicBezTo>
                  <a:pt x="70610" y="16996"/>
                  <a:pt x="70602" y="16996"/>
                  <a:pt x="70594" y="17000"/>
                </a:cubicBezTo>
                <a:cubicBezTo>
                  <a:pt x="70328" y="17000"/>
                  <a:pt x="70066" y="17028"/>
                  <a:pt x="69813" y="17081"/>
                </a:cubicBezTo>
                <a:lnTo>
                  <a:pt x="69842" y="17060"/>
                </a:lnTo>
                <a:cubicBezTo>
                  <a:pt x="69715" y="16881"/>
                  <a:pt x="69576" y="16710"/>
                  <a:pt x="69425" y="16550"/>
                </a:cubicBezTo>
                <a:cubicBezTo>
                  <a:pt x="69495" y="15982"/>
                  <a:pt x="69977" y="15550"/>
                  <a:pt x="70556" y="15545"/>
                </a:cubicBezTo>
                <a:close/>
                <a:moveTo>
                  <a:pt x="86392" y="15545"/>
                </a:moveTo>
                <a:cubicBezTo>
                  <a:pt x="86951" y="15545"/>
                  <a:pt x="87433" y="15958"/>
                  <a:pt x="87527" y="16506"/>
                </a:cubicBezTo>
                <a:cubicBezTo>
                  <a:pt x="87363" y="16668"/>
                  <a:pt x="87212" y="16853"/>
                  <a:pt x="87073" y="17049"/>
                </a:cubicBezTo>
                <a:cubicBezTo>
                  <a:pt x="86879" y="17018"/>
                  <a:pt x="86682" y="16999"/>
                  <a:pt x="86480" y="16999"/>
                </a:cubicBezTo>
                <a:cubicBezTo>
                  <a:pt x="86462" y="16999"/>
                  <a:pt x="86443" y="16999"/>
                  <a:pt x="86424" y="17000"/>
                </a:cubicBezTo>
                <a:cubicBezTo>
                  <a:pt x="86159" y="17000"/>
                  <a:pt x="85897" y="17028"/>
                  <a:pt x="85644" y="17081"/>
                </a:cubicBezTo>
                <a:lnTo>
                  <a:pt x="85669" y="17060"/>
                </a:lnTo>
                <a:cubicBezTo>
                  <a:pt x="85542" y="16881"/>
                  <a:pt x="85403" y="16710"/>
                  <a:pt x="85252" y="16550"/>
                </a:cubicBezTo>
                <a:cubicBezTo>
                  <a:pt x="85325" y="15982"/>
                  <a:pt x="85808" y="15550"/>
                  <a:pt x="86387" y="15545"/>
                </a:cubicBezTo>
                <a:close/>
                <a:moveTo>
                  <a:pt x="11184" y="15411"/>
                </a:moveTo>
                <a:cubicBezTo>
                  <a:pt x="12453" y="15411"/>
                  <a:pt x="13643" y="16034"/>
                  <a:pt x="14370" y="17077"/>
                </a:cubicBezTo>
                <a:cubicBezTo>
                  <a:pt x="14227" y="17109"/>
                  <a:pt x="14084" y="17147"/>
                  <a:pt x="13945" y="17192"/>
                </a:cubicBezTo>
                <a:cubicBezTo>
                  <a:pt x="13867" y="17216"/>
                  <a:pt x="13794" y="17245"/>
                  <a:pt x="13720" y="17273"/>
                </a:cubicBezTo>
                <a:cubicBezTo>
                  <a:pt x="13100" y="16493"/>
                  <a:pt x="12180" y="16052"/>
                  <a:pt x="11184" y="16052"/>
                </a:cubicBezTo>
                <a:lnTo>
                  <a:pt x="11164" y="16052"/>
                </a:lnTo>
                <a:cubicBezTo>
                  <a:pt x="10195" y="16056"/>
                  <a:pt x="9289" y="16489"/>
                  <a:pt x="8672" y="17241"/>
                </a:cubicBezTo>
                <a:cubicBezTo>
                  <a:pt x="8459" y="17162"/>
                  <a:pt x="8235" y="17102"/>
                  <a:pt x="8010" y="17060"/>
                </a:cubicBezTo>
                <a:cubicBezTo>
                  <a:pt x="8542" y="16301"/>
                  <a:pt x="9326" y="15766"/>
                  <a:pt x="10204" y="15537"/>
                </a:cubicBezTo>
                <a:cubicBezTo>
                  <a:pt x="10204" y="15541"/>
                  <a:pt x="10204" y="15545"/>
                  <a:pt x="10208" y="15545"/>
                </a:cubicBezTo>
                <a:lnTo>
                  <a:pt x="10273" y="15521"/>
                </a:lnTo>
                <a:cubicBezTo>
                  <a:pt x="10481" y="15468"/>
                  <a:pt x="10698" y="15435"/>
                  <a:pt x="10915" y="15419"/>
                </a:cubicBezTo>
                <a:cubicBezTo>
                  <a:pt x="10919" y="15422"/>
                  <a:pt x="10919" y="15427"/>
                  <a:pt x="10919" y="15427"/>
                </a:cubicBezTo>
                <a:lnTo>
                  <a:pt x="10947" y="15419"/>
                </a:lnTo>
                <a:cubicBezTo>
                  <a:pt x="11017" y="15415"/>
                  <a:pt x="11090" y="15411"/>
                  <a:pt x="11160" y="15411"/>
                </a:cubicBezTo>
                <a:cubicBezTo>
                  <a:pt x="11168" y="15411"/>
                  <a:pt x="11176" y="15411"/>
                  <a:pt x="11184" y="15411"/>
                </a:cubicBezTo>
                <a:close/>
                <a:moveTo>
                  <a:pt x="27002" y="15411"/>
                </a:moveTo>
                <a:cubicBezTo>
                  <a:pt x="28276" y="15411"/>
                  <a:pt x="29472" y="16031"/>
                  <a:pt x="30201" y="17077"/>
                </a:cubicBezTo>
                <a:cubicBezTo>
                  <a:pt x="29975" y="17126"/>
                  <a:pt x="29760" y="17192"/>
                  <a:pt x="29551" y="17273"/>
                </a:cubicBezTo>
                <a:cubicBezTo>
                  <a:pt x="28932" y="16496"/>
                  <a:pt x="28011" y="16052"/>
                  <a:pt x="27017" y="16052"/>
                </a:cubicBezTo>
                <a:cubicBezTo>
                  <a:pt x="27008" y="16052"/>
                  <a:pt x="26999" y="16052"/>
                  <a:pt x="26990" y="16052"/>
                </a:cubicBezTo>
                <a:cubicBezTo>
                  <a:pt x="26022" y="16056"/>
                  <a:pt x="25115" y="16489"/>
                  <a:pt x="24503" y="17241"/>
                </a:cubicBezTo>
                <a:cubicBezTo>
                  <a:pt x="24286" y="17162"/>
                  <a:pt x="24065" y="17102"/>
                  <a:pt x="23837" y="17060"/>
                </a:cubicBezTo>
                <a:cubicBezTo>
                  <a:pt x="24372" y="16301"/>
                  <a:pt x="25152" y="15766"/>
                  <a:pt x="26030" y="15537"/>
                </a:cubicBezTo>
                <a:cubicBezTo>
                  <a:pt x="26035" y="15541"/>
                  <a:pt x="26035" y="15545"/>
                  <a:pt x="26035" y="15545"/>
                </a:cubicBezTo>
                <a:lnTo>
                  <a:pt x="26099" y="15521"/>
                </a:lnTo>
                <a:cubicBezTo>
                  <a:pt x="26312" y="15468"/>
                  <a:pt x="26525" y="15435"/>
                  <a:pt x="26745" y="15419"/>
                </a:cubicBezTo>
                <a:cubicBezTo>
                  <a:pt x="26745" y="15422"/>
                  <a:pt x="26745" y="15427"/>
                  <a:pt x="26749" y="15427"/>
                </a:cubicBezTo>
                <a:lnTo>
                  <a:pt x="26774" y="15419"/>
                </a:lnTo>
                <a:cubicBezTo>
                  <a:pt x="26847" y="15415"/>
                  <a:pt x="26917" y="15411"/>
                  <a:pt x="26990" y="15411"/>
                </a:cubicBezTo>
                <a:cubicBezTo>
                  <a:pt x="26994" y="15411"/>
                  <a:pt x="26998" y="15411"/>
                  <a:pt x="27002" y="15411"/>
                </a:cubicBezTo>
                <a:close/>
                <a:moveTo>
                  <a:pt x="42828" y="15411"/>
                </a:moveTo>
                <a:cubicBezTo>
                  <a:pt x="44107" y="15411"/>
                  <a:pt x="45298" y="16031"/>
                  <a:pt x="46026" y="17077"/>
                </a:cubicBezTo>
                <a:cubicBezTo>
                  <a:pt x="45884" y="17109"/>
                  <a:pt x="45741" y="17147"/>
                  <a:pt x="45602" y="17192"/>
                </a:cubicBezTo>
                <a:cubicBezTo>
                  <a:pt x="45524" y="17216"/>
                  <a:pt x="45451" y="17245"/>
                  <a:pt x="45377" y="17273"/>
                </a:cubicBezTo>
                <a:cubicBezTo>
                  <a:pt x="44757" y="16493"/>
                  <a:pt x="43838" y="16052"/>
                  <a:pt x="42841" y="16052"/>
                </a:cubicBezTo>
                <a:lnTo>
                  <a:pt x="42821" y="16052"/>
                </a:lnTo>
                <a:cubicBezTo>
                  <a:pt x="41853" y="16056"/>
                  <a:pt x="40946" y="16489"/>
                  <a:pt x="40329" y="17241"/>
                </a:cubicBezTo>
                <a:cubicBezTo>
                  <a:pt x="40117" y="17162"/>
                  <a:pt x="39892" y="17102"/>
                  <a:pt x="39668" y="17060"/>
                </a:cubicBezTo>
                <a:cubicBezTo>
                  <a:pt x="40199" y="16301"/>
                  <a:pt x="40983" y="15766"/>
                  <a:pt x="41860" y="15537"/>
                </a:cubicBezTo>
                <a:cubicBezTo>
                  <a:pt x="41860" y="15541"/>
                  <a:pt x="41860" y="15545"/>
                  <a:pt x="41865" y="15545"/>
                </a:cubicBezTo>
                <a:lnTo>
                  <a:pt x="41930" y="15521"/>
                </a:lnTo>
                <a:cubicBezTo>
                  <a:pt x="42139" y="15468"/>
                  <a:pt x="42355" y="15435"/>
                  <a:pt x="42571" y="15419"/>
                </a:cubicBezTo>
                <a:cubicBezTo>
                  <a:pt x="42576" y="15422"/>
                  <a:pt x="42576" y="15427"/>
                  <a:pt x="42576" y="15427"/>
                </a:cubicBezTo>
                <a:lnTo>
                  <a:pt x="42604" y="15419"/>
                </a:lnTo>
                <a:cubicBezTo>
                  <a:pt x="42674" y="15415"/>
                  <a:pt x="42747" y="15411"/>
                  <a:pt x="42816" y="15411"/>
                </a:cubicBezTo>
                <a:cubicBezTo>
                  <a:pt x="42820" y="15411"/>
                  <a:pt x="42824" y="15411"/>
                  <a:pt x="42828" y="15411"/>
                </a:cubicBezTo>
                <a:close/>
                <a:moveTo>
                  <a:pt x="58671" y="15411"/>
                </a:moveTo>
                <a:cubicBezTo>
                  <a:pt x="59942" y="15411"/>
                  <a:pt x="61131" y="16031"/>
                  <a:pt x="61857" y="17077"/>
                </a:cubicBezTo>
                <a:cubicBezTo>
                  <a:pt x="61632" y="17126"/>
                  <a:pt x="61416" y="17192"/>
                  <a:pt x="61208" y="17273"/>
                </a:cubicBezTo>
                <a:cubicBezTo>
                  <a:pt x="60588" y="16496"/>
                  <a:pt x="59668" y="16052"/>
                  <a:pt x="58678" y="16052"/>
                </a:cubicBezTo>
                <a:cubicBezTo>
                  <a:pt x="58669" y="16052"/>
                  <a:pt x="58660" y="16052"/>
                  <a:pt x="58652" y="16052"/>
                </a:cubicBezTo>
                <a:cubicBezTo>
                  <a:pt x="57679" y="16056"/>
                  <a:pt x="56773" y="16489"/>
                  <a:pt x="56160" y="17241"/>
                </a:cubicBezTo>
                <a:cubicBezTo>
                  <a:pt x="55943" y="17162"/>
                  <a:pt x="55723" y="17102"/>
                  <a:pt x="55494" y="17060"/>
                </a:cubicBezTo>
                <a:cubicBezTo>
                  <a:pt x="56030" y="16301"/>
                  <a:pt x="56809" y="15766"/>
                  <a:pt x="57687" y="15537"/>
                </a:cubicBezTo>
                <a:cubicBezTo>
                  <a:pt x="57691" y="15541"/>
                  <a:pt x="57691" y="15545"/>
                  <a:pt x="57691" y="15545"/>
                </a:cubicBezTo>
                <a:lnTo>
                  <a:pt x="57757" y="15521"/>
                </a:lnTo>
                <a:cubicBezTo>
                  <a:pt x="57969" y="15468"/>
                  <a:pt x="58181" y="15435"/>
                  <a:pt x="58402" y="15419"/>
                </a:cubicBezTo>
                <a:cubicBezTo>
                  <a:pt x="58402" y="15422"/>
                  <a:pt x="58402" y="15427"/>
                  <a:pt x="58407" y="15427"/>
                </a:cubicBezTo>
                <a:lnTo>
                  <a:pt x="58431" y="15419"/>
                </a:lnTo>
                <a:cubicBezTo>
                  <a:pt x="58505" y="15415"/>
                  <a:pt x="58573" y="15411"/>
                  <a:pt x="58647" y="15411"/>
                </a:cubicBezTo>
                <a:close/>
                <a:moveTo>
                  <a:pt x="74498" y="15411"/>
                </a:moveTo>
                <a:cubicBezTo>
                  <a:pt x="75772" y="15411"/>
                  <a:pt x="76957" y="16031"/>
                  <a:pt x="77684" y="17077"/>
                </a:cubicBezTo>
                <a:cubicBezTo>
                  <a:pt x="77463" y="17126"/>
                  <a:pt x="77243" y="17192"/>
                  <a:pt x="77035" y="17273"/>
                </a:cubicBezTo>
                <a:cubicBezTo>
                  <a:pt x="76413" y="16493"/>
                  <a:pt x="75495" y="16052"/>
                  <a:pt x="74498" y="16052"/>
                </a:cubicBezTo>
                <a:lnTo>
                  <a:pt x="74477" y="16052"/>
                </a:lnTo>
                <a:cubicBezTo>
                  <a:pt x="73510" y="16056"/>
                  <a:pt x="72603" y="16489"/>
                  <a:pt x="71987" y="17241"/>
                </a:cubicBezTo>
                <a:cubicBezTo>
                  <a:pt x="71774" y="17162"/>
                  <a:pt x="71549" y="17102"/>
                  <a:pt x="71325" y="17060"/>
                </a:cubicBezTo>
                <a:cubicBezTo>
                  <a:pt x="71855" y="16301"/>
                  <a:pt x="72639" y="15766"/>
                  <a:pt x="73518" y="15537"/>
                </a:cubicBezTo>
                <a:cubicBezTo>
                  <a:pt x="73518" y="15541"/>
                  <a:pt x="73518" y="15545"/>
                  <a:pt x="73522" y="15545"/>
                </a:cubicBezTo>
                <a:lnTo>
                  <a:pt x="73587" y="15521"/>
                </a:lnTo>
                <a:cubicBezTo>
                  <a:pt x="73796" y="15468"/>
                  <a:pt x="74012" y="15435"/>
                  <a:pt x="74228" y="15419"/>
                </a:cubicBezTo>
                <a:cubicBezTo>
                  <a:pt x="74232" y="15422"/>
                  <a:pt x="74232" y="15427"/>
                  <a:pt x="74232" y="15427"/>
                </a:cubicBezTo>
                <a:lnTo>
                  <a:pt x="74262" y="15419"/>
                </a:lnTo>
                <a:cubicBezTo>
                  <a:pt x="74330" y="15415"/>
                  <a:pt x="74404" y="15411"/>
                  <a:pt x="74473" y="15411"/>
                </a:cubicBezTo>
                <a:close/>
                <a:moveTo>
                  <a:pt x="90329" y="15411"/>
                </a:moveTo>
                <a:cubicBezTo>
                  <a:pt x="91599" y="15411"/>
                  <a:pt x="92788" y="16031"/>
                  <a:pt x="93514" y="17077"/>
                </a:cubicBezTo>
                <a:cubicBezTo>
                  <a:pt x="93290" y="17126"/>
                  <a:pt x="93073" y="17192"/>
                  <a:pt x="92865" y="17273"/>
                </a:cubicBezTo>
                <a:cubicBezTo>
                  <a:pt x="92245" y="16496"/>
                  <a:pt x="91325" y="16052"/>
                  <a:pt x="90334" y="16052"/>
                </a:cubicBezTo>
                <a:cubicBezTo>
                  <a:pt x="90325" y="16052"/>
                  <a:pt x="90317" y="16052"/>
                  <a:pt x="90308" y="16052"/>
                </a:cubicBezTo>
                <a:cubicBezTo>
                  <a:pt x="89337" y="16056"/>
                  <a:pt x="88430" y="16489"/>
                  <a:pt x="87817" y="17245"/>
                </a:cubicBezTo>
                <a:cubicBezTo>
                  <a:pt x="87601" y="17162"/>
                  <a:pt x="87380" y="17102"/>
                  <a:pt x="87152" y="17060"/>
                </a:cubicBezTo>
                <a:cubicBezTo>
                  <a:pt x="87686" y="16301"/>
                  <a:pt x="88466" y="15766"/>
                  <a:pt x="89344" y="15537"/>
                </a:cubicBezTo>
                <a:cubicBezTo>
                  <a:pt x="89348" y="15541"/>
                  <a:pt x="89348" y="15545"/>
                  <a:pt x="89348" y="15545"/>
                </a:cubicBezTo>
                <a:lnTo>
                  <a:pt x="89414" y="15521"/>
                </a:lnTo>
                <a:cubicBezTo>
                  <a:pt x="89627" y="15468"/>
                  <a:pt x="89838" y="15435"/>
                  <a:pt x="90059" y="15419"/>
                </a:cubicBezTo>
                <a:cubicBezTo>
                  <a:pt x="90059" y="15422"/>
                  <a:pt x="90059" y="15427"/>
                  <a:pt x="90063" y="15427"/>
                </a:cubicBezTo>
                <a:lnTo>
                  <a:pt x="90092" y="15419"/>
                </a:lnTo>
                <a:cubicBezTo>
                  <a:pt x="90161" y="15415"/>
                  <a:pt x="90231" y="15411"/>
                  <a:pt x="90304" y="15411"/>
                </a:cubicBezTo>
                <a:close/>
                <a:moveTo>
                  <a:pt x="19091" y="15411"/>
                </a:moveTo>
                <a:cubicBezTo>
                  <a:pt x="20369" y="15411"/>
                  <a:pt x="21562" y="16035"/>
                  <a:pt x="22289" y="17089"/>
                </a:cubicBezTo>
                <a:cubicBezTo>
                  <a:pt x="22256" y="17098"/>
                  <a:pt x="22224" y="17102"/>
                  <a:pt x="22191" y="17109"/>
                </a:cubicBezTo>
                <a:cubicBezTo>
                  <a:pt x="22003" y="17158"/>
                  <a:pt x="21820" y="17216"/>
                  <a:pt x="21643" y="17290"/>
                </a:cubicBezTo>
                <a:cubicBezTo>
                  <a:pt x="21023" y="16501"/>
                  <a:pt x="20096" y="16052"/>
                  <a:pt x="19095" y="16052"/>
                </a:cubicBezTo>
                <a:lnTo>
                  <a:pt x="19070" y="16052"/>
                </a:lnTo>
                <a:cubicBezTo>
                  <a:pt x="18433" y="16056"/>
                  <a:pt x="17820" y="16244"/>
                  <a:pt x="17302" y="16591"/>
                </a:cubicBezTo>
                <a:cubicBezTo>
                  <a:pt x="17028" y="16770"/>
                  <a:pt x="16783" y="16996"/>
                  <a:pt x="16571" y="17256"/>
                </a:cubicBezTo>
                <a:cubicBezTo>
                  <a:pt x="16559" y="17253"/>
                  <a:pt x="16542" y="17245"/>
                  <a:pt x="16527" y="17241"/>
                </a:cubicBezTo>
                <a:lnTo>
                  <a:pt x="16527" y="17236"/>
                </a:lnTo>
                <a:cubicBezTo>
                  <a:pt x="16481" y="17220"/>
                  <a:pt x="16432" y="17207"/>
                  <a:pt x="16387" y="17192"/>
                </a:cubicBezTo>
                <a:cubicBezTo>
                  <a:pt x="16387" y="17192"/>
                  <a:pt x="16383" y="17187"/>
                  <a:pt x="16379" y="17187"/>
                </a:cubicBezTo>
                <a:cubicBezTo>
                  <a:pt x="16338" y="17175"/>
                  <a:pt x="16293" y="17162"/>
                  <a:pt x="16248" y="17147"/>
                </a:cubicBezTo>
                <a:cubicBezTo>
                  <a:pt x="16244" y="17147"/>
                  <a:pt x="16240" y="17147"/>
                  <a:pt x="16232" y="17143"/>
                </a:cubicBezTo>
                <a:cubicBezTo>
                  <a:pt x="16191" y="17134"/>
                  <a:pt x="16150" y="17122"/>
                  <a:pt x="16105" y="17109"/>
                </a:cubicBezTo>
                <a:cubicBezTo>
                  <a:pt x="16097" y="17109"/>
                  <a:pt x="16093" y="17106"/>
                  <a:pt x="16085" y="17106"/>
                </a:cubicBezTo>
                <a:cubicBezTo>
                  <a:pt x="16044" y="17098"/>
                  <a:pt x="16003" y="17085"/>
                  <a:pt x="15963" y="17077"/>
                </a:cubicBezTo>
                <a:cubicBezTo>
                  <a:pt x="15954" y="17077"/>
                  <a:pt x="15942" y="17073"/>
                  <a:pt x="15933" y="17073"/>
                </a:cubicBezTo>
                <a:cubicBezTo>
                  <a:pt x="15926" y="17073"/>
                  <a:pt x="15922" y="17069"/>
                  <a:pt x="15914" y="17069"/>
                </a:cubicBezTo>
                <a:cubicBezTo>
                  <a:pt x="16457" y="16289"/>
                  <a:pt x="17262" y="15746"/>
                  <a:pt x="18168" y="15525"/>
                </a:cubicBezTo>
                <a:lnTo>
                  <a:pt x="18176" y="15521"/>
                </a:lnTo>
                <a:cubicBezTo>
                  <a:pt x="18466" y="15452"/>
                  <a:pt x="18764" y="15415"/>
                  <a:pt x="19066" y="15411"/>
                </a:cubicBezTo>
                <a:close/>
                <a:moveTo>
                  <a:pt x="34921" y="15411"/>
                </a:moveTo>
                <a:cubicBezTo>
                  <a:pt x="36199" y="15411"/>
                  <a:pt x="37389" y="16038"/>
                  <a:pt x="38116" y="17089"/>
                </a:cubicBezTo>
                <a:cubicBezTo>
                  <a:pt x="37895" y="17138"/>
                  <a:pt x="37679" y="17207"/>
                  <a:pt x="37470" y="17290"/>
                </a:cubicBezTo>
                <a:cubicBezTo>
                  <a:pt x="36853" y="16501"/>
                  <a:pt x="35922" y="16052"/>
                  <a:pt x="34921" y="16052"/>
                </a:cubicBezTo>
                <a:lnTo>
                  <a:pt x="34901" y="16052"/>
                </a:lnTo>
                <a:cubicBezTo>
                  <a:pt x="33926" y="16056"/>
                  <a:pt x="33015" y="16496"/>
                  <a:pt x="32398" y="17255"/>
                </a:cubicBezTo>
                <a:lnTo>
                  <a:pt x="32398" y="17255"/>
                </a:lnTo>
                <a:cubicBezTo>
                  <a:pt x="32187" y="17175"/>
                  <a:pt x="31968" y="17109"/>
                  <a:pt x="31740" y="17069"/>
                </a:cubicBezTo>
                <a:cubicBezTo>
                  <a:pt x="32288" y="16289"/>
                  <a:pt x="33092" y="15746"/>
                  <a:pt x="33994" y="15525"/>
                </a:cubicBezTo>
                <a:lnTo>
                  <a:pt x="34007" y="15521"/>
                </a:lnTo>
                <a:cubicBezTo>
                  <a:pt x="34297" y="15452"/>
                  <a:pt x="34595" y="15415"/>
                  <a:pt x="34897" y="15411"/>
                </a:cubicBezTo>
                <a:cubicBezTo>
                  <a:pt x="34905" y="15411"/>
                  <a:pt x="34913" y="15411"/>
                  <a:pt x="34921" y="15411"/>
                </a:cubicBezTo>
                <a:close/>
                <a:moveTo>
                  <a:pt x="50748" y="15411"/>
                </a:moveTo>
                <a:cubicBezTo>
                  <a:pt x="52026" y="15411"/>
                  <a:pt x="53219" y="16035"/>
                  <a:pt x="53947" y="17089"/>
                </a:cubicBezTo>
                <a:cubicBezTo>
                  <a:pt x="53726" y="17138"/>
                  <a:pt x="53509" y="17207"/>
                  <a:pt x="53301" y="17290"/>
                </a:cubicBezTo>
                <a:cubicBezTo>
                  <a:pt x="52682" y="16504"/>
                  <a:pt x="51757" y="16052"/>
                  <a:pt x="50753" y="16052"/>
                </a:cubicBezTo>
                <a:cubicBezTo>
                  <a:pt x="50745" y="16052"/>
                  <a:pt x="50736" y="16052"/>
                  <a:pt x="50727" y="16052"/>
                </a:cubicBezTo>
                <a:cubicBezTo>
                  <a:pt x="49757" y="16056"/>
                  <a:pt x="48842" y="16496"/>
                  <a:pt x="48229" y="17255"/>
                </a:cubicBezTo>
                <a:lnTo>
                  <a:pt x="48229" y="17255"/>
                </a:lnTo>
                <a:cubicBezTo>
                  <a:pt x="48211" y="17248"/>
                  <a:pt x="48195" y="17244"/>
                  <a:pt x="48175" y="17236"/>
                </a:cubicBezTo>
                <a:cubicBezTo>
                  <a:pt x="48147" y="17224"/>
                  <a:pt x="48118" y="17216"/>
                  <a:pt x="48090" y="17207"/>
                </a:cubicBezTo>
                <a:cubicBezTo>
                  <a:pt x="48073" y="17200"/>
                  <a:pt x="48052" y="17192"/>
                  <a:pt x="48032" y="17187"/>
                </a:cubicBezTo>
                <a:cubicBezTo>
                  <a:pt x="48003" y="17179"/>
                  <a:pt x="47975" y="17171"/>
                  <a:pt x="47947" y="17158"/>
                </a:cubicBezTo>
                <a:cubicBezTo>
                  <a:pt x="47926" y="17155"/>
                  <a:pt x="47905" y="17147"/>
                  <a:pt x="47885" y="17143"/>
                </a:cubicBezTo>
                <a:cubicBezTo>
                  <a:pt x="47856" y="17134"/>
                  <a:pt x="47828" y="17126"/>
                  <a:pt x="47800" y="17118"/>
                </a:cubicBezTo>
                <a:cubicBezTo>
                  <a:pt x="47779" y="17113"/>
                  <a:pt x="47758" y="17109"/>
                  <a:pt x="47738" y="17106"/>
                </a:cubicBezTo>
                <a:cubicBezTo>
                  <a:pt x="47709" y="17098"/>
                  <a:pt x="47677" y="17094"/>
                  <a:pt x="47649" y="17085"/>
                </a:cubicBezTo>
                <a:cubicBezTo>
                  <a:pt x="47628" y="17081"/>
                  <a:pt x="47607" y="17077"/>
                  <a:pt x="47587" y="17073"/>
                </a:cubicBezTo>
                <a:cubicBezTo>
                  <a:pt x="47583" y="17069"/>
                  <a:pt x="47575" y="17069"/>
                  <a:pt x="47570" y="17069"/>
                </a:cubicBezTo>
                <a:cubicBezTo>
                  <a:pt x="48114" y="16289"/>
                  <a:pt x="48918" y="15746"/>
                  <a:pt x="49825" y="15525"/>
                </a:cubicBezTo>
                <a:lnTo>
                  <a:pt x="49834" y="15521"/>
                </a:lnTo>
                <a:cubicBezTo>
                  <a:pt x="49935" y="15496"/>
                  <a:pt x="50033" y="15476"/>
                  <a:pt x="50135" y="15460"/>
                </a:cubicBezTo>
                <a:cubicBezTo>
                  <a:pt x="50331" y="15431"/>
                  <a:pt x="50528" y="15411"/>
                  <a:pt x="50724" y="15411"/>
                </a:cubicBezTo>
                <a:close/>
                <a:moveTo>
                  <a:pt x="66579" y="15411"/>
                </a:moveTo>
                <a:cubicBezTo>
                  <a:pt x="67857" y="15411"/>
                  <a:pt x="69046" y="16035"/>
                  <a:pt x="69772" y="17089"/>
                </a:cubicBezTo>
                <a:cubicBezTo>
                  <a:pt x="69552" y="17138"/>
                  <a:pt x="69336" y="17207"/>
                  <a:pt x="69127" y="17290"/>
                </a:cubicBezTo>
                <a:cubicBezTo>
                  <a:pt x="68511" y="16501"/>
                  <a:pt x="67580" y="16052"/>
                  <a:pt x="66579" y="16052"/>
                </a:cubicBezTo>
                <a:lnTo>
                  <a:pt x="66558" y="16052"/>
                </a:lnTo>
                <a:cubicBezTo>
                  <a:pt x="65582" y="16056"/>
                  <a:pt x="64672" y="16496"/>
                  <a:pt x="64056" y="17255"/>
                </a:cubicBezTo>
                <a:lnTo>
                  <a:pt x="64056" y="17255"/>
                </a:lnTo>
                <a:cubicBezTo>
                  <a:pt x="63845" y="17175"/>
                  <a:pt x="63625" y="17113"/>
                  <a:pt x="63397" y="17069"/>
                </a:cubicBezTo>
                <a:cubicBezTo>
                  <a:pt x="63945" y="16289"/>
                  <a:pt x="64749" y="15746"/>
                  <a:pt x="65651" y="15525"/>
                </a:cubicBezTo>
                <a:lnTo>
                  <a:pt x="65664" y="15521"/>
                </a:lnTo>
                <a:cubicBezTo>
                  <a:pt x="65954" y="15452"/>
                  <a:pt x="66252" y="15415"/>
                  <a:pt x="66554" y="15411"/>
                </a:cubicBezTo>
                <a:close/>
                <a:moveTo>
                  <a:pt x="82405" y="15411"/>
                </a:moveTo>
                <a:cubicBezTo>
                  <a:pt x="83684" y="15411"/>
                  <a:pt x="84877" y="16035"/>
                  <a:pt x="85603" y="17089"/>
                </a:cubicBezTo>
                <a:cubicBezTo>
                  <a:pt x="85382" y="17138"/>
                  <a:pt x="85167" y="17207"/>
                  <a:pt x="84958" y="17290"/>
                </a:cubicBezTo>
                <a:cubicBezTo>
                  <a:pt x="84339" y="16504"/>
                  <a:pt x="83413" y="16052"/>
                  <a:pt x="82411" y="16052"/>
                </a:cubicBezTo>
                <a:cubicBezTo>
                  <a:pt x="82402" y="16052"/>
                  <a:pt x="82393" y="16052"/>
                  <a:pt x="82385" y="16052"/>
                </a:cubicBezTo>
                <a:cubicBezTo>
                  <a:pt x="81413" y="16056"/>
                  <a:pt x="80499" y="16496"/>
                  <a:pt x="79886" y="17255"/>
                </a:cubicBezTo>
                <a:lnTo>
                  <a:pt x="79886" y="17255"/>
                </a:lnTo>
                <a:cubicBezTo>
                  <a:pt x="79670" y="17175"/>
                  <a:pt x="79451" y="17113"/>
                  <a:pt x="79227" y="17069"/>
                </a:cubicBezTo>
                <a:cubicBezTo>
                  <a:pt x="79771" y="16289"/>
                  <a:pt x="80575" y="15746"/>
                  <a:pt x="81482" y="15525"/>
                </a:cubicBezTo>
                <a:lnTo>
                  <a:pt x="81491" y="15521"/>
                </a:lnTo>
                <a:cubicBezTo>
                  <a:pt x="81780" y="15452"/>
                  <a:pt x="82079" y="15415"/>
                  <a:pt x="82381" y="15411"/>
                </a:cubicBezTo>
                <a:close/>
                <a:moveTo>
                  <a:pt x="11190" y="16121"/>
                </a:moveTo>
                <a:cubicBezTo>
                  <a:pt x="12156" y="16121"/>
                  <a:pt x="13047" y="16549"/>
                  <a:pt x="13651" y="17302"/>
                </a:cubicBezTo>
                <a:cubicBezTo>
                  <a:pt x="13443" y="17388"/>
                  <a:pt x="13243" y="17494"/>
                  <a:pt x="13055" y="17612"/>
                </a:cubicBezTo>
                <a:cubicBezTo>
                  <a:pt x="12575" y="17081"/>
                  <a:pt x="11895" y="16779"/>
                  <a:pt x="11181" y="16779"/>
                </a:cubicBezTo>
                <a:cubicBezTo>
                  <a:pt x="11177" y="16779"/>
                  <a:pt x="11172" y="16779"/>
                  <a:pt x="11168" y="16779"/>
                </a:cubicBezTo>
                <a:cubicBezTo>
                  <a:pt x="10481" y="16783"/>
                  <a:pt x="9824" y="17073"/>
                  <a:pt x="9354" y="17571"/>
                </a:cubicBezTo>
                <a:cubicBezTo>
                  <a:pt x="9158" y="17453"/>
                  <a:pt x="8954" y="17351"/>
                  <a:pt x="8742" y="17269"/>
                </a:cubicBezTo>
                <a:cubicBezTo>
                  <a:pt x="9341" y="16546"/>
                  <a:pt x="10224" y="16125"/>
                  <a:pt x="11164" y="16121"/>
                </a:cubicBezTo>
                <a:cubicBezTo>
                  <a:pt x="11172" y="16121"/>
                  <a:pt x="11181" y="16121"/>
                  <a:pt x="11190" y="16121"/>
                </a:cubicBezTo>
                <a:close/>
                <a:moveTo>
                  <a:pt x="27021" y="16121"/>
                </a:moveTo>
                <a:cubicBezTo>
                  <a:pt x="27982" y="16121"/>
                  <a:pt x="28874" y="16549"/>
                  <a:pt x="29481" y="17302"/>
                </a:cubicBezTo>
                <a:cubicBezTo>
                  <a:pt x="29273" y="17388"/>
                  <a:pt x="29073" y="17494"/>
                  <a:pt x="28881" y="17612"/>
                </a:cubicBezTo>
                <a:cubicBezTo>
                  <a:pt x="28403" y="17081"/>
                  <a:pt x="27726" y="16779"/>
                  <a:pt x="27010" y="16779"/>
                </a:cubicBezTo>
                <a:lnTo>
                  <a:pt x="26998" y="16779"/>
                </a:lnTo>
                <a:cubicBezTo>
                  <a:pt x="26312" y="16783"/>
                  <a:pt x="25650" y="17073"/>
                  <a:pt x="25181" y="17571"/>
                </a:cubicBezTo>
                <a:cubicBezTo>
                  <a:pt x="24989" y="17453"/>
                  <a:pt x="24785" y="17351"/>
                  <a:pt x="24572" y="17269"/>
                </a:cubicBezTo>
                <a:cubicBezTo>
                  <a:pt x="25172" y="16546"/>
                  <a:pt x="26050" y="16125"/>
                  <a:pt x="26994" y="16121"/>
                </a:cubicBezTo>
                <a:cubicBezTo>
                  <a:pt x="27003" y="16121"/>
                  <a:pt x="27012" y="16121"/>
                  <a:pt x="27021" y="16121"/>
                </a:cubicBezTo>
                <a:close/>
                <a:moveTo>
                  <a:pt x="42847" y="16121"/>
                </a:moveTo>
                <a:cubicBezTo>
                  <a:pt x="43813" y="16121"/>
                  <a:pt x="44705" y="16549"/>
                  <a:pt x="45308" y="17302"/>
                </a:cubicBezTo>
                <a:cubicBezTo>
                  <a:pt x="45100" y="17388"/>
                  <a:pt x="44899" y="17494"/>
                  <a:pt x="44712" y="17612"/>
                </a:cubicBezTo>
                <a:cubicBezTo>
                  <a:pt x="44233" y="17081"/>
                  <a:pt x="43552" y="16779"/>
                  <a:pt x="42839" y="16779"/>
                </a:cubicBezTo>
                <a:cubicBezTo>
                  <a:pt x="42834" y="16779"/>
                  <a:pt x="42830" y="16779"/>
                  <a:pt x="42825" y="16779"/>
                </a:cubicBezTo>
                <a:cubicBezTo>
                  <a:pt x="42139" y="16783"/>
                  <a:pt x="41481" y="17073"/>
                  <a:pt x="41012" y="17571"/>
                </a:cubicBezTo>
                <a:cubicBezTo>
                  <a:pt x="40815" y="17453"/>
                  <a:pt x="40611" y="17351"/>
                  <a:pt x="40399" y="17269"/>
                </a:cubicBezTo>
                <a:cubicBezTo>
                  <a:pt x="40999" y="16546"/>
                  <a:pt x="41881" y="16125"/>
                  <a:pt x="42821" y="16121"/>
                </a:cubicBezTo>
                <a:cubicBezTo>
                  <a:pt x="42830" y="16121"/>
                  <a:pt x="42839" y="16121"/>
                  <a:pt x="42847" y="16121"/>
                </a:cubicBezTo>
                <a:close/>
                <a:moveTo>
                  <a:pt x="58671" y="16121"/>
                </a:moveTo>
                <a:cubicBezTo>
                  <a:pt x="59636" y="16121"/>
                  <a:pt x="60530" y="16550"/>
                  <a:pt x="61138" y="17302"/>
                </a:cubicBezTo>
                <a:cubicBezTo>
                  <a:pt x="60931" y="17388"/>
                  <a:pt x="60730" y="17494"/>
                  <a:pt x="60539" y="17612"/>
                </a:cubicBezTo>
                <a:cubicBezTo>
                  <a:pt x="60059" y="17081"/>
                  <a:pt x="59383" y="16779"/>
                  <a:pt x="58669" y="16779"/>
                </a:cubicBezTo>
                <a:cubicBezTo>
                  <a:pt x="58665" y="16779"/>
                  <a:pt x="58660" y="16779"/>
                  <a:pt x="58656" y="16779"/>
                </a:cubicBezTo>
                <a:cubicBezTo>
                  <a:pt x="57969" y="16783"/>
                  <a:pt x="57308" y="17073"/>
                  <a:pt x="56838" y="17571"/>
                </a:cubicBezTo>
                <a:cubicBezTo>
                  <a:pt x="56646" y="17453"/>
                  <a:pt x="56441" y="17351"/>
                  <a:pt x="56229" y="17269"/>
                </a:cubicBezTo>
                <a:cubicBezTo>
                  <a:pt x="56829" y="16546"/>
                  <a:pt x="57708" y="16125"/>
                  <a:pt x="58652" y="16121"/>
                </a:cubicBezTo>
                <a:close/>
                <a:moveTo>
                  <a:pt x="74504" y="16121"/>
                </a:moveTo>
                <a:cubicBezTo>
                  <a:pt x="75470" y="16121"/>
                  <a:pt x="76362" y="16549"/>
                  <a:pt x="76965" y="17302"/>
                </a:cubicBezTo>
                <a:cubicBezTo>
                  <a:pt x="76756" y="17388"/>
                  <a:pt x="76556" y="17494"/>
                  <a:pt x="76369" y="17612"/>
                </a:cubicBezTo>
                <a:cubicBezTo>
                  <a:pt x="75891" y="17081"/>
                  <a:pt x="75213" y="16779"/>
                  <a:pt x="74498" y="16779"/>
                </a:cubicBezTo>
                <a:lnTo>
                  <a:pt x="74482" y="16779"/>
                </a:lnTo>
                <a:cubicBezTo>
                  <a:pt x="73796" y="16783"/>
                  <a:pt x="73138" y="17073"/>
                  <a:pt x="72669" y="17571"/>
                </a:cubicBezTo>
                <a:cubicBezTo>
                  <a:pt x="72473" y="17453"/>
                  <a:pt x="72268" y="17351"/>
                  <a:pt x="72056" y="17269"/>
                </a:cubicBezTo>
                <a:cubicBezTo>
                  <a:pt x="72656" y="16546"/>
                  <a:pt x="73538" y="16125"/>
                  <a:pt x="74477" y="16121"/>
                </a:cubicBezTo>
                <a:cubicBezTo>
                  <a:pt x="74486" y="16121"/>
                  <a:pt x="74495" y="16121"/>
                  <a:pt x="74504" y="16121"/>
                </a:cubicBezTo>
                <a:close/>
                <a:moveTo>
                  <a:pt x="90334" y="16121"/>
                </a:moveTo>
                <a:cubicBezTo>
                  <a:pt x="91297" y="16121"/>
                  <a:pt x="92189" y="16549"/>
                  <a:pt x="92796" y="17302"/>
                </a:cubicBezTo>
                <a:cubicBezTo>
                  <a:pt x="92587" y="17388"/>
                  <a:pt x="92387" y="17494"/>
                  <a:pt x="92195" y="17612"/>
                </a:cubicBezTo>
                <a:cubicBezTo>
                  <a:pt x="91718" y="17081"/>
                  <a:pt x="91043" y="16779"/>
                  <a:pt x="90329" y="16779"/>
                </a:cubicBezTo>
                <a:lnTo>
                  <a:pt x="90313" y="16779"/>
                </a:lnTo>
                <a:cubicBezTo>
                  <a:pt x="89627" y="16783"/>
                  <a:pt x="88965" y="17073"/>
                  <a:pt x="88495" y="17571"/>
                </a:cubicBezTo>
                <a:cubicBezTo>
                  <a:pt x="88303" y="17453"/>
                  <a:pt x="88099" y="17351"/>
                  <a:pt x="87887" y="17269"/>
                </a:cubicBezTo>
                <a:cubicBezTo>
                  <a:pt x="88487" y="16546"/>
                  <a:pt x="89365" y="16125"/>
                  <a:pt x="90308" y="16121"/>
                </a:cubicBezTo>
                <a:cubicBezTo>
                  <a:pt x="90317" y="16121"/>
                  <a:pt x="90325" y="16121"/>
                  <a:pt x="90334" y="16121"/>
                </a:cubicBezTo>
                <a:close/>
                <a:moveTo>
                  <a:pt x="19101" y="16121"/>
                </a:moveTo>
                <a:cubicBezTo>
                  <a:pt x="20071" y="16121"/>
                  <a:pt x="20971" y="16557"/>
                  <a:pt x="21575" y="17318"/>
                </a:cubicBezTo>
                <a:cubicBezTo>
                  <a:pt x="21370" y="17407"/>
                  <a:pt x="21170" y="17514"/>
                  <a:pt x="20982" y="17637"/>
                </a:cubicBezTo>
                <a:cubicBezTo>
                  <a:pt x="20503" y="17088"/>
                  <a:pt x="19814" y="16779"/>
                  <a:pt x="19093" y="16779"/>
                </a:cubicBezTo>
                <a:cubicBezTo>
                  <a:pt x="19088" y="16779"/>
                  <a:pt x="19084" y="16779"/>
                  <a:pt x="19079" y="16779"/>
                </a:cubicBezTo>
                <a:cubicBezTo>
                  <a:pt x="18384" y="16783"/>
                  <a:pt x="17715" y="17077"/>
                  <a:pt x="17245" y="17588"/>
                </a:cubicBezTo>
                <a:cubicBezTo>
                  <a:pt x="17053" y="17469"/>
                  <a:pt x="16849" y="17367"/>
                  <a:pt x="16640" y="17281"/>
                </a:cubicBezTo>
                <a:cubicBezTo>
                  <a:pt x="17049" y="16779"/>
                  <a:pt x="17596" y="16423"/>
                  <a:pt x="18205" y="16248"/>
                </a:cubicBezTo>
                <a:cubicBezTo>
                  <a:pt x="18258" y="16231"/>
                  <a:pt x="18315" y="16215"/>
                  <a:pt x="18372" y="16203"/>
                </a:cubicBezTo>
                <a:cubicBezTo>
                  <a:pt x="18487" y="16174"/>
                  <a:pt x="18601" y="16154"/>
                  <a:pt x="18719" y="16142"/>
                </a:cubicBezTo>
                <a:cubicBezTo>
                  <a:pt x="18834" y="16129"/>
                  <a:pt x="18953" y="16121"/>
                  <a:pt x="19075" y="16121"/>
                </a:cubicBezTo>
                <a:cubicBezTo>
                  <a:pt x="19084" y="16121"/>
                  <a:pt x="19092" y="16121"/>
                  <a:pt x="19101" y="16121"/>
                </a:cubicBezTo>
                <a:close/>
                <a:moveTo>
                  <a:pt x="34927" y="16121"/>
                </a:moveTo>
                <a:cubicBezTo>
                  <a:pt x="35902" y="16121"/>
                  <a:pt x="36798" y="16557"/>
                  <a:pt x="37405" y="17318"/>
                </a:cubicBezTo>
                <a:cubicBezTo>
                  <a:pt x="37196" y="17407"/>
                  <a:pt x="37000" y="17514"/>
                  <a:pt x="36812" y="17637"/>
                </a:cubicBezTo>
                <a:cubicBezTo>
                  <a:pt x="36334" y="17088"/>
                  <a:pt x="35645" y="16779"/>
                  <a:pt x="34919" y="16779"/>
                </a:cubicBezTo>
                <a:cubicBezTo>
                  <a:pt x="34915" y="16779"/>
                  <a:pt x="34910" y="16779"/>
                  <a:pt x="34906" y="16779"/>
                </a:cubicBezTo>
                <a:cubicBezTo>
                  <a:pt x="34689" y="16779"/>
                  <a:pt x="34472" y="16811"/>
                  <a:pt x="34269" y="16864"/>
                </a:cubicBezTo>
                <a:cubicBezTo>
                  <a:pt x="33815" y="16987"/>
                  <a:pt x="33398" y="17236"/>
                  <a:pt x="33076" y="17588"/>
                </a:cubicBezTo>
                <a:cubicBezTo>
                  <a:pt x="32884" y="17469"/>
                  <a:pt x="32680" y="17367"/>
                  <a:pt x="32467" y="17281"/>
                </a:cubicBezTo>
                <a:cubicBezTo>
                  <a:pt x="33068" y="16550"/>
                  <a:pt x="33954" y="16125"/>
                  <a:pt x="34901" y="16121"/>
                </a:cubicBezTo>
                <a:cubicBezTo>
                  <a:pt x="34910" y="16121"/>
                  <a:pt x="34918" y="16121"/>
                  <a:pt x="34927" y="16121"/>
                </a:cubicBezTo>
                <a:close/>
                <a:moveTo>
                  <a:pt x="50757" y="16121"/>
                </a:moveTo>
                <a:cubicBezTo>
                  <a:pt x="51728" y="16121"/>
                  <a:pt x="52629" y="16557"/>
                  <a:pt x="53231" y="17318"/>
                </a:cubicBezTo>
                <a:cubicBezTo>
                  <a:pt x="53203" y="17334"/>
                  <a:pt x="53170" y="17347"/>
                  <a:pt x="53138" y="17363"/>
                </a:cubicBezTo>
                <a:cubicBezTo>
                  <a:pt x="52966" y="17441"/>
                  <a:pt x="52799" y="17535"/>
                  <a:pt x="52639" y="17637"/>
                </a:cubicBezTo>
                <a:cubicBezTo>
                  <a:pt x="52161" y="17088"/>
                  <a:pt x="51471" y="16779"/>
                  <a:pt x="50750" y="16779"/>
                </a:cubicBezTo>
                <a:cubicBezTo>
                  <a:pt x="50745" y="16779"/>
                  <a:pt x="50741" y="16779"/>
                  <a:pt x="50736" y="16779"/>
                </a:cubicBezTo>
                <a:cubicBezTo>
                  <a:pt x="50041" y="16783"/>
                  <a:pt x="49372" y="17077"/>
                  <a:pt x="48902" y="17588"/>
                </a:cubicBezTo>
                <a:cubicBezTo>
                  <a:pt x="48886" y="17579"/>
                  <a:pt x="48874" y="17571"/>
                  <a:pt x="48857" y="17559"/>
                </a:cubicBezTo>
                <a:cubicBezTo>
                  <a:pt x="48833" y="17547"/>
                  <a:pt x="48808" y="17535"/>
                  <a:pt x="48784" y="17518"/>
                </a:cubicBezTo>
                <a:cubicBezTo>
                  <a:pt x="48767" y="17510"/>
                  <a:pt x="48746" y="17498"/>
                  <a:pt x="48727" y="17486"/>
                </a:cubicBezTo>
                <a:cubicBezTo>
                  <a:pt x="48702" y="17473"/>
                  <a:pt x="48678" y="17461"/>
                  <a:pt x="48653" y="17445"/>
                </a:cubicBezTo>
                <a:cubicBezTo>
                  <a:pt x="48633" y="17437"/>
                  <a:pt x="48612" y="17424"/>
                  <a:pt x="48592" y="17416"/>
                </a:cubicBezTo>
                <a:cubicBezTo>
                  <a:pt x="48567" y="17404"/>
                  <a:pt x="48543" y="17392"/>
                  <a:pt x="48514" y="17379"/>
                </a:cubicBezTo>
                <a:cubicBezTo>
                  <a:pt x="48494" y="17367"/>
                  <a:pt x="48477" y="17358"/>
                  <a:pt x="48457" y="17351"/>
                </a:cubicBezTo>
                <a:cubicBezTo>
                  <a:pt x="48428" y="17339"/>
                  <a:pt x="48403" y="17326"/>
                  <a:pt x="48375" y="17314"/>
                </a:cubicBezTo>
                <a:cubicBezTo>
                  <a:pt x="48354" y="17306"/>
                  <a:pt x="48339" y="17298"/>
                  <a:pt x="48318" y="17290"/>
                </a:cubicBezTo>
                <a:cubicBezTo>
                  <a:pt x="48310" y="17290"/>
                  <a:pt x="48301" y="17285"/>
                  <a:pt x="48298" y="17281"/>
                </a:cubicBezTo>
                <a:cubicBezTo>
                  <a:pt x="48898" y="16550"/>
                  <a:pt x="49785" y="16125"/>
                  <a:pt x="50731" y="16121"/>
                </a:cubicBezTo>
                <a:cubicBezTo>
                  <a:pt x="50740" y="16121"/>
                  <a:pt x="50749" y="16121"/>
                  <a:pt x="50757" y="16121"/>
                </a:cubicBezTo>
                <a:close/>
                <a:moveTo>
                  <a:pt x="66579" y="16121"/>
                </a:moveTo>
                <a:cubicBezTo>
                  <a:pt x="67555" y="16121"/>
                  <a:pt x="68454" y="16555"/>
                  <a:pt x="69062" y="17318"/>
                </a:cubicBezTo>
                <a:cubicBezTo>
                  <a:pt x="69029" y="17334"/>
                  <a:pt x="68997" y="17347"/>
                  <a:pt x="68968" y="17363"/>
                </a:cubicBezTo>
                <a:cubicBezTo>
                  <a:pt x="68792" y="17441"/>
                  <a:pt x="68629" y="17535"/>
                  <a:pt x="68470" y="17637"/>
                </a:cubicBezTo>
                <a:cubicBezTo>
                  <a:pt x="67992" y="17089"/>
                  <a:pt x="67306" y="16779"/>
                  <a:pt x="66579" y="16779"/>
                </a:cubicBezTo>
                <a:lnTo>
                  <a:pt x="66562" y="16779"/>
                </a:lnTo>
                <a:cubicBezTo>
                  <a:pt x="65868" y="16783"/>
                  <a:pt x="65202" y="17077"/>
                  <a:pt x="64729" y="17588"/>
                </a:cubicBezTo>
                <a:cubicBezTo>
                  <a:pt x="64537" y="17469"/>
                  <a:pt x="64337" y="17367"/>
                  <a:pt x="64124" y="17281"/>
                </a:cubicBezTo>
                <a:cubicBezTo>
                  <a:pt x="64724" y="16550"/>
                  <a:pt x="65611" y="16125"/>
                  <a:pt x="66558" y="16121"/>
                </a:cubicBezTo>
                <a:close/>
                <a:moveTo>
                  <a:pt x="82409" y="16121"/>
                </a:moveTo>
                <a:cubicBezTo>
                  <a:pt x="83382" y="16121"/>
                  <a:pt x="84284" y="16555"/>
                  <a:pt x="84888" y="17318"/>
                </a:cubicBezTo>
                <a:cubicBezTo>
                  <a:pt x="84860" y="17334"/>
                  <a:pt x="84828" y="17347"/>
                  <a:pt x="84794" y="17363"/>
                </a:cubicBezTo>
                <a:cubicBezTo>
                  <a:pt x="84623" y="17441"/>
                  <a:pt x="84456" y="17535"/>
                  <a:pt x="84296" y="17637"/>
                </a:cubicBezTo>
                <a:cubicBezTo>
                  <a:pt x="83819" y="17089"/>
                  <a:pt x="83133" y="16779"/>
                  <a:pt x="82405" y="16779"/>
                </a:cubicBezTo>
                <a:lnTo>
                  <a:pt x="82393" y="16779"/>
                </a:lnTo>
                <a:cubicBezTo>
                  <a:pt x="81699" y="16783"/>
                  <a:pt x="81029" y="17077"/>
                  <a:pt x="80560" y="17588"/>
                </a:cubicBezTo>
                <a:cubicBezTo>
                  <a:pt x="80367" y="17469"/>
                  <a:pt x="80163" y="17367"/>
                  <a:pt x="79955" y="17281"/>
                </a:cubicBezTo>
                <a:cubicBezTo>
                  <a:pt x="80555" y="16550"/>
                  <a:pt x="81442" y="16125"/>
                  <a:pt x="82389" y="16121"/>
                </a:cubicBezTo>
                <a:close/>
                <a:moveTo>
                  <a:pt x="11184" y="16849"/>
                </a:moveTo>
                <a:cubicBezTo>
                  <a:pt x="11874" y="16849"/>
                  <a:pt x="12527" y="17138"/>
                  <a:pt x="12993" y="17653"/>
                </a:cubicBezTo>
                <a:cubicBezTo>
                  <a:pt x="12821" y="17763"/>
                  <a:pt x="12655" y="17894"/>
                  <a:pt x="12503" y="18033"/>
                </a:cubicBezTo>
                <a:cubicBezTo>
                  <a:pt x="12160" y="17673"/>
                  <a:pt x="11682" y="17469"/>
                  <a:pt x="11184" y="17469"/>
                </a:cubicBezTo>
                <a:lnTo>
                  <a:pt x="11172" y="17469"/>
                </a:lnTo>
                <a:cubicBezTo>
                  <a:pt x="10698" y="17469"/>
                  <a:pt x="10253" y="17653"/>
                  <a:pt x="9914" y="17980"/>
                </a:cubicBezTo>
                <a:cubicBezTo>
                  <a:pt x="9758" y="17845"/>
                  <a:pt x="9591" y="17718"/>
                  <a:pt x="9415" y="17608"/>
                </a:cubicBezTo>
                <a:cubicBezTo>
                  <a:pt x="9869" y="17130"/>
                  <a:pt x="10506" y="16853"/>
                  <a:pt x="11168" y="16849"/>
                </a:cubicBezTo>
                <a:close/>
                <a:moveTo>
                  <a:pt x="27010" y="16849"/>
                </a:moveTo>
                <a:cubicBezTo>
                  <a:pt x="27705" y="16849"/>
                  <a:pt x="28358" y="17138"/>
                  <a:pt x="28819" y="17653"/>
                </a:cubicBezTo>
                <a:cubicBezTo>
                  <a:pt x="28648" y="17763"/>
                  <a:pt x="28485" y="17894"/>
                  <a:pt x="28329" y="18033"/>
                </a:cubicBezTo>
                <a:cubicBezTo>
                  <a:pt x="27990" y="17673"/>
                  <a:pt x="27514" y="17469"/>
                  <a:pt x="27016" y="17469"/>
                </a:cubicBezTo>
                <a:cubicBezTo>
                  <a:pt x="27012" y="17469"/>
                  <a:pt x="27007" y="17469"/>
                  <a:pt x="27002" y="17469"/>
                </a:cubicBezTo>
                <a:cubicBezTo>
                  <a:pt x="26529" y="17469"/>
                  <a:pt x="26084" y="17653"/>
                  <a:pt x="25745" y="17980"/>
                </a:cubicBezTo>
                <a:cubicBezTo>
                  <a:pt x="25585" y="17845"/>
                  <a:pt x="25417" y="17718"/>
                  <a:pt x="25242" y="17608"/>
                </a:cubicBezTo>
                <a:cubicBezTo>
                  <a:pt x="25699" y="17130"/>
                  <a:pt x="26337" y="16853"/>
                  <a:pt x="26998" y="16849"/>
                </a:cubicBezTo>
                <a:close/>
                <a:moveTo>
                  <a:pt x="42841" y="16849"/>
                </a:moveTo>
                <a:cubicBezTo>
                  <a:pt x="43532" y="16849"/>
                  <a:pt x="44185" y="17138"/>
                  <a:pt x="44650" y="17653"/>
                </a:cubicBezTo>
                <a:cubicBezTo>
                  <a:pt x="44479" y="17763"/>
                  <a:pt x="44311" y="17894"/>
                  <a:pt x="44160" y="18033"/>
                </a:cubicBezTo>
                <a:cubicBezTo>
                  <a:pt x="43816" y="17673"/>
                  <a:pt x="43340" y="17469"/>
                  <a:pt x="42843" y="17469"/>
                </a:cubicBezTo>
                <a:cubicBezTo>
                  <a:pt x="42838" y="17469"/>
                  <a:pt x="42834" y="17469"/>
                  <a:pt x="42829" y="17469"/>
                </a:cubicBezTo>
                <a:cubicBezTo>
                  <a:pt x="42355" y="17469"/>
                  <a:pt x="41909" y="17653"/>
                  <a:pt x="41571" y="17980"/>
                </a:cubicBezTo>
                <a:cubicBezTo>
                  <a:pt x="41415" y="17845"/>
                  <a:pt x="41248" y="17718"/>
                  <a:pt x="41072" y="17608"/>
                </a:cubicBezTo>
                <a:cubicBezTo>
                  <a:pt x="41530" y="17130"/>
                  <a:pt x="42163" y="16853"/>
                  <a:pt x="42825" y="16849"/>
                </a:cubicBezTo>
                <a:close/>
                <a:moveTo>
                  <a:pt x="58671" y="16849"/>
                </a:moveTo>
                <a:cubicBezTo>
                  <a:pt x="59362" y="16849"/>
                  <a:pt x="60015" y="17138"/>
                  <a:pt x="60477" y="17653"/>
                </a:cubicBezTo>
                <a:cubicBezTo>
                  <a:pt x="60305" y="17763"/>
                  <a:pt x="60142" y="17894"/>
                  <a:pt x="59987" y="18033"/>
                </a:cubicBezTo>
                <a:cubicBezTo>
                  <a:pt x="59644" y="17673"/>
                  <a:pt x="59166" y="17469"/>
                  <a:pt x="58667" y="17469"/>
                </a:cubicBezTo>
                <a:lnTo>
                  <a:pt x="58659" y="17469"/>
                </a:lnTo>
                <a:cubicBezTo>
                  <a:pt x="58186" y="17469"/>
                  <a:pt x="57740" y="17653"/>
                  <a:pt x="57402" y="17980"/>
                </a:cubicBezTo>
                <a:cubicBezTo>
                  <a:pt x="57242" y="17845"/>
                  <a:pt x="57074" y="17718"/>
                  <a:pt x="56899" y="17608"/>
                </a:cubicBezTo>
                <a:cubicBezTo>
                  <a:pt x="57357" y="17130"/>
                  <a:pt x="57994" y="16853"/>
                  <a:pt x="58656" y="16849"/>
                </a:cubicBezTo>
                <a:close/>
                <a:moveTo>
                  <a:pt x="74499" y="16849"/>
                </a:moveTo>
                <a:cubicBezTo>
                  <a:pt x="75191" y="16849"/>
                  <a:pt x="75846" y="17142"/>
                  <a:pt x="76307" y="17653"/>
                </a:cubicBezTo>
                <a:cubicBezTo>
                  <a:pt x="76136" y="17763"/>
                  <a:pt x="75968" y="17894"/>
                  <a:pt x="75817" y="18033"/>
                </a:cubicBezTo>
                <a:cubicBezTo>
                  <a:pt x="75474" y="17673"/>
                  <a:pt x="74997" y="17469"/>
                  <a:pt x="74498" y="17469"/>
                </a:cubicBezTo>
                <a:lnTo>
                  <a:pt x="74486" y="17469"/>
                </a:lnTo>
                <a:cubicBezTo>
                  <a:pt x="74012" y="17469"/>
                  <a:pt x="73567" y="17653"/>
                  <a:pt x="73228" y="17980"/>
                </a:cubicBezTo>
                <a:cubicBezTo>
                  <a:pt x="73073" y="17845"/>
                  <a:pt x="72905" y="17718"/>
                  <a:pt x="72730" y="17608"/>
                </a:cubicBezTo>
                <a:cubicBezTo>
                  <a:pt x="73183" y="17130"/>
                  <a:pt x="73821" y="16853"/>
                  <a:pt x="74482" y="16849"/>
                </a:cubicBezTo>
                <a:cubicBezTo>
                  <a:pt x="74488" y="16849"/>
                  <a:pt x="74494" y="16849"/>
                  <a:pt x="74499" y="16849"/>
                </a:cubicBezTo>
                <a:close/>
                <a:moveTo>
                  <a:pt x="90329" y="16849"/>
                </a:moveTo>
                <a:cubicBezTo>
                  <a:pt x="91019" y="16849"/>
                  <a:pt x="91672" y="17138"/>
                  <a:pt x="92134" y="17653"/>
                </a:cubicBezTo>
                <a:cubicBezTo>
                  <a:pt x="91963" y="17763"/>
                  <a:pt x="91799" y="17894"/>
                  <a:pt x="91644" y="18033"/>
                </a:cubicBezTo>
                <a:cubicBezTo>
                  <a:pt x="91301" y="17673"/>
                  <a:pt x="90823" y="17469"/>
                  <a:pt x="90325" y="17469"/>
                </a:cubicBezTo>
                <a:lnTo>
                  <a:pt x="90317" y="17469"/>
                </a:lnTo>
                <a:cubicBezTo>
                  <a:pt x="89842" y="17469"/>
                  <a:pt x="89397" y="17653"/>
                  <a:pt x="89058" y="17984"/>
                </a:cubicBezTo>
                <a:cubicBezTo>
                  <a:pt x="88899" y="17845"/>
                  <a:pt x="88732" y="17718"/>
                  <a:pt x="88556" y="17608"/>
                </a:cubicBezTo>
                <a:cubicBezTo>
                  <a:pt x="89014" y="17130"/>
                  <a:pt x="89651" y="16853"/>
                  <a:pt x="90313" y="16849"/>
                </a:cubicBezTo>
                <a:close/>
                <a:moveTo>
                  <a:pt x="11184" y="17539"/>
                </a:moveTo>
                <a:cubicBezTo>
                  <a:pt x="11662" y="17539"/>
                  <a:pt x="12119" y="17735"/>
                  <a:pt x="12450" y="18078"/>
                </a:cubicBezTo>
                <a:cubicBezTo>
                  <a:pt x="12323" y="18200"/>
                  <a:pt x="12201" y="18331"/>
                  <a:pt x="12086" y="18470"/>
                </a:cubicBezTo>
                <a:cubicBezTo>
                  <a:pt x="12082" y="18466"/>
                  <a:pt x="12078" y="18457"/>
                  <a:pt x="12070" y="18453"/>
                </a:cubicBezTo>
                <a:cubicBezTo>
                  <a:pt x="12066" y="18449"/>
                  <a:pt x="12066" y="18446"/>
                  <a:pt x="12062" y="18446"/>
                </a:cubicBezTo>
                <a:cubicBezTo>
                  <a:pt x="12050" y="18429"/>
                  <a:pt x="12037" y="18417"/>
                  <a:pt x="12021" y="18404"/>
                </a:cubicBezTo>
                <a:cubicBezTo>
                  <a:pt x="12021" y="18400"/>
                  <a:pt x="12017" y="18400"/>
                  <a:pt x="12017" y="18397"/>
                </a:cubicBezTo>
                <a:cubicBezTo>
                  <a:pt x="12001" y="18384"/>
                  <a:pt x="11988" y="18372"/>
                  <a:pt x="11972" y="18359"/>
                </a:cubicBezTo>
                <a:cubicBezTo>
                  <a:pt x="11972" y="18359"/>
                  <a:pt x="11968" y="18355"/>
                  <a:pt x="11964" y="18355"/>
                </a:cubicBezTo>
                <a:cubicBezTo>
                  <a:pt x="11952" y="18344"/>
                  <a:pt x="11935" y="18331"/>
                  <a:pt x="11919" y="18319"/>
                </a:cubicBezTo>
                <a:cubicBezTo>
                  <a:pt x="11919" y="18314"/>
                  <a:pt x="11915" y="18314"/>
                  <a:pt x="11911" y="18310"/>
                </a:cubicBezTo>
                <a:cubicBezTo>
                  <a:pt x="11899" y="18302"/>
                  <a:pt x="11882" y="18290"/>
                  <a:pt x="11866" y="18278"/>
                </a:cubicBezTo>
                <a:cubicBezTo>
                  <a:pt x="11862" y="18278"/>
                  <a:pt x="11858" y="18274"/>
                  <a:pt x="11854" y="18270"/>
                </a:cubicBezTo>
                <a:cubicBezTo>
                  <a:pt x="11841" y="18261"/>
                  <a:pt x="11825" y="18253"/>
                  <a:pt x="11813" y="18246"/>
                </a:cubicBezTo>
                <a:cubicBezTo>
                  <a:pt x="11805" y="18241"/>
                  <a:pt x="11801" y="18237"/>
                  <a:pt x="11792" y="18233"/>
                </a:cubicBezTo>
                <a:cubicBezTo>
                  <a:pt x="11780" y="18225"/>
                  <a:pt x="11768" y="18221"/>
                  <a:pt x="11756" y="18212"/>
                </a:cubicBezTo>
                <a:cubicBezTo>
                  <a:pt x="11748" y="18208"/>
                  <a:pt x="11739" y="18204"/>
                  <a:pt x="11731" y="18200"/>
                </a:cubicBezTo>
                <a:cubicBezTo>
                  <a:pt x="11719" y="18192"/>
                  <a:pt x="11707" y="18188"/>
                  <a:pt x="11694" y="18184"/>
                </a:cubicBezTo>
                <a:cubicBezTo>
                  <a:pt x="11686" y="18176"/>
                  <a:pt x="11674" y="18172"/>
                  <a:pt x="11662" y="18167"/>
                </a:cubicBezTo>
                <a:cubicBezTo>
                  <a:pt x="11654" y="18163"/>
                  <a:pt x="11645" y="18159"/>
                  <a:pt x="11633" y="18155"/>
                </a:cubicBezTo>
                <a:cubicBezTo>
                  <a:pt x="11620" y="18151"/>
                  <a:pt x="11609" y="18148"/>
                  <a:pt x="11596" y="18143"/>
                </a:cubicBezTo>
                <a:cubicBezTo>
                  <a:pt x="11588" y="18139"/>
                  <a:pt x="11580" y="18135"/>
                  <a:pt x="11571" y="18135"/>
                </a:cubicBezTo>
                <a:cubicBezTo>
                  <a:pt x="11560" y="18131"/>
                  <a:pt x="11543" y="18123"/>
                  <a:pt x="11527" y="18118"/>
                </a:cubicBezTo>
                <a:cubicBezTo>
                  <a:pt x="11522" y="18118"/>
                  <a:pt x="11515" y="18118"/>
                  <a:pt x="11511" y="18114"/>
                </a:cubicBezTo>
                <a:cubicBezTo>
                  <a:pt x="11494" y="18110"/>
                  <a:pt x="11478" y="18106"/>
                  <a:pt x="11458" y="18102"/>
                </a:cubicBezTo>
                <a:cubicBezTo>
                  <a:pt x="11454" y="18102"/>
                  <a:pt x="11449" y="18099"/>
                  <a:pt x="11445" y="18099"/>
                </a:cubicBezTo>
                <a:cubicBezTo>
                  <a:pt x="11429" y="18094"/>
                  <a:pt x="11413" y="18090"/>
                  <a:pt x="11392" y="18090"/>
                </a:cubicBezTo>
                <a:cubicBezTo>
                  <a:pt x="11388" y="18090"/>
                  <a:pt x="11384" y="18086"/>
                  <a:pt x="11384" y="18086"/>
                </a:cubicBezTo>
                <a:cubicBezTo>
                  <a:pt x="11364" y="18082"/>
                  <a:pt x="11347" y="18082"/>
                  <a:pt x="11331" y="18078"/>
                </a:cubicBezTo>
                <a:lnTo>
                  <a:pt x="11315" y="18078"/>
                </a:lnTo>
                <a:cubicBezTo>
                  <a:pt x="11298" y="18078"/>
                  <a:pt x="11282" y="18074"/>
                  <a:pt x="11270" y="18074"/>
                </a:cubicBezTo>
                <a:lnTo>
                  <a:pt x="11249" y="18074"/>
                </a:lnTo>
                <a:cubicBezTo>
                  <a:pt x="11237" y="18074"/>
                  <a:pt x="11221" y="18069"/>
                  <a:pt x="11209" y="18069"/>
                </a:cubicBezTo>
                <a:lnTo>
                  <a:pt x="11175" y="18069"/>
                </a:lnTo>
                <a:cubicBezTo>
                  <a:pt x="10857" y="18074"/>
                  <a:pt x="10563" y="18192"/>
                  <a:pt x="10334" y="18412"/>
                </a:cubicBezTo>
                <a:cubicBezTo>
                  <a:pt x="10220" y="18278"/>
                  <a:pt x="10097" y="18148"/>
                  <a:pt x="9967" y="18029"/>
                </a:cubicBezTo>
                <a:cubicBezTo>
                  <a:pt x="10293" y="17714"/>
                  <a:pt x="10719" y="17539"/>
                  <a:pt x="11172" y="17539"/>
                </a:cubicBezTo>
                <a:close/>
                <a:moveTo>
                  <a:pt x="27010" y="17539"/>
                </a:moveTo>
                <a:cubicBezTo>
                  <a:pt x="27488" y="17539"/>
                  <a:pt x="27950" y="17735"/>
                  <a:pt x="28280" y="18078"/>
                </a:cubicBezTo>
                <a:cubicBezTo>
                  <a:pt x="28150" y="18200"/>
                  <a:pt x="28027" y="18331"/>
                  <a:pt x="27917" y="18470"/>
                </a:cubicBezTo>
                <a:cubicBezTo>
                  <a:pt x="27909" y="18466"/>
                  <a:pt x="27905" y="18457"/>
                  <a:pt x="27901" y="18453"/>
                </a:cubicBezTo>
                <a:cubicBezTo>
                  <a:pt x="27897" y="18449"/>
                  <a:pt x="27892" y="18446"/>
                  <a:pt x="27888" y="18442"/>
                </a:cubicBezTo>
                <a:lnTo>
                  <a:pt x="27852" y="18404"/>
                </a:lnTo>
                <a:cubicBezTo>
                  <a:pt x="27848" y="18400"/>
                  <a:pt x="27843" y="18397"/>
                  <a:pt x="27839" y="18393"/>
                </a:cubicBezTo>
                <a:cubicBezTo>
                  <a:pt x="27828" y="18380"/>
                  <a:pt x="27815" y="18372"/>
                  <a:pt x="27803" y="18359"/>
                </a:cubicBezTo>
                <a:cubicBezTo>
                  <a:pt x="27794" y="18355"/>
                  <a:pt x="27790" y="18351"/>
                  <a:pt x="27786" y="18347"/>
                </a:cubicBezTo>
                <a:cubicBezTo>
                  <a:pt x="27775" y="18339"/>
                  <a:pt x="27762" y="18327"/>
                  <a:pt x="27750" y="18319"/>
                </a:cubicBezTo>
                <a:cubicBezTo>
                  <a:pt x="27745" y="18314"/>
                  <a:pt x="27737" y="18310"/>
                  <a:pt x="27729" y="18306"/>
                </a:cubicBezTo>
                <a:cubicBezTo>
                  <a:pt x="27721" y="18295"/>
                  <a:pt x="27709" y="18286"/>
                  <a:pt x="27696" y="18278"/>
                </a:cubicBezTo>
                <a:cubicBezTo>
                  <a:pt x="27688" y="18274"/>
                  <a:pt x="27680" y="18270"/>
                  <a:pt x="27672" y="18265"/>
                </a:cubicBezTo>
                <a:cubicBezTo>
                  <a:pt x="27660" y="18257"/>
                  <a:pt x="27652" y="18249"/>
                  <a:pt x="27639" y="18246"/>
                </a:cubicBezTo>
                <a:cubicBezTo>
                  <a:pt x="27631" y="18237"/>
                  <a:pt x="27619" y="18233"/>
                  <a:pt x="27611" y="18229"/>
                </a:cubicBezTo>
                <a:cubicBezTo>
                  <a:pt x="27603" y="18221"/>
                  <a:pt x="27594" y="18216"/>
                  <a:pt x="27582" y="18212"/>
                </a:cubicBezTo>
                <a:cubicBezTo>
                  <a:pt x="27570" y="18204"/>
                  <a:pt x="27558" y="18200"/>
                  <a:pt x="27545" y="18192"/>
                </a:cubicBezTo>
                <a:cubicBezTo>
                  <a:pt x="27537" y="18192"/>
                  <a:pt x="27533" y="18188"/>
                  <a:pt x="27525" y="18184"/>
                </a:cubicBezTo>
                <a:cubicBezTo>
                  <a:pt x="27509" y="18176"/>
                  <a:pt x="27496" y="18172"/>
                  <a:pt x="27481" y="18163"/>
                </a:cubicBezTo>
                <a:cubicBezTo>
                  <a:pt x="27476" y="18163"/>
                  <a:pt x="27472" y="18159"/>
                  <a:pt x="27464" y="18155"/>
                </a:cubicBezTo>
                <a:cubicBezTo>
                  <a:pt x="27447" y="18151"/>
                  <a:pt x="27432" y="18143"/>
                  <a:pt x="27415" y="18139"/>
                </a:cubicBezTo>
                <a:cubicBezTo>
                  <a:pt x="27411" y="18139"/>
                  <a:pt x="27407" y="18135"/>
                  <a:pt x="27402" y="18135"/>
                </a:cubicBezTo>
                <a:cubicBezTo>
                  <a:pt x="27386" y="18127"/>
                  <a:pt x="27366" y="18123"/>
                  <a:pt x="27349" y="18118"/>
                </a:cubicBezTo>
                <a:cubicBezTo>
                  <a:pt x="27345" y="18118"/>
                  <a:pt x="27341" y="18114"/>
                  <a:pt x="27341" y="18114"/>
                </a:cubicBezTo>
                <a:cubicBezTo>
                  <a:pt x="27321" y="18110"/>
                  <a:pt x="27300" y="18106"/>
                  <a:pt x="27284" y="18102"/>
                </a:cubicBezTo>
                <a:cubicBezTo>
                  <a:pt x="27280" y="18102"/>
                  <a:pt x="27280" y="18099"/>
                  <a:pt x="27276" y="18099"/>
                </a:cubicBezTo>
                <a:cubicBezTo>
                  <a:pt x="27255" y="18094"/>
                  <a:pt x="27239" y="18090"/>
                  <a:pt x="27219" y="18090"/>
                </a:cubicBezTo>
                <a:cubicBezTo>
                  <a:pt x="27215" y="18086"/>
                  <a:pt x="27215" y="18086"/>
                  <a:pt x="27211" y="18086"/>
                </a:cubicBezTo>
                <a:cubicBezTo>
                  <a:pt x="27194" y="18082"/>
                  <a:pt x="27174" y="18082"/>
                  <a:pt x="27157" y="18078"/>
                </a:cubicBezTo>
                <a:lnTo>
                  <a:pt x="27145" y="18078"/>
                </a:lnTo>
                <a:cubicBezTo>
                  <a:pt x="27129" y="18078"/>
                  <a:pt x="27113" y="18074"/>
                  <a:pt x="27096" y="18074"/>
                </a:cubicBezTo>
                <a:lnTo>
                  <a:pt x="27076" y="18074"/>
                </a:lnTo>
                <a:cubicBezTo>
                  <a:pt x="27064" y="18074"/>
                  <a:pt x="27051" y="18069"/>
                  <a:pt x="27039" y="18069"/>
                </a:cubicBezTo>
                <a:lnTo>
                  <a:pt x="27006" y="18069"/>
                </a:lnTo>
                <a:cubicBezTo>
                  <a:pt x="26985" y="18069"/>
                  <a:pt x="26961" y="18069"/>
                  <a:pt x="26941" y="18074"/>
                </a:cubicBezTo>
                <a:cubicBezTo>
                  <a:pt x="26651" y="18090"/>
                  <a:pt x="26378" y="18208"/>
                  <a:pt x="26165" y="18412"/>
                </a:cubicBezTo>
                <a:cubicBezTo>
                  <a:pt x="26050" y="18278"/>
                  <a:pt x="25928" y="18148"/>
                  <a:pt x="25797" y="18029"/>
                </a:cubicBezTo>
                <a:cubicBezTo>
                  <a:pt x="26120" y="17714"/>
                  <a:pt x="26549" y="17539"/>
                  <a:pt x="27002" y="17539"/>
                </a:cubicBezTo>
                <a:close/>
                <a:moveTo>
                  <a:pt x="42841" y="17539"/>
                </a:moveTo>
                <a:cubicBezTo>
                  <a:pt x="43319" y="17539"/>
                  <a:pt x="43777" y="17735"/>
                  <a:pt x="44107" y="18078"/>
                </a:cubicBezTo>
                <a:cubicBezTo>
                  <a:pt x="43981" y="18200"/>
                  <a:pt x="43858" y="18331"/>
                  <a:pt x="43743" y="18470"/>
                </a:cubicBezTo>
                <a:cubicBezTo>
                  <a:pt x="43739" y="18466"/>
                  <a:pt x="43736" y="18457"/>
                  <a:pt x="43728" y="18453"/>
                </a:cubicBezTo>
                <a:cubicBezTo>
                  <a:pt x="43498" y="18208"/>
                  <a:pt x="43180" y="18069"/>
                  <a:pt x="42841" y="18069"/>
                </a:cubicBezTo>
                <a:lnTo>
                  <a:pt x="42833" y="18069"/>
                </a:lnTo>
                <a:cubicBezTo>
                  <a:pt x="42518" y="18074"/>
                  <a:pt x="42220" y="18192"/>
                  <a:pt x="41992" y="18412"/>
                </a:cubicBezTo>
                <a:cubicBezTo>
                  <a:pt x="41877" y="18278"/>
                  <a:pt x="41755" y="18148"/>
                  <a:pt x="41624" y="18029"/>
                </a:cubicBezTo>
                <a:cubicBezTo>
                  <a:pt x="41951" y="17714"/>
                  <a:pt x="42375" y="17539"/>
                  <a:pt x="42829" y="17539"/>
                </a:cubicBezTo>
                <a:close/>
                <a:moveTo>
                  <a:pt x="58667" y="17539"/>
                </a:moveTo>
                <a:cubicBezTo>
                  <a:pt x="59150" y="17539"/>
                  <a:pt x="59607" y="17735"/>
                  <a:pt x="59938" y="18078"/>
                </a:cubicBezTo>
                <a:cubicBezTo>
                  <a:pt x="59807" y="18200"/>
                  <a:pt x="59685" y="18331"/>
                  <a:pt x="59574" y="18470"/>
                </a:cubicBezTo>
                <a:cubicBezTo>
                  <a:pt x="59346" y="18221"/>
                  <a:pt x="59027" y="18074"/>
                  <a:pt x="58688" y="18069"/>
                </a:cubicBezTo>
                <a:lnTo>
                  <a:pt x="58663" y="18069"/>
                </a:lnTo>
                <a:cubicBezTo>
                  <a:pt x="58345" y="18074"/>
                  <a:pt x="58047" y="18192"/>
                  <a:pt x="57822" y="18412"/>
                </a:cubicBezTo>
                <a:cubicBezTo>
                  <a:pt x="57708" y="18278"/>
                  <a:pt x="57585" y="18148"/>
                  <a:pt x="57455" y="18029"/>
                </a:cubicBezTo>
                <a:cubicBezTo>
                  <a:pt x="57777" y="17714"/>
                  <a:pt x="58206" y="17539"/>
                  <a:pt x="58659" y="17539"/>
                </a:cubicBezTo>
                <a:close/>
                <a:moveTo>
                  <a:pt x="74500" y="17539"/>
                </a:moveTo>
                <a:cubicBezTo>
                  <a:pt x="74981" y="17539"/>
                  <a:pt x="75436" y="17734"/>
                  <a:pt x="75764" y="18078"/>
                </a:cubicBezTo>
                <a:cubicBezTo>
                  <a:pt x="75638" y="18200"/>
                  <a:pt x="75515" y="18331"/>
                  <a:pt x="75401" y="18470"/>
                </a:cubicBezTo>
                <a:cubicBezTo>
                  <a:pt x="75184" y="18233"/>
                  <a:pt x="74882" y="18090"/>
                  <a:pt x="74560" y="18074"/>
                </a:cubicBezTo>
                <a:lnTo>
                  <a:pt x="74539" y="18074"/>
                </a:lnTo>
                <a:cubicBezTo>
                  <a:pt x="74522" y="18069"/>
                  <a:pt x="74511" y="18069"/>
                  <a:pt x="74498" y="18069"/>
                </a:cubicBezTo>
                <a:lnTo>
                  <a:pt x="74490" y="18069"/>
                </a:lnTo>
                <a:cubicBezTo>
                  <a:pt x="74469" y="18069"/>
                  <a:pt x="74449" y="18069"/>
                  <a:pt x="74428" y="18074"/>
                </a:cubicBezTo>
                <a:cubicBezTo>
                  <a:pt x="74134" y="18090"/>
                  <a:pt x="73861" y="18208"/>
                  <a:pt x="73649" y="18412"/>
                </a:cubicBezTo>
                <a:cubicBezTo>
                  <a:pt x="73534" y="18278"/>
                  <a:pt x="73412" y="18148"/>
                  <a:pt x="73281" y="18029"/>
                </a:cubicBezTo>
                <a:cubicBezTo>
                  <a:pt x="73608" y="17714"/>
                  <a:pt x="74032" y="17539"/>
                  <a:pt x="74486" y="17539"/>
                </a:cubicBezTo>
                <a:cubicBezTo>
                  <a:pt x="74491" y="17539"/>
                  <a:pt x="74496" y="17539"/>
                  <a:pt x="74500" y="17539"/>
                </a:cubicBezTo>
                <a:close/>
                <a:moveTo>
                  <a:pt x="90331" y="17539"/>
                </a:moveTo>
                <a:cubicBezTo>
                  <a:pt x="90807" y="17539"/>
                  <a:pt x="91263" y="17734"/>
                  <a:pt x="91595" y="18078"/>
                </a:cubicBezTo>
                <a:cubicBezTo>
                  <a:pt x="91465" y="18200"/>
                  <a:pt x="91342" y="18331"/>
                  <a:pt x="91231" y="18470"/>
                </a:cubicBezTo>
                <a:cubicBezTo>
                  <a:pt x="91227" y="18466"/>
                  <a:pt x="91220" y="18457"/>
                  <a:pt x="91215" y="18453"/>
                </a:cubicBezTo>
                <a:cubicBezTo>
                  <a:pt x="91203" y="18437"/>
                  <a:pt x="91186" y="18425"/>
                  <a:pt x="91174" y="18412"/>
                </a:cubicBezTo>
                <a:cubicBezTo>
                  <a:pt x="91171" y="18408"/>
                  <a:pt x="91171" y="18408"/>
                  <a:pt x="91166" y="18404"/>
                </a:cubicBezTo>
                <a:cubicBezTo>
                  <a:pt x="90945" y="18197"/>
                  <a:pt x="90651" y="18074"/>
                  <a:pt x="90345" y="18069"/>
                </a:cubicBezTo>
                <a:lnTo>
                  <a:pt x="90321" y="18069"/>
                </a:lnTo>
                <a:cubicBezTo>
                  <a:pt x="90002" y="18074"/>
                  <a:pt x="89704" y="18192"/>
                  <a:pt x="89480" y="18412"/>
                </a:cubicBezTo>
                <a:cubicBezTo>
                  <a:pt x="89365" y="18278"/>
                  <a:pt x="89242" y="18148"/>
                  <a:pt x="89107" y="18029"/>
                </a:cubicBezTo>
                <a:cubicBezTo>
                  <a:pt x="89435" y="17714"/>
                  <a:pt x="89863" y="17539"/>
                  <a:pt x="90317" y="17539"/>
                </a:cubicBezTo>
                <a:cubicBezTo>
                  <a:pt x="90321" y="17539"/>
                  <a:pt x="90326" y="17539"/>
                  <a:pt x="90331" y="17539"/>
                </a:cubicBezTo>
                <a:close/>
                <a:moveTo>
                  <a:pt x="11175" y="18139"/>
                </a:moveTo>
                <a:cubicBezTo>
                  <a:pt x="11498" y="18139"/>
                  <a:pt x="11801" y="18270"/>
                  <a:pt x="12021" y="18498"/>
                </a:cubicBezTo>
                <a:cubicBezTo>
                  <a:pt x="12029" y="18510"/>
                  <a:pt x="12037" y="18519"/>
                  <a:pt x="12046" y="18527"/>
                </a:cubicBezTo>
                <a:cubicBezTo>
                  <a:pt x="11797" y="18845"/>
                  <a:pt x="11592" y="19209"/>
                  <a:pt x="11449" y="19601"/>
                </a:cubicBezTo>
                <a:cubicBezTo>
                  <a:pt x="11360" y="19593"/>
                  <a:pt x="11270" y="19588"/>
                  <a:pt x="11179" y="19588"/>
                </a:cubicBezTo>
                <a:lnTo>
                  <a:pt x="11155" y="19588"/>
                </a:lnTo>
                <a:cubicBezTo>
                  <a:pt x="11106" y="19593"/>
                  <a:pt x="11062" y="19593"/>
                  <a:pt x="11017" y="19593"/>
                </a:cubicBezTo>
                <a:cubicBezTo>
                  <a:pt x="10866" y="19177"/>
                  <a:pt x="10649" y="18800"/>
                  <a:pt x="10380" y="18466"/>
                </a:cubicBezTo>
                <a:cubicBezTo>
                  <a:pt x="10579" y="18274"/>
                  <a:pt x="10841" y="18159"/>
                  <a:pt x="11119" y="18143"/>
                </a:cubicBezTo>
                <a:cubicBezTo>
                  <a:pt x="11139" y="18143"/>
                  <a:pt x="11155" y="18139"/>
                  <a:pt x="11175" y="18139"/>
                </a:cubicBezTo>
                <a:close/>
                <a:moveTo>
                  <a:pt x="27006" y="18139"/>
                </a:moveTo>
                <a:cubicBezTo>
                  <a:pt x="27337" y="18139"/>
                  <a:pt x="27652" y="18278"/>
                  <a:pt x="27873" y="18527"/>
                </a:cubicBezTo>
                <a:cubicBezTo>
                  <a:pt x="27623" y="18845"/>
                  <a:pt x="27423" y="19209"/>
                  <a:pt x="27280" y="19601"/>
                </a:cubicBezTo>
                <a:cubicBezTo>
                  <a:pt x="27190" y="19593"/>
                  <a:pt x="27096" y="19588"/>
                  <a:pt x="27006" y="19588"/>
                </a:cubicBezTo>
                <a:lnTo>
                  <a:pt x="26982" y="19588"/>
                </a:lnTo>
                <a:cubicBezTo>
                  <a:pt x="26936" y="19593"/>
                  <a:pt x="26892" y="19593"/>
                  <a:pt x="26847" y="19593"/>
                </a:cubicBezTo>
                <a:cubicBezTo>
                  <a:pt x="26696" y="19177"/>
                  <a:pt x="26480" y="18800"/>
                  <a:pt x="26210" y="18466"/>
                </a:cubicBezTo>
                <a:cubicBezTo>
                  <a:pt x="26422" y="18257"/>
                  <a:pt x="26704" y="18143"/>
                  <a:pt x="27006" y="18139"/>
                </a:cubicBezTo>
                <a:close/>
                <a:moveTo>
                  <a:pt x="42833" y="18139"/>
                </a:moveTo>
                <a:cubicBezTo>
                  <a:pt x="43168" y="18139"/>
                  <a:pt x="43483" y="18278"/>
                  <a:pt x="43703" y="18527"/>
                </a:cubicBezTo>
                <a:cubicBezTo>
                  <a:pt x="43453" y="18845"/>
                  <a:pt x="43249" y="19209"/>
                  <a:pt x="43106" y="19601"/>
                </a:cubicBezTo>
                <a:cubicBezTo>
                  <a:pt x="43008" y="19593"/>
                  <a:pt x="42910" y="19588"/>
                  <a:pt x="42812" y="19588"/>
                </a:cubicBezTo>
                <a:cubicBezTo>
                  <a:pt x="42763" y="19593"/>
                  <a:pt x="42718" y="19593"/>
                  <a:pt x="42674" y="19593"/>
                </a:cubicBezTo>
                <a:cubicBezTo>
                  <a:pt x="42522" y="19177"/>
                  <a:pt x="42306" y="18800"/>
                  <a:pt x="42037" y="18466"/>
                </a:cubicBezTo>
                <a:cubicBezTo>
                  <a:pt x="42237" y="18274"/>
                  <a:pt x="42498" y="18159"/>
                  <a:pt x="42776" y="18143"/>
                </a:cubicBezTo>
                <a:cubicBezTo>
                  <a:pt x="42797" y="18143"/>
                  <a:pt x="42812" y="18139"/>
                  <a:pt x="42833" y="18139"/>
                </a:cubicBezTo>
                <a:close/>
                <a:moveTo>
                  <a:pt x="58663" y="18139"/>
                </a:moveTo>
                <a:cubicBezTo>
                  <a:pt x="58995" y="18139"/>
                  <a:pt x="59308" y="18278"/>
                  <a:pt x="59529" y="18527"/>
                </a:cubicBezTo>
                <a:cubicBezTo>
                  <a:pt x="59280" y="18845"/>
                  <a:pt x="59080" y="19209"/>
                  <a:pt x="58937" y="19601"/>
                </a:cubicBezTo>
                <a:cubicBezTo>
                  <a:pt x="58848" y="19593"/>
                  <a:pt x="58757" y="19588"/>
                  <a:pt x="58663" y="19588"/>
                </a:cubicBezTo>
                <a:lnTo>
                  <a:pt x="58639" y="19588"/>
                </a:lnTo>
                <a:cubicBezTo>
                  <a:pt x="58594" y="19593"/>
                  <a:pt x="58549" y="19593"/>
                  <a:pt x="58505" y="19593"/>
                </a:cubicBezTo>
                <a:cubicBezTo>
                  <a:pt x="58353" y="19177"/>
                  <a:pt x="58137" y="18800"/>
                  <a:pt x="57867" y="18466"/>
                </a:cubicBezTo>
                <a:cubicBezTo>
                  <a:pt x="58051" y="18286"/>
                  <a:pt x="58288" y="18176"/>
                  <a:pt x="58545" y="18148"/>
                </a:cubicBezTo>
                <a:cubicBezTo>
                  <a:pt x="58586" y="18143"/>
                  <a:pt x="58622" y="18139"/>
                  <a:pt x="58663" y="18139"/>
                </a:cubicBezTo>
                <a:close/>
                <a:moveTo>
                  <a:pt x="74498" y="18139"/>
                </a:moveTo>
                <a:cubicBezTo>
                  <a:pt x="74771" y="18139"/>
                  <a:pt x="75037" y="18237"/>
                  <a:pt x="75242" y="18412"/>
                </a:cubicBezTo>
                <a:cubicBezTo>
                  <a:pt x="75282" y="18449"/>
                  <a:pt x="75323" y="18486"/>
                  <a:pt x="75360" y="18527"/>
                </a:cubicBezTo>
                <a:cubicBezTo>
                  <a:pt x="75111" y="18845"/>
                  <a:pt x="74907" y="19209"/>
                  <a:pt x="74764" y="19601"/>
                </a:cubicBezTo>
                <a:cubicBezTo>
                  <a:pt x="74673" y="19593"/>
                  <a:pt x="74584" y="19588"/>
                  <a:pt x="74494" y="19588"/>
                </a:cubicBezTo>
                <a:lnTo>
                  <a:pt x="74469" y="19588"/>
                </a:lnTo>
                <a:cubicBezTo>
                  <a:pt x="74420" y="19593"/>
                  <a:pt x="74375" y="19593"/>
                  <a:pt x="74330" y="19593"/>
                </a:cubicBezTo>
                <a:cubicBezTo>
                  <a:pt x="74179" y="19177"/>
                  <a:pt x="73963" y="18800"/>
                  <a:pt x="73693" y="18466"/>
                </a:cubicBezTo>
                <a:cubicBezTo>
                  <a:pt x="73910" y="18257"/>
                  <a:pt x="74192" y="18143"/>
                  <a:pt x="74490" y="18139"/>
                </a:cubicBezTo>
                <a:close/>
                <a:moveTo>
                  <a:pt x="90321" y="18139"/>
                </a:moveTo>
                <a:cubicBezTo>
                  <a:pt x="90651" y="18139"/>
                  <a:pt x="90966" y="18278"/>
                  <a:pt x="91186" y="18527"/>
                </a:cubicBezTo>
                <a:cubicBezTo>
                  <a:pt x="90937" y="18845"/>
                  <a:pt x="90737" y="19209"/>
                  <a:pt x="90594" y="19601"/>
                </a:cubicBezTo>
                <a:cubicBezTo>
                  <a:pt x="90504" y="19593"/>
                  <a:pt x="90415" y="19588"/>
                  <a:pt x="90321" y="19588"/>
                </a:cubicBezTo>
                <a:lnTo>
                  <a:pt x="90296" y="19588"/>
                </a:lnTo>
                <a:cubicBezTo>
                  <a:pt x="90251" y="19593"/>
                  <a:pt x="90206" y="19593"/>
                  <a:pt x="90161" y="19593"/>
                </a:cubicBezTo>
                <a:cubicBezTo>
                  <a:pt x="90010" y="19177"/>
                  <a:pt x="89793" y="18800"/>
                  <a:pt x="89524" y="18466"/>
                </a:cubicBezTo>
                <a:cubicBezTo>
                  <a:pt x="89708" y="18286"/>
                  <a:pt x="89945" y="18176"/>
                  <a:pt x="90202" y="18148"/>
                </a:cubicBezTo>
                <a:cubicBezTo>
                  <a:pt x="90243" y="18143"/>
                  <a:pt x="90280" y="18139"/>
                  <a:pt x="90321" y="18139"/>
                </a:cubicBezTo>
                <a:close/>
                <a:moveTo>
                  <a:pt x="19091" y="16849"/>
                </a:moveTo>
                <a:cubicBezTo>
                  <a:pt x="19794" y="16849"/>
                  <a:pt x="20459" y="17151"/>
                  <a:pt x="20925" y="17673"/>
                </a:cubicBezTo>
                <a:cubicBezTo>
                  <a:pt x="20243" y="18135"/>
                  <a:pt x="19707" y="18800"/>
                  <a:pt x="19418" y="19605"/>
                </a:cubicBezTo>
                <a:cubicBezTo>
                  <a:pt x="19311" y="19597"/>
                  <a:pt x="19205" y="19588"/>
                  <a:pt x="19100" y="19588"/>
                </a:cubicBezTo>
                <a:lnTo>
                  <a:pt x="19075" y="19588"/>
                </a:lnTo>
                <a:cubicBezTo>
                  <a:pt x="19009" y="19593"/>
                  <a:pt x="18944" y="19593"/>
                  <a:pt x="18879" y="19597"/>
                </a:cubicBezTo>
                <a:cubicBezTo>
                  <a:pt x="18866" y="19569"/>
                  <a:pt x="18855" y="19536"/>
                  <a:pt x="18846" y="19507"/>
                </a:cubicBezTo>
                <a:cubicBezTo>
                  <a:pt x="18838" y="19490"/>
                  <a:pt x="18830" y="19475"/>
                  <a:pt x="18821" y="19454"/>
                </a:cubicBezTo>
                <a:cubicBezTo>
                  <a:pt x="18809" y="19426"/>
                  <a:pt x="18797" y="19392"/>
                  <a:pt x="18785" y="19360"/>
                </a:cubicBezTo>
                <a:cubicBezTo>
                  <a:pt x="18772" y="19339"/>
                  <a:pt x="18764" y="19315"/>
                  <a:pt x="18752" y="19294"/>
                </a:cubicBezTo>
                <a:cubicBezTo>
                  <a:pt x="18740" y="19270"/>
                  <a:pt x="18732" y="19245"/>
                  <a:pt x="18719" y="19221"/>
                </a:cubicBezTo>
                <a:cubicBezTo>
                  <a:pt x="18708" y="19192"/>
                  <a:pt x="18695" y="19168"/>
                  <a:pt x="18678" y="19143"/>
                </a:cubicBezTo>
                <a:cubicBezTo>
                  <a:pt x="18670" y="19123"/>
                  <a:pt x="18658" y="19103"/>
                  <a:pt x="18650" y="19083"/>
                </a:cubicBezTo>
                <a:cubicBezTo>
                  <a:pt x="18634" y="19054"/>
                  <a:pt x="18617" y="19025"/>
                  <a:pt x="18601" y="18996"/>
                </a:cubicBezTo>
                <a:cubicBezTo>
                  <a:pt x="18593" y="18981"/>
                  <a:pt x="18585" y="18964"/>
                  <a:pt x="18572" y="18947"/>
                </a:cubicBezTo>
                <a:cubicBezTo>
                  <a:pt x="18556" y="18919"/>
                  <a:pt x="18536" y="18887"/>
                  <a:pt x="18515" y="18858"/>
                </a:cubicBezTo>
                <a:cubicBezTo>
                  <a:pt x="18511" y="18842"/>
                  <a:pt x="18503" y="18829"/>
                  <a:pt x="18495" y="18817"/>
                </a:cubicBezTo>
                <a:cubicBezTo>
                  <a:pt x="18474" y="18785"/>
                  <a:pt x="18450" y="18751"/>
                  <a:pt x="18429" y="18723"/>
                </a:cubicBezTo>
                <a:cubicBezTo>
                  <a:pt x="18421" y="18711"/>
                  <a:pt x="18417" y="18698"/>
                  <a:pt x="18409" y="18691"/>
                </a:cubicBezTo>
                <a:cubicBezTo>
                  <a:pt x="18384" y="18657"/>
                  <a:pt x="18360" y="18625"/>
                  <a:pt x="18335" y="18593"/>
                </a:cubicBezTo>
                <a:cubicBezTo>
                  <a:pt x="18331" y="18584"/>
                  <a:pt x="18323" y="18576"/>
                  <a:pt x="18319" y="18568"/>
                </a:cubicBezTo>
                <a:cubicBezTo>
                  <a:pt x="18299" y="18540"/>
                  <a:pt x="18278" y="18515"/>
                  <a:pt x="18258" y="18491"/>
                </a:cubicBezTo>
                <a:lnTo>
                  <a:pt x="18258" y="18491"/>
                </a:lnTo>
                <a:lnTo>
                  <a:pt x="18262" y="18495"/>
                </a:lnTo>
                <a:cubicBezTo>
                  <a:pt x="18344" y="18408"/>
                  <a:pt x="18438" y="18339"/>
                  <a:pt x="18536" y="18282"/>
                </a:cubicBezTo>
                <a:cubicBezTo>
                  <a:pt x="18703" y="18192"/>
                  <a:pt x="18891" y="18143"/>
                  <a:pt x="19087" y="18139"/>
                </a:cubicBezTo>
                <a:cubicBezTo>
                  <a:pt x="19426" y="18139"/>
                  <a:pt x="19749" y="18286"/>
                  <a:pt x="19969" y="18547"/>
                </a:cubicBezTo>
                <a:lnTo>
                  <a:pt x="20026" y="18502"/>
                </a:lnTo>
                <a:cubicBezTo>
                  <a:pt x="19945" y="18408"/>
                  <a:pt x="19850" y="18327"/>
                  <a:pt x="19749" y="18261"/>
                </a:cubicBezTo>
                <a:cubicBezTo>
                  <a:pt x="19556" y="18139"/>
                  <a:pt x="19328" y="18069"/>
                  <a:pt x="19091" y="18069"/>
                </a:cubicBezTo>
                <a:lnTo>
                  <a:pt x="19087" y="18069"/>
                </a:lnTo>
                <a:cubicBezTo>
                  <a:pt x="18879" y="18074"/>
                  <a:pt x="18678" y="18123"/>
                  <a:pt x="18503" y="18221"/>
                </a:cubicBezTo>
                <a:cubicBezTo>
                  <a:pt x="18397" y="18278"/>
                  <a:pt x="18303" y="18351"/>
                  <a:pt x="18217" y="18442"/>
                </a:cubicBezTo>
                <a:cubicBezTo>
                  <a:pt x="18193" y="18404"/>
                  <a:pt x="18163" y="18376"/>
                  <a:pt x="18135" y="18344"/>
                </a:cubicBezTo>
                <a:cubicBezTo>
                  <a:pt x="18131" y="18339"/>
                  <a:pt x="18131" y="18335"/>
                  <a:pt x="18127" y="18331"/>
                </a:cubicBezTo>
                <a:cubicBezTo>
                  <a:pt x="18095" y="18298"/>
                  <a:pt x="18062" y="18261"/>
                  <a:pt x="18029" y="18225"/>
                </a:cubicBezTo>
                <a:cubicBezTo>
                  <a:pt x="18029" y="18225"/>
                  <a:pt x="18025" y="18225"/>
                  <a:pt x="18025" y="18221"/>
                </a:cubicBezTo>
                <a:cubicBezTo>
                  <a:pt x="17992" y="18184"/>
                  <a:pt x="17956" y="18151"/>
                  <a:pt x="17918" y="18114"/>
                </a:cubicBezTo>
                <a:cubicBezTo>
                  <a:pt x="17899" y="18094"/>
                  <a:pt x="17874" y="18074"/>
                  <a:pt x="17854" y="18053"/>
                </a:cubicBezTo>
                <a:cubicBezTo>
                  <a:pt x="17915" y="17992"/>
                  <a:pt x="17976" y="17935"/>
                  <a:pt x="18046" y="17886"/>
                </a:cubicBezTo>
                <a:cubicBezTo>
                  <a:pt x="18344" y="17661"/>
                  <a:pt x="18703" y="17539"/>
                  <a:pt x="19083" y="17539"/>
                </a:cubicBezTo>
                <a:cubicBezTo>
                  <a:pt x="19088" y="17539"/>
                  <a:pt x="19092" y="17539"/>
                  <a:pt x="19097" y="17539"/>
                </a:cubicBezTo>
                <a:cubicBezTo>
                  <a:pt x="19582" y="17539"/>
                  <a:pt x="20054" y="17742"/>
                  <a:pt x="20382" y="18102"/>
                </a:cubicBezTo>
                <a:lnTo>
                  <a:pt x="20435" y="18057"/>
                </a:lnTo>
                <a:cubicBezTo>
                  <a:pt x="20088" y="17682"/>
                  <a:pt x="19601" y="17469"/>
                  <a:pt x="19091" y="17469"/>
                </a:cubicBezTo>
                <a:lnTo>
                  <a:pt x="19083" y="17469"/>
                </a:lnTo>
                <a:cubicBezTo>
                  <a:pt x="18703" y="17469"/>
                  <a:pt x="18344" y="17588"/>
                  <a:pt x="18041" y="17800"/>
                </a:cubicBezTo>
                <a:cubicBezTo>
                  <a:pt x="17956" y="17861"/>
                  <a:pt x="17874" y="17931"/>
                  <a:pt x="17801" y="18004"/>
                </a:cubicBezTo>
                <a:cubicBezTo>
                  <a:pt x="17645" y="17865"/>
                  <a:pt x="17482" y="17739"/>
                  <a:pt x="17306" y="17628"/>
                </a:cubicBezTo>
                <a:cubicBezTo>
                  <a:pt x="17764" y="17138"/>
                  <a:pt x="18409" y="16853"/>
                  <a:pt x="19079" y="16849"/>
                </a:cubicBezTo>
                <a:close/>
                <a:moveTo>
                  <a:pt x="34921" y="16849"/>
                </a:moveTo>
                <a:cubicBezTo>
                  <a:pt x="35624" y="16849"/>
                  <a:pt x="36286" y="17151"/>
                  <a:pt x="36751" y="17673"/>
                </a:cubicBezTo>
                <a:cubicBezTo>
                  <a:pt x="36073" y="18135"/>
                  <a:pt x="35538" y="18800"/>
                  <a:pt x="35249" y="19605"/>
                </a:cubicBezTo>
                <a:cubicBezTo>
                  <a:pt x="35134" y="19593"/>
                  <a:pt x="35019" y="19588"/>
                  <a:pt x="34901" y="19588"/>
                </a:cubicBezTo>
                <a:cubicBezTo>
                  <a:pt x="34836" y="19593"/>
                  <a:pt x="34770" y="19593"/>
                  <a:pt x="34705" y="19597"/>
                </a:cubicBezTo>
                <a:cubicBezTo>
                  <a:pt x="34697" y="19569"/>
                  <a:pt x="34685" y="19536"/>
                  <a:pt x="34672" y="19507"/>
                </a:cubicBezTo>
                <a:cubicBezTo>
                  <a:pt x="34661" y="19475"/>
                  <a:pt x="34648" y="19446"/>
                  <a:pt x="34636" y="19413"/>
                </a:cubicBezTo>
                <a:cubicBezTo>
                  <a:pt x="34627" y="19397"/>
                  <a:pt x="34619" y="19381"/>
                  <a:pt x="34612" y="19364"/>
                </a:cubicBezTo>
                <a:cubicBezTo>
                  <a:pt x="34476" y="19045"/>
                  <a:pt x="34297" y="18755"/>
                  <a:pt x="34088" y="18491"/>
                </a:cubicBezTo>
                <a:lnTo>
                  <a:pt x="34088" y="18491"/>
                </a:lnTo>
                <a:lnTo>
                  <a:pt x="34092" y="18495"/>
                </a:lnTo>
                <a:cubicBezTo>
                  <a:pt x="34280" y="18298"/>
                  <a:pt x="34529" y="18176"/>
                  <a:pt x="34799" y="18148"/>
                </a:cubicBezTo>
                <a:cubicBezTo>
                  <a:pt x="34836" y="18143"/>
                  <a:pt x="34876" y="18139"/>
                  <a:pt x="34914" y="18139"/>
                </a:cubicBezTo>
                <a:cubicBezTo>
                  <a:pt x="35191" y="18139"/>
                  <a:pt x="35457" y="18237"/>
                  <a:pt x="35665" y="18412"/>
                </a:cubicBezTo>
                <a:cubicBezTo>
                  <a:pt x="35698" y="18442"/>
                  <a:pt x="35726" y="18470"/>
                  <a:pt x="35759" y="18498"/>
                </a:cubicBezTo>
                <a:cubicBezTo>
                  <a:pt x="35771" y="18515"/>
                  <a:pt x="35788" y="18531"/>
                  <a:pt x="35800" y="18547"/>
                </a:cubicBezTo>
                <a:lnTo>
                  <a:pt x="35853" y="18502"/>
                </a:lnTo>
                <a:cubicBezTo>
                  <a:pt x="35623" y="18228"/>
                  <a:pt x="35285" y="18069"/>
                  <a:pt x="34927" y="18069"/>
                </a:cubicBezTo>
                <a:cubicBezTo>
                  <a:pt x="34922" y="18069"/>
                  <a:pt x="34918" y="18069"/>
                  <a:pt x="34914" y="18069"/>
                </a:cubicBezTo>
                <a:cubicBezTo>
                  <a:pt x="34893" y="18069"/>
                  <a:pt x="34872" y="18069"/>
                  <a:pt x="34852" y="18074"/>
                </a:cubicBezTo>
                <a:cubicBezTo>
                  <a:pt x="34546" y="18090"/>
                  <a:pt x="34264" y="18216"/>
                  <a:pt x="34048" y="18437"/>
                </a:cubicBezTo>
                <a:cubicBezTo>
                  <a:pt x="33933" y="18302"/>
                  <a:pt x="33811" y="18172"/>
                  <a:pt x="33680" y="18050"/>
                </a:cubicBezTo>
                <a:cubicBezTo>
                  <a:pt x="34011" y="17722"/>
                  <a:pt x="34444" y="17539"/>
                  <a:pt x="34910" y="17539"/>
                </a:cubicBezTo>
                <a:lnTo>
                  <a:pt x="34921" y="17539"/>
                </a:lnTo>
                <a:cubicBezTo>
                  <a:pt x="35412" y="17539"/>
                  <a:pt x="35881" y="17743"/>
                  <a:pt x="36212" y="18102"/>
                </a:cubicBezTo>
                <a:lnTo>
                  <a:pt x="36261" y="18057"/>
                </a:lnTo>
                <a:cubicBezTo>
                  <a:pt x="35918" y="17680"/>
                  <a:pt x="35433" y="17469"/>
                  <a:pt x="34924" y="17469"/>
                </a:cubicBezTo>
                <a:cubicBezTo>
                  <a:pt x="34919" y="17469"/>
                  <a:pt x="34914" y="17469"/>
                  <a:pt x="34910" y="17469"/>
                </a:cubicBezTo>
                <a:cubicBezTo>
                  <a:pt x="34427" y="17469"/>
                  <a:pt x="33970" y="17661"/>
                  <a:pt x="33631" y="18004"/>
                </a:cubicBezTo>
                <a:cubicBezTo>
                  <a:pt x="33476" y="17865"/>
                  <a:pt x="33308" y="17739"/>
                  <a:pt x="33132" y="17624"/>
                </a:cubicBezTo>
                <a:cubicBezTo>
                  <a:pt x="33390" y="17351"/>
                  <a:pt x="33705" y="17143"/>
                  <a:pt x="34048" y="17011"/>
                </a:cubicBezTo>
                <a:cubicBezTo>
                  <a:pt x="34166" y="16966"/>
                  <a:pt x="34284" y="16930"/>
                  <a:pt x="34407" y="16906"/>
                </a:cubicBezTo>
                <a:cubicBezTo>
                  <a:pt x="34489" y="16885"/>
                  <a:pt x="34570" y="16873"/>
                  <a:pt x="34656" y="16864"/>
                </a:cubicBezTo>
                <a:cubicBezTo>
                  <a:pt x="34738" y="16853"/>
                  <a:pt x="34823" y="16849"/>
                  <a:pt x="34906" y="16849"/>
                </a:cubicBezTo>
                <a:close/>
                <a:moveTo>
                  <a:pt x="50748" y="16849"/>
                </a:moveTo>
                <a:cubicBezTo>
                  <a:pt x="51451" y="16849"/>
                  <a:pt x="52116" y="17151"/>
                  <a:pt x="52582" y="17673"/>
                </a:cubicBezTo>
                <a:cubicBezTo>
                  <a:pt x="51900" y="18135"/>
                  <a:pt x="51365" y="18800"/>
                  <a:pt x="51074" y="19605"/>
                </a:cubicBezTo>
                <a:cubicBezTo>
                  <a:pt x="50969" y="19597"/>
                  <a:pt x="50863" y="19588"/>
                  <a:pt x="50756" y="19588"/>
                </a:cubicBezTo>
                <a:lnTo>
                  <a:pt x="50731" y="19588"/>
                </a:lnTo>
                <a:cubicBezTo>
                  <a:pt x="50667" y="19593"/>
                  <a:pt x="50601" y="19593"/>
                  <a:pt x="50535" y="19597"/>
                </a:cubicBezTo>
                <a:cubicBezTo>
                  <a:pt x="50524" y="19569"/>
                  <a:pt x="50511" y="19536"/>
                  <a:pt x="50503" y="19507"/>
                </a:cubicBezTo>
                <a:cubicBezTo>
                  <a:pt x="50495" y="19490"/>
                  <a:pt x="50491" y="19479"/>
                  <a:pt x="50482" y="19466"/>
                </a:cubicBezTo>
                <a:cubicBezTo>
                  <a:pt x="50471" y="19430"/>
                  <a:pt x="50458" y="19397"/>
                  <a:pt x="50442" y="19360"/>
                </a:cubicBezTo>
                <a:cubicBezTo>
                  <a:pt x="50433" y="19343"/>
                  <a:pt x="50426" y="19332"/>
                  <a:pt x="50422" y="19315"/>
                </a:cubicBezTo>
                <a:cubicBezTo>
                  <a:pt x="50405" y="19283"/>
                  <a:pt x="50393" y="19250"/>
                  <a:pt x="50377" y="19221"/>
                </a:cubicBezTo>
                <a:cubicBezTo>
                  <a:pt x="50369" y="19205"/>
                  <a:pt x="50360" y="19189"/>
                  <a:pt x="50352" y="19172"/>
                </a:cubicBezTo>
                <a:cubicBezTo>
                  <a:pt x="50335" y="19140"/>
                  <a:pt x="50320" y="19111"/>
                  <a:pt x="50307" y="19083"/>
                </a:cubicBezTo>
                <a:cubicBezTo>
                  <a:pt x="50295" y="19066"/>
                  <a:pt x="50286" y="19049"/>
                  <a:pt x="50279" y="19034"/>
                </a:cubicBezTo>
                <a:cubicBezTo>
                  <a:pt x="50262" y="19005"/>
                  <a:pt x="50246" y="18976"/>
                  <a:pt x="50230" y="18947"/>
                </a:cubicBezTo>
                <a:cubicBezTo>
                  <a:pt x="50222" y="18932"/>
                  <a:pt x="50209" y="18915"/>
                  <a:pt x="50201" y="18898"/>
                </a:cubicBezTo>
                <a:cubicBezTo>
                  <a:pt x="50184" y="18870"/>
                  <a:pt x="50168" y="18842"/>
                  <a:pt x="50148" y="18817"/>
                </a:cubicBezTo>
                <a:cubicBezTo>
                  <a:pt x="50139" y="18800"/>
                  <a:pt x="50128" y="18785"/>
                  <a:pt x="50115" y="18768"/>
                </a:cubicBezTo>
                <a:cubicBezTo>
                  <a:pt x="50099" y="18740"/>
                  <a:pt x="50083" y="18715"/>
                  <a:pt x="50066" y="18691"/>
                </a:cubicBezTo>
                <a:cubicBezTo>
                  <a:pt x="50054" y="18674"/>
                  <a:pt x="50041" y="18657"/>
                  <a:pt x="50030" y="18642"/>
                </a:cubicBezTo>
                <a:cubicBezTo>
                  <a:pt x="50013" y="18617"/>
                  <a:pt x="49992" y="18589"/>
                  <a:pt x="49977" y="18564"/>
                </a:cubicBezTo>
                <a:cubicBezTo>
                  <a:pt x="49964" y="18547"/>
                  <a:pt x="49947" y="18531"/>
                  <a:pt x="49935" y="18515"/>
                </a:cubicBezTo>
                <a:cubicBezTo>
                  <a:pt x="49932" y="18508"/>
                  <a:pt x="49926" y="18501"/>
                  <a:pt x="49919" y="18495"/>
                </a:cubicBezTo>
                <a:lnTo>
                  <a:pt x="49919" y="18495"/>
                </a:lnTo>
                <a:cubicBezTo>
                  <a:pt x="50135" y="18270"/>
                  <a:pt x="50430" y="18143"/>
                  <a:pt x="50744" y="18139"/>
                </a:cubicBezTo>
                <a:cubicBezTo>
                  <a:pt x="51083" y="18139"/>
                  <a:pt x="51406" y="18286"/>
                  <a:pt x="51630" y="18547"/>
                </a:cubicBezTo>
                <a:lnTo>
                  <a:pt x="51683" y="18502"/>
                </a:lnTo>
                <a:cubicBezTo>
                  <a:pt x="51447" y="18225"/>
                  <a:pt x="51108" y="18069"/>
                  <a:pt x="50744" y="18069"/>
                </a:cubicBezTo>
                <a:cubicBezTo>
                  <a:pt x="50720" y="18069"/>
                  <a:pt x="50699" y="18069"/>
                  <a:pt x="50678" y="18074"/>
                </a:cubicBezTo>
                <a:cubicBezTo>
                  <a:pt x="50373" y="18090"/>
                  <a:pt x="50090" y="18216"/>
                  <a:pt x="49874" y="18442"/>
                </a:cubicBezTo>
                <a:cubicBezTo>
                  <a:pt x="49862" y="18425"/>
                  <a:pt x="49849" y="18412"/>
                  <a:pt x="49837" y="18397"/>
                </a:cubicBezTo>
                <a:cubicBezTo>
                  <a:pt x="49821" y="18376"/>
                  <a:pt x="49800" y="18351"/>
                  <a:pt x="49785" y="18331"/>
                </a:cubicBezTo>
                <a:cubicBezTo>
                  <a:pt x="49768" y="18314"/>
                  <a:pt x="49751" y="18298"/>
                  <a:pt x="49739" y="18282"/>
                </a:cubicBezTo>
                <a:cubicBezTo>
                  <a:pt x="49719" y="18261"/>
                  <a:pt x="49698" y="18241"/>
                  <a:pt x="49678" y="18216"/>
                </a:cubicBezTo>
                <a:cubicBezTo>
                  <a:pt x="49666" y="18200"/>
                  <a:pt x="49649" y="18188"/>
                  <a:pt x="49634" y="18172"/>
                </a:cubicBezTo>
                <a:cubicBezTo>
                  <a:pt x="49613" y="18151"/>
                  <a:pt x="49592" y="18131"/>
                  <a:pt x="49572" y="18110"/>
                </a:cubicBezTo>
                <a:cubicBezTo>
                  <a:pt x="49555" y="18094"/>
                  <a:pt x="49539" y="18078"/>
                  <a:pt x="49523" y="18065"/>
                </a:cubicBezTo>
                <a:cubicBezTo>
                  <a:pt x="49519" y="18061"/>
                  <a:pt x="49515" y="18057"/>
                  <a:pt x="49511" y="18053"/>
                </a:cubicBezTo>
                <a:cubicBezTo>
                  <a:pt x="49837" y="17722"/>
                  <a:pt x="50275" y="17539"/>
                  <a:pt x="50740" y="17539"/>
                </a:cubicBezTo>
                <a:cubicBezTo>
                  <a:pt x="50745" y="17539"/>
                  <a:pt x="50750" y="17539"/>
                  <a:pt x="50754" y="17539"/>
                </a:cubicBezTo>
                <a:cubicBezTo>
                  <a:pt x="51243" y="17539"/>
                  <a:pt x="51711" y="17742"/>
                  <a:pt x="52039" y="18102"/>
                </a:cubicBezTo>
                <a:lnTo>
                  <a:pt x="52092" y="18057"/>
                </a:lnTo>
                <a:cubicBezTo>
                  <a:pt x="51745" y="17682"/>
                  <a:pt x="51259" y="17469"/>
                  <a:pt x="50748" y="17469"/>
                </a:cubicBezTo>
                <a:lnTo>
                  <a:pt x="50740" y="17469"/>
                </a:lnTo>
                <a:cubicBezTo>
                  <a:pt x="50254" y="17469"/>
                  <a:pt x="49800" y="17661"/>
                  <a:pt x="49457" y="18004"/>
                </a:cubicBezTo>
                <a:cubicBezTo>
                  <a:pt x="49441" y="17988"/>
                  <a:pt x="49425" y="17976"/>
                  <a:pt x="49408" y="17959"/>
                </a:cubicBezTo>
                <a:cubicBezTo>
                  <a:pt x="49389" y="17943"/>
                  <a:pt x="49368" y="17927"/>
                  <a:pt x="49347" y="17910"/>
                </a:cubicBezTo>
                <a:cubicBezTo>
                  <a:pt x="49331" y="17894"/>
                  <a:pt x="49310" y="17878"/>
                  <a:pt x="49290" y="17861"/>
                </a:cubicBezTo>
                <a:cubicBezTo>
                  <a:pt x="49270" y="17849"/>
                  <a:pt x="49249" y="17833"/>
                  <a:pt x="49229" y="17816"/>
                </a:cubicBezTo>
                <a:cubicBezTo>
                  <a:pt x="49208" y="17800"/>
                  <a:pt x="49188" y="17784"/>
                  <a:pt x="49168" y="17771"/>
                </a:cubicBezTo>
                <a:cubicBezTo>
                  <a:pt x="49147" y="17755"/>
                  <a:pt x="49131" y="17739"/>
                  <a:pt x="49110" y="17726"/>
                </a:cubicBezTo>
                <a:cubicBezTo>
                  <a:pt x="49086" y="17710"/>
                  <a:pt x="49065" y="17698"/>
                  <a:pt x="49045" y="17682"/>
                </a:cubicBezTo>
                <a:cubicBezTo>
                  <a:pt x="49025" y="17669"/>
                  <a:pt x="49004" y="17653"/>
                  <a:pt x="48984" y="17641"/>
                </a:cubicBezTo>
                <a:cubicBezTo>
                  <a:pt x="48976" y="17637"/>
                  <a:pt x="48972" y="17633"/>
                  <a:pt x="48963" y="17628"/>
                </a:cubicBezTo>
                <a:cubicBezTo>
                  <a:pt x="49421" y="17138"/>
                  <a:pt x="50066" y="16853"/>
                  <a:pt x="50736" y="16849"/>
                </a:cubicBezTo>
                <a:close/>
                <a:moveTo>
                  <a:pt x="66579" y="16849"/>
                </a:moveTo>
                <a:cubicBezTo>
                  <a:pt x="67282" y="16849"/>
                  <a:pt x="67943" y="17151"/>
                  <a:pt x="68409" y="17673"/>
                </a:cubicBezTo>
                <a:cubicBezTo>
                  <a:pt x="67730" y="18135"/>
                  <a:pt x="67195" y="18800"/>
                  <a:pt x="66905" y="19605"/>
                </a:cubicBezTo>
                <a:cubicBezTo>
                  <a:pt x="66799" y="19597"/>
                  <a:pt x="66693" y="19588"/>
                  <a:pt x="66583" y="19588"/>
                </a:cubicBezTo>
                <a:lnTo>
                  <a:pt x="66558" y="19588"/>
                </a:lnTo>
                <a:cubicBezTo>
                  <a:pt x="66493" y="19593"/>
                  <a:pt x="66428" y="19593"/>
                  <a:pt x="66362" y="19597"/>
                </a:cubicBezTo>
                <a:cubicBezTo>
                  <a:pt x="66354" y="19569"/>
                  <a:pt x="66341" y="19536"/>
                  <a:pt x="66330" y="19507"/>
                </a:cubicBezTo>
                <a:cubicBezTo>
                  <a:pt x="66183" y="19136"/>
                  <a:pt x="65987" y="18793"/>
                  <a:pt x="65746" y="18491"/>
                </a:cubicBezTo>
                <a:lnTo>
                  <a:pt x="65746" y="18491"/>
                </a:lnTo>
                <a:lnTo>
                  <a:pt x="65749" y="18495"/>
                </a:lnTo>
                <a:cubicBezTo>
                  <a:pt x="65938" y="18298"/>
                  <a:pt x="66187" y="18176"/>
                  <a:pt x="66456" y="18148"/>
                </a:cubicBezTo>
                <a:cubicBezTo>
                  <a:pt x="66493" y="18143"/>
                  <a:pt x="66534" y="18139"/>
                  <a:pt x="66571" y="18139"/>
                </a:cubicBezTo>
                <a:cubicBezTo>
                  <a:pt x="66583" y="18139"/>
                  <a:pt x="66595" y="18139"/>
                  <a:pt x="66603" y="18143"/>
                </a:cubicBezTo>
                <a:lnTo>
                  <a:pt x="66660" y="18143"/>
                </a:lnTo>
                <a:cubicBezTo>
                  <a:pt x="66673" y="18143"/>
                  <a:pt x="66689" y="18148"/>
                  <a:pt x="66705" y="18148"/>
                </a:cubicBezTo>
                <a:lnTo>
                  <a:pt x="66709" y="18148"/>
                </a:lnTo>
                <a:cubicBezTo>
                  <a:pt x="66999" y="18180"/>
                  <a:pt x="67265" y="18323"/>
                  <a:pt x="67457" y="18547"/>
                </a:cubicBezTo>
                <a:lnTo>
                  <a:pt x="67510" y="18502"/>
                </a:lnTo>
                <a:cubicBezTo>
                  <a:pt x="67293" y="18246"/>
                  <a:pt x="66987" y="18094"/>
                  <a:pt x="66656" y="18074"/>
                </a:cubicBezTo>
                <a:lnTo>
                  <a:pt x="66644" y="18074"/>
                </a:lnTo>
                <a:cubicBezTo>
                  <a:pt x="66632" y="18074"/>
                  <a:pt x="66616" y="18069"/>
                  <a:pt x="66603" y="18069"/>
                </a:cubicBezTo>
                <a:lnTo>
                  <a:pt x="66571" y="18069"/>
                </a:lnTo>
                <a:cubicBezTo>
                  <a:pt x="66240" y="18074"/>
                  <a:pt x="65934" y="18204"/>
                  <a:pt x="65704" y="18442"/>
                </a:cubicBezTo>
                <a:cubicBezTo>
                  <a:pt x="65591" y="18302"/>
                  <a:pt x="65468" y="18172"/>
                  <a:pt x="65337" y="18053"/>
                </a:cubicBezTo>
                <a:cubicBezTo>
                  <a:pt x="65668" y="17722"/>
                  <a:pt x="66101" y="17539"/>
                  <a:pt x="66567" y="17539"/>
                </a:cubicBezTo>
                <a:cubicBezTo>
                  <a:pt x="66572" y="17539"/>
                  <a:pt x="66576" y="17539"/>
                  <a:pt x="66581" y="17539"/>
                </a:cubicBezTo>
                <a:cubicBezTo>
                  <a:pt x="67066" y="17539"/>
                  <a:pt x="67538" y="17742"/>
                  <a:pt x="67870" y="18102"/>
                </a:cubicBezTo>
                <a:lnTo>
                  <a:pt x="67919" y="18057"/>
                </a:lnTo>
                <a:cubicBezTo>
                  <a:pt x="67576" y="17682"/>
                  <a:pt x="67085" y="17469"/>
                  <a:pt x="66579" y="17469"/>
                </a:cubicBezTo>
                <a:lnTo>
                  <a:pt x="66567" y="17469"/>
                </a:lnTo>
                <a:cubicBezTo>
                  <a:pt x="66085" y="17469"/>
                  <a:pt x="65627" y="17661"/>
                  <a:pt x="65288" y="18004"/>
                </a:cubicBezTo>
                <a:cubicBezTo>
                  <a:pt x="65133" y="17865"/>
                  <a:pt x="64965" y="17739"/>
                  <a:pt x="64790" y="17628"/>
                </a:cubicBezTo>
                <a:cubicBezTo>
                  <a:pt x="65248" y="17138"/>
                  <a:pt x="65893" y="16853"/>
                  <a:pt x="66562" y="16849"/>
                </a:cubicBezTo>
                <a:close/>
                <a:moveTo>
                  <a:pt x="82405" y="16849"/>
                </a:moveTo>
                <a:cubicBezTo>
                  <a:pt x="83108" y="16849"/>
                  <a:pt x="83774" y="17151"/>
                  <a:pt x="84239" y="17673"/>
                </a:cubicBezTo>
                <a:cubicBezTo>
                  <a:pt x="83561" y="18135"/>
                  <a:pt x="83022" y="18800"/>
                  <a:pt x="82732" y="19605"/>
                </a:cubicBezTo>
                <a:cubicBezTo>
                  <a:pt x="82626" y="19597"/>
                  <a:pt x="82520" y="19588"/>
                  <a:pt x="82413" y="19588"/>
                </a:cubicBezTo>
                <a:lnTo>
                  <a:pt x="82389" y="19588"/>
                </a:lnTo>
                <a:cubicBezTo>
                  <a:pt x="82324" y="19593"/>
                  <a:pt x="82258" y="19593"/>
                  <a:pt x="82193" y="19597"/>
                </a:cubicBezTo>
                <a:cubicBezTo>
                  <a:pt x="82181" y="19569"/>
                  <a:pt x="82172" y="19536"/>
                  <a:pt x="82160" y="19507"/>
                </a:cubicBezTo>
                <a:cubicBezTo>
                  <a:pt x="82013" y="19136"/>
                  <a:pt x="81813" y="18793"/>
                  <a:pt x="81572" y="18491"/>
                </a:cubicBezTo>
                <a:lnTo>
                  <a:pt x="81572" y="18491"/>
                </a:lnTo>
                <a:lnTo>
                  <a:pt x="81576" y="18495"/>
                </a:lnTo>
                <a:cubicBezTo>
                  <a:pt x="81768" y="18298"/>
                  <a:pt x="82013" y="18176"/>
                  <a:pt x="82283" y="18148"/>
                </a:cubicBezTo>
                <a:cubicBezTo>
                  <a:pt x="82324" y="18143"/>
                  <a:pt x="82360" y="18139"/>
                  <a:pt x="82401" y="18139"/>
                </a:cubicBezTo>
                <a:cubicBezTo>
                  <a:pt x="82413" y="18139"/>
                  <a:pt x="82426" y="18139"/>
                  <a:pt x="82438" y="18143"/>
                </a:cubicBezTo>
                <a:lnTo>
                  <a:pt x="82466" y="18143"/>
                </a:lnTo>
                <a:cubicBezTo>
                  <a:pt x="82479" y="18143"/>
                  <a:pt x="82496" y="18143"/>
                  <a:pt x="82507" y="18148"/>
                </a:cubicBezTo>
                <a:lnTo>
                  <a:pt x="82528" y="18148"/>
                </a:lnTo>
                <a:cubicBezTo>
                  <a:pt x="82548" y="18148"/>
                  <a:pt x="82564" y="18151"/>
                  <a:pt x="82581" y="18155"/>
                </a:cubicBezTo>
                <a:lnTo>
                  <a:pt x="82589" y="18155"/>
                </a:lnTo>
                <a:cubicBezTo>
                  <a:pt x="82839" y="18197"/>
                  <a:pt x="83067" y="18314"/>
                  <a:pt x="83239" y="18498"/>
                </a:cubicBezTo>
                <a:lnTo>
                  <a:pt x="83242" y="18498"/>
                </a:lnTo>
                <a:cubicBezTo>
                  <a:pt x="83259" y="18515"/>
                  <a:pt x="83271" y="18531"/>
                  <a:pt x="83288" y="18547"/>
                </a:cubicBezTo>
                <a:lnTo>
                  <a:pt x="83341" y="18502"/>
                </a:lnTo>
                <a:cubicBezTo>
                  <a:pt x="83324" y="18486"/>
                  <a:pt x="83308" y="18470"/>
                  <a:pt x="83295" y="18453"/>
                </a:cubicBezTo>
                <a:cubicBezTo>
                  <a:pt x="83063" y="18208"/>
                  <a:pt x="82745" y="18069"/>
                  <a:pt x="82405" y="18069"/>
                </a:cubicBezTo>
                <a:lnTo>
                  <a:pt x="82401" y="18069"/>
                </a:lnTo>
                <a:cubicBezTo>
                  <a:pt x="82070" y="18074"/>
                  <a:pt x="81764" y="18204"/>
                  <a:pt x="81531" y="18442"/>
                </a:cubicBezTo>
                <a:cubicBezTo>
                  <a:pt x="81421" y="18302"/>
                  <a:pt x="81299" y="18172"/>
                  <a:pt x="81167" y="18053"/>
                </a:cubicBezTo>
                <a:cubicBezTo>
                  <a:pt x="81290" y="17931"/>
                  <a:pt x="81425" y="17824"/>
                  <a:pt x="81576" y="17747"/>
                </a:cubicBezTo>
                <a:cubicBezTo>
                  <a:pt x="81825" y="17612"/>
                  <a:pt x="82103" y="17539"/>
                  <a:pt x="82398" y="17539"/>
                </a:cubicBezTo>
                <a:lnTo>
                  <a:pt x="82405" y="17539"/>
                </a:lnTo>
                <a:cubicBezTo>
                  <a:pt x="82895" y="17539"/>
                  <a:pt x="83365" y="17743"/>
                  <a:pt x="83696" y="18102"/>
                </a:cubicBezTo>
                <a:lnTo>
                  <a:pt x="83749" y="18057"/>
                </a:lnTo>
                <a:cubicBezTo>
                  <a:pt x="83406" y="17682"/>
                  <a:pt x="82916" y="17469"/>
                  <a:pt x="82405" y="17469"/>
                </a:cubicBezTo>
                <a:lnTo>
                  <a:pt x="82398" y="17469"/>
                </a:lnTo>
                <a:cubicBezTo>
                  <a:pt x="82246" y="17469"/>
                  <a:pt x="82095" y="17490"/>
                  <a:pt x="81952" y="17522"/>
                </a:cubicBezTo>
                <a:cubicBezTo>
                  <a:pt x="81638" y="17603"/>
                  <a:pt x="81352" y="17767"/>
                  <a:pt x="81114" y="18004"/>
                </a:cubicBezTo>
                <a:cubicBezTo>
                  <a:pt x="80960" y="17865"/>
                  <a:pt x="80796" y="17739"/>
                  <a:pt x="80620" y="17628"/>
                </a:cubicBezTo>
                <a:cubicBezTo>
                  <a:pt x="81078" y="17138"/>
                  <a:pt x="81723" y="16853"/>
                  <a:pt x="82393" y="16849"/>
                </a:cubicBezTo>
                <a:close/>
                <a:moveTo>
                  <a:pt x="15166" y="17069"/>
                </a:moveTo>
                <a:cubicBezTo>
                  <a:pt x="16767" y="17069"/>
                  <a:pt x="18201" y="18050"/>
                  <a:pt x="18781" y="19532"/>
                </a:cubicBezTo>
                <a:cubicBezTo>
                  <a:pt x="18789" y="19556"/>
                  <a:pt x="18797" y="19581"/>
                  <a:pt x="18806" y="19601"/>
                </a:cubicBezTo>
                <a:cubicBezTo>
                  <a:pt x="18585" y="19618"/>
                  <a:pt x="18368" y="19654"/>
                  <a:pt x="18160" y="19703"/>
                </a:cubicBezTo>
                <a:cubicBezTo>
                  <a:pt x="17662" y="18502"/>
                  <a:pt x="16469" y="17706"/>
                  <a:pt x="15166" y="17706"/>
                </a:cubicBezTo>
                <a:lnTo>
                  <a:pt x="15145" y="17706"/>
                </a:lnTo>
                <a:cubicBezTo>
                  <a:pt x="15019" y="17706"/>
                  <a:pt x="14896" y="17714"/>
                  <a:pt x="14774" y="17731"/>
                </a:cubicBezTo>
                <a:cubicBezTo>
                  <a:pt x="14693" y="17739"/>
                  <a:pt x="14610" y="17751"/>
                  <a:pt x="14533" y="17767"/>
                </a:cubicBezTo>
                <a:cubicBezTo>
                  <a:pt x="14493" y="17775"/>
                  <a:pt x="14451" y="17784"/>
                  <a:pt x="14410" y="17792"/>
                </a:cubicBezTo>
                <a:cubicBezTo>
                  <a:pt x="13409" y="18029"/>
                  <a:pt x="12568" y="18731"/>
                  <a:pt x="12165" y="19716"/>
                </a:cubicBezTo>
                <a:cubicBezTo>
                  <a:pt x="11956" y="19662"/>
                  <a:pt x="11739" y="19626"/>
                  <a:pt x="11522" y="19605"/>
                </a:cubicBezTo>
                <a:cubicBezTo>
                  <a:pt x="11870" y="18666"/>
                  <a:pt x="12561" y="17918"/>
                  <a:pt x="13422" y="17481"/>
                </a:cubicBezTo>
                <a:cubicBezTo>
                  <a:pt x="13512" y="17437"/>
                  <a:pt x="13598" y="17400"/>
                  <a:pt x="13692" y="17358"/>
                </a:cubicBezTo>
                <a:cubicBezTo>
                  <a:pt x="13782" y="17322"/>
                  <a:pt x="13871" y="17290"/>
                  <a:pt x="13965" y="17256"/>
                </a:cubicBezTo>
                <a:cubicBezTo>
                  <a:pt x="14341" y="17138"/>
                  <a:pt x="14733" y="17069"/>
                  <a:pt x="15141" y="17069"/>
                </a:cubicBezTo>
                <a:close/>
                <a:moveTo>
                  <a:pt x="31136" y="17069"/>
                </a:moveTo>
                <a:cubicBezTo>
                  <a:pt x="31168" y="17073"/>
                  <a:pt x="31200" y="17073"/>
                  <a:pt x="31234" y="17077"/>
                </a:cubicBezTo>
                <a:lnTo>
                  <a:pt x="31287" y="17077"/>
                </a:lnTo>
                <a:cubicBezTo>
                  <a:pt x="31323" y="17081"/>
                  <a:pt x="31360" y="17085"/>
                  <a:pt x="31397" y="17089"/>
                </a:cubicBezTo>
                <a:cubicBezTo>
                  <a:pt x="31409" y="17089"/>
                  <a:pt x="31426" y="17094"/>
                  <a:pt x="31438" y="17094"/>
                </a:cubicBezTo>
                <a:cubicBezTo>
                  <a:pt x="31479" y="17098"/>
                  <a:pt x="31519" y="17102"/>
                  <a:pt x="31560" y="17109"/>
                </a:cubicBezTo>
                <a:cubicBezTo>
                  <a:pt x="31568" y="17109"/>
                  <a:pt x="31577" y="17109"/>
                  <a:pt x="31585" y="17113"/>
                </a:cubicBezTo>
                <a:cubicBezTo>
                  <a:pt x="31630" y="17118"/>
                  <a:pt x="31679" y="17126"/>
                  <a:pt x="31724" y="17138"/>
                </a:cubicBezTo>
                <a:lnTo>
                  <a:pt x="31736" y="17138"/>
                </a:lnTo>
                <a:cubicBezTo>
                  <a:pt x="31785" y="17147"/>
                  <a:pt x="31834" y="17158"/>
                  <a:pt x="31879" y="17171"/>
                </a:cubicBezTo>
                <a:lnTo>
                  <a:pt x="31883" y="17171"/>
                </a:lnTo>
                <a:cubicBezTo>
                  <a:pt x="32859" y="17400"/>
                  <a:pt x="33713" y="18004"/>
                  <a:pt x="34260" y="18849"/>
                </a:cubicBezTo>
                <a:lnTo>
                  <a:pt x="34260" y="18853"/>
                </a:lnTo>
                <a:cubicBezTo>
                  <a:pt x="34284" y="18891"/>
                  <a:pt x="34309" y="18932"/>
                  <a:pt x="34333" y="18968"/>
                </a:cubicBezTo>
                <a:cubicBezTo>
                  <a:pt x="34337" y="18972"/>
                  <a:pt x="34337" y="18976"/>
                  <a:pt x="34342" y="18981"/>
                </a:cubicBezTo>
                <a:cubicBezTo>
                  <a:pt x="34362" y="19021"/>
                  <a:pt x="34382" y="19058"/>
                  <a:pt x="34403" y="19094"/>
                </a:cubicBezTo>
                <a:cubicBezTo>
                  <a:pt x="34407" y="19103"/>
                  <a:pt x="34411" y="19107"/>
                  <a:pt x="34416" y="19115"/>
                </a:cubicBezTo>
                <a:cubicBezTo>
                  <a:pt x="34435" y="19147"/>
                  <a:pt x="34452" y="19185"/>
                  <a:pt x="34469" y="19221"/>
                </a:cubicBezTo>
                <a:cubicBezTo>
                  <a:pt x="34472" y="19230"/>
                  <a:pt x="34480" y="19241"/>
                  <a:pt x="34484" y="19250"/>
                </a:cubicBezTo>
                <a:cubicBezTo>
                  <a:pt x="34501" y="19287"/>
                  <a:pt x="34518" y="19319"/>
                  <a:pt x="34533" y="19356"/>
                </a:cubicBezTo>
                <a:cubicBezTo>
                  <a:pt x="34538" y="19368"/>
                  <a:pt x="34542" y="19377"/>
                  <a:pt x="34550" y="19388"/>
                </a:cubicBezTo>
                <a:cubicBezTo>
                  <a:pt x="34563" y="19422"/>
                  <a:pt x="34578" y="19458"/>
                  <a:pt x="34591" y="19490"/>
                </a:cubicBezTo>
                <a:cubicBezTo>
                  <a:pt x="34595" y="19503"/>
                  <a:pt x="34603" y="19520"/>
                  <a:pt x="34607" y="19532"/>
                </a:cubicBezTo>
                <a:cubicBezTo>
                  <a:pt x="34616" y="19556"/>
                  <a:pt x="34623" y="19581"/>
                  <a:pt x="34631" y="19601"/>
                </a:cubicBezTo>
                <a:cubicBezTo>
                  <a:pt x="34416" y="19618"/>
                  <a:pt x="34199" y="19654"/>
                  <a:pt x="33986" y="19703"/>
                </a:cubicBezTo>
                <a:cubicBezTo>
                  <a:pt x="33500" y="18535"/>
                  <a:pt x="32361" y="17751"/>
                  <a:pt x="31099" y="17706"/>
                </a:cubicBezTo>
                <a:lnTo>
                  <a:pt x="30972" y="17706"/>
                </a:lnTo>
                <a:cubicBezTo>
                  <a:pt x="30931" y="17706"/>
                  <a:pt x="30891" y="17706"/>
                  <a:pt x="30850" y="17710"/>
                </a:cubicBezTo>
                <a:cubicBezTo>
                  <a:pt x="30755" y="17714"/>
                  <a:pt x="30661" y="17722"/>
                  <a:pt x="30568" y="17735"/>
                </a:cubicBezTo>
                <a:cubicBezTo>
                  <a:pt x="30510" y="17743"/>
                  <a:pt x="30457" y="17751"/>
                  <a:pt x="30401" y="17759"/>
                </a:cubicBezTo>
                <a:cubicBezTo>
                  <a:pt x="30282" y="17780"/>
                  <a:pt x="30167" y="17808"/>
                  <a:pt x="30054" y="17845"/>
                </a:cubicBezTo>
                <a:cubicBezTo>
                  <a:pt x="30037" y="17849"/>
                  <a:pt x="30024" y="17853"/>
                  <a:pt x="30009" y="17857"/>
                </a:cubicBezTo>
                <a:cubicBezTo>
                  <a:pt x="29963" y="17869"/>
                  <a:pt x="29922" y="17886"/>
                  <a:pt x="29877" y="17902"/>
                </a:cubicBezTo>
                <a:cubicBezTo>
                  <a:pt x="29036" y="18204"/>
                  <a:pt x="28350" y="18853"/>
                  <a:pt x="27995" y="19716"/>
                </a:cubicBezTo>
                <a:cubicBezTo>
                  <a:pt x="27786" y="19662"/>
                  <a:pt x="27570" y="19626"/>
                  <a:pt x="27349" y="19605"/>
                </a:cubicBezTo>
                <a:cubicBezTo>
                  <a:pt x="27696" y="18666"/>
                  <a:pt x="28391" y="17918"/>
                  <a:pt x="29253" y="17481"/>
                </a:cubicBezTo>
                <a:cubicBezTo>
                  <a:pt x="29338" y="17437"/>
                  <a:pt x="29428" y="17400"/>
                  <a:pt x="29518" y="17358"/>
                </a:cubicBezTo>
                <a:cubicBezTo>
                  <a:pt x="29608" y="17322"/>
                  <a:pt x="29702" y="17290"/>
                  <a:pt x="29796" y="17256"/>
                </a:cubicBezTo>
                <a:cubicBezTo>
                  <a:pt x="30167" y="17138"/>
                  <a:pt x="30563" y="17069"/>
                  <a:pt x="30968" y="17069"/>
                </a:cubicBezTo>
                <a:close/>
                <a:moveTo>
                  <a:pt x="46962" y="17069"/>
                </a:moveTo>
                <a:cubicBezTo>
                  <a:pt x="46995" y="17073"/>
                  <a:pt x="47023" y="17073"/>
                  <a:pt x="47052" y="17073"/>
                </a:cubicBezTo>
                <a:cubicBezTo>
                  <a:pt x="47076" y="17077"/>
                  <a:pt x="47097" y="17077"/>
                  <a:pt x="47117" y="17077"/>
                </a:cubicBezTo>
                <a:cubicBezTo>
                  <a:pt x="47150" y="17081"/>
                  <a:pt x="47183" y="17085"/>
                  <a:pt x="47211" y="17089"/>
                </a:cubicBezTo>
                <a:cubicBezTo>
                  <a:pt x="47232" y="17089"/>
                  <a:pt x="47248" y="17089"/>
                  <a:pt x="47268" y="17094"/>
                </a:cubicBezTo>
                <a:cubicBezTo>
                  <a:pt x="47301" y="17098"/>
                  <a:pt x="47338" y="17102"/>
                  <a:pt x="47370" y="17106"/>
                </a:cubicBezTo>
                <a:cubicBezTo>
                  <a:pt x="47387" y="17109"/>
                  <a:pt x="47404" y="17109"/>
                  <a:pt x="47419" y="17113"/>
                </a:cubicBezTo>
                <a:cubicBezTo>
                  <a:pt x="47453" y="17118"/>
                  <a:pt x="47489" y="17126"/>
                  <a:pt x="47526" y="17130"/>
                </a:cubicBezTo>
                <a:cubicBezTo>
                  <a:pt x="47538" y="17134"/>
                  <a:pt x="47555" y="17138"/>
                  <a:pt x="47566" y="17138"/>
                </a:cubicBezTo>
                <a:cubicBezTo>
                  <a:pt x="47604" y="17147"/>
                  <a:pt x="47640" y="17155"/>
                  <a:pt x="47677" y="17162"/>
                </a:cubicBezTo>
                <a:cubicBezTo>
                  <a:pt x="47689" y="17167"/>
                  <a:pt x="47702" y="17167"/>
                  <a:pt x="47713" y="17171"/>
                </a:cubicBezTo>
                <a:cubicBezTo>
                  <a:pt x="47754" y="17179"/>
                  <a:pt x="47791" y="17192"/>
                  <a:pt x="47828" y="17200"/>
                </a:cubicBezTo>
                <a:cubicBezTo>
                  <a:pt x="47840" y="17204"/>
                  <a:pt x="47849" y="17204"/>
                  <a:pt x="47860" y="17207"/>
                </a:cubicBezTo>
                <a:cubicBezTo>
                  <a:pt x="47898" y="17220"/>
                  <a:pt x="47938" y="17232"/>
                  <a:pt x="47975" y="17245"/>
                </a:cubicBezTo>
                <a:cubicBezTo>
                  <a:pt x="47983" y="17245"/>
                  <a:pt x="47996" y="17249"/>
                  <a:pt x="48003" y="17253"/>
                </a:cubicBezTo>
                <a:cubicBezTo>
                  <a:pt x="48045" y="17265"/>
                  <a:pt x="48081" y="17277"/>
                  <a:pt x="48122" y="17290"/>
                </a:cubicBezTo>
                <a:cubicBezTo>
                  <a:pt x="48130" y="17294"/>
                  <a:pt x="48139" y="17298"/>
                  <a:pt x="48147" y="17298"/>
                </a:cubicBezTo>
                <a:cubicBezTo>
                  <a:pt x="48183" y="17314"/>
                  <a:pt x="48224" y="17330"/>
                  <a:pt x="48261" y="17343"/>
                </a:cubicBezTo>
                <a:cubicBezTo>
                  <a:pt x="48269" y="17347"/>
                  <a:pt x="48277" y="17351"/>
                  <a:pt x="48286" y="17355"/>
                </a:cubicBezTo>
                <a:cubicBezTo>
                  <a:pt x="48322" y="17367"/>
                  <a:pt x="48363" y="17383"/>
                  <a:pt x="48399" y="17404"/>
                </a:cubicBezTo>
                <a:cubicBezTo>
                  <a:pt x="48408" y="17404"/>
                  <a:pt x="48416" y="17407"/>
                  <a:pt x="48420" y="17412"/>
                </a:cubicBezTo>
                <a:cubicBezTo>
                  <a:pt x="48461" y="17428"/>
                  <a:pt x="48497" y="17449"/>
                  <a:pt x="48535" y="17465"/>
                </a:cubicBezTo>
                <a:cubicBezTo>
                  <a:pt x="48543" y="17469"/>
                  <a:pt x="48550" y="17473"/>
                  <a:pt x="48555" y="17477"/>
                </a:cubicBezTo>
                <a:cubicBezTo>
                  <a:pt x="48592" y="17494"/>
                  <a:pt x="48633" y="17514"/>
                  <a:pt x="48669" y="17535"/>
                </a:cubicBezTo>
                <a:cubicBezTo>
                  <a:pt x="48673" y="17539"/>
                  <a:pt x="48682" y="17543"/>
                  <a:pt x="48690" y="17543"/>
                </a:cubicBezTo>
                <a:cubicBezTo>
                  <a:pt x="48722" y="17563"/>
                  <a:pt x="48759" y="17584"/>
                  <a:pt x="48795" y="17608"/>
                </a:cubicBezTo>
                <a:cubicBezTo>
                  <a:pt x="48804" y="17612"/>
                  <a:pt x="48808" y="17616"/>
                  <a:pt x="48816" y="17620"/>
                </a:cubicBezTo>
                <a:cubicBezTo>
                  <a:pt x="48853" y="17641"/>
                  <a:pt x="48886" y="17661"/>
                  <a:pt x="48923" y="17686"/>
                </a:cubicBezTo>
                <a:cubicBezTo>
                  <a:pt x="48927" y="17690"/>
                  <a:pt x="48935" y="17694"/>
                  <a:pt x="48943" y="17698"/>
                </a:cubicBezTo>
                <a:cubicBezTo>
                  <a:pt x="48976" y="17718"/>
                  <a:pt x="49008" y="17743"/>
                  <a:pt x="49045" y="17767"/>
                </a:cubicBezTo>
                <a:cubicBezTo>
                  <a:pt x="49049" y="17771"/>
                  <a:pt x="49057" y="17775"/>
                  <a:pt x="49065" y="17780"/>
                </a:cubicBezTo>
                <a:cubicBezTo>
                  <a:pt x="49098" y="17804"/>
                  <a:pt x="49131" y="17829"/>
                  <a:pt x="49163" y="17853"/>
                </a:cubicBezTo>
                <a:cubicBezTo>
                  <a:pt x="49172" y="17857"/>
                  <a:pt x="49180" y="17861"/>
                  <a:pt x="49184" y="17869"/>
                </a:cubicBezTo>
                <a:cubicBezTo>
                  <a:pt x="49217" y="17894"/>
                  <a:pt x="49245" y="17918"/>
                  <a:pt x="49278" y="17943"/>
                </a:cubicBezTo>
                <a:cubicBezTo>
                  <a:pt x="49286" y="17947"/>
                  <a:pt x="49294" y="17955"/>
                  <a:pt x="49302" y="17963"/>
                </a:cubicBezTo>
                <a:cubicBezTo>
                  <a:pt x="49331" y="17988"/>
                  <a:pt x="49359" y="18012"/>
                  <a:pt x="49389" y="18037"/>
                </a:cubicBezTo>
                <a:cubicBezTo>
                  <a:pt x="49396" y="18045"/>
                  <a:pt x="49404" y="18053"/>
                  <a:pt x="49413" y="18057"/>
                </a:cubicBezTo>
                <a:cubicBezTo>
                  <a:pt x="49441" y="18082"/>
                  <a:pt x="49470" y="18110"/>
                  <a:pt x="49494" y="18135"/>
                </a:cubicBezTo>
                <a:cubicBezTo>
                  <a:pt x="49506" y="18143"/>
                  <a:pt x="49515" y="18151"/>
                  <a:pt x="49523" y="18159"/>
                </a:cubicBezTo>
                <a:cubicBezTo>
                  <a:pt x="49547" y="18184"/>
                  <a:pt x="49576" y="18212"/>
                  <a:pt x="49600" y="18237"/>
                </a:cubicBezTo>
                <a:cubicBezTo>
                  <a:pt x="49609" y="18246"/>
                  <a:pt x="49621" y="18257"/>
                  <a:pt x="49629" y="18265"/>
                </a:cubicBezTo>
                <a:cubicBezTo>
                  <a:pt x="49653" y="18290"/>
                  <a:pt x="49678" y="18319"/>
                  <a:pt x="49698" y="18344"/>
                </a:cubicBezTo>
                <a:cubicBezTo>
                  <a:pt x="49711" y="18355"/>
                  <a:pt x="49719" y="18363"/>
                  <a:pt x="49732" y="18376"/>
                </a:cubicBezTo>
                <a:cubicBezTo>
                  <a:pt x="49751" y="18400"/>
                  <a:pt x="49776" y="18429"/>
                  <a:pt x="49796" y="18453"/>
                </a:cubicBezTo>
                <a:cubicBezTo>
                  <a:pt x="49805" y="18466"/>
                  <a:pt x="49817" y="18478"/>
                  <a:pt x="49825" y="18491"/>
                </a:cubicBezTo>
                <a:cubicBezTo>
                  <a:pt x="49845" y="18515"/>
                  <a:pt x="49866" y="18544"/>
                  <a:pt x="49886" y="18568"/>
                </a:cubicBezTo>
                <a:cubicBezTo>
                  <a:pt x="49898" y="18580"/>
                  <a:pt x="49911" y="18593"/>
                  <a:pt x="49919" y="18608"/>
                </a:cubicBezTo>
                <a:cubicBezTo>
                  <a:pt x="49939" y="18633"/>
                  <a:pt x="49956" y="18662"/>
                  <a:pt x="49977" y="18687"/>
                </a:cubicBezTo>
                <a:cubicBezTo>
                  <a:pt x="49988" y="18698"/>
                  <a:pt x="49996" y="18715"/>
                  <a:pt x="50009" y="18727"/>
                </a:cubicBezTo>
                <a:cubicBezTo>
                  <a:pt x="50026" y="18755"/>
                  <a:pt x="50041" y="18780"/>
                  <a:pt x="50062" y="18809"/>
                </a:cubicBezTo>
                <a:cubicBezTo>
                  <a:pt x="50070" y="18825"/>
                  <a:pt x="50083" y="18838"/>
                  <a:pt x="50090" y="18853"/>
                </a:cubicBezTo>
                <a:cubicBezTo>
                  <a:pt x="50107" y="18883"/>
                  <a:pt x="50124" y="18907"/>
                  <a:pt x="50139" y="18936"/>
                </a:cubicBezTo>
                <a:cubicBezTo>
                  <a:pt x="50152" y="18951"/>
                  <a:pt x="50160" y="18968"/>
                  <a:pt x="50168" y="18985"/>
                </a:cubicBezTo>
                <a:cubicBezTo>
                  <a:pt x="50184" y="19009"/>
                  <a:pt x="50201" y="19038"/>
                  <a:pt x="50217" y="19066"/>
                </a:cubicBezTo>
                <a:cubicBezTo>
                  <a:pt x="50226" y="19083"/>
                  <a:pt x="50233" y="19098"/>
                  <a:pt x="50246" y="19115"/>
                </a:cubicBezTo>
                <a:cubicBezTo>
                  <a:pt x="50258" y="19143"/>
                  <a:pt x="50271" y="19168"/>
                  <a:pt x="50286" y="19196"/>
                </a:cubicBezTo>
                <a:cubicBezTo>
                  <a:pt x="50295" y="19217"/>
                  <a:pt x="50303" y="19234"/>
                  <a:pt x="50315" y="19250"/>
                </a:cubicBezTo>
                <a:cubicBezTo>
                  <a:pt x="50328" y="19279"/>
                  <a:pt x="50339" y="19311"/>
                  <a:pt x="50352" y="19339"/>
                </a:cubicBezTo>
                <a:cubicBezTo>
                  <a:pt x="50360" y="19356"/>
                  <a:pt x="50369" y="19373"/>
                  <a:pt x="50377" y="19388"/>
                </a:cubicBezTo>
                <a:cubicBezTo>
                  <a:pt x="50393" y="19422"/>
                  <a:pt x="50405" y="19458"/>
                  <a:pt x="50418" y="19490"/>
                </a:cubicBezTo>
                <a:cubicBezTo>
                  <a:pt x="50426" y="19503"/>
                  <a:pt x="50430" y="19520"/>
                  <a:pt x="50437" y="19532"/>
                </a:cubicBezTo>
                <a:cubicBezTo>
                  <a:pt x="50446" y="19556"/>
                  <a:pt x="50454" y="19581"/>
                  <a:pt x="50462" y="19601"/>
                </a:cubicBezTo>
                <a:cubicBezTo>
                  <a:pt x="50241" y="19618"/>
                  <a:pt x="50026" y="19654"/>
                  <a:pt x="49817" y="19703"/>
                </a:cubicBezTo>
                <a:cubicBezTo>
                  <a:pt x="49380" y="18653"/>
                  <a:pt x="48408" y="17910"/>
                  <a:pt x="47297" y="17743"/>
                </a:cubicBezTo>
                <a:cubicBezTo>
                  <a:pt x="47257" y="17735"/>
                  <a:pt x="47215" y="17731"/>
                  <a:pt x="47174" y="17726"/>
                </a:cubicBezTo>
                <a:cubicBezTo>
                  <a:pt x="47093" y="17718"/>
                  <a:pt x="47011" y="17710"/>
                  <a:pt x="46925" y="17706"/>
                </a:cubicBezTo>
                <a:lnTo>
                  <a:pt x="46803" y="17706"/>
                </a:lnTo>
                <a:cubicBezTo>
                  <a:pt x="46676" y="17706"/>
                  <a:pt x="46554" y="17714"/>
                  <a:pt x="46431" y="17731"/>
                </a:cubicBezTo>
                <a:cubicBezTo>
                  <a:pt x="46350" y="17739"/>
                  <a:pt x="46267" y="17751"/>
                  <a:pt x="46190" y="17767"/>
                </a:cubicBezTo>
                <a:cubicBezTo>
                  <a:pt x="46149" y="17775"/>
                  <a:pt x="46109" y="17784"/>
                  <a:pt x="46071" y="17792"/>
                </a:cubicBezTo>
                <a:cubicBezTo>
                  <a:pt x="45067" y="18029"/>
                  <a:pt x="44226" y="18731"/>
                  <a:pt x="43821" y="19716"/>
                </a:cubicBezTo>
                <a:cubicBezTo>
                  <a:pt x="43613" y="19662"/>
                  <a:pt x="43396" y="19626"/>
                  <a:pt x="43180" y="19605"/>
                </a:cubicBezTo>
                <a:cubicBezTo>
                  <a:pt x="43527" y="18666"/>
                  <a:pt x="44218" y="17918"/>
                  <a:pt x="45079" y="17481"/>
                </a:cubicBezTo>
                <a:cubicBezTo>
                  <a:pt x="45169" y="17437"/>
                  <a:pt x="45255" y="17400"/>
                  <a:pt x="45349" y="17358"/>
                </a:cubicBezTo>
                <a:cubicBezTo>
                  <a:pt x="45438" y="17322"/>
                  <a:pt x="45528" y="17290"/>
                  <a:pt x="45622" y="17256"/>
                </a:cubicBezTo>
                <a:cubicBezTo>
                  <a:pt x="45998" y="17138"/>
                  <a:pt x="46390" y="17069"/>
                  <a:pt x="46799" y="17069"/>
                </a:cubicBezTo>
                <a:close/>
                <a:moveTo>
                  <a:pt x="62650" y="17069"/>
                </a:moveTo>
                <a:cubicBezTo>
                  <a:pt x="64255" y="17069"/>
                  <a:pt x="65685" y="18050"/>
                  <a:pt x="66264" y="19532"/>
                </a:cubicBezTo>
                <a:cubicBezTo>
                  <a:pt x="66273" y="19556"/>
                  <a:pt x="66281" y="19581"/>
                  <a:pt x="66289" y="19601"/>
                </a:cubicBezTo>
                <a:cubicBezTo>
                  <a:pt x="66072" y="19618"/>
                  <a:pt x="65856" y="19654"/>
                  <a:pt x="65644" y="19703"/>
                </a:cubicBezTo>
                <a:cubicBezTo>
                  <a:pt x="65146" y="18502"/>
                  <a:pt x="63953" y="17706"/>
                  <a:pt x="62650" y="17706"/>
                </a:cubicBezTo>
                <a:lnTo>
                  <a:pt x="62629" y="17706"/>
                </a:lnTo>
                <a:cubicBezTo>
                  <a:pt x="62478" y="17706"/>
                  <a:pt x="62327" y="17718"/>
                  <a:pt x="62180" y="17739"/>
                </a:cubicBezTo>
                <a:cubicBezTo>
                  <a:pt x="62164" y="17743"/>
                  <a:pt x="62143" y="17747"/>
                  <a:pt x="62127" y="17747"/>
                </a:cubicBezTo>
                <a:cubicBezTo>
                  <a:pt x="61731" y="17812"/>
                  <a:pt x="61355" y="17947"/>
                  <a:pt x="61020" y="18143"/>
                </a:cubicBezTo>
                <a:cubicBezTo>
                  <a:pt x="61016" y="18143"/>
                  <a:pt x="61016" y="18148"/>
                  <a:pt x="61012" y="18148"/>
                </a:cubicBezTo>
                <a:cubicBezTo>
                  <a:pt x="60942" y="18188"/>
                  <a:pt x="60877" y="18229"/>
                  <a:pt x="60812" y="18274"/>
                </a:cubicBezTo>
                <a:cubicBezTo>
                  <a:pt x="60799" y="18282"/>
                  <a:pt x="60791" y="18286"/>
                  <a:pt x="60784" y="18295"/>
                </a:cubicBezTo>
                <a:cubicBezTo>
                  <a:pt x="60289" y="18642"/>
                  <a:pt x="59893" y="19128"/>
                  <a:pt x="59651" y="19716"/>
                </a:cubicBezTo>
                <a:cubicBezTo>
                  <a:pt x="59444" y="19662"/>
                  <a:pt x="59227" y="19626"/>
                  <a:pt x="59010" y="19605"/>
                </a:cubicBezTo>
                <a:cubicBezTo>
                  <a:pt x="59353" y="18666"/>
                  <a:pt x="60048" y="17918"/>
                  <a:pt x="60910" y="17481"/>
                </a:cubicBezTo>
                <a:cubicBezTo>
                  <a:pt x="60995" y="17437"/>
                  <a:pt x="61086" y="17400"/>
                  <a:pt x="61176" y="17358"/>
                </a:cubicBezTo>
                <a:cubicBezTo>
                  <a:pt x="61265" y="17322"/>
                  <a:pt x="61359" y="17290"/>
                  <a:pt x="61453" y="17256"/>
                </a:cubicBezTo>
                <a:cubicBezTo>
                  <a:pt x="61825" y="17138"/>
                  <a:pt x="62221" y="17069"/>
                  <a:pt x="62625" y="17069"/>
                </a:cubicBezTo>
                <a:close/>
                <a:moveTo>
                  <a:pt x="78481" y="17069"/>
                </a:moveTo>
                <a:cubicBezTo>
                  <a:pt x="80081" y="17069"/>
                  <a:pt x="81515" y="18050"/>
                  <a:pt x="82095" y="19532"/>
                </a:cubicBezTo>
                <a:cubicBezTo>
                  <a:pt x="82103" y="19556"/>
                  <a:pt x="82111" y="19581"/>
                  <a:pt x="82119" y="19601"/>
                </a:cubicBezTo>
                <a:cubicBezTo>
                  <a:pt x="81899" y="19618"/>
                  <a:pt x="81682" y="19654"/>
                  <a:pt x="81474" y="19703"/>
                </a:cubicBezTo>
                <a:cubicBezTo>
                  <a:pt x="81037" y="18653"/>
                  <a:pt x="80065" y="17910"/>
                  <a:pt x="78954" y="17743"/>
                </a:cubicBezTo>
                <a:cubicBezTo>
                  <a:pt x="78790" y="17718"/>
                  <a:pt x="78628" y="17706"/>
                  <a:pt x="78460" y="17706"/>
                </a:cubicBezTo>
                <a:cubicBezTo>
                  <a:pt x="78309" y="17706"/>
                  <a:pt x="78166" y="17718"/>
                  <a:pt x="78019" y="17739"/>
                </a:cubicBezTo>
                <a:cubicBezTo>
                  <a:pt x="77990" y="17743"/>
                  <a:pt x="77966" y="17747"/>
                  <a:pt x="77938" y="17751"/>
                </a:cubicBezTo>
                <a:cubicBezTo>
                  <a:pt x="77668" y="17796"/>
                  <a:pt x="77406" y="17873"/>
                  <a:pt x="77165" y="17980"/>
                </a:cubicBezTo>
                <a:cubicBezTo>
                  <a:pt x="77161" y="17984"/>
                  <a:pt x="77161" y="17984"/>
                  <a:pt x="77157" y="17984"/>
                </a:cubicBezTo>
                <a:cubicBezTo>
                  <a:pt x="77050" y="18033"/>
                  <a:pt x="76948" y="18086"/>
                  <a:pt x="76847" y="18143"/>
                </a:cubicBezTo>
                <a:cubicBezTo>
                  <a:pt x="76847" y="18143"/>
                  <a:pt x="76843" y="18148"/>
                  <a:pt x="76839" y="18148"/>
                </a:cubicBezTo>
                <a:cubicBezTo>
                  <a:pt x="76773" y="18188"/>
                  <a:pt x="76707" y="18229"/>
                  <a:pt x="76643" y="18274"/>
                </a:cubicBezTo>
                <a:lnTo>
                  <a:pt x="76639" y="18274"/>
                </a:lnTo>
                <a:cubicBezTo>
                  <a:pt x="76630" y="18282"/>
                  <a:pt x="76622" y="18286"/>
                  <a:pt x="76609" y="18295"/>
                </a:cubicBezTo>
                <a:cubicBezTo>
                  <a:pt x="76556" y="18335"/>
                  <a:pt x="76500" y="18372"/>
                  <a:pt x="76447" y="18417"/>
                </a:cubicBezTo>
                <a:cubicBezTo>
                  <a:pt x="76030" y="18751"/>
                  <a:pt x="75695" y="19196"/>
                  <a:pt x="75478" y="19716"/>
                </a:cubicBezTo>
                <a:cubicBezTo>
                  <a:pt x="75270" y="19662"/>
                  <a:pt x="75058" y="19626"/>
                  <a:pt x="74837" y="19605"/>
                </a:cubicBezTo>
                <a:cubicBezTo>
                  <a:pt x="75184" y="18666"/>
                  <a:pt x="75874" y="17918"/>
                  <a:pt x="76737" y="17481"/>
                </a:cubicBezTo>
                <a:cubicBezTo>
                  <a:pt x="76826" y="17437"/>
                  <a:pt x="76912" y="17400"/>
                  <a:pt x="77006" y="17358"/>
                </a:cubicBezTo>
                <a:cubicBezTo>
                  <a:pt x="77096" y="17322"/>
                  <a:pt x="77186" y="17290"/>
                  <a:pt x="77280" y="17256"/>
                </a:cubicBezTo>
                <a:cubicBezTo>
                  <a:pt x="77655" y="17138"/>
                  <a:pt x="78047" y="17069"/>
                  <a:pt x="78456" y="17069"/>
                </a:cubicBezTo>
                <a:close/>
                <a:moveTo>
                  <a:pt x="94307" y="17069"/>
                </a:moveTo>
                <a:cubicBezTo>
                  <a:pt x="95912" y="17069"/>
                  <a:pt x="97341" y="18050"/>
                  <a:pt x="97921" y="19532"/>
                </a:cubicBezTo>
                <a:cubicBezTo>
                  <a:pt x="97929" y="19556"/>
                  <a:pt x="97938" y="19581"/>
                  <a:pt x="97946" y="19601"/>
                </a:cubicBezTo>
                <a:cubicBezTo>
                  <a:pt x="97729" y="19618"/>
                  <a:pt x="97513" y="19654"/>
                  <a:pt x="97301" y="19703"/>
                </a:cubicBezTo>
                <a:cubicBezTo>
                  <a:pt x="96802" y="18502"/>
                  <a:pt x="95610" y="17706"/>
                  <a:pt x="94307" y="17706"/>
                </a:cubicBezTo>
                <a:lnTo>
                  <a:pt x="94287" y="17706"/>
                </a:lnTo>
                <a:cubicBezTo>
                  <a:pt x="94140" y="17706"/>
                  <a:pt x="93993" y="17718"/>
                  <a:pt x="93849" y="17739"/>
                </a:cubicBezTo>
                <a:cubicBezTo>
                  <a:pt x="93821" y="17743"/>
                  <a:pt x="93793" y="17747"/>
                  <a:pt x="93763" y="17751"/>
                </a:cubicBezTo>
                <a:cubicBezTo>
                  <a:pt x="93494" y="17796"/>
                  <a:pt x="93237" y="17873"/>
                  <a:pt x="92992" y="17980"/>
                </a:cubicBezTo>
                <a:cubicBezTo>
                  <a:pt x="92992" y="17984"/>
                  <a:pt x="92988" y="17984"/>
                  <a:pt x="92988" y="17984"/>
                </a:cubicBezTo>
                <a:cubicBezTo>
                  <a:pt x="92881" y="18033"/>
                  <a:pt x="92775" y="18086"/>
                  <a:pt x="92677" y="18143"/>
                </a:cubicBezTo>
                <a:cubicBezTo>
                  <a:pt x="92673" y="18143"/>
                  <a:pt x="92673" y="18148"/>
                  <a:pt x="92669" y="18148"/>
                </a:cubicBezTo>
                <a:cubicBezTo>
                  <a:pt x="92600" y="18188"/>
                  <a:pt x="92534" y="18229"/>
                  <a:pt x="92473" y="18274"/>
                </a:cubicBezTo>
                <a:lnTo>
                  <a:pt x="92469" y="18274"/>
                </a:lnTo>
                <a:cubicBezTo>
                  <a:pt x="92457" y="18282"/>
                  <a:pt x="92449" y="18286"/>
                  <a:pt x="92440" y="18295"/>
                </a:cubicBezTo>
                <a:cubicBezTo>
                  <a:pt x="92383" y="18335"/>
                  <a:pt x="92330" y="18372"/>
                  <a:pt x="92277" y="18417"/>
                </a:cubicBezTo>
                <a:cubicBezTo>
                  <a:pt x="91857" y="18751"/>
                  <a:pt x="91521" y="19196"/>
                  <a:pt x="91309" y="19716"/>
                </a:cubicBezTo>
                <a:cubicBezTo>
                  <a:pt x="91101" y="19662"/>
                  <a:pt x="90884" y="19626"/>
                  <a:pt x="90668" y="19605"/>
                </a:cubicBezTo>
                <a:cubicBezTo>
                  <a:pt x="91011" y="18666"/>
                  <a:pt x="91705" y="17918"/>
                  <a:pt x="92567" y="17481"/>
                </a:cubicBezTo>
                <a:cubicBezTo>
                  <a:pt x="92653" y="17437"/>
                  <a:pt x="92743" y="17400"/>
                  <a:pt x="92832" y="17358"/>
                </a:cubicBezTo>
                <a:cubicBezTo>
                  <a:pt x="92922" y="17322"/>
                  <a:pt x="93016" y="17290"/>
                  <a:pt x="93110" y="17256"/>
                </a:cubicBezTo>
                <a:cubicBezTo>
                  <a:pt x="93482" y="17138"/>
                  <a:pt x="93878" y="17069"/>
                  <a:pt x="94283" y="17069"/>
                </a:cubicBezTo>
                <a:close/>
                <a:moveTo>
                  <a:pt x="15232" y="17775"/>
                </a:moveTo>
                <a:cubicBezTo>
                  <a:pt x="15243" y="17780"/>
                  <a:pt x="15260" y="17780"/>
                  <a:pt x="15272" y="17780"/>
                </a:cubicBezTo>
                <a:cubicBezTo>
                  <a:pt x="15305" y="17780"/>
                  <a:pt x="15341" y="17780"/>
                  <a:pt x="15375" y="17784"/>
                </a:cubicBezTo>
                <a:lnTo>
                  <a:pt x="15390" y="17784"/>
                </a:lnTo>
                <a:cubicBezTo>
                  <a:pt x="16395" y="17857"/>
                  <a:pt x="17311" y="18412"/>
                  <a:pt x="17845" y="19250"/>
                </a:cubicBezTo>
                <a:cubicBezTo>
                  <a:pt x="17845" y="19254"/>
                  <a:pt x="17845" y="19254"/>
                  <a:pt x="17850" y="19258"/>
                </a:cubicBezTo>
                <a:cubicBezTo>
                  <a:pt x="17865" y="19287"/>
                  <a:pt x="17882" y="19315"/>
                  <a:pt x="17903" y="19343"/>
                </a:cubicBezTo>
                <a:cubicBezTo>
                  <a:pt x="17903" y="19348"/>
                  <a:pt x="17907" y="19356"/>
                  <a:pt x="17911" y="19360"/>
                </a:cubicBezTo>
                <a:cubicBezTo>
                  <a:pt x="17927" y="19388"/>
                  <a:pt x="17943" y="19413"/>
                  <a:pt x="17956" y="19441"/>
                </a:cubicBezTo>
                <a:cubicBezTo>
                  <a:pt x="17960" y="19450"/>
                  <a:pt x="17964" y="19458"/>
                  <a:pt x="17967" y="19466"/>
                </a:cubicBezTo>
                <a:cubicBezTo>
                  <a:pt x="17984" y="19490"/>
                  <a:pt x="17997" y="19520"/>
                  <a:pt x="18009" y="19544"/>
                </a:cubicBezTo>
                <a:cubicBezTo>
                  <a:pt x="18013" y="19552"/>
                  <a:pt x="18021" y="19564"/>
                  <a:pt x="18025" y="19573"/>
                </a:cubicBezTo>
                <a:cubicBezTo>
                  <a:pt x="18037" y="19601"/>
                  <a:pt x="18050" y="19626"/>
                  <a:pt x="18062" y="19654"/>
                </a:cubicBezTo>
                <a:cubicBezTo>
                  <a:pt x="18065" y="19662"/>
                  <a:pt x="18070" y="19675"/>
                  <a:pt x="18074" y="19683"/>
                </a:cubicBezTo>
                <a:cubicBezTo>
                  <a:pt x="18078" y="19695"/>
                  <a:pt x="18086" y="19707"/>
                  <a:pt x="18090" y="19724"/>
                </a:cubicBezTo>
                <a:cubicBezTo>
                  <a:pt x="17878" y="19777"/>
                  <a:pt x="17669" y="19850"/>
                  <a:pt x="17469" y="19944"/>
                </a:cubicBezTo>
                <a:cubicBezTo>
                  <a:pt x="17070" y="19025"/>
                  <a:pt x="16171" y="18433"/>
                  <a:pt x="15166" y="18433"/>
                </a:cubicBezTo>
                <a:lnTo>
                  <a:pt x="15149" y="18433"/>
                </a:lnTo>
                <a:cubicBezTo>
                  <a:pt x="14141" y="18442"/>
                  <a:pt x="13247" y="19041"/>
                  <a:pt x="12855" y="19965"/>
                </a:cubicBezTo>
                <a:cubicBezTo>
                  <a:pt x="12655" y="19871"/>
                  <a:pt x="12446" y="19793"/>
                  <a:pt x="12233" y="19735"/>
                </a:cubicBezTo>
                <a:cubicBezTo>
                  <a:pt x="12491" y="19115"/>
                  <a:pt x="12924" y="18608"/>
                  <a:pt x="13463" y="18270"/>
                </a:cubicBezTo>
                <a:cubicBezTo>
                  <a:pt x="13528" y="18225"/>
                  <a:pt x="13594" y="18188"/>
                  <a:pt x="13663" y="18151"/>
                </a:cubicBezTo>
                <a:cubicBezTo>
                  <a:pt x="13733" y="18114"/>
                  <a:pt x="13801" y="18078"/>
                  <a:pt x="13871" y="18050"/>
                </a:cubicBezTo>
                <a:cubicBezTo>
                  <a:pt x="14014" y="17984"/>
                  <a:pt x="14161" y="17931"/>
                  <a:pt x="14312" y="17890"/>
                </a:cubicBezTo>
                <a:cubicBezTo>
                  <a:pt x="14390" y="17869"/>
                  <a:pt x="14468" y="17853"/>
                  <a:pt x="14545" y="17837"/>
                </a:cubicBezTo>
                <a:cubicBezTo>
                  <a:pt x="14742" y="17796"/>
                  <a:pt x="14941" y="17775"/>
                  <a:pt x="15145" y="17775"/>
                </a:cubicBezTo>
                <a:close/>
                <a:moveTo>
                  <a:pt x="31058" y="17775"/>
                </a:moveTo>
                <a:cubicBezTo>
                  <a:pt x="31074" y="17780"/>
                  <a:pt x="31087" y="17780"/>
                  <a:pt x="31102" y="17780"/>
                </a:cubicBezTo>
                <a:cubicBezTo>
                  <a:pt x="31136" y="17780"/>
                  <a:pt x="31168" y="17780"/>
                  <a:pt x="31200" y="17784"/>
                </a:cubicBezTo>
                <a:lnTo>
                  <a:pt x="31217" y="17784"/>
                </a:lnTo>
                <a:cubicBezTo>
                  <a:pt x="32144" y="17853"/>
                  <a:pt x="32989" y="18327"/>
                  <a:pt x="33537" y="19054"/>
                </a:cubicBezTo>
                <a:cubicBezTo>
                  <a:pt x="33537" y="19058"/>
                  <a:pt x="33541" y="19058"/>
                  <a:pt x="33541" y="19062"/>
                </a:cubicBezTo>
                <a:cubicBezTo>
                  <a:pt x="33562" y="19087"/>
                  <a:pt x="33582" y="19115"/>
                  <a:pt x="33602" y="19143"/>
                </a:cubicBezTo>
                <a:cubicBezTo>
                  <a:pt x="33607" y="19147"/>
                  <a:pt x="33607" y="19152"/>
                  <a:pt x="33611" y="19156"/>
                </a:cubicBezTo>
                <a:cubicBezTo>
                  <a:pt x="33631" y="19185"/>
                  <a:pt x="33647" y="19213"/>
                  <a:pt x="33664" y="19238"/>
                </a:cubicBezTo>
                <a:cubicBezTo>
                  <a:pt x="33668" y="19245"/>
                  <a:pt x="33672" y="19250"/>
                  <a:pt x="33676" y="19258"/>
                </a:cubicBezTo>
                <a:cubicBezTo>
                  <a:pt x="33692" y="19283"/>
                  <a:pt x="33709" y="19307"/>
                  <a:pt x="33725" y="19336"/>
                </a:cubicBezTo>
                <a:cubicBezTo>
                  <a:pt x="33729" y="19343"/>
                  <a:pt x="33733" y="19352"/>
                  <a:pt x="33741" y="19360"/>
                </a:cubicBezTo>
                <a:cubicBezTo>
                  <a:pt x="33754" y="19385"/>
                  <a:pt x="33766" y="19409"/>
                  <a:pt x="33782" y="19434"/>
                </a:cubicBezTo>
                <a:cubicBezTo>
                  <a:pt x="33786" y="19446"/>
                  <a:pt x="33794" y="19454"/>
                  <a:pt x="33798" y="19466"/>
                </a:cubicBezTo>
                <a:lnTo>
                  <a:pt x="33835" y="19539"/>
                </a:lnTo>
                <a:cubicBezTo>
                  <a:pt x="33843" y="19552"/>
                  <a:pt x="33847" y="19560"/>
                  <a:pt x="33852" y="19573"/>
                </a:cubicBezTo>
                <a:cubicBezTo>
                  <a:pt x="33864" y="19601"/>
                  <a:pt x="33876" y="19626"/>
                  <a:pt x="33888" y="19654"/>
                </a:cubicBezTo>
                <a:cubicBezTo>
                  <a:pt x="33892" y="19662"/>
                  <a:pt x="33901" y="19675"/>
                  <a:pt x="33905" y="19683"/>
                </a:cubicBezTo>
                <a:cubicBezTo>
                  <a:pt x="33909" y="19695"/>
                  <a:pt x="33913" y="19707"/>
                  <a:pt x="33921" y="19724"/>
                </a:cubicBezTo>
                <a:cubicBezTo>
                  <a:pt x="33705" y="19777"/>
                  <a:pt x="33496" y="19850"/>
                  <a:pt x="33296" y="19944"/>
                </a:cubicBezTo>
                <a:cubicBezTo>
                  <a:pt x="32896" y="19025"/>
                  <a:pt x="32001" y="18433"/>
                  <a:pt x="30993" y="18433"/>
                </a:cubicBezTo>
                <a:lnTo>
                  <a:pt x="30976" y="18433"/>
                </a:lnTo>
                <a:cubicBezTo>
                  <a:pt x="29971" y="18442"/>
                  <a:pt x="29073" y="19041"/>
                  <a:pt x="28681" y="19965"/>
                </a:cubicBezTo>
                <a:cubicBezTo>
                  <a:pt x="28480" y="19871"/>
                  <a:pt x="28276" y="19793"/>
                  <a:pt x="28064" y="19735"/>
                </a:cubicBezTo>
                <a:cubicBezTo>
                  <a:pt x="28318" y="19115"/>
                  <a:pt x="28750" y="18608"/>
                  <a:pt x="29289" y="18270"/>
                </a:cubicBezTo>
                <a:cubicBezTo>
                  <a:pt x="29355" y="18225"/>
                  <a:pt x="29424" y="18188"/>
                  <a:pt x="29490" y="18151"/>
                </a:cubicBezTo>
                <a:cubicBezTo>
                  <a:pt x="29559" y="18114"/>
                  <a:pt x="29628" y="18078"/>
                  <a:pt x="29702" y="18050"/>
                </a:cubicBezTo>
                <a:cubicBezTo>
                  <a:pt x="29845" y="17984"/>
                  <a:pt x="29992" y="17931"/>
                  <a:pt x="30143" y="17890"/>
                </a:cubicBezTo>
                <a:cubicBezTo>
                  <a:pt x="30216" y="17869"/>
                  <a:pt x="30294" y="17853"/>
                  <a:pt x="30372" y="17837"/>
                </a:cubicBezTo>
                <a:cubicBezTo>
                  <a:pt x="30568" y="17796"/>
                  <a:pt x="30768" y="17775"/>
                  <a:pt x="30972" y="17775"/>
                </a:cubicBezTo>
                <a:close/>
                <a:moveTo>
                  <a:pt x="46822" y="17775"/>
                </a:moveTo>
                <a:cubicBezTo>
                  <a:pt x="48093" y="17775"/>
                  <a:pt x="49256" y="18553"/>
                  <a:pt x="49747" y="19724"/>
                </a:cubicBezTo>
                <a:cubicBezTo>
                  <a:pt x="49536" y="19777"/>
                  <a:pt x="49327" y="19850"/>
                  <a:pt x="49127" y="19944"/>
                </a:cubicBezTo>
                <a:cubicBezTo>
                  <a:pt x="48727" y="19025"/>
                  <a:pt x="47828" y="18433"/>
                  <a:pt x="46823" y="18433"/>
                </a:cubicBezTo>
                <a:lnTo>
                  <a:pt x="46807" y="18433"/>
                </a:lnTo>
                <a:cubicBezTo>
                  <a:pt x="45798" y="18442"/>
                  <a:pt x="44904" y="19041"/>
                  <a:pt x="44507" y="19965"/>
                </a:cubicBezTo>
                <a:cubicBezTo>
                  <a:pt x="44311" y="19871"/>
                  <a:pt x="44103" y="19793"/>
                  <a:pt x="43890" y="19735"/>
                </a:cubicBezTo>
                <a:cubicBezTo>
                  <a:pt x="44148" y="19115"/>
                  <a:pt x="44581" y="18608"/>
                  <a:pt x="45120" y="18270"/>
                </a:cubicBezTo>
                <a:cubicBezTo>
                  <a:pt x="45185" y="18225"/>
                  <a:pt x="45251" y="18188"/>
                  <a:pt x="45321" y="18151"/>
                </a:cubicBezTo>
                <a:cubicBezTo>
                  <a:pt x="45389" y="18114"/>
                  <a:pt x="45459" y="18078"/>
                  <a:pt x="45528" y="18050"/>
                </a:cubicBezTo>
                <a:cubicBezTo>
                  <a:pt x="45672" y="17984"/>
                  <a:pt x="45819" y="17931"/>
                  <a:pt x="45969" y="17890"/>
                </a:cubicBezTo>
                <a:cubicBezTo>
                  <a:pt x="46047" y="17869"/>
                  <a:pt x="46124" y="17853"/>
                  <a:pt x="46203" y="17837"/>
                </a:cubicBezTo>
                <a:cubicBezTo>
                  <a:pt x="46399" y="17796"/>
                  <a:pt x="46599" y="17775"/>
                  <a:pt x="46803" y="17775"/>
                </a:cubicBezTo>
                <a:cubicBezTo>
                  <a:pt x="46809" y="17775"/>
                  <a:pt x="46815" y="17775"/>
                  <a:pt x="46822" y="17775"/>
                </a:cubicBezTo>
                <a:close/>
                <a:moveTo>
                  <a:pt x="62650" y="17775"/>
                </a:moveTo>
                <a:cubicBezTo>
                  <a:pt x="63920" y="17775"/>
                  <a:pt x="65084" y="18551"/>
                  <a:pt x="65578" y="19724"/>
                </a:cubicBezTo>
                <a:cubicBezTo>
                  <a:pt x="65361" y="19777"/>
                  <a:pt x="65153" y="19850"/>
                  <a:pt x="64953" y="19944"/>
                </a:cubicBezTo>
                <a:cubicBezTo>
                  <a:pt x="64553" y="19025"/>
                  <a:pt x="63659" y="18433"/>
                  <a:pt x="62650" y="18433"/>
                </a:cubicBezTo>
                <a:lnTo>
                  <a:pt x="62633" y="18433"/>
                </a:lnTo>
                <a:cubicBezTo>
                  <a:pt x="61629" y="18442"/>
                  <a:pt x="60730" y="19041"/>
                  <a:pt x="60338" y="19965"/>
                </a:cubicBezTo>
                <a:cubicBezTo>
                  <a:pt x="60138" y="19871"/>
                  <a:pt x="59934" y="19793"/>
                  <a:pt x="59721" y="19735"/>
                </a:cubicBezTo>
                <a:cubicBezTo>
                  <a:pt x="59975" y="19115"/>
                  <a:pt x="60407" y="18608"/>
                  <a:pt x="60946" y="18270"/>
                </a:cubicBezTo>
                <a:cubicBezTo>
                  <a:pt x="61012" y="18225"/>
                  <a:pt x="61082" y="18188"/>
                  <a:pt x="61146" y="18151"/>
                </a:cubicBezTo>
                <a:cubicBezTo>
                  <a:pt x="61216" y="18114"/>
                  <a:pt x="61285" y="18078"/>
                  <a:pt x="61359" y="18050"/>
                </a:cubicBezTo>
                <a:cubicBezTo>
                  <a:pt x="61502" y="17984"/>
                  <a:pt x="61649" y="17931"/>
                  <a:pt x="61800" y="17890"/>
                </a:cubicBezTo>
                <a:cubicBezTo>
                  <a:pt x="61878" y="17869"/>
                  <a:pt x="61951" y="17853"/>
                  <a:pt x="62028" y="17837"/>
                </a:cubicBezTo>
                <a:cubicBezTo>
                  <a:pt x="62225" y="17796"/>
                  <a:pt x="62425" y="17775"/>
                  <a:pt x="62629" y="17775"/>
                </a:cubicBezTo>
                <a:close/>
                <a:moveTo>
                  <a:pt x="78460" y="17775"/>
                </a:moveTo>
                <a:cubicBezTo>
                  <a:pt x="78541" y="17775"/>
                  <a:pt x="78624" y="17780"/>
                  <a:pt x="78701" y="17784"/>
                </a:cubicBezTo>
                <a:cubicBezTo>
                  <a:pt x="78782" y="17792"/>
                  <a:pt x="78864" y="17800"/>
                  <a:pt x="78942" y="17812"/>
                </a:cubicBezTo>
                <a:cubicBezTo>
                  <a:pt x="79024" y="17824"/>
                  <a:pt x="79101" y="17837"/>
                  <a:pt x="79178" y="17857"/>
                </a:cubicBezTo>
                <a:cubicBezTo>
                  <a:pt x="80163" y="18082"/>
                  <a:pt x="81005" y="18772"/>
                  <a:pt x="81405" y="19724"/>
                </a:cubicBezTo>
                <a:cubicBezTo>
                  <a:pt x="81192" y="19777"/>
                  <a:pt x="80984" y="19850"/>
                  <a:pt x="80784" y="19944"/>
                </a:cubicBezTo>
                <a:cubicBezTo>
                  <a:pt x="80383" y="19025"/>
                  <a:pt x="79485" y="18433"/>
                  <a:pt x="78481" y="18433"/>
                </a:cubicBezTo>
                <a:lnTo>
                  <a:pt x="78464" y="18433"/>
                </a:lnTo>
                <a:cubicBezTo>
                  <a:pt x="77455" y="18442"/>
                  <a:pt x="76560" y="19041"/>
                  <a:pt x="76168" y="19965"/>
                </a:cubicBezTo>
                <a:cubicBezTo>
                  <a:pt x="75968" y="19871"/>
                  <a:pt x="75760" y="19793"/>
                  <a:pt x="75548" y="19735"/>
                </a:cubicBezTo>
                <a:cubicBezTo>
                  <a:pt x="75806" y="19115"/>
                  <a:pt x="76238" y="18608"/>
                  <a:pt x="76777" y="18270"/>
                </a:cubicBezTo>
                <a:cubicBezTo>
                  <a:pt x="76843" y="18225"/>
                  <a:pt x="76908" y="18188"/>
                  <a:pt x="76977" y="18151"/>
                </a:cubicBezTo>
                <a:cubicBezTo>
                  <a:pt x="77047" y="18114"/>
                  <a:pt x="77116" y="18078"/>
                  <a:pt x="77186" y="18050"/>
                </a:cubicBezTo>
                <a:cubicBezTo>
                  <a:pt x="77329" y="17984"/>
                  <a:pt x="77476" y="17931"/>
                  <a:pt x="77627" y="17890"/>
                </a:cubicBezTo>
                <a:cubicBezTo>
                  <a:pt x="77704" y="17869"/>
                  <a:pt x="77782" y="17853"/>
                  <a:pt x="77859" y="17837"/>
                </a:cubicBezTo>
                <a:cubicBezTo>
                  <a:pt x="78055" y="17796"/>
                  <a:pt x="78256" y="17775"/>
                  <a:pt x="78460" y="17775"/>
                </a:cubicBezTo>
                <a:close/>
                <a:moveTo>
                  <a:pt x="94307" y="17775"/>
                </a:moveTo>
                <a:cubicBezTo>
                  <a:pt x="95577" y="17775"/>
                  <a:pt x="96741" y="18551"/>
                  <a:pt x="97235" y="19724"/>
                </a:cubicBezTo>
                <a:cubicBezTo>
                  <a:pt x="97019" y="19777"/>
                  <a:pt x="96811" y="19850"/>
                  <a:pt x="96611" y="19944"/>
                </a:cubicBezTo>
                <a:cubicBezTo>
                  <a:pt x="96210" y="19025"/>
                  <a:pt x="95316" y="18433"/>
                  <a:pt x="94307" y="18433"/>
                </a:cubicBezTo>
                <a:lnTo>
                  <a:pt x="94291" y="18433"/>
                </a:lnTo>
                <a:cubicBezTo>
                  <a:pt x="93286" y="18442"/>
                  <a:pt x="92387" y="19041"/>
                  <a:pt x="91995" y="19965"/>
                </a:cubicBezTo>
                <a:cubicBezTo>
                  <a:pt x="91795" y="19871"/>
                  <a:pt x="91591" y="19793"/>
                  <a:pt x="91378" y="19735"/>
                </a:cubicBezTo>
                <a:cubicBezTo>
                  <a:pt x="91631" y="19115"/>
                  <a:pt x="92065" y="18608"/>
                  <a:pt x="92604" y="18270"/>
                </a:cubicBezTo>
                <a:cubicBezTo>
                  <a:pt x="92669" y="18225"/>
                  <a:pt x="92739" y="18188"/>
                  <a:pt x="92804" y="18151"/>
                </a:cubicBezTo>
                <a:cubicBezTo>
                  <a:pt x="92873" y="18114"/>
                  <a:pt x="92943" y="18078"/>
                  <a:pt x="93016" y="18050"/>
                </a:cubicBezTo>
                <a:cubicBezTo>
                  <a:pt x="93159" y="17984"/>
                  <a:pt x="93306" y="17931"/>
                  <a:pt x="93457" y="17890"/>
                </a:cubicBezTo>
                <a:cubicBezTo>
                  <a:pt x="93535" y="17869"/>
                  <a:pt x="93608" y="17853"/>
                  <a:pt x="93686" y="17837"/>
                </a:cubicBezTo>
                <a:cubicBezTo>
                  <a:pt x="93882" y="17796"/>
                  <a:pt x="94082" y="17775"/>
                  <a:pt x="94287" y="17775"/>
                </a:cubicBezTo>
                <a:close/>
                <a:moveTo>
                  <a:pt x="7310" y="17069"/>
                </a:moveTo>
                <a:cubicBezTo>
                  <a:pt x="8935" y="17069"/>
                  <a:pt x="10383" y="18083"/>
                  <a:pt x="10943" y="19597"/>
                </a:cubicBezTo>
                <a:cubicBezTo>
                  <a:pt x="10723" y="19609"/>
                  <a:pt x="10506" y="19642"/>
                  <a:pt x="10293" y="19691"/>
                </a:cubicBezTo>
                <a:cubicBezTo>
                  <a:pt x="9787" y="18482"/>
                  <a:pt x="8623" y="17706"/>
                  <a:pt x="7308" y="17706"/>
                </a:cubicBezTo>
                <a:lnTo>
                  <a:pt x="7283" y="17706"/>
                </a:lnTo>
                <a:cubicBezTo>
                  <a:pt x="5980" y="17714"/>
                  <a:pt x="4813" y="18498"/>
                  <a:pt x="4310" y="19703"/>
                </a:cubicBezTo>
                <a:lnTo>
                  <a:pt x="4376" y="19732"/>
                </a:lnTo>
                <a:cubicBezTo>
                  <a:pt x="4866" y="18551"/>
                  <a:pt x="6009" y="17784"/>
                  <a:pt x="7288" y="17775"/>
                </a:cubicBezTo>
                <a:cubicBezTo>
                  <a:pt x="7295" y="17775"/>
                  <a:pt x="7301" y="17775"/>
                  <a:pt x="7308" y="17775"/>
                </a:cubicBezTo>
                <a:cubicBezTo>
                  <a:pt x="8590" y="17775"/>
                  <a:pt x="9724" y="18529"/>
                  <a:pt x="10224" y="19707"/>
                </a:cubicBezTo>
                <a:cubicBezTo>
                  <a:pt x="10012" y="19760"/>
                  <a:pt x="9799" y="19834"/>
                  <a:pt x="9599" y="19920"/>
                </a:cubicBezTo>
                <a:cubicBezTo>
                  <a:pt x="9194" y="19017"/>
                  <a:pt x="8300" y="18433"/>
                  <a:pt x="7304" y="18433"/>
                </a:cubicBezTo>
                <a:lnTo>
                  <a:pt x="7292" y="18433"/>
                </a:lnTo>
                <a:cubicBezTo>
                  <a:pt x="6274" y="18442"/>
                  <a:pt x="5372" y="19049"/>
                  <a:pt x="4984" y="19981"/>
                </a:cubicBezTo>
                <a:cubicBezTo>
                  <a:pt x="4572" y="19785"/>
                  <a:pt x="4127" y="19658"/>
                  <a:pt x="3661" y="19609"/>
                </a:cubicBezTo>
                <a:cubicBezTo>
                  <a:pt x="3971" y="18768"/>
                  <a:pt x="4555" y="18082"/>
                  <a:pt x="5290" y="17633"/>
                </a:cubicBezTo>
                <a:cubicBezTo>
                  <a:pt x="5878" y="17277"/>
                  <a:pt x="6565" y="17073"/>
                  <a:pt x="7279" y="17069"/>
                </a:cubicBezTo>
                <a:cubicBezTo>
                  <a:pt x="7289" y="17069"/>
                  <a:pt x="7299" y="17069"/>
                  <a:pt x="7310" y="17069"/>
                </a:cubicBezTo>
                <a:close/>
                <a:moveTo>
                  <a:pt x="23134" y="17069"/>
                </a:moveTo>
                <a:cubicBezTo>
                  <a:pt x="24755" y="17069"/>
                  <a:pt x="26210" y="18078"/>
                  <a:pt x="26774" y="19597"/>
                </a:cubicBezTo>
                <a:cubicBezTo>
                  <a:pt x="26553" y="19609"/>
                  <a:pt x="26337" y="19642"/>
                  <a:pt x="26124" y="19691"/>
                </a:cubicBezTo>
                <a:cubicBezTo>
                  <a:pt x="25616" y="18481"/>
                  <a:pt x="24450" y="17706"/>
                  <a:pt x="23136" y="17706"/>
                </a:cubicBezTo>
                <a:cubicBezTo>
                  <a:pt x="23128" y="17706"/>
                  <a:pt x="23121" y="17706"/>
                  <a:pt x="23114" y="17706"/>
                </a:cubicBezTo>
                <a:cubicBezTo>
                  <a:pt x="21807" y="17714"/>
                  <a:pt x="20639" y="18498"/>
                  <a:pt x="20141" y="19703"/>
                </a:cubicBezTo>
                <a:lnTo>
                  <a:pt x="20202" y="19732"/>
                </a:lnTo>
                <a:cubicBezTo>
                  <a:pt x="20692" y="18551"/>
                  <a:pt x="21835" y="17784"/>
                  <a:pt x="23114" y="17775"/>
                </a:cubicBezTo>
                <a:cubicBezTo>
                  <a:pt x="23120" y="17775"/>
                  <a:pt x="23127" y="17775"/>
                  <a:pt x="23134" y="17775"/>
                </a:cubicBezTo>
                <a:cubicBezTo>
                  <a:pt x="24416" y="17775"/>
                  <a:pt x="25555" y="18529"/>
                  <a:pt x="26054" y="19707"/>
                </a:cubicBezTo>
                <a:cubicBezTo>
                  <a:pt x="25839" y="19760"/>
                  <a:pt x="25630" y="19834"/>
                  <a:pt x="25430" y="19920"/>
                </a:cubicBezTo>
                <a:cubicBezTo>
                  <a:pt x="25021" y="19017"/>
                  <a:pt x="24127" y="18433"/>
                  <a:pt x="23134" y="18433"/>
                </a:cubicBezTo>
                <a:lnTo>
                  <a:pt x="23119" y="18433"/>
                </a:lnTo>
                <a:cubicBezTo>
                  <a:pt x="22105" y="18442"/>
                  <a:pt x="21202" y="19049"/>
                  <a:pt x="20815" y="19981"/>
                </a:cubicBezTo>
                <a:cubicBezTo>
                  <a:pt x="20402" y="19785"/>
                  <a:pt x="19952" y="19658"/>
                  <a:pt x="19492" y="19609"/>
                </a:cubicBezTo>
                <a:cubicBezTo>
                  <a:pt x="19801" y="18768"/>
                  <a:pt x="20382" y="18082"/>
                  <a:pt x="21121" y="17633"/>
                </a:cubicBezTo>
                <a:cubicBezTo>
                  <a:pt x="21705" y="17277"/>
                  <a:pt x="22391" y="17073"/>
                  <a:pt x="23110" y="17069"/>
                </a:cubicBezTo>
                <a:close/>
                <a:moveTo>
                  <a:pt x="38967" y="17069"/>
                </a:moveTo>
                <a:cubicBezTo>
                  <a:pt x="40592" y="17069"/>
                  <a:pt x="42040" y="18083"/>
                  <a:pt x="42600" y="19597"/>
                </a:cubicBezTo>
                <a:cubicBezTo>
                  <a:pt x="42380" y="19609"/>
                  <a:pt x="42163" y="19642"/>
                  <a:pt x="41951" y="19691"/>
                </a:cubicBezTo>
                <a:cubicBezTo>
                  <a:pt x="41444" y="18482"/>
                  <a:pt x="40280" y="17706"/>
                  <a:pt x="38965" y="17706"/>
                </a:cubicBezTo>
                <a:lnTo>
                  <a:pt x="38940" y="17706"/>
                </a:lnTo>
                <a:cubicBezTo>
                  <a:pt x="37638" y="17714"/>
                  <a:pt x="36469" y="18498"/>
                  <a:pt x="35967" y="19703"/>
                </a:cubicBezTo>
                <a:lnTo>
                  <a:pt x="36033" y="19732"/>
                </a:lnTo>
                <a:cubicBezTo>
                  <a:pt x="36523" y="18551"/>
                  <a:pt x="37666" y="17784"/>
                  <a:pt x="38944" y="17775"/>
                </a:cubicBezTo>
                <a:cubicBezTo>
                  <a:pt x="38951" y="17775"/>
                  <a:pt x="38957" y="17775"/>
                  <a:pt x="38964" y="17775"/>
                </a:cubicBezTo>
                <a:cubicBezTo>
                  <a:pt x="40247" y="17775"/>
                  <a:pt x="41382" y="18529"/>
                  <a:pt x="41881" y="19707"/>
                </a:cubicBezTo>
                <a:cubicBezTo>
                  <a:pt x="41669" y="19760"/>
                  <a:pt x="41457" y="19834"/>
                  <a:pt x="41257" y="19920"/>
                </a:cubicBezTo>
                <a:cubicBezTo>
                  <a:pt x="40852" y="19017"/>
                  <a:pt x="39958" y="18433"/>
                  <a:pt x="38961" y="18433"/>
                </a:cubicBezTo>
                <a:lnTo>
                  <a:pt x="38949" y="18433"/>
                </a:lnTo>
                <a:cubicBezTo>
                  <a:pt x="37932" y="18442"/>
                  <a:pt x="37029" y="19049"/>
                  <a:pt x="36641" y="19981"/>
                </a:cubicBezTo>
                <a:cubicBezTo>
                  <a:pt x="36229" y="19785"/>
                  <a:pt x="35783" y="19658"/>
                  <a:pt x="35317" y="19609"/>
                </a:cubicBezTo>
                <a:cubicBezTo>
                  <a:pt x="35628" y="18768"/>
                  <a:pt x="36212" y="18082"/>
                  <a:pt x="36948" y="17633"/>
                </a:cubicBezTo>
                <a:cubicBezTo>
                  <a:pt x="37536" y="17277"/>
                  <a:pt x="38222" y="17073"/>
                  <a:pt x="38936" y="17069"/>
                </a:cubicBezTo>
                <a:cubicBezTo>
                  <a:pt x="38947" y="17069"/>
                  <a:pt x="38957" y="17069"/>
                  <a:pt x="38967" y="17069"/>
                </a:cubicBezTo>
                <a:close/>
                <a:moveTo>
                  <a:pt x="54792" y="17069"/>
                </a:moveTo>
                <a:cubicBezTo>
                  <a:pt x="56413" y="17069"/>
                  <a:pt x="57867" y="18078"/>
                  <a:pt x="58431" y="19597"/>
                </a:cubicBezTo>
                <a:cubicBezTo>
                  <a:pt x="58211" y="19609"/>
                  <a:pt x="57994" y="19642"/>
                  <a:pt x="57781" y="19691"/>
                </a:cubicBezTo>
                <a:cubicBezTo>
                  <a:pt x="57270" y="18482"/>
                  <a:pt x="56107" y="17706"/>
                  <a:pt x="54792" y="17706"/>
                </a:cubicBezTo>
                <a:lnTo>
                  <a:pt x="54771" y="17706"/>
                </a:lnTo>
                <a:cubicBezTo>
                  <a:pt x="53996" y="17710"/>
                  <a:pt x="53268" y="17988"/>
                  <a:pt x="52701" y="18466"/>
                </a:cubicBezTo>
                <a:cubicBezTo>
                  <a:pt x="52313" y="18796"/>
                  <a:pt x="51998" y="19213"/>
                  <a:pt x="51798" y="19703"/>
                </a:cubicBezTo>
                <a:lnTo>
                  <a:pt x="51859" y="19732"/>
                </a:lnTo>
                <a:cubicBezTo>
                  <a:pt x="52060" y="19254"/>
                  <a:pt x="52365" y="18842"/>
                  <a:pt x="52746" y="18523"/>
                </a:cubicBezTo>
                <a:cubicBezTo>
                  <a:pt x="53301" y="18053"/>
                  <a:pt x="54011" y="17780"/>
                  <a:pt x="54771" y="17775"/>
                </a:cubicBezTo>
                <a:lnTo>
                  <a:pt x="54792" y="17775"/>
                </a:lnTo>
                <a:cubicBezTo>
                  <a:pt x="56074" y="17775"/>
                  <a:pt x="57210" y="18531"/>
                  <a:pt x="57712" y="19707"/>
                </a:cubicBezTo>
                <a:cubicBezTo>
                  <a:pt x="57495" y="19760"/>
                  <a:pt x="57287" y="19834"/>
                  <a:pt x="57087" y="19920"/>
                </a:cubicBezTo>
                <a:cubicBezTo>
                  <a:pt x="56680" y="19012"/>
                  <a:pt x="55782" y="18433"/>
                  <a:pt x="54785" y="18433"/>
                </a:cubicBezTo>
                <a:cubicBezTo>
                  <a:pt x="54782" y="18433"/>
                  <a:pt x="54778" y="18433"/>
                  <a:pt x="54775" y="18433"/>
                </a:cubicBezTo>
                <a:cubicBezTo>
                  <a:pt x="53762" y="18442"/>
                  <a:pt x="52859" y="19049"/>
                  <a:pt x="52471" y="19981"/>
                </a:cubicBezTo>
                <a:cubicBezTo>
                  <a:pt x="52060" y="19785"/>
                  <a:pt x="51610" y="19658"/>
                  <a:pt x="51148" y="19609"/>
                </a:cubicBezTo>
                <a:cubicBezTo>
                  <a:pt x="51459" y="18768"/>
                  <a:pt x="52039" y="18082"/>
                  <a:pt x="52778" y="17633"/>
                </a:cubicBezTo>
                <a:cubicBezTo>
                  <a:pt x="53362" y="17277"/>
                  <a:pt x="54048" y="17073"/>
                  <a:pt x="54767" y="17069"/>
                </a:cubicBezTo>
                <a:close/>
                <a:moveTo>
                  <a:pt x="70618" y="17069"/>
                </a:moveTo>
                <a:cubicBezTo>
                  <a:pt x="72243" y="17069"/>
                  <a:pt x="73693" y="18078"/>
                  <a:pt x="74257" y="19597"/>
                </a:cubicBezTo>
                <a:cubicBezTo>
                  <a:pt x="74036" y="19609"/>
                  <a:pt x="73821" y="19642"/>
                  <a:pt x="73608" y="19691"/>
                </a:cubicBezTo>
                <a:cubicBezTo>
                  <a:pt x="73101" y="18482"/>
                  <a:pt x="71938" y="17706"/>
                  <a:pt x="70622" y="17706"/>
                </a:cubicBezTo>
                <a:lnTo>
                  <a:pt x="70598" y="17706"/>
                </a:lnTo>
                <a:cubicBezTo>
                  <a:pt x="69295" y="17714"/>
                  <a:pt x="68126" y="18498"/>
                  <a:pt x="67625" y="19703"/>
                </a:cubicBezTo>
                <a:lnTo>
                  <a:pt x="67689" y="19732"/>
                </a:lnTo>
                <a:cubicBezTo>
                  <a:pt x="67881" y="19266"/>
                  <a:pt x="68175" y="18866"/>
                  <a:pt x="68539" y="18551"/>
                </a:cubicBezTo>
                <a:cubicBezTo>
                  <a:pt x="69099" y="18065"/>
                  <a:pt x="69826" y="17780"/>
                  <a:pt x="70602" y="17775"/>
                </a:cubicBezTo>
                <a:lnTo>
                  <a:pt x="70622" y="17775"/>
                </a:lnTo>
                <a:cubicBezTo>
                  <a:pt x="71904" y="17775"/>
                  <a:pt x="73040" y="18531"/>
                  <a:pt x="73538" y="19707"/>
                </a:cubicBezTo>
                <a:cubicBezTo>
                  <a:pt x="73326" y="19760"/>
                  <a:pt x="73114" y="19834"/>
                  <a:pt x="72914" y="19920"/>
                </a:cubicBezTo>
                <a:cubicBezTo>
                  <a:pt x="72509" y="19017"/>
                  <a:pt x="71615" y="18433"/>
                  <a:pt x="70622" y="18433"/>
                </a:cubicBezTo>
                <a:lnTo>
                  <a:pt x="70605" y="18433"/>
                </a:lnTo>
                <a:cubicBezTo>
                  <a:pt x="69589" y="18442"/>
                  <a:pt x="68690" y="19049"/>
                  <a:pt x="68298" y="19981"/>
                </a:cubicBezTo>
                <a:cubicBezTo>
                  <a:pt x="67885" y="19785"/>
                  <a:pt x="67440" y="19658"/>
                  <a:pt x="66975" y="19609"/>
                </a:cubicBezTo>
                <a:cubicBezTo>
                  <a:pt x="67285" y="18768"/>
                  <a:pt x="67870" y="18082"/>
                  <a:pt x="68605" y="17633"/>
                </a:cubicBezTo>
                <a:cubicBezTo>
                  <a:pt x="69193" y="17277"/>
                  <a:pt x="69879" y="17073"/>
                  <a:pt x="70594" y="17069"/>
                </a:cubicBezTo>
                <a:close/>
                <a:moveTo>
                  <a:pt x="86449" y="17069"/>
                </a:moveTo>
                <a:cubicBezTo>
                  <a:pt x="88074" y="17069"/>
                  <a:pt x="89524" y="18078"/>
                  <a:pt x="90087" y="19597"/>
                </a:cubicBezTo>
                <a:cubicBezTo>
                  <a:pt x="89867" y="19609"/>
                  <a:pt x="89651" y="19642"/>
                  <a:pt x="89438" y="19691"/>
                </a:cubicBezTo>
                <a:cubicBezTo>
                  <a:pt x="88928" y="18482"/>
                  <a:pt x="87764" y="17706"/>
                  <a:pt x="86449" y="17706"/>
                </a:cubicBezTo>
                <a:lnTo>
                  <a:pt x="86428" y="17706"/>
                </a:lnTo>
                <a:cubicBezTo>
                  <a:pt x="85652" y="17710"/>
                  <a:pt x="84926" y="17988"/>
                  <a:pt x="84358" y="18466"/>
                </a:cubicBezTo>
                <a:cubicBezTo>
                  <a:pt x="83970" y="18796"/>
                  <a:pt x="83655" y="19213"/>
                  <a:pt x="83455" y="19703"/>
                </a:cubicBezTo>
                <a:lnTo>
                  <a:pt x="83516" y="19732"/>
                </a:lnTo>
                <a:cubicBezTo>
                  <a:pt x="83716" y="19254"/>
                  <a:pt x="84023" y="18842"/>
                  <a:pt x="84402" y="18523"/>
                </a:cubicBezTo>
                <a:cubicBezTo>
                  <a:pt x="84958" y="18053"/>
                  <a:pt x="85669" y="17780"/>
                  <a:pt x="86428" y="17775"/>
                </a:cubicBezTo>
                <a:lnTo>
                  <a:pt x="86449" y="17775"/>
                </a:lnTo>
                <a:cubicBezTo>
                  <a:pt x="87731" y="17775"/>
                  <a:pt x="88871" y="18531"/>
                  <a:pt x="89369" y="19707"/>
                </a:cubicBezTo>
                <a:cubicBezTo>
                  <a:pt x="89152" y="19760"/>
                  <a:pt x="88944" y="19834"/>
                  <a:pt x="88744" y="19920"/>
                </a:cubicBezTo>
                <a:cubicBezTo>
                  <a:pt x="88336" y="19017"/>
                  <a:pt x="87441" y="18433"/>
                  <a:pt x="86449" y="18433"/>
                </a:cubicBezTo>
                <a:lnTo>
                  <a:pt x="86432" y="18433"/>
                </a:lnTo>
                <a:cubicBezTo>
                  <a:pt x="85420" y="18442"/>
                  <a:pt x="84517" y="19049"/>
                  <a:pt x="84129" y="19981"/>
                </a:cubicBezTo>
                <a:cubicBezTo>
                  <a:pt x="83716" y="19785"/>
                  <a:pt x="83267" y="19658"/>
                  <a:pt x="82805" y="19609"/>
                </a:cubicBezTo>
                <a:cubicBezTo>
                  <a:pt x="83116" y="18768"/>
                  <a:pt x="83696" y="18082"/>
                  <a:pt x="84435" y="17633"/>
                </a:cubicBezTo>
                <a:cubicBezTo>
                  <a:pt x="85020" y="17277"/>
                  <a:pt x="85706" y="17073"/>
                  <a:pt x="86424" y="17069"/>
                </a:cubicBezTo>
                <a:close/>
                <a:moveTo>
                  <a:pt x="15166" y="18506"/>
                </a:moveTo>
                <a:cubicBezTo>
                  <a:pt x="16146" y="18506"/>
                  <a:pt x="17017" y="19079"/>
                  <a:pt x="17404" y="19973"/>
                </a:cubicBezTo>
                <a:cubicBezTo>
                  <a:pt x="17217" y="20063"/>
                  <a:pt x="17036" y="20165"/>
                  <a:pt x="16865" y="20283"/>
                </a:cubicBezTo>
                <a:cubicBezTo>
                  <a:pt x="16591" y="19585"/>
                  <a:pt x="15918" y="19123"/>
                  <a:pt x="15166" y="19123"/>
                </a:cubicBezTo>
                <a:lnTo>
                  <a:pt x="15154" y="19123"/>
                </a:lnTo>
                <a:cubicBezTo>
                  <a:pt x="14395" y="19128"/>
                  <a:pt x="13716" y="19605"/>
                  <a:pt x="13454" y="20312"/>
                </a:cubicBezTo>
                <a:cubicBezTo>
                  <a:pt x="13283" y="20193"/>
                  <a:pt x="13104" y="20083"/>
                  <a:pt x="12915" y="19993"/>
                </a:cubicBezTo>
                <a:cubicBezTo>
                  <a:pt x="13300" y="19094"/>
                  <a:pt x="14169" y="18510"/>
                  <a:pt x="15149" y="18506"/>
                </a:cubicBezTo>
                <a:close/>
                <a:moveTo>
                  <a:pt x="30993" y="18506"/>
                </a:moveTo>
                <a:cubicBezTo>
                  <a:pt x="31973" y="18506"/>
                  <a:pt x="32842" y="19079"/>
                  <a:pt x="33234" y="19973"/>
                </a:cubicBezTo>
                <a:cubicBezTo>
                  <a:pt x="33047" y="20063"/>
                  <a:pt x="32863" y="20165"/>
                  <a:pt x="32691" y="20283"/>
                </a:cubicBezTo>
                <a:cubicBezTo>
                  <a:pt x="32419" y="19584"/>
                  <a:pt x="31745" y="19123"/>
                  <a:pt x="30990" y="19123"/>
                </a:cubicBezTo>
                <a:cubicBezTo>
                  <a:pt x="30986" y="19123"/>
                  <a:pt x="30983" y="19123"/>
                  <a:pt x="30980" y="19123"/>
                </a:cubicBezTo>
                <a:cubicBezTo>
                  <a:pt x="30225" y="19128"/>
                  <a:pt x="29547" y="19605"/>
                  <a:pt x="29281" y="20312"/>
                </a:cubicBezTo>
                <a:cubicBezTo>
                  <a:pt x="29114" y="20193"/>
                  <a:pt x="28930" y="20083"/>
                  <a:pt x="28746" y="19993"/>
                </a:cubicBezTo>
                <a:cubicBezTo>
                  <a:pt x="29126" y="19094"/>
                  <a:pt x="30000" y="18510"/>
                  <a:pt x="30976" y="18506"/>
                </a:cubicBezTo>
                <a:close/>
                <a:moveTo>
                  <a:pt x="46823" y="18506"/>
                </a:moveTo>
                <a:cubicBezTo>
                  <a:pt x="47803" y="18506"/>
                  <a:pt x="48673" y="19079"/>
                  <a:pt x="49061" y="19973"/>
                </a:cubicBezTo>
                <a:cubicBezTo>
                  <a:pt x="48874" y="20063"/>
                  <a:pt x="48694" y="20165"/>
                  <a:pt x="48522" y="20283"/>
                </a:cubicBezTo>
                <a:cubicBezTo>
                  <a:pt x="48250" y="19584"/>
                  <a:pt x="47576" y="19123"/>
                  <a:pt x="46820" y="19123"/>
                </a:cubicBezTo>
                <a:cubicBezTo>
                  <a:pt x="46817" y="19123"/>
                  <a:pt x="46814" y="19123"/>
                  <a:pt x="46811" y="19123"/>
                </a:cubicBezTo>
                <a:cubicBezTo>
                  <a:pt x="46051" y="19128"/>
                  <a:pt x="45374" y="19605"/>
                  <a:pt x="45112" y="20312"/>
                </a:cubicBezTo>
                <a:cubicBezTo>
                  <a:pt x="44940" y="20193"/>
                  <a:pt x="44761" y="20087"/>
                  <a:pt x="44573" y="19993"/>
                </a:cubicBezTo>
                <a:cubicBezTo>
                  <a:pt x="44953" y="19094"/>
                  <a:pt x="45826" y="18510"/>
                  <a:pt x="46807" y="18506"/>
                </a:cubicBezTo>
                <a:close/>
                <a:moveTo>
                  <a:pt x="62653" y="18506"/>
                </a:moveTo>
                <a:cubicBezTo>
                  <a:pt x="63629" y="18506"/>
                  <a:pt x="64502" y="19080"/>
                  <a:pt x="64892" y="19973"/>
                </a:cubicBezTo>
                <a:cubicBezTo>
                  <a:pt x="64705" y="20063"/>
                  <a:pt x="64520" y="20165"/>
                  <a:pt x="64349" y="20283"/>
                </a:cubicBezTo>
                <a:cubicBezTo>
                  <a:pt x="64076" y="19584"/>
                  <a:pt x="63403" y="19123"/>
                  <a:pt x="62647" y="19123"/>
                </a:cubicBezTo>
                <a:cubicBezTo>
                  <a:pt x="62644" y="19123"/>
                  <a:pt x="62640" y="19123"/>
                  <a:pt x="62637" y="19123"/>
                </a:cubicBezTo>
                <a:cubicBezTo>
                  <a:pt x="61881" y="19128"/>
                  <a:pt x="61204" y="19605"/>
                  <a:pt x="60938" y="20312"/>
                </a:cubicBezTo>
                <a:cubicBezTo>
                  <a:pt x="60771" y="20193"/>
                  <a:pt x="60588" y="20083"/>
                  <a:pt x="60403" y="19993"/>
                </a:cubicBezTo>
                <a:cubicBezTo>
                  <a:pt x="60784" y="19094"/>
                  <a:pt x="61657" y="18510"/>
                  <a:pt x="62633" y="18506"/>
                </a:cubicBezTo>
                <a:cubicBezTo>
                  <a:pt x="62640" y="18506"/>
                  <a:pt x="62647" y="18506"/>
                  <a:pt x="62653" y="18506"/>
                </a:cubicBezTo>
                <a:close/>
                <a:moveTo>
                  <a:pt x="78481" y="18506"/>
                </a:moveTo>
                <a:cubicBezTo>
                  <a:pt x="79461" y="18506"/>
                  <a:pt x="80330" y="19079"/>
                  <a:pt x="80718" y="19973"/>
                </a:cubicBezTo>
                <a:cubicBezTo>
                  <a:pt x="80530" y="20063"/>
                  <a:pt x="80351" y="20165"/>
                  <a:pt x="80179" y="20283"/>
                </a:cubicBezTo>
                <a:cubicBezTo>
                  <a:pt x="79906" y="19585"/>
                  <a:pt x="79231" y="19123"/>
                  <a:pt x="78481" y="19123"/>
                </a:cubicBezTo>
                <a:lnTo>
                  <a:pt x="78468" y="19123"/>
                </a:lnTo>
                <a:cubicBezTo>
                  <a:pt x="77708" y="19128"/>
                  <a:pt x="77031" y="19605"/>
                  <a:pt x="76769" y="20312"/>
                </a:cubicBezTo>
                <a:cubicBezTo>
                  <a:pt x="76598" y="20193"/>
                  <a:pt x="76418" y="20083"/>
                  <a:pt x="76230" y="19993"/>
                </a:cubicBezTo>
                <a:cubicBezTo>
                  <a:pt x="76614" y="19094"/>
                  <a:pt x="77484" y="18510"/>
                  <a:pt x="78464" y="18506"/>
                </a:cubicBezTo>
                <a:close/>
                <a:moveTo>
                  <a:pt x="94307" y="18506"/>
                </a:moveTo>
                <a:cubicBezTo>
                  <a:pt x="95287" y="18506"/>
                  <a:pt x="96157" y="19079"/>
                  <a:pt x="96549" y="19973"/>
                </a:cubicBezTo>
                <a:cubicBezTo>
                  <a:pt x="96361" y="20063"/>
                  <a:pt x="96178" y="20165"/>
                  <a:pt x="96006" y="20283"/>
                </a:cubicBezTo>
                <a:cubicBezTo>
                  <a:pt x="95734" y="19584"/>
                  <a:pt x="95060" y="19123"/>
                  <a:pt x="94304" y="19123"/>
                </a:cubicBezTo>
                <a:cubicBezTo>
                  <a:pt x="94301" y="19123"/>
                  <a:pt x="94298" y="19123"/>
                  <a:pt x="94295" y="19123"/>
                </a:cubicBezTo>
                <a:cubicBezTo>
                  <a:pt x="93539" y="19128"/>
                  <a:pt x="92861" y="19605"/>
                  <a:pt x="92596" y="20312"/>
                </a:cubicBezTo>
                <a:cubicBezTo>
                  <a:pt x="92428" y="20193"/>
                  <a:pt x="92244" y="20083"/>
                  <a:pt x="92061" y="19993"/>
                </a:cubicBezTo>
                <a:cubicBezTo>
                  <a:pt x="92440" y="19094"/>
                  <a:pt x="93314" y="18510"/>
                  <a:pt x="94291" y="18506"/>
                </a:cubicBezTo>
                <a:close/>
                <a:moveTo>
                  <a:pt x="7312" y="18506"/>
                </a:moveTo>
                <a:cubicBezTo>
                  <a:pt x="8271" y="18506"/>
                  <a:pt x="9140" y="19072"/>
                  <a:pt x="9534" y="19948"/>
                </a:cubicBezTo>
                <a:cubicBezTo>
                  <a:pt x="9346" y="20034"/>
                  <a:pt x="9166" y="20136"/>
                  <a:pt x="8991" y="20250"/>
                </a:cubicBezTo>
                <a:cubicBezTo>
                  <a:pt x="8710" y="19576"/>
                  <a:pt x="8037" y="19123"/>
                  <a:pt x="7305" y="19123"/>
                </a:cubicBezTo>
                <a:cubicBezTo>
                  <a:pt x="7302" y="19123"/>
                  <a:pt x="7299" y="19123"/>
                  <a:pt x="7296" y="19123"/>
                </a:cubicBezTo>
                <a:cubicBezTo>
                  <a:pt x="6519" y="19128"/>
                  <a:pt x="5842" y="19613"/>
                  <a:pt x="5584" y="20340"/>
                </a:cubicBezTo>
                <a:cubicBezTo>
                  <a:pt x="5413" y="20218"/>
                  <a:pt x="5233" y="20108"/>
                  <a:pt x="5049" y="20014"/>
                </a:cubicBezTo>
                <a:cubicBezTo>
                  <a:pt x="5425" y="19103"/>
                  <a:pt x="6303" y="18510"/>
                  <a:pt x="7292" y="18506"/>
                </a:cubicBezTo>
                <a:cubicBezTo>
                  <a:pt x="7298" y="18506"/>
                  <a:pt x="7305" y="18506"/>
                  <a:pt x="7312" y="18506"/>
                </a:cubicBezTo>
                <a:close/>
                <a:moveTo>
                  <a:pt x="23138" y="18506"/>
                </a:moveTo>
                <a:cubicBezTo>
                  <a:pt x="24102" y="18506"/>
                  <a:pt x="24971" y="19072"/>
                  <a:pt x="25364" y="19948"/>
                </a:cubicBezTo>
                <a:cubicBezTo>
                  <a:pt x="25177" y="20034"/>
                  <a:pt x="24993" y="20136"/>
                  <a:pt x="24821" y="20250"/>
                </a:cubicBezTo>
                <a:cubicBezTo>
                  <a:pt x="24540" y="19573"/>
                  <a:pt x="23869" y="19123"/>
                  <a:pt x="23134" y="19123"/>
                </a:cubicBezTo>
                <a:lnTo>
                  <a:pt x="23122" y="19123"/>
                </a:lnTo>
                <a:cubicBezTo>
                  <a:pt x="22350" y="19128"/>
                  <a:pt x="21668" y="19613"/>
                  <a:pt x="21415" y="20340"/>
                </a:cubicBezTo>
                <a:cubicBezTo>
                  <a:pt x="21358" y="20299"/>
                  <a:pt x="21305" y="20263"/>
                  <a:pt x="21247" y="20226"/>
                </a:cubicBezTo>
                <a:cubicBezTo>
                  <a:pt x="21129" y="20148"/>
                  <a:pt x="21002" y="20079"/>
                  <a:pt x="20876" y="20014"/>
                </a:cubicBezTo>
                <a:cubicBezTo>
                  <a:pt x="21251" y="19103"/>
                  <a:pt x="22129" y="18510"/>
                  <a:pt x="23119" y="18506"/>
                </a:cubicBezTo>
                <a:cubicBezTo>
                  <a:pt x="23125" y="18506"/>
                  <a:pt x="23132" y="18506"/>
                  <a:pt x="23138" y="18506"/>
                </a:cubicBezTo>
                <a:close/>
                <a:moveTo>
                  <a:pt x="38969" y="18506"/>
                </a:moveTo>
                <a:cubicBezTo>
                  <a:pt x="39929" y="18506"/>
                  <a:pt x="40798" y="19072"/>
                  <a:pt x="41191" y="19948"/>
                </a:cubicBezTo>
                <a:cubicBezTo>
                  <a:pt x="41003" y="20034"/>
                  <a:pt x="40823" y="20136"/>
                  <a:pt x="40648" y="20250"/>
                </a:cubicBezTo>
                <a:cubicBezTo>
                  <a:pt x="40370" y="19573"/>
                  <a:pt x="39696" y="19123"/>
                  <a:pt x="38961" y="19123"/>
                </a:cubicBezTo>
                <a:lnTo>
                  <a:pt x="38953" y="19123"/>
                </a:lnTo>
                <a:cubicBezTo>
                  <a:pt x="38177" y="19128"/>
                  <a:pt x="37498" y="19613"/>
                  <a:pt x="37242" y="20340"/>
                </a:cubicBezTo>
                <a:cubicBezTo>
                  <a:pt x="37185" y="20299"/>
                  <a:pt x="37127" y="20259"/>
                  <a:pt x="37070" y="20222"/>
                </a:cubicBezTo>
                <a:cubicBezTo>
                  <a:pt x="36951" y="20144"/>
                  <a:pt x="36829" y="20079"/>
                  <a:pt x="36706" y="20014"/>
                </a:cubicBezTo>
                <a:cubicBezTo>
                  <a:pt x="37082" y="19103"/>
                  <a:pt x="37960" y="18510"/>
                  <a:pt x="38949" y="18506"/>
                </a:cubicBezTo>
                <a:cubicBezTo>
                  <a:pt x="38956" y="18506"/>
                  <a:pt x="38962" y="18506"/>
                  <a:pt x="38969" y="18506"/>
                </a:cubicBezTo>
                <a:close/>
                <a:moveTo>
                  <a:pt x="54792" y="18506"/>
                </a:moveTo>
                <a:cubicBezTo>
                  <a:pt x="55755" y="18506"/>
                  <a:pt x="56626" y="19070"/>
                  <a:pt x="57022" y="19948"/>
                </a:cubicBezTo>
                <a:cubicBezTo>
                  <a:pt x="56833" y="20034"/>
                  <a:pt x="56650" y="20136"/>
                  <a:pt x="56478" y="20250"/>
                </a:cubicBezTo>
                <a:cubicBezTo>
                  <a:pt x="56196" y="19573"/>
                  <a:pt x="55527" y="19123"/>
                  <a:pt x="54792" y="19123"/>
                </a:cubicBezTo>
                <a:lnTo>
                  <a:pt x="54780" y="19123"/>
                </a:lnTo>
                <a:cubicBezTo>
                  <a:pt x="54007" y="19128"/>
                  <a:pt x="53325" y="19613"/>
                  <a:pt x="53072" y="20340"/>
                </a:cubicBezTo>
                <a:cubicBezTo>
                  <a:pt x="52901" y="20218"/>
                  <a:pt x="52721" y="20108"/>
                  <a:pt x="52533" y="20014"/>
                </a:cubicBezTo>
                <a:cubicBezTo>
                  <a:pt x="52912" y="19103"/>
                  <a:pt x="53787" y="18510"/>
                  <a:pt x="54775" y="18506"/>
                </a:cubicBezTo>
                <a:close/>
                <a:moveTo>
                  <a:pt x="70622" y="18506"/>
                </a:moveTo>
                <a:cubicBezTo>
                  <a:pt x="71586" y="18506"/>
                  <a:pt x="72456" y="19070"/>
                  <a:pt x="72848" y="19948"/>
                </a:cubicBezTo>
                <a:cubicBezTo>
                  <a:pt x="72660" y="20034"/>
                  <a:pt x="72481" y="20136"/>
                  <a:pt x="72305" y="20250"/>
                </a:cubicBezTo>
                <a:cubicBezTo>
                  <a:pt x="72027" y="19573"/>
                  <a:pt x="71353" y="19123"/>
                  <a:pt x="70618" y="19123"/>
                </a:cubicBezTo>
                <a:lnTo>
                  <a:pt x="70610" y="19123"/>
                </a:lnTo>
                <a:cubicBezTo>
                  <a:pt x="69834" y="19128"/>
                  <a:pt x="69156" y="19613"/>
                  <a:pt x="68899" y="20340"/>
                </a:cubicBezTo>
                <a:cubicBezTo>
                  <a:pt x="68727" y="20218"/>
                  <a:pt x="68547" y="20108"/>
                  <a:pt x="68364" y="20014"/>
                </a:cubicBezTo>
                <a:cubicBezTo>
                  <a:pt x="68739" y="19103"/>
                  <a:pt x="69617" y="18510"/>
                  <a:pt x="70605" y="18506"/>
                </a:cubicBezTo>
                <a:close/>
                <a:moveTo>
                  <a:pt x="86449" y="18506"/>
                </a:moveTo>
                <a:cubicBezTo>
                  <a:pt x="87412" y="18506"/>
                  <a:pt x="88283" y="19070"/>
                  <a:pt x="88679" y="19948"/>
                </a:cubicBezTo>
                <a:cubicBezTo>
                  <a:pt x="88491" y="20034"/>
                  <a:pt x="88307" y="20136"/>
                  <a:pt x="88136" y="20250"/>
                </a:cubicBezTo>
                <a:cubicBezTo>
                  <a:pt x="87853" y="19573"/>
                  <a:pt x="87184" y="19123"/>
                  <a:pt x="86449" y="19123"/>
                </a:cubicBezTo>
                <a:lnTo>
                  <a:pt x="86436" y="19123"/>
                </a:lnTo>
                <a:cubicBezTo>
                  <a:pt x="85665" y="19128"/>
                  <a:pt x="84982" y="19613"/>
                  <a:pt x="84729" y="20340"/>
                </a:cubicBezTo>
                <a:cubicBezTo>
                  <a:pt x="84558" y="20218"/>
                  <a:pt x="84378" y="20108"/>
                  <a:pt x="84190" y="20014"/>
                </a:cubicBezTo>
                <a:cubicBezTo>
                  <a:pt x="84570" y="19103"/>
                  <a:pt x="85444" y="18510"/>
                  <a:pt x="86432" y="18506"/>
                </a:cubicBezTo>
                <a:close/>
                <a:moveTo>
                  <a:pt x="15164" y="19192"/>
                </a:moveTo>
                <a:cubicBezTo>
                  <a:pt x="15895" y="19192"/>
                  <a:pt x="16547" y="19645"/>
                  <a:pt x="16804" y="20324"/>
                </a:cubicBezTo>
                <a:cubicBezTo>
                  <a:pt x="16689" y="20410"/>
                  <a:pt x="16576" y="20500"/>
                  <a:pt x="16469" y="20593"/>
                </a:cubicBezTo>
                <a:cubicBezTo>
                  <a:pt x="16432" y="20627"/>
                  <a:pt x="16395" y="20659"/>
                  <a:pt x="16359" y="20696"/>
                </a:cubicBezTo>
                <a:cubicBezTo>
                  <a:pt x="16240" y="20136"/>
                  <a:pt x="15737" y="19728"/>
                  <a:pt x="15166" y="19728"/>
                </a:cubicBezTo>
                <a:lnTo>
                  <a:pt x="15158" y="19728"/>
                </a:lnTo>
                <a:cubicBezTo>
                  <a:pt x="14561" y="19732"/>
                  <a:pt x="14063" y="20161"/>
                  <a:pt x="13961" y="20736"/>
                </a:cubicBezTo>
                <a:cubicBezTo>
                  <a:pt x="13822" y="20598"/>
                  <a:pt x="13671" y="20471"/>
                  <a:pt x="13512" y="20353"/>
                </a:cubicBezTo>
                <a:cubicBezTo>
                  <a:pt x="13761" y="19662"/>
                  <a:pt x="14419" y="19196"/>
                  <a:pt x="15154" y="19192"/>
                </a:cubicBezTo>
                <a:cubicBezTo>
                  <a:pt x="15157" y="19192"/>
                  <a:pt x="15161" y="19192"/>
                  <a:pt x="15164" y="19192"/>
                </a:cubicBezTo>
                <a:close/>
                <a:moveTo>
                  <a:pt x="30989" y="19192"/>
                </a:moveTo>
                <a:cubicBezTo>
                  <a:pt x="31721" y="19192"/>
                  <a:pt x="32374" y="19645"/>
                  <a:pt x="32635" y="20324"/>
                </a:cubicBezTo>
                <a:cubicBezTo>
                  <a:pt x="32475" y="20438"/>
                  <a:pt x="32328" y="20561"/>
                  <a:pt x="32190" y="20696"/>
                </a:cubicBezTo>
                <a:cubicBezTo>
                  <a:pt x="32071" y="20136"/>
                  <a:pt x="31568" y="19728"/>
                  <a:pt x="30993" y="19728"/>
                </a:cubicBezTo>
                <a:lnTo>
                  <a:pt x="30985" y="19728"/>
                </a:lnTo>
                <a:cubicBezTo>
                  <a:pt x="30388" y="19732"/>
                  <a:pt x="29890" y="20161"/>
                  <a:pt x="29792" y="20736"/>
                </a:cubicBezTo>
                <a:cubicBezTo>
                  <a:pt x="29649" y="20598"/>
                  <a:pt x="29502" y="20471"/>
                  <a:pt x="29343" y="20353"/>
                </a:cubicBezTo>
                <a:cubicBezTo>
                  <a:pt x="29592" y="19662"/>
                  <a:pt x="30245" y="19196"/>
                  <a:pt x="30980" y="19192"/>
                </a:cubicBezTo>
                <a:cubicBezTo>
                  <a:pt x="30983" y="19192"/>
                  <a:pt x="30986" y="19192"/>
                  <a:pt x="30989" y="19192"/>
                </a:cubicBezTo>
                <a:close/>
                <a:moveTo>
                  <a:pt x="46820" y="19192"/>
                </a:moveTo>
                <a:cubicBezTo>
                  <a:pt x="47551" y="19192"/>
                  <a:pt x="48205" y="19645"/>
                  <a:pt x="48461" y="20324"/>
                </a:cubicBezTo>
                <a:cubicBezTo>
                  <a:pt x="48305" y="20438"/>
                  <a:pt x="48154" y="20561"/>
                  <a:pt x="48016" y="20696"/>
                </a:cubicBezTo>
                <a:cubicBezTo>
                  <a:pt x="47898" y="20136"/>
                  <a:pt x="47395" y="19728"/>
                  <a:pt x="46823" y="19728"/>
                </a:cubicBezTo>
                <a:lnTo>
                  <a:pt x="46815" y="19728"/>
                </a:lnTo>
                <a:cubicBezTo>
                  <a:pt x="46218" y="19732"/>
                  <a:pt x="45721" y="20161"/>
                  <a:pt x="45619" y="20736"/>
                </a:cubicBezTo>
                <a:cubicBezTo>
                  <a:pt x="45479" y="20598"/>
                  <a:pt x="45328" y="20471"/>
                  <a:pt x="45169" y="20353"/>
                </a:cubicBezTo>
                <a:cubicBezTo>
                  <a:pt x="45419" y="19662"/>
                  <a:pt x="46075" y="19196"/>
                  <a:pt x="46811" y="19192"/>
                </a:cubicBezTo>
                <a:cubicBezTo>
                  <a:pt x="46814" y="19192"/>
                  <a:pt x="46817" y="19192"/>
                  <a:pt x="46820" y="19192"/>
                </a:cubicBezTo>
                <a:close/>
                <a:moveTo>
                  <a:pt x="62647" y="19192"/>
                </a:moveTo>
                <a:cubicBezTo>
                  <a:pt x="63378" y="19192"/>
                  <a:pt x="64031" y="19645"/>
                  <a:pt x="64292" y="20324"/>
                </a:cubicBezTo>
                <a:cubicBezTo>
                  <a:pt x="64173" y="20410"/>
                  <a:pt x="64059" y="20500"/>
                  <a:pt x="63953" y="20593"/>
                </a:cubicBezTo>
                <a:cubicBezTo>
                  <a:pt x="63915" y="20627"/>
                  <a:pt x="63879" y="20659"/>
                  <a:pt x="63847" y="20696"/>
                </a:cubicBezTo>
                <a:cubicBezTo>
                  <a:pt x="63728" y="20136"/>
                  <a:pt x="63225" y="19728"/>
                  <a:pt x="62650" y="19728"/>
                </a:cubicBezTo>
                <a:lnTo>
                  <a:pt x="62641" y="19728"/>
                </a:lnTo>
                <a:cubicBezTo>
                  <a:pt x="62045" y="19732"/>
                  <a:pt x="61547" y="20161"/>
                  <a:pt x="61449" y="20736"/>
                </a:cubicBezTo>
                <a:cubicBezTo>
                  <a:pt x="61306" y="20598"/>
                  <a:pt x="61159" y="20471"/>
                  <a:pt x="60999" y="20353"/>
                </a:cubicBezTo>
                <a:cubicBezTo>
                  <a:pt x="61249" y="19662"/>
                  <a:pt x="61902" y="19196"/>
                  <a:pt x="62637" y="19192"/>
                </a:cubicBezTo>
                <a:cubicBezTo>
                  <a:pt x="62640" y="19192"/>
                  <a:pt x="62644" y="19192"/>
                  <a:pt x="62647" y="19192"/>
                </a:cubicBezTo>
                <a:close/>
                <a:moveTo>
                  <a:pt x="78477" y="19192"/>
                </a:moveTo>
                <a:cubicBezTo>
                  <a:pt x="79209" y="19192"/>
                  <a:pt x="79862" y="19645"/>
                  <a:pt x="80119" y="20324"/>
                </a:cubicBezTo>
                <a:cubicBezTo>
                  <a:pt x="79963" y="20438"/>
                  <a:pt x="79812" y="20561"/>
                  <a:pt x="79673" y="20696"/>
                </a:cubicBezTo>
                <a:cubicBezTo>
                  <a:pt x="79555" y="20136"/>
                  <a:pt x="79052" y="19728"/>
                  <a:pt x="78481" y="19728"/>
                </a:cubicBezTo>
                <a:lnTo>
                  <a:pt x="78472" y="19728"/>
                </a:lnTo>
                <a:cubicBezTo>
                  <a:pt x="77876" y="19732"/>
                  <a:pt x="77378" y="20161"/>
                  <a:pt x="77276" y="20736"/>
                </a:cubicBezTo>
                <a:cubicBezTo>
                  <a:pt x="77137" y="20598"/>
                  <a:pt x="76986" y="20471"/>
                  <a:pt x="76826" y="20353"/>
                </a:cubicBezTo>
                <a:cubicBezTo>
                  <a:pt x="77075" y="19662"/>
                  <a:pt x="77733" y="19196"/>
                  <a:pt x="78468" y="19192"/>
                </a:cubicBezTo>
                <a:cubicBezTo>
                  <a:pt x="78471" y="19192"/>
                  <a:pt x="78474" y="19192"/>
                  <a:pt x="78477" y="19192"/>
                </a:cubicBezTo>
                <a:close/>
                <a:moveTo>
                  <a:pt x="94307" y="19192"/>
                </a:moveTo>
                <a:cubicBezTo>
                  <a:pt x="95038" y="19192"/>
                  <a:pt x="95691" y="19646"/>
                  <a:pt x="95949" y="20324"/>
                </a:cubicBezTo>
                <a:cubicBezTo>
                  <a:pt x="95789" y="20438"/>
                  <a:pt x="95642" y="20561"/>
                  <a:pt x="95503" y="20696"/>
                </a:cubicBezTo>
                <a:cubicBezTo>
                  <a:pt x="95386" y="20136"/>
                  <a:pt x="94883" y="19728"/>
                  <a:pt x="94307" y="19728"/>
                </a:cubicBezTo>
                <a:lnTo>
                  <a:pt x="94298" y="19728"/>
                </a:lnTo>
                <a:cubicBezTo>
                  <a:pt x="93702" y="19732"/>
                  <a:pt x="93205" y="20161"/>
                  <a:pt x="93106" y="20736"/>
                </a:cubicBezTo>
                <a:cubicBezTo>
                  <a:pt x="92963" y="20598"/>
                  <a:pt x="92816" y="20471"/>
                  <a:pt x="92657" y="20353"/>
                </a:cubicBezTo>
                <a:cubicBezTo>
                  <a:pt x="92906" y="19662"/>
                  <a:pt x="93563" y="19196"/>
                  <a:pt x="94298" y="19192"/>
                </a:cubicBezTo>
                <a:close/>
                <a:moveTo>
                  <a:pt x="7305" y="19192"/>
                </a:moveTo>
                <a:cubicBezTo>
                  <a:pt x="8012" y="19192"/>
                  <a:pt x="8665" y="19633"/>
                  <a:pt x="8934" y="20291"/>
                </a:cubicBezTo>
                <a:cubicBezTo>
                  <a:pt x="8778" y="20397"/>
                  <a:pt x="8627" y="20520"/>
                  <a:pt x="8489" y="20647"/>
                </a:cubicBezTo>
                <a:cubicBezTo>
                  <a:pt x="8353" y="20112"/>
                  <a:pt x="7863" y="19728"/>
                  <a:pt x="7304" y="19728"/>
                </a:cubicBezTo>
                <a:lnTo>
                  <a:pt x="7300" y="19728"/>
                </a:lnTo>
                <a:cubicBezTo>
                  <a:pt x="6687" y="19732"/>
                  <a:pt x="6176" y="20181"/>
                  <a:pt x="6095" y="20781"/>
                </a:cubicBezTo>
                <a:cubicBezTo>
                  <a:pt x="5956" y="20638"/>
                  <a:pt x="5805" y="20504"/>
                  <a:pt x="5646" y="20385"/>
                </a:cubicBezTo>
                <a:cubicBezTo>
                  <a:pt x="5882" y="19675"/>
                  <a:pt x="6544" y="19196"/>
                  <a:pt x="7296" y="19192"/>
                </a:cubicBezTo>
                <a:cubicBezTo>
                  <a:pt x="7299" y="19192"/>
                  <a:pt x="7302" y="19192"/>
                  <a:pt x="7305" y="19192"/>
                </a:cubicBezTo>
                <a:close/>
                <a:moveTo>
                  <a:pt x="23134" y="19192"/>
                </a:moveTo>
                <a:cubicBezTo>
                  <a:pt x="23845" y="19192"/>
                  <a:pt x="24495" y="19634"/>
                  <a:pt x="24760" y="20291"/>
                </a:cubicBezTo>
                <a:cubicBezTo>
                  <a:pt x="24605" y="20397"/>
                  <a:pt x="24458" y="20520"/>
                  <a:pt x="24319" y="20647"/>
                </a:cubicBezTo>
                <a:cubicBezTo>
                  <a:pt x="24180" y="20112"/>
                  <a:pt x="23694" y="19728"/>
                  <a:pt x="23134" y="19728"/>
                </a:cubicBezTo>
                <a:lnTo>
                  <a:pt x="23126" y="19728"/>
                </a:lnTo>
                <a:cubicBezTo>
                  <a:pt x="22518" y="19732"/>
                  <a:pt x="22007" y="20181"/>
                  <a:pt x="21926" y="20781"/>
                </a:cubicBezTo>
                <a:cubicBezTo>
                  <a:pt x="21831" y="20683"/>
                  <a:pt x="21733" y="20593"/>
                  <a:pt x="21632" y="20508"/>
                </a:cubicBezTo>
                <a:cubicBezTo>
                  <a:pt x="21579" y="20467"/>
                  <a:pt x="21526" y="20427"/>
                  <a:pt x="21472" y="20385"/>
                </a:cubicBezTo>
                <a:cubicBezTo>
                  <a:pt x="21713" y="19675"/>
                  <a:pt x="22371" y="19196"/>
                  <a:pt x="23122" y="19192"/>
                </a:cubicBezTo>
                <a:close/>
                <a:moveTo>
                  <a:pt x="38961" y="19192"/>
                </a:moveTo>
                <a:cubicBezTo>
                  <a:pt x="39672" y="19192"/>
                  <a:pt x="40325" y="19634"/>
                  <a:pt x="40591" y="20291"/>
                </a:cubicBezTo>
                <a:cubicBezTo>
                  <a:pt x="40435" y="20397"/>
                  <a:pt x="40284" y="20520"/>
                  <a:pt x="40145" y="20647"/>
                </a:cubicBezTo>
                <a:cubicBezTo>
                  <a:pt x="40011" y="20112"/>
                  <a:pt x="39521" y="19728"/>
                  <a:pt x="38961" y="19728"/>
                </a:cubicBezTo>
                <a:lnTo>
                  <a:pt x="38957" y="19728"/>
                </a:lnTo>
                <a:cubicBezTo>
                  <a:pt x="38344" y="19732"/>
                  <a:pt x="37834" y="20181"/>
                  <a:pt x="37752" y="20781"/>
                </a:cubicBezTo>
                <a:cubicBezTo>
                  <a:pt x="37743" y="20770"/>
                  <a:pt x="37732" y="20761"/>
                  <a:pt x="37724" y="20749"/>
                </a:cubicBezTo>
                <a:cubicBezTo>
                  <a:pt x="37609" y="20634"/>
                  <a:pt x="37487" y="20528"/>
                  <a:pt x="37360" y="20430"/>
                </a:cubicBezTo>
                <a:cubicBezTo>
                  <a:pt x="37340" y="20414"/>
                  <a:pt x="37319" y="20397"/>
                  <a:pt x="37302" y="20385"/>
                </a:cubicBezTo>
                <a:cubicBezTo>
                  <a:pt x="37540" y="19675"/>
                  <a:pt x="38201" y="19196"/>
                  <a:pt x="38953" y="19192"/>
                </a:cubicBezTo>
                <a:close/>
                <a:moveTo>
                  <a:pt x="54789" y="19192"/>
                </a:moveTo>
                <a:cubicBezTo>
                  <a:pt x="55500" y="19192"/>
                  <a:pt x="56153" y="19633"/>
                  <a:pt x="56417" y="20291"/>
                </a:cubicBezTo>
                <a:cubicBezTo>
                  <a:pt x="56262" y="20397"/>
                  <a:pt x="56115" y="20520"/>
                  <a:pt x="55976" y="20647"/>
                </a:cubicBezTo>
                <a:cubicBezTo>
                  <a:pt x="55837" y="20112"/>
                  <a:pt x="55351" y="19728"/>
                  <a:pt x="54792" y="19728"/>
                </a:cubicBezTo>
                <a:lnTo>
                  <a:pt x="54784" y="19728"/>
                </a:lnTo>
                <a:cubicBezTo>
                  <a:pt x="54175" y="19732"/>
                  <a:pt x="53664" y="20181"/>
                  <a:pt x="53583" y="20781"/>
                </a:cubicBezTo>
                <a:cubicBezTo>
                  <a:pt x="53489" y="20683"/>
                  <a:pt x="53391" y="20593"/>
                  <a:pt x="53289" y="20508"/>
                </a:cubicBezTo>
                <a:cubicBezTo>
                  <a:pt x="53236" y="20467"/>
                  <a:pt x="53182" y="20427"/>
                  <a:pt x="53129" y="20385"/>
                </a:cubicBezTo>
                <a:cubicBezTo>
                  <a:pt x="53370" y="19675"/>
                  <a:pt x="54028" y="19196"/>
                  <a:pt x="54780" y="19192"/>
                </a:cubicBezTo>
                <a:cubicBezTo>
                  <a:pt x="54783" y="19192"/>
                  <a:pt x="54786" y="19192"/>
                  <a:pt x="54789" y="19192"/>
                </a:cubicBezTo>
                <a:close/>
                <a:moveTo>
                  <a:pt x="70618" y="19192"/>
                </a:moveTo>
                <a:cubicBezTo>
                  <a:pt x="71329" y="19192"/>
                  <a:pt x="71983" y="19634"/>
                  <a:pt x="72247" y="20291"/>
                </a:cubicBezTo>
                <a:cubicBezTo>
                  <a:pt x="72092" y="20397"/>
                  <a:pt x="71941" y="20520"/>
                  <a:pt x="71802" y="20647"/>
                </a:cubicBezTo>
                <a:cubicBezTo>
                  <a:pt x="71668" y="20112"/>
                  <a:pt x="71178" y="19728"/>
                  <a:pt x="70618" y="19728"/>
                </a:cubicBezTo>
                <a:lnTo>
                  <a:pt x="70614" y="19728"/>
                </a:lnTo>
                <a:cubicBezTo>
                  <a:pt x="70002" y="19732"/>
                  <a:pt x="69491" y="20181"/>
                  <a:pt x="69410" y="20781"/>
                </a:cubicBezTo>
                <a:cubicBezTo>
                  <a:pt x="69287" y="20655"/>
                  <a:pt x="69160" y="20540"/>
                  <a:pt x="69025" y="20434"/>
                </a:cubicBezTo>
                <a:cubicBezTo>
                  <a:pt x="69005" y="20418"/>
                  <a:pt x="68980" y="20402"/>
                  <a:pt x="68960" y="20385"/>
                </a:cubicBezTo>
                <a:cubicBezTo>
                  <a:pt x="69197" y="19675"/>
                  <a:pt x="69859" y="19196"/>
                  <a:pt x="70610" y="19192"/>
                </a:cubicBezTo>
                <a:close/>
                <a:moveTo>
                  <a:pt x="86449" y="19192"/>
                </a:moveTo>
                <a:cubicBezTo>
                  <a:pt x="87159" y="19192"/>
                  <a:pt x="87808" y="19634"/>
                  <a:pt x="88074" y="20291"/>
                </a:cubicBezTo>
                <a:cubicBezTo>
                  <a:pt x="87919" y="20397"/>
                  <a:pt x="87772" y="20520"/>
                  <a:pt x="87633" y="20647"/>
                </a:cubicBezTo>
                <a:cubicBezTo>
                  <a:pt x="87495" y="20112"/>
                  <a:pt x="87009" y="19728"/>
                  <a:pt x="86449" y="19728"/>
                </a:cubicBezTo>
                <a:lnTo>
                  <a:pt x="86441" y="19728"/>
                </a:lnTo>
                <a:cubicBezTo>
                  <a:pt x="85832" y="19732"/>
                  <a:pt x="85322" y="20181"/>
                  <a:pt x="85240" y="20781"/>
                </a:cubicBezTo>
                <a:cubicBezTo>
                  <a:pt x="85097" y="20638"/>
                  <a:pt x="84946" y="20504"/>
                  <a:pt x="84786" y="20385"/>
                </a:cubicBezTo>
                <a:cubicBezTo>
                  <a:pt x="85027" y="19675"/>
                  <a:pt x="85685" y="19196"/>
                  <a:pt x="86436" y="19192"/>
                </a:cubicBezTo>
                <a:close/>
                <a:moveTo>
                  <a:pt x="38961" y="19797"/>
                </a:moveTo>
                <a:cubicBezTo>
                  <a:pt x="39504" y="19797"/>
                  <a:pt x="39973" y="20177"/>
                  <a:pt x="40088" y="20704"/>
                </a:cubicBezTo>
                <a:cubicBezTo>
                  <a:pt x="39900" y="20883"/>
                  <a:pt x="39728" y="21083"/>
                  <a:pt x="39577" y="21304"/>
                </a:cubicBezTo>
                <a:cubicBezTo>
                  <a:pt x="39371" y="21267"/>
                  <a:pt x="39158" y="21247"/>
                  <a:pt x="38941" y="21247"/>
                </a:cubicBezTo>
                <a:cubicBezTo>
                  <a:pt x="38922" y="21247"/>
                  <a:pt x="38903" y="21247"/>
                  <a:pt x="38883" y="21247"/>
                </a:cubicBezTo>
                <a:cubicBezTo>
                  <a:pt x="38648" y="21247"/>
                  <a:pt x="38417" y="21271"/>
                  <a:pt x="38189" y="21312"/>
                </a:cubicBezTo>
                <a:lnTo>
                  <a:pt x="38189" y="21312"/>
                </a:lnTo>
                <a:cubicBezTo>
                  <a:pt x="38070" y="21137"/>
                  <a:pt x="37939" y="20977"/>
                  <a:pt x="37797" y="20826"/>
                </a:cubicBezTo>
                <a:lnTo>
                  <a:pt x="37817" y="20826"/>
                </a:lnTo>
                <a:cubicBezTo>
                  <a:pt x="37879" y="20242"/>
                  <a:pt x="38369" y="19801"/>
                  <a:pt x="38957" y="19797"/>
                </a:cubicBezTo>
                <a:close/>
                <a:moveTo>
                  <a:pt x="7304" y="19797"/>
                </a:moveTo>
                <a:cubicBezTo>
                  <a:pt x="7847" y="19797"/>
                  <a:pt x="8317" y="20177"/>
                  <a:pt x="8431" y="20704"/>
                </a:cubicBezTo>
                <a:cubicBezTo>
                  <a:pt x="8244" y="20883"/>
                  <a:pt x="8072" y="21083"/>
                  <a:pt x="7920" y="21304"/>
                </a:cubicBezTo>
                <a:cubicBezTo>
                  <a:pt x="7705" y="21268"/>
                  <a:pt x="7479" y="21247"/>
                  <a:pt x="7251" y="21247"/>
                </a:cubicBezTo>
                <a:lnTo>
                  <a:pt x="7226" y="21247"/>
                </a:lnTo>
                <a:cubicBezTo>
                  <a:pt x="6990" y="21247"/>
                  <a:pt x="6759" y="21271"/>
                  <a:pt x="6532" y="21312"/>
                </a:cubicBezTo>
                <a:lnTo>
                  <a:pt x="6532" y="21312"/>
                </a:lnTo>
                <a:cubicBezTo>
                  <a:pt x="6413" y="21137"/>
                  <a:pt x="6283" y="20977"/>
                  <a:pt x="6140" y="20826"/>
                </a:cubicBezTo>
                <a:lnTo>
                  <a:pt x="6161" y="20826"/>
                </a:lnTo>
                <a:cubicBezTo>
                  <a:pt x="6221" y="20242"/>
                  <a:pt x="6712" y="19801"/>
                  <a:pt x="7300" y="19797"/>
                </a:cubicBezTo>
                <a:close/>
                <a:moveTo>
                  <a:pt x="70623" y="19797"/>
                </a:moveTo>
                <a:cubicBezTo>
                  <a:pt x="71158" y="19797"/>
                  <a:pt x="71631" y="20175"/>
                  <a:pt x="71745" y="20704"/>
                </a:cubicBezTo>
                <a:cubicBezTo>
                  <a:pt x="71557" y="20883"/>
                  <a:pt x="71386" y="21083"/>
                  <a:pt x="71235" y="21304"/>
                </a:cubicBezTo>
                <a:cubicBezTo>
                  <a:pt x="71018" y="21268"/>
                  <a:pt x="70794" y="21247"/>
                  <a:pt x="70565" y="21247"/>
                </a:cubicBezTo>
                <a:lnTo>
                  <a:pt x="70541" y="21247"/>
                </a:lnTo>
                <a:cubicBezTo>
                  <a:pt x="70305" y="21247"/>
                  <a:pt x="70074" y="21271"/>
                  <a:pt x="69845" y="21312"/>
                </a:cubicBezTo>
                <a:lnTo>
                  <a:pt x="69845" y="21312"/>
                </a:lnTo>
                <a:cubicBezTo>
                  <a:pt x="69728" y="21137"/>
                  <a:pt x="69597" y="20977"/>
                  <a:pt x="69454" y="20826"/>
                </a:cubicBezTo>
                <a:lnTo>
                  <a:pt x="69474" y="20826"/>
                </a:lnTo>
                <a:cubicBezTo>
                  <a:pt x="69536" y="20242"/>
                  <a:pt x="70026" y="19801"/>
                  <a:pt x="70614" y="19797"/>
                </a:cubicBezTo>
                <a:cubicBezTo>
                  <a:pt x="70617" y="19797"/>
                  <a:pt x="70620" y="19797"/>
                  <a:pt x="70623" y="19797"/>
                </a:cubicBezTo>
                <a:close/>
                <a:moveTo>
                  <a:pt x="23134" y="19797"/>
                </a:moveTo>
                <a:cubicBezTo>
                  <a:pt x="23673" y="19797"/>
                  <a:pt x="24143" y="20177"/>
                  <a:pt x="24258" y="20704"/>
                </a:cubicBezTo>
                <a:cubicBezTo>
                  <a:pt x="24074" y="20883"/>
                  <a:pt x="23903" y="21083"/>
                  <a:pt x="23751" y="21304"/>
                </a:cubicBezTo>
                <a:cubicBezTo>
                  <a:pt x="23530" y="21268"/>
                  <a:pt x="23306" y="21247"/>
                  <a:pt x="23077" y="21247"/>
                </a:cubicBezTo>
                <a:lnTo>
                  <a:pt x="23053" y="21247"/>
                </a:lnTo>
                <a:cubicBezTo>
                  <a:pt x="22816" y="21247"/>
                  <a:pt x="22583" y="21272"/>
                  <a:pt x="22359" y="21313"/>
                </a:cubicBezTo>
                <a:cubicBezTo>
                  <a:pt x="22240" y="21137"/>
                  <a:pt x="22109" y="20977"/>
                  <a:pt x="21967" y="20826"/>
                </a:cubicBezTo>
                <a:lnTo>
                  <a:pt x="21986" y="20826"/>
                </a:lnTo>
                <a:cubicBezTo>
                  <a:pt x="22048" y="20242"/>
                  <a:pt x="22538" y="19801"/>
                  <a:pt x="23126" y="19797"/>
                </a:cubicBezTo>
                <a:close/>
                <a:moveTo>
                  <a:pt x="54792" y="19797"/>
                </a:moveTo>
                <a:cubicBezTo>
                  <a:pt x="55331" y="19797"/>
                  <a:pt x="55804" y="20177"/>
                  <a:pt x="55915" y="20704"/>
                </a:cubicBezTo>
                <a:cubicBezTo>
                  <a:pt x="55731" y="20883"/>
                  <a:pt x="55559" y="21083"/>
                  <a:pt x="55408" y="21304"/>
                </a:cubicBezTo>
                <a:cubicBezTo>
                  <a:pt x="55188" y="21268"/>
                  <a:pt x="54963" y="21247"/>
                  <a:pt x="54735" y="21247"/>
                </a:cubicBezTo>
                <a:lnTo>
                  <a:pt x="54710" y="21247"/>
                </a:lnTo>
                <a:cubicBezTo>
                  <a:pt x="54473" y="21247"/>
                  <a:pt x="54241" y="21272"/>
                  <a:pt x="54015" y="21313"/>
                </a:cubicBezTo>
                <a:cubicBezTo>
                  <a:pt x="53898" y="21137"/>
                  <a:pt x="53766" y="20977"/>
                  <a:pt x="53623" y="20826"/>
                </a:cubicBezTo>
                <a:lnTo>
                  <a:pt x="53644" y="20826"/>
                </a:lnTo>
                <a:cubicBezTo>
                  <a:pt x="53705" y="20242"/>
                  <a:pt x="54196" y="19801"/>
                  <a:pt x="54784" y="19797"/>
                </a:cubicBezTo>
                <a:close/>
                <a:moveTo>
                  <a:pt x="86449" y="19797"/>
                </a:moveTo>
                <a:cubicBezTo>
                  <a:pt x="86989" y="19797"/>
                  <a:pt x="87458" y="20175"/>
                  <a:pt x="87572" y="20704"/>
                </a:cubicBezTo>
                <a:cubicBezTo>
                  <a:pt x="87388" y="20883"/>
                  <a:pt x="87216" y="21083"/>
                  <a:pt x="87065" y="21304"/>
                </a:cubicBezTo>
                <a:cubicBezTo>
                  <a:pt x="86837" y="21268"/>
                  <a:pt x="86604" y="21247"/>
                  <a:pt x="86367" y="21247"/>
                </a:cubicBezTo>
                <a:cubicBezTo>
                  <a:pt x="86130" y="21247"/>
                  <a:pt x="85897" y="21272"/>
                  <a:pt x="85672" y="21313"/>
                </a:cubicBezTo>
                <a:cubicBezTo>
                  <a:pt x="85554" y="21137"/>
                  <a:pt x="85423" y="20977"/>
                  <a:pt x="85280" y="20826"/>
                </a:cubicBezTo>
                <a:lnTo>
                  <a:pt x="85301" y="20826"/>
                </a:lnTo>
                <a:cubicBezTo>
                  <a:pt x="85363" y="20242"/>
                  <a:pt x="85853" y="19801"/>
                  <a:pt x="86441" y="19797"/>
                </a:cubicBezTo>
                <a:cubicBezTo>
                  <a:pt x="86444" y="19797"/>
                  <a:pt x="86447" y="19797"/>
                  <a:pt x="86449" y="19797"/>
                </a:cubicBezTo>
                <a:close/>
                <a:moveTo>
                  <a:pt x="15166" y="19797"/>
                </a:moveTo>
                <a:cubicBezTo>
                  <a:pt x="15722" y="19797"/>
                  <a:pt x="16208" y="20206"/>
                  <a:pt x="16297" y="20753"/>
                </a:cubicBezTo>
                <a:cubicBezTo>
                  <a:pt x="16269" y="20781"/>
                  <a:pt x="16240" y="20814"/>
                  <a:pt x="16212" y="20843"/>
                </a:cubicBezTo>
                <a:cubicBezTo>
                  <a:pt x="16159" y="20904"/>
                  <a:pt x="16105" y="20961"/>
                  <a:pt x="16052" y="21026"/>
                </a:cubicBezTo>
                <a:cubicBezTo>
                  <a:pt x="15979" y="21113"/>
                  <a:pt x="15914" y="21202"/>
                  <a:pt x="15848" y="21296"/>
                </a:cubicBezTo>
                <a:cubicBezTo>
                  <a:pt x="15639" y="21264"/>
                  <a:pt x="15432" y="21247"/>
                  <a:pt x="15219" y="21247"/>
                </a:cubicBezTo>
                <a:lnTo>
                  <a:pt x="15194" y="21247"/>
                </a:lnTo>
                <a:cubicBezTo>
                  <a:pt x="14929" y="21247"/>
                  <a:pt x="14668" y="21275"/>
                  <a:pt x="14414" y="21328"/>
                </a:cubicBezTo>
                <a:lnTo>
                  <a:pt x="14439" y="21313"/>
                </a:lnTo>
                <a:cubicBezTo>
                  <a:pt x="14316" y="21128"/>
                  <a:pt x="14174" y="20957"/>
                  <a:pt x="14022" y="20802"/>
                </a:cubicBezTo>
                <a:cubicBezTo>
                  <a:pt x="14096" y="20231"/>
                  <a:pt x="14578" y="19801"/>
                  <a:pt x="15158" y="19797"/>
                </a:cubicBezTo>
                <a:close/>
                <a:moveTo>
                  <a:pt x="30993" y="19797"/>
                </a:moveTo>
                <a:cubicBezTo>
                  <a:pt x="31548" y="19797"/>
                  <a:pt x="32034" y="20206"/>
                  <a:pt x="32128" y="20753"/>
                </a:cubicBezTo>
                <a:cubicBezTo>
                  <a:pt x="32099" y="20781"/>
                  <a:pt x="32067" y="20814"/>
                  <a:pt x="32039" y="20843"/>
                </a:cubicBezTo>
                <a:cubicBezTo>
                  <a:pt x="31907" y="20985"/>
                  <a:pt x="31785" y="21137"/>
                  <a:pt x="31675" y="21296"/>
                </a:cubicBezTo>
                <a:cubicBezTo>
                  <a:pt x="31470" y="21264"/>
                  <a:pt x="31262" y="21247"/>
                  <a:pt x="31050" y="21247"/>
                </a:cubicBezTo>
                <a:lnTo>
                  <a:pt x="31025" y="21247"/>
                </a:lnTo>
                <a:cubicBezTo>
                  <a:pt x="30759" y="21247"/>
                  <a:pt x="30499" y="21275"/>
                  <a:pt x="30241" y="21328"/>
                </a:cubicBezTo>
                <a:lnTo>
                  <a:pt x="30269" y="21313"/>
                </a:lnTo>
                <a:cubicBezTo>
                  <a:pt x="30143" y="21128"/>
                  <a:pt x="30005" y="20957"/>
                  <a:pt x="29853" y="20802"/>
                </a:cubicBezTo>
                <a:cubicBezTo>
                  <a:pt x="29926" y="20231"/>
                  <a:pt x="30408" y="19801"/>
                  <a:pt x="30985" y="19797"/>
                </a:cubicBezTo>
                <a:close/>
                <a:moveTo>
                  <a:pt x="46823" y="19797"/>
                </a:moveTo>
                <a:cubicBezTo>
                  <a:pt x="47379" y="19797"/>
                  <a:pt x="47864" y="20206"/>
                  <a:pt x="47954" y="20753"/>
                </a:cubicBezTo>
                <a:cubicBezTo>
                  <a:pt x="47845" y="20868"/>
                  <a:pt x="47734" y="20990"/>
                  <a:pt x="47636" y="21121"/>
                </a:cubicBezTo>
                <a:cubicBezTo>
                  <a:pt x="47591" y="21177"/>
                  <a:pt x="47546" y="21235"/>
                  <a:pt x="47506" y="21296"/>
                </a:cubicBezTo>
                <a:cubicBezTo>
                  <a:pt x="47297" y="21264"/>
                  <a:pt x="47089" y="21247"/>
                  <a:pt x="46876" y="21247"/>
                </a:cubicBezTo>
                <a:lnTo>
                  <a:pt x="46852" y="21247"/>
                </a:lnTo>
                <a:cubicBezTo>
                  <a:pt x="46586" y="21247"/>
                  <a:pt x="46325" y="21275"/>
                  <a:pt x="46071" y="21328"/>
                </a:cubicBezTo>
                <a:lnTo>
                  <a:pt x="46096" y="21313"/>
                </a:lnTo>
                <a:cubicBezTo>
                  <a:pt x="45973" y="21128"/>
                  <a:pt x="45830" y="20957"/>
                  <a:pt x="45679" y="20802"/>
                </a:cubicBezTo>
                <a:cubicBezTo>
                  <a:pt x="45753" y="20231"/>
                  <a:pt x="46235" y="19801"/>
                  <a:pt x="46815" y="19797"/>
                </a:cubicBezTo>
                <a:close/>
                <a:moveTo>
                  <a:pt x="62650" y="19797"/>
                </a:moveTo>
                <a:cubicBezTo>
                  <a:pt x="63205" y="19797"/>
                  <a:pt x="63691" y="20206"/>
                  <a:pt x="63785" y="20753"/>
                </a:cubicBezTo>
                <a:cubicBezTo>
                  <a:pt x="63757" y="20781"/>
                  <a:pt x="63724" y="20814"/>
                  <a:pt x="63695" y="20843"/>
                </a:cubicBezTo>
                <a:cubicBezTo>
                  <a:pt x="63642" y="20904"/>
                  <a:pt x="63589" y="20961"/>
                  <a:pt x="63540" y="21026"/>
                </a:cubicBezTo>
                <a:cubicBezTo>
                  <a:pt x="63466" y="21113"/>
                  <a:pt x="63397" y="21202"/>
                  <a:pt x="63332" y="21296"/>
                </a:cubicBezTo>
                <a:cubicBezTo>
                  <a:pt x="63127" y="21264"/>
                  <a:pt x="62920" y="21247"/>
                  <a:pt x="62707" y="21247"/>
                </a:cubicBezTo>
                <a:lnTo>
                  <a:pt x="62682" y="21247"/>
                </a:lnTo>
                <a:cubicBezTo>
                  <a:pt x="62417" y="21247"/>
                  <a:pt x="62156" y="21275"/>
                  <a:pt x="61898" y="21328"/>
                </a:cubicBezTo>
                <a:lnTo>
                  <a:pt x="61927" y="21313"/>
                </a:lnTo>
                <a:cubicBezTo>
                  <a:pt x="61800" y="21128"/>
                  <a:pt x="61661" y="20957"/>
                  <a:pt x="61510" y="20802"/>
                </a:cubicBezTo>
                <a:cubicBezTo>
                  <a:pt x="61583" y="20231"/>
                  <a:pt x="62066" y="19801"/>
                  <a:pt x="62641" y="19797"/>
                </a:cubicBezTo>
                <a:close/>
                <a:moveTo>
                  <a:pt x="78481" y="19797"/>
                </a:moveTo>
                <a:cubicBezTo>
                  <a:pt x="79035" y="19797"/>
                  <a:pt x="79522" y="20206"/>
                  <a:pt x="79616" y="20753"/>
                </a:cubicBezTo>
                <a:cubicBezTo>
                  <a:pt x="79448" y="20921"/>
                  <a:pt x="79297" y="21100"/>
                  <a:pt x="79163" y="21296"/>
                </a:cubicBezTo>
                <a:cubicBezTo>
                  <a:pt x="78958" y="21264"/>
                  <a:pt x="78746" y="21247"/>
                  <a:pt x="78534" y="21247"/>
                </a:cubicBezTo>
                <a:lnTo>
                  <a:pt x="78509" y="21247"/>
                </a:lnTo>
                <a:cubicBezTo>
                  <a:pt x="78243" y="21247"/>
                  <a:pt x="77982" y="21275"/>
                  <a:pt x="77729" y="21328"/>
                </a:cubicBezTo>
                <a:lnTo>
                  <a:pt x="77753" y="21313"/>
                </a:lnTo>
                <a:cubicBezTo>
                  <a:pt x="77631" y="21128"/>
                  <a:pt x="77488" y="20957"/>
                  <a:pt x="77337" y="20802"/>
                </a:cubicBezTo>
                <a:cubicBezTo>
                  <a:pt x="77410" y="20231"/>
                  <a:pt x="77892" y="19801"/>
                  <a:pt x="78472" y="19797"/>
                </a:cubicBezTo>
                <a:close/>
                <a:moveTo>
                  <a:pt x="94307" y="19797"/>
                </a:moveTo>
                <a:cubicBezTo>
                  <a:pt x="94862" y="19797"/>
                  <a:pt x="95348" y="20206"/>
                  <a:pt x="95442" y="20753"/>
                </a:cubicBezTo>
                <a:cubicBezTo>
                  <a:pt x="95279" y="20921"/>
                  <a:pt x="95124" y="21100"/>
                  <a:pt x="94989" y="21296"/>
                </a:cubicBezTo>
                <a:cubicBezTo>
                  <a:pt x="94785" y="21264"/>
                  <a:pt x="94577" y="21247"/>
                  <a:pt x="94364" y="21247"/>
                </a:cubicBezTo>
                <a:lnTo>
                  <a:pt x="94340" y="21247"/>
                </a:lnTo>
                <a:cubicBezTo>
                  <a:pt x="94074" y="21247"/>
                  <a:pt x="93812" y="21275"/>
                  <a:pt x="93555" y="21328"/>
                </a:cubicBezTo>
                <a:lnTo>
                  <a:pt x="93584" y="21313"/>
                </a:lnTo>
                <a:cubicBezTo>
                  <a:pt x="93457" y="21128"/>
                  <a:pt x="93318" y="20957"/>
                  <a:pt x="93167" y="20802"/>
                </a:cubicBezTo>
                <a:cubicBezTo>
                  <a:pt x="93241" y="20231"/>
                  <a:pt x="93723" y="19801"/>
                  <a:pt x="94298" y="19797"/>
                </a:cubicBezTo>
                <a:close/>
                <a:moveTo>
                  <a:pt x="19110" y="19662"/>
                </a:moveTo>
                <a:cubicBezTo>
                  <a:pt x="19943" y="19662"/>
                  <a:pt x="20742" y="19934"/>
                  <a:pt x="21394" y="20414"/>
                </a:cubicBezTo>
                <a:cubicBezTo>
                  <a:pt x="21428" y="20438"/>
                  <a:pt x="21460" y="20463"/>
                  <a:pt x="21488" y="20483"/>
                </a:cubicBezTo>
                <a:cubicBezTo>
                  <a:pt x="21554" y="20532"/>
                  <a:pt x="21611" y="20585"/>
                  <a:pt x="21673" y="20634"/>
                </a:cubicBezTo>
                <a:cubicBezTo>
                  <a:pt x="21901" y="20838"/>
                  <a:pt x="22105" y="21072"/>
                  <a:pt x="22285" y="21328"/>
                </a:cubicBezTo>
                <a:cubicBezTo>
                  <a:pt x="22060" y="21373"/>
                  <a:pt x="21844" y="21439"/>
                  <a:pt x="21635" y="21520"/>
                </a:cubicBezTo>
                <a:cubicBezTo>
                  <a:pt x="21014" y="20744"/>
                  <a:pt x="20092" y="20299"/>
                  <a:pt x="19092" y="20299"/>
                </a:cubicBezTo>
                <a:cubicBezTo>
                  <a:pt x="19088" y="20299"/>
                  <a:pt x="19083" y="20299"/>
                  <a:pt x="19079" y="20299"/>
                </a:cubicBezTo>
                <a:cubicBezTo>
                  <a:pt x="18107" y="20304"/>
                  <a:pt x="17200" y="20740"/>
                  <a:pt x="16587" y="21492"/>
                </a:cubicBezTo>
                <a:cubicBezTo>
                  <a:pt x="16375" y="21411"/>
                  <a:pt x="16150" y="21353"/>
                  <a:pt x="15922" y="21309"/>
                </a:cubicBezTo>
                <a:lnTo>
                  <a:pt x="16032" y="21162"/>
                </a:lnTo>
                <a:cubicBezTo>
                  <a:pt x="16081" y="21100"/>
                  <a:pt x="16130" y="21039"/>
                  <a:pt x="16183" y="20977"/>
                </a:cubicBezTo>
                <a:cubicBezTo>
                  <a:pt x="16208" y="20949"/>
                  <a:pt x="16236" y="20921"/>
                  <a:pt x="16261" y="20892"/>
                </a:cubicBezTo>
                <a:cubicBezTo>
                  <a:pt x="16767" y="20353"/>
                  <a:pt x="17409" y="19973"/>
                  <a:pt x="18119" y="19785"/>
                </a:cubicBezTo>
                <a:lnTo>
                  <a:pt x="18119" y="19797"/>
                </a:lnTo>
                <a:lnTo>
                  <a:pt x="18184" y="19769"/>
                </a:lnTo>
                <a:cubicBezTo>
                  <a:pt x="18397" y="19720"/>
                  <a:pt x="18613" y="19686"/>
                  <a:pt x="18830" y="19671"/>
                </a:cubicBezTo>
                <a:cubicBezTo>
                  <a:pt x="18830" y="19675"/>
                  <a:pt x="18834" y="19675"/>
                  <a:pt x="18834" y="19679"/>
                </a:cubicBezTo>
                <a:lnTo>
                  <a:pt x="18862" y="19667"/>
                </a:lnTo>
                <a:cubicBezTo>
                  <a:pt x="18932" y="19662"/>
                  <a:pt x="19002" y="19662"/>
                  <a:pt x="19075" y="19662"/>
                </a:cubicBezTo>
                <a:cubicBezTo>
                  <a:pt x="19087" y="19662"/>
                  <a:pt x="19099" y="19662"/>
                  <a:pt x="19110" y="19662"/>
                </a:cubicBezTo>
                <a:close/>
                <a:moveTo>
                  <a:pt x="34925" y="19662"/>
                </a:moveTo>
                <a:cubicBezTo>
                  <a:pt x="36131" y="19662"/>
                  <a:pt x="37253" y="20214"/>
                  <a:pt x="37989" y="21157"/>
                </a:cubicBezTo>
                <a:cubicBezTo>
                  <a:pt x="38034" y="21215"/>
                  <a:pt x="38075" y="21272"/>
                  <a:pt x="38116" y="21328"/>
                </a:cubicBezTo>
                <a:cubicBezTo>
                  <a:pt x="37890" y="21373"/>
                  <a:pt x="37675" y="21439"/>
                  <a:pt x="37462" y="21520"/>
                </a:cubicBezTo>
                <a:cubicBezTo>
                  <a:pt x="36842" y="20745"/>
                  <a:pt x="35922" y="20299"/>
                  <a:pt x="34925" y="20299"/>
                </a:cubicBezTo>
                <a:lnTo>
                  <a:pt x="34906" y="20299"/>
                </a:lnTo>
                <a:cubicBezTo>
                  <a:pt x="33937" y="20304"/>
                  <a:pt x="33031" y="20740"/>
                  <a:pt x="32414" y="21492"/>
                </a:cubicBezTo>
                <a:cubicBezTo>
                  <a:pt x="32201" y="21411"/>
                  <a:pt x="31981" y="21353"/>
                  <a:pt x="31752" y="21309"/>
                </a:cubicBezTo>
                <a:cubicBezTo>
                  <a:pt x="31834" y="21194"/>
                  <a:pt x="31920" y="21083"/>
                  <a:pt x="32014" y="20977"/>
                </a:cubicBezTo>
                <a:cubicBezTo>
                  <a:pt x="32063" y="20921"/>
                  <a:pt x="32116" y="20863"/>
                  <a:pt x="32173" y="20806"/>
                </a:cubicBezTo>
                <a:cubicBezTo>
                  <a:pt x="32226" y="20753"/>
                  <a:pt x="32284" y="20700"/>
                  <a:pt x="32340" y="20647"/>
                </a:cubicBezTo>
                <a:cubicBezTo>
                  <a:pt x="32401" y="20593"/>
                  <a:pt x="32459" y="20544"/>
                  <a:pt x="32520" y="20495"/>
                </a:cubicBezTo>
                <a:cubicBezTo>
                  <a:pt x="32614" y="20427"/>
                  <a:pt x="32708" y="20357"/>
                  <a:pt x="32806" y="20291"/>
                </a:cubicBezTo>
                <a:cubicBezTo>
                  <a:pt x="33153" y="20063"/>
                  <a:pt x="33541" y="19895"/>
                  <a:pt x="33945" y="19785"/>
                </a:cubicBezTo>
                <a:cubicBezTo>
                  <a:pt x="33945" y="19789"/>
                  <a:pt x="33950" y="19793"/>
                  <a:pt x="33950" y="19797"/>
                </a:cubicBezTo>
                <a:lnTo>
                  <a:pt x="34015" y="19769"/>
                </a:lnTo>
                <a:cubicBezTo>
                  <a:pt x="34223" y="19720"/>
                  <a:pt x="34440" y="19686"/>
                  <a:pt x="34661" y="19671"/>
                </a:cubicBezTo>
                <a:lnTo>
                  <a:pt x="34661" y="19679"/>
                </a:lnTo>
                <a:lnTo>
                  <a:pt x="34689" y="19667"/>
                </a:lnTo>
                <a:cubicBezTo>
                  <a:pt x="34759" y="19662"/>
                  <a:pt x="34832" y="19662"/>
                  <a:pt x="34901" y="19662"/>
                </a:cubicBezTo>
                <a:close/>
                <a:moveTo>
                  <a:pt x="50756" y="19662"/>
                </a:moveTo>
                <a:cubicBezTo>
                  <a:pt x="51997" y="19662"/>
                  <a:pt x="53158" y="20253"/>
                  <a:pt x="53889" y="21251"/>
                </a:cubicBezTo>
                <a:cubicBezTo>
                  <a:pt x="53909" y="21275"/>
                  <a:pt x="53926" y="21304"/>
                  <a:pt x="53942" y="21328"/>
                </a:cubicBezTo>
                <a:cubicBezTo>
                  <a:pt x="53717" y="21373"/>
                  <a:pt x="53501" y="21439"/>
                  <a:pt x="53293" y="21520"/>
                </a:cubicBezTo>
                <a:cubicBezTo>
                  <a:pt x="52672" y="20745"/>
                  <a:pt x="51749" y="20299"/>
                  <a:pt x="50756" y="20299"/>
                </a:cubicBezTo>
                <a:lnTo>
                  <a:pt x="50736" y="20299"/>
                </a:lnTo>
                <a:cubicBezTo>
                  <a:pt x="49764" y="20304"/>
                  <a:pt x="48857" y="20740"/>
                  <a:pt x="48245" y="21492"/>
                </a:cubicBezTo>
                <a:cubicBezTo>
                  <a:pt x="48032" y="21411"/>
                  <a:pt x="47807" y="21353"/>
                  <a:pt x="47579" y="21309"/>
                </a:cubicBezTo>
                <a:cubicBezTo>
                  <a:pt x="47800" y="20998"/>
                  <a:pt x="48056" y="20728"/>
                  <a:pt x="48350" y="20495"/>
                </a:cubicBezTo>
                <a:cubicBezTo>
                  <a:pt x="48771" y="20165"/>
                  <a:pt x="49253" y="19924"/>
                  <a:pt x="49776" y="19785"/>
                </a:cubicBezTo>
                <a:cubicBezTo>
                  <a:pt x="49776" y="19789"/>
                  <a:pt x="49776" y="19793"/>
                  <a:pt x="49781" y="19797"/>
                </a:cubicBezTo>
                <a:lnTo>
                  <a:pt x="49841" y="19769"/>
                </a:lnTo>
                <a:cubicBezTo>
                  <a:pt x="50054" y="19720"/>
                  <a:pt x="50271" y="19686"/>
                  <a:pt x="50486" y="19671"/>
                </a:cubicBezTo>
                <a:cubicBezTo>
                  <a:pt x="50486" y="19675"/>
                  <a:pt x="50491" y="19675"/>
                  <a:pt x="50491" y="19679"/>
                </a:cubicBezTo>
                <a:lnTo>
                  <a:pt x="50520" y="19667"/>
                </a:lnTo>
                <a:cubicBezTo>
                  <a:pt x="50589" y="19662"/>
                  <a:pt x="50658" y="19662"/>
                  <a:pt x="50731" y="19662"/>
                </a:cubicBezTo>
                <a:cubicBezTo>
                  <a:pt x="50740" y="19662"/>
                  <a:pt x="50748" y="19662"/>
                  <a:pt x="50756" y="19662"/>
                </a:cubicBezTo>
                <a:close/>
                <a:moveTo>
                  <a:pt x="66583" y="19662"/>
                </a:moveTo>
                <a:cubicBezTo>
                  <a:pt x="67465" y="19662"/>
                  <a:pt x="68307" y="19961"/>
                  <a:pt x="68980" y="20491"/>
                </a:cubicBezTo>
                <a:cubicBezTo>
                  <a:pt x="69103" y="20585"/>
                  <a:pt x="69221" y="20691"/>
                  <a:pt x="69331" y="20802"/>
                </a:cubicBezTo>
                <a:cubicBezTo>
                  <a:pt x="69389" y="20859"/>
                  <a:pt x="69442" y="20917"/>
                  <a:pt x="69495" y="20974"/>
                </a:cubicBezTo>
                <a:cubicBezTo>
                  <a:pt x="69593" y="21088"/>
                  <a:pt x="69687" y="21202"/>
                  <a:pt x="69772" y="21328"/>
                </a:cubicBezTo>
                <a:cubicBezTo>
                  <a:pt x="69548" y="21373"/>
                  <a:pt x="69331" y="21439"/>
                  <a:pt x="69119" y="21520"/>
                </a:cubicBezTo>
                <a:cubicBezTo>
                  <a:pt x="68497" y="20744"/>
                  <a:pt x="67575" y="20299"/>
                  <a:pt x="66575" y="20299"/>
                </a:cubicBezTo>
                <a:cubicBezTo>
                  <a:pt x="66571" y="20299"/>
                  <a:pt x="66566" y="20299"/>
                  <a:pt x="66562" y="20299"/>
                </a:cubicBezTo>
                <a:cubicBezTo>
                  <a:pt x="65595" y="20304"/>
                  <a:pt x="64688" y="20740"/>
                  <a:pt x="64071" y="21492"/>
                </a:cubicBezTo>
                <a:cubicBezTo>
                  <a:pt x="63859" y="21411"/>
                  <a:pt x="63638" y="21353"/>
                  <a:pt x="63410" y="21309"/>
                </a:cubicBezTo>
                <a:cubicBezTo>
                  <a:pt x="63581" y="21064"/>
                  <a:pt x="63781" y="20843"/>
                  <a:pt x="63998" y="20647"/>
                </a:cubicBezTo>
                <a:cubicBezTo>
                  <a:pt x="64459" y="20238"/>
                  <a:pt x="65010" y="19944"/>
                  <a:pt x="65602" y="19785"/>
                </a:cubicBezTo>
                <a:cubicBezTo>
                  <a:pt x="65602" y="19789"/>
                  <a:pt x="65606" y="19793"/>
                  <a:pt x="65606" y="19797"/>
                </a:cubicBezTo>
                <a:lnTo>
                  <a:pt x="65672" y="19769"/>
                </a:lnTo>
                <a:cubicBezTo>
                  <a:pt x="65881" y="19720"/>
                  <a:pt x="66096" y="19686"/>
                  <a:pt x="66317" y="19671"/>
                </a:cubicBezTo>
                <a:lnTo>
                  <a:pt x="66317" y="19679"/>
                </a:lnTo>
                <a:lnTo>
                  <a:pt x="66346" y="19667"/>
                </a:lnTo>
                <a:cubicBezTo>
                  <a:pt x="66420" y="19662"/>
                  <a:pt x="66489" y="19662"/>
                  <a:pt x="66558" y="19662"/>
                </a:cubicBezTo>
                <a:close/>
                <a:moveTo>
                  <a:pt x="82413" y="19662"/>
                </a:moveTo>
                <a:cubicBezTo>
                  <a:pt x="83687" y="19662"/>
                  <a:pt x="84872" y="20281"/>
                  <a:pt x="85599" y="21328"/>
                </a:cubicBezTo>
                <a:cubicBezTo>
                  <a:pt x="85374" y="21373"/>
                  <a:pt x="85158" y="21439"/>
                  <a:pt x="84950" y="21520"/>
                </a:cubicBezTo>
                <a:cubicBezTo>
                  <a:pt x="84327" y="20744"/>
                  <a:pt x="83405" y="20299"/>
                  <a:pt x="82406" y="20299"/>
                </a:cubicBezTo>
                <a:cubicBezTo>
                  <a:pt x="82401" y="20299"/>
                  <a:pt x="82397" y="20299"/>
                  <a:pt x="82393" y="20299"/>
                </a:cubicBezTo>
                <a:cubicBezTo>
                  <a:pt x="81421" y="20304"/>
                  <a:pt x="80515" y="20740"/>
                  <a:pt x="79902" y="21492"/>
                </a:cubicBezTo>
                <a:cubicBezTo>
                  <a:pt x="79689" y="21411"/>
                  <a:pt x="79465" y="21353"/>
                  <a:pt x="79236" y="21309"/>
                </a:cubicBezTo>
                <a:cubicBezTo>
                  <a:pt x="79771" y="20553"/>
                  <a:pt x="80551" y="20018"/>
                  <a:pt x="81433" y="19785"/>
                </a:cubicBezTo>
                <a:cubicBezTo>
                  <a:pt x="81433" y="19789"/>
                  <a:pt x="81433" y="19793"/>
                  <a:pt x="81437" y="19797"/>
                </a:cubicBezTo>
                <a:lnTo>
                  <a:pt x="81499" y="19769"/>
                </a:lnTo>
                <a:cubicBezTo>
                  <a:pt x="81711" y="19720"/>
                  <a:pt x="81927" y="19686"/>
                  <a:pt x="82144" y="19671"/>
                </a:cubicBezTo>
                <a:cubicBezTo>
                  <a:pt x="82144" y="19675"/>
                  <a:pt x="82148" y="19675"/>
                  <a:pt x="82148" y="19679"/>
                </a:cubicBezTo>
                <a:lnTo>
                  <a:pt x="82177" y="19667"/>
                </a:lnTo>
                <a:cubicBezTo>
                  <a:pt x="82246" y="19662"/>
                  <a:pt x="82315" y="19662"/>
                  <a:pt x="82389" y="19662"/>
                </a:cubicBezTo>
                <a:cubicBezTo>
                  <a:pt x="82397" y="19662"/>
                  <a:pt x="82405" y="19662"/>
                  <a:pt x="82413" y="19662"/>
                </a:cubicBezTo>
                <a:close/>
                <a:moveTo>
                  <a:pt x="11179" y="19662"/>
                </a:moveTo>
                <a:cubicBezTo>
                  <a:pt x="12453" y="19662"/>
                  <a:pt x="13647" y="20286"/>
                  <a:pt x="14374" y="21341"/>
                </a:cubicBezTo>
                <a:cubicBezTo>
                  <a:pt x="14153" y="21386"/>
                  <a:pt x="13937" y="21456"/>
                  <a:pt x="13728" y="21541"/>
                </a:cubicBezTo>
                <a:cubicBezTo>
                  <a:pt x="13107" y="20749"/>
                  <a:pt x="12180" y="20299"/>
                  <a:pt x="11179" y="20299"/>
                </a:cubicBezTo>
                <a:lnTo>
                  <a:pt x="11160" y="20299"/>
                </a:lnTo>
                <a:cubicBezTo>
                  <a:pt x="10184" y="20304"/>
                  <a:pt x="9274" y="20745"/>
                  <a:pt x="8656" y="21503"/>
                </a:cubicBezTo>
                <a:lnTo>
                  <a:pt x="8656" y="21503"/>
                </a:lnTo>
                <a:cubicBezTo>
                  <a:pt x="8445" y="21426"/>
                  <a:pt x="8226" y="21361"/>
                  <a:pt x="7999" y="21317"/>
                </a:cubicBezTo>
                <a:cubicBezTo>
                  <a:pt x="8542" y="20540"/>
                  <a:pt x="9350" y="19997"/>
                  <a:pt x="10253" y="19773"/>
                </a:cubicBezTo>
                <a:lnTo>
                  <a:pt x="10265" y="19769"/>
                </a:lnTo>
                <a:cubicBezTo>
                  <a:pt x="10551" y="19699"/>
                  <a:pt x="10849" y="19662"/>
                  <a:pt x="11155" y="19662"/>
                </a:cubicBezTo>
                <a:cubicBezTo>
                  <a:pt x="11163" y="19662"/>
                  <a:pt x="11171" y="19662"/>
                  <a:pt x="11179" y="19662"/>
                </a:cubicBezTo>
                <a:close/>
                <a:moveTo>
                  <a:pt x="27005" y="19662"/>
                </a:moveTo>
                <a:cubicBezTo>
                  <a:pt x="28284" y="19662"/>
                  <a:pt x="29478" y="20286"/>
                  <a:pt x="30205" y="21341"/>
                </a:cubicBezTo>
                <a:cubicBezTo>
                  <a:pt x="29980" y="21386"/>
                  <a:pt x="29763" y="21456"/>
                  <a:pt x="29559" y="21541"/>
                </a:cubicBezTo>
                <a:cubicBezTo>
                  <a:pt x="28937" y="20749"/>
                  <a:pt x="28007" y="20299"/>
                  <a:pt x="26999" y="20299"/>
                </a:cubicBezTo>
                <a:cubicBezTo>
                  <a:pt x="26994" y="20299"/>
                  <a:pt x="26990" y="20299"/>
                  <a:pt x="26985" y="20299"/>
                </a:cubicBezTo>
                <a:cubicBezTo>
                  <a:pt x="26010" y="20304"/>
                  <a:pt x="25099" y="20745"/>
                  <a:pt x="24486" y="21505"/>
                </a:cubicBezTo>
                <a:cubicBezTo>
                  <a:pt x="24274" y="21426"/>
                  <a:pt x="24054" y="21362"/>
                  <a:pt x="23824" y="21317"/>
                </a:cubicBezTo>
                <a:cubicBezTo>
                  <a:pt x="24372" y="20540"/>
                  <a:pt x="25177" y="19997"/>
                  <a:pt x="26084" y="19773"/>
                </a:cubicBezTo>
                <a:lnTo>
                  <a:pt x="26092" y="19769"/>
                </a:lnTo>
                <a:cubicBezTo>
                  <a:pt x="26382" y="19699"/>
                  <a:pt x="26680" y="19662"/>
                  <a:pt x="26982" y="19662"/>
                </a:cubicBezTo>
                <a:cubicBezTo>
                  <a:pt x="26990" y="19662"/>
                  <a:pt x="26998" y="19662"/>
                  <a:pt x="27005" y="19662"/>
                </a:cubicBezTo>
                <a:close/>
                <a:moveTo>
                  <a:pt x="42837" y="19662"/>
                </a:moveTo>
                <a:cubicBezTo>
                  <a:pt x="44111" y="19662"/>
                  <a:pt x="45304" y="20287"/>
                  <a:pt x="46031" y="21341"/>
                </a:cubicBezTo>
                <a:cubicBezTo>
                  <a:pt x="45811" y="21386"/>
                  <a:pt x="45594" y="21456"/>
                  <a:pt x="45385" y="21541"/>
                </a:cubicBezTo>
                <a:cubicBezTo>
                  <a:pt x="44766" y="20752"/>
                  <a:pt x="43842" y="20299"/>
                  <a:pt x="42842" y="20299"/>
                </a:cubicBezTo>
                <a:cubicBezTo>
                  <a:pt x="42833" y="20299"/>
                  <a:pt x="42825" y="20299"/>
                  <a:pt x="42816" y="20299"/>
                </a:cubicBezTo>
                <a:cubicBezTo>
                  <a:pt x="41841" y="20304"/>
                  <a:pt x="40929" y="20745"/>
                  <a:pt x="40313" y="21505"/>
                </a:cubicBezTo>
                <a:cubicBezTo>
                  <a:pt x="40101" y="21422"/>
                  <a:pt x="39880" y="21362"/>
                  <a:pt x="39655" y="21317"/>
                </a:cubicBezTo>
                <a:cubicBezTo>
                  <a:pt x="40203" y="20540"/>
                  <a:pt x="41008" y="19997"/>
                  <a:pt x="41909" y="19773"/>
                </a:cubicBezTo>
                <a:lnTo>
                  <a:pt x="41922" y="19769"/>
                </a:lnTo>
                <a:cubicBezTo>
                  <a:pt x="42208" y="19699"/>
                  <a:pt x="42506" y="19662"/>
                  <a:pt x="42812" y="19662"/>
                </a:cubicBezTo>
                <a:close/>
                <a:moveTo>
                  <a:pt x="58663" y="19662"/>
                </a:moveTo>
                <a:cubicBezTo>
                  <a:pt x="59942" y="19662"/>
                  <a:pt x="61135" y="20287"/>
                  <a:pt x="61862" y="21341"/>
                </a:cubicBezTo>
                <a:cubicBezTo>
                  <a:pt x="61636" y="21386"/>
                  <a:pt x="61421" y="21456"/>
                  <a:pt x="61216" y="21541"/>
                </a:cubicBezTo>
                <a:cubicBezTo>
                  <a:pt x="60594" y="20749"/>
                  <a:pt x="59660" y="20299"/>
                  <a:pt x="58656" y="20299"/>
                </a:cubicBezTo>
                <a:cubicBezTo>
                  <a:pt x="58652" y="20299"/>
                  <a:pt x="58647" y="20299"/>
                  <a:pt x="58643" y="20299"/>
                </a:cubicBezTo>
                <a:cubicBezTo>
                  <a:pt x="57667" y="20304"/>
                  <a:pt x="56756" y="20745"/>
                  <a:pt x="56143" y="21505"/>
                </a:cubicBezTo>
                <a:cubicBezTo>
                  <a:pt x="55932" y="21426"/>
                  <a:pt x="55711" y="21362"/>
                  <a:pt x="55482" y="21317"/>
                </a:cubicBezTo>
                <a:cubicBezTo>
                  <a:pt x="56030" y="20540"/>
                  <a:pt x="56833" y="19997"/>
                  <a:pt x="57740" y="19773"/>
                </a:cubicBezTo>
                <a:lnTo>
                  <a:pt x="57749" y="19769"/>
                </a:lnTo>
                <a:cubicBezTo>
                  <a:pt x="58039" y="19699"/>
                  <a:pt x="58337" y="19662"/>
                  <a:pt x="58639" y="19662"/>
                </a:cubicBezTo>
                <a:close/>
                <a:moveTo>
                  <a:pt x="74493" y="19662"/>
                </a:moveTo>
                <a:cubicBezTo>
                  <a:pt x="75771" y="19662"/>
                  <a:pt x="76962" y="20286"/>
                  <a:pt x="77688" y="21341"/>
                </a:cubicBezTo>
                <a:cubicBezTo>
                  <a:pt x="77467" y="21386"/>
                  <a:pt x="77251" y="21456"/>
                  <a:pt x="77043" y="21541"/>
                </a:cubicBezTo>
                <a:cubicBezTo>
                  <a:pt x="76421" y="20749"/>
                  <a:pt x="75490" y="20299"/>
                  <a:pt x="74486" y="20299"/>
                </a:cubicBezTo>
                <a:cubicBezTo>
                  <a:pt x="74482" y="20299"/>
                  <a:pt x="74478" y="20299"/>
                  <a:pt x="74473" y="20299"/>
                </a:cubicBezTo>
                <a:cubicBezTo>
                  <a:pt x="73498" y="20304"/>
                  <a:pt x="72587" y="20745"/>
                  <a:pt x="71971" y="21504"/>
                </a:cubicBezTo>
                <a:lnTo>
                  <a:pt x="71971" y="21504"/>
                </a:lnTo>
                <a:cubicBezTo>
                  <a:pt x="71760" y="21426"/>
                  <a:pt x="71540" y="21361"/>
                  <a:pt x="71312" y="21317"/>
                </a:cubicBezTo>
                <a:cubicBezTo>
                  <a:pt x="71860" y="20540"/>
                  <a:pt x="72664" y="19997"/>
                  <a:pt x="73567" y="19773"/>
                </a:cubicBezTo>
                <a:lnTo>
                  <a:pt x="73579" y="19769"/>
                </a:lnTo>
                <a:cubicBezTo>
                  <a:pt x="73865" y="19699"/>
                  <a:pt x="74164" y="19662"/>
                  <a:pt x="74469" y="19662"/>
                </a:cubicBezTo>
                <a:cubicBezTo>
                  <a:pt x="74477" y="19662"/>
                  <a:pt x="74485" y="19662"/>
                  <a:pt x="74493" y="19662"/>
                </a:cubicBezTo>
                <a:close/>
                <a:moveTo>
                  <a:pt x="90321" y="19662"/>
                </a:moveTo>
                <a:cubicBezTo>
                  <a:pt x="91599" y="19662"/>
                  <a:pt x="92792" y="20287"/>
                  <a:pt x="93518" y="21341"/>
                </a:cubicBezTo>
                <a:cubicBezTo>
                  <a:pt x="93294" y="21386"/>
                  <a:pt x="93082" y="21456"/>
                  <a:pt x="92873" y="21541"/>
                </a:cubicBezTo>
                <a:cubicBezTo>
                  <a:pt x="92253" y="20749"/>
                  <a:pt x="91325" y="20299"/>
                  <a:pt x="90321" y="20299"/>
                </a:cubicBezTo>
                <a:lnTo>
                  <a:pt x="90300" y="20299"/>
                </a:lnTo>
                <a:cubicBezTo>
                  <a:pt x="89324" y="20304"/>
                  <a:pt x="88413" y="20745"/>
                  <a:pt x="87801" y="21505"/>
                </a:cubicBezTo>
                <a:lnTo>
                  <a:pt x="87804" y="21509"/>
                </a:lnTo>
                <a:cubicBezTo>
                  <a:pt x="87588" y="21426"/>
                  <a:pt x="87367" y="21362"/>
                  <a:pt x="87139" y="21317"/>
                </a:cubicBezTo>
                <a:cubicBezTo>
                  <a:pt x="87686" y="20540"/>
                  <a:pt x="88491" y="19997"/>
                  <a:pt x="89397" y="19773"/>
                </a:cubicBezTo>
                <a:lnTo>
                  <a:pt x="89406" y="19769"/>
                </a:lnTo>
                <a:cubicBezTo>
                  <a:pt x="89695" y="19699"/>
                  <a:pt x="89994" y="19662"/>
                  <a:pt x="90296" y="19662"/>
                </a:cubicBezTo>
                <a:close/>
                <a:moveTo>
                  <a:pt x="19092" y="20369"/>
                </a:moveTo>
                <a:cubicBezTo>
                  <a:pt x="20059" y="20369"/>
                  <a:pt x="20956" y="20798"/>
                  <a:pt x="21566" y="21549"/>
                </a:cubicBezTo>
                <a:cubicBezTo>
                  <a:pt x="21358" y="21635"/>
                  <a:pt x="21158" y="21741"/>
                  <a:pt x="20966" y="21864"/>
                </a:cubicBezTo>
                <a:cubicBezTo>
                  <a:pt x="20488" y="21333"/>
                  <a:pt x="19814" y="21026"/>
                  <a:pt x="19100" y="21026"/>
                </a:cubicBezTo>
                <a:lnTo>
                  <a:pt x="19083" y="21026"/>
                </a:lnTo>
                <a:cubicBezTo>
                  <a:pt x="18866" y="21030"/>
                  <a:pt x="18650" y="21059"/>
                  <a:pt x="18446" y="21117"/>
                </a:cubicBezTo>
                <a:cubicBezTo>
                  <a:pt x="17997" y="21235"/>
                  <a:pt x="17588" y="21480"/>
                  <a:pt x="17270" y="21818"/>
                </a:cubicBezTo>
                <a:cubicBezTo>
                  <a:pt x="17073" y="21701"/>
                  <a:pt x="16870" y="21603"/>
                  <a:pt x="16657" y="21517"/>
                </a:cubicBezTo>
                <a:cubicBezTo>
                  <a:pt x="17257" y="20794"/>
                  <a:pt x="18135" y="20378"/>
                  <a:pt x="19079" y="20369"/>
                </a:cubicBezTo>
                <a:cubicBezTo>
                  <a:pt x="19083" y="20369"/>
                  <a:pt x="19088" y="20369"/>
                  <a:pt x="19092" y="20369"/>
                </a:cubicBezTo>
                <a:close/>
                <a:moveTo>
                  <a:pt x="34919" y="20369"/>
                </a:moveTo>
                <a:cubicBezTo>
                  <a:pt x="35889" y="20369"/>
                  <a:pt x="36787" y="20798"/>
                  <a:pt x="37393" y="21549"/>
                </a:cubicBezTo>
                <a:cubicBezTo>
                  <a:pt x="37185" y="21635"/>
                  <a:pt x="36984" y="21741"/>
                  <a:pt x="36797" y="21864"/>
                </a:cubicBezTo>
                <a:cubicBezTo>
                  <a:pt x="36317" y="21332"/>
                  <a:pt x="35637" y="21026"/>
                  <a:pt x="34923" y="21026"/>
                </a:cubicBezTo>
                <a:cubicBezTo>
                  <a:pt x="34919" y="21026"/>
                  <a:pt x="34914" y="21026"/>
                  <a:pt x="34910" y="21026"/>
                </a:cubicBezTo>
                <a:cubicBezTo>
                  <a:pt x="34305" y="21030"/>
                  <a:pt x="33717" y="21260"/>
                  <a:pt x="33264" y="21660"/>
                </a:cubicBezTo>
                <a:cubicBezTo>
                  <a:pt x="33206" y="21709"/>
                  <a:pt x="33149" y="21762"/>
                  <a:pt x="33096" y="21818"/>
                </a:cubicBezTo>
                <a:cubicBezTo>
                  <a:pt x="32904" y="21701"/>
                  <a:pt x="32700" y="21603"/>
                  <a:pt x="32484" y="21517"/>
                </a:cubicBezTo>
                <a:cubicBezTo>
                  <a:pt x="33083" y="20794"/>
                  <a:pt x="33966" y="20378"/>
                  <a:pt x="34906" y="20369"/>
                </a:cubicBezTo>
                <a:cubicBezTo>
                  <a:pt x="34910" y="20369"/>
                  <a:pt x="34915" y="20369"/>
                  <a:pt x="34919" y="20369"/>
                </a:cubicBezTo>
                <a:close/>
                <a:moveTo>
                  <a:pt x="50750" y="20369"/>
                </a:moveTo>
                <a:cubicBezTo>
                  <a:pt x="51716" y="20369"/>
                  <a:pt x="52613" y="20798"/>
                  <a:pt x="53223" y="21549"/>
                </a:cubicBezTo>
                <a:cubicBezTo>
                  <a:pt x="53015" y="21635"/>
                  <a:pt x="52814" y="21741"/>
                  <a:pt x="52623" y="21864"/>
                </a:cubicBezTo>
                <a:cubicBezTo>
                  <a:pt x="52145" y="21328"/>
                  <a:pt x="51463" y="21026"/>
                  <a:pt x="50740" y="21026"/>
                </a:cubicBezTo>
                <a:cubicBezTo>
                  <a:pt x="50054" y="21030"/>
                  <a:pt x="49396" y="21321"/>
                  <a:pt x="48927" y="21818"/>
                </a:cubicBezTo>
                <a:cubicBezTo>
                  <a:pt x="48731" y="21701"/>
                  <a:pt x="48526" y="21603"/>
                  <a:pt x="48314" y="21517"/>
                </a:cubicBezTo>
                <a:cubicBezTo>
                  <a:pt x="48914" y="20794"/>
                  <a:pt x="49792" y="20378"/>
                  <a:pt x="50736" y="20369"/>
                </a:cubicBezTo>
                <a:cubicBezTo>
                  <a:pt x="50741" y="20369"/>
                  <a:pt x="50745" y="20369"/>
                  <a:pt x="50750" y="20369"/>
                </a:cubicBezTo>
                <a:close/>
                <a:moveTo>
                  <a:pt x="66575" y="20369"/>
                </a:moveTo>
                <a:cubicBezTo>
                  <a:pt x="67547" y="20369"/>
                  <a:pt x="68444" y="20798"/>
                  <a:pt x="69050" y="21549"/>
                </a:cubicBezTo>
                <a:cubicBezTo>
                  <a:pt x="68841" y="21635"/>
                  <a:pt x="68641" y="21741"/>
                  <a:pt x="68454" y="21864"/>
                </a:cubicBezTo>
                <a:cubicBezTo>
                  <a:pt x="67975" y="21332"/>
                  <a:pt x="67294" y="21026"/>
                  <a:pt x="66581" y="21026"/>
                </a:cubicBezTo>
                <a:cubicBezTo>
                  <a:pt x="66576" y="21026"/>
                  <a:pt x="66571" y="21026"/>
                  <a:pt x="66567" y="21026"/>
                </a:cubicBezTo>
                <a:cubicBezTo>
                  <a:pt x="65885" y="21030"/>
                  <a:pt x="65223" y="21321"/>
                  <a:pt x="64754" y="21818"/>
                </a:cubicBezTo>
                <a:cubicBezTo>
                  <a:pt x="64561" y="21701"/>
                  <a:pt x="64357" y="21603"/>
                  <a:pt x="64141" y="21517"/>
                </a:cubicBezTo>
                <a:cubicBezTo>
                  <a:pt x="64741" y="20794"/>
                  <a:pt x="65623" y="20378"/>
                  <a:pt x="66562" y="20369"/>
                </a:cubicBezTo>
                <a:cubicBezTo>
                  <a:pt x="66566" y="20369"/>
                  <a:pt x="66571" y="20369"/>
                  <a:pt x="66575" y="20369"/>
                </a:cubicBezTo>
                <a:close/>
                <a:moveTo>
                  <a:pt x="82406" y="20369"/>
                </a:moveTo>
                <a:cubicBezTo>
                  <a:pt x="83373" y="20369"/>
                  <a:pt x="84271" y="20798"/>
                  <a:pt x="84880" y="21549"/>
                </a:cubicBezTo>
                <a:cubicBezTo>
                  <a:pt x="84672" y="21635"/>
                  <a:pt x="84472" y="21741"/>
                  <a:pt x="84280" y="21864"/>
                </a:cubicBezTo>
                <a:cubicBezTo>
                  <a:pt x="83805" y="21332"/>
                  <a:pt x="83125" y="21026"/>
                  <a:pt x="82411" y="21026"/>
                </a:cubicBezTo>
                <a:cubicBezTo>
                  <a:pt x="82407" y="21026"/>
                  <a:pt x="82402" y="21026"/>
                  <a:pt x="82398" y="21026"/>
                </a:cubicBezTo>
                <a:cubicBezTo>
                  <a:pt x="82311" y="21030"/>
                  <a:pt x="82221" y="21034"/>
                  <a:pt x="82136" y="21043"/>
                </a:cubicBezTo>
                <a:cubicBezTo>
                  <a:pt x="82054" y="21051"/>
                  <a:pt x="81968" y="21068"/>
                  <a:pt x="81883" y="21083"/>
                </a:cubicBezTo>
                <a:cubicBezTo>
                  <a:pt x="81842" y="21096"/>
                  <a:pt x="81801" y="21104"/>
                  <a:pt x="81760" y="21117"/>
                </a:cubicBezTo>
                <a:cubicBezTo>
                  <a:pt x="81310" y="21235"/>
                  <a:pt x="80903" y="21480"/>
                  <a:pt x="80584" y="21818"/>
                </a:cubicBezTo>
                <a:cubicBezTo>
                  <a:pt x="80388" y="21701"/>
                  <a:pt x="80183" y="21603"/>
                  <a:pt x="79971" y="21517"/>
                </a:cubicBezTo>
                <a:cubicBezTo>
                  <a:pt x="80571" y="20794"/>
                  <a:pt x="81450" y="20378"/>
                  <a:pt x="82393" y="20369"/>
                </a:cubicBezTo>
                <a:cubicBezTo>
                  <a:pt x="82397" y="20369"/>
                  <a:pt x="82401" y="20369"/>
                  <a:pt x="82406" y="20369"/>
                </a:cubicBezTo>
                <a:close/>
                <a:moveTo>
                  <a:pt x="11173" y="20369"/>
                </a:moveTo>
                <a:cubicBezTo>
                  <a:pt x="12152" y="20369"/>
                  <a:pt x="13053" y="20805"/>
                  <a:pt x="13663" y="21569"/>
                </a:cubicBezTo>
                <a:cubicBezTo>
                  <a:pt x="13454" y="21656"/>
                  <a:pt x="13255" y="21762"/>
                  <a:pt x="13066" y="21884"/>
                </a:cubicBezTo>
                <a:cubicBezTo>
                  <a:pt x="12588" y="21341"/>
                  <a:pt x="11903" y="21026"/>
                  <a:pt x="11177" y="21026"/>
                </a:cubicBezTo>
                <a:cubicBezTo>
                  <a:pt x="11173" y="21026"/>
                  <a:pt x="11168" y="21026"/>
                  <a:pt x="11164" y="21026"/>
                </a:cubicBezTo>
                <a:cubicBezTo>
                  <a:pt x="10469" y="21030"/>
                  <a:pt x="9799" y="21328"/>
                  <a:pt x="9330" y="21839"/>
                </a:cubicBezTo>
                <a:cubicBezTo>
                  <a:pt x="9138" y="21720"/>
                  <a:pt x="8938" y="21615"/>
                  <a:pt x="8725" y="21533"/>
                </a:cubicBezTo>
                <a:cubicBezTo>
                  <a:pt x="9326" y="20798"/>
                  <a:pt x="10212" y="20378"/>
                  <a:pt x="11160" y="20369"/>
                </a:cubicBezTo>
                <a:cubicBezTo>
                  <a:pt x="11164" y="20369"/>
                  <a:pt x="11169" y="20369"/>
                  <a:pt x="11173" y="20369"/>
                </a:cubicBezTo>
                <a:close/>
                <a:moveTo>
                  <a:pt x="27012" y="20369"/>
                </a:moveTo>
                <a:cubicBezTo>
                  <a:pt x="27987" y="20369"/>
                  <a:pt x="28887" y="20805"/>
                  <a:pt x="29490" y="21569"/>
                </a:cubicBezTo>
                <a:cubicBezTo>
                  <a:pt x="29285" y="21656"/>
                  <a:pt x="29085" y="21762"/>
                  <a:pt x="28897" y="21884"/>
                </a:cubicBezTo>
                <a:cubicBezTo>
                  <a:pt x="28419" y="21341"/>
                  <a:pt x="27729" y="21026"/>
                  <a:pt x="27004" y="21026"/>
                </a:cubicBezTo>
                <a:cubicBezTo>
                  <a:pt x="26999" y="21026"/>
                  <a:pt x="26995" y="21026"/>
                  <a:pt x="26990" y="21026"/>
                </a:cubicBezTo>
                <a:cubicBezTo>
                  <a:pt x="26295" y="21030"/>
                  <a:pt x="25630" y="21328"/>
                  <a:pt x="25160" y="21839"/>
                </a:cubicBezTo>
                <a:cubicBezTo>
                  <a:pt x="24968" y="21720"/>
                  <a:pt x="24764" y="21615"/>
                  <a:pt x="24552" y="21533"/>
                </a:cubicBezTo>
                <a:cubicBezTo>
                  <a:pt x="25152" y="20798"/>
                  <a:pt x="26039" y="20378"/>
                  <a:pt x="26985" y="20369"/>
                </a:cubicBezTo>
                <a:cubicBezTo>
                  <a:pt x="26994" y="20369"/>
                  <a:pt x="27003" y="20369"/>
                  <a:pt x="27012" y="20369"/>
                </a:cubicBezTo>
                <a:close/>
                <a:moveTo>
                  <a:pt x="42829" y="20369"/>
                </a:moveTo>
                <a:cubicBezTo>
                  <a:pt x="43809" y="20369"/>
                  <a:pt x="44711" y="20805"/>
                  <a:pt x="45321" y="21569"/>
                </a:cubicBezTo>
                <a:cubicBezTo>
                  <a:pt x="45112" y="21656"/>
                  <a:pt x="44912" y="21762"/>
                  <a:pt x="44724" y="21884"/>
                </a:cubicBezTo>
                <a:cubicBezTo>
                  <a:pt x="44245" y="21341"/>
                  <a:pt x="43556" y="21026"/>
                  <a:pt x="42834" y="21026"/>
                </a:cubicBezTo>
                <a:cubicBezTo>
                  <a:pt x="42830" y="21026"/>
                  <a:pt x="42825" y="21026"/>
                  <a:pt x="42821" y="21026"/>
                </a:cubicBezTo>
                <a:cubicBezTo>
                  <a:pt x="42126" y="21030"/>
                  <a:pt x="41460" y="21328"/>
                  <a:pt x="40987" y="21839"/>
                </a:cubicBezTo>
                <a:cubicBezTo>
                  <a:pt x="40795" y="21717"/>
                  <a:pt x="40595" y="21615"/>
                  <a:pt x="40382" y="21529"/>
                </a:cubicBezTo>
                <a:cubicBezTo>
                  <a:pt x="40983" y="20798"/>
                  <a:pt x="41869" y="20378"/>
                  <a:pt x="42816" y="20369"/>
                </a:cubicBezTo>
                <a:cubicBezTo>
                  <a:pt x="42820" y="20369"/>
                  <a:pt x="42825" y="20369"/>
                  <a:pt x="42829" y="20369"/>
                </a:cubicBezTo>
                <a:close/>
                <a:moveTo>
                  <a:pt x="58669" y="20369"/>
                </a:moveTo>
                <a:cubicBezTo>
                  <a:pt x="59643" y="20369"/>
                  <a:pt x="60544" y="20805"/>
                  <a:pt x="61146" y="21569"/>
                </a:cubicBezTo>
                <a:cubicBezTo>
                  <a:pt x="60942" y="21656"/>
                  <a:pt x="60742" y="21762"/>
                  <a:pt x="60554" y="21884"/>
                </a:cubicBezTo>
                <a:cubicBezTo>
                  <a:pt x="60076" y="21341"/>
                  <a:pt x="59387" y="21026"/>
                  <a:pt x="58660" y="21026"/>
                </a:cubicBezTo>
                <a:cubicBezTo>
                  <a:pt x="58656" y="21026"/>
                  <a:pt x="58651" y="21026"/>
                  <a:pt x="58647" y="21026"/>
                </a:cubicBezTo>
                <a:cubicBezTo>
                  <a:pt x="57953" y="21030"/>
                  <a:pt x="57287" y="21328"/>
                  <a:pt x="56818" y="21839"/>
                </a:cubicBezTo>
                <a:cubicBezTo>
                  <a:pt x="56626" y="21720"/>
                  <a:pt x="56422" y="21615"/>
                  <a:pt x="56209" y="21533"/>
                </a:cubicBezTo>
                <a:cubicBezTo>
                  <a:pt x="56814" y="20798"/>
                  <a:pt x="57696" y="20378"/>
                  <a:pt x="58643" y="20369"/>
                </a:cubicBezTo>
                <a:cubicBezTo>
                  <a:pt x="58651" y="20369"/>
                  <a:pt x="58660" y="20369"/>
                  <a:pt x="58669" y="20369"/>
                </a:cubicBezTo>
                <a:close/>
                <a:moveTo>
                  <a:pt x="74499" y="20369"/>
                </a:moveTo>
                <a:cubicBezTo>
                  <a:pt x="75470" y="20369"/>
                  <a:pt x="76370" y="20805"/>
                  <a:pt x="76977" y="21569"/>
                </a:cubicBezTo>
                <a:cubicBezTo>
                  <a:pt x="76769" y="21656"/>
                  <a:pt x="76569" y="21762"/>
                  <a:pt x="76381" y="21884"/>
                </a:cubicBezTo>
                <a:cubicBezTo>
                  <a:pt x="75902" y="21341"/>
                  <a:pt x="75217" y="21026"/>
                  <a:pt x="74491" y="21026"/>
                </a:cubicBezTo>
                <a:cubicBezTo>
                  <a:pt x="74486" y="21026"/>
                  <a:pt x="74482" y="21026"/>
                  <a:pt x="74477" y="21026"/>
                </a:cubicBezTo>
                <a:cubicBezTo>
                  <a:pt x="73783" y="21030"/>
                  <a:pt x="73114" y="21328"/>
                  <a:pt x="72644" y="21839"/>
                </a:cubicBezTo>
                <a:cubicBezTo>
                  <a:pt x="72452" y="21720"/>
                  <a:pt x="72252" y="21615"/>
                  <a:pt x="72040" y="21533"/>
                </a:cubicBezTo>
                <a:cubicBezTo>
                  <a:pt x="72639" y="20798"/>
                  <a:pt x="73527" y="20378"/>
                  <a:pt x="74473" y="20369"/>
                </a:cubicBezTo>
                <a:cubicBezTo>
                  <a:pt x="74482" y="20369"/>
                  <a:pt x="74491" y="20369"/>
                  <a:pt x="74499" y="20369"/>
                </a:cubicBezTo>
                <a:close/>
                <a:moveTo>
                  <a:pt x="90326" y="20369"/>
                </a:moveTo>
                <a:cubicBezTo>
                  <a:pt x="91300" y="20369"/>
                  <a:pt x="92200" y="20805"/>
                  <a:pt x="92804" y="21569"/>
                </a:cubicBezTo>
                <a:cubicBezTo>
                  <a:pt x="92600" y="21656"/>
                  <a:pt x="92400" y="21762"/>
                  <a:pt x="92212" y="21884"/>
                </a:cubicBezTo>
                <a:cubicBezTo>
                  <a:pt x="91734" y="21341"/>
                  <a:pt x="91048" y="21026"/>
                  <a:pt x="90321" y="21026"/>
                </a:cubicBezTo>
                <a:lnTo>
                  <a:pt x="90304" y="21026"/>
                </a:lnTo>
                <a:cubicBezTo>
                  <a:pt x="89610" y="21030"/>
                  <a:pt x="88944" y="21328"/>
                  <a:pt x="88475" y="21839"/>
                </a:cubicBezTo>
                <a:cubicBezTo>
                  <a:pt x="88283" y="21720"/>
                  <a:pt x="88078" y="21619"/>
                  <a:pt x="87866" y="21533"/>
                </a:cubicBezTo>
                <a:cubicBezTo>
                  <a:pt x="88466" y="20798"/>
                  <a:pt x="89352" y="20378"/>
                  <a:pt x="90300" y="20369"/>
                </a:cubicBezTo>
                <a:cubicBezTo>
                  <a:pt x="90309" y="20369"/>
                  <a:pt x="90317" y="20369"/>
                  <a:pt x="90326" y="20369"/>
                </a:cubicBezTo>
                <a:close/>
                <a:moveTo>
                  <a:pt x="19100" y="21100"/>
                </a:moveTo>
                <a:cubicBezTo>
                  <a:pt x="19790" y="21100"/>
                  <a:pt x="20443" y="21390"/>
                  <a:pt x="20908" y="21901"/>
                </a:cubicBezTo>
                <a:cubicBezTo>
                  <a:pt x="20733" y="22015"/>
                  <a:pt x="20570" y="22142"/>
                  <a:pt x="20418" y="22280"/>
                </a:cubicBezTo>
                <a:cubicBezTo>
                  <a:pt x="20074" y="21925"/>
                  <a:pt x="19599" y="21716"/>
                  <a:pt x="19101" y="21716"/>
                </a:cubicBezTo>
                <a:cubicBezTo>
                  <a:pt x="19096" y="21716"/>
                  <a:pt x="19091" y="21716"/>
                  <a:pt x="19087" y="21717"/>
                </a:cubicBezTo>
                <a:cubicBezTo>
                  <a:pt x="18613" y="21720"/>
                  <a:pt x="18168" y="21901"/>
                  <a:pt x="17829" y="22231"/>
                </a:cubicBezTo>
                <a:cubicBezTo>
                  <a:pt x="17673" y="22093"/>
                  <a:pt x="17507" y="21970"/>
                  <a:pt x="17330" y="21856"/>
                </a:cubicBezTo>
                <a:cubicBezTo>
                  <a:pt x="17477" y="21701"/>
                  <a:pt x="17649" y="21566"/>
                  <a:pt x="17833" y="21451"/>
                </a:cubicBezTo>
                <a:cubicBezTo>
                  <a:pt x="18209" y="21226"/>
                  <a:pt x="18638" y="21100"/>
                  <a:pt x="19083" y="21100"/>
                </a:cubicBezTo>
                <a:close/>
                <a:moveTo>
                  <a:pt x="34925" y="21100"/>
                </a:moveTo>
                <a:cubicBezTo>
                  <a:pt x="35616" y="21100"/>
                  <a:pt x="36273" y="21390"/>
                  <a:pt x="36735" y="21901"/>
                </a:cubicBezTo>
                <a:cubicBezTo>
                  <a:pt x="36563" y="22015"/>
                  <a:pt x="36401" y="22142"/>
                  <a:pt x="36245" y="22280"/>
                </a:cubicBezTo>
                <a:cubicBezTo>
                  <a:pt x="35902" y="21921"/>
                  <a:pt x="35424" y="21717"/>
                  <a:pt x="34925" y="21717"/>
                </a:cubicBezTo>
                <a:lnTo>
                  <a:pt x="34914" y="21717"/>
                </a:lnTo>
                <a:cubicBezTo>
                  <a:pt x="34440" y="21720"/>
                  <a:pt x="33999" y="21901"/>
                  <a:pt x="33656" y="22231"/>
                </a:cubicBezTo>
                <a:cubicBezTo>
                  <a:pt x="33500" y="22093"/>
                  <a:pt x="33332" y="21970"/>
                  <a:pt x="33157" y="21856"/>
                </a:cubicBezTo>
                <a:cubicBezTo>
                  <a:pt x="33234" y="21774"/>
                  <a:pt x="33317" y="21701"/>
                  <a:pt x="33406" y="21631"/>
                </a:cubicBezTo>
                <a:cubicBezTo>
                  <a:pt x="33831" y="21292"/>
                  <a:pt x="34362" y="21100"/>
                  <a:pt x="34910" y="21100"/>
                </a:cubicBezTo>
                <a:close/>
                <a:moveTo>
                  <a:pt x="50756" y="21100"/>
                </a:moveTo>
                <a:cubicBezTo>
                  <a:pt x="51447" y="21100"/>
                  <a:pt x="52100" y="21390"/>
                  <a:pt x="52565" y="21901"/>
                </a:cubicBezTo>
                <a:cubicBezTo>
                  <a:pt x="52390" y="22015"/>
                  <a:pt x="52226" y="22142"/>
                  <a:pt x="52075" y="22280"/>
                </a:cubicBezTo>
                <a:cubicBezTo>
                  <a:pt x="51732" y="21921"/>
                  <a:pt x="51255" y="21717"/>
                  <a:pt x="50756" y="21717"/>
                </a:cubicBezTo>
                <a:lnTo>
                  <a:pt x="50744" y="21717"/>
                </a:lnTo>
                <a:cubicBezTo>
                  <a:pt x="50271" y="21720"/>
                  <a:pt x="49825" y="21901"/>
                  <a:pt x="49487" y="22231"/>
                </a:cubicBezTo>
                <a:cubicBezTo>
                  <a:pt x="49331" y="22093"/>
                  <a:pt x="49163" y="21970"/>
                  <a:pt x="48988" y="21856"/>
                </a:cubicBezTo>
                <a:cubicBezTo>
                  <a:pt x="49441" y="21377"/>
                  <a:pt x="50079" y="21104"/>
                  <a:pt x="50740" y="21100"/>
                </a:cubicBezTo>
                <a:close/>
                <a:moveTo>
                  <a:pt x="66581" y="21100"/>
                </a:moveTo>
                <a:cubicBezTo>
                  <a:pt x="67274" y="21100"/>
                  <a:pt x="67930" y="21390"/>
                  <a:pt x="68392" y="21901"/>
                </a:cubicBezTo>
                <a:cubicBezTo>
                  <a:pt x="68221" y="22015"/>
                  <a:pt x="68057" y="22142"/>
                  <a:pt x="67902" y="22280"/>
                </a:cubicBezTo>
                <a:cubicBezTo>
                  <a:pt x="67559" y="21921"/>
                  <a:pt x="67082" y="21717"/>
                  <a:pt x="66583" y="21717"/>
                </a:cubicBezTo>
                <a:lnTo>
                  <a:pt x="66571" y="21717"/>
                </a:lnTo>
                <a:cubicBezTo>
                  <a:pt x="66268" y="21717"/>
                  <a:pt x="65979" y="21794"/>
                  <a:pt x="65717" y="21933"/>
                </a:cubicBezTo>
                <a:cubicBezTo>
                  <a:pt x="65574" y="22011"/>
                  <a:pt x="65435" y="22113"/>
                  <a:pt x="65317" y="22231"/>
                </a:cubicBezTo>
                <a:cubicBezTo>
                  <a:pt x="65157" y="22093"/>
                  <a:pt x="64990" y="21970"/>
                  <a:pt x="64814" y="21856"/>
                </a:cubicBezTo>
                <a:cubicBezTo>
                  <a:pt x="65272" y="21377"/>
                  <a:pt x="65909" y="21104"/>
                  <a:pt x="66567" y="21100"/>
                </a:cubicBezTo>
                <a:cubicBezTo>
                  <a:pt x="66572" y="21100"/>
                  <a:pt x="66576" y="21100"/>
                  <a:pt x="66581" y="21100"/>
                </a:cubicBezTo>
                <a:close/>
                <a:moveTo>
                  <a:pt x="82411" y="21100"/>
                </a:moveTo>
                <a:cubicBezTo>
                  <a:pt x="83100" y="21100"/>
                  <a:pt x="83756" y="21390"/>
                  <a:pt x="84223" y="21901"/>
                </a:cubicBezTo>
                <a:cubicBezTo>
                  <a:pt x="84047" y="22015"/>
                  <a:pt x="83884" y="22142"/>
                  <a:pt x="83733" y="22280"/>
                </a:cubicBezTo>
                <a:cubicBezTo>
                  <a:pt x="83390" y="21921"/>
                  <a:pt x="82912" y="21717"/>
                  <a:pt x="82413" y="21717"/>
                </a:cubicBezTo>
                <a:lnTo>
                  <a:pt x="82401" y="21717"/>
                </a:lnTo>
                <a:cubicBezTo>
                  <a:pt x="81927" y="21720"/>
                  <a:pt x="81482" y="21901"/>
                  <a:pt x="81143" y="22231"/>
                </a:cubicBezTo>
                <a:cubicBezTo>
                  <a:pt x="80988" y="22093"/>
                  <a:pt x="80820" y="21970"/>
                  <a:pt x="80645" y="21856"/>
                </a:cubicBezTo>
                <a:cubicBezTo>
                  <a:pt x="80809" y="21684"/>
                  <a:pt x="80996" y="21537"/>
                  <a:pt x="81201" y="21419"/>
                </a:cubicBezTo>
                <a:cubicBezTo>
                  <a:pt x="81564" y="21215"/>
                  <a:pt x="81976" y="21100"/>
                  <a:pt x="82398" y="21100"/>
                </a:cubicBezTo>
                <a:cubicBezTo>
                  <a:pt x="82402" y="21100"/>
                  <a:pt x="82407" y="21100"/>
                  <a:pt x="82411" y="21100"/>
                </a:cubicBezTo>
                <a:close/>
                <a:moveTo>
                  <a:pt x="19100" y="21786"/>
                </a:moveTo>
                <a:cubicBezTo>
                  <a:pt x="19577" y="21786"/>
                  <a:pt x="20035" y="21982"/>
                  <a:pt x="20365" y="22329"/>
                </a:cubicBezTo>
                <a:cubicBezTo>
                  <a:pt x="20235" y="22452"/>
                  <a:pt x="20116" y="22583"/>
                  <a:pt x="20001" y="22721"/>
                </a:cubicBezTo>
                <a:cubicBezTo>
                  <a:pt x="19772" y="22468"/>
                  <a:pt x="19446" y="22321"/>
                  <a:pt x="19104" y="22321"/>
                </a:cubicBezTo>
                <a:cubicBezTo>
                  <a:pt x="19100" y="22321"/>
                  <a:pt x="19095" y="22321"/>
                  <a:pt x="19091" y="22321"/>
                </a:cubicBezTo>
                <a:cubicBezTo>
                  <a:pt x="18772" y="22321"/>
                  <a:pt x="18478" y="22444"/>
                  <a:pt x="18250" y="22660"/>
                </a:cubicBezTo>
                <a:cubicBezTo>
                  <a:pt x="18135" y="22525"/>
                  <a:pt x="18013" y="22399"/>
                  <a:pt x="17882" y="22276"/>
                </a:cubicBezTo>
                <a:cubicBezTo>
                  <a:pt x="18209" y="21962"/>
                  <a:pt x="18634" y="21790"/>
                  <a:pt x="19087" y="21786"/>
                </a:cubicBezTo>
                <a:close/>
                <a:moveTo>
                  <a:pt x="34925" y="21786"/>
                </a:moveTo>
                <a:cubicBezTo>
                  <a:pt x="35404" y="21786"/>
                  <a:pt x="35865" y="21982"/>
                  <a:pt x="36196" y="22329"/>
                </a:cubicBezTo>
                <a:cubicBezTo>
                  <a:pt x="36065" y="22452"/>
                  <a:pt x="35943" y="22583"/>
                  <a:pt x="35832" y="22721"/>
                </a:cubicBezTo>
                <a:cubicBezTo>
                  <a:pt x="35599" y="22468"/>
                  <a:pt x="35277" y="22321"/>
                  <a:pt x="34931" y="22321"/>
                </a:cubicBezTo>
                <a:cubicBezTo>
                  <a:pt x="34927" y="22321"/>
                  <a:pt x="34922" y="22321"/>
                  <a:pt x="34917" y="22321"/>
                </a:cubicBezTo>
                <a:cubicBezTo>
                  <a:pt x="34603" y="22321"/>
                  <a:pt x="34305" y="22444"/>
                  <a:pt x="34080" y="22660"/>
                </a:cubicBezTo>
                <a:cubicBezTo>
                  <a:pt x="33966" y="22525"/>
                  <a:pt x="33839" y="22399"/>
                  <a:pt x="33709" y="22276"/>
                </a:cubicBezTo>
                <a:cubicBezTo>
                  <a:pt x="34035" y="21962"/>
                  <a:pt x="34460" y="21790"/>
                  <a:pt x="34917" y="21786"/>
                </a:cubicBezTo>
                <a:close/>
                <a:moveTo>
                  <a:pt x="50758" y="21786"/>
                </a:moveTo>
                <a:cubicBezTo>
                  <a:pt x="51235" y="21786"/>
                  <a:pt x="51695" y="21986"/>
                  <a:pt x="52022" y="22329"/>
                </a:cubicBezTo>
                <a:cubicBezTo>
                  <a:pt x="51892" y="22452"/>
                  <a:pt x="51773" y="22583"/>
                  <a:pt x="51659" y="22721"/>
                </a:cubicBezTo>
                <a:cubicBezTo>
                  <a:pt x="51429" y="22468"/>
                  <a:pt x="51104" y="22321"/>
                  <a:pt x="50762" y="22321"/>
                </a:cubicBezTo>
                <a:cubicBezTo>
                  <a:pt x="50757" y="22321"/>
                  <a:pt x="50753" y="22321"/>
                  <a:pt x="50748" y="22321"/>
                </a:cubicBezTo>
                <a:cubicBezTo>
                  <a:pt x="50430" y="22321"/>
                  <a:pt x="50135" y="22444"/>
                  <a:pt x="49907" y="22660"/>
                </a:cubicBezTo>
                <a:cubicBezTo>
                  <a:pt x="49792" y="22525"/>
                  <a:pt x="49670" y="22399"/>
                  <a:pt x="49539" y="22276"/>
                </a:cubicBezTo>
                <a:cubicBezTo>
                  <a:pt x="49866" y="21962"/>
                  <a:pt x="50290" y="21790"/>
                  <a:pt x="50744" y="21786"/>
                </a:cubicBezTo>
                <a:cubicBezTo>
                  <a:pt x="50749" y="21786"/>
                  <a:pt x="50753" y="21786"/>
                  <a:pt x="50758" y="21786"/>
                </a:cubicBezTo>
                <a:close/>
                <a:moveTo>
                  <a:pt x="66589" y="21786"/>
                </a:moveTo>
                <a:cubicBezTo>
                  <a:pt x="67061" y="21786"/>
                  <a:pt x="67521" y="21986"/>
                  <a:pt x="67853" y="22329"/>
                </a:cubicBezTo>
                <a:cubicBezTo>
                  <a:pt x="67723" y="22452"/>
                  <a:pt x="67600" y="22583"/>
                  <a:pt x="67489" y="22721"/>
                </a:cubicBezTo>
                <a:cubicBezTo>
                  <a:pt x="67257" y="22464"/>
                  <a:pt x="66930" y="22321"/>
                  <a:pt x="66583" y="22321"/>
                </a:cubicBezTo>
                <a:lnTo>
                  <a:pt x="66575" y="22321"/>
                </a:lnTo>
                <a:cubicBezTo>
                  <a:pt x="66260" y="22321"/>
                  <a:pt x="65962" y="22444"/>
                  <a:pt x="65738" y="22660"/>
                </a:cubicBezTo>
                <a:cubicBezTo>
                  <a:pt x="65623" y="22525"/>
                  <a:pt x="65497" y="22399"/>
                  <a:pt x="65366" y="22276"/>
                </a:cubicBezTo>
                <a:cubicBezTo>
                  <a:pt x="65631" y="22023"/>
                  <a:pt x="65958" y="21860"/>
                  <a:pt x="66313" y="21807"/>
                </a:cubicBezTo>
                <a:cubicBezTo>
                  <a:pt x="66399" y="21794"/>
                  <a:pt x="66485" y="21786"/>
                  <a:pt x="66575" y="21786"/>
                </a:cubicBezTo>
                <a:cubicBezTo>
                  <a:pt x="66579" y="21786"/>
                  <a:pt x="66584" y="21786"/>
                  <a:pt x="66589" y="21786"/>
                </a:cubicBezTo>
                <a:close/>
                <a:moveTo>
                  <a:pt x="82415" y="21786"/>
                </a:moveTo>
                <a:cubicBezTo>
                  <a:pt x="82892" y="21786"/>
                  <a:pt x="83352" y="21986"/>
                  <a:pt x="83680" y="22329"/>
                </a:cubicBezTo>
                <a:cubicBezTo>
                  <a:pt x="83549" y="22452"/>
                  <a:pt x="83431" y="22583"/>
                  <a:pt x="83316" y="22721"/>
                </a:cubicBezTo>
                <a:cubicBezTo>
                  <a:pt x="83087" y="22468"/>
                  <a:pt x="82761" y="22321"/>
                  <a:pt x="82419" y="22321"/>
                </a:cubicBezTo>
                <a:cubicBezTo>
                  <a:pt x="82414" y="22321"/>
                  <a:pt x="82410" y="22321"/>
                  <a:pt x="82405" y="22321"/>
                </a:cubicBezTo>
                <a:cubicBezTo>
                  <a:pt x="82087" y="22321"/>
                  <a:pt x="81793" y="22444"/>
                  <a:pt x="81564" y="22660"/>
                </a:cubicBezTo>
                <a:cubicBezTo>
                  <a:pt x="81450" y="22525"/>
                  <a:pt x="81327" y="22399"/>
                  <a:pt x="81197" y="22276"/>
                </a:cubicBezTo>
                <a:cubicBezTo>
                  <a:pt x="81523" y="21962"/>
                  <a:pt x="81948" y="21790"/>
                  <a:pt x="82401" y="21786"/>
                </a:cubicBezTo>
                <a:cubicBezTo>
                  <a:pt x="82406" y="21786"/>
                  <a:pt x="82411" y="21786"/>
                  <a:pt x="82415" y="21786"/>
                </a:cubicBezTo>
                <a:close/>
                <a:moveTo>
                  <a:pt x="19104" y="22391"/>
                </a:moveTo>
                <a:cubicBezTo>
                  <a:pt x="19431" y="22391"/>
                  <a:pt x="19740" y="22532"/>
                  <a:pt x="19957" y="22774"/>
                </a:cubicBezTo>
                <a:cubicBezTo>
                  <a:pt x="19707" y="23098"/>
                  <a:pt x="19507" y="23456"/>
                  <a:pt x="19364" y="23849"/>
                </a:cubicBezTo>
                <a:cubicBezTo>
                  <a:pt x="19266" y="23845"/>
                  <a:pt x="19168" y="23841"/>
                  <a:pt x="19066" y="23841"/>
                </a:cubicBezTo>
                <a:cubicBezTo>
                  <a:pt x="19021" y="23841"/>
                  <a:pt x="18977" y="23841"/>
                  <a:pt x="18932" y="23845"/>
                </a:cubicBezTo>
                <a:cubicBezTo>
                  <a:pt x="18781" y="23428"/>
                  <a:pt x="18564" y="23049"/>
                  <a:pt x="18295" y="22717"/>
                </a:cubicBezTo>
                <a:cubicBezTo>
                  <a:pt x="18511" y="22510"/>
                  <a:pt x="18789" y="22391"/>
                  <a:pt x="19091" y="22391"/>
                </a:cubicBezTo>
                <a:cubicBezTo>
                  <a:pt x="19095" y="22391"/>
                  <a:pt x="19100" y="22391"/>
                  <a:pt x="19104" y="22391"/>
                </a:cubicBezTo>
                <a:close/>
                <a:moveTo>
                  <a:pt x="34925" y="22391"/>
                </a:moveTo>
                <a:cubicBezTo>
                  <a:pt x="35257" y="22391"/>
                  <a:pt x="35567" y="22529"/>
                  <a:pt x="35788" y="22774"/>
                </a:cubicBezTo>
                <a:cubicBezTo>
                  <a:pt x="35538" y="23098"/>
                  <a:pt x="35334" y="23456"/>
                  <a:pt x="35191" y="23849"/>
                </a:cubicBezTo>
                <a:cubicBezTo>
                  <a:pt x="35093" y="23845"/>
                  <a:pt x="34995" y="23841"/>
                  <a:pt x="34897" y="23841"/>
                </a:cubicBezTo>
                <a:cubicBezTo>
                  <a:pt x="34852" y="23841"/>
                  <a:pt x="34808" y="23841"/>
                  <a:pt x="34763" y="23845"/>
                </a:cubicBezTo>
                <a:cubicBezTo>
                  <a:pt x="34607" y="23428"/>
                  <a:pt x="34391" y="23049"/>
                  <a:pt x="34125" y="22717"/>
                </a:cubicBezTo>
                <a:cubicBezTo>
                  <a:pt x="34337" y="22510"/>
                  <a:pt x="34619" y="22391"/>
                  <a:pt x="34917" y="22391"/>
                </a:cubicBezTo>
                <a:close/>
                <a:moveTo>
                  <a:pt x="50761" y="22391"/>
                </a:moveTo>
                <a:cubicBezTo>
                  <a:pt x="51088" y="22391"/>
                  <a:pt x="51396" y="22532"/>
                  <a:pt x="51614" y="22774"/>
                </a:cubicBezTo>
                <a:cubicBezTo>
                  <a:pt x="51365" y="23098"/>
                  <a:pt x="51165" y="23456"/>
                  <a:pt x="51022" y="23849"/>
                </a:cubicBezTo>
                <a:cubicBezTo>
                  <a:pt x="50932" y="23845"/>
                  <a:pt x="50842" y="23841"/>
                  <a:pt x="50748" y="23841"/>
                </a:cubicBezTo>
                <a:lnTo>
                  <a:pt x="50724" y="23841"/>
                </a:lnTo>
                <a:cubicBezTo>
                  <a:pt x="50678" y="23841"/>
                  <a:pt x="50633" y="23841"/>
                  <a:pt x="50589" y="23845"/>
                </a:cubicBezTo>
                <a:cubicBezTo>
                  <a:pt x="50437" y="23428"/>
                  <a:pt x="50222" y="23049"/>
                  <a:pt x="49952" y="22717"/>
                </a:cubicBezTo>
                <a:cubicBezTo>
                  <a:pt x="50168" y="22510"/>
                  <a:pt x="50446" y="22391"/>
                  <a:pt x="50748" y="22391"/>
                </a:cubicBezTo>
                <a:cubicBezTo>
                  <a:pt x="50753" y="22391"/>
                  <a:pt x="50757" y="22391"/>
                  <a:pt x="50761" y="22391"/>
                </a:cubicBezTo>
                <a:close/>
                <a:moveTo>
                  <a:pt x="66588" y="22391"/>
                </a:moveTo>
                <a:cubicBezTo>
                  <a:pt x="66918" y="22391"/>
                  <a:pt x="67227" y="22532"/>
                  <a:pt x="67444" y="22774"/>
                </a:cubicBezTo>
                <a:cubicBezTo>
                  <a:pt x="67195" y="23098"/>
                  <a:pt x="66991" y="23456"/>
                  <a:pt x="66848" y="23849"/>
                </a:cubicBezTo>
                <a:cubicBezTo>
                  <a:pt x="66758" y="23845"/>
                  <a:pt x="66669" y="23841"/>
                  <a:pt x="66579" y="23841"/>
                </a:cubicBezTo>
                <a:lnTo>
                  <a:pt x="66554" y="23841"/>
                </a:lnTo>
                <a:cubicBezTo>
                  <a:pt x="66509" y="23841"/>
                  <a:pt x="66464" y="23841"/>
                  <a:pt x="66420" y="23845"/>
                </a:cubicBezTo>
                <a:cubicBezTo>
                  <a:pt x="66264" y="23428"/>
                  <a:pt x="66047" y="23049"/>
                  <a:pt x="65783" y="22717"/>
                </a:cubicBezTo>
                <a:cubicBezTo>
                  <a:pt x="65994" y="22510"/>
                  <a:pt x="66277" y="22391"/>
                  <a:pt x="66575" y="22391"/>
                </a:cubicBezTo>
                <a:cubicBezTo>
                  <a:pt x="66579" y="22391"/>
                  <a:pt x="66584" y="22391"/>
                  <a:pt x="66588" y="22391"/>
                </a:cubicBezTo>
                <a:close/>
                <a:moveTo>
                  <a:pt x="82419" y="22391"/>
                </a:moveTo>
                <a:cubicBezTo>
                  <a:pt x="82744" y="22391"/>
                  <a:pt x="83053" y="22532"/>
                  <a:pt x="83271" y="22774"/>
                </a:cubicBezTo>
                <a:cubicBezTo>
                  <a:pt x="83022" y="23098"/>
                  <a:pt x="82822" y="23456"/>
                  <a:pt x="82679" y="23849"/>
                </a:cubicBezTo>
                <a:cubicBezTo>
                  <a:pt x="82589" y="23845"/>
                  <a:pt x="82499" y="23841"/>
                  <a:pt x="82405" y="23841"/>
                </a:cubicBezTo>
                <a:lnTo>
                  <a:pt x="82381" y="23841"/>
                </a:lnTo>
                <a:cubicBezTo>
                  <a:pt x="82336" y="23841"/>
                  <a:pt x="82291" y="23841"/>
                  <a:pt x="82246" y="23845"/>
                </a:cubicBezTo>
                <a:cubicBezTo>
                  <a:pt x="82095" y="23428"/>
                  <a:pt x="81878" y="23049"/>
                  <a:pt x="81608" y="22717"/>
                </a:cubicBezTo>
                <a:cubicBezTo>
                  <a:pt x="81825" y="22510"/>
                  <a:pt x="82103" y="22391"/>
                  <a:pt x="82405" y="22391"/>
                </a:cubicBezTo>
                <a:cubicBezTo>
                  <a:pt x="82410" y="22391"/>
                  <a:pt x="82414" y="22391"/>
                  <a:pt x="82419" y="22391"/>
                </a:cubicBezTo>
                <a:close/>
                <a:moveTo>
                  <a:pt x="11179" y="21100"/>
                </a:moveTo>
                <a:cubicBezTo>
                  <a:pt x="11882" y="21100"/>
                  <a:pt x="12544" y="21398"/>
                  <a:pt x="13009" y="21925"/>
                </a:cubicBezTo>
                <a:cubicBezTo>
                  <a:pt x="12331" y="22382"/>
                  <a:pt x="11797" y="23049"/>
                  <a:pt x="11503" y="23852"/>
                </a:cubicBezTo>
                <a:cubicBezTo>
                  <a:pt x="11388" y="23845"/>
                  <a:pt x="11273" y="23841"/>
                  <a:pt x="11160" y="23841"/>
                </a:cubicBezTo>
                <a:cubicBezTo>
                  <a:pt x="11094" y="23841"/>
                  <a:pt x="11028" y="23845"/>
                  <a:pt x="10964" y="23845"/>
                </a:cubicBezTo>
                <a:cubicBezTo>
                  <a:pt x="10817" y="23441"/>
                  <a:pt x="10604" y="23064"/>
                  <a:pt x="10342" y="22738"/>
                </a:cubicBezTo>
                <a:lnTo>
                  <a:pt x="10342" y="22738"/>
                </a:lnTo>
                <a:lnTo>
                  <a:pt x="10346" y="22742"/>
                </a:lnTo>
                <a:cubicBezTo>
                  <a:pt x="10567" y="22517"/>
                  <a:pt x="10857" y="22391"/>
                  <a:pt x="11172" y="22391"/>
                </a:cubicBezTo>
                <a:cubicBezTo>
                  <a:pt x="11176" y="22391"/>
                  <a:pt x="11180" y="22391"/>
                  <a:pt x="11184" y="22391"/>
                </a:cubicBezTo>
                <a:cubicBezTo>
                  <a:pt x="11519" y="22391"/>
                  <a:pt x="11840" y="22541"/>
                  <a:pt x="12058" y="22795"/>
                </a:cubicBezTo>
                <a:lnTo>
                  <a:pt x="12111" y="22750"/>
                </a:lnTo>
                <a:cubicBezTo>
                  <a:pt x="11877" y="22480"/>
                  <a:pt x="11543" y="22321"/>
                  <a:pt x="11185" y="22321"/>
                </a:cubicBezTo>
                <a:cubicBezTo>
                  <a:pt x="11180" y="22321"/>
                  <a:pt x="11176" y="22321"/>
                  <a:pt x="11172" y="22321"/>
                </a:cubicBezTo>
                <a:cubicBezTo>
                  <a:pt x="10841" y="22321"/>
                  <a:pt x="10534" y="22452"/>
                  <a:pt x="10306" y="22689"/>
                </a:cubicBezTo>
                <a:cubicBezTo>
                  <a:pt x="10191" y="22550"/>
                  <a:pt x="10069" y="22419"/>
                  <a:pt x="9938" y="22301"/>
                </a:cubicBezTo>
                <a:cubicBezTo>
                  <a:pt x="10265" y="21970"/>
                  <a:pt x="10702" y="21790"/>
                  <a:pt x="11168" y="21786"/>
                </a:cubicBezTo>
                <a:lnTo>
                  <a:pt x="11179" y="21786"/>
                </a:lnTo>
                <a:cubicBezTo>
                  <a:pt x="11666" y="21786"/>
                  <a:pt x="12135" y="21990"/>
                  <a:pt x="12470" y="22354"/>
                </a:cubicBezTo>
                <a:lnTo>
                  <a:pt x="12519" y="22305"/>
                </a:lnTo>
                <a:cubicBezTo>
                  <a:pt x="12175" y="21933"/>
                  <a:pt x="11687" y="21716"/>
                  <a:pt x="11181" y="21716"/>
                </a:cubicBezTo>
                <a:cubicBezTo>
                  <a:pt x="11177" y="21716"/>
                  <a:pt x="11172" y="21716"/>
                  <a:pt x="11168" y="21717"/>
                </a:cubicBezTo>
                <a:cubicBezTo>
                  <a:pt x="10681" y="21720"/>
                  <a:pt x="10229" y="21909"/>
                  <a:pt x="9885" y="22252"/>
                </a:cubicBezTo>
                <a:cubicBezTo>
                  <a:pt x="9730" y="22113"/>
                  <a:pt x="9567" y="21990"/>
                  <a:pt x="9390" y="21876"/>
                </a:cubicBezTo>
                <a:cubicBezTo>
                  <a:pt x="9848" y="21386"/>
                  <a:pt x="10493" y="21104"/>
                  <a:pt x="11164" y="21100"/>
                </a:cubicBezTo>
                <a:close/>
                <a:moveTo>
                  <a:pt x="27006" y="21100"/>
                </a:moveTo>
                <a:cubicBezTo>
                  <a:pt x="27709" y="21100"/>
                  <a:pt x="28374" y="21398"/>
                  <a:pt x="28836" y="21925"/>
                </a:cubicBezTo>
                <a:cubicBezTo>
                  <a:pt x="28158" y="22382"/>
                  <a:pt x="27623" y="23053"/>
                  <a:pt x="27333" y="23852"/>
                </a:cubicBezTo>
                <a:cubicBezTo>
                  <a:pt x="27219" y="23845"/>
                  <a:pt x="27104" y="23841"/>
                  <a:pt x="26985" y="23841"/>
                </a:cubicBezTo>
                <a:cubicBezTo>
                  <a:pt x="26921" y="23841"/>
                  <a:pt x="26855" y="23845"/>
                  <a:pt x="26794" y="23845"/>
                </a:cubicBezTo>
                <a:cubicBezTo>
                  <a:pt x="26642" y="23441"/>
                  <a:pt x="26435" y="23064"/>
                  <a:pt x="26173" y="22738"/>
                </a:cubicBezTo>
                <a:lnTo>
                  <a:pt x="26173" y="22738"/>
                </a:lnTo>
                <a:lnTo>
                  <a:pt x="26177" y="22742"/>
                </a:lnTo>
                <a:cubicBezTo>
                  <a:pt x="26393" y="22517"/>
                  <a:pt x="26688" y="22391"/>
                  <a:pt x="26998" y="22391"/>
                </a:cubicBezTo>
                <a:cubicBezTo>
                  <a:pt x="27003" y="22391"/>
                  <a:pt x="27007" y="22391"/>
                  <a:pt x="27011" y="22391"/>
                </a:cubicBezTo>
                <a:cubicBezTo>
                  <a:pt x="27349" y="22391"/>
                  <a:pt x="27667" y="22541"/>
                  <a:pt x="27884" y="22795"/>
                </a:cubicBezTo>
                <a:lnTo>
                  <a:pt x="27937" y="22750"/>
                </a:lnTo>
                <a:cubicBezTo>
                  <a:pt x="27708" y="22480"/>
                  <a:pt x="27370" y="22321"/>
                  <a:pt x="27011" y="22321"/>
                </a:cubicBezTo>
                <a:cubicBezTo>
                  <a:pt x="27007" y="22321"/>
                  <a:pt x="27003" y="22321"/>
                  <a:pt x="26998" y="22321"/>
                </a:cubicBezTo>
                <a:cubicBezTo>
                  <a:pt x="26672" y="22321"/>
                  <a:pt x="26361" y="22452"/>
                  <a:pt x="26133" y="22689"/>
                </a:cubicBezTo>
                <a:cubicBezTo>
                  <a:pt x="26018" y="22550"/>
                  <a:pt x="25895" y="22423"/>
                  <a:pt x="25765" y="22301"/>
                </a:cubicBezTo>
                <a:cubicBezTo>
                  <a:pt x="26095" y="21970"/>
                  <a:pt x="26533" y="21790"/>
                  <a:pt x="26994" y="21786"/>
                </a:cubicBezTo>
                <a:cubicBezTo>
                  <a:pt x="26999" y="21786"/>
                  <a:pt x="27003" y="21786"/>
                  <a:pt x="27008" y="21786"/>
                </a:cubicBezTo>
                <a:cubicBezTo>
                  <a:pt x="27497" y="21786"/>
                  <a:pt x="27965" y="21993"/>
                  <a:pt x="28297" y="22354"/>
                </a:cubicBezTo>
                <a:lnTo>
                  <a:pt x="28350" y="22305"/>
                </a:lnTo>
                <a:cubicBezTo>
                  <a:pt x="28003" y="21929"/>
                  <a:pt x="27509" y="21717"/>
                  <a:pt x="26994" y="21717"/>
                </a:cubicBezTo>
                <a:cubicBezTo>
                  <a:pt x="26512" y="21720"/>
                  <a:pt x="26054" y="21909"/>
                  <a:pt x="25716" y="22252"/>
                </a:cubicBezTo>
                <a:cubicBezTo>
                  <a:pt x="25560" y="22113"/>
                  <a:pt x="25393" y="21990"/>
                  <a:pt x="25221" y="21876"/>
                </a:cubicBezTo>
                <a:cubicBezTo>
                  <a:pt x="25675" y="21386"/>
                  <a:pt x="26320" y="21104"/>
                  <a:pt x="26990" y="21100"/>
                </a:cubicBezTo>
                <a:close/>
                <a:moveTo>
                  <a:pt x="42837" y="21100"/>
                </a:moveTo>
                <a:cubicBezTo>
                  <a:pt x="43540" y="21100"/>
                  <a:pt x="44201" y="21398"/>
                  <a:pt x="44667" y="21925"/>
                </a:cubicBezTo>
                <a:cubicBezTo>
                  <a:pt x="43988" y="22382"/>
                  <a:pt x="43453" y="23053"/>
                  <a:pt x="43159" y="23852"/>
                </a:cubicBezTo>
                <a:cubicBezTo>
                  <a:pt x="43045" y="23845"/>
                  <a:pt x="42931" y="23841"/>
                  <a:pt x="42816" y="23841"/>
                </a:cubicBezTo>
                <a:cubicBezTo>
                  <a:pt x="42751" y="23841"/>
                  <a:pt x="42686" y="23845"/>
                  <a:pt x="42620" y="23845"/>
                </a:cubicBezTo>
                <a:cubicBezTo>
                  <a:pt x="42473" y="23441"/>
                  <a:pt x="42261" y="23068"/>
                  <a:pt x="42004" y="22742"/>
                </a:cubicBezTo>
                <a:cubicBezTo>
                  <a:pt x="42224" y="22517"/>
                  <a:pt x="42514" y="22391"/>
                  <a:pt x="42829" y="22391"/>
                </a:cubicBezTo>
                <a:cubicBezTo>
                  <a:pt x="42833" y="22391"/>
                  <a:pt x="42837" y="22391"/>
                  <a:pt x="42842" y="22391"/>
                </a:cubicBezTo>
                <a:cubicBezTo>
                  <a:pt x="43176" y="22391"/>
                  <a:pt x="43497" y="22541"/>
                  <a:pt x="43715" y="22795"/>
                </a:cubicBezTo>
                <a:lnTo>
                  <a:pt x="43768" y="22750"/>
                </a:lnTo>
                <a:cubicBezTo>
                  <a:pt x="43535" y="22480"/>
                  <a:pt x="43201" y="22321"/>
                  <a:pt x="42842" y="22321"/>
                </a:cubicBezTo>
                <a:cubicBezTo>
                  <a:pt x="42838" y="22321"/>
                  <a:pt x="42833" y="22321"/>
                  <a:pt x="42829" y="22321"/>
                </a:cubicBezTo>
                <a:cubicBezTo>
                  <a:pt x="42498" y="22321"/>
                  <a:pt x="42192" y="22452"/>
                  <a:pt x="41963" y="22689"/>
                </a:cubicBezTo>
                <a:cubicBezTo>
                  <a:pt x="41849" y="22550"/>
                  <a:pt x="41726" y="22419"/>
                  <a:pt x="41596" y="22301"/>
                </a:cubicBezTo>
                <a:cubicBezTo>
                  <a:pt x="41922" y="21970"/>
                  <a:pt x="42359" y="21790"/>
                  <a:pt x="42825" y="21786"/>
                </a:cubicBezTo>
                <a:cubicBezTo>
                  <a:pt x="42829" y="21786"/>
                  <a:pt x="42834" y="21786"/>
                  <a:pt x="42839" y="21786"/>
                </a:cubicBezTo>
                <a:cubicBezTo>
                  <a:pt x="43324" y="21786"/>
                  <a:pt x="43796" y="21993"/>
                  <a:pt x="44128" y="22354"/>
                </a:cubicBezTo>
                <a:lnTo>
                  <a:pt x="44177" y="22305"/>
                </a:lnTo>
                <a:cubicBezTo>
                  <a:pt x="43834" y="21929"/>
                  <a:pt x="43343" y="21717"/>
                  <a:pt x="42837" y="21717"/>
                </a:cubicBezTo>
                <a:lnTo>
                  <a:pt x="42825" y="21717"/>
                </a:lnTo>
                <a:cubicBezTo>
                  <a:pt x="42339" y="21720"/>
                  <a:pt x="41885" y="21909"/>
                  <a:pt x="41542" y="22252"/>
                </a:cubicBezTo>
                <a:cubicBezTo>
                  <a:pt x="41387" y="22113"/>
                  <a:pt x="41223" y="21986"/>
                  <a:pt x="41048" y="21876"/>
                </a:cubicBezTo>
                <a:cubicBezTo>
                  <a:pt x="41506" y="21386"/>
                  <a:pt x="42151" y="21104"/>
                  <a:pt x="42821" y="21100"/>
                </a:cubicBezTo>
                <a:close/>
                <a:moveTo>
                  <a:pt x="58663" y="21100"/>
                </a:moveTo>
                <a:cubicBezTo>
                  <a:pt x="59366" y="21100"/>
                  <a:pt x="60032" y="21398"/>
                  <a:pt x="60493" y="21925"/>
                </a:cubicBezTo>
                <a:cubicBezTo>
                  <a:pt x="59815" y="22382"/>
                  <a:pt x="59280" y="23053"/>
                  <a:pt x="58990" y="23852"/>
                </a:cubicBezTo>
                <a:cubicBezTo>
                  <a:pt x="58884" y="23845"/>
                  <a:pt x="58778" y="23841"/>
                  <a:pt x="58671" y="23841"/>
                </a:cubicBezTo>
                <a:lnTo>
                  <a:pt x="58643" y="23841"/>
                </a:lnTo>
                <a:cubicBezTo>
                  <a:pt x="58578" y="23841"/>
                  <a:pt x="58512" y="23845"/>
                  <a:pt x="58451" y="23845"/>
                </a:cubicBezTo>
                <a:cubicBezTo>
                  <a:pt x="58300" y="23441"/>
                  <a:pt x="58092" y="23064"/>
                  <a:pt x="57830" y="22738"/>
                </a:cubicBezTo>
                <a:lnTo>
                  <a:pt x="57830" y="22738"/>
                </a:lnTo>
                <a:lnTo>
                  <a:pt x="57834" y="22742"/>
                </a:lnTo>
                <a:cubicBezTo>
                  <a:pt x="58051" y="22517"/>
                  <a:pt x="58345" y="22391"/>
                  <a:pt x="58656" y="22391"/>
                </a:cubicBezTo>
                <a:cubicBezTo>
                  <a:pt x="58660" y="22391"/>
                  <a:pt x="58664" y="22391"/>
                  <a:pt x="58669" y="22391"/>
                </a:cubicBezTo>
                <a:cubicBezTo>
                  <a:pt x="59007" y="22391"/>
                  <a:pt x="59324" y="22541"/>
                  <a:pt x="59542" y="22795"/>
                </a:cubicBezTo>
                <a:lnTo>
                  <a:pt x="59595" y="22750"/>
                </a:lnTo>
                <a:cubicBezTo>
                  <a:pt x="59365" y="22480"/>
                  <a:pt x="59027" y="22321"/>
                  <a:pt x="58669" y="22321"/>
                </a:cubicBezTo>
                <a:cubicBezTo>
                  <a:pt x="58664" y="22321"/>
                  <a:pt x="58660" y="22321"/>
                  <a:pt x="58656" y="22321"/>
                </a:cubicBezTo>
                <a:cubicBezTo>
                  <a:pt x="58328" y="22321"/>
                  <a:pt x="58018" y="22452"/>
                  <a:pt x="57789" y="22689"/>
                </a:cubicBezTo>
                <a:cubicBezTo>
                  <a:pt x="57675" y="22550"/>
                  <a:pt x="57553" y="22419"/>
                  <a:pt x="57421" y="22301"/>
                </a:cubicBezTo>
                <a:cubicBezTo>
                  <a:pt x="57753" y="21970"/>
                  <a:pt x="58190" y="21790"/>
                  <a:pt x="58656" y="21786"/>
                </a:cubicBezTo>
                <a:cubicBezTo>
                  <a:pt x="58660" y="21786"/>
                  <a:pt x="58665" y="21786"/>
                  <a:pt x="58669" y="21786"/>
                </a:cubicBezTo>
                <a:cubicBezTo>
                  <a:pt x="59154" y="21786"/>
                  <a:pt x="59622" y="21993"/>
                  <a:pt x="59954" y="22354"/>
                </a:cubicBezTo>
                <a:lnTo>
                  <a:pt x="60007" y="22305"/>
                </a:lnTo>
                <a:cubicBezTo>
                  <a:pt x="59660" y="21929"/>
                  <a:pt x="59174" y="21717"/>
                  <a:pt x="58663" y="21717"/>
                </a:cubicBezTo>
                <a:lnTo>
                  <a:pt x="58652" y="21717"/>
                </a:lnTo>
                <a:cubicBezTo>
                  <a:pt x="58169" y="21720"/>
                  <a:pt x="57712" y="21909"/>
                  <a:pt x="57372" y="22252"/>
                </a:cubicBezTo>
                <a:cubicBezTo>
                  <a:pt x="57218" y="22113"/>
                  <a:pt x="57050" y="21990"/>
                  <a:pt x="56878" y="21876"/>
                </a:cubicBezTo>
                <a:cubicBezTo>
                  <a:pt x="57332" y="21386"/>
                  <a:pt x="57977" y="21104"/>
                  <a:pt x="58647" y="21100"/>
                </a:cubicBezTo>
                <a:close/>
                <a:moveTo>
                  <a:pt x="74494" y="21100"/>
                </a:moveTo>
                <a:cubicBezTo>
                  <a:pt x="75197" y="21100"/>
                  <a:pt x="75858" y="21398"/>
                  <a:pt x="76324" y="21925"/>
                </a:cubicBezTo>
                <a:cubicBezTo>
                  <a:pt x="75646" y="22382"/>
                  <a:pt x="75111" y="23053"/>
                  <a:pt x="74816" y="23852"/>
                </a:cubicBezTo>
                <a:cubicBezTo>
                  <a:pt x="74715" y="23845"/>
                  <a:pt x="74605" y="23841"/>
                  <a:pt x="74498" y="23841"/>
                </a:cubicBezTo>
                <a:lnTo>
                  <a:pt x="74473" y="23841"/>
                </a:lnTo>
                <a:cubicBezTo>
                  <a:pt x="74409" y="23841"/>
                  <a:pt x="74343" y="23845"/>
                  <a:pt x="74277" y="23845"/>
                </a:cubicBezTo>
                <a:cubicBezTo>
                  <a:pt x="74130" y="23441"/>
                  <a:pt x="73919" y="23068"/>
                  <a:pt x="73657" y="22738"/>
                </a:cubicBezTo>
                <a:lnTo>
                  <a:pt x="73657" y="22738"/>
                </a:lnTo>
                <a:lnTo>
                  <a:pt x="73661" y="22742"/>
                </a:lnTo>
                <a:cubicBezTo>
                  <a:pt x="73881" y="22517"/>
                  <a:pt x="74172" y="22391"/>
                  <a:pt x="74486" y="22391"/>
                </a:cubicBezTo>
                <a:cubicBezTo>
                  <a:pt x="74491" y="22391"/>
                  <a:pt x="74495" y="22391"/>
                  <a:pt x="74499" y="22391"/>
                </a:cubicBezTo>
                <a:cubicBezTo>
                  <a:pt x="74837" y="22391"/>
                  <a:pt x="75155" y="22541"/>
                  <a:pt x="75372" y="22795"/>
                </a:cubicBezTo>
                <a:lnTo>
                  <a:pt x="75425" y="22750"/>
                </a:lnTo>
                <a:cubicBezTo>
                  <a:pt x="75191" y="22480"/>
                  <a:pt x="74858" y="22321"/>
                  <a:pt x="74499" y="22321"/>
                </a:cubicBezTo>
                <a:cubicBezTo>
                  <a:pt x="74495" y="22321"/>
                  <a:pt x="74491" y="22321"/>
                  <a:pt x="74486" y="22321"/>
                </a:cubicBezTo>
                <a:cubicBezTo>
                  <a:pt x="74155" y="22321"/>
                  <a:pt x="73849" y="22452"/>
                  <a:pt x="73620" y="22689"/>
                </a:cubicBezTo>
                <a:cubicBezTo>
                  <a:pt x="73506" y="22550"/>
                  <a:pt x="73383" y="22419"/>
                  <a:pt x="73252" y="22301"/>
                </a:cubicBezTo>
                <a:cubicBezTo>
                  <a:pt x="73579" y="21970"/>
                  <a:pt x="74017" y="21790"/>
                  <a:pt x="74482" y="21786"/>
                </a:cubicBezTo>
                <a:cubicBezTo>
                  <a:pt x="74487" y="21786"/>
                  <a:pt x="74491" y="21786"/>
                  <a:pt x="74496" y="21786"/>
                </a:cubicBezTo>
                <a:cubicBezTo>
                  <a:pt x="74985" y="21786"/>
                  <a:pt x="75453" y="21993"/>
                  <a:pt x="75785" y="22354"/>
                </a:cubicBezTo>
                <a:lnTo>
                  <a:pt x="75834" y="22305"/>
                </a:lnTo>
                <a:cubicBezTo>
                  <a:pt x="75491" y="21929"/>
                  <a:pt x="75001" y="21717"/>
                  <a:pt x="74494" y="21717"/>
                </a:cubicBezTo>
                <a:lnTo>
                  <a:pt x="74482" y="21717"/>
                </a:lnTo>
                <a:cubicBezTo>
                  <a:pt x="73996" y="21720"/>
                  <a:pt x="73542" y="21909"/>
                  <a:pt x="73199" y="22252"/>
                </a:cubicBezTo>
                <a:cubicBezTo>
                  <a:pt x="73044" y="22113"/>
                  <a:pt x="72881" y="21990"/>
                  <a:pt x="72705" y="21876"/>
                </a:cubicBezTo>
                <a:cubicBezTo>
                  <a:pt x="73163" y="21386"/>
                  <a:pt x="73808" y="21104"/>
                  <a:pt x="74477" y="21100"/>
                </a:cubicBezTo>
                <a:close/>
                <a:moveTo>
                  <a:pt x="90321" y="21100"/>
                </a:moveTo>
                <a:cubicBezTo>
                  <a:pt x="91024" y="21100"/>
                  <a:pt x="91689" y="21398"/>
                  <a:pt x="92151" y="21925"/>
                </a:cubicBezTo>
                <a:cubicBezTo>
                  <a:pt x="91472" y="22382"/>
                  <a:pt x="90937" y="23053"/>
                  <a:pt x="90647" y="23852"/>
                </a:cubicBezTo>
                <a:cubicBezTo>
                  <a:pt x="90541" y="23845"/>
                  <a:pt x="90435" y="23841"/>
                  <a:pt x="90329" y="23841"/>
                </a:cubicBezTo>
                <a:lnTo>
                  <a:pt x="90300" y="23841"/>
                </a:lnTo>
                <a:cubicBezTo>
                  <a:pt x="90234" y="23841"/>
                  <a:pt x="90170" y="23845"/>
                  <a:pt x="90108" y="23845"/>
                </a:cubicBezTo>
                <a:cubicBezTo>
                  <a:pt x="89957" y="23436"/>
                  <a:pt x="89744" y="23064"/>
                  <a:pt x="89484" y="22738"/>
                </a:cubicBezTo>
                <a:lnTo>
                  <a:pt x="89484" y="22738"/>
                </a:lnTo>
                <a:lnTo>
                  <a:pt x="89491" y="22742"/>
                </a:lnTo>
                <a:cubicBezTo>
                  <a:pt x="89708" y="22517"/>
                  <a:pt x="90002" y="22391"/>
                  <a:pt x="90313" y="22391"/>
                </a:cubicBezTo>
                <a:cubicBezTo>
                  <a:pt x="90317" y="22391"/>
                  <a:pt x="90322" y="22391"/>
                  <a:pt x="90326" y="22391"/>
                </a:cubicBezTo>
                <a:cubicBezTo>
                  <a:pt x="90664" y="22391"/>
                  <a:pt x="90981" y="22541"/>
                  <a:pt x="91199" y="22795"/>
                </a:cubicBezTo>
                <a:lnTo>
                  <a:pt x="91252" y="22750"/>
                </a:lnTo>
                <a:cubicBezTo>
                  <a:pt x="91019" y="22476"/>
                  <a:pt x="90680" y="22321"/>
                  <a:pt x="90321" y="22321"/>
                </a:cubicBezTo>
                <a:lnTo>
                  <a:pt x="90313" y="22321"/>
                </a:lnTo>
                <a:cubicBezTo>
                  <a:pt x="89985" y="22321"/>
                  <a:pt x="89676" y="22452"/>
                  <a:pt x="89446" y="22689"/>
                </a:cubicBezTo>
                <a:cubicBezTo>
                  <a:pt x="89333" y="22550"/>
                  <a:pt x="89210" y="22423"/>
                  <a:pt x="89079" y="22301"/>
                </a:cubicBezTo>
                <a:cubicBezTo>
                  <a:pt x="89410" y="21974"/>
                  <a:pt x="89847" y="21790"/>
                  <a:pt x="90313" y="21786"/>
                </a:cubicBezTo>
                <a:cubicBezTo>
                  <a:pt x="90317" y="21786"/>
                  <a:pt x="90322" y="21786"/>
                  <a:pt x="90326" y="21786"/>
                </a:cubicBezTo>
                <a:cubicBezTo>
                  <a:pt x="90812" y="21786"/>
                  <a:pt x="91280" y="21993"/>
                  <a:pt x="91612" y="22354"/>
                </a:cubicBezTo>
                <a:lnTo>
                  <a:pt x="91665" y="22305"/>
                </a:lnTo>
                <a:cubicBezTo>
                  <a:pt x="91318" y="21929"/>
                  <a:pt x="90831" y="21717"/>
                  <a:pt x="90321" y="21717"/>
                </a:cubicBezTo>
                <a:lnTo>
                  <a:pt x="90308" y="21717"/>
                </a:lnTo>
                <a:cubicBezTo>
                  <a:pt x="89827" y="21720"/>
                  <a:pt x="89369" y="21909"/>
                  <a:pt x="89030" y="22252"/>
                </a:cubicBezTo>
                <a:cubicBezTo>
                  <a:pt x="88875" y="22113"/>
                  <a:pt x="88707" y="21990"/>
                  <a:pt x="88532" y="21876"/>
                </a:cubicBezTo>
                <a:cubicBezTo>
                  <a:pt x="88990" y="21386"/>
                  <a:pt x="89635" y="21104"/>
                  <a:pt x="90304" y="21100"/>
                </a:cubicBezTo>
                <a:close/>
                <a:moveTo>
                  <a:pt x="7251" y="21317"/>
                </a:moveTo>
                <a:cubicBezTo>
                  <a:pt x="8876" y="21317"/>
                  <a:pt x="10327" y="22329"/>
                  <a:pt x="10890" y="23852"/>
                </a:cubicBezTo>
                <a:cubicBezTo>
                  <a:pt x="10670" y="23869"/>
                  <a:pt x="10457" y="23901"/>
                  <a:pt x="10244" y="23955"/>
                </a:cubicBezTo>
                <a:cubicBezTo>
                  <a:pt x="9745" y="22752"/>
                  <a:pt x="8549" y="21954"/>
                  <a:pt x="7249" y="21954"/>
                </a:cubicBezTo>
                <a:cubicBezTo>
                  <a:pt x="7243" y="21954"/>
                  <a:pt x="7236" y="21954"/>
                  <a:pt x="7230" y="21954"/>
                </a:cubicBezTo>
                <a:cubicBezTo>
                  <a:pt x="5911" y="21962"/>
                  <a:pt x="4751" y="22750"/>
                  <a:pt x="4253" y="23967"/>
                </a:cubicBezTo>
                <a:cubicBezTo>
                  <a:pt x="4040" y="23910"/>
                  <a:pt x="3828" y="23873"/>
                  <a:pt x="3607" y="23852"/>
                </a:cubicBezTo>
                <a:cubicBezTo>
                  <a:pt x="4167" y="22346"/>
                  <a:pt x="5613" y="21328"/>
                  <a:pt x="7226" y="21317"/>
                </a:cubicBezTo>
                <a:close/>
                <a:moveTo>
                  <a:pt x="23072" y="21317"/>
                </a:moveTo>
                <a:cubicBezTo>
                  <a:pt x="24702" y="21317"/>
                  <a:pt x="26154" y="22327"/>
                  <a:pt x="26721" y="23852"/>
                </a:cubicBezTo>
                <a:cubicBezTo>
                  <a:pt x="26500" y="23869"/>
                  <a:pt x="26284" y="23901"/>
                  <a:pt x="26075" y="23955"/>
                </a:cubicBezTo>
                <a:cubicBezTo>
                  <a:pt x="25575" y="22752"/>
                  <a:pt x="24384" y="21954"/>
                  <a:pt x="23076" y="21954"/>
                </a:cubicBezTo>
                <a:cubicBezTo>
                  <a:pt x="23070" y="21954"/>
                  <a:pt x="23063" y="21954"/>
                  <a:pt x="23057" y="21954"/>
                </a:cubicBezTo>
                <a:cubicBezTo>
                  <a:pt x="21741" y="21962"/>
                  <a:pt x="20578" y="22750"/>
                  <a:pt x="20080" y="23967"/>
                </a:cubicBezTo>
                <a:cubicBezTo>
                  <a:pt x="19871" y="23910"/>
                  <a:pt x="19654" y="23873"/>
                  <a:pt x="19438" y="23852"/>
                </a:cubicBezTo>
                <a:cubicBezTo>
                  <a:pt x="19994" y="22346"/>
                  <a:pt x="21443" y="21328"/>
                  <a:pt x="23053" y="21317"/>
                </a:cubicBezTo>
                <a:cubicBezTo>
                  <a:pt x="23059" y="21317"/>
                  <a:pt x="23065" y="21317"/>
                  <a:pt x="23072" y="21317"/>
                </a:cubicBezTo>
                <a:close/>
                <a:moveTo>
                  <a:pt x="38902" y="21317"/>
                </a:moveTo>
                <a:cubicBezTo>
                  <a:pt x="40533" y="21317"/>
                  <a:pt x="41985" y="22327"/>
                  <a:pt x="42547" y="23852"/>
                </a:cubicBezTo>
                <a:cubicBezTo>
                  <a:pt x="42326" y="23869"/>
                  <a:pt x="42114" y="23901"/>
                  <a:pt x="41902" y="23955"/>
                </a:cubicBezTo>
                <a:cubicBezTo>
                  <a:pt x="41404" y="22755"/>
                  <a:pt x="40211" y="21954"/>
                  <a:pt x="38908" y="21954"/>
                </a:cubicBezTo>
                <a:lnTo>
                  <a:pt x="38887" y="21954"/>
                </a:lnTo>
                <a:cubicBezTo>
                  <a:pt x="37568" y="21962"/>
                  <a:pt x="36408" y="22750"/>
                  <a:pt x="35910" y="23967"/>
                </a:cubicBezTo>
                <a:cubicBezTo>
                  <a:pt x="35698" y="23910"/>
                  <a:pt x="35485" y="23873"/>
                  <a:pt x="35264" y="23857"/>
                </a:cubicBezTo>
                <a:cubicBezTo>
                  <a:pt x="35824" y="22346"/>
                  <a:pt x="37270" y="21328"/>
                  <a:pt x="38883" y="21317"/>
                </a:cubicBezTo>
                <a:cubicBezTo>
                  <a:pt x="38890" y="21317"/>
                  <a:pt x="38896" y="21317"/>
                  <a:pt x="38902" y="21317"/>
                </a:cubicBezTo>
                <a:close/>
                <a:moveTo>
                  <a:pt x="54735" y="21317"/>
                </a:moveTo>
                <a:cubicBezTo>
                  <a:pt x="56364" y="21317"/>
                  <a:pt x="57814" y="22329"/>
                  <a:pt x="58377" y="23852"/>
                </a:cubicBezTo>
                <a:cubicBezTo>
                  <a:pt x="58157" y="23869"/>
                  <a:pt x="57941" y="23901"/>
                  <a:pt x="57732" y="23955"/>
                </a:cubicBezTo>
                <a:cubicBezTo>
                  <a:pt x="57232" y="22749"/>
                  <a:pt x="56031" y="21954"/>
                  <a:pt x="54724" y="21954"/>
                </a:cubicBezTo>
                <a:cubicBezTo>
                  <a:pt x="54720" y="21954"/>
                  <a:pt x="54717" y="21954"/>
                  <a:pt x="54714" y="21954"/>
                </a:cubicBezTo>
                <a:cubicBezTo>
                  <a:pt x="53399" y="21962"/>
                  <a:pt x="52235" y="22750"/>
                  <a:pt x="51736" y="23967"/>
                </a:cubicBezTo>
                <a:cubicBezTo>
                  <a:pt x="51528" y="23910"/>
                  <a:pt x="51312" y="23873"/>
                  <a:pt x="51095" y="23857"/>
                </a:cubicBezTo>
                <a:cubicBezTo>
                  <a:pt x="51651" y="22346"/>
                  <a:pt x="53101" y="21328"/>
                  <a:pt x="54710" y="21317"/>
                </a:cubicBezTo>
                <a:close/>
                <a:moveTo>
                  <a:pt x="70565" y="21317"/>
                </a:moveTo>
                <a:cubicBezTo>
                  <a:pt x="72190" y="21317"/>
                  <a:pt x="73644" y="22329"/>
                  <a:pt x="74204" y="23852"/>
                </a:cubicBezTo>
                <a:cubicBezTo>
                  <a:pt x="73987" y="23869"/>
                  <a:pt x="73772" y="23901"/>
                  <a:pt x="73559" y="23955"/>
                </a:cubicBezTo>
                <a:cubicBezTo>
                  <a:pt x="73058" y="22752"/>
                  <a:pt x="71867" y="21954"/>
                  <a:pt x="70564" y="21954"/>
                </a:cubicBezTo>
                <a:cubicBezTo>
                  <a:pt x="70557" y="21954"/>
                  <a:pt x="70551" y="21954"/>
                  <a:pt x="70545" y="21954"/>
                </a:cubicBezTo>
                <a:cubicBezTo>
                  <a:pt x="69225" y="21962"/>
                  <a:pt x="68066" y="22750"/>
                  <a:pt x="67567" y="23967"/>
                </a:cubicBezTo>
                <a:cubicBezTo>
                  <a:pt x="67355" y="23910"/>
                  <a:pt x="67142" y="23873"/>
                  <a:pt x="66922" y="23857"/>
                </a:cubicBezTo>
                <a:cubicBezTo>
                  <a:pt x="67481" y="22346"/>
                  <a:pt x="68927" y="21328"/>
                  <a:pt x="70541" y="21317"/>
                </a:cubicBezTo>
                <a:close/>
                <a:moveTo>
                  <a:pt x="86396" y="21317"/>
                </a:moveTo>
                <a:cubicBezTo>
                  <a:pt x="88021" y="21317"/>
                  <a:pt x="89471" y="22329"/>
                  <a:pt x="90034" y="23852"/>
                </a:cubicBezTo>
                <a:cubicBezTo>
                  <a:pt x="89814" y="23869"/>
                  <a:pt x="89597" y="23901"/>
                  <a:pt x="89389" y="23955"/>
                </a:cubicBezTo>
                <a:cubicBezTo>
                  <a:pt x="88889" y="22752"/>
                  <a:pt x="87694" y="21954"/>
                  <a:pt x="86390" y="21954"/>
                </a:cubicBezTo>
                <a:cubicBezTo>
                  <a:pt x="86384" y="21954"/>
                  <a:pt x="86378" y="21954"/>
                  <a:pt x="86371" y="21954"/>
                </a:cubicBezTo>
                <a:cubicBezTo>
                  <a:pt x="85056" y="21962"/>
                  <a:pt x="83892" y="22750"/>
                  <a:pt x="83393" y="23967"/>
                </a:cubicBezTo>
                <a:cubicBezTo>
                  <a:pt x="83186" y="23910"/>
                  <a:pt x="82969" y="23873"/>
                  <a:pt x="82752" y="23857"/>
                </a:cubicBezTo>
                <a:cubicBezTo>
                  <a:pt x="83308" y="22346"/>
                  <a:pt x="84758" y="21328"/>
                  <a:pt x="86371" y="21317"/>
                </a:cubicBezTo>
                <a:close/>
                <a:moveTo>
                  <a:pt x="7251" y="22027"/>
                </a:moveTo>
                <a:cubicBezTo>
                  <a:pt x="8521" y="22027"/>
                  <a:pt x="9685" y="22804"/>
                  <a:pt x="10175" y="23971"/>
                </a:cubicBezTo>
                <a:cubicBezTo>
                  <a:pt x="9963" y="24029"/>
                  <a:pt x="9754" y="24102"/>
                  <a:pt x="9554" y="24192"/>
                </a:cubicBezTo>
                <a:cubicBezTo>
                  <a:pt x="9154" y="23273"/>
                  <a:pt x="8259" y="22685"/>
                  <a:pt x="7251" y="22685"/>
                </a:cubicBezTo>
                <a:lnTo>
                  <a:pt x="7234" y="22685"/>
                </a:lnTo>
                <a:cubicBezTo>
                  <a:pt x="6229" y="22689"/>
                  <a:pt x="5331" y="23289"/>
                  <a:pt x="4939" y="24212"/>
                </a:cubicBezTo>
                <a:cubicBezTo>
                  <a:pt x="4739" y="24118"/>
                  <a:pt x="4531" y="24041"/>
                  <a:pt x="4318" y="23984"/>
                </a:cubicBezTo>
                <a:cubicBezTo>
                  <a:pt x="4808" y="22799"/>
                  <a:pt x="5944" y="22035"/>
                  <a:pt x="7230" y="22027"/>
                </a:cubicBezTo>
                <a:close/>
                <a:moveTo>
                  <a:pt x="23077" y="22027"/>
                </a:moveTo>
                <a:cubicBezTo>
                  <a:pt x="24352" y="22027"/>
                  <a:pt x="25515" y="22804"/>
                  <a:pt x="26005" y="23971"/>
                </a:cubicBezTo>
                <a:cubicBezTo>
                  <a:pt x="25790" y="24029"/>
                  <a:pt x="25581" y="24102"/>
                  <a:pt x="25381" y="24192"/>
                </a:cubicBezTo>
                <a:cubicBezTo>
                  <a:pt x="24981" y="23273"/>
                  <a:pt x="24086" y="22685"/>
                  <a:pt x="23081" y="22685"/>
                </a:cubicBezTo>
                <a:lnTo>
                  <a:pt x="23065" y="22685"/>
                </a:lnTo>
                <a:cubicBezTo>
                  <a:pt x="22056" y="22689"/>
                  <a:pt x="21162" y="23289"/>
                  <a:pt x="20766" y="24212"/>
                </a:cubicBezTo>
                <a:cubicBezTo>
                  <a:pt x="20570" y="24118"/>
                  <a:pt x="20361" y="24041"/>
                  <a:pt x="20148" y="23984"/>
                </a:cubicBezTo>
                <a:cubicBezTo>
                  <a:pt x="20639" y="22799"/>
                  <a:pt x="21775" y="22035"/>
                  <a:pt x="23061" y="22027"/>
                </a:cubicBezTo>
                <a:close/>
                <a:moveTo>
                  <a:pt x="38908" y="22027"/>
                </a:moveTo>
                <a:cubicBezTo>
                  <a:pt x="40178" y="22027"/>
                  <a:pt x="41342" y="22804"/>
                  <a:pt x="41832" y="23971"/>
                </a:cubicBezTo>
                <a:cubicBezTo>
                  <a:pt x="41620" y="24029"/>
                  <a:pt x="41411" y="24102"/>
                  <a:pt x="41211" y="24192"/>
                </a:cubicBezTo>
                <a:cubicBezTo>
                  <a:pt x="40812" y="23273"/>
                  <a:pt x="39917" y="22685"/>
                  <a:pt x="38908" y="22685"/>
                </a:cubicBezTo>
                <a:lnTo>
                  <a:pt x="38891" y="22685"/>
                </a:lnTo>
                <a:cubicBezTo>
                  <a:pt x="37887" y="22689"/>
                  <a:pt x="36989" y="23289"/>
                  <a:pt x="36597" y="24212"/>
                </a:cubicBezTo>
                <a:cubicBezTo>
                  <a:pt x="36396" y="24118"/>
                  <a:pt x="36188" y="24041"/>
                  <a:pt x="35975" y="23984"/>
                </a:cubicBezTo>
                <a:cubicBezTo>
                  <a:pt x="36465" y="22799"/>
                  <a:pt x="37601" y="22035"/>
                  <a:pt x="38887" y="22027"/>
                </a:cubicBezTo>
                <a:close/>
                <a:moveTo>
                  <a:pt x="54735" y="22027"/>
                </a:moveTo>
                <a:cubicBezTo>
                  <a:pt x="56009" y="22027"/>
                  <a:pt x="57172" y="22804"/>
                  <a:pt x="57663" y="23971"/>
                </a:cubicBezTo>
                <a:cubicBezTo>
                  <a:pt x="57446" y="24029"/>
                  <a:pt x="57242" y="24102"/>
                  <a:pt x="57038" y="24192"/>
                </a:cubicBezTo>
                <a:cubicBezTo>
                  <a:pt x="56637" y="23273"/>
                  <a:pt x="55743" y="22685"/>
                  <a:pt x="54739" y="22685"/>
                </a:cubicBezTo>
                <a:lnTo>
                  <a:pt x="54722" y="22685"/>
                </a:lnTo>
                <a:cubicBezTo>
                  <a:pt x="53713" y="22689"/>
                  <a:pt x="52819" y="23289"/>
                  <a:pt x="52422" y="24212"/>
                </a:cubicBezTo>
                <a:cubicBezTo>
                  <a:pt x="52226" y="24118"/>
                  <a:pt x="52018" y="24041"/>
                  <a:pt x="51806" y="23984"/>
                </a:cubicBezTo>
                <a:cubicBezTo>
                  <a:pt x="52296" y="22799"/>
                  <a:pt x="53432" y="22035"/>
                  <a:pt x="54718" y="22027"/>
                </a:cubicBezTo>
                <a:close/>
                <a:moveTo>
                  <a:pt x="70565" y="22027"/>
                </a:moveTo>
                <a:cubicBezTo>
                  <a:pt x="71836" y="22027"/>
                  <a:pt x="72999" y="22804"/>
                  <a:pt x="73489" y="23971"/>
                </a:cubicBezTo>
                <a:cubicBezTo>
                  <a:pt x="73277" y="24029"/>
                  <a:pt x="73069" y="24102"/>
                  <a:pt x="72869" y="24192"/>
                </a:cubicBezTo>
                <a:cubicBezTo>
                  <a:pt x="72468" y="23273"/>
                  <a:pt x="71574" y="22685"/>
                  <a:pt x="70565" y="22685"/>
                </a:cubicBezTo>
                <a:lnTo>
                  <a:pt x="70549" y="22685"/>
                </a:lnTo>
                <a:cubicBezTo>
                  <a:pt x="69544" y="22689"/>
                  <a:pt x="68645" y="23289"/>
                  <a:pt x="68253" y="24212"/>
                </a:cubicBezTo>
                <a:cubicBezTo>
                  <a:pt x="68053" y="24118"/>
                  <a:pt x="67845" y="24041"/>
                  <a:pt x="67632" y="23984"/>
                </a:cubicBezTo>
                <a:cubicBezTo>
                  <a:pt x="68123" y="22799"/>
                  <a:pt x="69258" y="22035"/>
                  <a:pt x="70545" y="22027"/>
                </a:cubicBezTo>
                <a:close/>
                <a:moveTo>
                  <a:pt x="86392" y="22027"/>
                </a:moveTo>
                <a:cubicBezTo>
                  <a:pt x="87666" y="22027"/>
                  <a:pt x="88830" y="22804"/>
                  <a:pt x="89320" y="23971"/>
                </a:cubicBezTo>
                <a:cubicBezTo>
                  <a:pt x="89103" y="24029"/>
                  <a:pt x="88899" y="24102"/>
                  <a:pt x="88695" y="24192"/>
                </a:cubicBezTo>
                <a:cubicBezTo>
                  <a:pt x="88295" y="23273"/>
                  <a:pt x="87401" y="22685"/>
                  <a:pt x="86396" y="22685"/>
                </a:cubicBezTo>
                <a:lnTo>
                  <a:pt x="86379" y="22685"/>
                </a:lnTo>
                <a:cubicBezTo>
                  <a:pt x="85371" y="22689"/>
                  <a:pt x="84476" y="23289"/>
                  <a:pt x="84080" y="24212"/>
                </a:cubicBezTo>
                <a:cubicBezTo>
                  <a:pt x="83884" y="24118"/>
                  <a:pt x="83676" y="24041"/>
                  <a:pt x="83463" y="23984"/>
                </a:cubicBezTo>
                <a:cubicBezTo>
                  <a:pt x="83953" y="22799"/>
                  <a:pt x="85088" y="22035"/>
                  <a:pt x="86375" y="22027"/>
                </a:cubicBezTo>
                <a:close/>
                <a:moveTo>
                  <a:pt x="15225" y="21316"/>
                </a:moveTo>
                <a:cubicBezTo>
                  <a:pt x="16850" y="21316"/>
                  <a:pt x="18294" y="22331"/>
                  <a:pt x="18858" y="23849"/>
                </a:cubicBezTo>
                <a:cubicBezTo>
                  <a:pt x="18638" y="23861"/>
                  <a:pt x="18421" y="23894"/>
                  <a:pt x="18209" y="23939"/>
                </a:cubicBezTo>
                <a:cubicBezTo>
                  <a:pt x="17698" y="22730"/>
                  <a:pt x="16534" y="21954"/>
                  <a:pt x="15219" y="21954"/>
                </a:cubicBezTo>
                <a:lnTo>
                  <a:pt x="15198" y="21954"/>
                </a:lnTo>
                <a:cubicBezTo>
                  <a:pt x="13892" y="21962"/>
                  <a:pt x="12728" y="22750"/>
                  <a:pt x="12225" y="23955"/>
                </a:cubicBezTo>
                <a:lnTo>
                  <a:pt x="12291" y="23980"/>
                </a:lnTo>
                <a:cubicBezTo>
                  <a:pt x="12781" y="22799"/>
                  <a:pt x="13920" y="22035"/>
                  <a:pt x="15198" y="22027"/>
                </a:cubicBezTo>
                <a:lnTo>
                  <a:pt x="15219" y="22027"/>
                </a:lnTo>
                <a:cubicBezTo>
                  <a:pt x="16502" y="22027"/>
                  <a:pt x="17641" y="22779"/>
                  <a:pt x="18139" y="23955"/>
                </a:cubicBezTo>
                <a:cubicBezTo>
                  <a:pt x="17923" y="24012"/>
                  <a:pt x="17715" y="24082"/>
                  <a:pt x="17515" y="24171"/>
                </a:cubicBezTo>
                <a:cubicBezTo>
                  <a:pt x="17106" y="23264"/>
                  <a:pt x="16212" y="22685"/>
                  <a:pt x="15219" y="22685"/>
                </a:cubicBezTo>
                <a:lnTo>
                  <a:pt x="15203" y="22685"/>
                </a:lnTo>
                <a:cubicBezTo>
                  <a:pt x="14190" y="22689"/>
                  <a:pt x="13287" y="23298"/>
                  <a:pt x="12900" y="24233"/>
                </a:cubicBezTo>
                <a:cubicBezTo>
                  <a:pt x="12487" y="24033"/>
                  <a:pt x="12042" y="23906"/>
                  <a:pt x="11576" y="23861"/>
                </a:cubicBezTo>
                <a:cubicBezTo>
                  <a:pt x="12131" y="22346"/>
                  <a:pt x="13577" y="21328"/>
                  <a:pt x="15194" y="21317"/>
                </a:cubicBezTo>
                <a:cubicBezTo>
                  <a:pt x="15205" y="21317"/>
                  <a:pt x="15215" y="21316"/>
                  <a:pt x="15225" y="21316"/>
                </a:cubicBezTo>
                <a:close/>
                <a:moveTo>
                  <a:pt x="31055" y="21316"/>
                </a:moveTo>
                <a:cubicBezTo>
                  <a:pt x="32677" y="21316"/>
                  <a:pt x="34125" y="22331"/>
                  <a:pt x="34689" y="23849"/>
                </a:cubicBezTo>
                <a:cubicBezTo>
                  <a:pt x="34469" y="23861"/>
                  <a:pt x="34248" y="23894"/>
                  <a:pt x="34035" y="23939"/>
                </a:cubicBezTo>
                <a:cubicBezTo>
                  <a:pt x="33528" y="22730"/>
                  <a:pt x="32365" y="21954"/>
                  <a:pt x="31050" y="21954"/>
                </a:cubicBezTo>
                <a:lnTo>
                  <a:pt x="31029" y="21954"/>
                </a:lnTo>
                <a:cubicBezTo>
                  <a:pt x="29722" y="21962"/>
                  <a:pt x="28554" y="22750"/>
                  <a:pt x="28052" y="23955"/>
                </a:cubicBezTo>
                <a:lnTo>
                  <a:pt x="28118" y="23980"/>
                </a:lnTo>
                <a:cubicBezTo>
                  <a:pt x="28608" y="22799"/>
                  <a:pt x="29751" y="22035"/>
                  <a:pt x="31029" y="22027"/>
                </a:cubicBezTo>
                <a:lnTo>
                  <a:pt x="31050" y="22027"/>
                </a:lnTo>
                <a:cubicBezTo>
                  <a:pt x="32333" y="22027"/>
                  <a:pt x="33468" y="22779"/>
                  <a:pt x="33970" y="23955"/>
                </a:cubicBezTo>
                <a:cubicBezTo>
                  <a:pt x="33754" y="24012"/>
                  <a:pt x="33545" y="24082"/>
                  <a:pt x="33341" y="24171"/>
                </a:cubicBezTo>
                <a:cubicBezTo>
                  <a:pt x="32936" y="23264"/>
                  <a:pt x="32042" y="22685"/>
                  <a:pt x="31050" y="22685"/>
                </a:cubicBezTo>
                <a:lnTo>
                  <a:pt x="31034" y="22685"/>
                </a:lnTo>
                <a:cubicBezTo>
                  <a:pt x="30020" y="22689"/>
                  <a:pt x="29117" y="23298"/>
                  <a:pt x="28725" y="24233"/>
                </a:cubicBezTo>
                <a:cubicBezTo>
                  <a:pt x="28318" y="24033"/>
                  <a:pt x="27868" y="23906"/>
                  <a:pt x="27407" y="23861"/>
                </a:cubicBezTo>
                <a:cubicBezTo>
                  <a:pt x="27962" y="22346"/>
                  <a:pt x="29404" y="21328"/>
                  <a:pt x="31025" y="21317"/>
                </a:cubicBezTo>
                <a:cubicBezTo>
                  <a:pt x="31035" y="21317"/>
                  <a:pt x="31045" y="21316"/>
                  <a:pt x="31055" y="21316"/>
                </a:cubicBezTo>
                <a:close/>
                <a:moveTo>
                  <a:pt x="46876" y="21317"/>
                </a:moveTo>
                <a:cubicBezTo>
                  <a:pt x="48501" y="21317"/>
                  <a:pt x="49952" y="22329"/>
                  <a:pt x="50516" y="23849"/>
                </a:cubicBezTo>
                <a:cubicBezTo>
                  <a:pt x="50295" y="23861"/>
                  <a:pt x="50079" y="23894"/>
                  <a:pt x="49866" y="23939"/>
                </a:cubicBezTo>
                <a:cubicBezTo>
                  <a:pt x="49359" y="22730"/>
                  <a:pt x="48192" y="21954"/>
                  <a:pt x="46876" y="21954"/>
                </a:cubicBezTo>
                <a:lnTo>
                  <a:pt x="46856" y="21954"/>
                </a:lnTo>
                <a:cubicBezTo>
                  <a:pt x="45549" y="21962"/>
                  <a:pt x="44384" y="22750"/>
                  <a:pt x="43883" y="23955"/>
                </a:cubicBezTo>
                <a:lnTo>
                  <a:pt x="43948" y="23980"/>
                </a:lnTo>
                <a:cubicBezTo>
                  <a:pt x="44438" y="22799"/>
                  <a:pt x="45577" y="22035"/>
                  <a:pt x="46856" y="22027"/>
                </a:cubicBezTo>
                <a:lnTo>
                  <a:pt x="46876" y="22027"/>
                </a:lnTo>
                <a:cubicBezTo>
                  <a:pt x="48163" y="22027"/>
                  <a:pt x="49298" y="22779"/>
                  <a:pt x="49796" y="23955"/>
                </a:cubicBezTo>
                <a:cubicBezTo>
                  <a:pt x="49580" y="24012"/>
                  <a:pt x="49372" y="24082"/>
                  <a:pt x="49172" y="24171"/>
                </a:cubicBezTo>
                <a:cubicBezTo>
                  <a:pt x="48763" y="23264"/>
                  <a:pt x="47869" y="22685"/>
                  <a:pt x="46876" y="22685"/>
                </a:cubicBezTo>
                <a:lnTo>
                  <a:pt x="46860" y="22685"/>
                </a:lnTo>
                <a:cubicBezTo>
                  <a:pt x="45847" y="22689"/>
                  <a:pt x="44944" y="23298"/>
                  <a:pt x="44556" y="24233"/>
                </a:cubicBezTo>
                <a:cubicBezTo>
                  <a:pt x="44144" y="24033"/>
                  <a:pt x="43698" y="23906"/>
                  <a:pt x="43233" y="23861"/>
                </a:cubicBezTo>
                <a:cubicBezTo>
                  <a:pt x="43788" y="22346"/>
                  <a:pt x="45234" y="21328"/>
                  <a:pt x="46852" y="21317"/>
                </a:cubicBezTo>
                <a:close/>
                <a:moveTo>
                  <a:pt x="62707" y="21317"/>
                </a:moveTo>
                <a:cubicBezTo>
                  <a:pt x="64328" y="21317"/>
                  <a:pt x="65783" y="22329"/>
                  <a:pt x="66346" y="23849"/>
                </a:cubicBezTo>
                <a:cubicBezTo>
                  <a:pt x="66126" y="23861"/>
                  <a:pt x="65905" y="23894"/>
                  <a:pt x="65693" y="23939"/>
                </a:cubicBezTo>
                <a:cubicBezTo>
                  <a:pt x="65186" y="22730"/>
                  <a:pt x="64022" y="21954"/>
                  <a:pt x="62707" y="21954"/>
                </a:cubicBezTo>
                <a:lnTo>
                  <a:pt x="62686" y="21954"/>
                </a:lnTo>
                <a:cubicBezTo>
                  <a:pt x="61380" y="21962"/>
                  <a:pt x="60211" y="22750"/>
                  <a:pt x="59709" y="23955"/>
                </a:cubicBezTo>
                <a:lnTo>
                  <a:pt x="59774" y="23980"/>
                </a:lnTo>
                <a:cubicBezTo>
                  <a:pt x="60264" y="22799"/>
                  <a:pt x="61408" y="22035"/>
                  <a:pt x="62686" y="22027"/>
                </a:cubicBezTo>
                <a:lnTo>
                  <a:pt x="62707" y="22027"/>
                </a:lnTo>
                <a:cubicBezTo>
                  <a:pt x="63989" y="22027"/>
                  <a:pt x="65125" y="22779"/>
                  <a:pt x="65627" y="23955"/>
                </a:cubicBezTo>
                <a:cubicBezTo>
                  <a:pt x="65410" y="24012"/>
                  <a:pt x="65202" y="24082"/>
                  <a:pt x="64999" y="24171"/>
                </a:cubicBezTo>
                <a:cubicBezTo>
                  <a:pt x="64594" y="23264"/>
                  <a:pt x="63700" y="22685"/>
                  <a:pt x="62707" y="22685"/>
                </a:cubicBezTo>
                <a:lnTo>
                  <a:pt x="62690" y="22685"/>
                </a:lnTo>
                <a:cubicBezTo>
                  <a:pt x="61678" y="22689"/>
                  <a:pt x="60775" y="23298"/>
                  <a:pt x="60387" y="24233"/>
                </a:cubicBezTo>
                <a:cubicBezTo>
                  <a:pt x="59975" y="24033"/>
                  <a:pt x="59525" y="23906"/>
                  <a:pt x="59063" y="23861"/>
                </a:cubicBezTo>
                <a:cubicBezTo>
                  <a:pt x="59619" y="22346"/>
                  <a:pt x="61065" y="21328"/>
                  <a:pt x="62682" y="21317"/>
                </a:cubicBezTo>
                <a:close/>
                <a:moveTo>
                  <a:pt x="78534" y="21317"/>
                </a:moveTo>
                <a:cubicBezTo>
                  <a:pt x="80159" y="21317"/>
                  <a:pt x="81608" y="22329"/>
                  <a:pt x="82172" y="23849"/>
                </a:cubicBezTo>
                <a:cubicBezTo>
                  <a:pt x="81952" y="23861"/>
                  <a:pt x="81736" y="23894"/>
                  <a:pt x="81523" y="23939"/>
                </a:cubicBezTo>
                <a:cubicBezTo>
                  <a:pt x="81016" y="22730"/>
                  <a:pt x="79849" y="21954"/>
                  <a:pt x="78534" y="21954"/>
                </a:cubicBezTo>
                <a:lnTo>
                  <a:pt x="78513" y="21954"/>
                </a:lnTo>
                <a:cubicBezTo>
                  <a:pt x="77206" y="21962"/>
                  <a:pt x="76042" y="22750"/>
                  <a:pt x="75540" y="23955"/>
                </a:cubicBezTo>
                <a:lnTo>
                  <a:pt x="75605" y="23980"/>
                </a:lnTo>
                <a:cubicBezTo>
                  <a:pt x="76095" y="22799"/>
                  <a:pt x="77235" y="22035"/>
                  <a:pt x="78513" y="22027"/>
                </a:cubicBezTo>
                <a:lnTo>
                  <a:pt x="78534" y="22027"/>
                </a:lnTo>
                <a:cubicBezTo>
                  <a:pt x="79820" y="22027"/>
                  <a:pt x="80956" y="22779"/>
                  <a:pt x="81454" y="23955"/>
                </a:cubicBezTo>
                <a:cubicBezTo>
                  <a:pt x="81237" y="24012"/>
                  <a:pt x="81029" y="24082"/>
                  <a:pt x="80829" y="24171"/>
                </a:cubicBezTo>
                <a:cubicBezTo>
                  <a:pt x="80423" y="23267"/>
                  <a:pt x="79531" y="22685"/>
                  <a:pt x="78539" y="22685"/>
                </a:cubicBezTo>
                <a:cubicBezTo>
                  <a:pt x="78532" y="22685"/>
                  <a:pt x="78524" y="22685"/>
                  <a:pt x="78517" y="22685"/>
                </a:cubicBezTo>
                <a:cubicBezTo>
                  <a:pt x="77504" y="22689"/>
                  <a:pt x="76601" y="23298"/>
                  <a:pt x="76213" y="24233"/>
                </a:cubicBezTo>
                <a:cubicBezTo>
                  <a:pt x="75801" y="24033"/>
                  <a:pt x="75356" y="23906"/>
                  <a:pt x="74890" y="23861"/>
                </a:cubicBezTo>
                <a:cubicBezTo>
                  <a:pt x="75446" y="22346"/>
                  <a:pt x="76892" y="21328"/>
                  <a:pt x="78509" y="21317"/>
                </a:cubicBezTo>
                <a:close/>
                <a:moveTo>
                  <a:pt x="94364" y="21317"/>
                </a:moveTo>
                <a:cubicBezTo>
                  <a:pt x="95985" y="21317"/>
                  <a:pt x="97439" y="22329"/>
                  <a:pt x="98003" y="23849"/>
                </a:cubicBezTo>
                <a:cubicBezTo>
                  <a:pt x="97782" y="23861"/>
                  <a:pt x="97562" y="23894"/>
                  <a:pt x="97350" y="23939"/>
                </a:cubicBezTo>
                <a:cubicBezTo>
                  <a:pt x="96843" y="22730"/>
                  <a:pt x="95680" y="21954"/>
                  <a:pt x="94364" y="21954"/>
                </a:cubicBezTo>
                <a:lnTo>
                  <a:pt x="94344" y="21954"/>
                </a:lnTo>
                <a:cubicBezTo>
                  <a:pt x="93037" y="21962"/>
                  <a:pt x="91868" y="22750"/>
                  <a:pt x="91367" y="23955"/>
                </a:cubicBezTo>
                <a:lnTo>
                  <a:pt x="91431" y="23980"/>
                </a:lnTo>
                <a:cubicBezTo>
                  <a:pt x="91921" y="22799"/>
                  <a:pt x="93065" y="22035"/>
                  <a:pt x="94344" y="22027"/>
                </a:cubicBezTo>
                <a:lnTo>
                  <a:pt x="94364" y="22027"/>
                </a:lnTo>
                <a:cubicBezTo>
                  <a:pt x="95646" y="22027"/>
                  <a:pt x="96782" y="22779"/>
                  <a:pt x="97284" y="23955"/>
                </a:cubicBezTo>
                <a:cubicBezTo>
                  <a:pt x="97068" y="24012"/>
                  <a:pt x="96860" y="24082"/>
                  <a:pt x="96655" y="24171"/>
                </a:cubicBezTo>
                <a:cubicBezTo>
                  <a:pt x="96251" y="23264"/>
                  <a:pt x="95356" y="22685"/>
                  <a:pt x="94364" y="22685"/>
                </a:cubicBezTo>
                <a:lnTo>
                  <a:pt x="94347" y="22685"/>
                </a:lnTo>
                <a:cubicBezTo>
                  <a:pt x="93335" y="22689"/>
                  <a:pt x="92432" y="23298"/>
                  <a:pt x="92044" y="24233"/>
                </a:cubicBezTo>
                <a:cubicBezTo>
                  <a:pt x="91631" y="24033"/>
                  <a:pt x="91182" y="23906"/>
                  <a:pt x="90721" y="23861"/>
                </a:cubicBezTo>
                <a:cubicBezTo>
                  <a:pt x="91276" y="22346"/>
                  <a:pt x="92722" y="21328"/>
                  <a:pt x="94340" y="21317"/>
                </a:cubicBezTo>
                <a:close/>
                <a:moveTo>
                  <a:pt x="23081" y="22755"/>
                </a:moveTo>
                <a:cubicBezTo>
                  <a:pt x="24058" y="22755"/>
                  <a:pt x="24932" y="23326"/>
                  <a:pt x="25319" y="24220"/>
                </a:cubicBezTo>
                <a:cubicBezTo>
                  <a:pt x="25132" y="24310"/>
                  <a:pt x="24952" y="24416"/>
                  <a:pt x="24780" y="24531"/>
                </a:cubicBezTo>
                <a:cubicBezTo>
                  <a:pt x="24507" y="23837"/>
                  <a:pt x="23833" y="23371"/>
                  <a:pt x="23077" y="23371"/>
                </a:cubicBezTo>
                <a:lnTo>
                  <a:pt x="23070" y="23371"/>
                </a:lnTo>
                <a:cubicBezTo>
                  <a:pt x="22310" y="23379"/>
                  <a:pt x="21632" y="23852"/>
                  <a:pt x="21370" y="24559"/>
                </a:cubicBezTo>
                <a:cubicBezTo>
                  <a:pt x="21198" y="24441"/>
                  <a:pt x="21019" y="24335"/>
                  <a:pt x="20831" y="24241"/>
                </a:cubicBezTo>
                <a:cubicBezTo>
                  <a:pt x="21211" y="23343"/>
                  <a:pt x="22084" y="22762"/>
                  <a:pt x="23065" y="22755"/>
                </a:cubicBezTo>
                <a:close/>
                <a:moveTo>
                  <a:pt x="38908" y="22755"/>
                </a:moveTo>
                <a:cubicBezTo>
                  <a:pt x="39888" y="22755"/>
                  <a:pt x="40758" y="23326"/>
                  <a:pt x="41146" y="24220"/>
                </a:cubicBezTo>
                <a:cubicBezTo>
                  <a:pt x="40959" y="24310"/>
                  <a:pt x="40778" y="24416"/>
                  <a:pt x="40607" y="24531"/>
                </a:cubicBezTo>
                <a:cubicBezTo>
                  <a:pt x="40334" y="23836"/>
                  <a:pt x="39661" y="23371"/>
                  <a:pt x="38905" y="23371"/>
                </a:cubicBezTo>
                <a:cubicBezTo>
                  <a:pt x="38902" y="23371"/>
                  <a:pt x="38898" y="23371"/>
                  <a:pt x="38895" y="23371"/>
                </a:cubicBezTo>
                <a:cubicBezTo>
                  <a:pt x="38140" y="23379"/>
                  <a:pt x="37462" y="23852"/>
                  <a:pt x="37196" y="24559"/>
                </a:cubicBezTo>
                <a:cubicBezTo>
                  <a:pt x="37025" y="24441"/>
                  <a:pt x="36846" y="24335"/>
                  <a:pt x="36657" y="24241"/>
                </a:cubicBezTo>
                <a:cubicBezTo>
                  <a:pt x="37042" y="23343"/>
                  <a:pt x="37911" y="22762"/>
                  <a:pt x="38891" y="22755"/>
                </a:cubicBezTo>
                <a:close/>
                <a:moveTo>
                  <a:pt x="54739" y="22755"/>
                </a:moveTo>
                <a:cubicBezTo>
                  <a:pt x="55715" y="22755"/>
                  <a:pt x="56588" y="23326"/>
                  <a:pt x="56976" y="24220"/>
                </a:cubicBezTo>
                <a:cubicBezTo>
                  <a:pt x="56789" y="24310"/>
                  <a:pt x="56609" y="24416"/>
                  <a:pt x="56437" y="24531"/>
                </a:cubicBezTo>
                <a:cubicBezTo>
                  <a:pt x="56164" y="23837"/>
                  <a:pt x="55490" y="23371"/>
                  <a:pt x="54735" y="23371"/>
                </a:cubicBezTo>
                <a:lnTo>
                  <a:pt x="54726" y="23371"/>
                </a:lnTo>
                <a:cubicBezTo>
                  <a:pt x="53966" y="23379"/>
                  <a:pt x="53289" y="23852"/>
                  <a:pt x="53027" y="24559"/>
                </a:cubicBezTo>
                <a:cubicBezTo>
                  <a:pt x="52856" y="24441"/>
                  <a:pt x="52676" y="24335"/>
                  <a:pt x="52488" y="24241"/>
                </a:cubicBezTo>
                <a:cubicBezTo>
                  <a:pt x="52868" y="23343"/>
                  <a:pt x="53742" y="22762"/>
                  <a:pt x="54722" y="22755"/>
                </a:cubicBezTo>
                <a:close/>
                <a:moveTo>
                  <a:pt x="70565" y="22755"/>
                </a:moveTo>
                <a:cubicBezTo>
                  <a:pt x="71545" y="22755"/>
                  <a:pt x="72415" y="23326"/>
                  <a:pt x="72803" y="24220"/>
                </a:cubicBezTo>
                <a:cubicBezTo>
                  <a:pt x="72615" y="24310"/>
                  <a:pt x="72436" y="24416"/>
                  <a:pt x="72264" y="24531"/>
                </a:cubicBezTo>
                <a:cubicBezTo>
                  <a:pt x="71991" y="23837"/>
                  <a:pt x="71316" y="23371"/>
                  <a:pt x="70565" y="23371"/>
                </a:cubicBezTo>
                <a:lnTo>
                  <a:pt x="70553" y="23371"/>
                </a:lnTo>
                <a:cubicBezTo>
                  <a:pt x="69797" y="23379"/>
                  <a:pt x="69119" y="23852"/>
                  <a:pt x="68854" y="24559"/>
                </a:cubicBezTo>
                <a:cubicBezTo>
                  <a:pt x="68682" y="24441"/>
                  <a:pt x="68503" y="24335"/>
                  <a:pt x="68315" y="24241"/>
                </a:cubicBezTo>
                <a:cubicBezTo>
                  <a:pt x="68699" y="23343"/>
                  <a:pt x="69568" y="22762"/>
                  <a:pt x="70549" y="22755"/>
                </a:cubicBezTo>
                <a:close/>
                <a:moveTo>
                  <a:pt x="86396" y="22755"/>
                </a:moveTo>
                <a:cubicBezTo>
                  <a:pt x="87372" y="22755"/>
                  <a:pt x="88246" y="23326"/>
                  <a:pt x="88634" y="24220"/>
                </a:cubicBezTo>
                <a:cubicBezTo>
                  <a:pt x="88446" y="24310"/>
                  <a:pt x="88266" y="24416"/>
                  <a:pt x="88095" y="24531"/>
                </a:cubicBezTo>
                <a:cubicBezTo>
                  <a:pt x="87821" y="23837"/>
                  <a:pt x="87147" y="23371"/>
                  <a:pt x="86392" y="23371"/>
                </a:cubicBezTo>
                <a:lnTo>
                  <a:pt x="86383" y="23371"/>
                </a:lnTo>
                <a:cubicBezTo>
                  <a:pt x="85623" y="23379"/>
                  <a:pt x="84946" y="23852"/>
                  <a:pt x="84684" y="24559"/>
                </a:cubicBezTo>
                <a:cubicBezTo>
                  <a:pt x="84513" y="24441"/>
                  <a:pt x="84333" y="24335"/>
                  <a:pt x="84145" y="24241"/>
                </a:cubicBezTo>
                <a:cubicBezTo>
                  <a:pt x="84525" y="23343"/>
                  <a:pt x="85399" y="22762"/>
                  <a:pt x="86379" y="22755"/>
                </a:cubicBezTo>
                <a:close/>
                <a:moveTo>
                  <a:pt x="7251" y="22755"/>
                </a:moveTo>
                <a:cubicBezTo>
                  <a:pt x="8231" y="22755"/>
                  <a:pt x="9101" y="23326"/>
                  <a:pt x="9489" y="24220"/>
                </a:cubicBezTo>
                <a:cubicBezTo>
                  <a:pt x="9301" y="24310"/>
                  <a:pt x="9121" y="24416"/>
                  <a:pt x="8949" y="24531"/>
                </a:cubicBezTo>
                <a:cubicBezTo>
                  <a:pt x="8677" y="23836"/>
                  <a:pt x="8004" y="23371"/>
                  <a:pt x="7248" y="23371"/>
                </a:cubicBezTo>
                <a:cubicBezTo>
                  <a:pt x="7245" y="23371"/>
                  <a:pt x="7242" y="23371"/>
                  <a:pt x="7239" y="23371"/>
                </a:cubicBezTo>
                <a:cubicBezTo>
                  <a:pt x="6483" y="23379"/>
                  <a:pt x="5805" y="23852"/>
                  <a:pt x="5539" y="24563"/>
                </a:cubicBezTo>
                <a:cubicBezTo>
                  <a:pt x="5368" y="24441"/>
                  <a:pt x="5188" y="24335"/>
                  <a:pt x="5000" y="24241"/>
                </a:cubicBezTo>
                <a:cubicBezTo>
                  <a:pt x="5384" y="23343"/>
                  <a:pt x="6254" y="22762"/>
                  <a:pt x="7234" y="22755"/>
                </a:cubicBezTo>
                <a:close/>
                <a:moveTo>
                  <a:pt x="15219" y="22755"/>
                </a:moveTo>
                <a:cubicBezTo>
                  <a:pt x="16187" y="22755"/>
                  <a:pt x="17057" y="23318"/>
                  <a:pt x="17449" y="24200"/>
                </a:cubicBezTo>
                <a:cubicBezTo>
                  <a:pt x="17262" y="24286"/>
                  <a:pt x="17077" y="24384"/>
                  <a:pt x="16906" y="24502"/>
                </a:cubicBezTo>
                <a:cubicBezTo>
                  <a:pt x="16626" y="23823"/>
                  <a:pt x="15956" y="23371"/>
                  <a:pt x="15217" y="23371"/>
                </a:cubicBezTo>
                <a:cubicBezTo>
                  <a:pt x="15214" y="23371"/>
                  <a:pt x="15210" y="23371"/>
                  <a:pt x="15207" y="23371"/>
                </a:cubicBezTo>
                <a:cubicBezTo>
                  <a:pt x="14435" y="23379"/>
                  <a:pt x="13752" y="23865"/>
                  <a:pt x="13500" y="24588"/>
                </a:cubicBezTo>
                <a:cubicBezTo>
                  <a:pt x="13328" y="24465"/>
                  <a:pt x="13149" y="24355"/>
                  <a:pt x="12960" y="24261"/>
                </a:cubicBezTo>
                <a:cubicBezTo>
                  <a:pt x="13341" y="23351"/>
                  <a:pt x="14218" y="22762"/>
                  <a:pt x="15203" y="22755"/>
                </a:cubicBezTo>
                <a:close/>
                <a:moveTo>
                  <a:pt x="31046" y="22755"/>
                </a:moveTo>
                <a:cubicBezTo>
                  <a:pt x="32013" y="22755"/>
                  <a:pt x="32885" y="23317"/>
                  <a:pt x="33280" y="24200"/>
                </a:cubicBezTo>
                <a:cubicBezTo>
                  <a:pt x="33087" y="24286"/>
                  <a:pt x="32908" y="24388"/>
                  <a:pt x="32736" y="24502"/>
                </a:cubicBezTo>
                <a:cubicBezTo>
                  <a:pt x="32455" y="23824"/>
                  <a:pt x="31781" y="23371"/>
                  <a:pt x="31050" y="23371"/>
                </a:cubicBezTo>
                <a:lnTo>
                  <a:pt x="31038" y="23371"/>
                </a:lnTo>
                <a:cubicBezTo>
                  <a:pt x="30261" y="23379"/>
                  <a:pt x="29583" y="23865"/>
                  <a:pt x="29326" y="24588"/>
                </a:cubicBezTo>
                <a:cubicBezTo>
                  <a:pt x="29159" y="24465"/>
                  <a:pt x="28979" y="24359"/>
                  <a:pt x="28791" y="24265"/>
                </a:cubicBezTo>
                <a:cubicBezTo>
                  <a:pt x="29166" y="23351"/>
                  <a:pt x="30045" y="22762"/>
                  <a:pt x="31034" y="22755"/>
                </a:cubicBezTo>
                <a:cubicBezTo>
                  <a:pt x="31038" y="22755"/>
                  <a:pt x="31042" y="22755"/>
                  <a:pt x="31046" y="22755"/>
                </a:cubicBezTo>
                <a:close/>
                <a:moveTo>
                  <a:pt x="46872" y="22755"/>
                </a:moveTo>
                <a:cubicBezTo>
                  <a:pt x="47839" y="22755"/>
                  <a:pt x="48712" y="23317"/>
                  <a:pt x="49106" y="24200"/>
                </a:cubicBezTo>
                <a:cubicBezTo>
                  <a:pt x="48918" y="24286"/>
                  <a:pt x="48735" y="24384"/>
                  <a:pt x="48563" y="24502"/>
                </a:cubicBezTo>
                <a:cubicBezTo>
                  <a:pt x="48282" y="23823"/>
                  <a:pt x="47609" y="23371"/>
                  <a:pt x="46874" y="23371"/>
                </a:cubicBezTo>
                <a:cubicBezTo>
                  <a:pt x="46871" y="23371"/>
                  <a:pt x="46868" y="23371"/>
                  <a:pt x="46864" y="23371"/>
                </a:cubicBezTo>
                <a:cubicBezTo>
                  <a:pt x="46092" y="23379"/>
                  <a:pt x="45410" y="23865"/>
                  <a:pt x="45157" y="24588"/>
                </a:cubicBezTo>
                <a:cubicBezTo>
                  <a:pt x="44985" y="24465"/>
                  <a:pt x="44806" y="24359"/>
                  <a:pt x="44618" y="24265"/>
                </a:cubicBezTo>
                <a:cubicBezTo>
                  <a:pt x="44997" y="23351"/>
                  <a:pt x="45875" y="22762"/>
                  <a:pt x="46860" y="22755"/>
                </a:cubicBezTo>
                <a:cubicBezTo>
                  <a:pt x="46864" y="22755"/>
                  <a:pt x="46868" y="22755"/>
                  <a:pt x="46872" y="22755"/>
                </a:cubicBezTo>
                <a:close/>
                <a:moveTo>
                  <a:pt x="62707" y="22755"/>
                </a:moveTo>
                <a:cubicBezTo>
                  <a:pt x="63670" y="22755"/>
                  <a:pt x="64541" y="23318"/>
                  <a:pt x="64937" y="24200"/>
                </a:cubicBezTo>
                <a:cubicBezTo>
                  <a:pt x="64745" y="24286"/>
                  <a:pt x="64565" y="24384"/>
                  <a:pt x="64394" y="24502"/>
                </a:cubicBezTo>
                <a:cubicBezTo>
                  <a:pt x="64111" y="23824"/>
                  <a:pt x="63438" y="23371"/>
                  <a:pt x="62707" y="23371"/>
                </a:cubicBezTo>
                <a:lnTo>
                  <a:pt x="62695" y="23371"/>
                </a:lnTo>
                <a:cubicBezTo>
                  <a:pt x="61919" y="23379"/>
                  <a:pt x="61240" y="23865"/>
                  <a:pt x="60984" y="24588"/>
                </a:cubicBezTo>
                <a:cubicBezTo>
                  <a:pt x="60816" y="24465"/>
                  <a:pt x="60637" y="24355"/>
                  <a:pt x="60448" y="24261"/>
                </a:cubicBezTo>
                <a:cubicBezTo>
                  <a:pt x="60824" y="23351"/>
                  <a:pt x="61702" y="22762"/>
                  <a:pt x="62690" y="22755"/>
                </a:cubicBezTo>
                <a:close/>
                <a:moveTo>
                  <a:pt x="78534" y="22755"/>
                </a:moveTo>
                <a:cubicBezTo>
                  <a:pt x="79501" y="22755"/>
                  <a:pt x="80371" y="23318"/>
                  <a:pt x="80764" y="24200"/>
                </a:cubicBezTo>
                <a:cubicBezTo>
                  <a:pt x="80575" y="24286"/>
                  <a:pt x="80396" y="24384"/>
                  <a:pt x="80220" y="24502"/>
                </a:cubicBezTo>
                <a:cubicBezTo>
                  <a:pt x="79942" y="23824"/>
                  <a:pt x="79269" y="23371"/>
                  <a:pt x="78534" y="23371"/>
                </a:cubicBezTo>
                <a:lnTo>
                  <a:pt x="78521" y="23371"/>
                </a:lnTo>
                <a:cubicBezTo>
                  <a:pt x="77749" y="23379"/>
                  <a:pt x="77067" y="23865"/>
                  <a:pt x="76814" y="24588"/>
                </a:cubicBezTo>
                <a:cubicBezTo>
                  <a:pt x="76643" y="24465"/>
                  <a:pt x="76462" y="24355"/>
                  <a:pt x="76275" y="24261"/>
                </a:cubicBezTo>
                <a:cubicBezTo>
                  <a:pt x="76654" y="23351"/>
                  <a:pt x="77533" y="22762"/>
                  <a:pt x="78517" y="22755"/>
                </a:cubicBezTo>
                <a:close/>
                <a:moveTo>
                  <a:pt x="94364" y="22755"/>
                </a:moveTo>
                <a:cubicBezTo>
                  <a:pt x="95328" y="22755"/>
                  <a:pt x="96198" y="23318"/>
                  <a:pt x="96594" y="24200"/>
                </a:cubicBezTo>
                <a:cubicBezTo>
                  <a:pt x="96402" y="24286"/>
                  <a:pt x="96223" y="24384"/>
                  <a:pt x="96051" y="24502"/>
                </a:cubicBezTo>
                <a:cubicBezTo>
                  <a:pt x="95770" y="23823"/>
                  <a:pt x="95097" y="23371"/>
                  <a:pt x="94361" y="23371"/>
                </a:cubicBezTo>
                <a:cubicBezTo>
                  <a:pt x="94358" y="23371"/>
                  <a:pt x="94355" y="23371"/>
                  <a:pt x="94351" y="23371"/>
                </a:cubicBezTo>
                <a:cubicBezTo>
                  <a:pt x="93576" y="23379"/>
                  <a:pt x="92898" y="23865"/>
                  <a:pt x="92641" y="24588"/>
                </a:cubicBezTo>
                <a:cubicBezTo>
                  <a:pt x="92473" y="24465"/>
                  <a:pt x="92293" y="24355"/>
                  <a:pt x="92106" y="24261"/>
                </a:cubicBezTo>
                <a:cubicBezTo>
                  <a:pt x="92481" y="23351"/>
                  <a:pt x="93359" y="22762"/>
                  <a:pt x="94347" y="22755"/>
                </a:cubicBezTo>
                <a:close/>
                <a:moveTo>
                  <a:pt x="7248" y="23445"/>
                </a:moveTo>
                <a:cubicBezTo>
                  <a:pt x="7980" y="23445"/>
                  <a:pt x="8632" y="23893"/>
                  <a:pt x="8893" y="24576"/>
                </a:cubicBezTo>
                <a:cubicBezTo>
                  <a:pt x="8734" y="24686"/>
                  <a:pt x="8587" y="24808"/>
                  <a:pt x="8444" y="24943"/>
                </a:cubicBezTo>
                <a:cubicBezTo>
                  <a:pt x="8325" y="24388"/>
                  <a:pt x="7827" y="23975"/>
                  <a:pt x="7251" y="23975"/>
                </a:cubicBezTo>
                <a:lnTo>
                  <a:pt x="7243" y="23975"/>
                </a:lnTo>
                <a:cubicBezTo>
                  <a:pt x="6646" y="23980"/>
                  <a:pt x="6148" y="24408"/>
                  <a:pt x="6046" y="24989"/>
                </a:cubicBezTo>
                <a:cubicBezTo>
                  <a:pt x="5907" y="24849"/>
                  <a:pt x="5756" y="24719"/>
                  <a:pt x="5601" y="24604"/>
                </a:cubicBezTo>
                <a:cubicBezTo>
                  <a:pt x="5846" y="23914"/>
                  <a:pt x="6504" y="23449"/>
                  <a:pt x="7239" y="23445"/>
                </a:cubicBezTo>
                <a:cubicBezTo>
                  <a:pt x="7242" y="23445"/>
                  <a:pt x="7245" y="23445"/>
                  <a:pt x="7248" y="23445"/>
                </a:cubicBezTo>
                <a:close/>
                <a:moveTo>
                  <a:pt x="23079" y="23445"/>
                </a:moveTo>
                <a:cubicBezTo>
                  <a:pt x="23810" y="23445"/>
                  <a:pt x="24463" y="23893"/>
                  <a:pt x="24719" y="24576"/>
                </a:cubicBezTo>
                <a:cubicBezTo>
                  <a:pt x="24564" y="24686"/>
                  <a:pt x="24412" y="24808"/>
                  <a:pt x="24274" y="24943"/>
                </a:cubicBezTo>
                <a:cubicBezTo>
                  <a:pt x="24156" y="24388"/>
                  <a:pt x="23653" y="23975"/>
                  <a:pt x="23077" y="23975"/>
                </a:cubicBezTo>
                <a:lnTo>
                  <a:pt x="23073" y="23975"/>
                </a:lnTo>
                <a:cubicBezTo>
                  <a:pt x="22476" y="23980"/>
                  <a:pt x="21975" y="24408"/>
                  <a:pt x="21877" y="24989"/>
                </a:cubicBezTo>
                <a:cubicBezTo>
                  <a:pt x="21733" y="24845"/>
                  <a:pt x="21586" y="24719"/>
                  <a:pt x="21428" y="24604"/>
                </a:cubicBezTo>
                <a:cubicBezTo>
                  <a:pt x="21677" y="23914"/>
                  <a:pt x="22334" y="23449"/>
                  <a:pt x="23070" y="23445"/>
                </a:cubicBezTo>
                <a:cubicBezTo>
                  <a:pt x="23073" y="23445"/>
                  <a:pt x="23076" y="23445"/>
                  <a:pt x="23079" y="23445"/>
                </a:cubicBezTo>
                <a:close/>
                <a:moveTo>
                  <a:pt x="38905" y="23445"/>
                </a:moveTo>
                <a:cubicBezTo>
                  <a:pt x="39636" y="23445"/>
                  <a:pt x="40289" y="23893"/>
                  <a:pt x="40550" y="24576"/>
                </a:cubicBezTo>
                <a:cubicBezTo>
                  <a:pt x="40390" y="24686"/>
                  <a:pt x="40243" y="24808"/>
                  <a:pt x="40101" y="24943"/>
                </a:cubicBezTo>
                <a:cubicBezTo>
                  <a:pt x="39982" y="24388"/>
                  <a:pt x="39483" y="23975"/>
                  <a:pt x="38908" y="23975"/>
                </a:cubicBezTo>
                <a:lnTo>
                  <a:pt x="38900" y="23975"/>
                </a:lnTo>
                <a:cubicBezTo>
                  <a:pt x="38303" y="23980"/>
                  <a:pt x="37805" y="24408"/>
                  <a:pt x="37703" y="24989"/>
                </a:cubicBezTo>
                <a:cubicBezTo>
                  <a:pt x="37564" y="24845"/>
                  <a:pt x="37413" y="24719"/>
                  <a:pt x="37258" y="24604"/>
                </a:cubicBezTo>
                <a:cubicBezTo>
                  <a:pt x="37503" y="23914"/>
                  <a:pt x="38160" y="23449"/>
                  <a:pt x="38895" y="23445"/>
                </a:cubicBezTo>
                <a:cubicBezTo>
                  <a:pt x="38898" y="23445"/>
                  <a:pt x="38902" y="23445"/>
                  <a:pt x="38905" y="23445"/>
                </a:cubicBezTo>
                <a:close/>
                <a:moveTo>
                  <a:pt x="54735" y="23445"/>
                </a:moveTo>
                <a:cubicBezTo>
                  <a:pt x="55466" y="23445"/>
                  <a:pt x="56119" y="23894"/>
                  <a:pt x="56377" y="24576"/>
                </a:cubicBezTo>
                <a:cubicBezTo>
                  <a:pt x="56221" y="24686"/>
                  <a:pt x="56070" y="24808"/>
                  <a:pt x="55932" y="24943"/>
                </a:cubicBezTo>
                <a:cubicBezTo>
                  <a:pt x="55813" y="24388"/>
                  <a:pt x="55310" y="23975"/>
                  <a:pt x="54735" y="23975"/>
                </a:cubicBezTo>
                <a:lnTo>
                  <a:pt x="54731" y="23975"/>
                </a:lnTo>
                <a:cubicBezTo>
                  <a:pt x="54134" y="23980"/>
                  <a:pt x="53632" y="24408"/>
                  <a:pt x="53534" y="24989"/>
                </a:cubicBezTo>
                <a:cubicBezTo>
                  <a:pt x="53391" y="24845"/>
                  <a:pt x="53244" y="24719"/>
                  <a:pt x="53084" y="24604"/>
                </a:cubicBezTo>
                <a:cubicBezTo>
                  <a:pt x="53334" y="23914"/>
                  <a:pt x="53991" y="23449"/>
                  <a:pt x="54726" y="23445"/>
                </a:cubicBezTo>
                <a:close/>
                <a:moveTo>
                  <a:pt x="70565" y="23445"/>
                </a:moveTo>
                <a:cubicBezTo>
                  <a:pt x="71297" y="23445"/>
                  <a:pt x="71945" y="23894"/>
                  <a:pt x="72207" y="24576"/>
                </a:cubicBezTo>
                <a:cubicBezTo>
                  <a:pt x="72047" y="24686"/>
                  <a:pt x="71900" y="24808"/>
                  <a:pt x="71757" y="24943"/>
                </a:cubicBezTo>
                <a:cubicBezTo>
                  <a:pt x="71640" y="24388"/>
                  <a:pt x="71141" y="23975"/>
                  <a:pt x="70565" y="23975"/>
                </a:cubicBezTo>
                <a:lnTo>
                  <a:pt x="70556" y="23975"/>
                </a:lnTo>
                <a:cubicBezTo>
                  <a:pt x="69960" y="23980"/>
                  <a:pt x="69463" y="24408"/>
                  <a:pt x="69361" y="24989"/>
                </a:cubicBezTo>
                <a:cubicBezTo>
                  <a:pt x="69221" y="24845"/>
                  <a:pt x="69070" y="24719"/>
                  <a:pt x="68915" y="24604"/>
                </a:cubicBezTo>
                <a:cubicBezTo>
                  <a:pt x="69160" y="23914"/>
                  <a:pt x="69817" y="23449"/>
                  <a:pt x="70553" y="23445"/>
                </a:cubicBezTo>
                <a:close/>
                <a:moveTo>
                  <a:pt x="86392" y="23445"/>
                </a:moveTo>
                <a:cubicBezTo>
                  <a:pt x="87122" y="23445"/>
                  <a:pt x="87776" y="23894"/>
                  <a:pt x="88034" y="24576"/>
                </a:cubicBezTo>
                <a:cubicBezTo>
                  <a:pt x="87878" y="24686"/>
                  <a:pt x="87727" y="24808"/>
                  <a:pt x="87588" y="24943"/>
                </a:cubicBezTo>
                <a:cubicBezTo>
                  <a:pt x="87470" y="24388"/>
                  <a:pt x="86967" y="23975"/>
                  <a:pt x="86392" y="23975"/>
                </a:cubicBezTo>
                <a:lnTo>
                  <a:pt x="86387" y="23975"/>
                </a:lnTo>
                <a:cubicBezTo>
                  <a:pt x="85791" y="23980"/>
                  <a:pt x="85289" y="24408"/>
                  <a:pt x="85191" y="24989"/>
                </a:cubicBezTo>
                <a:cubicBezTo>
                  <a:pt x="85052" y="24845"/>
                  <a:pt x="84901" y="24719"/>
                  <a:pt x="84741" y="24604"/>
                </a:cubicBezTo>
                <a:cubicBezTo>
                  <a:pt x="84990" y="23914"/>
                  <a:pt x="85648" y="23449"/>
                  <a:pt x="86383" y="23445"/>
                </a:cubicBezTo>
                <a:close/>
                <a:moveTo>
                  <a:pt x="15219" y="23445"/>
                </a:moveTo>
                <a:cubicBezTo>
                  <a:pt x="15930" y="23445"/>
                  <a:pt x="16579" y="23882"/>
                  <a:pt x="16849" y="24539"/>
                </a:cubicBezTo>
                <a:cubicBezTo>
                  <a:pt x="16689" y="24649"/>
                  <a:pt x="16542" y="24768"/>
                  <a:pt x="16404" y="24898"/>
                </a:cubicBezTo>
                <a:cubicBezTo>
                  <a:pt x="16269" y="24359"/>
                  <a:pt x="15779" y="23975"/>
                  <a:pt x="15219" y="23975"/>
                </a:cubicBezTo>
                <a:lnTo>
                  <a:pt x="15211" y="23975"/>
                </a:lnTo>
                <a:cubicBezTo>
                  <a:pt x="14602" y="23980"/>
                  <a:pt x="14092" y="24429"/>
                  <a:pt x="14010" y="25029"/>
                </a:cubicBezTo>
                <a:cubicBezTo>
                  <a:pt x="13867" y="24887"/>
                  <a:pt x="13716" y="24751"/>
                  <a:pt x="13556" y="24633"/>
                </a:cubicBezTo>
                <a:cubicBezTo>
                  <a:pt x="13798" y="23922"/>
                  <a:pt x="14455" y="23449"/>
                  <a:pt x="15207" y="23445"/>
                </a:cubicBezTo>
                <a:close/>
                <a:moveTo>
                  <a:pt x="31047" y="23445"/>
                </a:moveTo>
                <a:cubicBezTo>
                  <a:pt x="31758" y="23445"/>
                  <a:pt x="32411" y="23880"/>
                  <a:pt x="32676" y="24539"/>
                </a:cubicBezTo>
                <a:cubicBezTo>
                  <a:pt x="32520" y="24649"/>
                  <a:pt x="32373" y="24768"/>
                  <a:pt x="32230" y="24898"/>
                </a:cubicBezTo>
                <a:cubicBezTo>
                  <a:pt x="32095" y="24359"/>
                  <a:pt x="31605" y="23975"/>
                  <a:pt x="31050" y="23975"/>
                </a:cubicBezTo>
                <a:lnTo>
                  <a:pt x="31042" y="23975"/>
                </a:lnTo>
                <a:cubicBezTo>
                  <a:pt x="30429" y="23980"/>
                  <a:pt x="29918" y="24429"/>
                  <a:pt x="29837" y="25029"/>
                </a:cubicBezTo>
                <a:cubicBezTo>
                  <a:pt x="29698" y="24887"/>
                  <a:pt x="29547" y="24755"/>
                  <a:pt x="29387" y="24633"/>
                </a:cubicBezTo>
                <a:cubicBezTo>
                  <a:pt x="29628" y="23926"/>
                  <a:pt x="30286" y="23449"/>
                  <a:pt x="31038" y="23445"/>
                </a:cubicBezTo>
                <a:cubicBezTo>
                  <a:pt x="31041" y="23445"/>
                  <a:pt x="31044" y="23445"/>
                  <a:pt x="31047" y="23445"/>
                </a:cubicBezTo>
                <a:close/>
                <a:moveTo>
                  <a:pt x="46876" y="23445"/>
                </a:moveTo>
                <a:cubicBezTo>
                  <a:pt x="47587" y="23445"/>
                  <a:pt x="48237" y="23882"/>
                  <a:pt x="48506" y="24539"/>
                </a:cubicBezTo>
                <a:cubicBezTo>
                  <a:pt x="48347" y="24649"/>
                  <a:pt x="48200" y="24768"/>
                  <a:pt x="48060" y="24898"/>
                </a:cubicBezTo>
                <a:cubicBezTo>
                  <a:pt x="47926" y="24359"/>
                  <a:pt x="47436" y="23975"/>
                  <a:pt x="46876" y="23975"/>
                </a:cubicBezTo>
                <a:lnTo>
                  <a:pt x="46868" y="23975"/>
                </a:lnTo>
                <a:cubicBezTo>
                  <a:pt x="46260" y="23980"/>
                  <a:pt x="45749" y="24429"/>
                  <a:pt x="45668" y="25029"/>
                </a:cubicBezTo>
                <a:cubicBezTo>
                  <a:pt x="45524" y="24887"/>
                  <a:pt x="45374" y="24755"/>
                  <a:pt x="45214" y="24633"/>
                </a:cubicBezTo>
                <a:cubicBezTo>
                  <a:pt x="45455" y="23926"/>
                  <a:pt x="46113" y="23449"/>
                  <a:pt x="46864" y="23445"/>
                </a:cubicBezTo>
                <a:close/>
                <a:moveTo>
                  <a:pt x="62707" y="23445"/>
                </a:moveTo>
                <a:cubicBezTo>
                  <a:pt x="63417" y="23445"/>
                  <a:pt x="64067" y="23882"/>
                  <a:pt x="64332" y="24539"/>
                </a:cubicBezTo>
                <a:cubicBezTo>
                  <a:pt x="64177" y="24649"/>
                  <a:pt x="64030" y="24768"/>
                  <a:pt x="63887" y="24898"/>
                </a:cubicBezTo>
                <a:cubicBezTo>
                  <a:pt x="63753" y="24359"/>
                  <a:pt x="63263" y="23975"/>
                  <a:pt x="62707" y="23975"/>
                </a:cubicBezTo>
                <a:lnTo>
                  <a:pt x="62699" y="23975"/>
                </a:lnTo>
                <a:cubicBezTo>
                  <a:pt x="62086" y="23980"/>
                  <a:pt x="61576" y="24429"/>
                  <a:pt x="61494" y="25029"/>
                </a:cubicBezTo>
                <a:cubicBezTo>
                  <a:pt x="61355" y="24887"/>
                  <a:pt x="61204" y="24751"/>
                  <a:pt x="61044" y="24633"/>
                </a:cubicBezTo>
                <a:cubicBezTo>
                  <a:pt x="61285" y="23922"/>
                  <a:pt x="61943" y="23449"/>
                  <a:pt x="62695" y="23445"/>
                </a:cubicBezTo>
                <a:close/>
                <a:moveTo>
                  <a:pt x="78534" y="23445"/>
                </a:moveTo>
                <a:cubicBezTo>
                  <a:pt x="79244" y="23445"/>
                  <a:pt x="79893" y="23882"/>
                  <a:pt x="80163" y="24539"/>
                </a:cubicBezTo>
                <a:cubicBezTo>
                  <a:pt x="80004" y="24649"/>
                  <a:pt x="79857" y="24768"/>
                  <a:pt x="79718" y="24898"/>
                </a:cubicBezTo>
                <a:cubicBezTo>
                  <a:pt x="79583" y="24359"/>
                  <a:pt x="79093" y="23975"/>
                  <a:pt x="78534" y="23975"/>
                </a:cubicBezTo>
                <a:lnTo>
                  <a:pt x="78526" y="23975"/>
                </a:lnTo>
                <a:cubicBezTo>
                  <a:pt x="77917" y="23980"/>
                  <a:pt x="77406" y="24429"/>
                  <a:pt x="77325" y="25029"/>
                </a:cubicBezTo>
                <a:cubicBezTo>
                  <a:pt x="77182" y="24887"/>
                  <a:pt x="77031" y="24751"/>
                  <a:pt x="76871" y="24633"/>
                </a:cubicBezTo>
                <a:cubicBezTo>
                  <a:pt x="77112" y="23922"/>
                  <a:pt x="77770" y="23449"/>
                  <a:pt x="78526" y="23445"/>
                </a:cubicBezTo>
                <a:close/>
                <a:moveTo>
                  <a:pt x="94364" y="23445"/>
                </a:moveTo>
                <a:cubicBezTo>
                  <a:pt x="95075" y="23445"/>
                  <a:pt x="95724" y="23882"/>
                  <a:pt x="95989" y="24539"/>
                </a:cubicBezTo>
                <a:cubicBezTo>
                  <a:pt x="95834" y="24649"/>
                  <a:pt x="95687" y="24768"/>
                  <a:pt x="95544" y="24898"/>
                </a:cubicBezTo>
                <a:cubicBezTo>
                  <a:pt x="95410" y="24359"/>
                  <a:pt x="94920" y="23975"/>
                  <a:pt x="94364" y="23975"/>
                </a:cubicBezTo>
                <a:lnTo>
                  <a:pt x="94356" y="23975"/>
                </a:lnTo>
                <a:cubicBezTo>
                  <a:pt x="93744" y="23980"/>
                  <a:pt x="93237" y="24429"/>
                  <a:pt x="93151" y="25029"/>
                </a:cubicBezTo>
                <a:cubicBezTo>
                  <a:pt x="93012" y="24887"/>
                  <a:pt x="92861" y="24751"/>
                  <a:pt x="92702" y="24633"/>
                </a:cubicBezTo>
                <a:cubicBezTo>
                  <a:pt x="92943" y="23922"/>
                  <a:pt x="93601" y="23449"/>
                  <a:pt x="94351" y="23445"/>
                </a:cubicBezTo>
                <a:close/>
                <a:moveTo>
                  <a:pt x="15219" y="24045"/>
                </a:moveTo>
                <a:cubicBezTo>
                  <a:pt x="15758" y="24045"/>
                  <a:pt x="16232" y="24425"/>
                  <a:pt x="16346" y="24951"/>
                </a:cubicBezTo>
                <a:cubicBezTo>
                  <a:pt x="16159" y="25136"/>
                  <a:pt x="15987" y="25336"/>
                  <a:pt x="15835" y="25552"/>
                </a:cubicBezTo>
                <a:cubicBezTo>
                  <a:pt x="15615" y="25515"/>
                  <a:pt x="15390" y="25494"/>
                  <a:pt x="15166" y="25494"/>
                </a:cubicBezTo>
                <a:lnTo>
                  <a:pt x="15141" y="25494"/>
                </a:lnTo>
                <a:cubicBezTo>
                  <a:pt x="14904" y="25499"/>
                  <a:pt x="14672" y="25519"/>
                  <a:pt x="14444" y="25564"/>
                </a:cubicBezTo>
                <a:lnTo>
                  <a:pt x="14447" y="25560"/>
                </a:lnTo>
                <a:cubicBezTo>
                  <a:pt x="14329" y="25388"/>
                  <a:pt x="14194" y="25225"/>
                  <a:pt x="14055" y="25074"/>
                </a:cubicBezTo>
                <a:lnTo>
                  <a:pt x="14055" y="25074"/>
                </a:lnTo>
                <a:lnTo>
                  <a:pt x="14076" y="25078"/>
                </a:lnTo>
                <a:cubicBezTo>
                  <a:pt x="14133" y="24494"/>
                  <a:pt x="14623" y="24048"/>
                  <a:pt x="15211" y="24045"/>
                </a:cubicBezTo>
                <a:close/>
                <a:moveTo>
                  <a:pt x="31050" y="24045"/>
                </a:moveTo>
                <a:cubicBezTo>
                  <a:pt x="31589" y="24045"/>
                  <a:pt x="32058" y="24425"/>
                  <a:pt x="32173" y="24951"/>
                </a:cubicBezTo>
                <a:cubicBezTo>
                  <a:pt x="31985" y="25136"/>
                  <a:pt x="31813" y="25336"/>
                  <a:pt x="31666" y="25552"/>
                </a:cubicBezTo>
                <a:cubicBezTo>
                  <a:pt x="31446" y="25515"/>
                  <a:pt x="31221" y="25494"/>
                  <a:pt x="30993" y="25494"/>
                </a:cubicBezTo>
                <a:lnTo>
                  <a:pt x="30968" y="25494"/>
                </a:lnTo>
                <a:cubicBezTo>
                  <a:pt x="30731" y="25499"/>
                  <a:pt x="30499" y="25519"/>
                  <a:pt x="30269" y="25564"/>
                </a:cubicBezTo>
                <a:lnTo>
                  <a:pt x="30274" y="25560"/>
                </a:lnTo>
                <a:cubicBezTo>
                  <a:pt x="30156" y="25388"/>
                  <a:pt x="30024" y="25225"/>
                  <a:pt x="29882" y="25074"/>
                </a:cubicBezTo>
                <a:lnTo>
                  <a:pt x="29882" y="25074"/>
                </a:lnTo>
                <a:lnTo>
                  <a:pt x="29902" y="25078"/>
                </a:lnTo>
                <a:cubicBezTo>
                  <a:pt x="29963" y="24494"/>
                  <a:pt x="30454" y="24048"/>
                  <a:pt x="31042" y="24045"/>
                </a:cubicBezTo>
                <a:close/>
                <a:moveTo>
                  <a:pt x="46876" y="24045"/>
                </a:moveTo>
                <a:cubicBezTo>
                  <a:pt x="47415" y="24045"/>
                  <a:pt x="47889" y="24425"/>
                  <a:pt x="48003" y="24951"/>
                </a:cubicBezTo>
                <a:cubicBezTo>
                  <a:pt x="47815" y="25136"/>
                  <a:pt x="47644" y="25336"/>
                  <a:pt x="47493" y="25552"/>
                </a:cubicBezTo>
                <a:cubicBezTo>
                  <a:pt x="47272" y="25515"/>
                  <a:pt x="47052" y="25494"/>
                  <a:pt x="46823" y="25494"/>
                </a:cubicBezTo>
                <a:lnTo>
                  <a:pt x="46799" y="25494"/>
                </a:lnTo>
                <a:cubicBezTo>
                  <a:pt x="46562" y="25499"/>
                  <a:pt x="46329" y="25519"/>
                  <a:pt x="46100" y="25564"/>
                </a:cubicBezTo>
                <a:lnTo>
                  <a:pt x="46105" y="25560"/>
                </a:lnTo>
                <a:cubicBezTo>
                  <a:pt x="45986" y="25388"/>
                  <a:pt x="45851" y="25225"/>
                  <a:pt x="45713" y="25074"/>
                </a:cubicBezTo>
                <a:lnTo>
                  <a:pt x="45713" y="25074"/>
                </a:lnTo>
                <a:lnTo>
                  <a:pt x="45732" y="25078"/>
                </a:lnTo>
                <a:cubicBezTo>
                  <a:pt x="45790" y="24494"/>
                  <a:pt x="46280" y="24048"/>
                  <a:pt x="46868" y="24045"/>
                </a:cubicBezTo>
                <a:close/>
                <a:moveTo>
                  <a:pt x="62707" y="24045"/>
                </a:moveTo>
                <a:cubicBezTo>
                  <a:pt x="63243" y="24045"/>
                  <a:pt x="63716" y="24428"/>
                  <a:pt x="63830" y="24951"/>
                </a:cubicBezTo>
                <a:cubicBezTo>
                  <a:pt x="63642" y="25136"/>
                  <a:pt x="63470" y="25336"/>
                  <a:pt x="63323" y="25552"/>
                </a:cubicBezTo>
                <a:cubicBezTo>
                  <a:pt x="63103" y="25515"/>
                  <a:pt x="62878" y="25494"/>
                  <a:pt x="62650" y="25494"/>
                </a:cubicBezTo>
                <a:lnTo>
                  <a:pt x="62625" y="25494"/>
                </a:lnTo>
                <a:cubicBezTo>
                  <a:pt x="62388" y="25499"/>
                  <a:pt x="62156" y="25519"/>
                  <a:pt x="61927" y="25564"/>
                </a:cubicBezTo>
                <a:lnTo>
                  <a:pt x="61930" y="25560"/>
                </a:lnTo>
                <a:cubicBezTo>
                  <a:pt x="61813" y="25388"/>
                  <a:pt x="61681" y="25225"/>
                  <a:pt x="61538" y="25074"/>
                </a:cubicBezTo>
                <a:lnTo>
                  <a:pt x="61538" y="25074"/>
                </a:lnTo>
                <a:lnTo>
                  <a:pt x="61559" y="25078"/>
                </a:lnTo>
                <a:cubicBezTo>
                  <a:pt x="61621" y="24494"/>
                  <a:pt x="62111" y="24048"/>
                  <a:pt x="62699" y="24045"/>
                </a:cubicBezTo>
                <a:cubicBezTo>
                  <a:pt x="62702" y="24045"/>
                  <a:pt x="62704" y="24045"/>
                  <a:pt x="62707" y="24045"/>
                </a:cubicBezTo>
                <a:close/>
                <a:moveTo>
                  <a:pt x="78534" y="24045"/>
                </a:moveTo>
                <a:cubicBezTo>
                  <a:pt x="79074" y="24045"/>
                  <a:pt x="79547" y="24428"/>
                  <a:pt x="79661" y="24951"/>
                </a:cubicBezTo>
                <a:cubicBezTo>
                  <a:pt x="79473" y="25136"/>
                  <a:pt x="79301" y="25336"/>
                  <a:pt x="79150" y="25552"/>
                </a:cubicBezTo>
                <a:cubicBezTo>
                  <a:pt x="78930" y="25515"/>
                  <a:pt x="78709" y="25494"/>
                  <a:pt x="78481" y="25494"/>
                </a:cubicBezTo>
                <a:lnTo>
                  <a:pt x="78456" y="25494"/>
                </a:lnTo>
                <a:cubicBezTo>
                  <a:pt x="78219" y="25499"/>
                  <a:pt x="77987" y="25519"/>
                  <a:pt x="77757" y="25564"/>
                </a:cubicBezTo>
                <a:lnTo>
                  <a:pt x="77761" y="25560"/>
                </a:lnTo>
                <a:cubicBezTo>
                  <a:pt x="77643" y="25388"/>
                  <a:pt x="77508" y="25225"/>
                  <a:pt x="77369" y="25074"/>
                </a:cubicBezTo>
                <a:lnTo>
                  <a:pt x="77369" y="25074"/>
                </a:lnTo>
                <a:lnTo>
                  <a:pt x="77390" y="25078"/>
                </a:lnTo>
                <a:cubicBezTo>
                  <a:pt x="77451" y="24494"/>
                  <a:pt x="77938" y="24048"/>
                  <a:pt x="78526" y="24045"/>
                </a:cubicBezTo>
                <a:cubicBezTo>
                  <a:pt x="78528" y="24045"/>
                  <a:pt x="78531" y="24045"/>
                  <a:pt x="78534" y="24045"/>
                </a:cubicBezTo>
                <a:close/>
                <a:moveTo>
                  <a:pt x="94365" y="24045"/>
                </a:moveTo>
                <a:cubicBezTo>
                  <a:pt x="94904" y="24045"/>
                  <a:pt x="95373" y="24428"/>
                  <a:pt x="95487" y="24951"/>
                </a:cubicBezTo>
                <a:cubicBezTo>
                  <a:pt x="95299" y="25136"/>
                  <a:pt x="95128" y="25336"/>
                  <a:pt x="94981" y="25552"/>
                </a:cubicBezTo>
                <a:cubicBezTo>
                  <a:pt x="94760" y="25515"/>
                  <a:pt x="94536" y="25494"/>
                  <a:pt x="94307" y="25494"/>
                </a:cubicBezTo>
                <a:lnTo>
                  <a:pt x="94283" y="25494"/>
                </a:lnTo>
                <a:cubicBezTo>
                  <a:pt x="94046" y="25499"/>
                  <a:pt x="93812" y="25519"/>
                  <a:pt x="93584" y="25564"/>
                </a:cubicBezTo>
                <a:lnTo>
                  <a:pt x="93588" y="25560"/>
                </a:lnTo>
                <a:cubicBezTo>
                  <a:pt x="93469" y="25388"/>
                  <a:pt x="93339" y="25225"/>
                  <a:pt x="93196" y="25074"/>
                </a:cubicBezTo>
                <a:lnTo>
                  <a:pt x="93196" y="25074"/>
                </a:lnTo>
                <a:lnTo>
                  <a:pt x="93216" y="25078"/>
                </a:lnTo>
                <a:cubicBezTo>
                  <a:pt x="93278" y="24494"/>
                  <a:pt x="93768" y="24048"/>
                  <a:pt x="94356" y="24045"/>
                </a:cubicBezTo>
                <a:cubicBezTo>
                  <a:pt x="94359" y="24045"/>
                  <a:pt x="94362" y="24045"/>
                  <a:pt x="94365" y="24045"/>
                </a:cubicBezTo>
                <a:close/>
                <a:moveTo>
                  <a:pt x="7251" y="24045"/>
                </a:moveTo>
                <a:cubicBezTo>
                  <a:pt x="7806" y="24045"/>
                  <a:pt x="8293" y="24453"/>
                  <a:pt x="8386" y="25000"/>
                </a:cubicBezTo>
                <a:cubicBezTo>
                  <a:pt x="8219" y="25168"/>
                  <a:pt x="8067" y="25352"/>
                  <a:pt x="7933" y="25548"/>
                </a:cubicBezTo>
                <a:cubicBezTo>
                  <a:pt x="7729" y="25511"/>
                  <a:pt x="7516" y="25494"/>
                  <a:pt x="7304" y="25494"/>
                </a:cubicBezTo>
                <a:lnTo>
                  <a:pt x="7279" y="25494"/>
                </a:lnTo>
                <a:cubicBezTo>
                  <a:pt x="7013" y="25499"/>
                  <a:pt x="6753" y="25528"/>
                  <a:pt x="6499" y="25581"/>
                </a:cubicBezTo>
                <a:lnTo>
                  <a:pt x="6528" y="25560"/>
                </a:lnTo>
                <a:cubicBezTo>
                  <a:pt x="6401" y="25377"/>
                  <a:pt x="6263" y="25209"/>
                  <a:pt x="6107" y="25049"/>
                </a:cubicBezTo>
                <a:cubicBezTo>
                  <a:pt x="6180" y="24478"/>
                  <a:pt x="6663" y="24048"/>
                  <a:pt x="7243" y="24045"/>
                </a:cubicBezTo>
                <a:close/>
                <a:moveTo>
                  <a:pt x="23077" y="24045"/>
                </a:moveTo>
                <a:cubicBezTo>
                  <a:pt x="23637" y="24045"/>
                  <a:pt x="24118" y="24453"/>
                  <a:pt x="24212" y="25000"/>
                </a:cubicBezTo>
                <a:cubicBezTo>
                  <a:pt x="24050" y="25168"/>
                  <a:pt x="23898" y="25352"/>
                  <a:pt x="23760" y="25548"/>
                </a:cubicBezTo>
                <a:cubicBezTo>
                  <a:pt x="23555" y="25511"/>
                  <a:pt x="23347" y="25494"/>
                  <a:pt x="23134" y="25494"/>
                </a:cubicBezTo>
                <a:lnTo>
                  <a:pt x="23110" y="25494"/>
                </a:lnTo>
                <a:cubicBezTo>
                  <a:pt x="22844" y="25499"/>
                  <a:pt x="22583" y="25528"/>
                  <a:pt x="22329" y="25581"/>
                </a:cubicBezTo>
                <a:lnTo>
                  <a:pt x="22354" y="25560"/>
                </a:lnTo>
                <a:cubicBezTo>
                  <a:pt x="22227" y="25377"/>
                  <a:pt x="22089" y="25209"/>
                  <a:pt x="21937" y="25049"/>
                </a:cubicBezTo>
                <a:cubicBezTo>
                  <a:pt x="22011" y="24478"/>
                  <a:pt x="22493" y="24048"/>
                  <a:pt x="23073" y="24045"/>
                </a:cubicBezTo>
                <a:close/>
                <a:moveTo>
                  <a:pt x="38908" y="24045"/>
                </a:moveTo>
                <a:cubicBezTo>
                  <a:pt x="39464" y="24045"/>
                  <a:pt x="39949" y="24453"/>
                  <a:pt x="40043" y="25000"/>
                </a:cubicBezTo>
                <a:cubicBezTo>
                  <a:pt x="39875" y="25168"/>
                  <a:pt x="39724" y="25352"/>
                  <a:pt x="39590" y="25548"/>
                </a:cubicBezTo>
                <a:cubicBezTo>
                  <a:pt x="39377" y="25511"/>
                  <a:pt x="39157" y="25494"/>
                  <a:pt x="38936" y="25494"/>
                </a:cubicBezTo>
                <a:cubicBezTo>
                  <a:pt x="38671" y="25499"/>
                  <a:pt x="38410" y="25528"/>
                  <a:pt x="38156" y="25581"/>
                </a:cubicBezTo>
                <a:lnTo>
                  <a:pt x="38185" y="25560"/>
                </a:lnTo>
                <a:cubicBezTo>
                  <a:pt x="38058" y="25377"/>
                  <a:pt x="37920" y="25209"/>
                  <a:pt x="37768" y="25049"/>
                </a:cubicBezTo>
                <a:cubicBezTo>
                  <a:pt x="37838" y="24478"/>
                  <a:pt x="38320" y="24048"/>
                  <a:pt x="38900" y="24045"/>
                </a:cubicBezTo>
                <a:close/>
                <a:moveTo>
                  <a:pt x="54735" y="24045"/>
                </a:moveTo>
                <a:cubicBezTo>
                  <a:pt x="55294" y="24045"/>
                  <a:pt x="55776" y="24453"/>
                  <a:pt x="55870" y="25000"/>
                </a:cubicBezTo>
                <a:cubicBezTo>
                  <a:pt x="55706" y="25168"/>
                  <a:pt x="55555" y="25352"/>
                  <a:pt x="55417" y="25548"/>
                </a:cubicBezTo>
                <a:cubicBezTo>
                  <a:pt x="55212" y="25511"/>
                  <a:pt x="55004" y="25494"/>
                  <a:pt x="54792" y="25494"/>
                </a:cubicBezTo>
                <a:lnTo>
                  <a:pt x="54767" y="25494"/>
                </a:lnTo>
                <a:cubicBezTo>
                  <a:pt x="54501" y="25499"/>
                  <a:pt x="54241" y="25528"/>
                  <a:pt x="53987" y="25581"/>
                </a:cubicBezTo>
                <a:lnTo>
                  <a:pt x="54011" y="25560"/>
                </a:lnTo>
                <a:cubicBezTo>
                  <a:pt x="53885" y="25377"/>
                  <a:pt x="53746" y="25209"/>
                  <a:pt x="53595" y="25049"/>
                </a:cubicBezTo>
                <a:cubicBezTo>
                  <a:pt x="53668" y="24478"/>
                  <a:pt x="54150" y="24048"/>
                  <a:pt x="54731" y="24045"/>
                </a:cubicBezTo>
                <a:close/>
                <a:moveTo>
                  <a:pt x="70565" y="24045"/>
                </a:moveTo>
                <a:cubicBezTo>
                  <a:pt x="71120" y="24045"/>
                  <a:pt x="71606" y="24453"/>
                  <a:pt x="71700" y="25000"/>
                </a:cubicBezTo>
                <a:cubicBezTo>
                  <a:pt x="71533" y="25168"/>
                  <a:pt x="71382" y="25352"/>
                  <a:pt x="71247" y="25548"/>
                </a:cubicBezTo>
                <a:cubicBezTo>
                  <a:pt x="71043" y="25511"/>
                  <a:pt x="70831" y="25494"/>
                  <a:pt x="70618" y="25494"/>
                </a:cubicBezTo>
                <a:lnTo>
                  <a:pt x="70594" y="25494"/>
                </a:lnTo>
                <a:cubicBezTo>
                  <a:pt x="70328" y="25499"/>
                  <a:pt x="70066" y="25528"/>
                  <a:pt x="69813" y="25581"/>
                </a:cubicBezTo>
                <a:lnTo>
                  <a:pt x="69842" y="25560"/>
                </a:lnTo>
                <a:cubicBezTo>
                  <a:pt x="69715" y="25377"/>
                  <a:pt x="69576" y="25209"/>
                  <a:pt x="69425" y="25049"/>
                </a:cubicBezTo>
                <a:cubicBezTo>
                  <a:pt x="69495" y="24478"/>
                  <a:pt x="69977" y="24048"/>
                  <a:pt x="70556" y="24045"/>
                </a:cubicBezTo>
                <a:close/>
                <a:moveTo>
                  <a:pt x="86392" y="24045"/>
                </a:moveTo>
                <a:cubicBezTo>
                  <a:pt x="86951" y="24045"/>
                  <a:pt x="87433" y="24453"/>
                  <a:pt x="87527" y="25000"/>
                </a:cubicBezTo>
                <a:cubicBezTo>
                  <a:pt x="87363" y="25168"/>
                  <a:pt x="87212" y="25352"/>
                  <a:pt x="87073" y="25548"/>
                </a:cubicBezTo>
                <a:cubicBezTo>
                  <a:pt x="86869" y="25511"/>
                  <a:pt x="86662" y="25494"/>
                  <a:pt x="86449" y="25494"/>
                </a:cubicBezTo>
                <a:lnTo>
                  <a:pt x="86424" y="25494"/>
                </a:lnTo>
                <a:cubicBezTo>
                  <a:pt x="86159" y="25499"/>
                  <a:pt x="85897" y="25528"/>
                  <a:pt x="85644" y="25581"/>
                </a:cubicBezTo>
                <a:lnTo>
                  <a:pt x="85669" y="25560"/>
                </a:lnTo>
                <a:cubicBezTo>
                  <a:pt x="85542" y="25377"/>
                  <a:pt x="85403" y="25209"/>
                  <a:pt x="85252" y="25049"/>
                </a:cubicBezTo>
                <a:cubicBezTo>
                  <a:pt x="85325" y="24478"/>
                  <a:pt x="85808" y="24048"/>
                  <a:pt x="86387" y="24045"/>
                </a:cubicBezTo>
                <a:close/>
                <a:moveTo>
                  <a:pt x="11186" y="23910"/>
                </a:moveTo>
                <a:cubicBezTo>
                  <a:pt x="12455" y="23910"/>
                  <a:pt x="13644" y="24534"/>
                  <a:pt x="14370" y="25577"/>
                </a:cubicBezTo>
                <a:cubicBezTo>
                  <a:pt x="14149" y="25622"/>
                  <a:pt x="13929" y="25690"/>
                  <a:pt x="13720" y="25773"/>
                </a:cubicBezTo>
                <a:cubicBezTo>
                  <a:pt x="13100" y="24992"/>
                  <a:pt x="12180" y="24547"/>
                  <a:pt x="11184" y="24547"/>
                </a:cubicBezTo>
                <a:lnTo>
                  <a:pt x="11164" y="24547"/>
                </a:lnTo>
                <a:cubicBezTo>
                  <a:pt x="10195" y="24555"/>
                  <a:pt x="9289" y="24989"/>
                  <a:pt x="8672" y="25739"/>
                </a:cubicBezTo>
                <a:cubicBezTo>
                  <a:pt x="8459" y="25662"/>
                  <a:pt x="8235" y="25601"/>
                  <a:pt x="8010" y="25560"/>
                </a:cubicBezTo>
                <a:cubicBezTo>
                  <a:pt x="8542" y="24800"/>
                  <a:pt x="9326" y="24265"/>
                  <a:pt x="10204" y="24037"/>
                </a:cubicBezTo>
                <a:cubicBezTo>
                  <a:pt x="10204" y="24041"/>
                  <a:pt x="10204" y="24041"/>
                  <a:pt x="10208" y="24045"/>
                </a:cubicBezTo>
                <a:lnTo>
                  <a:pt x="10273" y="24020"/>
                </a:lnTo>
                <a:cubicBezTo>
                  <a:pt x="10481" y="23967"/>
                  <a:pt x="10698" y="23935"/>
                  <a:pt x="10915" y="23918"/>
                </a:cubicBezTo>
                <a:cubicBezTo>
                  <a:pt x="10919" y="23922"/>
                  <a:pt x="10919" y="23926"/>
                  <a:pt x="10919" y="23926"/>
                </a:cubicBezTo>
                <a:lnTo>
                  <a:pt x="10947" y="23918"/>
                </a:lnTo>
                <a:cubicBezTo>
                  <a:pt x="11017" y="23914"/>
                  <a:pt x="11090" y="23910"/>
                  <a:pt x="11160" y="23910"/>
                </a:cubicBezTo>
                <a:cubicBezTo>
                  <a:pt x="11169" y="23910"/>
                  <a:pt x="11178" y="23910"/>
                  <a:pt x="11186" y="23910"/>
                </a:cubicBezTo>
                <a:close/>
                <a:moveTo>
                  <a:pt x="27017" y="23910"/>
                </a:moveTo>
                <a:cubicBezTo>
                  <a:pt x="28285" y="23910"/>
                  <a:pt x="29474" y="24534"/>
                  <a:pt x="30201" y="25577"/>
                </a:cubicBezTo>
                <a:cubicBezTo>
                  <a:pt x="29975" y="25622"/>
                  <a:pt x="29760" y="25690"/>
                  <a:pt x="29551" y="25773"/>
                </a:cubicBezTo>
                <a:cubicBezTo>
                  <a:pt x="28930" y="24992"/>
                  <a:pt x="28007" y="24547"/>
                  <a:pt x="27015" y="24547"/>
                </a:cubicBezTo>
                <a:lnTo>
                  <a:pt x="26990" y="24547"/>
                </a:lnTo>
                <a:cubicBezTo>
                  <a:pt x="26022" y="24555"/>
                  <a:pt x="25115" y="24989"/>
                  <a:pt x="24503" y="25739"/>
                </a:cubicBezTo>
                <a:cubicBezTo>
                  <a:pt x="24286" y="25662"/>
                  <a:pt x="24065" y="25601"/>
                  <a:pt x="23837" y="25560"/>
                </a:cubicBezTo>
                <a:cubicBezTo>
                  <a:pt x="24372" y="24800"/>
                  <a:pt x="25152" y="24265"/>
                  <a:pt x="26030" y="24037"/>
                </a:cubicBezTo>
                <a:cubicBezTo>
                  <a:pt x="26035" y="24041"/>
                  <a:pt x="26035" y="24041"/>
                  <a:pt x="26035" y="24045"/>
                </a:cubicBezTo>
                <a:lnTo>
                  <a:pt x="26099" y="24020"/>
                </a:lnTo>
                <a:cubicBezTo>
                  <a:pt x="26312" y="23967"/>
                  <a:pt x="26525" y="23935"/>
                  <a:pt x="26745" y="23918"/>
                </a:cubicBezTo>
                <a:cubicBezTo>
                  <a:pt x="26745" y="23922"/>
                  <a:pt x="26745" y="23926"/>
                  <a:pt x="26749" y="23926"/>
                </a:cubicBezTo>
                <a:lnTo>
                  <a:pt x="26774" y="23918"/>
                </a:lnTo>
                <a:cubicBezTo>
                  <a:pt x="26847" y="23914"/>
                  <a:pt x="26917" y="23910"/>
                  <a:pt x="26990" y="23910"/>
                </a:cubicBezTo>
                <a:cubicBezTo>
                  <a:pt x="26999" y="23910"/>
                  <a:pt x="27008" y="23910"/>
                  <a:pt x="27017" y="23910"/>
                </a:cubicBezTo>
                <a:close/>
                <a:moveTo>
                  <a:pt x="42843" y="23910"/>
                </a:moveTo>
                <a:cubicBezTo>
                  <a:pt x="44116" y="23910"/>
                  <a:pt x="45301" y="24534"/>
                  <a:pt x="46026" y="25577"/>
                </a:cubicBezTo>
                <a:cubicBezTo>
                  <a:pt x="45806" y="25622"/>
                  <a:pt x="45585" y="25690"/>
                  <a:pt x="45377" y="25773"/>
                </a:cubicBezTo>
                <a:cubicBezTo>
                  <a:pt x="44757" y="24992"/>
                  <a:pt x="43838" y="24547"/>
                  <a:pt x="42841" y="24547"/>
                </a:cubicBezTo>
                <a:lnTo>
                  <a:pt x="42821" y="24547"/>
                </a:lnTo>
                <a:cubicBezTo>
                  <a:pt x="41853" y="24555"/>
                  <a:pt x="40946" y="24989"/>
                  <a:pt x="40329" y="25739"/>
                </a:cubicBezTo>
                <a:cubicBezTo>
                  <a:pt x="40117" y="25662"/>
                  <a:pt x="39892" y="25601"/>
                  <a:pt x="39668" y="25560"/>
                </a:cubicBezTo>
                <a:cubicBezTo>
                  <a:pt x="40199" y="24800"/>
                  <a:pt x="40983" y="24265"/>
                  <a:pt x="41860" y="24037"/>
                </a:cubicBezTo>
                <a:cubicBezTo>
                  <a:pt x="41860" y="24041"/>
                  <a:pt x="41860" y="24041"/>
                  <a:pt x="41865" y="24045"/>
                </a:cubicBezTo>
                <a:lnTo>
                  <a:pt x="41930" y="24020"/>
                </a:lnTo>
                <a:cubicBezTo>
                  <a:pt x="42139" y="23967"/>
                  <a:pt x="42355" y="23935"/>
                  <a:pt x="42571" y="23918"/>
                </a:cubicBezTo>
                <a:cubicBezTo>
                  <a:pt x="42576" y="23922"/>
                  <a:pt x="42576" y="23926"/>
                  <a:pt x="42576" y="23926"/>
                </a:cubicBezTo>
                <a:lnTo>
                  <a:pt x="42604" y="23918"/>
                </a:lnTo>
                <a:cubicBezTo>
                  <a:pt x="42674" y="23914"/>
                  <a:pt x="42747" y="23910"/>
                  <a:pt x="42816" y="23910"/>
                </a:cubicBezTo>
                <a:cubicBezTo>
                  <a:pt x="42825" y="23910"/>
                  <a:pt x="42834" y="23910"/>
                  <a:pt x="42843" y="23910"/>
                </a:cubicBezTo>
                <a:close/>
                <a:moveTo>
                  <a:pt x="58673" y="23910"/>
                </a:moveTo>
                <a:cubicBezTo>
                  <a:pt x="59943" y="23910"/>
                  <a:pt x="61132" y="24534"/>
                  <a:pt x="61857" y="25577"/>
                </a:cubicBezTo>
                <a:cubicBezTo>
                  <a:pt x="61632" y="25622"/>
                  <a:pt x="61416" y="25690"/>
                  <a:pt x="61208" y="25773"/>
                </a:cubicBezTo>
                <a:cubicBezTo>
                  <a:pt x="60585" y="24992"/>
                  <a:pt x="59660" y="24547"/>
                  <a:pt x="58665" y="24547"/>
                </a:cubicBezTo>
                <a:cubicBezTo>
                  <a:pt x="58660" y="24547"/>
                  <a:pt x="58656" y="24547"/>
                  <a:pt x="58652" y="24547"/>
                </a:cubicBezTo>
                <a:cubicBezTo>
                  <a:pt x="57679" y="24555"/>
                  <a:pt x="56773" y="24989"/>
                  <a:pt x="56160" y="25739"/>
                </a:cubicBezTo>
                <a:cubicBezTo>
                  <a:pt x="55943" y="25662"/>
                  <a:pt x="55723" y="25601"/>
                  <a:pt x="55494" y="25560"/>
                </a:cubicBezTo>
                <a:cubicBezTo>
                  <a:pt x="56030" y="24800"/>
                  <a:pt x="56809" y="24265"/>
                  <a:pt x="57687" y="24037"/>
                </a:cubicBezTo>
                <a:cubicBezTo>
                  <a:pt x="57691" y="24041"/>
                  <a:pt x="57691" y="24041"/>
                  <a:pt x="57691" y="24045"/>
                </a:cubicBezTo>
                <a:lnTo>
                  <a:pt x="57757" y="24020"/>
                </a:lnTo>
                <a:cubicBezTo>
                  <a:pt x="57969" y="23967"/>
                  <a:pt x="58181" y="23935"/>
                  <a:pt x="58402" y="23918"/>
                </a:cubicBezTo>
                <a:cubicBezTo>
                  <a:pt x="58402" y="23922"/>
                  <a:pt x="58402" y="23926"/>
                  <a:pt x="58407" y="23926"/>
                </a:cubicBezTo>
                <a:lnTo>
                  <a:pt x="58431" y="23918"/>
                </a:lnTo>
                <a:cubicBezTo>
                  <a:pt x="58505" y="23914"/>
                  <a:pt x="58573" y="23910"/>
                  <a:pt x="58647" y="23910"/>
                </a:cubicBezTo>
                <a:cubicBezTo>
                  <a:pt x="58656" y="23910"/>
                  <a:pt x="58665" y="23910"/>
                  <a:pt x="58673" y="23910"/>
                </a:cubicBezTo>
                <a:close/>
                <a:moveTo>
                  <a:pt x="74498" y="23910"/>
                </a:moveTo>
                <a:cubicBezTo>
                  <a:pt x="75772" y="23910"/>
                  <a:pt x="76957" y="24531"/>
                  <a:pt x="77684" y="25577"/>
                </a:cubicBezTo>
                <a:cubicBezTo>
                  <a:pt x="77463" y="25622"/>
                  <a:pt x="77243" y="25690"/>
                  <a:pt x="77035" y="25773"/>
                </a:cubicBezTo>
                <a:cubicBezTo>
                  <a:pt x="76413" y="24992"/>
                  <a:pt x="75495" y="24547"/>
                  <a:pt x="74498" y="24547"/>
                </a:cubicBezTo>
                <a:lnTo>
                  <a:pt x="74477" y="24547"/>
                </a:lnTo>
                <a:cubicBezTo>
                  <a:pt x="73510" y="24555"/>
                  <a:pt x="72603" y="24989"/>
                  <a:pt x="71987" y="25739"/>
                </a:cubicBezTo>
                <a:cubicBezTo>
                  <a:pt x="71774" y="25662"/>
                  <a:pt x="71549" y="25601"/>
                  <a:pt x="71325" y="25560"/>
                </a:cubicBezTo>
                <a:cubicBezTo>
                  <a:pt x="71855" y="24800"/>
                  <a:pt x="72639" y="24265"/>
                  <a:pt x="73518" y="24037"/>
                </a:cubicBezTo>
                <a:cubicBezTo>
                  <a:pt x="73518" y="24041"/>
                  <a:pt x="73518" y="24041"/>
                  <a:pt x="73522" y="24045"/>
                </a:cubicBezTo>
                <a:lnTo>
                  <a:pt x="73587" y="24020"/>
                </a:lnTo>
                <a:cubicBezTo>
                  <a:pt x="73796" y="23967"/>
                  <a:pt x="74012" y="23935"/>
                  <a:pt x="74228" y="23918"/>
                </a:cubicBezTo>
                <a:cubicBezTo>
                  <a:pt x="74232" y="23922"/>
                  <a:pt x="74232" y="23926"/>
                  <a:pt x="74232" y="23926"/>
                </a:cubicBezTo>
                <a:lnTo>
                  <a:pt x="74262" y="23918"/>
                </a:lnTo>
                <a:cubicBezTo>
                  <a:pt x="74330" y="23914"/>
                  <a:pt x="74404" y="23910"/>
                  <a:pt x="74473" y="23910"/>
                </a:cubicBezTo>
                <a:close/>
                <a:moveTo>
                  <a:pt x="90329" y="23910"/>
                </a:moveTo>
                <a:cubicBezTo>
                  <a:pt x="91599" y="23910"/>
                  <a:pt x="92788" y="24531"/>
                  <a:pt x="93514" y="25577"/>
                </a:cubicBezTo>
                <a:cubicBezTo>
                  <a:pt x="93290" y="25622"/>
                  <a:pt x="93073" y="25690"/>
                  <a:pt x="92865" y="25773"/>
                </a:cubicBezTo>
                <a:cubicBezTo>
                  <a:pt x="92243" y="24992"/>
                  <a:pt x="91317" y="24547"/>
                  <a:pt x="90321" y="24547"/>
                </a:cubicBezTo>
                <a:cubicBezTo>
                  <a:pt x="90317" y="24547"/>
                  <a:pt x="90312" y="24547"/>
                  <a:pt x="90308" y="24547"/>
                </a:cubicBezTo>
                <a:cubicBezTo>
                  <a:pt x="89337" y="24555"/>
                  <a:pt x="88430" y="24989"/>
                  <a:pt x="87817" y="25739"/>
                </a:cubicBezTo>
                <a:cubicBezTo>
                  <a:pt x="87601" y="25662"/>
                  <a:pt x="87380" y="25601"/>
                  <a:pt x="87152" y="25560"/>
                </a:cubicBezTo>
                <a:cubicBezTo>
                  <a:pt x="87686" y="24800"/>
                  <a:pt x="88466" y="24265"/>
                  <a:pt x="89344" y="24037"/>
                </a:cubicBezTo>
                <a:cubicBezTo>
                  <a:pt x="89348" y="24041"/>
                  <a:pt x="89348" y="24041"/>
                  <a:pt x="89348" y="24045"/>
                </a:cubicBezTo>
                <a:lnTo>
                  <a:pt x="89414" y="24020"/>
                </a:lnTo>
                <a:cubicBezTo>
                  <a:pt x="89627" y="23967"/>
                  <a:pt x="89838" y="23935"/>
                  <a:pt x="90059" y="23918"/>
                </a:cubicBezTo>
                <a:cubicBezTo>
                  <a:pt x="90059" y="23922"/>
                  <a:pt x="90059" y="23926"/>
                  <a:pt x="90063" y="23926"/>
                </a:cubicBezTo>
                <a:lnTo>
                  <a:pt x="90087" y="23918"/>
                </a:lnTo>
                <a:cubicBezTo>
                  <a:pt x="90161" y="23914"/>
                  <a:pt x="90231" y="23910"/>
                  <a:pt x="90304" y="23910"/>
                </a:cubicBezTo>
                <a:close/>
                <a:moveTo>
                  <a:pt x="19093" y="23910"/>
                </a:moveTo>
                <a:cubicBezTo>
                  <a:pt x="20370" y="23910"/>
                  <a:pt x="21563" y="24538"/>
                  <a:pt x="22289" y="25588"/>
                </a:cubicBezTo>
                <a:cubicBezTo>
                  <a:pt x="22069" y="25637"/>
                  <a:pt x="21852" y="25703"/>
                  <a:pt x="21643" y="25788"/>
                </a:cubicBezTo>
                <a:cubicBezTo>
                  <a:pt x="21023" y="25000"/>
                  <a:pt x="20096" y="24547"/>
                  <a:pt x="19095" y="24547"/>
                </a:cubicBezTo>
                <a:lnTo>
                  <a:pt x="19070" y="24547"/>
                </a:lnTo>
                <a:cubicBezTo>
                  <a:pt x="18830" y="24551"/>
                  <a:pt x="18589" y="24580"/>
                  <a:pt x="18356" y="24633"/>
                </a:cubicBezTo>
                <a:cubicBezTo>
                  <a:pt x="17658" y="24796"/>
                  <a:pt x="17032" y="25185"/>
                  <a:pt x="16571" y="25752"/>
                </a:cubicBezTo>
                <a:lnTo>
                  <a:pt x="16576" y="25756"/>
                </a:lnTo>
                <a:cubicBezTo>
                  <a:pt x="16359" y="25675"/>
                  <a:pt x="16138" y="25609"/>
                  <a:pt x="15914" y="25568"/>
                </a:cubicBezTo>
                <a:cubicBezTo>
                  <a:pt x="16457" y="24789"/>
                  <a:pt x="17262" y="24245"/>
                  <a:pt x="18168" y="24020"/>
                </a:cubicBezTo>
                <a:lnTo>
                  <a:pt x="18168" y="24024"/>
                </a:lnTo>
                <a:lnTo>
                  <a:pt x="18176" y="24020"/>
                </a:lnTo>
                <a:cubicBezTo>
                  <a:pt x="18466" y="23950"/>
                  <a:pt x="18764" y="23910"/>
                  <a:pt x="19066" y="23910"/>
                </a:cubicBezTo>
                <a:cubicBezTo>
                  <a:pt x="19075" y="23910"/>
                  <a:pt x="19084" y="23910"/>
                  <a:pt x="19093" y="23910"/>
                </a:cubicBezTo>
                <a:close/>
                <a:moveTo>
                  <a:pt x="34924" y="23910"/>
                </a:moveTo>
                <a:cubicBezTo>
                  <a:pt x="36201" y="23910"/>
                  <a:pt x="37390" y="24538"/>
                  <a:pt x="38116" y="25588"/>
                </a:cubicBezTo>
                <a:cubicBezTo>
                  <a:pt x="37895" y="25637"/>
                  <a:pt x="37679" y="25703"/>
                  <a:pt x="37470" y="25788"/>
                </a:cubicBezTo>
                <a:cubicBezTo>
                  <a:pt x="36853" y="25000"/>
                  <a:pt x="35922" y="24547"/>
                  <a:pt x="34921" y="24547"/>
                </a:cubicBezTo>
                <a:lnTo>
                  <a:pt x="34901" y="24547"/>
                </a:lnTo>
                <a:cubicBezTo>
                  <a:pt x="33925" y="24555"/>
                  <a:pt x="33014" y="24992"/>
                  <a:pt x="32397" y="25752"/>
                </a:cubicBezTo>
                <a:lnTo>
                  <a:pt x="32401" y="25756"/>
                </a:lnTo>
                <a:cubicBezTo>
                  <a:pt x="32190" y="25675"/>
                  <a:pt x="31969" y="25609"/>
                  <a:pt x="31740" y="25568"/>
                </a:cubicBezTo>
                <a:cubicBezTo>
                  <a:pt x="32288" y="24789"/>
                  <a:pt x="33092" y="24245"/>
                  <a:pt x="33994" y="24020"/>
                </a:cubicBezTo>
                <a:lnTo>
                  <a:pt x="33994" y="24024"/>
                </a:lnTo>
                <a:lnTo>
                  <a:pt x="34007" y="24020"/>
                </a:lnTo>
                <a:cubicBezTo>
                  <a:pt x="34297" y="23950"/>
                  <a:pt x="34595" y="23910"/>
                  <a:pt x="34897" y="23910"/>
                </a:cubicBezTo>
                <a:cubicBezTo>
                  <a:pt x="34906" y="23910"/>
                  <a:pt x="34915" y="23910"/>
                  <a:pt x="34924" y="23910"/>
                </a:cubicBezTo>
                <a:close/>
                <a:moveTo>
                  <a:pt x="50750" y="23910"/>
                </a:moveTo>
                <a:cubicBezTo>
                  <a:pt x="52027" y="23910"/>
                  <a:pt x="53220" y="24538"/>
                  <a:pt x="53947" y="25588"/>
                </a:cubicBezTo>
                <a:cubicBezTo>
                  <a:pt x="53726" y="25637"/>
                  <a:pt x="53509" y="25703"/>
                  <a:pt x="53301" y="25788"/>
                </a:cubicBezTo>
                <a:cubicBezTo>
                  <a:pt x="52679" y="24996"/>
                  <a:pt x="51749" y="24547"/>
                  <a:pt x="50741" y="24547"/>
                </a:cubicBezTo>
                <a:cubicBezTo>
                  <a:pt x="50736" y="24547"/>
                  <a:pt x="50732" y="24547"/>
                  <a:pt x="50727" y="24547"/>
                </a:cubicBezTo>
                <a:cubicBezTo>
                  <a:pt x="49756" y="24555"/>
                  <a:pt x="48841" y="24992"/>
                  <a:pt x="48228" y="25752"/>
                </a:cubicBezTo>
                <a:lnTo>
                  <a:pt x="48232" y="25756"/>
                </a:lnTo>
                <a:cubicBezTo>
                  <a:pt x="48016" y="25675"/>
                  <a:pt x="47796" y="25609"/>
                  <a:pt x="47570" y="25568"/>
                </a:cubicBezTo>
                <a:cubicBezTo>
                  <a:pt x="48114" y="24789"/>
                  <a:pt x="48918" y="24245"/>
                  <a:pt x="49825" y="24020"/>
                </a:cubicBezTo>
                <a:lnTo>
                  <a:pt x="49825" y="24024"/>
                </a:lnTo>
                <a:lnTo>
                  <a:pt x="49834" y="24020"/>
                </a:lnTo>
                <a:cubicBezTo>
                  <a:pt x="50009" y="23975"/>
                  <a:pt x="50188" y="23947"/>
                  <a:pt x="50369" y="23931"/>
                </a:cubicBezTo>
                <a:cubicBezTo>
                  <a:pt x="50486" y="23918"/>
                  <a:pt x="50605" y="23910"/>
                  <a:pt x="50724" y="23910"/>
                </a:cubicBezTo>
                <a:cubicBezTo>
                  <a:pt x="50732" y="23910"/>
                  <a:pt x="50741" y="23910"/>
                  <a:pt x="50750" y="23910"/>
                </a:cubicBezTo>
                <a:close/>
                <a:moveTo>
                  <a:pt x="66581" y="23910"/>
                </a:moveTo>
                <a:cubicBezTo>
                  <a:pt x="67858" y="23910"/>
                  <a:pt x="69047" y="24538"/>
                  <a:pt x="69772" y="25588"/>
                </a:cubicBezTo>
                <a:cubicBezTo>
                  <a:pt x="69552" y="25637"/>
                  <a:pt x="69336" y="25703"/>
                  <a:pt x="69127" y="25788"/>
                </a:cubicBezTo>
                <a:cubicBezTo>
                  <a:pt x="68511" y="25000"/>
                  <a:pt x="67580" y="24547"/>
                  <a:pt x="66579" y="24547"/>
                </a:cubicBezTo>
                <a:lnTo>
                  <a:pt x="66558" y="24547"/>
                </a:lnTo>
                <a:cubicBezTo>
                  <a:pt x="65582" y="24555"/>
                  <a:pt x="64671" y="24992"/>
                  <a:pt x="64055" y="25752"/>
                </a:cubicBezTo>
                <a:lnTo>
                  <a:pt x="64059" y="25756"/>
                </a:lnTo>
                <a:cubicBezTo>
                  <a:pt x="63847" y="25675"/>
                  <a:pt x="63626" y="25609"/>
                  <a:pt x="63397" y="25568"/>
                </a:cubicBezTo>
                <a:cubicBezTo>
                  <a:pt x="63945" y="24789"/>
                  <a:pt x="64749" y="24245"/>
                  <a:pt x="65651" y="24020"/>
                </a:cubicBezTo>
                <a:lnTo>
                  <a:pt x="65651" y="24024"/>
                </a:lnTo>
                <a:lnTo>
                  <a:pt x="65664" y="24020"/>
                </a:lnTo>
                <a:cubicBezTo>
                  <a:pt x="65954" y="23950"/>
                  <a:pt x="66252" y="23910"/>
                  <a:pt x="66554" y="23910"/>
                </a:cubicBezTo>
                <a:cubicBezTo>
                  <a:pt x="66563" y="23910"/>
                  <a:pt x="66572" y="23910"/>
                  <a:pt x="66581" y="23910"/>
                </a:cubicBezTo>
                <a:close/>
                <a:moveTo>
                  <a:pt x="82408" y="23910"/>
                </a:moveTo>
                <a:cubicBezTo>
                  <a:pt x="83684" y="23910"/>
                  <a:pt x="84878" y="24538"/>
                  <a:pt x="85603" y="25588"/>
                </a:cubicBezTo>
                <a:cubicBezTo>
                  <a:pt x="85382" y="25637"/>
                  <a:pt x="85167" y="25703"/>
                  <a:pt x="84958" y="25788"/>
                </a:cubicBezTo>
                <a:cubicBezTo>
                  <a:pt x="84336" y="24996"/>
                  <a:pt x="83405" y="24547"/>
                  <a:pt x="82398" y="24547"/>
                </a:cubicBezTo>
                <a:cubicBezTo>
                  <a:pt x="82394" y="24547"/>
                  <a:pt x="82389" y="24547"/>
                  <a:pt x="82385" y="24547"/>
                </a:cubicBezTo>
                <a:cubicBezTo>
                  <a:pt x="81412" y="24555"/>
                  <a:pt x="80498" y="24992"/>
                  <a:pt x="79885" y="25752"/>
                </a:cubicBezTo>
                <a:lnTo>
                  <a:pt x="79889" y="25756"/>
                </a:lnTo>
                <a:cubicBezTo>
                  <a:pt x="79673" y="25675"/>
                  <a:pt x="79452" y="25609"/>
                  <a:pt x="79227" y="25568"/>
                </a:cubicBezTo>
                <a:cubicBezTo>
                  <a:pt x="79771" y="24789"/>
                  <a:pt x="80575" y="24245"/>
                  <a:pt x="81482" y="24020"/>
                </a:cubicBezTo>
                <a:lnTo>
                  <a:pt x="81482" y="24024"/>
                </a:lnTo>
                <a:lnTo>
                  <a:pt x="81491" y="24020"/>
                </a:lnTo>
                <a:cubicBezTo>
                  <a:pt x="81780" y="23950"/>
                  <a:pt x="82079" y="23910"/>
                  <a:pt x="82381" y="23910"/>
                </a:cubicBezTo>
                <a:cubicBezTo>
                  <a:pt x="82390" y="23910"/>
                  <a:pt x="82399" y="23910"/>
                  <a:pt x="82408" y="23910"/>
                </a:cubicBezTo>
                <a:close/>
                <a:moveTo>
                  <a:pt x="11180" y="24617"/>
                </a:moveTo>
                <a:cubicBezTo>
                  <a:pt x="12145" y="24617"/>
                  <a:pt x="13045" y="25046"/>
                  <a:pt x="13651" y="25801"/>
                </a:cubicBezTo>
                <a:cubicBezTo>
                  <a:pt x="13443" y="25886"/>
                  <a:pt x="13243" y="25993"/>
                  <a:pt x="13055" y="26112"/>
                </a:cubicBezTo>
                <a:cubicBezTo>
                  <a:pt x="12576" y="25581"/>
                  <a:pt x="11897" y="25279"/>
                  <a:pt x="11185" y="25279"/>
                </a:cubicBezTo>
                <a:cubicBezTo>
                  <a:pt x="11179" y="25279"/>
                  <a:pt x="11173" y="25279"/>
                  <a:pt x="11168" y="25279"/>
                </a:cubicBezTo>
                <a:cubicBezTo>
                  <a:pt x="10481" y="25283"/>
                  <a:pt x="9824" y="25568"/>
                  <a:pt x="9354" y="26071"/>
                </a:cubicBezTo>
                <a:cubicBezTo>
                  <a:pt x="9158" y="25952"/>
                  <a:pt x="8954" y="25850"/>
                  <a:pt x="8742" y="25769"/>
                </a:cubicBezTo>
                <a:cubicBezTo>
                  <a:pt x="9341" y="25041"/>
                  <a:pt x="10224" y="24625"/>
                  <a:pt x="11164" y="24617"/>
                </a:cubicBezTo>
                <a:cubicBezTo>
                  <a:pt x="11169" y="24617"/>
                  <a:pt x="11175" y="24617"/>
                  <a:pt x="11180" y="24617"/>
                </a:cubicBezTo>
                <a:close/>
                <a:moveTo>
                  <a:pt x="27011" y="24617"/>
                </a:moveTo>
                <a:cubicBezTo>
                  <a:pt x="27976" y="24617"/>
                  <a:pt x="28872" y="25046"/>
                  <a:pt x="29481" y="25801"/>
                </a:cubicBezTo>
                <a:cubicBezTo>
                  <a:pt x="29273" y="25886"/>
                  <a:pt x="29073" y="25993"/>
                  <a:pt x="28881" y="26112"/>
                </a:cubicBezTo>
                <a:cubicBezTo>
                  <a:pt x="28403" y="25581"/>
                  <a:pt x="27728" y="25279"/>
                  <a:pt x="27015" y="25279"/>
                </a:cubicBezTo>
                <a:cubicBezTo>
                  <a:pt x="27010" y="25279"/>
                  <a:pt x="27004" y="25279"/>
                  <a:pt x="26998" y="25279"/>
                </a:cubicBezTo>
                <a:cubicBezTo>
                  <a:pt x="26312" y="25283"/>
                  <a:pt x="25650" y="25568"/>
                  <a:pt x="25181" y="26071"/>
                </a:cubicBezTo>
                <a:cubicBezTo>
                  <a:pt x="24989" y="25952"/>
                  <a:pt x="24785" y="25850"/>
                  <a:pt x="24572" y="25769"/>
                </a:cubicBezTo>
                <a:cubicBezTo>
                  <a:pt x="25172" y="25041"/>
                  <a:pt x="26050" y="24625"/>
                  <a:pt x="26994" y="24617"/>
                </a:cubicBezTo>
                <a:cubicBezTo>
                  <a:pt x="27000" y="24617"/>
                  <a:pt x="27005" y="24617"/>
                  <a:pt x="27011" y="24617"/>
                </a:cubicBezTo>
                <a:close/>
                <a:moveTo>
                  <a:pt x="42837" y="24617"/>
                </a:moveTo>
                <a:cubicBezTo>
                  <a:pt x="43803" y="24617"/>
                  <a:pt x="44703" y="25046"/>
                  <a:pt x="45308" y="25801"/>
                </a:cubicBezTo>
                <a:cubicBezTo>
                  <a:pt x="45100" y="25886"/>
                  <a:pt x="44899" y="25993"/>
                  <a:pt x="44712" y="26112"/>
                </a:cubicBezTo>
                <a:cubicBezTo>
                  <a:pt x="44234" y="25581"/>
                  <a:pt x="43556" y="25279"/>
                  <a:pt x="42841" y="25279"/>
                </a:cubicBezTo>
                <a:lnTo>
                  <a:pt x="42825" y="25279"/>
                </a:lnTo>
                <a:cubicBezTo>
                  <a:pt x="42139" y="25283"/>
                  <a:pt x="41481" y="25568"/>
                  <a:pt x="41012" y="26071"/>
                </a:cubicBezTo>
                <a:cubicBezTo>
                  <a:pt x="40815" y="25952"/>
                  <a:pt x="40611" y="25850"/>
                  <a:pt x="40399" y="25769"/>
                </a:cubicBezTo>
                <a:cubicBezTo>
                  <a:pt x="40999" y="25041"/>
                  <a:pt x="41881" y="24625"/>
                  <a:pt x="42821" y="24617"/>
                </a:cubicBezTo>
                <a:cubicBezTo>
                  <a:pt x="42826" y="24617"/>
                  <a:pt x="42832" y="24617"/>
                  <a:pt x="42837" y="24617"/>
                </a:cubicBezTo>
                <a:close/>
                <a:moveTo>
                  <a:pt x="58671" y="24617"/>
                </a:moveTo>
                <a:cubicBezTo>
                  <a:pt x="59636" y="24617"/>
                  <a:pt x="60530" y="25049"/>
                  <a:pt x="61138" y="25801"/>
                </a:cubicBezTo>
                <a:cubicBezTo>
                  <a:pt x="60931" y="25886"/>
                  <a:pt x="60730" y="25993"/>
                  <a:pt x="60539" y="26112"/>
                </a:cubicBezTo>
                <a:cubicBezTo>
                  <a:pt x="60060" y="25581"/>
                  <a:pt x="59385" y="25279"/>
                  <a:pt x="58673" y="25279"/>
                </a:cubicBezTo>
                <a:cubicBezTo>
                  <a:pt x="58667" y="25279"/>
                  <a:pt x="58661" y="25279"/>
                  <a:pt x="58656" y="25279"/>
                </a:cubicBezTo>
                <a:cubicBezTo>
                  <a:pt x="57969" y="25283"/>
                  <a:pt x="57308" y="25568"/>
                  <a:pt x="56838" y="26071"/>
                </a:cubicBezTo>
                <a:cubicBezTo>
                  <a:pt x="56646" y="25952"/>
                  <a:pt x="56441" y="25850"/>
                  <a:pt x="56229" y="25769"/>
                </a:cubicBezTo>
                <a:cubicBezTo>
                  <a:pt x="56829" y="25041"/>
                  <a:pt x="57708" y="24625"/>
                  <a:pt x="58652" y="24617"/>
                </a:cubicBezTo>
                <a:close/>
                <a:moveTo>
                  <a:pt x="74498" y="24617"/>
                </a:moveTo>
                <a:cubicBezTo>
                  <a:pt x="75466" y="24617"/>
                  <a:pt x="76360" y="25049"/>
                  <a:pt x="76965" y="25801"/>
                </a:cubicBezTo>
                <a:cubicBezTo>
                  <a:pt x="76756" y="25886"/>
                  <a:pt x="76556" y="25993"/>
                  <a:pt x="76369" y="26112"/>
                </a:cubicBezTo>
                <a:cubicBezTo>
                  <a:pt x="75891" y="25581"/>
                  <a:pt x="75213" y="25279"/>
                  <a:pt x="74498" y="25279"/>
                </a:cubicBezTo>
                <a:lnTo>
                  <a:pt x="74482" y="25279"/>
                </a:lnTo>
                <a:cubicBezTo>
                  <a:pt x="73796" y="25283"/>
                  <a:pt x="73138" y="25568"/>
                  <a:pt x="72669" y="26071"/>
                </a:cubicBezTo>
                <a:cubicBezTo>
                  <a:pt x="72473" y="25952"/>
                  <a:pt x="72268" y="25850"/>
                  <a:pt x="72056" y="25769"/>
                </a:cubicBezTo>
                <a:cubicBezTo>
                  <a:pt x="72656" y="25041"/>
                  <a:pt x="73538" y="24625"/>
                  <a:pt x="74477" y="24617"/>
                </a:cubicBezTo>
                <a:close/>
                <a:moveTo>
                  <a:pt x="90329" y="24617"/>
                </a:moveTo>
                <a:cubicBezTo>
                  <a:pt x="91293" y="24617"/>
                  <a:pt x="92187" y="25049"/>
                  <a:pt x="92796" y="25801"/>
                </a:cubicBezTo>
                <a:cubicBezTo>
                  <a:pt x="92587" y="25886"/>
                  <a:pt x="92387" y="25993"/>
                  <a:pt x="92195" y="26112"/>
                </a:cubicBezTo>
                <a:cubicBezTo>
                  <a:pt x="91717" y="25581"/>
                  <a:pt x="91042" y="25279"/>
                  <a:pt x="90330" y="25279"/>
                </a:cubicBezTo>
                <a:cubicBezTo>
                  <a:pt x="90324" y="25279"/>
                  <a:pt x="90319" y="25279"/>
                  <a:pt x="90313" y="25279"/>
                </a:cubicBezTo>
                <a:cubicBezTo>
                  <a:pt x="89627" y="25283"/>
                  <a:pt x="88965" y="25568"/>
                  <a:pt x="88495" y="26071"/>
                </a:cubicBezTo>
                <a:cubicBezTo>
                  <a:pt x="88303" y="25952"/>
                  <a:pt x="88099" y="25850"/>
                  <a:pt x="87887" y="25769"/>
                </a:cubicBezTo>
                <a:cubicBezTo>
                  <a:pt x="88487" y="25041"/>
                  <a:pt x="89365" y="24625"/>
                  <a:pt x="90308" y="24617"/>
                </a:cubicBezTo>
                <a:close/>
                <a:moveTo>
                  <a:pt x="19091" y="24617"/>
                </a:moveTo>
                <a:cubicBezTo>
                  <a:pt x="20065" y="24617"/>
                  <a:pt x="20969" y="25054"/>
                  <a:pt x="21575" y="25818"/>
                </a:cubicBezTo>
                <a:cubicBezTo>
                  <a:pt x="21370" y="25907"/>
                  <a:pt x="21170" y="26014"/>
                  <a:pt x="20982" y="26136"/>
                </a:cubicBezTo>
                <a:cubicBezTo>
                  <a:pt x="20504" y="25588"/>
                  <a:pt x="19818" y="25279"/>
                  <a:pt x="19091" y="25279"/>
                </a:cubicBezTo>
                <a:lnTo>
                  <a:pt x="19079" y="25279"/>
                </a:lnTo>
                <a:cubicBezTo>
                  <a:pt x="18384" y="25283"/>
                  <a:pt x="17715" y="25577"/>
                  <a:pt x="17245" y="26087"/>
                </a:cubicBezTo>
                <a:cubicBezTo>
                  <a:pt x="17053" y="25969"/>
                  <a:pt x="16849" y="25867"/>
                  <a:pt x="16640" y="25781"/>
                </a:cubicBezTo>
                <a:cubicBezTo>
                  <a:pt x="16861" y="25511"/>
                  <a:pt x="17122" y="25283"/>
                  <a:pt x="17413" y="25098"/>
                </a:cubicBezTo>
                <a:cubicBezTo>
                  <a:pt x="17903" y="24792"/>
                  <a:pt x="18474" y="24621"/>
                  <a:pt x="19075" y="24617"/>
                </a:cubicBezTo>
                <a:cubicBezTo>
                  <a:pt x="19081" y="24617"/>
                  <a:pt x="19086" y="24617"/>
                  <a:pt x="19091" y="24617"/>
                </a:cubicBezTo>
                <a:close/>
                <a:moveTo>
                  <a:pt x="34917" y="24617"/>
                </a:moveTo>
                <a:cubicBezTo>
                  <a:pt x="35896" y="24617"/>
                  <a:pt x="36796" y="25054"/>
                  <a:pt x="37405" y="25818"/>
                </a:cubicBezTo>
                <a:cubicBezTo>
                  <a:pt x="37196" y="25907"/>
                  <a:pt x="37000" y="26014"/>
                  <a:pt x="36812" y="26136"/>
                </a:cubicBezTo>
                <a:cubicBezTo>
                  <a:pt x="36335" y="25588"/>
                  <a:pt x="35649" y="25279"/>
                  <a:pt x="34921" y="25279"/>
                </a:cubicBezTo>
                <a:lnTo>
                  <a:pt x="34906" y="25279"/>
                </a:lnTo>
                <a:cubicBezTo>
                  <a:pt x="34689" y="25279"/>
                  <a:pt x="34472" y="25307"/>
                  <a:pt x="34269" y="25364"/>
                </a:cubicBezTo>
                <a:cubicBezTo>
                  <a:pt x="33815" y="25486"/>
                  <a:pt x="33398" y="25735"/>
                  <a:pt x="33072" y="26087"/>
                </a:cubicBezTo>
                <a:cubicBezTo>
                  <a:pt x="32880" y="25969"/>
                  <a:pt x="32680" y="25867"/>
                  <a:pt x="32467" y="25781"/>
                </a:cubicBezTo>
                <a:cubicBezTo>
                  <a:pt x="33068" y="25049"/>
                  <a:pt x="33954" y="24625"/>
                  <a:pt x="34901" y="24617"/>
                </a:cubicBezTo>
                <a:cubicBezTo>
                  <a:pt x="34906" y="24617"/>
                  <a:pt x="34912" y="24617"/>
                  <a:pt x="34917" y="24617"/>
                </a:cubicBezTo>
                <a:close/>
                <a:moveTo>
                  <a:pt x="50752" y="24617"/>
                </a:moveTo>
                <a:cubicBezTo>
                  <a:pt x="51724" y="24617"/>
                  <a:pt x="52627" y="25053"/>
                  <a:pt x="53231" y="25818"/>
                </a:cubicBezTo>
                <a:cubicBezTo>
                  <a:pt x="53027" y="25907"/>
                  <a:pt x="52827" y="26014"/>
                  <a:pt x="52639" y="26136"/>
                </a:cubicBezTo>
                <a:cubicBezTo>
                  <a:pt x="52161" y="25589"/>
                  <a:pt x="51473" y="25279"/>
                  <a:pt x="50753" y="25279"/>
                </a:cubicBezTo>
                <a:cubicBezTo>
                  <a:pt x="50748" y="25279"/>
                  <a:pt x="50742" y="25279"/>
                  <a:pt x="50736" y="25279"/>
                </a:cubicBezTo>
                <a:cubicBezTo>
                  <a:pt x="50041" y="25283"/>
                  <a:pt x="49372" y="25577"/>
                  <a:pt x="48902" y="26087"/>
                </a:cubicBezTo>
                <a:cubicBezTo>
                  <a:pt x="48710" y="25969"/>
                  <a:pt x="48506" y="25867"/>
                  <a:pt x="48298" y="25781"/>
                </a:cubicBezTo>
                <a:cubicBezTo>
                  <a:pt x="48898" y="25049"/>
                  <a:pt x="49785" y="24625"/>
                  <a:pt x="50731" y="24617"/>
                </a:cubicBezTo>
                <a:close/>
                <a:moveTo>
                  <a:pt x="66579" y="24617"/>
                </a:moveTo>
                <a:cubicBezTo>
                  <a:pt x="67555" y="24617"/>
                  <a:pt x="68454" y="25053"/>
                  <a:pt x="69062" y="25818"/>
                </a:cubicBezTo>
                <a:cubicBezTo>
                  <a:pt x="68854" y="25907"/>
                  <a:pt x="68658" y="26014"/>
                  <a:pt x="68470" y="26136"/>
                </a:cubicBezTo>
                <a:cubicBezTo>
                  <a:pt x="67992" y="25588"/>
                  <a:pt x="67306" y="25279"/>
                  <a:pt x="66579" y="25279"/>
                </a:cubicBezTo>
                <a:lnTo>
                  <a:pt x="66562" y="25279"/>
                </a:lnTo>
                <a:cubicBezTo>
                  <a:pt x="65868" y="25283"/>
                  <a:pt x="65202" y="25577"/>
                  <a:pt x="64729" y="26087"/>
                </a:cubicBezTo>
                <a:cubicBezTo>
                  <a:pt x="64537" y="25969"/>
                  <a:pt x="64337" y="25867"/>
                  <a:pt x="64124" y="25781"/>
                </a:cubicBezTo>
                <a:cubicBezTo>
                  <a:pt x="64724" y="25049"/>
                  <a:pt x="65611" y="24625"/>
                  <a:pt x="66558" y="24617"/>
                </a:cubicBezTo>
                <a:close/>
                <a:moveTo>
                  <a:pt x="82409" y="24617"/>
                </a:moveTo>
                <a:cubicBezTo>
                  <a:pt x="83382" y="24617"/>
                  <a:pt x="84284" y="25053"/>
                  <a:pt x="84888" y="25818"/>
                </a:cubicBezTo>
                <a:cubicBezTo>
                  <a:pt x="84684" y="25907"/>
                  <a:pt x="84484" y="26014"/>
                  <a:pt x="84296" y="26136"/>
                </a:cubicBezTo>
                <a:cubicBezTo>
                  <a:pt x="83818" y="25589"/>
                  <a:pt x="83131" y="25279"/>
                  <a:pt x="82410" y="25279"/>
                </a:cubicBezTo>
                <a:cubicBezTo>
                  <a:pt x="82404" y="25279"/>
                  <a:pt x="82398" y="25279"/>
                  <a:pt x="82393" y="25279"/>
                </a:cubicBezTo>
                <a:cubicBezTo>
                  <a:pt x="81699" y="25283"/>
                  <a:pt x="81029" y="25577"/>
                  <a:pt x="80560" y="26087"/>
                </a:cubicBezTo>
                <a:cubicBezTo>
                  <a:pt x="80367" y="25969"/>
                  <a:pt x="80163" y="25867"/>
                  <a:pt x="79955" y="25781"/>
                </a:cubicBezTo>
                <a:cubicBezTo>
                  <a:pt x="80555" y="25049"/>
                  <a:pt x="81442" y="24625"/>
                  <a:pt x="82389" y="24617"/>
                </a:cubicBezTo>
                <a:close/>
                <a:moveTo>
                  <a:pt x="11182" y="25347"/>
                </a:moveTo>
                <a:cubicBezTo>
                  <a:pt x="11874" y="25347"/>
                  <a:pt x="12530" y="25637"/>
                  <a:pt x="12993" y="26148"/>
                </a:cubicBezTo>
                <a:cubicBezTo>
                  <a:pt x="12821" y="26263"/>
                  <a:pt x="12655" y="26389"/>
                  <a:pt x="12503" y="26532"/>
                </a:cubicBezTo>
                <a:cubicBezTo>
                  <a:pt x="12160" y="26173"/>
                  <a:pt x="11682" y="25965"/>
                  <a:pt x="11184" y="25965"/>
                </a:cubicBezTo>
                <a:lnTo>
                  <a:pt x="11172" y="25965"/>
                </a:lnTo>
                <a:cubicBezTo>
                  <a:pt x="10698" y="25969"/>
                  <a:pt x="10253" y="26152"/>
                  <a:pt x="9914" y="26479"/>
                </a:cubicBezTo>
                <a:cubicBezTo>
                  <a:pt x="9758" y="26344"/>
                  <a:pt x="9591" y="26218"/>
                  <a:pt x="9415" y="26107"/>
                </a:cubicBezTo>
                <a:cubicBezTo>
                  <a:pt x="9869" y="25630"/>
                  <a:pt x="10506" y="25352"/>
                  <a:pt x="11168" y="25347"/>
                </a:cubicBezTo>
                <a:cubicBezTo>
                  <a:pt x="11172" y="25347"/>
                  <a:pt x="11177" y="25347"/>
                  <a:pt x="11182" y="25347"/>
                </a:cubicBezTo>
                <a:close/>
                <a:moveTo>
                  <a:pt x="27012" y="25347"/>
                </a:moveTo>
                <a:cubicBezTo>
                  <a:pt x="27701" y="25347"/>
                  <a:pt x="28357" y="25637"/>
                  <a:pt x="28819" y="26148"/>
                </a:cubicBezTo>
                <a:cubicBezTo>
                  <a:pt x="28648" y="26263"/>
                  <a:pt x="28485" y="26389"/>
                  <a:pt x="28329" y="26532"/>
                </a:cubicBezTo>
                <a:cubicBezTo>
                  <a:pt x="27986" y="26169"/>
                  <a:pt x="27505" y="25965"/>
                  <a:pt x="27002" y="25965"/>
                </a:cubicBezTo>
                <a:cubicBezTo>
                  <a:pt x="26529" y="25969"/>
                  <a:pt x="26084" y="26152"/>
                  <a:pt x="25745" y="26479"/>
                </a:cubicBezTo>
                <a:cubicBezTo>
                  <a:pt x="25585" y="26344"/>
                  <a:pt x="25417" y="26218"/>
                  <a:pt x="25242" y="26107"/>
                </a:cubicBezTo>
                <a:cubicBezTo>
                  <a:pt x="25699" y="25630"/>
                  <a:pt x="26337" y="25352"/>
                  <a:pt x="26998" y="25347"/>
                </a:cubicBezTo>
                <a:cubicBezTo>
                  <a:pt x="27003" y="25347"/>
                  <a:pt x="27008" y="25347"/>
                  <a:pt x="27012" y="25347"/>
                </a:cubicBezTo>
                <a:close/>
                <a:moveTo>
                  <a:pt x="42839" y="25347"/>
                </a:moveTo>
                <a:cubicBezTo>
                  <a:pt x="43528" y="25347"/>
                  <a:pt x="44188" y="25637"/>
                  <a:pt x="44650" y="26148"/>
                </a:cubicBezTo>
                <a:cubicBezTo>
                  <a:pt x="44479" y="26263"/>
                  <a:pt x="44311" y="26389"/>
                  <a:pt x="44160" y="26532"/>
                </a:cubicBezTo>
                <a:cubicBezTo>
                  <a:pt x="43817" y="26173"/>
                  <a:pt x="43340" y="25965"/>
                  <a:pt x="42841" y="25965"/>
                </a:cubicBezTo>
                <a:lnTo>
                  <a:pt x="42829" y="25965"/>
                </a:lnTo>
                <a:cubicBezTo>
                  <a:pt x="42355" y="25969"/>
                  <a:pt x="41909" y="26152"/>
                  <a:pt x="41571" y="26479"/>
                </a:cubicBezTo>
                <a:cubicBezTo>
                  <a:pt x="41415" y="26344"/>
                  <a:pt x="41248" y="26218"/>
                  <a:pt x="41072" y="26107"/>
                </a:cubicBezTo>
                <a:cubicBezTo>
                  <a:pt x="41526" y="25630"/>
                  <a:pt x="42163" y="25352"/>
                  <a:pt x="42825" y="25347"/>
                </a:cubicBezTo>
                <a:cubicBezTo>
                  <a:pt x="42830" y="25347"/>
                  <a:pt x="42834" y="25347"/>
                  <a:pt x="42839" y="25347"/>
                </a:cubicBezTo>
                <a:close/>
                <a:moveTo>
                  <a:pt x="58671" y="25347"/>
                </a:moveTo>
                <a:cubicBezTo>
                  <a:pt x="59362" y="25347"/>
                  <a:pt x="60015" y="25637"/>
                  <a:pt x="60477" y="26148"/>
                </a:cubicBezTo>
                <a:cubicBezTo>
                  <a:pt x="60305" y="26263"/>
                  <a:pt x="60142" y="26389"/>
                  <a:pt x="59987" y="26532"/>
                </a:cubicBezTo>
                <a:cubicBezTo>
                  <a:pt x="59644" y="26173"/>
                  <a:pt x="59166" y="25965"/>
                  <a:pt x="58667" y="25965"/>
                </a:cubicBezTo>
                <a:lnTo>
                  <a:pt x="58659" y="25965"/>
                </a:lnTo>
                <a:cubicBezTo>
                  <a:pt x="58186" y="25969"/>
                  <a:pt x="57740" y="26152"/>
                  <a:pt x="57402" y="26479"/>
                </a:cubicBezTo>
                <a:cubicBezTo>
                  <a:pt x="57242" y="26344"/>
                  <a:pt x="57074" y="26218"/>
                  <a:pt x="56899" y="26107"/>
                </a:cubicBezTo>
                <a:cubicBezTo>
                  <a:pt x="57357" y="25630"/>
                  <a:pt x="57994" y="25352"/>
                  <a:pt x="58656" y="25347"/>
                </a:cubicBezTo>
                <a:close/>
                <a:moveTo>
                  <a:pt x="74498" y="25347"/>
                </a:moveTo>
                <a:cubicBezTo>
                  <a:pt x="75188" y="25347"/>
                  <a:pt x="75842" y="25637"/>
                  <a:pt x="76307" y="26148"/>
                </a:cubicBezTo>
                <a:cubicBezTo>
                  <a:pt x="76136" y="26263"/>
                  <a:pt x="75972" y="26389"/>
                  <a:pt x="75817" y="26532"/>
                </a:cubicBezTo>
                <a:cubicBezTo>
                  <a:pt x="75474" y="26173"/>
                  <a:pt x="74997" y="25965"/>
                  <a:pt x="74498" y="25965"/>
                </a:cubicBezTo>
                <a:lnTo>
                  <a:pt x="74486" y="25965"/>
                </a:lnTo>
                <a:cubicBezTo>
                  <a:pt x="74012" y="25969"/>
                  <a:pt x="73567" y="26152"/>
                  <a:pt x="73228" y="26479"/>
                </a:cubicBezTo>
                <a:cubicBezTo>
                  <a:pt x="73073" y="26344"/>
                  <a:pt x="72905" y="26218"/>
                  <a:pt x="72730" y="26107"/>
                </a:cubicBezTo>
                <a:cubicBezTo>
                  <a:pt x="73183" y="25630"/>
                  <a:pt x="73821" y="25352"/>
                  <a:pt x="74482" y="25347"/>
                </a:cubicBezTo>
                <a:close/>
                <a:moveTo>
                  <a:pt x="90329" y="25347"/>
                </a:moveTo>
                <a:cubicBezTo>
                  <a:pt x="91019" y="25347"/>
                  <a:pt x="91672" y="25637"/>
                  <a:pt x="92134" y="26148"/>
                </a:cubicBezTo>
                <a:cubicBezTo>
                  <a:pt x="91963" y="26263"/>
                  <a:pt x="91799" y="26389"/>
                  <a:pt x="91644" y="26532"/>
                </a:cubicBezTo>
                <a:cubicBezTo>
                  <a:pt x="91301" y="26173"/>
                  <a:pt x="90823" y="25965"/>
                  <a:pt x="90325" y="25965"/>
                </a:cubicBezTo>
                <a:lnTo>
                  <a:pt x="90317" y="25965"/>
                </a:lnTo>
                <a:cubicBezTo>
                  <a:pt x="89842" y="25969"/>
                  <a:pt x="89397" y="26152"/>
                  <a:pt x="89058" y="26479"/>
                </a:cubicBezTo>
                <a:cubicBezTo>
                  <a:pt x="88899" y="26344"/>
                  <a:pt x="88732" y="26218"/>
                  <a:pt x="88556" y="26107"/>
                </a:cubicBezTo>
                <a:cubicBezTo>
                  <a:pt x="89014" y="25630"/>
                  <a:pt x="89651" y="25352"/>
                  <a:pt x="90313" y="25347"/>
                </a:cubicBezTo>
                <a:close/>
                <a:moveTo>
                  <a:pt x="11184" y="26033"/>
                </a:moveTo>
                <a:cubicBezTo>
                  <a:pt x="11662" y="26033"/>
                  <a:pt x="12119" y="26234"/>
                  <a:pt x="12450" y="26577"/>
                </a:cubicBezTo>
                <a:cubicBezTo>
                  <a:pt x="12323" y="26700"/>
                  <a:pt x="12201" y="26830"/>
                  <a:pt x="12086" y="26970"/>
                </a:cubicBezTo>
                <a:cubicBezTo>
                  <a:pt x="11858" y="26716"/>
                  <a:pt x="11531" y="26569"/>
                  <a:pt x="11184" y="26569"/>
                </a:cubicBezTo>
                <a:lnTo>
                  <a:pt x="11175" y="26569"/>
                </a:lnTo>
                <a:cubicBezTo>
                  <a:pt x="10857" y="26573"/>
                  <a:pt x="10563" y="26691"/>
                  <a:pt x="10334" y="26912"/>
                </a:cubicBezTo>
                <a:cubicBezTo>
                  <a:pt x="10220" y="26774"/>
                  <a:pt x="10097" y="26646"/>
                  <a:pt x="9967" y="26528"/>
                </a:cubicBezTo>
                <a:cubicBezTo>
                  <a:pt x="10293" y="26214"/>
                  <a:pt x="10719" y="26038"/>
                  <a:pt x="11172" y="26033"/>
                </a:cubicBezTo>
                <a:close/>
                <a:moveTo>
                  <a:pt x="27010" y="26033"/>
                </a:moveTo>
                <a:cubicBezTo>
                  <a:pt x="27488" y="26033"/>
                  <a:pt x="27950" y="26234"/>
                  <a:pt x="28280" y="26577"/>
                </a:cubicBezTo>
                <a:cubicBezTo>
                  <a:pt x="28150" y="26700"/>
                  <a:pt x="28027" y="26830"/>
                  <a:pt x="27917" y="26970"/>
                </a:cubicBezTo>
                <a:cubicBezTo>
                  <a:pt x="27684" y="26716"/>
                  <a:pt x="27358" y="26569"/>
                  <a:pt x="27010" y="26569"/>
                </a:cubicBezTo>
                <a:lnTo>
                  <a:pt x="27006" y="26569"/>
                </a:lnTo>
                <a:cubicBezTo>
                  <a:pt x="26688" y="26573"/>
                  <a:pt x="26390" y="26691"/>
                  <a:pt x="26165" y="26912"/>
                </a:cubicBezTo>
                <a:cubicBezTo>
                  <a:pt x="26050" y="26774"/>
                  <a:pt x="25928" y="26646"/>
                  <a:pt x="25797" y="26528"/>
                </a:cubicBezTo>
                <a:cubicBezTo>
                  <a:pt x="26120" y="26214"/>
                  <a:pt x="26549" y="26038"/>
                  <a:pt x="27002" y="26033"/>
                </a:cubicBezTo>
                <a:close/>
                <a:moveTo>
                  <a:pt x="42841" y="26033"/>
                </a:moveTo>
                <a:cubicBezTo>
                  <a:pt x="43319" y="26033"/>
                  <a:pt x="43777" y="26234"/>
                  <a:pt x="44107" y="26577"/>
                </a:cubicBezTo>
                <a:cubicBezTo>
                  <a:pt x="43981" y="26700"/>
                  <a:pt x="43858" y="26830"/>
                  <a:pt x="43743" y="26970"/>
                </a:cubicBezTo>
                <a:cubicBezTo>
                  <a:pt x="43515" y="26716"/>
                  <a:pt x="43189" y="26569"/>
                  <a:pt x="42841" y="26569"/>
                </a:cubicBezTo>
                <a:lnTo>
                  <a:pt x="42833" y="26569"/>
                </a:lnTo>
                <a:cubicBezTo>
                  <a:pt x="42518" y="26573"/>
                  <a:pt x="42220" y="26691"/>
                  <a:pt x="41992" y="26912"/>
                </a:cubicBezTo>
                <a:cubicBezTo>
                  <a:pt x="41877" y="26774"/>
                  <a:pt x="41755" y="26646"/>
                  <a:pt x="41624" y="26528"/>
                </a:cubicBezTo>
                <a:cubicBezTo>
                  <a:pt x="41951" y="26214"/>
                  <a:pt x="42375" y="26038"/>
                  <a:pt x="42829" y="26033"/>
                </a:cubicBezTo>
                <a:close/>
                <a:moveTo>
                  <a:pt x="58667" y="26033"/>
                </a:moveTo>
                <a:cubicBezTo>
                  <a:pt x="59150" y="26033"/>
                  <a:pt x="59607" y="26234"/>
                  <a:pt x="59938" y="26577"/>
                </a:cubicBezTo>
                <a:cubicBezTo>
                  <a:pt x="59807" y="26700"/>
                  <a:pt x="59685" y="26830"/>
                  <a:pt x="59574" y="26970"/>
                </a:cubicBezTo>
                <a:cubicBezTo>
                  <a:pt x="59342" y="26716"/>
                  <a:pt x="59014" y="26569"/>
                  <a:pt x="58667" y="26569"/>
                </a:cubicBezTo>
                <a:lnTo>
                  <a:pt x="58663" y="26569"/>
                </a:lnTo>
                <a:cubicBezTo>
                  <a:pt x="58345" y="26573"/>
                  <a:pt x="58047" y="26691"/>
                  <a:pt x="57822" y="26912"/>
                </a:cubicBezTo>
                <a:cubicBezTo>
                  <a:pt x="57708" y="26774"/>
                  <a:pt x="57585" y="26646"/>
                  <a:pt x="57455" y="26528"/>
                </a:cubicBezTo>
                <a:cubicBezTo>
                  <a:pt x="57777" y="26214"/>
                  <a:pt x="58206" y="26038"/>
                  <a:pt x="58659" y="26033"/>
                </a:cubicBezTo>
                <a:close/>
                <a:moveTo>
                  <a:pt x="74498" y="26033"/>
                </a:moveTo>
                <a:cubicBezTo>
                  <a:pt x="74976" y="26033"/>
                  <a:pt x="75438" y="26234"/>
                  <a:pt x="75764" y="26577"/>
                </a:cubicBezTo>
                <a:cubicBezTo>
                  <a:pt x="75638" y="26700"/>
                  <a:pt x="75515" y="26830"/>
                  <a:pt x="75401" y="26970"/>
                </a:cubicBezTo>
                <a:cubicBezTo>
                  <a:pt x="75168" y="26712"/>
                  <a:pt x="74837" y="26569"/>
                  <a:pt x="74490" y="26569"/>
                </a:cubicBezTo>
                <a:cubicBezTo>
                  <a:pt x="74175" y="26573"/>
                  <a:pt x="73877" y="26691"/>
                  <a:pt x="73649" y="26912"/>
                </a:cubicBezTo>
                <a:cubicBezTo>
                  <a:pt x="73534" y="26774"/>
                  <a:pt x="73412" y="26646"/>
                  <a:pt x="73281" y="26528"/>
                </a:cubicBezTo>
                <a:cubicBezTo>
                  <a:pt x="73608" y="26214"/>
                  <a:pt x="74032" y="26038"/>
                  <a:pt x="74486" y="26033"/>
                </a:cubicBezTo>
                <a:close/>
                <a:moveTo>
                  <a:pt x="90325" y="26033"/>
                </a:moveTo>
                <a:cubicBezTo>
                  <a:pt x="90807" y="26033"/>
                  <a:pt x="91264" y="26234"/>
                  <a:pt x="91595" y="26577"/>
                </a:cubicBezTo>
                <a:cubicBezTo>
                  <a:pt x="91465" y="26700"/>
                  <a:pt x="91342" y="26830"/>
                  <a:pt x="91231" y="26970"/>
                </a:cubicBezTo>
                <a:cubicBezTo>
                  <a:pt x="90999" y="26712"/>
                  <a:pt x="90668" y="26569"/>
                  <a:pt x="90321" y="26569"/>
                </a:cubicBezTo>
                <a:cubicBezTo>
                  <a:pt x="90002" y="26573"/>
                  <a:pt x="89704" y="26691"/>
                  <a:pt x="89480" y="26912"/>
                </a:cubicBezTo>
                <a:cubicBezTo>
                  <a:pt x="89365" y="26774"/>
                  <a:pt x="89242" y="26646"/>
                  <a:pt x="89112" y="26528"/>
                </a:cubicBezTo>
                <a:cubicBezTo>
                  <a:pt x="89435" y="26214"/>
                  <a:pt x="89863" y="26038"/>
                  <a:pt x="90317" y="26033"/>
                </a:cubicBezTo>
                <a:close/>
                <a:moveTo>
                  <a:pt x="11184" y="26638"/>
                </a:moveTo>
                <a:cubicBezTo>
                  <a:pt x="11515" y="26638"/>
                  <a:pt x="11825" y="26781"/>
                  <a:pt x="12046" y="27026"/>
                </a:cubicBezTo>
                <a:cubicBezTo>
                  <a:pt x="11797" y="27345"/>
                  <a:pt x="11592" y="27705"/>
                  <a:pt x="11449" y="28101"/>
                </a:cubicBezTo>
                <a:cubicBezTo>
                  <a:pt x="11360" y="28092"/>
                  <a:pt x="11270" y="28088"/>
                  <a:pt x="11179" y="28088"/>
                </a:cubicBezTo>
                <a:lnTo>
                  <a:pt x="11155" y="28088"/>
                </a:lnTo>
                <a:cubicBezTo>
                  <a:pt x="11106" y="28088"/>
                  <a:pt x="11062" y="28092"/>
                  <a:pt x="11017" y="28092"/>
                </a:cubicBezTo>
                <a:cubicBezTo>
                  <a:pt x="10866" y="27675"/>
                  <a:pt x="10649" y="27296"/>
                  <a:pt x="10380" y="26965"/>
                </a:cubicBezTo>
                <a:cubicBezTo>
                  <a:pt x="10596" y="26757"/>
                  <a:pt x="10877" y="26642"/>
                  <a:pt x="11175" y="26638"/>
                </a:cubicBezTo>
                <a:close/>
                <a:moveTo>
                  <a:pt x="27010" y="26638"/>
                </a:moveTo>
                <a:cubicBezTo>
                  <a:pt x="27341" y="26638"/>
                  <a:pt x="27652" y="26781"/>
                  <a:pt x="27873" y="27026"/>
                </a:cubicBezTo>
                <a:cubicBezTo>
                  <a:pt x="27623" y="27345"/>
                  <a:pt x="27423" y="27705"/>
                  <a:pt x="27280" y="28101"/>
                </a:cubicBezTo>
                <a:cubicBezTo>
                  <a:pt x="27190" y="28092"/>
                  <a:pt x="27096" y="28088"/>
                  <a:pt x="27006" y="28088"/>
                </a:cubicBezTo>
                <a:lnTo>
                  <a:pt x="26982" y="28088"/>
                </a:lnTo>
                <a:cubicBezTo>
                  <a:pt x="26936" y="28088"/>
                  <a:pt x="26892" y="28092"/>
                  <a:pt x="26847" y="28092"/>
                </a:cubicBezTo>
                <a:cubicBezTo>
                  <a:pt x="26696" y="27675"/>
                  <a:pt x="26480" y="27296"/>
                  <a:pt x="26210" y="26965"/>
                </a:cubicBezTo>
                <a:cubicBezTo>
                  <a:pt x="26422" y="26757"/>
                  <a:pt x="26704" y="26642"/>
                  <a:pt x="27006" y="26638"/>
                </a:cubicBezTo>
                <a:close/>
                <a:moveTo>
                  <a:pt x="42833" y="26638"/>
                </a:moveTo>
                <a:cubicBezTo>
                  <a:pt x="43168" y="26638"/>
                  <a:pt x="43483" y="26777"/>
                  <a:pt x="43703" y="27026"/>
                </a:cubicBezTo>
                <a:cubicBezTo>
                  <a:pt x="43453" y="27345"/>
                  <a:pt x="43249" y="27705"/>
                  <a:pt x="43106" y="28101"/>
                </a:cubicBezTo>
                <a:cubicBezTo>
                  <a:pt x="43008" y="28092"/>
                  <a:pt x="42910" y="28088"/>
                  <a:pt x="42812" y="28088"/>
                </a:cubicBezTo>
                <a:cubicBezTo>
                  <a:pt x="42763" y="28088"/>
                  <a:pt x="42718" y="28092"/>
                  <a:pt x="42674" y="28092"/>
                </a:cubicBezTo>
                <a:cubicBezTo>
                  <a:pt x="42522" y="27675"/>
                  <a:pt x="42306" y="27296"/>
                  <a:pt x="42037" y="26965"/>
                </a:cubicBezTo>
                <a:cubicBezTo>
                  <a:pt x="42252" y="26757"/>
                  <a:pt x="42535" y="26642"/>
                  <a:pt x="42833" y="26638"/>
                </a:cubicBezTo>
                <a:close/>
                <a:moveTo>
                  <a:pt x="58677" y="26638"/>
                </a:moveTo>
                <a:cubicBezTo>
                  <a:pt x="59007" y="26638"/>
                  <a:pt x="59311" y="26781"/>
                  <a:pt x="59529" y="27026"/>
                </a:cubicBezTo>
                <a:cubicBezTo>
                  <a:pt x="59280" y="27345"/>
                  <a:pt x="59080" y="27705"/>
                  <a:pt x="58937" y="28101"/>
                </a:cubicBezTo>
                <a:cubicBezTo>
                  <a:pt x="58848" y="28092"/>
                  <a:pt x="58757" y="28088"/>
                  <a:pt x="58663" y="28088"/>
                </a:cubicBezTo>
                <a:lnTo>
                  <a:pt x="58639" y="28088"/>
                </a:lnTo>
                <a:cubicBezTo>
                  <a:pt x="58594" y="28088"/>
                  <a:pt x="58549" y="28092"/>
                  <a:pt x="58505" y="28092"/>
                </a:cubicBezTo>
                <a:cubicBezTo>
                  <a:pt x="58353" y="27675"/>
                  <a:pt x="58137" y="27296"/>
                  <a:pt x="57867" y="26965"/>
                </a:cubicBezTo>
                <a:cubicBezTo>
                  <a:pt x="58079" y="26757"/>
                  <a:pt x="58361" y="26642"/>
                  <a:pt x="58663" y="26638"/>
                </a:cubicBezTo>
                <a:cubicBezTo>
                  <a:pt x="58668" y="26638"/>
                  <a:pt x="58672" y="26638"/>
                  <a:pt x="58677" y="26638"/>
                </a:cubicBezTo>
                <a:close/>
                <a:moveTo>
                  <a:pt x="74504" y="26638"/>
                </a:moveTo>
                <a:cubicBezTo>
                  <a:pt x="74834" y="26638"/>
                  <a:pt x="75142" y="26781"/>
                  <a:pt x="75360" y="27026"/>
                </a:cubicBezTo>
                <a:cubicBezTo>
                  <a:pt x="75111" y="27345"/>
                  <a:pt x="74907" y="27705"/>
                  <a:pt x="74764" y="28101"/>
                </a:cubicBezTo>
                <a:cubicBezTo>
                  <a:pt x="74673" y="28092"/>
                  <a:pt x="74584" y="28088"/>
                  <a:pt x="74494" y="28088"/>
                </a:cubicBezTo>
                <a:lnTo>
                  <a:pt x="74469" y="28088"/>
                </a:lnTo>
                <a:cubicBezTo>
                  <a:pt x="74420" y="28088"/>
                  <a:pt x="74375" y="28092"/>
                  <a:pt x="74330" y="28092"/>
                </a:cubicBezTo>
                <a:cubicBezTo>
                  <a:pt x="74179" y="27675"/>
                  <a:pt x="73963" y="27296"/>
                  <a:pt x="73693" y="26965"/>
                </a:cubicBezTo>
                <a:cubicBezTo>
                  <a:pt x="73910" y="26757"/>
                  <a:pt x="74192" y="26642"/>
                  <a:pt x="74490" y="26638"/>
                </a:cubicBezTo>
                <a:cubicBezTo>
                  <a:pt x="74495" y="26638"/>
                  <a:pt x="74499" y="26638"/>
                  <a:pt x="74504" y="26638"/>
                </a:cubicBezTo>
                <a:close/>
                <a:moveTo>
                  <a:pt x="90334" y="26638"/>
                </a:moveTo>
                <a:cubicBezTo>
                  <a:pt x="90659" y="26638"/>
                  <a:pt x="90969" y="26781"/>
                  <a:pt x="91186" y="27026"/>
                </a:cubicBezTo>
                <a:cubicBezTo>
                  <a:pt x="90937" y="27345"/>
                  <a:pt x="90737" y="27705"/>
                  <a:pt x="90594" y="28101"/>
                </a:cubicBezTo>
                <a:cubicBezTo>
                  <a:pt x="90504" y="28092"/>
                  <a:pt x="90415" y="28088"/>
                  <a:pt x="90321" y="28088"/>
                </a:cubicBezTo>
                <a:lnTo>
                  <a:pt x="90296" y="28088"/>
                </a:lnTo>
                <a:cubicBezTo>
                  <a:pt x="90251" y="28088"/>
                  <a:pt x="90206" y="28092"/>
                  <a:pt x="90161" y="28092"/>
                </a:cubicBezTo>
                <a:cubicBezTo>
                  <a:pt x="90010" y="27675"/>
                  <a:pt x="89793" y="27296"/>
                  <a:pt x="89524" y="26965"/>
                </a:cubicBezTo>
                <a:cubicBezTo>
                  <a:pt x="89736" y="26757"/>
                  <a:pt x="90019" y="26642"/>
                  <a:pt x="90321" y="26638"/>
                </a:cubicBezTo>
                <a:cubicBezTo>
                  <a:pt x="90325" y="26638"/>
                  <a:pt x="90330" y="26638"/>
                  <a:pt x="90334" y="26638"/>
                </a:cubicBezTo>
                <a:close/>
                <a:moveTo>
                  <a:pt x="19091" y="25347"/>
                </a:moveTo>
                <a:cubicBezTo>
                  <a:pt x="19794" y="25347"/>
                  <a:pt x="20459" y="25650"/>
                  <a:pt x="20925" y="26173"/>
                </a:cubicBezTo>
                <a:cubicBezTo>
                  <a:pt x="20243" y="26634"/>
                  <a:pt x="19707" y="27300"/>
                  <a:pt x="19418" y="28105"/>
                </a:cubicBezTo>
                <a:cubicBezTo>
                  <a:pt x="19311" y="28092"/>
                  <a:pt x="19205" y="28088"/>
                  <a:pt x="19100" y="28088"/>
                </a:cubicBezTo>
                <a:lnTo>
                  <a:pt x="19075" y="28088"/>
                </a:lnTo>
                <a:cubicBezTo>
                  <a:pt x="19009" y="28088"/>
                  <a:pt x="18944" y="28092"/>
                  <a:pt x="18879" y="28097"/>
                </a:cubicBezTo>
                <a:cubicBezTo>
                  <a:pt x="18727" y="27688"/>
                  <a:pt x="18519" y="27317"/>
                  <a:pt x="18258" y="26989"/>
                </a:cubicBezTo>
                <a:lnTo>
                  <a:pt x="18258" y="26989"/>
                </a:lnTo>
                <a:lnTo>
                  <a:pt x="18262" y="26994"/>
                </a:lnTo>
                <a:cubicBezTo>
                  <a:pt x="18335" y="26916"/>
                  <a:pt x="18421" y="26851"/>
                  <a:pt x="18511" y="26798"/>
                </a:cubicBezTo>
                <a:cubicBezTo>
                  <a:pt x="18683" y="26695"/>
                  <a:pt x="18879" y="26638"/>
                  <a:pt x="19087" y="26638"/>
                </a:cubicBezTo>
                <a:cubicBezTo>
                  <a:pt x="19426" y="26638"/>
                  <a:pt x="19749" y="26785"/>
                  <a:pt x="19969" y="27047"/>
                </a:cubicBezTo>
                <a:lnTo>
                  <a:pt x="20026" y="27002"/>
                </a:lnTo>
                <a:cubicBezTo>
                  <a:pt x="19793" y="26728"/>
                  <a:pt x="19459" y="26569"/>
                  <a:pt x="19100" y="26569"/>
                </a:cubicBezTo>
                <a:cubicBezTo>
                  <a:pt x="19096" y="26569"/>
                  <a:pt x="19091" y="26569"/>
                  <a:pt x="19087" y="26569"/>
                </a:cubicBezTo>
                <a:cubicBezTo>
                  <a:pt x="18960" y="26569"/>
                  <a:pt x="18838" y="26589"/>
                  <a:pt x="18723" y="26626"/>
                </a:cubicBezTo>
                <a:cubicBezTo>
                  <a:pt x="18536" y="26683"/>
                  <a:pt x="18360" y="26789"/>
                  <a:pt x="18217" y="26936"/>
                </a:cubicBezTo>
                <a:cubicBezTo>
                  <a:pt x="18107" y="26802"/>
                  <a:pt x="17984" y="26671"/>
                  <a:pt x="17854" y="26548"/>
                </a:cubicBezTo>
                <a:cubicBezTo>
                  <a:pt x="17939" y="26463"/>
                  <a:pt x="18037" y="26385"/>
                  <a:pt x="18139" y="26316"/>
                </a:cubicBezTo>
                <a:cubicBezTo>
                  <a:pt x="18417" y="26136"/>
                  <a:pt x="18744" y="26038"/>
                  <a:pt x="19083" y="26033"/>
                </a:cubicBezTo>
                <a:cubicBezTo>
                  <a:pt x="19573" y="26033"/>
                  <a:pt x="20050" y="26238"/>
                  <a:pt x="20382" y="26602"/>
                </a:cubicBezTo>
                <a:lnTo>
                  <a:pt x="20435" y="26553"/>
                </a:lnTo>
                <a:cubicBezTo>
                  <a:pt x="20088" y="26180"/>
                  <a:pt x="19601" y="25965"/>
                  <a:pt x="19091" y="25965"/>
                </a:cubicBezTo>
                <a:lnTo>
                  <a:pt x="19083" y="25965"/>
                </a:lnTo>
                <a:cubicBezTo>
                  <a:pt x="18597" y="25969"/>
                  <a:pt x="18144" y="26161"/>
                  <a:pt x="17801" y="26504"/>
                </a:cubicBezTo>
                <a:cubicBezTo>
                  <a:pt x="17645" y="26365"/>
                  <a:pt x="17477" y="26238"/>
                  <a:pt x="17306" y="26124"/>
                </a:cubicBezTo>
                <a:cubicBezTo>
                  <a:pt x="17764" y="25634"/>
                  <a:pt x="18409" y="25352"/>
                  <a:pt x="19079" y="25347"/>
                </a:cubicBezTo>
                <a:close/>
                <a:moveTo>
                  <a:pt x="34919" y="25347"/>
                </a:moveTo>
                <a:cubicBezTo>
                  <a:pt x="35620" y="25347"/>
                  <a:pt x="36289" y="25650"/>
                  <a:pt x="36751" y="26173"/>
                </a:cubicBezTo>
                <a:cubicBezTo>
                  <a:pt x="36073" y="26634"/>
                  <a:pt x="35538" y="27300"/>
                  <a:pt x="35249" y="28105"/>
                </a:cubicBezTo>
                <a:cubicBezTo>
                  <a:pt x="35142" y="28092"/>
                  <a:pt x="35036" y="28088"/>
                  <a:pt x="34925" y="28088"/>
                </a:cubicBezTo>
                <a:lnTo>
                  <a:pt x="34901" y="28088"/>
                </a:lnTo>
                <a:cubicBezTo>
                  <a:pt x="34836" y="28088"/>
                  <a:pt x="34770" y="28092"/>
                  <a:pt x="34705" y="28097"/>
                </a:cubicBezTo>
                <a:cubicBezTo>
                  <a:pt x="34558" y="27688"/>
                  <a:pt x="34346" y="27317"/>
                  <a:pt x="34088" y="26989"/>
                </a:cubicBezTo>
                <a:lnTo>
                  <a:pt x="34088" y="26989"/>
                </a:lnTo>
                <a:lnTo>
                  <a:pt x="34092" y="26994"/>
                </a:lnTo>
                <a:cubicBezTo>
                  <a:pt x="34309" y="26765"/>
                  <a:pt x="34599" y="26642"/>
                  <a:pt x="34914" y="26638"/>
                </a:cubicBezTo>
                <a:cubicBezTo>
                  <a:pt x="35257" y="26638"/>
                  <a:pt x="35579" y="26785"/>
                  <a:pt x="35800" y="27047"/>
                </a:cubicBezTo>
                <a:lnTo>
                  <a:pt x="35853" y="27002"/>
                </a:lnTo>
                <a:cubicBezTo>
                  <a:pt x="35620" y="26725"/>
                  <a:pt x="35277" y="26569"/>
                  <a:pt x="34914" y="26569"/>
                </a:cubicBezTo>
                <a:cubicBezTo>
                  <a:pt x="34582" y="26573"/>
                  <a:pt x="34276" y="26704"/>
                  <a:pt x="34048" y="26936"/>
                </a:cubicBezTo>
                <a:cubicBezTo>
                  <a:pt x="33933" y="26802"/>
                  <a:pt x="33811" y="26671"/>
                  <a:pt x="33680" y="26548"/>
                </a:cubicBezTo>
                <a:cubicBezTo>
                  <a:pt x="34011" y="26222"/>
                  <a:pt x="34444" y="26038"/>
                  <a:pt x="34910" y="26033"/>
                </a:cubicBezTo>
                <a:lnTo>
                  <a:pt x="34921" y="26033"/>
                </a:lnTo>
                <a:cubicBezTo>
                  <a:pt x="35412" y="26033"/>
                  <a:pt x="35881" y="26242"/>
                  <a:pt x="36212" y="26602"/>
                </a:cubicBezTo>
                <a:lnTo>
                  <a:pt x="36261" y="26553"/>
                </a:lnTo>
                <a:cubicBezTo>
                  <a:pt x="35914" y="26177"/>
                  <a:pt x="35424" y="25965"/>
                  <a:pt x="34910" y="25965"/>
                </a:cubicBezTo>
                <a:cubicBezTo>
                  <a:pt x="34427" y="25969"/>
                  <a:pt x="33970" y="26161"/>
                  <a:pt x="33631" y="26504"/>
                </a:cubicBezTo>
                <a:cubicBezTo>
                  <a:pt x="33476" y="26365"/>
                  <a:pt x="33308" y="26238"/>
                  <a:pt x="33132" y="26124"/>
                </a:cubicBezTo>
                <a:cubicBezTo>
                  <a:pt x="33390" y="25850"/>
                  <a:pt x="33705" y="25641"/>
                  <a:pt x="34048" y="25511"/>
                </a:cubicBezTo>
                <a:cubicBezTo>
                  <a:pt x="34166" y="25466"/>
                  <a:pt x="34284" y="25430"/>
                  <a:pt x="34407" y="25401"/>
                </a:cubicBezTo>
                <a:cubicBezTo>
                  <a:pt x="34489" y="25385"/>
                  <a:pt x="34570" y="25372"/>
                  <a:pt x="34656" y="25364"/>
                </a:cubicBezTo>
                <a:cubicBezTo>
                  <a:pt x="34738" y="25352"/>
                  <a:pt x="34823" y="25347"/>
                  <a:pt x="34906" y="25347"/>
                </a:cubicBezTo>
                <a:cubicBezTo>
                  <a:pt x="34910" y="25347"/>
                  <a:pt x="34915" y="25347"/>
                  <a:pt x="34919" y="25347"/>
                </a:cubicBezTo>
                <a:close/>
                <a:moveTo>
                  <a:pt x="50748" y="25347"/>
                </a:moveTo>
                <a:cubicBezTo>
                  <a:pt x="51451" y="25347"/>
                  <a:pt x="52116" y="25650"/>
                  <a:pt x="52582" y="26173"/>
                </a:cubicBezTo>
                <a:cubicBezTo>
                  <a:pt x="51900" y="26634"/>
                  <a:pt x="51365" y="27300"/>
                  <a:pt x="51074" y="28105"/>
                </a:cubicBezTo>
                <a:cubicBezTo>
                  <a:pt x="51006" y="28097"/>
                  <a:pt x="50932" y="28092"/>
                  <a:pt x="50859" y="28092"/>
                </a:cubicBezTo>
                <a:lnTo>
                  <a:pt x="50826" y="28092"/>
                </a:lnTo>
                <a:cubicBezTo>
                  <a:pt x="50805" y="28088"/>
                  <a:pt x="50780" y="28088"/>
                  <a:pt x="50756" y="28088"/>
                </a:cubicBezTo>
                <a:lnTo>
                  <a:pt x="50731" y="28088"/>
                </a:lnTo>
                <a:cubicBezTo>
                  <a:pt x="50667" y="28088"/>
                  <a:pt x="50601" y="28092"/>
                  <a:pt x="50535" y="28097"/>
                </a:cubicBezTo>
                <a:cubicBezTo>
                  <a:pt x="50384" y="27688"/>
                  <a:pt x="50177" y="27317"/>
                  <a:pt x="49915" y="26989"/>
                </a:cubicBezTo>
                <a:lnTo>
                  <a:pt x="49915" y="26989"/>
                </a:lnTo>
                <a:lnTo>
                  <a:pt x="49919" y="26994"/>
                </a:lnTo>
                <a:cubicBezTo>
                  <a:pt x="50135" y="26765"/>
                  <a:pt x="50430" y="26642"/>
                  <a:pt x="50744" y="26638"/>
                </a:cubicBezTo>
                <a:cubicBezTo>
                  <a:pt x="50748" y="26638"/>
                  <a:pt x="50753" y="26638"/>
                  <a:pt x="50757" y="26638"/>
                </a:cubicBezTo>
                <a:cubicBezTo>
                  <a:pt x="51091" y="26638"/>
                  <a:pt x="51409" y="26789"/>
                  <a:pt x="51630" y="27047"/>
                </a:cubicBezTo>
                <a:lnTo>
                  <a:pt x="51683" y="27002"/>
                </a:lnTo>
                <a:cubicBezTo>
                  <a:pt x="51447" y="26725"/>
                  <a:pt x="51104" y="26569"/>
                  <a:pt x="50744" y="26569"/>
                </a:cubicBezTo>
                <a:cubicBezTo>
                  <a:pt x="50413" y="26573"/>
                  <a:pt x="50107" y="26704"/>
                  <a:pt x="49874" y="26936"/>
                </a:cubicBezTo>
                <a:cubicBezTo>
                  <a:pt x="49764" y="26802"/>
                  <a:pt x="49641" y="26671"/>
                  <a:pt x="49511" y="26548"/>
                </a:cubicBezTo>
                <a:cubicBezTo>
                  <a:pt x="49837" y="26222"/>
                  <a:pt x="50275" y="26038"/>
                  <a:pt x="50740" y="26033"/>
                </a:cubicBezTo>
                <a:cubicBezTo>
                  <a:pt x="51234" y="26033"/>
                  <a:pt x="51708" y="26238"/>
                  <a:pt x="52039" y="26602"/>
                </a:cubicBezTo>
                <a:lnTo>
                  <a:pt x="52092" y="26553"/>
                </a:lnTo>
                <a:cubicBezTo>
                  <a:pt x="51745" y="26180"/>
                  <a:pt x="51259" y="25965"/>
                  <a:pt x="50748" y="25965"/>
                </a:cubicBezTo>
                <a:lnTo>
                  <a:pt x="50740" y="25965"/>
                </a:lnTo>
                <a:cubicBezTo>
                  <a:pt x="50254" y="25969"/>
                  <a:pt x="49800" y="26161"/>
                  <a:pt x="49457" y="26504"/>
                </a:cubicBezTo>
                <a:cubicBezTo>
                  <a:pt x="49302" y="26365"/>
                  <a:pt x="49139" y="26238"/>
                  <a:pt x="48963" y="26124"/>
                </a:cubicBezTo>
                <a:cubicBezTo>
                  <a:pt x="49421" y="25634"/>
                  <a:pt x="50066" y="25352"/>
                  <a:pt x="50736" y="25347"/>
                </a:cubicBezTo>
                <a:close/>
                <a:moveTo>
                  <a:pt x="66576" y="25347"/>
                </a:moveTo>
                <a:cubicBezTo>
                  <a:pt x="67281" y="25347"/>
                  <a:pt x="67946" y="25650"/>
                  <a:pt x="68409" y="26173"/>
                </a:cubicBezTo>
                <a:cubicBezTo>
                  <a:pt x="67730" y="26634"/>
                  <a:pt x="67195" y="27300"/>
                  <a:pt x="66905" y="28105"/>
                </a:cubicBezTo>
                <a:cubicBezTo>
                  <a:pt x="66799" y="28092"/>
                  <a:pt x="66693" y="28088"/>
                  <a:pt x="66583" y="28088"/>
                </a:cubicBezTo>
                <a:lnTo>
                  <a:pt x="66558" y="28088"/>
                </a:lnTo>
                <a:cubicBezTo>
                  <a:pt x="66493" y="28088"/>
                  <a:pt x="66428" y="28092"/>
                  <a:pt x="66362" y="28097"/>
                </a:cubicBezTo>
                <a:cubicBezTo>
                  <a:pt x="66215" y="27688"/>
                  <a:pt x="66003" y="27317"/>
                  <a:pt x="65746" y="26989"/>
                </a:cubicBezTo>
                <a:lnTo>
                  <a:pt x="65746" y="26989"/>
                </a:lnTo>
                <a:lnTo>
                  <a:pt x="65749" y="26994"/>
                </a:lnTo>
                <a:cubicBezTo>
                  <a:pt x="65966" y="26765"/>
                  <a:pt x="66256" y="26642"/>
                  <a:pt x="66571" y="26638"/>
                </a:cubicBezTo>
                <a:cubicBezTo>
                  <a:pt x="66575" y="26638"/>
                  <a:pt x="66580" y="26638"/>
                  <a:pt x="66584" y="26638"/>
                </a:cubicBezTo>
                <a:cubicBezTo>
                  <a:pt x="66922" y="26638"/>
                  <a:pt x="67239" y="26789"/>
                  <a:pt x="67457" y="27047"/>
                </a:cubicBezTo>
                <a:lnTo>
                  <a:pt x="67510" y="27002"/>
                </a:lnTo>
                <a:cubicBezTo>
                  <a:pt x="67278" y="26728"/>
                  <a:pt x="66938" y="26569"/>
                  <a:pt x="66579" y="26569"/>
                </a:cubicBezTo>
                <a:lnTo>
                  <a:pt x="66571" y="26569"/>
                </a:lnTo>
                <a:cubicBezTo>
                  <a:pt x="66240" y="26573"/>
                  <a:pt x="65934" y="26704"/>
                  <a:pt x="65704" y="26936"/>
                </a:cubicBezTo>
                <a:cubicBezTo>
                  <a:pt x="65591" y="26802"/>
                  <a:pt x="65468" y="26671"/>
                  <a:pt x="65337" y="26548"/>
                </a:cubicBezTo>
                <a:cubicBezTo>
                  <a:pt x="65668" y="26222"/>
                  <a:pt x="66101" y="26038"/>
                  <a:pt x="66567" y="26033"/>
                </a:cubicBezTo>
                <a:lnTo>
                  <a:pt x="66579" y="26033"/>
                </a:lnTo>
                <a:cubicBezTo>
                  <a:pt x="67069" y="26033"/>
                  <a:pt x="67538" y="26242"/>
                  <a:pt x="67870" y="26602"/>
                </a:cubicBezTo>
                <a:lnTo>
                  <a:pt x="67919" y="26553"/>
                </a:lnTo>
                <a:cubicBezTo>
                  <a:pt x="67576" y="26180"/>
                  <a:pt x="67085" y="25965"/>
                  <a:pt x="66579" y="25965"/>
                </a:cubicBezTo>
                <a:lnTo>
                  <a:pt x="66567" y="25965"/>
                </a:lnTo>
                <a:cubicBezTo>
                  <a:pt x="66085" y="25969"/>
                  <a:pt x="65627" y="26161"/>
                  <a:pt x="65288" y="26504"/>
                </a:cubicBezTo>
                <a:cubicBezTo>
                  <a:pt x="65133" y="26365"/>
                  <a:pt x="64965" y="26238"/>
                  <a:pt x="64790" y="26124"/>
                </a:cubicBezTo>
                <a:cubicBezTo>
                  <a:pt x="65248" y="25634"/>
                  <a:pt x="65893" y="25352"/>
                  <a:pt x="66562" y="25347"/>
                </a:cubicBezTo>
                <a:cubicBezTo>
                  <a:pt x="66567" y="25347"/>
                  <a:pt x="66571" y="25347"/>
                  <a:pt x="66576" y="25347"/>
                </a:cubicBezTo>
                <a:close/>
                <a:moveTo>
                  <a:pt x="82405" y="25347"/>
                </a:moveTo>
                <a:cubicBezTo>
                  <a:pt x="83108" y="25347"/>
                  <a:pt x="83774" y="25650"/>
                  <a:pt x="84239" y="26173"/>
                </a:cubicBezTo>
                <a:cubicBezTo>
                  <a:pt x="83561" y="26634"/>
                  <a:pt x="83022" y="27300"/>
                  <a:pt x="82732" y="28105"/>
                </a:cubicBezTo>
                <a:cubicBezTo>
                  <a:pt x="82626" y="28092"/>
                  <a:pt x="82520" y="28088"/>
                  <a:pt x="82413" y="28088"/>
                </a:cubicBezTo>
                <a:lnTo>
                  <a:pt x="82389" y="28088"/>
                </a:lnTo>
                <a:cubicBezTo>
                  <a:pt x="82324" y="28088"/>
                  <a:pt x="82258" y="28092"/>
                  <a:pt x="82193" y="28097"/>
                </a:cubicBezTo>
                <a:cubicBezTo>
                  <a:pt x="82042" y="27688"/>
                  <a:pt x="81834" y="27317"/>
                  <a:pt x="81572" y="26989"/>
                </a:cubicBezTo>
                <a:lnTo>
                  <a:pt x="81572" y="26989"/>
                </a:lnTo>
                <a:lnTo>
                  <a:pt x="81576" y="26994"/>
                </a:lnTo>
                <a:cubicBezTo>
                  <a:pt x="81793" y="26765"/>
                  <a:pt x="82087" y="26642"/>
                  <a:pt x="82401" y="26638"/>
                </a:cubicBezTo>
                <a:lnTo>
                  <a:pt x="82405" y="26638"/>
                </a:lnTo>
                <a:cubicBezTo>
                  <a:pt x="82745" y="26638"/>
                  <a:pt x="83067" y="26785"/>
                  <a:pt x="83288" y="27047"/>
                </a:cubicBezTo>
                <a:lnTo>
                  <a:pt x="83341" y="27002"/>
                </a:lnTo>
                <a:cubicBezTo>
                  <a:pt x="83108" y="26728"/>
                  <a:pt x="82765" y="26569"/>
                  <a:pt x="82405" y="26569"/>
                </a:cubicBezTo>
                <a:lnTo>
                  <a:pt x="82401" y="26569"/>
                </a:lnTo>
                <a:cubicBezTo>
                  <a:pt x="82070" y="26573"/>
                  <a:pt x="81764" y="26704"/>
                  <a:pt x="81531" y="26936"/>
                </a:cubicBezTo>
                <a:cubicBezTo>
                  <a:pt x="81421" y="26802"/>
                  <a:pt x="81299" y="26671"/>
                  <a:pt x="81167" y="26548"/>
                </a:cubicBezTo>
                <a:cubicBezTo>
                  <a:pt x="81290" y="26426"/>
                  <a:pt x="81425" y="26324"/>
                  <a:pt x="81576" y="26246"/>
                </a:cubicBezTo>
                <a:cubicBezTo>
                  <a:pt x="81825" y="26112"/>
                  <a:pt x="82103" y="26038"/>
                  <a:pt x="82398" y="26033"/>
                </a:cubicBezTo>
                <a:lnTo>
                  <a:pt x="82405" y="26033"/>
                </a:lnTo>
                <a:cubicBezTo>
                  <a:pt x="82895" y="26033"/>
                  <a:pt x="83365" y="26242"/>
                  <a:pt x="83696" y="26602"/>
                </a:cubicBezTo>
                <a:lnTo>
                  <a:pt x="83749" y="26553"/>
                </a:lnTo>
                <a:cubicBezTo>
                  <a:pt x="83406" y="26180"/>
                  <a:pt x="82916" y="25965"/>
                  <a:pt x="82405" y="25965"/>
                </a:cubicBezTo>
                <a:lnTo>
                  <a:pt x="82398" y="25965"/>
                </a:lnTo>
                <a:cubicBezTo>
                  <a:pt x="82246" y="25969"/>
                  <a:pt x="82095" y="25984"/>
                  <a:pt x="81952" y="26022"/>
                </a:cubicBezTo>
                <a:cubicBezTo>
                  <a:pt x="81638" y="26103"/>
                  <a:pt x="81352" y="26267"/>
                  <a:pt x="81114" y="26504"/>
                </a:cubicBezTo>
                <a:cubicBezTo>
                  <a:pt x="80960" y="26365"/>
                  <a:pt x="80796" y="26238"/>
                  <a:pt x="80620" y="26124"/>
                </a:cubicBezTo>
                <a:cubicBezTo>
                  <a:pt x="81078" y="25634"/>
                  <a:pt x="81723" y="25352"/>
                  <a:pt x="82393" y="25347"/>
                </a:cubicBezTo>
                <a:close/>
                <a:moveTo>
                  <a:pt x="15166" y="25564"/>
                </a:moveTo>
                <a:cubicBezTo>
                  <a:pt x="16791" y="25564"/>
                  <a:pt x="18242" y="26577"/>
                  <a:pt x="18806" y="28101"/>
                </a:cubicBezTo>
                <a:cubicBezTo>
                  <a:pt x="18585" y="28116"/>
                  <a:pt x="18368" y="28150"/>
                  <a:pt x="18160" y="28203"/>
                </a:cubicBezTo>
                <a:cubicBezTo>
                  <a:pt x="17662" y="27002"/>
                  <a:pt x="16469" y="26205"/>
                  <a:pt x="15166" y="26205"/>
                </a:cubicBezTo>
                <a:lnTo>
                  <a:pt x="15145" y="26205"/>
                </a:lnTo>
                <a:cubicBezTo>
                  <a:pt x="13826" y="26214"/>
                  <a:pt x="12662" y="27002"/>
                  <a:pt x="12165" y="28214"/>
                </a:cubicBezTo>
                <a:cubicBezTo>
                  <a:pt x="11956" y="28162"/>
                  <a:pt x="11739" y="28125"/>
                  <a:pt x="11522" y="28105"/>
                </a:cubicBezTo>
                <a:cubicBezTo>
                  <a:pt x="12078" y="26593"/>
                  <a:pt x="13528" y="25577"/>
                  <a:pt x="15141" y="25564"/>
                </a:cubicBezTo>
                <a:close/>
                <a:moveTo>
                  <a:pt x="30993" y="25564"/>
                </a:moveTo>
                <a:cubicBezTo>
                  <a:pt x="32622" y="25564"/>
                  <a:pt x="34073" y="26577"/>
                  <a:pt x="34631" y="28101"/>
                </a:cubicBezTo>
                <a:cubicBezTo>
                  <a:pt x="34416" y="28116"/>
                  <a:pt x="34199" y="28150"/>
                  <a:pt x="33986" y="28203"/>
                </a:cubicBezTo>
                <a:cubicBezTo>
                  <a:pt x="33487" y="27004"/>
                  <a:pt x="32295" y="26205"/>
                  <a:pt x="30991" y="26205"/>
                </a:cubicBezTo>
                <a:cubicBezTo>
                  <a:pt x="30985" y="26205"/>
                  <a:pt x="30978" y="26205"/>
                  <a:pt x="30972" y="26205"/>
                </a:cubicBezTo>
                <a:cubicBezTo>
                  <a:pt x="29657" y="26214"/>
                  <a:pt x="28493" y="27002"/>
                  <a:pt x="27995" y="28214"/>
                </a:cubicBezTo>
                <a:cubicBezTo>
                  <a:pt x="27786" y="28162"/>
                  <a:pt x="27570" y="28125"/>
                  <a:pt x="27349" y="28105"/>
                </a:cubicBezTo>
                <a:cubicBezTo>
                  <a:pt x="27909" y="26593"/>
                  <a:pt x="29359" y="25577"/>
                  <a:pt x="30968" y="25564"/>
                </a:cubicBezTo>
                <a:close/>
                <a:moveTo>
                  <a:pt x="46823" y="25564"/>
                </a:moveTo>
                <a:cubicBezTo>
                  <a:pt x="48448" y="25564"/>
                  <a:pt x="49898" y="26577"/>
                  <a:pt x="50462" y="28101"/>
                </a:cubicBezTo>
                <a:cubicBezTo>
                  <a:pt x="50241" y="28116"/>
                  <a:pt x="50026" y="28150"/>
                  <a:pt x="49817" y="28203"/>
                </a:cubicBezTo>
                <a:cubicBezTo>
                  <a:pt x="49317" y="27004"/>
                  <a:pt x="48121" y="26205"/>
                  <a:pt x="46822" y="26205"/>
                </a:cubicBezTo>
                <a:cubicBezTo>
                  <a:pt x="46815" y="26205"/>
                  <a:pt x="46809" y="26205"/>
                  <a:pt x="46803" y="26205"/>
                </a:cubicBezTo>
                <a:cubicBezTo>
                  <a:pt x="45483" y="26214"/>
                  <a:pt x="44320" y="27002"/>
                  <a:pt x="43821" y="28214"/>
                </a:cubicBezTo>
                <a:cubicBezTo>
                  <a:pt x="43613" y="28162"/>
                  <a:pt x="43396" y="28125"/>
                  <a:pt x="43180" y="28105"/>
                </a:cubicBezTo>
                <a:cubicBezTo>
                  <a:pt x="43736" y="26593"/>
                  <a:pt x="45185" y="25577"/>
                  <a:pt x="46799" y="25564"/>
                </a:cubicBezTo>
                <a:close/>
                <a:moveTo>
                  <a:pt x="62650" y="25564"/>
                </a:moveTo>
                <a:cubicBezTo>
                  <a:pt x="64279" y="25564"/>
                  <a:pt x="65729" y="26577"/>
                  <a:pt x="66289" y="28101"/>
                </a:cubicBezTo>
                <a:cubicBezTo>
                  <a:pt x="66072" y="28116"/>
                  <a:pt x="65856" y="28150"/>
                  <a:pt x="65644" y="28203"/>
                </a:cubicBezTo>
                <a:cubicBezTo>
                  <a:pt x="65146" y="27002"/>
                  <a:pt x="63953" y="26205"/>
                  <a:pt x="62650" y="26205"/>
                </a:cubicBezTo>
                <a:lnTo>
                  <a:pt x="62629" y="26205"/>
                </a:lnTo>
                <a:cubicBezTo>
                  <a:pt x="61314" y="26214"/>
                  <a:pt x="60150" y="27002"/>
                  <a:pt x="59651" y="28214"/>
                </a:cubicBezTo>
                <a:cubicBezTo>
                  <a:pt x="59444" y="28162"/>
                  <a:pt x="59227" y="28125"/>
                  <a:pt x="59010" y="28105"/>
                </a:cubicBezTo>
                <a:cubicBezTo>
                  <a:pt x="59566" y="26593"/>
                  <a:pt x="61016" y="25577"/>
                  <a:pt x="62625" y="25564"/>
                </a:cubicBezTo>
                <a:close/>
                <a:moveTo>
                  <a:pt x="78481" y="25564"/>
                </a:moveTo>
                <a:cubicBezTo>
                  <a:pt x="80106" y="25564"/>
                  <a:pt x="81556" y="26577"/>
                  <a:pt x="82119" y="28101"/>
                </a:cubicBezTo>
                <a:cubicBezTo>
                  <a:pt x="81899" y="28116"/>
                  <a:pt x="81682" y="28150"/>
                  <a:pt x="81474" y="28203"/>
                </a:cubicBezTo>
                <a:cubicBezTo>
                  <a:pt x="80974" y="27004"/>
                  <a:pt x="79782" y="26205"/>
                  <a:pt x="78479" y="26205"/>
                </a:cubicBezTo>
                <a:cubicBezTo>
                  <a:pt x="78473" y="26205"/>
                  <a:pt x="78466" y="26205"/>
                  <a:pt x="78460" y="26205"/>
                </a:cubicBezTo>
                <a:cubicBezTo>
                  <a:pt x="77141" y="26214"/>
                  <a:pt x="75981" y="27002"/>
                  <a:pt x="75478" y="28214"/>
                </a:cubicBezTo>
                <a:cubicBezTo>
                  <a:pt x="75270" y="28162"/>
                  <a:pt x="75058" y="28125"/>
                  <a:pt x="74837" y="28105"/>
                </a:cubicBezTo>
                <a:cubicBezTo>
                  <a:pt x="75393" y="26593"/>
                  <a:pt x="76843" y="25577"/>
                  <a:pt x="78456" y="25564"/>
                </a:cubicBezTo>
                <a:close/>
                <a:moveTo>
                  <a:pt x="94307" y="25564"/>
                </a:moveTo>
                <a:cubicBezTo>
                  <a:pt x="95936" y="25564"/>
                  <a:pt x="97386" y="26577"/>
                  <a:pt x="97946" y="28101"/>
                </a:cubicBezTo>
                <a:cubicBezTo>
                  <a:pt x="97729" y="28116"/>
                  <a:pt x="97513" y="28150"/>
                  <a:pt x="97301" y="28203"/>
                </a:cubicBezTo>
                <a:cubicBezTo>
                  <a:pt x="96802" y="27002"/>
                  <a:pt x="95610" y="26205"/>
                  <a:pt x="94307" y="26205"/>
                </a:cubicBezTo>
                <a:lnTo>
                  <a:pt x="94287" y="26205"/>
                </a:lnTo>
                <a:cubicBezTo>
                  <a:pt x="92971" y="26214"/>
                  <a:pt x="91808" y="27002"/>
                  <a:pt x="91309" y="28214"/>
                </a:cubicBezTo>
                <a:cubicBezTo>
                  <a:pt x="91101" y="28162"/>
                  <a:pt x="90884" y="28125"/>
                  <a:pt x="90668" y="28105"/>
                </a:cubicBezTo>
                <a:cubicBezTo>
                  <a:pt x="91223" y="26593"/>
                  <a:pt x="92673" y="25577"/>
                  <a:pt x="94283" y="25564"/>
                </a:cubicBezTo>
                <a:close/>
                <a:moveTo>
                  <a:pt x="15164" y="26275"/>
                </a:moveTo>
                <a:cubicBezTo>
                  <a:pt x="16435" y="26275"/>
                  <a:pt x="17598" y="27053"/>
                  <a:pt x="18090" y="28219"/>
                </a:cubicBezTo>
                <a:cubicBezTo>
                  <a:pt x="17878" y="28276"/>
                  <a:pt x="17669" y="28350"/>
                  <a:pt x="17469" y="28444"/>
                </a:cubicBezTo>
                <a:cubicBezTo>
                  <a:pt x="17070" y="27520"/>
                  <a:pt x="16171" y="26932"/>
                  <a:pt x="15166" y="26932"/>
                </a:cubicBezTo>
                <a:lnTo>
                  <a:pt x="15149" y="26932"/>
                </a:lnTo>
                <a:cubicBezTo>
                  <a:pt x="14141" y="26940"/>
                  <a:pt x="13247" y="27537"/>
                  <a:pt x="12855" y="28460"/>
                </a:cubicBezTo>
                <a:cubicBezTo>
                  <a:pt x="12655" y="28370"/>
                  <a:pt x="12446" y="28293"/>
                  <a:pt x="12233" y="28231"/>
                </a:cubicBezTo>
                <a:cubicBezTo>
                  <a:pt x="12723" y="27051"/>
                  <a:pt x="13859" y="26283"/>
                  <a:pt x="15145" y="26275"/>
                </a:cubicBezTo>
                <a:cubicBezTo>
                  <a:pt x="15152" y="26275"/>
                  <a:pt x="15158" y="26275"/>
                  <a:pt x="15164" y="26275"/>
                </a:cubicBezTo>
                <a:close/>
                <a:moveTo>
                  <a:pt x="30991" y="26275"/>
                </a:moveTo>
                <a:cubicBezTo>
                  <a:pt x="32266" y="26275"/>
                  <a:pt x="33429" y="27053"/>
                  <a:pt x="33921" y="28219"/>
                </a:cubicBezTo>
                <a:cubicBezTo>
                  <a:pt x="33705" y="28276"/>
                  <a:pt x="33496" y="28350"/>
                  <a:pt x="33296" y="28440"/>
                </a:cubicBezTo>
                <a:cubicBezTo>
                  <a:pt x="32896" y="27520"/>
                  <a:pt x="32001" y="26932"/>
                  <a:pt x="30993" y="26932"/>
                </a:cubicBezTo>
                <a:lnTo>
                  <a:pt x="30976" y="26932"/>
                </a:lnTo>
                <a:cubicBezTo>
                  <a:pt x="29971" y="26940"/>
                  <a:pt x="29073" y="27537"/>
                  <a:pt x="28681" y="28460"/>
                </a:cubicBezTo>
                <a:cubicBezTo>
                  <a:pt x="28480" y="28370"/>
                  <a:pt x="28276" y="28293"/>
                  <a:pt x="28064" y="28231"/>
                </a:cubicBezTo>
                <a:cubicBezTo>
                  <a:pt x="28554" y="27051"/>
                  <a:pt x="29686" y="26283"/>
                  <a:pt x="30972" y="26275"/>
                </a:cubicBezTo>
                <a:cubicBezTo>
                  <a:pt x="30978" y="26275"/>
                  <a:pt x="30985" y="26275"/>
                  <a:pt x="30991" y="26275"/>
                </a:cubicBezTo>
                <a:close/>
                <a:moveTo>
                  <a:pt x="62650" y="26275"/>
                </a:moveTo>
                <a:cubicBezTo>
                  <a:pt x="63920" y="26275"/>
                  <a:pt x="65084" y="27051"/>
                  <a:pt x="65578" y="28219"/>
                </a:cubicBezTo>
                <a:cubicBezTo>
                  <a:pt x="65361" y="28276"/>
                  <a:pt x="65153" y="28350"/>
                  <a:pt x="64953" y="28440"/>
                </a:cubicBezTo>
                <a:cubicBezTo>
                  <a:pt x="64553" y="27520"/>
                  <a:pt x="63659" y="26932"/>
                  <a:pt x="62650" y="26932"/>
                </a:cubicBezTo>
                <a:lnTo>
                  <a:pt x="62633" y="26932"/>
                </a:lnTo>
                <a:cubicBezTo>
                  <a:pt x="61629" y="26940"/>
                  <a:pt x="60730" y="27537"/>
                  <a:pt x="60338" y="28460"/>
                </a:cubicBezTo>
                <a:cubicBezTo>
                  <a:pt x="60138" y="28370"/>
                  <a:pt x="59934" y="28293"/>
                  <a:pt x="59721" y="28231"/>
                </a:cubicBezTo>
                <a:cubicBezTo>
                  <a:pt x="60211" y="27051"/>
                  <a:pt x="61342" y="26283"/>
                  <a:pt x="62629" y="26275"/>
                </a:cubicBezTo>
                <a:close/>
                <a:moveTo>
                  <a:pt x="78479" y="26275"/>
                </a:moveTo>
                <a:cubicBezTo>
                  <a:pt x="79750" y="26275"/>
                  <a:pt x="80913" y="27053"/>
                  <a:pt x="81405" y="28219"/>
                </a:cubicBezTo>
                <a:cubicBezTo>
                  <a:pt x="81192" y="28276"/>
                  <a:pt x="80984" y="28350"/>
                  <a:pt x="80784" y="28444"/>
                </a:cubicBezTo>
                <a:cubicBezTo>
                  <a:pt x="80383" y="27520"/>
                  <a:pt x="79485" y="26932"/>
                  <a:pt x="78481" y="26932"/>
                </a:cubicBezTo>
                <a:lnTo>
                  <a:pt x="78464" y="26932"/>
                </a:lnTo>
                <a:cubicBezTo>
                  <a:pt x="77455" y="26940"/>
                  <a:pt x="76560" y="27537"/>
                  <a:pt x="76168" y="28460"/>
                </a:cubicBezTo>
                <a:cubicBezTo>
                  <a:pt x="75968" y="28370"/>
                  <a:pt x="75760" y="28293"/>
                  <a:pt x="75548" y="28231"/>
                </a:cubicBezTo>
                <a:cubicBezTo>
                  <a:pt x="76038" y="27051"/>
                  <a:pt x="77173" y="26283"/>
                  <a:pt x="78460" y="26275"/>
                </a:cubicBezTo>
                <a:cubicBezTo>
                  <a:pt x="78466" y="26275"/>
                  <a:pt x="78473" y="26275"/>
                  <a:pt x="78479" y="26275"/>
                </a:cubicBezTo>
                <a:close/>
                <a:moveTo>
                  <a:pt x="94307" y="26275"/>
                </a:moveTo>
                <a:cubicBezTo>
                  <a:pt x="95577" y="26275"/>
                  <a:pt x="96741" y="27051"/>
                  <a:pt x="97235" y="28219"/>
                </a:cubicBezTo>
                <a:cubicBezTo>
                  <a:pt x="97019" y="28276"/>
                  <a:pt x="96811" y="28350"/>
                  <a:pt x="96611" y="28440"/>
                </a:cubicBezTo>
                <a:cubicBezTo>
                  <a:pt x="96210" y="27520"/>
                  <a:pt x="95316" y="26932"/>
                  <a:pt x="94307" y="26932"/>
                </a:cubicBezTo>
                <a:lnTo>
                  <a:pt x="94291" y="26932"/>
                </a:lnTo>
                <a:cubicBezTo>
                  <a:pt x="93286" y="26940"/>
                  <a:pt x="92387" y="27537"/>
                  <a:pt x="91995" y="28460"/>
                </a:cubicBezTo>
                <a:cubicBezTo>
                  <a:pt x="91795" y="28370"/>
                  <a:pt x="91591" y="28293"/>
                  <a:pt x="91378" y="28231"/>
                </a:cubicBezTo>
                <a:cubicBezTo>
                  <a:pt x="91868" y="27051"/>
                  <a:pt x="93000" y="26283"/>
                  <a:pt x="94287" y="26275"/>
                </a:cubicBezTo>
                <a:close/>
                <a:moveTo>
                  <a:pt x="46822" y="26275"/>
                </a:moveTo>
                <a:cubicBezTo>
                  <a:pt x="48093" y="26275"/>
                  <a:pt x="49256" y="27053"/>
                  <a:pt x="49747" y="28219"/>
                </a:cubicBezTo>
                <a:cubicBezTo>
                  <a:pt x="49536" y="28276"/>
                  <a:pt x="49327" y="28350"/>
                  <a:pt x="49127" y="28440"/>
                </a:cubicBezTo>
                <a:cubicBezTo>
                  <a:pt x="48727" y="27520"/>
                  <a:pt x="47828" y="26932"/>
                  <a:pt x="46823" y="26932"/>
                </a:cubicBezTo>
                <a:lnTo>
                  <a:pt x="46807" y="26932"/>
                </a:lnTo>
                <a:cubicBezTo>
                  <a:pt x="45798" y="26940"/>
                  <a:pt x="44904" y="27537"/>
                  <a:pt x="44507" y="28464"/>
                </a:cubicBezTo>
                <a:cubicBezTo>
                  <a:pt x="44311" y="28370"/>
                  <a:pt x="44103" y="28293"/>
                  <a:pt x="43890" y="28235"/>
                </a:cubicBezTo>
                <a:cubicBezTo>
                  <a:pt x="44381" y="27051"/>
                  <a:pt x="45517" y="26283"/>
                  <a:pt x="46803" y="26275"/>
                </a:cubicBezTo>
                <a:cubicBezTo>
                  <a:pt x="46809" y="26275"/>
                  <a:pt x="46815" y="26275"/>
                  <a:pt x="46822" y="26275"/>
                </a:cubicBezTo>
                <a:close/>
                <a:moveTo>
                  <a:pt x="7298" y="25564"/>
                </a:moveTo>
                <a:cubicBezTo>
                  <a:pt x="8928" y="25564"/>
                  <a:pt x="10382" y="26575"/>
                  <a:pt x="10943" y="28097"/>
                </a:cubicBezTo>
                <a:cubicBezTo>
                  <a:pt x="10723" y="28109"/>
                  <a:pt x="10506" y="28141"/>
                  <a:pt x="10293" y="28190"/>
                </a:cubicBezTo>
                <a:cubicBezTo>
                  <a:pt x="9787" y="26981"/>
                  <a:pt x="8623" y="26205"/>
                  <a:pt x="7308" y="26205"/>
                </a:cubicBezTo>
                <a:lnTo>
                  <a:pt x="7283" y="26205"/>
                </a:lnTo>
                <a:cubicBezTo>
                  <a:pt x="5980" y="26214"/>
                  <a:pt x="4813" y="26998"/>
                  <a:pt x="4310" y="28203"/>
                </a:cubicBezTo>
                <a:lnTo>
                  <a:pt x="4376" y="28231"/>
                </a:lnTo>
                <a:cubicBezTo>
                  <a:pt x="4866" y="27051"/>
                  <a:pt x="6009" y="26283"/>
                  <a:pt x="7288" y="26275"/>
                </a:cubicBezTo>
                <a:lnTo>
                  <a:pt x="7308" y="26275"/>
                </a:lnTo>
                <a:cubicBezTo>
                  <a:pt x="8591" y="26275"/>
                  <a:pt x="9726" y="27030"/>
                  <a:pt x="10224" y="28207"/>
                </a:cubicBezTo>
                <a:cubicBezTo>
                  <a:pt x="10012" y="28260"/>
                  <a:pt x="9799" y="28329"/>
                  <a:pt x="9599" y="28419"/>
                </a:cubicBezTo>
                <a:cubicBezTo>
                  <a:pt x="9194" y="27513"/>
                  <a:pt x="8300" y="26932"/>
                  <a:pt x="7304" y="26932"/>
                </a:cubicBezTo>
                <a:lnTo>
                  <a:pt x="7292" y="26932"/>
                </a:lnTo>
                <a:cubicBezTo>
                  <a:pt x="6274" y="26940"/>
                  <a:pt x="5376" y="27545"/>
                  <a:pt x="4984" y="28480"/>
                </a:cubicBezTo>
                <a:cubicBezTo>
                  <a:pt x="4572" y="28284"/>
                  <a:pt x="4127" y="28154"/>
                  <a:pt x="3661" y="28109"/>
                </a:cubicBezTo>
                <a:cubicBezTo>
                  <a:pt x="4216" y="26593"/>
                  <a:pt x="5662" y="25577"/>
                  <a:pt x="7279" y="25564"/>
                </a:cubicBezTo>
                <a:cubicBezTo>
                  <a:pt x="7285" y="25564"/>
                  <a:pt x="7292" y="25564"/>
                  <a:pt x="7298" y="25564"/>
                </a:cubicBezTo>
                <a:close/>
                <a:moveTo>
                  <a:pt x="23134" y="25564"/>
                </a:moveTo>
                <a:cubicBezTo>
                  <a:pt x="24755" y="25564"/>
                  <a:pt x="26210" y="26577"/>
                  <a:pt x="26774" y="28097"/>
                </a:cubicBezTo>
                <a:cubicBezTo>
                  <a:pt x="26553" y="28109"/>
                  <a:pt x="26337" y="28141"/>
                  <a:pt x="26124" y="28190"/>
                </a:cubicBezTo>
                <a:cubicBezTo>
                  <a:pt x="25617" y="26983"/>
                  <a:pt x="24454" y="26205"/>
                  <a:pt x="23143" y="26205"/>
                </a:cubicBezTo>
                <a:cubicBezTo>
                  <a:pt x="23133" y="26205"/>
                  <a:pt x="23123" y="26205"/>
                  <a:pt x="23114" y="26205"/>
                </a:cubicBezTo>
                <a:cubicBezTo>
                  <a:pt x="21807" y="26214"/>
                  <a:pt x="20639" y="26998"/>
                  <a:pt x="20141" y="28203"/>
                </a:cubicBezTo>
                <a:lnTo>
                  <a:pt x="20202" y="28231"/>
                </a:lnTo>
                <a:cubicBezTo>
                  <a:pt x="20692" y="27051"/>
                  <a:pt x="21835" y="26283"/>
                  <a:pt x="23114" y="26275"/>
                </a:cubicBezTo>
                <a:lnTo>
                  <a:pt x="23134" y="26275"/>
                </a:lnTo>
                <a:cubicBezTo>
                  <a:pt x="24417" y="26275"/>
                  <a:pt x="25552" y="27030"/>
                  <a:pt x="26054" y="28207"/>
                </a:cubicBezTo>
                <a:cubicBezTo>
                  <a:pt x="25839" y="28260"/>
                  <a:pt x="25630" y="28329"/>
                  <a:pt x="25430" y="28419"/>
                </a:cubicBezTo>
                <a:cubicBezTo>
                  <a:pt x="25021" y="27513"/>
                  <a:pt x="24127" y="26932"/>
                  <a:pt x="23134" y="26932"/>
                </a:cubicBezTo>
                <a:lnTo>
                  <a:pt x="23119" y="26932"/>
                </a:lnTo>
                <a:cubicBezTo>
                  <a:pt x="22105" y="26940"/>
                  <a:pt x="21202" y="27545"/>
                  <a:pt x="20815" y="28480"/>
                </a:cubicBezTo>
                <a:cubicBezTo>
                  <a:pt x="20402" y="28284"/>
                  <a:pt x="19952" y="28154"/>
                  <a:pt x="19492" y="28109"/>
                </a:cubicBezTo>
                <a:cubicBezTo>
                  <a:pt x="20046" y="26593"/>
                  <a:pt x="21492" y="25577"/>
                  <a:pt x="23110" y="25564"/>
                </a:cubicBezTo>
                <a:close/>
                <a:moveTo>
                  <a:pt x="38955" y="25564"/>
                </a:moveTo>
                <a:cubicBezTo>
                  <a:pt x="40586" y="25564"/>
                  <a:pt x="42039" y="26575"/>
                  <a:pt x="42600" y="28097"/>
                </a:cubicBezTo>
                <a:cubicBezTo>
                  <a:pt x="42380" y="28109"/>
                  <a:pt x="42163" y="28141"/>
                  <a:pt x="41951" y="28190"/>
                </a:cubicBezTo>
                <a:cubicBezTo>
                  <a:pt x="41444" y="26981"/>
                  <a:pt x="40280" y="26205"/>
                  <a:pt x="38965" y="26205"/>
                </a:cubicBezTo>
                <a:lnTo>
                  <a:pt x="38940" y="26205"/>
                </a:lnTo>
                <a:cubicBezTo>
                  <a:pt x="37638" y="26214"/>
                  <a:pt x="36469" y="26998"/>
                  <a:pt x="35967" y="28203"/>
                </a:cubicBezTo>
                <a:lnTo>
                  <a:pt x="36033" y="28231"/>
                </a:lnTo>
                <a:cubicBezTo>
                  <a:pt x="36523" y="27051"/>
                  <a:pt x="37666" y="26283"/>
                  <a:pt x="38944" y="26275"/>
                </a:cubicBezTo>
                <a:lnTo>
                  <a:pt x="38965" y="26275"/>
                </a:lnTo>
                <a:cubicBezTo>
                  <a:pt x="40248" y="26275"/>
                  <a:pt x="41383" y="27030"/>
                  <a:pt x="41881" y="28207"/>
                </a:cubicBezTo>
                <a:cubicBezTo>
                  <a:pt x="41669" y="28260"/>
                  <a:pt x="41457" y="28329"/>
                  <a:pt x="41257" y="28419"/>
                </a:cubicBezTo>
                <a:cubicBezTo>
                  <a:pt x="40852" y="27513"/>
                  <a:pt x="39958" y="26932"/>
                  <a:pt x="38961" y="26932"/>
                </a:cubicBezTo>
                <a:lnTo>
                  <a:pt x="38949" y="26932"/>
                </a:lnTo>
                <a:cubicBezTo>
                  <a:pt x="37932" y="26940"/>
                  <a:pt x="37033" y="27545"/>
                  <a:pt x="36641" y="28480"/>
                </a:cubicBezTo>
                <a:cubicBezTo>
                  <a:pt x="36229" y="28284"/>
                  <a:pt x="35783" y="28154"/>
                  <a:pt x="35317" y="28109"/>
                </a:cubicBezTo>
                <a:cubicBezTo>
                  <a:pt x="35873" y="26593"/>
                  <a:pt x="37319" y="25577"/>
                  <a:pt x="38936" y="25564"/>
                </a:cubicBezTo>
                <a:cubicBezTo>
                  <a:pt x="38943" y="25564"/>
                  <a:pt x="38949" y="25564"/>
                  <a:pt x="38955" y="25564"/>
                </a:cubicBezTo>
                <a:close/>
                <a:moveTo>
                  <a:pt x="54792" y="25564"/>
                </a:moveTo>
                <a:cubicBezTo>
                  <a:pt x="56413" y="25564"/>
                  <a:pt x="57867" y="26577"/>
                  <a:pt x="58431" y="28097"/>
                </a:cubicBezTo>
                <a:cubicBezTo>
                  <a:pt x="58211" y="28109"/>
                  <a:pt x="57994" y="28141"/>
                  <a:pt x="57781" y="28190"/>
                </a:cubicBezTo>
                <a:cubicBezTo>
                  <a:pt x="57270" y="26981"/>
                  <a:pt x="56107" y="26205"/>
                  <a:pt x="54792" y="26205"/>
                </a:cubicBezTo>
                <a:lnTo>
                  <a:pt x="54771" y="26205"/>
                </a:lnTo>
                <a:cubicBezTo>
                  <a:pt x="53464" y="26214"/>
                  <a:pt x="52296" y="26998"/>
                  <a:pt x="51798" y="28203"/>
                </a:cubicBezTo>
                <a:lnTo>
                  <a:pt x="51859" y="28231"/>
                </a:lnTo>
                <a:cubicBezTo>
                  <a:pt x="52349" y="27051"/>
                  <a:pt x="53493" y="26283"/>
                  <a:pt x="54771" y="26275"/>
                </a:cubicBezTo>
                <a:lnTo>
                  <a:pt x="54792" y="26275"/>
                </a:lnTo>
                <a:cubicBezTo>
                  <a:pt x="56074" y="26275"/>
                  <a:pt x="57210" y="27030"/>
                  <a:pt x="57712" y="28207"/>
                </a:cubicBezTo>
                <a:cubicBezTo>
                  <a:pt x="57495" y="28260"/>
                  <a:pt x="57287" y="28329"/>
                  <a:pt x="57087" y="28419"/>
                </a:cubicBezTo>
                <a:cubicBezTo>
                  <a:pt x="56678" y="27513"/>
                  <a:pt x="55784" y="26932"/>
                  <a:pt x="54792" y="26932"/>
                </a:cubicBezTo>
                <a:lnTo>
                  <a:pt x="54775" y="26932"/>
                </a:lnTo>
                <a:cubicBezTo>
                  <a:pt x="53762" y="26940"/>
                  <a:pt x="52859" y="27545"/>
                  <a:pt x="52471" y="28480"/>
                </a:cubicBezTo>
                <a:cubicBezTo>
                  <a:pt x="52060" y="28284"/>
                  <a:pt x="51610" y="28154"/>
                  <a:pt x="51148" y="28109"/>
                </a:cubicBezTo>
                <a:cubicBezTo>
                  <a:pt x="51704" y="26593"/>
                  <a:pt x="53150" y="25577"/>
                  <a:pt x="54767" y="25564"/>
                </a:cubicBezTo>
                <a:close/>
                <a:moveTo>
                  <a:pt x="70618" y="25564"/>
                </a:moveTo>
                <a:cubicBezTo>
                  <a:pt x="72243" y="25564"/>
                  <a:pt x="73693" y="26577"/>
                  <a:pt x="74257" y="28097"/>
                </a:cubicBezTo>
                <a:cubicBezTo>
                  <a:pt x="74036" y="28109"/>
                  <a:pt x="73821" y="28141"/>
                  <a:pt x="73608" y="28190"/>
                </a:cubicBezTo>
                <a:cubicBezTo>
                  <a:pt x="73101" y="26981"/>
                  <a:pt x="71938" y="26205"/>
                  <a:pt x="70622" y="26205"/>
                </a:cubicBezTo>
                <a:lnTo>
                  <a:pt x="70598" y="26205"/>
                </a:lnTo>
                <a:cubicBezTo>
                  <a:pt x="69295" y="26214"/>
                  <a:pt x="68126" y="26998"/>
                  <a:pt x="67625" y="28203"/>
                </a:cubicBezTo>
                <a:lnTo>
                  <a:pt x="67689" y="28231"/>
                </a:lnTo>
                <a:cubicBezTo>
                  <a:pt x="68179" y="27051"/>
                  <a:pt x="69323" y="26283"/>
                  <a:pt x="70602" y="26275"/>
                </a:cubicBezTo>
                <a:lnTo>
                  <a:pt x="70622" y="26275"/>
                </a:lnTo>
                <a:cubicBezTo>
                  <a:pt x="71904" y="26275"/>
                  <a:pt x="73040" y="27030"/>
                  <a:pt x="73538" y="28207"/>
                </a:cubicBezTo>
                <a:cubicBezTo>
                  <a:pt x="73326" y="28260"/>
                  <a:pt x="73114" y="28329"/>
                  <a:pt x="72914" y="28419"/>
                </a:cubicBezTo>
                <a:cubicBezTo>
                  <a:pt x="72509" y="27513"/>
                  <a:pt x="71615" y="26932"/>
                  <a:pt x="70618" y="26932"/>
                </a:cubicBezTo>
                <a:lnTo>
                  <a:pt x="70605" y="26932"/>
                </a:lnTo>
                <a:cubicBezTo>
                  <a:pt x="69589" y="26940"/>
                  <a:pt x="68690" y="27545"/>
                  <a:pt x="68298" y="28480"/>
                </a:cubicBezTo>
                <a:cubicBezTo>
                  <a:pt x="67885" y="28284"/>
                  <a:pt x="67440" y="28154"/>
                  <a:pt x="66975" y="28109"/>
                </a:cubicBezTo>
                <a:cubicBezTo>
                  <a:pt x="67534" y="26593"/>
                  <a:pt x="68976" y="25577"/>
                  <a:pt x="70594" y="25564"/>
                </a:cubicBezTo>
                <a:close/>
                <a:moveTo>
                  <a:pt x="86449" y="25564"/>
                </a:moveTo>
                <a:cubicBezTo>
                  <a:pt x="88074" y="25564"/>
                  <a:pt x="89524" y="26577"/>
                  <a:pt x="90087" y="28097"/>
                </a:cubicBezTo>
                <a:cubicBezTo>
                  <a:pt x="89867" y="28109"/>
                  <a:pt x="89651" y="28141"/>
                  <a:pt x="89438" y="28190"/>
                </a:cubicBezTo>
                <a:cubicBezTo>
                  <a:pt x="88928" y="26981"/>
                  <a:pt x="87764" y="26205"/>
                  <a:pt x="86449" y="26205"/>
                </a:cubicBezTo>
                <a:lnTo>
                  <a:pt x="86428" y="26205"/>
                </a:lnTo>
                <a:cubicBezTo>
                  <a:pt x="85122" y="26214"/>
                  <a:pt x="83953" y="26998"/>
                  <a:pt x="83455" y="28203"/>
                </a:cubicBezTo>
                <a:lnTo>
                  <a:pt x="83516" y="28231"/>
                </a:lnTo>
                <a:cubicBezTo>
                  <a:pt x="84010" y="27051"/>
                  <a:pt x="85150" y="26283"/>
                  <a:pt x="86428" y="26275"/>
                </a:cubicBezTo>
                <a:lnTo>
                  <a:pt x="86449" y="26275"/>
                </a:lnTo>
                <a:cubicBezTo>
                  <a:pt x="87731" y="26275"/>
                  <a:pt x="88871" y="27030"/>
                  <a:pt x="89369" y="28207"/>
                </a:cubicBezTo>
                <a:cubicBezTo>
                  <a:pt x="89152" y="28260"/>
                  <a:pt x="88944" y="28329"/>
                  <a:pt x="88744" y="28419"/>
                </a:cubicBezTo>
                <a:cubicBezTo>
                  <a:pt x="88336" y="27513"/>
                  <a:pt x="87441" y="26932"/>
                  <a:pt x="86449" y="26932"/>
                </a:cubicBezTo>
                <a:lnTo>
                  <a:pt x="86432" y="26932"/>
                </a:lnTo>
                <a:cubicBezTo>
                  <a:pt x="85420" y="26940"/>
                  <a:pt x="84517" y="27545"/>
                  <a:pt x="84129" y="28480"/>
                </a:cubicBezTo>
                <a:cubicBezTo>
                  <a:pt x="83716" y="28284"/>
                  <a:pt x="83267" y="28154"/>
                  <a:pt x="82805" y="28109"/>
                </a:cubicBezTo>
                <a:cubicBezTo>
                  <a:pt x="83361" y="26593"/>
                  <a:pt x="84807" y="25577"/>
                  <a:pt x="86424" y="25564"/>
                </a:cubicBezTo>
                <a:close/>
                <a:moveTo>
                  <a:pt x="15166" y="27002"/>
                </a:moveTo>
                <a:cubicBezTo>
                  <a:pt x="16146" y="27002"/>
                  <a:pt x="17017" y="27577"/>
                  <a:pt x="17404" y="28472"/>
                </a:cubicBezTo>
                <a:cubicBezTo>
                  <a:pt x="17217" y="28562"/>
                  <a:pt x="17036" y="28664"/>
                  <a:pt x="16865" y="28783"/>
                </a:cubicBezTo>
                <a:cubicBezTo>
                  <a:pt x="16591" y="28084"/>
                  <a:pt x="15918" y="27622"/>
                  <a:pt x="15166" y="27622"/>
                </a:cubicBezTo>
                <a:lnTo>
                  <a:pt x="15154" y="27622"/>
                </a:lnTo>
                <a:cubicBezTo>
                  <a:pt x="14395" y="27626"/>
                  <a:pt x="13716" y="28105"/>
                  <a:pt x="13454" y="28811"/>
                </a:cubicBezTo>
                <a:cubicBezTo>
                  <a:pt x="13283" y="28689"/>
                  <a:pt x="13104" y="28582"/>
                  <a:pt x="12915" y="28493"/>
                </a:cubicBezTo>
                <a:cubicBezTo>
                  <a:pt x="13300" y="27594"/>
                  <a:pt x="14169" y="27010"/>
                  <a:pt x="15149" y="27002"/>
                </a:cubicBezTo>
                <a:close/>
                <a:moveTo>
                  <a:pt x="30993" y="27002"/>
                </a:moveTo>
                <a:cubicBezTo>
                  <a:pt x="31973" y="27002"/>
                  <a:pt x="32842" y="27577"/>
                  <a:pt x="33234" y="28472"/>
                </a:cubicBezTo>
                <a:cubicBezTo>
                  <a:pt x="33047" y="28562"/>
                  <a:pt x="32863" y="28664"/>
                  <a:pt x="32691" y="28783"/>
                </a:cubicBezTo>
                <a:cubicBezTo>
                  <a:pt x="32422" y="28084"/>
                  <a:pt x="31748" y="27622"/>
                  <a:pt x="30993" y="27622"/>
                </a:cubicBezTo>
                <a:lnTo>
                  <a:pt x="30980" y="27622"/>
                </a:lnTo>
                <a:cubicBezTo>
                  <a:pt x="30225" y="27626"/>
                  <a:pt x="29547" y="28105"/>
                  <a:pt x="29281" y="28811"/>
                </a:cubicBezTo>
                <a:cubicBezTo>
                  <a:pt x="29114" y="28689"/>
                  <a:pt x="28930" y="28582"/>
                  <a:pt x="28746" y="28493"/>
                </a:cubicBezTo>
                <a:cubicBezTo>
                  <a:pt x="29126" y="27594"/>
                  <a:pt x="30000" y="27010"/>
                  <a:pt x="30976" y="27002"/>
                </a:cubicBezTo>
                <a:close/>
                <a:moveTo>
                  <a:pt x="46823" y="27002"/>
                </a:moveTo>
                <a:cubicBezTo>
                  <a:pt x="47803" y="27002"/>
                  <a:pt x="48673" y="27577"/>
                  <a:pt x="49061" y="28472"/>
                </a:cubicBezTo>
                <a:cubicBezTo>
                  <a:pt x="48874" y="28562"/>
                  <a:pt x="48694" y="28664"/>
                  <a:pt x="48522" y="28783"/>
                </a:cubicBezTo>
                <a:cubicBezTo>
                  <a:pt x="48249" y="28084"/>
                  <a:pt x="47575" y="27622"/>
                  <a:pt x="46823" y="27622"/>
                </a:cubicBezTo>
                <a:lnTo>
                  <a:pt x="46811" y="27622"/>
                </a:lnTo>
                <a:cubicBezTo>
                  <a:pt x="46051" y="27626"/>
                  <a:pt x="45374" y="28105"/>
                  <a:pt x="45112" y="28811"/>
                </a:cubicBezTo>
                <a:cubicBezTo>
                  <a:pt x="44940" y="28693"/>
                  <a:pt x="44761" y="28582"/>
                  <a:pt x="44573" y="28493"/>
                </a:cubicBezTo>
                <a:cubicBezTo>
                  <a:pt x="44953" y="27594"/>
                  <a:pt x="45826" y="27010"/>
                  <a:pt x="46807" y="27002"/>
                </a:cubicBezTo>
                <a:close/>
                <a:moveTo>
                  <a:pt x="62650" y="27002"/>
                </a:moveTo>
                <a:cubicBezTo>
                  <a:pt x="63630" y="27002"/>
                  <a:pt x="64500" y="27577"/>
                  <a:pt x="64892" y="28472"/>
                </a:cubicBezTo>
                <a:cubicBezTo>
                  <a:pt x="64705" y="28562"/>
                  <a:pt x="64520" y="28664"/>
                  <a:pt x="64349" y="28783"/>
                </a:cubicBezTo>
                <a:cubicBezTo>
                  <a:pt x="64079" y="28084"/>
                  <a:pt x="63406" y="27622"/>
                  <a:pt x="62650" y="27622"/>
                </a:cubicBezTo>
                <a:lnTo>
                  <a:pt x="62637" y="27622"/>
                </a:lnTo>
                <a:cubicBezTo>
                  <a:pt x="61881" y="27626"/>
                  <a:pt x="61204" y="28105"/>
                  <a:pt x="60938" y="28811"/>
                </a:cubicBezTo>
                <a:cubicBezTo>
                  <a:pt x="60771" y="28689"/>
                  <a:pt x="60588" y="28582"/>
                  <a:pt x="60403" y="28493"/>
                </a:cubicBezTo>
                <a:cubicBezTo>
                  <a:pt x="60784" y="27594"/>
                  <a:pt x="61657" y="27010"/>
                  <a:pt x="62633" y="27002"/>
                </a:cubicBezTo>
                <a:close/>
                <a:moveTo>
                  <a:pt x="78481" y="27002"/>
                </a:moveTo>
                <a:cubicBezTo>
                  <a:pt x="79461" y="27002"/>
                  <a:pt x="80330" y="27577"/>
                  <a:pt x="80718" y="28472"/>
                </a:cubicBezTo>
                <a:cubicBezTo>
                  <a:pt x="80530" y="28562"/>
                  <a:pt x="80351" y="28664"/>
                  <a:pt x="80179" y="28783"/>
                </a:cubicBezTo>
                <a:cubicBezTo>
                  <a:pt x="79906" y="28084"/>
                  <a:pt x="79231" y="27622"/>
                  <a:pt x="78481" y="27622"/>
                </a:cubicBezTo>
                <a:lnTo>
                  <a:pt x="78468" y="27622"/>
                </a:lnTo>
                <a:cubicBezTo>
                  <a:pt x="77708" y="27626"/>
                  <a:pt x="77031" y="28105"/>
                  <a:pt x="76769" y="28811"/>
                </a:cubicBezTo>
                <a:cubicBezTo>
                  <a:pt x="76598" y="28689"/>
                  <a:pt x="76418" y="28582"/>
                  <a:pt x="76230" y="28493"/>
                </a:cubicBezTo>
                <a:cubicBezTo>
                  <a:pt x="76614" y="27594"/>
                  <a:pt x="77484" y="27010"/>
                  <a:pt x="78464" y="27002"/>
                </a:cubicBezTo>
                <a:close/>
                <a:moveTo>
                  <a:pt x="94307" y="27002"/>
                </a:moveTo>
                <a:cubicBezTo>
                  <a:pt x="95287" y="27002"/>
                  <a:pt x="96157" y="27577"/>
                  <a:pt x="96549" y="28472"/>
                </a:cubicBezTo>
                <a:cubicBezTo>
                  <a:pt x="96361" y="28562"/>
                  <a:pt x="96178" y="28664"/>
                  <a:pt x="96006" y="28783"/>
                </a:cubicBezTo>
                <a:cubicBezTo>
                  <a:pt x="95736" y="28084"/>
                  <a:pt x="95062" y="27622"/>
                  <a:pt x="94307" y="27622"/>
                </a:cubicBezTo>
                <a:lnTo>
                  <a:pt x="94295" y="27622"/>
                </a:lnTo>
                <a:cubicBezTo>
                  <a:pt x="93539" y="27626"/>
                  <a:pt x="92861" y="28105"/>
                  <a:pt x="92596" y="28811"/>
                </a:cubicBezTo>
                <a:cubicBezTo>
                  <a:pt x="92428" y="28689"/>
                  <a:pt x="92244" y="28582"/>
                  <a:pt x="92061" y="28493"/>
                </a:cubicBezTo>
                <a:cubicBezTo>
                  <a:pt x="92440" y="27594"/>
                  <a:pt x="93314" y="27010"/>
                  <a:pt x="94291" y="27002"/>
                </a:cubicBezTo>
                <a:close/>
                <a:moveTo>
                  <a:pt x="7304" y="27002"/>
                </a:moveTo>
                <a:cubicBezTo>
                  <a:pt x="8272" y="27002"/>
                  <a:pt x="9142" y="27569"/>
                  <a:pt x="9534" y="28448"/>
                </a:cubicBezTo>
                <a:cubicBezTo>
                  <a:pt x="9346" y="28533"/>
                  <a:pt x="9166" y="28636"/>
                  <a:pt x="8991" y="28750"/>
                </a:cubicBezTo>
                <a:cubicBezTo>
                  <a:pt x="8713" y="28072"/>
                  <a:pt x="8039" y="27622"/>
                  <a:pt x="7304" y="27622"/>
                </a:cubicBezTo>
                <a:lnTo>
                  <a:pt x="7296" y="27622"/>
                </a:lnTo>
                <a:cubicBezTo>
                  <a:pt x="6519" y="27626"/>
                  <a:pt x="5842" y="28113"/>
                  <a:pt x="5584" y="28840"/>
                </a:cubicBezTo>
                <a:cubicBezTo>
                  <a:pt x="5413" y="28717"/>
                  <a:pt x="5233" y="28607"/>
                  <a:pt x="5049" y="28513"/>
                </a:cubicBezTo>
                <a:cubicBezTo>
                  <a:pt x="5425" y="27602"/>
                  <a:pt x="6303" y="27010"/>
                  <a:pt x="7292" y="27002"/>
                </a:cubicBezTo>
                <a:close/>
                <a:moveTo>
                  <a:pt x="23134" y="27002"/>
                </a:moveTo>
                <a:cubicBezTo>
                  <a:pt x="24099" y="27002"/>
                  <a:pt x="24968" y="27569"/>
                  <a:pt x="25364" y="28448"/>
                </a:cubicBezTo>
                <a:cubicBezTo>
                  <a:pt x="25177" y="28533"/>
                  <a:pt x="24993" y="28636"/>
                  <a:pt x="24821" y="28750"/>
                </a:cubicBezTo>
                <a:cubicBezTo>
                  <a:pt x="24540" y="28072"/>
                  <a:pt x="23869" y="27622"/>
                  <a:pt x="23134" y="27622"/>
                </a:cubicBezTo>
                <a:lnTo>
                  <a:pt x="23122" y="27622"/>
                </a:lnTo>
                <a:cubicBezTo>
                  <a:pt x="22350" y="27626"/>
                  <a:pt x="21668" y="28113"/>
                  <a:pt x="21415" y="28840"/>
                </a:cubicBezTo>
                <a:cubicBezTo>
                  <a:pt x="21243" y="28717"/>
                  <a:pt x="21064" y="28607"/>
                  <a:pt x="20876" y="28513"/>
                </a:cubicBezTo>
                <a:cubicBezTo>
                  <a:pt x="21251" y="27602"/>
                  <a:pt x="22129" y="27010"/>
                  <a:pt x="23119" y="27002"/>
                </a:cubicBezTo>
                <a:close/>
                <a:moveTo>
                  <a:pt x="38961" y="27002"/>
                </a:moveTo>
                <a:cubicBezTo>
                  <a:pt x="39929" y="27002"/>
                  <a:pt x="40799" y="27569"/>
                  <a:pt x="41191" y="28448"/>
                </a:cubicBezTo>
                <a:cubicBezTo>
                  <a:pt x="41003" y="28533"/>
                  <a:pt x="40823" y="28636"/>
                  <a:pt x="40648" y="28750"/>
                </a:cubicBezTo>
                <a:cubicBezTo>
                  <a:pt x="40370" y="28072"/>
                  <a:pt x="39696" y="27622"/>
                  <a:pt x="38961" y="27622"/>
                </a:cubicBezTo>
                <a:lnTo>
                  <a:pt x="38953" y="27622"/>
                </a:lnTo>
                <a:cubicBezTo>
                  <a:pt x="38177" y="27626"/>
                  <a:pt x="37498" y="28113"/>
                  <a:pt x="37242" y="28840"/>
                </a:cubicBezTo>
                <a:cubicBezTo>
                  <a:pt x="37221" y="28823"/>
                  <a:pt x="37196" y="28807"/>
                  <a:pt x="37176" y="28791"/>
                </a:cubicBezTo>
                <a:cubicBezTo>
                  <a:pt x="37025" y="28689"/>
                  <a:pt x="36870" y="28595"/>
                  <a:pt x="36706" y="28513"/>
                </a:cubicBezTo>
                <a:cubicBezTo>
                  <a:pt x="37082" y="27602"/>
                  <a:pt x="37960" y="27010"/>
                  <a:pt x="38949" y="27002"/>
                </a:cubicBezTo>
                <a:close/>
                <a:moveTo>
                  <a:pt x="54792" y="27002"/>
                </a:moveTo>
                <a:cubicBezTo>
                  <a:pt x="55755" y="27002"/>
                  <a:pt x="56626" y="27569"/>
                  <a:pt x="57022" y="28448"/>
                </a:cubicBezTo>
                <a:cubicBezTo>
                  <a:pt x="56833" y="28533"/>
                  <a:pt x="56650" y="28636"/>
                  <a:pt x="56478" y="28750"/>
                </a:cubicBezTo>
                <a:cubicBezTo>
                  <a:pt x="56196" y="28072"/>
                  <a:pt x="55527" y="27622"/>
                  <a:pt x="54792" y="27622"/>
                </a:cubicBezTo>
                <a:lnTo>
                  <a:pt x="54780" y="27622"/>
                </a:lnTo>
                <a:cubicBezTo>
                  <a:pt x="54007" y="27626"/>
                  <a:pt x="53325" y="28113"/>
                  <a:pt x="53072" y="28840"/>
                </a:cubicBezTo>
                <a:cubicBezTo>
                  <a:pt x="52901" y="28717"/>
                  <a:pt x="52721" y="28607"/>
                  <a:pt x="52533" y="28513"/>
                </a:cubicBezTo>
                <a:cubicBezTo>
                  <a:pt x="52912" y="27602"/>
                  <a:pt x="53791" y="27010"/>
                  <a:pt x="54775" y="27002"/>
                </a:cubicBezTo>
                <a:close/>
                <a:moveTo>
                  <a:pt x="70618" y="27002"/>
                </a:moveTo>
                <a:cubicBezTo>
                  <a:pt x="71586" y="27002"/>
                  <a:pt x="72456" y="27569"/>
                  <a:pt x="72848" y="28448"/>
                </a:cubicBezTo>
                <a:cubicBezTo>
                  <a:pt x="72660" y="28533"/>
                  <a:pt x="72481" y="28636"/>
                  <a:pt x="72305" y="28750"/>
                </a:cubicBezTo>
                <a:cubicBezTo>
                  <a:pt x="72027" y="28072"/>
                  <a:pt x="71353" y="27622"/>
                  <a:pt x="70618" y="27622"/>
                </a:cubicBezTo>
                <a:lnTo>
                  <a:pt x="70610" y="27622"/>
                </a:lnTo>
                <a:cubicBezTo>
                  <a:pt x="69834" y="27626"/>
                  <a:pt x="69156" y="28113"/>
                  <a:pt x="68899" y="28840"/>
                </a:cubicBezTo>
                <a:cubicBezTo>
                  <a:pt x="68727" y="28717"/>
                  <a:pt x="68547" y="28607"/>
                  <a:pt x="68364" y="28513"/>
                </a:cubicBezTo>
                <a:cubicBezTo>
                  <a:pt x="68739" y="27602"/>
                  <a:pt x="69617" y="27010"/>
                  <a:pt x="70605" y="27002"/>
                </a:cubicBezTo>
                <a:close/>
                <a:moveTo>
                  <a:pt x="86449" y="27002"/>
                </a:moveTo>
                <a:cubicBezTo>
                  <a:pt x="87412" y="27002"/>
                  <a:pt x="88283" y="27569"/>
                  <a:pt x="88679" y="28448"/>
                </a:cubicBezTo>
                <a:cubicBezTo>
                  <a:pt x="88491" y="28533"/>
                  <a:pt x="88307" y="28636"/>
                  <a:pt x="88136" y="28750"/>
                </a:cubicBezTo>
                <a:cubicBezTo>
                  <a:pt x="87853" y="28072"/>
                  <a:pt x="87184" y="27622"/>
                  <a:pt x="86449" y="27622"/>
                </a:cubicBezTo>
                <a:lnTo>
                  <a:pt x="86436" y="27622"/>
                </a:lnTo>
                <a:cubicBezTo>
                  <a:pt x="85665" y="27626"/>
                  <a:pt x="84982" y="28113"/>
                  <a:pt x="84729" y="28840"/>
                </a:cubicBezTo>
                <a:cubicBezTo>
                  <a:pt x="84558" y="28717"/>
                  <a:pt x="84378" y="28607"/>
                  <a:pt x="84190" y="28513"/>
                </a:cubicBezTo>
                <a:cubicBezTo>
                  <a:pt x="84570" y="27602"/>
                  <a:pt x="85448" y="27010"/>
                  <a:pt x="86432" y="27002"/>
                </a:cubicBezTo>
                <a:close/>
                <a:moveTo>
                  <a:pt x="15166" y="27692"/>
                </a:moveTo>
                <a:cubicBezTo>
                  <a:pt x="15893" y="27692"/>
                  <a:pt x="16546" y="28146"/>
                  <a:pt x="16804" y="28823"/>
                </a:cubicBezTo>
                <a:cubicBezTo>
                  <a:pt x="16649" y="28934"/>
                  <a:pt x="16497" y="29060"/>
                  <a:pt x="16359" y="29195"/>
                </a:cubicBezTo>
                <a:cubicBezTo>
                  <a:pt x="16240" y="28636"/>
                  <a:pt x="15737" y="28227"/>
                  <a:pt x="15166" y="28227"/>
                </a:cubicBezTo>
                <a:lnTo>
                  <a:pt x="15158" y="28227"/>
                </a:lnTo>
                <a:cubicBezTo>
                  <a:pt x="14561" y="28227"/>
                  <a:pt x="14063" y="28656"/>
                  <a:pt x="13961" y="29236"/>
                </a:cubicBezTo>
                <a:cubicBezTo>
                  <a:pt x="13822" y="29097"/>
                  <a:pt x="13671" y="28970"/>
                  <a:pt x="13512" y="28852"/>
                </a:cubicBezTo>
                <a:cubicBezTo>
                  <a:pt x="13761" y="28162"/>
                  <a:pt x="14419" y="27696"/>
                  <a:pt x="15154" y="27692"/>
                </a:cubicBezTo>
                <a:close/>
                <a:moveTo>
                  <a:pt x="30993" y="27692"/>
                </a:moveTo>
                <a:cubicBezTo>
                  <a:pt x="31724" y="27692"/>
                  <a:pt x="32377" y="28146"/>
                  <a:pt x="32635" y="28823"/>
                </a:cubicBezTo>
                <a:cubicBezTo>
                  <a:pt x="32475" y="28934"/>
                  <a:pt x="32328" y="29060"/>
                  <a:pt x="32190" y="29195"/>
                </a:cubicBezTo>
                <a:cubicBezTo>
                  <a:pt x="32071" y="28636"/>
                  <a:pt x="31568" y="28227"/>
                  <a:pt x="30993" y="28227"/>
                </a:cubicBezTo>
                <a:lnTo>
                  <a:pt x="30985" y="28227"/>
                </a:lnTo>
                <a:cubicBezTo>
                  <a:pt x="30388" y="28227"/>
                  <a:pt x="29890" y="28656"/>
                  <a:pt x="29792" y="29236"/>
                </a:cubicBezTo>
                <a:cubicBezTo>
                  <a:pt x="29649" y="29097"/>
                  <a:pt x="29502" y="28970"/>
                  <a:pt x="29343" y="28852"/>
                </a:cubicBezTo>
                <a:cubicBezTo>
                  <a:pt x="29592" y="28162"/>
                  <a:pt x="30245" y="27696"/>
                  <a:pt x="30980" y="27692"/>
                </a:cubicBezTo>
                <a:close/>
                <a:moveTo>
                  <a:pt x="46823" y="27692"/>
                </a:moveTo>
                <a:cubicBezTo>
                  <a:pt x="47551" y="27692"/>
                  <a:pt x="48203" y="28146"/>
                  <a:pt x="48461" y="28823"/>
                </a:cubicBezTo>
                <a:cubicBezTo>
                  <a:pt x="48305" y="28934"/>
                  <a:pt x="48154" y="29060"/>
                  <a:pt x="48016" y="29195"/>
                </a:cubicBezTo>
                <a:cubicBezTo>
                  <a:pt x="47898" y="28636"/>
                  <a:pt x="47395" y="28227"/>
                  <a:pt x="46823" y="28227"/>
                </a:cubicBezTo>
                <a:lnTo>
                  <a:pt x="46815" y="28227"/>
                </a:lnTo>
                <a:cubicBezTo>
                  <a:pt x="46218" y="28227"/>
                  <a:pt x="45721" y="28656"/>
                  <a:pt x="45619" y="29236"/>
                </a:cubicBezTo>
                <a:cubicBezTo>
                  <a:pt x="45479" y="29097"/>
                  <a:pt x="45328" y="28970"/>
                  <a:pt x="45169" y="28852"/>
                </a:cubicBezTo>
                <a:cubicBezTo>
                  <a:pt x="45419" y="28162"/>
                  <a:pt x="46075" y="27696"/>
                  <a:pt x="46811" y="27692"/>
                </a:cubicBezTo>
                <a:close/>
                <a:moveTo>
                  <a:pt x="62650" y="27692"/>
                </a:moveTo>
                <a:cubicBezTo>
                  <a:pt x="63381" y="27692"/>
                  <a:pt x="64034" y="28146"/>
                  <a:pt x="64292" y="28823"/>
                </a:cubicBezTo>
                <a:cubicBezTo>
                  <a:pt x="64132" y="28934"/>
                  <a:pt x="63985" y="29060"/>
                  <a:pt x="63847" y="29195"/>
                </a:cubicBezTo>
                <a:cubicBezTo>
                  <a:pt x="63728" y="28636"/>
                  <a:pt x="63225" y="28227"/>
                  <a:pt x="62650" y="28227"/>
                </a:cubicBezTo>
                <a:lnTo>
                  <a:pt x="62641" y="28227"/>
                </a:lnTo>
                <a:cubicBezTo>
                  <a:pt x="62045" y="28227"/>
                  <a:pt x="61547" y="28656"/>
                  <a:pt x="61449" y="29236"/>
                </a:cubicBezTo>
                <a:cubicBezTo>
                  <a:pt x="61306" y="29097"/>
                  <a:pt x="61159" y="28970"/>
                  <a:pt x="60999" y="28852"/>
                </a:cubicBezTo>
                <a:cubicBezTo>
                  <a:pt x="61249" y="28162"/>
                  <a:pt x="61902" y="27696"/>
                  <a:pt x="62637" y="27692"/>
                </a:cubicBezTo>
                <a:close/>
                <a:moveTo>
                  <a:pt x="78481" y="27692"/>
                </a:moveTo>
                <a:cubicBezTo>
                  <a:pt x="79212" y="27692"/>
                  <a:pt x="79861" y="28146"/>
                  <a:pt x="80119" y="28823"/>
                </a:cubicBezTo>
                <a:cubicBezTo>
                  <a:pt x="79963" y="28934"/>
                  <a:pt x="79812" y="29060"/>
                  <a:pt x="79673" y="29195"/>
                </a:cubicBezTo>
                <a:cubicBezTo>
                  <a:pt x="79555" y="28636"/>
                  <a:pt x="79052" y="28227"/>
                  <a:pt x="78481" y="28227"/>
                </a:cubicBezTo>
                <a:lnTo>
                  <a:pt x="78472" y="28227"/>
                </a:lnTo>
                <a:cubicBezTo>
                  <a:pt x="77876" y="28227"/>
                  <a:pt x="77378" y="28656"/>
                  <a:pt x="77276" y="29236"/>
                </a:cubicBezTo>
                <a:cubicBezTo>
                  <a:pt x="77137" y="29097"/>
                  <a:pt x="76986" y="28970"/>
                  <a:pt x="76826" y="28852"/>
                </a:cubicBezTo>
                <a:cubicBezTo>
                  <a:pt x="77075" y="28162"/>
                  <a:pt x="77733" y="27696"/>
                  <a:pt x="78468" y="27692"/>
                </a:cubicBezTo>
                <a:close/>
                <a:moveTo>
                  <a:pt x="94307" y="27692"/>
                </a:moveTo>
                <a:cubicBezTo>
                  <a:pt x="95038" y="27692"/>
                  <a:pt x="95691" y="28146"/>
                  <a:pt x="95949" y="28823"/>
                </a:cubicBezTo>
                <a:cubicBezTo>
                  <a:pt x="95789" y="28934"/>
                  <a:pt x="95642" y="29060"/>
                  <a:pt x="95503" y="29195"/>
                </a:cubicBezTo>
                <a:cubicBezTo>
                  <a:pt x="95386" y="28636"/>
                  <a:pt x="94883" y="28227"/>
                  <a:pt x="94307" y="28227"/>
                </a:cubicBezTo>
                <a:lnTo>
                  <a:pt x="94298" y="28227"/>
                </a:lnTo>
                <a:cubicBezTo>
                  <a:pt x="93702" y="28227"/>
                  <a:pt x="93205" y="28656"/>
                  <a:pt x="93106" y="29236"/>
                </a:cubicBezTo>
                <a:cubicBezTo>
                  <a:pt x="92963" y="29097"/>
                  <a:pt x="92816" y="28970"/>
                  <a:pt x="92657" y="28852"/>
                </a:cubicBezTo>
                <a:cubicBezTo>
                  <a:pt x="92906" y="28162"/>
                  <a:pt x="93563" y="27696"/>
                  <a:pt x="94298" y="27692"/>
                </a:cubicBezTo>
                <a:close/>
                <a:moveTo>
                  <a:pt x="7305" y="27692"/>
                </a:moveTo>
                <a:cubicBezTo>
                  <a:pt x="8016" y="27692"/>
                  <a:pt x="8665" y="28132"/>
                  <a:pt x="8934" y="28791"/>
                </a:cubicBezTo>
                <a:cubicBezTo>
                  <a:pt x="8778" y="28897"/>
                  <a:pt x="8627" y="29015"/>
                  <a:pt x="8489" y="29146"/>
                </a:cubicBezTo>
                <a:cubicBezTo>
                  <a:pt x="8353" y="28611"/>
                  <a:pt x="7863" y="28227"/>
                  <a:pt x="7304" y="28227"/>
                </a:cubicBezTo>
                <a:lnTo>
                  <a:pt x="7300" y="28227"/>
                </a:lnTo>
                <a:cubicBezTo>
                  <a:pt x="6687" y="28227"/>
                  <a:pt x="6176" y="28680"/>
                  <a:pt x="6095" y="29281"/>
                </a:cubicBezTo>
                <a:cubicBezTo>
                  <a:pt x="5956" y="29134"/>
                  <a:pt x="5805" y="29004"/>
                  <a:pt x="5646" y="28881"/>
                </a:cubicBezTo>
                <a:cubicBezTo>
                  <a:pt x="5882" y="28174"/>
                  <a:pt x="6544" y="27696"/>
                  <a:pt x="7296" y="27692"/>
                </a:cubicBezTo>
                <a:cubicBezTo>
                  <a:pt x="7299" y="27692"/>
                  <a:pt x="7302" y="27692"/>
                  <a:pt x="7305" y="27692"/>
                </a:cubicBezTo>
                <a:close/>
                <a:moveTo>
                  <a:pt x="23132" y="27692"/>
                </a:moveTo>
                <a:cubicBezTo>
                  <a:pt x="23843" y="27692"/>
                  <a:pt x="24496" y="28132"/>
                  <a:pt x="24760" y="28791"/>
                </a:cubicBezTo>
                <a:cubicBezTo>
                  <a:pt x="24605" y="28897"/>
                  <a:pt x="24458" y="29015"/>
                  <a:pt x="24319" y="29146"/>
                </a:cubicBezTo>
                <a:cubicBezTo>
                  <a:pt x="24180" y="28611"/>
                  <a:pt x="23694" y="28227"/>
                  <a:pt x="23134" y="28227"/>
                </a:cubicBezTo>
                <a:lnTo>
                  <a:pt x="23126" y="28227"/>
                </a:lnTo>
                <a:cubicBezTo>
                  <a:pt x="22518" y="28227"/>
                  <a:pt x="22007" y="28680"/>
                  <a:pt x="21926" y="29281"/>
                </a:cubicBezTo>
                <a:cubicBezTo>
                  <a:pt x="21782" y="29134"/>
                  <a:pt x="21632" y="29004"/>
                  <a:pt x="21472" y="28881"/>
                </a:cubicBezTo>
                <a:cubicBezTo>
                  <a:pt x="21713" y="28174"/>
                  <a:pt x="22371" y="27696"/>
                  <a:pt x="23122" y="27692"/>
                </a:cubicBezTo>
                <a:cubicBezTo>
                  <a:pt x="23126" y="27692"/>
                  <a:pt x="23129" y="27692"/>
                  <a:pt x="23132" y="27692"/>
                </a:cubicBezTo>
                <a:close/>
                <a:moveTo>
                  <a:pt x="38963" y="27692"/>
                </a:moveTo>
                <a:cubicBezTo>
                  <a:pt x="39673" y="27692"/>
                  <a:pt x="40323" y="28132"/>
                  <a:pt x="40591" y="28791"/>
                </a:cubicBezTo>
                <a:cubicBezTo>
                  <a:pt x="40435" y="28897"/>
                  <a:pt x="40284" y="29015"/>
                  <a:pt x="40145" y="29146"/>
                </a:cubicBezTo>
                <a:cubicBezTo>
                  <a:pt x="40011" y="28611"/>
                  <a:pt x="39521" y="28227"/>
                  <a:pt x="38961" y="28227"/>
                </a:cubicBezTo>
                <a:lnTo>
                  <a:pt x="38957" y="28227"/>
                </a:lnTo>
                <a:cubicBezTo>
                  <a:pt x="38344" y="28227"/>
                  <a:pt x="37834" y="28680"/>
                  <a:pt x="37752" y="29281"/>
                </a:cubicBezTo>
                <a:cubicBezTo>
                  <a:pt x="37687" y="29211"/>
                  <a:pt x="37621" y="29146"/>
                  <a:pt x="37552" y="29085"/>
                </a:cubicBezTo>
                <a:cubicBezTo>
                  <a:pt x="37491" y="29032"/>
                  <a:pt x="37430" y="28983"/>
                  <a:pt x="37368" y="28934"/>
                </a:cubicBezTo>
                <a:cubicBezTo>
                  <a:pt x="37344" y="28917"/>
                  <a:pt x="37323" y="28901"/>
                  <a:pt x="37302" y="28881"/>
                </a:cubicBezTo>
                <a:cubicBezTo>
                  <a:pt x="37540" y="28174"/>
                  <a:pt x="38201" y="27696"/>
                  <a:pt x="38953" y="27692"/>
                </a:cubicBezTo>
                <a:cubicBezTo>
                  <a:pt x="38956" y="27692"/>
                  <a:pt x="38959" y="27692"/>
                  <a:pt x="38963" y="27692"/>
                </a:cubicBezTo>
                <a:close/>
                <a:moveTo>
                  <a:pt x="54792" y="27692"/>
                </a:moveTo>
                <a:cubicBezTo>
                  <a:pt x="55502" y="27692"/>
                  <a:pt x="56152" y="28133"/>
                  <a:pt x="56417" y="28791"/>
                </a:cubicBezTo>
                <a:cubicBezTo>
                  <a:pt x="56262" y="28897"/>
                  <a:pt x="56115" y="29015"/>
                  <a:pt x="55976" y="29146"/>
                </a:cubicBezTo>
                <a:cubicBezTo>
                  <a:pt x="55837" y="28611"/>
                  <a:pt x="55351" y="28227"/>
                  <a:pt x="54792" y="28227"/>
                </a:cubicBezTo>
                <a:lnTo>
                  <a:pt x="54784" y="28227"/>
                </a:lnTo>
                <a:cubicBezTo>
                  <a:pt x="54175" y="28227"/>
                  <a:pt x="53664" y="28680"/>
                  <a:pt x="53583" y="29281"/>
                </a:cubicBezTo>
                <a:cubicBezTo>
                  <a:pt x="53440" y="29134"/>
                  <a:pt x="53289" y="29004"/>
                  <a:pt x="53129" y="28881"/>
                </a:cubicBezTo>
                <a:cubicBezTo>
                  <a:pt x="53370" y="28174"/>
                  <a:pt x="54028" y="27696"/>
                  <a:pt x="54780" y="27692"/>
                </a:cubicBezTo>
                <a:close/>
                <a:moveTo>
                  <a:pt x="70618" y="27692"/>
                </a:moveTo>
                <a:cubicBezTo>
                  <a:pt x="71329" y="27692"/>
                  <a:pt x="71983" y="28133"/>
                  <a:pt x="72247" y="28791"/>
                </a:cubicBezTo>
                <a:cubicBezTo>
                  <a:pt x="72092" y="28897"/>
                  <a:pt x="71941" y="29015"/>
                  <a:pt x="71802" y="29146"/>
                </a:cubicBezTo>
                <a:cubicBezTo>
                  <a:pt x="71668" y="28611"/>
                  <a:pt x="71178" y="28227"/>
                  <a:pt x="70618" y="28227"/>
                </a:cubicBezTo>
                <a:lnTo>
                  <a:pt x="70614" y="28227"/>
                </a:lnTo>
                <a:cubicBezTo>
                  <a:pt x="70002" y="28227"/>
                  <a:pt x="69491" y="28680"/>
                  <a:pt x="69410" y="29281"/>
                </a:cubicBezTo>
                <a:cubicBezTo>
                  <a:pt x="69287" y="29154"/>
                  <a:pt x="69160" y="29040"/>
                  <a:pt x="69025" y="28934"/>
                </a:cubicBezTo>
                <a:cubicBezTo>
                  <a:pt x="69005" y="28917"/>
                  <a:pt x="68980" y="28901"/>
                  <a:pt x="68960" y="28881"/>
                </a:cubicBezTo>
                <a:cubicBezTo>
                  <a:pt x="69197" y="28174"/>
                  <a:pt x="69859" y="27696"/>
                  <a:pt x="70610" y="27692"/>
                </a:cubicBezTo>
                <a:close/>
                <a:moveTo>
                  <a:pt x="86449" y="27692"/>
                </a:moveTo>
                <a:cubicBezTo>
                  <a:pt x="87159" y="27692"/>
                  <a:pt x="87808" y="28133"/>
                  <a:pt x="88074" y="28791"/>
                </a:cubicBezTo>
                <a:cubicBezTo>
                  <a:pt x="87919" y="28897"/>
                  <a:pt x="87772" y="29015"/>
                  <a:pt x="87633" y="29146"/>
                </a:cubicBezTo>
                <a:cubicBezTo>
                  <a:pt x="87495" y="28611"/>
                  <a:pt x="87009" y="28227"/>
                  <a:pt x="86449" y="28227"/>
                </a:cubicBezTo>
                <a:lnTo>
                  <a:pt x="86441" y="28227"/>
                </a:lnTo>
                <a:cubicBezTo>
                  <a:pt x="85832" y="28227"/>
                  <a:pt x="85322" y="28680"/>
                  <a:pt x="85240" y="29281"/>
                </a:cubicBezTo>
                <a:cubicBezTo>
                  <a:pt x="85097" y="29134"/>
                  <a:pt x="84946" y="29004"/>
                  <a:pt x="84786" y="28881"/>
                </a:cubicBezTo>
                <a:cubicBezTo>
                  <a:pt x="85027" y="28174"/>
                  <a:pt x="85685" y="27696"/>
                  <a:pt x="86436" y="27692"/>
                </a:cubicBezTo>
                <a:close/>
                <a:moveTo>
                  <a:pt x="38961" y="28297"/>
                </a:moveTo>
                <a:cubicBezTo>
                  <a:pt x="39504" y="28297"/>
                  <a:pt x="39973" y="28676"/>
                  <a:pt x="40088" y="29204"/>
                </a:cubicBezTo>
                <a:cubicBezTo>
                  <a:pt x="39900" y="29383"/>
                  <a:pt x="39728" y="29583"/>
                  <a:pt x="39577" y="29803"/>
                </a:cubicBezTo>
                <a:cubicBezTo>
                  <a:pt x="39361" y="29767"/>
                  <a:pt x="39136" y="29747"/>
                  <a:pt x="38908" y="29747"/>
                </a:cubicBezTo>
                <a:lnTo>
                  <a:pt x="38883" y="29747"/>
                </a:lnTo>
                <a:cubicBezTo>
                  <a:pt x="38648" y="29747"/>
                  <a:pt x="38417" y="29771"/>
                  <a:pt x="38189" y="29811"/>
                </a:cubicBezTo>
                <a:lnTo>
                  <a:pt x="38189" y="29811"/>
                </a:lnTo>
                <a:cubicBezTo>
                  <a:pt x="38070" y="29635"/>
                  <a:pt x="37939" y="29477"/>
                  <a:pt x="37797" y="29326"/>
                </a:cubicBezTo>
                <a:lnTo>
                  <a:pt x="37817" y="29326"/>
                </a:lnTo>
                <a:cubicBezTo>
                  <a:pt x="37879" y="28742"/>
                  <a:pt x="38369" y="28301"/>
                  <a:pt x="38957" y="28297"/>
                </a:cubicBezTo>
                <a:close/>
                <a:moveTo>
                  <a:pt x="7304" y="28297"/>
                </a:moveTo>
                <a:cubicBezTo>
                  <a:pt x="7847" y="28297"/>
                  <a:pt x="8317" y="28676"/>
                  <a:pt x="8431" y="29204"/>
                </a:cubicBezTo>
                <a:cubicBezTo>
                  <a:pt x="8244" y="29383"/>
                  <a:pt x="8072" y="29583"/>
                  <a:pt x="7920" y="29803"/>
                </a:cubicBezTo>
                <a:cubicBezTo>
                  <a:pt x="7705" y="29767"/>
                  <a:pt x="7479" y="29747"/>
                  <a:pt x="7251" y="29747"/>
                </a:cubicBezTo>
                <a:lnTo>
                  <a:pt x="7226" y="29747"/>
                </a:lnTo>
                <a:cubicBezTo>
                  <a:pt x="6990" y="29747"/>
                  <a:pt x="6759" y="29771"/>
                  <a:pt x="6532" y="29812"/>
                </a:cubicBezTo>
                <a:lnTo>
                  <a:pt x="6532" y="29812"/>
                </a:lnTo>
                <a:cubicBezTo>
                  <a:pt x="6413" y="29635"/>
                  <a:pt x="6283" y="29477"/>
                  <a:pt x="6140" y="29326"/>
                </a:cubicBezTo>
                <a:lnTo>
                  <a:pt x="6161" y="29326"/>
                </a:lnTo>
                <a:cubicBezTo>
                  <a:pt x="6221" y="28742"/>
                  <a:pt x="6712" y="28301"/>
                  <a:pt x="7300" y="28297"/>
                </a:cubicBezTo>
                <a:close/>
                <a:moveTo>
                  <a:pt x="70623" y="28297"/>
                </a:moveTo>
                <a:cubicBezTo>
                  <a:pt x="71158" y="28297"/>
                  <a:pt x="71631" y="28675"/>
                  <a:pt x="71745" y="29204"/>
                </a:cubicBezTo>
                <a:cubicBezTo>
                  <a:pt x="71557" y="29383"/>
                  <a:pt x="71386" y="29583"/>
                  <a:pt x="71235" y="29803"/>
                </a:cubicBezTo>
                <a:cubicBezTo>
                  <a:pt x="71018" y="29767"/>
                  <a:pt x="70794" y="29747"/>
                  <a:pt x="70565" y="29747"/>
                </a:cubicBezTo>
                <a:lnTo>
                  <a:pt x="70541" y="29747"/>
                </a:lnTo>
                <a:cubicBezTo>
                  <a:pt x="70305" y="29747"/>
                  <a:pt x="70074" y="29771"/>
                  <a:pt x="69845" y="29812"/>
                </a:cubicBezTo>
                <a:lnTo>
                  <a:pt x="69845" y="29812"/>
                </a:lnTo>
                <a:cubicBezTo>
                  <a:pt x="69728" y="29635"/>
                  <a:pt x="69597" y="29477"/>
                  <a:pt x="69454" y="29326"/>
                </a:cubicBezTo>
                <a:lnTo>
                  <a:pt x="69474" y="29326"/>
                </a:lnTo>
                <a:cubicBezTo>
                  <a:pt x="69536" y="28742"/>
                  <a:pt x="70026" y="28301"/>
                  <a:pt x="70614" y="28297"/>
                </a:cubicBezTo>
                <a:cubicBezTo>
                  <a:pt x="70617" y="28297"/>
                  <a:pt x="70620" y="28297"/>
                  <a:pt x="70623" y="28297"/>
                </a:cubicBezTo>
                <a:close/>
                <a:moveTo>
                  <a:pt x="23134" y="28297"/>
                </a:moveTo>
                <a:cubicBezTo>
                  <a:pt x="23673" y="28297"/>
                  <a:pt x="24143" y="28676"/>
                  <a:pt x="24258" y="29204"/>
                </a:cubicBezTo>
                <a:cubicBezTo>
                  <a:pt x="24074" y="29383"/>
                  <a:pt x="23903" y="29583"/>
                  <a:pt x="23751" y="29803"/>
                </a:cubicBezTo>
                <a:cubicBezTo>
                  <a:pt x="23530" y="29767"/>
                  <a:pt x="23306" y="29747"/>
                  <a:pt x="23077" y="29747"/>
                </a:cubicBezTo>
                <a:lnTo>
                  <a:pt x="23053" y="29747"/>
                </a:lnTo>
                <a:cubicBezTo>
                  <a:pt x="22816" y="29747"/>
                  <a:pt x="22583" y="29771"/>
                  <a:pt x="22359" y="29812"/>
                </a:cubicBezTo>
                <a:cubicBezTo>
                  <a:pt x="22240" y="29636"/>
                  <a:pt x="22109" y="29477"/>
                  <a:pt x="21967" y="29326"/>
                </a:cubicBezTo>
                <a:lnTo>
                  <a:pt x="21986" y="29326"/>
                </a:lnTo>
                <a:cubicBezTo>
                  <a:pt x="22048" y="28742"/>
                  <a:pt x="22538" y="28301"/>
                  <a:pt x="23126" y="28297"/>
                </a:cubicBezTo>
                <a:close/>
                <a:moveTo>
                  <a:pt x="54792" y="28297"/>
                </a:moveTo>
                <a:cubicBezTo>
                  <a:pt x="55331" y="28297"/>
                  <a:pt x="55804" y="28676"/>
                  <a:pt x="55915" y="29204"/>
                </a:cubicBezTo>
                <a:cubicBezTo>
                  <a:pt x="55731" y="29383"/>
                  <a:pt x="55559" y="29583"/>
                  <a:pt x="55408" y="29803"/>
                </a:cubicBezTo>
                <a:cubicBezTo>
                  <a:pt x="55188" y="29767"/>
                  <a:pt x="54963" y="29747"/>
                  <a:pt x="54735" y="29747"/>
                </a:cubicBezTo>
                <a:lnTo>
                  <a:pt x="54710" y="29747"/>
                </a:lnTo>
                <a:cubicBezTo>
                  <a:pt x="54473" y="29747"/>
                  <a:pt x="54241" y="29771"/>
                  <a:pt x="54015" y="29812"/>
                </a:cubicBezTo>
                <a:cubicBezTo>
                  <a:pt x="53996" y="29775"/>
                  <a:pt x="53971" y="29743"/>
                  <a:pt x="53947" y="29709"/>
                </a:cubicBezTo>
                <a:cubicBezTo>
                  <a:pt x="53938" y="29701"/>
                  <a:pt x="53934" y="29694"/>
                  <a:pt x="53926" y="29681"/>
                </a:cubicBezTo>
                <a:cubicBezTo>
                  <a:pt x="53909" y="29656"/>
                  <a:pt x="53889" y="29636"/>
                  <a:pt x="53873" y="29611"/>
                </a:cubicBezTo>
                <a:cubicBezTo>
                  <a:pt x="53864" y="29603"/>
                  <a:pt x="53860" y="29596"/>
                  <a:pt x="53852" y="29587"/>
                </a:cubicBezTo>
                <a:cubicBezTo>
                  <a:pt x="53832" y="29562"/>
                  <a:pt x="53815" y="29543"/>
                  <a:pt x="53795" y="29518"/>
                </a:cubicBezTo>
                <a:cubicBezTo>
                  <a:pt x="53791" y="29509"/>
                  <a:pt x="53783" y="29505"/>
                  <a:pt x="53779" y="29498"/>
                </a:cubicBezTo>
                <a:cubicBezTo>
                  <a:pt x="53758" y="29473"/>
                  <a:pt x="53738" y="29449"/>
                  <a:pt x="53717" y="29424"/>
                </a:cubicBezTo>
                <a:cubicBezTo>
                  <a:pt x="53713" y="29420"/>
                  <a:pt x="53709" y="29415"/>
                  <a:pt x="53705" y="29411"/>
                </a:cubicBezTo>
                <a:cubicBezTo>
                  <a:pt x="53681" y="29387"/>
                  <a:pt x="53660" y="29358"/>
                  <a:pt x="53636" y="29334"/>
                </a:cubicBezTo>
                <a:cubicBezTo>
                  <a:pt x="53632" y="29334"/>
                  <a:pt x="53632" y="29330"/>
                  <a:pt x="53632" y="29330"/>
                </a:cubicBezTo>
                <a:cubicBezTo>
                  <a:pt x="53628" y="29330"/>
                  <a:pt x="53628" y="29326"/>
                  <a:pt x="53623" y="29326"/>
                </a:cubicBezTo>
                <a:lnTo>
                  <a:pt x="53644" y="29326"/>
                </a:lnTo>
                <a:cubicBezTo>
                  <a:pt x="53705" y="28742"/>
                  <a:pt x="54196" y="28301"/>
                  <a:pt x="54784" y="28297"/>
                </a:cubicBezTo>
                <a:close/>
                <a:moveTo>
                  <a:pt x="86449" y="28297"/>
                </a:moveTo>
                <a:cubicBezTo>
                  <a:pt x="86989" y="28297"/>
                  <a:pt x="87458" y="28675"/>
                  <a:pt x="87572" y="29204"/>
                </a:cubicBezTo>
                <a:cubicBezTo>
                  <a:pt x="87388" y="29383"/>
                  <a:pt x="87216" y="29583"/>
                  <a:pt x="87065" y="29803"/>
                </a:cubicBezTo>
                <a:cubicBezTo>
                  <a:pt x="86845" y="29767"/>
                  <a:pt x="86620" y="29747"/>
                  <a:pt x="86396" y="29747"/>
                </a:cubicBezTo>
                <a:lnTo>
                  <a:pt x="86367" y="29747"/>
                </a:lnTo>
                <a:cubicBezTo>
                  <a:pt x="86130" y="29747"/>
                  <a:pt x="85897" y="29771"/>
                  <a:pt x="85672" y="29812"/>
                </a:cubicBezTo>
                <a:cubicBezTo>
                  <a:pt x="85554" y="29636"/>
                  <a:pt x="85423" y="29477"/>
                  <a:pt x="85280" y="29326"/>
                </a:cubicBezTo>
                <a:lnTo>
                  <a:pt x="85301" y="29326"/>
                </a:lnTo>
                <a:cubicBezTo>
                  <a:pt x="85363" y="28742"/>
                  <a:pt x="85853" y="28301"/>
                  <a:pt x="86441" y="28297"/>
                </a:cubicBezTo>
                <a:cubicBezTo>
                  <a:pt x="86444" y="28297"/>
                  <a:pt x="86447" y="28297"/>
                  <a:pt x="86449" y="28297"/>
                </a:cubicBezTo>
                <a:close/>
                <a:moveTo>
                  <a:pt x="15166" y="28297"/>
                </a:moveTo>
                <a:cubicBezTo>
                  <a:pt x="15722" y="28297"/>
                  <a:pt x="16208" y="28705"/>
                  <a:pt x="16297" y="29253"/>
                </a:cubicBezTo>
                <a:cubicBezTo>
                  <a:pt x="16212" y="29338"/>
                  <a:pt x="16130" y="29428"/>
                  <a:pt x="16052" y="29522"/>
                </a:cubicBezTo>
                <a:cubicBezTo>
                  <a:pt x="15979" y="29611"/>
                  <a:pt x="15914" y="29701"/>
                  <a:pt x="15848" y="29796"/>
                </a:cubicBezTo>
                <a:cubicBezTo>
                  <a:pt x="15639" y="29763"/>
                  <a:pt x="15432" y="29747"/>
                  <a:pt x="15219" y="29747"/>
                </a:cubicBezTo>
                <a:lnTo>
                  <a:pt x="15194" y="29747"/>
                </a:lnTo>
                <a:cubicBezTo>
                  <a:pt x="14929" y="29747"/>
                  <a:pt x="14668" y="29775"/>
                  <a:pt x="14414" y="29828"/>
                </a:cubicBezTo>
                <a:lnTo>
                  <a:pt x="14439" y="29812"/>
                </a:lnTo>
                <a:cubicBezTo>
                  <a:pt x="14316" y="29628"/>
                  <a:pt x="14174" y="29456"/>
                  <a:pt x="14022" y="29298"/>
                </a:cubicBezTo>
                <a:cubicBezTo>
                  <a:pt x="14096" y="28729"/>
                  <a:pt x="14578" y="28301"/>
                  <a:pt x="15158" y="28297"/>
                </a:cubicBezTo>
                <a:close/>
                <a:moveTo>
                  <a:pt x="30993" y="28297"/>
                </a:moveTo>
                <a:cubicBezTo>
                  <a:pt x="31548" y="28297"/>
                  <a:pt x="32034" y="28703"/>
                  <a:pt x="32128" y="29253"/>
                </a:cubicBezTo>
                <a:cubicBezTo>
                  <a:pt x="31960" y="29415"/>
                  <a:pt x="31809" y="29600"/>
                  <a:pt x="31675" y="29796"/>
                </a:cubicBezTo>
                <a:cubicBezTo>
                  <a:pt x="31470" y="29763"/>
                  <a:pt x="31262" y="29747"/>
                  <a:pt x="31050" y="29747"/>
                </a:cubicBezTo>
                <a:lnTo>
                  <a:pt x="31025" y="29747"/>
                </a:lnTo>
                <a:cubicBezTo>
                  <a:pt x="30759" y="29747"/>
                  <a:pt x="30499" y="29775"/>
                  <a:pt x="30241" y="29828"/>
                </a:cubicBezTo>
                <a:lnTo>
                  <a:pt x="30269" y="29812"/>
                </a:lnTo>
                <a:cubicBezTo>
                  <a:pt x="30143" y="29628"/>
                  <a:pt x="30005" y="29456"/>
                  <a:pt x="29853" y="29298"/>
                </a:cubicBezTo>
                <a:cubicBezTo>
                  <a:pt x="29926" y="28729"/>
                  <a:pt x="30408" y="28301"/>
                  <a:pt x="30985" y="28297"/>
                </a:cubicBezTo>
                <a:cubicBezTo>
                  <a:pt x="30987" y="28297"/>
                  <a:pt x="30990" y="28297"/>
                  <a:pt x="30993" y="28297"/>
                </a:cubicBezTo>
                <a:close/>
                <a:moveTo>
                  <a:pt x="46823" y="28297"/>
                </a:moveTo>
                <a:cubicBezTo>
                  <a:pt x="47379" y="28297"/>
                  <a:pt x="47864" y="28705"/>
                  <a:pt x="47954" y="29253"/>
                </a:cubicBezTo>
                <a:cubicBezTo>
                  <a:pt x="47845" y="29366"/>
                  <a:pt x="47734" y="29489"/>
                  <a:pt x="47636" y="29616"/>
                </a:cubicBezTo>
                <a:cubicBezTo>
                  <a:pt x="47591" y="29677"/>
                  <a:pt x="47546" y="29734"/>
                  <a:pt x="47506" y="29796"/>
                </a:cubicBezTo>
                <a:cubicBezTo>
                  <a:pt x="47297" y="29763"/>
                  <a:pt x="47089" y="29747"/>
                  <a:pt x="46876" y="29747"/>
                </a:cubicBezTo>
                <a:lnTo>
                  <a:pt x="46852" y="29747"/>
                </a:lnTo>
                <a:cubicBezTo>
                  <a:pt x="46586" y="29747"/>
                  <a:pt x="46325" y="29775"/>
                  <a:pt x="46071" y="29828"/>
                </a:cubicBezTo>
                <a:lnTo>
                  <a:pt x="46096" y="29812"/>
                </a:lnTo>
                <a:cubicBezTo>
                  <a:pt x="45973" y="29628"/>
                  <a:pt x="45830" y="29456"/>
                  <a:pt x="45679" y="29302"/>
                </a:cubicBezTo>
                <a:cubicBezTo>
                  <a:pt x="45753" y="28729"/>
                  <a:pt x="46235" y="28301"/>
                  <a:pt x="46815" y="28297"/>
                </a:cubicBezTo>
                <a:close/>
                <a:moveTo>
                  <a:pt x="62649" y="28297"/>
                </a:moveTo>
                <a:cubicBezTo>
                  <a:pt x="63206" y="28297"/>
                  <a:pt x="63691" y="28703"/>
                  <a:pt x="63785" y="29253"/>
                </a:cubicBezTo>
                <a:cubicBezTo>
                  <a:pt x="63700" y="29338"/>
                  <a:pt x="63617" y="29428"/>
                  <a:pt x="63540" y="29522"/>
                </a:cubicBezTo>
                <a:cubicBezTo>
                  <a:pt x="63466" y="29611"/>
                  <a:pt x="63397" y="29701"/>
                  <a:pt x="63332" y="29796"/>
                </a:cubicBezTo>
                <a:cubicBezTo>
                  <a:pt x="63127" y="29763"/>
                  <a:pt x="62920" y="29747"/>
                  <a:pt x="62707" y="29747"/>
                </a:cubicBezTo>
                <a:lnTo>
                  <a:pt x="62682" y="29747"/>
                </a:lnTo>
                <a:cubicBezTo>
                  <a:pt x="62417" y="29747"/>
                  <a:pt x="62156" y="29775"/>
                  <a:pt x="61898" y="29828"/>
                </a:cubicBezTo>
                <a:lnTo>
                  <a:pt x="61927" y="29812"/>
                </a:lnTo>
                <a:cubicBezTo>
                  <a:pt x="61800" y="29628"/>
                  <a:pt x="61661" y="29456"/>
                  <a:pt x="61510" y="29298"/>
                </a:cubicBezTo>
                <a:cubicBezTo>
                  <a:pt x="61583" y="28729"/>
                  <a:pt x="62066" y="28301"/>
                  <a:pt x="62641" y="28297"/>
                </a:cubicBezTo>
                <a:cubicBezTo>
                  <a:pt x="62644" y="28297"/>
                  <a:pt x="62646" y="28297"/>
                  <a:pt x="62649" y="28297"/>
                </a:cubicBezTo>
                <a:close/>
                <a:moveTo>
                  <a:pt x="78480" y="28297"/>
                </a:moveTo>
                <a:cubicBezTo>
                  <a:pt x="79036" y="28297"/>
                  <a:pt x="79522" y="28703"/>
                  <a:pt x="79616" y="29253"/>
                </a:cubicBezTo>
                <a:cubicBezTo>
                  <a:pt x="79448" y="29415"/>
                  <a:pt x="79297" y="29600"/>
                  <a:pt x="79163" y="29796"/>
                </a:cubicBezTo>
                <a:cubicBezTo>
                  <a:pt x="78958" y="29763"/>
                  <a:pt x="78746" y="29747"/>
                  <a:pt x="78534" y="29747"/>
                </a:cubicBezTo>
                <a:lnTo>
                  <a:pt x="78509" y="29747"/>
                </a:lnTo>
                <a:cubicBezTo>
                  <a:pt x="78243" y="29747"/>
                  <a:pt x="77982" y="29775"/>
                  <a:pt x="77729" y="29828"/>
                </a:cubicBezTo>
                <a:lnTo>
                  <a:pt x="77753" y="29812"/>
                </a:lnTo>
                <a:cubicBezTo>
                  <a:pt x="77631" y="29628"/>
                  <a:pt x="77488" y="29456"/>
                  <a:pt x="77337" y="29298"/>
                </a:cubicBezTo>
                <a:cubicBezTo>
                  <a:pt x="77410" y="28729"/>
                  <a:pt x="77892" y="28301"/>
                  <a:pt x="78472" y="28297"/>
                </a:cubicBezTo>
                <a:cubicBezTo>
                  <a:pt x="78474" y="28297"/>
                  <a:pt x="78477" y="28297"/>
                  <a:pt x="78480" y="28297"/>
                </a:cubicBezTo>
                <a:close/>
                <a:moveTo>
                  <a:pt x="94306" y="28297"/>
                </a:moveTo>
                <a:cubicBezTo>
                  <a:pt x="94867" y="28297"/>
                  <a:pt x="95349" y="28703"/>
                  <a:pt x="95442" y="29253"/>
                </a:cubicBezTo>
                <a:cubicBezTo>
                  <a:pt x="95279" y="29415"/>
                  <a:pt x="95124" y="29600"/>
                  <a:pt x="94989" y="29796"/>
                </a:cubicBezTo>
                <a:cubicBezTo>
                  <a:pt x="94785" y="29763"/>
                  <a:pt x="94577" y="29747"/>
                  <a:pt x="94364" y="29747"/>
                </a:cubicBezTo>
                <a:lnTo>
                  <a:pt x="94340" y="29747"/>
                </a:lnTo>
                <a:cubicBezTo>
                  <a:pt x="94074" y="29747"/>
                  <a:pt x="93812" y="29775"/>
                  <a:pt x="93555" y="29828"/>
                </a:cubicBezTo>
                <a:lnTo>
                  <a:pt x="93584" y="29812"/>
                </a:lnTo>
                <a:cubicBezTo>
                  <a:pt x="93457" y="29628"/>
                  <a:pt x="93318" y="29456"/>
                  <a:pt x="93167" y="29298"/>
                </a:cubicBezTo>
                <a:cubicBezTo>
                  <a:pt x="93241" y="28729"/>
                  <a:pt x="93723" y="28301"/>
                  <a:pt x="94298" y="28297"/>
                </a:cubicBezTo>
                <a:cubicBezTo>
                  <a:pt x="94301" y="28297"/>
                  <a:pt x="94304" y="28297"/>
                  <a:pt x="94306" y="28297"/>
                </a:cubicBezTo>
                <a:close/>
                <a:moveTo>
                  <a:pt x="19075" y="28158"/>
                </a:moveTo>
                <a:cubicBezTo>
                  <a:pt x="19104" y="28158"/>
                  <a:pt x="19136" y="28158"/>
                  <a:pt x="19164" y="28162"/>
                </a:cubicBezTo>
                <a:lnTo>
                  <a:pt x="19202" y="28162"/>
                </a:lnTo>
                <a:cubicBezTo>
                  <a:pt x="19238" y="28162"/>
                  <a:pt x="19275" y="28162"/>
                  <a:pt x="19311" y="28165"/>
                </a:cubicBezTo>
                <a:lnTo>
                  <a:pt x="19315" y="28165"/>
                </a:lnTo>
                <a:cubicBezTo>
                  <a:pt x="20390" y="28227"/>
                  <a:pt x="21386" y="28729"/>
                  <a:pt x="22077" y="29551"/>
                </a:cubicBezTo>
                <a:cubicBezTo>
                  <a:pt x="22080" y="29554"/>
                  <a:pt x="22080" y="29558"/>
                  <a:pt x="22084" y="29562"/>
                </a:cubicBezTo>
                <a:cubicBezTo>
                  <a:pt x="22105" y="29587"/>
                  <a:pt x="22126" y="29611"/>
                  <a:pt x="22146" y="29641"/>
                </a:cubicBezTo>
                <a:cubicBezTo>
                  <a:pt x="22150" y="29645"/>
                  <a:pt x="22154" y="29649"/>
                  <a:pt x="22158" y="29656"/>
                </a:cubicBezTo>
                <a:cubicBezTo>
                  <a:pt x="22178" y="29681"/>
                  <a:pt x="22199" y="29705"/>
                  <a:pt x="22216" y="29730"/>
                </a:cubicBezTo>
                <a:cubicBezTo>
                  <a:pt x="22224" y="29739"/>
                  <a:pt x="22227" y="29747"/>
                  <a:pt x="22231" y="29750"/>
                </a:cubicBezTo>
                <a:cubicBezTo>
                  <a:pt x="22252" y="29775"/>
                  <a:pt x="22269" y="29799"/>
                  <a:pt x="22285" y="29828"/>
                </a:cubicBezTo>
                <a:cubicBezTo>
                  <a:pt x="22060" y="29873"/>
                  <a:pt x="21844" y="29939"/>
                  <a:pt x="21635" y="30020"/>
                </a:cubicBezTo>
                <a:cubicBezTo>
                  <a:pt x="21016" y="29243"/>
                  <a:pt x="20100" y="28799"/>
                  <a:pt x="19105" y="28799"/>
                </a:cubicBezTo>
                <a:cubicBezTo>
                  <a:pt x="19096" y="28799"/>
                  <a:pt x="19088" y="28799"/>
                  <a:pt x="19079" y="28799"/>
                </a:cubicBezTo>
                <a:cubicBezTo>
                  <a:pt x="18107" y="28803"/>
                  <a:pt x="17200" y="29240"/>
                  <a:pt x="16587" y="29988"/>
                </a:cubicBezTo>
                <a:cubicBezTo>
                  <a:pt x="16375" y="29910"/>
                  <a:pt x="16150" y="29848"/>
                  <a:pt x="15922" y="29807"/>
                </a:cubicBezTo>
                <a:cubicBezTo>
                  <a:pt x="16097" y="29562"/>
                  <a:pt x="16293" y="29342"/>
                  <a:pt x="16514" y="29146"/>
                </a:cubicBezTo>
                <a:cubicBezTo>
                  <a:pt x="16689" y="28991"/>
                  <a:pt x="16877" y="28852"/>
                  <a:pt x="17073" y="28729"/>
                </a:cubicBezTo>
                <a:cubicBezTo>
                  <a:pt x="17106" y="28709"/>
                  <a:pt x="17139" y="28689"/>
                  <a:pt x="17175" y="28672"/>
                </a:cubicBezTo>
                <a:cubicBezTo>
                  <a:pt x="17469" y="28501"/>
                  <a:pt x="17788" y="28374"/>
                  <a:pt x="18119" y="28284"/>
                </a:cubicBezTo>
                <a:lnTo>
                  <a:pt x="18119" y="28293"/>
                </a:lnTo>
                <a:lnTo>
                  <a:pt x="18184" y="28268"/>
                </a:lnTo>
                <a:cubicBezTo>
                  <a:pt x="18397" y="28219"/>
                  <a:pt x="18613" y="28182"/>
                  <a:pt x="18830" y="28170"/>
                </a:cubicBezTo>
                <a:cubicBezTo>
                  <a:pt x="18830" y="28170"/>
                  <a:pt x="18834" y="28174"/>
                  <a:pt x="18834" y="28178"/>
                </a:cubicBezTo>
                <a:lnTo>
                  <a:pt x="18862" y="28165"/>
                </a:lnTo>
                <a:cubicBezTo>
                  <a:pt x="18932" y="28162"/>
                  <a:pt x="19002" y="28158"/>
                  <a:pt x="19075" y="28158"/>
                </a:cubicBezTo>
                <a:close/>
                <a:moveTo>
                  <a:pt x="34925" y="28158"/>
                </a:moveTo>
                <a:cubicBezTo>
                  <a:pt x="35808" y="28158"/>
                  <a:pt x="36650" y="28456"/>
                  <a:pt x="37323" y="28987"/>
                </a:cubicBezTo>
                <a:cubicBezTo>
                  <a:pt x="37626" y="29224"/>
                  <a:pt x="37890" y="29505"/>
                  <a:pt x="38116" y="29828"/>
                </a:cubicBezTo>
                <a:cubicBezTo>
                  <a:pt x="37890" y="29873"/>
                  <a:pt x="37675" y="29939"/>
                  <a:pt x="37462" y="30020"/>
                </a:cubicBezTo>
                <a:cubicBezTo>
                  <a:pt x="36842" y="29244"/>
                  <a:pt x="35922" y="28799"/>
                  <a:pt x="34925" y="28799"/>
                </a:cubicBezTo>
                <a:lnTo>
                  <a:pt x="34906" y="28799"/>
                </a:lnTo>
                <a:cubicBezTo>
                  <a:pt x="33937" y="28803"/>
                  <a:pt x="33031" y="29240"/>
                  <a:pt x="32414" y="29988"/>
                </a:cubicBezTo>
                <a:cubicBezTo>
                  <a:pt x="32201" y="29910"/>
                  <a:pt x="31981" y="29848"/>
                  <a:pt x="31752" y="29807"/>
                </a:cubicBezTo>
                <a:cubicBezTo>
                  <a:pt x="31834" y="29694"/>
                  <a:pt x="31920" y="29583"/>
                  <a:pt x="32014" y="29477"/>
                </a:cubicBezTo>
                <a:cubicBezTo>
                  <a:pt x="32063" y="29420"/>
                  <a:pt x="32116" y="29362"/>
                  <a:pt x="32173" y="29305"/>
                </a:cubicBezTo>
                <a:cubicBezTo>
                  <a:pt x="32226" y="29253"/>
                  <a:pt x="32284" y="29195"/>
                  <a:pt x="32340" y="29146"/>
                </a:cubicBezTo>
                <a:cubicBezTo>
                  <a:pt x="32401" y="29093"/>
                  <a:pt x="32459" y="29044"/>
                  <a:pt x="32520" y="28995"/>
                </a:cubicBezTo>
                <a:cubicBezTo>
                  <a:pt x="32614" y="28921"/>
                  <a:pt x="32708" y="28857"/>
                  <a:pt x="32806" y="28791"/>
                </a:cubicBezTo>
                <a:cubicBezTo>
                  <a:pt x="33153" y="28562"/>
                  <a:pt x="33541" y="28391"/>
                  <a:pt x="33945" y="28284"/>
                </a:cubicBezTo>
                <a:cubicBezTo>
                  <a:pt x="33945" y="28288"/>
                  <a:pt x="33950" y="28293"/>
                  <a:pt x="33950" y="28293"/>
                </a:cubicBezTo>
                <a:lnTo>
                  <a:pt x="34015" y="28268"/>
                </a:lnTo>
                <a:cubicBezTo>
                  <a:pt x="34223" y="28219"/>
                  <a:pt x="34440" y="28182"/>
                  <a:pt x="34661" y="28170"/>
                </a:cubicBezTo>
                <a:lnTo>
                  <a:pt x="34661" y="28178"/>
                </a:lnTo>
                <a:lnTo>
                  <a:pt x="34689" y="28165"/>
                </a:lnTo>
                <a:cubicBezTo>
                  <a:pt x="34763" y="28162"/>
                  <a:pt x="34832" y="28158"/>
                  <a:pt x="34901" y="28158"/>
                </a:cubicBezTo>
                <a:close/>
                <a:moveTo>
                  <a:pt x="50745" y="28158"/>
                </a:moveTo>
                <a:cubicBezTo>
                  <a:pt x="51867" y="28158"/>
                  <a:pt x="52928" y="28639"/>
                  <a:pt x="53664" y="29473"/>
                </a:cubicBezTo>
                <a:cubicBezTo>
                  <a:pt x="53762" y="29583"/>
                  <a:pt x="53856" y="29701"/>
                  <a:pt x="53942" y="29828"/>
                </a:cubicBezTo>
                <a:cubicBezTo>
                  <a:pt x="53717" y="29873"/>
                  <a:pt x="53501" y="29939"/>
                  <a:pt x="53293" y="30020"/>
                </a:cubicBezTo>
                <a:cubicBezTo>
                  <a:pt x="52672" y="29244"/>
                  <a:pt x="51749" y="28799"/>
                  <a:pt x="50756" y="28799"/>
                </a:cubicBezTo>
                <a:lnTo>
                  <a:pt x="50736" y="28799"/>
                </a:lnTo>
                <a:cubicBezTo>
                  <a:pt x="49764" y="28803"/>
                  <a:pt x="48857" y="29240"/>
                  <a:pt x="48245" y="29988"/>
                </a:cubicBezTo>
                <a:cubicBezTo>
                  <a:pt x="48032" y="29910"/>
                  <a:pt x="47807" y="29848"/>
                  <a:pt x="47579" y="29807"/>
                </a:cubicBezTo>
                <a:lnTo>
                  <a:pt x="47689" y="29660"/>
                </a:lnTo>
                <a:cubicBezTo>
                  <a:pt x="48220" y="28979"/>
                  <a:pt x="48955" y="28501"/>
                  <a:pt x="49776" y="28284"/>
                </a:cubicBezTo>
                <a:cubicBezTo>
                  <a:pt x="49776" y="28288"/>
                  <a:pt x="49776" y="28293"/>
                  <a:pt x="49781" y="28293"/>
                </a:cubicBezTo>
                <a:lnTo>
                  <a:pt x="49841" y="28268"/>
                </a:lnTo>
                <a:cubicBezTo>
                  <a:pt x="50054" y="28219"/>
                  <a:pt x="50271" y="28182"/>
                  <a:pt x="50486" y="28170"/>
                </a:cubicBezTo>
                <a:cubicBezTo>
                  <a:pt x="50486" y="28170"/>
                  <a:pt x="50491" y="28174"/>
                  <a:pt x="50491" y="28178"/>
                </a:cubicBezTo>
                <a:lnTo>
                  <a:pt x="50520" y="28165"/>
                </a:lnTo>
                <a:cubicBezTo>
                  <a:pt x="50589" y="28162"/>
                  <a:pt x="50658" y="28158"/>
                  <a:pt x="50731" y="28158"/>
                </a:cubicBezTo>
                <a:cubicBezTo>
                  <a:pt x="50736" y="28158"/>
                  <a:pt x="50741" y="28158"/>
                  <a:pt x="50745" y="28158"/>
                </a:cubicBezTo>
                <a:close/>
                <a:moveTo>
                  <a:pt x="66583" y="28158"/>
                </a:moveTo>
                <a:cubicBezTo>
                  <a:pt x="67787" y="28158"/>
                  <a:pt x="68911" y="28713"/>
                  <a:pt x="69646" y="29656"/>
                </a:cubicBezTo>
                <a:cubicBezTo>
                  <a:pt x="69691" y="29709"/>
                  <a:pt x="69732" y="29767"/>
                  <a:pt x="69772" y="29828"/>
                </a:cubicBezTo>
                <a:cubicBezTo>
                  <a:pt x="69548" y="29873"/>
                  <a:pt x="69331" y="29939"/>
                  <a:pt x="69119" y="30020"/>
                </a:cubicBezTo>
                <a:cubicBezTo>
                  <a:pt x="68499" y="29243"/>
                  <a:pt x="67583" y="28799"/>
                  <a:pt x="66588" y="28799"/>
                </a:cubicBezTo>
                <a:cubicBezTo>
                  <a:pt x="66579" y="28799"/>
                  <a:pt x="66571" y="28799"/>
                  <a:pt x="66562" y="28799"/>
                </a:cubicBezTo>
                <a:cubicBezTo>
                  <a:pt x="65595" y="28803"/>
                  <a:pt x="64688" y="29240"/>
                  <a:pt x="64071" y="29988"/>
                </a:cubicBezTo>
                <a:cubicBezTo>
                  <a:pt x="63859" y="29910"/>
                  <a:pt x="63638" y="29848"/>
                  <a:pt x="63410" y="29807"/>
                </a:cubicBezTo>
                <a:cubicBezTo>
                  <a:pt x="63581" y="29562"/>
                  <a:pt x="63781" y="29342"/>
                  <a:pt x="63998" y="29146"/>
                </a:cubicBezTo>
                <a:cubicBezTo>
                  <a:pt x="64459" y="28738"/>
                  <a:pt x="65010" y="28440"/>
                  <a:pt x="65602" y="28284"/>
                </a:cubicBezTo>
                <a:cubicBezTo>
                  <a:pt x="65602" y="28288"/>
                  <a:pt x="65606" y="28293"/>
                  <a:pt x="65606" y="28293"/>
                </a:cubicBezTo>
                <a:lnTo>
                  <a:pt x="65672" y="28268"/>
                </a:lnTo>
                <a:cubicBezTo>
                  <a:pt x="65881" y="28219"/>
                  <a:pt x="66096" y="28182"/>
                  <a:pt x="66317" y="28170"/>
                </a:cubicBezTo>
                <a:lnTo>
                  <a:pt x="66317" y="28178"/>
                </a:lnTo>
                <a:lnTo>
                  <a:pt x="66346" y="28165"/>
                </a:lnTo>
                <a:cubicBezTo>
                  <a:pt x="66420" y="28162"/>
                  <a:pt x="66489" y="28158"/>
                  <a:pt x="66558" y="28158"/>
                </a:cubicBezTo>
                <a:close/>
                <a:moveTo>
                  <a:pt x="82401" y="28158"/>
                </a:moveTo>
                <a:cubicBezTo>
                  <a:pt x="83679" y="28158"/>
                  <a:pt x="84870" y="28777"/>
                  <a:pt x="85599" y="29828"/>
                </a:cubicBezTo>
                <a:cubicBezTo>
                  <a:pt x="85374" y="29873"/>
                  <a:pt x="85158" y="29939"/>
                  <a:pt x="84950" y="30020"/>
                </a:cubicBezTo>
                <a:cubicBezTo>
                  <a:pt x="84330" y="29243"/>
                  <a:pt x="83413" y="28799"/>
                  <a:pt x="82419" y="28799"/>
                </a:cubicBezTo>
                <a:cubicBezTo>
                  <a:pt x="82410" y="28799"/>
                  <a:pt x="82401" y="28799"/>
                  <a:pt x="82393" y="28799"/>
                </a:cubicBezTo>
                <a:cubicBezTo>
                  <a:pt x="81421" y="28803"/>
                  <a:pt x="80515" y="29240"/>
                  <a:pt x="79902" y="29988"/>
                </a:cubicBezTo>
                <a:cubicBezTo>
                  <a:pt x="79689" y="29910"/>
                  <a:pt x="79465" y="29848"/>
                  <a:pt x="79236" y="29807"/>
                </a:cubicBezTo>
                <a:cubicBezTo>
                  <a:pt x="79771" y="29048"/>
                  <a:pt x="80551" y="28517"/>
                  <a:pt x="81433" y="28284"/>
                </a:cubicBezTo>
                <a:cubicBezTo>
                  <a:pt x="81433" y="28288"/>
                  <a:pt x="81433" y="28293"/>
                  <a:pt x="81437" y="28293"/>
                </a:cubicBezTo>
                <a:lnTo>
                  <a:pt x="81499" y="28268"/>
                </a:lnTo>
                <a:cubicBezTo>
                  <a:pt x="81711" y="28219"/>
                  <a:pt x="81927" y="28182"/>
                  <a:pt x="82144" y="28170"/>
                </a:cubicBezTo>
                <a:cubicBezTo>
                  <a:pt x="82144" y="28170"/>
                  <a:pt x="82148" y="28174"/>
                  <a:pt x="82148" y="28178"/>
                </a:cubicBezTo>
                <a:lnTo>
                  <a:pt x="82177" y="28165"/>
                </a:lnTo>
                <a:cubicBezTo>
                  <a:pt x="82246" y="28162"/>
                  <a:pt x="82315" y="28158"/>
                  <a:pt x="82389" y="28158"/>
                </a:cubicBezTo>
                <a:cubicBezTo>
                  <a:pt x="82393" y="28158"/>
                  <a:pt x="82397" y="28158"/>
                  <a:pt x="82401" y="28158"/>
                </a:cubicBezTo>
                <a:close/>
                <a:moveTo>
                  <a:pt x="11167" y="28158"/>
                </a:moveTo>
                <a:cubicBezTo>
                  <a:pt x="12446" y="28158"/>
                  <a:pt x="13645" y="28781"/>
                  <a:pt x="14374" y="29837"/>
                </a:cubicBezTo>
                <a:cubicBezTo>
                  <a:pt x="14153" y="29886"/>
                  <a:pt x="13937" y="29954"/>
                  <a:pt x="13728" y="30037"/>
                </a:cubicBezTo>
                <a:cubicBezTo>
                  <a:pt x="13107" y="29249"/>
                  <a:pt x="12180" y="28799"/>
                  <a:pt x="11179" y="28799"/>
                </a:cubicBezTo>
                <a:lnTo>
                  <a:pt x="11160" y="28799"/>
                </a:lnTo>
                <a:cubicBezTo>
                  <a:pt x="10184" y="28803"/>
                  <a:pt x="9274" y="29243"/>
                  <a:pt x="8656" y="30002"/>
                </a:cubicBezTo>
                <a:lnTo>
                  <a:pt x="8656" y="30002"/>
                </a:lnTo>
                <a:cubicBezTo>
                  <a:pt x="8445" y="29921"/>
                  <a:pt x="8226" y="29861"/>
                  <a:pt x="7999" y="29816"/>
                </a:cubicBezTo>
                <a:cubicBezTo>
                  <a:pt x="8542" y="29036"/>
                  <a:pt x="9350" y="28493"/>
                  <a:pt x="10253" y="28272"/>
                </a:cubicBezTo>
                <a:lnTo>
                  <a:pt x="10265" y="28268"/>
                </a:lnTo>
                <a:cubicBezTo>
                  <a:pt x="10551" y="28199"/>
                  <a:pt x="10849" y="28162"/>
                  <a:pt x="11155" y="28158"/>
                </a:cubicBezTo>
                <a:cubicBezTo>
                  <a:pt x="11159" y="28158"/>
                  <a:pt x="11163" y="28158"/>
                  <a:pt x="11167" y="28158"/>
                </a:cubicBezTo>
                <a:close/>
                <a:moveTo>
                  <a:pt x="26994" y="28158"/>
                </a:moveTo>
                <a:cubicBezTo>
                  <a:pt x="28276" y="28158"/>
                  <a:pt x="29476" y="28781"/>
                  <a:pt x="30205" y="29837"/>
                </a:cubicBezTo>
                <a:cubicBezTo>
                  <a:pt x="29980" y="29886"/>
                  <a:pt x="29763" y="29954"/>
                  <a:pt x="29559" y="30037"/>
                </a:cubicBezTo>
                <a:cubicBezTo>
                  <a:pt x="28940" y="29250"/>
                  <a:pt x="28015" y="28799"/>
                  <a:pt x="27011" y="28799"/>
                </a:cubicBezTo>
                <a:cubicBezTo>
                  <a:pt x="27003" y="28799"/>
                  <a:pt x="26994" y="28799"/>
                  <a:pt x="26985" y="28799"/>
                </a:cubicBezTo>
                <a:cubicBezTo>
                  <a:pt x="26010" y="28803"/>
                  <a:pt x="25099" y="29244"/>
                  <a:pt x="24486" y="30003"/>
                </a:cubicBezTo>
                <a:cubicBezTo>
                  <a:pt x="24274" y="29922"/>
                  <a:pt x="24054" y="29861"/>
                  <a:pt x="23824" y="29816"/>
                </a:cubicBezTo>
                <a:cubicBezTo>
                  <a:pt x="24372" y="29036"/>
                  <a:pt x="25177" y="28493"/>
                  <a:pt x="26084" y="28272"/>
                </a:cubicBezTo>
                <a:lnTo>
                  <a:pt x="26092" y="28268"/>
                </a:lnTo>
                <a:cubicBezTo>
                  <a:pt x="26382" y="28199"/>
                  <a:pt x="26680" y="28162"/>
                  <a:pt x="26982" y="28158"/>
                </a:cubicBezTo>
                <a:cubicBezTo>
                  <a:pt x="26986" y="28158"/>
                  <a:pt x="26990" y="28158"/>
                  <a:pt x="26994" y="28158"/>
                </a:cubicBezTo>
                <a:close/>
                <a:moveTo>
                  <a:pt x="42837" y="28158"/>
                </a:moveTo>
                <a:cubicBezTo>
                  <a:pt x="44111" y="28158"/>
                  <a:pt x="45304" y="28787"/>
                  <a:pt x="46031" y="29837"/>
                </a:cubicBezTo>
                <a:cubicBezTo>
                  <a:pt x="45811" y="29886"/>
                  <a:pt x="45594" y="29954"/>
                  <a:pt x="45385" y="30037"/>
                </a:cubicBezTo>
                <a:cubicBezTo>
                  <a:pt x="44765" y="29249"/>
                  <a:pt x="43838" y="28799"/>
                  <a:pt x="42837" y="28799"/>
                </a:cubicBezTo>
                <a:lnTo>
                  <a:pt x="42816" y="28799"/>
                </a:lnTo>
                <a:cubicBezTo>
                  <a:pt x="41841" y="28803"/>
                  <a:pt x="40930" y="29243"/>
                  <a:pt x="40314" y="30002"/>
                </a:cubicBezTo>
                <a:lnTo>
                  <a:pt x="40314" y="30002"/>
                </a:lnTo>
                <a:cubicBezTo>
                  <a:pt x="40103" y="29921"/>
                  <a:pt x="39883" y="29861"/>
                  <a:pt x="39655" y="29816"/>
                </a:cubicBezTo>
                <a:cubicBezTo>
                  <a:pt x="40203" y="29036"/>
                  <a:pt x="41008" y="28493"/>
                  <a:pt x="41909" y="28272"/>
                </a:cubicBezTo>
                <a:lnTo>
                  <a:pt x="41922" y="28268"/>
                </a:lnTo>
                <a:cubicBezTo>
                  <a:pt x="42208" y="28199"/>
                  <a:pt x="42506" y="28162"/>
                  <a:pt x="42812" y="28158"/>
                </a:cubicBezTo>
                <a:close/>
                <a:moveTo>
                  <a:pt x="58663" y="28158"/>
                </a:moveTo>
                <a:cubicBezTo>
                  <a:pt x="59942" y="28158"/>
                  <a:pt x="61135" y="28787"/>
                  <a:pt x="61862" y="29837"/>
                </a:cubicBezTo>
                <a:cubicBezTo>
                  <a:pt x="61636" y="29886"/>
                  <a:pt x="61421" y="29954"/>
                  <a:pt x="61216" y="30037"/>
                </a:cubicBezTo>
                <a:cubicBezTo>
                  <a:pt x="60595" y="29249"/>
                  <a:pt x="59668" y="28799"/>
                  <a:pt x="58663" y="28799"/>
                </a:cubicBezTo>
                <a:lnTo>
                  <a:pt x="58643" y="28799"/>
                </a:lnTo>
                <a:cubicBezTo>
                  <a:pt x="57667" y="28803"/>
                  <a:pt x="56756" y="29244"/>
                  <a:pt x="56143" y="30003"/>
                </a:cubicBezTo>
                <a:cubicBezTo>
                  <a:pt x="55932" y="29922"/>
                  <a:pt x="55711" y="29861"/>
                  <a:pt x="55482" y="29816"/>
                </a:cubicBezTo>
                <a:cubicBezTo>
                  <a:pt x="56030" y="29036"/>
                  <a:pt x="56833" y="28493"/>
                  <a:pt x="57740" y="28272"/>
                </a:cubicBezTo>
                <a:lnTo>
                  <a:pt x="57749" y="28268"/>
                </a:lnTo>
                <a:cubicBezTo>
                  <a:pt x="58039" y="28199"/>
                  <a:pt x="58337" y="28162"/>
                  <a:pt x="58639" y="28158"/>
                </a:cubicBezTo>
                <a:close/>
                <a:moveTo>
                  <a:pt x="74482" y="28158"/>
                </a:moveTo>
                <a:cubicBezTo>
                  <a:pt x="75764" y="28158"/>
                  <a:pt x="76960" y="28781"/>
                  <a:pt x="77688" y="29837"/>
                </a:cubicBezTo>
                <a:cubicBezTo>
                  <a:pt x="77467" y="29886"/>
                  <a:pt x="77251" y="29954"/>
                  <a:pt x="77043" y="30037"/>
                </a:cubicBezTo>
                <a:cubicBezTo>
                  <a:pt x="76423" y="29250"/>
                  <a:pt x="75498" y="28799"/>
                  <a:pt x="74499" y="28799"/>
                </a:cubicBezTo>
                <a:cubicBezTo>
                  <a:pt x="74491" y="28799"/>
                  <a:pt x="74482" y="28799"/>
                  <a:pt x="74473" y="28799"/>
                </a:cubicBezTo>
                <a:cubicBezTo>
                  <a:pt x="73498" y="28803"/>
                  <a:pt x="72587" y="29243"/>
                  <a:pt x="71971" y="30002"/>
                </a:cubicBezTo>
                <a:lnTo>
                  <a:pt x="71971" y="30002"/>
                </a:lnTo>
                <a:cubicBezTo>
                  <a:pt x="71760" y="29921"/>
                  <a:pt x="71540" y="29861"/>
                  <a:pt x="71312" y="29816"/>
                </a:cubicBezTo>
                <a:cubicBezTo>
                  <a:pt x="71860" y="29036"/>
                  <a:pt x="72664" y="28493"/>
                  <a:pt x="73567" y="28272"/>
                </a:cubicBezTo>
                <a:lnTo>
                  <a:pt x="73579" y="28268"/>
                </a:lnTo>
                <a:cubicBezTo>
                  <a:pt x="73865" y="28199"/>
                  <a:pt x="74164" y="28162"/>
                  <a:pt x="74469" y="28158"/>
                </a:cubicBezTo>
                <a:cubicBezTo>
                  <a:pt x="74474" y="28158"/>
                  <a:pt x="74478" y="28158"/>
                  <a:pt x="74482" y="28158"/>
                </a:cubicBezTo>
                <a:close/>
                <a:moveTo>
                  <a:pt x="90321" y="28158"/>
                </a:moveTo>
                <a:cubicBezTo>
                  <a:pt x="91599" y="28158"/>
                  <a:pt x="92792" y="28787"/>
                  <a:pt x="93518" y="29837"/>
                </a:cubicBezTo>
                <a:cubicBezTo>
                  <a:pt x="93294" y="29886"/>
                  <a:pt x="93082" y="29954"/>
                  <a:pt x="92873" y="30037"/>
                </a:cubicBezTo>
                <a:cubicBezTo>
                  <a:pt x="92253" y="29249"/>
                  <a:pt x="91325" y="28799"/>
                  <a:pt x="90321" y="28799"/>
                </a:cubicBezTo>
                <a:lnTo>
                  <a:pt x="90300" y="28799"/>
                </a:lnTo>
                <a:cubicBezTo>
                  <a:pt x="89324" y="28803"/>
                  <a:pt x="88413" y="29244"/>
                  <a:pt x="87801" y="30003"/>
                </a:cubicBezTo>
                <a:cubicBezTo>
                  <a:pt x="87588" y="29922"/>
                  <a:pt x="87367" y="29861"/>
                  <a:pt x="87139" y="29816"/>
                </a:cubicBezTo>
                <a:cubicBezTo>
                  <a:pt x="87686" y="29036"/>
                  <a:pt x="88491" y="28493"/>
                  <a:pt x="89397" y="28272"/>
                </a:cubicBezTo>
                <a:lnTo>
                  <a:pt x="89406" y="28268"/>
                </a:lnTo>
                <a:cubicBezTo>
                  <a:pt x="89695" y="28199"/>
                  <a:pt x="89994" y="28162"/>
                  <a:pt x="90296" y="28158"/>
                </a:cubicBezTo>
                <a:close/>
                <a:moveTo>
                  <a:pt x="19092" y="28868"/>
                </a:moveTo>
                <a:cubicBezTo>
                  <a:pt x="20059" y="28868"/>
                  <a:pt x="20956" y="29296"/>
                  <a:pt x="21566" y="30048"/>
                </a:cubicBezTo>
                <a:cubicBezTo>
                  <a:pt x="21358" y="30135"/>
                  <a:pt x="21158" y="30241"/>
                  <a:pt x="20966" y="30359"/>
                </a:cubicBezTo>
                <a:cubicBezTo>
                  <a:pt x="20488" y="29828"/>
                  <a:pt x="19814" y="29526"/>
                  <a:pt x="19100" y="29526"/>
                </a:cubicBezTo>
                <a:lnTo>
                  <a:pt x="19083" y="29526"/>
                </a:lnTo>
                <a:cubicBezTo>
                  <a:pt x="18907" y="29526"/>
                  <a:pt x="18736" y="29547"/>
                  <a:pt x="18568" y="29583"/>
                </a:cubicBezTo>
                <a:cubicBezTo>
                  <a:pt x="18074" y="29690"/>
                  <a:pt x="17620" y="29947"/>
                  <a:pt x="17270" y="30318"/>
                </a:cubicBezTo>
                <a:cubicBezTo>
                  <a:pt x="17073" y="30199"/>
                  <a:pt x="16870" y="30097"/>
                  <a:pt x="16657" y="30016"/>
                </a:cubicBezTo>
                <a:cubicBezTo>
                  <a:pt x="17257" y="29293"/>
                  <a:pt x="18135" y="28872"/>
                  <a:pt x="19079" y="28868"/>
                </a:cubicBezTo>
                <a:cubicBezTo>
                  <a:pt x="19083" y="28868"/>
                  <a:pt x="19088" y="28868"/>
                  <a:pt x="19092" y="28868"/>
                </a:cubicBezTo>
                <a:close/>
                <a:moveTo>
                  <a:pt x="34919" y="28868"/>
                </a:moveTo>
                <a:cubicBezTo>
                  <a:pt x="35889" y="28868"/>
                  <a:pt x="36787" y="29296"/>
                  <a:pt x="37393" y="30048"/>
                </a:cubicBezTo>
                <a:cubicBezTo>
                  <a:pt x="37185" y="30135"/>
                  <a:pt x="36984" y="30241"/>
                  <a:pt x="36797" y="30359"/>
                </a:cubicBezTo>
                <a:cubicBezTo>
                  <a:pt x="36318" y="29828"/>
                  <a:pt x="35641" y="29526"/>
                  <a:pt x="34925" y="29526"/>
                </a:cubicBezTo>
                <a:lnTo>
                  <a:pt x="34910" y="29526"/>
                </a:lnTo>
                <a:cubicBezTo>
                  <a:pt x="34346" y="29530"/>
                  <a:pt x="33798" y="29726"/>
                  <a:pt x="33362" y="30073"/>
                </a:cubicBezTo>
                <a:cubicBezTo>
                  <a:pt x="33268" y="30146"/>
                  <a:pt x="33178" y="30229"/>
                  <a:pt x="33096" y="30318"/>
                </a:cubicBezTo>
                <a:cubicBezTo>
                  <a:pt x="32904" y="30199"/>
                  <a:pt x="32700" y="30097"/>
                  <a:pt x="32484" y="30016"/>
                </a:cubicBezTo>
                <a:cubicBezTo>
                  <a:pt x="33083" y="29293"/>
                  <a:pt x="33966" y="28872"/>
                  <a:pt x="34906" y="28868"/>
                </a:cubicBezTo>
                <a:cubicBezTo>
                  <a:pt x="34910" y="28868"/>
                  <a:pt x="34915" y="28868"/>
                  <a:pt x="34919" y="28868"/>
                </a:cubicBezTo>
                <a:close/>
                <a:moveTo>
                  <a:pt x="50750" y="28868"/>
                </a:moveTo>
                <a:cubicBezTo>
                  <a:pt x="51716" y="28868"/>
                  <a:pt x="52613" y="29296"/>
                  <a:pt x="53223" y="30048"/>
                </a:cubicBezTo>
                <a:cubicBezTo>
                  <a:pt x="53015" y="30135"/>
                  <a:pt x="52814" y="30241"/>
                  <a:pt x="52623" y="30359"/>
                </a:cubicBezTo>
                <a:cubicBezTo>
                  <a:pt x="52145" y="29828"/>
                  <a:pt x="51471" y="29526"/>
                  <a:pt x="50756" y="29526"/>
                </a:cubicBezTo>
                <a:lnTo>
                  <a:pt x="50740" y="29526"/>
                </a:lnTo>
                <a:cubicBezTo>
                  <a:pt x="50054" y="29530"/>
                  <a:pt x="49396" y="29820"/>
                  <a:pt x="48927" y="30318"/>
                </a:cubicBezTo>
                <a:cubicBezTo>
                  <a:pt x="48731" y="30199"/>
                  <a:pt x="48526" y="30097"/>
                  <a:pt x="48314" y="30016"/>
                </a:cubicBezTo>
                <a:cubicBezTo>
                  <a:pt x="48914" y="29293"/>
                  <a:pt x="49792" y="28872"/>
                  <a:pt x="50736" y="28868"/>
                </a:cubicBezTo>
                <a:cubicBezTo>
                  <a:pt x="50741" y="28868"/>
                  <a:pt x="50745" y="28868"/>
                  <a:pt x="50750" y="28868"/>
                </a:cubicBezTo>
                <a:close/>
                <a:moveTo>
                  <a:pt x="66575" y="28868"/>
                </a:moveTo>
                <a:cubicBezTo>
                  <a:pt x="67547" y="28868"/>
                  <a:pt x="68444" y="29296"/>
                  <a:pt x="69050" y="30048"/>
                </a:cubicBezTo>
                <a:cubicBezTo>
                  <a:pt x="68841" y="30135"/>
                  <a:pt x="68641" y="30241"/>
                  <a:pt x="68454" y="30359"/>
                </a:cubicBezTo>
                <a:cubicBezTo>
                  <a:pt x="67975" y="29827"/>
                  <a:pt x="67294" y="29526"/>
                  <a:pt x="66581" y="29526"/>
                </a:cubicBezTo>
                <a:cubicBezTo>
                  <a:pt x="66576" y="29526"/>
                  <a:pt x="66572" y="29526"/>
                  <a:pt x="66567" y="29526"/>
                </a:cubicBezTo>
                <a:cubicBezTo>
                  <a:pt x="65885" y="29530"/>
                  <a:pt x="65223" y="29820"/>
                  <a:pt x="64754" y="30318"/>
                </a:cubicBezTo>
                <a:cubicBezTo>
                  <a:pt x="64561" y="30199"/>
                  <a:pt x="64357" y="30097"/>
                  <a:pt x="64141" y="30016"/>
                </a:cubicBezTo>
                <a:cubicBezTo>
                  <a:pt x="64741" y="29293"/>
                  <a:pt x="65623" y="28872"/>
                  <a:pt x="66562" y="28868"/>
                </a:cubicBezTo>
                <a:cubicBezTo>
                  <a:pt x="66566" y="28868"/>
                  <a:pt x="66571" y="28868"/>
                  <a:pt x="66575" y="28868"/>
                </a:cubicBezTo>
                <a:close/>
                <a:moveTo>
                  <a:pt x="82406" y="28868"/>
                </a:moveTo>
                <a:cubicBezTo>
                  <a:pt x="83373" y="28868"/>
                  <a:pt x="84271" y="29296"/>
                  <a:pt x="84880" y="30048"/>
                </a:cubicBezTo>
                <a:cubicBezTo>
                  <a:pt x="84672" y="30135"/>
                  <a:pt x="84472" y="30241"/>
                  <a:pt x="84280" y="30359"/>
                </a:cubicBezTo>
                <a:cubicBezTo>
                  <a:pt x="83805" y="29827"/>
                  <a:pt x="83125" y="29526"/>
                  <a:pt x="82411" y="29526"/>
                </a:cubicBezTo>
                <a:cubicBezTo>
                  <a:pt x="82407" y="29526"/>
                  <a:pt x="82402" y="29526"/>
                  <a:pt x="82398" y="29526"/>
                </a:cubicBezTo>
                <a:cubicBezTo>
                  <a:pt x="82311" y="29526"/>
                  <a:pt x="82221" y="29534"/>
                  <a:pt x="82136" y="29543"/>
                </a:cubicBezTo>
                <a:cubicBezTo>
                  <a:pt x="82054" y="29551"/>
                  <a:pt x="81968" y="29567"/>
                  <a:pt x="81883" y="29583"/>
                </a:cubicBezTo>
                <a:cubicBezTo>
                  <a:pt x="81842" y="29592"/>
                  <a:pt x="81801" y="29603"/>
                  <a:pt x="81760" y="29616"/>
                </a:cubicBezTo>
                <a:cubicBezTo>
                  <a:pt x="81310" y="29734"/>
                  <a:pt x="80903" y="29979"/>
                  <a:pt x="80584" y="30318"/>
                </a:cubicBezTo>
                <a:cubicBezTo>
                  <a:pt x="80388" y="30199"/>
                  <a:pt x="80183" y="30097"/>
                  <a:pt x="79971" y="30016"/>
                </a:cubicBezTo>
                <a:cubicBezTo>
                  <a:pt x="80571" y="29293"/>
                  <a:pt x="81450" y="28872"/>
                  <a:pt x="82393" y="28868"/>
                </a:cubicBezTo>
                <a:cubicBezTo>
                  <a:pt x="82397" y="28868"/>
                  <a:pt x="82401" y="28868"/>
                  <a:pt x="82406" y="28868"/>
                </a:cubicBezTo>
                <a:close/>
                <a:moveTo>
                  <a:pt x="11173" y="28868"/>
                </a:moveTo>
                <a:cubicBezTo>
                  <a:pt x="12152" y="28868"/>
                  <a:pt x="13053" y="29301"/>
                  <a:pt x="13663" y="30065"/>
                </a:cubicBezTo>
                <a:cubicBezTo>
                  <a:pt x="13454" y="30155"/>
                  <a:pt x="13255" y="30261"/>
                  <a:pt x="13066" y="30384"/>
                </a:cubicBezTo>
                <a:cubicBezTo>
                  <a:pt x="12588" y="29840"/>
                  <a:pt x="11903" y="29526"/>
                  <a:pt x="11177" y="29526"/>
                </a:cubicBezTo>
                <a:cubicBezTo>
                  <a:pt x="11173" y="29526"/>
                  <a:pt x="11168" y="29526"/>
                  <a:pt x="11164" y="29526"/>
                </a:cubicBezTo>
                <a:cubicBezTo>
                  <a:pt x="10469" y="29530"/>
                  <a:pt x="9799" y="29828"/>
                  <a:pt x="9330" y="30339"/>
                </a:cubicBezTo>
                <a:cubicBezTo>
                  <a:pt x="9138" y="30216"/>
                  <a:pt x="8938" y="30114"/>
                  <a:pt x="8725" y="30028"/>
                </a:cubicBezTo>
                <a:cubicBezTo>
                  <a:pt x="9326" y="29298"/>
                  <a:pt x="10212" y="28872"/>
                  <a:pt x="11160" y="28868"/>
                </a:cubicBezTo>
                <a:cubicBezTo>
                  <a:pt x="11164" y="28868"/>
                  <a:pt x="11169" y="28868"/>
                  <a:pt x="11173" y="28868"/>
                </a:cubicBezTo>
                <a:close/>
                <a:moveTo>
                  <a:pt x="27012" y="28868"/>
                </a:moveTo>
                <a:cubicBezTo>
                  <a:pt x="27987" y="28868"/>
                  <a:pt x="28887" y="29304"/>
                  <a:pt x="29490" y="30065"/>
                </a:cubicBezTo>
                <a:cubicBezTo>
                  <a:pt x="29285" y="30155"/>
                  <a:pt x="29085" y="30261"/>
                  <a:pt x="28897" y="30384"/>
                </a:cubicBezTo>
                <a:cubicBezTo>
                  <a:pt x="28420" y="29841"/>
                  <a:pt x="27733" y="29526"/>
                  <a:pt x="27006" y="29526"/>
                </a:cubicBezTo>
                <a:lnTo>
                  <a:pt x="26990" y="29526"/>
                </a:lnTo>
                <a:cubicBezTo>
                  <a:pt x="26295" y="29530"/>
                  <a:pt x="25630" y="29828"/>
                  <a:pt x="25160" y="30339"/>
                </a:cubicBezTo>
                <a:cubicBezTo>
                  <a:pt x="24968" y="30216"/>
                  <a:pt x="24764" y="30114"/>
                  <a:pt x="24552" y="30033"/>
                </a:cubicBezTo>
                <a:cubicBezTo>
                  <a:pt x="25152" y="29298"/>
                  <a:pt x="26039" y="28872"/>
                  <a:pt x="26985" y="28868"/>
                </a:cubicBezTo>
                <a:cubicBezTo>
                  <a:pt x="26994" y="28868"/>
                  <a:pt x="27003" y="28868"/>
                  <a:pt x="27012" y="28868"/>
                </a:cubicBezTo>
                <a:close/>
                <a:moveTo>
                  <a:pt x="42829" y="28868"/>
                </a:moveTo>
                <a:cubicBezTo>
                  <a:pt x="43809" y="28868"/>
                  <a:pt x="44711" y="29301"/>
                  <a:pt x="45321" y="30065"/>
                </a:cubicBezTo>
                <a:cubicBezTo>
                  <a:pt x="45112" y="30155"/>
                  <a:pt x="44912" y="30261"/>
                  <a:pt x="44724" y="30384"/>
                </a:cubicBezTo>
                <a:cubicBezTo>
                  <a:pt x="44246" y="29841"/>
                  <a:pt x="43560" y="29526"/>
                  <a:pt x="42837" y="29526"/>
                </a:cubicBezTo>
                <a:lnTo>
                  <a:pt x="42821" y="29526"/>
                </a:lnTo>
                <a:cubicBezTo>
                  <a:pt x="42126" y="29530"/>
                  <a:pt x="41457" y="29828"/>
                  <a:pt x="40987" y="30339"/>
                </a:cubicBezTo>
                <a:cubicBezTo>
                  <a:pt x="40795" y="30216"/>
                  <a:pt x="40595" y="30114"/>
                  <a:pt x="40382" y="30033"/>
                </a:cubicBezTo>
                <a:cubicBezTo>
                  <a:pt x="40983" y="29298"/>
                  <a:pt x="41869" y="28872"/>
                  <a:pt x="42816" y="28868"/>
                </a:cubicBezTo>
                <a:cubicBezTo>
                  <a:pt x="42821" y="28868"/>
                  <a:pt x="42825" y="28868"/>
                  <a:pt x="42829" y="28868"/>
                </a:cubicBezTo>
                <a:close/>
                <a:moveTo>
                  <a:pt x="58669" y="28868"/>
                </a:moveTo>
                <a:cubicBezTo>
                  <a:pt x="59643" y="28868"/>
                  <a:pt x="60544" y="29304"/>
                  <a:pt x="61146" y="30065"/>
                </a:cubicBezTo>
                <a:cubicBezTo>
                  <a:pt x="60942" y="30155"/>
                  <a:pt x="60742" y="30261"/>
                  <a:pt x="60554" y="30384"/>
                </a:cubicBezTo>
                <a:cubicBezTo>
                  <a:pt x="60076" y="29840"/>
                  <a:pt x="59387" y="29526"/>
                  <a:pt x="58660" y="29526"/>
                </a:cubicBezTo>
                <a:cubicBezTo>
                  <a:pt x="58656" y="29526"/>
                  <a:pt x="58651" y="29526"/>
                  <a:pt x="58647" y="29526"/>
                </a:cubicBezTo>
                <a:cubicBezTo>
                  <a:pt x="57953" y="29530"/>
                  <a:pt x="57287" y="29828"/>
                  <a:pt x="56818" y="30339"/>
                </a:cubicBezTo>
                <a:cubicBezTo>
                  <a:pt x="56626" y="30216"/>
                  <a:pt x="56422" y="30114"/>
                  <a:pt x="56209" y="30033"/>
                </a:cubicBezTo>
                <a:cubicBezTo>
                  <a:pt x="56809" y="29298"/>
                  <a:pt x="57696" y="28872"/>
                  <a:pt x="58643" y="28868"/>
                </a:cubicBezTo>
                <a:cubicBezTo>
                  <a:pt x="58651" y="28868"/>
                  <a:pt x="58660" y="28868"/>
                  <a:pt x="58669" y="28868"/>
                </a:cubicBezTo>
                <a:close/>
                <a:moveTo>
                  <a:pt x="74499" y="28868"/>
                </a:moveTo>
                <a:cubicBezTo>
                  <a:pt x="75470" y="28868"/>
                  <a:pt x="76370" y="29304"/>
                  <a:pt x="76977" y="30065"/>
                </a:cubicBezTo>
                <a:cubicBezTo>
                  <a:pt x="76769" y="30155"/>
                  <a:pt x="76569" y="30261"/>
                  <a:pt x="76381" y="30384"/>
                </a:cubicBezTo>
                <a:cubicBezTo>
                  <a:pt x="75902" y="29840"/>
                  <a:pt x="75217" y="29526"/>
                  <a:pt x="74491" y="29526"/>
                </a:cubicBezTo>
                <a:cubicBezTo>
                  <a:pt x="74486" y="29526"/>
                  <a:pt x="74482" y="29526"/>
                  <a:pt x="74477" y="29526"/>
                </a:cubicBezTo>
                <a:cubicBezTo>
                  <a:pt x="73783" y="29530"/>
                  <a:pt x="73114" y="29828"/>
                  <a:pt x="72644" y="30339"/>
                </a:cubicBezTo>
                <a:cubicBezTo>
                  <a:pt x="72452" y="30216"/>
                  <a:pt x="72252" y="30114"/>
                  <a:pt x="72040" y="30028"/>
                </a:cubicBezTo>
                <a:cubicBezTo>
                  <a:pt x="72639" y="29298"/>
                  <a:pt x="73527" y="28872"/>
                  <a:pt x="74473" y="28868"/>
                </a:cubicBezTo>
                <a:cubicBezTo>
                  <a:pt x="74482" y="28868"/>
                  <a:pt x="74491" y="28868"/>
                  <a:pt x="74499" y="28868"/>
                </a:cubicBezTo>
                <a:close/>
                <a:moveTo>
                  <a:pt x="90326" y="28868"/>
                </a:moveTo>
                <a:cubicBezTo>
                  <a:pt x="91300" y="28868"/>
                  <a:pt x="92200" y="29304"/>
                  <a:pt x="92804" y="30065"/>
                </a:cubicBezTo>
                <a:cubicBezTo>
                  <a:pt x="92600" y="30155"/>
                  <a:pt x="92400" y="30261"/>
                  <a:pt x="92212" y="30384"/>
                </a:cubicBezTo>
                <a:cubicBezTo>
                  <a:pt x="91734" y="29841"/>
                  <a:pt x="91048" y="29526"/>
                  <a:pt x="90321" y="29526"/>
                </a:cubicBezTo>
                <a:lnTo>
                  <a:pt x="90304" y="29526"/>
                </a:lnTo>
                <a:cubicBezTo>
                  <a:pt x="89610" y="29530"/>
                  <a:pt x="88944" y="29828"/>
                  <a:pt x="88475" y="30339"/>
                </a:cubicBezTo>
                <a:cubicBezTo>
                  <a:pt x="88283" y="30216"/>
                  <a:pt x="88078" y="30114"/>
                  <a:pt x="87866" y="30033"/>
                </a:cubicBezTo>
                <a:cubicBezTo>
                  <a:pt x="88470" y="29298"/>
                  <a:pt x="89352" y="28872"/>
                  <a:pt x="90300" y="28868"/>
                </a:cubicBezTo>
                <a:cubicBezTo>
                  <a:pt x="90309" y="28868"/>
                  <a:pt x="90317" y="28868"/>
                  <a:pt x="90326" y="28868"/>
                </a:cubicBezTo>
                <a:close/>
                <a:moveTo>
                  <a:pt x="19100" y="29596"/>
                </a:moveTo>
                <a:cubicBezTo>
                  <a:pt x="19790" y="29596"/>
                  <a:pt x="20443" y="29890"/>
                  <a:pt x="20908" y="30400"/>
                </a:cubicBezTo>
                <a:cubicBezTo>
                  <a:pt x="20733" y="30514"/>
                  <a:pt x="20570" y="30641"/>
                  <a:pt x="20418" y="30780"/>
                </a:cubicBezTo>
                <a:cubicBezTo>
                  <a:pt x="20075" y="30420"/>
                  <a:pt x="19598" y="30216"/>
                  <a:pt x="19100" y="30216"/>
                </a:cubicBezTo>
                <a:lnTo>
                  <a:pt x="19087" y="30216"/>
                </a:lnTo>
                <a:cubicBezTo>
                  <a:pt x="18613" y="30216"/>
                  <a:pt x="18168" y="30400"/>
                  <a:pt x="17829" y="30731"/>
                </a:cubicBezTo>
                <a:cubicBezTo>
                  <a:pt x="17673" y="30592"/>
                  <a:pt x="17507" y="30465"/>
                  <a:pt x="17330" y="30355"/>
                </a:cubicBezTo>
                <a:cubicBezTo>
                  <a:pt x="17494" y="30184"/>
                  <a:pt x="17682" y="30037"/>
                  <a:pt x="17886" y="29918"/>
                </a:cubicBezTo>
                <a:cubicBezTo>
                  <a:pt x="18250" y="29714"/>
                  <a:pt x="18662" y="29600"/>
                  <a:pt x="19083" y="29596"/>
                </a:cubicBezTo>
                <a:close/>
                <a:moveTo>
                  <a:pt x="34923" y="29596"/>
                </a:moveTo>
                <a:cubicBezTo>
                  <a:pt x="35612" y="29596"/>
                  <a:pt x="36272" y="29889"/>
                  <a:pt x="36735" y="30400"/>
                </a:cubicBezTo>
                <a:cubicBezTo>
                  <a:pt x="36563" y="30514"/>
                  <a:pt x="36401" y="30641"/>
                  <a:pt x="36245" y="30780"/>
                </a:cubicBezTo>
                <a:cubicBezTo>
                  <a:pt x="35902" y="30420"/>
                  <a:pt x="35424" y="30216"/>
                  <a:pt x="34925" y="30216"/>
                </a:cubicBezTo>
                <a:lnTo>
                  <a:pt x="34914" y="30216"/>
                </a:lnTo>
                <a:cubicBezTo>
                  <a:pt x="34440" y="30216"/>
                  <a:pt x="33999" y="30400"/>
                  <a:pt x="33656" y="30731"/>
                </a:cubicBezTo>
                <a:cubicBezTo>
                  <a:pt x="33500" y="30592"/>
                  <a:pt x="33332" y="30465"/>
                  <a:pt x="33157" y="30355"/>
                </a:cubicBezTo>
                <a:cubicBezTo>
                  <a:pt x="33234" y="30273"/>
                  <a:pt x="33317" y="30199"/>
                  <a:pt x="33406" y="30131"/>
                </a:cubicBezTo>
                <a:cubicBezTo>
                  <a:pt x="33831" y="29792"/>
                  <a:pt x="34362" y="29600"/>
                  <a:pt x="34910" y="29596"/>
                </a:cubicBezTo>
                <a:cubicBezTo>
                  <a:pt x="34914" y="29596"/>
                  <a:pt x="34919" y="29596"/>
                  <a:pt x="34923" y="29596"/>
                </a:cubicBezTo>
                <a:close/>
                <a:moveTo>
                  <a:pt x="50756" y="29596"/>
                </a:moveTo>
                <a:cubicBezTo>
                  <a:pt x="51447" y="29596"/>
                  <a:pt x="52100" y="29890"/>
                  <a:pt x="52565" y="30400"/>
                </a:cubicBezTo>
                <a:cubicBezTo>
                  <a:pt x="52390" y="30514"/>
                  <a:pt x="52226" y="30641"/>
                  <a:pt x="52075" y="30780"/>
                </a:cubicBezTo>
                <a:cubicBezTo>
                  <a:pt x="51732" y="30420"/>
                  <a:pt x="51255" y="30216"/>
                  <a:pt x="50756" y="30216"/>
                </a:cubicBezTo>
                <a:lnTo>
                  <a:pt x="50744" y="30216"/>
                </a:lnTo>
                <a:cubicBezTo>
                  <a:pt x="50271" y="30216"/>
                  <a:pt x="49825" y="30400"/>
                  <a:pt x="49487" y="30731"/>
                </a:cubicBezTo>
                <a:cubicBezTo>
                  <a:pt x="49331" y="30592"/>
                  <a:pt x="49163" y="30465"/>
                  <a:pt x="48988" y="30355"/>
                </a:cubicBezTo>
                <a:cubicBezTo>
                  <a:pt x="49441" y="29877"/>
                  <a:pt x="50079" y="29600"/>
                  <a:pt x="50740" y="29596"/>
                </a:cubicBezTo>
                <a:close/>
                <a:moveTo>
                  <a:pt x="66581" y="29596"/>
                </a:moveTo>
                <a:cubicBezTo>
                  <a:pt x="67274" y="29596"/>
                  <a:pt x="67930" y="29889"/>
                  <a:pt x="68392" y="30400"/>
                </a:cubicBezTo>
                <a:cubicBezTo>
                  <a:pt x="68221" y="30514"/>
                  <a:pt x="68057" y="30641"/>
                  <a:pt x="67902" y="30780"/>
                </a:cubicBezTo>
                <a:cubicBezTo>
                  <a:pt x="67559" y="30420"/>
                  <a:pt x="67082" y="30216"/>
                  <a:pt x="66583" y="30216"/>
                </a:cubicBezTo>
                <a:lnTo>
                  <a:pt x="66571" y="30216"/>
                </a:lnTo>
                <a:cubicBezTo>
                  <a:pt x="66420" y="30216"/>
                  <a:pt x="66273" y="30237"/>
                  <a:pt x="66130" y="30273"/>
                </a:cubicBezTo>
                <a:cubicBezTo>
                  <a:pt x="65823" y="30351"/>
                  <a:pt x="65546" y="30506"/>
                  <a:pt x="65317" y="30731"/>
                </a:cubicBezTo>
                <a:cubicBezTo>
                  <a:pt x="65157" y="30592"/>
                  <a:pt x="64990" y="30465"/>
                  <a:pt x="64814" y="30355"/>
                </a:cubicBezTo>
                <a:cubicBezTo>
                  <a:pt x="65272" y="29877"/>
                  <a:pt x="65909" y="29600"/>
                  <a:pt x="66567" y="29596"/>
                </a:cubicBezTo>
                <a:cubicBezTo>
                  <a:pt x="66572" y="29596"/>
                  <a:pt x="66576" y="29596"/>
                  <a:pt x="66581" y="29596"/>
                </a:cubicBezTo>
                <a:close/>
                <a:moveTo>
                  <a:pt x="82411" y="29596"/>
                </a:moveTo>
                <a:cubicBezTo>
                  <a:pt x="83100" y="29596"/>
                  <a:pt x="83756" y="29889"/>
                  <a:pt x="84223" y="30400"/>
                </a:cubicBezTo>
                <a:cubicBezTo>
                  <a:pt x="84047" y="30514"/>
                  <a:pt x="83884" y="30641"/>
                  <a:pt x="83733" y="30780"/>
                </a:cubicBezTo>
                <a:cubicBezTo>
                  <a:pt x="83390" y="30420"/>
                  <a:pt x="82912" y="30216"/>
                  <a:pt x="82413" y="30216"/>
                </a:cubicBezTo>
                <a:lnTo>
                  <a:pt x="82401" y="30216"/>
                </a:lnTo>
                <a:cubicBezTo>
                  <a:pt x="81927" y="30216"/>
                  <a:pt x="81482" y="30400"/>
                  <a:pt x="81143" y="30731"/>
                </a:cubicBezTo>
                <a:cubicBezTo>
                  <a:pt x="80988" y="30592"/>
                  <a:pt x="80820" y="30465"/>
                  <a:pt x="80645" y="30355"/>
                </a:cubicBezTo>
                <a:cubicBezTo>
                  <a:pt x="80956" y="30028"/>
                  <a:pt x="81348" y="29799"/>
                  <a:pt x="81776" y="29681"/>
                </a:cubicBezTo>
                <a:cubicBezTo>
                  <a:pt x="81817" y="29669"/>
                  <a:pt x="81858" y="29660"/>
                  <a:pt x="81899" y="29652"/>
                </a:cubicBezTo>
                <a:cubicBezTo>
                  <a:pt x="81981" y="29636"/>
                  <a:pt x="82062" y="29620"/>
                  <a:pt x="82144" y="29611"/>
                </a:cubicBezTo>
                <a:cubicBezTo>
                  <a:pt x="82230" y="29603"/>
                  <a:pt x="82311" y="29596"/>
                  <a:pt x="82398" y="29596"/>
                </a:cubicBezTo>
                <a:cubicBezTo>
                  <a:pt x="82402" y="29596"/>
                  <a:pt x="82407" y="29596"/>
                  <a:pt x="82411" y="29596"/>
                </a:cubicBezTo>
                <a:close/>
                <a:moveTo>
                  <a:pt x="19100" y="30286"/>
                </a:moveTo>
                <a:cubicBezTo>
                  <a:pt x="19577" y="30286"/>
                  <a:pt x="20035" y="30482"/>
                  <a:pt x="20365" y="30829"/>
                </a:cubicBezTo>
                <a:cubicBezTo>
                  <a:pt x="20235" y="30951"/>
                  <a:pt x="20116" y="31082"/>
                  <a:pt x="20001" y="31221"/>
                </a:cubicBezTo>
                <a:cubicBezTo>
                  <a:pt x="19769" y="30964"/>
                  <a:pt x="19443" y="30817"/>
                  <a:pt x="19100" y="30817"/>
                </a:cubicBezTo>
                <a:lnTo>
                  <a:pt x="19091" y="30817"/>
                </a:lnTo>
                <a:cubicBezTo>
                  <a:pt x="18772" y="30821"/>
                  <a:pt x="18478" y="30943"/>
                  <a:pt x="18250" y="31160"/>
                </a:cubicBezTo>
                <a:cubicBezTo>
                  <a:pt x="18135" y="31025"/>
                  <a:pt x="18013" y="30894"/>
                  <a:pt x="17882" y="30776"/>
                </a:cubicBezTo>
                <a:cubicBezTo>
                  <a:pt x="18209" y="30461"/>
                  <a:pt x="18634" y="30290"/>
                  <a:pt x="19087" y="30286"/>
                </a:cubicBezTo>
                <a:close/>
                <a:moveTo>
                  <a:pt x="34925" y="30286"/>
                </a:moveTo>
                <a:cubicBezTo>
                  <a:pt x="35404" y="30286"/>
                  <a:pt x="35865" y="30482"/>
                  <a:pt x="36196" y="30829"/>
                </a:cubicBezTo>
                <a:cubicBezTo>
                  <a:pt x="36065" y="30951"/>
                  <a:pt x="35943" y="31082"/>
                  <a:pt x="35832" y="31221"/>
                </a:cubicBezTo>
                <a:cubicBezTo>
                  <a:pt x="35600" y="30964"/>
                  <a:pt x="35273" y="30817"/>
                  <a:pt x="34925" y="30817"/>
                </a:cubicBezTo>
                <a:lnTo>
                  <a:pt x="34917" y="30817"/>
                </a:lnTo>
                <a:cubicBezTo>
                  <a:pt x="34876" y="30821"/>
                  <a:pt x="34836" y="30821"/>
                  <a:pt x="34795" y="30825"/>
                </a:cubicBezTo>
                <a:cubicBezTo>
                  <a:pt x="34525" y="30853"/>
                  <a:pt x="34276" y="30972"/>
                  <a:pt x="34080" y="31160"/>
                </a:cubicBezTo>
                <a:cubicBezTo>
                  <a:pt x="33966" y="31025"/>
                  <a:pt x="33839" y="30894"/>
                  <a:pt x="33709" y="30776"/>
                </a:cubicBezTo>
                <a:cubicBezTo>
                  <a:pt x="34035" y="30461"/>
                  <a:pt x="34460" y="30290"/>
                  <a:pt x="34917" y="30286"/>
                </a:cubicBezTo>
                <a:close/>
                <a:moveTo>
                  <a:pt x="50756" y="30286"/>
                </a:moveTo>
                <a:cubicBezTo>
                  <a:pt x="51234" y="30286"/>
                  <a:pt x="51692" y="30482"/>
                  <a:pt x="52022" y="30829"/>
                </a:cubicBezTo>
                <a:cubicBezTo>
                  <a:pt x="51892" y="30951"/>
                  <a:pt x="51773" y="31082"/>
                  <a:pt x="51659" y="31221"/>
                </a:cubicBezTo>
                <a:cubicBezTo>
                  <a:pt x="51426" y="30964"/>
                  <a:pt x="51099" y="30817"/>
                  <a:pt x="50756" y="30817"/>
                </a:cubicBezTo>
                <a:lnTo>
                  <a:pt x="50748" y="30817"/>
                </a:lnTo>
                <a:cubicBezTo>
                  <a:pt x="50430" y="30821"/>
                  <a:pt x="50135" y="30943"/>
                  <a:pt x="49907" y="31160"/>
                </a:cubicBezTo>
                <a:cubicBezTo>
                  <a:pt x="49792" y="31025"/>
                  <a:pt x="49670" y="30894"/>
                  <a:pt x="49539" y="30776"/>
                </a:cubicBezTo>
                <a:cubicBezTo>
                  <a:pt x="49866" y="30461"/>
                  <a:pt x="50290" y="30290"/>
                  <a:pt x="50744" y="30286"/>
                </a:cubicBezTo>
                <a:close/>
                <a:moveTo>
                  <a:pt x="66589" y="30286"/>
                </a:moveTo>
                <a:cubicBezTo>
                  <a:pt x="67061" y="30286"/>
                  <a:pt x="67521" y="30485"/>
                  <a:pt x="67853" y="30829"/>
                </a:cubicBezTo>
                <a:cubicBezTo>
                  <a:pt x="67723" y="30951"/>
                  <a:pt x="67600" y="31082"/>
                  <a:pt x="67489" y="31221"/>
                </a:cubicBezTo>
                <a:cubicBezTo>
                  <a:pt x="67257" y="30964"/>
                  <a:pt x="66930" y="30817"/>
                  <a:pt x="66583" y="30817"/>
                </a:cubicBezTo>
                <a:lnTo>
                  <a:pt x="66575" y="30817"/>
                </a:lnTo>
                <a:cubicBezTo>
                  <a:pt x="66260" y="30821"/>
                  <a:pt x="65962" y="30943"/>
                  <a:pt x="65738" y="31160"/>
                </a:cubicBezTo>
                <a:cubicBezTo>
                  <a:pt x="65623" y="31025"/>
                  <a:pt x="65497" y="30894"/>
                  <a:pt x="65366" y="30776"/>
                </a:cubicBezTo>
                <a:cubicBezTo>
                  <a:pt x="65484" y="30665"/>
                  <a:pt x="65611" y="30567"/>
                  <a:pt x="65753" y="30493"/>
                </a:cubicBezTo>
                <a:cubicBezTo>
                  <a:pt x="66003" y="30359"/>
                  <a:pt x="66281" y="30286"/>
                  <a:pt x="66575" y="30286"/>
                </a:cubicBezTo>
                <a:cubicBezTo>
                  <a:pt x="66579" y="30286"/>
                  <a:pt x="66584" y="30286"/>
                  <a:pt x="66589" y="30286"/>
                </a:cubicBezTo>
                <a:close/>
                <a:moveTo>
                  <a:pt x="82415" y="30286"/>
                </a:moveTo>
                <a:cubicBezTo>
                  <a:pt x="82892" y="30286"/>
                  <a:pt x="83352" y="30485"/>
                  <a:pt x="83680" y="30829"/>
                </a:cubicBezTo>
                <a:cubicBezTo>
                  <a:pt x="83549" y="30951"/>
                  <a:pt x="83431" y="31082"/>
                  <a:pt x="83316" y="31221"/>
                </a:cubicBezTo>
                <a:cubicBezTo>
                  <a:pt x="83084" y="30964"/>
                  <a:pt x="82756" y="30817"/>
                  <a:pt x="82413" y="30817"/>
                </a:cubicBezTo>
                <a:lnTo>
                  <a:pt x="82405" y="30817"/>
                </a:lnTo>
                <a:cubicBezTo>
                  <a:pt x="82087" y="30821"/>
                  <a:pt x="81793" y="30943"/>
                  <a:pt x="81564" y="31160"/>
                </a:cubicBezTo>
                <a:cubicBezTo>
                  <a:pt x="81450" y="31025"/>
                  <a:pt x="81327" y="30894"/>
                  <a:pt x="81197" y="30776"/>
                </a:cubicBezTo>
                <a:cubicBezTo>
                  <a:pt x="81523" y="30461"/>
                  <a:pt x="81948" y="30290"/>
                  <a:pt x="82401" y="30286"/>
                </a:cubicBezTo>
                <a:cubicBezTo>
                  <a:pt x="82406" y="30286"/>
                  <a:pt x="82411" y="30286"/>
                  <a:pt x="82415" y="30286"/>
                </a:cubicBezTo>
                <a:close/>
                <a:moveTo>
                  <a:pt x="19100" y="30890"/>
                </a:moveTo>
                <a:cubicBezTo>
                  <a:pt x="19426" y="30890"/>
                  <a:pt x="19741" y="31029"/>
                  <a:pt x="19957" y="31274"/>
                </a:cubicBezTo>
                <a:cubicBezTo>
                  <a:pt x="19707" y="31596"/>
                  <a:pt x="19507" y="31956"/>
                  <a:pt x="19364" y="32348"/>
                </a:cubicBezTo>
                <a:cubicBezTo>
                  <a:pt x="19266" y="32340"/>
                  <a:pt x="19168" y="32340"/>
                  <a:pt x="19066" y="32340"/>
                </a:cubicBezTo>
                <a:lnTo>
                  <a:pt x="18932" y="32340"/>
                </a:lnTo>
                <a:cubicBezTo>
                  <a:pt x="18781" y="31928"/>
                  <a:pt x="18564" y="31547"/>
                  <a:pt x="18295" y="31217"/>
                </a:cubicBezTo>
                <a:cubicBezTo>
                  <a:pt x="18511" y="31004"/>
                  <a:pt x="18789" y="30890"/>
                  <a:pt x="19091" y="30890"/>
                </a:cubicBezTo>
                <a:close/>
                <a:moveTo>
                  <a:pt x="34934" y="30890"/>
                </a:moveTo>
                <a:cubicBezTo>
                  <a:pt x="35259" y="30890"/>
                  <a:pt x="35571" y="31033"/>
                  <a:pt x="35788" y="31274"/>
                </a:cubicBezTo>
                <a:cubicBezTo>
                  <a:pt x="35538" y="31596"/>
                  <a:pt x="35334" y="31956"/>
                  <a:pt x="35191" y="32348"/>
                </a:cubicBezTo>
                <a:cubicBezTo>
                  <a:pt x="35093" y="32340"/>
                  <a:pt x="34995" y="32340"/>
                  <a:pt x="34897" y="32340"/>
                </a:cubicBezTo>
                <a:lnTo>
                  <a:pt x="34763" y="32340"/>
                </a:lnTo>
                <a:cubicBezTo>
                  <a:pt x="34607" y="31928"/>
                  <a:pt x="34391" y="31547"/>
                  <a:pt x="34125" y="31217"/>
                </a:cubicBezTo>
                <a:cubicBezTo>
                  <a:pt x="34337" y="31004"/>
                  <a:pt x="34619" y="30890"/>
                  <a:pt x="34917" y="30890"/>
                </a:cubicBezTo>
                <a:cubicBezTo>
                  <a:pt x="34923" y="30890"/>
                  <a:pt x="34928" y="30890"/>
                  <a:pt x="34934" y="30890"/>
                </a:cubicBezTo>
                <a:close/>
                <a:moveTo>
                  <a:pt x="50765" y="30890"/>
                </a:moveTo>
                <a:cubicBezTo>
                  <a:pt x="51090" y="30890"/>
                  <a:pt x="51397" y="31033"/>
                  <a:pt x="51614" y="31274"/>
                </a:cubicBezTo>
                <a:cubicBezTo>
                  <a:pt x="51365" y="31592"/>
                  <a:pt x="51165" y="31956"/>
                  <a:pt x="51022" y="32348"/>
                </a:cubicBezTo>
                <a:cubicBezTo>
                  <a:pt x="50932" y="32340"/>
                  <a:pt x="50842" y="32340"/>
                  <a:pt x="50748" y="32340"/>
                </a:cubicBezTo>
                <a:lnTo>
                  <a:pt x="50589" y="32340"/>
                </a:lnTo>
                <a:cubicBezTo>
                  <a:pt x="50437" y="31928"/>
                  <a:pt x="50222" y="31547"/>
                  <a:pt x="49952" y="31217"/>
                </a:cubicBezTo>
                <a:cubicBezTo>
                  <a:pt x="50168" y="31004"/>
                  <a:pt x="50446" y="30890"/>
                  <a:pt x="50748" y="30890"/>
                </a:cubicBezTo>
                <a:cubicBezTo>
                  <a:pt x="50754" y="30890"/>
                  <a:pt x="50759" y="30890"/>
                  <a:pt x="50765" y="30890"/>
                </a:cubicBezTo>
                <a:close/>
                <a:moveTo>
                  <a:pt x="66591" y="30890"/>
                </a:moveTo>
                <a:cubicBezTo>
                  <a:pt x="66920" y="30890"/>
                  <a:pt x="67227" y="31033"/>
                  <a:pt x="67444" y="31274"/>
                </a:cubicBezTo>
                <a:cubicBezTo>
                  <a:pt x="67195" y="31592"/>
                  <a:pt x="66991" y="31956"/>
                  <a:pt x="66848" y="32348"/>
                </a:cubicBezTo>
                <a:cubicBezTo>
                  <a:pt x="66750" y="32340"/>
                  <a:pt x="66652" y="32340"/>
                  <a:pt x="66554" y="32340"/>
                </a:cubicBezTo>
                <a:lnTo>
                  <a:pt x="66420" y="32340"/>
                </a:lnTo>
                <a:cubicBezTo>
                  <a:pt x="66264" y="31928"/>
                  <a:pt x="66047" y="31547"/>
                  <a:pt x="65783" y="31217"/>
                </a:cubicBezTo>
                <a:cubicBezTo>
                  <a:pt x="65994" y="31004"/>
                  <a:pt x="66277" y="30890"/>
                  <a:pt x="66575" y="30890"/>
                </a:cubicBezTo>
                <a:cubicBezTo>
                  <a:pt x="66580" y="30890"/>
                  <a:pt x="66586" y="30890"/>
                  <a:pt x="66591" y="30890"/>
                </a:cubicBezTo>
                <a:close/>
                <a:moveTo>
                  <a:pt x="82422" y="30890"/>
                </a:moveTo>
                <a:cubicBezTo>
                  <a:pt x="82746" y="30890"/>
                  <a:pt x="83054" y="31033"/>
                  <a:pt x="83271" y="31274"/>
                </a:cubicBezTo>
                <a:cubicBezTo>
                  <a:pt x="83022" y="31592"/>
                  <a:pt x="82822" y="31956"/>
                  <a:pt x="82679" y="32348"/>
                </a:cubicBezTo>
                <a:cubicBezTo>
                  <a:pt x="82589" y="32340"/>
                  <a:pt x="82499" y="32340"/>
                  <a:pt x="82405" y="32340"/>
                </a:cubicBezTo>
                <a:lnTo>
                  <a:pt x="82246" y="32340"/>
                </a:lnTo>
                <a:cubicBezTo>
                  <a:pt x="82095" y="31928"/>
                  <a:pt x="81878" y="31547"/>
                  <a:pt x="81608" y="31217"/>
                </a:cubicBezTo>
                <a:cubicBezTo>
                  <a:pt x="81825" y="31004"/>
                  <a:pt x="82103" y="30890"/>
                  <a:pt x="82405" y="30890"/>
                </a:cubicBezTo>
                <a:cubicBezTo>
                  <a:pt x="82411" y="30890"/>
                  <a:pt x="82416" y="30890"/>
                  <a:pt x="82422" y="30890"/>
                </a:cubicBezTo>
                <a:close/>
                <a:moveTo>
                  <a:pt x="11179" y="29596"/>
                </a:moveTo>
                <a:cubicBezTo>
                  <a:pt x="11882" y="29596"/>
                  <a:pt x="12544" y="29898"/>
                  <a:pt x="13009" y="30425"/>
                </a:cubicBezTo>
                <a:cubicBezTo>
                  <a:pt x="12331" y="30882"/>
                  <a:pt x="11797" y="31547"/>
                  <a:pt x="11503" y="32352"/>
                </a:cubicBezTo>
                <a:cubicBezTo>
                  <a:pt x="11388" y="32344"/>
                  <a:pt x="11273" y="32340"/>
                  <a:pt x="11160" y="32340"/>
                </a:cubicBezTo>
                <a:cubicBezTo>
                  <a:pt x="11094" y="32340"/>
                  <a:pt x="11028" y="32340"/>
                  <a:pt x="10964" y="32344"/>
                </a:cubicBezTo>
                <a:cubicBezTo>
                  <a:pt x="10817" y="31935"/>
                  <a:pt x="10604" y="31564"/>
                  <a:pt x="10342" y="31237"/>
                </a:cubicBezTo>
                <a:lnTo>
                  <a:pt x="10342" y="31237"/>
                </a:lnTo>
                <a:lnTo>
                  <a:pt x="10346" y="31241"/>
                </a:lnTo>
                <a:cubicBezTo>
                  <a:pt x="10567" y="31017"/>
                  <a:pt x="10857" y="30890"/>
                  <a:pt x="11172" y="30890"/>
                </a:cubicBezTo>
                <a:cubicBezTo>
                  <a:pt x="11177" y="30890"/>
                  <a:pt x="11183" y="30890"/>
                  <a:pt x="11188" y="30890"/>
                </a:cubicBezTo>
                <a:cubicBezTo>
                  <a:pt x="11521" y="30890"/>
                  <a:pt x="11841" y="31037"/>
                  <a:pt x="12058" y="31294"/>
                </a:cubicBezTo>
                <a:lnTo>
                  <a:pt x="12111" y="31249"/>
                </a:lnTo>
                <a:cubicBezTo>
                  <a:pt x="11878" y="30976"/>
                  <a:pt x="11539" y="30817"/>
                  <a:pt x="11179" y="30817"/>
                </a:cubicBezTo>
                <a:lnTo>
                  <a:pt x="11172" y="30817"/>
                </a:lnTo>
                <a:cubicBezTo>
                  <a:pt x="10841" y="30821"/>
                  <a:pt x="10534" y="30951"/>
                  <a:pt x="10306" y="31188"/>
                </a:cubicBezTo>
                <a:cubicBezTo>
                  <a:pt x="10191" y="31049"/>
                  <a:pt x="10069" y="30919"/>
                  <a:pt x="9938" y="30800"/>
                </a:cubicBezTo>
                <a:cubicBezTo>
                  <a:pt x="10265" y="30469"/>
                  <a:pt x="10702" y="30290"/>
                  <a:pt x="11168" y="30286"/>
                </a:cubicBezTo>
                <a:lnTo>
                  <a:pt x="11179" y="30286"/>
                </a:lnTo>
                <a:cubicBezTo>
                  <a:pt x="11666" y="30286"/>
                  <a:pt x="12135" y="30490"/>
                  <a:pt x="12470" y="30849"/>
                </a:cubicBezTo>
                <a:lnTo>
                  <a:pt x="12519" y="30804"/>
                </a:lnTo>
                <a:cubicBezTo>
                  <a:pt x="12176" y="30429"/>
                  <a:pt x="11686" y="30216"/>
                  <a:pt x="11179" y="30216"/>
                </a:cubicBezTo>
                <a:lnTo>
                  <a:pt x="11168" y="30216"/>
                </a:lnTo>
                <a:cubicBezTo>
                  <a:pt x="10681" y="30220"/>
                  <a:pt x="10229" y="30408"/>
                  <a:pt x="9885" y="30751"/>
                </a:cubicBezTo>
                <a:cubicBezTo>
                  <a:pt x="9730" y="30612"/>
                  <a:pt x="9567" y="30486"/>
                  <a:pt x="9390" y="30376"/>
                </a:cubicBezTo>
                <a:cubicBezTo>
                  <a:pt x="9848" y="29886"/>
                  <a:pt x="10493" y="29600"/>
                  <a:pt x="11164" y="29596"/>
                </a:cubicBezTo>
                <a:close/>
                <a:moveTo>
                  <a:pt x="27006" y="29596"/>
                </a:moveTo>
                <a:cubicBezTo>
                  <a:pt x="27709" y="29596"/>
                  <a:pt x="28374" y="29898"/>
                  <a:pt x="28836" y="30425"/>
                </a:cubicBezTo>
                <a:cubicBezTo>
                  <a:pt x="28158" y="30882"/>
                  <a:pt x="27623" y="31547"/>
                  <a:pt x="27333" y="32352"/>
                </a:cubicBezTo>
                <a:cubicBezTo>
                  <a:pt x="27219" y="32344"/>
                  <a:pt x="27104" y="32340"/>
                  <a:pt x="26985" y="32340"/>
                </a:cubicBezTo>
                <a:cubicBezTo>
                  <a:pt x="26921" y="32340"/>
                  <a:pt x="26855" y="32340"/>
                  <a:pt x="26789" y="32344"/>
                </a:cubicBezTo>
                <a:cubicBezTo>
                  <a:pt x="26642" y="31935"/>
                  <a:pt x="26435" y="31564"/>
                  <a:pt x="26173" y="31237"/>
                </a:cubicBezTo>
                <a:lnTo>
                  <a:pt x="26173" y="31237"/>
                </a:lnTo>
                <a:lnTo>
                  <a:pt x="26177" y="31241"/>
                </a:lnTo>
                <a:cubicBezTo>
                  <a:pt x="26393" y="31017"/>
                  <a:pt x="26688" y="30890"/>
                  <a:pt x="26998" y="30890"/>
                </a:cubicBezTo>
                <a:cubicBezTo>
                  <a:pt x="27004" y="30890"/>
                  <a:pt x="27009" y="30890"/>
                  <a:pt x="27015" y="30890"/>
                </a:cubicBezTo>
                <a:cubicBezTo>
                  <a:pt x="27352" y="30890"/>
                  <a:pt x="27667" y="31037"/>
                  <a:pt x="27884" y="31294"/>
                </a:cubicBezTo>
                <a:lnTo>
                  <a:pt x="27937" y="31249"/>
                </a:lnTo>
                <a:cubicBezTo>
                  <a:pt x="27705" y="30976"/>
                  <a:pt x="27366" y="30817"/>
                  <a:pt x="27006" y="30817"/>
                </a:cubicBezTo>
                <a:lnTo>
                  <a:pt x="26998" y="30817"/>
                </a:lnTo>
                <a:cubicBezTo>
                  <a:pt x="26672" y="30821"/>
                  <a:pt x="26361" y="30951"/>
                  <a:pt x="26133" y="31188"/>
                </a:cubicBezTo>
                <a:cubicBezTo>
                  <a:pt x="26018" y="31049"/>
                  <a:pt x="25895" y="30919"/>
                  <a:pt x="25765" y="30800"/>
                </a:cubicBezTo>
                <a:cubicBezTo>
                  <a:pt x="26095" y="30469"/>
                  <a:pt x="26533" y="30290"/>
                  <a:pt x="26994" y="30286"/>
                </a:cubicBezTo>
                <a:lnTo>
                  <a:pt x="27006" y="30286"/>
                </a:lnTo>
                <a:cubicBezTo>
                  <a:pt x="27496" y="30286"/>
                  <a:pt x="27966" y="30490"/>
                  <a:pt x="28297" y="30849"/>
                </a:cubicBezTo>
                <a:lnTo>
                  <a:pt x="28350" y="30804"/>
                </a:lnTo>
                <a:cubicBezTo>
                  <a:pt x="28003" y="30429"/>
                  <a:pt x="27517" y="30216"/>
                  <a:pt x="27006" y="30216"/>
                </a:cubicBezTo>
                <a:lnTo>
                  <a:pt x="26994" y="30216"/>
                </a:lnTo>
                <a:cubicBezTo>
                  <a:pt x="26512" y="30220"/>
                  <a:pt x="26054" y="30408"/>
                  <a:pt x="25716" y="30751"/>
                </a:cubicBezTo>
                <a:cubicBezTo>
                  <a:pt x="25560" y="30612"/>
                  <a:pt x="25393" y="30486"/>
                  <a:pt x="25221" y="30376"/>
                </a:cubicBezTo>
                <a:cubicBezTo>
                  <a:pt x="25675" y="29886"/>
                  <a:pt x="26320" y="29600"/>
                  <a:pt x="26990" y="29596"/>
                </a:cubicBezTo>
                <a:close/>
                <a:moveTo>
                  <a:pt x="42837" y="29596"/>
                </a:moveTo>
                <a:cubicBezTo>
                  <a:pt x="43540" y="29596"/>
                  <a:pt x="44201" y="29898"/>
                  <a:pt x="44667" y="30425"/>
                </a:cubicBezTo>
                <a:cubicBezTo>
                  <a:pt x="43988" y="30882"/>
                  <a:pt x="43453" y="31547"/>
                  <a:pt x="43159" y="32352"/>
                </a:cubicBezTo>
                <a:cubicBezTo>
                  <a:pt x="43045" y="32344"/>
                  <a:pt x="42931" y="32340"/>
                  <a:pt x="42816" y="32340"/>
                </a:cubicBezTo>
                <a:cubicBezTo>
                  <a:pt x="42751" y="32340"/>
                  <a:pt x="42686" y="32340"/>
                  <a:pt x="42620" y="32344"/>
                </a:cubicBezTo>
                <a:cubicBezTo>
                  <a:pt x="42473" y="31935"/>
                  <a:pt x="42261" y="31564"/>
                  <a:pt x="42000" y="31237"/>
                </a:cubicBezTo>
                <a:lnTo>
                  <a:pt x="42000" y="31237"/>
                </a:lnTo>
                <a:lnTo>
                  <a:pt x="42004" y="31241"/>
                </a:lnTo>
                <a:cubicBezTo>
                  <a:pt x="42224" y="31017"/>
                  <a:pt x="42514" y="30890"/>
                  <a:pt x="42829" y="30890"/>
                </a:cubicBezTo>
                <a:lnTo>
                  <a:pt x="42837" y="30890"/>
                </a:lnTo>
                <a:cubicBezTo>
                  <a:pt x="43176" y="30890"/>
                  <a:pt x="43494" y="31038"/>
                  <a:pt x="43715" y="31294"/>
                </a:cubicBezTo>
                <a:lnTo>
                  <a:pt x="43768" y="31249"/>
                </a:lnTo>
                <a:cubicBezTo>
                  <a:pt x="43536" y="30976"/>
                  <a:pt x="43196" y="30817"/>
                  <a:pt x="42837" y="30817"/>
                </a:cubicBezTo>
                <a:lnTo>
                  <a:pt x="42829" y="30817"/>
                </a:lnTo>
                <a:cubicBezTo>
                  <a:pt x="42498" y="30821"/>
                  <a:pt x="42192" y="30951"/>
                  <a:pt x="41963" y="31188"/>
                </a:cubicBezTo>
                <a:cubicBezTo>
                  <a:pt x="41849" y="31049"/>
                  <a:pt x="41726" y="30919"/>
                  <a:pt x="41596" y="30800"/>
                </a:cubicBezTo>
                <a:cubicBezTo>
                  <a:pt x="41922" y="30469"/>
                  <a:pt x="42359" y="30290"/>
                  <a:pt x="42825" y="30286"/>
                </a:cubicBezTo>
                <a:lnTo>
                  <a:pt x="42837" y="30286"/>
                </a:lnTo>
                <a:cubicBezTo>
                  <a:pt x="43323" y="30286"/>
                  <a:pt x="43792" y="30490"/>
                  <a:pt x="44128" y="30849"/>
                </a:cubicBezTo>
                <a:lnTo>
                  <a:pt x="44177" y="30804"/>
                </a:lnTo>
                <a:cubicBezTo>
                  <a:pt x="43834" y="30429"/>
                  <a:pt x="43343" y="30216"/>
                  <a:pt x="42837" y="30216"/>
                </a:cubicBezTo>
                <a:lnTo>
                  <a:pt x="42825" y="30216"/>
                </a:lnTo>
                <a:cubicBezTo>
                  <a:pt x="42339" y="30220"/>
                  <a:pt x="41885" y="30408"/>
                  <a:pt x="41542" y="30751"/>
                </a:cubicBezTo>
                <a:cubicBezTo>
                  <a:pt x="41387" y="30612"/>
                  <a:pt x="41223" y="30486"/>
                  <a:pt x="41048" y="30376"/>
                </a:cubicBezTo>
                <a:cubicBezTo>
                  <a:pt x="41506" y="29886"/>
                  <a:pt x="42151" y="29600"/>
                  <a:pt x="42821" y="29596"/>
                </a:cubicBezTo>
                <a:close/>
                <a:moveTo>
                  <a:pt x="58663" y="29596"/>
                </a:moveTo>
                <a:cubicBezTo>
                  <a:pt x="59366" y="29596"/>
                  <a:pt x="60032" y="29898"/>
                  <a:pt x="60493" y="30425"/>
                </a:cubicBezTo>
                <a:cubicBezTo>
                  <a:pt x="59815" y="30882"/>
                  <a:pt x="59280" y="31547"/>
                  <a:pt x="58990" y="32352"/>
                </a:cubicBezTo>
                <a:cubicBezTo>
                  <a:pt x="58884" y="32344"/>
                  <a:pt x="58778" y="32340"/>
                  <a:pt x="58671" y="32340"/>
                </a:cubicBezTo>
                <a:lnTo>
                  <a:pt x="58643" y="32340"/>
                </a:lnTo>
                <a:cubicBezTo>
                  <a:pt x="58578" y="32340"/>
                  <a:pt x="58512" y="32340"/>
                  <a:pt x="58451" y="32344"/>
                </a:cubicBezTo>
                <a:cubicBezTo>
                  <a:pt x="58300" y="31935"/>
                  <a:pt x="58092" y="31564"/>
                  <a:pt x="57830" y="31237"/>
                </a:cubicBezTo>
                <a:lnTo>
                  <a:pt x="57830" y="31237"/>
                </a:lnTo>
                <a:lnTo>
                  <a:pt x="57834" y="31241"/>
                </a:lnTo>
                <a:cubicBezTo>
                  <a:pt x="58051" y="31017"/>
                  <a:pt x="58345" y="30890"/>
                  <a:pt x="58656" y="30890"/>
                </a:cubicBezTo>
                <a:cubicBezTo>
                  <a:pt x="58661" y="30890"/>
                  <a:pt x="58667" y="30890"/>
                  <a:pt x="58672" y="30890"/>
                </a:cubicBezTo>
                <a:cubicBezTo>
                  <a:pt x="59009" y="30890"/>
                  <a:pt x="59325" y="31037"/>
                  <a:pt x="59542" y="31294"/>
                </a:cubicBezTo>
                <a:lnTo>
                  <a:pt x="59595" y="31249"/>
                </a:lnTo>
                <a:cubicBezTo>
                  <a:pt x="59362" y="30976"/>
                  <a:pt x="59023" y="30817"/>
                  <a:pt x="58663" y="30817"/>
                </a:cubicBezTo>
                <a:lnTo>
                  <a:pt x="58656" y="30817"/>
                </a:lnTo>
                <a:cubicBezTo>
                  <a:pt x="58328" y="30821"/>
                  <a:pt x="58018" y="30951"/>
                  <a:pt x="57789" y="31188"/>
                </a:cubicBezTo>
                <a:cubicBezTo>
                  <a:pt x="57675" y="31049"/>
                  <a:pt x="57553" y="30919"/>
                  <a:pt x="57421" y="30800"/>
                </a:cubicBezTo>
                <a:cubicBezTo>
                  <a:pt x="57753" y="30469"/>
                  <a:pt x="58190" y="30290"/>
                  <a:pt x="58656" y="30286"/>
                </a:cubicBezTo>
                <a:cubicBezTo>
                  <a:pt x="58660" y="30286"/>
                  <a:pt x="58665" y="30286"/>
                  <a:pt x="58669" y="30286"/>
                </a:cubicBezTo>
                <a:cubicBezTo>
                  <a:pt x="59154" y="30286"/>
                  <a:pt x="59622" y="30493"/>
                  <a:pt x="59954" y="30849"/>
                </a:cubicBezTo>
                <a:lnTo>
                  <a:pt x="60007" y="30804"/>
                </a:lnTo>
                <a:cubicBezTo>
                  <a:pt x="59660" y="30429"/>
                  <a:pt x="59174" y="30216"/>
                  <a:pt x="58663" y="30216"/>
                </a:cubicBezTo>
                <a:lnTo>
                  <a:pt x="58652" y="30216"/>
                </a:lnTo>
                <a:cubicBezTo>
                  <a:pt x="58169" y="30220"/>
                  <a:pt x="57712" y="30408"/>
                  <a:pt x="57372" y="30751"/>
                </a:cubicBezTo>
                <a:cubicBezTo>
                  <a:pt x="57218" y="30612"/>
                  <a:pt x="57050" y="30486"/>
                  <a:pt x="56878" y="30376"/>
                </a:cubicBezTo>
                <a:cubicBezTo>
                  <a:pt x="57332" y="29886"/>
                  <a:pt x="57977" y="29600"/>
                  <a:pt x="58647" y="29596"/>
                </a:cubicBezTo>
                <a:close/>
                <a:moveTo>
                  <a:pt x="74494" y="29596"/>
                </a:moveTo>
                <a:cubicBezTo>
                  <a:pt x="75197" y="29596"/>
                  <a:pt x="75858" y="29898"/>
                  <a:pt x="76324" y="30425"/>
                </a:cubicBezTo>
                <a:cubicBezTo>
                  <a:pt x="75646" y="30882"/>
                  <a:pt x="75111" y="31547"/>
                  <a:pt x="74816" y="32352"/>
                </a:cubicBezTo>
                <a:cubicBezTo>
                  <a:pt x="74715" y="32344"/>
                  <a:pt x="74605" y="32340"/>
                  <a:pt x="74498" y="32340"/>
                </a:cubicBezTo>
                <a:lnTo>
                  <a:pt x="74473" y="32340"/>
                </a:lnTo>
                <a:cubicBezTo>
                  <a:pt x="74409" y="32340"/>
                  <a:pt x="74343" y="32340"/>
                  <a:pt x="74277" y="32344"/>
                </a:cubicBezTo>
                <a:cubicBezTo>
                  <a:pt x="74130" y="31935"/>
                  <a:pt x="73919" y="31564"/>
                  <a:pt x="73657" y="31237"/>
                </a:cubicBezTo>
                <a:lnTo>
                  <a:pt x="73657" y="31237"/>
                </a:lnTo>
                <a:lnTo>
                  <a:pt x="73661" y="31241"/>
                </a:lnTo>
                <a:cubicBezTo>
                  <a:pt x="73881" y="31017"/>
                  <a:pt x="74172" y="30890"/>
                  <a:pt x="74486" y="30890"/>
                </a:cubicBezTo>
                <a:cubicBezTo>
                  <a:pt x="74492" y="30890"/>
                  <a:pt x="74497" y="30890"/>
                  <a:pt x="74503" y="30890"/>
                </a:cubicBezTo>
                <a:cubicBezTo>
                  <a:pt x="74840" y="30890"/>
                  <a:pt x="75155" y="31037"/>
                  <a:pt x="75372" y="31294"/>
                </a:cubicBezTo>
                <a:lnTo>
                  <a:pt x="75425" y="31249"/>
                </a:lnTo>
                <a:cubicBezTo>
                  <a:pt x="75193" y="30976"/>
                  <a:pt x="74854" y="30817"/>
                  <a:pt x="74494" y="30817"/>
                </a:cubicBezTo>
                <a:lnTo>
                  <a:pt x="74486" y="30817"/>
                </a:lnTo>
                <a:cubicBezTo>
                  <a:pt x="74155" y="30821"/>
                  <a:pt x="73849" y="30951"/>
                  <a:pt x="73620" y="31188"/>
                </a:cubicBezTo>
                <a:cubicBezTo>
                  <a:pt x="73506" y="31049"/>
                  <a:pt x="73383" y="30919"/>
                  <a:pt x="73252" y="30800"/>
                </a:cubicBezTo>
                <a:cubicBezTo>
                  <a:pt x="73579" y="30469"/>
                  <a:pt x="74017" y="30290"/>
                  <a:pt x="74482" y="30286"/>
                </a:cubicBezTo>
                <a:cubicBezTo>
                  <a:pt x="74487" y="30286"/>
                  <a:pt x="74491" y="30286"/>
                  <a:pt x="74496" y="30286"/>
                </a:cubicBezTo>
                <a:cubicBezTo>
                  <a:pt x="74985" y="30286"/>
                  <a:pt x="75453" y="30493"/>
                  <a:pt x="75785" y="30849"/>
                </a:cubicBezTo>
                <a:lnTo>
                  <a:pt x="75834" y="30804"/>
                </a:lnTo>
                <a:cubicBezTo>
                  <a:pt x="75491" y="30429"/>
                  <a:pt x="75001" y="30216"/>
                  <a:pt x="74494" y="30216"/>
                </a:cubicBezTo>
                <a:lnTo>
                  <a:pt x="74482" y="30216"/>
                </a:lnTo>
                <a:cubicBezTo>
                  <a:pt x="73996" y="30220"/>
                  <a:pt x="73542" y="30408"/>
                  <a:pt x="73199" y="30751"/>
                </a:cubicBezTo>
                <a:cubicBezTo>
                  <a:pt x="73044" y="30612"/>
                  <a:pt x="72881" y="30486"/>
                  <a:pt x="72705" y="30376"/>
                </a:cubicBezTo>
                <a:cubicBezTo>
                  <a:pt x="73163" y="29886"/>
                  <a:pt x="73808" y="29600"/>
                  <a:pt x="74477" y="29596"/>
                </a:cubicBezTo>
                <a:close/>
                <a:moveTo>
                  <a:pt x="90321" y="29596"/>
                </a:moveTo>
                <a:cubicBezTo>
                  <a:pt x="91024" y="29596"/>
                  <a:pt x="91689" y="29898"/>
                  <a:pt x="92151" y="30425"/>
                </a:cubicBezTo>
                <a:cubicBezTo>
                  <a:pt x="91472" y="30882"/>
                  <a:pt x="90937" y="31547"/>
                  <a:pt x="90647" y="32352"/>
                </a:cubicBezTo>
                <a:cubicBezTo>
                  <a:pt x="90541" y="32344"/>
                  <a:pt x="90435" y="32340"/>
                  <a:pt x="90329" y="32340"/>
                </a:cubicBezTo>
                <a:lnTo>
                  <a:pt x="90300" y="32340"/>
                </a:lnTo>
                <a:cubicBezTo>
                  <a:pt x="90234" y="32340"/>
                  <a:pt x="90170" y="32340"/>
                  <a:pt x="90108" y="32344"/>
                </a:cubicBezTo>
                <a:cubicBezTo>
                  <a:pt x="89957" y="31935"/>
                  <a:pt x="89749" y="31564"/>
                  <a:pt x="89488" y="31237"/>
                </a:cubicBezTo>
                <a:lnTo>
                  <a:pt x="89488" y="31237"/>
                </a:lnTo>
                <a:lnTo>
                  <a:pt x="89491" y="31241"/>
                </a:lnTo>
                <a:cubicBezTo>
                  <a:pt x="89708" y="31017"/>
                  <a:pt x="90002" y="30890"/>
                  <a:pt x="90313" y="30890"/>
                </a:cubicBezTo>
                <a:cubicBezTo>
                  <a:pt x="90318" y="30890"/>
                  <a:pt x="90324" y="30890"/>
                  <a:pt x="90329" y="30890"/>
                </a:cubicBezTo>
                <a:cubicBezTo>
                  <a:pt x="90666" y="30890"/>
                  <a:pt x="90982" y="31037"/>
                  <a:pt x="91199" y="31294"/>
                </a:cubicBezTo>
                <a:lnTo>
                  <a:pt x="91252" y="31249"/>
                </a:lnTo>
                <a:cubicBezTo>
                  <a:pt x="91019" y="30976"/>
                  <a:pt x="90680" y="30817"/>
                  <a:pt x="90321" y="30817"/>
                </a:cubicBezTo>
                <a:lnTo>
                  <a:pt x="90313" y="30817"/>
                </a:lnTo>
                <a:cubicBezTo>
                  <a:pt x="89985" y="30821"/>
                  <a:pt x="89676" y="30951"/>
                  <a:pt x="89446" y="31188"/>
                </a:cubicBezTo>
                <a:cubicBezTo>
                  <a:pt x="89333" y="31049"/>
                  <a:pt x="89210" y="30919"/>
                  <a:pt x="89079" y="30800"/>
                </a:cubicBezTo>
                <a:cubicBezTo>
                  <a:pt x="89410" y="30469"/>
                  <a:pt x="89847" y="30290"/>
                  <a:pt x="90313" y="30286"/>
                </a:cubicBezTo>
                <a:lnTo>
                  <a:pt x="90321" y="30286"/>
                </a:lnTo>
                <a:cubicBezTo>
                  <a:pt x="90811" y="30286"/>
                  <a:pt x="91280" y="30490"/>
                  <a:pt x="91612" y="30849"/>
                </a:cubicBezTo>
                <a:lnTo>
                  <a:pt x="91665" y="30804"/>
                </a:lnTo>
                <a:cubicBezTo>
                  <a:pt x="91318" y="30429"/>
                  <a:pt x="90831" y="30216"/>
                  <a:pt x="90321" y="30216"/>
                </a:cubicBezTo>
                <a:lnTo>
                  <a:pt x="90308" y="30216"/>
                </a:lnTo>
                <a:cubicBezTo>
                  <a:pt x="89827" y="30220"/>
                  <a:pt x="89369" y="30408"/>
                  <a:pt x="89030" y="30751"/>
                </a:cubicBezTo>
                <a:cubicBezTo>
                  <a:pt x="88875" y="30612"/>
                  <a:pt x="88707" y="30486"/>
                  <a:pt x="88536" y="30376"/>
                </a:cubicBezTo>
                <a:cubicBezTo>
                  <a:pt x="88990" y="29886"/>
                  <a:pt x="89635" y="29600"/>
                  <a:pt x="90304" y="29596"/>
                </a:cubicBezTo>
                <a:close/>
                <a:moveTo>
                  <a:pt x="7251" y="29816"/>
                </a:moveTo>
                <a:cubicBezTo>
                  <a:pt x="8876" y="29816"/>
                  <a:pt x="10327" y="30829"/>
                  <a:pt x="10890" y="32348"/>
                </a:cubicBezTo>
                <a:cubicBezTo>
                  <a:pt x="10670" y="32365"/>
                  <a:pt x="10457" y="32401"/>
                  <a:pt x="10244" y="32450"/>
                </a:cubicBezTo>
                <a:cubicBezTo>
                  <a:pt x="9746" y="31253"/>
                  <a:pt x="8553" y="30453"/>
                  <a:pt x="7251" y="30453"/>
                </a:cubicBezTo>
                <a:lnTo>
                  <a:pt x="7230" y="30453"/>
                </a:lnTo>
                <a:cubicBezTo>
                  <a:pt x="5911" y="30461"/>
                  <a:pt x="4751" y="31249"/>
                  <a:pt x="4253" y="32463"/>
                </a:cubicBezTo>
                <a:cubicBezTo>
                  <a:pt x="4040" y="32410"/>
                  <a:pt x="3828" y="32373"/>
                  <a:pt x="3607" y="32352"/>
                </a:cubicBezTo>
                <a:cubicBezTo>
                  <a:pt x="4167" y="30845"/>
                  <a:pt x="5613" y="29824"/>
                  <a:pt x="7226" y="29816"/>
                </a:cubicBezTo>
                <a:close/>
                <a:moveTo>
                  <a:pt x="23083" y="29816"/>
                </a:moveTo>
                <a:cubicBezTo>
                  <a:pt x="24709" y="29816"/>
                  <a:pt x="26156" y="30830"/>
                  <a:pt x="26721" y="32348"/>
                </a:cubicBezTo>
                <a:cubicBezTo>
                  <a:pt x="26500" y="32365"/>
                  <a:pt x="26284" y="32401"/>
                  <a:pt x="26075" y="32450"/>
                </a:cubicBezTo>
                <a:cubicBezTo>
                  <a:pt x="25573" y="31253"/>
                  <a:pt x="24380" y="30453"/>
                  <a:pt x="23077" y="30453"/>
                </a:cubicBezTo>
                <a:lnTo>
                  <a:pt x="23057" y="30453"/>
                </a:lnTo>
                <a:cubicBezTo>
                  <a:pt x="21741" y="30461"/>
                  <a:pt x="20578" y="31249"/>
                  <a:pt x="20080" y="32463"/>
                </a:cubicBezTo>
                <a:cubicBezTo>
                  <a:pt x="19871" y="32410"/>
                  <a:pt x="19654" y="32373"/>
                  <a:pt x="19438" y="32352"/>
                </a:cubicBezTo>
                <a:cubicBezTo>
                  <a:pt x="19994" y="30845"/>
                  <a:pt x="21443" y="29824"/>
                  <a:pt x="23053" y="29816"/>
                </a:cubicBezTo>
                <a:cubicBezTo>
                  <a:pt x="23063" y="29816"/>
                  <a:pt x="23073" y="29816"/>
                  <a:pt x="23083" y="29816"/>
                </a:cubicBezTo>
                <a:close/>
                <a:moveTo>
                  <a:pt x="54735" y="29816"/>
                </a:moveTo>
                <a:cubicBezTo>
                  <a:pt x="56364" y="29816"/>
                  <a:pt x="57814" y="30829"/>
                  <a:pt x="58377" y="32348"/>
                </a:cubicBezTo>
                <a:cubicBezTo>
                  <a:pt x="58157" y="32365"/>
                  <a:pt x="57941" y="32401"/>
                  <a:pt x="57732" y="32450"/>
                </a:cubicBezTo>
                <a:cubicBezTo>
                  <a:pt x="57233" y="31252"/>
                  <a:pt x="56038" y="30453"/>
                  <a:pt x="54736" y="30453"/>
                </a:cubicBezTo>
                <a:cubicBezTo>
                  <a:pt x="54728" y="30453"/>
                  <a:pt x="54721" y="30453"/>
                  <a:pt x="54714" y="30453"/>
                </a:cubicBezTo>
                <a:cubicBezTo>
                  <a:pt x="53399" y="30461"/>
                  <a:pt x="52235" y="31249"/>
                  <a:pt x="51736" y="32463"/>
                </a:cubicBezTo>
                <a:cubicBezTo>
                  <a:pt x="51528" y="32410"/>
                  <a:pt x="51312" y="32373"/>
                  <a:pt x="51095" y="32352"/>
                </a:cubicBezTo>
                <a:cubicBezTo>
                  <a:pt x="51651" y="30845"/>
                  <a:pt x="53101" y="29824"/>
                  <a:pt x="54710" y="29816"/>
                </a:cubicBezTo>
                <a:close/>
                <a:moveTo>
                  <a:pt x="70565" y="29816"/>
                </a:moveTo>
                <a:cubicBezTo>
                  <a:pt x="72190" y="29816"/>
                  <a:pt x="73644" y="30829"/>
                  <a:pt x="74204" y="32348"/>
                </a:cubicBezTo>
                <a:cubicBezTo>
                  <a:pt x="73987" y="32365"/>
                  <a:pt x="73772" y="32401"/>
                  <a:pt x="73559" y="32450"/>
                </a:cubicBezTo>
                <a:cubicBezTo>
                  <a:pt x="73061" y="31253"/>
                  <a:pt x="71868" y="30453"/>
                  <a:pt x="70565" y="30453"/>
                </a:cubicBezTo>
                <a:lnTo>
                  <a:pt x="70545" y="30453"/>
                </a:lnTo>
                <a:cubicBezTo>
                  <a:pt x="69225" y="30461"/>
                  <a:pt x="68066" y="31249"/>
                  <a:pt x="67567" y="32463"/>
                </a:cubicBezTo>
                <a:cubicBezTo>
                  <a:pt x="67355" y="32410"/>
                  <a:pt x="67142" y="32373"/>
                  <a:pt x="66922" y="32352"/>
                </a:cubicBezTo>
                <a:cubicBezTo>
                  <a:pt x="67481" y="30845"/>
                  <a:pt x="68927" y="29824"/>
                  <a:pt x="70541" y="29816"/>
                </a:cubicBezTo>
                <a:close/>
                <a:moveTo>
                  <a:pt x="86396" y="29816"/>
                </a:moveTo>
                <a:cubicBezTo>
                  <a:pt x="88021" y="29816"/>
                  <a:pt x="89471" y="30829"/>
                  <a:pt x="90034" y="32348"/>
                </a:cubicBezTo>
                <a:cubicBezTo>
                  <a:pt x="89814" y="32365"/>
                  <a:pt x="89597" y="32401"/>
                  <a:pt x="89389" y="32450"/>
                </a:cubicBezTo>
                <a:cubicBezTo>
                  <a:pt x="88887" y="31253"/>
                  <a:pt x="87695" y="30453"/>
                  <a:pt x="86392" y="30453"/>
                </a:cubicBezTo>
                <a:lnTo>
                  <a:pt x="86371" y="30453"/>
                </a:lnTo>
                <a:cubicBezTo>
                  <a:pt x="85056" y="30461"/>
                  <a:pt x="83892" y="31249"/>
                  <a:pt x="83393" y="32463"/>
                </a:cubicBezTo>
                <a:cubicBezTo>
                  <a:pt x="83186" y="32410"/>
                  <a:pt x="82969" y="32373"/>
                  <a:pt x="82752" y="32352"/>
                </a:cubicBezTo>
                <a:cubicBezTo>
                  <a:pt x="83308" y="30845"/>
                  <a:pt x="84758" y="29824"/>
                  <a:pt x="86371" y="29816"/>
                </a:cubicBezTo>
                <a:close/>
                <a:moveTo>
                  <a:pt x="38914" y="29816"/>
                </a:moveTo>
                <a:cubicBezTo>
                  <a:pt x="40539" y="29816"/>
                  <a:pt x="41986" y="30830"/>
                  <a:pt x="42547" y="32348"/>
                </a:cubicBezTo>
                <a:cubicBezTo>
                  <a:pt x="42326" y="32365"/>
                  <a:pt x="42114" y="32401"/>
                  <a:pt x="41902" y="32450"/>
                </a:cubicBezTo>
                <a:cubicBezTo>
                  <a:pt x="41404" y="31253"/>
                  <a:pt x="40211" y="30453"/>
                  <a:pt x="38908" y="30453"/>
                </a:cubicBezTo>
                <a:lnTo>
                  <a:pt x="38887" y="30453"/>
                </a:lnTo>
                <a:cubicBezTo>
                  <a:pt x="37568" y="30461"/>
                  <a:pt x="36408" y="31249"/>
                  <a:pt x="35910" y="32467"/>
                </a:cubicBezTo>
                <a:cubicBezTo>
                  <a:pt x="35698" y="32410"/>
                  <a:pt x="35485" y="32373"/>
                  <a:pt x="35264" y="32352"/>
                </a:cubicBezTo>
                <a:cubicBezTo>
                  <a:pt x="35824" y="30845"/>
                  <a:pt x="37270" y="29824"/>
                  <a:pt x="38883" y="29816"/>
                </a:cubicBezTo>
                <a:cubicBezTo>
                  <a:pt x="38894" y="29816"/>
                  <a:pt x="38904" y="29816"/>
                  <a:pt x="38914" y="29816"/>
                </a:cubicBezTo>
                <a:close/>
                <a:moveTo>
                  <a:pt x="7251" y="30523"/>
                </a:moveTo>
                <a:cubicBezTo>
                  <a:pt x="8521" y="30523"/>
                  <a:pt x="9685" y="31302"/>
                  <a:pt x="10175" y="32471"/>
                </a:cubicBezTo>
                <a:cubicBezTo>
                  <a:pt x="9963" y="32527"/>
                  <a:pt x="9754" y="32601"/>
                  <a:pt x="9554" y="32691"/>
                </a:cubicBezTo>
                <a:cubicBezTo>
                  <a:pt x="9154" y="31773"/>
                  <a:pt x="8259" y="31185"/>
                  <a:pt x="7251" y="31185"/>
                </a:cubicBezTo>
                <a:lnTo>
                  <a:pt x="7234" y="31185"/>
                </a:lnTo>
                <a:cubicBezTo>
                  <a:pt x="6229" y="31188"/>
                  <a:pt x="5331" y="31788"/>
                  <a:pt x="4939" y="32712"/>
                </a:cubicBezTo>
                <a:cubicBezTo>
                  <a:pt x="4739" y="32618"/>
                  <a:pt x="4531" y="32540"/>
                  <a:pt x="4318" y="32483"/>
                </a:cubicBezTo>
                <a:cubicBezTo>
                  <a:pt x="4808" y="31298"/>
                  <a:pt x="5944" y="30531"/>
                  <a:pt x="7230" y="30523"/>
                </a:cubicBezTo>
                <a:close/>
                <a:moveTo>
                  <a:pt x="23077" y="30523"/>
                </a:moveTo>
                <a:cubicBezTo>
                  <a:pt x="24352" y="30523"/>
                  <a:pt x="25515" y="31302"/>
                  <a:pt x="26005" y="32471"/>
                </a:cubicBezTo>
                <a:cubicBezTo>
                  <a:pt x="25790" y="32527"/>
                  <a:pt x="25581" y="32601"/>
                  <a:pt x="25381" y="32691"/>
                </a:cubicBezTo>
                <a:cubicBezTo>
                  <a:pt x="24981" y="31773"/>
                  <a:pt x="24086" y="31185"/>
                  <a:pt x="23081" y="31185"/>
                </a:cubicBezTo>
                <a:lnTo>
                  <a:pt x="23065" y="31185"/>
                </a:lnTo>
                <a:cubicBezTo>
                  <a:pt x="22056" y="31188"/>
                  <a:pt x="21162" y="31788"/>
                  <a:pt x="20766" y="32712"/>
                </a:cubicBezTo>
                <a:cubicBezTo>
                  <a:pt x="20570" y="32618"/>
                  <a:pt x="20361" y="32540"/>
                  <a:pt x="20148" y="32483"/>
                </a:cubicBezTo>
                <a:cubicBezTo>
                  <a:pt x="20639" y="31298"/>
                  <a:pt x="21775" y="30531"/>
                  <a:pt x="23061" y="30523"/>
                </a:cubicBezTo>
                <a:close/>
                <a:moveTo>
                  <a:pt x="38908" y="30523"/>
                </a:moveTo>
                <a:cubicBezTo>
                  <a:pt x="40178" y="30523"/>
                  <a:pt x="41342" y="31302"/>
                  <a:pt x="41832" y="32471"/>
                </a:cubicBezTo>
                <a:cubicBezTo>
                  <a:pt x="41620" y="32527"/>
                  <a:pt x="41411" y="32601"/>
                  <a:pt x="41211" y="32691"/>
                </a:cubicBezTo>
                <a:cubicBezTo>
                  <a:pt x="40812" y="31773"/>
                  <a:pt x="39917" y="31185"/>
                  <a:pt x="38908" y="31185"/>
                </a:cubicBezTo>
                <a:lnTo>
                  <a:pt x="38891" y="31185"/>
                </a:lnTo>
                <a:cubicBezTo>
                  <a:pt x="37887" y="31188"/>
                  <a:pt x="36989" y="31788"/>
                  <a:pt x="36597" y="32712"/>
                </a:cubicBezTo>
                <a:cubicBezTo>
                  <a:pt x="36396" y="32618"/>
                  <a:pt x="36188" y="32540"/>
                  <a:pt x="35975" y="32483"/>
                </a:cubicBezTo>
                <a:cubicBezTo>
                  <a:pt x="36465" y="31298"/>
                  <a:pt x="37601" y="30531"/>
                  <a:pt x="38887" y="30523"/>
                </a:cubicBezTo>
                <a:close/>
                <a:moveTo>
                  <a:pt x="54735" y="30523"/>
                </a:moveTo>
                <a:cubicBezTo>
                  <a:pt x="56009" y="30523"/>
                  <a:pt x="57172" y="31302"/>
                  <a:pt x="57663" y="32471"/>
                </a:cubicBezTo>
                <a:cubicBezTo>
                  <a:pt x="57446" y="32527"/>
                  <a:pt x="57242" y="32601"/>
                  <a:pt x="57038" y="32691"/>
                </a:cubicBezTo>
                <a:cubicBezTo>
                  <a:pt x="56637" y="31773"/>
                  <a:pt x="55743" y="31185"/>
                  <a:pt x="54739" y="31185"/>
                </a:cubicBezTo>
                <a:lnTo>
                  <a:pt x="54722" y="31185"/>
                </a:lnTo>
                <a:cubicBezTo>
                  <a:pt x="53713" y="31188"/>
                  <a:pt x="52819" y="31788"/>
                  <a:pt x="52422" y="32712"/>
                </a:cubicBezTo>
                <a:cubicBezTo>
                  <a:pt x="52226" y="32618"/>
                  <a:pt x="52018" y="32540"/>
                  <a:pt x="51806" y="32483"/>
                </a:cubicBezTo>
                <a:cubicBezTo>
                  <a:pt x="52296" y="31298"/>
                  <a:pt x="53432" y="30531"/>
                  <a:pt x="54718" y="30523"/>
                </a:cubicBezTo>
                <a:close/>
                <a:moveTo>
                  <a:pt x="70565" y="30523"/>
                </a:moveTo>
                <a:cubicBezTo>
                  <a:pt x="71836" y="30523"/>
                  <a:pt x="72999" y="31302"/>
                  <a:pt x="73489" y="32471"/>
                </a:cubicBezTo>
                <a:cubicBezTo>
                  <a:pt x="73277" y="32527"/>
                  <a:pt x="73069" y="32601"/>
                  <a:pt x="72869" y="32691"/>
                </a:cubicBezTo>
                <a:cubicBezTo>
                  <a:pt x="72468" y="31773"/>
                  <a:pt x="71574" y="31185"/>
                  <a:pt x="70565" y="31185"/>
                </a:cubicBezTo>
                <a:lnTo>
                  <a:pt x="70549" y="31185"/>
                </a:lnTo>
                <a:cubicBezTo>
                  <a:pt x="69544" y="31188"/>
                  <a:pt x="68645" y="31788"/>
                  <a:pt x="68253" y="32712"/>
                </a:cubicBezTo>
                <a:cubicBezTo>
                  <a:pt x="68053" y="32618"/>
                  <a:pt x="67849" y="32540"/>
                  <a:pt x="67632" y="32483"/>
                </a:cubicBezTo>
                <a:cubicBezTo>
                  <a:pt x="68123" y="31298"/>
                  <a:pt x="69258" y="30531"/>
                  <a:pt x="70545" y="30523"/>
                </a:cubicBezTo>
                <a:close/>
                <a:moveTo>
                  <a:pt x="86387" y="30523"/>
                </a:moveTo>
                <a:cubicBezTo>
                  <a:pt x="87661" y="30523"/>
                  <a:pt x="88827" y="31298"/>
                  <a:pt x="89320" y="32471"/>
                </a:cubicBezTo>
                <a:cubicBezTo>
                  <a:pt x="89103" y="32527"/>
                  <a:pt x="88899" y="32601"/>
                  <a:pt x="88695" y="32691"/>
                </a:cubicBezTo>
                <a:cubicBezTo>
                  <a:pt x="88295" y="31773"/>
                  <a:pt x="87401" y="31185"/>
                  <a:pt x="86396" y="31185"/>
                </a:cubicBezTo>
                <a:lnTo>
                  <a:pt x="86379" y="31185"/>
                </a:lnTo>
                <a:cubicBezTo>
                  <a:pt x="85371" y="31188"/>
                  <a:pt x="84476" y="31788"/>
                  <a:pt x="84080" y="32712"/>
                </a:cubicBezTo>
                <a:cubicBezTo>
                  <a:pt x="83884" y="32618"/>
                  <a:pt x="83676" y="32540"/>
                  <a:pt x="83463" y="32483"/>
                </a:cubicBezTo>
                <a:cubicBezTo>
                  <a:pt x="83953" y="31298"/>
                  <a:pt x="85088" y="30531"/>
                  <a:pt x="86375" y="30523"/>
                </a:cubicBezTo>
                <a:cubicBezTo>
                  <a:pt x="86379" y="30523"/>
                  <a:pt x="86383" y="30523"/>
                  <a:pt x="86387" y="30523"/>
                </a:cubicBezTo>
                <a:close/>
                <a:moveTo>
                  <a:pt x="15219" y="29816"/>
                </a:moveTo>
                <a:cubicBezTo>
                  <a:pt x="16845" y="29816"/>
                  <a:pt x="18295" y="30829"/>
                  <a:pt x="18858" y="32344"/>
                </a:cubicBezTo>
                <a:cubicBezTo>
                  <a:pt x="18638" y="32361"/>
                  <a:pt x="18421" y="32389"/>
                  <a:pt x="18209" y="32438"/>
                </a:cubicBezTo>
                <a:cubicBezTo>
                  <a:pt x="17698" y="31229"/>
                  <a:pt x="16534" y="30453"/>
                  <a:pt x="15219" y="30453"/>
                </a:cubicBezTo>
                <a:lnTo>
                  <a:pt x="15198" y="30453"/>
                </a:lnTo>
                <a:cubicBezTo>
                  <a:pt x="13892" y="30461"/>
                  <a:pt x="12728" y="31245"/>
                  <a:pt x="12225" y="32454"/>
                </a:cubicBezTo>
                <a:lnTo>
                  <a:pt x="12291" y="32478"/>
                </a:lnTo>
                <a:cubicBezTo>
                  <a:pt x="12781" y="31298"/>
                  <a:pt x="13920" y="30531"/>
                  <a:pt x="15198" y="30523"/>
                </a:cubicBezTo>
                <a:cubicBezTo>
                  <a:pt x="15203" y="30523"/>
                  <a:pt x="15207" y="30523"/>
                  <a:pt x="15211" y="30523"/>
                </a:cubicBezTo>
                <a:cubicBezTo>
                  <a:pt x="16501" y="30523"/>
                  <a:pt x="17639" y="31274"/>
                  <a:pt x="18139" y="32454"/>
                </a:cubicBezTo>
                <a:cubicBezTo>
                  <a:pt x="17923" y="32508"/>
                  <a:pt x="17715" y="32581"/>
                  <a:pt x="17515" y="32667"/>
                </a:cubicBezTo>
                <a:cubicBezTo>
                  <a:pt x="17106" y="31764"/>
                  <a:pt x="16212" y="31185"/>
                  <a:pt x="15219" y="31185"/>
                </a:cubicBezTo>
                <a:lnTo>
                  <a:pt x="15203" y="31185"/>
                </a:lnTo>
                <a:cubicBezTo>
                  <a:pt x="14190" y="31188"/>
                  <a:pt x="13287" y="31797"/>
                  <a:pt x="12900" y="32732"/>
                </a:cubicBezTo>
                <a:cubicBezTo>
                  <a:pt x="12487" y="32532"/>
                  <a:pt x="12042" y="32405"/>
                  <a:pt x="11576" y="32361"/>
                </a:cubicBezTo>
                <a:cubicBezTo>
                  <a:pt x="12131" y="30845"/>
                  <a:pt x="13577" y="29824"/>
                  <a:pt x="15194" y="29816"/>
                </a:cubicBezTo>
                <a:close/>
                <a:moveTo>
                  <a:pt x="31050" y="29816"/>
                </a:moveTo>
                <a:cubicBezTo>
                  <a:pt x="32671" y="29816"/>
                  <a:pt x="34125" y="30829"/>
                  <a:pt x="34689" y="32344"/>
                </a:cubicBezTo>
                <a:cubicBezTo>
                  <a:pt x="34469" y="32361"/>
                  <a:pt x="34248" y="32389"/>
                  <a:pt x="34035" y="32438"/>
                </a:cubicBezTo>
                <a:cubicBezTo>
                  <a:pt x="33528" y="31229"/>
                  <a:pt x="32365" y="30453"/>
                  <a:pt x="31050" y="30453"/>
                </a:cubicBezTo>
                <a:lnTo>
                  <a:pt x="31029" y="30453"/>
                </a:lnTo>
                <a:cubicBezTo>
                  <a:pt x="29722" y="30461"/>
                  <a:pt x="28554" y="31245"/>
                  <a:pt x="28052" y="32454"/>
                </a:cubicBezTo>
                <a:lnTo>
                  <a:pt x="28118" y="32478"/>
                </a:lnTo>
                <a:cubicBezTo>
                  <a:pt x="28608" y="31298"/>
                  <a:pt x="29751" y="30531"/>
                  <a:pt x="31029" y="30523"/>
                </a:cubicBezTo>
                <a:lnTo>
                  <a:pt x="31050" y="30523"/>
                </a:lnTo>
                <a:cubicBezTo>
                  <a:pt x="32333" y="30523"/>
                  <a:pt x="33468" y="31278"/>
                  <a:pt x="33970" y="32454"/>
                </a:cubicBezTo>
                <a:cubicBezTo>
                  <a:pt x="33754" y="32508"/>
                  <a:pt x="33545" y="32581"/>
                  <a:pt x="33341" y="32667"/>
                </a:cubicBezTo>
                <a:cubicBezTo>
                  <a:pt x="32936" y="31764"/>
                  <a:pt x="32042" y="31185"/>
                  <a:pt x="31050" y="31185"/>
                </a:cubicBezTo>
                <a:lnTo>
                  <a:pt x="31034" y="31185"/>
                </a:lnTo>
                <a:cubicBezTo>
                  <a:pt x="30020" y="31188"/>
                  <a:pt x="29117" y="31797"/>
                  <a:pt x="28725" y="32732"/>
                </a:cubicBezTo>
                <a:cubicBezTo>
                  <a:pt x="28318" y="32532"/>
                  <a:pt x="27868" y="32405"/>
                  <a:pt x="27407" y="32361"/>
                </a:cubicBezTo>
                <a:cubicBezTo>
                  <a:pt x="27962" y="30845"/>
                  <a:pt x="29404" y="29824"/>
                  <a:pt x="31025" y="29816"/>
                </a:cubicBezTo>
                <a:close/>
                <a:moveTo>
                  <a:pt x="46876" y="29816"/>
                </a:moveTo>
                <a:cubicBezTo>
                  <a:pt x="48501" y="29816"/>
                  <a:pt x="49952" y="30829"/>
                  <a:pt x="50516" y="32344"/>
                </a:cubicBezTo>
                <a:cubicBezTo>
                  <a:pt x="50426" y="32352"/>
                  <a:pt x="50335" y="32361"/>
                  <a:pt x="50246" y="32373"/>
                </a:cubicBezTo>
                <a:cubicBezTo>
                  <a:pt x="50115" y="32389"/>
                  <a:pt x="49988" y="32410"/>
                  <a:pt x="49866" y="32438"/>
                </a:cubicBezTo>
                <a:cubicBezTo>
                  <a:pt x="49358" y="31232"/>
                  <a:pt x="48192" y="30453"/>
                  <a:pt x="46878" y="30453"/>
                </a:cubicBezTo>
                <a:cubicBezTo>
                  <a:pt x="46870" y="30453"/>
                  <a:pt x="46863" y="30453"/>
                  <a:pt x="46856" y="30453"/>
                </a:cubicBezTo>
                <a:cubicBezTo>
                  <a:pt x="45549" y="30461"/>
                  <a:pt x="44384" y="31245"/>
                  <a:pt x="43883" y="32454"/>
                </a:cubicBezTo>
                <a:lnTo>
                  <a:pt x="43948" y="32478"/>
                </a:lnTo>
                <a:cubicBezTo>
                  <a:pt x="44438" y="31298"/>
                  <a:pt x="45577" y="30531"/>
                  <a:pt x="46856" y="30523"/>
                </a:cubicBezTo>
                <a:lnTo>
                  <a:pt x="46876" y="30523"/>
                </a:lnTo>
                <a:cubicBezTo>
                  <a:pt x="48163" y="30523"/>
                  <a:pt x="49298" y="31278"/>
                  <a:pt x="49796" y="32454"/>
                </a:cubicBezTo>
                <a:cubicBezTo>
                  <a:pt x="49580" y="32508"/>
                  <a:pt x="49372" y="32581"/>
                  <a:pt x="49172" y="32667"/>
                </a:cubicBezTo>
                <a:cubicBezTo>
                  <a:pt x="48763" y="31764"/>
                  <a:pt x="47869" y="31185"/>
                  <a:pt x="46876" y="31185"/>
                </a:cubicBezTo>
                <a:lnTo>
                  <a:pt x="46860" y="31185"/>
                </a:lnTo>
                <a:cubicBezTo>
                  <a:pt x="45847" y="31188"/>
                  <a:pt x="44944" y="31797"/>
                  <a:pt x="44556" y="32732"/>
                </a:cubicBezTo>
                <a:cubicBezTo>
                  <a:pt x="44144" y="32532"/>
                  <a:pt x="43698" y="32405"/>
                  <a:pt x="43233" y="32361"/>
                </a:cubicBezTo>
                <a:cubicBezTo>
                  <a:pt x="43788" y="30845"/>
                  <a:pt x="45234" y="29824"/>
                  <a:pt x="46852" y="29816"/>
                </a:cubicBezTo>
                <a:close/>
                <a:moveTo>
                  <a:pt x="62707" y="29816"/>
                </a:moveTo>
                <a:cubicBezTo>
                  <a:pt x="64328" y="29816"/>
                  <a:pt x="65783" y="30829"/>
                  <a:pt x="66346" y="32344"/>
                </a:cubicBezTo>
                <a:cubicBezTo>
                  <a:pt x="66126" y="32361"/>
                  <a:pt x="65905" y="32389"/>
                  <a:pt x="65693" y="32438"/>
                </a:cubicBezTo>
                <a:cubicBezTo>
                  <a:pt x="65186" y="31229"/>
                  <a:pt x="64022" y="30453"/>
                  <a:pt x="62707" y="30453"/>
                </a:cubicBezTo>
                <a:lnTo>
                  <a:pt x="62686" y="30453"/>
                </a:lnTo>
                <a:cubicBezTo>
                  <a:pt x="61380" y="30461"/>
                  <a:pt x="60211" y="31245"/>
                  <a:pt x="59709" y="32454"/>
                </a:cubicBezTo>
                <a:lnTo>
                  <a:pt x="59774" y="32478"/>
                </a:lnTo>
                <a:cubicBezTo>
                  <a:pt x="60264" y="31298"/>
                  <a:pt x="61408" y="30531"/>
                  <a:pt x="62686" y="30523"/>
                </a:cubicBezTo>
                <a:lnTo>
                  <a:pt x="62707" y="30523"/>
                </a:lnTo>
                <a:cubicBezTo>
                  <a:pt x="63989" y="30523"/>
                  <a:pt x="65125" y="31278"/>
                  <a:pt x="65627" y="32454"/>
                </a:cubicBezTo>
                <a:cubicBezTo>
                  <a:pt x="65410" y="32508"/>
                  <a:pt x="65202" y="32581"/>
                  <a:pt x="64999" y="32667"/>
                </a:cubicBezTo>
                <a:cubicBezTo>
                  <a:pt x="64594" y="31764"/>
                  <a:pt x="63700" y="31185"/>
                  <a:pt x="62707" y="31185"/>
                </a:cubicBezTo>
                <a:lnTo>
                  <a:pt x="62690" y="31185"/>
                </a:lnTo>
                <a:cubicBezTo>
                  <a:pt x="61678" y="31188"/>
                  <a:pt x="60775" y="31797"/>
                  <a:pt x="60387" y="32732"/>
                </a:cubicBezTo>
                <a:cubicBezTo>
                  <a:pt x="59975" y="32532"/>
                  <a:pt x="59525" y="32405"/>
                  <a:pt x="59063" y="32356"/>
                </a:cubicBezTo>
                <a:cubicBezTo>
                  <a:pt x="59619" y="30845"/>
                  <a:pt x="61065" y="29824"/>
                  <a:pt x="62682" y="29816"/>
                </a:cubicBezTo>
                <a:close/>
                <a:moveTo>
                  <a:pt x="78534" y="29816"/>
                </a:moveTo>
                <a:cubicBezTo>
                  <a:pt x="80159" y="29816"/>
                  <a:pt x="81608" y="30829"/>
                  <a:pt x="82172" y="32344"/>
                </a:cubicBezTo>
                <a:cubicBezTo>
                  <a:pt x="81952" y="32361"/>
                  <a:pt x="81736" y="32389"/>
                  <a:pt x="81523" y="32438"/>
                </a:cubicBezTo>
                <a:cubicBezTo>
                  <a:pt x="81016" y="31229"/>
                  <a:pt x="79849" y="30453"/>
                  <a:pt x="78534" y="30453"/>
                </a:cubicBezTo>
                <a:lnTo>
                  <a:pt x="78513" y="30453"/>
                </a:lnTo>
                <a:cubicBezTo>
                  <a:pt x="77206" y="30461"/>
                  <a:pt x="76042" y="31245"/>
                  <a:pt x="75540" y="32454"/>
                </a:cubicBezTo>
                <a:lnTo>
                  <a:pt x="75605" y="32478"/>
                </a:lnTo>
                <a:cubicBezTo>
                  <a:pt x="76095" y="31298"/>
                  <a:pt x="77235" y="30531"/>
                  <a:pt x="78513" y="30523"/>
                </a:cubicBezTo>
                <a:cubicBezTo>
                  <a:pt x="78517" y="30523"/>
                  <a:pt x="78521" y="30523"/>
                  <a:pt x="78525" y="30523"/>
                </a:cubicBezTo>
                <a:cubicBezTo>
                  <a:pt x="79811" y="30523"/>
                  <a:pt x="80953" y="31274"/>
                  <a:pt x="81454" y="32454"/>
                </a:cubicBezTo>
                <a:cubicBezTo>
                  <a:pt x="81237" y="32508"/>
                  <a:pt x="81029" y="32581"/>
                  <a:pt x="80829" y="32667"/>
                </a:cubicBezTo>
                <a:cubicBezTo>
                  <a:pt x="80420" y="31764"/>
                  <a:pt x="79525" y="31185"/>
                  <a:pt x="78534" y="31185"/>
                </a:cubicBezTo>
                <a:lnTo>
                  <a:pt x="78517" y="31185"/>
                </a:lnTo>
                <a:cubicBezTo>
                  <a:pt x="77504" y="31188"/>
                  <a:pt x="76601" y="31797"/>
                  <a:pt x="76213" y="32732"/>
                </a:cubicBezTo>
                <a:cubicBezTo>
                  <a:pt x="75801" y="32532"/>
                  <a:pt x="75356" y="32405"/>
                  <a:pt x="74890" y="32356"/>
                </a:cubicBezTo>
                <a:cubicBezTo>
                  <a:pt x="75446" y="30845"/>
                  <a:pt x="76892" y="29824"/>
                  <a:pt x="78509" y="29816"/>
                </a:cubicBezTo>
                <a:close/>
                <a:moveTo>
                  <a:pt x="94364" y="29816"/>
                </a:moveTo>
                <a:cubicBezTo>
                  <a:pt x="95985" y="29816"/>
                  <a:pt x="97439" y="30829"/>
                  <a:pt x="98003" y="32344"/>
                </a:cubicBezTo>
                <a:cubicBezTo>
                  <a:pt x="97782" y="32361"/>
                  <a:pt x="97562" y="32389"/>
                  <a:pt x="97350" y="32438"/>
                </a:cubicBezTo>
                <a:cubicBezTo>
                  <a:pt x="96843" y="31229"/>
                  <a:pt x="95680" y="30453"/>
                  <a:pt x="94364" y="30453"/>
                </a:cubicBezTo>
                <a:lnTo>
                  <a:pt x="94344" y="30453"/>
                </a:lnTo>
                <a:cubicBezTo>
                  <a:pt x="93037" y="30461"/>
                  <a:pt x="91868" y="31245"/>
                  <a:pt x="91367" y="32454"/>
                </a:cubicBezTo>
                <a:lnTo>
                  <a:pt x="91431" y="32478"/>
                </a:lnTo>
                <a:cubicBezTo>
                  <a:pt x="91921" y="31298"/>
                  <a:pt x="93065" y="30531"/>
                  <a:pt x="94344" y="30523"/>
                </a:cubicBezTo>
                <a:lnTo>
                  <a:pt x="94364" y="30523"/>
                </a:lnTo>
                <a:cubicBezTo>
                  <a:pt x="95646" y="30523"/>
                  <a:pt x="96782" y="31278"/>
                  <a:pt x="97284" y="32454"/>
                </a:cubicBezTo>
                <a:cubicBezTo>
                  <a:pt x="97068" y="32508"/>
                  <a:pt x="96860" y="32581"/>
                  <a:pt x="96655" y="32667"/>
                </a:cubicBezTo>
                <a:cubicBezTo>
                  <a:pt x="96251" y="31764"/>
                  <a:pt x="95356" y="31185"/>
                  <a:pt x="94364" y="31185"/>
                </a:cubicBezTo>
                <a:lnTo>
                  <a:pt x="94347" y="31185"/>
                </a:lnTo>
                <a:cubicBezTo>
                  <a:pt x="93335" y="31188"/>
                  <a:pt x="92432" y="31797"/>
                  <a:pt x="92044" y="32732"/>
                </a:cubicBezTo>
                <a:cubicBezTo>
                  <a:pt x="91631" y="32532"/>
                  <a:pt x="91182" y="32405"/>
                  <a:pt x="90721" y="32356"/>
                </a:cubicBezTo>
                <a:cubicBezTo>
                  <a:pt x="91276" y="30845"/>
                  <a:pt x="92722" y="29824"/>
                  <a:pt x="94340" y="29816"/>
                </a:cubicBezTo>
                <a:close/>
                <a:moveTo>
                  <a:pt x="7251" y="31253"/>
                </a:moveTo>
                <a:cubicBezTo>
                  <a:pt x="8231" y="31253"/>
                  <a:pt x="9101" y="31826"/>
                  <a:pt x="9489" y="32720"/>
                </a:cubicBezTo>
                <a:cubicBezTo>
                  <a:pt x="9301" y="32810"/>
                  <a:pt x="9121" y="32912"/>
                  <a:pt x="8949" y="33030"/>
                </a:cubicBezTo>
                <a:cubicBezTo>
                  <a:pt x="8676" y="32331"/>
                  <a:pt x="8002" y="31871"/>
                  <a:pt x="7251" y="31871"/>
                </a:cubicBezTo>
                <a:lnTo>
                  <a:pt x="7239" y="31871"/>
                </a:lnTo>
                <a:cubicBezTo>
                  <a:pt x="6483" y="31875"/>
                  <a:pt x="5805" y="32352"/>
                  <a:pt x="5539" y="33059"/>
                </a:cubicBezTo>
                <a:cubicBezTo>
                  <a:pt x="5368" y="32940"/>
                  <a:pt x="5188" y="32834"/>
                  <a:pt x="5000" y="32740"/>
                </a:cubicBezTo>
                <a:cubicBezTo>
                  <a:pt x="5384" y="31841"/>
                  <a:pt x="6254" y="31258"/>
                  <a:pt x="7234" y="31253"/>
                </a:cubicBezTo>
                <a:close/>
                <a:moveTo>
                  <a:pt x="23081" y="31253"/>
                </a:moveTo>
                <a:cubicBezTo>
                  <a:pt x="24058" y="31253"/>
                  <a:pt x="24932" y="31826"/>
                  <a:pt x="25319" y="32720"/>
                </a:cubicBezTo>
                <a:cubicBezTo>
                  <a:pt x="25132" y="32810"/>
                  <a:pt x="24952" y="32912"/>
                  <a:pt x="24780" y="33030"/>
                </a:cubicBezTo>
                <a:cubicBezTo>
                  <a:pt x="24507" y="32331"/>
                  <a:pt x="23833" y="31871"/>
                  <a:pt x="23077" y="31871"/>
                </a:cubicBezTo>
                <a:lnTo>
                  <a:pt x="23070" y="31871"/>
                </a:lnTo>
                <a:cubicBezTo>
                  <a:pt x="22310" y="31875"/>
                  <a:pt x="21632" y="32352"/>
                  <a:pt x="21370" y="33059"/>
                </a:cubicBezTo>
                <a:cubicBezTo>
                  <a:pt x="21198" y="32940"/>
                  <a:pt x="21019" y="32834"/>
                  <a:pt x="20831" y="32740"/>
                </a:cubicBezTo>
                <a:cubicBezTo>
                  <a:pt x="21211" y="31841"/>
                  <a:pt x="22084" y="31258"/>
                  <a:pt x="23065" y="31253"/>
                </a:cubicBezTo>
                <a:close/>
                <a:moveTo>
                  <a:pt x="38908" y="31253"/>
                </a:moveTo>
                <a:cubicBezTo>
                  <a:pt x="39888" y="31253"/>
                  <a:pt x="40758" y="31826"/>
                  <a:pt x="41146" y="32720"/>
                </a:cubicBezTo>
                <a:cubicBezTo>
                  <a:pt x="40959" y="32810"/>
                  <a:pt x="40778" y="32912"/>
                  <a:pt x="40607" y="33030"/>
                </a:cubicBezTo>
                <a:cubicBezTo>
                  <a:pt x="40333" y="32331"/>
                  <a:pt x="39660" y="31871"/>
                  <a:pt x="38908" y="31871"/>
                </a:cubicBezTo>
                <a:lnTo>
                  <a:pt x="38895" y="31871"/>
                </a:lnTo>
                <a:cubicBezTo>
                  <a:pt x="38140" y="31875"/>
                  <a:pt x="37462" y="32352"/>
                  <a:pt x="37196" y="33059"/>
                </a:cubicBezTo>
                <a:cubicBezTo>
                  <a:pt x="37025" y="32940"/>
                  <a:pt x="36846" y="32834"/>
                  <a:pt x="36657" y="32740"/>
                </a:cubicBezTo>
                <a:cubicBezTo>
                  <a:pt x="37042" y="31841"/>
                  <a:pt x="37911" y="31258"/>
                  <a:pt x="38891" y="31253"/>
                </a:cubicBezTo>
                <a:close/>
                <a:moveTo>
                  <a:pt x="54739" y="31253"/>
                </a:moveTo>
                <a:cubicBezTo>
                  <a:pt x="55715" y="31253"/>
                  <a:pt x="56588" y="31826"/>
                  <a:pt x="56976" y="32720"/>
                </a:cubicBezTo>
                <a:cubicBezTo>
                  <a:pt x="56789" y="32810"/>
                  <a:pt x="56609" y="32912"/>
                  <a:pt x="56437" y="33030"/>
                </a:cubicBezTo>
                <a:cubicBezTo>
                  <a:pt x="56165" y="32335"/>
                  <a:pt x="55493" y="31871"/>
                  <a:pt x="54738" y="31871"/>
                </a:cubicBezTo>
                <a:cubicBezTo>
                  <a:pt x="54734" y="31871"/>
                  <a:pt x="54730" y="31871"/>
                  <a:pt x="54726" y="31871"/>
                </a:cubicBezTo>
                <a:cubicBezTo>
                  <a:pt x="53966" y="31875"/>
                  <a:pt x="53289" y="32352"/>
                  <a:pt x="53027" y="33059"/>
                </a:cubicBezTo>
                <a:cubicBezTo>
                  <a:pt x="52856" y="32940"/>
                  <a:pt x="52676" y="32834"/>
                  <a:pt x="52488" y="32740"/>
                </a:cubicBezTo>
                <a:cubicBezTo>
                  <a:pt x="52868" y="31841"/>
                  <a:pt x="53742" y="31258"/>
                  <a:pt x="54722" y="31253"/>
                </a:cubicBezTo>
                <a:close/>
                <a:moveTo>
                  <a:pt x="70565" y="31253"/>
                </a:moveTo>
                <a:cubicBezTo>
                  <a:pt x="71545" y="31253"/>
                  <a:pt x="72415" y="31826"/>
                  <a:pt x="72803" y="32720"/>
                </a:cubicBezTo>
                <a:cubicBezTo>
                  <a:pt x="72615" y="32810"/>
                  <a:pt x="72436" y="32912"/>
                  <a:pt x="72264" y="33030"/>
                </a:cubicBezTo>
                <a:cubicBezTo>
                  <a:pt x="71991" y="32331"/>
                  <a:pt x="71316" y="31871"/>
                  <a:pt x="70565" y="31871"/>
                </a:cubicBezTo>
                <a:lnTo>
                  <a:pt x="70553" y="31871"/>
                </a:lnTo>
                <a:cubicBezTo>
                  <a:pt x="69797" y="31875"/>
                  <a:pt x="69119" y="32352"/>
                  <a:pt x="68854" y="33059"/>
                </a:cubicBezTo>
                <a:cubicBezTo>
                  <a:pt x="68682" y="32940"/>
                  <a:pt x="68503" y="32834"/>
                  <a:pt x="68315" y="32740"/>
                </a:cubicBezTo>
                <a:cubicBezTo>
                  <a:pt x="68699" y="31841"/>
                  <a:pt x="69568" y="31258"/>
                  <a:pt x="70549" y="31253"/>
                </a:cubicBezTo>
                <a:close/>
                <a:moveTo>
                  <a:pt x="86396" y="31253"/>
                </a:moveTo>
                <a:cubicBezTo>
                  <a:pt x="87372" y="31253"/>
                  <a:pt x="88246" y="31826"/>
                  <a:pt x="88634" y="32720"/>
                </a:cubicBezTo>
                <a:cubicBezTo>
                  <a:pt x="88446" y="32810"/>
                  <a:pt x="88266" y="32912"/>
                  <a:pt x="88095" y="33030"/>
                </a:cubicBezTo>
                <a:cubicBezTo>
                  <a:pt x="87821" y="32331"/>
                  <a:pt x="87147" y="31871"/>
                  <a:pt x="86396" y="31871"/>
                </a:cubicBezTo>
                <a:lnTo>
                  <a:pt x="86383" y="31871"/>
                </a:lnTo>
                <a:cubicBezTo>
                  <a:pt x="85623" y="31875"/>
                  <a:pt x="84946" y="32352"/>
                  <a:pt x="84684" y="33059"/>
                </a:cubicBezTo>
                <a:cubicBezTo>
                  <a:pt x="84513" y="32940"/>
                  <a:pt x="84333" y="32834"/>
                  <a:pt x="84145" y="32740"/>
                </a:cubicBezTo>
                <a:cubicBezTo>
                  <a:pt x="84525" y="31841"/>
                  <a:pt x="85399" y="31258"/>
                  <a:pt x="86379" y="31253"/>
                </a:cubicBezTo>
                <a:close/>
                <a:moveTo>
                  <a:pt x="15219" y="31253"/>
                </a:moveTo>
                <a:cubicBezTo>
                  <a:pt x="16187" y="31253"/>
                  <a:pt x="17057" y="31817"/>
                  <a:pt x="17449" y="32695"/>
                </a:cubicBezTo>
                <a:cubicBezTo>
                  <a:pt x="17262" y="32781"/>
                  <a:pt x="17077" y="32883"/>
                  <a:pt x="16906" y="32998"/>
                </a:cubicBezTo>
                <a:cubicBezTo>
                  <a:pt x="16628" y="32324"/>
                  <a:pt x="15954" y="31871"/>
                  <a:pt x="15219" y="31871"/>
                </a:cubicBezTo>
                <a:lnTo>
                  <a:pt x="15207" y="31871"/>
                </a:lnTo>
                <a:cubicBezTo>
                  <a:pt x="14435" y="31875"/>
                  <a:pt x="13752" y="32365"/>
                  <a:pt x="13500" y="33087"/>
                </a:cubicBezTo>
                <a:cubicBezTo>
                  <a:pt x="13328" y="32965"/>
                  <a:pt x="13149" y="32855"/>
                  <a:pt x="12960" y="32761"/>
                </a:cubicBezTo>
                <a:cubicBezTo>
                  <a:pt x="13341" y="31850"/>
                  <a:pt x="14218" y="31258"/>
                  <a:pt x="15203" y="31253"/>
                </a:cubicBezTo>
                <a:close/>
                <a:moveTo>
                  <a:pt x="31050" y="31253"/>
                </a:moveTo>
                <a:cubicBezTo>
                  <a:pt x="32014" y="31253"/>
                  <a:pt x="32884" y="31817"/>
                  <a:pt x="33280" y="32695"/>
                </a:cubicBezTo>
                <a:cubicBezTo>
                  <a:pt x="33087" y="32781"/>
                  <a:pt x="32908" y="32883"/>
                  <a:pt x="32736" y="32998"/>
                </a:cubicBezTo>
                <a:cubicBezTo>
                  <a:pt x="32455" y="32324"/>
                  <a:pt x="31781" y="31871"/>
                  <a:pt x="31050" y="31871"/>
                </a:cubicBezTo>
                <a:lnTo>
                  <a:pt x="31038" y="31871"/>
                </a:lnTo>
                <a:cubicBezTo>
                  <a:pt x="30261" y="31875"/>
                  <a:pt x="29583" y="32365"/>
                  <a:pt x="29326" y="33087"/>
                </a:cubicBezTo>
                <a:cubicBezTo>
                  <a:pt x="29159" y="32965"/>
                  <a:pt x="28979" y="32855"/>
                  <a:pt x="28791" y="32761"/>
                </a:cubicBezTo>
                <a:cubicBezTo>
                  <a:pt x="29166" y="31850"/>
                  <a:pt x="30045" y="31258"/>
                  <a:pt x="31034" y="31253"/>
                </a:cubicBezTo>
                <a:close/>
                <a:moveTo>
                  <a:pt x="46876" y="31253"/>
                </a:moveTo>
                <a:cubicBezTo>
                  <a:pt x="47845" y="31253"/>
                  <a:pt x="48714" y="31817"/>
                  <a:pt x="49106" y="32695"/>
                </a:cubicBezTo>
                <a:cubicBezTo>
                  <a:pt x="48918" y="32781"/>
                  <a:pt x="48735" y="32883"/>
                  <a:pt x="48563" y="32998"/>
                </a:cubicBezTo>
                <a:cubicBezTo>
                  <a:pt x="48286" y="32324"/>
                  <a:pt x="47611" y="31871"/>
                  <a:pt x="46876" y="31871"/>
                </a:cubicBezTo>
                <a:lnTo>
                  <a:pt x="46864" y="31871"/>
                </a:lnTo>
                <a:cubicBezTo>
                  <a:pt x="46092" y="31875"/>
                  <a:pt x="45410" y="32365"/>
                  <a:pt x="45157" y="33087"/>
                </a:cubicBezTo>
                <a:cubicBezTo>
                  <a:pt x="44985" y="32965"/>
                  <a:pt x="44806" y="32855"/>
                  <a:pt x="44618" y="32761"/>
                </a:cubicBezTo>
                <a:cubicBezTo>
                  <a:pt x="44997" y="31850"/>
                  <a:pt x="45875" y="31258"/>
                  <a:pt x="46860" y="31253"/>
                </a:cubicBezTo>
                <a:close/>
                <a:moveTo>
                  <a:pt x="62707" y="31253"/>
                </a:moveTo>
                <a:cubicBezTo>
                  <a:pt x="63670" y="31253"/>
                  <a:pt x="64541" y="31817"/>
                  <a:pt x="64937" y="32695"/>
                </a:cubicBezTo>
                <a:cubicBezTo>
                  <a:pt x="64745" y="32781"/>
                  <a:pt x="64565" y="32883"/>
                  <a:pt x="64394" y="32998"/>
                </a:cubicBezTo>
                <a:cubicBezTo>
                  <a:pt x="64111" y="32324"/>
                  <a:pt x="63438" y="31871"/>
                  <a:pt x="62707" y="31871"/>
                </a:cubicBezTo>
                <a:lnTo>
                  <a:pt x="62695" y="31871"/>
                </a:lnTo>
                <a:cubicBezTo>
                  <a:pt x="61919" y="31875"/>
                  <a:pt x="61240" y="32365"/>
                  <a:pt x="60984" y="33087"/>
                </a:cubicBezTo>
                <a:cubicBezTo>
                  <a:pt x="60816" y="32965"/>
                  <a:pt x="60637" y="32855"/>
                  <a:pt x="60448" y="32761"/>
                </a:cubicBezTo>
                <a:cubicBezTo>
                  <a:pt x="60824" y="31850"/>
                  <a:pt x="61702" y="31258"/>
                  <a:pt x="62690" y="31253"/>
                </a:cubicBezTo>
                <a:close/>
                <a:moveTo>
                  <a:pt x="78534" y="31253"/>
                </a:moveTo>
                <a:cubicBezTo>
                  <a:pt x="79501" y="31253"/>
                  <a:pt x="80371" y="31817"/>
                  <a:pt x="80764" y="32695"/>
                </a:cubicBezTo>
                <a:cubicBezTo>
                  <a:pt x="80575" y="32781"/>
                  <a:pt x="80396" y="32883"/>
                  <a:pt x="80220" y="32998"/>
                </a:cubicBezTo>
                <a:cubicBezTo>
                  <a:pt x="79942" y="32324"/>
                  <a:pt x="79269" y="31871"/>
                  <a:pt x="78534" y="31871"/>
                </a:cubicBezTo>
                <a:lnTo>
                  <a:pt x="78521" y="31871"/>
                </a:lnTo>
                <a:cubicBezTo>
                  <a:pt x="77749" y="31875"/>
                  <a:pt x="77067" y="32365"/>
                  <a:pt x="76814" y="33087"/>
                </a:cubicBezTo>
                <a:cubicBezTo>
                  <a:pt x="76643" y="32965"/>
                  <a:pt x="76462" y="32855"/>
                  <a:pt x="76275" y="32761"/>
                </a:cubicBezTo>
                <a:cubicBezTo>
                  <a:pt x="76654" y="31850"/>
                  <a:pt x="77533" y="31258"/>
                  <a:pt x="78517" y="31253"/>
                </a:cubicBezTo>
                <a:close/>
                <a:moveTo>
                  <a:pt x="94364" y="31253"/>
                </a:moveTo>
                <a:cubicBezTo>
                  <a:pt x="95328" y="31253"/>
                  <a:pt x="96198" y="31817"/>
                  <a:pt x="96594" y="32695"/>
                </a:cubicBezTo>
                <a:cubicBezTo>
                  <a:pt x="96402" y="32781"/>
                  <a:pt x="96223" y="32883"/>
                  <a:pt x="96051" y="32998"/>
                </a:cubicBezTo>
                <a:cubicBezTo>
                  <a:pt x="95770" y="32323"/>
                  <a:pt x="95094" y="31871"/>
                  <a:pt x="94363" y="31871"/>
                </a:cubicBezTo>
                <a:cubicBezTo>
                  <a:pt x="94359" y="31871"/>
                  <a:pt x="94355" y="31871"/>
                  <a:pt x="94351" y="31871"/>
                </a:cubicBezTo>
                <a:cubicBezTo>
                  <a:pt x="93576" y="31875"/>
                  <a:pt x="92898" y="32365"/>
                  <a:pt x="92641" y="33087"/>
                </a:cubicBezTo>
                <a:cubicBezTo>
                  <a:pt x="92473" y="32965"/>
                  <a:pt x="92293" y="32855"/>
                  <a:pt x="92106" y="32761"/>
                </a:cubicBezTo>
                <a:cubicBezTo>
                  <a:pt x="92481" y="31850"/>
                  <a:pt x="93359" y="31258"/>
                  <a:pt x="94347" y="31253"/>
                </a:cubicBezTo>
                <a:close/>
                <a:moveTo>
                  <a:pt x="7251" y="31939"/>
                </a:moveTo>
                <a:cubicBezTo>
                  <a:pt x="7982" y="31939"/>
                  <a:pt x="8631" y="32393"/>
                  <a:pt x="8893" y="33071"/>
                </a:cubicBezTo>
                <a:cubicBezTo>
                  <a:pt x="8734" y="33185"/>
                  <a:pt x="8587" y="33308"/>
                  <a:pt x="8444" y="33443"/>
                </a:cubicBezTo>
                <a:cubicBezTo>
                  <a:pt x="8325" y="32887"/>
                  <a:pt x="7827" y="32475"/>
                  <a:pt x="7251" y="32475"/>
                </a:cubicBezTo>
                <a:lnTo>
                  <a:pt x="7243" y="32475"/>
                </a:lnTo>
                <a:cubicBezTo>
                  <a:pt x="6646" y="32478"/>
                  <a:pt x="6148" y="32908"/>
                  <a:pt x="6046" y="33483"/>
                </a:cubicBezTo>
                <a:cubicBezTo>
                  <a:pt x="5907" y="33345"/>
                  <a:pt x="5756" y="33219"/>
                  <a:pt x="5601" y="33104"/>
                </a:cubicBezTo>
                <a:cubicBezTo>
                  <a:pt x="5846" y="32414"/>
                  <a:pt x="6504" y="31948"/>
                  <a:pt x="7239" y="31939"/>
                </a:cubicBezTo>
                <a:close/>
                <a:moveTo>
                  <a:pt x="23077" y="31939"/>
                </a:moveTo>
                <a:cubicBezTo>
                  <a:pt x="23809" y="31939"/>
                  <a:pt x="24461" y="32393"/>
                  <a:pt x="24719" y="33071"/>
                </a:cubicBezTo>
                <a:cubicBezTo>
                  <a:pt x="24564" y="33185"/>
                  <a:pt x="24412" y="33308"/>
                  <a:pt x="24274" y="33443"/>
                </a:cubicBezTo>
                <a:cubicBezTo>
                  <a:pt x="24156" y="32887"/>
                  <a:pt x="23653" y="32475"/>
                  <a:pt x="23077" y="32475"/>
                </a:cubicBezTo>
                <a:lnTo>
                  <a:pt x="23073" y="32475"/>
                </a:lnTo>
                <a:cubicBezTo>
                  <a:pt x="22476" y="32478"/>
                  <a:pt x="21975" y="32908"/>
                  <a:pt x="21877" y="33483"/>
                </a:cubicBezTo>
                <a:cubicBezTo>
                  <a:pt x="21733" y="33345"/>
                  <a:pt x="21586" y="33219"/>
                  <a:pt x="21428" y="33104"/>
                </a:cubicBezTo>
                <a:cubicBezTo>
                  <a:pt x="21677" y="32414"/>
                  <a:pt x="22334" y="31948"/>
                  <a:pt x="23070" y="31939"/>
                </a:cubicBezTo>
                <a:close/>
                <a:moveTo>
                  <a:pt x="38908" y="31939"/>
                </a:moveTo>
                <a:cubicBezTo>
                  <a:pt x="39639" y="31939"/>
                  <a:pt x="40288" y="32393"/>
                  <a:pt x="40550" y="33071"/>
                </a:cubicBezTo>
                <a:cubicBezTo>
                  <a:pt x="40390" y="33185"/>
                  <a:pt x="40243" y="33308"/>
                  <a:pt x="40101" y="33443"/>
                </a:cubicBezTo>
                <a:cubicBezTo>
                  <a:pt x="39982" y="32887"/>
                  <a:pt x="39483" y="32475"/>
                  <a:pt x="38908" y="32475"/>
                </a:cubicBezTo>
                <a:lnTo>
                  <a:pt x="38900" y="32475"/>
                </a:lnTo>
                <a:cubicBezTo>
                  <a:pt x="38303" y="32478"/>
                  <a:pt x="37805" y="32908"/>
                  <a:pt x="37703" y="33483"/>
                </a:cubicBezTo>
                <a:cubicBezTo>
                  <a:pt x="37564" y="33345"/>
                  <a:pt x="37413" y="33219"/>
                  <a:pt x="37258" y="33104"/>
                </a:cubicBezTo>
                <a:cubicBezTo>
                  <a:pt x="37503" y="32414"/>
                  <a:pt x="38160" y="31948"/>
                  <a:pt x="38895" y="31939"/>
                </a:cubicBezTo>
                <a:close/>
                <a:moveTo>
                  <a:pt x="54735" y="31939"/>
                </a:moveTo>
                <a:cubicBezTo>
                  <a:pt x="55466" y="31939"/>
                  <a:pt x="56119" y="32393"/>
                  <a:pt x="56377" y="33071"/>
                </a:cubicBezTo>
                <a:cubicBezTo>
                  <a:pt x="56221" y="33185"/>
                  <a:pt x="56070" y="33308"/>
                  <a:pt x="55932" y="33443"/>
                </a:cubicBezTo>
                <a:cubicBezTo>
                  <a:pt x="55813" y="32887"/>
                  <a:pt x="55310" y="32475"/>
                  <a:pt x="54735" y="32475"/>
                </a:cubicBezTo>
                <a:lnTo>
                  <a:pt x="54731" y="32475"/>
                </a:lnTo>
                <a:cubicBezTo>
                  <a:pt x="54134" y="32478"/>
                  <a:pt x="53632" y="32908"/>
                  <a:pt x="53534" y="33483"/>
                </a:cubicBezTo>
                <a:cubicBezTo>
                  <a:pt x="53391" y="33345"/>
                  <a:pt x="53244" y="33219"/>
                  <a:pt x="53084" y="33104"/>
                </a:cubicBezTo>
                <a:cubicBezTo>
                  <a:pt x="53334" y="32414"/>
                  <a:pt x="53991" y="31948"/>
                  <a:pt x="54726" y="31939"/>
                </a:cubicBezTo>
                <a:close/>
                <a:moveTo>
                  <a:pt x="70565" y="31939"/>
                </a:moveTo>
                <a:cubicBezTo>
                  <a:pt x="71297" y="31939"/>
                  <a:pt x="71945" y="32393"/>
                  <a:pt x="72207" y="33071"/>
                </a:cubicBezTo>
                <a:cubicBezTo>
                  <a:pt x="72047" y="33185"/>
                  <a:pt x="71900" y="33308"/>
                  <a:pt x="71757" y="33443"/>
                </a:cubicBezTo>
                <a:cubicBezTo>
                  <a:pt x="71640" y="32887"/>
                  <a:pt x="71141" y="32475"/>
                  <a:pt x="70565" y="32475"/>
                </a:cubicBezTo>
                <a:lnTo>
                  <a:pt x="70556" y="32475"/>
                </a:lnTo>
                <a:cubicBezTo>
                  <a:pt x="69960" y="32478"/>
                  <a:pt x="69463" y="32908"/>
                  <a:pt x="69361" y="33483"/>
                </a:cubicBezTo>
                <a:cubicBezTo>
                  <a:pt x="69221" y="33345"/>
                  <a:pt x="69070" y="33219"/>
                  <a:pt x="68915" y="33100"/>
                </a:cubicBezTo>
                <a:cubicBezTo>
                  <a:pt x="69160" y="32414"/>
                  <a:pt x="69817" y="31948"/>
                  <a:pt x="70553" y="31939"/>
                </a:cubicBezTo>
                <a:close/>
                <a:moveTo>
                  <a:pt x="86396" y="31939"/>
                </a:moveTo>
                <a:cubicBezTo>
                  <a:pt x="87122" y="31939"/>
                  <a:pt x="87776" y="32393"/>
                  <a:pt x="88034" y="33071"/>
                </a:cubicBezTo>
                <a:cubicBezTo>
                  <a:pt x="87878" y="33185"/>
                  <a:pt x="87727" y="33308"/>
                  <a:pt x="87588" y="33443"/>
                </a:cubicBezTo>
                <a:cubicBezTo>
                  <a:pt x="87470" y="32887"/>
                  <a:pt x="86967" y="32475"/>
                  <a:pt x="86392" y="32475"/>
                </a:cubicBezTo>
                <a:lnTo>
                  <a:pt x="86387" y="32475"/>
                </a:lnTo>
                <a:cubicBezTo>
                  <a:pt x="85791" y="32478"/>
                  <a:pt x="85289" y="32908"/>
                  <a:pt x="85191" y="33483"/>
                </a:cubicBezTo>
                <a:cubicBezTo>
                  <a:pt x="85052" y="33345"/>
                  <a:pt x="84901" y="33219"/>
                  <a:pt x="84741" y="33104"/>
                </a:cubicBezTo>
                <a:cubicBezTo>
                  <a:pt x="84990" y="32414"/>
                  <a:pt x="85648" y="31948"/>
                  <a:pt x="86383" y="31939"/>
                </a:cubicBezTo>
                <a:close/>
                <a:moveTo>
                  <a:pt x="15217" y="31939"/>
                </a:moveTo>
                <a:cubicBezTo>
                  <a:pt x="15928" y="31939"/>
                  <a:pt x="16581" y="32379"/>
                  <a:pt x="16849" y="33038"/>
                </a:cubicBezTo>
                <a:cubicBezTo>
                  <a:pt x="16689" y="33149"/>
                  <a:pt x="16542" y="33268"/>
                  <a:pt x="16404" y="33398"/>
                </a:cubicBezTo>
                <a:cubicBezTo>
                  <a:pt x="16265" y="32858"/>
                  <a:pt x="15776" y="32474"/>
                  <a:pt x="15220" y="32474"/>
                </a:cubicBezTo>
                <a:cubicBezTo>
                  <a:pt x="15217" y="32474"/>
                  <a:pt x="15214" y="32475"/>
                  <a:pt x="15211" y="32475"/>
                </a:cubicBezTo>
                <a:cubicBezTo>
                  <a:pt x="14602" y="32478"/>
                  <a:pt x="14092" y="32928"/>
                  <a:pt x="14010" y="33528"/>
                </a:cubicBezTo>
                <a:cubicBezTo>
                  <a:pt x="13867" y="33385"/>
                  <a:pt x="13716" y="33251"/>
                  <a:pt x="13556" y="33132"/>
                </a:cubicBezTo>
                <a:cubicBezTo>
                  <a:pt x="13798" y="32422"/>
                  <a:pt x="14455" y="31948"/>
                  <a:pt x="15207" y="31939"/>
                </a:cubicBezTo>
                <a:cubicBezTo>
                  <a:pt x="15210" y="31939"/>
                  <a:pt x="15213" y="31939"/>
                  <a:pt x="15217" y="31939"/>
                </a:cubicBezTo>
                <a:close/>
                <a:moveTo>
                  <a:pt x="31050" y="31939"/>
                </a:moveTo>
                <a:cubicBezTo>
                  <a:pt x="31760" y="31939"/>
                  <a:pt x="32410" y="32380"/>
                  <a:pt x="32676" y="33038"/>
                </a:cubicBezTo>
                <a:cubicBezTo>
                  <a:pt x="32520" y="33149"/>
                  <a:pt x="32373" y="33268"/>
                  <a:pt x="32230" y="33398"/>
                </a:cubicBezTo>
                <a:cubicBezTo>
                  <a:pt x="32095" y="32859"/>
                  <a:pt x="31605" y="32475"/>
                  <a:pt x="31050" y="32475"/>
                </a:cubicBezTo>
                <a:lnTo>
                  <a:pt x="31042" y="32475"/>
                </a:lnTo>
                <a:cubicBezTo>
                  <a:pt x="30429" y="32478"/>
                  <a:pt x="29918" y="32928"/>
                  <a:pt x="29837" y="33528"/>
                </a:cubicBezTo>
                <a:cubicBezTo>
                  <a:pt x="29698" y="33385"/>
                  <a:pt x="29547" y="33251"/>
                  <a:pt x="29387" y="33132"/>
                </a:cubicBezTo>
                <a:cubicBezTo>
                  <a:pt x="29628" y="32422"/>
                  <a:pt x="30286" y="31948"/>
                  <a:pt x="31038" y="31939"/>
                </a:cubicBezTo>
                <a:close/>
                <a:moveTo>
                  <a:pt x="46876" y="31939"/>
                </a:moveTo>
                <a:cubicBezTo>
                  <a:pt x="47587" y="31939"/>
                  <a:pt x="48237" y="32380"/>
                  <a:pt x="48506" y="33038"/>
                </a:cubicBezTo>
                <a:cubicBezTo>
                  <a:pt x="48347" y="33149"/>
                  <a:pt x="48200" y="33268"/>
                  <a:pt x="48060" y="33398"/>
                </a:cubicBezTo>
                <a:cubicBezTo>
                  <a:pt x="47923" y="32858"/>
                  <a:pt x="47437" y="32474"/>
                  <a:pt x="46877" y="32474"/>
                </a:cubicBezTo>
                <a:cubicBezTo>
                  <a:pt x="46874" y="32474"/>
                  <a:pt x="46871" y="32475"/>
                  <a:pt x="46868" y="32475"/>
                </a:cubicBezTo>
                <a:cubicBezTo>
                  <a:pt x="46260" y="32478"/>
                  <a:pt x="45749" y="32928"/>
                  <a:pt x="45668" y="33528"/>
                </a:cubicBezTo>
                <a:cubicBezTo>
                  <a:pt x="45524" y="33385"/>
                  <a:pt x="45374" y="33251"/>
                  <a:pt x="45214" y="33132"/>
                </a:cubicBezTo>
                <a:cubicBezTo>
                  <a:pt x="45455" y="32422"/>
                  <a:pt x="46113" y="31948"/>
                  <a:pt x="46864" y="31939"/>
                </a:cubicBezTo>
                <a:close/>
                <a:moveTo>
                  <a:pt x="62707" y="31939"/>
                </a:moveTo>
                <a:cubicBezTo>
                  <a:pt x="63417" y="31939"/>
                  <a:pt x="64067" y="32380"/>
                  <a:pt x="64332" y="33038"/>
                </a:cubicBezTo>
                <a:cubicBezTo>
                  <a:pt x="64177" y="33149"/>
                  <a:pt x="64030" y="33268"/>
                  <a:pt x="63887" y="33398"/>
                </a:cubicBezTo>
                <a:cubicBezTo>
                  <a:pt x="63753" y="32859"/>
                  <a:pt x="63263" y="32475"/>
                  <a:pt x="62707" y="32475"/>
                </a:cubicBezTo>
                <a:lnTo>
                  <a:pt x="62699" y="32475"/>
                </a:lnTo>
                <a:cubicBezTo>
                  <a:pt x="62086" y="32478"/>
                  <a:pt x="61576" y="32928"/>
                  <a:pt x="61494" y="33528"/>
                </a:cubicBezTo>
                <a:cubicBezTo>
                  <a:pt x="61355" y="33385"/>
                  <a:pt x="61204" y="33251"/>
                  <a:pt x="61044" y="33132"/>
                </a:cubicBezTo>
                <a:cubicBezTo>
                  <a:pt x="61285" y="32422"/>
                  <a:pt x="61943" y="31948"/>
                  <a:pt x="62695" y="31939"/>
                </a:cubicBezTo>
                <a:close/>
                <a:moveTo>
                  <a:pt x="78534" y="31939"/>
                </a:moveTo>
                <a:cubicBezTo>
                  <a:pt x="79244" y="31939"/>
                  <a:pt x="79893" y="32380"/>
                  <a:pt x="80163" y="33038"/>
                </a:cubicBezTo>
                <a:cubicBezTo>
                  <a:pt x="80004" y="33149"/>
                  <a:pt x="79857" y="33268"/>
                  <a:pt x="79718" y="33398"/>
                </a:cubicBezTo>
                <a:cubicBezTo>
                  <a:pt x="79583" y="32859"/>
                  <a:pt x="79093" y="32475"/>
                  <a:pt x="78534" y="32475"/>
                </a:cubicBezTo>
                <a:lnTo>
                  <a:pt x="78526" y="32475"/>
                </a:lnTo>
                <a:cubicBezTo>
                  <a:pt x="77917" y="32478"/>
                  <a:pt x="77406" y="32928"/>
                  <a:pt x="77325" y="33528"/>
                </a:cubicBezTo>
                <a:cubicBezTo>
                  <a:pt x="77182" y="33385"/>
                  <a:pt x="77031" y="33251"/>
                  <a:pt x="76871" y="33132"/>
                </a:cubicBezTo>
                <a:cubicBezTo>
                  <a:pt x="77112" y="32422"/>
                  <a:pt x="77770" y="31948"/>
                  <a:pt x="78526" y="31939"/>
                </a:cubicBezTo>
                <a:close/>
                <a:moveTo>
                  <a:pt x="94364" y="31939"/>
                </a:moveTo>
                <a:cubicBezTo>
                  <a:pt x="95075" y="31939"/>
                  <a:pt x="95724" y="32380"/>
                  <a:pt x="95989" y="33038"/>
                </a:cubicBezTo>
                <a:cubicBezTo>
                  <a:pt x="95834" y="33149"/>
                  <a:pt x="95687" y="33268"/>
                  <a:pt x="95544" y="33398"/>
                </a:cubicBezTo>
                <a:cubicBezTo>
                  <a:pt x="95410" y="32859"/>
                  <a:pt x="94920" y="32475"/>
                  <a:pt x="94364" y="32475"/>
                </a:cubicBezTo>
                <a:lnTo>
                  <a:pt x="94356" y="32475"/>
                </a:lnTo>
                <a:cubicBezTo>
                  <a:pt x="93744" y="32478"/>
                  <a:pt x="93237" y="32928"/>
                  <a:pt x="93151" y="33528"/>
                </a:cubicBezTo>
                <a:cubicBezTo>
                  <a:pt x="93012" y="33385"/>
                  <a:pt x="92861" y="33251"/>
                  <a:pt x="92702" y="33132"/>
                </a:cubicBezTo>
                <a:cubicBezTo>
                  <a:pt x="92943" y="32422"/>
                  <a:pt x="93601" y="31948"/>
                  <a:pt x="94351" y="31939"/>
                </a:cubicBezTo>
                <a:close/>
                <a:moveTo>
                  <a:pt x="15219" y="32544"/>
                </a:moveTo>
                <a:cubicBezTo>
                  <a:pt x="15758" y="32544"/>
                  <a:pt x="16232" y="32924"/>
                  <a:pt x="16346" y="33451"/>
                </a:cubicBezTo>
                <a:cubicBezTo>
                  <a:pt x="16159" y="33630"/>
                  <a:pt x="15987" y="33835"/>
                  <a:pt x="15835" y="34052"/>
                </a:cubicBezTo>
                <a:cubicBezTo>
                  <a:pt x="15615" y="34014"/>
                  <a:pt x="15390" y="33994"/>
                  <a:pt x="15166" y="33994"/>
                </a:cubicBezTo>
                <a:lnTo>
                  <a:pt x="15141" y="33994"/>
                </a:lnTo>
                <a:cubicBezTo>
                  <a:pt x="14904" y="33994"/>
                  <a:pt x="14672" y="34018"/>
                  <a:pt x="14444" y="34063"/>
                </a:cubicBezTo>
                <a:lnTo>
                  <a:pt x="14447" y="34060"/>
                </a:lnTo>
                <a:cubicBezTo>
                  <a:pt x="14329" y="33888"/>
                  <a:pt x="14194" y="33724"/>
                  <a:pt x="14055" y="33573"/>
                </a:cubicBezTo>
                <a:lnTo>
                  <a:pt x="14055" y="33573"/>
                </a:lnTo>
                <a:lnTo>
                  <a:pt x="14076" y="33577"/>
                </a:lnTo>
                <a:cubicBezTo>
                  <a:pt x="14133" y="32993"/>
                  <a:pt x="14623" y="32548"/>
                  <a:pt x="15211" y="32544"/>
                </a:cubicBezTo>
                <a:close/>
                <a:moveTo>
                  <a:pt x="31050" y="32544"/>
                </a:moveTo>
                <a:cubicBezTo>
                  <a:pt x="31589" y="32544"/>
                  <a:pt x="32058" y="32924"/>
                  <a:pt x="32173" y="33451"/>
                </a:cubicBezTo>
                <a:cubicBezTo>
                  <a:pt x="31985" y="33630"/>
                  <a:pt x="31813" y="33835"/>
                  <a:pt x="31666" y="34052"/>
                </a:cubicBezTo>
                <a:cubicBezTo>
                  <a:pt x="31446" y="34014"/>
                  <a:pt x="31221" y="33994"/>
                  <a:pt x="30993" y="33994"/>
                </a:cubicBezTo>
                <a:lnTo>
                  <a:pt x="30968" y="33994"/>
                </a:lnTo>
                <a:cubicBezTo>
                  <a:pt x="30915" y="33994"/>
                  <a:pt x="30866" y="33998"/>
                  <a:pt x="30813" y="33998"/>
                </a:cubicBezTo>
                <a:cubicBezTo>
                  <a:pt x="30629" y="34007"/>
                  <a:pt x="30450" y="34031"/>
                  <a:pt x="30269" y="34063"/>
                </a:cubicBezTo>
                <a:lnTo>
                  <a:pt x="30274" y="34060"/>
                </a:lnTo>
                <a:cubicBezTo>
                  <a:pt x="30156" y="33888"/>
                  <a:pt x="30024" y="33724"/>
                  <a:pt x="29882" y="33573"/>
                </a:cubicBezTo>
                <a:lnTo>
                  <a:pt x="29882" y="33573"/>
                </a:lnTo>
                <a:lnTo>
                  <a:pt x="29902" y="33577"/>
                </a:lnTo>
                <a:cubicBezTo>
                  <a:pt x="29963" y="32993"/>
                  <a:pt x="30454" y="32548"/>
                  <a:pt x="31042" y="32544"/>
                </a:cubicBezTo>
                <a:close/>
                <a:moveTo>
                  <a:pt x="46876" y="32544"/>
                </a:moveTo>
                <a:cubicBezTo>
                  <a:pt x="47415" y="32544"/>
                  <a:pt x="47889" y="32924"/>
                  <a:pt x="48003" y="33451"/>
                </a:cubicBezTo>
                <a:cubicBezTo>
                  <a:pt x="47840" y="33606"/>
                  <a:pt x="47689" y="33777"/>
                  <a:pt x="47555" y="33962"/>
                </a:cubicBezTo>
                <a:cubicBezTo>
                  <a:pt x="47534" y="33994"/>
                  <a:pt x="47513" y="34022"/>
                  <a:pt x="47493" y="34052"/>
                </a:cubicBezTo>
                <a:cubicBezTo>
                  <a:pt x="47272" y="34014"/>
                  <a:pt x="47052" y="33994"/>
                  <a:pt x="46823" y="33994"/>
                </a:cubicBezTo>
                <a:lnTo>
                  <a:pt x="46799" y="33994"/>
                </a:lnTo>
                <a:cubicBezTo>
                  <a:pt x="46562" y="33994"/>
                  <a:pt x="46329" y="34018"/>
                  <a:pt x="46100" y="34063"/>
                </a:cubicBezTo>
                <a:lnTo>
                  <a:pt x="46105" y="34060"/>
                </a:lnTo>
                <a:cubicBezTo>
                  <a:pt x="45986" y="33888"/>
                  <a:pt x="45851" y="33724"/>
                  <a:pt x="45713" y="33573"/>
                </a:cubicBezTo>
                <a:lnTo>
                  <a:pt x="45713" y="33573"/>
                </a:lnTo>
                <a:lnTo>
                  <a:pt x="45732" y="33577"/>
                </a:lnTo>
                <a:cubicBezTo>
                  <a:pt x="45790" y="32993"/>
                  <a:pt x="46280" y="32548"/>
                  <a:pt x="46868" y="32544"/>
                </a:cubicBezTo>
                <a:close/>
                <a:moveTo>
                  <a:pt x="62707" y="32544"/>
                </a:moveTo>
                <a:cubicBezTo>
                  <a:pt x="63246" y="32544"/>
                  <a:pt x="63715" y="32924"/>
                  <a:pt x="63830" y="33451"/>
                </a:cubicBezTo>
                <a:cubicBezTo>
                  <a:pt x="63642" y="33630"/>
                  <a:pt x="63470" y="33835"/>
                  <a:pt x="63323" y="34052"/>
                </a:cubicBezTo>
                <a:cubicBezTo>
                  <a:pt x="63103" y="34014"/>
                  <a:pt x="62878" y="33994"/>
                  <a:pt x="62650" y="33994"/>
                </a:cubicBezTo>
                <a:lnTo>
                  <a:pt x="62625" y="33994"/>
                </a:lnTo>
                <a:cubicBezTo>
                  <a:pt x="62388" y="33994"/>
                  <a:pt x="62156" y="34018"/>
                  <a:pt x="61927" y="34063"/>
                </a:cubicBezTo>
                <a:lnTo>
                  <a:pt x="61930" y="34060"/>
                </a:lnTo>
                <a:cubicBezTo>
                  <a:pt x="61813" y="33888"/>
                  <a:pt x="61681" y="33724"/>
                  <a:pt x="61538" y="33573"/>
                </a:cubicBezTo>
                <a:lnTo>
                  <a:pt x="61538" y="33573"/>
                </a:lnTo>
                <a:lnTo>
                  <a:pt x="61559" y="33577"/>
                </a:lnTo>
                <a:cubicBezTo>
                  <a:pt x="61621" y="32993"/>
                  <a:pt x="62111" y="32548"/>
                  <a:pt x="62699" y="32544"/>
                </a:cubicBezTo>
                <a:close/>
                <a:moveTo>
                  <a:pt x="78534" y="32544"/>
                </a:moveTo>
                <a:cubicBezTo>
                  <a:pt x="79073" y="32544"/>
                  <a:pt x="79546" y="32924"/>
                  <a:pt x="79661" y="33451"/>
                </a:cubicBezTo>
                <a:cubicBezTo>
                  <a:pt x="79473" y="33630"/>
                  <a:pt x="79301" y="33835"/>
                  <a:pt x="79150" y="34052"/>
                </a:cubicBezTo>
                <a:cubicBezTo>
                  <a:pt x="78930" y="34014"/>
                  <a:pt x="78709" y="33994"/>
                  <a:pt x="78481" y="33994"/>
                </a:cubicBezTo>
                <a:lnTo>
                  <a:pt x="78456" y="33994"/>
                </a:lnTo>
                <a:cubicBezTo>
                  <a:pt x="78219" y="33994"/>
                  <a:pt x="77987" y="34018"/>
                  <a:pt x="77757" y="34063"/>
                </a:cubicBezTo>
                <a:lnTo>
                  <a:pt x="77761" y="34060"/>
                </a:lnTo>
                <a:cubicBezTo>
                  <a:pt x="77643" y="33888"/>
                  <a:pt x="77508" y="33724"/>
                  <a:pt x="77369" y="33573"/>
                </a:cubicBezTo>
                <a:lnTo>
                  <a:pt x="77369" y="33573"/>
                </a:lnTo>
                <a:lnTo>
                  <a:pt x="77390" y="33577"/>
                </a:lnTo>
                <a:cubicBezTo>
                  <a:pt x="77451" y="32993"/>
                  <a:pt x="77938" y="32548"/>
                  <a:pt x="78526" y="32544"/>
                </a:cubicBezTo>
                <a:close/>
                <a:moveTo>
                  <a:pt x="94364" y="32544"/>
                </a:moveTo>
                <a:cubicBezTo>
                  <a:pt x="94903" y="32544"/>
                  <a:pt x="95373" y="32924"/>
                  <a:pt x="95487" y="33451"/>
                </a:cubicBezTo>
                <a:cubicBezTo>
                  <a:pt x="95299" y="33630"/>
                  <a:pt x="95128" y="33835"/>
                  <a:pt x="94981" y="34052"/>
                </a:cubicBezTo>
                <a:cubicBezTo>
                  <a:pt x="94760" y="34014"/>
                  <a:pt x="94536" y="33994"/>
                  <a:pt x="94307" y="33994"/>
                </a:cubicBezTo>
                <a:lnTo>
                  <a:pt x="94283" y="33994"/>
                </a:lnTo>
                <a:cubicBezTo>
                  <a:pt x="94046" y="33994"/>
                  <a:pt x="93812" y="34018"/>
                  <a:pt x="93584" y="34063"/>
                </a:cubicBezTo>
                <a:lnTo>
                  <a:pt x="93588" y="34060"/>
                </a:lnTo>
                <a:cubicBezTo>
                  <a:pt x="93469" y="33888"/>
                  <a:pt x="93339" y="33724"/>
                  <a:pt x="93196" y="33573"/>
                </a:cubicBezTo>
                <a:lnTo>
                  <a:pt x="93196" y="33573"/>
                </a:lnTo>
                <a:lnTo>
                  <a:pt x="93216" y="33577"/>
                </a:lnTo>
                <a:cubicBezTo>
                  <a:pt x="93278" y="32993"/>
                  <a:pt x="93768" y="32548"/>
                  <a:pt x="94356" y="32544"/>
                </a:cubicBezTo>
                <a:close/>
                <a:moveTo>
                  <a:pt x="7251" y="32544"/>
                </a:moveTo>
                <a:cubicBezTo>
                  <a:pt x="7806" y="32544"/>
                  <a:pt x="8293" y="32953"/>
                  <a:pt x="8386" y="33500"/>
                </a:cubicBezTo>
                <a:cubicBezTo>
                  <a:pt x="8219" y="33667"/>
                  <a:pt x="8067" y="33847"/>
                  <a:pt x="7933" y="34043"/>
                </a:cubicBezTo>
                <a:cubicBezTo>
                  <a:pt x="7729" y="34011"/>
                  <a:pt x="7516" y="33994"/>
                  <a:pt x="7304" y="33994"/>
                </a:cubicBezTo>
                <a:lnTo>
                  <a:pt x="7279" y="33994"/>
                </a:lnTo>
                <a:cubicBezTo>
                  <a:pt x="7013" y="33998"/>
                  <a:pt x="6753" y="34027"/>
                  <a:pt x="6499" y="34080"/>
                </a:cubicBezTo>
                <a:lnTo>
                  <a:pt x="6528" y="34060"/>
                </a:lnTo>
                <a:cubicBezTo>
                  <a:pt x="6401" y="33875"/>
                  <a:pt x="6263" y="33704"/>
                  <a:pt x="6107" y="33549"/>
                </a:cubicBezTo>
                <a:cubicBezTo>
                  <a:pt x="6180" y="32977"/>
                  <a:pt x="6663" y="32548"/>
                  <a:pt x="7243" y="32544"/>
                </a:cubicBezTo>
                <a:close/>
                <a:moveTo>
                  <a:pt x="23077" y="32544"/>
                </a:moveTo>
                <a:cubicBezTo>
                  <a:pt x="23637" y="32544"/>
                  <a:pt x="24118" y="32953"/>
                  <a:pt x="24212" y="33500"/>
                </a:cubicBezTo>
                <a:cubicBezTo>
                  <a:pt x="24050" y="33667"/>
                  <a:pt x="23898" y="33847"/>
                  <a:pt x="23760" y="34043"/>
                </a:cubicBezTo>
                <a:cubicBezTo>
                  <a:pt x="23555" y="34011"/>
                  <a:pt x="23347" y="33994"/>
                  <a:pt x="23134" y="33994"/>
                </a:cubicBezTo>
                <a:lnTo>
                  <a:pt x="23110" y="33994"/>
                </a:lnTo>
                <a:cubicBezTo>
                  <a:pt x="22844" y="33998"/>
                  <a:pt x="22583" y="34027"/>
                  <a:pt x="22329" y="34080"/>
                </a:cubicBezTo>
                <a:lnTo>
                  <a:pt x="22354" y="34060"/>
                </a:lnTo>
                <a:cubicBezTo>
                  <a:pt x="22227" y="33875"/>
                  <a:pt x="22089" y="33704"/>
                  <a:pt x="21937" y="33549"/>
                </a:cubicBezTo>
                <a:cubicBezTo>
                  <a:pt x="22011" y="32977"/>
                  <a:pt x="22493" y="32548"/>
                  <a:pt x="23073" y="32544"/>
                </a:cubicBezTo>
                <a:close/>
                <a:moveTo>
                  <a:pt x="38908" y="32544"/>
                </a:moveTo>
                <a:cubicBezTo>
                  <a:pt x="39464" y="32544"/>
                  <a:pt x="39949" y="32953"/>
                  <a:pt x="40043" y="33500"/>
                </a:cubicBezTo>
                <a:cubicBezTo>
                  <a:pt x="39875" y="33667"/>
                  <a:pt x="39724" y="33847"/>
                  <a:pt x="39590" y="34043"/>
                </a:cubicBezTo>
                <a:cubicBezTo>
                  <a:pt x="39385" y="34011"/>
                  <a:pt x="39174" y="33994"/>
                  <a:pt x="38961" y="33994"/>
                </a:cubicBezTo>
                <a:lnTo>
                  <a:pt x="38936" y="33994"/>
                </a:lnTo>
                <a:cubicBezTo>
                  <a:pt x="38671" y="33998"/>
                  <a:pt x="38410" y="34027"/>
                  <a:pt x="38156" y="34080"/>
                </a:cubicBezTo>
                <a:lnTo>
                  <a:pt x="38185" y="34060"/>
                </a:lnTo>
                <a:cubicBezTo>
                  <a:pt x="38058" y="33875"/>
                  <a:pt x="37920" y="33704"/>
                  <a:pt x="37764" y="33549"/>
                </a:cubicBezTo>
                <a:cubicBezTo>
                  <a:pt x="37838" y="32977"/>
                  <a:pt x="38320" y="32548"/>
                  <a:pt x="38900" y="32544"/>
                </a:cubicBezTo>
                <a:close/>
                <a:moveTo>
                  <a:pt x="54735" y="32544"/>
                </a:moveTo>
                <a:cubicBezTo>
                  <a:pt x="55294" y="32544"/>
                  <a:pt x="55776" y="32953"/>
                  <a:pt x="55870" y="33500"/>
                </a:cubicBezTo>
                <a:cubicBezTo>
                  <a:pt x="55706" y="33667"/>
                  <a:pt x="55555" y="33847"/>
                  <a:pt x="55417" y="34043"/>
                </a:cubicBezTo>
                <a:cubicBezTo>
                  <a:pt x="55212" y="34011"/>
                  <a:pt x="55004" y="33994"/>
                  <a:pt x="54792" y="33994"/>
                </a:cubicBezTo>
                <a:lnTo>
                  <a:pt x="54767" y="33994"/>
                </a:lnTo>
                <a:cubicBezTo>
                  <a:pt x="54501" y="33998"/>
                  <a:pt x="54241" y="34027"/>
                  <a:pt x="53987" y="34080"/>
                </a:cubicBezTo>
                <a:lnTo>
                  <a:pt x="54011" y="34060"/>
                </a:lnTo>
                <a:cubicBezTo>
                  <a:pt x="53885" y="33875"/>
                  <a:pt x="53746" y="33704"/>
                  <a:pt x="53595" y="33549"/>
                </a:cubicBezTo>
                <a:cubicBezTo>
                  <a:pt x="53668" y="32977"/>
                  <a:pt x="54150" y="32548"/>
                  <a:pt x="54731" y="32544"/>
                </a:cubicBezTo>
                <a:close/>
                <a:moveTo>
                  <a:pt x="70565" y="32544"/>
                </a:moveTo>
                <a:cubicBezTo>
                  <a:pt x="71120" y="32544"/>
                  <a:pt x="71606" y="32953"/>
                  <a:pt x="71700" y="33500"/>
                </a:cubicBezTo>
                <a:cubicBezTo>
                  <a:pt x="71533" y="33667"/>
                  <a:pt x="71382" y="33847"/>
                  <a:pt x="71247" y="34043"/>
                </a:cubicBezTo>
                <a:cubicBezTo>
                  <a:pt x="71043" y="34011"/>
                  <a:pt x="70831" y="33994"/>
                  <a:pt x="70618" y="33994"/>
                </a:cubicBezTo>
                <a:lnTo>
                  <a:pt x="70594" y="33994"/>
                </a:lnTo>
                <a:cubicBezTo>
                  <a:pt x="70328" y="33998"/>
                  <a:pt x="70066" y="34027"/>
                  <a:pt x="69813" y="34080"/>
                </a:cubicBezTo>
                <a:lnTo>
                  <a:pt x="69842" y="34060"/>
                </a:lnTo>
                <a:cubicBezTo>
                  <a:pt x="69715" y="33875"/>
                  <a:pt x="69576" y="33704"/>
                  <a:pt x="69425" y="33549"/>
                </a:cubicBezTo>
                <a:cubicBezTo>
                  <a:pt x="69495" y="32977"/>
                  <a:pt x="69977" y="32548"/>
                  <a:pt x="70556" y="32544"/>
                </a:cubicBezTo>
                <a:close/>
                <a:moveTo>
                  <a:pt x="86392" y="32544"/>
                </a:moveTo>
                <a:cubicBezTo>
                  <a:pt x="86951" y="32544"/>
                  <a:pt x="87433" y="32953"/>
                  <a:pt x="87527" y="33500"/>
                </a:cubicBezTo>
                <a:cubicBezTo>
                  <a:pt x="87363" y="33667"/>
                  <a:pt x="87212" y="33847"/>
                  <a:pt x="87073" y="34043"/>
                </a:cubicBezTo>
                <a:cubicBezTo>
                  <a:pt x="86869" y="34011"/>
                  <a:pt x="86662" y="33994"/>
                  <a:pt x="86449" y="33994"/>
                </a:cubicBezTo>
                <a:lnTo>
                  <a:pt x="86424" y="33994"/>
                </a:lnTo>
                <a:cubicBezTo>
                  <a:pt x="86159" y="33998"/>
                  <a:pt x="85897" y="34027"/>
                  <a:pt x="85644" y="34080"/>
                </a:cubicBezTo>
                <a:lnTo>
                  <a:pt x="85669" y="34060"/>
                </a:lnTo>
                <a:cubicBezTo>
                  <a:pt x="85542" y="33875"/>
                  <a:pt x="85403" y="33704"/>
                  <a:pt x="85252" y="33549"/>
                </a:cubicBezTo>
                <a:cubicBezTo>
                  <a:pt x="85325" y="32977"/>
                  <a:pt x="85808" y="32548"/>
                  <a:pt x="86387" y="32544"/>
                </a:cubicBezTo>
                <a:close/>
                <a:moveTo>
                  <a:pt x="11184" y="32410"/>
                </a:moveTo>
                <a:cubicBezTo>
                  <a:pt x="12459" y="32410"/>
                  <a:pt x="13643" y="33030"/>
                  <a:pt x="14370" y="34076"/>
                </a:cubicBezTo>
                <a:cubicBezTo>
                  <a:pt x="14149" y="34120"/>
                  <a:pt x="13929" y="34186"/>
                  <a:pt x="13720" y="34272"/>
                </a:cubicBezTo>
                <a:cubicBezTo>
                  <a:pt x="13100" y="33492"/>
                  <a:pt x="12180" y="33047"/>
                  <a:pt x="11184" y="33047"/>
                </a:cubicBezTo>
                <a:lnTo>
                  <a:pt x="11164" y="33047"/>
                </a:lnTo>
                <a:cubicBezTo>
                  <a:pt x="10195" y="33055"/>
                  <a:pt x="9289" y="33488"/>
                  <a:pt x="8672" y="34239"/>
                </a:cubicBezTo>
                <a:cubicBezTo>
                  <a:pt x="8459" y="34161"/>
                  <a:pt x="8235" y="34101"/>
                  <a:pt x="8010" y="34060"/>
                </a:cubicBezTo>
                <a:cubicBezTo>
                  <a:pt x="8542" y="33300"/>
                  <a:pt x="9326" y="32765"/>
                  <a:pt x="10204" y="32536"/>
                </a:cubicBezTo>
                <a:cubicBezTo>
                  <a:pt x="10204" y="32536"/>
                  <a:pt x="10204" y="32540"/>
                  <a:pt x="10208" y="32544"/>
                </a:cubicBezTo>
                <a:lnTo>
                  <a:pt x="10273" y="32520"/>
                </a:lnTo>
                <a:cubicBezTo>
                  <a:pt x="10481" y="32467"/>
                  <a:pt x="10698" y="32434"/>
                  <a:pt x="10915" y="32418"/>
                </a:cubicBezTo>
                <a:cubicBezTo>
                  <a:pt x="10919" y="32422"/>
                  <a:pt x="10919" y="32422"/>
                  <a:pt x="10919" y="32426"/>
                </a:cubicBezTo>
                <a:lnTo>
                  <a:pt x="10947" y="32418"/>
                </a:lnTo>
                <a:cubicBezTo>
                  <a:pt x="11017" y="32414"/>
                  <a:pt x="11090" y="32410"/>
                  <a:pt x="11160" y="32410"/>
                </a:cubicBezTo>
                <a:close/>
                <a:moveTo>
                  <a:pt x="27015" y="32410"/>
                </a:moveTo>
                <a:cubicBezTo>
                  <a:pt x="28284" y="32410"/>
                  <a:pt x="29473" y="33030"/>
                  <a:pt x="30201" y="34076"/>
                </a:cubicBezTo>
                <a:cubicBezTo>
                  <a:pt x="29975" y="34120"/>
                  <a:pt x="29760" y="34186"/>
                  <a:pt x="29551" y="34272"/>
                </a:cubicBezTo>
                <a:cubicBezTo>
                  <a:pt x="28930" y="33492"/>
                  <a:pt x="28007" y="33047"/>
                  <a:pt x="27015" y="33047"/>
                </a:cubicBezTo>
                <a:lnTo>
                  <a:pt x="26990" y="33047"/>
                </a:lnTo>
                <a:cubicBezTo>
                  <a:pt x="26022" y="33055"/>
                  <a:pt x="25115" y="33488"/>
                  <a:pt x="24503" y="34239"/>
                </a:cubicBezTo>
                <a:cubicBezTo>
                  <a:pt x="24286" y="34161"/>
                  <a:pt x="24065" y="34101"/>
                  <a:pt x="23837" y="34060"/>
                </a:cubicBezTo>
                <a:cubicBezTo>
                  <a:pt x="24372" y="33300"/>
                  <a:pt x="25152" y="32765"/>
                  <a:pt x="26030" y="32536"/>
                </a:cubicBezTo>
                <a:cubicBezTo>
                  <a:pt x="26035" y="32536"/>
                  <a:pt x="26035" y="32540"/>
                  <a:pt x="26035" y="32544"/>
                </a:cubicBezTo>
                <a:lnTo>
                  <a:pt x="26099" y="32520"/>
                </a:lnTo>
                <a:cubicBezTo>
                  <a:pt x="26312" y="32467"/>
                  <a:pt x="26525" y="32434"/>
                  <a:pt x="26745" y="32418"/>
                </a:cubicBezTo>
                <a:cubicBezTo>
                  <a:pt x="26745" y="32422"/>
                  <a:pt x="26745" y="32422"/>
                  <a:pt x="26749" y="32426"/>
                </a:cubicBezTo>
                <a:lnTo>
                  <a:pt x="26774" y="32418"/>
                </a:lnTo>
                <a:cubicBezTo>
                  <a:pt x="26847" y="32414"/>
                  <a:pt x="26917" y="32410"/>
                  <a:pt x="26990" y="32410"/>
                </a:cubicBezTo>
                <a:close/>
                <a:moveTo>
                  <a:pt x="42841" y="32410"/>
                </a:moveTo>
                <a:cubicBezTo>
                  <a:pt x="44115" y="32410"/>
                  <a:pt x="45300" y="33030"/>
                  <a:pt x="46026" y="34076"/>
                </a:cubicBezTo>
                <a:cubicBezTo>
                  <a:pt x="45806" y="34120"/>
                  <a:pt x="45585" y="34186"/>
                  <a:pt x="45377" y="34272"/>
                </a:cubicBezTo>
                <a:cubicBezTo>
                  <a:pt x="44757" y="33492"/>
                  <a:pt x="43838" y="33047"/>
                  <a:pt x="42841" y="33047"/>
                </a:cubicBezTo>
                <a:lnTo>
                  <a:pt x="42821" y="33047"/>
                </a:lnTo>
                <a:cubicBezTo>
                  <a:pt x="41853" y="33055"/>
                  <a:pt x="40946" y="33488"/>
                  <a:pt x="40329" y="34239"/>
                </a:cubicBezTo>
                <a:cubicBezTo>
                  <a:pt x="40117" y="34161"/>
                  <a:pt x="39892" y="34101"/>
                  <a:pt x="39668" y="34060"/>
                </a:cubicBezTo>
                <a:cubicBezTo>
                  <a:pt x="40199" y="33300"/>
                  <a:pt x="40983" y="32765"/>
                  <a:pt x="41860" y="32536"/>
                </a:cubicBezTo>
                <a:cubicBezTo>
                  <a:pt x="41860" y="32536"/>
                  <a:pt x="41860" y="32540"/>
                  <a:pt x="41865" y="32544"/>
                </a:cubicBezTo>
                <a:lnTo>
                  <a:pt x="41930" y="32520"/>
                </a:lnTo>
                <a:cubicBezTo>
                  <a:pt x="42139" y="32467"/>
                  <a:pt x="42355" y="32434"/>
                  <a:pt x="42571" y="32418"/>
                </a:cubicBezTo>
                <a:cubicBezTo>
                  <a:pt x="42576" y="32422"/>
                  <a:pt x="42576" y="32422"/>
                  <a:pt x="42576" y="32426"/>
                </a:cubicBezTo>
                <a:lnTo>
                  <a:pt x="42604" y="32418"/>
                </a:lnTo>
                <a:cubicBezTo>
                  <a:pt x="42674" y="32414"/>
                  <a:pt x="42747" y="32410"/>
                  <a:pt x="42816" y="32410"/>
                </a:cubicBezTo>
                <a:close/>
                <a:moveTo>
                  <a:pt x="58671" y="32410"/>
                </a:moveTo>
                <a:cubicBezTo>
                  <a:pt x="59942" y="32410"/>
                  <a:pt x="61131" y="33030"/>
                  <a:pt x="61857" y="34076"/>
                </a:cubicBezTo>
                <a:cubicBezTo>
                  <a:pt x="61632" y="34120"/>
                  <a:pt x="61416" y="34186"/>
                  <a:pt x="61208" y="34272"/>
                </a:cubicBezTo>
                <a:cubicBezTo>
                  <a:pt x="60588" y="33492"/>
                  <a:pt x="59664" y="33047"/>
                  <a:pt x="58671" y="33047"/>
                </a:cubicBezTo>
                <a:lnTo>
                  <a:pt x="58652" y="33047"/>
                </a:lnTo>
                <a:cubicBezTo>
                  <a:pt x="57679" y="33055"/>
                  <a:pt x="56773" y="33488"/>
                  <a:pt x="56160" y="34239"/>
                </a:cubicBezTo>
                <a:cubicBezTo>
                  <a:pt x="55943" y="34161"/>
                  <a:pt x="55723" y="34101"/>
                  <a:pt x="55494" y="34060"/>
                </a:cubicBezTo>
                <a:cubicBezTo>
                  <a:pt x="56030" y="33300"/>
                  <a:pt x="56809" y="32765"/>
                  <a:pt x="57687" y="32536"/>
                </a:cubicBezTo>
                <a:cubicBezTo>
                  <a:pt x="57691" y="32536"/>
                  <a:pt x="57691" y="32540"/>
                  <a:pt x="57691" y="32544"/>
                </a:cubicBezTo>
                <a:lnTo>
                  <a:pt x="57757" y="32520"/>
                </a:lnTo>
                <a:cubicBezTo>
                  <a:pt x="57969" y="32467"/>
                  <a:pt x="58181" y="32434"/>
                  <a:pt x="58402" y="32418"/>
                </a:cubicBezTo>
                <a:cubicBezTo>
                  <a:pt x="58402" y="32422"/>
                  <a:pt x="58402" y="32422"/>
                  <a:pt x="58407" y="32426"/>
                </a:cubicBezTo>
                <a:lnTo>
                  <a:pt x="58431" y="32418"/>
                </a:lnTo>
                <a:cubicBezTo>
                  <a:pt x="58505" y="32414"/>
                  <a:pt x="58573" y="32410"/>
                  <a:pt x="58647" y="32410"/>
                </a:cubicBezTo>
                <a:close/>
                <a:moveTo>
                  <a:pt x="74498" y="32410"/>
                </a:moveTo>
                <a:cubicBezTo>
                  <a:pt x="75772" y="32410"/>
                  <a:pt x="76957" y="33030"/>
                  <a:pt x="77684" y="34076"/>
                </a:cubicBezTo>
                <a:cubicBezTo>
                  <a:pt x="77463" y="34120"/>
                  <a:pt x="77243" y="34186"/>
                  <a:pt x="77035" y="34272"/>
                </a:cubicBezTo>
                <a:cubicBezTo>
                  <a:pt x="76413" y="33492"/>
                  <a:pt x="75495" y="33047"/>
                  <a:pt x="74498" y="33047"/>
                </a:cubicBezTo>
                <a:lnTo>
                  <a:pt x="74477" y="33047"/>
                </a:lnTo>
                <a:cubicBezTo>
                  <a:pt x="73510" y="33055"/>
                  <a:pt x="72603" y="33488"/>
                  <a:pt x="71987" y="34239"/>
                </a:cubicBezTo>
                <a:cubicBezTo>
                  <a:pt x="71774" y="34161"/>
                  <a:pt x="71549" y="34101"/>
                  <a:pt x="71325" y="34060"/>
                </a:cubicBezTo>
                <a:cubicBezTo>
                  <a:pt x="71855" y="33300"/>
                  <a:pt x="72639" y="32765"/>
                  <a:pt x="73518" y="32536"/>
                </a:cubicBezTo>
                <a:cubicBezTo>
                  <a:pt x="73518" y="32536"/>
                  <a:pt x="73518" y="32540"/>
                  <a:pt x="73522" y="32544"/>
                </a:cubicBezTo>
                <a:lnTo>
                  <a:pt x="73587" y="32520"/>
                </a:lnTo>
                <a:cubicBezTo>
                  <a:pt x="73796" y="32467"/>
                  <a:pt x="74012" y="32434"/>
                  <a:pt x="74228" y="32418"/>
                </a:cubicBezTo>
                <a:cubicBezTo>
                  <a:pt x="74232" y="32422"/>
                  <a:pt x="74232" y="32422"/>
                  <a:pt x="74232" y="32426"/>
                </a:cubicBezTo>
                <a:lnTo>
                  <a:pt x="74262" y="32418"/>
                </a:lnTo>
                <a:cubicBezTo>
                  <a:pt x="74330" y="32414"/>
                  <a:pt x="74404" y="32410"/>
                  <a:pt x="74473" y="32410"/>
                </a:cubicBezTo>
                <a:close/>
                <a:moveTo>
                  <a:pt x="90329" y="32410"/>
                </a:moveTo>
                <a:cubicBezTo>
                  <a:pt x="91599" y="32410"/>
                  <a:pt x="92788" y="33030"/>
                  <a:pt x="93514" y="34076"/>
                </a:cubicBezTo>
                <a:cubicBezTo>
                  <a:pt x="93290" y="34120"/>
                  <a:pt x="93073" y="34186"/>
                  <a:pt x="92865" y="34272"/>
                </a:cubicBezTo>
                <a:cubicBezTo>
                  <a:pt x="92244" y="33492"/>
                  <a:pt x="91321" y="33047"/>
                  <a:pt x="90329" y="33047"/>
                </a:cubicBezTo>
                <a:lnTo>
                  <a:pt x="90308" y="33047"/>
                </a:lnTo>
                <a:cubicBezTo>
                  <a:pt x="89337" y="33055"/>
                  <a:pt x="88430" y="33488"/>
                  <a:pt x="87817" y="34239"/>
                </a:cubicBezTo>
                <a:cubicBezTo>
                  <a:pt x="87601" y="34161"/>
                  <a:pt x="87380" y="34101"/>
                  <a:pt x="87152" y="34060"/>
                </a:cubicBezTo>
                <a:cubicBezTo>
                  <a:pt x="87686" y="33300"/>
                  <a:pt x="88466" y="32765"/>
                  <a:pt x="89344" y="32536"/>
                </a:cubicBezTo>
                <a:cubicBezTo>
                  <a:pt x="89348" y="32536"/>
                  <a:pt x="89348" y="32540"/>
                  <a:pt x="89348" y="32544"/>
                </a:cubicBezTo>
                <a:lnTo>
                  <a:pt x="89414" y="32520"/>
                </a:lnTo>
                <a:cubicBezTo>
                  <a:pt x="89627" y="32467"/>
                  <a:pt x="89838" y="32434"/>
                  <a:pt x="90059" y="32418"/>
                </a:cubicBezTo>
                <a:cubicBezTo>
                  <a:pt x="90059" y="32422"/>
                  <a:pt x="90059" y="32422"/>
                  <a:pt x="90063" y="32426"/>
                </a:cubicBezTo>
                <a:lnTo>
                  <a:pt x="90092" y="32418"/>
                </a:lnTo>
                <a:cubicBezTo>
                  <a:pt x="90161" y="32414"/>
                  <a:pt x="90231" y="32410"/>
                  <a:pt x="90304" y="32410"/>
                </a:cubicBezTo>
                <a:close/>
                <a:moveTo>
                  <a:pt x="19091" y="32410"/>
                </a:moveTo>
                <a:cubicBezTo>
                  <a:pt x="20369" y="32410"/>
                  <a:pt x="21562" y="33034"/>
                  <a:pt x="22289" y="34088"/>
                </a:cubicBezTo>
                <a:cubicBezTo>
                  <a:pt x="22069" y="34137"/>
                  <a:pt x="21852" y="34203"/>
                  <a:pt x="21643" y="34288"/>
                </a:cubicBezTo>
                <a:cubicBezTo>
                  <a:pt x="21025" y="33500"/>
                  <a:pt x="20102" y="33047"/>
                  <a:pt x="19099" y="33047"/>
                </a:cubicBezTo>
                <a:cubicBezTo>
                  <a:pt x="19090" y="33047"/>
                  <a:pt x="19080" y="33047"/>
                  <a:pt x="19070" y="33047"/>
                </a:cubicBezTo>
                <a:cubicBezTo>
                  <a:pt x="18708" y="33051"/>
                  <a:pt x="18348" y="33112"/>
                  <a:pt x="18013" y="33230"/>
                </a:cubicBezTo>
                <a:cubicBezTo>
                  <a:pt x="17453" y="33426"/>
                  <a:pt x="16955" y="33777"/>
                  <a:pt x="16571" y="34252"/>
                </a:cubicBezTo>
                <a:lnTo>
                  <a:pt x="16576" y="34256"/>
                </a:lnTo>
                <a:cubicBezTo>
                  <a:pt x="16359" y="34174"/>
                  <a:pt x="16138" y="34109"/>
                  <a:pt x="15914" y="34067"/>
                </a:cubicBezTo>
                <a:cubicBezTo>
                  <a:pt x="16457" y="33287"/>
                  <a:pt x="17262" y="32744"/>
                  <a:pt x="18168" y="32520"/>
                </a:cubicBezTo>
                <a:lnTo>
                  <a:pt x="18168" y="32524"/>
                </a:lnTo>
                <a:lnTo>
                  <a:pt x="18176" y="32520"/>
                </a:lnTo>
                <a:cubicBezTo>
                  <a:pt x="18466" y="32450"/>
                  <a:pt x="18764" y="32410"/>
                  <a:pt x="19066" y="32410"/>
                </a:cubicBezTo>
                <a:close/>
                <a:moveTo>
                  <a:pt x="34921" y="32410"/>
                </a:moveTo>
                <a:cubicBezTo>
                  <a:pt x="36200" y="32410"/>
                  <a:pt x="37389" y="33034"/>
                  <a:pt x="38116" y="34088"/>
                </a:cubicBezTo>
                <a:cubicBezTo>
                  <a:pt x="37895" y="34137"/>
                  <a:pt x="37679" y="34203"/>
                  <a:pt x="37470" y="34288"/>
                </a:cubicBezTo>
                <a:cubicBezTo>
                  <a:pt x="36853" y="33500"/>
                  <a:pt x="35922" y="33047"/>
                  <a:pt x="34921" y="33047"/>
                </a:cubicBezTo>
                <a:lnTo>
                  <a:pt x="34901" y="33047"/>
                </a:lnTo>
                <a:cubicBezTo>
                  <a:pt x="33925" y="33055"/>
                  <a:pt x="33014" y="33492"/>
                  <a:pt x="32397" y="34252"/>
                </a:cubicBezTo>
                <a:lnTo>
                  <a:pt x="32401" y="34256"/>
                </a:lnTo>
                <a:cubicBezTo>
                  <a:pt x="32190" y="34174"/>
                  <a:pt x="31969" y="34109"/>
                  <a:pt x="31740" y="34067"/>
                </a:cubicBezTo>
                <a:cubicBezTo>
                  <a:pt x="32288" y="33287"/>
                  <a:pt x="33092" y="32744"/>
                  <a:pt x="33994" y="32520"/>
                </a:cubicBezTo>
                <a:lnTo>
                  <a:pt x="33994" y="32524"/>
                </a:lnTo>
                <a:lnTo>
                  <a:pt x="34007" y="32520"/>
                </a:lnTo>
                <a:cubicBezTo>
                  <a:pt x="34297" y="32450"/>
                  <a:pt x="34595" y="32410"/>
                  <a:pt x="34897" y="32410"/>
                </a:cubicBezTo>
                <a:close/>
                <a:moveTo>
                  <a:pt x="50748" y="32410"/>
                </a:moveTo>
                <a:cubicBezTo>
                  <a:pt x="52026" y="32410"/>
                  <a:pt x="53219" y="33034"/>
                  <a:pt x="53947" y="34088"/>
                </a:cubicBezTo>
                <a:cubicBezTo>
                  <a:pt x="53726" y="34137"/>
                  <a:pt x="53509" y="34203"/>
                  <a:pt x="53301" y="34288"/>
                </a:cubicBezTo>
                <a:cubicBezTo>
                  <a:pt x="52680" y="33500"/>
                  <a:pt x="51753" y="33047"/>
                  <a:pt x="50752" y="33047"/>
                </a:cubicBezTo>
                <a:lnTo>
                  <a:pt x="50727" y="33047"/>
                </a:lnTo>
                <a:cubicBezTo>
                  <a:pt x="49756" y="33055"/>
                  <a:pt x="48841" y="33492"/>
                  <a:pt x="48228" y="34252"/>
                </a:cubicBezTo>
                <a:lnTo>
                  <a:pt x="48232" y="34256"/>
                </a:lnTo>
                <a:cubicBezTo>
                  <a:pt x="48016" y="34174"/>
                  <a:pt x="47796" y="34109"/>
                  <a:pt x="47570" y="34067"/>
                </a:cubicBezTo>
                <a:cubicBezTo>
                  <a:pt x="48114" y="33287"/>
                  <a:pt x="48918" y="32744"/>
                  <a:pt x="49825" y="32520"/>
                </a:cubicBezTo>
                <a:lnTo>
                  <a:pt x="49825" y="32524"/>
                </a:lnTo>
                <a:lnTo>
                  <a:pt x="49834" y="32520"/>
                </a:lnTo>
                <a:cubicBezTo>
                  <a:pt x="49935" y="32495"/>
                  <a:pt x="50033" y="32475"/>
                  <a:pt x="50135" y="32459"/>
                </a:cubicBezTo>
                <a:cubicBezTo>
                  <a:pt x="50331" y="32426"/>
                  <a:pt x="50528" y="32410"/>
                  <a:pt x="50724" y="32410"/>
                </a:cubicBezTo>
                <a:close/>
                <a:moveTo>
                  <a:pt x="66579" y="32410"/>
                </a:moveTo>
                <a:cubicBezTo>
                  <a:pt x="67857" y="32410"/>
                  <a:pt x="69046" y="33034"/>
                  <a:pt x="69772" y="34088"/>
                </a:cubicBezTo>
                <a:cubicBezTo>
                  <a:pt x="69552" y="34137"/>
                  <a:pt x="69336" y="34203"/>
                  <a:pt x="69127" y="34288"/>
                </a:cubicBezTo>
                <a:cubicBezTo>
                  <a:pt x="68511" y="33500"/>
                  <a:pt x="67580" y="33047"/>
                  <a:pt x="66579" y="33047"/>
                </a:cubicBezTo>
                <a:lnTo>
                  <a:pt x="66558" y="33047"/>
                </a:lnTo>
                <a:cubicBezTo>
                  <a:pt x="65582" y="33055"/>
                  <a:pt x="64671" y="33492"/>
                  <a:pt x="64055" y="34252"/>
                </a:cubicBezTo>
                <a:lnTo>
                  <a:pt x="64059" y="34256"/>
                </a:lnTo>
                <a:cubicBezTo>
                  <a:pt x="63847" y="34174"/>
                  <a:pt x="63626" y="34109"/>
                  <a:pt x="63397" y="34067"/>
                </a:cubicBezTo>
                <a:cubicBezTo>
                  <a:pt x="63945" y="33287"/>
                  <a:pt x="64749" y="32744"/>
                  <a:pt x="65651" y="32520"/>
                </a:cubicBezTo>
                <a:lnTo>
                  <a:pt x="65651" y="32524"/>
                </a:lnTo>
                <a:lnTo>
                  <a:pt x="65664" y="32520"/>
                </a:lnTo>
                <a:cubicBezTo>
                  <a:pt x="65954" y="32450"/>
                  <a:pt x="66252" y="32410"/>
                  <a:pt x="66554" y="32410"/>
                </a:cubicBezTo>
                <a:close/>
                <a:moveTo>
                  <a:pt x="82405" y="32410"/>
                </a:moveTo>
                <a:cubicBezTo>
                  <a:pt x="83684" y="32410"/>
                  <a:pt x="84877" y="33034"/>
                  <a:pt x="85603" y="34088"/>
                </a:cubicBezTo>
                <a:cubicBezTo>
                  <a:pt x="85382" y="34137"/>
                  <a:pt x="85167" y="34203"/>
                  <a:pt x="84958" y="34288"/>
                </a:cubicBezTo>
                <a:cubicBezTo>
                  <a:pt x="84337" y="33500"/>
                  <a:pt x="83410" y="33047"/>
                  <a:pt x="82409" y="33047"/>
                </a:cubicBezTo>
                <a:lnTo>
                  <a:pt x="82385" y="33047"/>
                </a:lnTo>
                <a:cubicBezTo>
                  <a:pt x="81412" y="33055"/>
                  <a:pt x="80498" y="33492"/>
                  <a:pt x="79885" y="34252"/>
                </a:cubicBezTo>
                <a:lnTo>
                  <a:pt x="79889" y="34256"/>
                </a:lnTo>
                <a:cubicBezTo>
                  <a:pt x="79673" y="34174"/>
                  <a:pt x="79452" y="34109"/>
                  <a:pt x="79227" y="34067"/>
                </a:cubicBezTo>
                <a:cubicBezTo>
                  <a:pt x="79771" y="33287"/>
                  <a:pt x="80575" y="32744"/>
                  <a:pt x="81482" y="32520"/>
                </a:cubicBezTo>
                <a:lnTo>
                  <a:pt x="81482" y="32524"/>
                </a:lnTo>
                <a:lnTo>
                  <a:pt x="81491" y="32520"/>
                </a:lnTo>
                <a:cubicBezTo>
                  <a:pt x="81780" y="32450"/>
                  <a:pt x="82079" y="32410"/>
                  <a:pt x="82381" y="32410"/>
                </a:cubicBezTo>
                <a:close/>
                <a:moveTo>
                  <a:pt x="11177" y="33116"/>
                </a:moveTo>
                <a:cubicBezTo>
                  <a:pt x="12148" y="33116"/>
                  <a:pt x="13045" y="33544"/>
                  <a:pt x="13651" y="34297"/>
                </a:cubicBezTo>
                <a:cubicBezTo>
                  <a:pt x="13443" y="34386"/>
                  <a:pt x="13243" y="34488"/>
                  <a:pt x="13055" y="34610"/>
                </a:cubicBezTo>
                <a:cubicBezTo>
                  <a:pt x="12576" y="34080"/>
                  <a:pt x="11899" y="33777"/>
                  <a:pt x="11184" y="33777"/>
                </a:cubicBezTo>
                <a:lnTo>
                  <a:pt x="11168" y="33777"/>
                </a:lnTo>
                <a:cubicBezTo>
                  <a:pt x="10481" y="33782"/>
                  <a:pt x="9824" y="34067"/>
                  <a:pt x="9354" y="34566"/>
                </a:cubicBezTo>
                <a:cubicBezTo>
                  <a:pt x="9158" y="34448"/>
                  <a:pt x="8954" y="34350"/>
                  <a:pt x="8742" y="34263"/>
                </a:cubicBezTo>
                <a:cubicBezTo>
                  <a:pt x="9341" y="33541"/>
                  <a:pt x="10224" y="33124"/>
                  <a:pt x="11164" y="33116"/>
                </a:cubicBezTo>
                <a:cubicBezTo>
                  <a:pt x="11168" y="33116"/>
                  <a:pt x="11173" y="33116"/>
                  <a:pt x="11177" y="33116"/>
                </a:cubicBezTo>
                <a:close/>
                <a:moveTo>
                  <a:pt x="27015" y="33116"/>
                </a:moveTo>
                <a:cubicBezTo>
                  <a:pt x="27978" y="33116"/>
                  <a:pt x="28872" y="33545"/>
                  <a:pt x="29481" y="34297"/>
                </a:cubicBezTo>
                <a:cubicBezTo>
                  <a:pt x="29273" y="34386"/>
                  <a:pt x="29073" y="34488"/>
                  <a:pt x="28881" y="34610"/>
                </a:cubicBezTo>
                <a:cubicBezTo>
                  <a:pt x="28405" y="34083"/>
                  <a:pt x="27734" y="33777"/>
                  <a:pt x="27025" y="33777"/>
                </a:cubicBezTo>
                <a:cubicBezTo>
                  <a:pt x="27016" y="33777"/>
                  <a:pt x="27007" y="33777"/>
                  <a:pt x="26998" y="33777"/>
                </a:cubicBezTo>
                <a:cubicBezTo>
                  <a:pt x="26312" y="33782"/>
                  <a:pt x="25650" y="34067"/>
                  <a:pt x="25181" y="34566"/>
                </a:cubicBezTo>
                <a:cubicBezTo>
                  <a:pt x="24989" y="34448"/>
                  <a:pt x="24785" y="34350"/>
                  <a:pt x="24572" y="34263"/>
                </a:cubicBezTo>
                <a:cubicBezTo>
                  <a:pt x="25172" y="33541"/>
                  <a:pt x="26050" y="33124"/>
                  <a:pt x="26994" y="33116"/>
                </a:cubicBezTo>
                <a:close/>
                <a:moveTo>
                  <a:pt x="42841" y="33116"/>
                </a:moveTo>
                <a:cubicBezTo>
                  <a:pt x="43809" y="33116"/>
                  <a:pt x="44703" y="33545"/>
                  <a:pt x="45308" y="34297"/>
                </a:cubicBezTo>
                <a:cubicBezTo>
                  <a:pt x="45100" y="34386"/>
                  <a:pt x="44899" y="34488"/>
                  <a:pt x="44712" y="34610"/>
                </a:cubicBezTo>
                <a:cubicBezTo>
                  <a:pt x="44234" y="34080"/>
                  <a:pt x="43556" y="33777"/>
                  <a:pt x="42841" y="33777"/>
                </a:cubicBezTo>
                <a:lnTo>
                  <a:pt x="42825" y="33777"/>
                </a:lnTo>
                <a:cubicBezTo>
                  <a:pt x="42139" y="33782"/>
                  <a:pt x="41481" y="34067"/>
                  <a:pt x="41012" y="34566"/>
                </a:cubicBezTo>
                <a:cubicBezTo>
                  <a:pt x="40815" y="34448"/>
                  <a:pt x="40611" y="34350"/>
                  <a:pt x="40399" y="34263"/>
                </a:cubicBezTo>
                <a:cubicBezTo>
                  <a:pt x="40999" y="33541"/>
                  <a:pt x="41881" y="33124"/>
                  <a:pt x="42821" y="33116"/>
                </a:cubicBezTo>
                <a:close/>
                <a:moveTo>
                  <a:pt x="58671" y="33116"/>
                </a:moveTo>
                <a:cubicBezTo>
                  <a:pt x="59636" y="33116"/>
                  <a:pt x="60530" y="33545"/>
                  <a:pt x="61138" y="34297"/>
                </a:cubicBezTo>
                <a:cubicBezTo>
                  <a:pt x="60931" y="34386"/>
                  <a:pt x="60730" y="34488"/>
                  <a:pt x="60539" y="34610"/>
                </a:cubicBezTo>
                <a:cubicBezTo>
                  <a:pt x="60060" y="34080"/>
                  <a:pt x="59387" y="33777"/>
                  <a:pt x="58671" y="33777"/>
                </a:cubicBezTo>
                <a:lnTo>
                  <a:pt x="58656" y="33777"/>
                </a:lnTo>
                <a:cubicBezTo>
                  <a:pt x="57969" y="33782"/>
                  <a:pt x="57308" y="34067"/>
                  <a:pt x="56838" y="34566"/>
                </a:cubicBezTo>
                <a:cubicBezTo>
                  <a:pt x="56646" y="34448"/>
                  <a:pt x="56441" y="34350"/>
                  <a:pt x="56229" y="34263"/>
                </a:cubicBezTo>
                <a:cubicBezTo>
                  <a:pt x="56829" y="33541"/>
                  <a:pt x="57708" y="33124"/>
                  <a:pt x="58652" y="33116"/>
                </a:cubicBezTo>
                <a:close/>
                <a:moveTo>
                  <a:pt x="74498" y="33116"/>
                </a:moveTo>
                <a:cubicBezTo>
                  <a:pt x="75466" y="33116"/>
                  <a:pt x="76360" y="33545"/>
                  <a:pt x="76965" y="34297"/>
                </a:cubicBezTo>
                <a:cubicBezTo>
                  <a:pt x="76756" y="34386"/>
                  <a:pt x="76556" y="34488"/>
                  <a:pt x="76369" y="34610"/>
                </a:cubicBezTo>
                <a:cubicBezTo>
                  <a:pt x="75890" y="34080"/>
                  <a:pt x="75213" y="33777"/>
                  <a:pt x="74496" y="33777"/>
                </a:cubicBezTo>
                <a:cubicBezTo>
                  <a:pt x="74491" y="33777"/>
                  <a:pt x="74487" y="33777"/>
                  <a:pt x="74482" y="33777"/>
                </a:cubicBezTo>
                <a:cubicBezTo>
                  <a:pt x="73796" y="33782"/>
                  <a:pt x="73138" y="34067"/>
                  <a:pt x="72669" y="34566"/>
                </a:cubicBezTo>
                <a:cubicBezTo>
                  <a:pt x="72473" y="34448"/>
                  <a:pt x="72268" y="34350"/>
                  <a:pt x="72056" y="34263"/>
                </a:cubicBezTo>
                <a:cubicBezTo>
                  <a:pt x="72656" y="33541"/>
                  <a:pt x="73538" y="33124"/>
                  <a:pt x="74477" y="33116"/>
                </a:cubicBezTo>
                <a:close/>
                <a:moveTo>
                  <a:pt x="90334" y="33115"/>
                </a:moveTo>
                <a:cubicBezTo>
                  <a:pt x="91296" y="33115"/>
                  <a:pt x="92189" y="33548"/>
                  <a:pt x="92796" y="34297"/>
                </a:cubicBezTo>
                <a:cubicBezTo>
                  <a:pt x="92587" y="34386"/>
                  <a:pt x="92387" y="34488"/>
                  <a:pt x="92195" y="34610"/>
                </a:cubicBezTo>
                <a:cubicBezTo>
                  <a:pt x="91718" y="34080"/>
                  <a:pt x="91043" y="33777"/>
                  <a:pt x="90329" y="33777"/>
                </a:cubicBezTo>
                <a:lnTo>
                  <a:pt x="90313" y="33777"/>
                </a:lnTo>
                <a:cubicBezTo>
                  <a:pt x="89627" y="33782"/>
                  <a:pt x="88965" y="34067"/>
                  <a:pt x="88495" y="34566"/>
                </a:cubicBezTo>
                <a:cubicBezTo>
                  <a:pt x="88303" y="34448"/>
                  <a:pt x="88099" y="34350"/>
                  <a:pt x="87887" y="34263"/>
                </a:cubicBezTo>
                <a:cubicBezTo>
                  <a:pt x="88487" y="33541"/>
                  <a:pt x="89365" y="33124"/>
                  <a:pt x="90308" y="33116"/>
                </a:cubicBezTo>
                <a:cubicBezTo>
                  <a:pt x="90317" y="33116"/>
                  <a:pt x="90325" y="33115"/>
                  <a:pt x="90334" y="33115"/>
                </a:cubicBezTo>
                <a:close/>
                <a:moveTo>
                  <a:pt x="19101" y="33115"/>
                </a:moveTo>
                <a:cubicBezTo>
                  <a:pt x="20071" y="33115"/>
                  <a:pt x="20971" y="33556"/>
                  <a:pt x="21575" y="34316"/>
                </a:cubicBezTo>
                <a:cubicBezTo>
                  <a:pt x="21370" y="34407"/>
                  <a:pt x="21170" y="34512"/>
                  <a:pt x="20982" y="34635"/>
                </a:cubicBezTo>
                <a:cubicBezTo>
                  <a:pt x="20504" y="34088"/>
                  <a:pt x="19818" y="33777"/>
                  <a:pt x="19091" y="33777"/>
                </a:cubicBezTo>
                <a:lnTo>
                  <a:pt x="19079" y="33777"/>
                </a:lnTo>
                <a:cubicBezTo>
                  <a:pt x="18384" y="33782"/>
                  <a:pt x="17715" y="34076"/>
                  <a:pt x="17245" y="34586"/>
                </a:cubicBezTo>
                <a:cubicBezTo>
                  <a:pt x="17053" y="34468"/>
                  <a:pt x="16849" y="34365"/>
                  <a:pt x="16640" y="34280"/>
                </a:cubicBezTo>
                <a:cubicBezTo>
                  <a:pt x="17012" y="33822"/>
                  <a:pt x="17498" y="33488"/>
                  <a:pt x="18037" y="33296"/>
                </a:cubicBezTo>
                <a:cubicBezTo>
                  <a:pt x="18364" y="33181"/>
                  <a:pt x="18715" y="33120"/>
                  <a:pt x="19075" y="33116"/>
                </a:cubicBezTo>
                <a:cubicBezTo>
                  <a:pt x="19084" y="33116"/>
                  <a:pt x="19092" y="33115"/>
                  <a:pt x="19101" y="33115"/>
                </a:cubicBezTo>
                <a:close/>
                <a:moveTo>
                  <a:pt x="34921" y="33116"/>
                </a:moveTo>
                <a:cubicBezTo>
                  <a:pt x="35898" y="33116"/>
                  <a:pt x="36797" y="33553"/>
                  <a:pt x="37405" y="34316"/>
                </a:cubicBezTo>
                <a:cubicBezTo>
                  <a:pt x="37196" y="34407"/>
                  <a:pt x="37000" y="34512"/>
                  <a:pt x="36812" y="34635"/>
                </a:cubicBezTo>
                <a:cubicBezTo>
                  <a:pt x="36788" y="34607"/>
                  <a:pt x="36763" y="34578"/>
                  <a:pt x="36735" y="34550"/>
                </a:cubicBezTo>
                <a:cubicBezTo>
                  <a:pt x="36331" y="34125"/>
                  <a:pt x="35792" y="33860"/>
                  <a:pt x="35212" y="33794"/>
                </a:cubicBezTo>
                <a:cubicBezTo>
                  <a:pt x="35208" y="33794"/>
                  <a:pt x="35200" y="33790"/>
                  <a:pt x="35191" y="33790"/>
                </a:cubicBezTo>
                <a:cubicBezTo>
                  <a:pt x="35159" y="33786"/>
                  <a:pt x="35130" y="33786"/>
                  <a:pt x="35097" y="33782"/>
                </a:cubicBezTo>
                <a:lnTo>
                  <a:pt x="35053" y="33782"/>
                </a:lnTo>
                <a:cubicBezTo>
                  <a:pt x="35028" y="33777"/>
                  <a:pt x="35004" y="33777"/>
                  <a:pt x="34974" y="33777"/>
                </a:cubicBezTo>
                <a:lnTo>
                  <a:pt x="34906" y="33777"/>
                </a:lnTo>
                <a:cubicBezTo>
                  <a:pt x="34819" y="33777"/>
                  <a:pt x="34734" y="33782"/>
                  <a:pt x="34648" y="33790"/>
                </a:cubicBezTo>
                <a:cubicBezTo>
                  <a:pt x="34563" y="33802"/>
                  <a:pt x="34476" y="33814"/>
                  <a:pt x="34391" y="33835"/>
                </a:cubicBezTo>
                <a:cubicBezTo>
                  <a:pt x="34269" y="33860"/>
                  <a:pt x="34141" y="33896"/>
                  <a:pt x="34024" y="33941"/>
                </a:cubicBezTo>
                <a:cubicBezTo>
                  <a:pt x="33664" y="34080"/>
                  <a:pt x="33337" y="34301"/>
                  <a:pt x="33072" y="34586"/>
                </a:cubicBezTo>
                <a:cubicBezTo>
                  <a:pt x="32880" y="34468"/>
                  <a:pt x="32680" y="34365"/>
                  <a:pt x="32467" y="34280"/>
                </a:cubicBezTo>
                <a:cubicBezTo>
                  <a:pt x="33068" y="33545"/>
                  <a:pt x="33954" y="33124"/>
                  <a:pt x="34901" y="33116"/>
                </a:cubicBezTo>
                <a:close/>
                <a:moveTo>
                  <a:pt x="50752" y="33116"/>
                </a:moveTo>
                <a:cubicBezTo>
                  <a:pt x="51724" y="33116"/>
                  <a:pt x="52627" y="33553"/>
                  <a:pt x="53231" y="34316"/>
                </a:cubicBezTo>
                <a:cubicBezTo>
                  <a:pt x="53027" y="34407"/>
                  <a:pt x="52827" y="34512"/>
                  <a:pt x="52639" y="34635"/>
                </a:cubicBezTo>
                <a:cubicBezTo>
                  <a:pt x="52162" y="34088"/>
                  <a:pt x="51475" y="33777"/>
                  <a:pt x="50748" y="33777"/>
                </a:cubicBezTo>
                <a:lnTo>
                  <a:pt x="50736" y="33777"/>
                </a:lnTo>
                <a:cubicBezTo>
                  <a:pt x="50041" y="33782"/>
                  <a:pt x="49372" y="34076"/>
                  <a:pt x="48902" y="34586"/>
                </a:cubicBezTo>
                <a:cubicBezTo>
                  <a:pt x="48710" y="34468"/>
                  <a:pt x="48506" y="34365"/>
                  <a:pt x="48298" y="34280"/>
                </a:cubicBezTo>
                <a:cubicBezTo>
                  <a:pt x="48898" y="33545"/>
                  <a:pt x="49785" y="33124"/>
                  <a:pt x="50731" y="33116"/>
                </a:cubicBezTo>
                <a:close/>
                <a:moveTo>
                  <a:pt x="66579" y="33116"/>
                </a:moveTo>
                <a:cubicBezTo>
                  <a:pt x="67555" y="33116"/>
                  <a:pt x="68454" y="33553"/>
                  <a:pt x="69062" y="34316"/>
                </a:cubicBezTo>
                <a:cubicBezTo>
                  <a:pt x="68854" y="34407"/>
                  <a:pt x="68658" y="34512"/>
                  <a:pt x="68470" y="34635"/>
                </a:cubicBezTo>
                <a:cubicBezTo>
                  <a:pt x="67992" y="34088"/>
                  <a:pt x="67306" y="33777"/>
                  <a:pt x="66579" y="33777"/>
                </a:cubicBezTo>
                <a:lnTo>
                  <a:pt x="66562" y="33777"/>
                </a:lnTo>
                <a:cubicBezTo>
                  <a:pt x="65868" y="33782"/>
                  <a:pt x="65202" y="34076"/>
                  <a:pt x="64729" y="34586"/>
                </a:cubicBezTo>
                <a:cubicBezTo>
                  <a:pt x="64537" y="34468"/>
                  <a:pt x="64337" y="34365"/>
                  <a:pt x="64124" y="34280"/>
                </a:cubicBezTo>
                <a:cubicBezTo>
                  <a:pt x="64724" y="33545"/>
                  <a:pt x="65611" y="33124"/>
                  <a:pt x="66558" y="33116"/>
                </a:cubicBezTo>
                <a:close/>
                <a:moveTo>
                  <a:pt x="82409" y="33116"/>
                </a:moveTo>
                <a:cubicBezTo>
                  <a:pt x="83382" y="33116"/>
                  <a:pt x="84284" y="33553"/>
                  <a:pt x="84888" y="34316"/>
                </a:cubicBezTo>
                <a:cubicBezTo>
                  <a:pt x="84684" y="34407"/>
                  <a:pt x="84484" y="34512"/>
                  <a:pt x="84296" y="34635"/>
                </a:cubicBezTo>
                <a:cubicBezTo>
                  <a:pt x="83819" y="34088"/>
                  <a:pt x="83133" y="33777"/>
                  <a:pt x="82409" y="33777"/>
                </a:cubicBezTo>
                <a:lnTo>
                  <a:pt x="82393" y="33777"/>
                </a:lnTo>
                <a:cubicBezTo>
                  <a:pt x="81699" y="33782"/>
                  <a:pt x="81029" y="34076"/>
                  <a:pt x="80560" y="34586"/>
                </a:cubicBezTo>
                <a:cubicBezTo>
                  <a:pt x="80367" y="34468"/>
                  <a:pt x="80163" y="34365"/>
                  <a:pt x="79955" y="34280"/>
                </a:cubicBezTo>
                <a:cubicBezTo>
                  <a:pt x="80555" y="33545"/>
                  <a:pt x="81442" y="33124"/>
                  <a:pt x="82389" y="33116"/>
                </a:cubicBezTo>
                <a:close/>
                <a:moveTo>
                  <a:pt x="11195" y="33847"/>
                </a:moveTo>
                <a:cubicBezTo>
                  <a:pt x="11879" y="33847"/>
                  <a:pt x="12529" y="34140"/>
                  <a:pt x="12993" y="34648"/>
                </a:cubicBezTo>
                <a:cubicBezTo>
                  <a:pt x="12821" y="34762"/>
                  <a:pt x="12655" y="34889"/>
                  <a:pt x="12503" y="35027"/>
                </a:cubicBezTo>
                <a:cubicBezTo>
                  <a:pt x="12159" y="34672"/>
                  <a:pt x="11683" y="34463"/>
                  <a:pt x="11185" y="34463"/>
                </a:cubicBezTo>
                <a:cubicBezTo>
                  <a:pt x="11181" y="34463"/>
                  <a:pt x="11176" y="34463"/>
                  <a:pt x="11172" y="34463"/>
                </a:cubicBezTo>
                <a:cubicBezTo>
                  <a:pt x="10698" y="34468"/>
                  <a:pt x="10253" y="34652"/>
                  <a:pt x="9914" y="34978"/>
                </a:cubicBezTo>
                <a:cubicBezTo>
                  <a:pt x="9758" y="34840"/>
                  <a:pt x="9591" y="34717"/>
                  <a:pt x="9415" y="34607"/>
                </a:cubicBezTo>
                <a:cubicBezTo>
                  <a:pt x="9869" y="34125"/>
                  <a:pt x="10506" y="33851"/>
                  <a:pt x="11168" y="33847"/>
                </a:cubicBezTo>
                <a:cubicBezTo>
                  <a:pt x="11177" y="33847"/>
                  <a:pt x="11186" y="33847"/>
                  <a:pt x="11195" y="33847"/>
                </a:cubicBezTo>
                <a:close/>
                <a:moveTo>
                  <a:pt x="27025" y="33847"/>
                </a:moveTo>
                <a:cubicBezTo>
                  <a:pt x="27709" y="33847"/>
                  <a:pt x="28360" y="34140"/>
                  <a:pt x="28819" y="34648"/>
                </a:cubicBezTo>
                <a:cubicBezTo>
                  <a:pt x="28648" y="34762"/>
                  <a:pt x="28485" y="34889"/>
                  <a:pt x="28329" y="35027"/>
                </a:cubicBezTo>
                <a:cubicBezTo>
                  <a:pt x="27989" y="34672"/>
                  <a:pt x="27514" y="34463"/>
                  <a:pt x="27016" y="34463"/>
                </a:cubicBezTo>
                <a:cubicBezTo>
                  <a:pt x="27011" y="34463"/>
                  <a:pt x="27007" y="34463"/>
                  <a:pt x="27002" y="34463"/>
                </a:cubicBezTo>
                <a:cubicBezTo>
                  <a:pt x="26529" y="34468"/>
                  <a:pt x="26084" y="34652"/>
                  <a:pt x="25745" y="34978"/>
                </a:cubicBezTo>
                <a:cubicBezTo>
                  <a:pt x="25585" y="34840"/>
                  <a:pt x="25417" y="34717"/>
                  <a:pt x="25242" y="34607"/>
                </a:cubicBezTo>
                <a:cubicBezTo>
                  <a:pt x="25699" y="34125"/>
                  <a:pt x="26337" y="33851"/>
                  <a:pt x="26998" y="33847"/>
                </a:cubicBezTo>
                <a:cubicBezTo>
                  <a:pt x="27007" y="33847"/>
                  <a:pt x="27016" y="33847"/>
                  <a:pt x="27025" y="33847"/>
                </a:cubicBezTo>
                <a:close/>
                <a:moveTo>
                  <a:pt x="42852" y="33847"/>
                </a:moveTo>
                <a:cubicBezTo>
                  <a:pt x="43540" y="33847"/>
                  <a:pt x="44191" y="34140"/>
                  <a:pt x="44650" y="34648"/>
                </a:cubicBezTo>
                <a:cubicBezTo>
                  <a:pt x="44479" y="34762"/>
                  <a:pt x="44311" y="34889"/>
                  <a:pt x="44160" y="35027"/>
                </a:cubicBezTo>
                <a:cubicBezTo>
                  <a:pt x="43816" y="34672"/>
                  <a:pt x="43340" y="34463"/>
                  <a:pt x="42843" y="34463"/>
                </a:cubicBezTo>
                <a:cubicBezTo>
                  <a:pt x="42838" y="34463"/>
                  <a:pt x="42833" y="34463"/>
                  <a:pt x="42829" y="34463"/>
                </a:cubicBezTo>
                <a:cubicBezTo>
                  <a:pt x="42355" y="34468"/>
                  <a:pt x="41909" y="34652"/>
                  <a:pt x="41571" y="34978"/>
                </a:cubicBezTo>
                <a:cubicBezTo>
                  <a:pt x="41415" y="34840"/>
                  <a:pt x="41248" y="34717"/>
                  <a:pt x="41072" y="34607"/>
                </a:cubicBezTo>
                <a:cubicBezTo>
                  <a:pt x="41526" y="34125"/>
                  <a:pt x="42163" y="33851"/>
                  <a:pt x="42825" y="33847"/>
                </a:cubicBezTo>
                <a:cubicBezTo>
                  <a:pt x="42834" y="33847"/>
                  <a:pt x="42843" y="33847"/>
                  <a:pt x="42852" y="33847"/>
                </a:cubicBezTo>
                <a:close/>
                <a:moveTo>
                  <a:pt x="58671" y="33847"/>
                </a:moveTo>
                <a:cubicBezTo>
                  <a:pt x="59362" y="33847"/>
                  <a:pt x="60015" y="34137"/>
                  <a:pt x="60477" y="34648"/>
                </a:cubicBezTo>
                <a:cubicBezTo>
                  <a:pt x="60305" y="34762"/>
                  <a:pt x="60142" y="34889"/>
                  <a:pt x="59987" y="35027"/>
                </a:cubicBezTo>
                <a:cubicBezTo>
                  <a:pt x="59644" y="34668"/>
                  <a:pt x="59166" y="34463"/>
                  <a:pt x="58667" y="34463"/>
                </a:cubicBezTo>
                <a:lnTo>
                  <a:pt x="58659" y="34463"/>
                </a:lnTo>
                <a:cubicBezTo>
                  <a:pt x="58186" y="34468"/>
                  <a:pt x="57740" y="34652"/>
                  <a:pt x="57402" y="34978"/>
                </a:cubicBezTo>
                <a:cubicBezTo>
                  <a:pt x="57242" y="34840"/>
                  <a:pt x="57074" y="34717"/>
                  <a:pt x="56899" y="34607"/>
                </a:cubicBezTo>
                <a:cubicBezTo>
                  <a:pt x="57357" y="34125"/>
                  <a:pt x="57994" y="33851"/>
                  <a:pt x="58656" y="33847"/>
                </a:cubicBezTo>
                <a:close/>
                <a:moveTo>
                  <a:pt x="74498" y="33847"/>
                </a:moveTo>
                <a:cubicBezTo>
                  <a:pt x="75188" y="33847"/>
                  <a:pt x="75842" y="34137"/>
                  <a:pt x="76307" y="34648"/>
                </a:cubicBezTo>
                <a:cubicBezTo>
                  <a:pt x="76136" y="34762"/>
                  <a:pt x="75972" y="34889"/>
                  <a:pt x="75817" y="35027"/>
                </a:cubicBezTo>
                <a:cubicBezTo>
                  <a:pt x="75474" y="34668"/>
                  <a:pt x="74997" y="34463"/>
                  <a:pt x="74498" y="34463"/>
                </a:cubicBezTo>
                <a:lnTo>
                  <a:pt x="74486" y="34463"/>
                </a:lnTo>
                <a:cubicBezTo>
                  <a:pt x="74012" y="34468"/>
                  <a:pt x="73567" y="34652"/>
                  <a:pt x="73228" y="34978"/>
                </a:cubicBezTo>
                <a:cubicBezTo>
                  <a:pt x="73073" y="34840"/>
                  <a:pt x="72905" y="34717"/>
                  <a:pt x="72730" y="34607"/>
                </a:cubicBezTo>
                <a:cubicBezTo>
                  <a:pt x="73183" y="34125"/>
                  <a:pt x="73821" y="33851"/>
                  <a:pt x="74482" y="33847"/>
                </a:cubicBezTo>
                <a:close/>
                <a:moveTo>
                  <a:pt x="90329" y="33847"/>
                </a:moveTo>
                <a:cubicBezTo>
                  <a:pt x="91019" y="33847"/>
                  <a:pt x="91672" y="34137"/>
                  <a:pt x="92134" y="34648"/>
                </a:cubicBezTo>
                <a:cubicBezTo>
                  <a:pt x="91963" y="34762"/>
                  <a:pt x="91799" y="34889"/>
                  <a:pt x="91644" y="35027"/>
                </a:cubicBezTo>
                <a:cubicBezTo>
                  <a:pt x="91301" y="34668"/>
                  <a:pt x="90823" y="34463"/>
                  <a:pt x="90325" y="34463"/>
                </a:cubicBezTo>
                <a:lnTo>
                  <a:pt x="90317" y="34463"/>
                </a:lnTo>
                <a:cubicBezTo>
                  <a:pt x="89842" y="34468"/>
                  <a:pt x="89397" y="34652"/>
                  <a:pt x="89058" y="34978"/>
                </a:cubicBezTo>
                <a:cubicBezTo>
                  <a:pt x="88899" y="34840"/>
                  <a:pt x="88732" y="34717"/>
                  <a:pt x="88556" y="34607"/>
                </a:cubicBezTo>
                <a:cubicBezTo>
                  <a:pt x="89014" y="34125"/>
                  <a:pt x="89651" y="33851"/>
                  <a:pt x="90313" y="33847"/>
                </a:cubicBezTo>
                <a:close/>
                <a:moveTo>
                  <a:pt x="11184" y="34533"/>
                </a:moveTo>
                <a:cubicBezTo>
                  <a:pt x="11662" y="34533"/>
                  <a:pt x="12119" y="34733"/>
                  <a:pt x="12450" y="35076"/>
                </a:cubicBezTo>
                <a:cubicBezTo>
                  <a:pt x="12323" y="35199"/>
                  <a:pt x="12201" y="35330"/>
                  <a:pt x="12086" y="35468"/>
                </a:cubicBezTo>
                <a:cubicBezTo>
                  <a:pt x="12082" y="35460"/>
                  <a:pt x="12078" y="35456"/>
                  <a:pt x="12070" y="35449"/>
                </a:cubicBezTo>
                <a:cubicBezTo>
                  <a:pt x="11841" y="35207"/>
                  <a:pt x="11522" y="35068"/>
                  <a:pt x="11184" y="35068"/>
                </a:cubicBezTo>
                <a:lnTo>
                  <a:pt x="11175" y="35068"/>
                </a:lnTo>
                <a:cubicBezTo>
                  <a:pt x="10857" y="35068"/>
                  <a:pt x="10563" y="35191"/>
                  <a:pt x="10334" y="35411"/>
                </a:cubicBezTo>
                <a:cubicBezTo>
                  <a:pt x="10220" y="35272"/>
                  <a:pt x="10097" y="35146"/>
                  <a:pt x="9967" y="35027"/>
                </a:cubicBezTo>
                <a:cubicBezTo>
                  <a:pt x="10293" y="34713"/>
                  <a:pt x="10719" y="34537"/>
                  <a:pt x="11172" y="34533"/>
                </a:cubicBezTo>
                <a:close/>
                <a:moveTo>
                  <a:pt x="27010" y="34533"/>
                </a:moveTo>
                <a:cubicBezTo>
                  <a:pt x="27488" y="34533"/>
                  <a:pt x="27950" y="34733"/>
                  <a:pt x="28280" y="35076"/>
                </a:cubicBezTo>
                <a:cubicBezTo>
                  <a:pt x="28150" y="35199"/>
                  <a:pt x="28027" y="35330"/>
                  <a:pt x="27917" y="35468"/>
                </a:cubicBezTo>
                <a:cubicBezTo>
                  <a:pt x="27909" y="35460"/>
                  <a:pt x="27905" y="35456"/>
                  <a:pt x="27901" y="35449"/>
                </a:cubicBezTo>
                <a:cubicBezTo>
                  <a:pt x="27668" y="35207"/>
                  <a:pt x="27349" y="35068"/>
                  <a:pt x="27015" y="35068"/>
                </a:cubicBezTo>
                <a:lnTo>
                  <a:pt x="27006" y="35068"/>
                </a:lnTo>
                <a:cubicBezTo>
                  <a:pt x="26688" y="35068"/>
                  <a:pt x="26390" y="35191"/>
                  <a:pt x="26165" y="35411"/>
                </a:cubicBezTo>
                <a:cubicBezTo>
                  <a:pt x="26050" y="35272"/>
                  <a:pt x="25928" y="35146"/>
                  <a:pt x="25797" y="35027"/>
                </a:cubicBezTo>
                <a:cubicBezTo>
                  <a:pt x="26120" y="34713"/>
                  <a:pt x="26549" y="34537"/>
                  <a:pt x="27002" y="34533"/>
                </a:cubicBezTo>
                <a:close/>
                <a:moveTo>
                  <a:pt x="42841" y="34533"/>
                </a:moveTo>
                <a:cubicBezTo>
                  <a:pt x="43319" y="34533"/>
                  <a:pt x="43777" y="34733"/>
                  <a:pt x="44107" y="35076"/>
                </a:cubicBezTo>
                <a:cubicBezTo>
                  <a:pt x="43981" y="35199"/>
                  <a:pt x="43858" y="35330"/>
                  <a:pt x="43743" y="35468"/>
                </a:cubicBezTo>
                <a:cubicBezTo>
                  <a:pt x="43739" y="35460"/>
                  <a:pt x="43736" y="35456"/>
                  <a:pt x="43728" y="35449"/>
                </a:cubicBezTo>
                <a:cubicBezTo>
                  <a:pt x="43498" y="35207"/>
                  <a:pt x="43180" y="35068"/>
                  <a:pt x="42841" y="35068"/>
                </a:cubicBezTo>
                <a:lnTo>
                  <a:pt x="42833" y="35068"/>
                </a:lnTo>
                <a:cubicBezTo>
                  <a:pt x="42514" y="35068"/>
                  <a:pt x="42220" y="35191"/>
                  <a:pt x="41992" y="35411"/>
                </a:cubicBezTo>
                <a:cubicBezTo>
                  <a:pt x="41877" y="35272"/>
                  <a:pt x="41755" y="35146"/>
                  <a:pt x="41624" y="35027"/>
                </a:cubicBezTo>
                <a:cubicBezTo>
                  <a:pt x="41951" y="34713"/>
                  <a:pt x="42375" y="34537"/>
                  <a:pt x="42829" y="34533"/>
                </a:cubicBezTo>
                <a:close/>
                <a:moveTo>
                  <a:pt x="58673" y="34533"/>
                </a:moveTo>
                <a:cubicBezTo>
                  <a:pt x="59151" y="34533"/>
                  <a:pt x="59606" y="34732"/>
                  <a:pt x="59938" y="35076"/>
                </a:cubicBezTo>
                <a:cubicBezTo>
                  <a:pt x="59807" y="35199"/>
                  <a:pt x="59685" y="35330"/>
                  <a:pt x="59574" y="35468"/>
                </a:cubicBezTo>
                <a:cubicBezTo>
                  <a:pt x="59553" y="35444"/>
                  <a:pt x="59534" y="35424"/>
                  <a:pt x="59509" y="35403"/>
                </a:cubicBezTo>
                <a:cubicBezTo>
                  <a:pt x="59284" y="35187"/>
                  <a:pt x="58986" y="35068"/>
                  <a:pt x="58671" y="35068"/>
                </a:cubicBezTo>
                <a:lnTo>
                  <a:pt x="58663" y="35068"/>
                </a:lnTo>
                <a:cubicBezTo>
                  <a:pt x="58345" y="35068"/>
                  <a:pt x="58047" y="35191"/>
                  <a:pt x="57822" y="35411"/>
                </a:cubicBezTo>
                <a:cubicBezTo>
                  <a:pt x="57708" y="35272"/>
                  <a:pt x="57585" y="35146"/>
                  <a:pt x="57455" y="35027"/>
                </a:cubicBezTo>
                <a:cubicBezTo>
                  <a:pt x="57777" y="34713"/>
                  <a:pt x="58206" y="34537"/>
                  <a:pt x="58659" y="34533"/>
                </a:cubicBezTo>
                <a:cubicBezTo>
                  <a:pt x="58664" y="34533"/>
                  <a:pt x="58669" y="34533"/>
                  <a:pt x="58673" y="34533"/>
                </a:cubicBezTo>
                <a:close/>
                <a:moveTo>
                  <a:pt x="74498" y="34533"/>
                </a:moveTo>
                <a:cubicBezTo>
                  <a:pt x="74976" y="34533"/>
                  <a:pt x="75438" y="34733"/>
                  <a:pt x="75764" y="35076"/>
                </a:cubicBezTo>
                <a:cubicBezTo>
                  <a:pt x="75638" y="35199"/>
                  <a:pt x="75515" y="35330"/>
                  <a:pt x="75401" y="35468"/>
                </a:cubicBezTo>
                <a:cubicBezTo>
                  <a:pt x="75172" y="35215"/>
                  <a:pt x="74845" y="35068"/>
                  <a:pt x="74498" y="35068"/>
                </a:cubicBezTo>
                <a:lnTo>
                  <a:pt x="74490" y="35068"/>
                </a:lnTo>
                <a:cubicBezTo>
                  <a:pt x="74175" y="35068"/>
                  <a:pt x="73877" y="35191"/>
                  <a:pt x="73649" y="35411"/>
                </a:cubicBezTo>
                <a:cubicBezTo>
                  <a:pt x="73534" y="35272"/>
                  <a:pt x="73412" y="35146"/>
                  <a:pt x="73281" y="35027"/>
                </a:cubicBezTo>
                <a:cubicBezTo>
                  <a:pt x="73608" y="34713"/>
                  <a:pt x="74032" y="34537"/>
                  <a:pt x="74486" y="34533"/>
                </a:cubicBezTo>
                <a:close/>
                <a:moveTo>
                  <a:pt x="90331" y="34533"/>
                </a:moveTo>
                <a:cubicBezTo>
                  <a:pt x="90807" y="34533"/>
                  <a:pt x="91263" y="34732"/>
                  <a:pt x="91595" y="35076"/>
                </a:cubicBezTo>
                <a:cubicBezTo>
                  <a:pt x="91465" y="35199"/>
                  <a:pt x="91342" y="35330"/>
                  <a:pt x="91231" y="35468"/>
                </a:cubicBezTo>
                <a:cubicBezTo>
                  <a:pt x="90999" y="35215"/>
                  <a:pt x="90672" y="35068"/>
                  <a:pt x="90329" y="35068"/>
                </a:cubicBezTo>
                <a:lnTo>
                  <a:pt x="90321" y="35068"/>
                </a:lnTo>
                <a:cubicBezTo>
                  <a:pt x="90002" y="35068"/>
                  <a:pt x="89704" y="35191"/>
                  <a:pt x="89480" y="35411"/>
                </a:cubicBezTo>
                <a:cubicBezTo>
                  <a:pt x="89365" y="35272"/>
                  <a:pt x="89242" y="35146"/>
                  <a:pt x="89112" y="35027"/>
                </a:cubicBezTo>
                <a:cubicBezTo>
                  <a:pt x="89435" y="34713"/>
                  <a:pt x="89863" y="34537"/>
                  <a:pt x="90317" y="34533"/>
                </a:cubicBezTo>
                <a:cubicBezTo>
                  <a:pt x="90321" y="34533"/>
                  <a:pt x="90326" y="34533"/>
                  <a:pt x="90331" y="34533"/>
                </a:cubicBezTo>
                <a:close/>
                <a:moveTo>
                  <a:pt x="11184" y="35138"/>
                </a:moveTo>
                <a:cubicBezTo>
                  <a:pt x="11503" y="35138"/>
                  <a:pt x="11801" y="35268"/>
                  <a:pt x="12021" y="35498"/>
                </a:cubicBezTo>
                <a:cubicBezTo>
                  <a:pt x="12029" y="35505"/>
                  <a:pt x="12037" y="35513"/>
                  <a:pt x="12046" y="35526"/>
                </a:cubicBezTo>
                <a:cubicBezTo>
                  <a:pt x="11797" y="35845"/>
                  <a:pt x="11592" y="36203"/>
                  <a:pt x="11449" y="36595"/>
                </a:cubicBezTo>
                <a:cubicBezTo>
                  <a:pt x="11351" y="36591"/>
                  <a:pt x="11253" y="36588"/>
                  <a:pt x="11155" y="36588"/>
                </a:cubicBezTo>
                <a:cubicBezTo>
                  <a:pt x="11106" y="36588"/>
                  <a:pt x="11062" y="36588"/>
                  <a:pt x="11017" y="36591"/>
                </a:cubicBezTo>
                <a:cubicBezTo>
                  <a:pt x="10866" y="36175"/>
                  <a:pt x="10649" y="35796"/>
                  <a:pt x="10380" y="35464"/>
                </a:cubicBezTo>
                <a:cubicBezTo>
                  <a:pt x="10596" y="35256"/>
                  <a:pt x="10877" y="35138"/>
                  <a:pt x="11175" y="35138"/>
                </a:cubicBezTo>
                <a:close/>
                <a:moveTo>
                  <a:pt x="27010" y="35138"/>
                </a:moveTo>
                <a:cubicBezTo>
                  <a:pt x="27329" y="35138"/>
                  <a:pt x="27631" y="35268"/>
                  <a:pt x="27848" y="35498"/>
                </a:cubicBezTo>
                <a:cubicBezTo>
                  <a:pt x="27856" y="35505"/>
                  <a:pt x="27864" y="35513"/>
                  <a:pt x="27873" y="35526"/>
                </a:cubicBezTo>
                <a:cubicBezTo>
                  <a:pt x="27713" y="35730"/>
                  <a:pt x="27570" y="35950"/>
                  <a:pt x="27456" y="36188"/>
                </a:cubicBezTo>
                <a:cubicBezTo>
                  <a:pt x="27390" y="36318"/>
                  <a:pt x="27329" y="36457"/>
                  <a:pt x="27280" y="36595"/>
                </a:cubicBezTo>
                <a:cubicBezTo>
                  <a:pt x="27182" y="36591"/>
                  <a:pt x="27080" y="36588"/>
                  <a:pt x="26982" y="36588"/>
                </a:cubicBezTo>
                <a:cubicBezTo>
                  <a:pt x="26936" y="36588"/>
                  <a:pt x="26892" y="36588"/>
                  <a:pt x="26847" y="36591"/>
                </a:cubicBezTo>
                <a:cubicBezTo>
                  <a:pt x="26696" y="36175"/>
                  <a:pt x="26480" y="35796"/>
                  <a:pt x="26210" y="35464"/>
                </a:cubicBezTo>
                <a:cubicBezTo>
                  <a:pt x="26422" y="35256"/>
                  <a:pt x="26704" y="35138"/>
                  <a:pt x="27006" y="35138"/>
                </a:cubicBezTo>
                <a:close/>
                <a:moveTo>
                  <a:pt x="42857" y="35138"/>
                </a:moveTo>
                <a:cubicBezTo>
                  <a:pt x="43168" y="35142"/>
                  <a:pt x="43462" y="35272"/>
                  <a:pt x="43679" y="35498"/>
                </a:cubicBezTo>
                <a:cubicBezTo>
                  <a:pt x="43687" y="35505"/>
                  <a:pt x="43694" y="35513"/>
                  <a:pt x="43703" y="35526"/>
                </a:cubicBezTo>
                <a:cubicBezTo>
                  <a:pt x="43453" y="35845"/>
                  <a:pt x="43249" y="36203"/>
                  <a:pt x="43106" y="36595"/>
                </a:cubicBezTo>
                <a:cubicBezTo>
                  <a:pt x="43008" y="36591"/>
                  <a:pt x="42910" y="36588"/>
                  <a:pt x="42812" y="36588"/>
                </a:cubicBezTo>
                <a:cubicBezTo>
                  <a:pt x="42763" y="36588"/>
                  <a:pt x="42718" y="36588"/>
                  <a:pt x="42674" y="36591"/>
                </a:cubicBezTo>
                <a:cubicBezTo>
                  <a:pt x="42522" y="36175"/>
                  <a:pt x="42306" y="35796"/>
                  <a:pt x="42037" y="35464"/>
                </a:cubicBezTo>
                <a:cubicBezTo>
                  <a:pt x="42252" y="35256"/>
                  <a:pt x="42535" y="35138"/>
                  <a:pt x="42833" y="35138"/>
                </a:cubicBezTo>
                <a:close/>
                <a:moveTo>
                  <a:pt x="58667" y="35138"/>
                </a:moveTo>
                <a:cubicBezTo>
                  <a:pt x="58999" y="35138"/>
                  <a:pt x="59313" y="35277"/>
                  <a:pt x="59529" y="35526"/>
                </a:cubicBezTo>
                <a:cubicBezTo>
                  <a:pt x="59280" y="35845"/>
                  <a:pt x="59080" y="36203"/>
                  <a:pt x="58937" y="36595"/>
                </a:cubicBezTo>
                <a:cubicBezTo>
                  <a:pt x="58848" y="36591"/>
                  <a:pt x="58757" y="36588"/>
                  <a:pt x="58663" y="36588"/>
                </a:cubicBezTo>
                <a:lnTo>
                  <a:pt x="58639" y="36588"/>
                </a:lnTo>
                <a:cubicBezTo>
                  <a:pt x="58594" y="36588"/>
                  <a:pt x="58549" y="36588"/>
                  <a:pt x="58505" y="36591"/>
                </a:cubicBezTo>
                <a:cubicBezTo>
                  <a:pt x="58353" y="36175"/>
                  <a:pt x="58137" y="35796"/>
                  <a:pt x="57867" y="35464"/>
                </a:cubicBezTo>
                <a:cubicBezTo>
                  <a:pt x="58079" y="35256"/>
                  <a:pt x="58361" y="35138"/>
                  <a:pt x="58663" y="35138"/>
                </a:cubicBezTo>
                <a:close/>
                <a:moveTo>
                  <a:pt x="74498" y="35138"/>
                </a:moveTo>
                <a:cubicBezTo>
                  <a:pt x="74816" y="35138"/>
                  <a:pt x="75114" y="35268"/>
                  <a:pt x="75335" y="35498"/>
                </a:cubicBezTo>
                <a:cubicBezTo>
                  <a:pt x="75344" y="35505"/>
                  <a:pt x="75352" y="35513"/>
                  <a:pt x="75360" y="35526"/>
                </a:cubicBezTo>
                <a:cubicBezTo>
                  <a:pt x="75111" y="35845"/>
                  <a:pt x="74907" y="36203"/>
                  <a:pt x="74764" y="36595"/>
                </a:cubicBezTo>
                <a:cubicBezTo>
                  <a:pt x="74673" y="36591"/>
                  <a:pt x="74584" y="36588"/>
                  <a:pt x="74494" y="36588"/>
                </a:cubicBezTo>
                <a:lnTo>
                  <a:pt x="74469" y="36588"/>
                </a:lnTo>
                <a:cubicBezTo>
                  <a:pt x="74420" y="36588"/>
                  <a:pt x="74375" y="36588"/>
                  <a:pt x="74330" y="36591"/>
                </a:cubicBezTo>
                <a:cubicBezTo>
                  <a:pt x="74179" y="36175"/>
                  <a:pt x="73963" y="35796"/>
                  <a:pt x="73693" y="35464"/>
                </a:cubicBezTo>
                <a:cubicBezTo>
                  <a:pt x="73910" y="35256"/>
                  <a:pt x="74192" y="35138"/>
                  <a:pt x="74490" y="35138"/>
                </a:cubicBezTo>
                <a:close/>
                <a:moveTo>
                  <a:pt x="90321" y="35138"/>
                </a:moveTo>
                <a:cubicBezTo>
                  <a:pt x="90651" y="35138"/>
                  <a:pt x="90966" y="35277"/>
                  <a:pt x="91186" y="35526"/>
                </a:cubicBezTo>
                <a:cubicBezTo>
                  <a:pt x="90937" y="35845"/>
                  <a:pt x="90737" y="36203"/>
                  <a:pt x="90594" y="36595"/>
                </a:cubicBezTo>
                <a:cubicBezTo>
                  <a:pt x="90504" y="36591"/>
                  <a:pt x="90415" y="36588"/>
                  <a:pt x="90321" y="36588"/>
                </a:cubicBezTo>
                <a:lnTo>
                  <a:pt x="90296" y="36588"/>
                </a:lnTo>
                <a:cubicBezTo>
                  <a:pt x="90251" y="36588"/>
                  <a:pt x="90206" y="36588"/>
                  <a:pt x="90161" y="36591"/>
                </a:cubicBezTo>
                <a:cubicBezTo>
                  <a:pt x="90010" y="36175"/>
                  <a:pt x="89793" y="35796"/>
                  <a:pt x="89524" y="35464"/>
                </a:cubicBezTo>
                <a:cubicBezTo>
                  <a:pt x="89736" y="35256"/>
                  <a:pt x="90019" y="35138"/>
                  <a:pt x="90321" y="35138"/>
                </a:cubicBezTo>
                <a:close/>
                <a:moveTo>
                  <a:pt x="19106" y="33847"/>
                </a:moveTo>
                <a:cubicBezTo>
                  <a:pt x="19803" y="33847"/>
                  <a:pt x="20461" y="34148"/>
                  <a:pt x="20925" y="34672"/>
                </a:cubicBezTo>
                <a:cubicBezTo>
                  <a:pt x="20246" y="35130"/>
                  <a:pt x="19707" y="35799"/>
                  <a:pt x="19418" y="36600"/>
                </a:cubicBezTo>
                <a:cubicBezTo>
                  <a:pt x="19303" y="36591"/>
                  <a:pt x="19189" y="36588"/>
                  <a:pt x="19075" y="36588"/>
                </a:cubicBezTo>
                <a:cubicBezTo>
                  <a:pt x="19009" y="36588"/>
                  <a:pt x="18944" y="36591"/>
                  <a:pt x="18879" y="36595"/>
                </a:cubicBezTo>
                <a:cubicBezTo>
                  <a:pt x="18727" y="36188"/>
                  <a:pt x="18519" y="35816"/>
                  <a:pt x="18258" y="35489"/>
                </a:cubicBezTo>
                <a:lnTo>
                  <a:pt x="18258" y="35489"/>
                </a:lnTo>
                <a:lnTo>
                  <a:pt x="18262" y="35493"/>
                </a:lnTo>
                <a:cubicBezTo>
                  <a:pt x="18384" y="35362"/>
                  <a:pt x="18531" y="35268"/>
                  <a:pt x="18691" y="35211"/>
                </a:cubicBezTo>
                <a:cubicBezTo>
                  <a:pt x="18708" y="35203"/>
                  <a:pt x="18727" y="35195"/>
                  <a:pt x="18744" y="35191"/>
                </a:cubicBezTo>
                <a:cubicBezTo>
                  <a:pt x="18801" y="35174"/>
                  <a:pt x="18855" y="35162"/>
                  <a:pt x="18911" y="35150"/>
                </a:cubicBezTo>
                <a:cubicBezTo>
                  <a:pt x="18968" y="35142"/>
                  <a:pt x="19026" y="35138"/>
                  <a:pt x="19087" y="35138"/>
                </a:cubicBezTo>
                <a:lnTo>
                  <a:pt x="19107" y="35138"/>
                </a:lnTo>
                <a:cubicBezTo>
                  <a:pt x="19418" y="35142"/>
                  <a:pt x="19716" y="35272"/>
                  <a:pt x="19928" y="35498"/>
                </a:cubicBezTo>
                <a:cubicBezTo>
                  <a:pt x="19945" y="35513"/>
                  <a:pt x="19957" y="35530"/>
                  <a:pt x="19969" y="35547"/>
                </a:cubicBezTo>
                <a:lnTo>
                  <a:pt x="20026" y="35501"/>
                </a:lnTo>
                <a:cubicBezTo>
                  <a:pt x="19965" y="35432"/>
                  <a:pt x="19899" y="35370"/>
                  <a:pt x="19830" y="35317"/>
                </a:cubicBezTo>
                <a:cubicBezTo>
                  <a:pt x="19622" y="35154"/>
                  <a:pt x="19360" y="35068"/>
                  <a:pt x="19091" y="35068"/>
                </a:cubicBezTo>
                <a:lnTo>
                  <a:pt x="19087" y="35068"/>
                </a:lnTo>
                <a:cubicBezTo>
                  <a:pt x="18879" y="35068"/>
                  <a:pt x="18678" y="35121"/>
                  <a:pt x="18503" y="35219"/>
                </a:cubicBezTo>
                <a:cubicBezTo>
                  <a:pt x="18397" y="35277"/>
                  <a:pt x="18303" y="35351"/>
                  <a:pt x="18217" y="35436"/>
                </a:cubicBezTo>
                <a:cubicBezTo>
                  <a:pt x="18107" y="35297"/>
                  <a:pt x="17984" y="35170"/>
                  <a:pt x="17854" y="35048"/>
                </a:cubicBezTo>
                <a:cubicBezTo>
                  <a:pt x="17915" y="34987"/>
                  <a:pt x="17976" y="34934"/>
                  <a:pt x="18046" y="34880"/>
                </a:cubicBezTo>
                <a:cubicBezTo>
                  <a:pt x="18344" y="34659"/>
                  <a:pt x="18703" y="34537"/>
                  <a:pt x="19083" y="34533"/>
                </a:cubicBezTo>
                <a:lnTo>
                  <a:pt x="19091" y="34533"/>
                </a:lnTo>
                <a:cubicBezTo>
                  <a:pt x="19581" y="34533"/>
                  <a:pt x="20050" y="34742"/>
                  <a:pt x="20382" y="35101"/>
                </a:cubicBezTo>
                <a:lnTo>
                  <a:pt x="20435" y="35052"/>
                </a:lnTo>
                <a:cubicBezTo>
                  <a:pt x="20091" y="34679"/>
                  <a:pt x="19602" y="34463"/>
                  <a:pt x="19097" y="34463"/>
                </a:cubicBezTo>
                <a:cubicBezTo>
                  <a:pt x="19092" y="34463"/>
                  <a:pt x="19087" y="34463"/>
                  <a:pt x="19083" y="34463"/>
                </a:cubicBezTo>
                <a:cubicBezTo>
                  <a:pt x="18687" y="34468"/>
                  <a:pt x="18315" y="34595"/>
                  <a:pt x="18005" y="34823"/>
                </a:cubicBezTo>
                <a:cubicBezTo>
                  <a:pt x="17931" y="34876"/>
                  <a:pt x="17865" y="34938"/>
                  <a:pt x="17801" y="35003"/>
                </a:cubicBezTo>
                <a:cubicBezTo>
                  <a:pt x="17645" y="34864"/>
                  <a:pt x="17477" y="34738"/>
                  <a:pt x="17306" y="34623"/>
                </a:cubicBezTo>
                <a:cubicBezTo>
                  <a:pt x="17764" y="34133"/>
                  <a:pt x="18409" y="33851"/>
                  <a:pt x="19079" y="33847"/>
                </a:cubicBezTo>
                <a:cubicBezTo>
                  <a:pt x="19088" y="33847"/>
                  <a:pt x="19097" y="33847"/>
                  <a:pt x="19106" y="33847"/>
                </a:cubicBezTo>
                <a:close/>
                <a:moveTo>
                  <a:pt x="34933" y="33847"/>
                </a:moveTo>
                <a:cubicBezTo>
                  <a:pt x="35629" y="33847"/>
                  <a:pt x="36292" y="34148"/>
                  <a:pt x="36751" y="34672"/>
                </a:cubicBezTo>
                <a:cubicBezTo>
                  <a:pt x="36073" y="35130"/>
                  <a:pt x="35538" y="35799"/>
                  <a:pt x="35249" y="36600"/>
                </a:cubicBezTo>
                <a:cubicBezTo>
                  <a:pt x="35134" y="36591"/>
                  <a:pt x="35019" y="36588"/>
                  <a:pt x="34901" y="36588"/>
                </a:cubicBezTo>
                <a:cubicBezTo>
                  <a:pt x="34836" y="36588"/>
                  <a:pt x="34770" y="36591"/>
                  <a:pt x="34705" y="36595"/>
                </a:cubicBezTo>
                <a:cubicBezTo>
                  <a:pt x="34558" y="36188"/>
                  <a:pt x="34346" y="35816"/>
                  <a:pt x="34088" y="35489"/>
                </a:cubicBezTo>
                <a:lnTo>
                  <a:pt x="34088" y="35489"/>
                </a:lnTo>
                <a:lnTo>
                  <a:pt x="34092" y="35493"/>
                </a:lnTo>
                <a:cubicBezTo>
                  <a:pt x="34309" y="35264"/>
                  <a:pt x="34599" y="35138"/>
                  <a:pt x="34914" y="35138"/>
                </a:cubicBezTo>
                <a:cubicBezTo>
                  <a:pt x="35257" y="35138"/>
                  <a:pt x="35579" y="35285"/>
                  <a:pt x="35800" y="35547"/>
                </a:cubicBezTo>
                <a:lnTo>
                  <a:pt x="35853" y="35501"/>
                </a:lnTo>
                <a:cubicBezTo>
                  <a:pt x="35837" y="35481"/>
                  <a:pt x="35824" y="35464"/>
                  <a:pt x="35808" y="35449"/>
                </a:cubicBezTo>
                <a:cubicBezTo>
                  <a:pt x="35800" y="35440"/>
                  <a:pt x="35792" y="35432"/>
                  <a:pt x="35779" y="35424"/>
                </a:cubicBezTo>
                <a:cubicBezTo>
                  <a:pt x="35775" y="35415"/>
                  <a:pt x="35767" y="35407"/>
                  <a:pt x="35759" y="35403"/>
                </a:cubicBezTo>
                <a:cubicBezTo>
                  <a:pt x="35751" y="35391"/>
                  <a:pt x="35739" y="35383"/>
                  <a:pt x="35726" y="35370"/>
                </a:cubicBezTo>
                <a:cubicBezTo>
                  <a:pt x="35722" y="35366"/>
                  <a:pt x="35718" y="35362"/>
                  <a:pt x="35709" y="35358"/>
                </a:cubicBezTo>
                <a:cubicBezTo>
                  <a:pt x="35702" y="35351"/>
                  <a:pt x="35690" y="35342"/>
                  <a:pt x="35681" y="35334"/>
                </a:cubicBezTo>
                <a:cubicBezTo>
                  <a:pt x="35673" y="35326"/>
                  <a:pt x="35665" y="35321"/>
                  <a:pt x="35660" y="35317"/>
                </a:cubicBezTo>
                <a:cubicBezTo>
                  <a:pt x="35653" y="35309"/>
                  <a:pt x="35641" y="35305"/>
                  <a:pt x="35632" y="35297"/>
                </a:cubicBezTo>
                <a:cubicBezTo>
                  <a:pt x="35624" y="35289"/>
                  <a:pt x="35616" y="35285"/>
                  <a:pt x="35604" y="35277"/>
                </a:cubicBezTo>
                <a:cubicBezTo>
                  <a:pt x="35600" y="35272"/>
                  <a:pt x="35596" y="35268"/>
                  <a:pt x="35587" y="35264"/>
                </a:cubicBezTo>
                <a:cubicBezTo>
                  <a:pt x="35575" y="35256"/>
                  <a:pt x="35562" y="35248"/>
                  <a:pt x="35551" y="35240"/>
                </a:cubicBezTo>
                <a:cubicBezTo>
                  <a:pt x="35547" y="35240"/>
                  <a:pt x="35547" y="35240"/>
                  <a:pt x="35543" y="35236"/>
                </a:cubicBezTo>
                <a:cubicBezTo>
                  <a:pt x="35359" y="35130"/>
                  <a:pt x="35142" y="35068"/>
                  <a:pt x="34921" y="35068"/>
                </a:cubicBezTo>
                <a:lnTo>
                  <a:pt x="34914" y="35068"/>
                </a:lnTo>
                <a:cubicBezTo>
                  <a:pt x="34582" y="35068"/>
                  <a:pt x="34276" y="35199"/>
                  <a:pt x="34048" y="35436"/>
                </a:cubicBezTo>
                <a:cubicBezTo>
                  <a:pt x="33933" y="35297"/>
                  <a:pt x="33811" y="35170"/>
                  <a:pt x="33680" y="35048"/>
                </a:cubicBezTo>
                <a:cubicBezTo>
                  <a:pt x="34011" y="34721"/>
                  <a:pt x="34444" y="34537"/>
                  <a:pt x="34910" y="34533"/>
                </a:cubicBezTo>
                <a:lnTo>
                  <a:pt x="34921" y="34533"/>
                </a:lnTo>
                <a:cubicBezTo>
                  <a:pt x="35412" y="34533"/>
                  <a:pt x="35881" y="34742"/>
                  <a:pt x="36212" y="35101"/>
                </a:cubicBezTo>
                <a:lnTo>
                  <a:pt x="36261" y="35052"/>
                </a:lnTo>
                <a:cubicBezTo>
                  <a:pt x="35917" y="34679"/>
                  <a:pt x="35433" y="34463"/>
                  <a:pt x="34923" y="34463"/>
                </a:cubicBezTo>
                <a:cubicBezTo>
                  <a:pt x="34919" y="34463"/>
                  <a:pt x="34914" y="34463"/>
                  <a:pt x="34910" y="34463"/>
                </a:cubicBezTo>
                <a:cubicBezTo>
                  <a:pt x="34427" y="34468"/>
                  <a:pt x="33970" y="34659"/>
                  <a:pt x="33631" y="35003"/>
                </a:cubicBezTo>
                <a:cubicBezTo>
                  <a:pt x="33476" y="34864"/>
                  <a:pt x="33308" y="34738"/>
                  <a:pt x="33132" y="34623"/>
                </a:cubicBezTo>
                <a:cubicBezTo>
                  <a:pt x="33304" y="34444"/>
                  <a:pt x="33496" y="34288"/>
                  <a:pt x="33709" y="34169"/>
                </a:cubicBezTo>
                <a:cubicBezTo>
                  <a:pt x="34073" y="33962"/>
                  <a:pt x="34484" y="33847"/>
                  <a:pt x="34906" y="33847"/>
                </a:cubicBezTo>
                <a:cubicBezTo>
                  <a:pt x="34915" y="33847"/>
                  <a:pt x="34924" y="33847"/>
                  <a:pt x="34933" y="33847"/>
                </a:cubicBezTo>
                <a:close/>
                <a:moveTo>
                  <a:pt x="50748" y="33847"/>
                </a:moveTo>
                <a:cubicBezTo>
                  <a:pt x="51451" y="33847"/>
                  <a:pt x="52116" y="34145"/>
                  <a:pt x="52582" y="34672"/>
                </a:cubicBezTo>
                <a:cubicBezTo>
                  <a:pt x="51904" y="35130"/>
                  <a:pt x="51365" y="35799"/>
                  <a:pt x="51074" y="36600"/>
                </a:cubicBezTo>
                <a:cubicBezTo>
                  <a:pt x="50969" y="36591"/>
                  <a:pt x="50863" y="36588"/>
                  <a:pt x="50756" y="36588"/>
                </a:cubicBezTo>
                <a:lnTo>
                  <a:pt x="50731" y="36588"/>
                </a:lnTo>
                <a:cubicBezTo>
                  <a:pt x="50667" y="36588"/>
                  <a:pt x="50601" y="36591"/>
                  <a:pt x="50535" y="36595"/>
                </a:cubicBezTo>
                <a:cubicBezTo>
                  <a:pt x="50384" y="36188"/>
                  <a:pt x="50177" y="35816"/>
                  <a:pt x="49915" y="35489"/>
                </a:cubicBezTo>
                <a:lnTo>
                  <a:pt x="49915" y="35489"/>
                </a:lnTo>
                <a:lnTo>
                  <a:pt x="49919" y="35493"/>
                </a:lnTo>
                <a:cubicBezTo>
                  <a:pt x="50135" y="35264"/>
                  <a:pt x="50430" y="35138"/>
                  <a:pt x="50744" y="35138"/>
                </a:cubicBezTo>
                <a:cubicBezTo>
                  <a:pt x="51063" y="35138"/>
                  <a:pt x="51365" y="35264"/>
                  <a:pt x="51585" y="35498"/>
                </a:cubicBezTo>
                <a:cubicBezTo>
                  <a:pt x="51602" y="35513"/>
                  <a:pt x="51614" y="35530"/>
                  <a:pt x="51630" y="35547"/>
                </a:cubicBezTo>
                <a:lnTo>
                  <a:pt x="51683" y="35501"/>
                </a:lnTo>
                <a:cubicBezTo>
                  <a:pt x="51668" y="35481"/>
                  <a:pt x="51651" y="35464"/>
                  <a:pt x="51638" y="35449"/>
                </a:cubicBezTo>
                <a:cubicBezTo>
                  <a:pt x="51455" y="35256"/>
                  <a:pt x="51214" y="35130"/>
                  <a:pt x="50957" y="35085"/>
                </a:cubicBezTo>
                <a:lnTo>
                  <a:pt x="50948" y="35085"/>
                </a:lnTo>
                <a:cubicBezTo>
                  <a:pt x="50932" y="35081"/>
                  <a:pt x="50916" y="35081"/>
                  <a:pt x="50899" y="35076"/>
                </a:cubicBezTo>
                <a:lnTo>
                  <a:pt x="50883" y="35076"/>
                </a:lnTo>
                <a:cubicBezTo>
                  <a:pt x="50871" y="35072"/>
                  <a:pt x="50859" y="35072"/>
                  <a:pt x="50842" y="35072"/>
                </a:cubicBezTo>
                <a:cubicBezTo>
                  <a:pt x="50834" y="35072"/>
                  <a:pt x="50826" y="35068"/>
                  <a:pt x="50814" y="35068"/>
                </a:cubicBezTo>
                <a:lnTo>
                  <a:pt x="50744" y="35068"/>
                </a:lnTo>
                <a:cubicBezTo>
                  <a:pt x="50413" y="35068"/>
                  <a:pt x="50107" y="35199"/>
                  <a:pt x="49874" y="35436"/>
                </a:cubicBezTo>
                <a:cubicBezTo>
                  <a:pt x="49764" y="35297"/>
                  <a:pt x="49641" y="35170"/>
                  <a:pt x="49511" y="35048"/>
                </a:cubicBezTo>
                <a:cubicBezTo>
                  <a:pt x="49837" y="34721"/>
                  <a:pt x="50275" y="34537"/>
                  <a:pt x="50740" y="34533"/>
                </a:cubicBezTo>
                <a:cubicBezTo>
                  <a:pt x="50745" y="34533"/>
                  <a:pt x="50749" y="34533"/>
                  <a:pt x="50754" y="34533"/>
                </a:cubicBezTo>
                <a:cubicBezTo>
                  <a:pt x="51243" y="34533"/>
                  <a:pt x="51711" y="34741"/>
                  <a:pt x="52039" y="35101"/>
                </a:cubicBezTo>
                <a:lnTo>
                  <a:pt x="52092" y="35052"/>
                </a:lnTo>
                <a:cubicBezTo>
                  <a:pt x="51745" y="34680"/>
                  <a:pt x="51259" y="34463"/>
                  <a:pt x="50748" y="34463"/>
                </a:cubicBezTo>
                <a:lnTo>
                  <a:pt x="50740" y="34463"/>
                </a:lnTo>
                <a:cubicBezTo>
                  <a:pt x="50254" y="34468"/>
                  <a:pt x="49800" y="34659"/>
                  <a:pt x="49457" y="35003"/>
                </a:cubicBezTo>
                <a:cubicBezTo>
                  <a:pt x="49302" y="34864"/>
                  <a:pt x="49139" y="34738"/>
                  <a:pt x="48963" y="34623"/>
                </a:cubicBezTo>
                <a:cubicBezTo>
                  <a:pt x="49421" y="34133"/>
                  <a:pt x="50066" y="33851"/>
                  <a:pt x="50736" y="33847"/>
                </a:cubicBezTo>
                <a:close/>
                <a:moveTo>
                  <a:pt x="66579" y="33847"/>
                </a:moveTo>
                <a:cubicBezTo>
                  <a:pt x="67282" y="33847"/>
                  <a:pt x="67943" y="34145"/>
                  <a:pt x="68409" y="34672"/>
                </a:cubicBezTo>
                <a:cubicBezTo>
                  <a:pt x="67730" y="35130"/>
                  <a:pt x="67195" y="35799"/>
                  <a:pt x="66905" y="36600"/>
                </a:cubicBezTo>
                <a:cubicBezTo>
                  <a:pt x="66799" y="36591"/>
                  <a:pt x="66693" y="36588"/>
                  <a:pt x="66583" y="36588"/>
                </a:cubicBezTo>
                <a:lnTo>
                  <a:pt x="66558" y="36588"/>
                </a:lnTo>
                <a:cubicBezTo>
                  <a:pt x="66493" y="36588"/>
                  <a:pt x="66428" y="36591"/>
                  <a:pt x="66362" y="36595"/>
                </a:cubicBezTo>
                <a:cubicBezTo>
                  <a:pt x="66215" y="36188"/>
                  <a:pt x="66003" y="35816"/>
                  <a:pt x="65746" y="35489"/>
                </a:cubicBezTo>
                <a:lnTo>
                  <a:pt x="65746" y="35489"/>
                </a:lnTo>
                <a:lnTo>
                  <a:pt x="65749" y="35493"/>
                </a:lnTo>
                <a:cubicBezTo>
                  <a:pt x="65966" y="35264"/>
                  <a:pt x="66256" y="35138"/>
                  <a:pt x="66571" y="35138"/>
                </a:cubicBezTo>
                <a:cubicBezTo>
                  <a:pt x="66828" y="35138"/>
                  <a:pt x="67073" y="35219"/>
                  <a:pt x="67269" y="35370"/>
                </a:cubicBezTo>
                <a:lnTo>
                  <a:pt x="67273" y="35370"/>
                </a:lnTo>
                <a:cubicBezTo>
                  <a:pt x="67285" y="35383"/>
                  <a:pt x="67302" y="35391"/>
                  <a:pt x="67314" y="35403"/>
                </a:cubicBezTo>
                <a:cubicBezTo>
                  <a:pt x="67318" y="35407"/>
                  <a:pt x="67318" y="35407"/>
                  <a:pt x="67322" y="35411"/>
                </a:cubicBezTo>
                <a:cubicBezTo>
                  <a:pt x="67334" y="35419"/>
                  <a:pt x="67342" y="35428"/>
                  <a:pt x="67355" y="35440"/>
                </a:cubicBezTo>
                <a:cubicBezTo>
                  <a:pt x="67359" y="35444"/>
                  <a:pt x="67363" y="35449"/>
                  <a:pt x="67371" y="35452"/>
                </a:cubicBezTo>
                <a:cubicBezTo>
                  <a:pt x="67380" y="35460"/>
                  <a:pt x="67387" y="35473"/>
                  <a:pt x="67400" y="35481"/>
                </a:cubicBezTo>
                <a:cubicBezTo>
                  <a:pt x="67404" y="35485"/>
                  <a:pt x="67408" y="35493"/>
                  <a:pt x="67416" y="35498"/>
                </a:cubicBezTo>
                <a:cubicBezTo>
                  <a:pt x="67429" y="35513"/>
                  <a:pt x="67444" y="35530"/>
                  <a:pt x="67457" y="35547"/>
                </a:cubicBezTo>
                <a:lnTo>
                  <a:pt x="67510" y="35501"/>
                </a:lnTo>
                <a:cubicBezTo>
                  <a:pt x="67322" y="35277"/>
                  <a:pt x="67065" y="35130"/>
                  <a:pt x="66779" y="35085"/>
                </a:cubicBezTo>
                <a:cubicBezTo>
                  <a:pt x="66763" y="35081"/>
                  <a:pt x="66746" y="35081"/>
                  <a:pt x="66726" y="35076"/>
                </a:cubicBezTo>
                <a:lnTo>
                  <a:pt x="66709" y="35076"/>
                </a:lnTo>
                <a:cubicBezTo>
                  <a:pt x="66697" y="35072"/>
                  <a:pt x="66685" y="35072"/>
                  <a:pt x="66673" y="35072"/>
                </a:cubicBezTo>
                <a:cubicBezTo>
                  <a:pt x="66660" y="35072"/>
                  <a:pt x="66652" y="35068"/>
                  <a:pt x="66644" y="35068"/>
                </a:cubicBezTo>
                <a:lnTo>
                  <a:pt x="66571" y="35068"/>
                </a:lnTo>
                <a:cubicBezTo>
                  <a:pt x="66240" y="35068"/>
                  <a:pt x="65934" y="35199"/>
                  <a:pt x="65704" y="35436"/>
                </a:cubicBezTo>
                <a:cubicBezTo>
                  <a:pt x="65591" y="35297"/>
                  <a:pt x="65468" y="35170"/>
                  <a:pt x="65337" y="35048"/>
                </a:cubicBezTo>
                <a:cubicBezTo>
                  <a:pt x="65668" y="34721"/>
                  <a:pt x="66101" y="34537"/>
                  <a:pt x="66567" y="34533"/>
                </a:cubicBezTo>
                <a:lnTo>
                  <a:pt x="66579" y="34533"/>
                </a:lnTo>
                <a:cubicBezTo>
                  <a:pt x="67069" y="34533"/>
                  <a:pt x="67538" y="34742"/>
                  <a:pt x="67870" y="35101"/>
                </a:cubicBezTo>
                <a:lnTo>
                  <a:pt x="67919" y="35052"/>
                </a:lnTo>
                <a:cubicBezTo>
                  <a:pt x="67576" y="34680"/>
                  <a:pt x="67085" y="34463"/>
                  <a:pt x="66579" y="34463"/>
                </a:cubicBezTo>
                <a:lnTo>
                  <a:pt x="66567" y="34463"/>
                </a:lnTo>
                <a:cubicBezTo>
                  <a:pt x="66085" y="34468"/>
                  <a:pt x="65627" y="34659"/>
                  <a:pt x="65288" y="35003"/>
                </a:cubicBezTo>
                <a:cubicBezTo>
                  <a:pt x="65133" y="34864"/>
                  <a:pt x="64965" y="34738"/>
                  <a:pt x="64790" y="34623"/>
                </a:cubicBezTo>
                <a:cubicBezTo>
                  <a:pt x="65248" y="34133"/>
                  <a:pt x="65893" y="33851"/>
                  <a:pt x="66562" y="33847"/>
                </a:cubicBezTo>
                <a:close/>
                <a:moveTo>
                  <a:pt x="82409" y="33847"/>
                </a:moveTo>
                <a:cubicBezTo>
                  <a:pt x="83108" y="33847"/>
                  <a:pt x="83774" y="34145"/>
                  <a:pt x="84239" y="34672"/>
                </a:cubicBezTo>
                <a:cubicBezTo>
                  <a:pt x="83561" y="35130"/>
                  <a:pt x="83022" y="35799"/>
                  <a:pt x="82732" y="36600"/>
                </a:cubicBezTo>
                <a:cubicBezTo>
                  <a:pt x="82626" y="36591"/>
                  <a:pt x="82520" y="36588"/>
                  <a:pt x="82413" y="36588"/>
                </a:cubicBezTo>
                <a:lnTo>
                  <a:pt x="82389" y="36588"/>
                </a:lnTo>
                <a:cubicBezTo>
                  <a:pt x="82324" y="36588"/>
                  <a:pt x="82258" y="36591"/>
                  <a:pt x="82193" y="36595"/>
                </a:cubicBezTo>
                <a:cubicBezTo>
                  <a:pt x="82042" y="36188"/>
                  <a:pt x="81834" y="35816"/>
                  <a:pt x="81572" y="35489"/>
                </a:cubicBezTo>
                <a:lnTo>
                  <a:pt x="81572" y="35489"/>
                </a:lnTo>
                <a:lnTo>
                  <a:pt x="81576" y="35493"/>
                </a:lnTo>
                <a:cubicBezTo>
                  <a:pt x="81793" y="35264"/>
                  <a:pt x="82087" y="35138"/>
                  <a:pt x="82401" y="35138"/>
                </a:cubicBezTo>
                <a:cubicBezTo>
                  <a:pt x="82741" y="35138"/>
                  <a:pt x="83063" y="35285"/>
                  <a:pt x="83288" y="35547"/>
                </a:cubicBezTo>
                <a:lnTo>
                  <a:pt x="83341" y="35501"/>
                </a:lnTo>
                <a:cubicBezTo>
                  <a:pt x="83324" y="35481"/>
                  <a:pt x="83308" y="35464"/>
                  <a:pt x="83295" y="35449"/>
                </a:cubicBezTo>
                <a:cubicBezTo>
                  <a:pt x="83063" y="35207"/>
                  <a:pt x="82745" y="35068"/>
                  <a:pt x="82405" y="35068"/>
                </a:cubicBezTo>
                <a:lnTo>
                  <a:pt x="82401" y="35068"/>
                </a:lnTo>
                <a:cubicBezTo>
                  <a:pt x="82070" y="35068"/>
                  <a:pt x="81764" y="35199"/>
                  <a:pt x="81531" y="35436"/>
                </a:cubicBezTo>
                <a:cubicBezTo>
                  <a:pt x="81421" y="35297"/>
                  <a:pt x="81299" y="35170"/>
                  <a:pt x="81167" y="35048"/>
                </a:cubicBezTo>
                <a:cubicBezTo>
                  <a:pt x="81290" y="34925"/>
                  <a:pt x="81425" y="34823"/>
                  <a:pt x="81576" y="34742"/>
                </a:cubicBezTo>
                <a:cubicBezTo>
                  <a:pt x="81825" y="34607"/>
                  <a:pt x="82103" y="34537"/>
                  <a:pt x="82398" y="34533"/>
                </a:cubicBezTo>
                <a:cubicBezTo>
                  <a:pt x="82402" y="34533"/>
                  <a:pt x="82407" y="34533"/>
                  <a:pt x="82411" y="34533"/>
                </a:cubicBezTo>
                <a:cubicBezTo>
                  <a:pt x="82896" y="34533"/>
                  <a:pt x="83368" y="34741"/>
                  <a:pt x="83696" y="35101"/>
                </a:cubicBezTo>
                <a:lnTo>
                  <a:pt x="83749" y="35052"/>
                </a:lnTo>
                <a:cubicBezTo>
                  <a:pt x="83406" y="34680"/>
                  <a:pt x="82916" y="34463"/>
                  <a:pt x="82405" y="34463"/>
                </a:cubicBezTo>
                <a:lnTo>
                  <a:pt x="82398" y="34463"/>
                </a:lnTo>
                <a:cubicBezTo>
                  <a:pt x="82246" y="34463"/>
                  <a:pt x="82095" y="34484"/>
                  <a:pt x="81952" y="34521"/>
                </a:cubicBezTo>
                <a:cubicBezTo>
                  <a:pt x="81638" y="34603"/>
                  <a:pt x="81352" y="34766"/>
                  <a:pt x="81114" y="35003"/>
                </a:cubicBezTo>
                <a:cubicBezTo>
                  <a:pt x="80960" y="34864"/>
                  <a:pt x="80796" y="34738"/>
                  <a:pt x="80620" y="34623"/>
                </a:cubicBezTo>
                <a:cubicBezTo>
                  <a:pt x="81078" y="34133"/>
                  <a:pt x="81723" y="33851"/>
                  <a:pt x="82393" y="33847"/>
                </a:cubicBezTo>
                <a:close/>
                <a:moveTo>
                  <a:pt x="15166" y="34063"/>
                </a:moveTo>
                <a:cubicBezTo>
                  <a:pt x="16791" y="34063"/>
                  <a:pt x="18242" y="35076"/>
                  <a:pt x="18806" y="36600"/>
                </a:cubicBezTo>
                <a:cubicBezTo>
                  <a:pt x="18585" y="36616"/>
                  <a:pt x="18368" y="36649"/>
                  <a:pt x="18160" y="36702"/>
                </a:cubicBezTo>
                <a:cubicBezTo>
                  <a:pt x="18152" y="36686"/>
                  <a:pt x="18148" y="36669"/>
                  <a:pt x="18139" y="36653"/>
                </a:cubicBezTo>
                <a:cubicBezTo>
                  <a:pt x="17792" y="35856"/>
                  <a:pt x="17139" y="35244"/>
                  <a:pt x="16355" y="34934"/>
                </a:cubicBezTo>
                <a:cubicBezTo>
                  <a:pt x="16326" y="34921"/>
                  <a:pt x="16293" y="34909"/>
                  <a:pt x="16265" y="34897"/>
                </a:cubicBezTo>
                <a:cubicBezTo>
                  <a:pt x="16257" y="34897"/>
                  <a:pt x="16248" y="34893"/>
                  <a:pt x="16244" y="34889"/>
                </a:cubicBezTo>
                <a:cubicBezTo>
                  <a:pt x="15901" y="34770"/>
                  <a:pt x="15537" y="34705"/>
                  <a:pt x="15166" y="34705"/>
                </a:cubicBezTo>
                <a:lnTo>
                  <a:pt x="15145" y="34705"/>
                </a:lnTo>
                <a:cubicBezTo>
                  <a:pt x="13826" y="34713"/>
                  <a:pt x="12662" y="35498"/>
                  <a:pt x="12165" y="36714"/>
                </a:cubicBezTo>
                <a:cubicBezTo>
                  <a:pt x="11956" y="36657"/>
                  <a:pt x="11739" y="36620"/>
                  <a:pt x="11522" y="36604"/>
                </a:cubicBezTo>
                <a:cubicBezTo>
                  <a:pt x="11556" y="36518"/>
                  <a:pt x="11588" y="36437"/>
                  <a:pt x="11625" y="36355"/>
                </a:cubicBezTo>
                <a:cubicBezTo>
                  <a:pt x="11686" y="36216"/>
                  <a:pt x="11756" y="36086"/>
                  <a:pt x="11833" y="35958"/>
                </a:cubicBezTo>
                <a:cubicBezTo>
                  <a:pt x="11858" y="35914"/>
                  <a:pt x="11882" y="35873"/>
                  <a:pt x="11911" y="35832"/>
                </a:cubicBezTo>
                <a:cubicBezTo>
                  <a:pt x="12610" y="34757"/>
                  <a:pt x="13822" y="34071"/>
                  <a:pt x="15141" y="34063"/>
                </a:cubicBezTo>
                <a:close/>
                <a:moveTo>
                  <a:pt x="30993" y="34063"/>
                </a:moveTo>
                <a:cubicBezTo>
                  <a:pt x="32622" y="34063"/>
                  <a:pt x="34073" y="35076"/>
                  <a:pt x="34631" y="36600"/>
                </a:cubicBezTo>
                <a:cubicBezTo>
                  <a:pt x="34416" y="36616"/>
                  <a:pt x="34199" y="36649"/>
                  <a:pt x="33986" y="36702"/>
                </a:cubicBezTo>
                <a:cubicBezTo>
                  <a:pt x="33966" y="36649"/>
                  <a:pt x="33941" y="36591"/>
                  <a:pt x="33917" y="36539"/>
                </a:cubicBezTo>
                <a:cubicBezTo>
                  <a:pt x="33590" y="35865"/>
                  <a:pt x="33038" y="35330"/>
                  <a:pt x="32377" y="35019"/>
                </a:cubicBezTo>
                <a:cubicBezTo>
                  <a:pt x="31952" y="34815"/>
                  <a:pt x="31479" y="34705"/>
                  <a:pt x="30993" y="34705"/>
                </a:cubicBezTo>
                <a:lnTo>
                  <a:pt x="30972" y="34705"/>
                </a:lnTo>
                <a:cubicBezTo>
                  <a:pt x="29657" y="34713"/>
                  <a:pt x="28493" y="35498"/>
                  <a:pt x="27995" y="36714"/>
                </a:cubicBezTo>
                <a:cubicBezTo>
                  <a:pt x="27786" y="36657"/>
                  <a:pt x="27570" y="36620"/>
                  <a:pt x="27353" y="36604"/>
                </a:cubicBezTo>
                <a:cubicBezTo>
                  <a:pt x="27909" y="35093"/>
                  <a:pt x="29359" y="34076"/>
                  <a:pt x="30968" y="34063"/>
                </a:cubicBezTo>
                <a:close/>
                <a:moveTo>
                  <a:pt x="46823" y="34063"/>
                </a:moveTo>
                <a:cubicBezTo>
                  <a:pt x="48448" y="34063"/>
                  <a:pt x="49898" y="35076"/>
                  <a:pt x="50462" y="36600"/>
                </a:cubicBezTo>
                <a:cubicBezTo>
                  <a:pt x="50241" y="36616"/>
                  <a:pt x="50026" y="36649"/>
                  <a:pt x="49817" y="36702"/>
                </a:cubicBezTo>
                <a:cubicBezTo>
                  <a:pt x="49560" y="36090"/>
                  <a:pt x="49127" y="35583"/>
                  <a:pt x="48588" y="35232"/>
                </a:cubicBezTo>
                <a:cubicBezTo>
                  <a:pt x="48575" y="35223"/>
                  <a:pt x="48563" y="35215"/>
                  <a:pt x="48547" y="35207"/>
                </a:cubicBezTo>
                <a:cubicBezTo>
                  <a:pt x="48543" y="35203"/>
                  <a:pt x="48539" y="35199"/>
                  <a:pt x="48531" y="35195"/>
                </a:cubicBezTo>
                <a:cubicBezTo>
                  <a:pt x="48501" y="35179"/>
                  <a:pt x="48473" y="35162"/>
                  <a:pt x="48445" y="35142"/>
                </a:cubicBezTo>
                <a:cubicBezTo>
                  <a:pt x="47958" y="34860"/>
                  <a:pt x="47404" y="34705"/>
                  <a:pt x="46823" y="34705"/>
                </a:cubicBezTo>
                <a:lnTo>
                  <a:pt x="46803" y="34705"/>
                </a:lnTo>
                <a:cubicBezTo>
                  <a:pt x="45483" y="34713"/>
                  <a:pt x="44324" y="35498"/>
                  <a:pt x="43821" y="36714"/>
                </a:cubicBezTo>
                <a:cubicBezTo>
                  <a:pt x="43613" y="36657"/>
                  <a:pt x="43400" y="36620"/>
                  <a:pt x="43180" y="36604"/>
                </a:cubicBezTo>
                <a:cubicBezTo>
                  <a:pt x="43213" y="36518"/>
                  <a:pt x="43245" y="36437"/>
                  <a:pt x="43282" y="36355"/>
                </a:cubicBezTo>
                <a:cubicBezTo>
                  <a:pt x="43343" y="36216"/>
                  <a:pt x="43413" y="36086"/>
                  <a:pt x="43491" y="35958"/>
                </a:cubicBezTo>
                <a:cubicBezTo>
                  <a:pt x="43515" y="35914"/>
                  <a:pt x="43540" y="35873"/>
                  <a:pt x="43568" y="35832"/>
                </a:cubicBezTo>
                <a:cubicBezTo>
                  <a:pt x="44271" y="34757"/>
                  <a:pt x="45479" y="34071"/>
                  <a:pt x="46799" y="34063"/>
                </a:cubicBezTo>
                <a:close/>
                <a:moveTo>
                  <a:pt x="62650" y="34063"/>
                </a:moveTo>
                <a:cubicBezTo>
                  <a:pt x="64279" y="34063"/>
                  <a:pt x="65729" y="35076"/>
                  <a:pt x="66289" y="36600"/>
                </a:cubicBezTo>
                <a:cubicBezTo>
                  <a:pt x="66072" y="36616"/>
                  <a:pt x="65856" y="36649"/>
                  <a:pt x="65644" y="36702"/>
                </a:cubicBezTo>
                <a:cubicBezTo>
                  <a:pt x="65146" y="35501"/>
                  <a:pt x="63953" y="34705"/>
                  <a:pt x="62650" y="34705"/>
                </a:cubicBezTo>
                <a:lnTo>
                  <a:pt x="62629" y="34705"/>
                </a:lnTo>
                <a:cubicBezTo>
                  <a:pt x="61583" y="34708"/>
                  <a:pt x="60637" y="35207"/>
                  <a:pt x="60040" y="36016"/>
                </a:cubicBezTo>
                <a:cubicBezTo>
                  <a:pt x="59885" y="36228"/>
                  <a:pt x="59754" y="36461"/>
                  <a:pt x="59651" y="36714"/>
                </a:cubicBezTo>
                <a:cubicBezTo>
                  <a:pt x="59444" y="36661"/>
                  <a:pt x="59227" y="36620"/>
                  <a:pt x="59010" y="36604"/>
                </a:cubicBezTo>
                <a:cubicBezTo>
                  <a:pt x="59566" y="35093"/>
                  <a:pt x="61016" y="34076"/>
                  <a:pt x="62625" y="34063"/>
                </a:cubicBezTo>
                <a:close/>
                <a:moveTo>
                  <a:pt x="78481" y="34063"/>
                </a:moveTo>
                <a:cubicBezTo>
                  <a:pt x="80106" y="34063"/>
                  <a:pt x="81556" y="35076"/>
                  <a:pt x="82119" y="36600"/>
                </a:cubicBezTo>
                <a:cubicBezTo>
                  <a:pt x="81899" y="36616"/>
                  <a:pt x="81682" y="36649"/>
                  <a:pt x="81474" y="36702"/>
                </a:cubicBezTo>
                <a:cubicBezTo>
                  <a:pt x="81466" y="36686"/>
                  <a:pt x="81461" y="36669"/>
                  <a:pt x="81454" y="36653"/>
                </a:cubicBezTo>
                <a:cubicBezTo>
                  <a:pt x="81446" y="36633"/>
                  <a:pt x="81437" y="36616"/>
                  <a:pt x="81429" y="36595"/>
                </a:cubicBezTo>
                <a:cubicBezTo>
                  <a:pt x="81421" y="36580"/>
                  <a:pt x="81408" y="36559"/>
                  <a:pt x="81401" y="36539"/>
                </a:cubicBezTo>
                <a:lnTo>
                  <a:pt x="81363" y="36465"/>
                </a:lnTo>
                <a:cubicBezTo>
                  <a:pt x="81356" y="36453"/>
                  <a:pt x="81352" y="36441"/>
                  <a:pt x="81348" y="36433"/>
                </a:cubicBezTo>
                <a:cubicBezTo>
                  <a:pt x="81331" y="36399"/>
                  <a:pt x="81314" y="36371"/>
                  <a:pt x="81295" y="36339"/>
                </a:cubicBezTo>
                <a:cubicBezTo>
                  <a:pt x="81295" y="36335"/>
                  <a:pt x="81290" y="36331"/>
                  <a:pt x="81286" y="36322"/>
                </a:cubicBezTo>
                <a:cubicBezTo>
                  <a:pt x="81265" y="36290"/>
                  <a:pt x="81246" y="36257"/>
                  <a:pt x="81225" y="36224"/>
                </a:cubicBezTo>
                <a:lnTo>
                  <a:pt x="81225" y="36220"/>
                </a:lnTo>
                <a:cubicBezTo>
                  <a:pt x="80682" y="35362"/>
                  <a:pt x="79751" y="34791"/>
                  <a:pt x="78726" y="34713"/>
                </a:cubicBezTo>
                <a:cubicBezTo>
                  <a:pt x="78692" y="34708"/>
                  <a:pt x="78656" y="34708"/>
                  <a:pt x="78619" y="34705"/>
                </a:cubicBezTo>
                <a:lnTo>
                  <a:pt x="78460" y="34705"/>
                </a:lnTo>
                <a:cubicBezTo>
                  <a:pt x="77414" y="34708"/>
                  <a:pt x="76467" y="35207"/>
                  <a:pt x="75870" y="36016"/>
                </a:cubicBezTo>
                <a:cubicBezTo>
                  <a:pt x="75715" y="36228"/>
                  <a:pt x="75585" y="36461"/>
                  <a:pt x="75478" y="36714"/>
                </a:cubicBezTo>
                <a:cubicBezTo>
                  <a:pt x="75270" y="36661"/>
                  <a:pt x="75058" y="36620"/>
                  <a:pt x="74837" y="36604"/>
                </a:cubicBezTo>
                <a:cubicBezTo>
                  <a:pt x="75393" y="35093"/>
                  <a:pt x="76843" y="34076"/>
                  <a:pt x="78456" y="34063"/>
                </a:cubicBezTo>
                <a:close/>
                <a:moveTo>
                  <a:pt x="94307" y="34063"/>
                </a:moveTo>
                <a:cubicBezTo>
                  <a:pt x="95936" y="34063"/>
                  <a:pt x="97386" y="35076"/>
                  <a:pt x="97946" y="36600"/>
                </a:cubicBezTo>
                <a:cubicBezTo>
                  <a:pt x="97729" y="36616"/>
                  <a:pt x="97513" y="36649"/>
                  <a:pt x="97301" y="36702"/>
                </a:cubicBezTo>
                <a:cubicBezTo>
                  <a:pt x="96802" y="35501"/>
                  <a:pt x="95610" y="34705"/>
                  <a:pt x="94307" y="34705"/>
                </a:cubicBezTo>
                <a:lnTo>
                  <a:pt x="94287" y="34705"/>
                </a:lnTo>
                <a:cubicBezTo>
                  <a:pt x="93241" y="34708"/>
                  <a:pt x="92293" y="35207"/>
                  <a:pt x="91697" y="36016"/>
                </a:cubicBezTo>
                <a:cubicBezTo>
                  <a:pt x="91542" y="36228"/>
                  <a:pt x="91411" y="36461"/>
                  <a:pt x="91309" y="36714"/>
                </a:cubicBezTo>
                <a:cubicBezTo>
                  <a:pt x="91101" y="36661"/>
                  <a:pt x="90884" y="36620"/>
                  <a:pt x="90668" y="36604"/>
                </a:cubicBezTo>
                <a:cubicBezTo>
                  <a:pt x="91223" y="35093"/>
                  <a:pt x="92673" y="34076"/>
                  <a:pt x="94283" y="34063"/>
                </a:cubicBezTo>
                <a:close/>
                <a:moveTo>
                  <a:pt x="15166" y="34774"/>
                </a:moveTo>
                <a:cubicBezTo>
                  <a:pt x="15652" y="34774"/>
                  <a:pt x="16122" y="34889"/>
                  <a:pt x="16546" y="35093"/>
                </a:cubicBezTo>
                <a:cubicBezTo>
                  <a:pt x="17217" y="35419"/>
                  <a:pt x="17767" y="35979"/>
                  <a:pt x="18074" y="36682"/>
                </a:cubicBezTo>
                <a:cubicBezTo>
                  <a:pt x="18078" y="36693"/>
                  <a:pt x="18086" y="36706"/>
                  <a:pt x="18090" y="36718"/>
                </a:cubicBezTo>
                <a:cubicBezTo>
                  <a:pt x="17878" y="36776"/>
                  <a:pt x="17669" y="36849"/>
                  <a:pt x="17469" y="36938"/>
                </a:cubicBezTo>
                <a:cubicBezTo>
                  <a:pt x="17070" y="36020"/>
                  <a:pt x="16171" y="35432"/>
                  <a:pt x="15166" y="35432"/>
                </a:cubicBezTo>
                <a:lnTo>
                  <a:pt x="15149" y="35432"/>
                </a:lnTo>
                <a:cubicBezTo>
                  <a:pt x="14141" y="35440"/>
                  <a:pt x="13247" y="36037"/>
                  <a:pt x="12855" y="36959"/>
                </a:cubicBezTo>
                <a:cubicBezTo>
                  <a:pt x="12655" y="36865"/>
                  <a:pt x="12446" y="36791"/>
                  <a:pt x="12233" y="36731"/>
                </a:cubicBezTo>
                <a:cubicBezTo>
                  <a:pt x="12319" y="36527"/>
                  <a:pt x="12421" y="36335"/>
                  <a:pt x="12544" y="36154"/>
                </a:cubicBezTo>
                <a:cubicBezTo>
                  <a:pt x="12589" y="36090"/>
                  <a:pt x="12634" y="36024"/>
                  <a:pt x="12683" y="35963"/>
                </a:cubicBezTo>
                <a:cubicBezTo>
                  <a:pt x="12757" y="35873"/>
                  <a:pt x="12834" y="35783"/>
                  <a:pt x="12915" y="35701"/>
                </a:cubicBezTo>
                <a:cubicBezTo>
                  <a:pt x="13496" y="35121"/>
                  <a:pt x="14288" y="34778"/>
                  <a:pt x="15145" y="34774"/>
                </a:cubicBezTo>
                <a:close/>
                <a:moveTo>
                  <a:pt x="30993" y="34774"/>
                </a:moveTo>
                <a:cubicBezTo>
                  <a:pt x="31438" y="34774"/>
                  <a:pt x="31871" y="34868"/>
                  <a:pt x="32267" y="35044"/>
                </a:cubicBezTo>
                <a:cubicBezTo>
                  <a:pt x="32271" y="35048"/>
                  <a:pt x="32279" y="35048"/>
                  <a:pt x="32284" y="35052"/>
                </a:cubicBezTo>
                <a:cubicBezTo>
                  <a:pt x="32316" y="35064"/>
                  <a:pt x="32344" y="35081"/>
                  <a:pt x="32373" y="35093"/>
                </a:cubicBezTo>
                <a:cubicBezTo>
                  <a:pt x="33047" y="35419"/>
                  <a:pt x="33598" y="35979"/>
                  <a:pt x="33905" y="36682"/>
                </a:cubicBezTo>
                <a:cubicBezTo>
                  <a:pt x="33909" y="36693"/>
                  <a:pt x="33913" y="36706"/>
                  <a:pt x="33921" y="36718"/>
                </a:cubicBezTo>
                <a:cubicBezTo>
                  <a:pt x="33705" y="36776"/>
                  <a:pt x="33496" y="36849"/>
                  <a:pt x="33296" y="36938"/>
                </a:cubicBezTo>
                <a:cubicBezTo>
                  <a:pt x="32896" y="36020"/>
                  <a:pt x="32001" y="35432"/>
                  <a:pt x="30993" y="35432"/>
                </a:cubicBezTo>
                <a:lnTo>
                  <a:pt x="30976" y="35432"/>
                </a:lnTo>
                <a:cubicBezTo>
                  <a:pt x="29971" y="35440"/>
                  <a:pt x="29073" y="36037"/>
                  <a:pt x="28681" y="36959"/>
                </a:cubicBezTo>
                <a:cubicBezTo>
                  <a:pt x="28480" y="36865"/>
                  <a:pt x="28276" y="36788"/>
                  <a:pt x="28064" y="36731"/>
                </a:cubicBezTo>
                <a:cubicBezTo>
                  <a:pt x="28146" y="36527"/>
                  <a:pt x="28252" y="36335"/>
                  <a:pt x="28371" y="36154"/>
                </a:cubicBezTo>
                <a:cubicBezTo>
                  <a:pt x="28951" y="35305"/>
                  <a:pt x="29910" y="34778"/>
                  <a:pt x="30972" y="34774"/>
                </a:cubicBezTo>
                <a:close/>
                <a:moveTo>
                  <a:pt x="46823" y="34774"/>
                </a:moveTo>
                <a:cubicBezTo>
                  <a:pt x="47309" y="34774"/>
                  <a:pt x="47779" y="34889"/>
                  <a:pt x="48203" y="35093"/>
                </a:cubicBezTo>
                <a:cubicBezTo>
                  <a:pt x="48829" y="35395"/>
                  <a:pt x="49347" y="35901"/>
                  <a:pt x="49662" y="36535"/>
                </a:cubicBezTo>
                <a:cubicBezTo>
                  <a:pt x="49687" y="36584"/>
                  <a:pt x="49711" y="36633"/>
                  <a:pt x="49732" y="36682"/>
                </a:cubicBezTo>
                <a:cubicBezTo>
                  <a:pt x="49739" y="36693"/>
                  <a:pt x="49743" y="36706"/>
                  <a:pt x="49747" y="36718"/>
                </a:cubicBezTo>
                <a:cubicBezTo>
                  <a:pt x="49536" y="36776"/>
                  <a:pt x="49327" y="36849"/>
                  <a:pt x="49127" y="36938"/>
                </a:cubicBezTo>
                <a:cubicBezTo>
                  <a:pt x="48727" y="36020"/>
                  <a:pt x="47828" y="35432"/>
                  <a:pt x="46823" y="35432"/>
                </a:cubicBezTo>
                <a:lnTo>
                  <a:pt x="46807" y="35432"/>
                </a:lnTo>
                <a:cubicBezTo>
                  <a:pt x="45798" y="35440"/>
                  <a:pt x="44904" y="36037"/>
                  <a:pt x="44512" y="36959"/>
                </a:cubicBezTo>
                <a:cubicBezTo>
                  <a:pt x="44311" y="36865"/>
                  <a:pt x="44103" y="36788"/>
                  <a:pt x="43890" y="36731"/>
                </a:cubicBezTo>
                <a:cubicBezTo>
                  <a:pt x="43977" y="36527"/>
                  <a:pt x="44079" y="36335"/>
                  <a:pt x="44201" y="36154"/>
                </a:cubicBezTo>
                <a:cubicBezTo>
                  <a:pt x="44246" y="36090"/>
                  <a:pt x="44291" y="36024"/>
                  <a:pt x="44340" y="35963"/>
                </a:cubicBezTo>
                <a:cubicBezTo>
                  <a:pt x="44414" y="35873"/>
                  <a:pt x="44491" y="35783"/>
                  <a:pt x="44573" y="35701"/>
                </a:cubicBezTo>
                <a:cubicBezTo>
                  <a:pt x="45153" y="35121"/>
                  <a:pt x="45945" y="34778"/>
                  <a:pt x="46803" y="34774"/>
                </a:cubicBezTo>
                <a:close/>
                <a:moveTo>
                  <a:pt x="62650" y="34774"/>
                </a:moveTo>
                <a:cubicBezTo>
                  <a:pt x="63136" y="34774"/>
                  <a:pt x="63610" y="34889"/>
                  <a:pt x="64030" y="35093"/>
                </a:cubicBezTo>
                <a:cubicBezTo>
                  <a:pt x="64655" y="35395"/>
                  <a:pt x="65174" y="35901"/>
                  <a:pt x="65493" y="36535"/>
                </a:cubicBezTo>
                <a:cubicBezTo>
                  <a:pt x="65517" y="36584"/>
                  <a:pt x="65538" y="36633"/>
                  <a:pt x="65562" y="36682"/>
                </a:cubicBezTo>
                <a:cubicBezTo>
                  <a:pt x="65566" y="36693"/>
                  <a:pt x="65570" y="36706"/>
                  <a:pt x="65578" y="36718"/>
                </a:cubicBezTo>
                <a:cubicBezTo>
                  <a:pt x="65361" y="36776"/>
                  <a:pt x="65153" y="36849"/>
                  <a:pt x="64953" y="36938"/>
                </a:cubicBezTo>
                <a:cubicBezTo>
                  <a:pt x="64553" y="36020"/>
                  <a:pt x="63659" y="35432"/>
                  <a:pt x="62650" y="35432"/>
                </a:cubicBezTo>
                <a:lnTo>
                  <a:pt x="62633" y="35432"/>
                </a:lnTo>
                <a:cubicBezTo>
                  <a:pt x="61629" y="35440"/>
                  <a:pt x="60730" y="36037"/>
                  <a:pt x="60338" y="36959"/>
                </a:cubicBezTo>
                <a:cubicBezTo>
                  <a:pt x="60138" y="36865"/>
                  <a:pt x="59934" y="36791"/>
                  <a:pt x="59721" y="36731"/>
                </a:cubicBezTo>
                <a:cubicBezTo>
                  <a:pt x="60211" y="35547"/>
                  <a:pt x="61342" y="34782"/>
                  <a:pt x="62629" y="34774"/>
                </a:cubicBezTo>
                <a:close/>
                <a:moveTo>
                  <a:pt x="78586" y="34774"/>
                </a:moveTo>
                <a:cubicBezTo>
                  <a:pt x="79636" y="34811"/>
                  <a:pt x="80604" y="35379"/>
                  <a:pt x="81160" y="36252"/>
                </a:cubicBezTo>
                <a:lnTo>
                  <a:pt x="81163" y="36252"/>
                </a:lnTo>
                <a:cubicBezTo>
                  <a:pt x="81180" y="36286"/>
                  <a:pt x="81201" y="36314"/>
                  <a:pt x="81216" y="36346"/>
                </a:cubicBezTo>
                <a:cubicBezTo>
                  <a:pt x="81221" y="36350"/>
                  <a:pt x="81225" y="36355"/>
                  <a:pt x="81225" y="36359"/>
                </a:cubicBezTo>
                <a:cubicBezTo>
                  <a:pt x="81241" y="36388"/>
                  <a:pt x="81258" y="36416"/>
                  <a:pt x="81274" y="36444"/>
                </a:cubicBezTo>
                <a:cubicBezTo>
                  <a:pt x="81278" y="36448"/>
                  <a:pt x="81282" y="36457"/>
                  <a:pt x="81282" y="36461"/>
                </a:cubicBezTo>
                <a:cubicBezTo>
                  <a:pt x="81299" y="36490"/>
                  <a:pt x="81310" y="36518"/>
                  <a:pt x="81327" y="36546"/>
                </a:cubicBezTo>
                <a:cubicBezTo>
                  <a:pt x="81331" y="36555"/>
                  <a:pt x="81335" y="36563"/>
                  <a:pt x="81339" y="36571"/>
                </a:cubicBezTo>
                <a:cubicBezTo>
                  <a:pt x="81352" y="36600"/>
                  <a:pt x="81363" y="36629"/>
                  <a:pt x="81376" y="36657"/>
                </a:cubicBezTo>
                <a:cubicBezTo>
                  <a:pt x="81380" y="36665"/>
                  <a:pt x="81384" y="36674"/>
                  <a:pt x="81388" y="36682"/>
                </a:cubicBezTo>
                <a:cubicBezTo>
                  <a:pt x="81393" y="36693"/>
                  <a:pt x="81401" y="36706"/>
                  <a:pt x="81405" y="36718"/>
                </a:cubicBezTo>
                <a:cubicBezTo>
                  <a:pt x="81192" y="36776"/>
                  <a:pt x="80984" y="36849"/>
                  <a:pt x="80784" y="36938"/>
                </a:cubicBezTo>
                <a:cubicBezTo>
                  <a:pt x="80383" y="36020"/>
                  <a:pt x="79485" y="35432"/>
                  <a:pt x="78481" y="35432"/>
                </a:cubicBezTo>
                <a:lnTo>
                  <a:pt x="78464" y="35432"/>
                </a:lnTo>
                <a:cubicBezTo>
                  <a:pt x="77455" y="35440"/>
                  <a:pt x="76560" y="36037"/>
                  <a:pt x="76168" y="36959"/>
                </a:cubicBezTo>
                <a:cubicBezTo>
                  <a:pt x="75968" y="36865"/>
                  <a:pt x="75760" y="36791"/>
                  <a:pt x="75548" y="36731"/>
                </a:cubicBezTo>
                <a:cubicBezTo>
                  <a:pt x="76038" y="35547"/>
                  <a:pt x="77173" y="34782"/>
                  <a:pt x="78460" y="34774"/>
                </a:cubicBezTo>
                <a:close/>
                <a:moveTo>
                  <a:pt x="94307" y="34774"/>
                </a:moveTo>
                <a:cubicBezTo>
                  <a:pt x="94792" y="34774"/>
                  <a:pt x="95267" y="34889"/>
                  <a:pt x="95687" y="35093"/>
                </a:cubicBezTo>
                <a:cubicBezTo>
                  <a:pt x="96312" y="35395"/>
                  <a:pt x="96831" y="35901"/>
                  <a:pt x="97150" y="36535"/>
                </a:cubicBezTo>
                <a:cubicBezTo>
                  <a:pt x="97174" y="36584"/>
                  <a:pt x="97194" y="36633"/>
                  <a:pt x="97219" y="36682"/>
                </a:cubicBezTo>
                <a:cubicBezTo>
                  <a:pt x="97223" y="36693"/>
                  <a:pt x="97227" y="36706"/>
                  <a:pt x="97235" y="36718"/>
                </a:cubicBezTo>
                <a:cubicBezTo>
                  <a:pt x="97019" y="36776"/>
                  <a:pt x="96811" y="36849"/>
                  <a:pt x="96611" y="36938"/>
                </a:cubicBezTo>
                <a:cubicBezTo>
                  <a:pt x="96210" y="36020"/>
                  <a:pt x="95316" y="35432"/>
                  <a:pt x="94307" y="35432"/>
                </a:cubicBezTo>
                <a:lnTo>
                  <a:pt x="94291" y="35432"/>
                </a:lnTo>
                <a:cubicBezTo>
                  <a:pt x="93286" y="35440"/>
                  <a:pt x="92387" y="36037"/>
                  <a:pt x="91995" y="36959"/>
                </a:cubicBezTo>
                <a:cubicBezTo>
                  <a:pt x="91795" y="36865"/>
                  <a:pt x="91591" y="36791"/>
                  <a:pt x="91378" y="36731"/>
                </a:cubicBezTo>
                <a:cubicBezTo>
                  <a:pt x="91868" y="35547"/>
                  <a:pt x="93000" y="34782"/>
                  <a:pt x="94287" y="34774"/>
                </a:cubicBezTo>
                <a:close/>
                <a:moveTo>
                  <a:pt x="7304" y="34063"/>
                </a:moveTo>
                <a:cubicBezTo>
                  <a:pt x="8930" y="34063"/>
                  <a:pt x="10380" y="35076"/>
                  <a:pt x="10943" y="36595"/>
                </a:cubicBezTo>
                <a:cubicBezTo>
                  <a:pt x="10723" y="36608"/>
                  <a:pt x="10506" y="36640"/>
                  <a:pt x="10293" y="36690"/>
                </a:cubicBezTo>
                <a:cubicBezTo>
                  <a:pt x="10278" y="36644"/>
                  <a:pt x="10257" y="36604"/>
                  <a:pt x="10236" y="36563"/>
                </a:cubicBezTo>
                <a:cubicBezTo>
                  <a:pt x="10232" y="36546"/>
                  <a:pt x="10224" y="36531"/>
                  <a:pt x="10216" y="36518"/>
                </a:cubicBezTo>
                <a:cubicBezTo>
                  <a:pt x="10208" y="36502"/>
                  <a:pt x="10199" y="36486"/>
                  <a:pt x="10191" y="36465"/>
                </a:cubicBezTo>
                <a:cubicBezTo>
                  <a:pt x="10183" y="36448"/>
                  <a:pt x="10171" y="36429"/>
                  <a:pt x="10163" y="36408"/>
                </a:cubicBezTo>
                <a:cubicBezTo>
                  <a:pt x="10155" y="36392"/>
                  <a:pt x="10146" y="36380"/>
                  <a:pt x="10138" y="36367"/>
                </a:cubicBezTo>
                <a:cubicBezTo>
                  <a:pt x="10126" y="36343"/>
                  <a:pt x="10114" y="36322"/>
                  <a:pt x="10101" y="36301"/>
                </a:cubicBezTo>
                <a:cubicBezTo>
                  <a:pt x="10093" y="36290"/>
                  <a:pt x="10085" y="36277"/>
                  <a:pt x="10082" y="36265"/>
                </a:cubicBezTo>
                <a:cubicBezTo>
                  <a:pt x="10065" y="36241"/>
                  <a:pt x="10052" y="36220"/>
                  <a:pt x="10036" y="36195"/>
                </a:cubicBezTo>
                <a:cubicBezTo>
                  <a:pt x="10033" y="36188"/>
                  <a:pt x="10024" y="36179"/>
                  <a:pt x="10020" y="36167"/>
                </a:cubicBezTo>
                <a:cubicBezTo>
                  <a:pt x="10003" y="36143"/>
                  <a:pt x="9987" y="36118"/>
                  <a:pt x="9971" y="36094"/>
                </a:cubicBezTo>
                <a:cubicBezTo>
                  <a:pt x="9963" y="36086"/>
                  <a:pt x="9959" y="36081"/>
                  <a:pt x="9954" y="36073"/>
                </a:cubicBezTo>
                <a:cubicBezTo>
                  <a:pt x="9935" y="36045"/>
                  <a:pt x="9918" y="36020"/>
                  <a:pt x="9897" y="35995"/>
                </a:cubicBezTo>
                <a:cubicBezTo>
                  <a:pt x="9893" y="35988"/>
                  <a:pt x="9889" y="35983"/>
                  <a:pt x="9885" y="35975"/>
                </a:cubicBezTo>
                <a:cubicBezTo>
                  <a:pt x="9865" y="35950"/>
                  <a:pt x="9844" y="35926"/>
                  <a:pt x="9824" y="35897"/>
                </a:cubicBezTo>
                <a:cubicBezTo>
                  <a:pt x="9820" y="35894"/>
                  <a:pt x="9816" y="35890"/>
                  <a:pt x="9812" y="35885"/>
                </a:cubicBezTo>
                <a:cubicBezTo>
                  <a:pt x="9791" y="35856"/>
                  <a:pt x="9771" y="35832"/>
                  <a:pt x="9746" y="35807"/>
                </a:cubicBezTo>
                <a:cubicBezTo>
                  <a:pt x="9742" y="35803"/>
                  <a:pt x="9738" y="35799"/>
                  <a:pt x="9734" y="35796"/>
                </a:cubicBezTo>
                <a:cubicBezTo>
                  <a:pt x="9714" y="35771"/>
                  <a:pt x="9689" y="35743"/>
                  <a:pt x="9665" y="35718"/>
                </a:cubicBezTo>
                <a:cubicBezTo>
                  <a:pt x="9665" y="35713"/>
                  <a:pt x="9660" y="35709"/>
                  <a:pt x="9656" y="35709"/>
                </a:cubicBezTo>
                <a:cubicBezTo>
                  <a:pt x="9632" y="35681"/>
                  <a:pt x="9607" y="35656"/>
                  <a:pt x="9583" y="35632"/>
                </a:cubicBezTo>
                <a:cubicBezTo>
                  <a:pt x="9579" y="35628"/>
                  <a:pt x="9575" y="35624"/>
                  <a:pt x="9575" y="35624"/>
                </a:cubicBezTo>
                <a:cubicBezTo>
                  <a:pt x="9546" y="35599"/>
                  <a:pt x="9522" y="35575"/>
                  <a:pt x="9493" y="35550"/>
                </a:cubicBezTo>
                <a:cubicBezTo>
                  <a:pt x="9493" y="35547"/>
                  <a:pt x="9489" y="35542"/>
                  <a:pt x="9485" y="35542"/>
                </a:cubicBezTo>
                <a:cubicBezTo>
                  <a:pt x="9460" y="35517"/>
                  <a:pt x="9432" y="35493"/>
                  <a:pt x="9407" y="35468"/>
                </a:cubicBezTo>
                <a:cubicBezTo>
                  <a:pt x="9403" y="35468"/>
                  <a:pt x="9399" y="35464"/>
                  <a:pt x="9395" y="35464"/>
                </a:cubicBezTo>
                <a:cubicBezTo>
                  <a:pt x="9371" y="35440"/>
                  <a:pt x="9341" y="35415"/>
                  <a:pt x="9313" y="35395"/>
                </a:cubicBezTo>
                <a:cubicBezTo>
                  <a:pt x="9309" y="35391"/>
                  <a:pt x="9305" y="35391"/>
                  <a:pt x="9305" y="35387"/>
                </a:cubicBezTo>
                <a:cubicBezTo>
                  <a:pt x="9277" y="35366"/>
                  <a:pt x="9248" y="35342"/>
                  <a:pt x="9219" y="35321"/>
                </a:cubicBezTo>
                <a:cubicBezTo>
                  <a:pt x="9215" y="35321"/>
                  <a:pt x="9211" y="35317"/>
                  <a:pt x="9207" y="35313"/>
                </a:cubicBezTo>
                <a:cubicBezTo>
                  <a:pt x="9179" y="35293"/>
                  <a:pt x="9150" y="35272"/>
                  <a:pt x="9121" y="35252"/>
                </a:cubicBezTo>
                <a:cubicBezTo>
                  <a:pt x="9117" y="35252"/>
                  <a:pt x="9113" y="35248"/>
                  <a:pt x="9109" y="35244"/>
                </a:cubicBezTo>
                <a:cubicBezTo>
                  <a:pt x="9081" y="35228"/>
                  <a:pt x="9052" y="35207"/>
                  <a:pt x="9019" y="35191"/>
                </a:cubicBezTo>
                <a:cubicBezTo>
                  <a:pt x="9015" y="35187"/>
                  <a:pt x="9011" y="35183"/>
                  <a:pt x="9007" y="35179"/>
                </a:cubicBezTo>
                <a:cubicBezTo>
                  <a:pt x="8979" y="35162"/>
                  <a:pt x="8945" y="35146"/>
                  <a:pt x="8917" y="35130"/>
                </a:cubicBezTo>
                <a:cubicBezTo>
                  <a:pt x="8913" y="35125"/>
                  <a:pt x="8905" y="35121"/>
                  <a:pt x="8900" y="35117"/>
                </a:cubicBezTo>
                <a:cubicBezTo>
                  <a:pt x="8872" y="35101"/>
                  <a:pt x="8844" y="35085"/>
                  <a:pt x="8815" y="35072"/>
                </a:cubicBezTo>
                <a:cubicBezTo>
                  <a:pt x="8807" y="35068"/>
                  <a:pt x="8798" y="35064"/>
                  <a:pt x="8795" y="35060"/>
                </a:cubicBezTo>
                <a:cubicBezTo>
                  <a:pt x="8766" y="35048"/>
                  <a:pt x="8738" y="35032"/>
                  <a:pt x="8709" y="35019"/>
                </a:cubicBezTo>
                <a:cubicBezTo>
                  <a:pt x="8700" y="35015"/>
                  <a:pt x="8693" y="35011"/>
                  <a:pt x="8685" y="35007"/>
                </a:cubicBezTo>
                <a:cubicBezTo>
                  <a:pt x="8655" y="34995"/>
                  <a:pt x="8627" y="34983"/>
                  <a:pt x="8598" y="34970"/>
                </a:cubicBezTo>
                <a:cubicBezTo>
                  <a:pt x="8591" y="34966"/>
                  <a:pt x="8578" y="34962"/>
                  <a:pt x="8570" y="34958"/>
                </a:cubicBezTo>
                <a:cubicBezTo>
                  <a:pt x="8542" y="34946"/>
                  <a:pt x="8517" y="34934"/>
                  <a:pt x="8489" y="34921"/>
                </a:cubicBezTo>
                <a:cubicBezTo>
                  <a:pt x="8476" y="34917"/>
                  <a:pt x="8468" y="34917"/>
                  <a:pt x="8455" y="34913"/>
                </a:cubicBezTo>
                <a:cubicBezTo>
                  <a:pt x="8427" y="34901"/>
                  <a:pt x="8402" y="34893"/>
                  <a:pt x="8374" y="34880"/>
                </a:cubicBezTo>
                <a:cubicBezTo>
                  <a:pt x="8361" y="34876"/>
                  <a:pt x="8349" y="34872"/>
                  <a:pt x="8337" y="34868"/>
                </a:cubicBezTo>
                <a:cubicBezTo>
                  <a:pt x="8312" y="34860"/>
                  <a:pt x="8288" y="34852"/>
                  <a:pt x="8259" y="34844"/>
                </a:cubicBezTo>
                <a:cubicBezTo>
                  <a:pt x="8248" y="34840"/>
                  <a:pt x="8235" y="34836"/>
                  <a:pt x="8219" y="34831"/>
                </a:cubicBezTo>
                <a:cubicBezTo>
                  <a:pt x="8195" y="34827"/>
                  <a:pt x="8170" y="34819"/>
                  <a:pt x="8146" y="34811"/>
                </a:cubicBezTo>
                <a:cubicBezTo>
                  <a:pt x="8129" y="34806"/>
                  <a:pt x="8116" y="34803"/>
                  <a:pt x="8101" y="34799"/>
                </a:cubicBezTo>
                <a:cubicBezTo>
                  <a:pt x="8076" y="34795"/>
                  <a:pt x="8051" y="34791"/>
                  <a:pt x="8027" y="34782"/>
                </a:cubicBezTo>
                <a:cubicBezTo>
                  <a:pt x="8010" y="34778"/>
                  <a:pt x="7994" y="34774"/>
                  <a:pt x="7978" y="34774"/>
                </a:cubicBezTo>
                <a:cubicBezTo>
                  <a:pt x="7953" y="34766"/>
                  <a:pt x="7933" y="34762"/>
                  <a:pt x="7908" y="34757"/>
                </a:cubicBezTo>
                <a:cubicBezTo>
                  <a:pt x="7892" y="34754"/>
                  <a:pt x="7871" y="34754"/>
                  <a:pt x="7855" y="34750"/>
                </a:cubicBezTo>
                <a:cubicBezTo>
                  <a:pt x="7831" y="34746"/>
                  <a:pt x="7810" y="34742"/>
                  <a:pt x="7790" y="34738"/>
                </a:cubicBezTo>
                <a:cubicBezTo>
                  <a:pt x="7769" y="34738"/>
                  <a:pt x="7749" y="34733"/>
                  <a:pt x="7729" y="34729"/>
                </a:cubicBezTo>
                <a:cubicBezTo>
                  <a:pt x="7708" y="34729"/>
                  <a:pt x="7688" y="34725"/>
                  <a:pt x="7667" y="34725"/>
                </a:cubicBezTo>
                <a:cubicBezTo>
                  <a:pt x="7647" y="34721"/>
                  <a:pt x="7626" y="34721"/>
                  <a:pt x="7602" y="34717"/>
                </a:cubicBezTo>
                <a:cubicBezTo>
                  <a:pt x="7586" y="34717"/>
                  <a:pt x="7565" y="34713"/>
                  <a:pt x="7545" y="34713"/>
                </a:cubicBezTo>
                <a:cubicBezTo>
                  <a:pt x="7524" y="34708"/>
                  <a:pt x="7500" y="34708"/>
                  <a:pt x="7475" y="34708"/>
                </a:cubicBezTo>
                <a:cubicBezTo>
                  <a:pt x="7459" y="34708"/>
                  <a:pt x="7443" y="34705"/>
                  <a:pt x="7422" y="34705"/>
                </a:cubicBezTo>
                <a:lnTo>
                  <a:pt x="7283" y="34705"/>
                </a:lnTo>
                <a:cubicBezTo>
                  <a:pt x="6021" y="34713"/>
                  <a:pt x="4886" y="35449"/>
                  <a:pt x="4359" y="36591"/>
                </a:cubicBezTo>
                <a:cubicBezTo>
                  <a:pt x="4342" y="36629"/>
                  <a:pt x="4327" y="36665"/>
                  <a:pt x="4310" y="36702"/>
                </a:cubicBezTo>
                <a:lnTo>
                  <a:pt x="4376" y="36731"/>
                </a:lnTo>
                <a:cubicBezTo>
                  <a:pt x="4400" y="36674"/>
                  <a:pt x="4425" y="36616"/>
                  <a:pt x="4449" y="36563"/>
                </a:cubicBezTo>
                <a:cubicBezTo>
                  <a:pt x="4759" y="35922"/>
                  <a:pt x="5266" y="35419"/>
                  <a:pt x="5882" y="35109"/>
                </a:cubicBezTo>
                <a:cubicBezTo>
                  <a:pt x="6308" y="34897"/>
                  <a:pt x="6785" y="34778"/>
                  <a:pt x="7288" y="34774"/>
                </a:cubicBezTo>
                <a:lnTo>
                  <a:pt x="7422" y="34774"/>
                </a:lnTo>
                <a:cubicBezTo>
                  <a:pt x="7435" y="34774"/>
                  <a:pt x="7451" y="34778"/>
                  <a:pt x="7463" y="34778"/>
                </a:cubicBezTo>
                <a:cubicBezTo>
                  <a:pt x="7492" y="34778"/>
                  <a:pt x="7516" y="34778"/>
                  <a:pt x="7545" y="34782"/>
                </a:cubicBezTo>
                <a:cubicBezTo>
                  <a:pt x="7553" y="34782"/>
                  <a:pt x="7561" y="34782"/>
                  <a:pt x="7573" y="34787"/>
                </a:cubicBezTo>
                <a:cubicBezTo>
                  <a:pt x="7606" y="34787"/>
                  <a:pt x="7635" y="34791"/>
                  <a:pt x="7667" y="34795"/>
                </a:cubicBezTo>
                <a:lnTo>
                  <a:pt x="7680" y="34795"/>
                </a:lnTo>
                <a:cubicBezTo>
                  <a:pt x="8591" y="34901"/>
                  <a:pt x="9399" y="35391"/>
                  <a:pt x="9914" y="36135"/>
                </a:cubicBezTo>
                <a:cubicBezTo>
                  <a:pt x="9914" y="36139"/>
                  <a:pt x="9914" y="36139"/>
                  <a:pt x="9918" y="36143"/>
                </a:cubicBezTo>
                <a:cubicBezTo>
                  <a:pt x="9938" y="36171"/>
                  <a:pt x="9959" y="36203"/>
                  <a:pt x="9979" y="36237"/>
                </a:cubicBezTo>
                <a:cubicBezTo>
                  <a:pt x="9984" y="36241"/>
                  <a:pt x="9987" y="36248"/>
                  <a:pt x="9991" y="36257"/>
                </a:cubicBezTo>
                <a:cubicBezTo>
                  <a:pt x="10008" y="36282"/>
                  <a:pt x="10024" y="36310"/>
                  <a:pt x="10040" y="36335"/>
                </a:cubicBezTo>
                <a:cubicBezTo>
                  <a:pt x="10048" y="36350"/>
                  <a:pt x="10057" y="36363"/>
                  <a:pt x="10065" y="36380"/>
                </a:cubicBezTo>
                <a:cubicBezTo>
                  <a:pt x="10077" y="36399"/>
                  <a:pt x="10089" y="36420"/>
                  <a:pt x="10097" y="36441"/>
                </a:cubicBezTo>
                <a:cubicBezTo>
                  <a:pt x="10114" y="36465"/>
                  <a:pt x="10126" y="36490"/>
                  <a:pt x="10138" y="36514"/>
                </a:cubicBezTo>
                <a:cubicBezTo>
                  <a:pt x="10142" y="36527"/>
                  <a:pt x="10150" y="36539"/>
                  <a:pt x="10155" y="36546"/>
                </a:cubicBezTo>
                <a:cubicBezTo>
                  <a:pt x="10180" y="36600"/>
                  <a:pt x="10204" y="36653"/>
                  <a:pt x="10224" y="36706"/>
                </a:cubicBezTo>
                <a:cubicBezTo>
                  <a:pt x="10012" y="36759"/>
                  <a:pt x="9799" y="36829"/>
                  <a:pt x="9599" y="36919"/>
                </a:cubicBezTo>
                <a:cubicBezTo>
                  <a:pt x="9194" y="36012"/>
                  <a:pt x="8300" y="35432"/>
                  <a:pt x="7304" y="35432"/>
                </a:cubicBezTo>
                <a:lnTo>
                  <a:pt x="7292" y="35432"/>
                </a:lnTo>
                <a:cubicBezTo>
                  <a:pt x="6274" y="35440"/>
                  <a:pt x="5376" y="36045"/>
                  <a:pt x="4984" y="36980"/>
                </a:cubicBezTo>
                <a:cubicBezTo>
                  <a:pt x="4572" y="36780"/>
                  <a:pt x="4127" y="36653"/>
                  <a:pt x="3661" y="36608"/>
                </a:cubicBezTo>
                <a:cubicBezTo>
                  <a:pt x="4216" y="35093"/>
                  <a:pt x="5662" y="34076"/>
                  <a:pt x="7279" y="34063"/>
                </a:cubicBezTo>
                <a:close/>
                <a:moveTo>
                  <a:pt x="23134" y="34063"/>
                </a:moveTo>
                <a:cubicBezTo>
                  <a:pt x="24755" y="34063"/>
                  <a:pt x="26210" y="35076"/>
                  <a:pt x="26774" y="36595"/>
                </a:cubicBezTo>
                <a:cubicBezTo>
                  <a:pt x="26553" y="36608"/>
                  <a:pt x="26337" y="36640"/>
                  <a:pt x="26124" y="36690"/>
                </a:cubicBezTo>
                <a:cubicBezTo>
                  <a:pt x="26099" y="36633"/>
                  <a:pt x="26075" y="36571"/>
                  <a:pt x="26046" y="36518"/>
                </a:cubicBezTo>
                <a:cubicBezTo>
                  <a:pt x="26035" y="36497"/>
                  <a:pt x="26026" y="36473"/>
                  <a:pt x="26014" y="36453"/>
                </a:cubicBezTo>
                <a:cubicBezTo>
                  <a:pt x="26005" y="36441"/>
                  <a:pt x="25997" y="36424"/>
                  <a:pt x="25990" y="36408"/>
                </a:cubicBezTo>
                <a:cubicBezTo>
                  <a:pt x="25973" y="36375"/>
                  <a:pt x="25952" y="36343"/>
                  <a:pt x="25937" y="36310"/>
                </a:cubicBezTo>
                <a:cubicBezTo>
                  <a:pt x="25932" y="36310"/>
                  <a:pt x="25932" y="36306"/>
                  <a:pt x="25932" y="36301"/>
                </a:cubicBezTo>
                <a:cubicBezTo>
                  <a:pt x="25417" y="35419"/>
                  <a:pt x="24527" y="34840"/>
                  <a:pt x="23511" y="34725"/>
                </a:cubicBezTo>
                <a:lnTo>
                  <a:pt x="23506" y="34725"/>
                </a:lnTo>
                <a:cubicBezTo>
                  <a:pt x="23469" y="34721"/>
                  <a:pt x="23437" y="34717"/>
                  <a:pt x="23400" y="34713"/>
                </a:cubicBezTo>
                <a:lnTo>
                  <a:pt x="23379" y="34713"/>
                </a:lnTo>
                <a:cubicBezTo>
                  <a:pt x="23351" y="34708"/>
                  <a:pt x="23322" y="34708"/>
                  <a:pt x="23294" y="34708"/>
                </a:cubicBezTo>
                <a:cubicBezTo>
                  <a:pt x="23277" y="34705"/>
                  <a:pt x="23266" y="34705"/>
                  <a:pt x="23253" y="34705"/>
                </a:cubicBezTo>
                <a:lnTo>
                  <a:pt x="23114" y="34705"/>
                </a:lnTo>
                <a:cubicBezTo>
                  <a:pt x="21807" y="34713"/>
                  <a:pt x="20639" y="35498"/>
                  <a:pt x="20141" y="36702"/>
                </a:cubicBezTo>
                <a:lnTo>
                  <a:pt x="20202" y="36731"/>
                </a:lnTo>
                <a:cubicBezTo>
                  <a:pt x="20227" y="36674"/>
                  <a:pt x="20251" y="36616"/>
                  <a:pt x="20280" y="36563"/>
                </a:cubicBezTo>
                <a:cubicBezTo>
                  <a:pt x="20312" y="36493"/>
                  <a:pt x="20349" y="36424"/>
                  <a:pt x="20390" y="36355"/>
                </a:cubicBezTo>
                <a:cubicBezTo>
                  <a:pt x="20414" y="36314"/>
                  <a:pt x="20439" y="36269"/>
                  <a:pt x="20467" y="36228"/>
                </a:cubicBezTo>
                <a:cubicBezTo>
                  <a:pt x="20774" y="35747"/>
                  <a:pt x="21207" y="35362"/>
                  <a:pt x="21709" y="35109"/>
                </a:cubicBezTo>
                <a:cubicBezTo>
                  <a:pt x="22138" y="34897"/>
                  <a:pt x="22616" y="34778"/>
                  <a:pt x="23114" y="34774"/>
                </a:cubicBezTo>
                <a:lnTo>
                  <a:pt x="23249" y="34774"/>
                </a:lnTo>
                <a:cubicBezTo>
                  <a:pt x="23266" y="34774"/>
                  <a:pt x="23277" y="34778"/>
                  <a:pt x="23294" y="34778"/>
                </a:cubicBezTo>
                <a:cubicBezTo>
                  <a:pt x="23318" y="34778"/>
                  <a:pt x="23347" y="34778"/>
                  <a:pt x="23371" y="34782"/>
                </a:cubicBezTo>
                <a:cubicBezTo>
                  <a:pt x="23383" y="34782"/>
                  <a:pt x="23392" y="34782"/>
                  <a:pt x="23404" y="34787"/>
                </a:cubicBezTo>
                <a:cubicBezTo>
                  <a:pt x="23432" y="34787"/>
                  <a:pt x="23466" y="34791"/>
                  <a:pt x="23494" y="34795"/>
                </a:cubicBezTo>
                <a:lnTo>
                  <a:pt x="23511" y="34795"/>
                </a:lnTo>
                <a:cubicBezTo>
                  <a:pt x="23547" y="34799"/>
                  <a:pt x="23579" y="34803"/>
                  <a:pt x="23616" y="34811"/>
                </a:cubicBezTo>
                <a:lnTo>
                  <a:pt x="23620" y="34811"/>
                </a:lnTo>
                <a:cubicBezTo>
                  <a:pt x="24368" y="34925"/>
                  <a:pt x="25038" y="35297"/>
                  <a:pt x="25524" y="35856"/>
                </a:cubicBezTo>
                <a:cubicBezTo>
                  <a:pt x="25528" y="35856"/>
                  <a:pt x="25528" y="35860"/>
                  <a:pt x="25532" y="35865"/>
                </a:cubicBezTo>
                <a:cubicBezTo>
                  <a:pt x="25556" y="35890"/>
                  <a:pt x="25577" y="35918"/>
                  <a:pt x="25601" y="35946"/>
                </a:cubicBezTo>
                <a:cubicBezTo>
                  <a:pt x="25605" y="35950"/>
                  <a:pt x="25609" y="35954"/>
                  <a:pt x="25613" y="35963"/>
                </a:cubicBezTo>
                <a:cubicBezTo>
                  <a:pt x="25634" y="35988"/>
                  <a:pt x="25654" y="36012"/>
                  <a:pt x="25671" y="36041"/>
                </a:cubicBezTo>
                <a:cubicBezTo>
                  <a:pt x="25679" y="36048"/>
                  <a:pt x="25683" y="36056"/>
                  <a:pt x="25692" y="36065"/>
                </a:cubicBezTo>
                <a:cubicBezTo>
                  <a:pt x="25707" y="36090"/>
                  <a:pt x="25724" y="36110"/>
                  <a:pt x="25741" y="36135"/>
                </a:cubicBezTo>
                <a:cubicBezTo>
                  <a:pt x="25748" y="36146"/>
                  <a:pt x="25756" y="36159"/>
                  <a:pt x="25765" y="36171"/>
                </a:cubicBezTo>
                <a:cubicBezTo>
                  <a:pt x="25781" y="36192"/>
                  <a:pt x="25794" y="36212"/>
                  <a:pt x="25805" y="36233"/>
                </a:cubicBezTo>
                <a:cubicBezTo>
                  <a:pt x="25818" y="36248"/>
                  <a:pt x="25826" y="36269"/>
                  <a:pt x="25839" y="36286"/>
                </a:cubicBezTo>
                <a:cubicBezTo>
                  <a:pt x="25846" y="36301"/>
                  <a:pt x="25858" y="36318"/>
                  <a:pt x="25871" y="36335"/>
                </a:cubicBezTo>
                <a:cubicBezTo>
                  <a:pt x="25883" y="36359"/>
                  <a:pt x="25895" y="36380"/>
                  <a:pt x="25907" y="36404"/>
                </a:cubicBezTo>
                <a:cubicBezTo>
                  <a:pt x="25916" y="36416"/>
                  <a:pt x="25920" y="36429"/>
                  <a:pt x="25928" y="36441"/>
                </a:cubicBezTo>
                <a:cubicBezTo>
                  <a:pt x="25945" y="36469"/>
                  <a:pt x="25961" y="36502"/>
                  <a:pt x="25973" y="36531"/>
                </a:cubicBezTo>
                <a:cubicBezTo>
                  <a:pt x="25977" y="36535"/>
                  <a:pt x="25981" y="36542"/>
                  <a:pt x="25981" y="36546"/>
                </a:cubicBezTo>
                <a:cubicBezTo>
                  <a:pt x="26010" y="36600"/>
                  <a:pt x="26030" y="36653"/>
                  <a:pt x="26054" y="36706"/>
                </a:cubicBezTo>
                <a:cubicBezTo>
                  <a:pt x="25839" y="36759"/>
                  <a:pt x="25630" y="36829"/>
                  <a:pt x="25430" y="36919"/>
                </a:cubicBezTo>
                <a:cubicBezTo>
                  <a:pt x="25021" y="36012"/>
                  <a:pt x="24127" y="35432"/>
                  <a:pt x="23134" y="35432"/>
                </a:cubicBezTo>
                <a:lnTo>
                  <a:pt x="23119" y="35432"/>
                </a:lnTo>
                <a:cubicBezTo>
                  <a:pt x="22105" y="35440"/>
                  <a:pt x="21202" y="36045"/>
                  <a:pt x="20815" y="36980"/>
                </a:cubicBezTo>
                <a:cubicBezTo>
                  <a:pt x="20402" y="36780"/>
                  <a:pt x="19952" y="36653"/>
                  <a:pt x="19492" y="36608"/>
                </a:cubicBezTo>
                <a:cubicBezTo>
                  <a:pt x="20046" y="35093"/>
                  <a:pt x="21492" y="34076"/>
                  <a:pt x="23110" y="34063"/>
                </a:cubicBezTo>
                <a:close/>
                <a:moveTo>
                  <a:pt x="38961" y="34063"/>
                </a:moveTo>
                <a:cubicBezTo>
                  <a:pt x="40586" y="34063"/>
                  <a:pt x="42037" y="35076"/>
                  <a:pt x="42600" y="36595"/>
                </a:cubicBezTo>
                <a:cubicBezTo>
                  <a:pt x="42380" y="36608"/>
                  <a:pt x="42163" y="36640"/>
                  <a:pt x="41951" y="36690"/>
                </a:cubicBezTo>
                <a:cubicBezTo>
                  <a:pt x="41575" y="35787"/>
                  <a:pt x="40831" y="35130"/>
                  <a:pt x="39937" y="34852"/>
                </a:cubicBezTo>
                <a:cubicBezTo>
                  <a:pt x="39933" y="34848"/>
                  <a:pt x="39929" y="34848"/>
                  <a:pt x="39929" y="34848"/>
                </a:cubicBezTo>
                <a:cubicBezTo>
                  <a:pt x="39892" y="34836"/>
                  <a:pt x="39860" y="34827"/>
                  <a:pt x="39826" y="34819"/>
                </a:cubicBezTo>
                <a:cubicBezTo>
                  <a:pt x="39823" y="34819"/>
                  <a:pt x="39815" y="34815"/>
                  <a:pt x="39811" y="34815"/>
                </a:cubicBezTo>
                <a:cubicBezTo>
                  <a:pt x="39777" y="34806"/>
                  <a:pt x="39749" y="34799"/>
                  <a:pt x="39717" y="34791"/>
                </a:cubicBezTo>
                <a:cubicBezTo>
                  <a:pt x="39709" y="34791"/>
                  <a:pt x="39700" y="34787"/>
                  <a:pt x="39692" y="34787"/>
                </a:cubicBezTo>
                <a:cubicBezTo>
                  <a:pt x="39664" y="34778"/>
                  <a:pt x="39635" y="34774"/>
                  <a:pt x="39606" y="34766"/>
                </a:cubicBezTo>
                <a:cubicBezTo>
                  <a:pt x="39594" y="34766"/>
                  <a:pt x="39581" y="34762"/>
                  <a:pt x="39574" y="34757"/>
                </a:cubicBezTo>
                <a:cubicBezTo>
                  <a:pt x="39545" y="34754"/>
                  <a:pt x="39517" y="34750"/>
                  <a:pt x="39492" y="34746"/>
                </a:cubicBezTo>
                <a:cubicBezTo>
                  <a:pt x="39476" y="34746"/>
                  <a:pt x="39464" y="34742"/>
                  <a:pt x="39451" y="34738"/>
                </a:cubicBezTo>
                <a:cubicBezTo>
                  <a:pt x="39426" y="34738"/>
                  <a:pt x="39398" y="34733"/>
                  <a:pt x="39374" y="34729"/>
                </a:cubicBezTo>
                <a:cubicBezTo>
                  <a:pt x="39357" y="34729"/>
                  <a:pt x="39345" y="34725"/>
                  <a:pt x="39328" y="34725"/>
                </a:cubicBezTo>
                <a:cubicBezTo>
                  <a:pt x="39304" y="34721"/>
                  <a:pt x="39279" y="34717"/>
                  <a:pt x="39255" y="34717"/>
                </a:cubicBezTo>
                <a:cubicBezTo>
                  <a:pt x="39238" y="34717"/>
                  <a:pt x="39223" y="34713"/>
                  <a:pt x="39206" y="34713"/>
                </a:cubicBezTo>
                <a:cubicBezTo>
                  <a:pt x="39181" y="34708"/>
                  <a:pt x="39157" y="34708"/>
                  <a:pt x="39132" y="34708"/>
                </a:cubicBezTo>
                <a:cubicBezTo>
                  <a:pt x="39116" y="34708"/>
                  <a:pt x="39096" y="34705"/>
                  <a:pt x="39080" y="34705"/>
                </a:cubicBezTo>
                <a:lnTo>
                  <a:pt x="38940" y="34705"/>
                </a:lnTo>
                <a:cubicBezTo>
                  <a:pt x="37638" y="34713"/>
                  <a:pt x="36469" y="35498"/>
                  <a:pt x="35967" y="36702"/>
                </a:cubicBezTo>
                <a:lnTo>
                  <a:pt x="36033" y="36731"/>
                </a:lnTo>
                <a:cubicBezTo>
                  <a:pt x="36057" y="36674"/>
                  <a:pt x="36082" y="36616"/>
                  <a:pt x="36106" y="36563"/>
                </a:cubicBezTo>
                <a:cubicBezTo>
                  <a:pt x="36143" y="36493"/>
                  <a:pt x="36180" y="36424"/>
                  <a:pt x="36216" y="36355"/>
                </a:cubicBezTo>
                <a:cubicBezTo>
                  <a:pt x="36241" y="36314"/>
                  <a:pt x="36269" y="36269"/>
                  <a:pt x="36294" y="36228"/>
                </a:cubicBezTo>
                <a:cubicBezTo>
                  <a:pt x="36604" y="35747"/>
                  <a:pt x="37038" y="35362"/>
                  <a:pt x="37540" y="35109"/>
                </a:cubicBezTo>
                <a:cubicBezTo>
                  <a:pt x="37964" y="34897"/>
                  <a:pt x="38442" y="34778"/>
                  <a:pt x="38944" y="34774"/>
                </a:cubicBezTo>
                <a:lnTo>
                  <a:pt x="38965" y="34774"/>
                </a:lnTo>
                <a:cubicBezTo>
                  <a:pt x="40182" y="34774"/>
                  <a:pt x="41272" y="35456"/>
                  <a:pt x="41804" y="36535"/>
                </a:cubicBezTo>
                <a:cubicBezTo>
                  <a:pt x="41832" y="36591"/>
                  <a:pt x="41856" y="36649"/>
                  <a:pt x="41881" y="36706"/>
                </a:cubicBezTo>
                <a:cubicBezTo>
                  <a:pt x="41669" y="36759"/>
                  <a:pt x="41457" y="36829"/>
                  <a:pt x="41257" y="36919"/>
                </a:cubicBezTo>
                <a:cubicBezTo>
                  <a:pt x="40852" y="36012"/>
                  <a:pt x="39958" y="35432"/>
                  <a:pt x="38961" y="35432"/>
                </a:cubicBezTo>
                <a:lnTo>
                  <a:pt x="38949" y="35432"/>
                </a:lnTo>
                <a:cubicBezTo>
                  <a:pt x="37932" y="35440"/>
                  <a:pt x="37033" y="36045"/>
                  <a:pt x="36641" y="36980"/>
                </a:cubicBezTo>
                <a:cubicBezTo>
                  <a:pt x="36229" y="36780"/>
                  <a:pt x="35783" y="36653"/>
                  <a:pt x="35317" y="36608"/>
                </a:cubicBezTo>
                <a:cubicBezTo>
                  <a:pt x="35877" y="35093"/>
                  <a:pt x="37319" y="34076"/>
                  <a:pt x="38936" y="34063"/>
                </a:cubicBezTo>
                <a:close/>
                <a:moveTo>
                  <a:pt x="54792" y="34063"/>
                </a:moveTo>
                <a:cubicBezTo>
                  <a:pt x="56417" y="34063"/>
                  <a:pt x="57867" y="35076"/>
                  <a:pt x="58431" y="36595"/>
                </a:cubicBezTo>
                <a:cubicBezTo>
                  <a:pt x="58211" y="36608"/>
                  <a:pt x="57994" y="36640"/>
                  <a:pt x="57781" y="36690"/>
                </a:cubicBezTo>
                <a:cubicBezTo>
                  <a:pt x="57270" y="35477"/>
                  <a:pt x="56107" y="34705"/>
                  <a:pt x="54792" y="34705"/>
                </a:cubicBezTo>
                <a:lnTo>
                  <a:pt x="54771" y="34705"/>
                </a:lnTo>
                <a:cubicBezTo>
                  <a:pt x="53791" y="34708"/>
                  <a:pt x="52888" y="35154"/>
                  <a:pt x="52288" y="35881"/>
                </a:cubicBezTo>
                <a:cubicBezTo>
                  <a:pt x="52264" y="35914"/>
                  <a:pt x="52239" y="35943"/>
                  <a:pt x="52214" y="35975"/>
                </a:cubicBezTo>
                <a:cubicBezTo>
                  <a:pt x="52165" y="36037"/>
                  <a:pt x="52120" y="36101"/>
                  <a:pt x="52079" y="36167"/>
                </a:cubicBezTo>
                <a:cubicBezTo>
                  <a:pt x="51969" y="36335"/>
                  <a:pt x="51875" y="36514"/>
                  <a:pt x="51798" y="36702"/>
                </a:cubicBezTo>
                <a:lnTo>
                  <a:pt x="51859" y="36731"/>
                </a:lnTo>
                <a:cubicBezTo>
                  <a:pt x="52165" y="35992"/>
                  <a:pt x="52729" y="35415"/>
                  <a:pt x="53419" y="35085"/>
                </a:cubicBezTo>
                <a:cubicBezTo>
                  <a:pt x="53832" y="34885"/>
                  <a:pt x="54294" y="34778"/>
                  <a:pt x="54771" y="34774"/>
                </a:cubicBezTo>
                <a:lnTo>
                  <a:pt x="54792" y="34774"/>
                </a:lnTo>
                <a:cubicBezTo>
                  <a:pt x="56074" y="34774"/>
                  <a:pt x="57210" y="35526"/>
                  <a:pt x="57712" y="36706"/>
                </a:cubicBezTo>
                <a:cubicBezTo>
                  <a:pt x="57495" y="36759"/>
                  <a:pt x="57287" y="36829"/>
                  <a:pt x="57087" y="36919"/>
                </a:cubicBezTo>
                <a:cubicBezTo>
                  <a:pt x="56678" y="36012"/>
                  <a:pt x="55784" y="35432"/>
                  <a:pt x="54792" y="35432"/>
                </a:cubicBezTo>
                <a:lnTo>
                  <a:pt x="54775" y="35432"/>
                </a:lnTo>
                <a:cubicBezTo>
                  <a:pt x="53762" y="35440"/>
                  <a:pt x="52859" y="36045"/>
                  <a:pt x="52471" y="36980"/>
                </a:cubicBezTo>
                <a:cubicBezTo>
                  <a:pt x="52060" y="36780"/>
                  <a:pt x="51610" y="36653"/>
                  <a:pt x="51148" y="36608"/>
                </a:cubicBezTo>
                <a:cubicBezTo>
                  <a:pt x="51704" y="35093"/>
                  <a:pt x="53150" y="34076"/>
                  <a:pt x="54767" y="34063"/>
                </a:cubicBezTo>
                <a:close/>
                <a:moveTo>
                  <a:pt x="70618" y="34063"/>
                </a:moveTo>
                <a:cubicBezTo>
                  <a:pt x="72243" y="34063"/>
                  <a:pt x="73693" y="35076"/>
                  <a:pt x="74257" y="36595"/>
                </a:cubicBezTo>
                <a:cubicBezTo>
                  <a:pt x="74036" y="36608"/>
                  <a:pt x="73821" y="36640"/>
                  <a:pt x="73608" y="36690"/>
                </a:cubicBezTo>
                <a:cubicBezTo>
                  <a:pt x="73101" y="35477"/>
                  <a:pt x="71938" y="34705"/>
                  <a:pt x="70622" y="34705"/>
                </a:cubicBezTo>
                <a:lnTo>
                  <a:pt x="70598" y="34705"/>
                </a:lnTo>
                <a:cubicBezTo>
                  <a:pt x="69621" y="34708"/>
                  <a:pt x="68719" y="35154"/>
                  <a:pt x="68119" y="35881"/>
                </a:cubicBezTo>
                <a:cubicBezTo>
                  <a:pt x="68094" y="35914"/>
                  <a:pt x="68070" y="35943"/>
                  <a:pt x="68045" y="35975"/>
                </a:cubicBezTo>
                <a:cubicBezTo>
                  <a:pt x="67996" y="36037"/>
                  <a:pt x="67951" y="36101"/>
                  <a:pt x="67906" y="36167"/>
                </a:cubicBezTo>
                <a:cubicBezTo>
                  <a:pt x="67796" y="36335"/>
                  <a:pt x="67702" y="36514"/>
                  <a:pt x="67625" y="36702"/>
                </a:cubicBezTo>
                <a:lnTo>
                  <a:pt x="67689" y="36731"/>
                </a:lnTo>
                <a:cubicBezTo>
                  <a:pt x="67996" y="35992"/>
                  <a:pt x="68556" y="35415"/>
                  <a:pt x="69246" y="35085"/>
                </a:cubicBezTo>
                <a:cubicBezTo>
                  <a:pt x="69662" y="34885"/>
                  <a:pt x="70120" y="34778"/>
                  <a:pt x="70602" y="34774"/>
                </a:cubicBezTo>
                <a:lnTo>
                  <a:pt x="70622" y="34774"/>
                </a:lnTo>
                <a:cubicBezTo>
                  <a:pt x="71904" y="34774"/>
                  <a:pt x="73040" y="35526"/>
                  <a:pt x="73538" y="36706"/>
                </a:cubicBezTo>
                <a:cubicBezTo>
                  <a:pt x="73326" y="36759"/>
                  <a:pt x="73114" y="36829"/>
                  <a:pt x="72914" y="36919"/>
                </a:cubicBezTo>
                <a:cubicBezTo>
                  <a:pt x="72509" y="36012"/>
                  <a:pt x="71615" y="35432"/>
                  <a:pt x="70618" y="35432"/>
                </a:cubicBezTo>
                <a:lnTo>
                  <a:pt x="70605" y="35432"/>
                </a:lnTo>
                <a:cubicBezTo>
                  <a:pt x="69589" y="35440"/>
                  <a:pt x="68690" y="36045"/>
                  <a:pt x="68298" y="36980"/>
                </a:cubicBezTo>
                <a:cubicBezTo>
                  <a:pt x="67885" y="36780"/>
                  <a:pt x="67440" y="36653"/>
                  <a:pt x="66975" y="36608"/>
                </a:cubicBezTo>
                <a:cubicBezTo>
                  <a:pt x="67534" y="35093"/>
                  <a:pt x="68976" y="34076"/>
                  <a:pt x="70594" y="34063"/>
                </a:cubicBezTo>
                <a:close/>
                <a:moveTo>
                  <a:pt x="86449" y="34063"/>
                </a:moveTo>
                <a:cubicBezTo>
                  <a:pt x="88074" y="34063"/>
                  <a:pt x="89524" y="35076"/>
                  <a:pt x="90087" y="36595"/>
                </a:cubicBezTo>
                <a:cubicBezTo>
                  <a:pt x="89867" y="36608"/>
                  <a:pt x="89651" y="36640"/>
                  <a:pt x="89438" y="36690"/>
                </a:cubicBezTo>
                <a:cubicBezTo>
                  <a:pt x="88928" y="35477"/>
                  <a:pt x="87764" y="34705"/>
                  <a:pt x="86449" y="34705"/>
                </a:cubicBezTo>
                <a:lnTo>
                  <a:pt x="86428" y="34705"/>
                </a:lnTo>
                <a:cubicBezTo>
                  <a:pt x="85448" y="34708"/>
                  <a:pt x="84545" y="35154"/>
                  <a:pt x="83945" y="35881"/>
                </a:cubicBezTo>
                <a:cubicBezTo>
                  <a:pt x="83921" y="35914"/>
                  <a:pt x="83896" y="35943"/>
                  <a:pt x="83872" y="35975"/>
                </a:cubicBezTo>
                <a:cubicBezTo>
                  <a:pt x="83823" y="36037"/>
                  <a:pt x="83778" y="36101"/>
                  <a:pt x="83737" y="36167"/>
                </a:cubicBezTo>
                <a:cubicBezTo>
                  <a:pt x="83627" y="36335"/>
                  <a:pt x="83533" y="36514"/>
                  <a:pt x="83455" y="36702"/>
                </a:cubicBezTo>
                <a:lnTo>
                  <a:pt x="83516" y="36731"/>
                </a:lnTo>
                <a:cubicBezTo>
                  <a:pt x="83823" y="35992"/>
                  <a:pt x="84386" y="35415"/>
                  <a:pt x="85076" y="35085"/>
                </a:cubicBezTo>
                <a:cubicBezTo>
                  <a:pt x="85489" y="34885"/>
                  <a:pt x="85951" y="34778"/>
                  <a:pt x="86428" y="34774"/>
                </a:cubicBezTo>
                <a:lnTo>
                  <a:pt x="86449" y="34774"/>
                </a:lnTo>
                <a:cubicBezTo>
                  <a:pt x="87731" y="34774"/>
                  <a:pt x="88871" y="35526"/>
                  <a:pt x="89369" y="36706"/>
                </a:cubicBezTo>
                <a:cubicBezTo>
                  <a:pt x="89152" y="36759"/>
                  <a:pt x="88944" y="36829"/>
                  <a:pt x="88744" y="36919"/>
                </a:cubicBezTo>
                <a:cubicBezTo>
                  <a:pt x="88336" y="36012"/>
                  <a:pt x="87441" y="35432"/>
                  <a:pt x="86449" y="35432"/>
                </a:cubicBezTo>
                <a:lnTo>
                  <a:pt x="86432" y="35432"/>
                </a:lnTo>
                <a:cubicBezTo>
                  <a:pt x="85420" y="35440"/>
                  <a:pt x="84517" y="36045"/>
                  <a:pt x="84129" y="36980"/>
                </a:cubicBezTo>
                <a:cubicBezTo>
                  <a:pt x="83716" y="36780"/>
                  <a:pt x="83267" y="36653"/>
                  <a:pt x="82805" y="36608"/>
                </a:cubicBezTo>
                <a:cubicBezTo>
                  <a:pt x="83361" y="35093"/>
                  <a:pt x="84807" y="34076"/>
                  <a:pt x="86424" y="34063"/>
                </a:cubicBezTo>
                <a:close/>
                <a:moveTo>
                  <a:pt x="15159" y="35501"/>
                </a:moveTo>
                <a:cubicBezTo>
                  <a:pt x="16140" y="35501"/>
                  <a:pt x="17013" y="36072"/>
                  <a:pt x="17404" y="36972"/>
                </a:cubicBezTo>
                <a:cubicBezTo>
                  <a:pt x="17217" y="37057"/>
                  <a:pt x="17036" y="37164"/>
                  <a:pt x="16865" y="37282"/>
                </a:cubicBezTo>
                <a:cubicBezTo>
                  <a:pt x="16591" y="36584"/>
                  <a:pt x="15918" y="36122"/>
                  <a:pt x="15166" y="36122"/>
                </a:cubicBezTo>
                <a:lnTo>
                  <a:pt x="15154" y="36122"/>
                </a:lnTo>
                <a:cubicBezTo>
                  <a:pt x="14395" y="36126"/>
                  <a:pt x="13716" y="36600"/>
                  <a:pt x="13454" y="37311"/>
                </a:cubicBezTo>
                <a:cubicBezTo>
                  <a:pt x="13283" y="37188"/>
                  <a:pt x="13104" y="37082"/>
                  <a:pt x="12915" y="36992"/>
                </a:cubicBezTo>
                <a:cubicBezTo>
                  <a:pt x="13300" y="36090"/>
                  <a:pt x="14169" y="35509"/>
                  <a:pt x="15149" y="35501"/>
                </a:cubicBezTo>
                <a:cubicBezTo>
                  <a:pt x="15153" y="35501"/>
                  <a:pt x="15156" y="35501"/>
                  <a:pt x="15159" y="35501"/>
                </a:cubicBezTo>
                <a:close/>
                <a:moveTo>
                  <a:pt x="30993" y="35501"/>
                </a:moveTo>
                <a:cubicBezTo>
                  <a:pt x="31973" y="35501"/>
                  <a:pt x="32842" y="36073"/>
                  <a:pt x="33234" y="36972"/>
                </a:cubicBezTo>
                <a:cubicBezTo>
                  <a:pt x="33047" y="37057"/>
                  <a:pt x="32863" y="37164"/>
                  <a:pt x="32691" y="37282"/>
                </a:cubicBezTo>
                <a:cubicBezTo>
                  <a:pt x="32422" y="36584"/>
                  <a:pt x="31748" y="36122"/>
                  <a:pt x="30993" y="36122"/>
                </a:cubicBezTo>
                <a:lnTo>
                  <a:pt x="30980" y="36122"/>
                </a:lnTo>
                <a:cubicBezTo>
                  <a:pt x="30225" y="36126"/>
                  <a:pt x="29547" y="36600"/>
                  <a:pt x="29281" y="37311"/>
                </a:cubicBezTo>
                <a:cubicBezTo>
                  <a:pt x="29114" y="37188"/>
                  <a:pt x="28930" y="37082"/>
                  <a:pt x="28746" y="36987"/>
                </a:cubicBezTo>
                <a:cubicBezTo>
                  <a:pt x="29126" y="36090"/>
                  <a:pt x="30000" y="35509"/>
                  <a:pt x="30976" y="35501"/>
                </a:cubicBezTo>
                <a:close/>
                <a:moveTo>
                  <a:pt x="46817" y="35501"/>
                </a:moveTo>
                <a:cubicBezTo>
                  <a:pt x="47797" y="35501"/>
                  <a:pt x="48670" y="36072"/>
                  <a:pt x="49061" y="36972"/>
                </a:cubicBezTo>
                <a:cubicBezTo>
                  <a:pt x="48874" y="37057"/>
                  <a:pt x="48694" y="37164"/>
                  <a:pt x="48522" y="37282"/>
                </a:cubicBezTo>
                <a:cubicBezTo>
                  <a:pt x="48249" y="36584"/>
                  <a:pt x="47575" y="36122"/>
                  <a:pt x="46823" y="36122"/>
                </a:cubicBezTo>
                <a:lnTo>
                  <a:pt x="46811" y="36122"/>
                </a:lnTo>
                <a:cubicBezTo>
                  <a:pt x="46051" y="36126"/>
                  <a:pt x="45374" y="36600"/>
                  <a:pt x="45112" y="37311"/>
                </a:cubicBezTo>
                <a:cubicBezTo>
                  <a:pt x="44940" y="37188"/>
                  <a:pt x="44761" y="37082"/>
                  <a:pt x="44573" y="36987"/>
                </a:cubicBezTo>
                <a:cubicBezTo>
                  <a:pt x="44957" y="36090"/>
                  <a:pt x="45826" y="35509"/>
                  <a:pt x="46807" y="35501"/>
                </a:cubicBezTo>
                <a:cubicBezTo>
                  <a:pt x="46810" y="35501"/>
                  <a:pt x="46813" y="35501"/>
                  <a:pt x="46817" y="35501"/>
                </a:cubicBezTo>
                <a:close/>
                <a:moveTo>
                  <a:pt x="62643" y="35501"/>
                </a:moveTo>
                <a:cubicBezTo>
                  <a:pt x="63623" y="35501"/>
                  <a:pt x="64501" y="36072"/>
                  <a:pt x="64892" y="36972"/>
                </a:cubicBezTo>
                <a:cubicBezTo>
                  <a:pt x="64705" y="37057"/>
                  <a:pt x="64520" y="37164"/>
                  <a:pt x="64349" y="37282"/>
                </a:cubicBezTo>
                <a:cubicBezTo>
                  <a:pt x="64079" y="36584"/>
                  <a:pt x="63406" y="36122"/>
                  <a:pt x="62650" y="36122"/>
                </a:cubicBezTo>
                <a:lnTo>
                  <a:pt x="62637" y="36122"/>
                </a:lnTo>
                <a:cubicBezTo>
                  <a:pt x="61881" y="36126"/>
                  <a:pt x="61204" y="36600"/>
                  <a:pt x="60938" y="37311"/>
                </a:cubicBezTo>
                <a:cubicBezTo>
                  <a:pt x="60771" y="37188"/>
                  <a:pt x="60588" y="37082"/>
                  <a:pt x="60403" y="36987"/>
                </a:cubicBezTo>
                <a:cubicBezTo>
                  <a:pt x="60784" y="36090"/>
                  <a:pt x="61657" y="35509"/>
                  <a:pt x="62633" y="35501"/>
                </a:cubicBezTo>
                <a:cubicBezTo>
                  <a:pt x="62637" y="35501"/>
                  <a:pt x="62640" y="35501"/>
                  <a:pt x="62643" y="35501"/>
                </a:cubicBezTo>
                <a:close/>
                <a:moveTo>
                  <a:pt x="78481" y="35501"/>
                </a:moveTo>
                <a:cubicBezTo>
                  <a:pt x="79461" y="35501"/>
                  <a:pt x="80330" y="36073"/>
                  <a:pt x="80718" y="36972"/>
                </a:cubicBezTo>
                <a:cubicBezTo>
                  <a:pt x="80530" y="37057"/>
                  <a:pt x="80351" y="37164"/>
                  <a:pt x="80179" y="37282"/>
                </a:cubicBezTo>
                <a:cubicBezTo>
                  <a:pt x="79906" y="36584"/>
                  <a:pt x="79231" y="36122"/>
                  <a:pt x="78481" y="36122"/>
                </a:cubicBezTo>
                <a:lnTo>
                  <a:pt x="78468" y="36122"/>
                </a:lnTo>
                <a:cubicBezTo>
                  <a:pt x="77708" y="36126"/>
                  <a:pt x="77031" y="36600"/>
                  <a:pt x="76769" y="37311"/>
                </a:cubicBezTo>
                <a:cubicBezTo>
                  <a:pt x="76598" y="37188"/>
                  <a:pt x="76418" y="37082"/>
                  <a:pt x="76230" y="36987"/>
                </a:cubicBezTo>
                <a:cubicBezTo>
                  <a:pt x="76614" y="36090"/>
                  <a:pt x="77484" y="35509"/>
                  <a:pt x="78464" y="35501"/>
                </a:cubicBezTo>
                <a:close/>
                <a:moveTo>
                  <a:pt x="94307" y="35501"/>
                </a:moveTo>
                <a:cubicBezTo>
                  <a:pt x="95287" y="35501"/>
                  <a:pt x="96157" y="36073"/>
                  <a:pt x="96549" y="36972"/>
                </a:cubicBezTo>
                <a:cubicBezTo>
                  <a:pt x="96361" y="37057"/>
                  <a:pt x="96178" y="37164"/>
                  <a:pt x="96006" y="37282"/>
                </a:cubicBezTo>
                <a:cubicBezTo>
                  <a:pt x="95736" y="36584"/>
                  <a:pt x="95062" y="36122"/>
                  <a:pt x="94307" y="36122"/>
                </a:cubicBezTo>
                <a:lnTo>
                  <a:pt x="94295" y="36122"/>
                </a:lnTo>
                <a:cubicBezTo>
                  <a:pt x="93539" y="36126"/>
                  <a:pt x="92861" y="36600"/>
                  <a:pt x="92596" y="37311"/>
                </a:cubicBezTo>
                <a:cubicBezTo>
                  <a:pt x="92428" y="37188"/>
                  <a:pt x="92244" y="37082"/>
                  <a:pt x="92061" y="36987"/>
                </a:cubicBezTo>
                <a:cubicBezTo>
                  <a:pt x="92440" y="36090"/>
                  <a:pt x="93314" y="35509"/>
                  <a:pt x="94291" y="35501"/>
                </a:cubicBezTo>
                <a:close/>
                <a:moveTo>
                  <a:pt x="7304" y="35501"/>
                </a:moveTo>
                <a:cubicBezTo>
                  <a:pt x="8272" y="35501"/>
                  <a:pt x="9142" y="36065"/>
                  <a:pt x="9534" y="36947"/>
                </a:cubicBezTo>
                <a:cubicBezTo>
                  <a:pt x="9346" y="37033"/>
                  <a:pt x="9166" y="37135"/>
                  <a:pt x="8991" y="37249"/>
                </a:cubicBezTo>
                <a:cubicBezTo>
                  <a:pt x="8713" y="36571"/>
                  <a:pt x="8039" y="36122"/>
                  <a:pt x="7304" y="36122"/>
                </a:cubicBezTo>
                <a:lnTo>
                  <a:pt x="7296" y="36122"/>
                </a:lnTo>
                <a:cubicBezTo>
                  <a:pt x="6519" y="36126"/>
                  <a:pt x="5842" y="36612"/>
                  <a:pt x="5584" y="37339"/>
                </a:cubicBezTo>
                <a:cubicBezTo>
                  <a:pt x="5413" y="37213"/>
                  <a:pt x="5233" y="37106"/>
                  <a:pt x="5049" y="37012"/>
                </a:cubicBezTo>
                <a:cubicBezTo>
                  <a:pt x="5425" y="36101"/>
                  <a:pt x="6303" y="35509"/>
                  <a:pt x="7292" y="35501"/>
                </a:cubicBezTo>
                <a:close/>
                <a:moveTo>
                  <a:pt x="23134" y="35501"/>
                </a:moveTo>
                <a:cubicBezTo>
                  <a:pt x="24099" y="35501"/>
                  <a:pt x="24968" y="36065"/>
                  <a:pt x="25364" y="36947"/>
                </a:cubicBezTo>
                <a:cubicBezTo>
                  <a:pt x="25177" y="37033"/>
                  <a:pt x="24993" y="37135"/>
                  <a:pt x="24821" y="37249"/>
                </a:cubicBezTo>
                <a:cubicBezTo>
                  <a:pt x="24540" y="36571"/>
                  <a:pt x="23869" y="36122"/>
                  <a:pt x="23134" y="36122"/>
                </a:cubicBezTo>
                <a:lnTo>
                  <a:pt x="23122" y="36122"/>
                </a:lnTo>
                <a:cubicBezTo>
                  <a:pt x="22350" y="36126"/>
                  <a:pt x="21668" y="36612"/>
                  <a:pt x="21415" y="37339"/>
                </a:cubicBezTo>
                <a:cubicBezTo>
                  <a:pt x="21243" y="37213"/>
                  <a:pt x="21064" y="37106"/>
                  <a:pt x="20876" y="37012"/>
                </a:cubicBezTo>
                <a:cubicBezTo>
                  <a:pt x="21256" y="36101"/>
                  <a:pt x="22129" y="35509"/>
                  <a:pt x="23119" y="35501"/>
                </a:cubicBezTo>
                <a:close/>
                <a:moveTo>
                  <a:pt x="38961" y="35501"/>
                </a:moveTo>
                <a:cubicBezTo>
                  <a:pt x="39929" y="35501"/>
                  <a:pt x="40799" y="36065"/>
                  <a:pt x="41191" y="36947"/>
                </a:cubicBezTo>
                <a:cubicBezTo>
                  <a:pt x="41003" y="37033"/>
                  <a:pt x="40823" y="37135"/>
                  <a:pt x="40648" y="37249"/>
                </a:cubicBezTo>
                <a:cubicBezTo>
                  <a:pt x="40367" y="36570"/>
                  <a:pt x="39698" y="36122"/>
                  <a:pt x="38963" y="36122"/>
                </a:cubicBezTo>
                <a:cubicBezTo>
                  <a:pt x="38959" y="36122"/>
                  <a:pt x="38956" y="36122"/>
                  <a:pt x="38953" y="36122"/>
                </a:cubicBezTo>
                <a:cubicBezTo>
                  <a:pt x="38177" y="36126"/>
                  <a:pt x="37498" y="36612"/>
                  <a:pt x="37242" y="37339"/>
                </a:cubicBezTo>
                <a:cubicBezTo>
                  <a:pt x="37087" y="37225"/>
                  <a:pt x="36927" y="37127"/>
                  <a:pt x="36759" y="37037"/>
                </a:cubicBezTo>
                <a:cubicBezTo>
                  <a:pt x="36739" y="37029"/>
                  <a:pt x="36723" y="37021"/>
                  <a:pt x="36706" y="37012"/>
                </a:cubicBezTo>
                <a:cubicBezTo>
                  <a:pt x="37082" y="36101"/>
                  <a:pt x="37960" y="35509"/>
                  <a:pt x="38949" y="35501"/>
                </a:cubicBezTo>
                <a:close/>
                <a:moveTo>
                  <a:pt x="54792" y="35501"/>
                </a:moveTo>
                <a:cubicBezTo>
                  <a:pt x="55755" y="35501"/>
                  <a:pt x="56626" y="36065"/>
                  <a:pt x="57022" y="36947"/>
                </a:cubicBezTo>
                <a:cubicBezTo>
                  <a:pt x="56833" y="37033"/>
                  <a:pt x="56650" y="37135"/>
                  <a:pt x="56478" y="37249"/>
                </a:cubicBezTo>
                <a:cubicBezTo>
                  <a:pt x="56196" y="36571"/>
                  <a:pt x="55527" y="36122"/>
                  <a:pt x="54792" y="36122"/>
                </a:cubicBezTo>
                <a:lnTo>
                  <a:pt x="54780" y="36122"/>
                </a:lnTo>
                <a:cubicBezTo>
                  <a:pt x="54007" y="36126"/>
                  <a:pt x="53325" y="36612"/>
                  <a:pt x="53072" y="37339"/>
                </a:cubicBezTo>
                <a:cubicBezTo>
                  <a:pt x="52901" y="37213"/>
                  <a:pt x="52721" y="37106"/>
                  <a:pt x="52533" y="37012"/>
                </a:cubicBezTo>
                <a:cubicBezTo>
                  <a:pt x="52912" y="36101"/>
                  <a:pt x="53787" y="35509"/>
                  <a:pt x="54775" y="35501"/>
                </a:cubicBezTo>
                <a:close/>
                <a:moveTo>
                  <a:pt x="70618" y="35501"/>
                </a:moveTo>
                <a:cubicBezTo>
                  <a:pt x="71586" y="35501"/>
                  <a:pt x="72456" y="36065"/>
                  <a:pt x="72848" y="36947"/>
                </a:cubicBezTo>
                <a:cubicBezTo>
                  <a:pt x="72660" y="37033"/>
                  <a:pt x="72481" y="37135"/>
                  <a:pt x="72305" y="37249"/>
                </a:cubicBezTo>
                <a:cubicBezTo>
                  <a:pt x="72027" y="36571"/>
                  <a:pt x="71353" y="36122"/>
                  <a:pt x="70618" y="36122"/>
                </a:cubicBezTo>
                <a:lnTo>
                  <a:pt x="70610" y="36122"/>
                </a:lnTo>
                <a:cubicBezTo>
                  <a:pt x="69834" y="36126"/>
                  <a:pt x="69156" y="36612"/>
                  <a:pt x="68899" y="37339"/>
                </a:cubicBezTo>
                <a:cubicBezTo>
                  <a:pt x="68727" y="37213"/>
                  <a:pt x="68547" y="37106"/>
                  <a:pt x="68364" y="37012"/>
                </a:cubicBezTo>
                <a:cubicBezTo>
                  <a:pt x="68739" y="36101"/>
                  <a:pt x="69617" y="35509"/>
                  <a:pt x="70605" y="35501"/>
                </a:cubicBezTo>
                <a:close/>
                <a:moveTo>
                  <a:pt x="86449" y="35501"/>
                </a:moveTo>
                <a:cubicBezTo>
                  <a:pt x="87412" y="35501"/>
                  <a:pt x="88283" y="36065"/>
                  <a:pt x="88679" y="36947"/>
                </a:cubicBezTo>
                <a:cubicBezTo>
                  <a:pt x="88491" y="37033"/>
                  <a:pt x="88307" y="37135"/>
                  <a:pt x="88136" y="37249"/>
                </a:cubicBezTo>
                <a:cubicBezTo>
                  <a:pt x="87853" y="36571"/>
                  <a:pt x="87184" y="36122"/>
                  <a:pt x="86449" y="36122"/>
                </a:cubicBezTo>
                <a:lnTo>
                  <a:pt x="86436" y="36122"/>
                </a:lnTo>
                <a:cubicBezTo>
                  <a:pt x="85665" y="36126"/>
                  <a:pt x="84982" y="36612"/>
                  <a:pt x="84729" y="37339"/>
                </a:cubicBezTo>
                <a:cubicBezTo>
                  <a:pt x="84558" y="37213"/>
                  <a:pt x="84378" y="37106"/>
                  <a:pt x="84190" y="37012"/>
                </a:cubicBezTo>
                <a:cubicBezTo>
                  <a:pt x="84570" y="36101"/>
                  <a:pt x="85448" y="35509"/>
                  <a:pt x="86432" y="35501"/>
                </a:cubicBezTo>
                <a:close/>
                <a:moveTo>
                  <a:pt x="15164" y="36192"/>
                </a:moveTo>
                <a:cubicBezTo>
                  <a:pt x="15895" y="36192"/>
                  <a:pt x="16547" y="36643"/>
                  <a:pt x="16804" y="37323"/>
                </a:cubicBezTo>
                <a:cubicBezTo>
                  <a:pt x="16649" y="37433"/>
                  <a:pt x="16497" y="37560"/>
                  <a:pt x="16359" y="37690"/>
                </a:cubicBezTo>
                <a:cubicBezTo>
                  <a:pt x="16240" y="37135"/>
                  <a:pt x="15737" y="36723"/>
                  <a:pt x="15166" y="36723"/>
                </a:cubicBezTo>
                <a:lnTo>
                  <a:pt x="15158" y="36723"/>
                </a:lnTo>
                <a:cubicBezTo>
                  <a:pt x="14561" y="36727"/>
                  <a:pt x="14063" y="37155"/>
                  <a:pt x="13961" y="37735"/>
                </a:cubicBezTo>
                <a:cubicBezTo>
                  <a:pt x="13822" y="37596"/>
                  <a:pt x="13671" y="37466"/>
                  <a:pt x="13512" y="37351"/>
                </a:cubicBezTo>
                <a:cubicBezTo>
                  <a:pt x="13761" y="36661"/>
                  <a:pt x="14419" y="36195"/>
                  <a:pt x="15154" y="36192"/>
                </a:cubicBezTo>
                <a:cubicBezTo>
                  <a:pt x="15157" y="36192"/>
                  <a:pt x="15161" y="36192"/>
                  <a:pt x="15164" y="36192"/>
                </a:cubicBezTo>
                <a:close/>
                <a:moveTo>
                  <a:pt x="30989" y="36192"/>
                </a:moveTo>
                <a:cubicBezTo>
                  <a:pt x="31721" y="36192"/>
                  <a:pt x="32374" y="36643"/>
                  <a:pt x="32635" y="37323"/>
                </a:cubicBezTo>
                <a:cubicBezTo>
                  <a:pt x="32475" y="37433"/>
                  <a:pt x="32328" y="37560"/>
                  <a:pt x="32190" y="37690"/>
                </a:cubicBezTo>
                <a:cubicBezTo>
                  <a:pt x="32071" y="37135"/>
                  <a:pt x="31568" y="36723"/>
                  <a:pt x="30993" y="36723"/>
                </a:cubicBezTo>
                <a:lnTo>
                  <a:pt x="30985" y="36723"/>
                </a:lnTo>
                <a:cubicBezTo>
                  <a:pt x="30388" y="36727"/>
                  <a:pt x="29890" y="37155"/>
                  <a:pt x="29792" y="37735"/>
                </a:cubicBezTo>
                <a:cubicBezTo>
                  <a:pt x="29649" y="37596"/>
                  <a:pt x="29502" y="37466"/>
                  <a:pt x="29343" y="37351"/>
                </a:cubicBezTo>
                <a:cubicBezTo>
                  <a:pt x="29592" y="36661"/>
                  <a:pt x="30245" y="36195"/>
                  <a:pt x="30980" y="36192"/>
                </a:cubicBezTo>
                <a:cubicBezTo>
                  <a:pt x="30983" y="36192"/>
                  <a:pt x="30986" y="36192"/>
                  <a:pt x="30989" y="36192"/>
                </a:cubicBezTo>
                <a:close/>
                <a:moveTo>
                  <a:pt x="46820" y="36192"/>
                </a:moveTo>
                <a:cubicBezTo>
                  <a:pt x="47551" y="36192"/>
                  <a:pt x="48205" y="36643"/>
                  <a:pt x="48461" y="37323"/>
                </a:cubicBezTo>
                <a:cubicBezTo>
                  <a:pt x="48305" y="37433"/>
                  <a:pt x="48154" y="37560"/>
                  <a:pt x="48016" y="37690"/>
                </a:cubicBezTo>
                <a:cubicBezTo>
                  <a:pt x="47898" y="37135"/>
                  <a:pt x="47395" y="36723"/>
                  <a:pt x="46823" y="36723"/>
                </a:cubicBezTo>
                <a:lnTo>
                  <a:pt x="46815" y="36723"/>
                </a:lnTo>
                <a:cubicBezTo>
                  <a:pt x="46218" y="36727"/>
                  <a:pt x="45721" y="37155"/>
                  <a:pt x="45619" y="37735"/>
                </a:cubicBezTo>
                <a:cubicBezTo>
                  <a:pt x="45479" y="37596"/>
                  <a:pt x="45328" y="37466"/>
                  <a:pt x="45169" y="37351"/>
                </a:cubicBezTo>
                <a:cubicBezTo>
                  <a:pt x="45419" y="36661"/>
                  <a:pt x="46075" y="36195"/>
                  <a:pt x="46811" y="36192"/>
                </a:cubicBezTo>
                <a:cubicBezTo>
                  <a:pt x="46814" y="36192"/>
                  <a:pt x="46817" y="36192"/>
                  <a:pt x="46820" y="36192"/>
                </a:cubicBezTo>
                <a:close/>
                <a:moveTo>
                  <a:pt x="62650" y="36192"/>
                </a:moveTo>
                <a:cubicBezTo>
                  <a:pt x="63381" y="36192"/>
                  <a:pt x="64034" y="36640"/>
                  <a:pt x="64292" y="37323"/>
                </a:cubicBezTo>
                <a:cubicBezTo>
                  <a:pt x="64132" y="37433"/>
                  <a:pt x="63985" y="37560"/>
                  <a:pt x="63847" y="37690"/>
                </a:cubicBezTo>
                <a:cubicBezTo>
                  <a:pt x="63728" y="37135"/>
                  <a:pt x="63225" y="36723"/>
                  <a:pt x="62650" y="36723"/>
                </a:cubicBezTo>
                <a:lnTo>
                  <a:pt x="62641" y="36723"/>
                </a:lnTo>
                <a:cubicBezTo>
                  <a:pt x="62045" y="36727"/>
                  <a:pt x="61547" y="37155"/>
                  <a:pt x="61449" y="37735"/>
                </a:cubicBezTo>
                <a:cubicBezTo>
                  <a:pt x="61306" y="37596"/>
                  <a:pt x="61159" y="37466"/>
                  <a:pt x="60999" y="37351"/>
                </a:cubicBezTo>
                <a:cubicBezTo>
                  <a:pt x="61249" y="36661"/>
                  <a:pt x="61902" y="36195"/>
                  <a:pt x="62637" y="36192"/>
                </a:cubicBezTo>
                <a:close/>
                <a:moveTo>
                  <a:pt x="78481" y="36192"/>
                </a:moveTo>
                <a:cubicBezTo>
                  <a:pt x="79212" y="36192"/>
                  <a:pt x="79861" y="36640"/>
                  <a:pt x="80119" y="37323"/>
                </a:cubicBezTo>
                <a:cubicBezTo>
                  <a:pt x="79963" y="37433"/>
                  <a:pt x="79812" y="37560"/>
                  <a:pt x="79673" y="37690"/>
                </a:cubicBezTo>
                <a:cubicBezTo>
                  <a:pt x="79555" y="37135"/>
                  <a:pt x="79052" y="36723"/>
                  <a:pt x="78481" y="36723"/>
                </a:cubicBezTo>
                <a:lnTo>
                  <a:pt x="78472" y="36723"/>
                </a:lnTo>
                <a:cubicBezTo>
                  <a:pt x="77876" y="36727"/>
                  <a:pt x="77378" y="37155"/>
                  <a:pt x="77276" y="37735"/>
                </a:cubicBezTo>
                <a:cubicBezTo>
                  <a:pt x="77137" y="37596"/>
                  <a:pt x="76986" y="37466"/>
                  <a:pt x="76826" y="37351"/>
                </a:cubicBezTo>
                <a:cubicBezTo>
                  <a:pt x="77075" y="36661"/>
                  <a:pt x="77733" y="36195"/>
                  <a:pt x="78468" y="36192"/>
                </a:cubicBezTo>
                <a:close/>
                <a:moveTo>
                  <a:pt x="94307" y="36192"/>
                </a:moveTo>
                <a:cubicBezTo>
                  <a:pt x="95038" y="36192"/>
                  <a:pt x="95691" y="36640"/>
                  <a:pt x="95949" y="37323"/>
                </a:cubicBezTo>
                <a:cubicBezTo>
                  <a:pt x="95789" y="37433"/>
                  <a:pt x="95642" y="37560"/>
                  <a:pt x="95503" y="37690"/>
                </a:cubicBezTo>
                <a:cubicBezTo>
                  <a:pt x="95386" y="37135"/>
                  <a:pt x="94883" y="36723"/>
                  <a:pt x="94307" y="36723"/>
                </a:cubicBezTo>
                <a:lnTo>
                  <a:pt x="94298" y="36723"/>
                </a:lnTo>
                <a:cubicBezTo>
                  <a:pt x="93702" y="36727"/>
                  <a:pt x="93205" y="37155"/>
                  <a:pt x="93106" y="37735"/>
                </a:cubicBezTo>
                <a:cubicBezTo>
                  <a:pt x="92963" y="37596"/>
                  <a:pt x="92816" y="37466"/>
                  <a:pt x="92657" y="37351"/>
                </a:cubicBezTo>
                <a:cubicBezTo>
                  <a:pt x="92906" y="36661"/>
                  <a:pt x="93563" y="36195"/>
                  <a:pt x="94298" y="36192"/>
                </a:cubicBezTo>
                <a:close/>
                <a:moveTo>
                  <a:pt x="23134" y="36192"/>
                </a:moveTo>
                <a:cubicBezTo>
                  <a:pt x="23845" y="36192"/>
                  <a:pt x="24495" y="36629"/>
                  <a:pt x="24760" y="37290"/>
                </a:cubicBezTo>
                <a:cubicBezTo>
                  <a:pt x="24605" y="37396"/>
                  <a:pt x="24458" y="37515"/>
                  <a:pt x="24319" y="37645"/>
                </a:cubicBezTo>
                <a:cubicBezTo>
                  <a:pt x="24180" y="37106"/>
                  <a:pt x="23694" y="36723"/>
                  <a:pt x="23134" y="36723"/>
                </a:cubicBezTo>
                <a:lnTo>
                  <a:pt x="23126" y="36723"/>
                </a:lnTo>
                <a:cubicBezTo>
                  <a:pt x="22518" y="36727"/>
                  <a:pt x="22007" y="37180"/>
                  <a:pt x="21926" y="37777"/>
                </a:cubicBezTo>
                <a:cubicBezTo>
                  <a:pt x="21803" y="37654"/>
                  <a:pt x="21673" y="37535"/>
                  <a:pt x="21533" y="37425"/>
                </a:cubicBezTo>
                <a:cubicBezTo>
                  <a:pt x="21513" y="37413"/>
                  <a:pt x="21492" y="37396"/>
                  <a:pt x="21472" y="37380"/>
                </a:cubicBezTo>
                <a:cubicBezTo>
                  <a:pt x="21713" y="36674"/>
                  <a:pt x="22371" y="36195"/>
                  <a:pt x="23122" y="36192"/>
                </a:cubicBezTo>
                <a:close/>
                <a:moveTo>
                  <a:pt x="54792" y="36192"/>
                </a:moveTo>
                <a:cubicBezTo>
                  <a:pt x="55502" y="36192"/>
                  <a:pt x="56152" y="36629"/>
                  <a:pt x="56417" y="37290"/>
                </a:cubicBezTo>
                <a:cubicBezTo>
                  <a:pt x="56262" y="37396"/>
                  <a:pt x="56115" y="37515"/>
                  <a:pt x="55976" y="37645"/>
                </a:cubicBezTo>
                <a:cubicBezTo>
                  <a:pt x="55837" y="37106"/>
                  <a:pt x="55351" y="36723"/>
                  <a:pt x="54792" y="36723"/>
                </a:cubicBezTo>
                <a:lnTo>
                  <a:pt x="54784" y="36723"/>
                </a:lnTo>
                <a:cubicBezTo>
                  <a:pt x="54175" y="36727"/>
                  <a:pt x="53664" y="37180"/>
                  <a:pt x="53583" y="37777"/>
                </a:cubicBezTo>
                <a:cubicBezTo>
                  <a:pt x="53489" y="37682"/>
                  <a:pt x="53391" y="37592"/>
                  <a:pt x="53289" y="37507"/>
                </a:cubicBezTo>
                <a:cubicBezTo>
                  <a:pt x="53236" y="37462"/>
                  <a:pt x="53182" y="37421"/>
                  <a:pt x="53129" y="37380"/>
                </a:cubicBezTo>
                <a:cubicBezTo>
                  <a:pt x="53370" y="36674"/>
                  <a:pt x="54028" y="36195"/>
                  <a:pt x="54780" y="36192"/>
                </a:cubicBezTo>
                <a:close/>
                <a:moveTo>
                  <a:pt x="70618" y="36192"/>
                </a:moveTo>
                <a:cubicBezTo>
                  <a:pt x="71329" y="36192"/>
                  <a:pt x="71983" y="36629"/>
                  <a:pt x="72247" y="37290"/>
                </a:cubicBezTo>
                <a:cubicBezTo>
                  <a:pt x="72092" y="37396"/>
                  <a:pt x="71941" y="37515"/>
                  <a:pt x="71802" y="37645"/>
                </a:cubicBezTo>
                <a:cubicBezTo>
                  <a:pt x="71668" y="37106"/>
                  <a:pt x="71178" y="36723"/>
                  <a:pt x="70618" y="36723"/>
                </a:cubicBezTo>
                <a:lnTo>
                  <a:pt x="70614" y="36723"/>
                </a:lnTo>
                <a:cubicBezTo>
                  <a:pt x="70002" y="36727"/>
                  <a:pt x="69491" y="37180"/>
                  <a:pt x="69410" y="37777"/>
                </a:cubicBezTo>
                <a:cubicBezTo>
                  <a:pt x="69287" y="37654"/>
                  <a:pt x="69160" y="37539"/>
                  <a:pt x="69025" y="37433"/>
                </a:cubicBezTo>
                <a:cubicBezTo>
                  <a:pt x="69005" y="37413"/>
                  <a:pt x="68980" y="37396"/>
                  <a:pt x="68960" y="37380"/>
                </a:cubicBezTo>
                <a:cubicBezTo>
                  <a:pt x="69197" y="36674"/>
                  <a:pt x="69859" y="36195"/>
                  <a:pt x="70610" y="36192"/>
                </a:cubicBezTo>
                <a:close/>
                <a:moveTo>
                  <a:pt x="86449" y="36192"/>
                </a:moveTo>
                <a:cubicBezTo>
                  <a:pt x="87159" y="36192"/>
                  <a:pt x="87808" y="36629"/>
                  <a:pt x="88074" y="37290"/>
                </a:cubicBezTo>
                <a:cubicBezTo>
                  <a:pt x="87919" y="37396"/>
                  <a:pt x="87772" y="37515"/>
                  <a:pt x="87633" y="37645"/>
                </a:cubicBezTo>
                <a:cubicBezTo>
                  <a:pt x="87495" y="37106"/>
                  <a:pt x="87009" y="36723"/>
                  <a:pt x="86449" y="36723"/>
                </a:cubicBezTo>
                <a:lnTo>
                  <a:pt x="86441" y="36723"/>
                </a:lnTo>
                <a:cubicBezTo>
                  <a:pt x="85832" y="36727"/>
                  <a:pt x="85322" y="37180"/>
                  <a:pt x="85240" y="37777"/>
                </a:cubicBezTo>
                <a:cubicBezTo>
                  <a:pt x="85097" y="37633"/>
                  <a:pt x="84946" y="37502"/>
                  <a:pt x="84786" y="37380"/>
                </a:cubicBezTo>
                <a:cubicBezTo>
                  <a:pt x="85027" y="36674"/>
                  <a:pt x="85685" y="36195"/>
                  <a:pt x="86436" y="36192"/>
                </a:cubicBezTo>
                <a:close/>
                <a:moveTo>
                  <a:pt x="7314" y="36191"/>
                </a:moveTo>
                <a:cubicBezTo>
                  <a:pt x="8022" y="36191"/>
                  <a:pt x="8666" y="36634"/>
                  <a:pt x="8934" y="37290"/>
                </a:cubicBezTo>
                <a:cubicBezTo>
                  <a:pt x="8778" y="37396"/>
                  <a:pt x="8627" y="37515"/>
                  <a:pt x="8489" y="37645"/>
                </a:cubicBezTo>
                <a:cubicBezTo>
                  <a:pt x="8353" y="37106"/>
                  <a:pt x="7863" y="36723"/>
                  <a:pt x="7304" y="36723"/>
                </a:cubicBezTo>
                <a:lnTo>
                  <a:pt x="7300" y="36723"/>
                </a:lnTo>
                <a:cubicBezTo>
                  <a:pt x="6687" y="36727"/>
                  <a:pt x="6176" y="37180"/>
                  <a:pt x="6095" y="37780"/>
                </a:cubicBezTo>
                <a:cubicBezTo>
                  <a:pt x="5956" y="37633"/>
                  <a:pt x="5805" y="37502"/>
                  <a:pt x="5646" y="37380"/>
                </a:cubicBezTo>
                <a:cubicBezTo>
                  <a:pt x="5882" y="36674"/>
                  <a:pt x="6544" y="36195"/>
                  <a:pt x="7296" y="36192"/>
                </a:cubicBezTo>
                <a:cubicBezTo>
                  <a:pt x="7302" y="36191"/>
                  <a:pt x="7308" y="36191"/>
                  <a:pt x="7314" y="36191"/>
                </a:cubicBezTo>
                <a:close/>
                <a:moveTo>
                  <a:pt x="38961" y="36192"/>
                </a:moveTo>
                <a:cubicBezTo>
                  <a:pt x="39672" y="36192"/>
                  <a:pt x="40325" y="36629"/>
                  <a:pt x="40591" y="37290"/>
                </a:cubicBezTo>
                <a:cubicBezTo>
                  <a:pt x="40435" y="37396"/>
                  <a:pt x="40284" y="37515"/>
                  <a:pt x="40145" y="37645"/>
                </a:cubicBezTo>
                <a:cubicBezTo>
                  <a:pt x="40011" y="37106"/>
                  <a:pt x="39521" y="36723"/>
                  <a:pt x="38961" y="36723"/>
                </a:cubicBezTo>
                <a:lnTo>
                  <a:pt x="38957" y="36723"/>
                </a:lnTo>
                <a:cubicBezTo>
                  <a:pt x="38344" y="36727"/>
                  <a:pt x="37834" y="37180"/>
                  <a:pt x="37752" y="37780"/>
                </a:cubicBezTo>
                <a:cubicBezTo>
                  <a:pt x="37613" y="37633"/>
                  <a:pt x="37462" y="37502"/>
                  <a:pt x="37302" y="37380"/>
                </a:cubicBezTo>
                <a:cubicBezTo>
                  <a:pt x="37540" y="36674"/>
                  <a:pt x="38201" y="36195"/>
                  <a:pt x="38953" y="36192"/>
                </a:cubicBezTo>
                <a:close/>
                <a:moveTo>
                  <a:pt x="38961" y="36791"/>
                </a:moveTo>
                <a:cubicBezTo>
                  <a:pt x="39504" y="36791"/>
                  <a:pt x="39973" y="37176"/>
                  <a:pt x="40088" y="37698"/>
                </a:cubicBezTo>
                <a:cubicBezTo>
                  <a:pt x="39900" y="37882"/>
                  <a:pt x="39728" y="38082"/>
                  <a:pt x="39577" y="38303"/>
                </a:cubicBezTo>
                <a:cubicBezTo>
                  <a:pt x="39361" y="38262"/>
                  <a:pt x="39136" y="38246"/>
                  <a:pt x="38908" y="38246"/>
                </a:cubicBezTo>
                <a:lnTo>
                  <a:pt x="38883" y="38246"/>
                </a:lnTo>
                <a:cubicBezTo>
                  <a:pt x="38648" y="38246"/>
                  <a:pt x="38417" y="38270"/>
                  <a:pt x="38189" y="38310"/>
                </a:cubicBezTo>
                <a:lnTo>
                  <a:pt x="38189" y="38310"/>
                </a:lnTo>
                <a:cubicBezTo>
                  <a:pt x="38070" y="38135"/>
                  <a:pt x="37939" y="37972"/>
                  <a:pt x="37797" y="37826"/>
                </a:cubicBezTo>
                <a:lnTo>
                  <a:pt x="37817" y="37826"/>
                </a:lnTo>
                <a:cubicBezTo>
                  <a:pt x="37879" y="37241"/>
                  <a:pt x="38369" y="36796"/>
                  <a:pt x="38957" y="36791"/>
                </a:cubicBezTo>
                <a:close/>
                <a:moveTo>
                  <a:pt x="7304" y="36791"/>
                </a:moveTo>
                <a:cubicBezTo>
                  <a:pt x="7847" y="36791"/>
                  <a:pt x="8317" y="37176"/>
                  <a:pt x="8431" y="37698"/>
                </a:cubicBezTo>
                <a:cubicBezTo>
                  <a:pt x="8244" y="37882"/>
                  <a:pt x="8072" y="38082"/>
                  <a:pt x="7920" y="38303"/>
                </a:cubicBezTo>
                <a:cubicBezTo>
                  <a:pt x="7705" y="38262"/>
                  <a:pt x="7479" y="38246"/>
                  <a:pt x="7251" y="38246"/>
                </a:cubicBezTo>
                <a:lnTo>
                  <a:pt x="7226" y="38246"/>
                </a:lnTo>
                <a:cubicBezTo>
                  <a:pt x="6990" y="38246"/>
                  <a:pt x="6759" y="38270"/>
                  <a:pt x="6532" y="38310"/>
                </a:cubicBezTo>
                <a:lnTo>
                  <a:pt x="6532" y="38310"/>
                </a:lnTo>
                <a:cubicBezTo>
                  <a:pt x="6413" y="38135"/>
                  <a:pt x="6283" y="37972"/>
                  <a:pt x="6140" y="37826"/>
                </a:cubicBezTo>
                <a:lnTo>
                  <a:pt x="6161" y="37826"/>
                </a:lnTo>
                <a:cubicBezTo>
                  <a:pt x="6221" y="37241"/>
                  <a:pt x="6712" y="36796"/>
                  <a:pt x="7300" y="36791"/>
                </a:cubicBezTo>
                <a:close/>
                <a:moveTo>
                  <a:pt x="70618" y="36791"/>
                </a:moveTo>
                <a:cubicBezTo>
                  <a:pt x="71161" y="36791"/>
                  <a:pt x="71631" y="37176"/>
                  <a:pt x="71745" y="37698"/>
                </a:cubicBezTo>
                <a:cubicBezTo>
                  <a:pt x="71557" y="37882"/>
                  <a:pt x="71386" y="38082"/>
                  <a:pt x="71235" y="38303"/>
                </a:cubicBezTo>
                <a:cubicBezTo>
                  <a:pt x="71029" y="38265"/>
                  <a:pt x="70816" y="38246"/>
                  <a:pt x="70600" y="38246"/>
                </a:cubicBezTo>
                <a:cubicBezTo>
                  <a:pt x="70580" y="38246"/>
                  <a:pt x="70561" y="38246"/>
                  <a:pt x="70541" y="38246"/>
                </a:cubicBezTo>
                <a:cubicBezTo>
                  <a:pt x="70305" y="38246"/>
                  <a:pt x="70074" y="38270"/>
                  <a:pt x="69845" y="38310"/>
                </a:cubicBezTo>
                <a:lnTo>
                  <a:pt x="69845" y="38310"/>
                </a:lnTo>
                <a:cubicBezTo>
                  <a:pt x="69728" y="38135"/>
                  <a:pt x="69597" y="37972"/>
                  <a:pt x="69454" y="37826"/>
                </a:cubicBezTo>
                <a:lnTo>
                  <a:pt x="69474" y="37826"/>
                </a:lnTo>
                <a:cubicBezTo>
                  <a:pt x="69536" y="37241"/>
                  <a:pt x="70026" y="36796"/>
                  <a:pt x="70614" y="36791"/>
                </a:cubicBezTo>
                <a:close/>
                <a:moveTo>
                  <a:pt x="23134" y="36791"/>
                </a:moveTo>
                <a:cubicBezTo>
                  <a:pt x="23673" y="36791"/>
                  <a:pt x="24143" y="37176"/>
                  <a:pt x="24258" y="37698"/>
                </a:cubicBezTo>
                <a:cubicBezTo>
                  <a:pt x="24074" y="37882"/>
                  <a:pt x="23903" y="38082"/>
                  <a:pt x="23751" y="38303"/>
                </a:cubicBezTo>
                <a:cubicBezTo>
                  <a:pt x="23530" y="38262"/>
                  <a:pt x="23306" y="38246"/>
                  <a:pt x="23077" y="38246"/>
                </a:cubicBezTo>
                <a:lnTo>
                  <a:pt x="23053" y="38246"/>
                </a:lnTo>
                <a:cubicBezTo>
                  <a:pt x="22816" y="38246"/>
                  <a:pt x="22583" y="38271"/>
                  <a:pt x="22359" y="38311"/>
                </a:cubicBezTo>
                <a:cubicBezTo>
                  <a:pt x="22240" y="38135"/>
                  <a:pt x="22109" y="37973"/>
                  <a:pt x="21967" y="37826"/>
                </a:cubicBezTo>
                <a:lnTo>
                  <a:pt x="21986" y="37826"/>
                </a:lnTo>
                <a:cubicBezTo>
                  <a:pt x="22048" y="37241"/>
                  <a:pt x="22538" y="36796"/>
                  <a:pt x="23126" y="36791"/>
                </a:cubicBezTo>
                <a:close/>
                <a:moveTo>
                  <a:pt x="54792" y="36791"/>
                </a:moveTo>
                <a:cubicBezTo>
                  <a:pt x="55331" y="36791"/>
                  <a:pt x="55804" y="37176"/>
                  <a:pt x="55915" y="37698"/>
                </a:cubicBezTo>
                <a:cubicBezTo>
                  <a:pt x="55731" y="37882"/>
                  <a:pt x="55559" y="38082"/>
                  <a:pt x="55408" y="38303"/>
                </a:cubicBezTo>
                <a:cubicBezTo>
                  <a:pt x="55188" y="38262"/>
                  <a:pt x="54963" y="38246"/>
                  <a:pt x="54735" y="38246"/>
                </a:cubicBezTo>
                <a:lnTo>
                  <a:pt x="54710" y="38246"/>
                </a:lnTo>
                <a:cubicBezTo>
                  <a:pt x="54473" y="38246"/>
                  <a:pt x="54241" y="38271"/>
                  <a:pt x="54015" y="38311"/>
                </a:cubicBezTo>
                <a:cubicBezTo>
                  <a:pt x="53898" y="38135"/>
                  <a:pt x="53766" y="37973"/>
                  <a:pt x="53623" y="37826"/>
                </a:cubicBezTo>
                <a:lnTo>
                  <a:pt x="53644" y="37826"/>
                </a:lnTo>
                <a:cubicBezTo>
                  <a:pt x="53705" y="37241"/>
                  <a:pt x="54196" y="36796"/>
                  <a:pt x="54784" y="36791"/>
                </a:cubicBezTo>
                <a:close/>
                <a:moveTo>
                  <a:pt x="86441" y="36791"/>
                </a:moveTo>
                <a:cubicBezTo>
                  <a:pt x="86984" y="36791"/>
                  <a:pt x="87457" y="37172"/>
                  <a:pt x="87572" y="37698"/>
                </a:cubicBezTo>
                <a:cubicBezTo>
                  <a:pt x="87388" y="37882"/>
                  <a:pt x="87216" y="38082"/>
                  <a:pt x="87065" y="38303"/>
                </a:cubicBezTo>
                <a:cubicBezTo>
                  <a:pt x="86856" y="38265"/>
                  <a:pt x="86643" y="38246"/>
                  <a:pt x="86427" y="38246"/>
                </a:cubicBezTo>
                <a:cubicBezTo>
                  <a:pt x="86407" y="38246"/>
                  <a:pt x="86387" y="38246"/>
                  <a:pt x="86367" y="38246"/>
                </a:cubicBezTo>
                <a:cubicBezTo>
                  <a:pt x="86130" y="38246"/>
                  <a:pt x="85897" y="38271"/>
                  <a:pt x="85672" y="38311"/>
                </a:cubicBezTo>
                <a:cubicBezTo>
                  <a:pt x="85554" y="38135"/>
                  <a:pt x="85423" y="37973"/>
                  <a:pt x="85280" y="37826"/>
                </a:cubicBezTo>
                <a:lnTo>
                  <a:pt x="85301" y="37826"/>
                </a:lnTo>
                <a:cubicBezTo>
                  <a:pt x="85363" y="37241"/>
                  <a:pt x="85853" y="36796"/>
                  <a:pt x="86441" y="36791"/>
                </a:cubicBezTo>
                <a:close/>
                <a:moveTo>
                  <a:pt x="15166" y="36791"/>
                </a:moveTo>
                <a:cubicBezTo>
                  <a:pt x="15722" y="36791"/>
                  <a:pt x="16208" y="37204"/>
                  <a:pt x="16297" y="37752"/>
                </a:cubicBezTo>
                <a:cubicBezTo>
                  <a:pt x="16212" y="37837"/>
                  <a:pt x="16130" y="37928"/>
                  <a:pt x="16052" y="38022"/>
                </a:cubicBezTo>
                <a:cubicBezTo>
                  <a:pt x="15979" y="38111"/>
                  <a:pt x="15914" y="38201"/>
                  <a:pt x="15848" y="38295"/>
                </a:cubicBezTo>
                <a:cubicBezTo>
                  <a:pt x="15639" y="38262"/>
                  <a:pt x="15432" y="38246"/>
                  <a:pt x="15219" y="38246"/>
                </a:cubicBezTo>
                <a:lnTo>
                  <a:pt x="15194" y="38246"/>
                </a:lnTo>
                <a:cubicBezTo>
                  <a:pt x="14929" y="38246"/>
                  <a:pt x="14668" y="38275"/>
                  <a:pt x="14414" y="38327"/>
                </a:cubicBezTo>
                <a:lnTo>
                  <a:pt x="14439" y="38311"/>
                </a:lnTo>
                <a:cubicBezTo>
                  <a:pt x="14316" y="38127"/>
                  <a:pt x="14174" y="37956"/>
                  <a:pt x="14022" y="37796"/>
                </a:cubicBezTo>
                <a:cubicBezTo>
                  <a:pt x="14096" y="37229"/>
                  <a:pt x="14578" y="36796"/>
                  <a:pt x="15158" y="36791"/>
                </a:cubicBezTo>
                <a:close/>
                <a:moveTo>
                  <a:pt x="30993" y="36791"/>
                </a:moveTo>
                <a:cubicBezTo>
                  <a:pt x="31548" y="36791"/>
                  <a:pt x="32034" y="37204"/>
                  <a:pt x="32128" y="37752"/>
                </a:cubicBezTo>
                <a:cubicBezTo>
                  <a:pt x="31960" y="37915"/>
                  <a:pt x="31809" y="38099"/>
                  <a:pt x="31675" y="38295"/>
                </a:cubicBezTo>
                <a:cubicBezTo>
                  <a:pt x="31470" y="38262"/>
                  <a:pt x="31262" y="38246"/>
                  <a:pt x="31050" y="38246"/>
                </a:cubicBezTo>
                <a:lnTo>
                  <a:pt x="31025" y="38246"/>
                </a:lnTo>
                <a:cubicBezTo>
                  <a:pt x="30759" y="38246"/>
                  <a:pt x="30499" y="38275"/>
                  <a:pt x="30241" y="38327"/>
                </a:cubicBezTo>
                <a:lnTo>
                  <a:pt x="30269" y="38311"/>
                </a:lnTo>
                <a:cubicBezTo>
                  <a:pt x="30143" y="38127"/>
                  <a:pt x="30005" y="37956"/>
                  <a:pt x="29853" y="37796"/>
                </a:cubicBezTo>
                <a:cubicBezTo>
                  <a:pt x="29926" y="37229"/>
                  <a:pt x="30408" y="36796"/>
                  <a:pt x="30985" y="36791"/>
                </a:cubicBezTo>
                <a:close/>
                <a:moveTo>
                  <a:pt x="46823" y="36791"/>
                </a:moveTo>
                <a:cubicBezTo>
                  <a:pt x="47379" y="36791"/>
                  <a:pt x="47864" y="37204"/>
                  <a:pt x="47954" y="37752"/>
                </a:cubicBezTo>
                <a:cubicBezTo>
                  <a:pt x="47845" y="37866"/>
                  <a:pt x="47734" y="37988"/>
                  <a:pt x="47636" y="38115"/>
                </a:cubicBezTo>
                <a:cubicBezTo>
                  <a:pt x="47591" y="38173"/>
                  <a:pt x="47546" y="38233"/>
                  <a:pt x="47506" y="38295"/>
                </a:cubicBezTo>
                <a:cubicBezTo>
                  <a:pt x="47310" y="38262"/>
                  <a:pt x="47115" y="38246"/>
                  <a:pt x="46917" y="38246"/>
                </a:cubicBezTo>
                <a:cubicBezTo>
                  <a:pt x="46896" y="38246"/>
                  <a:pt x="46874" y="38246"/>
                  <a:pt x="46852" y="38246"/>
                </a:cubicBezTo>
                <a:cubicBezTo>
                  <a:pt x="46586" y="38246"/>
                  <a:pt x="46325" y="38275"/>
                  <a:pt x="46071" y="38327"/>
                </a:cubicBezTo>
                <a:lnTo>
                  <a:pt x="46096" y="38311"/>
                </a:lnTo>
                <a:cubicBezTo>
                  <a:pt x="45973" y="38127"/>
                  <a:pt x="45830" y="37956"/>
                  <a:pt x="45679" y="37796"/>
                </a:cubicBezTo>
                <a:cubicBezTo>
                  <a:pt x="45753" y="37229"/>
                  <a:pt x="46235" y="36796"/>
                  <a:pt x="46815" y="36791"/>
                </a:cubicBezTo>
                <a:close/>
                <a:moveTo>
                  <a:pt x="62650" y="36791"/>
                </a:moveTo>
                <a:cubicBezTo>
                  <a:pt x="63205" y="36791"/>
                  <a:pt x="63691" y="37204"/>
                  <a:pt x="63785" y="37752"/>
                </a:cubicBezTo>
                <a:cubicBezTo>
                  <a:pt x="63700" y="37837"/>
                  <a:pt x="63617" y="37928"/>
                  <a:pt x="63540" y="38022"/>
                </a:cubicBezTo>
                <a:cubicBezTo>
                  <a:pt x="63466" y="38111"/>
                  <a:pt x="63397" y="38201"/>
                  <a:pt x="63332" y="38295"/>
                </a:cubicBezTo>
                <a:cubicBezTo>
                  <a:pt x="63127" y="38262"/>
                  <a:pt x="62920" y="38246"/>
                  <a:pt x="62707" y="38246"/>
                </a:cubicBezTo>
                <a:lnTo>
                  <a:pt x="62682" y="38246"/>
                </a:lnTo>
                <a:cubicBezTo>
                  <a:pt x="62417" y="38246"/>
                  <a:pt x="62156" y="38275"/>
                  <a:pt x="61898" y="38327"/>
                </a:cubicBezTo>
                <a:lnTo>
                  <a:pt x="61927" y="38311"/>
                </a:lnTo>
                <a:cubicBezTo>
                  <a:pt x="61800" y="38127"/>
                  <a:pt x="61661" y="37956"/>
                  <a:pt x="61510" y="37796"/>
                </a:cubicBezTo>
                <a:cubicBezTo>
                  <a:pt x="61583" y="37229"/>
                  <a:pt x="62066" y="36796"/>
                  <a:pt x="62641" y="36791"/>
                </a:cubicBezTo>
                <a:close/>
                <a:moveTo>
                  <a:pt x="78481" y="36791"/>
                </a:moveTo>
                <a:cubicBezTo>
                  <a:pt x="79035" y="36791"/>
                  <a:pt x="79522" y="37204"/>
                  <a:pt x="79616" y="37752"/>
                </a:cubicBezTo>
                <a:cubicBezTo>
                  <a:pt x="79448" y="37915"/>
                  <a:pt x="79297" y="38099"/>
                  <a:pt x="79163" y="38295"/>
                </a:cubicBezTo>
                <a:cubicBezTo>
                  <a:pt x="78958" y="38262"/>
                  <a:pt x="78746" y="38246"/>
                  <a:pt x="78534" y="38246"/>
                </a:cubicBezTo>
                <a:lnTo>
                  <a:pt x="78509" y="38246"/>
                </a:lnTo>
                <a:cubicBezTo>
                  <a:pt x="78243" y="38246"/>
                  <a:pt x="77982" y="38275"/>
                  <a:pt x="77729" y="38327"/>
                </a:cubicBezTo>
                <a:lnTo>
                  <a:pt x="77753" y="38311"/>
                </a:lnTo>
                <a:cubicBezTo>
                  <a:pt x="77631" y="38127"/>
                  <a:pt x="77488" y="37956"/>
                  <a:pt x="77337" y="37796"/>
                </a:cubicBezTo>
                <a:cubicBezTo>
                  <a:pt x="77410" y="37229"/>
                  <a:pt x="77892" y="36796"/>
                  <a:pt x="78472" y="36791"/>
                </a:cubicBezTo>
                <a:close/>
                <a:moveTo>
                  <a:pt x="94307" y="36791"/>
                </a:moveTo>
                <a:cubicBezTo>
                  <a:pt x="94862" y="36791"/>
                  <a:pt x="95348" y="37204"/>
                  <a:pt x="95442" y="37752"/>
                </a:cubicBezTo>
                <a:cubicBezTo>
                  <a:pt x="95279" y="37915"/>
                  <a:pt x="95124" y="38099"/>
                  <a:pt x="94989" y="38295"/>
                </a:cubicBezTo>
                <a:cubicBezTo>
                  <a:pt x="94785" y="38262"/>
                  <a:pt x="94577" y="38246"/>
                  <a:pt x="94364" y="38246"/>
                </a:cubicBezTo>
                <a:lnTo>
                  <a:pt x="94340" y="38246"/>
                </a:lnTo>
                <a:cubicBezTo>
                  <a:pt x="94074" y="38246"/>
                  <a:pt x="93812" y="38275"/>
                  <a:pt x="93555" y="38327"/>
                </a:cubicBezTo>
                <a:lnTo>
                  <a:pt x="93584" y="38311"/>
                </a:lnTo>
                <a:cubicBezTo>
                  <a:pt x="93457" y="38127"/>
                  <a:pt x="93318" y="37956"/>
                  <a:pt x="93167" y="37796"/>
                </a:cubicBezTo>
                <a:cubicBezTo>
                  <a:pt x="93241" y="37229"/>
                  <a:pt x="93723" y="36796"/>
                  <a:pt x="94298" y="36791"/>
                </a:cubicBezTo>
                <a:close/>
                <a:moveTo>
                  <a:pt x="19168" y="36657"/>
                </a:moveTo>
                <a:cubicBezTo>
                  <a:pt x="19177" y="36657"/>
                  <a:pt x="19189" y="36657"/>
                  <a:pt x="19202" y="36661"/>
                </a:cubicBezTo>
                <a:cubicBezTo>
                  <a:pt x="20320" y="36690"/>
                  <a:pt x="21366" y="37200"/>
                  <a:pt x="22080" y="38054"/>
                </a:cubicBezTo>
                <a:cubicBezTo>
                  <a:pt x="22080" y="38058"/>
                  <a:pt x="22084" y="38058"/>
                  <a:pt x="22084" y="38062"/>
                </a:cubicBezTo>
                <a:cubicBezTo>
                  <a:pt x="22105" y="38086"/>
                  <a:pt x="22126" y="38111"/>
                  <a:pt x="22146" y="38139"/>
                </a:cubicBezTo>
                <a:cubicBezTo>
                  <a:pt x="22150" y="38144"/>
                  <a:pt x="22154" y="38148"/>
                  <a:pt x="22158" y="38156"/>
                </a:cubicBezTo>
                <a:cubicBezTo>
                  <a:pt x="22178" y="38180"/>
                  <a:pt x="22199" y="38205"/>
                  <a:pt x="22216" y="38229"/>
                </a:cubicBezTo>
                <a:cubicBezTo>
                  <a:pt x="22224" y="38237"/>
                  <a:pt x="22227" y="38242"/>
                  <a:pt x="22231" y="38250"/>
                </a:cubicBezTo>
                <a:cubicBezTo>
                  <a:pt x="22252" y="38275"/>
                  <a:pt x="22269" y="38299"/>
                  <a:pt x="22285" y="38324"/>
                </a:cubicBezTo>
                <a:cubicBezTo>
                  <a:pt x="22060" y="38373"/>
                  <a:pt x="21844" y="38438"/>
                  <a:pt x="21635" y="38520"/>
                </a:cubicBezTo>
                <a:cubicBezTo>
                  <a:pt x="21015" y="37739"/>
                  <a:pt x="20092" y="37298"/>
                  <a:pt x="19100" y="37298"/>
                </a:cubicBezTo>
                <a:lnTo>
                  <a:pt x="19079" y="37298"/>
                </a:lnTo>
                <a:cubicBezTo>
                  <a:pt x="18107" y="37302"/>
                  <a:pt x="17200" y="37735"/>
                  <a:pt x="16587" y="38487"/>
                </a:cubicBezTo>
                <a:cubicBezTo>
                  <a:pt x="16375" y="38409"/>
                  <a:pt x="16150" y="38348"/>
                  <a:pt x="15922" y="38307"/>
                </a:cubicBezTo>
                <a:cubicBezTo>
                  <a:pt x="16097" y="38062"/>
                  <a:pt x="16293" y="37841"/>
                  <a:pt x="16514" y="37645"/>
                </a:cubicBezTo>
                <a:cubicBezTo>
                  <a:pt x="16689" y="37486"/>
                  <a:pt x="16877" y="37347"/>
                  <a:pt x="17073" y="37229"/>
                </a:cubicBezTo>
                <a:cubicBezTo>
                  <a:pt x="17106" y="37208"/>
                  <a:pt x="17139" y="37188"/>
                  <a:pt x="17175" y="37168"/>
                </a:cubicBezTo>
                <a:cubicBezTo>
                  <a:pt x="17469" y="37000"/>
                  <a:pt x="17788" y="36870"/>
                  <a:pt x="18119" y="36784"/>
                </a:cubicBezTo>
                <a:lnTo>
                  <a:pt x="18119" y="36791"/>
                </a:lnTo>
                <a:lnTo>
                  <a:pt x="18184" y="36767"/>
                </a:lnTo>
                <a:cubicBezTo>
                  <a:pt x="18397" y="36714"/>
                  <a:pt x="18613" y="36682"/>
                  <a:pt x="18830" y="36665"/>
                </a:cubicBezTo>
                <a:cubicBezTo>
                  <a:pt x="18830" y="36669"/>
                  <a:pt x="18834" y="36674"/>
                  <a:pt x="18834" y="36674"/>
                </a:cubicBezTo>
                <a:lnTo>
                  <a:pt x="18862" y="36665"/>
                </a:lnTo>
                <a:cubicBezTo>
                  <a:pt x="18932" y="36661"/>
                  <a:pt x="19002" y="36657"/>
                  <a:pt x="19075" y="36657"/>
                </a:cubicBezTo>
                <a:close/>
                <a:moveTo>
                  <a:pt x="34925" y="36657"/>
                </a:moveTo>
                <a:cubicBezTo>
                  <a:pt x="35808" y="36657"/>
                  <a:pt x="36650" y="36955"/>
                  <a:pt x="37323" y="37486"/>
                </a:cubicBezTo>
                <a:cubicBezTo>
                  <a:pt x="37626" y="37723"/>
                  <a:pt x="37890" y="38005"/>
                  <a:pt x="38116" y="38324"/>
                </a:cubicBezTo>
                <a:cubicBezTo>
                  <a:pt x="37890" y="38373"/>
                  <a:pt x="37675" y="38438"/>
                  <a:pt x="37462" y="38520"/>
                </a:cubicBezTo>
                <a:cubicBezTo>
                  <a:pt x="36842" y="37739"/>
                  <a:pt x="35922" y="37298"/>
                  <a:pt x="34925" y="37298"/>
                </a:cubicBezTo>
                <a:lnTo>
                  <a:pt x="34906" y="37298"/>
                </a:lnTo>
                <a:cubicBezTo>
                  <a:pt x="33937" y="37302"/>
                  <a:pt x="33031" y="37735"/>
                  <a:pt x="32414" y="38487"/>
                </a:cubicBezTo>
                <a:cubicBezTo>
                  <a:pt x="32201" y="38409"/>
                  <a:pt x="31981" y="38348"/>
                  <a:pt x="31752" y="38307"/>
                </a:cubicBezTo>
                <a:cubicBezTo>
                  <a:pt x="31834" y="38193"/>
                  <a:pt x="31920" y="38082"/>
                  <a:pt x="32014" y="37977"/>
                </a:cubicBezTo>
                <a:cubicBezTo>
                  <a:pt x="32063" y="37919"/>
                  <a:pt x="32116" y="37862"/>
                  <a:pt x="32173" y="37805"/>
                </a:cubicBezTo>
                <a:cubicBezTo>
                  <a:pt x="32226" y="37747"/>
                  <a:pt x="32284" y="37694"/>
                  <a:pt x="32340" y="37645"/>
                </a:cubicBezTo>
                <a:cubicBezTo>
                  <a:pt x="32401" y="37592"/>
                  <a:pt x="32459" y="37543"/>
                  <a:pt x="32520" y="37494"/>
                </a:cubicBezTo>
                <a:cubicBezTo>
                  <a:pt x="32614" y="37421"/>
                  <a:pt x="32708" y="37355"/>
                  <a:pt x="32806" y="37290"/>
                </a:cubicBezTo>
                <a:cubicBezTo>
                  <a:pt x="33153" y="37061"/>
                  <a:pt x="33541" y="36889"/>
                  <a:pt x="33945" y="36784"/>
                </a:cubicBezTo>
                <a:cubicBezTo>
                  <a:pt x="33945" y="36788"/>
                  <a:pt x="33950" y="36791"/>
                  <a:pt x="33950" y="36791"/>
                </a:cubicBezTo>
                <a:lnTo>
                  <a:pt x="34015" y="36767"/>
                </a:lnTo>
                <a:cubicBezTo>
                  <a:pt x="34223" y="36714"/>
                  <a:pt x="34440" y="36682"/>
                  <a:pt x="34661" y="36665"/>
                </a:cubicBezTo>
                <a:lnTo>
                  <a:pt x="34661" y="36674"/>
                </a:lnTo>
                <a:lnTo>
                  <a:pt x="34689" y="36665"/>
                </a:lnTo>
                <a:cubicBezTo>
                  <a:pt x="34763" y="36661"/>
                  <a:pt x="34832" y="36657"/>
                  <a:pt x="34901" y="36657"/>
                </a:cubicBezTo>
                <a:close/>
                <a:moveTo>
                  <a:pt x="50756" y="36657"/>
                </a:moveTo>
                <a:cubicBezTo>
                  <a:pt x="52026" y="36657"/>
                  <a:pt x="53215" y="37278"/>
                  <a:pt x="53942" y="38324"/>
                </a:cubicBezTo>
                <a:cubicBezTo>
                  <a:pt x="53717" y="38373"/>
                  <a:pt x="53501" y="38438"/>
                  <a:pt x="53293" y="38520"/>
                </a:cubicBezTo>
                <a:cubicBezTo>
                  <a:pt x="52672" y="37739"/>
                  <a:pt x="51749" y="37298"/>
                  <a:pt x="50756" y="37298"/>
                </a:cubicBezTo>
                <a:lnTo>
                  <a:pt x="50736" y="37298"/>
                </a:lnTo>
                <a:cubicBezTo>
                  <a:pt x="49764" y="37302"/>
                  <a:pt x="48857" y="37735"/>
                  <a:pt x="48245" y="38487"/>
                </a:cubicBezTo>
                <a:cubicBezTo>
                  <a:pt x="48028" y="38409"/>
                  <a:pt x="47807" y="38348"/>
                  <a:pt x="47579" y="38307"/>
                </a:cubicBezTo>
                <a:lnTo>
                  <a:pt x="47689" y="38160"/>
                </a:lnTo>
                <a:cubicBezTo>
                  <a:pt x="48220" y="37478"/>
                  <a:pt x="48955" y="37000"/>
                  <a:pt x="49776" y="36784"/>
                </a:cubicBezTo>
                <a:cubicBezTo>
                  <a:pt x="49776" y="36788"/>
                  <a:pt x="49776" y="36791"/>
                  <a:pt x="49781" y="36791"/>
                </a:cubicBezTo>
                <a:lnTo>
                  <a:pt x="49841" y="36767"/>
                </a:lnTo>
                <a:cubicBezTo>
                  <a:pt x="50054" y="36714"/>
                  <a:pt x="50271" y="36682"/>
                  <a:pt x="50486" y="36665"/>
                </a:cubicBezTo>
                <a:cubicBezTo>
                  <a:pt x="50486" y="36669"/>
                  <a:pt x="50491" y="36674"/>
                  <a:pt x="50491" y="36674"/>
                </a:cubicBezTo>
                <a:lnTo>
                  <a:pt x="50520" y="36665"/>
                </a:lnTo>
                <a:cubicBezTo>
                  <a:pt x="50589" y="36661"/>
                  <a:pt x="50658" y="36657"/>
                  <a:pt x="50731" y="36657"/>
                </a:cubicBezTo>
                <a:close/>
                <a:moveTo>
                  <a:pt x="66583" y="36657"/>
                </a:moveTo>
                <a:cubicBezTo>
                  <a:pt x="67787" y="36657"/>
                  <a:pt x="68911" y="37213"/>
                  <a:pt x="69646" y="38156"/>
                </a:cubicBezTo>
                <a:cubicBezTo>
                  <a:pt x="69691" y="38209"/>
                  <a:pt x="69732" y="38267"/>
                  <a:pt x="69772" y="38324"/>
                </a:cubicBezTo>
                <a:cubicBezTo>
                  <a:pt x="69548" y="38373"/>
                  <a:pt x="69331" y="38438"/>
                  <a:pt x="69119" y="38520"/>
                </a:cubicBezTo>
                <a:cubicBezTo>
                  <a:pt x="68498" y="37739"/>
                  <a:pt x="67580" y="37298"/>
                  <a:pt x="66583" y="37298"/>
                </a:cubicBezTo>
                <a:lnTo>
                  <a:pt x="66562" y="37298"/>
                </a:lnTo>
                <a:cubicBezTo>
                  <a:pt x="65595" y="37302"/>
                  <a:pt x="64688" y="37735"/>
                  <a:pt x="64071" y="38487"/>
                </a:cubicBezTo>
                <a:cubicBezTo>
                  <a:pt x="63859" y="38409"/>
                  <a:pt x="63638" y="38348"/>
                  <a:pt x="63410" y="38307"/>
                </a:cubicBezTo>
                <a:cubicBezTo>
                  <a:pt x="63581" y="38062"/>
                  <a:pt x="63781" y="37841"/>
                  <a:pt x="63998" y="37645"/>
                </a:cubicBezTo>
                <a:cubicBezTo>
                  <a:pt x="64459" y="37233"/>
                  <a:pt x="65010" y="36938"/>
                  <a:pt x="65602" y="36784"/>
                </a:cubicBezTo>
                <a:cubicBezTo>
                  <a:pt x="65602" y="36788"/>
                  <a:pt x="65606" y="36791"/>
                  <a:pt x="65606" y="36791"/>
                </a:cubicBezTo>
                <a:lnTo>
                  <a:pt x="65672" y="36767"/>
                </a:lnTo>
                <a:cubicBezTo>
                  <a:pt x="65881" y="36714"/>
                  <a:pt x="66096" y="36682"/>
                  <a:pt x="66317" y="36665"/>
                </a:cubicBezTo>
                <a:lnTo>
                  <a:pt x="66317" y="36674"/>
                </a:lnTo>
                <a:lnTo>
                  <a:pt x="66346" y="36665"/>
                </a:lnTo>
                <a:cubicBezTo>
                  <a:pt x="66420" y="36661"/>
                  <a:pt x="66489" y="36657"/>
                  <a:pt x="66558" y="36657"/>
                </a:cubicBezTo>
                <a:close/>
                <a:moveTo>
                  <a:pt x="82413" y="36657"/>
                </a:moveTo>
                <a:cubicBezTo>
                  <a:pt x="83684" y="36657"/>
                  <a:pt x="84873" y="37278"/>
                  <a:pt x="85599" y="38324"/>
                </a:cubicBezTo>
                <a:cubicBezTo>
                  <a:pt x="85374" y="38373"/>
                  <a:pt x="85158" y="38438"/>
                  <a:pt x="84950" y="38520"/>
                </a:cubicBezTo>
                <a:cubicBezTo>
                  <a:pt x="84329" y="37739"/>
                  <a:pt x="83406" y="37298"/>
                  <a:pt x="82413" y="37298"/>
                </a:cubicBezTo>
                <a:lnTo>
                  <a:pt x="82393" y="37298"/>
                </a:lnTo>
                <a:cubicBezTo>
                  <a:pt x="81421" y="37302"/>
                  <a:pt x="80515" y="37735"/>
                  <a:pt x="79902" y="38487"/>
                </a:cubicBezTo>
                <a:cubicBezTo>
                  <a:pt x="79689" y="38409"/>
                  <a:pt x="79465" y="38348"/>
                  <a:pt x="79236" y="38307"/>
                </a:cubicBezTo>
                <a:cubicBezTo>
                  <a:pt x="79771" y="37547"/>
                  <a:pt x="80551" y="37012"/>
                  <a:pt x="81433" y="36784"/>
                </a:cubicBezTo>
                <a:cubicBezTo>
                  <a:pt x="81433" y="36788"/>
                  <a:pt x="81433" y="36791"/>
                  <a:pt x="81437" y="36791"/>
                </a:cubicBezTo>
                <a:lnTo>
                  <a:pt x="81499" y="36767"/>
                </a:lnTo>
                <a:cubicBezTo>
                  <a:pt x="81711" y="36714"/>
                  <a:pt x="81927" y="36682"/>
                  <a:pt x="82144" y="36665"/>
                </a:cubicBezTo>
                <a:cubicBezTo>
                  <a:pt x="82144" y="36669"/>
                  <a:pt x="82148" y="36674"/>
                  <a:pt x="82148" y="36674"/>
                </a:cubicBezTo>
                <a:lnTo>
                  <a:pt x="82177" y="36665"/>
                </a:lnTo>
                <a:cubicBezTo>
                  <a:pt x="82246" y="36661"/>
                  <a:pt x="82315" y="36657"/>
                  <a:pt x="82389" y="36657"/>
                </a:cubicBezTo>
                <a:close/>
                <a:moveTo>
                  <a:pt x="11167" y="36657"/>
                </a:moveTo>
                <a:cubicBezTo>
                  <a:pt x="12446" y="36657"/>
                  <a:pt x="13645" y="37281"/>
                  <a:pt x="14374" y="38335"/>
                </a:cubicBezTo>
                <a:cubicBezTo>
                  <a:pt x="14153" y="38384"/>
                  <a:pt x="13937" y="38454"/>
                  <a:pt x="13728" y="38536"/>
                </a:cubicBezTo>
                <a:cubicBezTo>
                  <a:pt x="13107" y="37747"/>
                  <a:pt x="12180" y="37298"/>
                  <a:pt x="11179" y="37298"/>
                </a:cubicBezTo>
                <a:lnTo>
                  <a:pt x="11160" y="37298"/>
                </a:lnTo>
                <a:cubicBezTo>
                  <a:pt x="10184" y="37302"/>
                  <a:pt x="9274" y="37743"/>
                  <a:pt x="8656" y="38501"/>
                </a:cubicBezTo>
                <a:lnTo>
                  <a:pt x="8656" y="38501"/>
                </a:lnTo>
                <a:cubicBezTo>
                  <a:pt x="8445" y="38421"/>
                  <a:pt x="8226" y="38360"/>
                  <a:pt x="7999" y="38316"/>
                </a:cubicBezTo>
                <a:cubicBezTo>
                  <a:pt x="8542" y="37535"/>
                  <a:pt x="9350" y="36992"/>
                  <a:pt x="10253" y="36772"/>
                </a:cubicBezTo>
                <a:lnTo>
                  <a:pt x="10265" y="36767"/>
                </a:lnTo>
                <a:cubicBezTo>
                  <a:pt x="10551" y="36698"/>
                  <a:pt x="10849" y="36661"/>
                  <a:pt x="11155" y="36657"/>
                </a:cubicBezTo>
                <a:cubicBezTo>
                  <a:pt x="11159" y="36657"/>
                  <a:pt x="11163" y="36657"/>
                  <a:pt x="11167" y="36657"/>
                </a:cubicBezTo>
                <a:close/>
                <a:moveTo>
                  <a:pt x="26994" y="36657"/>
                </a:moveTo>
                <a:cubicBezTo>
                  <a:pt x="28276" y="36657"/>
                  <a:pt x="29476" y="37281"/>
                  <a:pt x="30205" y="38335"/>
                </a:cubicBezTo>
                <a:cubicBezTo>
                  <a:pt x="29980" y="38384"/>
                  <a:pt x="29763" y="38454"/>
                  <a:pt x="29559" y="38536"/>
                </a:cubicBezTo>
                <a:cubicBezTo>
                  <a:pt x="28940" y="37750"/>
                  <a:pt x="28015" y="37298"/>
                  <a:pt x="27011" y="37298"/>
                </a:cubicBezTo>
                <a:cubicBezTo>
                  <a:pt x="27003" y="37298"/>
                  <a:pt x="26994" y="37298"/>
                  <a:pt x="26985" y="37298"/>
                </a:cubicBezTo>
                <a:cubicBezTo>
                  <a:pt x="26010" y="37302"/>
                  <a:pt x="25099" y="37743"/>
                  <a:pt x="24486" y="38503"/>
                </a:cubicBezTo>
                <a:cubicBezTo>
                  <a:pt x="24274" y="38422"/>
                  <a:pt x="24054" y="38360"/>
                  <a:pt x="23824" y="38316"/>
                </a:cubicBezTo>
                <a:cubicBezTo>
                  <a:pt x="24372" y="37535"/>
                  <a:pt x="25177" y="36992"/>
                  <a:pt x="26084" y="36772"/>
                </a:cubicBezTo>
                <a:lnTo>
                  <a:pt x="26092" y="36767"/>
                </a:lnTo>
                <a:cubicBezTo>
                  <a:pt x="26382" y="36698"/>
                  <a:pt x="26680" y="36661"/>
                  <a:pt x="26982" y="36657"/>
                </a:cubicBezTo>
                <a:cubicBezTo>
                  <a:pt x="26986" y="36657"/>
                  <a:pt x="26990" y="36657"/>
                  <a:pt x="26994" y="36657"/>
                </a:cubicBezTo>
                <a:close/>
                <a:moveTo>
                  <a:pt x="42837" y="36657"/>
                </a:moveTo>
                <a:cubicBezTo>
                  <a:pt x="44111" y="36657"/>
                  <a:pt x="45304" y="37282"/>
                  <a:pt x="46031" y="38335"/>
                </a:cubicBezTo>
                <a:cubicBezTo>
                  <a:pt x="45811" y="38384"/>
                  <a:pt x="45594" y="38454"/>
                  <a:pt x="45385" y="38536"/>
                </a:cubicBezTo>
                <a:cubicBezTo>
                  <a:pt x="44765" y="37747"/>
                  <a:pt x="43838" y="37298"/>
                  <a:pt x="42837" y="37298"/>
                </a:cubicBezTo>
                <a:lnTo>
                  <a:pt x="42816" y="37298"/>
                </a:lnTo>
                <a:cubicBezTo>
                  <a:pt x="41841" y="37302"/>
                  <a:pt x="40930" y="37743"/>
                  <a:pt x="40314" y="38502"/>
                </a:cubicBezTo>
                <a:lnTo>
                  <a:pt x="40314" y="38502"/>
                </a:lnTo>
                <a:cubicBezTo>
                  <a:pt x="40103" y="38421"/>
                  <a:pt x="39883" y="38360"/>
                  <a:pt x="39655" y="38316"/>
                </a:cubicBezTo>
                <a:cubicBezTo>
                  <a:pt x="40203" y="37535"/>
                  <a:pt x="41008" y="36992"/>
                  <a:pt x="41909" y="36772"/>
                </a:cubicBezTo>
                <a:lnTo>
                  <a:pt x="41922" y="36767"/>
                </a:lnTo>
                <a:cubicBezTo>
                  <a:pt x="42208" y="36698"/>
                  <a:pt x="42506" y="36661"/>
                  <a:pt x="42812" y="36657"/>
                </a:cubicBezTo>
                <a:close/>
                <a:moveTo>
                  <a:pt x="58663" y="36657"/>
                </a:moveTo>
                <a:cubicBezTo>
                  <a:pt x="59942" y="36657"/>
                  <a:pt x="61135" y="37282"/>
                  <a:pt x="61862" y="38335"/>
                </a:cubicBezTo>
                <a:cubicBezTo>
                  <a:pt x="61636" y="38384"/>
                  <a:pt x="61421" y="38454"/>
                  <a:pt x="61216" y="38536"/>
                </a:cubicBezTo>
                <a:cubicBezTo>
                  <a:pt x="60595" y="37747"/>
                  <a:pt x="59668" y="37298"/>
                  <a:pt x="58663" y="37298"/>
                </a:cubicBezTo>
                <a:lnTo>
                  <a:pt x="58643" y="37298"/>
                </a:lnTo>
                <a:cubicBezTo>
                  <a:pt x="57667" y="37302"/>
                  <a:pt x="56756" y="37743"/>
                  <a:pt x="56143" y="38503"/>
                </a:cubicBezTo>
                <a:cubicBezTo>
                  <a:pt x="55932" y="38422"/>
                  <a:pt x="55711" y="38360"/>
                  <a:pt x="55482" y="38316"/>
                </a:cubicBezTo>
                <a:cubicBezTo>
                  <a:pt x="56030" y="37535"/>
                  <a:pt x="56833" y="36992"/>
                  <a:pt x="57740" y="36772"/>
                </a:cubicBezTo>
                <a:lnTo>
                  <a:pt x="57749" y="36767"/>
                </a:lnTo>
                <a:cubicBezTo>
                  <a:pt x="58039" y="36698"/>
                  <a:pt x="58337" y="36661"/>
                  <a:pt x="58639" y="36657"/>
                </a:cubicBezTo>
                <a:close/>
                <a:moveTo>
                  <a:pt x="74494" y="36657"/>
                </a:moveTo>
                <a:cubicBezTo>
                  <a:pt x="75768" y="36657"/>
                  <a:pt x="76961" y="37282"/>
                  <a:pt x="77688" y="38335"/>
                </a:cubicBezTo>
                <a:cubicBezTo>
                  <a:pt x="77467" y="38384"/>
                  <a:pt x="77251" y="38454"/>
                  <a:pt x="77043" y="38536"/>
                </a:cubicBezTo>
                <a:cubicBezTo>
                  <a:pt x="76422" y="37747"/>
                  <a:pt x="75495" y="37298"/>
                  <a:pt x="74494" y="37298"/>
                </a:cubicBezTo>
                <a:lnTo>
                  <a:pt x="74473" y="37298"/>
                </a:lnTo>
                <a:cubicBezTo>
                  <a:pt x="73498" y="37302"/>
                  <a:pt x="72587" y="37743"/>
                  <a:pt x="71971" y="38502"/>
                </a:cubicBezTo>
                <a:lnTo>
                  <a:pt x="71971" y="38502"/>
                </a:lnTo>
                <a:cubicBezTo>
                  <a:pt x="71760" y="38421"/>
                  <a:pt x="71540" y="38360"/>
                  <a:pt x="71312" y="38316"/>
                </a:cubicBezTo>
                <a:cubicBezTo>
                  <a:pt x="71860" y="37535"/>
                  <a:pt x="72664" y="36992"/>
                  <a:pt x="73567" y="36772"/>
                </a:cubicBezTo>
                <a:lnTo>
                  <a:pt x="73579" y="36767"/>
                </a:lnTo>
                <a:cubicBezTo>
                  <a:pt x="73865" y="36698"/>
                  <a:pt x="74164" y="36661"/>
                  <a:pt x="74469" y="36657"/>
                </a:cubicBezTo>
                <a:close/>
                <a:moveTo>
                  <a:pt x="90321" y="36657"/>
                </a:moveTo>
                <a:cubicBezTo>
                  <a:pt x="91599" y="36657"/>
                  <a:pt x="92792" y="37282"/>
                  <a:pt x="93518" y="38335"/>
                </a:cubicBezTo>
                <a:cubicBezTo>
                  <a:pt x="93294" y="38384"/>
                  <a:pt x="93082" y="38454"/>
                  <a:pt x="92873" y="38536"/>
                </a:cubicBezTo>
                <a:cubicBezTo>
                  <a:pt x="92253" y="37747"/>
                  <a:pt x="91325" y="37298"/>
                  <a:pt x="90321" y="37298"/>
                </a:cubicBezTo>
                <a:lnTo>
                  <a:pt x="90300" y="37298"/>
                </a:lnTo>
                <a:cubicBezTo>
                  <a:pt x="89324" y="37302"/>
                  <a:pt x="88414" y="37743"/>
                  <a:pt x="87801" y="38502"/>
                </a:cubicBezTo>
                <a:lnTo>
                  <a:pt x="87801" y="38502"/>
                </a:lnTo>
                <a:cubicBezTo>
                  <a:pt x="87586" y="38421"/>
                  <a:pt x="87366" y="38360"/>
                  <a:pt x="87139" y="38316"/>
                </a:cubicBezTo>
                <a:cubicBezTo>
                  <a:pt x="87686" y="37535"/>
                  <a:pt x="88491" y="36992"/>
                  <a:pt x="89397" y="36772"/>
                </a:cubicBezTo>
                <a:lnTo>
                  <a:pt x="89406" y="36767"/>
                </a:lnTo>
                <a:cubicBezTo>
                  <a:pt x="89695" y="36698"/>
                  <a:pt x="89994" y="36661"/>
                  <a:pt x="90296" y="36657"/>
                </a:cubicBezTo>
                <a:close/>
                <a:moveTo>
                  <a:pt x="19105" y="37368"/>
                </a:moveTo>
                <a:cubicBezTo>
                  <a:pt x="20067" y="37368"/>
                  <a:pt x="20963" y="37795"/>
                  <a:pt x="21566" y="38548"/>
                </a:cubicBezTo>
                <a:cubicBezTo>
                  <a:pt x="21358" y="38634"/>
                  <a:pt x="21158" y="38740"/>
                  <a:pt x="20966" y="38859"/>
                </a:cubicBezTo>
                <a:cubicBezTo>
                  <a:pt x="20491" y="38327"/>
                  <a:pt x="19814" y="38026"/>
                  <a:pt x="19097" y="38026"/>
                </a:cubicBezTo>
                <a:cubicBezTo>
                  <a:pt x="19092" y="38026"/>
                  <a:pt x="19088" y="38026"/>
                  <a:pt x="19083" y="38026"/>
                </a:cubicBezTo>
                <a:cubicBezTo>
                  <a:pt x="18997" y="38026"/>
                  <a:pt x="18907" y="38029"/>
                  <a:pt x="18821" y="38041"/>
                </a:cubicBezTo>
                <a:cubicBezTo>
                  <a:pt x="18233" y="38107"/>
                  <a:pt x="17678" y="38380"/>
                  <a:pt x="17270" y="38818"/>
                </a:cubicBezTo>
                <a:cubicBezTo>
                  <a:pt x="17073" y="38699"/>
                  <a:pt x="16870" y="38597"/>
                  <a:pt x="16657" y="38516"/>
                </a:cubicBezTo>
                <a:cubicBezTo>
                  <a:pt x="17257" y="37792"/>
                  <a:pt x="18135" y="37372"/>
                  <a:pt x="19079" y="37368"/>
                </a:cubicBezTo>
                <a:cubicBezTo>
                  <a:pt x="19088" y="37368"/>
                  <a:pt x="19096" y="37368"/>
                  <a:pt x="19105" y="37368"/>
                </a:cubicBezTo>
                <a:close/>
                <a:moveTo>
                  <a:pt x="34925" y="37368"/>
                </a:moveTo>
                <a:cubicBezTo>
                  <a:pt x="35894" y="37368"/>
                  <a:pt x="36788" y="37796"/>
                  <a:pt x="37393" y="38548"/>
                </a:cubicBezTo>
                <a:cubicBezTo>
                  <a:pt x="37185" y="38634"/>
                  <a:pt x="36984" y="38740"/>
                  <a:pt x="36797" y="38859"/>
                </a:cubicBezTo>
                <a:cubicBezTo>
                  <a:pt x="36317" y="38327"/>
                  <a:pt x="35641" y="38026"/>
                  <a:pt x="34924" y="38026"/>
                </a:cubicBezTo>
                <a:cubicBezTo>
                  <a:pt x="34919" y="38026"/>
                  <a:pt x="34914" y="38026"/>
                  <a:pt x="34910" y="38026"/>
                </a:cubicBezTo>
                <a:cubicBezTo>
                  <a:pt x="34346" y="38029"/>
                  <a:pt x="33798" y="38226"/>
                  <a:pt x="33362" y="38573"/>
                </a:cubicBezTo>
                <a:cubicBezTo>
                  <a:pt x="33268" y="38646"/>
                  <a:pt x="33178" y="38727"/>
                  <a:pt x="33096" y="38818"/>
                </a:cubicBezTo>
                <a:cubicBezTo>
                  <a:pt x="32904" y="38699"/>
                  <a:pt x="32700" y="38597"/>
                  <a:pt x="32484" y="38516"/>
                </a:cubicBezTo>
                <a:cubicBezTo>
                  <a:pt x="33083" y="37792"/>
                  <a:pt x="33966" y="37372"/>
                  <a:pt x="34906" y="37368"/>
                </a:cubicBezTo>
                <a:close/>
                <a:moveTo>
                  <a:pt x="50750" y="37368"/>
                </a:moveTo>
                <a:cubicBezTo>
                  <a:pt x="51716" y="37368"/>
                  <a:pt x="52613" y="37796"/>
                  <a:pt x="53223" y="38548"/>
                </a:cubicBezTo>
                <a:cubicBezTo>
                  <a:pt x="53015" y="38634"/>
                  <a:pt x="52814" y="38740"/>
                  <a:pt x="52623" y="38859"/>
                </a:cubicBezTo>
                <a:cubicBezTo>
                  <a:pt x="52145" y="38327"/>
                  <a:pt x="51471" y="38026"/>
                  <a:pt x="50756" y="38026"/>
                </a:cubicBezTo>
                <a:lnTo>
                  <a:pt x="50740" y="38026"/>
                </a:lnTo>
                <a:cubicBezTo>
                  <a:pt x="50054" y="38029"/>
                  <a:pt x="49396" y="38320"/>
                  <a:pt x="48927" y="38818"/>
                </a:cubicBezTo>
                <a:cubicBezTo>
                  <a:pt x="48731" y="38699"/>
                  <a:pt x="48526" y="38597"/>
                  <a:pt x="48314" y="38516"/>
                </a:cubicBezTo>
                <a:cubicBezTo>
                  <a:pt x="48914" y="37792"/>
                  <a:pt x="49792" y="37372"/>
                  <a:pt x="50736" y="37368"/>
                </a:cubicBezTo>
                <a:cubicBezTo>
                  <a:pt x="50741" y="37368"/>
                  <a:pt x="50745" y="37368"/>
                  <a:pt x="50750" y="37368"/>
                </a:cubicBezTo>
                <a:close/>
                <a:moveTo>
                  <a:pt x="66583" y="37368"/>
                </a:moveTo>
                <a:cubicBezTo>
                  <a:pt x="67551" y="37368"/>
                  <a:pt x="68445" y="37796"/>
                  <a:pt x="69050" y="38548"/>
                </a:cubicBezTo>
                <a:cubicBezTo>
                  <a:pt x="68841" y="38634"/>
                  <a:pt x="68641" y="38740"/>
                  <a:pt x="68454" y="38859"/>
                </a:cubicBezTo>
                <a:cubicBezTo>
                  <a:pt x="67975" y="38327"/>
                  <a:pt x="67298" y="38026"/>
                  <a:pt x="66581" y="38026"/>
                </a:cubicBezTo>
                <a:cubicBezTo>
                  <a:pt x="66576" y="38026"/>
                  <a:pt x="66572" y="38026"/>
                  <a:pt x="66567" y="38026"/>
                </a:cubicBezTo>
                <a:cubicBezTo>
                  <a:pt x="65885" y="38029"/>
                  <a:pt x="65223" y="38320"/>
                  <a:pt x="64754" y="38818"/>
                </a:cubicBezTo>
                <a:cubicBezTo>
                  <a:pt x="64561" y="38699"/>
                  <a:pt x="64357" y="38597"/>
                  <a:pt x="64141" y="38516"/>
                </a:cubicBezTo>
                <a:cubicBezTo>
                  <a:pt x="64741" y="37792"/>
                  <a:pt x="65623" y="37372"/>
                  <a:pt x="66562" y="37368"/>
                </a:cubicBezTo>
                <a:close/>
                <a:moveTo>
                  <a:pt x="82413" y="37368"/>
                </a:moveTo>
                <a:cubicBezTo>
                  <a:pt x="83378" y="37368"/>
                  <a:pt x="84276" y="37796"/>
                  <a:pt x="84880" y="38548"/>
                </a:cubicBezTo>
                <a:cubicBezTo>
                  <a:pt x="84672" y="38634"/>
                  <a:pt x="84472" y="38740"/>
                  <a:pt x="84280" y="38859"/>
                </a:cubicBezTo>
                <a:cubicBezTo>
                  <a:pt x="83805" y="38327"/>
                  <a:pt x="83129" y="38026"/>
                  <a:pt x="82411" y="38026"/>
                </a:cubicBezTo>
                <a:cubicBezTo>
                  <a:pt x="82407" y="38026"/>
                  <a:pt x="82402" y="38026"/>
                  <a:pt x="82398" y="38026"/>
                </a:cubicBezTo>
                <a:cubicBezTo>
                  <a:pt x="82181" y="38026"/>
                  <a:pt x="81964" y="38058"/>
                  <a:pt x="81760" y="38111"/>
                </a:cubicBezTo>
                <a:cubicBezTo>
                  <a:pt x="81310" y="38233"/>
                  <a:pt x="80903" y="38474"/>
                  <a:pt x="80584" y="38818"/>
                </a:cubicBezTo>
                <a:cubicBezTo>
                  <a:pt x="80388" y="38699"/>
                  <a:pt x="80183" y="38597"/>
                  <a:pt x="79971" y="38516"/>
                </a:cubicBezTo>
                <a:cubicBezTo>
                  <a:pt x="80571" y="37792"/>
                  <a:pt x="81450" y="37372"/>
                  <a:pt x="82393" y="37368"/>
                </a:cubicBezTo>
                <a:close/>
                <a:moveTo>
                  <a:pt x="11179" y="37368"/>
                </a:moveTo>
                <a:cubicBezTo>
                  <a:pt x="12152" y="37368"/>
                  <a:pt x="13055" y="37805"/>
                  <a:pt x="13663" y="38565"/>
                </a:cubicBezTo>
                <a:cubicBezTo>
                  <a:pt x="13454" y="38654"/>
                  <a:pt x="13255" y="38761"/>
                  <a:pt x="13066" y="38883"/>
                </a:cubicBezTo>
                <a:cubicBezTo>
                  <a:pt x="12589" y="38335"/>
                  <a:pt x="11903" y="38026"/>
                  <a:pt x="11179" y="38026"/>
                </a:cubicBezTo>
                <a:lnTo>
                  <a:pt x="11164" y="38026"/>
                </a:lnTo>
                <a:cubicBezTo>
                  <a:pt x="10469" y="38029"/>
                  <a:pt x="9799" y="38324"/>
                  <a:pt x="9330" y="38834"/>
                </a:cubicBezTo>
                <a:cubicBezTo>
                  <a:pt x="9138" y="38716"/>
                  <a:pt x="8938" y="38614"/>
                  <a:pt x="8725" y="38527"/>
                </a:cubicBezTo>
                <a:cubicBezTo>
                  <a:pt x="9326" y="37796"/>
                  <a:pt x="10212" y="37372"/>
                  <a:pt x="11160" y="37368"/>
                </a:cubicBezTo>
                <a:close/>
                <a:moveTo>
                  <a:pt x="27006" y="37368"/>
                </a:moveTo>
                <a:cubicBezTo>
                  <a:pt x="27982" y="37368"/>
                  <a:pt x="28885" y="37805"/>
                  <a:pt x="29490" y="38565"/>
                </a:cubicBezTo>
                <a:cubicBezTo>
                  <a:pt x="29281" y="38654"/>
                  <a:pt x="29085" y="38761"/>
                  <a:pt x="28897" y="38883"/>
                </a:cubicBezTo>
                <a:cubicBezTo>
                  <a:pt x="28420" y="38335"/>
                  <a:pt x="27733" y="38026"/>
                  <a:pt x="27006" y="38026"/>
                </a:cubicBezTo>
                <a:lnTo>
                  <a:pt x="26990" y="38026"/>
                </a:lnTo>
                <a:cubicBezTo>
                  <a:pt x="26295" y="38029"/>
                  <a:pt x="25630" y="38324"/>
                  <a:pt x="25160" y="38834"/>
                </a:cubicBezTo>
                <a:cubicBezTo>
                  <a:pt x="24968" y="38716"/>
                  <a:pt x="24764" y="38614"/>
                  <a:pt x="24552" y="38527"/>
                </a:cubicBezTo>
                <a:cubicBezTo>
                  <a:pt x="25152" y="37796"/>
                  <a:pt x="26039" y="37372"/>
                  <a:pt x="26985" y="37368"/>
                </a:cubicBezTo>
                <a:close/>
                <a:moveTo>
                  <a:pt x="42842" y="37368"/>
                </a:moveTo>
                <a:cubicBezTo>
                  <a:pt x="43812" y="37368"/>
                  <a:pt x="44713" y="37803"/>
                  <a:pt x="45321" y="38565"/>
                </a:cubicBezTo>
                <a:cubicBezTo>
                  <a:pt x="45112" y="38654"/>
                  <a:pt x="44912" y="38761"/>
                  <a:pt x="44724" y="38883"/>
                </a:cubicBezTo>
                <a:cubicBezTo>
                  <a:pt x="44246" y="38335"/>
                  <a:pt x="43560" y="38026"/>
                  <a:pt x="42837" y="38026"/>
                </a:cubicBezTo>
                <a:lnTo>
                  <a:pt x="42821" y="38026"/>
                </a:lnTo>
                <a:cubicBezTo>
                  <a:pt x="42126" y="38029"/>
                  <a:pt x="41457" y="38324"/>
                  <a:pt x="40987" y="38834"/>
                </a:cubicBezTo>
                <a:cubicBezTo>
                  <a:pt x="40795" y="38716"/>
                  <a:pt x="40595" y="38614"/>
                  <a:pt x="40382" y="38527"/>
                </a:cubicBezTo>
                <a:cubicBezTo>
                  <a:pt x="40983" y="37796"/>
                  <a:pt x="41869" y="37372"/>
                  <a:pt x="42816" y="37368"/>
                </a:cubicBezTo>
                <a:cubicBezTo>
                  <a:pt x="42825" y="37368"/>
                  <a:pt x="42833" y="37368"/>
                  <a:pt x="42842" y="37368"/>
                </a:cubicBezTo>
                <a:close/>
                <a:moveTo>
                  <a:pt x="58656" y="37368"/>
                </a:moveTo>
                <a:cubicBezTo>
                  <a:pt x="59631" y="37368"/>
                  <a:pt x="60541" y="37800"/>
                  <a:pt x="61146" y="38565"/>
                </a:cubicBezTo>
                <a:cubicBezTo>
                  <a:pt x="60942" y="38654"/>
                  <a:pt x="60742" y="38761"/>
                  <a:pt x="60554" y="38883"/>
                </a:cubicBezTo>
                <a:cubicBezTo>
                  <a:pt x="60077" y="38335"/>
                  <a:pt x="59391" y="38026"/>
                  <a:pt x="58663" y="38026"/>
                </a:cubicBezTo>
                <a:lnTo>
                  <a:pt x="58647" y="38026"/>
                </a:lnTo>
                <a:cubicBezTo>
                  <a:pt x="57953" y="38029"/>
                  <a:pt x="57287" y="38324"/>
                  <a:pt x="56818" y="38834"/>
                </a:cubicBezTo>
                <a:cubicBezTo>
                  <a:pt x="56626" y="38716"/>
                  <a:pt x="56422" y="38614"/>
                  <a:pt x="56209" y="38527"/>
                </a:cubicBezTo>
                <a:cubicBezTo>
                  <a:pt x="56809" y="37796"/>
                  <a:pt x="57696" y="37372"/>
                  <a:pt x="58643" y="37368"/>
                </a:cubicBezTo>
                <a:cubicBezTo>
                  <a:pt x="58647" y="37368"/>
                  <a:pt x="58652" y="37368"/>
                  <a:pt x="58656" y="37368"/>
                </a:cubicBezTo>
                <a:close/>
                <a:moveTo>
                  <a:pt x="74487" y="37368"/>
                </a:moveTo>
                <a:cubicBezTo>
                  <a:pt x="75462" y="37368"/>
                  <a:pt x="76367" y="37800"/>
                  <a:pt x="76977" y="38565"/>
                </a:cubicBezTo>
                <a:cubicBezTo>
                  <a:pt x="76769" y="38654"/>
                  <a:pt x="76569" y="38761"/>
                  <a:pt x="76381" y="38883"/>
                </a:cubicBezTo>
                <a:cubicBezTo>
                  <a:pt x="75902" y="38335"/>
                  <a:pt x="75217" y="38026"/>
                  <a:pt x="74491" y="38026"/>
                </a:cubicBezTo>
                <a:cubicBezTo>
                  <a:pt x="74486" y="38026"/>
                  <a:pt x="74482" y="38026"/>
                  <a:pt x="74477" y="38026"/>
                </a:cubicBezTo>
                <a:cubicBezTo>
                  <a:pt x="73783" y="38029"/>
                  <a:pt x="73114" y="38324"/>
                  <a:pt x="72644" y="38834"/>
                </a:cubicBezTo>
                <a:cubicBezTo>
                  <a:pt x="72452" y="38716"/>
                  <a:pt x="72247" y="38614"/>
                  <a:pt x="72040" y="38527"/>
                </a:cubicBezTo>
                <a:cubicBezTo>
                  <a:pt x="72639" y="37796"/>
                  <a:pt x="73527" y="37372"/>
                  <a:pt x="74473" y="37368"/>
                </a:cubicBezTo>
                <a:cubicBezTo>
                  <a:pt x="74478" y="37368"/>
                  <a:pt x="74482" y="37368"/>
                  <a:pt x="74487" y="37368"/>
                </a:cubicBezTo>
                <a:close/>
                <a:moveTo>
                  <a:pt x="90313" y="37368"/>
                </a:moveTo>
                <a:cubicBezTo>
                  <a:pt x="91289" y="37368"/>
                  <a:pt x="92198" y="37800"/>
                  <a:pt x="92804" y="38565"/>
                </a:cubicBezTo>
                <a:cubicBezTo>
                  <a:pt x="92600" y="38654"/>
                  <a:pt x="92400" y="38761"/>
                  <a:pt x="92212" y="38883"/>
                </a:cubicBezTo>
                <a:cubicBezTo>
                  <a:pt x="91734" y="38335"/>
                  <a:pt x="91048" y="38026"/>
                  <a:pt x="90321" y="38026"/>
                </a:cubicBezTo>
                <a:lnTo>
                  <a:pt x="90304" y="38026"/>
                </a:lnTo>
                <a:cubicBezTo>
                  <a:pt x="89610" y="38029"/>
                  <a:pt x="88944" y="38324"/>
                  <a:pt x="88475" y="38834"/>
                </a:cubicBezTo>
                <a:cubicBezTo>
                  <a:pt x="88283" y="38716"/>
                  <a:pt x="88078" y="38614"/>
                  <a:pt x="87866" y="38527"/>
                </a:cubicBezTo>
                <a:cubicBezTo>
                  <a:pt x="88466" y="37796"/>
                  <a:pt x="89352" y="37372"/>
                  <a:pt x="90300" y="37368"/>
                </a:cubicBezTo>
                <a:cubicBezTo>
                  <a:pt x="90305" y="37368"/>
                  <a:pt x="90309" y="37368"/>
                  <a:pt x="90313" y="37368"/>
                </a:cubicBezTo>
                <a:close/>
                <a:moveTo>
                  <a:pt x="19100" y="38095"/>
                </a:moveTo>
                <a:cubicBezTo>
                  <a:pt x="19790" y="38095"/>
                  <a:pt x="20443" y="38389"/>
                  <a:pt x="20908" y="38899"/>
                </a:cubicBezTo>
                <a:cubicBezTo>
                  <a:pt x="20733" y="39010"/>
                  <a:pt x="20570" y="39140"/>
                  <a:pt x="20418" y="39279"/>
                </a:cubicBezTo>
                <a:cubicBezTo>
                  <a:pt x="20075" y="38920"/>
                  <a:pt x="19598" y="38716"/>
                  <a:pt x="19100" y="38716"/>
                </a:cubicBezTo>
                <a:lnTo>
                  <a:pt x="19087" y="38716"/>
                </a:lnTo>
                <a:cubicBezTo>
                  <a:pt x="18613" y="38716"/>
                  <a:pt x="18168" y="38899"/>
                  <a:pt x="17829" y="39226"/>
                </a:cubicBezTo>
                <a:cubicBezTo>
                  <a:pt x="17673" y="39091"/>
                  <a:pt x="17507" y="38965"/>
                  <a:pt x="17330" y="38855"/>
                </a:cubicBezTo>
                <a:cubicBezTo>
                  <a:pt x="17609" y="38561"/>
                  <a:pt x="17960" y="38340"/>
                  <a:pt x="18344" y="38218"/>
                </a:cubicBezTo>
                <a:cubicBezTo>
                  <a:pt x="18580" y="38139"/>
                  <a:pt x="18830" y="38099"/>
                  <a:pt x="19083" y="38095"/>
                </a:cubicBezTo>
                <a:close/>
                <a:moveTo>
                  <a:pt x="34925" y="38095"/>
                </a:moveTo>
                <a:cubicBezTo>
                  <a:pt x="35616" y="38095"/>
                  <a:pt x="36273" y="38389"/>
                  <a:pt x="36735" y="38899"/>
                </a:cubicBezTo>
                <a:cubicBezTo>
                  <a:pt x="36563" y="39010"/>
                  <a:pt x="36401" y="39140"/>
                  <a:pt x="36245" y="39279"/>
                </a:cubicBezTo>
                <a:cubicBezTo>
                  <a:pt x="35902" y="38920"/>
                  <a:pt x="35424" y="38716"/>
                  <a:pt x="34925" y="38716"/>
                </a:cubicBezTo>
                <a:lnTo>
                  <a:pt x="34914" y="38716"/>
                </a:lnTo>
                <a:cubicBezTo>
                  <a:pt x="34440" y="38716"/>
                  <a:pt x="33999" y="38899"/>
                  <a:pt x="33656" y="39226"/>
                </a:cubicBezTo>
                <a:cubicBezTo>
                  <a:pt x="33500" y="39091"/>
                  <a:pt x="33332" y="38965"/>
                  <a:pt x="33157" y="38855"/>
                </a:cubicBezTo>
                <a:cubicBezTo>
                  <a:pt x="33251" y="38757"/>
                  <a:pt x="33349" y="38671"/>
                  <a:pt x="33455" y="38589"/>
                </a:cubicBezTo>
                <a:cubicBezTo>
                  <a:pt x="33872" y="38275"/>
                  <a:pt x="34382" y="38099"/>
                  <a:pt x="34910" y="38095"/>
                </a:cubicBezTo>
                <a:close/>
                <a:moveTo>
                  <a:pt x="50756" y="38095"/>
                </a:moveTo>
                <a:cubicBezTo>
                  <a:pt x="51447" y="38095"/>
                  <a:pt x="52100" y="38389"/>
                  <a:pt x="52565" y="38899"/>
                </a:cubicBezTo>
                <a:cubicBezTo>
                  <a:pt x="52390" y="39010"/>
                  <a:pt x="52226" y="39140"/>
                  <a:pt x="52075" y="39279"/>
                </a:cubicBezTo>
                <a:cubicBezTo>
                  <a:pt x="51732" y="38920"/>
                  <a:pt x="51255" y="38716"/>
                  <a:pt x="50756" y="38716"/>
                </a:cubicBezTo>
                <a:lnTo>
                  <a:pt x="50744" y="38716"/>
                </a:lnTo>
                <a:cubicBezTo>
                  <a:pt x="50271" y="38716"/>
                  <a:pt x="49825" y="38899"/>
                  <a:pt x="49487" y="39226"/>
                </a:cubicBezTo>
                <a:cubicBezTo>
                  <a:pt x="49331" y="39091"/>
                  <a:pt x="49163" y="38965"/>
                  <a:pt x="48988" y="38855"/>
                </a:cubicBezTo>
                <a:cubicBezTo>
                  <a:pt x="49441" y="38376"/>
                  <a:pt x="50079" y="38099"/>
                  <a:pt x="50740" y="38095"/>
                </a:cubicBezTo>
                <a:close/>
                <a:moveTo>
                  <a:pt x="66583" y="38095"/>
                </a:moveTo>
                <a:cubicBezTo>
                  <a:pt x="67273" y="38095"/>
                  <a:pt x="67930" y="38389"/>
                  <a:pt x="68392" y="38899"/>
                </a:cubicBezTo>
                <a:cubicBezTo>
                  <a:pt x="68221" y="39010"/>
                  <a:pt x="68057" y="39140"/>
                  <a:pt x="67902" y="39279"/>
                </a:cubicBezTo>
                <a:cubicBezTo>
                  <a:pt x="67559" y="38920"/>
                  <a:pt x="67082" y="38716"/>
                  <a:pt x="66583" y="38716"/>
                </a:cubicBezTo>
                <a:lnTo>
                  <a:pt x="66571" y="38716"/>
                </a:lnTo>
                <a:cubicBezTo>
                  <a:pt x="66420" y="38716"/>
                  <a:pt x="66273" y="38736"/>
                  <a:pt x="66130" y="38769"/>
                </a:cubicBezTo>
                <a:cubicBezTo>
                  <a:pt x="65823" y="38850"/>
                  <a:pt x="65546" y="39006"/>
                  <a:pt x="65317" y="39226"/>
                </a:cubicBezTo>
                <a:cubicBezTo>
                  <a:pt x="65157" y="39091"/>
                  <a:pt x="64990" y="38965"/>
                  <a:pt x="64814" y="38855"/>
                </a:cubicBezTo>
                <a:cubicBezTo>
                  <a:pt x="65272" y="38376"/>
                  <a:pt x="65909" y="38099"/>
                  <a:pt x="66567" y="38095"/>
                </a:cubicBezTo>
                <a:close/>
                <a:moveTo>
                  <a:pt x="82413" y="38095"/>
                </a:moveTo>
                <a:cubicBezTo>
                  <a:pt x="83103" y="38095"/>
                  <a:pt x="83757" y="38389"/>
                  <a:pt x="84223" y="38899"/>
                </a:cubicBezTo>
                <a:cubicBezTo>
                  <a:pt x="84047" y="39010"/>
                  <a:pt x="83884" y="39140"/>
                  <a:pt x="83733" y="39279"/>
                </a:cubicBezTo>
                <a:cubicBezTo>
                  <a:pt x="83390" y="38920"/>
                  <a:pt x="82912" y="38716"/>
                  <a:pt x="82413" y="38716"/>
                </a:cubicBezTo>
                <a:lnTo>
                  <a:pt x="82401" y="38716"/>
                </a:lnTo>
                <a:cubicBezTo>
                  <a:pt x="81927" y="38716"/>
                  <a:pt x="81482" y="38899"/>
                  <a:pt x="81143" y="39226"/>
                </a:cubicBezTo>
                <a:cubicBezTo>
                  <a:pt x="80988" y="39091"/>
                  <a:pt x="80820" y="38965"/>
                  <a:pt x="80645" y="38855"/>
                </a:cubicBezTo>
                <a:cubicBezTo>
                  <a:pt x="80984" y="38499"/>
                  <a:pt x="81421" y="38254"/>
                  <a:pt x="81899" y="38152"/>
                </a:cubicBezTo>
                <a:cubicBezTo>
                  <a:pt x="82062" y="38115"/>
                  <a:pt x="82230" y="38095"/>
                  <a:pt x="82398" y="38095"/>
                </a:cubicBezTo>
                <a:close/>
                <a:moveTo>
                  <a:pt x="19100" y="38785"/>
                </a:moveTo>
                <a:cubicBezTo>
                  <a:pt x="19577" y="38785"/>
                  <a:pt x="20035" y="38981"/>
                  <a:pt x="20365" y="39324"/>
                </a:cubicBezTo>
                <a:cubicBezTo>
                  <a:pt x="20235" y="39447"/>
                  <a:pt x="20116" y="39577"/>
                  <a:pt x="20001" y="39716"/>
                </a:cubicBezTo>
                <a:cubicBezTo>
                  <a:pt x="19769" y="39463"/>
                  <a:pt x="19443" y="39316"/>
                  <a:pt x="19100" y="39316"/>
                </a:cubicBezTo>
                <a:lnTo>
                  <a:pt x="19091" y="39316"/>
                </a:lnTo>
                <a:cubicBezTo>
                  <a:pt x="18772" y="39320"/>
                  <a:pt x="18478" y="39438"/>
                  <a:pt x="18250" y="39659"/>
                </a:cubicBezTo>
                <a:cubicBezTo>
                  <a:pt x="18135" y="39524"/>
                  <a:pt x="18013" y="39394"/>
                  <a:pt x="17882" y="39275"/>
                </a:cubicBezTo>
                <a:cubicBezTo>
                  <a:pt x="18209" y="38961"/>
                  <a:pt x="18634" y="38785"/>
                  <a:pt x="19087" y="38785"/>
                </a:cubicBezTo>
                <a:close/>
                <a:moveTo>
                  <a:pt x="34925" y="38785"/>
                </a:moveTo>
                <a:cubicBezTo>
                  <a:pt x="35404" y="38785"/>
                  <a:pt x="35865" y="38981"/>
                  <a:pt x="36196" y="39324"/>
                </a:cubicBezTo>
                <a:cubicBezTo>
                  <a:pt x="36065" y="39447"/>
                  <a:pt x="35943" y="39577"/>
                  <a:pt x="35832" y="39716"/>
                </a:cubicBezTo>
                <a:cubicBezTo>
                  <a:pt x="35600" y="39463"/>
                  <a:pt x="35273" y="39316"/>
                  <a:pt x="34925" y="39316"/>
                </a:cubicBezTo>
                <a:lnTo>
                  <a:pt x="34917" y="39316"/>
                </a:lnTo>
                <a:cubicBezTo>
                  <a:pt x="34603" y="39320"/>
                  <a:pt x="34305" y="39438"/>
                  <a:pt x="34080" y="39659"/>
                </a:cubicBezTo>
                <a:cubicBezTo>
                  <a:pt x="33966" y="39524"/>
                  <a:pt x="33839" y="39394"/>
                  <a:pt x="33709" y="39275"/>
                </a:cubicBezTo>
                <a:cubicBezTo>
                  <a:pt x="34035" y="38961"/>
                  <a:pt x="34460" y="38785"/>
                  <a:pt x="34917" y="38785"/>
                </a:cubicBezTo>
                <a:close/>
                <a:moveTo>
                  <a:pt x="50758" y="38785"/>
                </a:moveTo>
                <a:cubicBezTo>
                  <a:pt x="51236" y="38785"/>
                  <a:pt x="51695" y="38981"/>
                  <a:pt x="52022" y="39328"/>
                </a:cubicBezTo>
                <a:cubicBezTo>
                  <a:pt x="51892" y="39447"/>
                  <a:pt x="51773" y="39577"/>
                  <a:pt x="51659" y="39716"/>
                </a:cubicBezTo>
                <a:cubicBezTo>
                  <a:pt x="51426" y="39463"/>
                  <a:pt x="51095" y="39316"/>
                  <a:pt x="50748" y="39316"/>
                </a:cubicBezTo>
                <a:cubicBezTo>
                  <a:pt x="50430" y="39320"/>
                  <a:pt x="50135" y="39438"/>
                  <a:pt x="49907" y="39659"/>
                </a:cubicBezTo>
                <a:cubicBezTo>
                  <a:pt x="49792" y="39524"/>
                  <a:pt x="49670" y="39394"/>
                  <a:pt x="49539" y="39275"/>
                </a:cubicBezTo>
                <a:cubicBezTo>
                  <a:pt x="49866" y="38961"/>
                  <a:pt x="50290" y="38785"/>
                  <a:pt x="50744" y="38785"/>
                </a:cubicBezTo>
                <a:cubicBezTo>
                  <a:pt x="50749" y="38785"/>
                  <a:pt x="50754" y="38785"/>
                  <a:pt x="50758" y="38785"/>
                </a:cubicBezTo>
                <a:close/>
                <a:moveTo>
                  <a:pt x="66605" y="38785"/>
                </a:moveTo>
                <a:cubicBezTo>
                  <a:pt x="67072" y="38785"/>
                  <a:pt x="67525" y="38985"/>
                  <a:pt x="67853" y="39328"/>
                </a:cubicBezTo>
                <a:cubicBezTo>
                  <a:pt x="67723" y="39447"/>
                  <a:pt x="67600" y="39577"/>
                  <a:pt x="67489" y="39716"/>
                </a:cubicBezTo>
                <a:cubicBezTo>
                  <a:pt x="67257" y="39463"/>
                  <a:pt x="66930" y="39316"/>
                  <a:pt x="66583" y="39316"/>
                </a:cubicBezTo>
                <a:lnTo>
                  <a:pt x="66575" y="39316"/>
                </a:lnTo>
                <a:cubicBezTo>
                  <a:pt x="66260" y="39320"/>
                  <a:pt x="65962" y="39438"/>
                  <a:pt x="65738" y="39659"/>
                </a:cubicBezTo>
                <a:cubicBezTo>
                  <a:pt x="65623" y="39524"/>
                  <a:pt x="65497" y="39394"/>
                  <a:pt x="65366" y="39275"/>
                </a:cubicBezTo>
                <a:cubicBezTo>
                  <a:pt x="65484" y="39161"/>
                  <a:pt x="65611" y="39067"/>
                  <a:pt x="65753" y="38993"/>
                </a:cubicBezTo>
                <a:cubicBezTo>
                  <a:pt x="66003" y="38859"/>
                  <a:pt x="66281" y="38785"/>
                  <a:pt x="66575" y="38785"/>
                </a:cubicBezTo>
                <a:cubicBezTo>
                  <a:pt x="66585" y="38785"/>
                  <a:pt x="66595" y="38785"/>
                  <a:pt x="66605" y="38785"/>
                </a:cubicBezTo>
                <a:close/>
                <a:moveTo>
                  <a:pt x="82413" y="38785"/>
                </a:moveTo>
                <a:cubicBezTo>
                  <a:pt x="82892" y="38785"/>
                  <a:pt x="83348" y="38981"/>
                  <a:pt x="83680" y="39324"/>
                </a:cubicBezTo>
                <a:cubicBezTo>
                  <a:pt x="83549" y="39447"/>
                  <a:pt x="83431" y="39577"/>
                  <a:pt x="83316" y="39716"/>
                </a:cubicBezTo>
                <a:cubicBezTo>
                  <a:pt x="83084" y="39459"/>
                  <a:pt x="82752" y="39316"/>
                  <a:pt x="82405" y="39316"/>
                </a:cubicBezTo>
                <a:cubicBezTo>
                  <a:pt x="82087" y="39320"/>
                  <a:pt x="81793" y="39438"/>
                  <a:pt x="81564" y="39659"/>
                </a:cubicBezTo>
                <a:cubicBezTo>
                  <a:pt x="81450" y="39524"/>
                  <a:pt x="81327" y="39394"/>
                  <a:pt x="81197" y="39275"/>
                </a:cubicBezTo>
                <a:cubicBezTo>
                  <a:pt x="81523" y="38961"/>
                  <a:pt x="81948" y="38785"/>
                  <a:pt x="82401" y="38785"/>
                </a:cubicBezTo>
                <a:close/>
                <a:moveTo>
                  <a:pt x="19100" y="39385"/>
                </a:moveTo>
                <a:cubicBezTo>
                  <a:pt x="19426" y="39385"/>
                  <a:pt x="19741" y="39528"/>
                  <a:pt x="19957" y="39773"/>
                </a:cubicBezTo>
                <a:cubicBezTo>
                  <a:pt x="19707" y="40092"/>
                  <a:pt x="19507" y="40456"/>
                  <a:pt x="19364" y="40848"/>
                </a:cubicBezTo>
                <a:cubicBezTo>
                  <a:pt x="19275" y="40840"/>
                  <a:pt x="19185" y="40835"/>
                  <a:pt x="19091" y="40835"/>
                </a:cubicBezTo>
                <a:lnTo>
                  <a:pt x="19066" y="40835"/>
                </a:lnTo>
                <a:cubicBezTo>
                  <a:pt x="19021" y="40840"/>
                  <a:pt x="18977" y="40840"/>
                  <a:pt x="18932" y="40840"/>
                </a:cubicBezTo>
                <a:cubicBezTo>
                  <a:pt x="18781" y="40423"/>
                  <a:pt x="18564" y="40047"/>
                  <a:pt x="18295" y="39713"/>
                </a:cubicBezTo>
                <a:cubicBezTo>
                  <a:pt x="18511" y="39504"/>
                  <a:pt x="18789" y="39389"/>
                  <a:pt x="19091" y="39385"/>
                </a:cubicBezTo>
                <a:close/>
                <a:moveTo>
                  <a:pt x="34925" y="39385"/>
                </a:moveTo>
                <a:cubicBezTo>
                  <a:pt x="35257" y="39385"/>
                  <a:pt x="35567" y="39528"/>
                  <a:pt x="35788" y="39773"/>
                </a:cubicBezTo>
                <a:cubicBezTo>
                  <a:pt x="35538" y="40092"/>
                  <a:pt x="35334" y="40456"/>
                  <a:pt x="35191" y="40848"/>
                </a:cubicBezTo>
                <a:cubicBezTo>
                  <a:pt x="35102" y="40840"/>
                  <a:pt x="35012" y="40835"/>
                  <a:pt x="34921" y="40835"/>
                </a:cubicBezTo>
                <a:lnTo>
                  <a:pt x="34897" y="40835"/>
                </a:lnTo>
                <a:cubicBezTo>
                  <a:pt x="34852" y="40840"/>
                  <a:pt x="34808" y="40840"/>
                  <a:pt x="34763" y="40840"/>
                </a:cubicBezTo>
                <a:cubicBezTo>
                  <a:pt x="34607" y="40423"/>
                  <a:pt x="34391" y="40047"/>
                  <a:pt x="34125" y="39713"/>
                </a:cubicBezTo>
                <a:cubicBezTo>
                  <a:pt x="34337" y="39504"/>
                  <a:pt x="34619" y="39389"/>
                  <a:pt x="34917" y="39385"/>
                </a:cubicBezTo>
                <a:close/>
                <a:moveTo>
                  <a:pt x="50756" y="39385"/>
                </a:moveTo>
                <a:cubicBezTo>
                  <a:pt x="51083" y="39385"/>
                  <a:pt x="51398" y="39528"/>
                  <a:pt x="51614" y="39773"/>
                </a:cubicBezTo>
                <a:cubicBezTo>
                  <a:pt x="51365" y="40092"/>
                  <a:pt x="51165" y="40456"/>
                  <a:pt x="51022" y="40848"/>
                </a:cubicBezTo>
                <a:cubicBezTo>
                  <a:pt x="50932" y="40840"/>
                  <a:pt x="50842" y="40835"/>
                  <a:pt x="50748" y="40835"/>
                </a:cubicBezTo>
                <a:lnTo>
                  <a:pt x="50724" y="40835"/>
                </a:lnTo>
                <a:cubicBezTo>
                  <a:pt x="50678" y="40840"/>
                  <a:pt x="50633" y="40840"/>
                  <a:pt x="50589" y="40840"/>
                </a:cubicBezTo>
                <a:cubicBezTo>
                  <a:pt x="50437" y="40423"/>
                  <a:pt x="50222" y="40047"/>
                  <a:pt x="49952" y="39713"/>
                </a:cubicBezTo>
                <a:cubicBezTo>
                  <a:pt x="50168" y="39504"/>
                  <a:pt x="50446" y="39389"/>
                  <a:pt x="50748" y="39385"/>
                </a:cubicBezTo>
                <a:close/>
                <a:moveTo>
                  <a:pt x="66583" y="39385"/>
                </a:moveTo>
                <a:cubicBezTo>
                  <a:pt x="66914" y="39385"/>
                  <a:pt x="67224" y="39528"/>
                  <a:pt x="67444" y="39773"/>
                </a:cubicBezTo>
                <a:cubicBezTo>
                  <a:pt x="67195" y="40092"/>
                  <a:pt x="66991" y="40456"/>
                  <a:pt x="66848" y="40848"/>
                </a:cubicBezTo>
                <a:cubicBezTo>
                  <a:pt x="66758" y="40840"/>
                  <a:pt x="66669" y="40835"/>
                  <a:pt x="66579" y="40835"/>
                </a:cubicBezTo>
                <a:lnTo>
                  <a:pt x="66554" y="40835"/>
                </a:lnTo>
                <a:cubicBezTo>
                  <a:pt x="66509" y="40840"/>
                  <a:pt x="66464" y="40840"/>
                  <a:pt x="66420" y="40840"/>
                </a:cubicBezTo>
                <a:cubicBezTo>
                  <a:pt x="66264" y="40423"/>
                  <a:pt x="66047" y="40047"/>
                  <a:pt x="65783" y="39713"/>
                </a:cubicBezTo>
                <a:cubicBezTo>
                  <a:pt x="65994" y="39504"/>
                  <a:pt x="66277" y="39389"/>
                  <a:pt x="66575" y="39385"/>
                </a:cubicBezTo>
                <a:close/>
                <a:moveTo>
                  <a:pt x="82413" y="39385"/>
                </a:moveTo>
                <a:cubicBezTo>
                  <a:pt x="82741" y="39385"/>
                  <a:pt x="83054" y="39528"/>
                  <a:pt x="83271" y="39773"/>
                </a:cubicBezTo>
                <a:cubicBezTo>
                  <a:pt x="83022" y="40092"/>
                  <a:pt x="82822" y="40456"/>
                  <a:pt x="82679" y="40848"/>
                </a:cubicBezTo>
                <a:cubicBezTo>
                  <a:pt x="82589" y="40840"/>
                  <a:pt x="82499" y="40835"/>
                  <a:pt x="82405" y="40835"/>
                </a:cubicBezTo>
                <a:lnTo>
                  <a:pt x="82381" y="40835"/>
                </a:lnTo>
                <a:cubicBezTo>
                  <a:pt x="82336" y="40840"/>
                  <a:pt x="82291" y="40840"/>
                  <a:pt x="82246" y="40840"/>
                </a:cubicBezTo>
                <a:cubicBezTo>
                  <a:pt x="82095" y="40423"/>
                  <a:pt x="81878" y="40047"/>
                  <a:pt x="81608" y="39713"/>
                </a:cubicBezTo>
                <a:cubicBezTo>
                  <a:pt x="81646" y="39675"/>
                  <a:pt x="81687" y="39643"/>
                  <a:pt x="81727" y="39614"/>
                </a:cubicBezTo>
                <a:cubicBezTo>
                  <a:pt x="81923" y="39467"/>
                  <a:pt x="82156" y="39389"/>
                  <a:pt x="82405" y="39385"/>
                </a:cubicBezTo>
                <a:close/>
                <a:moveTo>
                  <a:pt x="11179" y="38095"/>
                </a:moveTo>
                <a:cubicBezTo>
                  <a:pt x="11882" y="38095"/>
                  <a:pt x="12544" y="38397"/>
                  <a:pt x="13009" y="38923"/>
                </a:cubicBezTo>
                <a:cubicBezTo>
                  <a:pt x="12331" y="39381"/>
                  <a:pt x="11797" y="40047"/>
                  <a:pt x="11503" y="40852"/>
                </a:cubicBezTo>
                <a:cubicBezTo>
                  <a:pt x="11396" y="40844"/>
                  <a:pt x="11290" y="40835"/>
                  <a:pt x="11184" y="40835"/>
                </a:cubicBezTo>
                <a:lnTo>
                  <a:pt x="11160" y="40835"/>
                </a:lnTo>
                <a:cubicBezTo>
                  <a:pt x="11094" y="40840"/>
                  <a:pt x="11028" y="40840"/>
                  <a:pt x="10964" y="40844"/>
                </a:cubicBezTo>
                <a:cubicBezTo>
                  <a:pt x="10817" y="40435"/>
                  <a:pt x="10604" y="40063"/>
                  <a:pt x="10342" y="39737"/>
                </a:cubicBezTo>
                <a:lnTo>
                  <a:pt x="10342" y="39737"/>
                </a:lnTo>
                <a:lnTo>
                  <a:pt x="10346" y="39741"/>
                </a:lnTo>
                <a:cubicBezTo>
                  <a:pt x="10567" y="39516"/>
                  <a:pt x="10857" y="39389"/>
                  <a:pt x="11172" y="39385"/>
                </a:cubicBezTo>
                <a:lnTo>
                  <a:pt x="11179" y="39385"/>
                </a:lnTo>
                <a:cubicBezTo>
                  <a:pt x="11519" y="39385"/>
                  <a:pt x="11837" y="39536"/>
                  <a:pt x="12058" y="39794"/>
                </a:cubicBezTo>
                <a:lnTo>
                  <a:pt x="12111" y="39749"/>
                </a:lnTo>
                <a:cubicBezTo>
                  <a:pt x="11878" y="39475"/>
                  <a:pt x="11539" y="39316"/>
                  <a:pt x="11179" y="39316"/>
                </a:cubicBezTo>
                <a:lnTo>
                  <a:pt x="11172" y="39316"/>
                </a:lnTo>
                <a:cubicBezTo>
                  <a:pt x="10841" y="39320"/>
                  <a:pt x="10534" y="39451"/>
                  <a:pt x="10306" y="39688"/>
                </a:cubicBezTo>
                <a:cubicBezTo>
                  <a:pt x="10191" y="39549"/>
                  <a:pt x="10069" y="39418"/>
                  <a:pt x="9938" y="39300"/>
                </a:cubicBezTo>
                <a:cubicBezTo>
                  <a:pt x="10265" y="38969"/>
                  <a:pt x="10702" y="38785"/>
                  <a:pt x="11168" y="38785"/>
                </a:cubicBezTo>
                <a:lnTo>
                  <a:pt x="11179" y="38785"/>
                </a:lnTo>
                <a:cubicBezTo>
                  <a:pt x="11666" y="38785"/>
                  <a:pt x="12135" y="38989"/>
                  <a:pt x="12470" y="39349"/>
                </a:cubicBezTo>
                <a:lnTo>
                  <a:pt x="12519" y="39304"/>
                </a:lnTo>
                <a:cubicBezTo>
                  <a:pt x="12176" y="38928"/>
                  <a:pt x="11686" y="38716"/>
                  <a:pt x="11179" y="38716"/>
                </a:cubicBezTo>
                <a:lnTo>
                  <a:pt x="11168" y="38716"/>
                </a:lnTo>
                <a:cubicBezTo>
                  <a:pt x="10681" y="38716"/>
                  <a:pt x="10229" y="38908"/>
                  <a:pt x="9885" y="39251"/>
                </a:cubicBezTo>
                <a:cubicBezTo>
                  <a:pt x="9730" y="39112"/>
                  <a:pt x="9567" y="38985"/>
                  <a:pt x="9390" y="38874"/>
                </a:cubicBezTo>
                <a:cubicBezTo>
                  <a:pt x="9848" y="38384"/>
                  <a:pt x="10493" y="38099"/>
                  <a:pt x="11164" y="38095"/>
                </a:cubicBezTo>
                <a:close/>
                <a:moveTo>
                  <a:pt x="27006" y="38095"/>
                </a:moveTo>
                <a:cubicBezTo>
                  <a:pt x="27709" y="38095"/>
                  <a:pt x="28374" y="38397"/>
                  <a:pt x="28836" y="38923"/>
                </a:cubicBezTo>
                <a:cubicBezTo>
                  <a:pt x="28158" y="39381"/>
                  <a:pt x="27623" y="40047"/>
                  <a:pt x="27333" y="40852"/>
                </a:cubicBezTo>
                <a:cubicBezTo>
                  <a:pt x="27227" y="40844"/>
                  <a:pt x="27121" y="40835"/>
                  <a:pt x="27015" y="40835"/>
                </a:cubicBezTo>
                <a:lnTo>
                  <a:pt x="26985" y="40835"/>
                </a:lnTo>
                <a:cubicBezTo>
                  <a:pt x="26921" y="40840"/>
                  <a:pt x="26855" y="40840"/>
                  <a:pt x="26789" y="40844"/>
                </a:cubicBezTo>
                <a:cubicBezTo>
                  <a:pt x="26642" y="40435"/>
                  <a:pt x="26435" y="40063"/>
                  <a:pt x="26173" y="39737"/>
                </a:cubicBezTo>
                <a:lnTo>
                  <a:pt x="26173" y="39737"/>
                </a:lnTo>
                <a:lnTo>
                  <a:pt x="26177" y="39741"/>
                </a:lnTo>
                <a:cubicBezTo>
                  <a:pt x="26393" y="39516"/>
                  <a:pt x="26688" y="39389"/>
                  <a:pt x="26998" y="39385"/>
                </a:cubicBezTo>
                <a:lnTo>
                  <a:pt x="27006" y="39385"/>
                </a:lnTo>
                <a:cubicBezTo>
                  <a:pt x="27345" y="39385"/>
                  <a:pt x="27664" y="39536"/>
                  <a:pt x="27884" y="39794"/>
                </a:cubicBezTo>
                <a:lnTo>
                  <a:pt x="27937" y="39749"/>
                </a:lnTo>
                <a:cubicBezTo>
                  <a:pt x="27705" y="39471"/>
                  <a:pt x="27362" y="39316"/>
                  <a:pt x="26998" y="39316"/>
                </a:cubicBezTo>
                <a:cubicBezTo>
                  <a:pt x="26672" y="39320"/>
                  <a:pt x="26361" y="39451"/>
                  <a:pt x="26133" y="39688"/>
                </a:cubicBezTo>
                <a:cubicBezTo>
                  <a:pt x="26018" y="39549"/>
                  <a:pt x="25895" y="39418"/>
                  <a:pt x="25765" y="39300"/>
                </a:cubicBezTo>
                <a:cubicBezTo>
                  <a:pt x="26095" y="38969"/>
                  <a:pt x="26533" y="38785"/>
                  <a:pt x="26994" y="38785"/>
                </a:cubicBezTo>
                <a:lnTo>
                  <a:pt x="27006" y="38785"/>
                </a:lnTo>
                <a:cubicBezTo>
                  <a:pt x="27496" y="38785"/>
                  <a:pt x="27966" y="38989"/>
                  <a:pt x="28297" y="39349"/>
                </a:cubicBezTo>
                <a:lnTo>
                  <a:pt x="28350" y="39304"/>
                </a:lnTo>
                <a:cubicBezTo>
                  <a:pt x="28003" y="38928"/>
                  <a:pt x="27517" y="38716"/>
                  <a:pt x="27006" y="38716"/>
                </a:cubicBezTo>
                <a:lnTo>
                  <a:pt x="26994" y="38716"/>
                </a:lnTo>
                <a:cubicBezTo>
                  <a:pt x="26512" y="38716"/>
                  <a:pt x="26054" y="38908"/>
                  <a:pt x="25716" y="39251"/>
                </a:cubicBezTo>
                <a:cubicBezTo>
                  <a:pt x="25560" y="39112"/>
                  <a:pt x="25393" y="38985"/>
                  <a:pt x="25221" y="38874"/>
                </a:cubicBezTo>
                <a:cubicBezTo>
                  <a:pt x="25675" y="38384"/>
                  <a:pt x="26320" y="38099"/>
                  <a:pt x="26990" y="38095"/>
                </a:cubicBezTo>
                <a:close/>
                <a:moveTo>
                  <a:pt x="42837" y="38095"/>
                </a:moveTo>
                <a:cubicBezTo>
                  <a:pt x="43540" y="38095"/>
                  <a:pt x="44201" y="38397"/>
                  <a:pt x="44667" y="38923"/>
                </a:cubicBezTo>
                <a:cubicBezTo>
                  <a:pt x="43988" y="39381"/>
                  <a:pt x="43453" y="40047"/>
                  <a:pt x="43159" y="40852"/>
                </a:cubicBezTo>
                <a:cubicBezTo>
                  <a:pt x="43057" y="40844"/>
                  <a:pt x="42947" y="40835"/>
                  <a:pt x="42841" y="40835"/>
                </a:cubicBezTo>
                <a:lnTo>
                  <a:pt x="42816" y="40835"/>
                </a:lnTo>
                <a:cubicBezTo>
                  <a:pt x="42751" y="40840"/>
                  <a:pt x="42686" y="40840"/>
                  <a:pt x="42620" y="40844"/>
                </a:cubicBezTo>
                <a:cubicBezTo>
                  <a:pt x="42473" y="40435"/>
                  <a:pt x="42261" y="40063"/>
                  <a:pt x="42000" y="39737"/>
                </a:cubicBezTo>
                <a:lnTo>
                  <a:pt x="42000" y="39737"/>
                </a:lnTo>
                <a:lnTo>
                  <a:pt x="42004" y="39741"/>
                </a:lnTo>
                <a:cubicBezTo>
                  <a:pt x="42224" y="39516"/>
                  <a:pt x="42514" y="39389"/>
                  <a:pt x="42829" y="39385"/>
                </a:cubicBezTo>
                <a:lnTo>
                  <a:pt x="42837" y="39385"/>
                </a:lnTo>
                <a:cubicBezTo>
                  <a:pt x="43176" y="39385"/>
                  <a:pt x="43494" y="39536"/>
                  <a:pt x="43715" y="39794"/>
                </a:cubicBezTo>
                <a:lnTo>
                  <a:pt x="43768" y="39749"/>
                </a:lnTo>
                <a:cubicBezTo>
                  <a:pt x="43532" y="39471"/>
                  <a:pt x="43193" y="39316"/>
                  <a:pt x="42829" y="39316"/>
                </a:cubicBezTo>
                <a:cubicBezTo>
                  <a:pt x="42498" y="39320"/>
                  <a:pt x="42192" y="39451"/>
                  <a:pt x="41963" y="39688"/>
                </a:cubicBezTo>
                <a:cubicBezTo>
                  <a:pt x="41849" y="39549"/>
                  <a:pt x="41726" y="39418"/>
                  <a:pt x="41596" y="39300"/>
                </a:cubicBezTo>
                <a:cubicBezTo>
                  <a:pt x="41922" y="38969"/>
                  <a:pt x="42359" y="38785"/>
                  <a:pt x="42825" y="38785"/>
                </a:cubicBezTo>
                <a:lnTo>
                  <a:pt x="42837" y="38785"/>
                </a:lnTo>
                <a:cubicBezTo>
                  <a:pt x="43323" y="38785"/>
                  <a:pt x="43792" y="38989"/>
                  <a:pt x="44128" y="39349"/>
                </a:cubicBezTo>
                <a:lnTo>
                  <a:pt x="44177" y="39304"/>
                </a:lnTo>
                <a:cubicBezTo>
                  <a:pt x="43834" y="38928"/>
                  <a:pt x="43343" y="38716"/>
                  <a:pt x="42837" y="38716"/>
                </a:cubicBezTo>
                <a:lnTo>
                  <a:pt x="42825" y="38716"/>
                </a:lnTo>
                <a:cubicBezTo>
                  <a:pt x="42339" y="38716"/>
                  <a:pt x="41885" y="38908"/>
                  <a:pt x="41542" y="39251"/>
                </a:cubicBezTo>
                <a:cubicBezTo>
                  <a:pt x="41387" y="39112"/>
                  <a:pt x="41223" y="38985"/>
                  <a:pt x="41048" y="38874"/>
                </a:cubicBezTo>
                <a:cubicBezTo>
                  <a:pt x="41506" y="38384"/>
                  <a:pt x="42151" y="38099"/>
                  <a:pt x="42821" y="38095"/>
                </a:cubicBezTo>
                <a:close/>
                <a:moveTo>
                  <a:pt x="58663" y="38095"/>
                </a:moveTo>
                <a:cubicBezTo>
                  <a:pt x="59366" y="38095"/>
                  <a:pt x="60032" y="38397"/>
                  <a:pt x="60493" y="38923"/>
                </a:cubicBezTo>
                <a:cubicBezTo>
                  <a:pt x="59815" y="39381"/>
                  <a:pt x="59280" y="40047"/>
                  <a:pt x="58990" y="40852"/>
                </a:cubicBezTo>
                <a:cubicBezTo>
                  <a:pt x="58884" y="40844"/>
                  <a:pt x="58778" y="40835"/>
                  <a:pt x="58671" y="40835"/>
                </a:cubicBezTo>
                <a:lnTo>
                  <a:pt x="58643" y="40835"/>
                </a:lnTo>
                <a:cubicBezTo>
                  <a:pt x="58578" y="40840"/>
                  <a:pt x="58512" y="40840"/>
                  <a:pt x="58451" y="40844"/>
                </a:cubicBezTo>
                <a:cubicBezTo>
                  <a:pt x="58300" y="40435"/>
                  <a:pt x="58092" y="40063"/>
                  <a:pt x="57830" y="39737"/>
                </a:cubicBezTo>
                <a:lnTo>
                  <a:pt x="57830" y="39737"/>
                </a:lnTo>
                <a:lnTo>
                  <a:pt x="57834" y="39741"/>
                </a:lnTo>
                <a:cubicBezTo>
                  <a:pt x="58051" y="39516"/>
                  <a:pt x="58345" y="39389"/>
                  <a:pt x="58656" y="39385"/>
                </a:cubicBezTo>
                <a:lnTo>
                  <a:pt x="58663" y="39385"/>
                </a:lnTo>
                <a:cubicBezTo>
                  <a:pt x="59003" y="39385"/>
                  <a:pt x="59321" y="39536"/>
                  <a:pt x="59542" y="39794"/>
                </a:cubicBezTo>
                <a:lnTo>
                  <a:pt x="59595" y="39749"/>
                </a:lnTo>
                <a:cubicBezTo>
                  <a:pt x="59362" y="39475"/>
                  <a:pt x="59023" y="39316"/>
                  <a:pt x="58663" y="39316"/>
                </a:cubicBezTo>
                <a:lnTo>
                  <a:pt x="58656" y="39316"/>
                </a:lnTo>
                <a:cubicBezTo>
                  <a:pt x="58328" y="39320"/>
                  <a:pt x="58018" y="39451"/>
                  <a:pt x="57789" y="39688"/>
                </a:cubicBezTo>
                <a:cubicBezTo>
                  <a:pt x="57675" y="39549"/>
                  <a:pt x="57553" y="39418"/>
                  <a:pt x="57421" y="39300"/>
                </a:cubicBezTo>
                <a:cubicBezTo>
                  <a:pt x="57753" y="38969"/>
                  <a:pt x="58190" y="38785"/>
                  <a:pt x="58656" y="38785"/>
                </a:cubicBezTo>
                <a:lnTo>
                  <a:pt x="58663" y="38785"/>
                </a:lnTo>
                <a:cubicBezTo>
                  <a:pt x="59154" y="38785"/>
                  <a:pt x="59623" y="38989"/>
                  <a:pt x="59954" y="39349"/>
                </a:cubicBezTo>
                <a:lnTo>
                  <a:pt x="60007" y="39304"/>
                </a:lnTo>
                <a:cubicBezTo>
                  <a:pt x="59660" y="38928"/>
                  <a:pt x="59174" y="38716"/>
                  <a:pt x="58663" y="38716"/>
                </a:cubicBezTo>
                <a:lnTo>
                  <a:pt x="58652" y="38716"/>
                </a:lnTo>
                <a:cubicBezTo>
                  <a:pt x="58169" y="38716"/>
                  <a:pt x="57712" y="38908"/>
                  <a:pt x="57372" y="39251"/>
                </a:cubicBezTo>
                <a:cubicBezTo>
                  <a:pt x="57218" y="39112"/>
                  <a:pt x="57050" y="38985"/>
                  <a:pt x="56878" y="38874"/>
                </a:cubicBezTo>
                <a:cubicBezTo>
                  <a:pt x="57332" y="38384"/>
                  <a:pt x="57977" y="38099"/>
                  <a:pt x="58647" y="38095"/>
                </a:cubicBezTo>
                <a:close/>
                <a:moveTo>
                  <a:pt x="74494" y="38095"/>
                </a:moveTo>
                <a:cubicBezTo>
                  <a:pt x="75197" y="38095"/>
                  <a:pt x="75858" y="38397"/>
                  <a:pt x="76324" y="38923"/>
                </a:cubicBezTo>
                <a:cubicBezTo>
                  <a:pt x="75646" y="39381"/>
                  <a:pt x="75111" y="40047"/>
                  <a:pt x="74820" y="40852"/>
                </a:cubicBezTo>
                <a:cubicBezTo>
                  <a:pt x="74707" y="40840"/>
                  <a:pt x="74588" y="40835"/>
                  <a:pt x="74473" y="40835"/>
                </a:cubicBezTo>
                <a:cubicBezTo>
                  <a:pt x="74409" y="40840"/>
                  <a:pt x="74343" y="40840"/>
                  <a:pt x="74277" y="40844"/>
                </a:cubicBezTo>
                <a:cubicBezTo>
                  <a:pt x="74130" y="40435"/>
                  <a:pt x="73919" y="40063"/>
                  <a:pt x="73657" y="39737"/>
                </a:cubicBezTo>
                <a:lnTo>
                  <a:pt x="73657" y="39737"/>
                </a:lnTo>
                <a:lnTo>
                  <a:pt x="73661" y="39741"/>
                </a:lnTo>
                <a:cubicBezTo>
                  <a:pt x="73881" y="39516"/>
                  <a:pt x="74172" y="39389"/>
                  <a:pt x="74486" y="39385"/>
                </a:cubicBezTo>
                <a:lnTo>
                  <a:pt x="74494" y="39385"/>
                </a:lnTo>
                <a:cubicBezTo>
                  <a:pt x="74833" y="39385"/>
                  <a:pt x="75152" y="39536"/>
                  <a:pt x="75372" y="39794"/>
                </a:cubicBezTo>
                <a:lnTo>
                  <a:pt x="75425" y="39749"/>
                </a:lnTo>
                <a:cubicBezTo>
                  <a:pt x="75193" y="39475"/>
                  <a:pt x="74854" y="39316"/>
                  <a:pt x="74494" y="39316"/>
                </a:cubicBezTo>
                <a:lnTo>
                  <a:pt x="74486" y="39316"/>
                </a:lnTo>
                <a:cubicBezTo>
                  <a:pt x="74155" y="39320"/>
                  <a:pt x="73849" y="39451"/>
                  <a:pt x="73620" y="39688"/>
                </a:cubicBezTo>
                <a:cubicBezTo>
                  <a:pt x="73506" y="39549"/>
                  <a:pt x="73383" y="39418"/>
                  <a:pt x="73252" y="39300"/>
                </a:cubicBezTo>
                <a:cubicBezTo>
                  <a:pt x="73579" y="38969"/>
                  <a:pt x="74017" y="38785"/>
                  <a:pt x="74482" y="38785"/>
                </a:cubicBezTo>
                <a:cubicBezTo>
                  <a:pt x="74492" y="38785"/>
                  <a:pt x="74502" y="38785"/>
                  <a:pt x="74512" y="38785"/>
                </a:cubicBezTo>
                <a:cubicBezTo>
                  <a:pt x="74995" y="38785"/>
                  <a:pt x="75457" y="38993"/>
                  <a:pt x="75785" y="39349"/>
                </a:cubicBezTo>
                <a:lnTo>
                  <a:pt x="75834" y="39304"/>
                </a:lnTo>
                <a:cubicBezTo>
                  <a:pt x="75491" y="38928"/>
                  <a:pt x="75001" y="38716"/>
                  <a:pt x="74494" y="38716"/>
                </a:cubicBezTo>
                <a:lnTo>
                  <a:pt x="74482" y="38716"/>
                </a:lnTo>
                <a:cubicBezTo>
                  <a:pt x="73996" y="38716"/>
                  <a:pt x="73542" y="38908"/>
                  <a:pt x="73199" y="39251"/>
                </a:cubicBezTo>
                <a:cubicBezTo>
                  <a:pt x="73044" y="39112"/>
                  <a:pt x="72881" y="38985"/>
                  <a:pt x="72705" y="38874"/>
                </a:cubicBezTo>
                <a:cubicBezTo>
                  <a:pt x="73163" y="38384"/>
                  <a:pt x="73808" y="38099"/>
                  <a:pt x="74477" y="38095"/>
                </a:cubicBezTo>
                <a:close/>
                <a:moveTo>
                  <a:pt x="90321" y="38095"/>
                </a:moveTo>
                <a:cubicBezTo>
                  <a:pt x="91024" y="38095"/>
                  <a:pt x="91689" y="38397"/>
                  <a:pt x="92151" y="38923"/>
                </a:cubicBezTo>
                <a:cubicBezTo>
                  <a:pt x="91472" y="39381"/>
                  <a:pt x="90937" y="40047"/>
                  <a:pt x="90647" y="40852"/>
                </a:cubicBezTo>
                <a:cubicBezTo>
                  <a:pt x="90541" y="40844"/>
                  <a:pt x="90435" y="40835"/>
                  <a:pt x="90329" y="40835"/>
                </a:cubicBezTo>
                <a:lnTo>
                  <a:pt x="90300" y="40835"/>
                </a:lnTo>
                <a:cubicBezTo>
                  <a:pt x="90234" y="40840"/>
                  <a:pt x="90170" y="40840"/>
                  <a:pt x="90108" y="40844"/>
                </a:cubicBezTo>
                <a:cubicBezTo>
                  <a:pt x="89957" y="40435"/>
                  <a:pt x="89744" y="40063"/>
                  <a:pt x="89488" y="39737"/>
                </a:cubicBezTo>
                <a:lnTo>
                  <a:pt x="89488" y="39737"/>
                </a:lnTo>
                <a:lnTo>
                  <a:pt x="89491" y="39741"/>
                </a:lnTo>
                <a:cubicBezTo>
                  <a:pt x="89708" y="39516"/>
                  <a:pt x="90002" y="39389"/>
                  <a:pt x="90313" y="39385"/>
                </a:cubicBezTo>
                <a:lnTo>
                  <a:pt x="90321" y="39385"/>
                </a:lnTo>
                <a:cubicBezTo>
                  <a:pt x="90660" y="39385"/>
                  <a:pt x="90978" y="39536"/>
                  <a:pt x="91199" y="39794"/>
                </a:cubicBezTo>
                <a:lnTo>
                  <a:pt x="91252" y="39749"/>
                </a:lnTo>
                <a:cubicBezTo>
                  <a:pt x="91019" y="39475"/>
                  <a:pt x="90680" y="39316"/>
                  <a:pt x="90321" y="39316"/>
                </a:cubicBezTo>
                <a:lnTo>
                  <a:pt x="90313" y="39316"/>
                </a:lnTo>
                <a:cubicBezTo>
                  <a:pt x="89985" y="39320"/>
                  <a:pt x="89676" y="39451"/>
                  <a:pt x="89446" y="39688"/>
                </a:cubicBezTo>
                <a:cubicBezTo>
                  <a:pt x="89333" y="39549"/>
                  <a:pt x="89210" y="39418"/>
                  <a:pt x="89079" y="39300"/>
                </a:cubicBezTo>
                <a:cubicBezTo>
                  <a:pt x="89410" y="38969"/>
                  <a:pt x="89847" y="38785"/>
                  <a:pt x="90313" y="38785"/>
                </a:cubicBezTo>
                <a:lnTo>
                  <a:pt x="90321" y="38785"/>
                </a:lnTo>
                <a:cubicBezTo>
                  <a:pt x="90811" y="38785"/>
                  <a:pt x="91280" y="38989"/>
                  <a:pt x="91612" y="39349"/>
                </a:cubicBezTo>
                <a:lnTo>
                  <a:pt x="91665" y="39304"/>
                </a:lnTo>
                <a:cubicBezTo>
                  <a:pt x="91318" y="38928"/>
                  <a:pt x="90831" y="38716"/>
                  <a:pt x="90321" y="38716"/>
                </a:cubicBezTo>
                <a:lnTo>
                  <a:pt x="90308" y="38716"/>
                </a:lnTo>
                <a:cubicBezTo>
                  <a:pt x="89827" y="38716"/>
                  <a:pt x="89369" y="38908"/>
                  <a:pt x="89030" y="39251"/>
                </a:cubicBezTo>
                <a:cubicBezTo>
                  <a:pt x="88875" y="39112"/>
                  <a:pt x="88707" y="38985"/>
                  <a:pt x="88536" y="38874"/>
                </a:cubicBezTo>
                <a:cubicBezTo>
                  <a:pt x="88990" y="38384"/>
                  <a:pt x="89635" y="38099"/>
                  <a:pt x="90304" y="38095"/>
                </a:cubicBezTo>
                <a:close/>
                <a:moveTo>
                  <a:pt x="7251" y="38316"/>
                </a:moveTo>
                <a:cubicBezTo>
                  <a:pt x="8876" y="38316"/>
                  <a:pt x="10327" y="39328"/>
                  <a:pt x="10890" y="40848"/>
                </a:cubicBezTo>
                <a:cubicBezTo>
                  <a:pt x="10670" y="40864"/>
                  <a:pt x="10457" y="40901"/>
                  <a:pt x="10244" y="40950"/>
                </a:cubicBezTo>
                <a:cubicBezTo>
                  <a:pt x="9745" y="39751"/>
                  <a:pt x="8555" y="38953"/>
                  <a:pt x="7252" y="38953"/>
                </a:cubicBezTo>
                <a:cubicBezTo>
                  <a:pt x="7244" y="38953"/>
                  <a:pt x="7237" y="38953"/>
                  <a:pt x="7230" y="38953"/>
                </a:cubicBezTo>
                <a:cubicBezTo>
                  <a:pt x="5911" y="38961"/>
                  <a:pt x="4751" y="39749"/>
                  <a:pt x="4253" y="40962"/>
                </a:cubicBezTo>
                <a:cubicBezTo>
                  <a:pt x="4040" y="40908"/>
                  <a:pt x="3828" y="40872"/>
                  <a:pt x="3607" y="40852"/>
                </a:cubicBezTo>
                <a:cubicBezTo>
                  <a:pt x="4167" y="39345"/>
                  <a:pt x="5613" y="38324"/>
                  <a:pt x="7226" y="38316"/>
                </a:cubicBezTo>
                <a:close/>
                <a:moveTo>
                  <a:pt x="23077" y="38316"/>
                </a:moveTo>
                <a:cubicBezTo>
                  <a:pt x="24706" y="38316"/>
                  <a:pt x="26157" y="39328"/>
                  <a:pt x="26721" y="40848"/>
                </a:cubicBezTo>
                <a:cubicBezTo>
                  <a:pt x="26500" y="40864"/>
                  <a:pt x="26284" y="40901"/>
                  <a:pt x="26075" y="40950"/>
                </a:cubicBezTo>
                <a:cubicBezTo>
                  <a:pt x="25573" y="39749"/>
                  <a:pt x="24380" y="38953"/>
                  <a:pt x="23077" y="38953"/>
                </a:cubicBezTo>
                <a:lnTo>
                  <a:pt x="23057" y="38953"/>
                </a:lnTo>
                <a:cubicBezTo>
                  <a:pt x="21741" y="38961"/>
                  <a:pt x="20578" y="39749"/>
                  <a:pt x="20080" y="40962"/>
                </a:cubicBezTo>
                <a:cubicBezTo>
                  <a:pt x="19871" y="40908"/>
                  <a:pt x="19654" y="40872"/>
                  <a:pt x="19438" y="40852"/>
                </a:cubicBezTo>
                <a:cubicBezTo>
                  <a:pt x="19994" y="39345"/>
                  <a:pt x="21443" y="38324"/>
                  <a:pt x="23053" y="38316"/>
                </a:cubicBezTo>
                <a:close/>
                <a:moveTo>
                  <a:pt x="38908" y="38316"/>
                </a:moveTo>
                <a:cubicBezTo>
                  <a:pt x="40533" y="38316"/>
                  <a:pt x="41983" y="39328"/>
                  <a:pt x="42547" y="40848"/>
                </a:cubicBezTo>
                <a:cubicBezTo>
                  <a:pt x="42326" y="40864"/>
                  <a:pt x="42114" y="40901"/>
                  <a:pt x="41902" y="40950"/>
                </a:cubicBezTo>
                <a:cubicBezTo>
                  <a:pt x="41404" y="39749"/>
                  <a:pt x="40211" y="38953"/>
                  <a:pt x="38908" y="38953"/>
                </a:cubicBezTo>
                <a:lnTo>
                  <a:pt x="38887" y="38953"/>
                </a:lnTo>
                <a:cubicBezTo>
                  <a:pt x="37568" y="38961"/>
                  <a:pt x="36408" y="39749"/>
                  <a:pt x="35910" y="40962"/>
                </a:cubicBezTo>
                <a:cubicBezTo>
                  <a:pt x="35698" y="40908"/>
                  <a:pt x="35485" y="40872"/>
                  <a:pt x="35264" y="40852"/>
                </a:cubicBezTo>
                <a:cubicBezTo>
                  <a:pt x="35824" y="39345"/>
                  <a:pt x="37270" y="38324"/>
                  <a:pt x="38883" y="38316"/>
                </a:cubicBezTo>
                <a:close/>
                <a:moveTo>
                  <a:pt x="54735" y="38316"/>
                </a:moveTo>
                <a:cubicBezTo>
                  <a:pt x="56364" y="38316"/>
                  <a:pt x="57814" y="39328"/>
                  <a:pt x="58377" y="40848"/>
                </a:cubicBezTo>
                <a:cubicBezTo>
                  <a:pt x="58157" y="40864"/>
                  <a:pt x="57941" y="40901"/>
                  <a:pt x="57732" y="40950"/>
                </a:cubicBezTo>
                <a:cubicBezTo>
                  <a:pt x="57230" y="39749"/>
                  <a:pt x="56037" y="38953"/>
                  <a:pt x="54735" y="38953"/>
                </a:cubicBezTo>
                <a:lnTo>
                  <a:pt x="54714" y="38953"/>
                </a:lnTo>
                <a:cubicBezTo>
                  <a:pt x="53399" y="38961"/>
                  <a:pt x="52235" y="39749"/>
                  <a:pt x="51736" y="40962"/>
                </a:cubicBezTo>
                <a:cubicBezTo>
                  <a:pt x="51528" y="40908"/>
                  <a:pt x="51312" y="40872"/>
                  <a:pt x="51095" y="40852"/>
                </a:cubicBezTo>
                <a:cubicBezTo>
                  <a:pt x="51651" y="39345"/>
                  <a:pt x="53101" y="38324"/>
                  <a:pt x="54710" y="38316"/>
                </a:cubicBezTo>
                <a:close/>
                <a:moveTo>
                  <a:pt x="70565" y="38316"/>
                </a:moveTo>
                <a:cubicBezTo>
                  <a:pt x="72190" y="38316"/>
                  <a:pt x="73644" y="39328"/>
                  <a:pt x="74204" y="40848"/>
                </a:cubicBezTo>
                <a:cubicBezTo>
                  <a:pt x="73987" y="40864"/>
                  <a:pt x="73772" y="40901"/>
                  <a:pt x="73559" y="40950"/>
                </a:cubicBezTo>
                <a:cubicBezTo>
                  <a:pt x="73061" y="39749"/>
                  <a:pt x="71868" y="38953"/>
                  <a:pt x="70565" y="38953"/>
                </a:cubicBezTo>
                <a:lnTo>
                  <a:pt x="70545" y="38953"/>
                </a:lnTo>
                <a:cubicBezTo>
                  <a:pt x="69225" y="38961"/>
                  <a:pt x="68066" y="39749"/>
                  <a:pt x="67567" y="40962"/>
                </a:cubicBezTo>
                <a:cubicBezTo>
                  <a:pt x="67355" y="40908"/>
                  <a:pt x="67142" y="40872"/>
                  <a:pt x="66922" y="40852"/>
                </a:cubicBezTo>
                <a:cubicBezTo>
                  <a:pt x="67481" y="39345"/>
                  <a:pt x="68927" y="38324"/>
                  <a:pt x="70541" y="38316"/>
                </a:cubicBezTo>
                <a:close/>
                <a:moveTo>
                  <a:pt x="86396" y="38316"/>
                </a:moveTo>
                <a:cubicBezTo>
                  <a:pt x="88021" y="38316"/>
                  <a:pt x="89471" y="39328"/>
                  <a:pt x="90034" y="40848"/>
                </a:cubicBezTo>
                <a:cubicBezTo>
                  <a:pt x="89814" y="40864"/>
                  <a:pt x="89597" y="40901"/>
                  <a:pt x="89389" y="40950"/>
                </a:cubicBezTo>
                <a:cubicBezTo>
                  <a:pt x="88888" y="39749"/>
                  <a:pt x="87689" y="38953"/>
                  <a:pt x="86383" y="38953"/>
                </a:cubicBezTo>
                <a:cubicBezTo>
                  <a:pt x="86379" y="38953"/>
                  <a:pt x="86375" y="38953"/>
                  <a:pt x="86371" y="38953"/>
                </a:cubicBezTo>
                <a:cubicBezTo>
                  <a:pt x="85056" y="38961"/>
                  <a:pt x="83892" y="39749"/>
                  <a:pt x="83393" y="40962"/>
                </a:cubicBezTo>
                <a:cubicBezTo>
                  <a:pt x="83186" y="40908"/>
                  <a:pt x="82969" y="40872"/>
                  <a:pt x="82752" y="40852"/>
                </a:cubicBezTo>
                <a:cubicBezTo>
                  <a:pt x="83308" y="39345"/>
                  <a:pt x="84758" y="38324"/>
                  <a:pt x="86371" y="38316"/>
                </a:cubicBezTo>
                <a:close/>
                <a:moveTo>
                  <a:pt x="7251" y="39021"/>
                </a:moveTo>
                <a:cubicBezTo>
                  <a:pt x="8521" y="39021"/>
                  <a:pt x="9685" y="39798"/>
                  <a:pt x="10175" y="40970"/>
                </a:cubicBezTo>
                <a:cubicBezTo>
                  <a:pt x="9963" y="41023"/>
                  <a:pt x="9754" y="41097"/>
                  <a:pt x="9554" y="41191"/>
                </a:cubicBezTo>
                <a:cubicBezTo>
                  <a:pt x="9154" y="40271"/>
                  <a:pt x="8259" y="39679"/>
                  <a:pt x="7251" y="39679"/>
                </a:cubicBezTo>
                <a:cubicBezTo>
                  <a:pt x="7247" y="39679"/>
                  <a:pt x="7239" y="39679"/>
                  <a:pt x="7234" y="39683"/>
                </a:cubicBezTo>
                <a:cubicBezTo>
                  <a:pt x="6229" y="39688"/>
                  <a:pt x="5331" y="40288"/>
                  <a:pt x="4939" y="41211"/>
                </a:cubicBezTo>
                <a:cubicBezTo>
                  <a:pt x="4739" y="41117"/>
                  <a:pt x="4531" y="41040"/>
                  <a:pt x="4318" y="40982"/>
                </a:cubicBezTo>
                <a:cubicBezTo>
                  <a:pt x="4808" y="39798"/>
                  <a:pt x="5944" y="39030"/>
                  <a:pt x="7230" y="39021"/>
                </a:cubicBezTo>
                <a:close/>
                <a:moveTo>
                  <a:pt x="23077" y="39021"/>
                </a:moveTo>
                <a:cubicBezTo>
                  <a:pt x="24352" y="39021"/>
                  <a:pt x="25515" y="39798"/>
                  <a:pt x="26005" y="40970"/>
                </a:cubicBezTo>
                <a:cubicBezTo>
                  <a:pt x="25790" y="41023"/>
                  <a:pt x="25581" y="41097"/>
                  <a:pt x="25381" y="41191"/>
                </a:cubicBezTo>
                <a:cubicBezTo>
                  <a:pt x="24981" y="40271"/>
                  <a:pt x="24086" y="39679"/>
                  <a:pt x="23081" y="39679"/>
                </a:cubicBezTo>
                <a:cubicBezTo>
                  <a:pt x="23073" y="39679"/>
                  <a:pt x="23070" y="39679"/>
                  <a:pt x="23065" y="39683"/>
                </a:cubicBezTo>
                <a:cubicBezTo>
                  <a:pt x="22056" y="39688"/>
                  <a:pt x="21162" y="40288"/>
                  <a:pt x="20766" y="41211"/>
                </a:cubicBezTo>
                <a:cubicBezTo>
                  <a:pt x="20570" y="41117"/>
                  <a:pt x="20361" y="41040"/>
                  <a:pt x="20148" y="40982"/>
                </a:cubicBezTo>
                <a:cubicBezTo>
                  <a:pt x="20639" y="39798"/>
                  <a:pt x="21775" y="39030"/>
                  <a:pt x="23061" y="39021"/>
                </a:cubicBezTo>
                <a:close/>
                <a:moveTo>
                  <a:pt x="38908" y="39021"/>
                </a:moveTo>
                <a:cubicBezTo>
                  <a:pt x="40178" y="39021"/>
                  <a:pt x="41342" y="39798"/>
                  <a:pt x="41832" y="40970"/>
                </a:cubicBezTo>
                <a:cubicBezTo>
                  <a:pt x="41620" y="41023"/>
                  <a:pt x="41411" y="41097"/>
                  <a:pt x="41211" y="41191"/>
                </a:cubicBezTo>
                <a:cubicBezTo>
                  <a:pt x="40812" y="40271"/>
                  <a:pt x="39917" y="39679"/>
                  <a:pt x="38908" y="39679"/>
                </a:cubicBezTo>
                <a:cubicBezTo>
                  <a:pt x="38904" y="39679"/>
                  <a:pt x="38895" y="39679"/>
                  <a:pt x="38891" y="39683"/>
                </a:cubicBezTo>
                <a:cubicBezTo>
                  <a:pt x="37887" y="39688"/>
                  <a:pt x="36989" y="40288"/>
                  <a:pt x="36597" y="41211"/>
                </a:cubicBezTo>
                <a:cubicBezTo>
                  <a:pt x="36396" y="41117"/>
                  <a:pt x="36188" y="41040"/>
                  <a:pt x="35975" y="40982"/>
                </a:cubicBezTo>
                <a:cubicBezTo>
                  <a:pt x="36465" y="39798"/>
                  <a:pt x="37601" y="39030"/>
                  <a:pt x="38887" y="39021"/>
                </a:cubicBezTo>
                <a:close/>
                <a:moveTo>
                  <a:pt x="54735" y="39021"/>
                </a:moveTo>
                <a:cubicBezTo>
                  <a:pt x="56009" y="39021"/>
                  <a:pt x="57172" y="39798"/>
                  <a:pt x="57663" y="40970"/>
                </a:cubicBezTo>
                <a:cubicBezTo>
                  <a:pt x="57446" y="41023"/>
                  <a:pt x="57242" y="41097"/>
                  <a:pt x="57038" y="41191"/>
                </a:cubicBezTo>
                <a:cubicBezTo>
                  <a:pt x="56641" y="40272"/>
                  <a:pt x="55753" y="39683"/>
                  <a:pt x="54752" y="39683"/>
                </a:cubicBezTo>
                <a:cubicBezTo>
                  <a:pt x="54742" y="39683"/>
                  <a:pt x="54732" y="39683"/>
                  <a:pt x="54722" y="39683"/>
                </a:cubicBezTo>
                <a:cubicBezTo>
                  <a:pt x="53713" y="39688"/>
                  <a:pt x="52819" y="40288"/>
                  <a:pt x="52422" y="41211"/>
                </a:cubicBezTo>
                <a:cubicBezTo>
                  <a:pt x="52226" y="41117"/>
                  <a:pt x="52018" y="41040"/>
                  <a:pt x="51806" y="40982"/>
                </a:cubicBezTo>
                <a:cubicBezTo>
                  <a:pt x="52296" y="39798"/>
                  <a:pt x="53432" y="39030"/>
                  <a:pt x="54718" y="39021"/>
                </a:cubicBezTo>
                <a:close/>
                <a:moveTo>
                  <a:pt x="70565" y="39021"/>
                </a:moveTo>
                <a:cubicBezTo>
                  <a:pt x="71836" y="39021"/>
                  <a:pt x="72999" y="39798"/>
                  <a:pt x="73489" y="40970"/>
                </a:cubicBezTo>
                <a:cubicBezTo>
                  <a:pt x="73277" y="41023"/>
                  <a:pt x="73069" y="41097"/>
                  <a:pt x="72869" y="41191"/>
                </a:cubicBezTo>
                <a:cubicBezTo>
                  <a:pt x="72468" y="40271"/>
                  <a:pt x="71574" y="39679"/>
                  <a:pt x="70565" y="39679"/>
                </a:cubicBezTo>
                <a:cubicBezTo>
                  <a:pt x="70561" y="39679"/>
                  <a:pt x="70553" y="39679"/>
                  <a:pt x="70549" y="39683"/>
                </a:cubicBezTo>
                <a:cubicBezTo>
                  <a:pt x="69544" y="39688"/>
                  <a:pt x="68645" y="40288"/>
                  <a:pt x="68253" y="41211"/>
                </a:cubicBezTo>
                <a:cubicBezTo>
                  <a:pt x="68053" y="41117"/>
                  <a:pt x="67845" y="41040"/>
                  <a:pt x="67632" y="40982"/>
                </a:cubicBezTo>
                <a:cubicBezTo>
                  <a:pt x="68123" y="39798"/>
                  <a:pt x="69258" y="39030"/>
                  <a:pt x="70545" y="39021"/>
                </a:cubicBezTo>
                <a:close/>
                <a:moveTo>
                  <a:pt x="86392" y="39021"/>
                </a:moveTo>
                <a:cubicBezTo>
                  <a:pt x="87666" y="39021"/>
                  <a:pt x="88830" y="39798"/>
                  <a:pt x="89320" y="40970"/>
                </a:cubicBezTo>
                <a:cubicBezTo>
                  <a:pt x="89103" y="41023"/>
                  <a:pt x="88899" y="41097"/>
                  <a:pt x="88695" y="41191"/>
                </a:cubicBezTo>
                <a:cubicBezTo>
                  <a:pt x="88295" y="40271"/>
                  <a:pt x="87401" y="39679"/>
                  <a:pt x="86396" y="39679"/>
                </a:cubicBezTo>
                <a:cubicBezTo>
                  <a:pt x="86387" y="39679"/>
                  <a:pt x="86383" y="39679"/>
                  <a:pt x="86379" y="39683"/>
                </a:cubicBezTo>
                <a:cubicBezTo>
                  <a:pt x="85371" y="39688"/>
                  <a:pt x="84476" y="40288"/>
                  <a:pt x="84080" y="41211"/>
                </a:cubicBezTo>
                <a:cubicBezTo>
                  <a:pt x="83884" y="41117"/>
                  <a:pt x="83676" y="41040"/>
                  <a:pt x="83463" y="40982"/>
                </a:cubicBezTo>
                <a:cubicBezTo>
                  <a:pt x="83953" y="39798"/>
                  <a:pt x="85088" y="39030"/>
                  <a:pt x="86375" y="39021"/>
                </a:cubicBezTo>
                <a:close/>
                <a:moveTo>
                  <a:pt x="15219" y="38316"/>
                </a:moveTo>
                <a:cubicBezTo>
                  <a:pt x="16845" y="38316"/>
                  <a:pt x="18295" y="39324"/>
                  <a:pt x="18858" y="40844"/>
                </a:cubicBezTo>
                <a:cubicBezTo>
                  <a:pt x="18638" y="40855"/>
                  <a:pt x="18421" y="40889"/>
                  <a:pt x="18209" y="40938"/>
                </a:cubicBezTo>
                <a:cubicBezTo>
                  <a:pt x="17698" y="39728"/>
                  <a:pt x="16534" y="38953"/>
                  <a:pt x="15219" y="38953"/>
                </a:cubicBezTo>
                <a:lnTo>
                  <a:pt x="15198" y="38953"/>
                </a:lnTo>
                <a:cubicBezTo>
                  <a:pt x="13892" y="38961"/>
                  <a:pt x="12728" y="39745"/>
                  <a:pt x="12225" y="40950"/>
                </a:cubicBezTo>
                <a:lnTo>
                  <a:pt x="12291" y="40978"/>
                </a:lnTo>
                <a:cubicBezTo>
                  <a:pt x="12781" y="39798"/>
                  <a:pt x="13920" y="39030"/>
                  <a:pt x="15198" y="39021"/>
                </a:cubicBezTo>
                <a:lnTo>
                  <a:pt x="15219" y="39021"/>
                </a:lnTo>
                <a:cubicBezTo>
                  <a:pt x="16506" y="39021"/>
                  <a:pt x="17641" y="39777"/>
                  <a:pt x="18139" y="40953"/>
                </a:cubicBezTo>
                <a:cubicBezTo>
                  <a:pt x="17923" y="41006"/>
                  <a:pt x="17715" y="41080"/>
                  <a:pt x="17515" y="41166"/>
                </a:cubicBezTo>
                <a:cubicBezTo>
                  <a:pt x="17106" y="40263"/>
                  <a:pt x="16212" y="39679"/>
                  <a:pt x="15219" y="39679"/>
                </a:cubicBezTo>
                <a:cubicBezTo>
                  <a:pt x="15215" y="39679"/>
                  <a:pt x="15211" y="39679"/>
                  <a:pt x="15203" y="39683"/>
                </a:cubicBezTo>
                <a:cubicBezTo>
                  <a:pt x="14190" y="39688"/>
                  <a:pt x="13287" y="40296"/>
                  <a:pt x="12900" y="41227"/>
                </a:cubicBezTo>
                <a:cubicBezTo>
                  <a:pt x="12487" y="41031"/>
                  <a:pt x="12042" y="40904"/>
                  <a:pt x="11576" y="40855"/>
                </a:cubicBezTo>
                <a:cubicBezTo>
                  <a:pt x="12131" y="39345"/>
                  <a:pt x="13577" y="38324"/>
                  <a:pt x="15194" y="38316"/>
                </a:cubicBezTo>
                <a:close/>
                <a:moveTo>
                  <a:pt x="31050" y="38316"/>
                </a:moveTo>
                <a:cubicBezTo>
                  <a:pt x="32671" y="38316"/>
                  <a:pt x="34125" y="39324"/>
                  <a:pt x="34689" y="40844"/>
                </a:cubicBezTo>
                <a:cubicBezTo>
                  <a:pt x="34469" y="40855"/>
                  <a:pt x="34248" y="40889"/>
                  <a:pt x="34035" y="40938"/>
                </a:cubicBezTo>
                <a:cubicBezTo>
                  <a:pt x="33528" y="39728"/>
                  <a:pt x="32365" y="38953"/>
                  <a:pt x="31050" y="38953"/>
                </a:cubicBezTo>
                <a:lnTo>
                  <a:pt x="31029" y="38953"/>
                </a:lnTo>
                <a:cubicBezTo>
                  <a:pt x="29722" y="38961"/>
                  <a:pt x="28554" y="39745"/>
                  <a:pt x="28052" y="40950"/>
                </a:cubicBezTo>
                <a:lnTo>
                  <a:pt x="28118" y="40978"/>
                </a:lnTo>
                <a:cubicBezTo>
                  <a:pt x="28608" y="39798"/>
                  <a:pt x="29751" y="39030"/>
                  <a:pt x="31029" y="39021"/>
                </a:cubicBezTo>
                <a:cubicBezTo>
                  <a:pt x="31036" y="39021"/>
                  <a:pt x="31042" y="39021"/>
                  <a:pt x="31049" y="39021"/>
                </a:cubicBezTo>
                <a:cubicBezTo>
                  <a:pt x="32332" y="39021"/>
                  <a:pt x="33470" y="39775"/>
                  <a:pt x="33970" y="40953"/>
                </a:cubicBezTo>
                <a:cubicBezTo>
                  <a:pt x="33754" y="41006"/>
                  <a:pt x="33545" y="41080"/>
                  <a:pt x="33341" y="41166"/>
                </a:cubicBezTo>
                <a:cubicBezTo>
                  <a:pt x="32936" y="40263"/>
                  <a:pt x="32042" y="39679"/>
                  <a:pt x="31050" y="39679"/>
                </a:cubicBezTo>
                <a:cubicBezTo>
                  <a:pt x="31042" y="39679"/>
                  <a:pt x="31038" y="39679"/>
                  <a:pt x="31034" y="39683"/>
                </a:cubicBezTo>
                <a:cubicBezTo>
                  <a:pt x="30020" y="39688"/>
                  <a:pt x="29117" y="40296"/>
                  <a:pt x="28725" y="41227"/>
                </a:cubicBezTo>
                <a:cubicBezTo>
                  <a:pt x="28318" y="41031"/>
                  <a:pt x="27868" y="40904"/>
                  <a:pt x="27407" y="40855"/>
                </a:cubicBezTo>
                <a:cubicBezTo>
                  <a:pt x="27962" y="39345"/>
                  <a:pt x="29404" y="38324"/>
                  <a:pt x="31025" y="38316"/>
                </a:cubicBezTo>
                <a:close/>
                <a:moveTo>
                  <a:pt x="46876" y="38316"/>
                </a:moveTo>
                <a:cubicBezTo>
                  <a:pt x="48501" y="38316"/>
                  <a:pt x="49952" y="39324"/>
                  <a:pt x="50516" y="40844"/>
                </a:cubicBezTo>
                <a:cubicBezTo>
                  <a:pt x="50426" y="40852"/>
                  <a:pt x="50335" y="40859"/>
                  <a:pt x="50246" y="40868"/>
                </a:cubicBezTo>
                <a:cubicBezTo>
                  <a:pt x="50115" y="40884"/>
                  <a:pt x="49988" y="40908"/>
                  <a:pt x="49866" y="40938"/>
                </a:cubicBezTo>
                <a:cubicBezTo>
                  <a:pt x="49359" y="39728"/>
                  <a:pt x="48192" y="38953"/>
                  <a:pt x="46876" y="38953"/>
                </a:cubicBezTo>
                <a:lnTo>
                  <a:pt x="46856" y="38953"/>
                </a:lnTo>
                <a:cubicBezTo>
                  <a:pt x="45549" y="38961"/>
                  <a:pt x="44384" y="39745"/>
                  <a:pt x="43883" y="40950"/>
                </a:cubicBezTo>
                <a:lnTo>
                  <a:pt x="43948" y="40978"/>
                </a:lnTo>
                <a:cubicBezTo>
                  <a:pt x="44438" y="39798"/>
                  <a:pt x="45577" y="39030"/>
                  <a:pt x="46856" y="39021"/>
                </a:cubicBezTo>
                <a:cubicBezTo>
                  <a:pt x="46862" y="39021"/>
                  <a:pt x="46869" y="39021"/>
                  <a:pt x="46876" y="39021"/>
                </a:cubicBezTo>
                <a:cubicBezTo>
                  <a:pt x="48162" y="39021"/>
                  <a:pt x="49297" y="39775"/>
                  <a:pt x="49796" y="40953"/>
                </a:cubicBezTo>
                <a:cubicBezTo>
                  <a:pt x="49580" y="41006"/>
                  <a:pt x="49372" y="41080"/>
                  <a:pt x="49172" y="41166"/>
                </a:cubicBezTo>
                <a:cubicBezTo>
                  <a:pt x="48763" y="40263"/>
                  <a:pt x="47869" y="39679"/>
                  <a:pt x="46876" y="39679"/>
                </a:cubicBezTo>
                <a:cubicBezTo>
                  <a:pt x="46872" y="39679"/>
                  <a:pt x="46868" y="39679"/>
                  <a:pt x="46860" y="39683"/>
                </a:cubicBezTo>
                <a:cubicBezTo>
                  <a:pt x="45847" y="39688"/>
                  <a:pt x="44944" y="40296"/>
                  <a:pt x="44556" y="41227"/>
                </a:cubicBezTo>
                <a:cubicBezTo>
                  <a:pt x="44144" y="41031"/>
                  <a:pt x="43698" y="40904"/>
                  <a:pt x="43233" y="40855"/>
                </a:cubicBezTo>
                <a:cubicBezTo>
                  <a:pt x="43788" y="39345"/>
                  <a:pt x="45234" y="38324"/>
                  <a:pt x="46852" y="38316"/>
                </a:cubicBezTo>
                <a:close/>
                <a:moveTo>
                  <a:pt x="62707" y="38316"/>
                </a:moveTo>
                <a:cubicBezTo>
                  <a:pt x="64328" y="38316"/>
                  <a:pt x="65783" y="39324"/>
                  <a:pt x="66346" y="40844"/>
                </a:cubicBezTo>
                <a:cubicBezTo>
                  <a:pt x="66126" y="40855"/>
                  <a:pt x="65905" y="40889"/>
                  <a:pt x="65693" y="40938"/>
                </a:cubicBezTo>
                <a:cubicBezTo>
                  <a:pt x="65186" y="39728"/>
                  <a:pt x="64022" y="38953"/>
                  <a:pt x="62707" y="38953"/>
                </a:cubicBezTo>
                <a:lnTo>
                  <a:pt x="62686" y="38953"/>
                </a:lnTo>
                <a:cubicBezTo>
                  <a:pt x="61380" y="38961"/>
                  <a:pt x="60211" y="39745"/>
                  <a:pt x="59709" y="40950"/>
                </a:cubicBezTo>
                <a:lnTo>
                  <a:pt x="59774" y="40978"/>
                </a:lnTo>
                <a:cubicBezTo>
                  <a:pt x="60264" y="39798"/>
                  <a:pt x="61408" y="39030"/>
                  <a:pt x="62686" y="39021"/>
                </a:cubicBezTo>
                <a:lnTo>
                  <a:pt x="62707" y="39021"/>
                </a:lnTo>
                <a:cubicBezTo>
                  <a:pt x="63989" y="39021"/>
                  <a:pt x="65125" y="39777"/>
                  <a:pt x="65627" y="40953"/>
                </a:cubicBezTo>
                <a:cubicBezTo>
                  <a:pt x="65410" y="41006"/>
                  <a:pt x="65202" y="41080"/>
                  <a:pt x="64999" y="41166"/>
                </a:cubicBezTo>
                <a:cubicBezTo>
                  <a:pt x="64594" y="40263"/>
                  <a:pt x="63700" y="39679"/>
                  <a:pt x="62707" y="39679"/>
                </a:cubicBezTo>
                <a:cubicBezTo>
                  <a:pt x="62699" y="39679"/>
                  <a:pt x="62695" y="39679"/>
                  <a:pt x="62690" y="39683"/>
                </a:cubicBezTo>
                <a:cubicBezTo>
                  <a:pt x="61678" y="39688"/>
                  <a:pt x="60775" y="40296"/>
                  <a:pt x="60387" y="41227"/>
                </a:cubicBezTo>
                <a:cubicBezTo>
                  <a:pt x="59975" y="41031"/>
                  <a:pt x="59525" y="40904"/>
                  <a:pt x="59063" y="40855"/>
                </a:cubicBezTo>
                <a:cubicBezTo>
                  <a:pt x="59619" y="39345"/>
                  <a:pt x="61065" y="38324"/>
                  <a:pt x="62682" y="38316"/>
                </a:cubicBezTo>
                <a:close/>
                <a:moveTo>
                  <a:pt x="78534" y="38316"/>
                </a:moveTo>
                <a:cubicBezTo>
                  <a:pt x="80159" y="38316"/>
                  <a:pt x="81608" y="39324"/>
                  <a:pt x="82172" y="40844"/>
                </a:cubicBezTo>
                <a:cubicBezTo>
                  <a:pt x="81952" y="40855"/>
                  <a:pt x="81736" y="40889"/>
                  <a:pt x="81523" y="40938"/>
                </a:cubicBezTo>
                <a:cubicBezTo>
                  <a:pt x="81016" y="39728"/>
                  <a:pt x="79849" y="38953"/>
                  <a:pt x="78534" y="38953"/>
                </a:cubicBezTo>
                <a:lnTo>
                  <a:pt x="78513" y="38953"/>
                </a:lnTo>
                <a:cubicBezTo>
                  <a:pt x="77206" y="38961"/>
                  <a:pt x="76042" y="39745"/>
                  <a:pt x="75540" y="40950"/>
                </a:cubicBezTo>
                <a:lnTo>
                  <a:pt x="75605" y="40978"/>
                </a:lnTo>
                <a:cubicBezTo>
                  <a:pt x="76095" y="39798"/>
                  <a:pt x="77235" y="39030"/>
                  <a:pt x="78513" y="39021"/>
                </a:cubicBezTo>
                <a:lnTo>
                  <a:pt x="78534" y="39021"/>
                </a:lnTo>
                <a:cubicBezTo>
                  <a:pt x="79820" y="39021"/>
                  <a:pt x="80956" y="39777"/>
                  <a:pt x="81454" y="40953"/>
                </a:cubicBezTo>
                <a:cubicBezTo>
                  <a:pt x="81237" y="41006"/>
                  <a:pt x="81029" y="41080"/>
                  <a:pt x="80829" y="41166"/>
                </a:cubicBezTo>
                <a:cubicBezTo>
                  <a:pt x="80420" y="40263"/>
                  <a:pt x="79525" y="39679"/>
                  <a:pt x="78534" y="39679"/>
                </a:cubicBezTo>
                <a:cubicBezTo>
                  <a:pt x="78530" y="39679"/>
                  <a:pt x="78526" y="39679"/>
                  <a:pt x="78517" y="39683"/>
                </a:cubicBezTo>
                <a:cubicBezTo>
                  <a:pt x="77504" y="39688"/>
                  <a:pt x="76601" y="40296"/>
                  <a:pt x="76213" y="41227"/>
                </a:cubicBezTo>
                <a:cubicBezTo>
                  <a:pt x="75801" y="41031"/>
                  <a:pt x="75356" y="40901"/>
                  <a:pt x="74890" y="40855"/>
                </a:cubicBezTo>
                <a:cubicBezTo>
                  <a:pt x="75446" y="39345"/>
                  <a:pt x="76892" y="38324"/>
                  <a:pt x="78509" y="38316"/>
                </a:cubicBezTo>
                <a:close/>
                <a:moveTo>
                  <a:pt x="94364" y="38316"/>
                </a:moveTo>
                <a:cubicBezTo>
                  <a:pt x="95985" y="38316"/>
                  <a:pt x="97439" y="39324"/>
                  <a:pt x="98003" y="40844"/>
                </a:cubicBezTo>
                <a:cubicBezTo>
                  <a:pt x="97782" y="40855"/>
                  <a:pt x="97562" y="40889"/>
                  <a:pt x="97350" y="40938"/>
                </a:cubicBezTo>
                <a:cubicBezTo>
                  <a:pt x="96843" y="39728"/>
                  <a:pt x="95680" y="38953"/>
                  <a:pt x="94364" y="38953"/>
                </a:cubicBezTo>
                <a:lnTo>
                  <a:pt x="94344" y="38953"/>
                </a:lnTo>
                <a:cubicBezTo>
                  <a:pt x="93037" y="38961"/>
                  <a:pt x="91868" y="39745"/>
                  <a:pt x="91367" y="40950"/>
                </a:cubicBezTo>
                <a:lnTo>
                  <a:pt x="91431" y="40978"/>
                </a:lnTo>
                <a:cubicBezTo>
                  <a:pt x="91921" y="39798"/>
                  <a:pt x="93065" y="39030"/>
                  <a:pt x="94344" y="39021"/>
                </a:cubicBezTo>
                <a:lnTo>
                  <a:pt x="94364" y="39021"/>
                </a:lnTo>
                <a:cubicBezTo>
                  <a:pt x="95646" y="39021"/>
                  <a:pt x="96782" y="39777"/>
                  <a:pt x="97284" y="40953"/>
                </a:cubicBezTo>
                <a:cubicBezTo>
                  <a:pt x="97068" y="41006"/>
                  <a:pt x="96860" y="41080"/>
                  <a:pt x="96655" y="41166"/>
                </a:cubicBezTo>
                <a:cubicBezTo>
                  <a:pt x="96251" y="40263"/>
                  <a:pt x="95356" y="39679"/>
                  <a:pt x="94364" y="39679"/>
                </a:cubicBezTo>
                <a:cubicBezTo>
                  <a:pt x="94356" y="39679"/>
                  <a:pt x="94351" y="39679"/>
                  <a:pt x="94347" y="39683"/>
                </a:cubicBezTo>
                <a:cubicBezTo>
                  <a:pt x="93335" y="39688"/>
                  <a:pt x="92432" y="40296"/>
                  <a:pt x="92044" y="41227"/>
                </a:cubicBezTo>
                <a:cubicBezTo>
                  <a:pt x="91631" y="41031"/>
                  <a:pt x="91182" y="40904"/>
                  <a:pt x="90721" y="40855"/>
                </a:cubicBezTo>
                <a:cubicBezTo>
                  <a:pt x="91276" y="39345"/>
                  <a:pt x="92722" y="38324"/>
                  <a:pt x="94340" y="38316"/>
                </a:cubicBezTo>
                <a:close/>
                <a:moveTo>
                  <a:pt x="7254" y="39753"/>
                </a:moveTo>
                <a:cubicBezTo>
                  <a:pt x="8235" y="39753"/>
                  <a:pt x="9104" y="40326"/>
                  <a:pt x="9489" y="41219"/>
                </a:cubicBezTo>
                <a:cubicBezTo>
                  <a:pt x="9301" y="41309"/>
                  <a:pt x="9121" y="41411"/>
                  <a:pt x="8949" y="41530"/>
                </a:cubicBezTo>
                <a:cubicBezTo>
                  <a:pt x="8676" y="40831"/>
                  <a:pt x="8002" y="40369"/>
                  <a:pt x="7251" y="40369"/>
                </a:cubicBezTo>
                <a:lnTo>
                  <a:pt x="7239" y="40369"/>
                </a:lnTo>
                <a:cubicBezTo>
                  <a:pt x="6483" y="40374"/>
                  <a:pt x="5805" y="40852"/>
                  <a:pt x="5539" y="41558"/>
                </a:cubicBezTo>
                <a:cubicBezTo>
                  <a:pt x="5368" y="41440"/>
                  <a:pt x="5188" y="41330"/>
                  <a:pt x="5000" y="41240"/>
                </a:cubicBezTo>
                <a:cubicBezTo>
                  <a:pt x="5384" y="40341"/>
                  <a:pt x="6254" y="39757"/>
                  <a:pt x="7234" y="39753"/>
                </a:cubicBezTo>
                <a:cubicBezTo>
                  <a:pt x="7241" y="39753"/>
                  <a:pt x="7247" y="39753"/>
                  <a:pt x="7254" y="39753"/>
                </a:cubicBezTo>
                <a:close/>
                <a:moveTo>
                  <a:pt x="23081" y="39753"/>
                </a:moveTo>
                <a:cubicBezTo>
                  <a:pt x="24058" y="39753"/>
                  <a:pt x="24932" y="40325"/>
                  <a:pt x="25319" y="41219"/>
                </a:cubicBezTo>
                <a:cubicBezTo>
                  <a:pt x="25132" y="41309"/>
                  <a:pt x="24952" y="41411"/>
                  <a:pt x="24780" y="41530"/>
                </a:cubicBezTo>
                <a:cubicBezTo>
                  <a:pt x="24507" y="40831"/>
                  <a:pt x="23833" y="40369"/>
                  <a:pt x="23077" y="40369"/>
                </a:cubicBezTo>
                <a:lnTo>
                  <a:pt x="23070" y="40369"/>
                </a:lnTo>
                <a:cubicBezTo>
                  <a:pt x="22310" y="40374"/>
                  <a:pt x="21632" y="40852"/>
                  <a:pt x="21370" y="41558"/>
                </a:cubicBezTo>
                <a:cubicBezTo>
                  <a:pt x="21198" y="41440"/>
                  <a:pt x="21019" y="41330"/>
                  <a:pt x="20831" y="41240"/>
                </a:cubicBezTo>
                <a:cubicBezTo>
                  <a:pt x="21211" y="40341"/>
                  <a:pt x="22084" y="39757"/>
                  <a:pt x="23065" y="39753"/>
                </a:cubicBezTo>
                <a:close/>
                <a:moveTo>
                  <a:pt x="38908" y="39753"/>
                </a:moveTo>
                <a:cubicBezTo>
                  <a:pt x="39888" y="39753"/>
                  <a:pt x="40758" y="40325"/>
                  <a:pt x="41146" y="41219"/>
                </a:cubicBezTo>
                <a:cubicBezTo>
                  <a:pt x="40959" y="41309"/>
                  <a:pt x="40778" y="41411"/>
                  <a:pt x="40607" y="41530"/>
                </a:cubicBezTo>
                <a:cubicBezTo>
                  <a:pt x="40333" y="40831"/>
                  <a:pt x="39660" y="40369"/>
                  <a:pt x="38908" y="40369"/>
                </a:cubicBezTo>
                <a:lnTo>
                  <a:pt x="38895" y="40369"/>
                </a:lnTo>
                <a:cubicBezTo>
                  <a:pt x="38140" y="40374"/>
                  <a:pt x="37462" y="40852"/>
                  <a:pt x="37196" y="41558"/>
                </a:cubicBezTo>
                <a:cubicBezTo>
                  <a:pt x="37025" y="41440"/>
                  <a:pt x="36846" y="41330"/>
                  <a:pt x="36657" y="41240"/>
                </a:cubicBezTo>
                <a:cubicBezTo>
                  <a:pt x="37042" y="40341"/>
                  <a:pt x="37911" y="39757"/>
                  <a:pt x="38891" y="39753"/>
                </a:cubicBezTo>
                <a:close/>
                <a:moveTo>
                  <a:pt x="54742" y="39753"/>
                </a:moveTo>
                <a:cubicBezTo>
                  <a:pt x="55718" y="39753"/>
                  <a:pt x="56587" y="40326"/>
                  <a:pt x="56976" y="41219"/>
                </a:cubicBezTo>
                <a:cubicBezTo>
                  <a:pt x="56789" y="41309"/>
                  <a:pt x="56609" y="41411"/>
                  <a:pt x="56437" y="41530"/>
                </a:cubicBezTo>
                <a:cubicBezTo>
                  <a:pt x="56164" y="40831"/>
                  <a:pt x="55490" y="40369"/>
                  <a:pt x="54735" y="40369"/>
                </a:cubicBezTo>
                <a:lnTo>
                  <a:pt x="54726" y="40369"/>
                </a:lnTo>
                <a:cubicBezTo>
                  <a:pt x="53966" y="40374"/>
                  <a:pt x="53289" y="40852"/>
                  <a:pt x="53027" y="41558"/>
                </a:cubicBezTo>
                <a:cubicBezTo>
                  <a:pt x="52856" y="41440"/>
                  <a:pt x="52676" y="41330"/>
                  <a:pt x="52488" y="41240"/>
                </a:cubicBezTo>
                <a:cubicBezTo>
                  <a:pt x="52868" y="40341"/>
                  <a:pt x="53742" y="39757"/>
                  <a:pt x="54722" y="39753"/>
                </a:cubicBezTo>
                <a:cubicBezTo>
                  <a:pt x="54729" y="39753"/>
                  <a:pt x="54735" y="39753"/>
                  <a:pt x="54742" y="39753"/>
                </a:cubicBezTo>
                <a:close/>
                <a:moveTo>
                  <a:pt x="70565" y="39753"/>
                </a:moveTo>
                <a:cubicBezTo>
                  <a:pt x="71545" y="39753"/>
                  <a:pt x="72415" y="40325"/>
                  <a:pt x="72803" y="41219"/>
                </a:cubicBezTo>
                <a:cubicBezTo>
                  <a:pt x="72615" y="41309"/>
                  <a:pt x="72436" y="41411"/>
                  <a:pt x="72264" y="41530"/>
                </a:cubicBezTo>
                <a:cubicBezTo>
                  <a:pt x="71991" y="40831"/>
                  <a:pt x="71316" y="40369"/>
                  <a:pt x="70565" y="40369"/>
                </a:cubicBezTo>
                <a:lnTo>
                  <a:pt x="70553" y="40369"/>
                </a:lnTo>
                <a:cubicBezTo>
                  <a:pt x="69797" y="40374"/>
                  <a:pt x="69119" y="40852"/>
                  <a:pt x="68854" y="41558"/>
                </a:cubicBezTo>
                <a:cubicBezTo>
                  <a:pt x="68682" y="41440"/>
                  <a:pt x="68503" y="41330"/>
                  <a:pt x="68315" y="41240"/>
                </a:cubicBezTo>
                <a:cubicBezTo>
                  <a:pt x="68699" y="40341"/>
                  <a:pt x="69568" y="39757"/>
                  <a:pt x="70549" y="39753"/>
                </a:cubicBezTo>
                <a:close/>
                <a:moveTo>
                  <a:pt x="86396" y="39753"/>
                </a:moveTo>
                <a:cubicBezTo>
                  <a:pt x="87372" y="39753"/>
                  <a:pt x="88246" y="40325"/>
                  <a:pt x="88634" y="41219"/>
                </a:cubicBezTo>
                <a:cubicBezTo>
                  <a:pt x="88446" y="41309"/>
                  <a:pt x="88266" y="41411"/>
                  <a:pt x="88095" y="41530"/>
                </a:cubicBezTo>
                <a:cubicBezTo>
                  <a:pt x="87822" y="40830"/>
                  <a:pt x="87145" y="40369"/>
                  <a:pt x="86393" y="40369"/>
                </a:cubicBezTo>
                <a:cubicBezTo>
                  <a:pt x="86390" y="40369"/>
                  <a:pt x="86386" y="40369"/>
                  <a:pt x="86383" y="40369"/>
                </a:cubicBezTo>
                <a:cubicBezTo>
                  <a:pt x="85623" y="40374"/>
                  <a:pt x="84946" y="40852"/>
                  <a:pt x="84684" y="41558"/>
                </a:cubicBezTo>
                <a:cubicBezTo>
                  <a:pt x="84513" y="41440"/>
                  <a:pt x="84333" y="41330"/>
                  <a:pt x="84145" y="41240"/>
                </a:cubicBezTo>
                <a:cubicBezTo>
                  <a:pt x="84525" y="40341"/>
                  <a:pt x="85399" y="39757"/>
                  <a:pt x="86379" y="39753"/>
                </a:cubicBezTo>
                <a:close/>
                <a:moveTo>
                  <a:pt x="15219" y="39753"/>
                </a:moveTo>
                <a:cubicBezTo>
                  <a:pt x="16187" y="39753"/>
                  <a:pt x="17057" y="40316"/>
                  <a:pt x="17449" y="41195"/>
                </a:cubicBezTo>
                <a:cubicBezTo>
                  <a:pt x="17262" y="41281"/>
                  <a:pt x="17077" y="41383"/>
                  <a:pt x="16906" y="41497"/>
                </a:cubicBezTo>
                <a:cubicBezTo>
                  <a:pt x="16628" y="40819"/>
                  <a:pt x="15954" y="40369"/>
                  <a:pt x="15219" y="40369"/>
                </a:cubicBezTo>
                <a:lnTo>
                  <a:pt x="15207" y="40369"/>
                </a:lnTo>
                <a:cubicBezTo>
                  <a:pt x="14435" y="40374"/>
                  <a:pt x="13752" y="40859"/>
                  <a:pt x="13500" y="41587"/>
                </a:cubicBezTo>
                <a:cubicBezTo>
                  <a:pt x="13328" y="41464"/>
                  <a:pt x="13149" y="41354"/>
                  <a:pt x="12960" y="41260"/>
                </a:cubicBezTo>
                <a:cubicBezTo>
                  <a:pt x="13341" y="40350"/>
                  <a:pt x="14218" y="39757"/>
                  <a:pt x="15203" y="39753"/>
                </a:cubicBezTo>
                <a:close/>
                <a:moveTo>
                  <a:pt x="31050" y="39753"/>
                </a:moveTo>
                <a:cubicBezTo>
                  <a:pt x="32014" y="39753"/>
                  <a:pt x="32884" y="40316"/>
                  <a:pt x="33280" y="41195"/>
                </a:cubicBezTo>
                <a:cubicBezTo>
                  <a:pt x="33087" y="41281"/>
                  <a:pt x="32908" y="41383"/>
                  <a:pt x="32736" y="41497"/>
                </a:cubicBezTo>
                <a:cubicBezTo>
                  <a:pt x="32455" y="40819"/>
                  <a:pt x="31781" y="40369"/>
                  <a:pt x="31050" y="40369"/>
                </a:cubicBezTo>
                <a:lnTo>
                  <a:pt x="31038" y="40369"/>
                </a:lnTo>
                <a:cubicBezTo>
                  <a:pt x="30261" y="40374"/>
                  <a:pt x="29583" y="40859"/>
                  <a:pt x="29326" y="41587"/>
                </a:cubicBezTo>
                <a:cubicBezTo>
                  <a:pt x="29159" y="41464"/>
                  <a:pt x="28979" y="41354"/>
                  <a:pt x="28791" y="41260"/>
                </a:cubicBezTo>
                <a:cubicBezTo>
                  <a:pt x="29166" y="40350"/>
                  <a:pt x="30045" y="39757"/>
                  <a:pt x="31034" y="39753"/>
                </a:cubicBezTo>
                <a:close/>
                <a:moveTo>
                  <a:pt x="46876" y="39753"/>
                </a:moveTo>
                <a:cubicBezTo>
                  <a:pt x="47845" y="39753"/>
                  <a:pt x="48714" y="40316"/>
                  <a:pt x="49106" y="41195"/>
                </a:cubicBezTo>
                <a:cubicBezTo>
                  <a:pt x="48918" y="41281"/>
                  <a:pt x="48735" y="41383"/>
                  <a:pt x="48563" y="41497"/>
                </a:cubicBezTo>
                <a:cubicBezTo>
                  <a:pt x="48282" y="40822"/>
                  <a:pt x="47609" y="40369"/>
                  <a:pt x="46874" y="40369"/>
                </a:cubicBezTo>
                <a:cubicBezTo>
                  <a:pt x="46871" y="40369"/>
                  <a:pt x="46868" y="40369"/>
                  <a:pt x="46864" y="40369"/>
                </a:cubicBezTo>
                <a:cubicBezTo>
                  <a:pt x="46092" y="40374"/>
                  <a:pt x="45410" y="40859"/>
                  <a:pt x="45157" y="41587"/>
                </a:cubicBezTo>
                <a:cubicBezTo>
                  <a:pt x="44985" y="41464"/>
                  <a:pt x="44806" y="41354"/>
                  <a:pt x="44618" y="41260"/>
                </a:cubicBezTo>
                <a:cubicBezTo>
                  <a:pt x="44997" y="40350"/>
                  <a:pt x="45875" y="39757"/>
                  <a:pt x="46860" y="39753"/>
                </a:cubicBezTo>
                <a:close/>
                <a:moveTo>
                  <a:pt x="62707" y="39753"/>
                </a:moveTo>
                <a:cubicBezTo>
                  <a:pt x="63670" y="39753"/>
                  <a:pt x="64541" y="40316"/>
                  <a:pt x="64937" y="41195"/>
                </a:cubicBezTo>
                <a:cubicBezTo>
                  <a:pt x="64745" y="41281"/>
                  <a:pt x="64565" y="41383"/>
                  <a:pt x="64394" y="41497"/>
                </a:cubicBezTo>
                <a:cubicBezTo>
                  <a:pt x="64111" y="40819"/>
                  <a:pt x="63438" y="40369"/>
                  <a:pt x="62707" y="40369"/>
                </a:cubicBezTo>
                <a:lnTo>
                  <a:pt x="62695" y="40369"/>
                </a:lnTo>
                <a:cubicBezTo>
                  <a:pt x="61919" y="40374"/>
                  <a:pt x="61240" y="40859"/>
                  <a:pt x="60984" y="41587"/>
                </a:cubicBezTo>
                <a:cubicBezTo>
                  <a:pt x="60816" y="41464"/>
                  <a:pt x="60637" y="41354"/>
                  <a:pt x="60448" y="41260"/>
                </a:cubicBezTo>
                <a:cubicBezTo>
                  <a:pt x="60824" y="40350"/>
                  <a:pt x="61702" y="39757"/>
                  <a:pt x="62690" y="39753"/>
                </a:cubicBezTo>
                <a:close/>
                <a:moveTo>
                  <a:pt x="78534" y="39753"/>
                </a:moveTo>
                <a:cubicBezTo>
                  <a:pt x="79501" y="39753"/>
                  <a:pt x="80371" y="40316"/>
                  <a:pt x="80764" y="41195"/>
                </a:cubicBezTo>
                <a:cubicBezTo>
                  <a:pt x="80575" y="41281"/>
                  <a:pt x="80396" y="41383"/>
                  <a:pt x="80220" y="41497"/>
                </a:cubicBezTo>
                <a:cubicBezTo>
                  <a:pt x="79942" y="40819"/>
                  <a:pt x="79269" y="40369"/>
                  <a:pt x="78534" y="40369"/>
                </a:cubicBezTo>
                <a:lnTo>
                  <a:pt x="78521" y="40369"/>
                </a:lnTo>
                <a:cubicBezTo>
                  <a:pt x="77749" y="40374"/>
                  <a:pt x="77071" y="40859"/>
                  <a:pt x="76814" y="41587"/>
                </a:cubicBezTo>
                <a:cubicBezTo>
                  <a:pt x="76643" y="41464"/>
                  <a:pt x="76462" y="41354"/>
                  <a:pt x="76275" y="41260"/>
                </a:cubicBezTo>
                <a:cubicBezTo>
                  <a:pt x="76654" y="40350"/>
                  <a:pt x="77533" y="39757"/>
                  <a:pt x="78517" y="39753"/>
                </a:cubicBezTo>
                <a:close/>
                <a:moveTo>
                  <a:pt x="94364" y="39753"/>
                </a:moveTo>
                <a:cubicBezTo>
                  <a:pt x="95328" y="39753"/>
                  <a:pt x="96198" y="40316"/>
                  <a:pt x="96594" y="41195"/>
                </a:cubicBezTo>
                <a:cubicBezTo>
                  <a:pt x="96402" y="41281"/>
                  <a:pt x="96223" y="41383"/>
                  <a:pt x="96051" y="41497"/>
                </a:cubicBezTo>
                <a:cubicBezTo>
                  <a:pt x="95769" y="40819"/>
                  <a:pt x="95095" y="40369"/>
                  <a:pt x="94364" y="40369"/>
                </a:cubicBezTo>
                <a:lnTo>
                  <a:pt x="94351" y="40369"/>
                </a:lnTo>
                <a:cubicBezTo>
                  <a:pt x="93576" y="40374"/>
                  <a:pt x="92898" y="40859"/>
                  <a:pt x="92641" y="41587"/>
                </a:cubicBezTo>
                <a:cubicBezTo>
                  <a:pt x="92473" y="41464"/>
                  <a:pt x="92293" y="41354"/>
                  <a:pt x="92106" y="41260"/>
                </a:cubicBezTo>
                <a:cubicBezTo>
                  <a:pt x="92481" y="40350"/>
                  <a:pt x="93359" y="39757"/>
                  <a:pt x="94347" y="39753"/>
                </a:cubicBezTo>
                <a:close/>
                <a:moveTo>
                  <a:pt x="7251" y="40439"/>
                </a:moveTo>
                <a:cubicBezTo>
                  <a:pt x="7982" y="40439"/>
                  <a:pt x="8631" y="40893"/>
                  <a:pt x="8893" y="41570"/>
                </a:cubicBezTo>
                <a:cubicBezTo>
                  <a:pt x="8734" y="41685"/>
                  <a:pt x="8587" y="41807"/>
                  <a:pt x="8444" y="41943"/>
                </a:cubicBezTo>
                <a:cubicBezTo>
                  <a:pt x="8326" y="41385"/>
                  <a:pt x="7823" y="40974"/>
                  <a:pt x="7251" y="40974"/>
                </a:cubicBezTo>
                <a:cubicBezTo>
                  <a:pt x="7248" y="40974"/>
                  <a:pt x="7246" y="40974"/>
                  <a:pt x="7243" y="40974"/>
                </a:cubicBezTo>
                <a:cubicBezTo>
                  <a:pt x="6646" y="40978"/>
                  <a:pt x="6148" y="41407"/>
                  <a:pt x="6046" y="41983"/>
                </a:cubicBezTo>
                <a:cubicBezTo>
                  <a:pt x="5907" y="41845"/>
                  <a:pt x="5756" y="41717"/>
                  <a:pt x="5601" y="41599"/>
                </a:cubicBezTo>
                <a:cubicBezTo>
                  <a:pt x="5846" y="40908"/>
                  <a:pt x="6504" y="40443"/>
                  <a:pt x="7239" y="40439"/>
                </a:cubicBezTo>
                <a:close/>
                <a:moveTo>
                  <a:pt x="23077" y="40439"/>
                </a:moveTo>
                <a:cubicBezTo>
                  <a:pt x="23809" y="40439"/>
                  <a:pt x="24461" y="40893"/>
                  <a:pt x="24719" y="41570"/>
                </a:cubicBezTo>
                <a:cubicBezTo>
                  <a:pt x="24564" y="41685"/>
                  <a:pt x="24412" y="41807"/>
                  <a:pt x="24274" y="41943"/>
                </a:cubicBezTo>
                <a:cubicBezTo>
                  <a:pt x="24156" y="41385"/>
                  <a:pt x="23654" y="40974"/>
                  <a:pt x="23082" y="40974"/>
                </a:cubicBezTo>
                <a:cubicBezTo>
                  <a:pt x="23079" y="40974"/>
                  <a:pt x="23076" y="40974"/>
                  <a:pt x="23073" y="40974"/>
                </a:cubicBezTo>
                <a:cubicBezTo>
                  <a:pt x="22476" y="40978"/>
                  <a:pt x="21975" y="41407"/>
                  <a:pt x="21877" y="41983"/>
                </a:cubicBezTo>
                <a:cubicBezTo>
                  <a:pt x="21733" y="41845"/>
                  <a:pt x="21586" y="41717"/>
                  <a:pt x="21428" y="41599"/>
                </a:cubicBezTo>
                <a:cubicBezTo>
                  <a:pt x="21677" y="40908"/>
                  <a:pt x="22334" y="40443"/>
                  <a:pt x="23070" y="40439"/>
                </a:cubicBezTo>
                <a:close/>
                <a:moveTo>
                  <a:pt x="38908" y="40439"/>
                </a:moveTo>
                <a:cubicBezTo>
                  <a:pt x="39639" y="40439"/>
                  <a:pt x="40288" y="40893"/>
                  <a:pt x="40550" y="41570"/>
                </a:cubicBezTo>
                <a:cubicBezTo>
                  <a:pt x="40390" y="41685"/>
                  <a:pt x="40243" y="41807"/>
                  <a:pt x="40101" y="41943"/>
                </a:cubicBezTo>
                <a:cubicBezTo>
                  <a:pt x="39983" y="41385"/>
                  <a:pt x="39480" y="40974"/>
                  <a:pt x="38908" y="40974"/>
                </a:cubicBezTo>
                <a:cubicBezTo>
                  <a:pt x="38906" y="40974"/>
                  <a:pt x="38903" y="40974"/>
                  <a:pt x="38900" y="40974"/>
                </a:cubicBezTo>
                <a:cubicBezTo>
                  <a:pt x="38303" y="40978"/>
                  <a:pt x="37805" y="41407"/>
                  <a:pt x="37703" y="41983"/>
                </a:cubicBezTo>
                <a:cubicBezTo>
                  <a:pt x="37564" y="41845"/>
                  <a:pt x="37413" y="41717"/>
                  <a:pt x="37258" y="41599"/>
                </a:cubicBezTo>
                <a:cubicBezTo>
                  <a:pt x="37503" y="40908"/>
                  <a:pt x="38160" y="40443"/>
                  <a:pt x="38895" y="40439"/>
                </a:cubicBezTo>
                <a:close/>
                <a:moveTo>
                  <a:pt x="54735" y="40439"/>
                </a:moveTo>
                <a:cubicBezTo>
                  <a:pt x="55466" y="40439"/>
                  <a:pt x="56119" y="40893"/>
                  <a:pt x="56377" y="41570"/>
                </a:cubicBezTo>
                <a:cubicBezTo>
                  <a:pt x="56221" y="41685"/>
                  <a:pt x="56070" y="41807"/>
                  <a:pt x="55932" y="41943"/>
                </a:cubicBezTo>
                <a:cubicBezTo>
                  <a:pt x="55813" y="41387"/>
                  <a:pt x="55310" y="40974"/>
                  <a:pt x="54735" y="40974"/>
                </a:cubicBezTo>
                <a:lnTo>
                  <a:pt x="54731" y="40974"/>
                </a:lnTo>
                <a:cubicBezTo>
                  <a:pt x="54134" y="40978"/>
                  <a:pt x="53632" y="41407"/>
                  <a:pt x="53534" y="41983"/>
                </a:cubicBezTo>
                <a:cubicBezTo>
                  <a:pt x="53391" y="41845"/>
                  <a:pt x="53244" y="41717"/>
                  <a:pt x="53084" y="41599"/>
                </a:cubicBezTo>
                <a:cubicBezTo>
                  <a:pt x="53334" y="40908"/>
                  <a:pt x="53991" y="40443"/>
                  <a:pt x="54726" y="40439"/>
                </a:cubicBezTo>
                <a:close/>
                <a:moveTo>
                  <a:pt x="70565" y="40439"/>
                </a:moveTo>
                <a:cubicBezTo>
                  <a:pt x="71297" y="40439"/>
                  <a:pt x="71945" y="40893"/>
                  <a:pt x="72207" y="41570"/>
                </a:cubicBezTo>
                <a:cubicBezTo>
                  <a:pt x="72047" y="41685"/>
                  <a:pt x="71900" y="41807"/>
                  <a:pt x="71757" y="41943"/>
                </a:cubicBezTo>
                <a:cubicBezTo>
                  <a:pt x="71640" y="41387"/>
                  <a:pt x="71141" y="40974"/>
                  <a:pt x="70565" y="40974"/>
                </a:cubicBezTo>
                <a:lnTo>
                  <a:pt x="70556" y="40974"/>
                </a:lnTo>
                <a:cubicBezTo>
                  <a:pt x="69960" y="40978"/>
                  <a:pt x="69463" y="41407"/>
                  <a:pt x="69361" y="41983"/>
                </a:cubicBezTo>
                <a:cubicBezTo>
                  <a:pt x="69221" y="41845"/>
                  <a:pt x="69070" y="41717"/>
                  <a:pt x="68915" y="41599"/>
                </a:cubicBezTo>
                <a:cubicBezTo>
                  <a:pt x="69160" y="40908"/>
                  <a:pt x="69817" y="40443"/>
                  <a:pt x="70553" y="40439"/>
                </a:cubicBezTo>
                <a:close/>
                <a:moveTo>
                  <a:pt x="86396" y="40439"/>
                </a:moveTo>
                <a:cubicBezTo>
                  <a:pt x="87122" y="40439"/>
                  <a:pt x="87776" y="40893"/>
                  <a:pt x="88034" y="41570"/>
                </a:cubicBezTo>
                <a:cubicBezTo>
                  <a:pt x="87878" y="41685"/>
                  <a:pt x="87727" y="41807"/>
                  <a:pt x="87588" y="41943"/>
                </a:cubicBezTo>
                <a:cubicBezTo>
                  <a:pt x="87470" y="41387"/>
                  <a:pt x="86967" y="40974"/>
                  <a:pt x="86392" y="40974"/>
                </a:cubicBezTo>
                <a:lnTo>
                  <a:pt x="86387" y="40974"/>
                </a:lnTo>
                <a:cubicBezTo>
                  <a:pt x="85791" y="40978"/>
                  <a:pt x="85289" y="41407"/>
                  <a:pt x="85191" y="41983"/>
                </a:cubicBezTo>
                <a:cubicBezTo>
                  <a:pt x="85052" y="41845"/>
                  <a:pt x="84901" y="41717"/>
                  <a:pt x="84741" y="41599"/>
                </a:cubicBezTo>
                <a:cubicBezTo>
                  <a:pt x="84990" y="40908"/>
                  <a:pt x="85648" y="40443"/>
                  <a:pt x="86383" y="40439"/>
                </a:cubicBezTo>
                <a:close/>
                <a:moveTo>
                  <a:pt x="15217" y="40439"/>
                </a:moveTo>
                <a:cubicBezTo>
                  <a:pt x="15928" y="40439"/>
                  <a:pt x="16581" y="40879"/>
                  <a:pt x="16849" y="41538"/>
                </a:cubicBezTo>
                <a:cubicBezTo>
                  <a:pt x="16689" y="41644"/>
                  <a:pt x="16542" y="41766"/>
                  <a:pt x="16404" y="41894"/>
                </a:cubicBezTo>
                <a:cubicBezTo>
                  <a:pt x="16269" y="41358"/>
                  <a:pt x="15779" y="40974"/>
                  <a:pt x="15219" y="40974"/>
                </a:cubicBezTo>
                <a:lnTo>
                  <a:pt x="15211" y="40974"/>
                </a:lnTo>
                <a:cubicBezTo>
                  <a:pt x="14602" y="40978"/>
                  <a:pt x="14092" y="41428"/>
                  <a:pt x="14010" y="42028"/>
                </a:cubicBezTo>
                <a:cubicBezTo>
                  <a:pt x="13867" y="41885"/>
                  <a:pt x="13716" y="41750"/>
                  <a:pt x="13556" y="41632"/>
                </a:cubicBezTo>
                <a:cubicBezTo>
                  <a:pt x="13798" y="40921"/>
                  <a:pt x="14455" y="40443"/>
                  <a:pt x="15207" y="40439"/>
                </a:cubicBezTo>
                <a:cubicBezTo>
                  <a:pt x="15210" y="40439"/>
                  <a:pt x="15213" y="40439"/>
                  <a:pt x="15217" y="40439"/>
                </a:cubicBezTo>
                <a:close/>
                <a:moveTo>
                  <a:pt x="31050" y="40439"/>
                </a:moveTo>
                <a:cubicBezTo>
                  <a:pt x="31760" y="40439"/>
                  <a:pt x="32410" y="40880"/>
                  <a:pt x="32676" y="41538"/>
                </a:cubicBezTo>
                <a:cubicBezTo>
                  <a:pt x="32520" y="41644"/>
                  <a:pt x="32373" y="41766"/>
                  <a:pt x="32230" y="41894"/>
                </a:cubicBezTo>
                <a:cubicBezTo>
                  <a:pt x="32095" y="41358"/>
                  <a:pt x="31605" y="40974"/>
                  <a:pt x="31050" y="40974"/>
                </a:cubicBezTo>
                <a:lnTo>
                  <a:pt x="31042" y="40974"/>
                </a:lnTo>
                <a:cubicBezTo>
                  <a:pt x="30429" y="40978"/>
                  <a:pt x="29918" y="41428"/>
                  <a:pt x="29837" y="42028"/>
                </a:cubicBezTo>
                <a:cubicBezTo>
                  <a:pt x="29698" y="41885"/>
                  <a:pt x="29547" y="41750"/>
                  <a:pt x="29387" y="41632"/>
                </a:cubicBezTo>
                <a:cubicBezTo>
                  <a:pt x="29628" y="40921"/>
                  <a:pt x="30286" y="40443"/>
                  <a:pt x="31038" y="40439"/>
                </a:cubicBezTo>
                <a:close/>
                <a:moveTo>
                  <a:pt x="46876" y="40439"/>
                </a:moveTo>
                <a:cubicBezTo>
                  <a:pt x="47587" y="40439"/>
                  <a:pt x="48237" y="40880"/>
                  <a:pt x="48506" y="41538"/>
                </a:cubicBezTo>
                <a:cubicBezTo>
                  <a:pt x="48347" y="41644"/>
                  <a:pt x="48200" y="41766"/>
                  <a:pt x="48060" y="41894"/>
                </a:cubicBezTo>
                <a:cubicBezTo>
                  <a:pt x="47926" y="41358"/>
                  <a:pt x="47436" y="40974"/>
                  <a:pt x="46876" y="40974"/>
                </a:cubicBezTo>
                <a:lnTo>
                  <a:pt x="46868" y="40974"/>
                </a:lnTo>
                <a:cubicBezTo>
                  <a:pt x="46260" y="40978"/>
                  <a:pt x="45749" y="41428"/>
                  <a:pt x="45668" y="42028"/>
                </a:cubicBezTo>
                <a:cubicBezTo>
                  <a:pt x="45524" y="41885"/>
                  <a:pt x="45374" y="41750"/>
                  <a:pt x="45214" y="41632"/>
                </a:cubicBezTo>
                <a:cubicBezTo>
                  <a:pt x="45455" y="40921"/>
                  <a:pt x="46113" y="40443"/>
                  <a:pt x="46864" y="40439"/>
                </a:cubicBezTo>
                <a:close/>
                <a:moveTo>
                  <a:pt x="62707" y="40439"/>
                </a:moveTo>
                <a:cubicBezTo>
                  <a:pt x="63417" y="40439"/>
                  <a:pt x="64067" y="40880"/>
                  <a:pt x="64332" y="41538"/>
                </a:cubicBezTo>
                <a:cubicBezTo>
                  <a:pt x="64177" y="41644"/>
                  <a:pt x="64030" y="41766"/>
                  <a:pt x="63887" y="41894"/>
                </a:cubicBezTo>
                <a:cubicBezTo>
                  <a:pt x="63753" y="41358"/>
                  <a:pt x="63263" y="40974"/>
                  <a:pt x="62707" y="40974"/>
                </a:cubicBezTo>
                <a:lnTo>
                  <a:pt x="62699" y="40974"/>
                </a:lnTo>
                <a:cubicBezTo>
                  <a:pt x="62086" y="40978"/>
                  <a:pt x="61576" y="41428"/>
                  <a:pt x="61494" y="42028"/>
                </a:cubicBezTo>
                <a:cubicBezTo>
                  <a:pt x="61355" y="41885"/>
                  <a:pt x="61204" y="41750"/>
                  <a:pt x="61044" y="41632"/>
                </a:cubicBezTo>
                <a:cubicBezTo>
                  <a:pt x="61285" y="40921"/>
                  <a:pt x="61943" y="40443"/>
                  <a:pt x="62695" y="40439"/>
                </a:cubicBezTo>
                <a:close/>
                <a:moveTo>
                  <a:pt x="78534" y="40439"/>
                </a:moveTo>
                <a:cubicBezTo>
                  <a:pt x="79244" y="40439"/>
                  <a:pt x="79893" y="40880"/>
                  <a:pt x="80163" y="41538"/>
                </a:cubicBezTo>
                <a:cubicBezTo>
                  <a:pt x="80004" y="41644"/>
                  <a:pt x="79857" y="41766"/>
                  <a:pt x="79718" y="41894"/>
                </a:cubicBezTo>
                <a:cubicBezTo>
                  <a:pt x="79583" y="41358"/>
                  <a:pt x="79093" y="40974"/>
                  <a:pt x="78534" y="40974"/>
                </a:cubicBezTo>
                <a:lnTo>
                  <a:pt x="78526" y="40974"/>
                </a:lnTo>
                <a:cubicBezTo>
                  <a:pt x="77917" y="40978"/>
                  <a:pt x="77406" y="41428"/>
                  <a:pt x="77325" y="42028"/>
                </a:cubicBezTo>
                <a:cubicBezTo>
                  <a:pt x="77182" y="41885"/>
                  <a:pt x="77031" y="41750"/>
                  <a:pt x="76871" y="41632"/>
                </a:cubicBezTo>
                <a:cubicBezTo>
                  <a:pt x="77112" y="40921"/>
                  <a:pt x="77770" y="40443"/>
                  <a:pt x="78526" y="40439"/>
                </a:cubicBezTo>
                <a:close/>
                <a:moveTo>
                  <a:pt x="94364" y="40439"/>
                </a:moveTo>
                <a:cubicBezTo>
                  <a:pt x="95075" y="40439"/>
                  <a:pt x="95724" y="40880"/>
                  <a:pt x="95989" y="41538"/>
                </a:cubicBezTo>
                <a:cubicBezTo>
                  <a:pt x="95834" y="41644"/>
                  <a:pt x="95687" y="41766"/>
                  <a:pt x="95544" y="41894"/>
                </a:cubicBezTo>
                <a:cubicBezTo>
                  <a:pt x="95410" y="41358"/>
                  <a:pt x="94920" y="40974"/>
                  <a:pt x="94364" y="40974"/>
                </a:cubicBezTo>
                <a:lnTo>
                  <a:pt x="94356" y="40974"/>
                </a:lnTo>
                <a:cubicBezTo>
                  <a:pt x="93744" y="40978"/>
                  <a:pt x="93237" y="41428"/>
                  <a:pt x="93151" y="42028"/>
                </a:cubicBezTo>
                <a:cubicBezTo>
                  <a:pt x="93012" y="41885"/>
                  <a:pt x="92861" y="41750"/>
                  <a:pt x="92702" y="41632"/>
                </a:cubicBezTo>
                <a:cubicBezTo>
                  <a:pt x="92943" y="40921"/>
                  <a:pt x="93601" y="40443"/>
                  <a:pt x="94351" y="40439"/>
                </a:cubicBezTo>
                <a:close/>
                <a:moveTo>
                  <a:pt x="15219" y="41044"/>
                </a:moveTo>
                <a:cubicBezTo>
                  <a:pt x="15758" y="41044"/>
                  <a:pt x="16232" y="41423"/>
                  <a:pt x="16346" y="41950"/>
                </a:cubicBezTo>
                <a:cubicBezTo>
                  <a:pt x="16159" y="42130"/>
                  <a:pt x="15987" y="42330"/>
                  <a:pt x="15835" y="42550"/>
                </a:cubicBezTo>
                <a:cubicBezTo>
                  <a:pt x="15615" y="42514"/>
                  <a:pt x="15390" y="42493"/>
                  <a:pt x="15166" y="42493"/>
                </a:cubicBezTo>
                <a:lnTo>
                  <a:pt x="15141" y="42493"/>
                </a:lnTo>
                <a:cubicBezTo>
                  <a:pt x="14904" y="42493"/>
                  <a:pt x="14672" y="42518"/>
                  <a:pt x="14444" y="42563"/>
                </a:cubicBezTo>
                <a:lnTo>
                  <a:pt x="14447" y="42559"/>
                </a:lnTo>
                <a:cubicBezTo>
                  <a:pt x="14329" y="42384"/>
                  <a:pt x="14194" y="42224"/>
                  <a:pt x="14055" y="42073"/>
                </a:cubicBezTo>
                <a:lnTo>
                  <a:pt x="14055" y="42073"/>
                </a:lnTo>
                <a:lnTo>
                  <a:pt x="14076" y="42077"/>
                </a:lnTo>
                <a:cubicBezTo>
                  <a:pt x="14133" y="41489"/>
                  <a:pt x="14623" y="41048"/>
                  <a:pt x="15211" y="41044"/>
                </a:cubicBezTo>
                <a:close/>
                <a:moveTo>
                  <a:pt x="31050" y="41044"/>
                </a:moveTo>
                <a:cubicBezTo>
                  <a:pt x="31589" y="41044"/>
                  <a:pt x="32058" y="41423"/>
                  <a:pt x="32173" y="41950"/>
                </a:cubicBezTo>
                <a:cubicBezTo>
                  <a:pt x="31985" y="42130"/>
                  <a:pt x="31813" y="42330"/>
                  <a:pt x="31666" y="42550"/>
                </a:cubicBezTo>
                <a:cubicBezTo>
                  <a:pt x="31446" y="42514"/>
                  <a:pt x="31221" y="42493"/>
                  <a:pt x="30993" y="42493"/>
                </a:cubicBezTo>
                <a:lnTo>
                  <a:pt x="30968" y="42493"/>
                </a:lnTo>
                <a:cubicBezTo>
                  <a:pt x="30731" y="42493"/>
                  <a:pt x="30499" y="42518"/>
                  <a:pt x="30269" y="42563"/>
                </a:cubicBezTo>
                <a:lnTo>
                  <a:pt x="30274" y="42559"/>
                </a:lnTo>
                <a:cubicBezTo>
                  <a:pt x="30156" y="42384"/>
                  <a:pt x="30024" y="42224"/>
                  <a:pt x="29882" y="42073"/>
                </a:cubicBezTo>
                <a:lnTo>
                  <a:pt x="29882" y="42073"/>
                </a:lnTo>
                <a:lnTo>
                  <a:pt x="29902" y="42077"/>
                </a:lnTo>
                <a:cubicBezTo>
                  <a:pt x="29963" y="41489"/>
                  <a:pt x="30454" y="41048"/>
                  <a:pt x="31042" y="41044"/>
                </a:cubicBezTo>
                <a:close/>
                <a:moveTo>
                  <a:pt x="46868" y="41044"/>
                </a:moveTo>
                <a:cubicBezTo>
                  <a:pt x="47411" y="41044"/>
                  <a:pt x="47889" y="41419"/>
                  <a:pt x="48003" y="41950"/>
                </a:cubicBezTo>
                <a:cubicBezTo>
                  <a:pt x="47840" y="42105"/>
                  <a:pt x="47689" y="42277"/>
                  <a:pt x="47555" y="42461"/>
                </a:cubicBezTo>
                <a:cubicBezTo>
                  <a:pt x="47534" y="42490"/>
                  <a:pt x="47513" y="42522"/>
                  <a:pt x="47493" y="42550"/>
                </a:cubicBezTo>
                <a:cubicBezTo>
                  <a:pt x="47272" y="42514"/>
                  <a:pt x="47052" y="42493"/>
                  <a:pt x="46823" y="42493"/>
                </a:cubicBezTo>
                <a:lnTo>
                  <a:pt x="46799" y="42493"/>
                </a:lnTo>
                <a:cubicBezTo>
                  <a:pt x="46562" y="42493"/>
                  <a:pt x="46329" y="42518"/>
                  <a:pt x="46100" y="42563"/>
                </a:cubicBezTo>
                <a:lnTo>
                  <a:pt x="46105" y="42559"/>
                </a:lnTo>
                <a:cubicBezTo>
                  <a:pt x="45986" y="42384"/>
                  <a:pt x="45851" y="42224"/>
                  <a:pt x="45713" y="42073"/>
                </a:cubicBezTo>
                <a:lnTo>
                  <a:pt x="45713" y="42073"/>
                </a:lnTo>
                <a:lnTo>
                  <a:pt x="45732" y="42077"/>
                </a:lnTo>
                <a:cubicBezTo>
                  <a:pt x="45790" y="41489"/>
                  <a:pt x="46280" y="41048"/>
                  <a:pt x="46868" y="41044"/>
                </a:cubicBezTo>
                <a:close/>
                <a:moveTo>
                  <a:pt x="62707" y="41044"/>
                </a:moveTo>
                <a:cubicBezTo>
                  <a:pt x="63246" y="41044"/>
                  <a:pt x="63715" y="41423"/>
                  <a:pt x="63830" y="41950"/>
                </a:cubicBezTo>
                <a:cubicBezTo>
                  <a:pt x="63642" y="42130"/>
                  <a:pt x="63470" y="42330"/>
                  <a:pt x="63323" y="42550"/>
                </a:cubicBezTo>
                <a:cubicBezTo>
                  <a:pt x="63103" y="42514"/>
                  <a:pt x="62878" y="42493"/>
                  <a:pt x="62650" y="42493"/>
                </a:cubicBezTo>
                <a:lnTo>
                  <a:pt x="62625" y="42493"/>
                </a:lnTo>
                <a:cubicBezTo>
                  <a:pt x="62388" y="42493"/>
                  <a:pt x="62156" y="42518"/>
                  <a:pt x="61927" y="42563"/>
                </a:cubicBezTo>
                <a:lnTo>
                  <a:pt x="61930" y="42559"/>
                </a:lnTo>
                <a:cubicBezTo>
                  <a:pt x="61813" y="42384"/>
                  <a:pt x="61681" y="42224"/>
                  <a:pt x="61538" y="42073"/>
                </a:cubicBezTo>
                <a:lnTo>
                  <a:pt x="61538" y="42073"/>
                </a:lnTo>
                <a:lnTo>
                  <a:pt x="61559" y="42077"/>
                </a:lnTo>
                <a:cubicBezTo>
                  <a:pt x="61621" y="41489"/>
                  <a:pt x="62111" y="41048"/>
                  <a:pt x="62699" y="41044"/>
                </a:cubicBezTo>
                <a:close/>
                <a:moveTo>
                  <a:pt x="78534" y="41044"/>
                </a:moveTo>
                <a:cubicBezTo>
                  <a:pt x="79073" y="41044"/>
                  <a:pt x="79546" y="41423"/>
                  <a:pt x="79661" y="41950"/>
                </a:cubicBezTo>
                <a:cubicBezTo>
                  <a:pt x="79473" y="42130"/>
                  <a:pt x="79301" y="42330"/>
                  <a:pt x="79150" y="42550"/>
                </a:cubicBezTo>
                <a:cubicBezTo>
                  <a:pt x="78930" y="42514"/>
                  <a:pt x="78709" y="42493"/>
                  <a:pt x="78481" y="42493"/>
                </a:cubicBezTo>
                <a:lnTo>
                  <a:pt x="78456" y="42493"/>
                </a:lnTo>
                <a:cubicBezTo>
                  <a:pt x="78219" y="42493"/>
                  <a:pt x="77987" y="42518"/>
                  <a:pt x="77757" y="42563"/>
                </a:cubicBezTo>
                <a:lnTo>
                  <a:pt x="77761" y="42559"/>
                </a:lnTo>
                <a:cubicBezTo>
                  <a:pt x="77643" y="42384"/>
                  <a:pt x="77508" y="42224"/>
                  <a:pt x="77369" y="42073"/>
                </a:cubicBezTo>
                <a:lnTo>
                  <a:pt x="77369" y="42073"/>
                </a:lnTo>
                <a:lnTo>
                  <a:pt x="77390" y="42077"/>
                </a:lnTo>
                <a:cubicBezTo>
                  <a:pt x="77451" y="41489"/>
                  <a:pt x="77938" y="41048"/>
                  <a:pt x="78526" y="41044"/>
                </a:cubicBezTo>
                <a:close/>
                <a:moveTo>
                  <a:pt x="94364" y="41044"/>
                </a:moveTo>
                <a:cubicBezTo>
                  <a:pt x="94903" y="41044"/>
                  <a:pt x="95373" y="41423"/>
                  <a:pt x="95487" y="41950"/>
                </a:cubicBezTo>
                <a:cubicBezTo>
                  <a:pt x="95299" y="42130"/>
                  <a:pt x="95128" y="42330"/>
                  <a:pt x="94981" y="42550"/>
                </a:cubicBezTo>
                <a:cubicBezTo>
                  <a:pt x="94760" y="42514"/>
                  <a:pt x="94536" y="42493"/>
                  <a:pt x="94307" y="42493"/>
                </a:cubicBezTo>
                <a:lnTo>
                  <a:pt x="94283" y="42493"/>
                </a:lnTo>
                <a:cubicBezTo>
                  <a:pt x="94046" y="42493"/>
                  <a:pt x="93812" y="42518"/>
                  <a:pt x="93584" y="42563"/>
                </a:cubicBezTo>
                <a:lnTo>
                  <a:pt x="93588" y="42559"/>
                </a:lnTo>
                <a:cubicBezTo>
                  <a:pt x="93469" y="42384"/>
                  <a:pt x="93339" y="42224"/>
                  <a:pt x="93196" y="42073"/>
                </a:cubicBezTo>
                <a:lnTo>
                  <a:pt x="93196" y="42073"/>
                </a:lnTo>
                <a:lnTo>
                  <a:pt x="93216" y="42077"/>
                </a:lnTo>
                <a:cubicBezTo>
                  <a:pt x="93278" y="41489"/>
                  <a:pt x="93768" y="41048"/>
                  <a:pt x="94356" y="41044"/>
                </a:cubicBezTo>
                <a:close/>
                <a:moveTo>
                  <a:pt x="7251" y="41044"/>
                </a:moveTo>
                <a:cubicBezTo>
                  <a:pt x="7806" y="41044"/>
                  <a:pt x="8293" y="41452"/>
                  <a:pt x="8386" y="41999"/>
                </a:cubicBezTo>
                <a:cubicBezTo>
                  <a:pt x="8219" y="42167"/>
                  <a:pt x="8067" y="42346"/>
                  <a:pt x="7933" y="42542"/>
                </a:cubicBezTo>
                <a:cubicBezTo>
                  <a:pt x="7729" y="42510"/>
                  <a:pt x="7516" y="42493"/>
                  <a:pt x="7304" y="42493"/>
                </a:cubicBezTo>
                <a:lnTo>
                  <a:pt x="7279" y="42493"/>
                </a:lnTo>
                <a:cubicBezTo>
                  <a:pt x="7013" y="42493"/>
                  <a:pt x="6753" y="42522"/>
                  <a:pt x="6499" y="42575"/>
                </a:cubicBezTo>
                <a:lnTo>
                  <a:pt x="6528" y="42559"/>
                </a:lnTo>
                <a:cubicBezTo>
                  <a:pt x="6401" y="42375"/>
                  <a:pt x="6263" y="42203"/>
                  <a:pt x="6107" y="42048"/>
                </a:cubicBezTo>
                <a:cubicBezTo>
                  <a:pt x="6180" y="41477"/>
                  <a:pt x="6663" y="41048"/>
                  <a:pt x="7243" y="41044"/>
                </a:cubicBezTo>
                <a:close/>
                <a:moveTo>
                  <a:pt x="23077" y="41044"/>
                </a:moveTo>
                <a:cubicBezTo>
                  <a:pt x="23637" y="41044"/>
                  <a:pt x="24118" y="41452"/>
                  <a:pt x="24212" y="41999"/>
                </a:cubicBezTo>
                <a:cubicBezTo>
                  <a:pt x="24050" y="42167"/>
                  <a:pt x="23898" y="42346"/>
                  <a:pt x="23760" y="42542"/>
                </a:cubicBezTo>
                <a:cubicBezTo>
                  <a:pt x="23555" y="42510"/>
                  <a:pt x="23347" y="42493"/>
                  <a:pt x="23134" y="42493"/>
                </a:cubicBezTo>
                <a:lnTo>
                  <a:pt x="23110" y="42493"/>
                </a:lnTo>
                <a:cubicBezTo>
                  <a:pt x="22844" y="42493"/>
                  <a:pt x="22583" y="42522"/>
                  <a:pt x="22329" y="42575"/>
                </a:cubicBezTo>
                <a:lnTo>
                  <a:pt x="22354" y="42559"/>
                </a:lnTo>
                <a:cubicBezTo>
                  <a:pt x="22227" y="42375"/>
                  <a:pt x="22089" y="42203"/>
                  <a:pt x="21937" y="42048"/>
                </a:cubicBezTo>
                <a:cubicBezTo>
                  <a:pt x="22011" y="41477"/>
                  <a:pt x="22493" y="41048"/>
                  <a:pt x="23073" y="41044"/>
                </a:cubicBezTo>
                <a:close/>
                <a:moveTo>
                  <a:pt x="38908" y="41044"/>
                </a:moveTo>
                <a:cubicBezTo>
                  <a:pt x="39464" y="41044"/>
                  <a:pt x="39949" y="41452"/>
                  <a:pt x="40043" y="41999"/>
                </a:cubicBezTo>
                <a:cubicBezTo>
                  <a:pt x="39875" y="42167"/>
                  <a:pt x="39724" y="42346"/>
                  <a:pt x="39590" y="42542"/>
                </a:cubicBezTo>
                <a:cubicBezTo>
                  <a:pt x="39385" y="42510"/>
                  <a:pt x="39174" y="42493"/>
                  <a:pt x="38961" y="42493"/>
                </a:cubicBezTo>
                <a:lnTo>
                  <a:pt x="38936" y="42493"/>
                </a:lnTo>
                <a:cubicBezTo>
                  <a:pt x="38671" y="42493"/>
                  <a:pt x="38410" y="42522"/>
                  <a:pt x="38156" y="42575"/>
                </a:cubicBezTo>
                <a:lnTo>
                  <a:pt x="38185" y="42559"/>
                </a:lnTo>
                <a:cubicBezTo>
                  <a:pt x="38058" y="42375"/>
                  <a:pt x="37920" y="42203"/>
                  <a:pt x="37768" y="42048"/>
                </a:cubicBezTo>
                <a:cubicBezTo>
                  <a:pt x="37838" y="41477"/>
                  <a:pt x="38320" y="41048"/>
                  <a:pt x="38900" y="41044"/>
                </a:cubicBezTo>
                <a:close/>
                <a:moveTo>
                  <a:pt x="54735" y="41044"/>
                </a:moveTo>
                <a:cubicBezTo>
                  <a:pt x="55294" y="41044"/>
                  <a:pt x="55776" y="41452"/>
                  <a:pt x="55870" y="41999"/>
                </a:cubicBezTo>
                <a:cubicBezTo>
                  <a:pt x="55706" y="42167"/>
                  <a:pt x="55555" y="42346"/>
                  <a:pt x="55417" y="42542"/>
                </a:cubicBezTo>
                <a:cubicBezTo>
                  <a:pt x="55212" y="42510"/>
                  <a:pt x="55004" y="42493"/>
                  <a:pt x="54792" y="42493"/>
                </a:cubicBezTo>
                <a:lnTo>
                  <a:pt x="54767" y="42493"/>
                </a:lnTo>
                <a:cubicBezTo>
                  <a:pt x="54501" y="42493"/>
                  <a:pt x="54241" y="42522"/>
                  <a:pt x="53987" y="42575"/>
                </a:cubicBezTo>
                <a:lnTo>
                  <a:pt x="54011" y="42559"/>
                </a:lnTo>
                <a:cubicBezTo>
                  <a:pt x="53885" y="42375"/>
                  <a:pt x="53746" y="42203"/>
                  <a:pt x="53595" y="42048"/>
                </a:cubicBezTo>
                <a:cubicBezTo>
                  <a:pt x="53668" y="41477"/>
                  <a:pt x="54150" y="41048"/>
                  <a:pt x="54731" y="41044"/>
                </a:cubicBezTo>
                <a:close/>
                <a:moveTo>
                  <a:pt x="70565" y="41044"/>
                </a:moveTo>
                <a:cubicBezTo>
                  <a:pt x="71120" y="41044"/>
                  <a:pt x="71606" y="41452"/>
                  <a:pt x="71700" y="41999"/>
                </a:cubicBezTo>
                <a:cubicBezTo>
                  <a:pt x="71533" y="42167"/>
                  <a:pt x="71382" y="42346"/>
                  <a:pt x="71247" y="42542"/>
                </a:cubicBezTo>
                <a:cubicBezTo>
                  <a:pt x="71043" y="42510"/>
                  <a:pt x="70831" y="42493"/>
                  <a:pt x="70618" y="42493"/>
                </a:cubicBezTo>
                <a:lnTo>
                  <a:pt x="70594" y="42493"/>
                </a:lnTo>
                <a:cubicBezTo>
                  <a:pt x="70328" y="42493"/>
                  <a:pt x="70066" y="42522"/>
                  <a:pt x="69813" y="42575"/>
                </a:cubicBezTo>
                <a:lnTo>
                  <a:pt x="69842" y="42559"/>
                </a:lnTo>
                <a:cubicBezTo>
                  <a:pt x="69715" y="42375"/>
                  <a:pt x="69576" y="42203"/>
                  <a:pt x="69425" y="42048"/>
                </a:cubicBezTo>
                <a:cubicBezTo>
                  <a:pt x="69495" y="41477"/>
                  <a:pt x="69977" y="41048"/>
                  <a:pt x="70556" y="41044"/>
                </a:cubicBezTo>
                <a:close/>
                <a:moveTo>
                  <a:pt x="86392" y="41044"/>
                </a:moveTo>
                <a:cubicBezTo>
                  <a:pt x="86951" y="41044"/>
                  <a:pt x="87433" y="41452"/>
                  <a:pt x="87527" y="41999"/>
                </a:cubicBezTo>
                <a:cubicBezTo>
                  <a:pt x="87363" y="42167"/>
                  <a:pt x="87212" y="42346"/>
                  <a:pt x="87073" y="42542"/>
                </a:cubicBezTo>
                <a:cubicBezTo>
                  <a:pt x="86869" y="42510"/>
                  <a:pt x="86662" y="42493"/>
                  <a:pt x="86449" y="42493"/>
                </a:cubicBezTo>
                <a:lnTo>
                  <a:pt x="86424" y="42493"/>
                </a:lnTo>
                <a:cubicBezTo>
                  <a:pt x="86159" y="42493"/>
                  <a:pt x="85897" y="42522"/>
                  <a:pt x="85644" y="42575"/>
                </a:cubicBezTo>
                <a:lnTo>
                  <a:pt x="85669" y="42559"/>
                </a:lnTo>
                <a:cubicBezTo>
                  <a:pt x="85542" y="42375"/>
                  <a:pt x="85403" y="42203"/>
                  <a:pt x="85252" y="42048"/>
                </a:cubicBezTo>
                <a:cubicBezTo>
                  <a:pt x="85325" y="41477"/>
                  <a:pt x="85808" y="41048"/>
                  <a:pt x="86387" y="41044"/>
                </a:cubicBezTo>
                <a:close/>
                <a:moveTo>
                  <a:pt x="11184" y="40908"/>
                </a:moveTo>
                <a:cubicBezTo>
                  <a:pt x="12453" y="40908"/>
                  <a:pt x="13643" y="41528"/>
                  <a:pt x="14370" y="42575"/>
                </a:cubicBezTo>
                <a:cubicBezTo>
                  <a:pt x="14149" y="42620"/>
                  <a:pt x="13929" y="42686"/>
                  <a:pt x="13720" y="42767"/>
                </a:cubicBezTo>
                <a:cubicBezTo>
                  <a:pt x="13100" y="41992"/>
                  <a:pt x="12180" y="41546"/>
                  <a:pt x="11184" y="41546"/>
                </a:cubicBezTo>
                <a:lnTo>
                  <a:pt x="11164" y="41546"/>
                </a:lnTo>
                <a:cubicBezTo>
                  <a:pt x="10195" y="41550"/>
                  <a:pt x="9289" y="41987"/>
                  <a:pt x="8672" y="42738"/>
                </a:cubicBezTo>
                <a:cubicBezTo>
                  <a:pt x="8459" y="42657"/>
                  <a:pt x="8235" y="42599"/>
                  <a:pt x="8010" y="42555"/>
                </a:cubicBezTo>
                <a:cubicBezTo>
                  <a:pt x="8542" y="41799"/>
                  <a:pt x="9326" y="41264"/>
                  <a:pt x="10204" y="41036"/>
                </a:cubicBezTo>
                <a:cubicBezTo>
                  <a:pt x="10204" y="41036"/>
                  <a:pt x="10204" y="41040"/>
                  <a:pt x="10208" y="41044"/>
                </a:cubicBezTo>
                <a:lnTo>
                  <a:pt x="10273" y="41015"/>
                </a:lnTo>
                <a:cubicBezTo>
                  <a:pt x="10481" y="40966"/>
                  <a:pt x="10698" y="40933"/>
                  <a:pt x="10915" y="40917"/>
                </a:cubicBezTo>
                <a:cubicBezTo>
                  <a:pt x="10919" y="40921"/>
                  <a:pt x="10919" y="40921"/>
                  <a:pt x="10919" y="40925"/>
                </a:cubicBezTo>
                <a:lnTo>
                  <a:pt x="10947" y="40913"/>
                </a:lnTo>
                <a:cubicBezTo>
                  <a:pt x="11017" y="40908"/>
                  <a:pt x="11090" y="40908"/>
                  <a:pt x="11160" y="40908"/>
                </a:cubicBezTo>
                <a:cubicBezTo>
                  <a:pt x="11168" y="40908"/>
                  <a:pt x="11176" y="40908"/>
                  <a:pt x="11184" y="40908"/>
                </a:cubicBezTo>
                <a:close/>
                <a:moveTo>
                  <a:pt x="27014" y="40908"/>
                </a:moveTo>
                <a:cubicBezTo>
                  <a:pt x="28284" y="40908"/>
                  <a:pt x="29474" y="41528"/>
                  <a:pt x="30201" y="42575"/>
                </a:cubicBezTo>
                <a:cubicBezTo>
                  <a:pt x="29975" y="42620"/>
                  <a:pt x="29760" y="42686"/>
                  <a:pt x="29551" y="42767"/>
                </a:cubicBezTo>
                <a:cubicBezTo>
                  <a:pt x="28930" y="41992"/>
                  <a:pt x="28007" y="41546"/>
                  <a:pt x="27015" y="41546"/>
                </a:cubicBezTo>
                <a:lnTo>
                  <a:pt x="26990" y="41546"/>
                </a:lnTo>
                <a:cubicBezTo>
                  <a:pt x="26022" y="41550"/>
                  <a:pt x="25115" y="41987"/>
                  <a:pt x="24503" y="42738"/>
                </a:cubicBezTo>
                <a:cubicBezTo>
                  <a:pt x="24286" y="42657"/>
                  <a:pt x="24065" y="42599"/>
                  <a:pt x="23837" y="42555"/>
                </a:cubicBezTo>
                <a:cubicBezTo>
                  <a:pt x="24372" y="41799"/>
                  <a:pt x="25152" y="41264"/>
                  <a:pt x="26030" y="41036"/>
                </a:cubicBezTo>
                <a:cubicBezTo>
                  <a:pt x="26035" y="41036"/>
                  <a:pt x="26035" y="41040"/>
                  <a:pt x="26035" y="41044"/>
                </a:cubicBezTo>
                <a:lnTo>
                  <a:pt x="26099" y="41015"/>
                </a:lnTo>
                <a:cubicBezTo>
                  <a:pt x="26312" y="40966"/>
                  <a:pt x="26525" y="40933"/>
                  <a:pt x="26745" y="40917"/>
                </a:cubicBezTo>
                <a:cubicBezTo>
                  <a:pt x="26745" y="40921"/>
                  <a:pt x="26745" y="40921"/>
                  <a:pt x="26749" y="40925"/>
                </a:cubicBezTo>
                <a:lnTo>
                  <a:pt x="26774" y="40913"/>
                </a:lnTo>
                <a:cubicBezTo>
                  <a:pt x="26847" y="40908"/>
                  <a:pt x="26917" y="40908"/>
                  <a:pt x="26990" y="40908"/>
                </a:cubicBezTo>
                <a:cubicBezTo>
                  <a:pt x="26998" y="40908"/>
                  <a:pt x="27006" y="40908"/>
                  <a:pt x="27014" y="40908"/>
                </a:cubicBezTo>
                <a:close/>
                <a:moveTo>
                  <a:pt x="42840" y="40908"/>
                </a:moveTo>
                <a:cubicBezTo>
                  <a:pt x="44114" y="40908"/>
                  <a:pt x="45301" y="41528"/>
                  <a:pt x="46026" y="42575"/>
                </a:cubicBezTo>
                <a:cubicBezTo>
                  <a:pt x="45806" y="42620"/>
                  <a:pt x="45585" y="42686"/>
                  <a:pt x="45377" y="42767"/>
                </a:cubicBezTo>
                <a:cubicBezTo>
                  <a:pt x="44757" y="41992"/>
                  <a:pt x="43838" y="41546"/>
                  <a:pt x="42841" y="41546"/>
                </a:cubicBezTo>
                <a:lnTo>
                  <a:pt x="42821" y="41546"/>
                </a:lnTo>
                <a:cubicBezTo>
                  <a:pt x="41853" y="41550"/>
                  <a:pt x="40946" y="41987"/>
                  <a:pt x="40329" y="42738"/>
                </a:cubicBezTo>
                <a:cubicBezTo>
                  <a:pt x="40117" y="42657"/>
                  <a:pt x="39892" y="42599"/>
                  <a:pt x="39668" y="42555"/>
                </a:cubicBezTo>
                <a:cubicBezTo>
                  <a:pt x="40199" y="41799"/>
                  <a:pt x="40983" y="41264"/>
                  <a:pt x="41860" y="41036"/>
                </a:cubicBezTo>
                <a:cubicBezTo>
                  <a:pt x="41860" y="41036"/>
                  <a:pt x="41860" y="41040"/>
                  <a:pt x="41865" y="41044"/>
                </a:cubicBezTo>
                <a:lnTo>
                  <a:pt x="41930" y="41015"/>
                </a:lnTo>
                <a:cubicBezTo>
                  <a:pt x="42139" y="40966"/>
                  <a:pt x="42355" y="40933"/>
                  <a:pt x="42571" y="40917"/>
                </a:cubicBezTo>
                <a:cubicBezTo>
                  <a:pt x="42576" y="40921"/>
                  <a:pt x="42576" y="40921"/>
                  <a:pt x="42576" y="40925"/>
                </a:cubicBezTo>
                <a:lnTo>
                  <a:pt x="42604" y="40913"/>
                </a:lnTo>
                <a:cubicBezTo>
                  <a:pt x="42674" y="40908"/>
                  <a:pt x="42747" y="40908"/>
                  <a:pt x="42816" y="40908"/>
                </a:cubicBezTo>
                <a:cubicBezTo>
                  <a:pt x="42824" y="40908"/>
                  <a:pt x="42832" y="40908"/>
                  <a:pt x="42840" y="40908"/>
                </a:cubicBezTo>
                <a:close/>
                <a:moveTo>
                  <a:pt x="58671" y="40908"/>
                </a:moveTo>
                <a:cubicBezTo>
                  <a:pt x="59942" y="40908"/>
                  <a:pt x="61131" y="41530"/>
                  <a:pt x="61857" y="42575"/>
                </a:cubicBezTo>
                <a:cubicBezTo>
                  <a:pt x="61632" y="42620"/>
                  <a:pt x="61416" y="42686"/>
                  <a:pt x="61208" y="42767"/>
                </a:cubicBezTo>
                <a:cubicBezTo>
                  <a:pt x="60588" y="41992"/>
                  <a:pt x="59664" y="41546"/>
                  <a:pt x="58671" y="41546"/>
                </a:cubicBezTo>
                <a:lnTo>
                  <a:pt x="58652" y="41546"/>
                </a:lnTo>
                <a:cubicBezTo>
                  <a:pt x="57679" y="41550"/>
                  <a:pt x="56773" y="41987"/>
                  <a:pt x="56160" y="42738"/>
                </a:cubicBezTo>
                <a:cubicBezTo>
                  <a:pt x="55943" y="42657"/>
                  <a:pt x="55723" y="42599"/>
                  <a:pt x="55494" y="42555"/>
                </a:cubicBezTo>
                <a:cubicBezTo>
                  <a:pt x="56030" y="41799"/>
                  <a:pt x="56809" y="41264"/>
                  <a:pt x="57687" y="41036"/>
                </a:cubicBezTo>
                <a:cubicBezTo>
                  <a:pt x="57691" y="41036"/>
                  <a:pt x="57691" y="41040"/>
                  <a:pt x="57691" y="41044"/>
                </a:cubicBezTo>
                <a:lnTo>
                  <a:pt x="57757" y="41015"/>
                </a:lnTo>
                <a:cubicBezTo>
                  <a:pt x="57969" y="40966"/>
                  <a:pt x="58181" y="40933"/>
                  <a:pt x="58402" y="40917"/>
                </a:cubicBezTo>
                <a:cubicBezTo>
                  <a:pt x="58402" y="40921"/>
                  <a:pt x="58402" y="40921"/>
                  <a:pt x="58407" y="40925"/>
                </a:cubicBezTo>
                <a:lnTo>
                  <a:pt x="58431" y="40913"/>
                </a:lnTo>
                <a:cubicBezTo>
                  <a:pt x="58505" y="40908"/>
                  <a:pt x="58573" y="40908"/>
                  <a:pt x="58647" y="40908"/>
                </a:cubicBezTo>
                <a:close/>
                <a:moveTo>
                  <a:pt x="74498" y="40908"/>
                </a:moveTo>
                <a:cubicBezTo>
                  <a:pt x="75772" y="40908"/>
                  <a:pt x="76957" y="41530"/>
                  <a:pt x="77684" y="42575"/>
                </a:cubicBezTo>
                <a:cubicBezTo>
                  <a:pt x="77463" y="42620"/>
                  <a:pt x="77243" y="42686"/>
                  <a:pt x="77035" y="42767"/>
                </a:cubicBezTo>
                <a:cubicBezTo>
                  <a:pt x="76413" y="41992"/>
                  <a:pt x="75495" y="41546"/>
                  <a:pt x="74498" y="41546"/>
                </a:cubicBezTo>
                <a:lnTo>
                  <a:pt x="74477" y="41546"/>
                </a:lnTo>
                <a:cubicBezTo>
                  <a:pt x="73510" y="41550"/>
                  <a:pt x="72603" y="41987"/>
                  <a:pt x="71987" y="42738"/>
                </a:cubicBezTo>
                <a:cubicBezTo>
                  <a:pt x="71774" y="42657"/>
                  <a:pt x="71549" y="42599"/>
                  <a:pt x="71325" y="42555"/>
                </a:cubicBezTo>
                <a:cubicBezTo>
                  <a:pt x="71855" y="41799"/>
                  <a:pt x="72639" y="41264"/>
                  <a:pt x="73518" y="41036"/>
                </a:cubicBezTo>
                <a:cubicBezTo>
                  <a:pt x="73518" y="41036"/>
                  <a:pt x="73518" y="41040"/>
                  <a:pt x="73522" y="41044"/>
                </a:cubicBezTo>
                <a:lnTo>
                  <a:pt x="73587" y="41015"/>
                </a:lnTo>
                <a:cubicBezTo>
                  <a:pt x="73796" y="40966"/>
                  <a:pt x="74012" y="40933"/>
                  <a:pt x="74228" y="40917"/>
                </a:cubicBezTo>
                <a:cubicBezTo>
                  <a:pt x="74232" y="40921"/>
                  <a:pt x="74232" y="40921"/>
                  <a:pt x="74232" y="40925"/>
                </a:cubicBezTo>
                <a:lnTo>
                  <a:pt x="74262" y="40913"/>
                </a:lnTo>
                <a:cubicBezTo>
                  <a:pt x="74330" y="40908"/>
                  <a:pt x="74404" y="40908"/>
                  <a:pt x="74473" y="40908"/>
                </a:cubicBezTo>
                <a:close/>
                <a:moveTo>
                  <a:pt x="90329" y="40908"/>
                </a:moveTo>
                <a:cubicBezTo>
                  <a:pt x="91599" y="40908"/>
                  <a:pt x="92788" y="41530"/>
                  <a:pt x="93514" y="42575"/>
                </a:cubicBezTo>
                <a:cubicBezTo>
                  <a:pt x="93290" y="42620"/>
                  <a:pt x="93073" y="42686"/>
                  <a:pt x="92865" y="42767"/>
                </a:cubicBezTo>
                <a:cubicBezTo>
                  <a:pt x="92244" y="41992"/>
                  <a:pt x="91321" y="41546"/>
                  <a:pt x="90329" y="41546"/>
                </a:cubicBezTo>
                <a:lnTo>
                  <a:pt x="90308" y="41546"/>
                </a:lnTo>
                <a:cubicBezTo>
                  <a:pt x="89337" y="41550"/>
                  <a:pt x="88430" y="41987"/>
                  <a:pt x="87817" y="42738"/>
                </a:cubicBezTo>
                <a:cubicBezTo>
                  <a:pt x="87601" y="42657"/>
                  <a:pt x="87380" y="42599"/>
                  <a:pt x="87152" y="42555"/>
                </a:cubicBezTo>
                <a:cubicBezTo>
                  <a:pt x="87686" y="41799"/>
                  <a:pt x="88466" y="41264"/>
                  <a:pt x="89344" y="41036"/>
                </a:cubicBezTo>
                <a:cubicBezTo>
                  <a:pt x="89348" y="41036"/>
                  <a:pt x="89348" y="41040"/>
                  <a:pt x="89348" y="41044"/>
                </a:cubicBezTo>
                <a:lnTo>
                  <a:pt x="89414" y="41015"/>
                </a:lnTo>
                <a:cubicBezTo>
                  <a:pt x="89627" y="40966"/>
                  <a:pt x="89838" y="40933"/>
                  <a:pt x="90059" y="40917"/>
                </a:cubicBezTo>
                <a:cubicBezTo>
                  <a:pt x="90059" y="40921"/>
                  <a:pt x="90059" y="40921"/>
                  <a:pt x="90063" y="40925"/>
                </a:cubicBezTo>
                <a:lnTo>
                  <a:pt x="90092" y="40913"/>
                </a:lnTo>
                <a:cubicBezTo>
                  <a:pt x="90161" y="40908"/>
                  <a:pt x="90231" y="40908"/>
                  <a:pt x="90304" y="40908"/>
                </a:cubicBezTo>
                <a:close/>
                <a:moveTo>
                  <a:pt x="19090" y="40908"/>
                </a:moveTo>
                <a:cubicBezTo>
                  <a:pt x="20368" y="40908"/>
                  <a:pt x="21563" y="41533"/>
                  <a:pt x="22289" y="42588"/>
                </a:cubicBezTo>
                <a:cubicBezTo>
                  <a:pt x="22069" y="42633"/>
                  <a:pt x="21852" y="42702"/>
                  <a:pt x="21643" y="42787"/>
                </a:cubicBezTo>
                <a:cubicBezTo>
                  <a:pt x="21023" y="41995"/>
                  <a:pt x="20096" y="41546"/>
                  <a:pt x="19095" y="41546"/>
                </a:cubicBezTo>
                <a:lnTo>
                  <a:pt x="19070" y="41546"/>
                </a:lnTo>
                <a:cubicBezTo>
                  <a:pt x="18708" y="41550"/>
                  <a:pt x="18348" y="41611"/>
                  <a:pt x="18013" y="41730"/>
                </a:cubicBezTo>
                <a:cubicBezTo>
                  <a:pt x="17453" y="41926"/>
                  <a:pt x="16956" y="42276"/>
                  <a:pt x="16572" y="42750"/>
                </a:cubicBezTo>
                <a:lnTo>
                  <a:pt x="16572" y="42750"/>
                </a:lnTo>
                <a:cubicBezTo>
                  <a:pt x="16356" y="42672"/>
                  <a:pt x="16137" y="42608"/>
                  <a:pt x="15914" y="42563"/>
                </a:cubicBezTo>
                <a:cubicBezTo>
                  <a:pt x="16457" y="41787"/>
                  <a:pt x="17262" y="41244"/>
                  <a:pt x="18168" y="41019"/>
                </a:cubicBezTo>
                <a:lnTo>
                  <a:pt x="18176" y="41019"/>
                </a:lnTo>
                <a:cubicBezTo>
                  <a:pt x="18466" y="40946"/>
                  <a:pt x="18764" y="40908"/>
                  <a:pt x="19066" y="40908"/>
                </a:cubicBezTo>
                <a:cubicBezTo>
                  <a:pt x="19074" y="40908"/>
                  <a:pt x="19082" y="40908"/>
                  <a:pt x="19090" y="40908"/>
                </a:cubicBezTo>
                <a:close/>
                <a:moveTo>
                  <a:pt x="34921" y="40908"/>
                </a:moveTo>
                <a:cubicBezTo>
                  <a:pt x="36199" y="40908"/>
                  <a:pt x="37389" y="41533"/>
                  <a:pt x="38116" y="42588"/>
                </a:cubicBezTo>
                <a:cubicBezTo>
                  <a:pt x="37895" y="42633"/>
                  <a:pt x="37679" y="42702"/>
                  <a:pt x="37470" y="42787"/>
                </a:cubicBezTo>
                <a:cubicBezTo>
                  <a:pt x="36853" y="41995"/>
                  <a:pt x="35922" y="41546"/>
                  <a:pt x="34921" y="41546"/>
                </a:cubicBezTo>
                <a:lnTo>
                  <a:pt x="34901" y="41546"/>
                </a:lnTo>
                <a:cubicBezTo>
                  <a:pt x="33926" y="41550"/>
                  <a:pt x="33015" y="41991"/>
                  <a:pt x="32398" y="42750"/>
                </a:cubicBezTo>
                <a:lnTo>
                  <a:pt x="32398" y="42750"/>
                </a:lnTo>
                <a:cubicBezTo>
                  <a:pt x="32187" y="42672"/>
                  <a:pt x="31968" y="42608"/>
                  <a:pt x="31740" y="42563"/>
                </a:cubicBezTo>
                <a:cubicBezTo>
                  <a:pt x="32288" y="41787"/>
                  <a:pt x="33092" y="41244"/>
                  <a:pt x="33994" y="41019"/>
                </a:cubicBezTo>
                <a:lnTo>
                  <a:pt x="34007" y="41019"/>
                </a:lnTo>
                <a:cubicBezTo>
                  <a:pt x="34297" y="40946"/>
                  <a:pt x="34595" y="40908"/>
                  <a:pt x="34897" y="40908"/>
                </a:cubicBezTo>
                <a:cubicBezTo>
                  <a:pt x="34905" y="40908"/>
                  <a:pt x="34913" y="40908"/>
                  <a:pt x="34921" y="40908"/>
                </a:cubicBezTo>
                <a:close/>
                <a:moveTo>
                  <a:pt x="50748" y="40908"/>
                </a:moveTo>
                <a:cubicBezTo>
                  <a:pt x="52026" y="40908"/>
                  <a:pt x="53219" y="41534"/>
                  <a:pt x="53947" y="42588"/>
                </a:cubicBezTo>
                <a:cubicBezTo>
                  <a:pt x="53726" y="42633"/>
                  <a:pt x="53509" y="42702"/>
                  <a:pt x="53301" y="42787"/>
                </a:cubicBezTo>
                <a:cubicBezTo>
                  <a:pt x="52680" y="41995"/>
                  <a:pt x="51753" y="41546"/>
                  <a:pt x="50752" y="41546"/>
                </a:cubicBezTo>
                <a:lnTo>
                  <a:pt x="50727" y="41546"/>
                </a:lnTo>
                <a:cubicBezTo>
                  <a:pt x="49757" y="41550"/>
                  <a:pt x="48841" y="41991"/>
                  <a:pt x="48229" y="42750"/>
                </a:cubicBezTo>
                <a:lnTo>
                  <a:pt x="48229" y="42750"/>
                </a:lnTo>
                <a:cubicBezTo>
                  <a:pt x="48014" y="42672"/>
                  <a:pt x="47795" y="42608"/>
                  <a:pt x="47570" y="42563"/>
                </a:cubicBezTo>
                <a:cubicBezTo>
                  <a:pt x="48114" y="41787"/>
                  <a:pt x="48918" y="41244"/>
                  <a:pt x="49825" y="41019"/>
                </a:cubicBezTo>
                <a:lnTo>
                  <a:pt x="49834" y="41019"/>
                </a:lnTo>
                <a:cubicBezTo>
                  <a:pt x="49935" y="40995"/>
                  <a:pt x="50033" y="40974"/>
                  <a:pt x="50135" y="40957"/>
                </a:cubicBezTo>
                <a:cubicBezTo>
                  <a:pt x="50331" y="40925"/>
                  <a:pt x="50528" y="40908"/>
                  <a:pt x="50724" y="40908"/>
                </a:cubicBezTo>
                <a:close/>
                <a:moveTo>
                  <a:pt x="66579" y="40908"/>
                </a:moveTo>
                <a:cubicBezTo>
                  <a:pt x="67857" y="40908"/>
                  <a:pt x="69046" y="41534"/>
                  <a:pt x="69772" y="42588"/>
                </a:cubicBezTo>
                <a:cubicBezTo>
                  <a:pt x="69552" y="42633"/>
                  <a:pt x="69336" y="42702"/>
                  <a:pt x="69127" y="42787"/>
                </a:cubicBezTo>
                <a:cubicBezTo>
                  <a:pt x="68511" y="41995"/>
                  <a:pt x="67580" y="41546"/>
                  <a:pt x="66579" y="41546"/>
                </a:cubicBezTo>
                <a:lnTo>
                  <a:pt x="66558" y="41546"/>
                </a:lnTo>
                <a:cubicBezTo>
                  <a:pt x="65582" y="41550"/>
                  <a:pt x="64672" y="41991"/>
                  <a:pt x="64056" y="42750"/>
                </a:cubicBezTo>
                <a:lnTo>
                  <a:pt x="64056" y="42750"/>
                </a:lnTo>
                <a:cubicBezTo>
                  <a:pt x="63845" y="42672"/>
                  <a:pt x="63625" y="42608"/>
                  <a:pt x="63397" y="42563"/>
                </a:cubicBezTo>
                <a:cubicBezTo>
                  <a:pt x="63945" y="41787"/>
                  <a:pt x="64749" y="41244"/>
                  <a:pt x="65651" y="41019"/>
                </a:cubicBezTo>
                <a:lnTo>
                  <a:pt x="65664" y="41019"/>
                </a:lnTo>
                <a:cubicBezTo>
                  <a:pt x="65954" y="40946"/>
                  <a:pt x="66252" y="40908"/>
                  <a:pt x="66554" y="40908"/>
                </a:cubicBezTo>
                <a:close/>
                <a:moveTo>
                  <a:pt x="82405" y="40908"/>
                </a:moveTo>
                <a:cubicBezTo>
                  <a:pt x="83684" y="40908"/>
                  <a:pt x="84877" y="41534"/>
                  <a:pt x="85603" y="42588"/>
                </a:cubicBezTo>
                <a:cubicBezTo>
                  <a:pt x="85382" y="42633"/>
                  <a:pt x="85167" y="42702"/>
                  <a:pt x="84958" y="42787"/>
                </a:cubicBezTo>
                <a:cubicBezTo>
                  <a:pt x="84337" y="41995"/>
                  <a:pt x="83410" y="41546"/>
                  <a:pt x="82409" y="41546"/>
                </a:cubicBezTo>
                <a:lnTo>
                  <a:pt x="82385" y="41546"/>
                </a:lnTo>
                <a:cubicBezTo>
                  <a:pt x="81413" y="41550"/>
                  <a:pt x="80499" y="41991"/>
                  <a:pt x="79886" y="42750"/>
                </a:cubicBezTo>
                <a:lnTo>
                  <a:pt x="79886" y="42750"/>
                </a:lnTo>
                <a:cubicBezTo>
                  <a:pt x="79670" y="42672"/>
                  <a:pt x="79451" y="42608"/>
                  <a:pt x="79227" y="42563"/>
                </a:cubicBezTo>
                <a:cubicBezTo>
                  <a:pt x="79771" y="41787"/>
                  <a:pt x="80575" y="41244"/>
                  <a:pt x="81482" y="41019"/>
                </a:cubicBezTo>
                <a:lnTo>
                  <a:pt x="81491" y="41019"/>
                </a:lnTo>
                <a:cubicBezTo>
                  <a:pt x="81780" y="40946"/>
                  <a:pt x="82079" y="40908"/>
                  <a:pt x="82381" y="40908"/>
                </a:cubicBezTo>
                <a:close/>
                <a:moveTo>
                  <a:pt x="11177" y="41615"/>
                </a:moveTo>
                <a:cubicBezTo>
                  <a:pt x="12143" y="41615"/>
                  <a:pt x="13045" y="42044"/>
                  <a:pt x="13651" y="42795"/>
                </a:cubicBezTo>
                <a:cubicBezTo>
                  <a:pt x="13443" y="42882"/>
                  <a:pt x="13243" y="42987"/>
                  <a:pt x="13055" y="43110"/>
                </a:cubicBezTo>
                <a:cubicBezTo>
                  <a:pt x="12575" y="42578"/>
                  <a:pt x="11899" y="42273"/>
                  <a:pt x="11181" y="42273"/>
                </a:cubicBezTo>
                <a:cubicBezTo>
                  <a:pt x="11177" y="42273"/>
                  <a:pt x="11172" y="42273"/>
                  <a:pt x="11168" y="42273"/>
                </a:cubicBezTo>
                <a:cubicBezTo>
                  <a:pt x="10481" y="42277"/>
                  <a:pt x="9824" y="42567"/>
                  <a:pt x="9354" y="43065"/>
                </a:cubicBezTo>
                <a:cubicBezTo>
                  <a:pt x="9158" y="42947"/>
                  <a:pt x="8954" y="42849"/>
                  <a:pt x="8742" y="42763"/>
                </a:cubicBezTo>
                <a:cubicBezTo>
                  <a:pt x="9341" y="42041"/>
                  <a:pt x="10224" y="41624"/>
                  <a:pt x="11164" y="41615"/>
                </a:cubicBezTo>
                <a:cubicBezTo>
                  <a:pt x="11168" y="41615"/>
                  <a:pt x="11173" y="41615"/>
                  <a:pt x="11177" y="41615"/>
                </a:cubicBezTo>
                <a:close/>
                <a:moveTo>
                  <a:pt x="27008" y="41615"/>
                </a:moveTo>
                <a:cubicBezTo>
                  <a:pt x="27974" y="41615"/>
                  <a:pt x="28871" y="42044"/>
                  <a:pt x="29481" y="42795"/>
                </a:cubicBezTo>
                <a:cubicBezTo>
                  <a:pt x="29273" y="42882"/>
                  <a:pt x="29073" y="42987"/>
                  <a:pt x="28881" y="43110"/>
                </a:cubicBezTo>
                <a:cubicBezTo>
                  <a:pt x="28403" y="42580"/>
                  <a:pt x="27726" y="42273"/>
                  <a:pt x="27010" y="42273"/>
                </a:cubicBezTo>
                <a:lnTo>
                  <a:pt x="26998" y="42273"/>
                </a:lnTo>
                <a:cubicBezTo>
                  <a:pt x="26312" y="42277"/>
                  <a:pt x="25650" y="42567"/>
                  <a:pt x="25181" y="43065"/>
                </a:cubicBezTo>
                <a:cubicBezTo>
                  <a:pt x="24989" y="42947"/>
                  <a:pt x="24785" y="42849"/>
                  <a:pt x="24572" y="42763"/>
                </a:cubicBezTo>
                <a:cubicBezTo>
                  <a:pt x="25172" y="42041"/>
                  <a:pt x="26050" y="41624"/>
                  <a:pt x="26994" y="41615"/>
                </a:cubicBezTo>
                <a:cubicBezTo>
                  <a:pt x="26999" y="41615"/>
                  <a:pt x="27003" y="41615"/>
                  <a:pt x="27008" y="41615"/>
                </a:cubicBezTo>
                <a:close/>
                <a:moveTo>
                  <a:pt x="42834" y="41615"/>
                </a:moveTo>
                <a:cubicBezTo>
                  <a:pt x="43805" y="41615"/>
                  <a:pt x="44702" y="42044"/>
                  <a:pt x="45308" y="42795"/>
                </a:cubicBezTo>
                <a:cubicBezTo>
                  <a:pt x="45100" y="42882"/>
                  <a:pt x="44899" y="42987"/>
                  <a:pt x="44712" y="43110"/>
                </a:cubicBezTo>
                <a:cubicBezTo>
                  <a:pt x="44233" y="42578"/>
                  <a:pt x="43552" y="42273"/>
                  <a:pt x="42839" y="42273"/>
                </a:cubicBezTo>
                <a:cubicBezTo>
                  <a:pt x="42834" y="42273"/>
                  <a:pt x="42829" y="42273"/>
                  <a:pt x="42825" y="42273"/>
                </a:cubicBezTo>
                <a:cubicBezTo>
                  <a:pt x="42139" y="42277"/>
                  <a:pt x="41481" y="42567"/>
                  <a:pt x="41012" y="43065"/>
                </a:cubicBezTo>
                <a:cubicBezTo>
                  <a:pt x="40815" y="42947"/>
                  <a:pt x="40611" y="42849"/>
                  <a:pt x="40399" y="42763"/>
                </a:cubicBezTo>
                <a:cubicBezTo>
                  <a:pt x="40999" y="42041"/>
                  <a:pt x="41881" y="41624"/>
                  <a:pt x="42821" y="41615"/>
                </a:cubicBezTo>
                <a:cubicBezTo>
                  <a:pt x="42825" y="41615"/>
                  <a:pt x="42830" y="41615"/>
                  <a:pt x="42834" y="41615"/>
                </a:cubicBezTo>
                <a:close/>
                <a:moveTo>
                  <a:pt x="58671" y="41615"/>
                </a:moveTo>
                <a:cubicBezTo>
                  <a:pt x="59636" y="41615"/>
                  <a:pt x="60530" y="42044"/>
                  <a:pt x="61138" y="42795"/>
                </a:cubicBezTo>
                <a:cubicBezTo>
                  <a:pt x="60931" y="42882"/>
                  <a:pt x="60730" y="42987"/>
                  <a:pt x="60539" y="43110"/>
                </a:cubicBezTo>
                <a:cubicBezTo>
                  <a:pt x="60060" y="42580"/>
                  <a:pt x="59387" y="42273"/>
                  <a:pt x="58671" y="42273"/>
                </a:cubicBezTo>
                <a:lnTo>
                  <a:pt x="58656" y="42273"/>
                </a:lnTo>
                <a:cubicBezTo>
                  <a:pt x="57969" y="42277"/>
                  <a:pt x="57308" y="42567"/>
                  <a:pt x="56838" y="43065"/>
                </a:cubicBezTo>
                <a:cubicBezTo>
                  <a:pt x="56646" y="42947"/>
                  <a:pt x="56441" y="42849"/>
                  <a:pt x="56229" y="42763"/>
                </a:cubicBezTo>
                <a:cubicBezTo>
                  <a:pt x="56829" y="42041"/>
                  <a:pt x="57708" y="41624"/>
                  <a:pt x="58652" y="41615"/>
                </a:cubicBezTo>
                <a:close/>
                <a:moveTo>
                  <a:pt x="74491" y="41615"/>
                </a:moveTo>
                <a:cubicBezTo>
                  <a:pt x="75462" y="41615"/>
                  <a:pt x="76359" y="42044"/>
                  <a:pt x="76965" y="42795"/>
                </a:cubicBezTo>
                <a:cubicBezTo>
                  <a:pt x="76756" y="42882"/>
                  <a:pt x="76556" y="42987"/>
                  <a:pt x="76369" y="43110"/>
                </a:cubicBezTo>
                <a:cubicBezTo>
                  <a:pt x="75890" y="42578"/>
                  <a:pt x="75213" y="42273"/>
                  <a:pt x="74496" y="42273"/>
                </a:cubicBezTo>
                <a:cubicBezTo>
                  <a:pt x="74491" y="42273"/>
                  <a:pt x="74487" y="42273"/>
                  <a:pt x="74482" y="42273"/>
                </a:cubicBezTo>
                <a:cubicBezTo>
                  <a:pt x="73796" y="42277"/>
                  <a:pt x="73138" y="42567"/>
                  <a:pt x="72669" y="43065"/>
                </a:cubicBezTo>
                <a:cubicBezTo>
                  <a:pt x="72473" y="42947"/>
                  <a:pt x="72268" y="42849"/>
                  <a:pt x="72056" y="42763"/>
                </a:cubicBezTo>
                <a:cubicBezTo>
                  <a:pt x="72656" y="42041"/>
                  <a:pt x="73538" y="41624"/>
                  <a:pt x="74477" y="41615"/>
                </a:cubicBezTo>
                <a:cubicBezTo>
                  <a:pt x="74482" y="41615"/>
                  <a:pt x="74486" y="41615"/>
                  <a:pt x="74491" y="41615"/>
                </a:cubicBezTo>
                <a:close/>
                <a:moveTo>
                  <a:pt x="90329" y="41615"/>
                </a:moveTo>
                <a:cubicBezTo>
                  <a:pt x="91293" y="41615"/>
                  <a:pt x="92187" y="42044"/>
                  <a:pt x="92796" y="42795"/>
                </a:cubicBezTo>
                <a:cubicBezTo>
                  <a:pt x="92587" y="42882"/>
                  <a:pt x="92387" y="42987"/>
                  <a:pt x="92195" y="43110"/>
                </a:cubicBezTo>
                <a:cubicBezTo>
                  <a:pt x="91718" y="42580"/>
                  <a:pt x="91043" y="42273"/>
                  <a:pt x="90329" y="42273"/>
                </a:cubicBezTo>
                <a:lnTo>
                  <a:pt x="90313" y="42273"/>
                </a:lnTo>
                <a:cubicBezTo>
                  <a:pt x="89627" y="42277"/>
                  <a:pt x="88965" y="42567"/>
                  <a:pt x="88499" y="43065"/>
                </a:cubicBezTo>
                <a:cubicBezTo>
                  <a:pt x="88303" y="42947"/>
                  <a:pt x="88099" y="42849"/>
                  <a:pt x="87887" y="42763"/>
                </a:cubicBezTo>
                <a:cubicBezTo>
                  <a:pt x="88487" y="42041"/>
                  <a:pt x="89365" y="41624"/>
                  <a:pt x="90308" y="41615"/>
                </a:cubicBezTo>
                <a:close/>
                <a:moveTo>
                  <a:pt x="19095" y="41615"/>
                </a:moveTo>
                <a:cubicBezTo>
                  <a:pt x="20067" y="41615"/>
                  <a:pt x="20970" y="42052"/>
                  <a:pt x="21575" y="42816"/>
                </a:cubicBezTo>
                <a:cubicBezTo>
                  <a:pt x="21370" y="42902"/>
                  <a:pt x="21170" y="43008"/>
                  <a:pt x="20982" y="43131"/>
                </a:cubicBezTo>
                <a:cubicBezTo>
                  <a:pt x="20503" y="42587"/>
                  <a:pt x="19814" y="42273"/>
                  <a:pt x="19092" y="42273"/>
                </a:cubicBezTo>
                <a:cubicBezTo>
                  <a:pt x="19088" y="42273"/>
                  <a:pt x="19083" y="42273"/>
                  <a:pt x="19079" y="42273"/>
                </a:cubicBezTo>
                <a:cubicBezTo>
                  <a:pt x="18384" y="42281"/>
                  <a:pt x="17715" y="42575"/>
                  <a:pt x="17245" y="43085"/>
                </a:cubicBezTo>
                <a:cubicBezTo>
                  <a:pt x="17053" y="42967"/>
                  <a:pt x="16849" y="42861"/>
                  <a:pt x="16640" y="42780"/>
                </a:cubicBezTo>
                <a:cubicBezTo>
                  <a:pt x="17012" y="42322"/>
                  <a:pt x="17498" y="41987"/>
                  <a:pt x="18037" y="41796"/>
                </a:cubicBezTo>
                <a:cubicBezTo>
                  <a:pt x="18364" y="41681"/>
                  <a:pt x="18715" y="41619"/>
                  <a:pt x="19075" y="41615"/>
                </a:cubicBezTo>
                <a:close/>
                <a:moveTo>
                  <a:pt x="34921" y="41615"/>
                </a:moveTo>
                <a:cubicBezTo>
                  <a:pt x="35898" y="41615"/>
                  <a:pt x="36797" y="42052"/>
                  <a:pt x="37405" y="42816"/>
                </a:cubicBezTo>
                <a:cubicBezTo>
                  <a:pt x="37196" y="42902"/>
                  <a:pt x="37000" y="43008"/>
                  <a:pt x="36812" y="43131"/>
                </a:cubicBezTo>
                <a:cubicBezTo>
                  <a:pt x="36335" y="42588"/>
                  <a:pt x="35649" y="42273"/>
                  <a:pt x="34921" y="42273"/>
                </a:cubicBezTo>
                <a:lnTo>
                  <a:pt x="34906" y="42273"/>
                </a:lnTo>
                <a:cubicBezTo>
                  <a:pt x="34472" y="42277"/>
                  <a:pt x="34048" y="42395"/>
                  <a:pt x="33676" y="42608"/>
                </a:cubicBezTo>
                <a:cubicBezTo>
                  <a:pt x="33451" y="42735"/>
                  <a:pt x="33251" y="42893"/>
                  <a:pt x="33072" y="43085"/>
                </a:cubicBezTo>
                <a:cubicBezTo>
                  <a:pt x="32880" y="42967"/>
                  <a:pt x="32680" y="42861"/>
                  <a:pt x="32467" y="42780"/>
                </a:cubicBezTo>
                <a:cubicBezTo>
                  <a:pt x="33068" y="42044"/>
                  <a:pt x="33954" y="41624"/>
                  <a:pt x="34901" y="41615"/>
                </a:cubicBezTo>
                <a:close/>
                <a:moveTo>
                  <a:pt x="50752" y="41615"/>
                </a:moveTo>
                <a:cubicBezTo>
                  <a:pt x="51724" y="41615"/>
                  <a:pt x="52627" y="42052"/>
                  <a:pt x="53231" y="42816"/>
                </a:cubicBezTo>
                <a:cubicBezTo>
                  <a:pt x="53027" y="42902"/>
                  <a:pt x="52827" y="43008"/>
                  <a:pt x="52639" y="43131"/>
                </a:cubicBezTo>
                <a:cubicBezTo>
                  <a:pt x="52162" y="42588"/>
                  <a:pt x="51475" y="42273"/>
                  <a:pt x="50748" y="42273"/>
                </a:cubicBezTo>
                <a:lnTo>
                  <a:pt x="50736" y="42273"/>
                </a:lnTo>
                <a:cubicBezTo>
                  <a:pt x="50041" y="42281"/>
                  <a:pt x="49372" y="42575"/>
                  <a:pt x="48902" y="43085"/>
                </a:cubicBezTo>
                <a:cubicBezTo>
                  <a:pt x="48710" y="42967"/>
                  <a:pt x="48506" y="42861"/>
                  <a:pt x="48298" y="42780"/>
                </a:cubicBezTo>
                <a:cubicBezTo>
                  <a:pt x="48898" y="42044"/>
                  <a:pt x="49785" y="41624"/>
                  <a:pt x="50731" y="41615"/>
                </a:cubicBezTo>
                <a:close/>
                <a:moveTo>
                  <a:pt x="66579" y="41615"/>
                </a:moveTo>
                <a:cubicBezTo>
                  <a:pt x="67555" y="41615"/>
                  <a:pt x="68454" y="42052"/>
                  <a:pt x="69062" y="42816"/>
                </a:cubicBezTo>
                <a:cubicBezTo>
                  <a:pt x="68854" y="42902"/>
                  <a:pt x="68658" y="43008"/>
                  <a:pt x="68470" y="43131"/>
                </a:cubicBezTo>
                <a:cubicBezTo>
                  <a:pt x="67991" y="42587"/>
                  <a:pt x="67302" y="42273"/>
                  <a:pt x="66576" y="42273"/>
                </a:cubicBezTo>
                <a:cubicBezTo>
                  <a:pt x="66571" y="42273"/>
                  <a:pt x="66567" y="42273"/>
                  <a:pt x="66562" y="42273"/>
                </a:cubicBezTo>
                <a:cubicBezTo>
                  <a:pt x="65868" y="42281"/>
                  <a:pt x="65202" y="42575"/>
                  <a:pt x="64729" y="43085"/>
                </a:cubicBezTo>
                <a:cubicBezTo>
                  <a:pt x="64537" y="42967"/>
                  <a:pt x="64337" y="42861"/>
                  <a:pt x="64124" y="42780"/>
                </a:cubicBezTo>
                <a:cubicBezTo>
                  <a:pt x="64724" y="42044"/>
                  <a:pt x="65611" y="41624"/>
                  <a:pt x="66558" y="41615"/>
                </a:cubicBezTo>
                <a:close/>
                <a:moveTo>
                  <a:pt x="82409" y="41615"/>
                </a:moveTo>
                <a:cubicBezTo>
                  <a:pt x="83382" y="41615"/>
                  <a:pt x="84284" y="42052"/>
                  <a:pt x="84888" y="42816"/>
                </a:cubicBezTo>
                <a:cubicBezTo>
                  <a:pt x="84684" y="42902"/>
                  <a:pt x="84484" y="43008"/>
                  <a:pt x="84296" y="43131"/>
                </a:cubicBezTo>
                <a:cubicBezTo>
                  <a:pt x="83819" y="42588"/>
                  <a:pt x="83133" y="42273"/>
                  <a:pt x="82405" y="42273"/>
                </a:cubicBezTo>
                <a:lnTo>
                  <a:pt x="82393" y="42273"/>
                </a:lnTo>
                <a:cubicBezTo>
                  <a:pt x="81699" y="42281"/>
                  <a:pt x="81029" y="42575"/>
                  <a:pt x="80560" y="43085"/>
                </a:cubicBezTo>
                <a:cubicBezTo>
                  <a:pt x="80367" y="42967"/>
                  <a:pt x="80163" y="42861"/>
                  <a:pt x="79955" y="42780"/>
                </a:cubicBezTo>
                <a:cubicBezTo>
                  <a:pt x="80555" y="42044"/>
                  <a:pt x="81442" y="41624"/>
                  <a:pt x="82389" y="41615"/>
                </a:cubicBezTo>
                <a:close/>
                <a:moveTo>
                  <a:pt x="11184" y="42346"/>
                </a:moveTo>
                <a:cubicBezTo>
                  <a:pt x="11874" y="42346"/>
                  <a:pt x="12527" y="42637"/>
                  <a:pt x="12993" y="43147"/>
                </a:cubicBezTo>
                <a:cubicBezTo>
                  <a:pt x="12821" y="43261"/>
                  <a:pt x="12655" y="43388"/>
                  <a:pt x="12503" y="43527"/>
                </a:cubicBezTo>
                <a:cubicBezTo>
                  <a:pt x="12160" y="43168"/>
                  <a:pt x="11682" y="42963"/>
                  <a:pt x="11184" y="42963"/>
                </a:cubicBezTo>
                <a:lnTo>
                  <a:pt x="11172" y="42963"/>
                </a:lnTo>
                <a:cubicBezTo>
                  <a:pt x="10698" y="42967"/>
                  <a:pt x="10253" y="43147"/>
                  <a:pt x="9914" y="43478"/>
                </a:cubicBezTo>
                <a:cubicBezTo>
                  <a:pt x="9758" y="43339"/>
                  <a:pt x="9591" y="43217"/>
                  <a:pt x="9415" y="43102"/>
                </a:cubicBezTo>
                <a:cubicBezTo>
                  <a:pt x="9869" y="42624"/>
                  <a:pt x="10506" y="42350"/>
                  <a:pt x="11168" y="42346"/>
                </a:cubicBezTo>
                <a:close/>
                <a:moveTo>
                  <a:pt x="27010" y="42346"/>
                </a:moveTo>
                <a:cubicBezTo>
                  <a:pt x="27705" y="42346"/>
                  <a:pt x="28358" y="42637"/>
                  <a:pt x="28819" y="43147"/>
                </a:cubicBezTo>
                <a:cubicBezTo>
                  <a:pt x="28648" y="43261"/>
                  <a:pt x="28485" y="43388"/>
                  <a:pt x="28329" y="43527"/>
                </a:cubicBezTo>
                <a:cubicBezTo>
                  <a:pt x="27986" y="43168"/>
                  <a:pt x="27509" y="42963"/>
                  <a:pt x="27010" y="42963"/>
                </a:cubicBezTo>
                <a:lnTo>
                  <a:pt x="27002" y="42963"/>
                </a:lnTo>
                <a:cubicBezTo>
                  <a:pt x="26529" y="42967"/>
                  <a:pt x="26084" y="43147"/>
                  <a:pt x="25745" y="43478"/>
                </a:cubicBezTo>
                <a:cubicBezTo>
                  <a:pt x="25585" y="43339"/>
                  <a:pt x="25417" y="43217"/>
                  <a:pt x="25242" y="43102"/>
                </a:cubicBezTo>
                <a:cubicBezTo>
                  <a:pt x="25699" y="42624"/>
                  <a:pt x="26337" y="42350"/>
                  <a:pt x="26998" y="42346"/>
                </a:cubicBezTo>
                <a:close/>
                <a:moveTo>
                  <a:pt x="42841" y="42346"/>
                </a:moveTo>
                <a:cubicBezTo>
                  <a:pt x="43532" y="42346"/>
                  <a:pt x="44185" y="42637"/>
                  <a:pt x="44650" y="43147"/>
                </a:cubicBezTo>
                <a:cubicBezTo>
                  <a:pt x="44479" y="43261"/>
                  <a:pt x="44311" y="43388"/>
                  <a:pt x="44160" y="43527"/>
                </a:cubicBezTo>
                <a:cubicBezTo>
                  <a:pt x="43817" y="43168"/>
                  <a:pt x="43340" y="42963"/>
                  <a:pt x="42841" y="42963"/>
                </a:cubicBezTo>
                <a:lnTo>
                  <a:pt x="42829" y="42963"/>
                </a:lnTo>
                <a:cubicBezTo>
                  <a:pt x="42355" y="42967"/>
                  <a:pt x="41909" y="43147"/>
                  <a:pt x="41571" y="43478"/>
                </a:cubicBezTo>
                <a:cubicBezTo>
                  <a:pt x="41415" y="43339"/>
                  <a:pt x="41248" y="43217"/>
                  <a:pt x="41072" y="43102"/>
                </a:cubicBezTo>
                <a:cubicBezTo>
                  <a:pt x="41526" y="42624"/>
                  <a:pt x="42163" y="42350"/>
                  <a:pt x="42825" y="42346"/>
                </a:cubicBezTo>
                <a:close/>
                <a:moveTo>
                  <a:pt x="58671" y="42346"/>
                </a:moveTo>
                <a:cubicBezTo>
                  <a:pt x="59362" y="42346"/>
                  <a:pt x="60015" y="42637"/>
                  <a:pt x="60477" y="43147"/>
                </a:cubicBezTo>
                <a:cubicBezTo>
                  <a:pt x="60305" y="43261"/>
                  <a:pt x="60142" y="43388"/>
                  <a:pt x="59987" y="43527"/>
                </a:cubicBezTo>
                <a:cubicBezTo>
                  <a:pt x="59644" y="43168"/>
                  <a:pt x="59166" y="42963"/>
                  <a:pt x="58667" y="42963"/>
                </a:cubicBezTo>
                <a:lnTo>
                  <a:pt x="58659" y="42963"/>
                </a:lnTo>
                <a:cubicBezTo>
                  <a:pt x="58186" y="42967"/>
                  <a:pt x="57740" y="43147"/>
                  <a:pt x="57402" y="43478"/>
                </a:cubicBezTo>
                <a:cubicBezTo>
                  <a:pt x="57242" y="43339"/>
                  <a:pt x="57074" y="43217"/>
                  <a:pt x="56899" y="43102"/>
                </a:cubicBezTo>
                <a:cubicBezTo>
                  <a:pt x="57357" y="42624"/>
                  <a:pt x="57994" y="42350"/>
                  <a:pt x="58656" y="42346"/>
                </a:cubicBezTo>
                <a:close/>
                <a:moveTo>
                  <a:pt x="74498" y="42346"/>
                </a:moveTo>
                <a:cubicBezTo>
                  <a:pt x="75188" y="42346"/>
                  <a:pt x="75842" y="42637"/>
                  <a:pt x="76307" y="43147"/>
                </a:cubicBezTo>
                <a:cubicBezTo>
                  <a:pt x="76136" y="43261"/>
                  <a:pt x="75972" y="43388"/>
                  <a:pt x="75817" y="43527"/>
                </a:cubicBezTo>
                <a:cubicBezTo>
                  <a:pt x="75474" y="43168"/>
                  <a:pt x="74997" y="42963"/>
                  <a:pt x="74498" y="42963"/>
                </a:cubicBezTo>
                <a:lnTo>
                  <a:pt x="74486" y="42963"/>
                </a:lnTo>
                <a:cubicBezTo>
                  <a:pt x="74012" y="42967"/>
                  <a:pt x="73567" y="43147"/>
                  <a:pt x="73228" y="43478"/>
                </a:cubicBezTo>
                <a:cubicBezTo>
                  <a:pt x="73073" y="43339"/>
                  <a:pt x="72905" y="43217"/>
                  <a:pt x="72730" y="43102"/>
                </a:cubicBezTo>
                <a:cubicBezTo>
                  <a:pt x="73183" y="42624"/>
                  <a:pt x="73821" y="42350"/>
                  <a:pt x="74482" y="42346"/>
                </a:cubicBezTo>
                <a:close/>
                <a:moveTo>
                  <a:pt x="90329" y="42346"/>
                </a:moveTo>
                <a:cubicBezTo>
                  <a:pt x="91019" y="42346"/>
                  <a:pt x="91672" y="42637"/>
                  <a:pt x="92134" y="43147"/>
                </a:cubicBezTo>
                <a:cubicBezTo>
                  <a:pt x="91963" y="43261"/>
                  <a:pt x="91799" y="43388"/>
                  <a:pt x="91644" y="43527"/>
                </a:cubicBezTo>
                <a:cubicBezTo>
                  <a:pt x="91301" y="43168"/>
                  <a:pt x="90823" y="42963"/>
                  <a:pt x="90329" y="42963"/>
                </a:cubicBezTo>
                <a:lnTo>
                  <a:pt x="90317" y="42963"/>
                </a:lnTo>
                <a:cubicBezTo>
                  <a:pt x="89842" y="42967"/>
                  <a:pt x="89397" y="43147"/>
                  <a:pt x="89058" y="43478"/>
                </a:cubicBezTo>
                <a:cubicBezTo>
                  <a:pt x="88899" y="43339"/>
                  <a:pt x="88732" y="43217"/>
                  <a:pt x="88556" y="43102"/>
                </a:cubicBezTo>
                <a:cubicBezTo>
                  <a:pt x="89014" y="42624"/>
                  <a:pt x="89651" y="42350"/>
                  <a:pt x="90313" y="42346"/>
                </a:cubicBezTo>
                <a:close/>
                <a:moveTo>
                  <a:pt x="11184" y="43033"/>
                </a:moveTo>
                <a:cubicBezTo>
                  <a:pt x="11662" y="43033"/>
                  <a:pt x="12119" y="43229"/>
                  <a:pt x="12450" y="43576"/>
                </a:cubicBezTo>
                <a:cubicBezTo>
                  <a:pt x="12323" y="43698"/>
                  <a:pt x="12201" y="43829"/>
                  <a:pt x="12086" y="43968"/>
                </a:cubicBezTo>
                <a:cubicBezTo>
                  <a:pt x="11858" y="43711"/>
                  <a:pt x="11531" y="43568"/>
                  <a:pt x="11184" y="43568"/>
                </a:cubicBezTo>
                <a:lnTo>
                  <a:pt x="11175" y="43568"/>
                </a:lnTo>
                <a:cubicBezTo>
                  <a:pt x="10857" y="43568"/>
                  <a:pt x="10563" y="43690"/>
                  <a:pt x="10334" y="43907"/>
                </a:cubicBezTo>
                <a:cubicBezTo>
                  <a:pt x="10220" y="43772"/>
                  <a:pt x="10097" y="43645"/>
                  <a:pt x="9967" y="43523"/>
                </a:cubicBezTo>
                <a:cubicBezTo>
                  <a:pt x="10293" y="43212"/>
                  <a:pt x="10719" y="43036"/>
                  <a:pt x="11172" y="43033"/>
                </a:cubicBezTo>
                <a:close/>
                <a:moveTo>
                  <a:pt x="27010" y="43033"/>
                </a:moveTo>
                <a:cubicBezTo>
                  <a:pt x="27488" y="43033"/>
                  <a:pt x="27950" y="43229"/>
                  <a:pt x="28280" y="43576"/>
                </a:cubicBezTo>
                <a:cubicBezTo>
                  <a:pt x="28150" y="43698"/>
                  <a:pt x="28027" y="43829"/>
                  <a:pt x="27917" y="43968"/>
                </a:cubicBezTo>
                <a:cubicBezTo>
                  <a:pt x="27684" y="43711"/>
                  <a:pt x="27358" y="43568"/>
                  <a:pt x="27010" y="43568"/>
                </a:cubicBezTo>
                <a:lnTo>
                  <a:pt x="27006" y="43568"/>
                </a:lnTo>
                <a:cubicBezTo>
                  <a:pt x="26688" y="43568"/>
                  <a:pt x="26390" y="43690"/>
                  <a:pt x="26165" y="43907"/>
                </a:cubicBezTo>
                <a:cubicBezTo>
                  <a:pt x="26050" y="43772"/>
                  <a:pt x="25928" y="43645"/>
                  <a:pt x="25797" y="43523"/>
                </a:cubicBezTo>
                <a:cubicBezTo>
                  <a:pt x="26120" y="43212"/>
                  <a:pt x="26549" y="43036"/>
                  <a:pt x="27002" y="43033"/>
                </a:cubicBezTo>
                <a:close/>
                <a:moveTo>
                  <a:pt x="42841" y="43033"/>
                </a:moveTo>
                <a:cubicBezTo>
                  <a:pt x="43319" y="43033"/>
                  <a:pt x="43777" y="43229"/>
                  <a:pt x="44107" y="43576"/>
                </a:cubicBezTo>
                <a:cubicBezTo>
                  <a:pt x="43981" y="43698"/>
                  <a:pt x="43858" y="43829"/>
                  <a:pt x="43743" y="43968"/>
                </a:cubicBezTo>
                <a:cubicBezTo>
                  <a:pt x="43515" y="43711"/>
                  <a:pt x="43189" y="43568"/>
                  <a:pt x="42841" y="43568"/>
                </a:cubicBezTo>
                <a:lnTo>
                  <a:pt x="42833" y="43568"/>
                </a:lnTo>
                <a:cubicBezTo>
                  <a:pt x="42514" y="43568"/>
                  <a:pt x="42220" y="43690"/>
                  <a:pt x="41992" y="43907"/>
                </a:cubicBezTo>
                <a:cubicBezTo>
                  <a:pt x="41877" y="43772"/>
                  <a:pt x="41755" y="43645"/>
                  <a:pt x="41624" y="43523"/>
                </a:cubicBezTo>
                <a:cubicBezTo>
                  <a:pt x="41951" y="43212"/>
                  <a:pt x="42375" y="43036"/>
                  <a:pt x="42829" y="43033"/>
                </a:cubicBezTo>
                <a:close/>
                <a:moveTo>
                  <a:pt x="58667" y="43033"/>
                </a:moveTo>
                <a:cubicBezTo>
                  <a:pt x="59150" y="43033"/>
                  <a:pt x="59607" y="43229"/>
                  <a:pt x="59938" y="43576"/>
                </a:cubicBezTo>
                <a:cubicBezTo>
                  <a:pt x="59807" y="43698"/>
                  <a:pt x="59685" y="43829"/>
                  <a:pt x="59574" y="43968"/>
                </a:cubicBezTo>
                <a:cubicBezTo>
                  <a:pt x="59342" y="43711"/>
                  <a:pt x="59014" y="43568"/>
                  <a:pt x="58667" y="43568"/>
                </a:cubicBezTo>
                <a:lnTo>
                  <a:pt x="58663" y="43568"/>
                </a:lnTo>
                <a:cubicBezTo>
                  <a:pt x="58345" y="43568"/>
                  <a:pt x="58047" y="43690"/>
                  <a:pt x="57822" y="43907"/>
                </a:cubicBezTo>
                <a:cubicBezTo>
                  <a:pt x="57708" y="43772"/>
                  <a:pt x="57585" y="43645"/>
                  <a:pt x="57455" y="43523"/>
                </a:cubicBezTo>
                <a:cubicBezTo>
                  <a:pt x="57777" y="43212"/>
                  <a:pt x="58206" y="43036"/>
                  <a:pt x="58659" y="43033"/>
                </a:cubicBezTo>
                <a:close/>
                <a:moveTo>
                  <a:pt x="74498" y="43033"/>
                </a:moveTo>
                <a:cubicBezTo>
                  <a:pt x="74976" y="43033"/>
                  <a:pt x="75438" y="43229"/>
                  <a:pt x="75764" y="43576"/>
                </a:cubicBezTo>
                <a:cubicBezTo>
                  <a:pt x="75638" y="43698"/>
                  <a:pt x="75515" y="43829"/>
                  <a:pt x="75401" y="43968"/>
                </a:cubicBezTo>
                <a:cubicBezTo>
                  <a:pt x="75171" y="43714"/>
                  <a:pt x="74846" y="43568"/>
                  <a:pt x="74504" y="43568"/>
                </a:cubicBezTo>
                <a:cubicBezTo>
                  <a:pt x="74499" y="43568"/>
                  <a:pt x="74495" y="43568"/>
                  <a:pt x="74490" y="43568"/>
                </a:cubicBezTo>
                <a:cubicBezTo>
                  <a:pt x="74175" y="43568"/>
                  <a:pt x="73877" y="43690"/>
                  <a:pt x="73649" y="43907"/>
                </a:cubicBezTo>
                <a:cubicBezTo>
                  <a:pt x="73534" y="43772"/>
                  <a:pt x="73412" y="43645"/>
                  <a:pt x="73281" y="43523"/>
                </a:cubicBezTo>
                <a:cubicBezTo>
                  <a:pt x="73608" y="43212"/>
                  <a:pt x="74032" y="43036"/>
                  <a:pt x="74486" y="43033"/>
                </a:cubicBezTo>
                <a:close/>
                <a:moveTo>
                  <a:pt x="90329" y="43033"/>
                </a:moveTo>
                <a:cubicBezTo>
                  <a:pt x="90807" y="43033"/>
                  <a:pt x="91264" y="43229"/>
                  <a:pt x="91595" y="43576"/>
                </a:cubicBezTo>
                <a:cubicBezTo>
                  <a:pt x="91465" y="43698"/>
                  <a:pt x="91342" y="43829"/>
                  <a:pt x="91231" y="43968"/>
                </a:cubicBezTo>
                <a:cubicBezTo>
                  <a:pt x="90999" y="43711"/>
                  <a:pt x="90672" y="43568"/>
                  <a:pt x="90329" y="43568"/>
                </a:cubicBezTo>
                <a:lnTo>
                  <a:pt x="90321" y="43568"/>
                </a:lnTo>
                <a:cubicBezTo>
                  <a:pt x="90002" y="43568"/>
                  <a:pt x="89704" y="43690"/>
                  <a:pt x="89480" y="43907"/>
                </a:cubicBezTo>
                <a:cubicBezTo>
                  <a:pt x="89365" y="43772"/>
                  <a:pt x="89242" y="43645"/>
                  <a:pt x="89112" y="43523"/>
                </a:cubicBezTo>
                <a:cubicBezTo>
                  <a:pt x="89435" y="43212"/>
                  <a:pt x="89863" y="43036"/>
                  <a:pt x="90317" y="43033"/>
                </a:cubicBezTo>
                <a:close/>
                <a:moveTo>
                  <a:pt x="11184" y="43637"/>
                </a:moveTo>
                <a:cubicBezTo>
                  <a:pt x="11515" y="43637"/>
                  <a:pt x="11825" y="43776"/>
                  <a:pt x="12046" y="44021"/>
                </a:cubicBezTo>
                <a:cubicBezTo>
                  <a:pt x="11797" y="44344"/>
                  <a:pt x="11592" y="44703"/>
                  <a:pt x="11449" y="45095"/>
                </a:cubicBezTo>
                <a:cubicBezTo>
                  <a:pt x="11360" y="45091"/>
                  <a:pt x="11270" y="45087"/>
                  <a:pt x="11179" y="45087"/>
                </a:cubicBezTo>
                <a:lnTo>
                  <a:pt x="11155" y="45087"/>
                </a:lnTo>
                <a:cubicBezTo>
                  <a:pt x="11106" y="45087"/>
                  <a:pt x="11062" y="45087"/>
                  <a:pt x="11017" y="45091"/>
                </a:cubicBezTo>
                <a:cubicBezTo>
                  <a:pt x="10866" y="44674"/>
                  <a:pt x="10649" y="44295"/>
                  <a:pt x="10380" y="43964"/>
                </a:cubicBezTo>
                <a:cubicBezTo>
                  <a:pt x="10596" y="43756"/>
                  <a:pt x="10877" y="43637"/>
                  <a:pt x="11175" y="43637"/>
                </a:cubicBezTo>
                <a:close/>
                <a:moveTo>
                  <a:pt x="27010" y="43637"/>
                </a:moveTo>
                <a:cubicBezTo>
                  <a:pt x="27341" y="43637"/>
                  <a:pt x="27652" y="43776"/>
                  <a:pt x="27873" y="44021"/>
                </a:cubicBezTo>
                <a:cubicBezTo>
                  <a:pt x="27623" y="44344"/>
                  <a:pt x="27423" y="44703"/>
                  <a:pt x="27280" y="45095"/>
                </a:cubicBezTo>
                <a:cubicBezTo>
                  <a:pt x="27190" y="45091"/>
                  <a:pt x="27096" y="45087"/>
                  <a:pt x="27006" y="45087"/>
                </a:cubicBezTo>
                <a:lnTo>
                  <a:pt x="26982" y="45087"/>
                </a:lnTo>
                <a:cubicBezTo>
                  <a:pt x="26936" y="45087"/>
                  <a:pt x="26892" y="45087"/>
                  <a:pt x="26847" y="45091"/>
                </a:cubicBezTo>
                <a:cubicBezTo>
                  <a:pt x="26696" y="44674"/>
                  <a:pt x="26480" y="44295"/>
                  <a:pt x="26210" y="43964"/>
                </a:cubicBezTo>
                <a:cubicBezTo>
                  <a:pt x="26422" y="43756"/>
                  <a:pt x="26704" y="43637"/>
                  <a:pt x="27006" y="43637"/>
                </a:cubicBezTo>
                <a:close/>
                <a:moveTo>
                  <a:pt x="42841" y="43637"/>
                </a:moveTo>
                <a:cubicBezTo>
                  <a:pt x="43172" y="43637"/>
                  <a:pt x="43483" y="43776"/>
                  <a:pt x="43703" y="44021"/>
                </a:cubicBezTo>
                <a:cubicBezTo>
                  <a:pt x="43453" y="44344"/>
                  <a:pt x="43249" y="44703"/>
                  <a:pt x="43106" y="45095"/>
                </a:cubicBezTo>
                <a:cubicBezTo>
                  <a:pt x="43017" y="45091"/>
                  <a:pt x="42927" y="45087"/>
                  <a:pt x="42837" y="45087"/>
                </a:cubicBezTo>
                <a:lnTo>
                  <a:pt x="42812" y="45087"/>
                </a:lnTo>
                <a:cubicBezTo>
                  <a:pt x="42763" y="45087"/>
                  <a:pt x="42718" y="45087"/>
                  <a:pt x="42674" y="45091"/>
                </a:cubicBezTo>
                <a:cubicBezTo>
                  <a:pt x="42522" y="44674"/>
                  <a:pt x="42306" y="44295"/>
                  <a:pt x="42037" y="43964"/>
                </a:cubicBezTo>
                <a:cubicBezTo>
                  <a:pt x="42252" y="43756"/>
                  <a:pt x="42535" y="43637"/>
                  <a:pt x="42833" y="43637"/>
                </a:cubicBezTo>
                <a:close/>
                <a:moveTo>
                  <a:pt x="58667" y="43637"/>
                </a:moveTo>
                <a:cubicBezTo>
                  <a:pt x="58999" y="43637"/>
                  <a:pt x="59313" y="43776"/>
                  <a:pt x="59529" y="44021"/>
                </a:cubicBezTo>
                <a:cubicBezTo>
                  <a:pt x="59280" y="44344"/>
                  <a:pt x="59080" y="44703"/>
                  <a:pt x="58937" y="45095"/>
                </a:cubicBezTo>
                <a:cubicBezTo>
                  <a:pt x="58848" y="45091"/>
                  <a:pt x="58757" y="45087"/>
                  <a:pt x="58663" y="45087"/>
                </a:cubicBezTo>
                <a:lnTo>
                  <a:pt x="58639" y="45087"/>
                </a:lnTo>
                <a:cubicBezTo>
                  <a:pt x="58594" y="45087"/>
                  <a:pt x="58549" y="45087"/>
                  <a:pt x="58505" y="45091"/>
                </a:cubicBezTo>
                <a:cubicBezTo>
                  <a:pt x="58353" y="44674"/>
                  <a:pt x="58137" y="44295"/>
                  <a:pt x="57867" y="43964"/>
                </a:cubicBezTo>
                <a:cubicBezTo>
                  <a:pt x="58079" y="43756"/>
                  <a:pt x="58361" y="43637"/>
                  <a:pt x="58663" y="43637"/>
                </a:cubicBezTo>
                <a:close/>
                <a:moveTo>
                  <a:pt x="74498" y="43637"/>
                </a:moveTo>
                <a:cubicBezTo>
                  <a:pt x="74829" y="43637"/>
                  <a:pt x="75139" y="43776"/>
                  <a:pt x="75360" y="44021"/>
                </a:cubicBezTo>
                <a:cubicBezTo>
                  <a:pt x="75111" y="44344"/>
                  <a:pt x="74907" y="44703"/>
                  <a:pt x="74764" y="45095"/>
                </a:cubicBezTo>
                <a:cubicBezTo>
                  <a:pt x="74673" y="45091"/>
                  <a:pt x="74584" y="45087"/>
                  <a:pt x="74494" y="45087"/>
                </a:cubicBezTo>
                <a:lnTo>
                  <a:pt x="74469" y="45087"/>
                </a:lnTo>
                <a:cubicBezTo>
                  <a:pt x="74420" y="45087"/>
                  <a:pt x="74375" y="45087"/>
                  <a:pt x="74330" y="45091"/>
                </a:cubicBezTo>
                <a:cubicBezTo>
                  <a:pt x="74179" y="44674"/>
                  <a:pt x="73963" y="44295"/>
                  <a:pt x="73693" y="43964"/>
                </a:cubicBezTo>
                <a:cubicBezTo>
                  <a:pt x="73910" y="43756"/>
                  <a:pt x="74192" y="43637"/>
                  <a:pt x="74490" y="43637"/>
                </a:cubicBezTo>
                <a:close/>
                <a:moveTo>
                  <a:pt x="90329" y="43637"/>
                </a:moveTo>
                <a:cubicBezTo>
                  <a:pt x="90656" y="43637"/>
                  <a:pt x="90970" y="43776"/>
                  <a:pt x="91186" y="44021"/>
                </a:cubicBezTo>
                <a:cubicBezTo>
                  <a:pt x="90937" y="44344"/>
                  <a:pt x="90737" y="44703"/>
                  <a:pt x="90594" y="45095"/>
                </a:cubicBezTo>
                <a:cubicBezTo>
                  <a:pt x="90496" y="45091"/>
                  <a:pt x="90394" y="45087"/>
                  <a:pt x="90296" y="45087"/>
                </a:cubicBezTo>
                <a:cubicBezTo>
                  <a:pt x="90251" y="45087"/>
                  <a:pt x="90206" y="45087"/>
                  <a:pt x="90161" y="45091"/>
                </a:cubicBezTo>
                <a:cubicBezTo>
                  <a:pt x="90010" y="44674"/>
                  <a:pt x="89793" y="44295"/>
                  <a:pt x="89524" y="43964"/>
                </a:cubicBezTo>
                <a:cubicBezTo>
                  <a:pt x="89736" y="43756"/>
                  <a:pt x="90019" y="43637"/>
                  <a:pt x="90321" y="43637"/>
                </a:cubicBezTo>
                <a:close/>
                <a:moveTo>
                  <a:pt x="19091" y="42346"/>
                </a:moveTo>
                <a:cubicBezTo>
                  <a:pt x="19794" y="42346"/>
                  <a:pt x="20459" y="42644"/>
                  <a:pt x="20925" y="43172"/>
                </a:cubicBezTo>
                <a:cubicBezTo>
                  <a:pt x="20246" y="43629"/>
                  <a:pt x="19707" y="44295"/>
                  <a:pt x="19418" y="45099"/>
                </a:cubicBezTo>
                <a:cubicBezTo>
                  <a:pt x="19405" y="45099"/>
                  <a:pt x="19389" y="45099"/>
                  <a:pt x="19373" y="45095"/>
                </a:cubicBezTo>
                <a:lnTo>
                  <a:pt x="19332" y="45095"/>
                </a:lnTo>
                <a:cubicBezTo>
                  <a:pt x="19311" y="45091"/>
                  <a:pt x="19287" y="45091"/>
                  <a:pt x="19262" y="45091"/>
                </a:cubicBezTo>
                <a:cubicBezTo>
                  <a:pt x="19242" y="45091"/>
                  <a:pt x="19226" y="45087"/>
                  <a:pt x="19209" y="45087"/>
                </a:cubicBezTo>
                <a:lnTo>
                  <a:pt x="19075" y="45087"/>
                </a:lnTo>
                <a:cubicBezTo>
                  <a:pt x="19009" y="45087"/>
                  <a:pt x="18944" y="45091"/>
                  <a:pt x="18879" y="45091"/>
                </a:cubicBezTo>
                <a:cubicBezTo>
                  <a:pt x="18727" y="44687"/>
                  <a:pt x="18519" y="44315"/>
                  <a:pt x="18258" y="43984"/>
                </a:cubicBezTo>
                <a:lnTo>
                  <a:pt x="18258" y="43984"/>
                </a:lnTo>
                <a:lnTo>
                  <a:pt x="18262" y="43988"/>
                </a:lnTo>
                <a:cubicBezTo>
                  <a:pt x="18384" y="43862"/>
                  <a:pt x="18531" y="43768"/>
                  <a:pt x="18691" y="43707"/>
                </a:cubicBezTo>
                <a:cubicBezTo>
                  <a:pt x="18708" y="43702"/>
                  <a:pt x="18727" y="43694"/>
                  <a:pt x="18744" y="43690"/>
                </a:cubicBezTo>
                <a:cubicBezTo>
                  <a:pt x="18801" y="43674"/>
                  <a:pt x="18855" y="43658"/>
                  <a:pt x="18911" y="43649"/>
                </a:cubicBezTo>
                <a:cubicBezTo>
                  <a:pt x="18968" y="43641"/>
                  <a:pt x="19026" y="43637"/>
                  <a:pt x="19087" y="43637"/>
                </a:cubicBezTo>
                <a:lnTo>
                  <a:pt x="19091" y="43637"/>
                </a:lnTo>
                <a:cubicBezTo>
                  <a:pt x="19430" y="43637"/>
                  <a:pt x="19752" y="43784"/>
                  <a:pt x="19969" y="44041"/>
                </a:cubicBezTo>
                <a:lnTo>
                  <a:pt x="20026" y="43996"/>
                </a:lnTo>
                <a:cubicBezTo>
                  <a:pt x="19794" y="43723"/>
                  <a:pt x="19451" y="43568"/>
                  <a:pt x="19091" y="43568"/>
                </a:cubicBezTo>
                <a:lnTo>
                  <a:pt x="19087" y="43568"/>
                </a:lnTo>
                <a:cubicBezTo>
                  <a:pt x="18879" y="43568"/>
                  <a:pt x="18678" y="43621"/>
                  <a:pt x="18503" y="43719"/>
                </a:cubicBezTo>
                <a:cubicBezTo>
                  <a:pt x="18397" y="43776"/>
                  <a:pt x="18303" y="43849"/>
                  <a:pt x="18217" y="43935"/>
                </a:cubicBezTo>
                <a:cubicBezTo>
                  <a:pt x="18107" y="43796"/>
                  <a:pt x="17984" y="43670"/>
                  <a:pt x="17854" y="43547"/>
                </a:cubicBezTo>
                <a:cubicBezTo>
                  <a:pt x="17915" y="43486"/>
                  <a:pt x="17976" y="43429"/>
                  <a:pt x="18046" y="43380"/>
                </a:cubicBezTo>
                <a:cubicBezTo>
                  <a:pt x="18344" y="43155"/>
                  <a:pt x="18703" y="43036"/>
                  <a:pt x="19083" y="43033"/>
                </a:cubicBezTo>
                <a:lnTo>
                  <a:pt x="19091" y="43033"/>
                </a:lnTo>
                <a:cubicBezTo>
                  <a:pt x="19581" y="43033"/>
                  <a:pt x="20050" y="43236"/>
                  <a:pt x="20382" y="43600"/>
                </a:cubicBezTo>
                <a:lnTo>
                  <a:pt x="20435" y="43551"/>
                </a:lnTo>
                <a:cubicBezTo>
                  <a:pt x="20088" y="43176"/>
                  <a:pt x="19601" y="42963"/>
                  <a:pt x="19091" y="42963"/>
                </a:cubicBezTo>
                <a:lnTo>
                  <a:pt x="19083" y="42963"/>
                </a:lnTo>
                <a:cubicBezTo>
                  <a:pt x="18687" y="42967"/>
                  <a:pt x="18315" y="43094"/>
                  <a:pt x="18005" y="43323"/>
                </a:cubicBezTo>
                <a:cubicBezTo>
                  <a:pt x="17931" y="43376"/>
                  <a:pt x="17865" y="43437"/>
                  <a:pt x="17801" y="43498"/>
                </a:cubicBezTo>
                <a:cubicBezTo>
                  <a:pt x="17645" y="43359"/>
                  <a:pt x="17482" y="43236"/>
                  <a:pt x="17306" y="43123"/>
                </a:cubicBezTo>
                <a:cubicBezTo>
                  <a:pt x="17764" y="42633"/>
                  <a:pt x="18409" y="42350"/>
                  <a:pt x="19079" y="42346"/>
                </a:cubicBezTo>
                <a:close/>
                <a:moveTo>
                  <a:pt x="34921" y="42346"/>
                </a:moveTo>
                <a:cubicBezTo>
                  <a:pt x="35624" y="42346"/>
                  <a:pt x="36286" y="42644"/>
                  <a:pt x="36751" y="43172"/>
                </a:cubicBezTo>
                <a:cubicBezTo>
                  <a:pt x="36073" y="43629"/>
                  <a:pt x="35538" y="44299"/>
                  <a:pt x="35249" y="45099"/>
                </a:cubicBezTo>
                <a:cubicBezTo>
                  <a:pt x="35142" y="45091"/>
                  <a:pt x="35036" y="45087"/>
                  <a:pt x="34925" y="45087"/>
                </a:cubicBezTo>
                <a:lnTo>
                  <a:pt x="34901" y="45087"/>
                </a:lnTo>
                <a:cubicBezTo>
                  <a:pt x="34836" y="45087"/>
                  <a:pt x="34770" y="45091"/>
                  <a:pt x="34705" y="45091"/>
                </a:cubicBezTo>
                <a:cubicBezTo>
                  <a:pt x="34558" y="44687"/>
                  <a:pt x="34346" y="44315"/>
                  <a:pt x="34088" y="43984"/>
                </a:cubicBezTo>
                <a:lnTo>
                  <a:pt x="34088" y="43984"/>
                </a:lnTo>
                <a:lnTo>
                  <a:pt x="34092" y="43988"/>
                </a:lnTo>
                <a:cubicBezTo>
                  <a:pt x="34309" y="43764"/>
                  <a:pt x="34599" y="43637"/>
                  <a:pt x="34914" y="43637"/>
                </a:cubicBezTo>
                <a:cubicBezTo>
                  <a:pt x="35257" y="43637"/>
                  <a:pt x="35579" y="43784"/>
                  <a:pt x="35800" y="44041"/>
                </a:cubicBezTo>
                <a:lnTo>
                  <a:pt x="35853" y="43996"/>
                </a:lnTo>
                <a:cubicBezTo>
                  <a:pt x="35620" y="43723"/>
                  <a:pt x="35281" y="43568"/>
                  <a:pt x="34921" y="43568"/>
                </a:cubicBezTo>
                <a:lnTo>
                  <a:pt x="34914" y="43568"/>
                </a:lnTo>
                <a:cubicBezTo>
                  <a:pt x="34582" y="43568"/>
                  <a:pt x="34276" y="43698"/>
                  <a:pt x="34048" y="43935"/>
                </a:cubicBezTo>
                <a:cubicBezTo>
                  <a:pt x="33933" y="43796"/>
                  <a:pt x="33811" y="43670"/>
                  <a:pt x="33680" y="43547"/>
                </a:cubicBezTo>
                <a:cubicBezTo>
                  <a:pt x="34011" y="43221"/>
                  <a:pt x="34444" y="43036"/>
                  <a:pt x="34910" y="43033"/>
                </a:cubicBezTo>
                <a:lnTo>
                  <a:pt x="34921" y="43033"/>
                </a:lnTo>
                <a:cubicBezTo>
                  <a:pt x="35412" y="43033"/>
                  <a:pt x="35881" y="43236"/>
                  <a:pt x="36212" y="43600"/>
                </a:cubicBezTo>
                <a:lnTo>
                  <a:pt x="36261" y="43551"/>
                </a:lnTo>
                <a:cubicBezTo>
                  <a:pt x="35918" y="43176"/>
                  <a:pt x="35428" y="42963"/>
                  <a:pt x="34921" y="42963"/>
                </a:cubicBezTo>
                <a:lnTo>
                  <a:pt x="34910" y="42963"/>
                </a:lnTo>
                <a:cubicBezTo>
                  <a:pt x="34427" y="42967"/>
                  <a:pt x="33970" y="43155"/>
                  <a:pt x="33631" y="43498"/>
                </a:cubicBezTo>
                <a:cubicBezTo>
                  <a:pt x="33476" y="43359"/>
                  <a:pt x="33308" y="43236"/>
                  <a:pt x="33132" y="43123"/>
                </a:cubicBezTo>
                <a:cubicBezTo>
                  <a:pt x="33247" y="43004"/>
                  <a:pt x="33370" y="42893"/>
                  <a:pt x="33500" y="42800"/>
                </a:cubicBezTo>
                <a:cubicBezTo>
                  <a:pt x="33872" y="42535"/>
                  <a:pt x="34318" y="42375"/>
                  <a:pt x="34778" y="42350"/>
                </a:cubicBezTo>
                <a:cubicBezTo>
                  <a:pt x="34823" y="42346"/>
                  <a:pt x="34865" y="42346"/>
                  <a:pt x="34906" y="42346"/>
                </a:cubicBezTo>
                <a:close/>
                <a:moveTo>
                  <a:pt x="50748" y="42346"/>
                </a:moveTo>
                <a:cubicBezTo>
                  <a:pt x="51451" y="42346"/>
                  <a:pt x="52116" y="42644"/>
                  <a:pt x="52582" y="43172"/>
                </a:cubicBezTo>
                <a:cubicBezTo>
                  <a:pt x="51904" y="43629"/>
                  <a:pt x="51365" y="44295"/>
                  <a:pt x="51074" y="45099"/>
                </a:cubicBezTo>
                <a:cubicBezTo>
                  <a:pt x="50961" y="45091"/>
                  <a:pt x="50846" y="45087"/>
                  <a:pt x="50731" y="45087"/>
                </a:cubicBezTo>
                <a:cubicBezTo>
                  <a:pt x="50667" y="45087"/>
                  <a:pt x="50601" y="45091"/>
                  <a:pt x="50535" y="45091"/>
                </a:cubicBezTo>
                <a:cubicBezTo>
                  <a:pt x="50384" y="44687"/>
                  <a:pt x="50177" y="44315"/>
                  <a:pt x="49915" y="43984"/>
                </a:cubicBezTo>
                <a:lnTo>
                  <a:pt x="49915" y="43984"/>
                </a:lnTo>
                <a:lnTo>
                  <a:pt x="49919" y="43988"/>
                </a:lnTo>
                <a:cubicBezTo>
                  <a:pt x="50135" y="43764"/>
                  <a:pt x="50430" y="43637"/>
                  <a:pt x="50744" y="43637"/>
                </a:cubicBezTo>
                <a:lnTo>
                  <a:pt x="50748" y="43637"/>
                </a:lnTo>
                <a:cubicBezTo>
                  <a:pt x="51087" y="43637"/>
                  <a:pt x="51410" y="43784"/>
                  <a:pt x="51630" y="44041"/>
                </a:cubicBezTo>
                <a:lnTo>
                  <a:pt x="51683" y="43996"/>
                </a:lnTo>
                <a:cubicBezTo>
                  <a:pt x="51450" y="43726"/>
                  <a:pt x="51112" y="43568"/>
                  <a:pt x="50757" y="43568"/>
                </a:cubicBezTo>
                <a:cubicBezTo>
                  <a:pt x="50753" y="43568"/>
                  <a:pt x="50749" y="43568"/>
                  <a:pt x="50744" y="43568"/>
                </a:cubicBezTo>
                <a:cubicBezTo>
                  <a:pt x="50413" y="43568"/>
                  <a:pt x="50107" y="43698"/>
                  <a:pt x="49874" y="43935"/>
                </a:cubicBezTo>
                <a:cubicBezTo>
                  <a:pt x="49764" y="43796"/>
                  <a:pt x="49641" y="43670"/>
                  <a:pt x="49511" y="43547"/>
                </a:cubicBezTo>
                <a:cubicBezTo>
                  <a:pt x="49837" y="43221"/>
                  <a:pt x="50275" y="43036"/>
                  <a:pt x="50740" y="43033"/>
                </a:cubicBezTo>
                <a:lnTo>
                  <a:pt x="50748" y="43033"/>
                </a:lnTo>
                <a:cubicBezTo>
                  <a:pt x="51238" y="43033"/>
                  <a:pt x="51708" y="43236"/>
                  <a:pt x="52039" y="43600"/>
                </a:cubicBezTo>
                <a:lnTo>
                  <a:pt x="52092" y="43551"/>
                </a:lnTo>
                <a:cubicBezTo>
                  <a:pt x="51745" y="43176"/>
                  <a:pt x="51259" y="42963"/>
                  <a:pt x="50748" y="42963"/>
                </a:cubicBezTo>
                <a:lnTo>
                  <a:pt x="50740" y="42963"/>
                </a:lnTo>
                <a:cubicBezTo>
                  <a:pt x="50254" y="42967"/>
                  <a:pt x="49800" y="43155"/>
                  <a:pt x="49457" y="43498"/>
                </a:cubicBezTo>
                <a:cubicBezTo>
                  <a:pt x="49302" y="43359"/>
                  <a:pt x="49139" y="43236"/>
                  <a:pt x="48963" y="43123"/>
                </a:cubicBezTo>
                <a:cubicBezTo>
                  <a:pt x="49421" y="42633"/>
                  <a:pt x="50066" y="42350"/>
                  <a:pt x="50736" y="42346"/>
                </a:cubicBezTo>
                <a:close/>
                <a:moveTo>
                  <a:pt x="66589" y="42346"/>
                </a:moveTo>
                <a:cubicBezTo>
                  <a:pt x="67286" y="42346"/>
                  <a:pt x="67949" y="42647"/>
                  <a:pt x="68409" y="43172"/>
                </a:cubicBezTo>
                <a:cubicBezTo>
                  <a:pt x="67730" y="43629"/>
                  <a:pt x="67195" y="44299"/>
                  <a:pt x="66905" y="45099"/>
                </a:cubicBezTo>
                <a:cubicBezTo>
                  <a:pt x="66799" y="45091"/>
                  <a:pt x="66693" y="45087"/>
                  <a:pt x="66583" y="45087"/>
                </a:cubicBezTo>
                <a:lnTo>
                  <a:pt x="66558" y="45087"/>
                </a:lnTo>
                <a:cubicBezTo>
                  <a:pt x="66493" y="45087"/>
                  <a:pt x="66428" y="45091"/>
                  <a:pt x="66362" y="45091"/>
                </a:cubicBezTo>
                <a:cubicBezTo>
                  <a:pt x="66215" y="44687"/>
                  <a:pt x="66003" y="44311"/>
                  <a:pt x="65746" y="43984"/>
                </a:cubicBezTo>
                <a:lnTo>
                  <a:pt x="65746" y="43984"/>
                </a:lnTo>
                <a:lnTo>
                  <a:pt x="65749" y="43988"/>
                </a:lnTo>
                <a:cubicBezTo>
                  <a:pt x="65966" y="43764"/>
                  <a:pt x="66256" y="43637"/>
                  <a:pt x="66571" y="43637"/>
                </a:cubicBezTo>
                <a:lnTo>
                  <a:pt x="66579" y="43637"/>
                </a:lnTo>
                <a:cubicBezTo>
                  <a:pt x="66918" y="43637"/>
                  <a:pt x="67236" y="43784"/>
                  <a:pt x="67457" y="44041"/>
                </a:cubicBezTo>
                <a:lnTo>
                  <a:pt x="67510" y="43996"/>
                </a:lnTo>
                <a:cubicBezTo>
                  <a:pt x="67278" y="43723"/>
                  <a:pt x="66938" y="43568"/>
                  <a:pt x="66579" y="43568"/>
                </a:cubicBezTo>
                <a:lnTo>
                  <a:pt x="66571" y="43568"/>
                </a:lnTo>
                <a:cubicBezTo>
                  <a:pt x="66240" y="43568"/>
                  <a:pt x="65934" y="43698"/>
                  <a:pt x="65704" y="43935"/>
                </a:cubicBezTo>
                <a:cubicBezTo>
                  <a:pt x="65591" y="43796"/>
                  <a:pt x="65468" y="43670"/>
                  <a:pt x="65337" y="43547"/>
                </a:cubicBezTo>
                <a:cubicBezTo>
                  <a:pt x="65668" y="43221"/>
                  <a:pt x="66101" y="43036"/>
                  <a:pt x="66567" y="43033"/>
                </a:cubicBezTo>
                <a:lnTo>
                  <a:pt x="66579" y="43033"/>
                </a:lnTo>
                <a:cubicBezTo>
                  <a:pt x="67069" y="43033"/>
                  <a:pt x="67538" y="43236"/>
                  <a:pt x="67870" y="43600"/>
                </a:cubicBezTo>
                <a:lnTo>
                  <a:pt x="67919" y="43551"/>
                </a:lnTo>
                <a:cubicBezTo>
                  <a:pt x="67576" y="43176"/>
                  <a:pt x="67085" y="42963"/>
                  <a:pt x="66579" y="42963"/>
                </a:cubicBezTo>
                <a:lnTo>
                  <a:pt x="66567" y="42963"/>
                </a:lnTo>
                <a:cubicBezTo>
                  <a:pt x="66085" y="42967"/>
                  <a:pt x="65627" y="43155"/>
                  <a:pt x="65288" y="43498"/>
                </a:cubicBezTo>
                <a:cubicBezTo>
                  <a:pt x="65133" y="43359"/>
                  <a:pt x="64965" y="43236"/>
                  <a:pt x="64790" y="43123"/>
                </a:cubicBezTo>
                <a:cubicBezTo>
                  <a:pt x="65248" y="42633"/>
                  <a:pt x="65893" y="42350"/>
                  <a:pt x="66562" y="42346"/>
                </a:cubicBezTo>
                <a:cubicBezTo>
                  <a:pt x="66571" y="42346"/>
                  <a:pt x="66580" y="42346"/>
                  <a:pt x="66589" y="42346"/>
                </a:cubicBezTo>
                <a:close/>
                <a:moveTo>
                  <a:pt x="82405" y="42346"/>
                </a:moveTo>
                <a:cubicBezTo>
                  <a:pt x="83108" y="42346"/>
                  <a:pt x="83774" y="42644"/>
                  <a:pt x="84239" y="43172"/>
                </a:cubicBezTo>
                <a:cubicBezTo>
                  <a:pt x="83561" y="43629"/>
                  <a:pt x="83022" y="44299"/>
                  <a:pt x="82732" y="45099"/>
                </a:cubicBezTo>
                <a:cubicBezTo>
                  <a:pt x="82626" y="45091"/>
                  <a:pt x="82520" y="45087"/>
                  <a:pt x="82413" y="45087"/>
                </a:cubicBezTo>
                <a:lnTo>
                  <a:pt x="82389" y="45087"/>
                </a:lnTo>
                <a:cubicBezTo>
                  <a:pt x="82324" y="45087"/>
                  <a:pt x="82258" y="45091"/>
                  <a:pt x="82193" y="45091"/>
                </a:cubicBezTo>
                <a:cubicBezTo>
                  <a:pt x="82042" y="44687"/>
                  <a:pt x="81834" y="44311"/>
                  <a:pt x="81572" y="43984"/>
                </a:cubicBezTo>
                <a:lnTo>
                  <a:pt x="81572" y="43984"/>
                </a:lnTo>
                <a:lnTo>
                  <a:pt x="81576" y="43988"/>
                </a:lnTo>
                <a:cubicBezTo>
                  <a:pt x="81793" y="43764"/>
                  <a:pt x="82087" y="43637"/>
                  <a:pt x="82401" y="43637"/>
                </a:cubicBezTo>
                <a:lnTo>
                  <a:pt x="82405" y="43637"/>
                </a:lnTo>
                <a:cubicBezTo>
                  <a:pt x="82745" y="43637"/>
                  <a:pt x="83067" y="43784"/>
                  <a:pt x="83288" y="44041"/>
                </a:cubicBezTo>
                <a:lnTo>
                  <a:pt x="83341" y="43996"/>
                </a:lnTo>
                <a:cubicBezTo>
                  <a:pt x="83108" y="43723"/>
                  <a:pt x="82765" y="43568"/>
                  <a:pt x="82405" y="43568"/>
                </a:cubicBezTo>
                <a:lnTo>
                  <a:pt x="82401" y="43568"/>
                </a:lnTo>
                <a:cubicBezTo>
                  <a:pt x="82070" y="43568"/>
                  <a:pt x="81764" y="43698"/>
                  <a:pt x="81531" y="43935"/>
                </a:cubicBezTo>
                <a:cubicBezTo>
                  <a:pt x="81421" y="43796"/>
                  <a:pt x="81299" y="43670"/>
                  <a:pt x="81167" y="43547"/>
                </a:cubicBezTo>
                <a:cubicBezTo>
                  <a:pt x="81433" y="43282"/>
                  <a:pt x="81772" y="43110"/>
                  <a:pt x="82136" y="43053"/>
                </a:cubicBezTo>
                <a:cubicBezTo>
                  <a:pt x="82221" y="43040"/>
                  <a:pt x="82307" y="43033"/>
                  <a:pt x="82398" y="43033"/>
                </a:cubicBezTo>
                <a:lnTo>
                  <a:pt x="82405" y="43033"/>
                </a:lnTo>
                <a:cubicBezTo>
                  <a:pt x="82895" y="43033"/>
                  <a:pt x="83365" y="43236"/>
                  <a:pt x="83696" y="43600"/>
                </a:cubicBezTo>
                <a:lnTo>
                  <a:pt x="83749" y="43551"/>
                </a:lnTo>
                <a:cubicBezTo>
                  <a:pt x="83406" y="43176"/>
                  <a:pt x="82916" y="42963"/>
                  <a:pt x="82405" y="42963"/>
                </a:cubicBezTo>
                <a:lnTo>
                  <a:pt x="82398" y="42963"/>
                </a:lnTo>
                <a:cubicBezTo>
                  <a:pt x="82246" y="42963"/>
                  <a:pt x="82095" y="42984"/>
                  <a:pt x="81952" y="43021"/>
                </a:cubicBezTo>
                <a:cubicBezTo>
                  <a:pt x="81638" y="43102"/>
                  <a:pt x="81352" y="43266"/>
                  <a:pt x="81114" y="43498"/>
                </a:cubicBezTo>
                <a:cubicBezTo>
                  <a:pt x="80960" y="43359"/>
                  <a:pt x="80796" y="43236"/>
                  <a:pt x="80620" y="43123"/>
                </a:cubicBezTo>
                <a:cubicBezTo>
                  <a:pt x="81078" y="42633"/>
                  <a:pt x="81723" y="42350"/>
                  <a:pt x="82393" y="42346"/>
                </a:cubicBezTo>
                <a:close/>
                <a:moveTo>
                  <a:pt x="94307" y="42563"/>
                </a:moveTo>
                <a:cubicBezTo>
                  <a:pt x="95936" y="42563"/>
                  <a:pt x="97386" y="43576"/>
                  <a:pt x="97946" y="45099"/>
                </a:cubicBezTo>
                <a:cubicBezTo>
                  <a:pt x="97729" y="45116"/>
                  <a:pt x="97513" y="45148"/>
                  <a:pt x="97301" y="45202"/>
                </a:cubicBezTo>
                <a:cubicBezTo>
                  <a:pt x="96802" y="44001"/>
                  <a:pt x="95610" y="43200"/>
                  <a:pt x="94307" y="43200"/>
                </a:cubicBezTo>
                <a:lnTo>
                  <a:pt x="94287" y="43200"/>
                </a:lnTo>
                <a:cubicBezTo>
                  <a:pt x="92971" y="43208"/>
                  <a:pt x="91808" y="43996"/>
                  <a:pt x="91309" y="45210"/>
                </a:cubicBezTo>
                <a:cubicBezTo>
                  <a:pt x="91101" y="45157"/>
                  <a:pt x="90884" y="45119"/>
                  <a:pt x="90668" y="45099"/>
                </a:cubicBezTo>
                <a:cubicBezTo>
                  <a:pt x="91223" y="43592"/>
                  <a:pt x="92673" y="42575"/>
                  <a:pt x="94283" y="42563"/>
                </a:cubicBezTo>
                <a:close/>
                <a:moveTo>
                  <a:pt x="15166" y="42563"/>
                </a:moveTo>
                <a:cubicBezTo>
                  <a:pt x="16791" y="42563"/>
                  <a:pt x="18242" y="43576"/>
                  <a:pt x="18806" y="45099"/>
                </a:cubicBezTo>
                <a:cubicBezTo>
                  <a:pt x="18585" y="45116"/>
                  <a:pt x="18368" y="45148"/>
                  <a:pt x="18160" y="45202"/>
                </a:cubicBezTo>
                <a:cubicBezTo>
                  <a:pt x="17662" y="44001"/>
                  <a:pt x="16469" y="43200"/>
                  <a:pt x="15166" y="43200"/>
                </a:cubicBezTo>
                <a:lnTo>
                  <a:pt x="15145" y="43200"/>
                </a:lnTo>
                <a:cubicBezTo>
                  <a:pt x="13826" y="43208"/>
                  <a:pt x="12662" y="43996"/>
                  <a:pt x="12165" y="45214"/>
                </a:cubicBezTo>
                <a:cubicBezTo>
                  <a:pt x="11956" y="45157"/>
                  <a:pt x="11739" y="45119"/>
                  <a:pt x="11522" y="45104"/>
                </a:cubicBezTo>
                <a:cubicBezTo>
                  <a:pt x="12078" y="43592"/>
                  <a:pt x="13528" y="42575"/>
                  <a:pt x="15141" y="42563"/>
                </a:cubicBezTo>
                <a:close/>
                <a:moveTo>
                  <a:pt x="30987" y="42563"/>
                </a:moveTo>
                <a:cubicBezTo>
                  <a:pt x="32617" y="42563"/>
                  <a:pt x="34070" y="43574"/>
                  <a:pt x="34631" y="45099"/>
                </a:cubicBezTo>
                <a:cubicBezTo>
                  <a:pt x="34416" y="45116"/>
                  <a:pt x="34199" y="45148"/>
                  <a:pt x="33986" y="45202"/>
                </a:cubicBezTo>
                <a:cubicBezTo>
                  <a:pt x="33488" y="44001"/>
                  <a:pt x="32295" y="43200"/>
                  <a:pt x="30993" y="43200"/>
                </a:cubicBezTo>
                <a:lnTo>
                  <a:pt x="30972" y="43200"/>
                </a:lnTo>
                <a:cubicBezTo>
                  <a:pt x="29657" y="43208"/>
                  <a:pt x="28493" y="43996"/>
                  <a:pt x="27995" y="45214"/>
                </a:cubicBezTo>
                <a:cubicBezTo>
                  <a:pt x="27786" y="45157"/>
                  <a:pt x="27570" y="45119"/>
                  <a:pt x="27349" y="45104"/>
                </a:cubicBezTo>
                <a:cubicBezTo>
                  <a:pt x="27909" y="43592"/>
                  <a:pt x="29359" y="42575"/>
                  <a:pt x="30968" y="42563"/>
                </a:cubicBezTo>
                <a:cubicBezTo>
                  <a:pt x="30974" y="42563"/>
                  <a:pt x="30981" y="42563"/>
                  <a:pt x="30987" y="42563"/>
                </a:cubicBezTo>
                <a:close/>
                <a:moveTo>
                  <a:pt x="46823" y="42563"/>
                </a:moveTo>
                <a:cubicBezTo>
                  <a:pt x="48448" y="42563"/>
                  <a:pt x="49898" y="43576"/>
                  <a:pt x="50462" y="45099"/>
                </a:cubicBezTo>
                <a:cubicBezTo>
                  <a:pt x="50241" y="45116"/>
                  <a:pt x="50026" y="45148"/>
                  <a:pt x="49817" y="45202"/>
                </a:cubicBezTo>
                <a:cubicBezTo>
                  <a:pt x="49319" y="44001"/>
                  <a:pt x="48126" y="43200"/>
                  <a:pt x="46823" y="43200"/>
                </a:cubicBezTo>
                <a:lnTo>
                  <a:pt x="46803" y="43200"/>
                </a:lnTo>
                <a:cubicBezTo>
                  <a:pt x="45483" y="43208"/>
                  <a:pt x="44324" y="43996"/>
                  <a:pt x="43821" y="45214"/>
                </a:cubicBezTo>
                <a:cubicBezTo>
                  <a:pt x="43613" y="45157"/>
                  <a:pt x="43396" y="45119"/>
                  <a:pt x="43180" y="45104"/>
                </a:cubicBezTo>
                <a:cubicBezTo>
                  <a:pt x="43736" y="43592"/>
                  <a:pt x="45185" y="42575"/>
                  <a:pt x="46799" y="42563"/>
                </a:cubicBezTo>
                <a:close/>
                <a:moveTo>
                  <a:pt x="62650" y="42563"/>
                </a:moveTo>
                <a:cubicBezTo>
                  <a:pt x="64279" y="42563"/>
                  <a:pt x="65729" y="43576"/>
                  <a:pt x="66289" y="45099"/>
                </a:cubicBezTo>
                <a:cubicBezTo>
                  <a:pt x="66072" y="45116"/>
                  <a:pt x="65856" y="45148"/>
                  <a:pt x="65644" y="45202"/>
                </a:cubicBezTo>
                <a:cubicBezTo>
                  <a:pt x="65146" y="44001"/>
                  <a:pt x="63953" y="43200"/>
                  <a:pt x="62650" y="43200"/>
                </a:cubicBezTo>
                <a:lnTo>
                  <a:pt x="62629" y="43200"/>
                </a:lnTo>
                <a:cubicBezTo>
                  <a:pt x="61314" y="43208"/>
                  <a:pt x="60150" y="43996"/>
                  <a:pt x="59651" y="45214"/>
                </a:cubicBezTo>
                <a:cubicBezTo>
                  <a:pt x="59444" y="45157"/>
                  <a:pt x="59227" y="45119"/>
                  <a:pt x="59010" y="45104"/>
                </a:cubicBezTo>
                <a:cubicBezTo>
                  <a:pt x="59566" y="43592"/>
                  <a:pt x="61016" y="42575"/>
                  <a:pt x="62625" y="42563"/>
                </a:cubicBezTo>
                <a:close/>
                <a:moveTo>
                  <a:pt x="78481" y="42563"/>
                </a:moveTo>
                <a:cubicBezTo>
                  <a:pt x="80106" y="42563"/>
                  <a:pt x="81556" y="43576"/>
                  <a:pt x="82119" y="45099"/>
                </a:cubicBezTo>
                <a:cubicBezTo>
                  <a:pt x="81899" y="45116"/>
                  <a:pt x="81682" y="45148"/>
                  <a:pt x="81474" y="45202"/>
                </a:cubicBezTo>
                <a:cubicBezTo>
                  <a:pt x="80976" y="44001"/>
                  <a:pt x="79783" y="43200"/>
                  <a:pt x="78481" y="43200"/>
                </a:cubicBezTo>
                <a:lnTo>
                  <a:pt x="78460" y="43200"/>
                </a:lnTo>
                <a:cubicBezTo>
                  <a:pt x="77141" y="43208"/>
                  <a:pt x="75981" y="43996"/>
                  <a:pt x="75478" y="45214"/>
                </a:cubicBezTo>
                <a:cubicBezTo>
                  <a:pt x="75270" y="45157"/>
                  <a:pt x="75058" y="45119"/>
                  <a:pt x="74837" y="45104"/>
                </a:cubicBezTo>
                <a:cubicBezTo>
                  <a:pt x="75393" y="43592"/>
                  <a:pt x="76843" y="42575"/>
                  <a:pt x="78456" y="42563"/>
                </a:cubicBezTo>
                <a:close/>
                <a:moveTo>
                  <a:pt x="15166" y="43274"/>
                </a:moveTo>
                <a:cubicBezTo>
                  <a:pt x="16436" y="43274"/>
                  <a:pt x="17600" y="44050"/>
                  <a:pt x="18090" y="45217"/>
                </a:cubicBezTo>
                <a:cubicBezTo>
                  <a:pt x="17878" y="45275"/>
                  <a:pt x="17669" y="45349"/>
                  <a:pt x="17469" y="45438"/>
                </a:cubicBezTo>
                <a:cubicBezTo>
                  <a:pt x="17070" y="44520"/>
                  <a:pt x="16171" y="43931"/>
                  <a:pt x="15166" y="43931"/>
                </a:cubicBezTo>
                <a:lnTo>
                  <a:pt x="15149" y="43931"/>
                </a:lnTo>
                <a:cubicBezTo>
                  <a:pt x="14141" y="43935"/>
                  <a:pt x="13247" y="44535"/>
                  <a:pt x="12855" y="45459"/>
                </a:cubicBezTo>
                <a:cubicBezTo>
                  <a:pt x="12655" y="45365"/>
                  <a:pt x="12446" y="45287"/>
                  <a:pt x="12233" y="45230"/>
                </a:cubicBezTo>
                <a:cubicBezTo>
                  <a:pt x="12723" y="44045"/>
                  <a:pt x="13859" y="43282"/>
                  <a:pt x="15145" y="43274"/>
                </a:cubicBezTo>
                <a:close/>
                <a:moveTo>
                  <a:pt x="30993" y="43274"/>
                </a:moveTo>
                <a:cubicBezTo>
                  <a:pt x="32263" y="43274"/>
                  <a:pt x="33427" y="44050"/>
                  <a:pt x="33921" y="45217"/>
                </a:cubicBezTo>
                <a:cubicBezTo>
                  <a:pt x="33705" y="45275"/>
                  <a:pt x="33496" y="45349"/>
                  <a:pt x="33296" y="45438"/>
                </a:cubicBezTo>
                <a:cubicBezTo>
                  <a:pt x="32896" y="44520"/>
                  <a:pt x="32001" y="43931"/>
                  <a:pt x="30993" y="43931"/>
                </a:cubicBezTo>
                <a:lnTo>
                  <a:pt x="30976" y="43931"/>
                </a:lnTo>
                <a:cubicBezTo>
                  <a:pt x="29971" y="43935"/>
                  <a:pt x="29073" y="44535"/>
                  <a:pt x="28681" y="45459"/>
                </a:cubicBezTo>
                <a:cubicBezTo>
                  <a:pt x="28480" y="45365"/>
                  <a:pt x="28276" y="45287"/>
                  <a:pt x="28064" y="45230"/>
                </a:cubicBezTo>
                <a:cubicBezTo>
                  <a:pt x="28554" y="44045"/>
                  <a:pt x="29686" y="43282"/>
                  <a:pt x="30972" y="43274"/>
                </a:cubicBezTo>
                <a:close/>
                <a:moveTo>
                  <a:pt x="46822" y="43274"/>
                </a:moveTo>
                <a:cubicBezTo>
                  <a:pt x="48093" y="43274"/>
                  <a:pt x="49256" y="44047"/>
                  <a:pt x="49747" y="45217"/>
                </a:cubicBezTo>
                <a:cubicBezTo>
                  <a:pt x="49536" y="45275"/>
                  <a:pt x="49327" y="45349"/>
                  <a:pt x="49127" y="45438"/>
                </a:cubicBezTo>
                <a:cubicBezTo>
                  <a:pt x="48725" y="44522"/>
                  <a:pt x="47833" y="43931"/>
                  <a:pt x="46829" y="43931"/>
                </a:cubicBezTo>
                <a:cubicBezTo>
                  <a:pt x="46821" y="43931"/>
                  <a:pt x="46814" y="43931"/>
                  <a:pt x="46807" y="43931"/>
                </a:cubicBezTo>
                <a:cubicBezTo>
                  <a:pt x="45798" y="43935"/>
                  <a:pt x="44904" y="44535"/>
                  <a:pt x="44512" y="45459"/>
                </a:cubicBezTo>
                <a:cubicBezTo>
                  <a:pt x="44311" y="45365"/>
                  <a:pt x="44103" y="45287"/>
                  <a:pt x="43890" y="45230"/>
                </a:cubicBezTo>
                <a:cubicBezTo>
                  <a:pt x="44381" y="44045"/>
                  <a:pt x="45517" y="43282"/>
                  <a:pt x="46803" y="43274"/>
                </a:cubicBezTo>
                <a:cubicBezTo>
                  <a:pt x="46809" y="43274"/>
                  <a:pt x="46815" y="43274"/>
                  <a:pt x="46822" y="43274"/>
                </a:cubicBezTo>
                <a:close/>
                <a:moveTo>
                  <a:pt x="62650" y="43274"/>
                </a:moveTo>
                <a:cubicBezTo>
                  <a:pt x="63920" y="43274"/>
                  <a:pt x="65084" y="44050"/>
                  <a:pt x="65578" y="45217"/>
                </a:cubicBezTo>
                <a:cubicBezTo>
                  <a:pt x="65361" y="45275"/>
                  <a:pt x="65153" y="45349"/>
                  <a:pt x="64953" y="45438"/>
                </a:cubicBezTo>
                <a:cubicBezTo>
                  <a:pt x="64556" y="44522"/>
                  <a:pt x="63664" y="43931"/>
                  <a:pt x="62656" y="43931"/>
                </a:cubicBezTo>
                <a:cubicBezTo>
                  <a:pt x="62648" y="43931"/>
                  <a:pt x="62641" y="43931"/>
                  <a:pt x="62633" y="43931"/>
                </a:cubicBezTo>
                <a:cubicBezTo>
                  <a:pt x="61629" y="43935"/>
                  <a:pt x="60730" y="44535"/>
                  <a:pt x="60338" y="45459"/>
                </a:cubicBezTo>
                <a:cubicBezTo>
                  <a:pt x="60138" y="45365"/>
                  <a:pt x="59934" y="45287"/>
                  <a:pt x="59721" y="45230"/>
                </a:cubicBezTo>
                <a:cubicBezTo>
                  <a:pt x="60211" y="44045"/>
                  <a:pt x="61342" y="43282"/>
                  <a:pt x="62629" y="43274"/>
                </a:cubicBezTo>
                <a:close/>
                <a:moveTo>
                  <a:pt x="78481" y="43274"/>
                </a:moveTo>
                <a:cubicBezTo>
                  <a:pt x="79751" y="43274"/>
                  <a:pt x="80914" y="44050"/>
                  <a:pt x="81405" y="45217"/>
                </a:cubicBezTo>
                <a:cubicBezTo>
                  <a:pt x="81192" y="45275"/>
                  <a:pt x="80984" y="45349"/>
                  <a:pt x="80784" y="45438"/>
                </a:cubicBezTo>
                <a:cubicBezTo>
                  <a:pt x="80382" y="44522"/>
                  <a:pt x="79495" y="43931"/>
                  <a:pt x="78486" y="43931"/>
                </a:cubicBezTo>
                <a:cubicBezTo>
                  <a:pt x="78479" y="43931"/>
                  <a:pt x="78471" y="43931"/>
                  <a:pt x="78464" y="43931"/>
                </a:cubicBezTo>
                <a:cubicBezTo>
                  <a:pt x="77455" y="43935"/>
                  <a:pt x="76560" y="44535"/>
                  <a:pt x="76168" y="45459"/>
                </a:cubicBezTo>
                <a:cubicBezTo>
                  <a:pt x="75968" y="45365"/>
                  <a:pt x="75760" y="45287"/>
                  <a:pt x="75548" y="45230"/>
                </a:cubicBezTo>
                <a:cubicBezTo>
                  <a:pt x="76038" y="44045"/>
                  <a:pt x="77173" y="43282"/>
                  <a:pt x="78460" y="43274"/>
                </a:cubicBezTo>
                <a:close/>
                <a:moveTo>
                  <a:pt x="94307" y="43274"/>
                </a:moveTo>
                <a:cubicBezTo>
                  <a:pt x="95577" y="43274"/>
                  <a:pt x="96741" y="44050"/>
                  <a:pt x="97235" y="45217"/>
                </a:cubicBezTo>
                <a:cubicBezTo>
                  <a:pt x="97019" y="45275"/>
                  <a:pt x="96811" y="45349"/>
                  <a:pt x="96611" y="45438"/>
                </a:cubicBezTo>
                <a:cubicBezTo>
                  <a:pt x="96210" y="44520"/>
                  <a:pt x="95316" y="43931"/>
                  <a:pt x="94307" y="43931"/>
                </a:cubicBezTo>
                <a:lnTo>
                  <a:pt x="94291" y="43931"/>
                </a:lnTo>
                <a:cubicBezTo>
                  <a:pt x="93286" y="43935"/>
                  <a:pt x="92391" y="44535"/>
                  <a:pt x="91995" y="45459"/>
                </a:cubicBezTo>
                <a:cubicBezTo>
                  <a:pt x="91795" y="45365"/>
                  <a:pt x="91591" y="45287"/>
                  <a:pt x="91378" y="45230"/>
                </a:cubicBezTo>
                <a:cubicBezTo>
                  <a:pt x="91868" y="44045"/>
                  <a:pt x="93004" y="43282"/>
                  <a:pt x="94287" y="43274"/>
                </a:cubicBezTo>
                <a:close/>
                <a:moveTo>
                  <a:pt x="7304" y="42563"/>
                </a:moveTo>
                <a:cubicBezTo>
                  <a:pt x="8930" y="42563"/>
                  <a:pt x="10380" y="43576"/>
                  <a:pt x="10943" y="45095"/>
                </a:cubicBezTo>
                <a:cubicBezTo>
                  <a:pt x="10723" y="45108"/>
                  <a:pt x="10506" y="45140"/>
                  <a:pt x="10293" y="45185"/>
                </a:cubicBezTo>
                <a:cubicBezTo>
                  <a:pt x="9787" y="43977"/>
                  <a:pt x="8623" y="43200"/>
                  <a:pt x="7308" y="43200"/>
                </a:cubicBezTo>
                <a:lnTo>
                  <a:pt x="7283" y="43200"/>
                </a:lnTo>
                <a:cubicBezTo>
                  <a:pt x="5980" y="43208"/>
                  <a:pt x="4813" y="43996"/>
                  <a:pt x="4310" y="45202"/>
                </a:cubicBezTo>
                <a:lnTo>
                  <a:pt x="4376" y="45226"/>
                </a:lnTo>
                <a:cubicBezTo>
                  <a:pt x="4866" y="44045"/>
                  <a:pt x="6009" y="43282"/>
                  <a:pt x="7288" y="43274"/>
                </a:cubicBezTo>
                <a:lnTo>
                  <a:pt x="7308" y="43274"/>
                </a:lnTo>
                <a:cubicBezTo>
                  <a:pt x="8591" y="43274"/>
                  <a:pt x="9726" y="44026"/>
                  <a:pt x="10224" y="45206"/>
                </a:cubicBezTo>
                <a:cubicBezTo>
                  <a:pt x="10012" y="45259"/>
                  <a:pt x="9799" y="45328"/>
                  <a:pt x="9599" y="45417"/>
                </a:cubicBezTo>
                <a:cubicBezTo>
                  <a:pt x="9194" y="44511"/>
                  <a:pt x="8300" y="43931"/>
                  <a:pt x="7304" y="43931"/>
                </a:cubicBezTo>
                <a:lnTo>
                  <a:pt x="7292" y="43931"/>
                </a:lnTo>
                <a:cubicBezTo>
                  <a:pt x="6274" y="43935"/>
                  <a:pt x="5372" y="44544"/>
                  <a:pt x="4984" y="45479"/>
                </a:cubicBezTo>
                <a:cubicBezTo>
                  <a:pt x="4572" y="45279"/>
                  <a:pt x="4127" y="45153"/>
                  <a:pt x="3661" y="45108"/>
                </a:cubicBezTo>
                <a:cubicBezTo>
                  <a:pt x="4216" y="43592"/>
                  <a:pt x="5662" y="42575"/>
                  <a:pt x="7279" y="42563"/>
                </a:cubicBezTo>
                <a:close/>
                <a:moveTo>
                  <a:pt x="23134" y="42563"/>
                </a:moveTo>
                <a:cubicBezTo>
                  <a:pt x="24755" y="42563"/>
                  <a:pt x="26210" y="43576"/>
                  <a:pt x="26774" y="45095"/>
                </a:cubicBezTo>
                <a:cubicBezTo>
                  <a:pt x="26553" y="45108"/>
                  <a:pt x="26337" y="45140"/>
                  <a:pt x="26124" y="45185"/>
                </a:cubicBezTo>
                <a:cubicBezTo>
                  <a:pt x="25616" y="43978"/>
                  <a:pt x="24449" y="43200"/>
                  <a:pt x="23133" y="43200"/>
                </a:cubicBezTo>
                <a:cubicBezTo>
                  <a:pt x="23127" y="43200"/>
                  <a:pt x="23120" y="43200"/>
                  <a:pt x="23114" y="43200"/>
                </a:cubicBezTo>
                <a:cubicBezTo>
                  <a:pt x="21807" y="43208"/>
                  <a:pt x="20639" y="43996"/>
                  <a:pt x="20141" y="45202"/>
                </a:cubicBezTo>
                <a:lnTo>
                  <a:pt x="20202" y="45226"/>
                </a:lnTo>
                <a:cubicBezTo>
                  <a:pt x="20692" y="44045"/>
                  <a:pt x="21835" y="43282"/>
                  <a:pt x="23114" y="43274"/>
                </a:cubicBezTo>
                <a:cubicBezTo>
                  <a:pt x="23120" y="43274"/>
                  <a:pt x="23127" y="43274"/>
                  <a:pt x="23134" y="43274"/>
                </a:cubicBezTo>
                <a:cubicBezTo>
                  <a:pt x="24416" y="43274"/>
                  <a:pt x="25555" y="44027"/>
                  <a:pt x="26054" y="45206"/>
                </a:cubicBezTo>
                <a:cubicBezTo>
                  <a:pt x="25839" y="45259"/>
                  <a:pt x="25630" y="45328"/>
                  <a:pt x="25430" y="45417"/>
                </a:cubicBezTo>
                <a:cubicBezTo>
                  <a:pt x="25021" y="44511"/>
                  <a:pt x="24127" y="43931"/>
                  <a:pt x="23134" y="43931"/>
                </a:cubicBezTo>
                <a:lnTo>
                  <a:pt x="23119" y="43931"/>
                </a:lnTo>
                <a:cubicBezTo>
                  <a:pt x="22105" y="43935"/>
                  <a:pt x="21202" y="44544"/>
                  <a:pt x="20815" y="45479"/>
                </a:cubicBezTo>
                <a:cubicBezTo>
                  <a:pt x="20467" y="45312"/>
                  <a:pt x="20096" y="45193"/>
                  <a:pt x="19707" y="45132"/>
                </a:cubicBezTo>
                <a:lnTo>
                  <a:pt x="19699" y="45132"/>
                </a:lnTo>
                <a:cubicBezTo>
                  <a:pt x="19667" y="45128"/>
                  <a:pt x="19630" y="45123"/>
                  <a:pt x="19598" y="45119"/>
                </a:cubicBezTo>
                <a:cubicBezTo>
                  <a:pt x="19594" y="45116"/>
                  <a:pt x="19585" y="45116"/>
                  <a:pt x="19581" y="45116"/>
                </a:cubicBezTo>
                <a:cubicBezTo>
                  <a:pt x="19549" y="45112"/>
                  <a:pt x="19520" y="45108"/>
                  <a:pt x="19492" y="45108"/>
                </a:cubicBezTo>
                <a:cubicBezTo>
                  <a:pt x="20046" y="43592"/>
                  <a:pt x="21492" y="42575"/>
                  <a:pt x="23110" y="42563"/>
                </a:cubicBezTo>
                <a:close/>
                <a:moveTo>
                  <a:pt x="38961" y="42563"/>
                </a:moveTo>
                <a:cubicBezTo>
                  <a:pt x="40586" y="42563"/>
                  <a:pt x="42037" y="43576"/>
                  <a:pt x="42600" y="45095"/>
                </a:cubicBezTo>
                <a:cubicBezTo>
                  <a:pt x="42380" y="45108"/>
                  <a:pt x="42163" y="45140"/>
                  <a:pt x="41951" y="45185"/>
                </a:cubicBezTo>
                <a:cubicBezTo>
                  <a:pt x="41444" y="43977"/>
                  <a:pt x="40280" y="43200"/>
                  <a:pt x="38965" y="43200"/>
                </a:cubicBezTo>
                <a:lnTo>
                  <a:pt x="38940" y="43200"/>
                </a:lnTo>
                <a:cubicBezTo>
                  <a:pt x="37638" y="43208"/>
                  <a:pt x="36469" y="43996"/>
                  <a:pt x="35967" y="45202"/>
                </a:cubicBezTo>
                <a:lnTo>
                  <a:pt x="36033" y="45226"/>
                </a:lnTo>
                <a:cubicBezTo>
                  <a:pt x="36523" y="44045"/>
                  <a:pt x="37666" y="43282"/>
                  <a:pt x="38944" y="43274"/>
                </a:cubicBezTo>
                <a:cubicBezTo>
                  <a:pt x="38951" y="43274"/>
                  <a:pt x="38958" y="43274"/>
                  <a:pt x="38964" y="43274"/>
                </a:cubicBezTo>
                <a:cubicBezTo>
                  <a:pt x="40247" y="43274"/>
                  <a:pt x="41382" y="44027"/>
                  <a:pt x="41881" y="45206"/>
                </a:cubicBezTo>
                <a:cubicBezTo>
                  <a:pt x="41669" y="45259"/>
                  <a:pt x="41457" y="45328"/>
                  <a:pt x="41257" y="45417"/>
                </a:cubicBezTo>
                <a:cubicBezTo>
                  <a:pt x="40852" y="44511"/>
                  <a:pt x="39958" y="43931"/>
                  <a:pt x="38961" y="43931"/>
                </a:cubicBezTo>
                <a:lnTo>
                  <a:pt x="38949" y="43931"/>
                </a:lnTo>
                <a:cubicBezTo>
                  <a:pt x="37932" y="43935"/>
                  <a:pt x="37033" y="44544"/>
                  <a:pt x="36641" y="45479"/>
                </a:cubicBezTo>
                <a:cubicBezTo>
                  <a:pt x="36229" y="45279"/>
                  <a:pt x="35783" y="45153"/>
                  <a:pt x="35317" y="45108"/>
                </a:cubicBezTo>
                <a:cubicBezTo>
                  <a:pt x="35873" y="43592"/>
                  <a:pt x="37319" y="42575"/>
                  <a:pt x="38936" y="42563"/>
                </a:cubicBezTo>
                <a:close/>
                <a:moveTo>
                  <a:pt x="54792" y="42563"/>
                </a:moveTo>
                <a:cubicBezTo>
                  <a:pt x="56413" y="42563"/>
                  <a:pt x="57867" y="43576"/>
                  <a:pt x="58431" y="45095"/>
                </a:cubicBezTo>
                <a:cubicBezTo>
                  <a:pt x="58211" y="45108"/>
                  <a:pt x="57994" y="45140"/>
                  <a:pt x="57781" y="45185"/>
                </a:cubicBezTo>
                <a:cubicBezTo>
                  <a:pt x="57270" y="43977"/>
                  <a:pt x="56107" y="43200"/>
                  <a:pt x="54792" y="43200"/>
                </a:cubicBezTo>
                <a:lnTo>
                  <a:pt x="54771" y="43200"/>
                </a:lnTo>
                <a:cubicBezTo>
                  <a:pt x="53464" y="43208"/>
                  <a:pt x="52296" y="43996"/>
                  <a:pt x="51798" y="45202"/>
                </a:cubicBezTo>
                <a:lnTo>
                  <a:pt x="51859" y="45226"/>
                </a:lnTo>
                <a:cubicBezTo>
                  <a:pt x="52349" y="44045"/>
                  <a:pt x="53493" y="43282"/>
                  <a:pt x="54771" y="43274"/>
                </a:cubicBezTo>
                <a:cubicBezTo>
                  <a:pt x="54778" y="43274"/>
                  <a:pt x="54784" y="43274"/>
                  <a:pt x="54791" y="43274"/>
                </a:cubicBezTo>
                <a:cubicBezTo>
                  <a:pt x="56078" y="43274"/>
                  <a:pt x="57212" y="44027"/>
                  <a:pt x="57712" y="45206"/>
                </a:cubicBezTo>
                <a:cubicBezTo>
                  <a:pt x="57495" y="45259"/>
                  <a:pt x="57287" y="45328"/>
                  <a:pt x="57087" y="45417"/>
                </a:cubicBezTo>
                <a:cubicBezTo>
                  <a:pt x="56678" y="44511"/>
                  <a:pt x="55784" y="43931"/>
                  <a:pt x="54792" y="43931"/>
                </a:cubicBezTo>
                <a:lnTo>
                  <a:pt x="54775" y="43931"/>
                </a:lnTo>
                <a:cubicBezTo>
                  <a:pt x="53762" y="43935"/>
                  <a:pt x="52859" y="44544"/>
                  <a:pt x="52471" y="45479"/>
                </a:cubicBezTo>
                <a:cubicBezTo>
                  <a:pt x="52060" y="45279"/>
                  <a:pt x="51610" y="45153"/>
                  <a:pt x="51148" y="45108"/>
                </a:cubicBezTo>
                <a:cubicBezTo>
                  <a:pt x="51704" y="43592"/>
                  <a:pt x="53150" y="42575"/>
                  <a:pt x="54767" y="42563"/>
                </a:cubicBezTo>
                <a:close/>
                <a:moveTo>
                  <a:pt x="70618" y="42563"/>
                </a:moveTo>
                <a:cubicBezTo>
                  <a:pt x="72243" y="42563"/>
                  <a:pt x="73693" y="43576"/>
                  <a:pt x="74257" y="45095"/>
                </a:cubicBezTo>
                <a:cubicBezTo>
                  <a:pt x="74036" y="45108"/>
                  <a:pt x="73821" y="45140"/>
                  <a:pt x="73608" y="45185"/>
                </a:cubicBezTo>
                <a:cubicBezTo>
                  <a:pt x="73101" y="43977"/>
                  <a:pt x="71938" y="43200"/>
                  <a:pt x="70622" y="43200"/>
                </a:cubicBezTo>
                <a:lnTo>
                  <a:pt x="70598" y="43200"/>
                </a:lnTo>
                <a:cubicBezTo>
                  <a:pt x="69295" y="43208"/>
                  <a:pt x="68126" y="43996"/>
                  <a:pt x="67625" y="45202"/>
                </a:cubicBezTo>
                <a:lnTo>
                  <a:pt x="67689" y="45226"/>
                </a:lnTo>
                <a:cubicBezTo>
                  <a:pt x="68179" y="44045"/>
                  <a:pt x="69323" y="43282"/>
                  <a:pt x="70602" y="43274"/>
                </a:cubicBezTo>
                <a:lnTo>
                  <a:pt x="70622" y="43274"/>
                </a:lnTo>
                <a:cubicBezTo>
                  <a:pt x="71904" y="43274"/>
                  <a:pt x="73040" y="44026"/>
                  <a:pt x="73538" y="45206"/>
                </a:cubicBezTo>
                <a:cubicBezTo>
                  <a:pt x="73326" y="45259"/>
                  <a:pt x="73114" y="45328"/>
                  <a:pt x="72914" y="45417"/>
                </a:cubicBezTo>
                <a:cubicBezTo>
                  <a:pt x="72509" y="44511"/>
                  <a:pt x="71615" y="43931"/>
                  <a:pt x="70618" y="43931"/>
                </a:cubicBezTo>
                <a:lnTo>
                  <a:pt x="70605" y="43931"/>
                </a:lnTo>
                <a:cubicBezTo>
                  <a:pt x="69589" y="43935"/>
                  <a:pt x="68690" y="44544"/>
                  <a:pt x="68298" y="45479"/>
                </a:cubicBezTo>
                <a:cubicBezTo>
                  <a:pt x="67885" y="45279"/>
                  <a:pt x="67440" y="45153"/>
                  <a:pt x="66975" y="45108"/>
                </a:cubicBezTo>
                <a:cubicBezTo>
                  <a:pt x="67534" y="43592"/>
                  <a:pt x="68976" y="42575"/>
                  <a:pt x="70594" y="42563"/>
                </a:cubicBezTo>
                <a:close/>
                <a:moveTo>
                  <a:pt x="86449" y="42563"/>
                </a:moveTo>
                <a:cubicBezTo>
                  <a:pt x="88074" y="42563"/>
                  <a:pt x="89524" y="43576"/>
                  <a:pt x="90087" y="45095"/>
                </a:cubicBezTo>
                <a:cubicBezTo>
                  <a:pt x="89867" y="45108"/>
                  <a:pt x="89651" y="45140"/>
                  <a:pt x="89438" y="45185"/>
                </a:cubicBezTo>
                <a:cubicBezTo>
                  <a:pt x="88928" y="43977"/>
                  <a:pt x="87764" y="43200"/>
                  <a:pt x="86449" y="43200"/>
                </a:cubicBezTo>
                <a:lnTo>
                  <a:pt x="86428" y="43200"/>
                </a:lnTo>
                <a:cubicBezTo>
                  <a:pt x="85122" y="43208"/>
                  <a:pt x="83953" y="43996"/>
                  <a:pt x="83455" y="45202"/>
                </a:cubicBezTo>
                <a:lnTo>
                  <a:pt x="83516" y="45226"/>
                </a:lnTo>
                <a:cubicBezTo>
                  <a:pt x="84010" y="44045"/>
                  <a:pt x="85150" y="43282"/>
                  <a:pt x="86428" y="43274"/>
                </a:cubicBezTo>
                <a:lnTo>
                  <a:pt x="86449" y="43274"/>
                </a:lnTo>
                <a:cubicBezTo>
                  <a:pt x="87731" y="43274"/>
                  <a:pt x="88871" y="44026"/>
                  <a:pt x="89369" y="45206"/>
                </a:cubicBezTo>
                <a:cubicBezTo>
                  <a:pt x="89152" y="45259"/>
                  <a:pt x="88944" y="45328"/>
                  <a:pt x="88744" y="45417"/>
                </a:cubicBezTo>
                <a:cubicBezTo>
                  <a:pt x="88336" y="44511"/>
                  <a:pt x="87441" y="43931"/>
                  <a:pt x="86449" y="43931"/>
                </a:cubicBezTo>
                <a:lnTo>
                  <a:pt x="86432" y="43931"/>
                </a:lnTo>
                <a:cubicBezTo>
                  <a:pt x="85420" y="43935"/>
                  <a:pt x="84517" y="44544"/>
                  <a:pt x="84129" y="45479"/>
                </a:cubicBezTo>
                <a:cubicBezTo>
                  <a:pt x="83716" y="45279"/>
                  <a:pt x="83267" y="45153"/>
                  <a:pt x="82805" y="45108"/>
                </a:cubicBezTo>
                <a:cubicBezTo>
                  <a:pt x="83361" y="43592"/>
                  <a:pt x="84807" y="42575"/>
                  <a:pt x="86424" y="42563"/>
                </a:cubicBezTo>
                <a:close/>
                <a:moveTo>
                  <a:pt x="15166" y="44001"/>
                </a:moveTo>
                <a:cubicBezTo>
                  <a:pt x="16146" y="44001"/>
                  <a:pt x="17017" y="44572"/>
                  <a:pt x="17404" y="45466"/>
                </a:cubicBezTo>
                <a:cubicBezTo>
                  <a:pt x="17217" y="45557"/>
                  <a:pt x="17036" y="45662"/>
                  <a:pt x="16865" y="45777"/>
                </a:cubicBezTo>
                <a:cubicBezTo>
                  <a:pt x="16591" y="45083"/>
                  <a:pt x="15918" y="44618"/>
                  <a:pt x="15166" y="44618"/>
                </a:cubicBezTo>
                <a:lnTo>
                  <a:pt x="15154" y="44618"/>
                </a:lnTo>
                <a:cubicBezTo>
                  <a:pt x="14395" y="44625"/>
                  <a:pt x="13716" y="45099"/>
                  <a:pt x="13454" y="45806"/>
                </a:cubicBezTo>
                <a:cubicBezTo>
                  <a:pt x="13283" y="45687"/>
                  <a:pt x="13104" y="45581"/>
                  <a:pt x="12915" y="45487"/>
                </a:cubicBezTo>
                <a:cubicBezTo>
                  <a:pt x="13300" y="44589"/>
                  <a:pt x="14169" y="44009"/>
                  <a:pt x="15149" y="44001"/>
                </a:cubicBezTo>
                <a:close/>
                <a:moveTo>
                  <a:pt x="30993" y="44001"/>
                </a:moveTo>
                <a:cubicBezTo>
                  <a:pt x="31973" y="44001"/>
                  <a:pt x="32842" y="44572"/>
                  <a:pt x="33234" y="45466"/>
                </a:cubicBezTo>
                <a:cubicBezTo>
                  <a:pt x="33047" y="45557"/>
                  <a:pt x="32863" y="45662"/>
                  <a:pt x="32691" y="45777"/>
                </a:cubicBezTo>
                <a:cubicBezTo>
                  <a:pt x="32422" y="45083"/>
                  <a:pt x="31748" y="44618"/>
                  <a:pt x="30993" y="44618"/>
                </a:cubicBezTo>
                <a:lnTo>
                  <a:pt x="30980" y="44618"/>
                </a:lnTo>
                <a:cubicBezTo>
                  <a:pt x="30225" y="44625"/>
                  <a:pt x="29547" y="45099"/>
                  <a:pt x="29281" y="45806"/>
                </a:cubicBezTo>
                <a:cubicBezTo>
                  <a:pt x="29114" y="45687"/>
                  <a:pt x="28930" y="45581"/>
                  <a:pt x="28746" y="45487"/>
                </a:cubicBezTo>
                <a:cubicBezTo>
                  <a:pt x="29126" y="44589"/>
                  <a:pt x="30000" y="44009"/>
                  <a:pt x="30976" y="44001"/>
                </a:cubicBezTo>
                <a:close/>
                <a:moveTo>
                  <a:pt x="46823" y="44001"/>
                </a:moveTo>
                <a:cubicBezTo>
                  <a:pt x="47803" y="44001"/>
                  <a:pt x="48673" y="44572"/>
                  <a:pt x="49061" y="45466"/>
                </a:cubicBezTo>
                <a:cubicBezTo>
                  <a:pt x="48874" y="45557"/>
                  <a:pt x="48694" y="45662"/>
                  <a:pt x="48522" y="45777"/>
                </a:cubicBezTo>
                <a:cubicBezTo>
                  <a:pt x="48249" y="45083"/>
                  <a:pt x="47575" y="44618"/>
                  <a:pt x="46823" y="44618"/>
                </a:cubicBezTo>
                <a:lnTo>
                  <a:pt x="46811" y="44618"/>
                </a:lnTo>
                <a:cubicBezTo>
                  <a:pt x="46051" y="44625"/>
                  <a:pt x="45374" y="45099"/>
                  <a:pt x="45112" y="45806"/>
                </a:cubicBezTo>
                <a:cubicBezTo>
                  <a:pt x="44940" y="45687"/>
                  <a:pt x="44761" y="45581"/>
                  <a:pt x="44573" y="45487"/>
                </a:cubicBezTo>
                <a:cubicBezTo>
                  <a:pt x="44957" y="44589"/>
                  <a:pt x="45826" y="44009"/>
                  <a:pt x="46807" y="44001"/>
                </a:cubicBezTo>
                <a:close/>
                <a:moveTo>
                  <a:pt x="62650" y="44001"/>
                </a:moveTo>
                <a:cubicBezTo>
                  <a:pt x="63630" y="44001"/>
                  <a:pt x="64500" y="44572"/>
                  <a:pt x="64892" y="45466"/>
                </a:cubicBezTo>
                <a:cubicBezTo>
                  <a:pt x="64705" y="45557"/>
                  <a:pt x="64520" y="45662"/>
                  <a:pt x="64349" y="45777"/>
                </a:cubicBezTo>
                <a:cubicBezTo>
                  <a:pt x="64079" y="45083"/>
                  <a:pt x="63406" y="44618"/>
                  <a:pt x="62650" y="44618"/>
                </a:cubicBezTo>
                <a:lnTo>
                  <a:pt x="62637" y="44618"/>
                </a:lnTo>
                <a:cubicBezTo>
                  <a:pt x="61881" y="44625"/>
                  <a:pt x="61204" y="45099"/>
                  <a:pt x="60938" y="45806"/>
                </a:cubicBezTo>
                <a:cubicBezTo>
                  <a:pt x="60771" y="45687"/>
                  <a:pt x="60588" y="45581"/>
                  <a:pt x="60403" y="45487"/>
                </a:cubicBezTo>
                <a:cubicBezTo>
                  <a:pt x="60784" y="44589"/>
                  <a:pt x="61657" y="44009"/>
                  <a:pt x="62633" y="44001"/>
                </a:cubicBezTo>
                <a:close/>
                <a:moveTo>
                  <a:pt x="78481" y="44001"/>
                </a:moveTo>
                <a:cubicBezTo>
                  <a:pt x="79461" y="44001"/>
                  <a:pt x="80330" y="44572"/>
                  <a:pt x="80718" y="45466"/>
                </a:cubicBezTo>
                <a:cubicBezTo>
                  <a:pt x="80530" y="45557"/>
                  <a:pt x="80351" y="45662"/>
                  <a:pt x="80179" y="45777"/>
                </a:cubicBezTo>
                <a:cubicBezTo>
                  <a:pt x="79906" y="45083"/>
                  <a:pt x="79231" y="44618"/>
                  <a:pt x="78481" y="44618"/>
                </a:cubicBezTo>
                <a:lnTo>
                  <a:pt x="78468" y="44618"/>
                </a:lnTo>
                <a:cubicBezTo>
                  <a:pt x="77708" y="44625"/>
                  <a:pt x="77031" y="45099"/>
                  <a:pt x="76769" y="45806"/>
                </a:cubicBezTo>
                <a:cubicBezTo>
                  <a:pt x="76598" y="45687"/>
                  <a:pt x="76418" y="45581"/>
                  <a:pt x="76230" y="45487"/>
                </a:cubicBezTo>
                <a:cubicBezTo>
                  <a:pt x="76614" y="44589"/>
                  <a:pt x="77484" y="44009"/>
                  <a:pt x="78464" y="44001"/>
                </a:cubicBezTo>
                <a:close/>
                <a:moveTo>
                  <a:pt x="94303" y="44001"/>
                </a:moveTo>
                <a:cubicBezTo>
                  <a:pt x="95286" y="44001"/>
                  <a:pt x="96159" y="44572"/>
                  <a:pt x="96549" y="45466"/>
                </a:cubicBezTo>
                <a:cubicBezTo>
                  <a:pt x="96361" y="45557"/>
                  <a:pt x="96178" y="45662"/>
                  <a:pt x="96006" y="45777"/>
                </a:cubicBezTo>
                <a:cubicBezTo>
                  <a:pt x="95736" y="45083"/>
                  <a:pt x="95062" y="44618"/>
                  <a:pt x="94307" y="44618"/>
                </a:cubicBezTo>
                <a:lnTo>
                  <a:pt x="94295" y="44618"/>
                </a:lnTo>
                <a:cubicBezTo>
                  <a:pt x="93539" y="44625"/>
                  <a:pt x="92861" y="45099"/>
                  <a:pt x="92596" y="45806"/>
                </a:cubicBezTo>
                <a:cubicBezTo>
                  <a:pt x="92428" y="45687"/>
                  <a:pt x="92249" y="45581"/>
                  <a:pt x="92061" y="45487"/>
                </a:cubicBezTo>
                <a:cubicBezTo>
                  <a:pt x="92440" y="44589"/>
                  <a:pt x="93314" y="44009"/>
                  <a:pt x="94291" y="44001"/>
                </a:cubicBezTo>
                <a:cubicBezTo>
                  <a:pt x="94295" y="44001"/>
                  <a:pt x="94299" y="44001"/>
                  <a:pt x="94303" y="44001"/>
                </a:cubicBezTo>
                <a:close/>
                <a:moveTo>
                  <a:pt x="7304" y="44001"/>
                </a:moveTo>
                <a:cubicBezTo>
                  <a:pt x="8272" y="44001"/>
                  <a:pt x="9142" y="44565"/>
                  <a:pt x="9534" y="45447"/>
                </a:cubicBezTo>
                <a:cubicBezTo>
                  <a:pt x="9346" y="45532"/>
                  <a:pt x="9166" y="45634"/>
                  <a:pt x="8991" y="45749"/>
                </a:cubicBezTo>
                <a:cubicBezTo>
                  <a:pt x="8713" y="45070"/>
                  <a:pt x="8039" y="44618"/>
                  <a:pt x="7304" y="44618"/>
                </a:cubicBezTo>
                <a:lnTo>
                  <a:pt x="7296" y="44618"/>
                </a:lnTo>
                <a:cubicBezTo>
                  <a:pt x="6519" y="44625"/>
                  <a:pt x="5842" y="45112"/>
                  <a:pt x="5584" y="45834"/>
                </a:cubicBezTo>
                <a:cubicBezTo>
                  <a:pt x="5413" y="45712"/>
                  <a:pt x="5233" y="45602"/>
                  <a:pt x="5049" y="45508"/>
                </a:cubicBezTo>
                <a:cubicBezTo>
                  <a:pt x="5425" y="44597"/>
                  <a:pt x="6303" y="44009"/>
                  <a:pt x="7292" y="44001"/>
                </a:cubicBezTo>
                <a:close/>
                <a:moveTo>
                  <a:pt x="23134" y="44001"/>
                </a:moveTo>
                <a:cubicBezTo>
                  <a:pt x="24099" y="44001"/>
                  <a:pt x="24968" y="44565"/>
                  <a:pt x="25364" y="45447"/>
                </a:cubicBezTo>
                <a:cubicBezTo>
                  <a:pt x="25177" y="45532"/>
                  <a:pt x="24993" y="45634"/>
                  <a:pt x="24821" y="45749"/>
                </a:cubicBezTo>
                <a:cubicBezTo>
                  <a:pt x="24540" y="45070"/>
                  <a:pt x="23869" y="44618"/>
                  <a:pt x="23134" y="44618"/>
                </a:cubicBezTo>
                <a:lnTo>
                  <a:pt x="23122" y="44618"/>
                </a:lnTo>
                <a:cubicBezTo>
                  <a:pt x="22350" y="44625"/>
                  <a:pt x="21668" y="45112"/>
                  <a:pt x="21415" y="45834"/>
                </a:cubicBezTo>
                <a:cubicBezTo>
                  <a:pt x="21243" y="45712"/>
                  <a:pt x="21064" y="45602"/>
                  <a:pt x="20876" y="45508"/>
                </a:cubicBezTo>
                <a:cubicBezTo>
                  <a:pt x="21256" y="44597"/>
                  <a:pt x="22133" y="44009"/>
                  <a:pt x="23119" y="44001"/>
                </a:cubicBezTo>
                <a:close/>
                <a:moveTo>
                  <a:pt x="38961" y="44001"/>
                </a:moveTo>
                <a:cubicBezTo>
                  <a:pt x="39929" y="44001"/>
                  <a:pt x="40799" y="44565"/>
                  <a:pt x="41191" y="45447"/>
                </a:cubicBezTo>
                <a:cubicBezTo>
                  <a:pt x="41003" y="45532"/>
                  <a:pt x="40823" y="45634"/>
                  <a:pt x="40648" y="45749"/>
                </a:cubicBezTo>
                <a:cubicBezTo>
                  <a:pt x="40370" y="45070"/>
                  <a:pt x="39696" y="44618"/>
                  <a:pt x="38961" y="44618"/>
                </a:cubicBezTo>
                <a:lnTo>
                  <a:pt x="38953" y="44618"/>
                </a:lnTo>
                <a:cubicBezTo>
                  <a:pt x="38177" y="44625"/>
                  <a:pt x="37498" y="45112"/>
                  <a:pt x="37242" y="45834"/>
                </a:cubicBezTo>
                <a:cubicBezTo>
                  <a:pt x="37221" y="45822"/>
                  <a:pt x="37196" y="45806"/>
                  <a:pt x="37176" y="45790"/>
                </a:cubicBezTo>
                <a:cubicBezTo>
                  <a:pt x="37025" y="45683"/>
                  <a:pt x="36870" y="45594"/>
                  <a:pt x="36706" y="45508"/>
                </a:cubicBezTo>
                <a:cubicBezTo>
                  <a:pt x="37082" y="44597"/>
                  <a:pt x="37960" y="44009"/>
                  <a:pt x="38949" y="44001"/>
                </a:cubicBezTo>
                <a:close/>
                <a:moveTo>
                  <a:pt x="54792" y="44001"/>
                </a:moveTo>
                <a:cubicBezTo>
                  <a:pt x="55755" y="44001"/>
                  <a:pt x="56626" y="44565"/>
                  <a:pt x="57022" y="45447"/>
                </a:cubicBezTo>
                <a:cubicBezTo>
                  <a:pt x="56833" y="45532"/>
                  <a:pt x="56650" y="45634"/>
                  <a:pt x="56478" y="45749"/>
                </a:cubicBezTo>
                <a:cubicBezTo>
                  <a:pt x="56196" y="45070"/>
                  <a:pt x="55527" y="44618"/>
                  <a:pt x="54792" y="44618"/>
                </a:cubicBezTo>
                <a:lnTo>
                  <a:pt x="54780" y="44618"/>
                </a:lnTo>
                <a:cubicBezTo>
                  <a:pt x="54007" y="44625"/>
                  <a:pt x="53325" y="45112"/>
                  <a:pt x="53072" y="45834"/>
                </a:cubicBezTo>
                <a:cubicBezTo>
                  <a:pt x="52917" y="45724"/>
                  <a:pt x="52758" y="45626"/>
                  <a:pt x="52590" y="45536"/>
                </a:cubicBezTo>
                <a:cubicBezTo>
                  <a:pt x="52569" y="45528"/>
                  <a:pt x="52554" y="45520"/>
                  <a:pt x="52533" y="45508"/>
                </a:cubicBezTo>
                <a:cubicBezTo>
                  <a:pt x="52912" y="44597"/>
                  <a:pt x="53791" y="44009"/>
                  <a:pt x="54775" y="44001"/>
                </a:cubicBezTo>
                <a:close/>
                <a:moveTo>
                  <a:pt x="70618" y="44001"/>
                </a:moveTo>
                <a:cubicBezTo>
                  <a:pt x="71586" y="44001"/>
                  <a:pt x="72456" y="44565"/>
                  <a:pt x="72848" y="45447"/>
                </a:cubicBezTo>
                <a:cubicBezTo>
                  <a:pt x="72660" y="45532"/>
                  <a:pt x="72481" y="45634"/>
                  <a:pt x="72305" y="45749"/>
                </a:cubicBezTo>
                <a:cubicBezTo>
                  <a:pt x="72024" y="45069"/>
                  <a:pt x="71351" y="44618"/>
                  <a:pt x="70620" y="44618"/>
                </a:cubicBezTo>
                <a:cubicBezTo>
                  <a:pt x="70617" y="44618"/>
                  <a:pt x="70614" y="44618"/>
                  <a:pt x="70610" y="44618"/>
                </a:cubicBezTo>
                <a:cubicBezTo>
                  <a:pt x="69834" y="44625"/>
                  <a:pt x="69156" y="45112"/>
                  <a:pt x="68899" y="45834"/>
                </a:cubicBezTo>
                <a:cubicBezTo>
                  <a:pt x="68727" y="45712"/>
                  <a:pt x="68547" y="45602"/>
                  <a:pt x="68364" y="45508"/>
                </a:cubicBezTo>
                <a:cubicBezTo>
                  <a:pt x="68739" y="44597"/>
                  <a:pt x="69617" y="44009"/>
                  <a:pt x="70605" y="44001"/>
                </a:cubicBezTo>
                <a:close/>
                <a:moveTo>
                  <a:pt x="86449" y="44001"/>
                </a:moveTo>
                <a:cubicBezTo>
                  <a:pt x="87412" y="44001"/>
                  <a:pt x="88283" y="44565"/>
                  <a:pt x="88679" y="45447"/>
                </a:cubicBezTo>
                <a:cubicBezTo>
                  <a:pt x="88491" y="45532"/>
                  <a:pt x="88307" y="45634"/>
                  <a:pt x="88136" y="45749"/>
                </a:cubicBezTo>
                <a:cubicBezTo>
                  <a:pt x="87853" y="45070"/>
                  <a:pt x="87184" y="44618"/>
                  <a:pt x="86449" y="44618"/>
                </a:cubicBezTo>
                <a:lnTo>
                  <a:pt x="86436" y="44618"/>
                </a:lnTo>
                <a:cubicBezTo>
                  <a:pt x="85665" y="44625"/>
                  <a:pt x="84982" y="45112"/>
                  <a:pt x="84729" y="45834"/>
                </a:cubicBezTo>
                <a:cubicBezTo>
                  <a:pt x="84558" y="45712"/>
                  <a:pt x="84378" y="45602"/>
                  <a:pt x="84190" y="45508"/>
                </a:cubicBezTo>
                <a:cubicBezTo>
                  <a:pt x="84570" y="44597"/>
                  <a:pt x="85448" y="44009"/>
                  <a:pt x="86432" y="44001"/>
                </a:cubicBezTo>
                <a:close/>
                <a:moveTo>
                  <a:pt x="15166" y="44691"/>
                </a:moveTo>
                <a:cubicBezTo>
                  <a:pt x="15893" y="44691"/>
                  <a:pt x="16546" y="45140"/>
                  <a:pt x="16804" y="45822"/>
                </a:cubicBezTo>
                <a:cubicBezTo>
                  <a:pt x="16649" y="45932"/>
                  <a:pt x="16497" y="46055"/>
                  <a:pt x="16359" y="46190"/>
                </a:cubicBezTo>
                <a:cubicBezTo>
                  <a:pt x="16240" y="45634"/>
                  <a:pt x="15737" y="45221"/>
                  <a:pt x="15166" y="45221"/>
                </a:cubicBezTo>
                <a:lnTo>
                  <a:pt x="15158" y="45221"/>
                </a:lnTo>
                <a:cubicBezTo>
                  <a:pt x="14561" y="45226"/>
                  <a:pt x="14063" y="45655"/>
                  <a:pt x="13961" y="46235"/>
                </a:cubicBezTo>
                <a:cubicBezTo>
                  <a:pt x="13822" y="46096"/>
                  <a:pt x="13671" y="45965"/>
                  <a:pt x="13512" y="45851"/>
                </a:cubicBezTo>
                <a:cubicBezTo>
                  <a:pt x="13761" y="45161"/>
                  <a:pt x="14419" y="44695"/>
                  <a:pt x="15154" y="44691"/>
                </a:cubicBezTo>
                <a:close/>
                <a:moveTo>
                  <a:pt x="30993" y="44691"/>
                </a:moveTo>
                <a:cubicBezTo>
                  <a:pt x="31724" y="44691"/>
                  <a:pt x="32377" y="45140"/>
                  <a:pt x="32635" y="45822"/>
                </a:cubicBezTo>
                <a:cubicBezTo>
                  <a:pt x="32475" y="45932"/>
                  <a:pt x="32328" y="46055"/>
                  <a:pt x="32190" y="46190"/>
                </a:cubicBezTo>
                <a:cubicBezTo>
                  <a:pt x="32071" y="45630"/>
                  <a:pt x="31564" y="45221"/>
                  <a:pt x="30985" y="45221"/>
                </a:cubicBezTo>
                <a:cubicBezTo>
                  <a:pt x="30388" y="45226"/>
                  <a:pt x="29890" y="45655"/>
                  <a:pt x="29792" y="46235"/>
                </a:cubicBezTo>
                <a:cubicBezTo>
                  <a:pt x="29649" y="46096"/>
                  <a:pt x="29502" y="45965"/>
                  <a:pt x="29343" y="45851"/>
                </a:cubicBezTo>
                <a:cubicBezTo>
                  <a:pt x="29592" y="45161"/>
                  <a:pt x="30245" y="44695"/>
                  <a:pt x="30980" y="44691"/>
                </a:cubicBezTo>
                <a:close/>
                <a:moveTo>
                  <a:pt x="46823" y="44691"/>
                </a:moveTo>
                <a:cubicBezTo>
                  <a:pt x="47551" y="44691"/>
                  <a:pt x="48203" y="45140"/>
                  <a:pt x="48461" y="45822"/>
                </a:cubicBezTo>
                <a:cubicBezTo>
                  <a:pt x="48305" y="45932"/>
                  <a:pt x="48154" y="46055"/>
                  <a:pt x="48016" y="46190"/>
                </a:cubicBezTo>
                <a:cubicBezTo>
                  <a:pt x="47898" y="45630"/>
                  <a:pt x="47391" y="45221"/>
                  <a:pt x="46815" y="45221"/>
                </a:cubicBezTo>
                <a:cubicBezTo>
                  <a:pt x="46218" y="45226"/>
                  <a:pt x="45721" y="45655"/>
                  <a:pt x="45619" y="46235"/>
                </a:cubicBezTo>
                <a:cubicBezTo>
                  <a:pt x="45479" y="46096"/>
                  <a:pt x="45328" y="45965"/>
                  <a:pt x="45169" y="45851"/>
                </a:cubicBezTo>
                <a:cubicBezTo>
                  <a:pt x="45419" y="45161"/>
                  <a:pt x="46075" y="44695"/>
                  <a:pt x="46811" y="44691"/>
                </a:cubicBezTo>
                <a:close/>
                <a:moveTo>
                  <a:pt x="62650" y="44691"/>
                </a:moveTo>
                <a:cubicBezTo>
                  <a:pt x="63381" y="44691"/>
                  <a:pt x="64034" y="45140"/>
                  <a:pt x="64292" y="45822"/>
                </a:cubicBezTo>
                <a:cubicBezTo>
                  <a:pt x="64132" y="45932"/>
                  <a:pt x="63985" y="46055"/>
                  <a:pt x="63847" y="46190"/>
                </a:cubicBezTo>
                <a:cubicBezTo>
                  <a:pt x="63728" y="45634"/>
                  <a:pt x="63225" y="45221"/>
                  <a:pt x="62650" y="45221"/>
                </a:cubicBezTo>
                <a:lnTo>
                  <a:pt x="62641" y="45221"/>
                </a:lnTo>
                <a:cubicBezTo>
                  <a:pt x="62045" y="45226"/>
                  <a:pt x="61547" y="45655"/>
                  <a:pt x="61449" y="46235"/>
                </a:cubicBezTo>
                <a:cubicBezTo>
                  <a:pt x="61306" y="46096"/>
                  <a:pt x="61159" y="45965"/>
                  <a:pt x="60999" y="45851"/>
                </a:cubicBezTo>
                <a:cubicBezTo>
                  <a:pt x="61249" y="45161"/>
                  <a:pt x="61902" y="44695"/>
                  <a:pt x="62637" y="44691"/>
                </a:cubicBezTo>
                <a:close/>
                <a:moveTo>
                  <a:pt x="78481" y="44691"/>
                </a:moveTo>
                <a:cubicBezTo>
                  <a:pt x="79207" y="44691"/>
                  <a:pt x="79861" y="45140"/>
                  <a:pt x="80119" y="45822"/>
                </a:cubicBezTo>
                <a:cubicBezTo>
                  <a:pt x="79963" y="45932"/>
                  <a:pt x="79812" y="46055"/>
                  <a:pt x="79673" y="46190"/>
                </a:cubicBezTo>
                <a:cubicBezTo>
                  <a:pt x="79555" y="45634"/>
                  <a:pt x="79052" y="45221"/>
                  <a:pt x="78481" y="45221"/>
                </a:cubicBezTo>
                <a:lnTo>
                  <a:pt x="78472" y="45221"/>
                </a:lnTo>
                <a:cubicBezTo>
                  <a:pt x="77876" y="45226"/>
                  <a:pt x="77378" y="45655"/>
                  <a:pt x="77276" y="46235"/>
                </a:cubicBezTo>
                <a:cubicBezTo>
                  <a:pt x="77137" y="46096"/>
                  <a:pt x="76986" y="45965"/>
                  <a:pt x="76826" y="45851"/>
                </a:cubicBezTo>
                <a:cubicBezTo>
                  <a:pt x="77075" y="45161"/>
                  <a:pt x="77733" y="44695"/>
                  <a:pt x="78468" y="44691"/>
                </a:cubicBezTo>
                <a:close/>
                <a:moveTo>
                  <a:pt x="94307" y="44691"/>
                </a:moveTo>
                <a:cubicBezTo>
                  <a:pt x="95038" y="44691"/>
                  <a:pt x="95691" y="45140"/>
                  <a:pt x="95949" y="45822"/>
                </a:cubicBezTo>
                <a:cubicBezTo>
                  <a:pt x="95789" y="45932"/>
                  <a:pt x="95642" y="46055"/>
                  <a:pt x="95503" y="46190"/>
                </a:cubicBezTo>
                <a:cubicBezTo>
                  <a:pt x="95386" y="45634"/>
                  <a:pt x="94883" y="45221"/>
                  <a:pt x="94307" y="45221"/>
                </a:cubicBezTo>
                <a:lnTo>
                  <a:pt x="94298" y="45221"/>
                </a:lnTo>
                <a:cubicBezTo>
                  <a:pt x="93702" y="45226"/>
                  <a:pt x="93205" y="45655"/>
                  <a:pt x="93106" y="46235"/>
                </a:cubicBezTo>
                <a:cubicBezTo>
                  <a:pt x="92963" y="46092"/>
                  <a:pt x="92816" y="45965"/>
                  <a:pt x="92657" y="45851"/>
                </a:cubicBezTo>
                <a:cubicBezTo>
                  <a:pt x="92906" y="45161"/>
                  <a:pt x="93563" y="44695"/>
                  <a:pt x="94298" y="44691"/>
                </a:cubicBezTo>
                <a:close/>
                <a:moveTo>
                  <a:pt x="7317" y="44691"/>
                </a:moveTo>
                <a:cubicBezTo>
                  <a:pt x="8023" y="44691"/>
                  <a:pt x="8667" y="45130"/>
                  <a:pt x="8934" y="45785"/>
                </a:cubicBezTo>
                <a:cubicBezTo>
                  <a:pt x="8778" y="45896"/>
                  <a:pt x="8627" y="46014"/>
                  <a:pt x="8489" y="46145"/>
                </a:cubicBezTo>
                <a:cubicBezTo>
                  <a:pt x="8353" y="45606"/>
                  <a:pt x="7863" y="45221"/>
                  <a:pt x="7304" y="45221"/>
                </a:cubicBezTo>
                <a:lnTo>
                  <a:pt x="7300" y="45221"/>
                </a:lnTo>
                <a:cubicBezTo>
                  <a:pt x="6687" y="45226"/>
                  <a:pt x="6176" y="45675"/>
                  <a:pt x="6095" y="46275"/>
                </a:cubicBezTo>
                <a:cubicBezTo>
                  <a:pt x="5956" y="46133"/>
                  <a:pt x="5805" y="45998"/>
                  <a:pt x="5646" y="45879"/>
                </a:cubicBezTo>
                <a:cubicBezTo>
                  <a:pt x="5882" y="45172"/>
                  <a:pt x="6544" y="44695"/>
                  <a:pt x="7296" y="44691"/>
                </a:cubicBezTo>
                <a:cubicBezTo>
                  <a:pt x="7303" y="44691"/>
                  <a:pt x="7310" y="44691"/>
                  <a:pt x="7317" y="44691"/>
                </a:cubicBezTo>
                <a:close/>
                <a:moveTo>
                  <a:pt x="23134" y="44691"/>
                </a:moveTo>
                <a:cubicBezTo>
                  <a:pt x="23845" y="44691"/>
                  <a:pt x="24495" y="45128"/>
                  <a:pt x="24760" y="45785"/>
                </a:cubicBezTo>
                <a:cubicBezTo>
                  <a:pt x="24605" y="45896"/>
                  <a:pt x="24458" y="46014"/>
                  <a:pt x="24319" y="46145"/>
                </a:cubicBezTo>
                <a:cubicBezTo>
                  <a:pt x="24180" y="45606"/>
                  <a:pt x="23694" y="45221"/>
                  <a:pt x="23134" y="45221"/>
                </a:cubicBezTo>
                <a:lnTo>
                  <a:pt x="23126" y="45221"/>
                </a:lnTo>
                <a:cubicBezTo>
                  <a:pt x="22518" y="45226"/>
                  <a:pt x="22007" y="45675"/>
                  <a:pt x="21926" y="46275"/>
                </a:cubicBezTo>
                <a:cubicBezTo>
                  <a:pt x="21782" y="46133"/>
                  <a:pt x="21632" y="45998"/>
                  <a:pt x="21472" y="45879"/>
                </a:cubicBezTo>
                <a:cubicBezTo>
                  <a:pt x="21713" y="45168"/>
                  <a:pt x="22371" y="44695"/>
                  <a:pt x="23122" y="44691"/>
                </a:cubicBezTo>
                <a:close/>
                <a:moveTo>
                  <a:pt x="38961" y="44691"/>
                </a:moveTo>
                <a:cubicBezTo>
                  <a:pt x="39672" y="44691"/>
                  <a:pt x="40325" y="45128"/>
                  <a:pt x="40591" y="45785"/>
                </a:cubicBezTo>
                <a:cubicBezTo>
                  <a:pt x="40435" y="45896"/>
                  <a:pt x="40284" y="46014"/>
                  <a:pt x="40145" y="46145"/>
                </a:cubicBezTo>
                <a:cubicBezTo>
                  <a:pt x="40011" y="45606"/>
                  <a:pt x="39521" y="45221"/>
                  <a:pt x="38961" y="45221"/>
                </a:cubicBezTo>
                <a:lnTo>
                  <a:pt x="38957" y="45221"/>
                </a:lnTo>
                <a:cubicBezTo>
                  <a:pt x="38344" y="45226"/>
                  <a:pt x="37834" y="45675"/>
                  <a:pt x="37752" y="46275"/>
                </a:cubicBezTo>
                <a:cubicBezTo>
                  <a:pt x="37687" y="46210"/>
                  <a:pt x="37621" y="46145"/>
                  <a:pt x="37552" y="46084"/>
                </a:cubicBezTo>
                <a:cubicBezTo>
                  <a:pt x="37491" y="46030"/>
                  <a:pt x="37430" y="45981"/>
                  <a:pt x="37368" y="45928"/>
                </a:cubicBezTo>
                <a:cubicBezTo>
                  <a:pt x="37344" y="45912"/>
                  <a:pt x="37323" y="45896"/>
                  <a:pt x="37302" y="45879"/>
                </a:cubicBezTo>
                <a:cubicBezTo>
                  <a:pt x="37540" y="45172"/>
                  <a:pt x="38201" y="44695"/>
                  <a:pt x="38953" y="44691"/>
                </a:cubicBezTo>
                <a:close/>
                <a:moveTo>
                  <a:pt x="54792" y="44691"/>
                </a:moveTo>
                <a:cubicBezTo>
                  <a:pt x="55502" y="44691"/>
                  <a:pt x="56152" y="45128"/>
                  <a:pt x="56417" y="45785"/>
                </a:cubicBezTo>
                <a:cubicBezTo>
                  <a:pt x="56262" y="45896"/>
                  <a:pt x="56115" y="46014"/>
                  <a:pt x="55976" y="46145"/>
                </a:cubicBezTo>
                <a:cubicBezTo>
                  <a:pt x="55837" y="45606"/>
                  <a:pt x="55351" y="45221"/>
                  <a:pt x="54792" y="45221"/>
                </a:cubicBezTo>
                <a:lnTo>
                  <a:pt x="54784" y="45221"/>
                </a:lnTo>
                <a:cubicBezTo>
                  <a:pt x="54175" y="45226"/>
                  <a:pt x="53664" y="45675"/>
                  <a:pt x="53583" y="46275"/>
                </a:cubicBezTo>
                <a:cubicBezTo>
                  <a:pt x="53440" y="46133"/>
                  <a:pt x="53289" y="45998"/>
                  <a:pt x="53129" y="45879"/>
                </a:cubicBezTo>
                <a:cubicBezTo>
                  <a:pt x="53370" y="45168"/>
                  <a:pt x="54028" y="44695"/>
                  <a:pt x="54780" y="44691"/>
                </a:cubicBezTo>
                <a:close/>
                <a:moveTo>
                  <a:pt x="70618" y="44691"/>
                </a:moveTo>
                <a:cubicBezTo>
                  <a:pt x="71329" y="44691"/>
                  <a:pt x="71983" y="45128"/>
                  <a:pt x="72247" y="45785"/>
                </a:cubicBezTo>
                <a:cubicBezTo>
                  <a:pt x="72092" y="45896"/>
                  <a:pt x="71941" y="46014"/>
                  <a:pt x="71802" y="46145"/>
                </a:cubicBezTo>
                <a:cubicBezTo>
                  <a:pt x="71668" y="45606"/>
                  <a:pt x="71178" y="45221"/>
                  <a:pt x="70618" y="45221"/>
                </a:cubicBezTo>
                <a:lnTo>
                  <a:pt x="70614" y="45221"/>
                </a:lnTo>
                <a:cubicBezTo>
                  <a:pt x="70002" y="45226"/>
                  <a:pt x="69491" y="45675"/>
                  <a:pt x="69410" y="46275"/>
                </a:cubicBezTo>
                <a:cubicBezTo>
                  <a:pt x="69287" y="46153"/>
                  <a:pt x="69160" y="46039"/>
                  <a:pt x="69025" y="45928"/>
                </a:cubicBezTo>
                <a:cubicBezTo>
                  <a:pt x="69005" y="45912"/>
                  <a:pt x="68980" y="45896"/>
                  <a:pt x="68960" y="45879"/>
                </a:cubicBezTo>
                <a:cubicBezTo>
                  <a:pt x="69197" y="45172"/>
                  <a:pt x="69859" y="44695"/>
                  <a:pt x="70610" y="44691"/>
                </a:cubicBezTo>
                <a:close/>
                <a:moveTo>
                  <a:pt x="86449" y="44691"/>
                </a:moveTo>
                <a:cubicBezTo>
                  <a:pt x="87159" y="44691"/>
                  <a:pt x="87808" y="45128"/>
                  <a:pt x="88074" y="45785"/>
                </a:cubicBezTo>
                <a:cubicBezTo>
                  <a:pt x="87919" y="45896"/>
                  <a:pt x="87772" y="46014"/>
                  <a:pt x="87633" y="46145"/>
                </a:cubicBezTo>
                <a:cubicBezTo>
                  <a:pt x="87495" y="45606"/>
                  <a:pt x="87009" y="45221"/>
                  <a:pt x="86449" y="45221"/>
                </a:cubicBezTo>
                <a:lnTo>
                  <a:pt x="86441" y="45221"/>
                </a:lnTo>
                <a:cubicBezTo>
                  <a:pt x="85832" y="45226"/>
                  <a:pt x="85322" y="45675"/>
                  <a:pt x="85240" y="46275"/>
                </a:cubicBezTo>
                <a:cubicBezTo>
                  <a:pt x="85097" y="46133"/>
                  <a:pt x="84946" y="45998"/>
                  <a:pt x="84786" y="45879"/>
                </a:cubicBezTo>
                <a:cubicBezTo>
                  <a:pt x="85027" y="45172"/>
                  <a:pt x="85685" y="44695"/>
                  <a:pt x="86436" y="44691"/>
                </a:cubicBezTo>
                <a:close/>
                <a:moveTo>
                  <a:pt x="7300" y="45291"/>
                </a:moveTo>
                <a:cubicBezTo>
                  <a:pt x="7839" y="45291"/>
                  <a:pt x="8317" y="45671"/>
                  <a:pt x="8431" y="46198"/>
                </a:cubicBezTo>
                <a:cubicBezTo>
                  <a:pt x="8244" y="46382"/>
                  <a:pt x="8072" y="46582"/>
                  <a:pt x="7920" y="46799"/>
                </a:cubicBezTo>
                <a:cubicBezTo>
                  <a:pt x="7705" y="46761"/>
                  <a:pt x="7479" y="46741"/>
                  <a:pt x="7251" y="46741"/>
                </a:cubicBezTo>
                <a:lnTo>
                  <a:pt x="7226" y="46741"/>
                </a:lnTo>
                <a:cubicBezTo>
                  <a:pt x="6989" y="46746"/>
                  <a:pt x="6757" y="46765"/>
                  <a:pt x="6528" y="46810"/>
                </a:cubicBezTo>
                <a:lnTo>
                  <a:pt x="6532" y="46806"/>
                </a:lnTo>
                <a:cubicBezTo>
                  <a:pt x="6414" y="46635"/>
                  <a:pt x="6283" y="46471"/>
                  <a:pt x="6140" y="46320"/>
                </a:cubicBezTo>
                <a:lnTo>
                  <a:pt x="6140" y="46320"/>
                </a:lnTo>
                <a:lnTo>
                  <a:pt x="6161" y="46324"/>
                </a:lnTo>
                <a:cubicBezTo>
                  <a:pt x="6221" y="45741"/>
                  <a:pt x="6712" y="45295"/>
                  <a:pt x="7300" y="45291"/>
                </a:cubicBezTo>
                <a:close/>
                <a:moveTo>
                  <a:pt x="23134" y="45291"/>
                </a:moveTo>
                <a:cubicBezTo>
                  <a:pt x="23673" y="45291"/>
                  <a:pt x="24143" y="45671"/>
                  <a:pt x="24258" y="46198"/>
                </a:cubicBezTo>
                <a:cubicBezTo>
                  <a:pt x="24074" y="46382"/>
                  <a:pt x="23903" y="46582"/>
                  <a:pt x="23751" y="46799"/>
                </a:cubicBezTo>
                <a:cubicBezTo>
                  <a:pt x="23530" y="46761"/>
                  <a:pt x="23306" y="46741"/>
                  <a:pt x="23077" y="46741"/>
                </a:cubicBezTo>
                <a:lnTo>
                  <a:pt x="23053" y="46741"/>
                </a:lnTo>
                <a:cubicBezTo>
                  <a:pt x="22816" y="46746"/>
                  <a:pt x="22583" y="46765"/>
                  <a:pt x="22359" y="46810"/>
                </a:cubicBezTo>
                <a:lnTo>
                  <a:pt x="22359" y="46806"/>
                </a:lnTo>
                <a:cubicBezTo>
                  <a:pt x="22338" y="46774"/>
                  <a:pt x="22314" y="46741"/>
                  <a:pt x="22289" y="46708"/>
                </a:cubicBezTo>
                <a:cubicBezTo>
                  <a:pt x="22273" y="46688"/>
                  <a:pt x="22261" y="46667"/>
                  <a:pt x="22244" y="46648"/>
                </a:cubicBezTo>
                <a:cubicBezTo>
                  <a:pt x="22236" y="46635"/>
                  <a:pt x="22224" y="46623"/>
                  <a:pt x="22216" y="46610"/>
                </a:cubicBezTo>
                <a:cubicBezTo>
                  <a:pt x="22191" y="46582"/>
                  <a:pt x="22167" y="46550"/>
                  <a:pt x="22146" y="46520"/>
                </a:cubicBezTo>
                <a:cubicBezTo>
                  <a:pt x="22142" y="46520"/>
                  <a:pt x="22142" y="46516"/>
                  <a:pt x="22142" y="46516"/>
                </a:cubicBezTo>
                <a:cubicBezTo>
                  <a:pt x="22084" y="46452"/>
                  <a:pt x="22028" y="46386"/>
                  <a:pt x="21967" y="46320"/>
                </a:cubicBezTo>
                <a:lnTo>
                  <a:pt x="21967" y="46320"/>
                </a:lnTo>
                <a:lnTo>
                  <a:pt x="21986" y="46324"/>
                </a:lnTo>
                <a:cubicBezTo>
                  <a:pt x="22048" y="45741"/>
                  <a:pt x="22538" y="45295"/>
                  <a:pt x="23126" y="45291"/>
                </a:cubicBezTo>
                <a:close/>
                <a:moveTo>
                  <a:pt x="38957" y="45291"/>
                </a:moveTo>
                <a:cubicBezTo>
                  <a:pt x="39500" y="45291"/>
                  <a:pt x="39973" y="45671"/>
                  <a:pt x="40088" y="46198"/>
                </a:cubicBezTo>
                <a:cubicBezTo>
                  <a:pt x="39900" y="46382"/>
                  <a:pt x="39728" y="46582"/>
                  <a:pt x="39577" y="46799"/>
                </a:cubicBezTo>
                <a:cubicBezTo>
                  <a:pt x="39361" y="46761"/>
                  <a:pt x="39136" y="46741"/>
                  <a:pt x="38908" y="46741"/>
                </a:cubicBezTo>
                <a:lnTo>
                  <a:pt x="38883" y="46741"/>
                </a:lnTo>
                <a:cubicBezTo>
                  <a:pt x="38646" y="46746"/>
                  <a:pt x="38414" y="46765"/>
                  <a:pt x="38185" y="46810"/>
                </a:cubicBezTo>
                <a:lnTo>
                  <a:pt x="38189" y="46806"/>
                </a:lnTo>
                <a:cubicBezTo>
                  <a:pt x="38071" y="46635"/>
                  <a:pt x="37940" y="46471"/>
                  <a:pt x="37797" y="46320"/>
                </a:cubicBezTo>
                <a:lnTo>
                  <a:pt x="37797" y="46320"/>
                </a:lnTo>
                <a:lnTo>
                  <a:pt x="37817" y="46324"/>
                </a:lnTo>
                <a:cubicBezTo>
                  <a:pt x="37879" y="45741"/>
                  <a:pt x="38369" y="45295"/>
                  <a:pt x="38957" y="45291"/>
                </a:cubicBezTo>
                <a:close/>
                <a:moveTo>
                  <a:pt x="54792" y="45291"/>
                </a:moveTo>
                <a:cubicBezTo>
                  <a:pt x="55331" y="45291"/>
                  <a:pt x="55804" y="45671"/>
                  <a:pt x="55915" y="46198"/>
                </a:cubicBezTo>
                <a:cubicBezTo>
                  <a:pt x="55731" y="46382"/>
                  <a:pt x="55559" y="46582"/>
                  <a:pt x="55408" y="46799"/>
                </a:cubicBezTo>
                <a:cubicBezTo>
                  <a:pt x="55188" y="46761"/>
                  <a:pt x="54963" y="46741"/>
                  <a:pt x="54735" y="46741"/>
                </a:cubicBezTo>
                <a:lnTo>
                  <a:pt x="54710" y="46741"/>
                </a:lnTo>
                <a:cubicBezTo>
                  <a:pt x="54473" y="46746"/>
                  <a:pt x="54241" y="46765"/>
                  <a:pt x="54015" y="46810"/>
                </a:cubicBezTo>
                <a:lnTo>
                  <a:pt x="54015" y="46806"/>
                </a:lnTo>
                <a:cubicBezTo>
                  <a:pt x="53898" y="46635"/>
                  <a:pt x="53766" y="46471"/>
                  <a:pt x="53623" y="46320"/>
                </a:cubicBezTo>
                <a:lnTo>
                  <a:pt x="53623" y="46320"/>
                </a:lnTo>
                <a:lnTo>
                  <a:pt x="53644" y="46324"/>
                </a:lnTo>
                <a:cubicBezTo>
                  <a:pt x="53705" y="45741"/>
                  <a:pt x="54196" y="45295"/>
                  <a:pt x="54784" y="45291"/>
                </a:cubicBezTo>
                <a:close/>
                <a:moveTo>
                  <a:pt x="70618" y="45291"/>
                </a:moveTo>
                <a:cubicBezTo>
                  <a:pt x="71161" y="45291"/>
                  <a:pt x="71631" y="45671"/>
                  <a:pt x="71745" y="46198"/>
                </a:cubicBezTo>
                <a:cubicBezTo>
                  <a:pt x="71557" y="46382"/>
                  <a:pt x="71386" y="46582"/>
                  <a:pt x="71235" y="46799"/>
                </a:cubicBezTo>
                <a:cubicBezTo>
                  <a:pt x="71018" y="46761"/>
                  <a:pt x="70794" y="46741"/>
                  <a:pt x="70565" y="46741"/>
                </a:cubicBezTo>
                <a:lnTo>
                  <a:pt x="70541" y="46741"/>
                </a:lnTo>
                <a:cubicBezTo>
                  <a:pt x="70304" y="46746"/>
                  <a:pt x="70071" y="46765"/>
                  <a:pt x="69842" y="46810"/>
                </a:cubicBezTo>
                <a:lnTo>
                  <a:pt x="69846" y="46806"/>
                </a:lnTo>
                <a:cubicBezTo>
                  <a:pt x="69728" y="46635"/>
                  <a:pt x="69597" y="46471"/>
                  <a:pt x="69454" y="46320"/>
                </a:cubicBezTo>
                <a:lnTo>
                  <a:pt x="69454" y="46320"/>
                </a:lnTo>
                <a:lnTo>
                  <a:pt x="69474" y="46324"/>
                </a:lnTo>
                <a:cubicBezTo>
                  <a:pt x="69536" y="45741"/>
                  <a:pt x="70026" y="45295"/>
                  <a:pt x="70614" y="45291"/>
                </a:cubicBezTo>
                <a:close/>
                <a:moveTo>
                  <a:pt x="86449" y="45291"/>
                </a:moveTo>
                <a:cubicBezTo>
                  <a:pt x="86988" y="45291"/>
                  <a:pt x="87461" y="45671"/>
                  <a:pt x="87572" y="46198"/>
                </a:cubicBezTo>
                <a:cubicBezTo>
                  <a:pt x="87388" y="46382"/>
                  <a:pt x="87216" y="46582"/>
                  <a:pt x="87065" y="46799"/>
                </a:cubicBezTo>
                <a:cubicBezTo>
                  <a:pt x="86845" y="46761"/>
                  <a:pt x="86620" y="46741"/>
                  <a:pt x="86396" y="46741"/>
                </a:cubicBezTo>
                <a:lnTo>
                  <a:pt x="86367" y="46741"/>
                </a:lnTo>
                <a:cubicBezTo>
                  <a:pt x="86130" y="46746"/>
                  <a:pt x="85897" y="46765"/>
                  <a:pt x="85672" y="46810"/>
                </a:cubicBezTo>
                <a:lnTo>
                  <a:pt x="85672" y="46806"/>
                </a:lnTo>
                <a:cubicBezTo>
                  <a:pt x="85554" y="46635"/>
                  <a:pt x="85423" y="46471"/>
                  <a:pt x="85280" y="46320"/>
                </a:cubicBezTo>
                <a:lnTo>
                  <a:pt x="85280" y="46320"/>
                </a:lnTo>
                <a:lnTo>
                  <a:pt x="85301" y="46324"/>
                </a:lnTo>
                <a:cubicBezTo>
                  <a:pt x="85363" y="45741"/>
                  <a:pt x="85853" y="45295"/>
                  <a:pt x="86441" y="45291"/>
                </a:cubicBezTo>
                <a:close/>
                <a:moveTo>
                  <a:pt x="15166" y="45291"/>
                </a:moveTo>
                <a:cubicBezTo>
                  <a:pt x="15722" y="45291"/>
                  <a:pt x="16203" y="45702"/>
                  <a:pt x="16297" y="46247"/>
                </a:cubicBezTo>
                <a:cubicBezTo>
                  <a:pt x="16212" y="46337"/>
                  <a:pt x="16130" y="46427"/>
                  <a:pt x="16052" y="46520"/>
                </a:cubicBezTo>
                <a:cubicBezTo>
                  <a:pt x="15979" y="46606"/>
                  <a:pt x="15914" y="46701"/>
                  <a:pt x="15848" y="46795"/>
                </a:cubicBezTo>
                <a:cubicBezTo>
                  <a:pt x="15639" y="46761"/>
                  <a:pt x="15432" y="46741"/>
                  <a:pt x="15219" y="46741"/>
                </a:cubicBezTo>
                <a:lnTo>
                  <a:pt x="15194" y="46741"/>
                </a:lnTo>
                <a:cubicBezTo>
                  <a:pt x="14929" y="46746"/>
                  <a:pt x="14668" y="46774"/>
                  <a:pt x="14414" y="46827"/>
                </a:cubicBezTo>
                <a:lnTo>
                  <a:pt x="14439" y="46806"/>
                </a:lnTo>
                <a:cubicBezTo>
                  <a:pt x="14316" y="46623"/>
                  <a:pt x="14174" y="46456"/>
                  <a:pt x="14022" y="46296"/>
                </a:cubicBezTo>
                <a:cubicBezTo>
                  <a:pt x="14096" y="45724"/>
                  <a:pt x="14578" y="45295"/>
                  <a:pt x="15158" y="45291"/>
                </a:cubicBezTo>
                <a:cubicBezTo>
                  <a:pt x="15161" y="45291"/>
                  <a:pt x="15163" y="45291"/>
                  <a:pt x="15166" y="45291"/>
                </a:cubicBezTo>
                <a:close/>
                <a:moveTo>
                  <a:pt x="30993" y="45291"/>
                </a:moveTo>
                <a:cubicBezTo>
                  <a:pt x="31548" y="45291"/>
                  <a:pt x="32034" y="45704"/>
                  <a:pt x="32128" y="46247"/>
                </a:cubicBezTo>
                <a:cubicBezTo>
                  <a:pt x="31960" y="46414"/>
                  <a:pt x="31809" y="46599"/>
                  <a:pt x="31675" y="46795"/>
                </a:cubicBezTo>
                <a:cubicBezTo>
                  <a:pt x="31470" y="46761"/>
                  <a:pt x="31262" y="46741"/>
                  <a:pt x="31050" y="46741"/>
                </a:cubicBezTo>
                <a:lnTo>
                  <a:pt x="31025" y="46741"/>
                </a:lnTo>
                <a:cubicBezTo>
                  <a:pt x="30759" y="46746"/>
                  <a:pt x="30499" y="46774"/>
                  <a:pt x="30241" y="46827"/>
                </a:cubicBezTo>
                <a:lnTo>
                  <a:pt x="30269" y="46806"/>
                </a:lnTo>
                <a:cubicBezTo>
                  <a:pt x="30143" y="46623"/>
                  <a:pt x="30005" y="46456"/>
                  <a:pt x="29853" y="46296"/>
                </a:cubicBezTo>
                <a:cubicBezTo>
                  <a:pt x="29926" y="45724"/>
                  <a:pt x="30408" y="45295"/>
                  <a:pt x="30985" y="45291"/>
                </a:cubicBezTo>
                <a:close/>
                <a:moveTo>
                  <a:pt x="46823" y="45291"/>
                </a:moveTo>
                <a:cubicBezTo>
                  <a:pt x="47379" y="45291"/>
                  <a:pt x="47865" y="45702"/>
                  <a:pt x="47954" y="46247"/>
                </a:cubicBezTo>
                <a:cubicBezTo>
                  <a:pt x="47845" y="46365"/>
                  <a:pt x="47734" y="46484"/>
                  <a:pt x="47636" y="46614"/>
                </a:cubicBezTo>
                <a:cubicBezTo>
                  <a:pt x="47591" y="46672"/>
                  <a:pt x="47546" y="46733"/>
                  <a:pt x="47506" y="46795"/>
                </a:cubicBezTo>
                <a:cubicBezTo>
                  <a:pt x="47289" y="46757"/>
                  <a:pt x="47072" y="46741"/>
                  <a:pt x="46852" y="46741"/>
                </a:cubicBezTo>
                <a:cubicBezTo>
                  <a:pt x="46586" y="46746"/>
                  <a:pt x="46325" y="46774"/>
                  <a:pt x="46071" y="46827"/>
                </a:cubicBezTo>
                <a:lnTo>
                  <a:pt x="46096" y="46806"/>
                </a:lnTo>
                <a:cubicBezTo>
                  <a:pt x="45973" y="46623"/>
                  <a:pt x="45830" y="46456"/>
                  <a:pt x="45679" y="46296"/>
                </a:cubicBezTo>
                <a:cubicBezTo>
                  <a:pt x="45753" y="45724"/>
                  <a:pt x="46235" y="45295"/>
                  <a:pt x="46815" y="45291"/>
                </a:cubicBezTo>
                <a:cubicBezTo>
                  <a:pt x="46818" y="45291"/>
                  <a:pt x="46821" y="45291"/>
                  <a:pt x="46823" y="45291"/>
                </a:cubicBezTo>
                <a:close/>
                <a:moveTo>
                  <a:pt x="62649" y="45291"/>
                </a:moveTo>
                <a:cubicBezTo>
                  <a:pt x="63205" y="45291"/>
                  <a:pt x="63691" y="45702"/>
                  <a:pt x="63785" y="46247"/>
                </a:cubicBezTo>
                <a:cubicBezTo>
                  <a:pt x="63700" y="46337"/>
                  <a:pt x="63617" y="46427"/>
                  <a:pt x="63540" y="46520"/>
                </a:cubicBezTo>
                <a:cubicBezTo>
                  <a:pt x="63466" y="46606"/>
                  <a:pt x="63397" y="46701"/>
                  <a:pt x="63332" y="46795"/>
                </a:cubicBezTo>
                <a:cubicBezTo>
                  <a:pt x="63127" y="46761"/>
                  <a:pt x="62920" y="46741"/>
                  <a:pt x="62707" y="46741"/>
                </a:cubicBezTo>
                <a:lnTo>
                  <a:pt x="62682" y="46741"/>
                </a:lnTo>
                <a:cubicBezTo>
                  <a:pt x="62417" y="46746"/>
                  <a:pt x="62156" y="46774"/>
                  <a:pt x="61898" y="46827"/>
                </a:cubicBezTo>
                <a:lnTo>
                  <a:pt x="61927" y="46806"/>
                </a:lnTo>
                <a:cubicBezTo>
                  <a:pt x="61800" y="46623"/>
                  <a:pt x="61661" y="46456"/>
                  <a:pt x="61510" y="46296"/>
                </a:cubicBezTo>
                <a:cubicBezTo>
                  <a:pt x="61583" y="45724"/>
                  <a:pt x="62066" y="45295"/>
                  <a:pt x="62641" y="45291"/>
                </a:cubicBezTo>
                <a:cubicBezTo>
                  <a:pt x="62644" y="45291"/>
                  <a:pt x="62646" y="45291"/>
                  <a:pt x="62649" y="45291"/>
                </a:cubicBezTo>
                <a:close/>
                <a:moveTo>
                  <a:pt x="78480" y="45291"/>
                </a:moveTo>
                <a:cubicBezTo>
                  <a:pt x="79036" y="45291"/>
                  <a:pt x="79522" y="45702"/>
                  <a:pt x="79616" y="46247"/>
                </a:cubicBezTo>
                <a:cubicBezTo>
                  <a:pt x="79448" y="46414"/>
                  <a:pt x="79297" y="46599"/>
                  <a:pt x="79163" y="46795"/>
                </a:cubicBezTo>
                <a:cubicBezTo>
                  <a:pt x="78958" y="46761"/>
                  <a:pt x="78746" y="46741"/>
                  <a:pt x="78534" y="46741"/>
                </a:cubicBezTo>
                <a:lnTo>
                  <a:pt x="78509" y="46741"/>
                </a:lnTo>
                <a:cubicBezTo>
                  <a:pt x="78243" y="46746"/>
                  <a:pt x="77982" y="46774"/>
                  <a:pt x="77729" y="46827"/>
                </a:cubicBezTo>
                <a:lnTo>
                  <a:pt x="77753" y="46806"/>
                </a:lnTo>
                <a:cubicBezTo>
                  <a:pt x="77631" y="46623"/>
                  <a:pt x="77488" y="46456"/>
                  <a:pt x="77337" y="46296"/>
                </a:cubicBezTo>
                <a:cubicBezTo>
                  <a:pt x="77410" y="45724"/>
                  <a:pt x="77892" y="45295"/>
                  <a:pt x="78472" y="45291"/>
                </a:cubicBezTo>
                <a:cubicBezTo>
                  <a:pt x="78474" y="45291"/>
                  <a:pt x="78477" y="45291"/>
                  <a:pt x="78480" y="45291"/>
                </a:cubicBezTo>
                <a:close/>
                <a:moveTo>
                  <a:pt x="94307" y="45291"/>
                </a:moveTo>
                <a:cubicBezTo>
                  <a:pt x="94862" y="45291"/>
                  <a:pt x="95348" y="45704"/>
                  <a:pt x="95442" y="46247"/>
                </a:cubicBezTo>
                <a:cubicBezTo>
                  <a:pt x="95279" y="46414"/>
                  <a:pt x="95124" y="46599"/>
                  <a:pt x="94989" y="46795"/>
                </a:cubicBezTo>
                <a:cubicBezTo>
                  <a:pt x="94785" y="46761"/>
                  <a:pt x="94577" y="46741"/>
                  <a:pt x="94364" y="46741"/>
                </a:cubicBezTo>
                <a:lnTo>
                  <a:pt x="94340" y="46741"/>
                </a:lnTo>
                <a:cubicBezTo>
                  <a:pt x="94074" y="46746"/>
                  <a:pt x="93812" y="46774"/>
                  <a:pt x="93555" y="46827"/>
                </a:cubicBezTo>
                <a:lnTo>
                  <a:pt x="93584" y="46806"/>
                </a:lnTo>
                <a:cubicBezTo>
                  <a:pt x="93457" y="46623"/>
                  <a:pt x="93318" y="46456"/>
                  <a:pt x="93167" y="46296"/>
                </a:cubicBezTo>
                <a:cubicBezTo>
                  <a:pt x="93241" y="45724"/>
                  <a:pt x="93723" y="45295"/>
                  <a:pt x="94298" y="45291"/>
                </a:cubicBezTo>
                <a:close/>
                <a:moveTo>
                  <a:pt x="19093" y="45157"/>
                </a:moveTo>
                <a:cubicBezTo>
                  <a:pt x="19936" y="45157"/>
                  <a:pt x="20737" y="45426"/>
                  <a:pt x="21394" y="45908"/>
                </a:cubicBezTo>
                <a:cubicBezTo>
                  <a:pt x="21709" y="46141"/>
                  <a:pt x="21986" y="46418"/>
                  <a:pt x="22224" y="46737"/>
                </a:cubicBezTo>
                <a:cubicBezTo>
                  <a:pt x="22244" y="46765"/>
                  <a:pt x="22265" y="46795"/>
                  <a:pt x="22285" y="46823"/>
                </a:cubicBezTo>
                <a:cubicBezTo>
                  <a:pt x="22060" y="46872"/>
                  <a:pt x="21844" y="46937"/>
                  <a:pt x="21635" y="47019"/>
                </a:cubicBezTo>
                <a:cubicBezTo>
                  <a:pt x="21015" y="46239"/>
                  <a:pt x="20092" y="45794"/>
                  <a:pt x="19100" y="45794"/>
                </a:cubicBezTo>
                <a:lnTo>
                  <a:pt x="19079" y="45794"/>
                </a:lnTo>
                <a:cubicBezTo>
                  <a:pt x="18107" y="45802"/>
                  <a:pt x="17200" y="46235"/>
                  <a:pt x="16587" y="46986"/>
                </a:cubicBezTo>
                <a:cubicBezTo>
                  <a:pt x="16375" y="46908"/>
                  <a:pt x="16150" y="46848"/>
                  <a:pt x="15922" y="46806"/>
                </a:cubicBezTo>
                <a:cubicBezTo>
                  <a:pt x="16097" y="46561"/>
                  <a:pt x="16293" y="46337"/>
                  <a:pt x="16514" y="46141"/>
                </a:cubicBezTo>
                <a:cubicBezTo>
                  <a:pt x="16689" y="45986"/>
                  <a:pt x="16877" y="45847"/>
                  <a:pt x="17073" y="45728"/>
                </a:cubicBezTo>
                <a:cubicBezTo>
                  <a:pt x="17106" y="45708"/>
                  <a:pt x="17139" y="45687"/>
                  <a:pt x="17175" y="45667"/>
                </a:cubicBezTo>
                <a:cubicBezTo>
                  <a:pt x="17469" y="45500"/>
                  <a:pt x="17788" y="45368"/>
                  <a:pt x="18119" y="45283"/>
                </a:cubicBezTo>
                <a:lnTo>
                  <a:pt x="18119" y="45291"/>
                </a:lnTo>
                <a:lnTo>
                  <a:pt x="18184" y="45266"/>
                </a:lnTo>
                <a:cubicBezTo>
                  <a:pt x="18397" y="45214"/>
                  <a:pt x="18613" y="45181"/>
                  <a:pt x="18830" y="45165"/>
                </a:cubicBezTo>
                <a:cubicBezTo>
                  <a:pt x="18830" y="45168"/>
                  <a:pt x="18834" y="45172"/>
                  <a:pt x="18834" y="45172"/>
                </a:cubicBezTo>
                <a:lnTo>
                  <a:pt x="18862" y="45165"/>
                </a:lnTo>
                <a:cubicBezTo>
                  <a:pt x="18932" y="45161"/>
                  <a:pt x="19002" y="45157"/>
                  <a:pt x="19075" y="45157"/>
                </a:cubicBezTo>
                <a:cubicBezTo>
                  <a:pt x="19081" y="45157"/>
                  <a:pt x="19087" y="45157"/>
                  <a:pt x="19093" y="45157"/>
                </a:cubicBezTo>
                <a:close/>
                <a:moveTo>
                  <a:pt x="34925" y="45157"/>
                </a:moveTo>
                <a:cubicBezTo>
                  <a:pt x="35808" y="45157"/>
                  <a:pt x="36650" y="45455"/>
                  <a:pt x="37323" y="45986"/>
                </a:cubicBezTo>
                <a:cubicBezTo>
                  <a:pt x="37626" y="46222"/>
                  <a:pt x="37890" y="46505"/>
                  <a:pt x="38116" y="46823"/>
                </a:cubicBezTo>
                <a:cubicBezTo>
                  <a:pt x="37890" y="46872"/>
                  <a:pt x="37675" y="46937"/>
                  <a:pt x="37462" y="47019"/>
                </a:cubicBezTo>
                <a:cubicBezTo>
                  <a:pt x="36842" y="46239"/>
                  <a:pt x="35922" y="45794"/>
                  <a:pt x="34925" y="45794"/>
                </a:cubicBezTo>
                <a:lnTo>
                  <a:pt x="34906" y="45794"/>
                </a:lnTo>
                <a:cubicBezTo>
                  <a:pt x="33937" y="45802"/>
                  <a:pt x="33031" y="46235"/>
                  <a:pt x="32414" y="46986"/>
                </a:cubicBezTo>
                <a:cubicBezTo>
                  <a:pt x="32201" y="46908"/>
                  <a:pt x="31981" y="46848"/>
                  <a:pt x="31752" y="46806"/>
                </a:cubicBezTo>
                <a:cubicBezTo>
                  <a:pt x="31834" y="46692"/>
                  <a:pt x="31920" y="46582"/>
                  <a:pt x="32014" y="46476"/>
                </a:cubicBezTo>
                <a:cubicBezTo>
                  <a:pt x="32063" y="46414"/>
                  <a:pt x="32116" y="46357"/>
                  <a:pt x="32173" y="46305"/>
                </a:cubicBezTo>
                <a:cubicBezTo>
                  <a:pt x="32226" y="46247"/>
                  <a:pt x="32284" y="46194"/>
                  <a:pt x="32340" y="46141"/>
                </a:cubicBezTo>
                <a:cubicBezTo>
                  <a:pt x="32401" y="46092"/>
                  <a:pt x="32459" y="46039"/>
                  <a:pt x="32520" y="45994"/>
                </a:cubicBezTo>
                <a:cubicBezTo>
                  <a:pt x="32614" y="45920"/>
                  <a:pt x="32708" y="45851"/>
                  <a:pt x="32806" y="45790"/>
                </a:cubicBezTo>
                <a:cubicBezTo>
                  <a:pt x="33153" y="45561"/>
                  <a:pt x="33541" y="45389"/>
                  <a:pt x="33945" y="45283"/>
                </a:cubicBezTo>
                <a:cubicBezTo>
                  <a:pt x="33945" y="45287"/>
                  <a:pt x="33950" y="45287"/>
                  <a:pt x="33950" y="45291"/>
                </a:cubicBezTo>
                <a:lnTo>
                  <a:pt x="34015" y="45266"/>
                </a:lnTo>
                <a:cubicBezTo>
                  <a:pt x="34223" y="45214"/>
                  <a:pt x="34440" y="45181"/>
                  <a:pt x="34661" y="45165"/>
                </a:cubicBezTo>
                <a:lnTo>
                  <a:pt x="34661" y="45172"/>
                </a:lnTo>
                <a:lnTo>
                  <a:pt x="34689" y="45165"/>
                </a:lnTo>
                <a:cubicBezTo>
                  <a:pt x="34763" y="45161"/>
                  <a:pt x="34832" y="45157"/>
                  <a:pt x="34901" y="45157"/>
                </a:cubicBezTo>
                <a:close/>
                <a:moveTo>
                  <a:pt x="50756" y="45157"/>
                </a:moveTo>
                <a:cubicBezTo>
                  <a:pt x="52026" y="45157"/>
                  <a:pt x="53215" y="45777"/>
                  <a:pt x="53942" y="46823"/>
                </a:cubicBezTo>
                <a:cubicBezTo>
                  <a:pt x="53717" y="46872"/>
                  <a:pt x="53501" y="46937"/>
                  <a:pt x="53293" y="47019"/>
                </a:cubicBezTo>
                <a:cubicBezTo>
                  <a:pt x="52672" y="46239"/>
                  <a:pt x="51749" y="45794"/>
                  <a:pt x="50756" y="45794"/>
                </a:cubicBezTo>
                <a:lnTo>
                  <a:pt x="50736" y="45794"/>
                </a:lnTo>
                <a:cubicBezTo>
                  <a:pt x="49764" y="45802"/>
                  <a:pt x="48857" y="46235"/>
                  <a:pt x="48245" y="46986"/>
                </a:cubicBezTo>
                <a:cubicBezTo>
                  <a:pt x="48028" y="46908"/>
                  <a:pt x="47807" y="46848"/>
                  <a:pt x="47579" y="46806"/>
                </a:cubicBezTo>
                <a:cubicBezTo>
                  <a:pt x="47615" y="46757"/>
                  <a:pt x="47653" y="46704"/>
                  <a:pt x="47689" y="46659"/>
                </a:cubicBezTo>
                <a:cubicBezTo>
                  <a:pt x="48220" y="45977"/>
                  <a:pt x="48955" y="45496"/>
                  <a:pt x="49776" y="45283"/>
                </a:cubicBezTo>
                <a:cubicBezTo>
                  <a:pt x="49776" y="45287"/>
                  <a:pt x="49776" y="45287"/>
                  <a:pt x="49781" y="45291"/>
                </a:cubicBezTo>
                <a:lnTo>
                  <a:pt x="49841" y="45266"/>
                </a:lnTo>
                <a:cubicBezTo>
                  <a:pt x="50054" y="45214"/>
                  <a:pt x="50271" y="45181"/>
                  <a:pt x="50486" y="45165"/>
                </a:cubicBezTo>
                <a:cubicBezTo>
                  <a:pt x="50486" y="45168"/>
                  <a:pt x="50491" y="45172"/>
                  <a:pt x="50491" y="45172"/>
                </a:cubicBezTo>
                <a:lnTo>
                  <a:pt x="50520" y="45165"/>
                </a:lnTo>
                <a:cubicBezTo>
                  <a:pt x="50589" y="45161"/>
                  <a:pt x="50658" y="45157"/>
                  <a:pt x="50731" y="45157"/>
                </a:cubicBezTo>
                <a:close/>
                <a:moveTo>
                  <a:pt x="66583" y="45157"/>
                </a:moveTo>
                <a:cubicBezTo>
                  <a:pt x="67787" y="45157"/>
                  <a:pt x="68911" y="45712"/>
                  <a:pt x="69646" y="46655"/>
                </a:cubicBezTo>
                <a:cubicBezTo>
                  <a:pt x="69691" y="46708"/>
                  <a:pt x="69732" y="46765"/>
                  <a:pt x="69772" y="46823"/>
                </a:cubicBezTo>
                <a:cubicBezTo>
                  <a:pt x="69548" y="46872"/>
                  <a:pt x="69331" y="46937"/>
                  <a:pt x="69119" y="47019"/>
                </a:cubicBezTo>
                <a:cubicBezTo>
                  <a:pt x="68498" y="46239"/>
                  <a:pt x="67580" y="45794"/>
                  <a:pt x="66583" y="45794"/>
                </a:cubicBezTo>
                <a:lnTo>
                  <a:pt x="66562" y="45794"/>
                </a:lnTo>
                <a:cubicBezTo>
                  <a:pt x="65595" y="45802"/>
                  <a:pt x="64688" y="46235"/>
                  <a:pt x="64071" y="46986"/>
                </a:cubicBezTo>
                <a:cubicBezTo>
                  <a:pt x="63859" y="46908"/>
                  <a:pt x="63638" y="46848"/>
                  <a:pt x="63410" y="46806"/>
                </a:cubicBezTo>
                <a:cubicBezTo>
                  <a:pt x="63581" y="46561"/>
                  <a:pt x="63781" y="46337"/>
                  <a:pt x="63998" y="46141"/>
                </a:cubicBezTo>
                <a:cubicBezTo>
                  <a:pt x="64459" y="45732"/>
                  <a:pt x="65010" y="45438"/>
                  <a:pt x="65602" y="45283"/>
                </a:cubicBezTo>
                <a:cubicBezTo>
                  <a:pt x="65602" y="45287"/>
                  <a:pt x="65606" y="45287"/>
                  <a:pt x="65606" y="45291"/>
                </a:cubicBezTo>
                <a:lnTo>
                  <a:pt x="65672" y="45266"/>
                </a:lnTo>
                <a:cubicBezTo>
                  <a:pt x="65881" y="45214"/>
                  <a:pt x="66096" y="45181"/>
                  <a:pt x="66317" y="45165"/>
                </a:cubicBezTo>
                <a:lnTo>
                  <a:pt x="66317" y="45172"/>
                </a:lnTo>
                <a:lnTo>
                  <a:pt x="66346" y="45165"/>
                </a:lnTo>
                <a:cubicBezTo>
                  <a:pt x="66420" y="45161"/>
                  <a:pt x="66489" y="45157"/>
                  <a:pt x="66558" y="45157"/>
                </a:cubicBezTo>
                <a:close/>
                <a:moveTo>
                  <a:pt x="82389" y="45157"/>
                </a:moveTo>
                <a:cubicBezTo>
                  <a:pt x="82520" y="45157"/>
                  <a:pt x="82650" y="45161"/>
                  <a:pt x="82781" y="45172"/>
                </a:cubicBezTo>
                <a:cubicBezTo>
                  <a:pt x="83912" y="45279"/>
                  <a:pt x="84941" y="45879"/>
                  <a:pt x="85599" y="46823"/>
                </a:cubicBezTo>
                <a:cubicBezTo>
                  <a:pt x="85374" y="46872"/>
                  <a:pt x="85158" y="46937"/>
                  <a:pt x="84950" y="47019"/>
                </a:cubicBezTo>
                <a:cubicBezTo>
                  <a:pt x="84329" y="46239"/>
                  <a:pt x="83406" y="45794"/>
                  <a:pt x="82413" y="45794"/>
                </a:cubicBezTo>
                <a:lnTo>
                  <a:pt x="82393" y="45794"/>
                </a:lnTo>
                <a:cubicBezTo>
                  <a:pt x="81421" y="45802"/>
                  <a:pt x="80515" y="46235"/>
                  <a:pt x="79902" y="46986"/>
                </a:cubicBezTo>
                <a:cubicBezTo>
                  <a:pt x="79689" y="46908"/>
                  <a:pt x="79465" y="46848"/>
                  <a:pt x="79236" y="46806"/>
                </a:cubicBezTo>
                <a:cubicBezTo>
                  <a:pt x="79771" y="46047"/>
                  <a:pt x="80551" y="45512"/>
                  <a:pt x="81433" y="45283"/>
                </a:cubicBezTo>
                <a:cubicBezTo>
                  <a:pt x="81433" y="45287"/>
                  <a:pt x="81433" y="45287"/>
                  <a:pt x="81437" y="45291"/>
                </a:cubicBezTo>
                <a:lnTo>
                  <a:pt x="81499" y="45266"/>
                </a:lnTo>
                <a:cubicBezTo>
                  <a:pt x="81711" y="45214"/>
                  <a:pt x="81927" y="45181"/>
                  <a:pt x="82144" y="45165"/>
                </a:cubicBezTo>
                <a:cubicBezTo>
                  <a:pt x="82144" y="45168"/>
                  <a:pt x="82148" y="45172"/>
                  <a:pt x="82148" y="45172"/>
                </a:cubicBezTo>
                <a:lnTo>
                  <a:pt x="82177" y="45165"/>
                </a:lnTo>
                <a:cubicBezTo>
                  <a:pt x="82246" y="45161"/>
                  <a:pt x="82315" y="45157"/>
                  <a:pt x="82389" y="45157"/>
                </a:cubicBezTo>
                <a:close/>
                <a:moveTo>
                  <a:pt x="11182" y="45157"/>
                </a:moveTo>
                <a:cubicBezTo>
                  <a:pt x="12455" y="45157"/>
                  <a:pt x="13648" y="45785"/>
                  <a:pt x="14374" y="46835"/>
                </a:cubicBezTo>
                <a:cubicBezTo>
                  <a:pt x="14153" y="46884"/>
                  <a:pt x="13937" y="46950"/>
                  <a:pt x="13728" y="47035"/>
                </a:cubicBezTo>
                <a:cubicBezTo>
                  <a:pt x="13106" y="46246"/>
                  <a:pt x="12176" y="45794"/>
                  <a:pt x="11173" y="45794"/>
                </a:cubicBezTo>
                <a:cubicBezTo>
                  <a:pt x="11168" y="45794"/>
                  <a:pt x="11164" y="45794"/>
                  <a:pt x="11160" y="45794"/>
                </a:cubicBezTo>
                <a:cubicBezTo>
                  <a:pt x="10183" y="45802"/>
                  <a:pt x="9273" y="46239"/>
                  <a:pt x="8655" y="46999"/>
                </a:cubicBezTo>
                <a:lnTo>
                  <a:pt x="8660" y="47002"/>
                </a:lnTo>
                <a:cubicBezTo>
                  <a:pt x="8448" y="46921"/>
                  <a:pt x="8227" y="46855"/>
                  <a:pt x="7999" y="46814"/>
                </a:cubicBezTo>
                <a:cubicBezTo>
                  <a:pt x="8542" y="46035"/>
                  <a:pt x="9350" y="45491"/>
                  <a:pt x="10253" y="45270"/>
                </a:cubicBezTo>
                <a:lnTo>
                  <a:pt x="10265" y="45266"/>
                </a:lnTo>
                <a:cubicBezTo>
                  <a:pt x="10551" y="45197"/>
                  <a:pt x="10849" y="45157"/>
                  <a:pt x="11155" y="45157"/>
                </a:cubicBezTo>
                <a:cubicBezTo>
                  <a:pt x="11164" y="45157"/>
                  <a:pt x="11173" y="45157"/>
                  <a:pt x="11182" y="45157"/>
                </a:cubicBezTo>
                <a:close/>
                <a:moveTo>
                  <a:pt x="27008" y="45157"/>
                </a:moveTo>
                <a:cubicBezTo>
                  <a:pt x="28285" y="45157"/>
                  <a:pt x="29478" y="45785"/>
                  <a:pt x="30205" y="46835"/>
                </a:cubicBezTo>
                <a:cubicBezTo>
                  <a:pt x="29980" y="46884"/>
                  <a:pt x="29763" y="46950"/>
                  <a:pt x="29559" y="47035"/>
                </a:cubicBezTo>
                <a:cubicBezTo>
                  <a:pt x="28938" y="46247"/>
                  <a:pt x="28011" y="45794"/>
                  <a:pt x="27006" y="45794"/>
                </a:cubicBezTo>
                <a:lnTo>
                  <a:pt x="26985" y="45794"/>
                </a:lnTo>
                <a:cubicBezTo>
                  <a:pt x="26010" y="45802"/>
                  <a:pt x="25099" y="46239"/>
                  <a:pt x="24486" y="46999"/>
                </a:cubicBezTo>
                <a:lnTo>
                  <a:pt x="24486" y="47002"/>
                </a:lnTo>
                <a:cubicBezTo>
                  <a:pt x="24274" y="46921"/>
                  <a:pt x="24054" y="46855"/>
                  <a:pt x="23824" y="46814"/>
                </a:cubicBezTo>
                <a:cubicBezTo>
                  <a:pt x="24372" y="46035"/>
                  <a:pt x="25177" y="45491"/>
                  <a:pt x="26084" y="45270"/>
                </a:cubicBezTo>
                <a:lnTo>
                  <a:pt x="26092" y="45266"/>
                </a:lnTo>
                <a:cubicBezTo>
                  <a:pt x="26382" y="45197"/>
                  <a:pt x="26680" y="45157"/>
                  <a:pt x="26982" y="45157"/>
                </a:cubicBezTo>
                <a:cubicBezTo>
                  <a:pt x="26990" y="45157"/>
                  <a:pt x="26999" y="45157"/>
                  <a:pt x="27008" y="45157"/>
                </a:cubicBezTo>
                <a:close/>
                <a:moveTo>
                  <a:pt x="42837" y="45157"/>
                </a:moveTo>
                <a:cubicBezTo>
                  <a:pt x="44111" y="45157"/>
                  <a:pt x="45304" y="45781"/>
                  <a:pt x="46031" y="46835"/>
                </a:cubicBezTo>
                <a:cubicBezTo>
                  <a:pt x="45811" y="46884"/>
                  <a:pt x="45594" y="46950"/>
                  <a:pt x="45385" y="47035"/>
                </a:cubicBezTo>
                <a:cubicBezTo>
                  <a:pt x="44764" y="46246"/>
                  <a:pt x="43834" y="45794"/>
                  <a:pt x="42829" y="45794"/>
                </a:cubicBezTo>
                <a:cubicBezTo>
                  <a:pt x="42825" y="45794"/>
                  <a:pt x="42820" y="45794"/>
                  <a:pt x="42816" y="45794"/>
                </a:cubicBezTo>
                <a:cubicBezTo>
                  <a:pt x="41841" y="45802"/>
                  <a:pt x="40929" y="46239"/>
                  <a:pt x="40313" y="46999"/>
                </a:cubicBezTo>
                <a:lnTo>
                  <a:pt x="40317" y="47002"/>
                </a:lnTo>
                <a:cubicBezTo>
                  <a:pt x="40105" y="46921"/>
                  <a:pt x="39884" y="46855"/>
                  <a:pt x="39655" y="46814"/>
                </a:cubicBezTo>
                <a:cubicBezTo>
                  <a:pt x="40203" y="46035"/>
                  <a:pt x="41008" y="45491"/>
                  <a:pt x="41909" y="45270"/>
                </a:cubicBezTo>
                <a:lnTo>
                  <a:pt x="41922" y="45266"/>
                </a:lnTo>
                <a:cubicBezTo>
                  <a:pt x="42208" y="45197"/>
                  <a:pt x="42506" y="45157"/>
                  <a:pt x="42812" y="45157"/>
                </a:cubicBezTo>
                <a:close/>
                <a:moveTo>
                  <a:pt x="58663" y="45157"/>
                </a:moveTo>
                <a:cubicBezTo>
                  <a:pt x="59942" y="45157"/>
                  <a:pt x="61135" y="45781"/>
                  <a:pt x="61862" y="46835"/>
                </a:cubicBezTo>
                <a:cubicBezTo>
                  <a:pt x="61636" y="46884"/>
                  <a:pt x="61421" y="46950"/>
                  <a:pt x="61216" y="47035"/>
                </a:cubicBezTo>
                <a:cubicBezTo>
                  <a:pt x="60595" y="46247"/>
                  <a:pt x="59668" y="45794"/>
                  <a:pt x="58663" y="45794"/>
                </a:cubicBezTo>
                <a:lnTo>
                  <a:pt x="58643" y="45794"/>
                </a:lnTo>
                <a:cubicBezTo>
                  <a:pt x="57667" y="45802"/>
                  <a:pt x="56756" y="46239"/>
                  <a:pt x="56143" y="46999"/>
                </a:cubicBezTo>
                <a:lnTo>
                  <a:pt x="56143" y="47002"/>
                </a:lnTo>
                <a:cubicBezTo>
                  <a:pt x="55932" y="46921"/>
                  <a:pt x="55711" y="46855"/>
                  <a:pt x="55482" y="46814"/>
                </a:cubicBezTo>
                <a:cubicBezTo>
                  <a:pt x="56030" y="46035"/>
                  <a:pt x="56833" y="45491"/>
                  <a:pt x="57740" y="45270"/>
                </a:cubicBezTo>
                <a:lnTo>
                  <a:pt x="57749" y="45266"/>
                </a:lnTo>
                <a:cubicBezTo>
                  <a:pt x="58039" y="45197"/>
                  <a:pt x="58337" y="45157"/>
                  <a:pt x="58639" y="45157"/>
                </a:cubicBezTo>
                <a:close/>
                <a:moveTo>
                  <a:pt x="74496" y="45157"/>
                </a:moveTo>
                <a:cubicBezTo>
                  <a:pt x="75773" y="45157"/>
                  <a:pt x="76962" y="45785"/>
                  <a:pt x="77688" y="46835"/>
                </a:cubicBezTo>
                <a:cubicBezTo>
                  <a:pt x="77467" y="46884"/>
                  <a:pt x="77251" y="46950"/>
                  <a:pt x="77043" y="47035"/>
                </a:cubicBezTo>
                <a:cubicBezTo>
                  <a:pt x="76422" y="46247"/>
                  <a:pt x="75495" y="45794"/>
                  <a:pt x="74494" y="45794"/>
                </a:cubicBezTo>
                <a:lnTo>
                  <a:pt x="74473" y="45794"/>
                </a:lnTo>
                <a:cubicBezTo>
                  <a:pt x="73497" y="45802"/>
                  <a:pt x="72586" y="46239"/>
                  <a:pt x="71970" y="46999"/>
                </a:cubicBezTo>
                <a:lnTo>
                  <a:pt x="71974" y="47002"/>
                </a:lnTo>
                <a:cubicBezTo>
                  <a:pt x="71762" y="46921"/>
                  <a:pt x="71542" y="46855"/>
                  <a:pt x="71312" y="46814"/>
                </a:cubicBezTo>
                <a:cubicBezTo>
                  <a:pt x="71860" y="46035"/>
                  <a:pt x="72664" y="45491"/>
                  <a:pt x="73567" y="45270"/>
                </a:cubicBezTo>
                <a:lnTo>
                  <a:pt x="73579" y="45266"/>
                </a:lnTo>
                <a:cubicBezTo>
                  <a:pt x="73865" y="45197"/>
                  <a:pt x="74164" y="45157"/>
                  <a:pt x="74469" y="45157"/>
                </a:cubicBezTo>
                <a:cubicBezTo>
                  <a:pt x="74478" y="45157"/>
                  <a:pt x="74487" y="45157"/>
                  <a:pt x="74496" y="45157"/>
                </a:cubicBezTo>
                <a:close/>
                <a:moveTo>
                  <a:pt x="90321" y="45157"/>
                </a:moveTo>
                <a:cubicBezTo>
                  <a:pt x="91599" y="45157"/>
                  <a:pt x="92792" y="45781"/>
                  <a:pt x="93518" y="46835"/>
                </a:cubicBezTo>
                <a:cubicBezTo>
                  <a:pt x="93294" y="46884"/>
                  <a:pt x="93082" y="46950"/>
                  <a:pt x="92873" y="47035"/>
                </a:cubicBezTo>
                <a:cubicBezTo>
                  <a:pt x="92253" y="46247"/>
                  <a:pt x="91325" y="45794"/>
                  <a:pt x="90321" y="45794"/>
                </a:cubicBezTo>
                <a:lnTo>
                  <a:pt x="90300" y="45794"/>
                </a:lnTo>
                <a:cubicBezTo>
                  <a:pt x="89324" y="45802"/>
                  <a:pt x="88413" y="46239"/>
                  <a:pt x="87801" y="46999"/>
                </a:cubicBezTo>
                <a:lnTo>
                  <a:pt x="87801" y="47002"/>
                </a:lnTo>
                <a:cubicBezTo>
                  <a:pt x="87588" y="46921"/>
                  <a:pt x="87367" y="46855"/>
                  <a:pt x="87139" y="46814"/>
                </a:cubicBezTo>
                <a:cubicBezTo>
                  <a:pt x="87686" y="46035"/>
                  <a:pt x="88491" y="45491"/>
                  <a:pt x="89397" y="45270"/>
                </a:cubicBezTo>
                <a:lnTo>
                  <a:pt x="89406" y="45266"/>
                </a:lnTo>
                <a:cubicBezTo>
                  <a:pt x="89695" y="45197"/>
                  <a:pt x="89994" y="45157"/>
                  <a:pt x="90296" y="45157"/>
                </a:cubicBezTo>
                <a:close/>
                <a:moveTo>
                  <a:pt x="19100" y="45867"/>
                </a:moveTo>
                <a:cubicBezTo>
                  <a:pt x="20063" y="45867"/>
                  <a:pt x="20957" y="46296"/>
                  <a:pt x="21566" y="47048"/>
                </a:cubicBezTo>
                <a:cubicBezTo>
                  <a:pt x="21358" y="47133"/>
                  <a:pt x="21158" y="47240"/>
                  <a:pt x="20966" y="47358"/>
                </a:cubicBezTo>
                <a:cubicBezTo>
                  <a:pt x="20491" y="46827"/>
                  <a:pt x="19812" y="46525"/>
                  <a:pt x="19100" y="46525"/>
                </a:cubicBezTo>
                <a:cubicBezTo>
                  <a:pt x="19094" y="46525"/>
                  <a:pt x="19089" y="46525"/>
                  <a:pt x="19083" y="46525"/>
                </a:cubicBezTo>
                <a:cubicBezTo>
                  <a:pt x="18821" y="46525"/>
                  <a:pt x="18564" y="46569"/>
                  <a:pt x="18319" y="46648"/>
                </a:cubicBezTo>
                <a:cubicBezTo>
                  <a:pt x="17923" y="46778"/>
                  <a:pt x="17560" y="47006"/>
                  <a:pt x="17270" y="47317"/>
                </a:cubicBezTo>
                <a:cubicBezTo>
                  <a:pt x="17073" y="47199"/>
                  <a:pt x="16870" y="47097"/>
                  <a:pt x="16657" y="47015"/>
                </a:cubicBezTo>
                <a:cubicBezTo>
                  <a:pt x="17257" y="46288"/>
                  <a:pt x="18135" y="45871"/>
                  <a:pt x="19079" y="45867"/>
                </a:cubicBezTo>
                <a:close/>
                <a:moveTo>
                  <a:pt x="34935" y="45867"/>
                </a:moveTo>
                <a:cubicBezTo>
                  <a:pt x="35899" y="45867"/>
                  <a:pt x="36790" y="46296"/>
                  <a:pt x="37396" y="47048"/>
                </a:cubicBezTo>
                <a:cubicBezTo>
                  <a:pt x="37185" y="47133"/>
                  <a:pt x="36984" y="47240"/>
                  <a:pt x="36797" y="47358"/>
                </a:cubicBezTo>
                <a:cubicBezTo>
                  <a:pt x="36318" y="46827"/>
                  <a:pt x="35643" y="46525"/>
                  <a:pt x="34927" y="46525"/>
                </a:cubicBezTo>
                <a:cubicBezTo>
                  <a:pt x="34921" y="46525"/>
                  <a:pt x="34915" y="46525"/>
                  <a:pt x="34910" y="46525"/>
                </a:cubicBezTo>
                <a:cubicBezTo>
                  <a:pt x="34367" y="46529"/>
                  <a:pt x="33843" y="46708"/>
                  <a:pt x="33415" y="47031"/>
                </a:cubicBezTo>
                <a:cubicBezTo>
                  <a:pt x="33300" y="47117"/>
                  <a:pt x="33194" y="47211"/>
                  <a:pt x="33096" y="47317"/>
                </a:cubicBezTo>
                <a:cubicBezTo>
                  <a:pt x="32904" y="47199"/>
                  <a:pt x="32700" y="47097"/>
                  <a:pt x="32484" y="47015"/>
                </a:cubicBezTo>
                <a:cubicBezTo>
                  <a:pt x="33083" y="46288"/>
                  <a:pt x="33966" y="45871"/>
                  <a:pt x="34906" y="45867"/>
                </a:cubicBezTo>
                <a:cubicBezTo>
                  <a:pt x="34916" y="45867"/>
                  <a:pt x="34925" y="45867"/>
                  <a:pt x="34935" y="45867"/>
                </a:cubicBezTo>
                <a:close/>
                <a:moveTo>
                  <a:pt x="50766" y="45867"/>
                </a:moveTo>
                <a:cubicBezTo>
                  <a:pt x="51726" y="45867"/>
                  <a:pt x="52621" y="46296"/>
                  <a:pt x="53223" y="47048"/>
                </a:cubicBezTo>
                <a:cubicBezTo>
                  <a:pt x="53015" y="47133"/>
                  <a:pt x="52814" y="47240"/>
                  <a:pt x="52623" y="47358"/>
                </a:cubicBezTo>
                <a:cubicBezTo>
                  <a:pt x="52149" y="46827"/>
                  <a:pt x="51474" y="46525"/>
                  <a:pt x="50758" y="46525"/>
                </a:cubicBezTo>
                <a:cubicBezTo>
                  <a:pt x="50752" y="46525"/>
                  <a:pt x="50746" y="46525"/>
                  <a:pt x="50740" y="46525"/>
                </a:cubicBezTo>
                <a:cubicBezTo>
                  <a:pt x="50054" y="46529"/>
                  <a:pt x="49396" y="46819"/>
                  <a:pt x="48927" y="47317"/>
                </a:cubicBezTo>
                <a:cubicBezTo>
                  <a:pt x="48731" y="47199"/>
                  <a:pt x="48526" y="47097"/>
                  <a:pt x="48314" y="47015"/>
                </a:cubicBezTo>
                <a:cubicBezTo>
                  <a:pt x="48914" y="46288"/>
                  <a:pt x="49792" y="45871"/>
                  <a:pt x="50736" y="45867"/>
                </a:cubicBezTo>
                <a:cubicBezTo>
                  <a:pt x="50746" y="45867"/>
                  <a:pt x="50756" y="45867"/>
                  <a:pt x="50766" y="45867"/>
                </a:cubicBezTo>
                <a:close/>
                <a:moveTo>
                  <a:pt x="66592" y="45867"/>
                </a:moveTo>
                <a:cubicBezTo>
                  <a:pt x="67557" y="45867"/>
                  <a:pt x="68447" y="46296"/>
                  <a:pt x="69050" y="47048"/>
                </a:cubicBezTo>
                <a:cubicBezTo>
                  <a:pt x="68841" y="47133"/>
                  <a:pt x="68641" y="47240"/>
                  <a:pt x="68454" y="47358"/>
                </a:cubicBezTo>
                <a:cubicBezTo>
                  <a:pt x="67975" y="46827"/>
                  <a:pt x="67296" y="46525"/>
                  <a:pt x="66584" y="46525"/>
                </a:cubicBezTo>
                <a:cubicBezTo>
                  <a:pt x="66578" y="46525"/>
                  <a:pt x="66573" y="46525"/>
                  <a:pt x="66567" y="46525"/>
                </a:cubicBezTo>
                <a:cubicBezTo>
                  <a:pt x="65885" y="46529"/>
                  <a:pt x="65223" y="46814"/>
                  <a:pt x="64754" y="47317"/>
                </a:cubicBezTo>
                <a:cubicBezTo>
                  <a:pt x="64561" y="47199"/>
                  <a:pt x="64357" y="47097"/>
                  <a:pt x="64141" y="47015"/>
                </a:cubicBezTo>
                <a:cubicBezTo>
                  <a:pt x="64741" y="46288"/>
                  <a:pt x="65623" y="45871"/>
                  <a:pt x="66562" y="45867"/>
                </a:cubicBezTo>
                <a:cubicBezTo>
                  <a:pt x="66572" y="45867"/>
                  <a:pt x="66582" y="45867"/>
                  <a:pt x="66592" y="45867"/>
                </a:cubicBezTo>
                <a:close/>
                <a:moveTo>
                  <a:pt x="82413" y="45867"/>
                </a:moveTo>
                <a:cubicBezTo>
                  <a:pt x="83378" y="45867"/>
                  <a:pt x="84272" y="46296"/>
                  <a:pt x="84880" y="47048"/>
                </a:cubicBezTo>
                <a:cubicBezTo>
                  <a:pt x="84672" y="47133"/>
                  <a:pt x="84472" y="47240"/>
                  <a:pt x="84280" y="47358"/>
                </a:cubicBezTo>
                <a:cubicBezTo>
                  <a:pt x="83806" y="46827"/>
                  <a:pt x="83127" y="46525"/>
                  <a:pt x="82415" y="46525"/>
                </a:cubicBezTo>
                <a:cubicBezTo>
                  <a:pt x="82409" y="46525"/>
                  <a:pt x="82403" y="46525"/>
                  <a:pt x="82398" y="46525"/>
                </a:cubicBezTo>
                <a:cubicBezTo>
                  <a:pt x="81964" y="46529"/>
                  <a:pt x="81540" y="46643"/>
                  <a:pt x="81167" y="46855"/>
                </a:cubicBezTo>
                <a:cubicBezTo>
                  <a:pt x="80952" y="46978"/>
                  <a:pt x="80756" y="47133"/>
                  <a:pt x="80584" y="47317"/>
                </a:cubicBezTo>
                <a:cubicBezTo>
                  <a:pt x="80388" y="47199"/>
                  <a:pt x="80183" y="47097"/>
                  <a:pt x="79971" y="47015"/>
                </a:cubicBezTo>
                <a:cubicBezTo>
                  <a:pt x="80571" y="46288"/>
                  <a:pt x="81450" y="45871"/>
                  <a:pt x="82393" y="45867"/>
                </a:cubicBezTo>
                <a:close/>
                <a:moveTo>
                  <a:pt x="11189" y="45867"/>
                </a:moveTo>
                <a:cubicBezTo>
                  <a:pt x="12158" y="45867"/>
                  <a:pt x="13057" y="46303"/>
                  <a:pt x="13663" y="47064"/>
                </a:cubicBezTo>
                <a:cubicBezTo>
                  <a:pt x="13454" y="47153"/>
                  <a:pt x="13255" y="47260"/>
                  <a:pt x="13066" y="47383"/>
                </a:cubicBezTo>
                <a:cubicBezTo>
                  <a:pt x="12589" y="46835"/>
                  <a:pt x="11903" y="46525"/>
                  <a:pt x="11179" y="46525"/>
                </a:cubicBezTo>
                <a:lnTo>
                  <a:pt x="11164" y="46525"/>
                </a:lnTo>
                <a:cubicBezTo>
                  <a:pt x="10469" y="46529"/>
                  <a:pt x="9799" y="46823"/>
                  <a:pt x="9330" y="47334"/>
                </a:cubicBezTo>
                <a:cubicBezTo>
                  <a:pt x="9138" y="47215"/>
                  <a:pt x="8938" y="47113"/>
                  <a:pt x="8725" y="47027"/>
                </a:cubicBezTo>
                <a:cubicBezTo>
                  <a:pt x="9326" y="46296"/>
                  <a:pt x="10212" y="45871"/>
                  <a:pt x="11160" y="45867"/>
                </a:cubicBezTo>
                <a:cubicBezTo>
                  <a:pt x="11169" y="45867"/>
                  <a:pt x="11179" y="45867"/>
                  <a:pt x="11189" y="45867"/>
                </a:cubicBezTo>
                <a:close/>
                <a:moveTo>
                  <a:pt x="27015" y="45867"/>
                </a:moveTo>
                <a:cubicBezTo>
                  <a:pt x="27989" y="45867"/>
                  <a:pt x="28887" y="46303"/>
                  <a:pt x="29490" y="47064"/>
                </a:cubicBezTo>
                <a:cubicBezTo>
                  <a:pt x="29281" y="47153"/>
                  <a:pt x="29085" y="47260"/>
                  <a:pt x="28897" y="47383"/>
                </a:cubicBezTo>
                <a:cubicBezTo>
                  <a:pt x="28419" y="46835"/>
                  <a:pt x="27736" y="46525"/>
                  <a:pt x="27008" y="46525"/>
                </a:cubicBezTo>
                <a:cubicBezTo>
                  <a:pt x="27002" y="46525"/>
                  <a:pt x="26996" y="46525"/>
                  <a:pt x="26990" y="46525"/>
                </a:cubicBezTo>
                <a:cubicBezTo>
                  <a:pt x="26295" y="46529"/>
                  <a:pt x="25630" y="46823"/>
                  <a:pt x="25160" y="47334"/>
                </a:cubicBezTo>
                <a:cubicBezTo>
                  <a:pt x="24968" y="47215"/>
                  <a:pt x="24764" y="47113"/>
                  <a:pt x="24552" y="47027"/>
                </a:cubicBezTo>
                <a:cubicBezTo>
                  <a:pt x="25152" y="46296"/>
                  <a:pt x="26039" y="45871"/>
                  <a:pt x="26985" y="45867"/>
                </a:cubicBezTo>
                <a:cubicBezTo>
                  <a:pt x="26995" y="45867"/>
                  <a:pt x="27005" y="45867"/>
                  <a:pt x="27015" y="45867"/>
                </a:cubicBezTo>
                <a:close/>
                <a:moveTo>
                  <a:pt x="42845" y="45867"/>
                </a:moveTo>
                <a:cubicBezTo>
                  <a:pt x="43814" y="45867"/>
                  <a:pt x="44714" y="46303"/>
                  <a:pt x="45321" y="47064"/>
                </a:cubicBezTo>
                <a:cubicBezTo>
                  <a:pt x="45112" y="47153"/>
                  <a:pt x="44912" y="47260"/>
                  <a:pt x="44724" y="47383"/>
                </a:cubicBezTo>
                <a:cubicBezTo>
                  <a:pt x="44246" y="46835"/>
                  <a:pt x="43562" y="46525"/>
                  <a:pt x="42838" y="46525"/>
                </a:cubicBezTo>
                <a:cubicBezTo>
                  <a:pt x="42832" y="46525"/>
                  <a:pt x="42827" y="46525"/>
                  <a:pt x="42821" y="46525"/>
                </a:cubicBezTo>
                <a:cubicBezTo>
                  <a:pt x="42126" y="46529"/>
                  <a:pt x="41457" y="46823"/>
                  <a:pt x="40987" y="47334"/>
                </a:cubicBezTo>
                <a:cubicBezTo>
                  <a:pt x="40795" y="47215"/>
                  <a:pt x="40595" y="47113"/>
                  <a:pt x="40382" y="47027"/>
                </a:cubicBezTo>
                <a:cubicBezTo>
                  <a:pt x="40983" y="46296"/>
                  <a:pt x="41869" y="45871"/>
                  <a:pt x="42816" y="45867"/>
                </a:cubicBezTo>
                <a:cubicBezTo>
                  <a:pt x="42826" y="45867"/>
                  <a:pt x="42836" y="45867"/>
                  <a:pt x="42845" y="45867"/>
                </a:cubicBezTo>
                <a:close/>
                <a:moveTo>
                  <a:pt x="58672" y="45867"/>
                </a:moveTo>
                <a:cubicBezTo>
                  <a:pt x="59645" y="45867"/>
                  <a:pt x="60545" y="46303"/>
                  <a:pt x="61146" y="47064"/>
                </a:cubicBezTo>
                <a:cubicBezTo>
                  <a:pt x="60942" y="47153"/>
                  <a:pt x="60742" y="47260"/>
                  <a:pt x="60554" y="47383"/>
                </a:cubicBezTo>
                <a:cubicBezTo>
                  <a:pt x="60077" y="46835"/>
                  <a:pt x="59389" y="46525"/>
                  <a:pt x="58664" y="46525"/>
                </a:cubicBezTo>
                <a:cubicBezTo>
                  <a:pt x="58658" y="46525"/>
                  <a:pt x="58652" y="46525"/>
                  <a:pt x="58647" y="46525"/>
                </a:cubicBezTo>
                <a:cubicBezTo>
                  <a:pt x="57953" y="46529"/>
                  <a:pt x="57287" y="46823"/>
                  <a:pt x="56818" y="47334"/>
                </a:cubicBezTo>
                <a:cubicBezTo>
                  <a:pt x="56626" y="47215"/>
                  <a:pt x="56422" y="47113"/>
                  <a:pt x="56209" y="47027"/>
                </a:cubicBezTo>
                <a:cubicBezTo>
                  <a:pt x="56814" y="46296"/>
                  <a:pt x="57696" y="45871"/>
                  <a:pt x="58643" y="45867"/>
                </a:cubicBezTo>
                <a:cubicBezTo>
                  <a:pt x="58653" y="45867"/>
                  <a:pt x="58662" y="45867"/>
                  <a:pt x="58672" y="45867"/>
                </a:cubicBezTo>
                <a:close/>
                <a:moveTo>
                  <a:pt x="74503" y="45867"/>
                </a:moveTo>
                <a:cubicBezTo>
                  <a:pt x="75472" y="45867"/>
                  <a:pt x="76370" y="46303"/>
                  <a:pt x="76977" y="47064"/>
                </a:cubicBezTo>
                <a:cubicBezTo>
                  <a:pt x="76769" y="47153"/>
                  <a:pt x="76569" y="47260"/>
                  <a:pt x="76381" y="47383"/>
                </a:cubicBezTo>
                <a:cubicBezTo>
                  <a:pt x="75902" y="46835"/>
                  <a:pt x="75219" y="46525"/>
                  <a:pt x="74494" y="46525"/>
                </a:cubicBezTo>
                <a:cubicBezTo>
                  <a:pt x="74489" y="46525"/>
                  <a:pt x="74483" y="46525"/>
                  <a:pt x="74477" y="46525"/>
                </a:cubicBezTo>
                <a:cubicBezTo>
                  <a:pt x="73783" y="46529"/>
                  <a:pt x="73114" y="46823"/>
                  <a:pt x="72644" y="47334"/>
                </a:cubicBezTo>
                <a:cubicBezTo>
                  <a:pt x="72452" y="47215"/>
                  <a:pt x="72252" y="47113"/>
                  <a:pt x="72040" y="47027"/>
                </a:cubicBezTo>
                <a:cubicBezTo>
                  <a:pt x="72639" y="46296"/>
                  <a:pt x="73527" y="45871"/>
                  <a:pt x="74473" y="45867"/>
                </a:cubicBezTo>
                <a:cubicBezTo>
                  <a:pt x="74483" y="45867"/>
                  <a:pt x="74493" y="45867"/>
                  <a:pt x="74503" y="45867"/>
                </a:cubicBezTo>
                <a:close/>
                <a:moveTo>
                  <a:pt x="90329" y="45867"/>
                </a:moveTo>
                <a:cubicBezTo>
                  <a:pt x="91298" y="45867"/>
                  <a:pt x="92201" y="46303"/>
                  <a:pt x="92804" y="47064"/>
                </a:cubicBezTo>
                <a:cubicBezTo>
                  <a:pt x="92600" y="47153"/>
                  <a:pt x="92400" y="47260"/>
                  <a:pt x="92212" y="47383"/>
                </a:cubicBezTo>
                <a:cubicBezTo>
                  <a:pt x="91733" y="46835"/>
                  <a:pt x="91046" y="46525"/>
                  <a:pt x="90321" y="46525"/>
                </a:cubicBezTo>
                <a:cubicBezTo>
                  <a:pt x="90315" y="46525"/>
                  <a:pt x="90310" y="46525"/>
                  <a:pt x="90304" y="46525"/>
                </a:cubicBezTo>
                <a:cubicBezTo>
                  <a:pt x="89610" y="46529"/>
                  <a:pt x="88944" y="46823"/>
                  <a:pt x="88475" y="47334"/>
                </a:cubicBezTo>
                <a:cubicBezTo>
                  <a:pt x="88283" y="47215"/>
                  <a:pt x="88078" y="47113"/>
                  <a:pt x="87866" y="47027"/>
                </a:cubicBezTo>
                <a:cubicBezTo>
                  <a:pt x="88470" y="46296"/>
                  <a:pt x="89352" y="45871"/>
                  <a:pt x="90300" y="45867"/>
                </a:cubicBezTo>
                <a:cubicBezTo>
                  <a:pt x="90310" y="45867"/>
                  <a:pt x="90320" y="45867"/>
                  <a:pt x="90329" y="45867"/>
                </a:cubicBezTo>
                <a:close/>
                <a:moveTo>
                  <a:pt x="19100" y="46594"/>
                </a:moveTo>
                <a:cubicBezTo>
                  <a:pt x="19790" y="46594"/>
                  <a:pt x="20443" y="46884"/>
                  <a:pt x="20908" y="47395"/>
                </a:cubicBezTo>
                <a:cubicBezTo>
                  <a:pt x="20733" y="47509"/>
                  <a:pt x="20570" y="47640"/>
                  <a:pt x="20418" y="47779"/>
                </a:cubicBezTo>
                <a:cubicBezTo>
                  <a:pt x="20075" y="47419"/>
                  <a:pt x="19598" y="47211"/>
                  <a:pt x="19100" y="47211"/>
                </a:cubicBezTo>
                <a:lnTo>
                  <a:pt x="19087" y="47211"/>
                </a:lnTo>
                <a:cubicBezTo>
                  <a:pt x="18613" y="47215"/>
                  <a:pt x="18168" y="47398"/>
                  <a:pt x="17829" y="47726"/>
                </a:cubicBezTo>
                <a:cubicBezTo>
                  <a:pt x="17673" y="47591"/>
                  <a:pt x="17507" y="47464"/>
                  <a:pt x="17330" y="47353"/>
                </a:cubicBezTo>
                <a:cubicBezTo>
                  <a:pt x="17420" y="47255"/>
                  <a:pt x="17522" y="47166"/>
                  <a:pt x="17624" y="47089"/>
                </a:cubicBezTo>
                <a:cubicBezTo>
                  <a:pt x="18046" y="46774"/>
                  <a:pt x="18556" y="46599"/>
                  <a:pt x="19083" y="46594"/>
                </a:cubicBezTo>
                <a:close/>
                <a:moveTo>
                  <a:pt x="34925" y="46594"/>
                </a:moveTo>
                <a:cubicBezTo>
                  <a:pt x="35616" y="46594"/>
                  <a:pt x="36273" y="46884"/>
                  <a:pt x="36735" y="47395"/>
                </a:cubicBezTo>
                <a:cubicBezTo>
                  <a:pt x="36563" y="47509"/>
                  <a:pt x="36401" y="47640"/>
                  <a:pt x="36245" y="47779"/>
                </a:cubicBezTo>
                <a:cubicBezTo>
                  <a:pt x="35902" y="47419"/>
                  <a:pt x="35424" y="47211"/>
                  <a:pt x="34925" y="47211"/>
                </a:cubicBezTo>
                <a:lnTo>
                  <a:pt x="34914" y="47211"/>
                </a:lnTo>
                <a:cubicBezTo>
                  <a:pt x="34440" y="47215"/>
                  <a:pt x="33999" y="47398"/>
                  <a:pt x="33656" y="47726"/>
                </a:cubicBezTo>
                <a:cubicBezTo>
                  <a:pt x="33500" y="47591"/>
                  <a:pt x="33332" y="47464"/>
                  <a:pt x="33157" y="47353"/>
                </a:cubicBezTo>
                <a:cubicBezTo>
                  <a:pt x="33215" y="47293"/>
                  <a:pt x="33272" y="47240"/>
                  <a:pt x="33332" y="47187"/>
                </a:cubicBezTo>
                <a:cubicBezTo>
                  <a:pt x="33770" y="46810"/>
                  <a:pt x="34329" y="46599"/>
                  <a:pt x="34910" y="46594"/>
                </a:cubicBezTo>
                <a:close/>
                <a:moveTo>
                  <a:pt x="50756" y="46594"/>
                </a:moveTo>
                <a:cubicBezTo>
                  <a:pt x="51447" y="46594"/>
                  <a:pt x="52100" y="46884"/>
                  <a:pt x="52565" y="47395"/>
                </a:cubicBezTo>
                <a:cubicBezTo>
                  <a:pt x="52390" y="47509"/>
                  <a:pt x="52226" y="47640"/>
                  <a:pt x="52075" y="47779"/>
                </a:cubicBezTo>
                <a:cubicBezTo>
                  <a:pt x="51732" y="47419"/>
                  <a:pt x="51255" y="47211"/>
                  <a:pt x="50756" y="47211"/>
                </a:cubicBezTo>
                <a:lnTo>
                  <a:pt x="50744" y="47211"/>
                </a:lnTo>
                <a:cubicBezTo>
                  <a:pt x="50271" y="47215"/>
                  <a:pt x="49825" y="47398"/>
                  <a:pt x="49487" y="47726"/>
                </a:cubicBezTo>
                <a:cubicBezTo>
                  <a:pt x="49331" y="47591"/>
                  <a:pt x="49163" y="47464"/>
                  <a:pt x="48984" y="47353"/>
                </a:cubicBezTo>
                <a:cubicBezTo>
                  <a:pt x="49441" y="46876"/>
                  <a:pt x="50079" y="46599"/>
                  <a:pt x="50740" y="46594"/>
                </a:cubicBezTo>
                <a:close/>
                <a:moveTo>
                  <a:pt x="66583" y="46594"/>
                </a:moveTo>
                <a:cubicBezTo>
                  <a:pt x="67273" y="46594"/>
                  <a:pt x="67930" y="46884"/>
                  <a:pt x="68392" y="47395"/>
                </a:cubicBezTo>
                <a:cubicBezTo>
                  <a:pt x="68221" y="47509"/>
                  <a:pt x="68057" y="47640"/>
                  <a:pt x="67902" y="47779"/>
                </a:cubicBezTo>
                <a:cubicBezTo>
                  <a:pt x="67559" y="47419"/>
                  <a:pt x="67082" y="47211"/>
                  <a:pt x="66583" y="47211"/>
                </a:cubicBezTo>
                <a:lnTo>
                  <a:pt x="66571" y="47211"/>
                </a:lnTo>
                <a:cubicBezTo>
                  <a:pt x="66420" y="47215"/>
                  <a:pt x="66273" y="47231"/>
                  <a:pt x="66130" y="47268"/>
                </a:cubicBezTo>
                <a:cubicBezTo>
                  <a:pt x="65823" y="47346"/>
                  <a:pt x="65546" y="47505"/>
                  <a:pt x="65317" y="47726"/>
                </a:cubicBezTo>
                <a:cubicBezTo>
                  <a:pt x="65157" y="47591"/>
                  <a:pt x="64990" y="47464"/>
                  <a:pt x="64814" y="47353"/>
                </a:cubicBezTo>
                <a:cubicBezTo>
                  <a:pt x="65272" y="46876"/>
                  <a:pt x="65909" y="46599"/>
                  <a:pt x="66567" y="46594"/>
                </a:cubicBezTo>
                <a:close/>
                <a:moveTo>
                  <a:pt x="82413" y="46594"/>
                </a:moveTo>
                <a:cubicBezTo>
                  <a:pt x="83103" y="46594"/>
                  <a:pt x="83757" y="46884"/>
                  <a:pt x="84223" y="47395"/>
                </a:cubicBezTo>
                <a:cubicBezTo>
                  <a:pt x="84047" y="47509"/>
                  <a:pt x="83884" y="47640"/>
                  <a:pt x="83733" y="47779"/>
                </a:cubicBezTo>
                <a:cubicBezTo>
                  <a:pt x="83390" y="47419"/>
                  <a:pt x="82912" y="47211"/>
                  <a:pt x="82413" y="47211"/>
                </a:cubicBezTo>
                <a:lnTo>
                  <a:pt x="82401" y="47211"/>
                </a:lnTo>
                <a:cubicBezTo>
                  <a:pt x="81927" y="47215"/>
                  <a:pt x="81482" y="47398"/>
                  <a:pt x="81143" y="47726"/>
                </a:cubicBezTo>
                <a:cubicBezTo>
                  <a:pt x="80988" y="47591"/>
                  <a:pt x="80820" y="47464"/>
                  <a:pt x="80645" y="47353"/>
                </a:cubicBezTo>
                <a:cubicBezTo>
                  <a:pt x="80984" y="46999"/>
                  <a:pt x="81421" y="46753"/>
                  <a:pt x="81899" y="46648"/>
                </a:cubicBezTo>
                <a:cubicBezTo>
                  <a:pt x="82062" y="46614"/>
                  <a:pt x="82230" y="46594"/>
                  <a:pt x="82398" y="46594"/>
                </a:cubicBezTo>
                <a:close/>
                <a:moveTo>
                  <a:pt x="19100" y="47285"/>
                </a:moveTo>
                <a:cubicBezTo>
                  <a:pt x="19577" y="47285"/>
                  <a:pt x="20035" y="47481"/>
                  <a:pt x="20365" y="47824"/>
                </a:cubicBezTo>
                <a:cubicBezTo>
                  <a:pt x="20235" y="47946"/>
                  <a:pt x="20116" y="48077"/>
                  <a:pt x="20001" y="48216"/>
                </a:cubicBezTo>
                <a:cubicBezTo>
                  <a:pt x="19769" y="47962"/>
                  <a:pt x="19443" y="47815"/>
                  <a:pt x="19100" y="47815"/>
                </a:cubicBezTo>
                <a:lnTo>
                  <a:pt x="19091" y="47815"/>
                </a:lnTo>
                <a:cubicBezTo>
                  <a:pt x="18772" y="47819"/>
                  <a:pt x="18478" y="47938"/>
                  <a:pt x="18250" y="48158"/>
                </a:cubicBezTo>
                <a:cubicBezTo>
                  <a:pt x="18135" y="48020"/>
                  <a:pt x="18013" y="47893"/>
                  <a:pt x="17882" y="47775"/>
                </a:cubicBezTo>
                <a:cubicBezTo>
                  <a:pt x="18209" y="47460"/>
                  <a:pt x="18634" y="47285"/>
                  <a:pt x="19087" y="47285"/>
                </a:cubicBezTo>
                <a:close/>
                <a:moveTo>
                  <a:pt x="34925" y="47285"/>
                </a:moveTo>
                <a:cubicBezTo>
                  <a:pt x="35404" y="47285"/>
                  <a:pt x="35865" y="47481"/>
                  <a:pt x="36196" y="47824"/>
                </a:cubicBezTo>
                <a:cubicBezTo>
                  <a:pt x="36065" y="47946"/>
                  <a:pt x="35943" y="48077"/>
                  <a:pt x="35832" y="48216"/>
                </a:cubicBezTo>
                <a:cubicBezTo>
                  <a:pt x="35600" y="47962"/>
                  <a:pt x="35273" y="47815"/>
                  <a:pt x="34925" y="47815"/>
                </a:cubicBezTo>
                <a:lnTo>
                  <a:pt x="34917" y="47815"/>
                </a:lnTo>
                <a:cubicBezTo>
                  <a:pt x="34603" y="47819"/>
                  <a:pt x="34305" y="47938"/>
                  <a:pt x="34080" y="48158"/>
                </a:cubicBezTo>
                <a:cubicBezTo>
                  <a:pt x="33966" y="48020"/>
                  <a:pt x="33839" y="47893"/>
                  <a:pt x="33709" y="47775"/>
                </a:cubicBezTo>
                <a:cubicBezTo>
                  <a:pt x="34035" y="47460"/>
                  <a:pt x="34460" y="47285"/>
                  <a:pt x="34917" y="47285"/>
                </a:cubicBezTo>
                <a:close/>
                <a:moveTo>
                  <a:pt x="50756" y="47285"/>
                </a:moveTo>
                <a:cubicBezTo>
                  <a:pt x="51234" y="47285"/>
                  <a:pt x="51692" y="47481"/>
                  <a:pt x="52022" y="47824"/>
                </a:cubicBezTo>
                <a:cubicBezTo>
                  <a:pt x="51892" y="47946"/>
                  <a:pt x="51773" y="48077"/>
                  <a:pt x="51659" y="48216"/>
                </a:cubicBezTo>
                <a:cubicBezTo>
                  <a:pt x="51426" y="47962"/>
                  <a:pt x="51099" y="47815"/>
                  <a:pt x="50756" y="47815"/>
                </a:cubicBezTo>
                <a:lnTo>
                  <a:pt x="50748" y="47815"/>
                </a:lnTo>
                <a:cubicBezTo>
                  <a:pt x="50430" y="47819"/>
                  <a:pt x="50135" y="47938"/>
                  <a:pt x="49907" y="48158"/>
                </a:cubicBezTo>
                <a:cubicBezTo>
                  <a:pt x="49792" y="48020"/>
                  <a:pt x="49670" y="47893"/>
                  <a:pt x="49539" y="47775"/>
                </a:cubicBezTo>
                <a:cubicBezTo>
                  <a:pt x="49862" y="47460"/>
                  <a:pt x="50290" y="47285"/>
                  <a:pt x="50744" y="47285"/>
                </a:cubicBezTo>
                <a:close/>
                <a:moveTo>
                  <a:pt x="66583" y="47285"/>
                </a:moveTo>
                <a:cubicBezTo>
                  <a:pt x="67061" y="47285"/>
                  <a:pt x="67523" y="47481"/>
                  <a:pt x="67853" y="47824"/>
                </a:cubicBezTo>
                <a:cubicBezTo>
                  <a:pt x="67723" y="47946"/>
                  <a:pt x="67600" y="48077"/>
                  <a:pt x="67489" y="48216"/>
                </a:cubicBezTo>
                <a:cubicBezTo>
                  <a:pt x="67257" y="47962"/>
                  <a:pt x="66930" y="47815"/>
                  <a:pt x="66583" y="47815"/>
                </a:cubicBezTo>
                <a:lnTo>
                  <a:pt x="66575" y="47815"/>
                </a:lnTo>
                <a:cubicBezTo>
                  <a:pt x="66260" y="47819"/>
                  <a:pt x="65962" y="47938"/>
                  <a:pt x="65738" y="48158"/>
                </a:cubicBezTo>
                <a:cubicBezTo>
                  <a:pt x="65623" y="48020"/>
                  <a:pt x="65497" y="47893"/>
                  <a:pt x="65366" y="47775"/>
                </a:cubicBezTo>
                <a:cubicBezTo>
                  <a:pt x="65631" y="47521"/>
                  <a:pt x="65958" y="47358"/>
                  <a:pt x="66313" y="47304"/>
                </a:cubicBezTo>
                <a:cubicBezTo>
                  <a:pt x="66399" y="47289"/>
                  <a:pt x="66485" y="47285"/>
                  <a:pt x="66575" y="47285"/>
                </a:cubicBezTo>
                <a:close/>
                <a:moveTo>
                  <a:pt x="82413" y="47285"/>
                </a:moveTo>
                <a:cubicBezTo>
                  <a:pt x="82892" y="47285"/>
                  <a:pt x="83348" y="47481"/>
                  <a:pt x="83680" y="47824"/>
                </a:cubicBezTo>
                <a:cubicBezTo>
                  <a:pt x="83549" y="47946"/>
                  <a:pt x="83431" y="48077"/>
                  <a:pt x="83316" y="48216"/>
                </a:cubicBezTo>
                <a:cubicBezTo>
                  <a:pt x="83084" y="47962"/>
                  <a:pt x="82756" y="47815"/>
                  <a:pt x="82413" y="47815"/>
                </a:cubicBezTo>
                <a:lnTo>
                  <a:pt x="82405" y="47815"/>
                </a:lnTo>
                <a:cubicBezTo>
                  <a:pt x="82087" y="47819"/>
                  <a:pt x="81793" y="47938"/>
                  <a:pt x="81564" y="48158"/>
                </a:cubicBezTo>
                <a:cubicBezTo>
                  <a:pt x="81450" y="48020"/>
                  <a:pt x="81327" y="47893"/>
                  <a:pt x="81197" y="47775"/>
                </a:cubicBezTo>
                <a:cubicBezTo>
                  <a:pt x="81523" y="47460"/>
                  <a:pt x="81948" y="47285"/>
                  <a:pt x="82401" y="47285"/>
                </a:cubicBezTo>
                <a:close/>
                <a:moveTo>
                  <a:pt x="19100" y="47885"/>
                </a:moveTo>
                <a:cubicBezTo>
                  <a:pt x="19426" y="47885"/>
                  <a:pt x="19741" y="48028"/>
                  <a:pt x="19957" y="48273"/>
                </a:cubicBezTo>
                <a:cubicBezTo>
                  <a:pt x="19707" y="48591"/>
                  <a:pt x="19507" y="48951"/>
                  <a:pt x="19364" y="49347"/>
                </a:cubicBezTo>
                <a:cubicBezTo>
                  <a:pt x="19266" y="49338"/>
                  <a:pt x="19168" y="49334"/>
                  <a:pt x="19066" y="49334"/>
                </a:cubicBezTo>
                <a:cubicBezTo>
                  <a:pt x="19021" y="49334"/>
                  <a:pt x="18977" y="49338"/>
                  <a:pt x="18932" y="49338"/>
                </a:cubicBezTo>
                <a:cubicBezTo>
                  <a:pt x="18781" y="48922"/>
                  <a:pt x="18564" y="48542"/>
                  <a:pt x="18295" y="48211"/>
                </a:cubicBezTo>
                <a:cubicBezTo>
                  <a:pt x="18511" y="48003"/>
                  <a:pt x="18789" y="47889"/>
                  <a:pt x="19091" y="47885"/>
                </a:cubicBezTo>
                <a:close/>
                <a:moveTo>
                  <a:pt x="34925" y="47885"/>
                </a:moveTo>
                <a:cubicBezTo>
                  <a:pt x="35257" y="47885"/>
                  <a:pt x="35567" y="48028"/>
                  <a:pt x="35788" y="48273"/>
                </a:cubicBezTo>
                <a:cubicBezTo>
                  <a:pt x="35538" y="48591"/>
                  <a:pt x="35334" y="48951"/>
                  <a:pt x="35191" y="49347"/>
                </a:cubicBezTo>
                <a:cubicBezTo>
                  <a:pt x="35093" y="49338"/>
                  <a:pt x="34995" y="49334"/>
                  <a:pt x="34897" y="49334"/>
                </a:cubicBezTo>
                <a:cubicBezTo>
                  <a:pt x="34852" y="49334"/>
                  <a:pt x="34808" y="49338"/>
                  <a:pt x="34763" y="49338"/>
                </a:cubicBezTo>
                <a:cubicBezTo>
                  <a:pt x="34607" y="48922"/>
                  <a:pt x="34391" y="48546"/>
                  <a:pt x="34125" y="48211"/>
                </a:cubicBezTo>
                <a:cubicBezTo>
                  <a:pt x="34337" y="48003"/>
                  <a:pt x="34619" y="47889"/>
                  <a:pt x="34917" y="47885"/>
                </a:cubicBezTo>
                <a:close/>
                <a:moveTo>
                  <a:pt x="50756" y="47885"/>
                </a:moveTo>
                <a:cubicBezTo>
                  <a:pt x="51083" y="47885"/>
                  <a:pt x="51398" y="48028"/>
                  <a:pt x="51614" y="48273"/>
                </a:cubicBezTo>
                <a:cubicBezTo>
                  <a:pt x="51365" y="48591"/>
                  <a:pt x="51165" y="48951"/>
                  <a:pt x="51022" y="49347"/>
                </a:cubicBezTo>
                <a:cubicBezTo>
                  <a:pt x="50932" y="49338"/>
                  <a:pt x="50842" y="49334"/>
                  <a:pt x="50748" y="49334"/>
                </a:cubicBezTo>
                <a:lnTo>
                  <a:pt x="50724" y="49334"/>
                </a:lnTo>
                <a:cubicBezTo>
                  <a:pt x="50678" y="49334"/>
                  <a:pt x="50633" y="49338"/>
                  <a:pt x="50589" y="49338"/>
                </a:cubicBezTo>
                <a:cubicBezTo>
                  <a:pt x="50437" y="48922"/>
                  <a:pt x="50222" y="48546"/>
                  <a:pt x="49952" y="48211"/>
                </a:cubicBezTo>
                <a:cubicBezTo>
                  <a:pt x="50164" y="48003"/>
                  <a:pt x="50446" y="47889"/>
                  <a:pt x="50748" y="47885"/>
                </a:cubicBezTo>
                <a:close/>
                <a:moveTo>
                  <a:pt x="66583" y="47885"/>
                </a:moveTo>
                <a:cubicBezTo>
                  <a:pt x="66914" y="47885"/>
                  <a:pt x="67224" y="48028"/>
                  <a:pt x="67444" y="48273"/>
                </a:cubicBezTo>
                <a:cubicBezTo>
                  <a:pt x="67195" y="48591"/>
                  <a:pt x="66991" y="48951"/>
                  <a:pt x="66848" y="49347"/>
                </a:cubicBezTo>
                <a:cubicBezTo>
                  <a:pt x="66758" y="49338"/>
                  <a:pt x="66669" y="49334"/>
                  <a:pt x="66579" y="49334"/>
                </a:cubicBezTo>
                <a:lnTo>
                  <a:pt x="66554" y="49334"/>
                </a:lnTo>
                <a:cubicBezTo>
                  <a:pt x="66509" y="49334"/>
                  <a:pt x="66464" y="49338"/>
                  <a:pt x="66420" y="49338"/>
                </a:cubicBezTo>
                <a:cubicBezTo>
                  <a:pt x="66264" y="48922"/>
                  <a:pt x="66047" y="48546"/>
                  <a:pt x="65783" y="48211"/>
                </a:cubicBezTo>
                <a:cubicBezTo>
                  <a:pt x="65994" y="48003"/>
                  <a:pt x="66277" y="47889"/>
                  <a:pt x="66575" y="47885"/>
                </a:cubicBezTo>
                <a:close/>
                <a:moveTo>
                  <a:pt x="82413" y="47885"/>
                </a:moveTo>
                <a:cubicBezTo>
                  <a:pt x="82741" y="47885"/>
                  <a:pt x="83054" y="48028"/>
                  <a:pt x="83271" y="48273"/>
                </a:cubicBezTo>
                <a:cubicBezTo>
                  <a:pt x="83022" y="48591"/>
                  <a:pt x="82822" y="48951"/>
                  <a:pt x="82679" y="49347"/>
                </a:cubicBezTo>
                <a:cubicBezTo>
                  <a:pt x="82589" y="49338"/>
                  <a:pt x="82499" y="49334"/>
                  <a:pt x="82405" y="49334"/>
                </a:cubicBezTo>
                <a:lnTo>
                  <a:pt x="82381" y="49334"/>
                </a:lnTo>
                <a:cubicBezTo>
                  <a:pt x="82336" y="49334"/>
                  <a:pt x="82291" y="49338"/>
                  <a:pt x="82246" y="49338"/>
                </a:cubicBezTo>
                <a:cubicBezTo>
                  <a:pt x="82095" y="48922"/>
                  <a:pt x="81878" y="48542"/>
                  <a:pt x="81608" y="48211"/>
                </a:cubicBezTo>
                <a:cubicBezTo>
                  <a:pt x="81646" y="48175"/>
                  <a:pt x="81687" y="48142"/>
                  <a:pt x="81727" y="48109"/>
                </a:cubicBezTo>
                <a:cubicBezTo>
                  <a:pt x="81923" y="47966"/>
                  <a:pt x="82156" y="47889"/>
                  <a:pt x="82405" y="47885"/>
                </a:cubicBezTo>
                <a:close/>
                <a:moveTo>
                  <a:pt x="11179" y="46594"/>
                </a:moveTo>
                <a:cubicBezTo>
                  <a:pt x="11882" y="46594"/>
                  <a:pt x="12544" y="46897"/>
                  <a:pt x="13009" y="47419"/>
                </a:cubicBezTo>
                <a:cubicBezTo>
                  <a:pt x="12331" y="47881"/>
                  <a:pt x="11797" y="48546"/>
                  <a:pt x="11503" y="49351"/>
                </a:cubicBezTo>
                <a:cubicBezTo>
                  <a:pt x="11388" y="49338"/>
                  <a:pt x="11273" y="49334"/>
                  <a:pt x="11160" y="49334"/>
                </a:cubicBezTo>
                <a:cubicBezTo>
                  <a:pt x="11094" y="49334"/>
                  <a:pt x="11028" y="49338"/>
                  <a:pt x="10964" y="49343"/>
                </a:cubicBezTo>
                <a:cubicBezTo>
                  <a:pt x="10817" y="48934"/>
                  <a:pt x="10604" y="48563"/>
                  <a:pt x="10342" y="48236"/>
                </a:cubicBezTo>
                <a:lnTo>
                  <a:pt x="10342" y="48236"/>
                </a:lnTo>
                <a:lnTo>
                  <a:pt x="10346" y="48240"/>
                </a:lnTo>
                <a:cubicBezTo>
                  <a:pt x="10567" y="48011"/>
                  <a:pt x="10857" y="47889"/>
                  <a:pt x="11172" y="47885"/>
                </a:cubicBezTo>
                <a:lnTo>
                  <a:pt x="11179" y="47885"/>
                </a:lnTo>
                <a:cubicBezTo>
                  <a:pt x="11519" y="47885"/>
                  <a:pt x="11837" y="48032"/>
                  <a:pt x="12058" y="48293"/>
                </a:cubicBezTo>
                <a:lnTo>
                  <a:pt x="12111" y="48248"/>
                </a:lnTo>
                <a:cubicBezTo>
                  <a:pt x="11878" y="47975"/>
                  <a:pt x="11539" y="47815"/>
                  <a:pt x="11179" y="47815"/>
                </a:cubicBezTo>
                <a:lnTo>
                  <a:pt x="11172" y="47815"/>
                </a:lnTo>
                <a:cubicBezTo>
                  <a:pt x="10841" y="47819"/>
                  <a:pt x="10534" y="47950"/>
                  <a:pt x="10306" y="48183"/>
                </a:cubicBezTo>
                <a:cubicBezTo>
                  <a:pt x="10191" y="48048"/>
                  <a:pt x="10069" y="47917"/>
                  <a:pt x="9938" y="47794"/>
                </a:cubicBezTo>
                <a:cubicBezTo>
                  <a:pt x="10265" y="47468"/>
                  <a:pt x="10702" y="47285"/>
                  <a:pt x="11168" y="47285"/>
                </a:cubicBezTo>
                <a:lnTo>
                  <a:pt x="11179" y="47285"/>
                </a:lnTo>
                <a:cubicBezTo>
                  <a:pt x="11666" y="47285"/>
                  <a:pt x="12135" y="47489"/>
                  <a:pt x="12470" y="47848"/>
                </a:cubicBezTo>
                <a:lnTo>
                  <a:pt x="12519" y="47799"/>
                </a:lnTo>
                <a:cubicBezTo>
                  <a:pt x="12176" y="47427"/>
                  <a:pt x="11686" y="47211"/>
                  <a:pt x="11179" y="47211"/>
                </a:cubicBezTo>
                <a:lnTo>
                  <a:pt x="11168" y="47211"/>
                </a:lnTo>
                <a:cubicBezTo>
                  <a:pt x="10681" y="47215"/>
                  <a:pt x="10229" y="47407"/>
                  <a:pt x="9885" y="47750"/>
                </a:cubicBezTo>
                <a:cubicBezTo>
                  <a:pt x="9730" y="47611"/>
                  <a:pt x="9567" y="47485"/>
                  <a:pt x="9390" y="47370"/>
                </a:cubicBezTo>
                <a:cubicBezTo>
                  <a:pt x="9848" y="46880"/>
                  <a:pt x="10493" y="46599"/>
                  <a:pt x="11164" y="46594"/>
                </a:cubicBezTo>
                <a:close/>
                <a:moveTo>
                  <a:pt x="27006" y="46594"/>
                </a:moveTo>
                <a:cubicBezTo>
                  <a:pt x="27709" y="46594"/>
                  <a:pt x="28374" y="46897"/>
                  <a:pt x="28836" y="47419"/>
                </a:cubicBezTo>
                <a:cubicBezTo>
                  <a:pt x="28158" y="47881"/>
                  <a:pt x="27623" y="48546"/>
                  <a:pt x="27333" y="49351"/>
                </a:cubicBezTo>
                <a:cubicBezTo>
                  <a:pt x="27219" y="49338"/>
                  <a:pt x="27104" y="49334"/>
                  <a:pt x="26985" y="49334"/>
                </a:cubicBezTo>
                <a:cubicBezTo>
                  <a:pt x="26921" y="49334"/>
                  <a:pt x="26855" y="49338"/>
                  <a:pt x="26794" y="49343"/>
                </a:cubicBezTo>
                <a:cubicBezTo>
                  <a:pt x="26642" y="48935"/>
                  <a:pt x="26435" y="48563"/>
                  <a:pt x="26173" y="48236"/>
                </a:cubicBezTo>
                <a:lnTo>
                  <a:pt x="26173" y="48236"/>
                </a:lnTo>
                <a:lnTo>
                  <a:pt x="26177" y="48240"/>
                </a:lnTo>
                <a:cubicBezTo>
                  <a:pt x="26393" y="48011"/>
                  <a:pt x="26688" y="47889"/>
                  <a:pt x="26998" y="47885"/>
                </a:cubicBezTo>
                <a:lnTo>
                  <a:pt x="27006" y="47885"/>
                </a:lnTo>
                <a:cubicBezTo>
                  <a:pt x="27345" y="47885"/>
                  <a:pt x="27664" y="48032"/>
                  <a:pt x="27884" y="48293"/>
                </a:cubicBezTo>
                <a:lnTo>
                  <a:pt x="27937" y="48248"/>
                </a:lnTo>
                <a:cubicBezTo>
                  <a:pt x="27708" y="47974"/>
                  <a:pt x="27370" y="47815"/>
                  <a:pt x="27011" y="47815"/>
                </a:cubicBezTo>
                <a:cubicBezTo>
                  <a:pt x="27007" y="47815"/>
                  <a:pt x="27003" y="47815"/>
                  <a:pt x="26998" y="47815"/>
                </a:cubicBezTo>
                <a:cubicBezTo>
                  <a:pt x="26672" y="47819"/>
                  <a:pt x="26361" y="47950"/>
                  <a:pt x="26133" y="48183"/>
                </a:cubicBezTo>
                <a:cubicBezTo>
                  <a:pt x="26018" y="48048"/>
                  <a:pt x="25895" y="47917"/>
                  <a:pt x="25765" y="47794"/>
                </a:cubicBezTo>
                <a:cubicBezTo>
                  <a:pt x="26095" y="47468"/>
                  <a:pt x="26533" y="47285"/>
                  <a:pt x="26994" y="47285"/>
                </a:cubicBezTo>
                <a:lnTo>
                  <a:pt x="27006" y="47285"/>
                </a:lnTo>
                <a:cubicBezTo>
                  <a:pt x="27496" y="47285"/>
                  <a:pt x="27966" y="47489"/>
                  <a:pt x="28297" y="47848"/>
                </a:cubicBezTo>
                <a:lnTo>
                  <a:pt x="28350" y="47799"/>
                </a:lnTo>
                <a:cubicBezTo>
                  <a:pt x="28003" y="47427"/>
                  <a:pt x="27517" y="47211"/>
                  <a:pt x="27006" y="47211"/>
                </a:cubicBezTo>
                <a:lnTo>
                  <a:pt x="26994" y="47211"/>
                </a:lnTo>
                <a:cubicBezTo>
                  <a:pt x="26512" y="47215"/>
                  <a:pt x="26054" y="47407"/>
                  <a:pt x="25716" y="47750"/>
                </a:cubicBezTo>
                <a:cubicBezTo>
                  <a:pt x="25560" y="47611"/>
                  <a:pt x="25393" y="47485"/>
                  <a:pt x="25221" y="47370"/>
                </a:cubicBezTo>
                <a:cubicBezTo>
                  <a:pt x="25675" y="46880"/>
                  <a:pt x="26320" y="46599"/>
                  <a:pt x="26990" y="46594"/>
                </a:cubicBezTo>
                <a:close/>
                <a:moveTo>
                  <a:pt x="42837" y="46594"/>
                </a:moveTo>
                <a:cubicBezTo>
                  <a:pt x="43540" y="46594"/>
                  <a:pt x="44201" y="46897"/>
                  <a:pt x="44667" y="47419"/>
                </a:cubicBezTo>
                <a:cubicBezTo>
                  <a:pt x="43988" y="47881"/>
                  <a:pt x="43453" y="48546"/>
                  <a:pt x="43159" y="49351"/>
                </a:cubicBezTo>
                <a:cubicBezTo>
                  <a:pt x="43053" y="49338"/>
                  <a:pt x="42947" y="49334"/>
                  <a:pt x="42841" y="49334"/>
                </a:cubicBezTo>
                <a:lnTo>
                  <a:pt x="42816" y="49334"/>
                </a:lnTo>
                <a:cubicBezTo>
                  <a:pt x="42751" y="49334"/>
                  <a:pt x="42686" y="49338"/>
                  <a:pt x="42620" y="49343"/>
                </a:cubicBezTo>
                <a:cubicBezTo>
                  <a:pt x="42473" y="48935"/>
                  <a:pt x="42261" y="48563"/>
                  <a:pt x="42000" y="48236"/>
                </a:cubicBezTo>
                <a:lnTo>
                  <a:pt x="42000" y="48236"/>
                </a:lnTo>
                <a:lnTo>
                  <a:pt x="42004" y="48240"/>
                </a:lnTo>
                <a:cubicBezTo>
                  <a:pt x="42224" y="48011"/>
                  <a:pt x="42514" y="47889"/>
                  <a:pt x="42829" y="47885"/>
                </a:cubicBezTo>
                <a:lnTo>
                  <a:pt x="42837" y="47885"/>
                </a:lnTo>
                <a:cubicBezTo>
                  <a:pt x="43176" y="47885"/>
                  <a:pt x="43494" y="48032"/>
                  <a:pt x="43715" y="48293"/>
                </a:cubicBezTo>
                <a:lnTo>
                  <a:pt x="43768" y="48248"/>
                </a:lnTo>
                <a:cubicBezTo>
                  <a:pt x="43536" y="47975"/>
                  <a:pt x="43196" y="47815"/>
                  <a:pt x="42837" y="47815"/>
                </a:cubicBezTo>
                <a:lnTo>
                  <a:pt x="42829" y="47815"/>
                </a:lnTo>
                <a:cubicBezTo>
                  <a:pt x="42498" y="47819"/>
                  <a:pt x="42192" y="47950"/>
                  <a:pt x="41963" y="48183"/>
                </a:cubicBezTo>
                <a:cubicBezTo>
                  <a:pt x="41849" y="48048"/>
                  <a:pt x="41726" y="47917"/>
                  <a:pt x="41596" y="47794"/>
                </a:cubicBezTo>
                <a:cubicBezTo>
                  <a:pt x="41922" y="47468"/>
                  <a:pt x="42359" y="47285"/>
                  <a:pt x="42825" y="47285"/>
                </a:cubicBezTo>
                <a:lnTo>
                  <a:pt x="42837" y="47285"/>
                </a:lnTo>
                <a:cubicBezTo>
                  <a:pt x="43323" y="47285"/>
                  <a:pt x="43792" y="47489"/>
                  <a:pt x="44128" y="47848"/>
                </a:cubicBezTo>
                <a:lnTo>
                  <a:pt x="44177" y="47799"/>
                </a:lnTo>
                <a:cubicBezTo>
                  <a:pt x="43834" y="47427"/>
                  <a:pt x="43343" y="47211"/>
                  <a:pt x="42837" y="47211"/>
                </a:cubicBezTo>
                <a:lnTo>
                  <a:pt x="42825" y="47211"/>
                </a:lnTo>
                <a:cubicBezTo>
                  <a:pt x="42339" y="47215"/>
                  <a:pt x="41885" y="47407"/>
                  <a:pt x="41542" y="47750"/>
                </a:cubicBezTo>
                <a:cubicBezTo>
                  <a:pt x="41387" y="47611"/>
                  <a:pt x="41223" y="47485"/>
                  <a:pt x="41048" y="47370"/>
                </a:cubicBezTo>
                <a:cubicBezTo>
                  <a:pt x="41506" y="46880"/>
                  <a:pt x="42151" y="46599"/>
                  <a:pt x="42821" y="46594"/>
                </a:cubicBezTo>
                <a:close/>
                <a:moveTo>
                  <a:pt x="58660" y="46594"/>
                </a:moveTo>
                <a:cubicBezTo>
                  <a:pt x="59362" y="46594"/>
                  <a:pt x="60031" y="46896"/>
                  <a:pt x="60493" y="47419"/>
                </a:cubicBezTo>
                <a:cubicBezTo>
                  <a:pt x="59815" y="47881"/>
                  <a:pt x="59280" y="48546"/>
                  <a:pt x="58990" y="49351"/>
                </a:cubicBezTo>
                <a:cubicBezTo>
                  <a:pt x="58884" y="49338"/>
                  <a:pt x="58778" y="49334"/>
                  <a:pt x="58671" y="49334"/>
                </a:cubicBezTo>
                <a:lnTo>
                  <a:pt x="58643" y="49334"/>
                </a:lnTo>
                <a:cubicBezTo>
                  <a:pt x="58578" y="49334"/>
                  <a:pt x="58512" y="49338"/>
                  <a:pt x="58451" y="49343"/>
                </a:cubicBezTo>
                <a:cubicBezTo>
                  <a:pt x="58300" y="48935"/>
                  <a:pt x="58092" y="48563"/>
                  <a:pt x="57830" y="48236"/>
                </a:cubicBezTo>
                <a:lnTo>
                  <a:pt x="57830" y="48236"/>
                </a:lnTo>
                <a:lnTo>
                  <a:pt x="57834" y="48240"/>
                </a:lnTo>
                <a:cubicBezTo>
                  <a:pt x="58051" y="48011"/>
                  <a:pt x="58345" y="47889"/>
                  <a:pt x="58656" y="47885"/>
                </a:cubicBezTo>
                <a:cubicBezTo>
                  <a:pt x="58999" y="47885"/>
                  <a:pt x="59321" y="48032"/>
                  <a:pt x="59542" y="48293"/>
                </a:cubicBezTo>
                <a:lnTo>
                  <a:pt x="59595" y="48248"/>
                </a:lnTo>
                <a:cubicBezTo>
                  <a:pt x="59362" y="47975"/>
                  <a:pt x="59023" y="47815"/>
                  <a:pt x="58663" y="47815"/>
                </a:cubicBezTo>
                <a:lnTo>
                  <a:pt x="58656" y="47815"/>
                </a:lnTo>
                <a:cubicBezTo>
                  <a:pt x="58328" y="47819"/>
                  <a:pt x="58018" y="47950"/>
                  <a:pt x="57789" y="48183"/>
                </a:cubicBezTo>
                <a:cubicBezTo>
                  <a:pt x="57675" y="48048"/>
                  <a:pt x="57553" y="47917"/>
                  <a:pt x="57421" y="47794"/>
                </a:cubicBezTo>
                <a:cubicBezTo>
                  <a:pt x="57753" y="47468"/>
                  <a:pt x="58190" y="47285"/>
                  <a:pt x="58656" y="47285"/>
                </a:cubicBezTo>
                <a:lnTo>
                  <a:pt x="58663" y="47285"/>
                </a:lnTo>
                <a:cubicBezTo>
                  <a:pt x="59154" y="47285"/>
                  <a:pt x="59623" y="47489"/>
                  <a:pt x="59954" y="47848"/>
                </a:cubicBezTo>
                <a:lnTo>
                  <a:pt x="60007" y="47799"/>
                </a:lnTo>
                <a:cubicBezTo>
                  <a:pt x="59660" y="47427"/>
                  <a:pt x="59174" y="47211"/>
                  <a:pt x="58663" y="47211"/>
                </a:cubicBezTo>
                <a:lnTo>
                  <a:pt x="58652" y="47211"/>
                </a:lnTo>
                <a:cubicBezTo>
                  <a:pt x="58169" y="47215"/>
                  <a:pt x="57712" y="47407"/>
                  <a:pt x="57372" y="47750"/>
                </a:cubicBezTo>
                <a:cubicBezTo>
                  <a:pt x="57218" y="47611"/>
                  <a:pt x="57050" y="47485"/>
                  <a:pt x="56878" y="47370"/>
                </a:cubicBezTo>
                <a:cubicBezTo>
                  <a:pt x="57332" y="46880"/>
                  <a:pt x="57977" y="46599"/>
                  <a:pt x="58647" y="46594"/>
                </a:cubicBezTo>
                <a:cubicBezTo>
                  <a:pt x="58651" y="46594"/>
                  <a:pt x="58656" y="46594"/>
                  <a:pt x="58660" y="46594"/>
                </a:cubicBezTo>
                <a:close/>
                <a:moveTo>
                  <a:pt x="74494" y="46594"/>
                </a:moveTo>
                <a:cubicBezTo>
                  <a:pt x="75197" y="46594"/>
                  <a:pt x="75858" y="46897"/>
                  <a:pt x="76324" y="47419"/>
                </a:cubicBezTo>
                <a:cubicBezTo>
                  <a:pt x="75646" y="47881"/>
                  <a:pt x="75111" y="48546"/>
                  <a:pt x="74816" y="49351"/>
                </a:cubicBezTo>
                <a:cubicBezTo>
                  <a:pt x="74715" y="49338"/>
                  <a:pt x="74605" y="49334"/>
                  <a:pt x="74498" y="49334"/>
                </a:cubicBezTo>
                <a:lnTo>
                  <a:pt x="74473" y="49334"/>
                </a:lnTo>
                <a:cubicBezTo>
                  <a:pt x="74409" y="49334"/>
                  <a:pt x="74343" y="49338"/>
                  <a:pt x="74277" y="49343"/>
                </a:cubicBezTo>
                <a:cubicBezTo>
                  <a:pt x="74130" y="48935"/>
                  <a:pt x="73919" y="48563"/>
                  <a:pt x="73657" y="48236"/>
                </a:cubicBezTo>
                <a:lnTo>
                  <a:pt x="73657" y="48236"/>
                </a:lnTo>
                <a:lnTo>
                  <a:pt x="73661" y="48240"/>
                </a:lnTo>
                <a:cubicBezTo>
                  <a:pt x="73881" y="48011"/>
                  <a:pt x="74172" y="47889"/>
                  <a:pt x="74486" y="47885"/>
                </a:cubicBezTo>
                <a:lnTo>
                  <a:pt x="74494" y="47885"/>
                </a:lnTo>
                <a:cubicBezTo>
                  <a:pt x="74833" y="47885"/>
                  <a:pt x="75152" y="48032"/>
                  <a:pt x="75372" y="48293"/>
                </a:cubicBezTo>
                <a:lnTo>
                  <a:pt x="75425" y="48248"/>
                </a:lnTo>
                <a:cubicBezTo>
                  <a:pt x="75193" y="47975"/>
                  <a:pt x="74854" y="47815"/>
                  <a:pt x="74494" y="47815"/>
                </a:cubicBezTo>
                <a:lnTo>
                  <a:pt x="74486" y="47815"/>
                </a:lnTo>
                <a:cubicBezTo>
                  <a:pt x="74155" y="47819"/>
                  <a:pt x="73849" y="47950"/>
                  <a:pt x="73620" y="48183"/>
                </a:cubicBezTo>
                <a:cubicBezTo>
                  <a:pt x="73506" y="48048"/>
                  <a:pt x="73383" y="47917"/>
                  <a:pt x="73252" y="47794"/>
                </a:cubicBezTo>
                <a:cubicBezTo>
                  <a:pt x="73579" y="47468"/>
                  <a:pt x="74017" y="47285"/>
                  <a:pt x="74482" y="47285"/>
                </a:cubicBezTo>
                <a:lnTo>
                  <a:pt x="74494" y="47285"/>
                </a:lnTo>
                <a:cubicBezTo>
                  <a:pt x="74980" y="47285"/>
                  <a:pt x="75450" y="47489"/>
                  <a:pt x="75785" y="47848"/>
                </a:cubicBezTo>
                <a:lnTo>
                  <a:pt x="75834" y="47799"/>
                </a:lnTo>
                <a:cubicBezTo>
                  <a:pt x="75491" y="47427"/>
                  <a:pt x="75001" y="47211"/>
                  <a:pt x="74494" y="47211"/>
                </a:cubicBezTo>
                <a:lnTo>
                  <a:pt x="74482" y="47211"/>
                </a:lnTo>
                <a:cubicBezTo>
                  <a:pt x="73996" y="47215"/>
                  <a:pt x="73542" y="47407"/>
                  <a:pt x="73199" y="47750"/>
                </a:cubicBezTo>
                <a:cubicBezTo>
                  <a:pt x="73044" y="47611"/>
                  <a:pt x="72881" y="47485"/>
                  <a:pt x="72705" y="47370"/>
                </a:cubicBezTo>
                <a:cubicBezTo>
                  <a:pt x="73163" y="46880"/>
                  <a:pt x="73808" y="46599"/>
                  <a:pt x="74477" y="46594"/>
                </a:cubicBezTo>
                <a:close/>
                <a:moveTo>
                  <a:pt x="90321" y="46594"/>
                </a:moveTo>
                <a:cubicBezTo>
                  <a:pt x="91024" y="46594"/>
                  <a:pt x="91689" y="46897"/>
                  <a:pt x="92151" y="47419"/>
                </a:cubicBezTo>
                <a:cubicBezTo>
                  <a:pt x="91472" y="47881"/>
                  <a:pt x="90937" y="48546"/>
                  <a:pt x="90647" y="49351"/>
                </a:cubicBezTo>
                <a:cubicBezTo>
                  <a:pt x="90541" y="49338"/>
                  <a:pt x="90435" y="49334"/>
                  <a:pt x="90329" y="49334"/>
                </a:cubicBezTo>
                <a:lnTo>
                  <a:pt x="90300" y="49334"/>
                </a:lnTo>
                <a:cubicBezTo>
                  <a:pt x="90234" y="49334"/>
                  <a:pt x="90170" y="49338"/>
                  <a:pt x="90108" y="49343"/>
                </a:cubicBezTo>
                <a:cubicBezTo>
                  <a:pt x="89957" y="48935"/>
                  <a:pt x="89749" y="48563"/>
                  <a:pt x="89488" y="48236"/>
                </a:cubicBezTo>
                <a:lnTo>
                  <a:pt x="89488" y="48236"/>
                </a:lnTo>
                <a:lnTo>
                  <a:pt x="89491" y="48240"/>
                </a:lnTo>
                <a:cubicBezTo>
                  <a:pt x="89708" y="48011"/>
                  <a:pt x="90002" y="47889"/>
                  <a:pt x="90313" y="47885"/>
                </a:cubicBezTo>
                <a:lnTo>
                  <a:pt x="90321" y="47885"/>
                </a:lnTo>
                <a:cubicBezTo>
                  <a:pt x="90660" y="47885"/>
                  <a:pt x="90978" y="48032"/>
                  <a:pt x="91199" y="48293"/>
                </a:cubicBezTo>
                <a:lnTo>
                  <a:pt x="91252" y="48248"/>
                </a:lnTo>
                <a:cubicBezTo>
                  <a:pt x="91019" y="47975"/>
                  <a:pt x="90680" y="47815"/>
                  <a:pt x="90321" y="47815"/>
                </a:cubicBezTo>
                <a:lnTo>
                  <a:pt x="90313" y="47815"/>
                </a:lnTo>
                <a:cubicBezTo>
                  <a:pt x="89985" y="47819"/>
                  <a:pt x="89676" y="47950"/>
                  <a:pt x="89446" y="48183"/>
                </a:cubicBezTo>
                <a:cubicBezTo>
                  <a:pt x="89333" y="48048"/>
                  <a:pt x="89210" y="47917"/>
                  <a:pt x="89079" y="47794"/>
                </a:cubicBezTo>
                <a:cubicBezTo>
                  <a:pt x="89410" y="47468"/>
                  <a:pt x="89847" y="47285"/>
                  <a:pt x="90313" y="47285"/>
                </a:cubicBezTo>
                <a:lnTo>
                  <a:pt x="90321" y="47285"/>
                </a:lnTo>
                <a:cubicBezTo>
                  <a:pt x="90811" y="47285"/>
                  <a:pt x="91280" y="47489"/>
                  <a:pt x="91612" y="47848"/>
                </a:cubicBezTo>
                <a:lnTo>
                  <a:pt x="91665" y="47799"/>
                </a:lnTo>
                <a:cubicBezTo>
                  <a:pt x="91318" y="47427"/>
                  <a:pt x="90831" y="47211"/>
                  <a:pt x="90321" y="47211"/>
                </a:cubicBezTo>
                <a:lnTo>
                  <a:pt x="90308" y="47211"/>
                </a:lnTo>
                <a:cubicBezTo>
                  <a:pt x="89827" y="47215"/>
                  <a:pt x="89369" y="47407"/>
                  <a:pt x="89030" y="47750"/>
                </a:cubicBezTo>
                <a:cubicBezTo>
                  <a:pt x="88875" y="47611"/>
                  <a:pt x="88707" y="47485"/>
                  <a:pt x="88536" y="47370"/>
                </a:cubicBezTo>
                <a:cubicBezTo>
                  <a:pt x="88990" y="46880"/>
                  <a:pt x="89635" y="46599"/>
                  <a:pt x="90304" y="46594"/>
                </a:cubicBezTo>
                <a:close/>
                <a:moveTo>
                  <a:pt x="7251" y="46810"/>
                </a:moveTo>
                <a:cubicBezTo>
                  <a:pt x="8876" y="46810"/>
                  <a:pt x="10327" y="47824"/>
                  <a:pt x="10890" y="49347"/>
                </a:cubicBezTo>
                <a:cubicBezTo>
                  <a:pt x="10670" y="49363"/>
                  <a:pt x="10457" y="49396"/>
                  <a:pt x="10244" y="49449"/>
                </a:cubicBezTo>
                <a:cubicBezTo>
                  <a:pt x="9745" y="48250"/>
                  <a:pt x="8549" y="47451"/>
                  <a:pt x="7249" y="47451"/>
                </a:cubicBezTo>
                <a:cubicBezTo>
                  <a:pt x="7243" y="47451"/>
                  <a:pt x="7236" y="47451"/>
                  <a:pt x="7230" y="47451"/>
                </a:cubicBezTo>
                <a:cubicBezTo>
                  <a:pt x="5911" y="47460"/>
                  <a:pt x="4751" y="48248"/>
                  <a:pt x="4253" y="49461"/>
                </a:cubicBezTo>
                <a:cubicBezTo>
                  <a:pt x="4040" y="49408"/>
                  <a:pt x="3828" y="49372"/>
                  <a:pt x="3607" y="49351"/>
                </a:cubicBezTo>
                <a:cubicBezTo>
                  <a:pt x="4167" y="47840"/>
                  <a:pt x="5613" y="46823"/>
                  <a:pt x="7226" y="46810"/>
                </a:cubicBezTo>
                <a:close/>
                <a:moveTo>
                  <a:pt x="23077" y="46810"/>
                </a:moveTo>
                <a:cubicBezTo>
                  <a:pt x="24706" y="46810"/>
                  <a:pt x="26157" y="47824"/>
                  <a:pt x="26721" y="49347"/>
                </a:cubicBezTo>
                <a:cubicBezTo>
                  <a:pt x="26500" y="49363"/>
                  <a:pt x="26284" y="49396"/>
                  <a:pt x="26075" y="49449"/>
                </a:cubicBezTo>
                <a:cubicBezTo>
                  <a:pt x="25575" y="48250"/>
                  <a:pt x="24384" y="47451"/>
                  <a:pt x="23076" y="47451"/>
                </a:cubicBezTo>
                <a:cubicBezTo>
                  <a:pt x="23070" y="47451"/>
                  <a:pt x="23063" y="47451"/>
                  <a:pt x="23057" y="47451"/>
                </a:cubicBezTo>
                <a:cubicBezTo>
                  <a:pt x="21741" y="47460"/>
                  <a:pt x="20578" y="48248"/>
                  <a:pt x="20080" y="49461"/>
                </a:cubicBezTo>
                <a:cubicBezTo>
                  <a:pt x="19871" y="49408"/>
                  <a:pt x="19654" y="49372"/>
                  <a:pt x="19438" y="49351"/>
                </a:cubicBezTo>
                <a:cubicBezTo>
                  <a:pt x="19994" y="47840"/>
                  <a:pt x="21443" y="46823"/>
                  <a:pt x="23053" y="46810"/>
                </a:cubicBezTo>
                <a:close/>
                <a:moveTo>
                  <a:pt x="38908" y="46810"/>
                </a:moveTo>
                <a:cubicBezTo>
                  <a:pt x="40533" y="46810"/>
                  <a:pt x="41983" y="47824"/>
                  <a:pt x="42547" y="49347"/>
                </a:cubicBezTo>
                <a:cubicBezTo>
                  <a:pt x="42326" y="49363"/>
                  <a:pt x="42114" y="49396"/>
                  <a:pt x="41902" y="49449"/>
                </a:cubicBezTo>
                <a:cubicBezTo>
                  <a:pt x="41402" y="48250"/>
                  <a:pt x="40211" y="47451"/>
                  <a:pt x="38906" y="47451"/>
                </a:cubicBezTo>
                <a:cubicBezTo>
                  <a:pt x="38900" y="47451"/>
                  <a:pt x="38894" y="47451"/>
                  <a:pt x="38887" y="47451"/>
                </a:cubicBezTo>
                <a:cubicBezTo>
                  <a:pt x="37568" y="47460"/>
                  <a:pt x="36408" y="48248"/>
                  <a:pt x="35910" y="49461"/>
                </a:cubicBezTo>
                <a:cubicBezTo>
                  <a:pt x="35698" y="49408"/>
                  <a:pt x="35485" y="49372"/>
                  <a:pt x="35264" y="49351"/>
                </a:cubicBezTo>
                <a:cubicBezTo>
                  <a:pt x="35824" y="47840"/>
                  <a:pt x="37270" y="46823"/>
                  <a:pt x="38883" y="46810"/>
                </a:cubicBezTo>
                <a:close/>
                <a:moveTo>
                  <a:pt x="54735" y="46810"/>
                </a:moveTo>
                <a:cubicBezTo>
                  <a:pt x="56364" y="46810"/>
                  <a:pt x="57814" y="47824"/>
                  <a:pt x="58377" y="49347"/>
                </a:cubicBezTo>
                <a:cubicBezTo>
                  <a:pt x="58157" y="49363"/>
                  <a:pt x="57941" y="49396"/>
                  <a:pt x="57732" y="49449"/>
                </a:cubicBezTo>
                <a:cubicBezTo>
                  <a:pt x="57230" y="48248"/>
                  <a:pt x="56037" y="47451"/>
                  <a:pt x="54735" y="47451"/>
                </a:cubicBezTo>
                <a:lnTo>
                  <a:pt x="54714" y="47451"/>
                </a:lnTo>
                <a:cubicBezTo>
                  <a:pt x="53399" y="47460"/>
                  <a:pt x="52235" y="48248"/>
                  <a:pt x="51736" y="49461"/>
                </a:cubicBezTo>
                <a:cubicBezTo>
                  <a:pt x="51528" y="49408"/>
                  <a:pt x="51312" y="49372"/>
                  <a:pt x="51095" y="49351"/>
                </a:cubicBezTo>
                <a:cubicBezTo>
                  <a:pt x="51651" y="47840"/>
                  <a:pt x="53101" y="46823"/>
                  <a:pt x="54710" y="46810"/>
                </a:cubicBezTo>
                <a:close/>
                <a:moveTo>
                  <a:pt x="70565" y="46810"/>
                </a:moveTo>
                <a:cubicBezTo>
                  <a:pt x="72190" y="46810"/>
                  <a:pt x="73644" y="47824"/>
                  <a:pt x="74204" y="49347"/>
                </a:cubicBezTo>
                <a:cubicBezTo>
                  <a:pt x="73987" y="49363"/>
                  <a:pt x="73772" y="49396"/>
                  <a:pt x="73559" y="49449"/>
                </a:cubicBezTo>
                <a:cubicBezTo>
                  <a:pt x="73058" y="48250"/>
                  <a:pt x="71867" y="47451"/>
                  <a:pt x="70564" y="47451"/>
                </a:cubicBezTo>
                <a:cubicBezTo>
                  <a:pt x="70557" y="47451"/>
                  <a:pt x="70551" y="47451"/>
                  <a:pt x="70545" y="47451"/>
                </a:cubicBezTo>
                <a:cubicBezTo>
                  <a:pt x="69225" y="47460"/>
                  <a:pt x="68066" y="48248"/>
                  <a:pt x="67567" y="49461"/>
                </a:cubicBezTo>
                <a:cubicBezTo>
                  <a:pt x="67355" y="49408"/>
                  <a:pt x="67142" y="49372"/>
                  <a:pt x="66922" y="49351"/>
                </a:cubicBezTo>
                <a:cubicBezTo>
                  <a:pt x="67481" y="47840"/>
                  <a:pt x="68927" y="46823"/>
                  <a:pt x="70541" y="46810"/>
                </a:cubicBezTo>
                <a:close/>
                <a:moveTo>
                  <a:pt x="86396" y="46810"/>
                </a:moveTo>
                <a:cubicBezTo>
                  <a:pt x="88021" y="46810"/>
                  <a:pt x="89471" y="47824"/>
                  <a:pt x="90034" y="49347"/>
                </a:cubicBezTo>
                <a:cubicBezTo>
                  <a:pt x="89814" y="49363"/>
                  <a:pt x="89597" y="49396"/>
                  <a:pt x="89389" y="49449"/>
                </a:cubicBezTo>
                <a:cubicBezTo>
                  <a:pt x="88889" y="48250"/>
                  <a:pt x="87694" y="47451"/>
                  <a:pt x="86390" y="47451"/>
                </a:cubicBezTo>
                <a:cubicBezTo>
                  <a:pt x="86384" y="47451"/>
                  <a:pt x="86378" y="47451"/>
                  <a:pt x="86371" y="47451"/>
                </a:cubicBezTo>
                <a:cubicBezTo>
                  <a:pt x="85056" y="47460"/>
                  <a:pt x="83892" y="48248"/>
                  <a:pt x="83393" y="49461"/>
                </a:cubicBezTo>
                <a:cubicBezTo>
                  <a:pt x="83186" y="49408"/>
                  <a:pt x="82969" y="49372"/>
                  <a:pt x="82752" y="49351"/>
                </a:cubicBezTo>
                <a:cubicBezTo>
                  <a:pt x="83308" y="47840"/>
                  <a:pt x="84758" y="46823"/>
                  <a:pt x="86371" y="46810"/>
                </a:cubicBezTo>
                <a:close/>
                <a:moveTo>
                  <a:pt x="38908" y="47521"/>
                </a:moveTo>
                <a:cubicBezTo>
                  <a:pt x="40178" y="47521"/>
                  <a:pt x="41342" y="48297"/>
                  <a:pt x="41832" y="49466"/>
                </a:cubicBezTo>
                <a:cubicBezTo>
                  <a:pt x="41620" y="49523"/>
                  <a:pt x="41411" y="49596"/>
                  <a:pt x="41211" y="49690"/>
                </a:cubicBezTo>
                <a:cubicBezTo>
                  <a:pt x="40812" y="48767"/>
                  <a:pt x="39917" y="48179"/>
                  <a:pt x="38908" y="48179"/>
                </a:cubicBezTo>
                <a:lnTo>
                  <a:pt x="38891" y="48179"/>
                </a:lnTo>
                <a:cubicBezTo>
                  <a:pt x="37887" y="48187"/>
                  <a:pt x="36989" y="48784"/>
                  <a:pt x="36597" y="49706"/>
                </a:cubicBezTo>
                <a:cubicBezTo>
                  <a:pt x="36396" y="49617"/>
                  <a:pt x="36188" y="49539"/>
                  <a:pt x="35975" y="49478"/>
                </a:cubicBezTo>
                <a:cubicBezTo>
                  <a:pt x="36465" y="48297"/>
                  <a:pt x="37601" y="47530"/>
                  <a:pt x="38887" y="47521"/>
                </a:cubicBezTo>
                <a:close/>
                <a:moveTo>
                  <a:pt x="54735" y="47521"/>
                </a:moveTo>
                <a:cubicBezTo>
                  <a:pt x="56009" y="47521"/>
                  <a:pt x="57172" y="48297"/>
                  <a:pt x="57663" y="49466"/>
                </a:cubicBezTo>
                <a:cubicBezTo>
                  <a:pt x="57446" y="49523"/>
                  <a:pt x="57242" y="49596"/>
                  <a:pt x="57038" y="49690"/>
                </a:cubicBezTo>
                <a:cubicBezTo>
                  <a:pt x="56639" y="48766"/>
                  <a:pt x="55741" y="48179"/>
                  <a:pt x="54732" y="48179"/>
                </a:cubicBezTo>
                <a:cubicBezTo>
                  <a:pt x="54729" y="48179"/>
                  <a:pt x="54725" y="48179"/>
                  <a:pt x="54722" y="48179"/>
                </a:cubicBezTo>
                <a:cubicBezTo>
                  <a:pt x="53713" y="48187"/>
                  <a:pt x="52819" y="48784"/>
                  <a:pt x="52422" y="49706"/>
                </a:cubicBezTo>
                <a:cubicBezTo>
                  <a:pt x="52226" y="49617"/>
                  <a:pt x="52018" y="49539"/>
                  <a:pt x="51806" y="49478"/>
                </a:cubicBezTo>
                <a:cubicBezTo>
                  <a:pt x="52296" y="48297"/>
                  <a:pt x="53432" y="47530"/>
                  <a:pt x="54718" y="47521"/>
                </a:cubicBezTo>
                <a:close/>
                <a:moveTo>
                  <a:pt x="70565" y="47521"/>
                </a:moveTo>
                <a:cubicBezTo>
                  <a:pt x="71836" y="47521"/>
                  <a:pt x="72999" y="48297"/>
                  <a:pt x="73489" y="49466"/>
                </a:cubicBezTo>
                <a:cubicBezTo>
                  <a:pt x="73277" y="49523"/>
                  <a:pt x="73069" y="49596"/>
                  <a:pt x="72869" y="49690"/>
                </a:cubicBezTo>
                <a:cubicBezTo>
                  <a:pt x="72468" y="48767"/>
                  <a:pt x="71574" y="48179"/>
                  <a:pt x="70565" y="48179"/>
                </a:cubicBezTo>
                <a:lnTo>
                  <a:pt x="70549" y="48179"/>
                </a:lnTo>
                <a:cubicBezTo>
                  <a:pt x="69544" y="48187"/>
                  <a:pt x="68645" y="48784"/>
                  <a:pt x="68253" y="49706"/>
                </a:cubicBezTo>
                <a:cubicBezTo>
                  <a:pt x="68053" y="49617"/>
                  <a:pt x="67845" y="49539"/>
                  <a:pt x="67632" y="49478"/>
                </a:cubicBezTo>
                <a:cubicBezTo>
                  <a:pt x="68123" y="48297"/>
                  <a:pt x="69258" y="47530"/>
                  <a:pt x="70545" y="47521"/>
                </a:cubicBezTo>
                <a:close/>
                <a:moveTo>
                  <a:pt x="86392" y="47521"/>
                </a:moveTo>
                <a:cubicBezTo>
                  <a:pt x="87666" y="47521"/>
                  <a:pt x="88830" y="48297"/>
                  <a:pt x="89320" y="49466"/>
                </a:cubicBezTo>
                <a:cubicBezTo>
                  <a:pt x="89103" y="49523"/>
                  <a:pt x="88899" y="49596"/>
                  <a:pt x="88695" y="49690"/>
                </a:cubicBezTo>
                <a:cubicBezTo>
                  <a:pt x="88295" y="48767"/>
                  <a:pt x="87401" y="48179"/>
                  <a:pt x="86396" y="48179"/>
                </a:cubicBezTo>
                <a:lnTo>
                  <a:pt x="86379" y="48179"/>
                </a:lnTo>
                <a:cubicBezTo>
                  <a:pt x="85371" y="48187"/>
                  <a:pt x="84476" y="48784"/>
                  <a:pt x="84080" y="49706"/>
                </a:cubicBezTo>
                <a:cubicBezTo>
                  <a:pt x="83884" y="49617"/>
                  <a:pt x="83676" y="49539"/>
                  <a:pt x="83463" y="49478"/>
                </a:cubicBezTo>
                <a:cubicBezTo>
                  <a:pt x="83953" y="48297"/>
                  <a:pt x="85088" y="47530"/>
                  <a:pt x="86375" y="47521"/>
                </a:cubicBezTo>
                <a:close/>
                <a:moveTo>
                  <a:pt x="7251" y="47521"/>
                </a:moveTo>
                <a:cubicBezTo>
                  <a:pt x="8521" y="47521"/>
                  <a:pt x="9685" y="48297"/>
                  <a:pt x="10175" y="49466"/>
                </a:cubicBezTo>
                <a:cubicBezTo>
                  <a:pt x="9963" y="49523"/>
                  <a:pt x="9754" y="49596"/>
                  <a:pt x="9554" y="49690"/>
                </a:cubicBezTo>
                <a:cubicBezTo>
                  <a:pt x="9154" y="48767"/>
                  <a:pt x="8259" y="48179"/>
                  <a:pt x="7251" y="48179"/>
                </a:cubicBezTo>
                <a:lnTo>
                  <a:pt x="7234" y="48179"/>
                </a:lnTo>
                <a:cubicBezTo>
                  <a:pt x="6229" y="48187"/>
                  <a:pt x="5331" y="48784"/>
                  <a:pt x="4939" y="49711"/>
                </a:cubicBezTo>
                <a:cubicBezTo>
                  <a:pt x="4739" y="49617"/>
                  <a:pt x="4531" y="49539"/>
                  <a:pt x="4318" y="49478"/>
                </a:cubicBezTo>
                <a:cubicBezTo>
                  <a:pt x="4808" y="48297"/>
                  <a:pt x="5944" y="47530"/>
                  <a:pt x="7230" y="47521"/>
                </a:cubicBezTo>
                <a:close/>
                <a:moveTo>
                  <a:pt x="23077" y="47521"/>
                </a:moveTo>
                <a:cubicBezTo>
                  <a:pt x="24352" y="47521"/>
                  <a:pt x="25515" y="48297"/>
                  <a:pt x="26005" y="49466"/>
                </a:cubicBezTo>
                <a:cubicBezTo>
                  <a:pt x="25790" y="49523"/>
                  <a:pt x="25581" y="49596"/>
                  <a:pt x="25381" y="49690"/>
                </a:cubicBezTo>
                <a:cubicBezTo>
                  <a:pt x="24981" y="48767"/>
                  <a:pt x="24086" y="48179"/>
                  <a:pt x="23081" y="48179"/>
                </a:cubicBezTo>
                <a:lnTo>
                  <a:pt x="23065" y="48179"/>
                </a:lnTo>
                <a:cubicBezTo>
                  <a:pt x="22056" y="48187"/>
                  <a:pt x="21162" y="48784"/>
                  <a:pt x="20766" y="49711"/>
                </a:cubicBezTo>
                <a:cubicBezTo>
                  <a:pt x="20565" y="49617"/>
                  <a:pt x="20361" y="49539"/>
                  <a:pt x="20148" y="49478"/>
                </a:cubicBezTo>
                <a:cubicBezTo>
                  <a:pt x="20639" y="48297"/>
                  <a:pt x="21775" y="47530"/>
                  <a:pt x="23061" y="47521"/>
                </a:cubicBezTo>
                <a:close/>
                <a:moveTo>
                  <a:pt x="15219" y="46810"/>
                </a:moveTo>
                <a:cubicBezTo>
                  <a:pt x="16845" y="46810"/>
                  <a:pt x="18295" y="47824"/>
                  <a:pt x="18858" y="49343"/>
                </a:cubicBezTo>
                <a:cubicBezTo>
                  <a:pt x="18638" y="49355"/>
                  <a:pt x="18421" y="49387"/>
                  <a:pt x="18209" y="49436"/>
                </a:cubicBezTo>
                <a:cubicBezTo>
                  <a:pt x="17698" y="48228"/>
                  <a:pt x="16534" y="47451"/>
                  <a:pt x="15219" y="47451"/>
                </a:cubicBezTo>
                <a:lnTo>
                  <a:pt x="15198" y="47451"/>
                </a:lnTo>
                <a:cubicBezTo>
                  <a:pt x="13892" y="47460"/>
                  <a:pt x="12728" y="48244"/>
                  <a:pt x="12225" y="49449"/>
                </a:cubicBezTo>
                <a:lnTo>
                  <a:pt x="12291" y="49478"/>
                </a:lnTo>
                <a:cubicBezTo>
                  <a:pt x="12781" y="48297"/>
                  <a:pt x="13920" y="47530"/>
                  <a:pt x="15198" y="47521"/>
                </a:cubicBezTo>
                <a:lnTo>
                  <a:pt x="15219" y="47521"/>
                </a:lnTo>
                <a:cubicBezTo>
                  <a:pt x="16506" y="47521"/>
                  <a:pt x="17641" y="48277"/>
                  <a:pt x="18139" y="49453"/>
                </a:cubicBezTo>
                <a:cubicBezTo>
                  <a:pt x="17923" y="49506"/>
                  <a:pt x="17715" y="49579"/>
                  <a:pt x="17515" y="49666"/>
                </a:cubicBezTo>
                <a:cubicBezTo>
                  <a:pt x="17106" y="48759"/>
                  <a:pt x="16212" y="48179"/>
                  <a:pt x="15219" y="48179"/>
                </a:cubicBezTo>
                <a:lnTo>
                  <a:pt x="15203" y="48179"/>
                </a:lnTo>
                <a:cubicBezTo>
                  <a:pt x="14190" y="48187"/>
                  <a:pt x="13287" y="48791"/>
                  <a:pt x="12900" y="49727"/>
                </a:cubicBezTo>
                <a:cubicBezTo>
                  <a:pt x="12487" y="49530"/>
                  <a:pt x="12042" y="49404"/>
                  <a:pt x="11576" y="49355"/>
                </a:cubicBezTo>
                <a:cubicBezTo>
                  <a:pt x="12131" y="47844"/>
                  <a:pt x="13577" y="46823"/>
                  <a:pt x="15194" y="46810"/>
                </a:cubicBezTo>
                <a:close/>
                <a:moveTo>
                  <a:pt x="31044" y="46810"/>
                </a:moveTo>
                <a:cubicBezTo>
                  <a:pt x="32666" y="46810"/>
                  <a:pt x="34124" y="47821"/>
                  <a:pt x="34689" y="49343"/>
                </a:cubicBezTo>
                <a:cubicBezTo>
                  <a:pt x="34469" y="49355"/>
                  <a:pt x="34248" y="49387"/>
                  <a:pt x="34035" y="49436"/>
                </a:cubicBezTo>
                <a:cubicBezTo>
                  <a:pt x="33528" y="48228"/>
                  <a:pt x="32365" y="47451"/>
                  <a:pt x="31050" y="47451"/>
                </a:cubicBezTo>
                <a:lnTo>
                  <a:pt x="31029" y="47451"/>
                </a:lnTo>
                <a:cubicBezTo>
                  <a:pt x="29722" y="47460"/>
                  <a:pt x="28554" y="48244"/>
                  <a:pt x="28052" y="49449"/>
                </a:cubicBezTo>
                <a:lnTo>
                  <a:pt x="28118" y="49478"/>
                </a:lnTo>
                <a:cubicBezTo>
                  <a:pt x="28608" y="48297"/>
                  <a:pt x="29751" y="47530"/>
                  <a:pt x="31029" y="47521"/>
                </a:cubicBezTo>
                <a:lnTo>
                  <a:pt x="31050" y="47521"/>
                </a:lnTo>
                <a:cubicBezTo>
                  <a:pt x="32333" y="47521"/>
                  <a:pt x="33468" y="48277"/>
                  <a:pt x="33970" y="49453"/>
                </a:cubicBezTo>
                <a:cubicBezTo>
                  <a:pt x="33754" y="49506"/>
                  <a:pt x="33545" y="49579"/>
                  <a:pt x="33341" y="49666"/>
                </a:cubicBezTo>
                <a:cubicBezTo>
                  <a:pt x="32936" y="48759"/>
                  <a:pt x="32042" y="48179"/>
                  <a:pt x="31050" y="48179"/>
                </a:cubicBezTo>
                <a:lnTo>
                  <a:pt x="31034" y="48179"/>
                </a:lnTo>
                <a:cubicBezTo>
                  <a:pt x="30020" y="48187"/>
                  <a:pt x="29117" y="48791"/>
                  <a:pt x="28725" y="49727"/>
                </a:cubicBezTo>
                <a:cubicBezTo>
                  <a:pt x="28318" y="49530"/>
                  <a:pt x="27868" y="49404"/>
                  <a:pt x="27407" y="49355"/>
                </a:cubicBezTo>
                <a:cubicBezTo>
                  <a:pt x="27962" y="47844"/>
                  <a:pt x="29404" y="46823"/>
                  <a:pt x="31025" y="46810"/>
                </a:cubicBezTo>
                <a:cubicBezTo>
                  <a:pt x="31031" y="46810"/>
                  <a:pt x="31038" y="46810"/>
                  <a:pt x="31044" y="46810"/>
                </a:cubicBezTo>
                <a:close/>
                <a:moveTo>
                  <a:pt x="46876" y="46810"/>
                </a:moveTo>
                <a:cubicBezTo>
                  <a:pt x="48501" y="46810"/>
                  <a:pt x="49952" y="47824"/>
                  <a:pt x="50516" y="49343"/>
                </a:cubicBezTo>
                <a:lnTo>
                  <a:pt x="50482" y="49343"/>
                </a:lnTo>
                <a:cubicBezTo>
                  <a:pt x="50405" y="49351"/>
                  <a:pt x="50324" y="49359"/>
                  <a:pt x="50246" y="49368"/>
                </a:cubicBezTo>
                <a:cubicBezTo>
                  <a:pt x="50205" y="49372"/>
                  <a:pt x="50164" y="49380"/>
                  <a:pt x="50128" y="49383"/>
                </a:cubicBezTo>
                <a:cubicBezTo>
                  <a:pt x="50037" y="49400"/>
                  <a:pt x="49952" y="49417"/>
                  <a:pt x="49866" y="49436"/>
                </a:cubicBezTo>
                <a:cubicBezTo>
                  <a:pt x="49359" y="48228"/>
                  <a:pt x="48192" y="47451"/>
                  <a:pt x="46876" y="47451"/>
                </a:cubicBezTo>
                <a:lnTo>
                  <a:pt x="46856" y="47451"/>
                </a:lnTo>
                <a:cubicBezTo>
                  <a:pt x="45549" y="47460"/>
                  <a:pt x="44384" y="48244"/>
                  <a:pt x="43883" y="49449"/>
                </a:cubicBezTo>
                <a:lnTo>
                  <a:pt x="43948" y="49478"/>
                </a:lnTo>
                <a:cubicBezTo>
                  <a:pt x="44438" y="48297"/>
                  <a:pt x="45577" y="47530"/>
                  <a:pt x="46856" y="47521"/>
                </a:cubicBezTo>
                <a:cubicBezTo>
                  <a:pt x="46862" y="47521"/>
                  <a:pt x="46869" y="47521"/>
                  <a:pt x="46876" y="47521"/>
                </a:cubicBezTo>
                <a:cubicBezTo>
                  <a:pt x="48162" y="47521"/>
                  <a:pt x="49297" y="48275"/>
                  <a:pt x="49796" y="49453"/>
                </a:cubicBezTo>
                <a:cubicBezTo>
                  <a:pt x="49580" y="49506"/>
                  <a:pt x="49372" y="49579"/>
                  <a:pt x="49172" y="49666"/>
                </a:cubicBezTo>
                <a:cubicBezTo>
                  <a:pt x="48763" y="48759"/>
                  <a:pt x="47869" y="48179"/>
                  <a:pt x="46876" y="48179"/>
                </a:cubicBezTo>
                <a:lnTo>
                  <a:pt x="46860" y="48179"/>
                </a:lnTo>
                <a:cubicBezTo>
                  <a:pt x="45847" y="48187"/>
                  <a:pt x="44944" y="48791"/>
                  <a:pt x="44556" y="49727"/>
                </a:cubicBezTo>
                <a:cubicBezTo>
                  <a:pt x="44144" y="49530"/>
                  <a:pt x="43698" y="49400"/>
                  <a:pt x="43233" y="49355"/>
                </a:cubicBezTo>
                <a:cubicBezTo>
                  <a:pt x="43788" y="47840"/>
                  <a:pt x="45234" y="46823"/>
                  <a:pt x="46852" y="46810"/>
                </a:cubicBezTo>
                <a:close/>
                <a:moveTo>
                  <a:pt x="62707" y="46810"/>
                </a:moveTo>
                <a:cubicBezTo>
                  <a:pt x="64328" y="46810"/>
                  <a:pt x="65783" y="47824"/>
                  <a:pt x="66346" y="49343"/>
                </a:cubicBezTo>
                <a:cubicBezTo>
                  <a:pt x="66126" y="49355"/>
                  <a:pt x="65905" y="49387"/>
                  <a:pt x="65693" y="49436"/>
                </a:cubicBezTo>
                <a:cubicBezTo>
                  <a:pt x="65186" y="48228"/>
                  <a:pt x="64022" y="47451"/>
                  <a:pt x="62707" y="47451"/>
                </a:cubicBezTo>
                <a:lnTo>
                  <a:pt x="62686" y="47451"/>
                </a:lnTo>
                <a:cubicBezTo>
                  <a:pt x="61380" y="47460"/>
                  <a:pt x="60211" y="48244"/>
                  <a:pt x="59709" y="49449"/>
                </a:cubicBezTo>
                <a:lnTo>
                  <a:pt x="59774" y="49478"/>
                </a:lnTo>
                <a:cubicBezTo>
                  <a:pt x="60264" y="48297"/>
                  <a:pt x="61408" y="47530"/>
                  <a:pt x="62686" y="47521"/>
                </a:cubicBezTo>
                <a:lnTo>
                  <a:pt x="62707" y="47521"/>
                </a:lnTo>
                <a:cubicBezTo>
                  <a:pt x="63989" y="47521"/>
                  <a:pt x="65125" y="48277"/>
                  <a:pt x="65627" y="49453"/>
                </a:cubicBezTo>
                <a:cubicBezTo>
                  <a:pt x="65410" y="49506"/>
                  <a:pt x="65202" y="49579"/>
                  <a:pt x="64999" y="49666"/>
                </a:cubicBezTo>
                <a:cubicBezTo>
                  <a:pt x="64594" y="48759"/>
                  <a:pt x="63700" y="48179"/>
                  <a:pt x="62707" y="48179"/>
                </a:cubicBezTo>
                <a:lnTo>
                  <a:pt x="62690" y="48179"/>
                </a:lnTo>
                <a:cubicBezTo>
                  <a:pt x="61678" y="48187"/>
                  <a:pt x="60775" y="48791"/>
                  <a:pt x="60387" y="49727"/>
                </a:cubicBezTo>
                <a:cubicBezTo>
                  <a:pt x="59975" y="49530"/>
                  <a:pt x="59525" y="49400"/>
                  <a:pt x="59063" y="49355"/>
                </a:cubicBezTo>
                <a:cubicBezTo>
                  <a:pt x="59619" y="47840"/>
                  <a:pt x="61065" y="46823"/>
                  <a:pt x="62682" y="46810"/>
                </a:cubicBezTo>
                <a:close/>
                <a:moveTo>
                  <a:pt x="78534" y="46810"/>
                </a:moveTo>
                <a:cubicBezTo>
                  <a:pt x="80159" y="46810"/>
                  <a:pt x="81608" y="47824"/>
                  <a:pt x="82172" y="49343"/>
                </a:cubicBezTo>
                <a:cubicBezTo>
                  <a:pt x="81952" y="49355"/>
                  <a:pt x="81736" y="49387"/>
                  <a:pt x="81523" y="49436"/>
                </a:cubicBezTo>
                <a:cubicBezTo>
                  <a:pt x="81015" y="48226"/>
                  <a:pt x="79848" y="47451"/>
                  <a:pt x="78533" y="47451"/>
                </a:cubicBezTo>
                <a:cubicBezTo>
                  <a:pt x="78526" y="47451"/>
                  <a:pt x="78520" y="47451"/>
                  <a:pt x="78513" y="47451"/>
                </a:cubicBezTo>
                <a:cubicBezTo>
                  <a:pt x="77206" y="47460"/>
                  <a:pt x="76042" y="48244"/>
                  <a:pt x="75540" y="49449"/>
                </a:cubicBezTo>
                <a:lnTo>
                  <a:pt x="75605" y="49478"/>
                </a:lnTo>
                <a:cubicBezTo>
                  <a:pt x="76095" y="48297"/>
                  <a:pt x="77235" y="47530"/>
                  <a:pt x="78513" y="47521"/>
                </a:cubicBezTo>
                <a:lnTo>
                  <a:pt x="78534" y="47521"/>
                </a:lnTo>
                <a:cubicBezTo>
                  <a:pt x="79820" y="47521"/>
                  <a:pt x="80956" y="48277"/>
                  <a:pt x="81454" y="49453"/>
                </a:cubicBezTo>
                <a:cubicBezTo>
                  <a:pt x="81237" y="49506"/>
                  <a:pt x="81029" y="49579"/>
                  <a:pt x="80829" y="49666"/>
                </a:cubicBezTo>
                <a:cubicBezTo>
                  <a:pt x="80423" y="48761"/>
                  <a:pt x="79530" y="48179"/>
                  <a:pt x="78537" y="48179"/>
                </a:cubicBezTo>
                <a:cubicBezTo>
                  <a:pt x="78530" y="48179"/>
                  <a:pt x="78523" y="48179"/>
                  <a:pt x="78517" y="48179"/>
                </a:cubicBezTo>
                <a:cubicBezTo>
                  <a:pt x="77504" y="48187"/>
                  <a:pt x="76601" y="48791"/>
                  <a:pt x="76213" y="49727"/>
                </a:cubicBezTo>
                <a:cubicBezTo>
                  <a:pt x="75801" y="49530"/>
                  <a:pt x="75356" y="49400"/>
                  <a:pt x="74890" y="49355"/>
                </a:cubicBezTo>
                <a:cubicBezTo>
                  <a:pt x="75446" y="47840"/>
                  <a:pt x="76892" y="46823"/>
                  <a:pt x="78509" y="46810"/>
                </a:cubicBezTo>
                <a:close/>
                <a:moveTo>
                  <a:pt x="94364" y="46810"/>
                </a:moveTo>
                <a:cubicBezTo>
                  <a:pt x="95985" y="46810"/>
                  <a:pt x="97439" y="47824"/>
                  <a:pt x="98003" y="49343"/>
                </a:cubicBezTo>
                <a:cubicBezTo>
                  <a:pt x="97782" y="49355"/>
                  <a:pt x="97562" y="49387"/>
                  <a:pt x="97350" y="49436"/>
                </a:cubicBezTo>
                <a:cubicBezTo>
                  <a:pt x="96843" y="48228"/>
                  <a:pt x="95680" y="47451"/>
                  <a:pt x="94364" y="47451"/>
                </a:cubicBezTo>
                <a:lnTo>
                  <a:pt x="94344" y="47451"/>
                </a:lnTo>
                <a:cubicBezTo>
                  <a:pt x="93037" y="47460"/>
                  <a:pt x="91868" y="48244"/>
                  <a:pt x="91367" y="49449"/>
                </a:cubicBezTo>
                <a:lnTo>
                  <a:pt x="91431" y="49478"/>
                </a:lnTo>
                <a:cubicBezTo>
                  <a:pt x="91921" y="48297"/>
                  <a:pt x="93065" y="47530"/>
                  <a:pt x="94344" y="47521"/>
                </a:cubicBezTo>
                <a:lnTo>
                  <a:pt x="94364" y="47521"/>
                </a:lnTo>
                <a:cubicBezTo>
                  <a:pt x="95646" y="47521"/>
                  <a:pt x="96782" y="48277"/>
                  <a:pt x="97284" y="49453"/>
                </a:cubicBezTo>
                <a:cubicBezTo>
                  <a:pt x="97068" y="49506"/>
                  <a:pt x="96860" y="49579"/>
                  <a:pt x="96655" y="49666"/>
                </a:cubicBezTo>
                <a:cubicBezTo>
                  <a:pt x="96251" y="48759"/>
                  <a:pt x="95356" y="48179"/>
                  <a:pt x="94364" y="48179"/>
                </a:cubicBezTo>
                <a:lnTo>
                  <a:pt x="94347" y="48179"/>
                </a:lnTo>
                <a:cubicBezTo>
                  <a:pt x="93335" y="48187"/>
                  <a:pt x="92432" y="48791"/>
                  <a:pt x="92044" y="49727"/>
                </a:cubicBezTo>
                <a:cubicBezTo>
                  <a:pt x="91631" y="49530"/>
                  <a:pt x="91182" y="49400"/>
                  <a:pt x="90721" y="49355"/>
                </a:cubicBezTo>
                <a:cubicBezTo>
                  <a:pt x="91276" y="47840"/>
                  <a:pt x="92722" y="46823"/>
                  <a:pt x="94340" y="46810"/>
                </a:cubicBezTo>
                <a:close/>
                <a:moveTo>
                  <a:pt x="7244" y="48248"/>
                </a:moveTo>
                <a:cubicBezTo>
                  <a:pt x="8225" y="48248"/>
                  <a:pt x="9103" y="48819"/>
                  <a:pt x="9489" y="49719"/>
                </a:cubicBezTo>
                <a:cubicBezTo>
                  <a:pt x="9301" y="49809"/>
                  <a:pt x="9121" y="49911"/>
                  <a:pt x="8949" y="50029"/>
                </a:cubicBezTo>
                <a:cubicBezTo>
                  <a:pt x="8676" y="49331"/>
                  <a:pt x="8002" y="48869"/>
                  <a:pt x="7251" y="48869"/>
                </a:cubicBezTo>
                <a:lnTo>
                  <a:pt x="7239" y="48869"/>
                </a:lnTo>
                <a:cubicBezTo>
                  <a:pt x="6479" y="48873"/>
                  <a:pt x="5801" y="49351"/>
                  <a:pt x="5539" y="50058"/>
                </a:cubicBezTo>
                <a:cubicBezTo>
                  <a:pt x="5368" y="49939"/>
                  <a:pt x="5188" y="49828"/>
                  <a:pt x="5000" y="49739"/>
                </a:cubicBezTo>
                <a:cubicBezTo>
                  <a:pt x="5384" y="48840"/>
                  <a:pt x="6254" y="48256"/>
                  <a:pt x="7234" y="48248"/>
                </a:cubicBezTo>
                <a:cubicBezTo>
                  <a:pt x="7237" y="48248"/>
                  <a:pt x="7241" y="48248"/>
                  <a:pt x="7244" y="48248"/>
                </a:cubicBezTo>
                <a:close/>
                <a:moveTo>
                  <a:pt x="23081" y="48248"/>
                </a:moveTo>
                <a:cubicBezTo>
                  <a:pt x="24058" y="48248"/>
                  <a:pt x="24932" y="48824"/>
                  <a:pt x="25319" y="49719"/>
                </a:cubicBezTo>
                <a:cubicBezTo>
                  <a:pt x="25132" y="49809"/>
                  <a:pt x="24952" y="49911"/>
                  <a:pt x="24780" y="50029"/>
                </a:cubicBezTo>
                <a:cubicBezTo>
                  <a:pt x="24507" y="49331"/>
                  <a:pt x="23833" y="48869"/>
                  <a:pt x="23077" y="48869"/>
                </a:cubicBezTo>
                <a:lnTo>
                  <a:pt x="23070" y="48869"/>
                </a:lnTo>
                <a:cubicBezTo>
                  <a:pt x="22310" y="48873"/>
                  <a:pt x="21632" y="49351"/>
                  <a:pt x="21370" y="50058"/>
                </a:cubicBezTo>
                <a:cubicBezTo>
                  <a:pt x="21198" y="49939"/>
                  <a:pt x="21019" y="49828"/>
                  <a:pt x="20831" y="49739"/>
                </a:cubicBezTo>
                <a:cubicBezTo>
                  <a:pt x="21211" y="48840"/>
                  <a:pt x="22084" y="48256"/>
                  <a:pt x="23065" y="48248"/>
                </a:cubicBezTo>
                <a:close/>
                <a:moveTo>
                  <a:pt x="38901" y="48248"/>
                </a:moveTo>
                <a:cubicBezTo>
                  <a:pt x="39881" y="48248"/>
                  <a:pt x="40759" y="48819"/>
                  <a:pt x="41146" y="49719"/>
                </a:cubicBezTo>
                <a:cubicBezTo>
                  <a:pt x="40959" y="49809"/>
                  <a:pt x="40778" y="49911"/>
                  <a:pt x="40607" y="50029"/>
                </a:cubicBezTo>
                <a:cubicBezTo>
                  <a:pt x="40333" y="49331"/>
                  <a:pt x="39660" y="48869"/>
                  <a:pt x="38908" y="48869"/>
                </a:cubicBezTo>
                <a:lnTo>
                  <a:pt x="38895" y="48869"/>
                </a:lnTo>
                <a:cubicBezTo>
                  <a:pt x="38140" y="48873"/>
                  <a:pt x="37462" y="49351"/>
                  <a:pt x="37196" y="50058"/>
                </a:cubicBezTo>
                <a:cubicBezTo>
                  <a:pt x="37025" y="49935"/>
                  <a:pt x="36846" y="49828"/>
                  <a:pt x="36657" y="49739"/>
                </a:cubicBezTo>
                <a:cubicBezTo>
                  <a:pt x="37042" y="48840"/>
                  <a:pt x="37911" y="48256"/>
                  <a:pt x="38891" y="48248"/>
                </a:cubicBezTo>
                <a:cubicBezTo>
                  <a:pt x="38895" y="48248"/>
                  <a:pt x="38898" y="48248"/>
                  <a:pt x="38901" y="48248"/>
                </a:cubicBezTo>
                <a:close/>
                <a:moveTo>
                  <a:pt x="54739" y="48248"/>
                </a:moveTo>
                <a:cubicBezTo>
                  <a:pt x="55715" y="48248"/>
                  <a:pt x="56588" y="48824"/>
                  <a:pt x="56976" y="49719"/>
                </a:cubicBezTo>
                <a:cubicBezTo>
                  <a:pt x="56789" y="49809"/>
                  <a:pt x="56609" y="49911"/>
                  <a:pt x="56437" y="50029"/>
                </a:cubicBezTo>
                <a:cubicBezTo>
                  <a:pt x="56164" y="49331"/>
                  <a:pt x="55490" y="48869"/>
                  <a:pt x="54735" y="48869"/>
                </a:cubicBezTo>
                <a:lnTo>
                  <a:pt x="54726" y="48869"/>
                </a:lnTo>
                <a:cubicBezTo>
                  <a:pt x="53966" y="48873"/>
                  <a:pt x="53289" y="49351"/>
                  <a:pt x="53027" y="50058"/>
                </a:cubicBezTo>
                <a:cubicBezTo>
                  <a:pt x="52856" y="49935"/>
                  <a:pt x="52676" y="49828"/>
                  <a:pt x="52488" y="49739"/>
                </a:cubicBezTo>
                <a:cubicBezTo>
                  <a:pt x="52868" y="48840"/>
                  <a:pt x="53742" y="48256"/>
                  <a:pt x="54722" y="48248"/>
                </a:cubicBezTo>
                <a:close/>
                <a:moveTo>
                  <a:pt x="70565" y="48248"/>
                </a:moveTo>
                <a:cubicBezTo>
                  <a:pt x="71545" y="48248"/>
                  <a:pt x="72415" y="48824"/>
                  <a:pt x="72803" y="49719"/>
                </a:cubicBezTo>
                <a:cubicBezTo>
                  <a:pt x="72615" y="49809"/>
                  <a:pt x="72436" y="49911"/>
                  <a:pt x="72264" y="50029"/>
                </a:cubicBezTo>
                <a:cubicBezTo>
                  <a:pt x="71991" y="49331"/>
                  <a:pt x="71316" y="48869"/>
                  <a:pt x="70565" y="48869"/>
                </a:cubicBezTo>
                <a:lnTo>
                  <a:pt x="70553" y="48869"/>
                </a:lnTo>
                <a:cubicBezTo>
                  <a:pt x="69797" y="48873"/>
                  <a:pt x="69119" y="49351"/>
                  <a:pt x="68854" y="50058"/>
                </a:cubicBezTo>
                <a:cubicBezTo>
                  <a:pt x="68682" y="49935"/>
                  <a:pt x="68503" y="49828"/>
                  <a:pt x="68315" y="49739"/>
                </a:cubicBezTo>
                <a:cubicBezTo>
                  <a:pt x="68699" y="48840"/>
                  <a:pt x="69568" y="48256"/>
                  <a:pt x="70549" y="48248"/>
                </a:cubicBezTo>
                <a:close/>
                <a:moveTo>
                  <a:pt x="86396" y="48248"/>
                </a:moveTo>
                <a:cubicBezTo>
                  <a:pt x="87372" y="48248"/>
                  <a:pt x="88246" y="48824"/>
                  <a:pt x="88634" y="49719"/>
                </a:cubicBezTo>
                <a:cubicBezTo>
                  <a:pt x="88446" y="49809"/>
                  <a:pt x="88266" y="49911"/>
                  <a:pt x="88095" y="50029"/>
                </a:cubicBezTo>
                <a:cubicBezTo>
                  <a:pt x="87821" y="49331"/>
                  <a:pt x="87147" y="48869"/>
                  <a:pt x="86392" y="48869"/>
                </a:cubicBezTo>
                <a:lnTo>
                  <a:pt x="86383" y="48869"/>
                </a:lnTo>
                <a:cubicBezTo>
                  <a:pt x="85623" y="48873"/>
                  <a:pt x="84946" y="49351"/>
                  <a:pt x="84684" y="50058"/>
                </a:cubicBezTo>
                <a:cubicBezTo>
                  <a:pt x="84513" y="49935"/>
                  <a:pt x="84333" y="49828"/>
                  <a:pt x="84145" y="49739"/>
                </a:cubicBezTo>
                <a:cubicBezTo>
                  <a:pt x="84525" y="48840"/>
                  <a:pt x="85399" y="48256"/>
                  <a:pt x="86379" y="48248"/>
                </a:cubicBezTo>
                <a:close/>
                <a:moveTo>
                  <a:pt x="15219" y="48248"/>
                </a:moveTo>
                <a:cubicBezTo>
                  <a:pt x="16187" y="48248"/>
                  <a:pt x="17057" y="48816"/>
                  <a:pt x="17449" y="49694"/>
                </a:cubicBezTo>
                <a:cubicBezTo>
                  <a:pt x="17262" y="49779"/>
                  <a:pt x="17077" y="49882"/>
                  <a:pt x="16906" y="49996"/>
                </a:cubicBezTo>
                <a:cubicBezTo>
                  <a:pt x="16628" y="49319"/>
                  <a:pt x="15954" y="48869"/>
                  <a:pt x="15219" y="48869"/>
                </a:cubicBezTo>
                <a:lnTo>
                  <a:pt x="15207" y="48869"/>
                </a:lnTo>
                <a:cubicBezTo>
                  <a:pt x="14435" y="48873"/>
                  <a:pt x="13752" y="49359"/>
                  <a:pt x="13500" y="50086"/>
                </a:cubicBezTo>
                <a:cubicBezTo>
                  <a:pt x="13328" y="49964"/>
                  <a:pt x="13149" y="49853"/>
                  <a:pt x="12960" y="49760"/>
                </a:cubicBezTo>
                <a:cubicBezTo>
                  <a:pt x="13341" y="48848"/>
                  <a:pt x="14218" y="48256"/>
                  <a:pt x="15203" y="48248"/>
                </a:cubicBezTo>
                <a:close/>
                <a:moveTo>
                  <a:pt x="31050" y="48248"/>
                </a:moveTo>
                <a:cubicBezTo>
                  <a:pt x="32014" y="48248"/>
                  <a:pt x="32884" y="48816"/>
                  <a:pt x="33280" y="49694"/>
                </a:cubicBezTo>
                <a:cubicBezTo>
                  <a:pt x="33087" y="49779"/>
                  <a:pt x="32908" y="49882"/>
                  <a:pt x="32736" y="49996"/>
                </a:cubicBezTo>
                <a:cubicBezTo>
                  <a:pt x="32455" y="49319"/>
                  <a:pt x="31781" y="48869"/>
                  <a:pt x="31050" y="48869"/>
                </a:cubicBezTo>
                <a:lnTo>
                  <a:pt x="31038" y="48869"/>
                </a:lnTo>
                <a:cubicBezTo>
                  <a:pt x="30261" y="48873"/>
                  <a:pt x="29583" y="49359"/>
                  <a:pt x="29326" y="50086"/>
                </a:cubicBezTo>
                <a:cubicBezTo>
                  <a:pt x="29159" y="49964"/>
                  <a:pt x="28979" y="49853"/>
                  <a:pt x="28791" y="49760"/>
                </a:cubicBezTo>
                <a:cubicBezTo>
                  <a:pt x="29166" y="48848"/>
                  <a:pt x="30045" y="48256"/>
                  <a:pt x="31034" y="48248"/>
                </a:cubicBezTo>
                <a:close/>
                <a:moveTo>
                  <a:pt x="46876" y="48248"/>
                </a:moveTo>
                <a:cubicBezTo>
                  <a:pt x="47845" y="48248"/>
                  <a:pt x="48714" y="48816"/>
                  <a:pt x="49106" y="49694"/>
                </a:cubicBezTo>
                <a:cubicBezTo>
                  <a:pt x="48918" y="49779"/>
                  <a:pt x="48739" y="49882"/>
                  <a:pt x="48563" y="49996"/>
                </a:cubicBezTo>
                <a:cubicBezTo>
                  <a:pt x="48286" y="49319"/>
                  <a:pt x="47611" y="48869"/>
                  <a:pt x="46876" y="48869"/>
                </a:cubicBezTo>
                <a:lnTo>
                  <a:pt x="46864" y="48869"/>
                </a:lnTo>
                <a:cubicBezTo>
                  <a:pt x="46092" y="48873"/>
                  <a:pt x="45410" y="49359"/>
                  <a:pt x="45157" y="50086"/>
                </a:cubicBezTo>
                <a:cubicBezTo>
                  <a:pt x="44985" y="49964"/>
                  <a:pt x="44806" y="49853"/>
                  <a:pt x="44618" y="49760"/>
                </a:cubicBezTo>
                <a:cubicBezTo>
                  <a:pt x="44997" y="48848"/>
                  <a:pt x="45875" y="48256"/>
                  <a:pt x="46860" y="48248"/>
                </a:cubicBezTo>
                <a:close/>
                <a:moveTo>
                  <a:pt x="62707" y="48248"/>
                </a:moveTo>
                <a:cubicBezTo>
                  <a:pt x="63670" y="48248"/>
                  <a:pt x="64541" y="48816"/>
                  <a:pt x="64937" y="49694"/>
                </a:cubicBezTo>
                <a:cubicBezTo>
                  <a:pt x="64745" y="49779"/>
                  <a:pt x="64565" y="49882"/>
                  <a:pt x="64394" y="49996"/>
                </a:cubicBezTo>
                <a:cubicBezTo>
                  <a:pt x="64111" y="49319"/>
                  <a:pt x="63438" y="48869"/>
                  <a:pt x="62707" y="48869"/>
                </a:cubicBezTo>
                <a:lnTo>
                  <a:pt x="62695" y="48869"/>
                </a:lnTo>
                <a:cubicBezTo>
                  <a:pt x="61919" y="48873"/>
                  <a:pt x="61240" y="49359"/>
                  <a:pt x="60984" y="50086"/>
                </a:cubicBezTo>
                <a:cubicBezTo>
                  <a:pt x="60816" y="49964"/>
                  <a:pt x="60637" y="49853"/>
                  <a:pt x="60448" y="49760"/>
                </a:cubicBezTo>
                <a:cubicBezTo>
                  <a:pt x="60824" y="48848"/>
                  <a:pt x="61702" y="48256"/>
                  <a:pt x="62690" y="48248"/>
                </a:cubicBezTo>
                <a:close/>
                <a:moveTo>
                  <a:pt x="78534" y="48248"/>
                </a:moveTo>
                <a:cubicBezTo>
                  <a:pt x="79501" y="48248"/>
                  <a:pt x="80371" y="48816"/>
                  <a:pt x="80764" y="49694"/>
                </a:cubicBezTo>
                <a:cubicBezTo>
                  <a:pt x="80575" y="49779"/>
                  <a:pt x="80396" y="49882"/>
                  <a:pt x="80220" y="49996"/>
                </a:cubicBezTo>
                <a:cubicBezTo>
                  <a:pt x="79942" y="49319"/>
                  <a:pt x="79269" y="48869"/>
                  <a:pt x="78534" y="48869"/>
                </a:cubicBezTo>
                <a:lnTo>
                  <a:pt x="78521" y="48869"/>
                </a:lnTo>
                <a:cubicBezTo>
                  <a:pt x="77749" y="48873"/>
                  <a:pt x="77067" y="49359"/>
                  <a:pt x="76814" y="50086"/>
                </a:cubicBezTo>
                <a:cubicBezTo>
                  <a:pt x="76643" y="49964"/>
                  <a:pt x="76462" y="49853"/>
                  <a:pt x="76275" y="49760"/>
                </a:cubicBezTo>
                <a:cubicBezTo>
                  <a:pt x="76654" y="48848"/>
                  <a:pt x="77533" y="48256"/>
                  <a:pt x="78517" y="48248"/>
                </a:cubicBezTo>
                <a:close/>
                <a:moveTo>
                  <a:pt x="94364" y="48248"/>
                </a:moveTo>
                <a:cubicBezTo>
                  <a:pt x="95328" y="48248"/>
                  <a:pt x="96198" y="48816"/>
                  <a:pt x="96594" y="49694"/>
                </a:cubicBezTo>
                <a:cubicBezTo>
                  <a:pt x="96402" y="49779"/>
                  <a:pt x="96223" y="49882"/>
                  <a:pt x="96051" y="49996"/>
                </a:cubicBezTo>
                <a:cubicBezTo>
                  <a:pt x="95769" y="49319"/>
                  <a:pt x="95095" y="48869"/>
                  <a:pt x="94364" y="48869"/>
                </a:cubicBezTo>
                <a:lnTo>
                  <a:pt x="94351" y="48869"/>
                </a:lnTo>
                <a:cubicBezTo>
                  <a:pt x="93576" y="48873"/>
                  <a:pt x="92898" y="49359"/>
                  <a:pt x="92641" y="50086"/>
                </a:cubicBezTo>
                <a:cubicBezTo>
                  <a:pt x="92473" y="49964"/>
                  <a:pt x="92293" y="49853"/>
                  <a:pt x="92106" y="49760"/>
                </a:cubicBezTo>
                <a:cubicBezTo>
                  <a:pt x="92481" y="48848"/>
                  <a:pt x="93359" y="48256"/>
                  <a:pt x="94347" y="48248"/>
                </a:cubicBezTo>
                <a:close/>
                <a:moveTo>
                  <a:pt x="7251" y="48938"/>
                </a:moveTo>
                <a:cubicBezTo>
                  <a:pt x="7982" y="48938"/>
                  <a:pt x="8631" y="49392"/>
                  <a:pt x="8893" y="50070"/>
                </a:cubicBezTo>
                <a:cubicBezTo>
                  <a:pt x="8734" y="50180"/>
                  <a:pt x="8587" y="50307"/>
                  <a:pt x="8444" y="50441"/>
                </a:cubicBezTo>
                <a:cubicBezTo>
                  <a:pt x="8325" y="49882"/>
                  <a:pt x="7827" y="49474"/>
                  <a:pt x="7251" y="49474"/>
                </a:cubicBezTo>
                <a:lnTo>
                  <a:pt x="7243" y="49474"/>
                </a:lnTo>
                <a:cubicBezTo>
                  <a:pt x="6646" y="49474"/>
                  <a:pt x="6148" y="49902"/>
                  <a:pt x="6046" y="50482"/>
                </a:cubicBezTo>
                <a:cubicBezTo>
                  <a:pt x="5907" y="50343"/>
                  <a:pt x="5756" y="50217"/>
                  <a:pt x="5601" y="50098"/>
                </a:cubicBezTo>
                <a:cubicBezTo>
                  <a:pt x="5846" y="49408"/>
                  <a:pt x="6504" y="48942"/>
                  <a:pt x="7239" y="48938"/>
                </a:cubicBezTo>
                <a:close/>
                <a:moveTo>
                  <a:pt x="23077" y="48938"/>
                </a:moveTo>
                <a:cubicBezTo>
                  <a:pt x="23809" y="48938"/>
                  <a:pt x="24461" y="49392"/>
                  <a:pt x="24719" y="50070"/>
                </a:cubicBezTo>
                <a:cubicBezTo>
                  <a:pt x="24564" y="50180"/>
                  <a:pt x="24412" y="50307"/>
                  <a:pt x="24274" y="50441"/>
                </a:cubicBezTo>
                <a:cubicBezTo>
                  <a:pt x="24156" y="49882"/>
                  <a:pt x="23653" y="49474"/>
                  <a:pt x="23077" y="49474"/>
                </a:cubicBezTo>
                <a:lnTo>
                  <a:pt x="23073" y="49474"/>
                </a:lnTo>
                <a:cubicBezTo>
                  <a:pt x="22476" y="49474"/>
                  <a:pt x="21975" y="49902"/>
                  <a:pt x="21877" y="50482"/>
                </a:cubicBezTo>
                <a:cubicBezTo>
                  <a:pt x="21733" y="50343"/>
                  <a:pt x="21586" y="50217"/>
                  <a:pt x="21428" y="50098"/>
                </a:cubicBezTo>
                <a:cubicBezTo>
                  <a:pt x="21677" y="49408"/>
                  <a:pt x="22334" y="48942"/>
                  <a:pt x="23070" y="48938"/>
                </a:cubicBezTo>
                <a:close/>
                <a:moveTo>
                  <a:pt x="38908" y="48938"/>
                </a:moveTo>
                <a:cubicBezTo>
                  <a:pt x="39639" y="48938"/>
                  <a:pt x="40288" y="49392"/>
                  <a:pt x="40550" y="50070"/>
                </a:cubicBezTo>
                <a:cubicBezTo>
                  <a:pt x="40390" y="50180"/>
                  <a:pt x="40243" y="50307"/>
                  <a:pt x="40101" y="50441"/>
                </a:cubicBezTo>
                <a:cubicBezTo>
                  <a:pt x="39982" y="49882"/>
                  <a:pt x="39483" y="49474"/>
                  <a:pt x="38908" y="49474"/>
                </a:cubicBezTo>
                <a:lnTo>
                  <a:pt x="38900" y="49474"/>
                </a:lnTo>
                <a:cubicBezTo>
                  <a:pt x="38303" y="49474"/>
                  <a:pt x="37805" y="49902"/>
                  <a:pt x="37703" y="50482"/>
                </a:cubicBezTo>
                <a:cubicBezTo>
                  <a:pt x="37564" y="50343"/>
                  <a:pt x="37413" y="50217"/>
                  <a:pt x="37258" y="50098"/>
                </a:cubicBezTo>
                <a:cubicBezTo>
                  <a:pt x="37503" y="49408"/>
                  <a:pt x="38160" y="48942"/>
                  <a:pt x="38895" y="48938"/>
                </a:cubicBezTo>
                <a:close/>
                <a:moveTo>
                  <a:pt x="54735" y="48938"/>
                </a:moveTo>
                <a:cubicBezTo>
                  <a:pt x="55466" y="48938"/>
                  <a:pt x="56119" y="49392"/>
                  <a:pt x="56377" y="50070"/>
                </a:cubicBezTo>
                <a:cubicBezTo>
                  <a:pt x="56221" y="50180"/>
                  <a:pt x="56070" y="50307"/>
                  <a:pt x="55932" y="50441"/>
                </a:cubicBezTo>
                <a:cubicBezTo>
                  <a:pt x="55813" y="49882"/>
                  <a:pt x="55310" y="49474"/>
                  <a:pt x="54735" y="49474"/>
                </a:cubicBezTo>
                <a:lnTo>
                  <a:pt x="54731" y="49474"/>
                </a:lnTo>
                <a:cubicBezTo>
                  <a:pt x="54134" y="49474"/>
                  <a:pt x="53632" y="49902"/>
                  <a:pt x="53534" y="50482"/>
                </a:cubicBezTo>
                <a:cubicBezTo>
                  <a:pt x="53391" y="50343"/>
                  <a:pt x="53244" y="50217"/>
                  <a:pt x="53084" y="50098"/>
                </a:cubicBezTo>
                <a:cubicBezTo>
                  <a:pt x="53334" y="49408"/>
                  <a:pt x="53991" y="48942"/>
                  <a:pt x="54726" y="48938"/>
                </a:cubicBezTo>
                <a:close/>
                <a:moveTo>
                  <a:pt x="70565" y="48938"/>
                </a:moveTo>
                <a:cubicBezTo>
                  <a:pt x="71297" y="48938"/>
                  <a:pt x="71945" y="49392"/>
                  <a:pt x="72207" y="50070"/>
                </a:cubicBezTo>
                <a:cubicBezTo>
                  <a:pt x="72047" y="50180"/>
                  <a:pt x="71900" y="50307"/>
                  <a:pt x="71757" y="50441"/>
                </a:cubicBezTo>
                <a:cubicBezTo>
                  <a:pt x="71640" y="49882"/>
                  <a:pt x="71141" y="49474"/>
                  <a:pt x="70565" y="49474"/>
                </a:cubicBezTo>
                <a:lnTo>
                  <a:pt x="70556" y="49474"/>
                </a:lnTo>
                <a:cubicBezTo>
                  <a:pt x="69960" y="49474"/>
                  <a:pt x="69463" y="49902"/>
                  <a:pt x="69361" y="50482"/>
                </a:cubicBezTo>
                <a:cubicBezTo>
                  <a:pt x="69221" y="50343"/>
                  <a:pt x="69070" y="50217"/>
                  <a:pt x="68915" y="50098"/>
                </a:cubicBezTo>
                <a:cubicBezTo>
                  <a:pt x="69160" y="49408"/>
                  <a:pt x="69817" y="48942"/>
                  <a:pt x="70553" y="48938"/>
                </a:cubicBezTo>
                <a:close/>
                <a:moveTo>
                  <a:pt x="86392" y="48938"/>
                </a:moveTo>
                <a:cubicBezTo>
                  <a:pt x="87122" y="48938"/>
                  <a:pt x="87776" y="49392"/>
                  <a:pt x="88034" y="50070"/>
                </a:cubicBezTo>
                <a:cubicBezTo>
                  <a:pt x="87878" y="50180"/>
                  <a:pt x="87727" y="50307"/>
                  <a:pt x="87588" y="50441"/>
                </a:cubicBezTo>
                <a:cubicBezTo>
                  <a:pt x="87470" y="49882"/>
                  <a:pt x="86967" y="49474"/>
                  <a:pt x="86392" y="49474"/>
                </a:cubicBezTo>
                <a:lnTo>
                  <a:pt x="86387" y="49474"/>
                </a:lnTo>
                <a:cubicBezTo>
                  <a:pt x="85791" y="49474"/>
                  <a:pt x="85289" y="49902"/>
                  <a:pt x="85191" y="50482"/>
                </a:cubicBezTo>
                <a:cubicBezTo>
                  <a:pt x="85052" y="50343"/>
                  <a:pt x="84901" y="50217"/>
                  <a:pt x="84741" y="50098"/>
                </a:cubicBezTo>
                <a:cubicBezTo>
                  <a:pt x="84990" y="49408"/>
                  <a:pt x="85648" y="48942"/>
                  <a:pt x="86383" y="48938"/>
                </a:cubicBezTo>
                <a:close/>
                <a:moveTo>
                  <a:pt x="15219" y="48938"/>
                </a:moveTo>
                <a:cubicBezTo>
                  <a:pt x="15930" y="48938"/>
                  <a:pt x="16579" y="49380"/>
                  <a:pt x="16849" y="50037"/>
                </a:cubicBezTo>
                <a:cubicBezTo>
                  <a:pt x="16689" y="50143"/>
                  <a:pt x="16542" y="50262"/>
                  <a:pt x="16404" y="50392"/>
                </a:cubicBezTo>
                <a:cubicBezTo>
                  <a:pt x="16269" y="49858"/>
                  <a:pt x="15779" y="49474"/>
                  <a:pt x="15219" y="49474"/>
                </a:cubicBezTo>
                <a:lnTo>
                  <a:pt x="15211" y="49474"/>
                </a:lnTo>
                <a:cubicBezTo>
                  <a:pt x="14602" y="49474"/>
                  <a:pt x="14092" y="49926"/>
                  <a:pt x="14010" y="50527"/>
                </a:cubicBezTo>
                <a:cubicBezTo>
                  <a:pt x="13867" y="50380"/>
                  <a:pt x="13716" y="50250"/>
                  <a:pt x="13556" y="50131"/>
                </a:cubicBezTo>
                <a:cubicBezTo>
                  <a:pt x="13798" y="49421"/>
                  <a:pt x="14455" y="48942"/>
                  <a:pt x="15207" y="48938"/>
                </a:cubicBezTo>
                <a:close/>
                <a:moveTo>
                  <a:pt x="31050" y="48938"/>
                </a:moveTo>
                <a:cubicBezTo>
                  <a:pt x="31760" y="48938"/>
                  <a:pt x="32410" y="49380"/>
                  <a:pt x="32676" y="50037"/>
                </a:cubicBezTo>
                <a:cubicBezTo>
                  <a:pt x="32520" y="50143"/>
                  <a:pt x="32373" y="50262"/>
                  <a:pt x="32230" y="50392"/>
                </a:cubicBezTo>
                <a:cubicBezTo>
                  <a:pt x="32095" y="49858"/>
                  <a:pt x="31605" y="49474"/>
                  <a:pt x="31050" y="49474"/>
                </a:cubicBezTo>
                <a:lnTo>
                  <a:pt x="31042" y="49474"/>
                </a:lnTo>
                <a:cubicBezTo>
                  <a:pt x="30429" y="49474"/>
                  <a:pt x="29918" y="49926"/>
                  <a:pt x="29837" y="50527"/>
                </a:cubicBezTo>
                <a:cubicBezTo>
                  <a:pt x="29698" y="50380"/>
                  <a:pt x="29547" y="50250"/>
                  <a:pt x="29387" y="50131"/>
                </a:cubicBezTo>
                <a:cubicBezTo>
                  <a:pt x="29628" y="49421"/>
                  <a:pt x="30286" y="48942"/>
                  <a:pt x="31038" y="48938"/>
                </a:cubicBezTo>
                <a:close/>
                <a:moveTo>
                  <a:pt x="46876" y="48938"/>
                </a:moveTo>
                <a:cubicBezTo>
                  <a:pt x="47587" y="48938"/>
                  <a:pt x="48237" y="49380"/>
                  <a:pt x="48506" y="50037"/>
                </a:cubicBezTo>
                <a:cubicBezTo>
                  <a:pt x="48347" y="50143"/>
                  <a:pt x="48200" y="50262"/>
                  <a:pt x="48060" y="50392"/>
                </a:cubicBezTo>
                <a:cubicBezTo>
                  <a:pt x="47926" y="49858"/>
                  <a:pt x="47436" y="49474"/>
                  <a:pt x="46876" y="49474"/>
                </a:cubicBezTo>
                <a:lnTo>
                  <a:pt x="46868" y="49474"/>
                </a:lnTo>
                <a:cubicBezTo>
                  <a:pt x="46260" y="49474"/>
                  <a:pt x="45749" y="49926"/>
                  <a:pt x="45668" y="50527"/>
                </a:cubicBezTo>
                <a:cubicBezTo>
                  <a:pt x="45524" y="50380"/>
                  <a:pt x="45374" y="50250"/>
                  <a:pt x="45214" y="50127"/>
                </a:cubicBezTo>
                <a:cubicBezTo>
                  <a:pt x="45455" y="49421"/>
                  <a:pt x="46113" y="48942"/>
                  <a:pt x="46864" y="48938"/>
                </a:cubicBezTo>
                <a:close/>
                <a:moveTo>
                  <a:pt x="62707" y="48938"/>
                </a:moveTo>
                <a:cubicBezTo>
                  <a:pt x="63417" y="48938"/>
                  <a:pt x="64067" y="49380"/>
                  <a:pt x="64332" y="50037"/>
                </a:cubicBezTo>
                <a:cubicBezTo>
                  <a:pt x="64177" y="50143"/>
                  <a:pt x="64030" y="50262"/>
                  <a:pt x="63887" y="50392"/>
                </a:cubicBezTo>
                <a:cubicBezTo>
                  <a:pt x="63753" y="49858"/>
                  <a:pt x="63263" y="49474"/>
                  <a:pt x="62707" y="49474"/>
                </a:cubicBezTo>
                <a:lnTo>
                  <a:pt x="62699" y="49474"/>
                </a:lnTo>
                <a:cubicBezTo>
                  <a:pt x="62086" y="49474"/>
                  <a:pt x="61576" y="49926"/>
                  <a:pt x="61494" y="50527"/>
                </a:cubicBezTo>
                <a:cubicBezTo>
                  <a:pt x="61355" y="50380"/>
                  <a:pt x="61204" y="50250"/>
                  <a:pt x="61044" y="50127"/>
                </a:cubicBezTo>
                <a:cubicBezTo>
                  <a:pt x="61285" y="49421"/>
                  <a:pt x="61943" y="48942"/>
                  <a:pt x="62695" y="48938"/>
                </a:cubicBezTo>
                <a:close/>
                <a:moveTo>
                  <a:pt x="78534" y="48938"/>
                </a:moveTo>
                <a:cubicBezTo>
                  <a:pt x="79244" y="48938"/>
                  <a:pt x="79893" y="49380"/>
                  <a:pt x="80163" y="50037"/>
                </a:cubicBezTo>
                <a:cubicBezTo>
                  <a:pt x="80004" y="50143"/>
                  <a:pt x="79857" y="50262"/>
                  <a:pt x="79718" y="50392"/>
                </a:cubicBezTo>
                <a:cubicBezTo>
                  <a:pt x="79583" y="49858"/>
                  <a:pt x="79093" y="49474"/>
                  <a:pt x="78534" y="49474"/>
                </a:cubicBezTo>
                <a:lnTo>
                  <a:pt x="78526" y="49474"/>
                </a:lnTo>
                <a:cubicBezTo>
                  <a:pt x="77917" y="49474"/>
                  <a:pt x="77406" y="49926"/>
                  <a:pt x="77325" y="50527"/>
                </a:cubicBezTo>
                <a:cubicBezTo>
                  <a:pt x="77182" y="50380"/>
                  <a:pt x="77031" y="50250"/>
                  <a:pt x="76871" y="50127"/>
                </a:cubicBezTo>
                <a:cubicBezTo>
                  <a:pt x="77112" y="49421"/>
                  <a:pt x="77770" y="48942"/>
                  <a:pt x="78526" y="48938"/>
                </a:cubicBezTo>
                <a:close/>
                <a:moveTo>
                  <a:pt x="94364" y="48938"/>
                </a:moveTo>
                <a:cubicBezTo>
                  <a:pt x="95075" y="48938"/>
                  <a:pt x="95724" y="49380"/>
                  <a:pt x="95989" y="50037"/>
                </a:cubicBezTo>
                <a:cubicBezTo>
                  <a:pt x="95834" y="50143"/>
                  <a:pt x="95687" y="50262"/>
                  <a:pt x="95544" y="50392"/>
                </a:cubicBezTo>
                <a:cubicBezTo>
                  <a:pt x="95410" y="49858"/>
                  <a:pt x="94920" y="49474"/>
                  <a:pt x="94364" y="49474"/>
                </a:cubicBezTo>
                <a:lnTo>
                  <a:pt x="94356" y="49474"/>
                </a:lnTo>
                <a:cubicBezTo>
                  <a:pt x="93744" y="49474"/>
                  <a:pt x="93237" y="49926"/>
                  <a:pt x="93151" y="50527"/>
                </a:cubicBezTo>
                <a:cubicBezTo>
                  <a:pt x="93012" y="50380"/>
                  <a:pt x="92861" y="50250"/>
                  <a:pt x="92702" y="50127"/>
                </a:cubicBezTo>
                <a:cubicBezTo>
                  <a:pt x="92943" y="49421"/>
                  <a:pt x="93601" y="48942"/>
                  <a:pt x="94351" y="48938"/>
                </a:cubicBezTo>
                <a:close/>
                <a:moveTo>
                  <a:pt x="31050" y="49543"/>
                </a:moveTo>
                <a:cubicBezTo>
                  <a:pt x="31589" y="49543"/>
                  <a:pt x="32058" y="49923"/>
                  <a:pt x="32173" y="50450"/>
                </a:cubicBezTo>
                <a:cubicBezTo>
                  <a:pt x="31985" y="50629"/>
                  <a:pt x="31813" y="50829"/>
                  <a:pt x="31666" y="51050"/>
                </a:cubicBezTo>
                <a:cubicBezTo>
                  <a:pt x="31446" y="51014"/>
                  <a:pt x="31221" y="50993"/>
                  <a:pt x="30993" y="50993"/>
                </a:cubicBezTo>
                <a:lnTo>
                  <a:pt x="30968" y="50993"/>
                </a:lnTo>
                <a:cubicBezTo>
                  <a:pt x="30732" y="50993"/>
                  <a:pt x="30502" y="51017"/>
                  <a:pt x="30274" y="51058"/>
                </a:cubicBezTo>
                <a:lnTo>
                  <a:pt x="30274" y="51058"/>
                </a:lnTo>
                <a:cubicBezTo>
                  <a:pt x="30155" y="50882"/>
                  <a:pt x="30024" y="50723"/>
                  <a:pt x="29882" y="50572"/>
                </a:cubicBezTo>
                <a:lnTo>
                  <a:pt x="29902" y="50572"/>
                </a:lnTo>
                <a:cubicBezTo>
                  <a:pt x="29963" y="49988"/>
                  <a:pt x="30454" y="49547"/>
                  <a:pt x="31042" y="49543"/>
                </a:cubicBezTo>
                <a:close/>
                <a:moveTo>
                  <a:pt x="46876" y="49543"/>
                </a:moveTo>
                <a:cubicBezTo>
                  <a:pt x="47415" y="49543"/>
                  <a:pt x="47889" y="49923"/>
                  <a:pt x="48003" y="50450"/>
                </a:cubicBezTo>
                <a:cubicBezTo>
                  <a:pt x="47815" y="50629"/>
                  <a:pt x="47644" y="50829"/>
                  <a:pt x="47493" y="51050"/>
                </a:cubicBezTo>
                <a:cubicBezTo>
                  <a:pt x="47272" y="51014"/>
                  <a:pt x="47052" y="50993"/>
                  <a:pt x="46823" y="50993"/>
                </a:cubicBezTo>
                <a:lnTo>
                  <a:pt x="46799" y="50993"/>
                </a:lnTo>
                <a:cubicBezTo>
                  <a:pt x="46563" y="50993"/>
                  <a:pt x="46332" y="51017"/>
                  <a:pt x="46104" y="51058"/>
                </a:cubicBezTo>
                <a:lnTo>
                  <a:pt x="46104" y="51058"/>
                </a:lnTo>
                <a:cubicBezTo>
                  <a:pt x="45986" y="50882"/>
                  <a:pt x="45851" y="50723"/>
                  <a:pt x="45713" y="50572"/>
                </a:cubicBezTo>
                <a:lnTo>
                  <a:pt x="45732" y="50572"/>
                </a:lnTo>
                <a:cubicBezTo>
                  <a:pt x="45790" y="49988"/>
                  <a:pt x="46280" y="49547"/>
                  <a:pt x="46868" y="49543"/>
                </a:cubicBezTo>
                <a:close/>
                <a:moveTo>
                  <a:pt x="15219" y="49543"/>
                </a:moveTo>
                <a:cubicBezTo>
                  <a:pt x="15758" y="49543"/>
                  <a:pt x="16232" y="49923"/>
                  <a:pt x="16346" y="50450"/>
                </a:cubicBezTo>
                <a:cubicBezTo>
                  <a:pt x="16159" y="50629"/>
                  <a:pt x="15987" y="50829"/>
                  <a:pt x="15835" y="51050"/>
                </a:cubicBezTo>
                <a:cubicBezTo>
                  <a:pt x="15625" y="51013"/>
                  <a:pt x="15412" y="50993"/>
                  <a:pt x="15198" y="50993"/>
                </a:cubicBezTo>
                <a:cubicBezTo>
                  <a:pt x="15179" y="50993"/>
                  <a:pt x="15160" y="50993"/>
                  <a:pt x="15141" y="50993"/>
                </a:cubicBezTo>
                <a:cubicBezTo>
                  <a:pt x="14905" y="50993"/>
                  <a:pt x="14674" y="51017"/>
                  <a:pt x="14447" y="51058"/>
                </a:cubicBezTo>
                <a:lnTo>
                  <a:pt x="14447" y="51058"/>
                </a:lnTo>
                <a:cubicBezTo>
                  <a:pt x="14329" y="50882"/>
                  <a:pt x="14193" y="50723"/>
                  <a:pt x="14055" y="50572"/>
                </a:cubicBezTo>
                <a:lnTo>
                  <a:pt x="14076" y="50572"/>
                </a:lnTo>
                <a:cubicBezTo>
                  <a:pt x="14133" y="49988"/>
                  <a:pt x="14623" y="49547"/>
                  <a:pt x="15211" y="49543"/>
                </a:cubicBezTo>
                <a:close/>
                <a:moveTo>
                  <a:pt x="94365" y="49543"/>
                </a:moveTo>
                <a:cubicBezTo>
                  <a:pt x="94904" y="49543"/>
                  <a:pt x="95373" y="49921"/>
                  <a:pt x="95487" y="50450"/>
                </a:cubicBezTo>
                <a:cubicBezTo>
                  <a:pt x="95299" y="50629"/>
                  <a:pt x="95128" y="50829"/>
                  <a:pt x="94981" y="51050"/>
                </a:cubicBezTo>
                <a:cubicBezTo>
                  <a:pt x="94760" y="51014"/>
                  <a:pt x="94536" y="50993"/>
                  <a:pt x="94307" y="50993"/>
                </a:cubicBezTo>
                <a:lnTo>
                  <a:pt x="94283" y="50993"/>
                </a:lnTo>
                <a:cubicBezTo>
                  <a:pt x="94047" y="50993"/>
                  <a:pt x="93815" y="51017"/>
                  <a:pt x="93587" y="51058"/>
                </a:cubicBezTo>
                <a:lnTo>
                  <a:pt x="93587" y="51058"/>
                </a:lnTo>
                <a:cubicBezTo>
                  <a:pt x="93469" y="50882"/>
                  <a:pt x="93339" y="50723"/>
                  <a:pt x="93196" y="50572"/>
                </a:cubicBezTo>
                <a:lnTo>
                  <a:pt x="93216" y="50572"/>
                </a:lnTo>
                <a:cubicBezTo>
                  <a:pt x="93278" y="49988"/>
                  <a:pt x="93768" y="49547"/>
                  <a:pt x="94356" y="49543"/>
                </a:cubicBezTo>
                <a:cubicBezTo>
                  <a:pt x="94359" y="49543"/>
                  <a:pt x="94362" y="49543"/>
                  <a:pt x="94365" y="49543"/>
                </a:cubicBezTo>
                <a:close/>
                <a:moveTo>
                  <a:pt x="62707" y="49543"/>
                </a:moveTo>
                <a:cubicBezTo>
                  <a:pt x="63246" y="49543"/>
                  <a:pt x="63715" y="49923"/>
                  <a:pt x="63830" y="50450"/>
                </a:cubicBezTo>
                <a:cubicBezTo>
                  <a:pt x="63642" y="50629"/>
                  <a:pt x="63470" y="50829"/>
                  <a:pt x="63323" y="51050"/>
                </a:cubicBezTo>
                <a:cubicBezTo>
                  <a:pt x="63103" y="51014"/>
                  <a:pt x="62878" y="50993"/>
                  <a:pt x="62650" y="50993"/>
                </a:cubicBezTo>
                <a:lnTo>
                  <a:pt x="62625" y="50993"/>
                </a:lnTo>
                <a:cubicBezTo>
                  <a:pt x="62389" y="50993"/>
                  <a:pt x="62158" y="51017"/>
                  <a:pt x="61930" y="51058"/>
                </a:cubicBezTo>
                <a:lnTo>
                  <a:pt x="61930" y="51058"/>
                </a:lnTo>
                <a:cubicBezTo>
                  <a:pt x="61813" y="50882"/>
                  <a:pt x="61681" y="50723"/>
                  <a:pt x="61538" y="50572"/>
                </a:cubicBezTo>
                <a:lnTo>
                  <a:pt x="61559" y="50572"/>
                </a:lnTo>
                <a:cubicBezTo>
                  <a:pt x="61621" y="49988"/>
                  <a:pt x="62111" y="49547"/>
                  <a:pt x="62699" y="49543"/>
                </a:cubicBezTo>
                <a:close/>
                <a:moveTo>
                  <a:pt x="78534" y="49543"/>
                </a:moveTo>
                <a:cubicBezTo>
                  <a:pt x="79074" y="49543"/>
                  <a:pt x="79547" y="49921"/>
                  <a:pt x="79661" y="50450"/>
                </a:cubicBezTo>
                <a:cubicBezTo>
                  <a:pt x="79473" y="50629"/>
                  <a:pt x="79301" y="50829"/>
                  <a:pt x="79150" y="51050"/>
                </a:cubicBezTo>
                <a:cubicBezTo>
                  <a:pt x="78930" y="51014"/>
                  <a:pt x="78709" y="50993"/>
                  <a:pt x="78481" y="50993"/>
                </a:cubicBezTo>
                <a:lnTo>
                  <a:pt x="78456" y="50993"/>
                </a:lnTo>
                <a:cubicBezTo>
                  <a:pt x="78220" y="50993"/>
                  <a:pt x="77989" y="51017"/>
                  <a:pt x="77761" y="51058"/>
                </a:cubicBezTo>
                <a:lnTo>
                  <a:pt x="77761" y="51058"/>
                </a:lnTo>
                <a:cubicBezTo>
                  <a:pt x="77643" y="50882"/>
                  <a:pt x="77508" y="50723"/>
                  <a:pt x="77369" y="50572"/>
                </a:cubicBezTo>
                <a:lnTo>
                  <a:pt x="77390" y="50572"/>
                </a:lnTo>
                <a:cubicBezTo>
                  <a:pt x="77451" y="49988"/>
                  <a:pt x="77938" y="49547"/>
                  <a:pt x="78526" y="49543"/>
                </a:cubicBezTo>
                <a:cubicBezTo>
                  <a:pt x="78528" y="49543"/>
                  <a:pt x="78531" y="49543"/>
                  <a:pt x="78534" y="49543"/>
                </a:cubicBezTo>
                <a:close/>
                <a:moveTo>
                  <a:pt x="7251" y="49543"/>
                </a:moveTo>
                <a:cubicBezTo>
                  <a:pt x="7806" y="49543"/>
                  <a:pt x="8293" y="49951"/>
                  <a:pt x="8386" y="50499"/>
                </a:cubicBezTo>
                <a:cubicBezTo>
                  <a:pt x="8219" y="50667"/>
                  <a:pt x="8067" y="50846"/>
                  <a:pt x="7933" y="51042"/>
                </a:cubicBezTo>
                <a:cubicBezTo>
                  <a:pt x="7738" y="51012"/>
                  <a:pt x="7536" y="50992"/>
                  <a:pt x="7333" y="50992"/>
                </a:cubicBezTo>
                <a:cubicBezTo>
                  <a:pt x="7315" y="50992"/>
                  <a:pt x="7297" y="50993"/>
                  <a:pt x="7279" y="50993"/>
                </a:cubicBezTo>
                <a:cubicBezTo>
                  <a:pt x="7013" y="50993"/>
                  <a:pt x="6753" y="51021"/>
                  <a:pt x="6499" y="51074"/>
                </a:cubicBezTo>
                <a:lnTo>
                  <a:pt x="6528" y="51059"/>
                </a:lnTo>
                <a:cubicBezTo>
                  <a:pt x="6401" y="50874"/>
                  <a:pt x="6263" y="50703"/>
                  <a:pt x="6107" y="50548"/>
                </a:cubicBezTo>
                <a:cubicBezTo>
                  <a:pt x="6180" y="49975"/>
                  <a:pt x="6663" y="49547"/>
                  <a:pt x="7243" y="49543"/>
                </a:cubicBezTo>
                <a:close/>
                <a:moveTo>
                  <a:pt x="23077" y="49543"/>
                </a:moveTo>
                <a:cubicBezTo>
                  <a:pt x="23637" y="49543"/>
                  <a:pt x="24118" y="49951"/>
                  <a:pt x="24212" y="50499"/>
                </a:cubicBezTo>
                <a:cubicBezTo>
                  <a:pt x="24050" y="50667"/>
                  <a:pt x="23898" y="50846"/>
                  <a:pt x="23760" y="51042"/>
                </a:cubicBezTo>
                <a:cubicBezTo>
                  <a:pt x="23564" y="51012"/>
                  <a:pt x="23366" y="50992"/>
                  <a:pt x="23164" y="50992"/>
                </a:cubicBezTo>
                <a:cubicBezTo>
                  <a:pt x="23146" y="50992"/>
                  <a:pt x="23128" y="50993"/>
                  <a:pt x="23110" y="50993"/>
                </a:cubicBezTo>
                <a:cubicBezTo>
                  <a:pt x="22844" y="50993"/>
                  <a:pt x="22583" y="51021"/>
                  <a:pt x="22329" y="51074"/>
                </a:cubicBezTo>
                <a:lnTo>
                  <a:pt x="22354" y="51059"/>
                </a:lnTo>
                <a:cubicBezTo>
                  <a:pt x="22227" y="50874"/>
                  <a:pt x="22089" y="50703"/>
                  <a:pt x="21937" y="50548"/>
                </a:cubicBezTo>
                <a:cubicBezTo>
                  <a:pt x="22011" y="49975"/>
                  <a:pt x="22493" y="49547"/>
                  <a:pt x="23073" y="49543"/>
                </a:cubicBezTo>
                <a:close/>
                <a:moveTo>
                  <a:pt x="38908" y="49543"/>
                </a:moveTo>
                <a:cubicBezTo>
                  <a:pt x="39464" y="49543"/>
                  <a:pt x="39949" y="49951"/>
                  <a:pt x="40043" y="50499"/>
                </a:cubicBezTo>
                <a:cubicBezTo>
                  <a:pt x="39875" y="50667"/>
                  <a:pt x="39724" y="50846"/>
                  <a:pt x="39590" y="51042"/>
                </a:cubicBezTo>
                <a:cubicBezTo>
                  <a:pt x="39385" y="51010"/>
                  <a:pt x="39174" y="50993"/>
                  <a:pt x="38961" y="50993"/>
                </a:cubicBezTo>
                <a:lnTo>
                  <a:pt x="38936" y="50993"/>
                </a:lnTo>
                <a:cubicBezTo>
                  <a:pt x="38671" y="50993"/>
                  <a:pt x="38410" y="51021"/>
                  <a:pt x="38156" y="51074"/>
                </a:cubicBezTo>
                <a:lnTo>
                  <a:pt x="38185" y="51059"/>
                </a:lnTo>
                <a:cubicBezTo>
                  <a:pt x="38058" y="50874"/>
                  <a:pt x="37920" y="50703"/>
                  <a:pt x="37764" y="50548"/>
                </a:cubicBezTo>
                <a:cubicBezTo>
                  <a:pt x="37838" y="49975"/>
                  <a:pt x="38320" y="49547"/>
                  <a:pt x="38900" y="49543"/>
                </a:cubicBezTo>
                <a:close/>
                <a:moveTo>
                  <a:pt x="54735" y="49543"/>
                </a:moveTo>
                <a:cubicBezTo>
                  <a:pt x="55294" y="49543"/>
                  <a:pt x="55776" y="49951"/>
                  <a:pt x="55870" y="50499"/>
                </a:cubicBezTo>
                <a:cubicBezTo>
                  <a:pt x="55706" y="50662"/>
                  <a:pt x="55555" y="50846"/>
                  <a:pt x="55417" y="51042"/>
                </a:cubicBezTo>
                <a:cubicBezTo>
                  <a:pt x="55212" y="51010"/>
                  <a:pt x="55004" y="50993"/>
                  <a:pt x="54792" y="50993"/>
                </a:cubicBezTo>
                <a:lnTo>
                  <a:pt x="54767" y="50993"/>
                </a:lnTo>
                <a:cubicBezTo>
                  <a:pt x="54501" y="50993"/>
                  <a:pt x="54241" y="51021"/>
                  <a:pt x="53987" y="51074"/>
                </a:cubicBezTo>
                <a:lnTo>
                  <a:pt x="54011" y="51059"/>
                </a:lnTo>
                <a:cubicBezTo>
                  <a:pt x="53885" y="50874"/>
                  <a:pt x="53746" y="50703"/>
                  <a:pt x="53595" y="50544"/>
                </a:cubicBezTo>
                <a:cubicBezTo>
                  <a:pt x="53668" y="49975"/>
                  <a:pt x="54150" y="49547"/>
                  <a:pt x="54731" y="49543"/>
                </a:cubicBezTo>
                <a:close/>
                <a:moveTo>
                  <a:pt x="70565" y="49543"/>
                </a:moveTo>
                <a:cubicBezTo>
                  <a:pt x="71120" y="49543"/>
                  <a:pt x="71606" y="49951"/>
                  <a:pt x="71700" y="50499"/>
                </a:cubicBezTo>
                <a:cubicBezTo>
                  <a:pt x="71533" y="50662"/>
                  <a:pt x="71382" y="50846"/>
                  <a:pt x="71247" y="51042"/>
                </a:cubicBezTo>
                <a:cubicBezTo>
                  <a:pt x="71043" y="51010"/>
                  <a:pt x="70831" y="50993"/>
                  <a:pt x="70618" y="50993"/>
                </a:cubicBezTo>
                <a:lnTo>
                  <a:pt x="70594" y="50993"/>
                </a:lnTo>
                <a:cubicBezTo>
                  <a:pt x="70328" y="50993"/>
                  <a:pt x="70066" y="51021"/>
                  <a:pt x="69813" y="51074"/>
                </a:cubicBezTo>
                <a:lnTo>
                  <a:pt x="69842" y="51059"/>
                </a:lnTo>
                <a:cubicBezTo>
                  <a:pt x="69715" y="50874"/>
                  <a:pt x="69576" y="50703"/>
                  <a:pt x="69425" y="50544"/>
                </a:cubicBezTo>
                <a:cubicBezTo>
                  <a:pt x="69495" y="49975"/>
                  <a:pt x="69977" y="49547"/>
                  <a:pt x="70556" y="49543"/>
                </a:cubicBezTo>
                <a:close/>
                <a:moveTo>
                  <a:pt x="86392" y="49543"/>
                </a:moveTo>
                <a:cubicBezTo>
                  <a:pt x="86951" y="49543"/>
                  <a:pt x="87433" y="49951"/>
                  <a:pt x="87527" y="50499"/>
                </a:cubicBezTo>
                <a:cubicBezTo>
                  <a:pt x="87363" y="50662"/>
                  <a:pt x="87212" y="50846"/>
                  <a:pt x="87073" y="51042"/>
                </a:cubicBezTo>
                <a:cubicBezTo>
                  <a:pt x="86869" y="51010"/>
                  <a:pt x="86662" y="50993"/>
                  <a:pt x="86449" y="50993"/>
                </a:cubicBezTo>
                <a:lnTo>
                  <a:pt x="86424" y="50993"/>
                </a:lnTo>
                <a:cubicBezTo>
                  <a:pt x="86159" y="50993"/>
                  <a:pt x="85897" y="51021"/>
                  <a:pt x="85644" y="51074"/>
                </a:cubicBezTo>
                <a:lnTo>
                  <a:pt x="85669" y="51059"/>
                </a:lnTo>
                <a:cubicBezTo>
                  <a:pt x="85542" y="50874"/>
                  <a:pt x="85403" y="50703"/>
                  <a:pt x="85252" y="50544"/>
                </a:cubicBezTo>
                <a:cubicBezTo>
                  <a:pt x="85325" y="49975"/>
                  <a:pt x="85808" y="49547"/>
                  <a:pt x="86387" y="49543"/>
                </a:cubicBezTo>
                <a:close/>
                <a:moveTo>
                  <a:pt x="11184" y="49404"/>
                </a:moveTo>
                <a:cubicBezTo>
                  <a:pt x="12459" y="49404"/>
                  <a:pt x="13643" y="50029"/>
                  <a:pt x="14370" y="51074"/>
                </a:cubicBezTo>
                <a:cubicBezTo>
                  <a:pt x="14149" y="51119"/>
                  <a:pt x="13929" y="51185"/>
                  <a:pt x="13720" y="51266"/>
                </a:cubicBezTo>
                <a:cubicBezTo>
                  <a:pt x="13100" y="50490"/>
                  <a:pt x="12180" y="50045"/>
                  <a:pt x="11184" y="50045"/>
                </a:cubicBezTo>
                <a:lnTo>
                  <a:pt x="11164" y="50045"/>
                </a:lnTo>
                <a:cubicBezTo>
                  <a:pt x="10195" y="50049"/>
                  <a:pt x="9289" y="50486"/>
                  <a:pt x="8672" y="51238"/>
                </a:cubicBezTo>
                <a:cubicBezTo>
                  <a:pt x="8459" y="51157"/>
                  <a:pt x="8235" y="51095"/>
                  <a:pt x="8010" y="51054"/>
                </a:cubicBezTo>
                <a:cubicBezTo>
                  <a:pt x="8542" y="50294"/>
                  <a:pt x="9326" y="49764"/>
                  <a:pt x="10204" y="49530"/>
                </a:cubicBezTo>
                <a:cubicBezTo>
                  <a:pt x="10204" y="49534"/>
                  <a:pt x="10204" y="49539"/>
                  <a:pt x="10208" y="49539"/>
                </a:cubicBezTo>
                <a:lnTo>
                  <a:pt x="10273" y="49515"/>
                </a:lnTo>
                <a:cubicBezTo>
                  <a:pt x="10481" y="49466"/>
                  <a:pt x="10698" y="49429"/>
                  <a:pt x="10915" y="49417"/>
                </a:cubicBezTo>
                <a:cubicBezTo>
                  <a:pt x="10919" y="49417"/>
                  <a:pt x="10919" y="49421"/>
                  <a:pt x="10919" y="49425"/>
                </a:cubicBezTo>
                <a:lnTo>
                  <a:pt x="10947" y="49412"/>
                </a:lnTo>
                <a:cubicBezTo>
                  <a:pt x="11017" y="49408"/>
                  <a:pt x="11090" y="49408"/>
                  <a:pt x="11160" y="49404"/>
                </a:cubicBezTo>
                <a:close/>
                <a:moveTo>
                  <a:pt x="27015" y="49404"/>
                </a:moveTo>
                <a:cubicBezTo>
                  <a:pt x="28284" y="49404"/>
                  <a:pt x="29473" y="50029"/>
                  <a:pt x="30201" y="51074"/>
                </a:cubicBezTo>
                <a:cubicBezTo>
                  <a:pt x="29975" y="51119"/>
                  <a:pt x="29760" y="51185"/>
                  <a:pt x="29551" y="51266"/>
                </a:cubicBezTo>
                <a:cubicBezTo>
                  <a:pt x="28932" y="50489"/>
                  <a:pt x="28011" y="50045"/>
                  <a:pt x="27017" y="50045"/>
                </a:cubicBezTo>
                <a:cubicBezTo>
                  <a:pt x="27008" y="50045"/>
                  <a:pt x="26999" y="50045"/>
                  <a:pt x="26990" y="50045"/>
                </a:cubicBezTo>
                <a:cubicBezTo>
                  <a:pt x="26022" y="50049"/>
                  <a:pt x="25115" y="50486"/>
                  <a:pt x="24503" y="51234"/>
                </a:cubicBezTo>
                <a:cubicBezTo>
                  <a:pt x="24286" y="51157"/>
                  <a:pt x="24065" y="51095"/>
                  <a:pt x="23837" y="51054"/>
                </a:cubicBezTo>
                <a:cubicBezTo>
                  <a:pt x="24372" y="50294"/>
                  <a:pt x="25152" y="49764"/>
                  <a:pt x="26030" y="49530"/>
                </a:cubicBezTo>
                <a:cubicBezTo>
                  <a:pt x="26035" y="49534"/>
                  <a:pt x="26035" y="49539"/>
                  <a:pt x="26035" y="49539"/>
                </a:cubicBezTo>
                <a:lnTo>
                  <a:pt x="26099" y="49515"/>
                </a:lnTo>
                <a:cubicBezTo>
                  <a:pt x="26312" y="49466"/>
                  <a:pt x="26525" y="49429"/>
                  <a:pt x="26745" y="49417"/>
                </a:cubicBezTo>
                <a:cubicBezTo>
                  <a:pt x="26745" y="49417"/>
                  <a:pt x="26745" y="49421"/>
                  <a:pt x="26749" y="49425"/>
                </a:cubicBezTo>
                <a:lnTo>
                  <a:pt x="26774" y="49412"/>
                </a:lnTo>
                <a:cubicBezTo>
                  <a:pt x="26847" y="49408"/>
                  <a:pt x="26917" y="49408"/>
                  <a:pt x="26990" y="49404"/>
                </a:cubicBezTo>
                <a:close/>
                <a:moveTo>
                  <a:pt x="42841" y="49404"/>
                </a:moveTo>
                <a:cubicBezTo>
                  <a:pt x="44115" y="49404"/>
                  <a:pt x="45300" y="50029"/>
                  <a:pt x="46026" y="51074"/>
                </a:cubicBezTo>
                <a:cubicBezTo>
                  <a:pt x="45806" y="51119"/>
                  <a:pt x="45585" y="51185"/>
                  <a:pt x="45377" y="51266"/>
                </a:cubicBezTo>
                <a:cubicBezTo>
                  <a:pt x="44757" y="50489"/>
                  <a:pt x="43837" y="50045"/>
                  <a:pt x="42847" y="50045"/>
                </a:cubicBezTo>
                <a:cubicBezTo>
                  <a:pt x="42838" y="50045"/>
                  <a:pt x="42830" y="50045"/>
                  <a:pt x="42821" y="50045"/>
                </a:cubicBezTo>
                <a:cubicBezTo>
                  <a:pt x="41853" y="50049"/>
                  <a:pt x="40946" y="50486"/>
                  <a:pt x="40329" y="51238"/>
                </a:cubicBezTo>
                <a:cubicBezTo>
                  <a:pt x="40117" y="51157"/>
                  <a:pt x="39892" y="51095"/>
                  <a:pt x="39668" y="51054"/>
                </a:cubicBezTo>
                <a:cubicBezTo>
                  <a:pt x="40199" y="50294"/>
                  <a:pt x="40983" y="49764"/>
                  <a:pt x="41860" y="49530"/>
                </a:cubicBezTo>
                <a:cubicBezTo>
                  <a:pt x="41860" y="49534"/>
                  <a:pt x="41860" y="49539"/>
                  <a:pt x="41865" y="49539"/>
                </a:cubicBezTo>
                <a:lnTo>
                  <a:pt x="41930" y="49515"/>
                </a:lnTo>
                <a:cubicBezTo>
                  <a:pt x="42139" y="49466"/>
                  <a:pt x="42355" y="49429"/>
                  <a:pt x="42571" y="49417"/>
                </a:cubicBezTo>
                <a:cubicBezTo>
                  <a:pt x="42576" y="49417"/>
                  <a:pt x="42576" y="49421"/>
                  <a:pt x="42576" y="49425"/>
                </a:cubicBezTo>
                <a:lnTo>
                  <a:pt x="42604" y="49412"/>
                </a:lnTo>
                <a:cubicBezTo>
                  <a:pt x="42674" y="49408"/>
                  <a:pt x="42747" y="49408"/>
                  <a:pt x="42816" y="49404"/>
                </a:cubicBezTo>
                <a:close/>
                <a:moveTo>
                  <a:pt x="58671" y="49404"/>
                </a:moveTo>
                <a:cubicBezTo>
                  <a:pt x="59941" y="49404"/>
                  <a:pt x="61131" y="50027"/>
                  <a:pt x="61857" y="51074"/>
                </a:cubicBezTo>
                <a:cubicBezTo>
                  <a:pt x="61632" y="51119"/>
                  <a:pt x="61416" y="51185"/>
                  <a:pt x="61208" y="51266"/>
                </a:cubicBezTo>
                <a:cubicBezTo>
                  <a:pt x="60588" y="50490"/>
                  <a:pt x="59664" y="50045"/>
                  <a:pt x="58671" y="50045"/>
                </a:cubicBezTo>
                <a:lnTo>
                  <a:pt x="58652" y="50045"/>
                </a:lnTo>
                <a:cubicBezTo>
                  <a:pt x="57679" y="50049"/>
                  <a:pt x="56773" y="50486"/>
                  <a:pt x="56160" y="51238"/>
                </a:cubicBezTo>
                <a:cubicBezTo>
                  <a:pt x="55943" y="51157"/>
                  <a:pt x="55723" y="51095"/>
                  <a:pt x="55494" y="51054"/>
                </a:cubicBezTo>
                <a:cubicBezTo>
                  <a:pt x="56030" y="50294"/>
                  <a:pt x="56809" y="49764"/>
                  <a:pt x="57687" y="49530"/>
                </a:cubicBezTo>
                <a:cubicBezTo>
                  <a:pt x="57691" y="49534"/>
                  <a:pt x="57691" y="49539"/>
                  <a:pt x="57691" y="49539"/>
                </a:cubicBezTo>
                <a:lnTo>
                  <a:pt x="57757" y="49515"/>
                </a:lnTo>
                <a:cubicBezTo>
                  <a:pt x="57969" y="49466"/>
                  <a:pt x="58181" y="49429"/>
                  <a:pt x="58402" y="49417"/>
                </a:cubicBezTo>
                <a:cubicBezTo>
                  <a:pt x="58402" y="49417"/>
                  <a:pt x="58402" y="49421"/>
                  <a:pt x="58407" y="49425"/>
                </a:cubicBezTo>
                <a:lnTo>
                  <a:pt x="58431" y="49412"/>
                </a:lnTo>
                <a:cubicBezTo>
                  <a:pt x="58505" y="49408"/>
                  <a:pt x="58573" y="49408"/>
                  <a:pt x="58647" y="49404"/>
                </a:cubicBezTo>
                <a:cubicBezTo>
                  <a:pt x="58655" y="49404"/>
                  <a:pt x="58663" y="49404"/>
                  <a:pt x="58671" y="49404"/>
                </a:cubicBezTo>
                <a:close/>
                <a:moveTo>
                  <a:pt x="74498" y="49404"/>
                </a:moveTo>
                <a:cubicBezTo>
                  <a:pt x="75772" y="49404"/>
                  <a:pt x="76957" y="50029"/>
                  <a:pt x="77684" y="51074"/>
                </a:cubicBezTo>
                <a:cubicBezTo>
                  <a:pt x="77463" y="51119"/>
                  <a:pt x="77243" y="51185"/>
                  <a:pt x="77035" y="51266"/>
                </a:cubicBezTo>
                <a:cubicBezTo>
                  <a:pt x="76413" y="50490"/>
                  <a:pt x="75495" y="50045"/>
                  <a:pt x="74498" y="50045"/>
                </a:cubicBezTo>
                <a:lnTo>
                  <a:pt x="74477" y="50045"/>
                </a:lnTo>
                <a:cubicBezTo>
                  <a:pt x="73510" y="50049"/>
                  <a:pt x="72603" y="50486"/>
                  <a:pt x="71987" y="51238"/>
                </a:cubicBezTo>
                <a:cubicBezTo>
                  <a:pt x="71774" y="51157"/>
                  <a:pt x="71549" y="51095"/>
                  <a:pt x="71325" y="51054"/>
                </a:cubicBezTo>
                <a:cubicBezTo>
                  <a:pt x="71855" y="50294"/>
                  <a:pt x="72639" y="49764"/>
                  <a:pt x="73518" y="49530"/>
                </a:cubicBezTo>
                <a:cubicBezTo>
                  <a:pt x="73518" y="49534"/>
                  <a:pt x="73518" y="49539"/>
                  <a:pt x="73522" y="49539"/>
                </a:cubicBezTo>
                <a:lnTo>
                  <a:pt x="73587" y="49515"/>
                </a:lnTo>
                <a:cubicBezTo>
                  <a:pt x="73796" y="49466"/>
                  <a:pt x="74012" y="49429"/>
                  <a:pt x="74228" y="49417"/>
                </a:cubicBezTo>
                <a:cubicBezTo>
                  <a:pt x="74232" y="49417"/>
                  <a:pt x="74232" y="49421"/>
                  <a:pt x="74232" y="49425"/>
                </a:cubicBezTo>
                <a:lnTo>
                  <a:pt x="74262" y="49412"/>
                </a:lnTo>
                <a:cubicBezTo>
                  <a:pt x="74330" y="49408"/>
                  <a:pt x="74404" y="49408"/>
                  <a:pt x="74473" y="49404"/>
                </a:cubicBezTo>
                <a:close/>
                <a:moveTo>
                  <a:pt x="90329" y="49404"/>
                </a:moveTo>
                <a:cubicBezTo>
                  <a:pt x="91599" y="49404"/>
                  <a:pt x="92788" y="50029"/>
                  <a:pt x="93514" y="51074"/>
                </a:cubicBezTo>
                <a:cubicBezTo>
                  <a:pt x="93290" y="51119"/>
                  <a:pt x="93073" y="51185"/>
                  <a:pt x="92865" y="51266"/>
                </a:cubicBezTo>
                <a:cubicBezTo>
                  <a:pt x="92245" y="50489"/>
                  <a:pt x="91325" y="50045"/>
                  <a:pt x="90334" y="50045"/>
                </a:cubicBezTo>
                <a:cubicBezTo>
                  <a:pt x="90325" y="50045"/>
                  <a:pt x="90317" y="50045"/>
                  <a:pt x="90308" y="50045"/>
                </a:cubicBezTo>
                <a:cubicBezTo>
                  <a:pt x="89337" y="50049"/>
                  <a:pt x="88430" y="50486"/>
                  <a:pt x="87817" y="51238"/>
                </a:cubicBezTo>
                <a:cubicBezTo>
                  <a:pt x="87601" y="51157"/>
                  <a:pt x="87380" y="51095"/>
                  <a:pt x="87152" y="51054"/>
                </a:cubicBezTo>
                <a:cubicBezTo>
                  <a:pt x="87686" y="50294"/>
                  <a:pt x="88466" y="49764"/>
                  <a:pt x="89344" y="49530"/>
                </a:cubicBezTo>
                <a:cubicBezTo>
                  <a:pt x="89348" y="49534"/>
                  <a:pt x="89348" y="49539"/>
                  <a:pt x="89348" y="49539"/>
                </a:cubicBezTo>
                <a:lnTo>
                  <a:pt x="89414" y="49515"/>
                </a:lnTo>
                <a:cubicBezTo>
                  <a:pt x="89627" y="49466"/>
                  <a:pt x="89838" y="49429"/>
                  <a:pt x="90059" y="49417"/>
                </a:cubicBezTo>
                <a:cubicBezTo>
                  <a:pt x="90059" y="49417"/>
                  <a:pt x="90059" y="49421"/>
                  <a:pt x="90063" y="49425"/>
                </a:cubicBezTo>
                <a:lnTo>
                  <a:pt x="90087" y="49412"/>
                </a:lnTo>
                <a:cubicBezTo>
                  <a:pt x="90161" y="49408"/>
                  <a:pt x="90231" y="49408"/>
                  <a:pt x="90304" y="49404"/>
                </a:cubicBezTo>
                <a:close/>
                <a:moveTo>
                  <a:pt x="19091" y="49404"/>
                </a:moveTo>
                <a:cubicBezTo>
                  <a:pt x="20369" y="49404"/>
                  <a:pt x="21562" y="50033"/>
                  <a:pt x="22289" y="51083"/>
                </a:cubicBezTo>
                <a:cubicBezTo>
                  <a:pt x="22069" y="51132"/>
                  <a:pt x="21852" y="51201"/>
                  <a:pt x="21643" y="51287"/>
                </a:cubicBezTo>
                <a:cubicBezTo>
                  <a:pt x="21024" y="50497"/>
                  <a:pt x="20100" y="50045"/>
                  <a:pt x="19096" y="50045"/>
                </a:cubicBezTo>
                <a:cubicBezTo>
                  <a:pt x="19087" y="50045"/>
                  <a:pt x="19079" y="50045"/>
                  <a:pt x="19070" y="50045"/>
                </a:cubicBezTo>
                <a:cubicBezTo>
                  <a:pt x="18278" y="50049"/>
                  <a:pt x="17531" y="50339"/>
                  <a:pt x="16947" y="50858"/>
                </a:cubicBezTo>
                <a:cubicBezTo>
                  <a:pt x="16812" y="50976"/>
                  <a:pt x="16685" y="51108"/>
                  <a:pt x="16571" y="51250"/>
                </a:cubicBezTo>
                <a:lnTo>
                  <a:pt x="16576" y="51255"/>
                </a:lnTo>
                <a:cubicBezTo>
                  <a:pt x="16363" y="51172"/>
                  <a:pt x="16138" y="51108"/>
                  <a:pt x="15914" y="51063"/>
                </a:cubicBezTo>
                <a:cubicBezTo>
                  <a:pt x="16457" y="50282"/>
                  <a:pt x="17262" y="49739"/>
                  <a:pt x="18168" y="49519"/>
                </a:cubicBezTo>
                <a:lnTo>
                  <a:pt x="18176" y="49515"/>
                </a:lnTo>
                <a:cubicBezTo>
                  <a:pt x="18466" y="49445"/>
                  <a:pt x="18764" y="49408"/>
                  <a:pt x="19066" y="49404"/>
                </a:cubicBezTo>
                <a:close/>
                <a:moveTo>
                  <a:pt x="34921" y="49404"/>
                </a:moveTo>
                <a:cubicBezTo>
                  <a:pt x="36200" y="49404"/>
                  <a:pt x="37389" y="50033"/>
                  <a:pt x="38116" y="51083"/>
                </a:cubicBezTo>
                <a:cubicBezTo>
                  <a:pt x="37895" y="51132"/>
                  <a:pt x="37679" y="51201"/>
                  <a:pt x="37470" y="51287"/>
                </a:cubicBezTo>
                <a:cubicBezTo>
                  <a:pt x="36853" y="50495"/>
                  <a:pt x="35922" y="50045"/>
                  <a:pt x="34921" y="50045"/>
                </a:cubicBezTo>
                <a:lnTo>
                  <a:pt x="34901" y="50045"/>
                </a:lnTo>
                <a:cubicBezTo>
                  <a:pt x="33926" y="50049"/>
                  <a:pt x="33015" y="50490"/>
                  <a:pt x="32398" y="51249"/>
                </a:cubicBezTo>
                <a:lnTo>
                  <a:pt x="32398" y="51249"/>
                </a:lnTo>
                <a:cubicBezTo>
                  <a:pt x="32187" y="51168"/>
                  <a:pt x="31968" y="51107"/>
                  <a:pt x="31740" y="51063"/>
                </a:cubicBezTo>
                <a:cubicBezTo>
                  <a:pt x="32288" y="50282"/>
                  <a:pt x="33092" y="49739"/>
                  <a:pt x="33994" y="49519"/>
                </a:cubicBezTo>
                <a:lnTo>
                  <a:pt x="34007" y="49515"/>
                </a:lnTo>
                <a:cubicBezTo>
                  <a:pt x="34297" y="49445"/>
                  <a:pt x="34595" y="49408"/>
                  <a:pt x="34897" y="49404"/>
                </a:cubicBezTo>
                <a:close/>
                <a:moveTo>
                  <a:pt x="50747" y="49404"/>
                </a:moveTo>
                <a:cubicBezTo>
                  <a:pt x="52025" y="49404"/>
                  <a:pt x="53220" y="50031"/>
                  <a:pt x="53947" y="51083"/>
                </a:cubicBezTo>
                <a:cubicBezTo>
                  <a:pt x="53726" y="51132"/>
                  <a:pt x="53509" y="51201"/>
                  <a:pt x="53301" y="51287"/>
                </a:cubicBezTo>
                <a:cubicBezTo>
                  <a:pt x="52680" y="50495"/>
                  <a:pt x="51753" y="50045"/>
                  <a:pt x="50752" y="50045"/>
                </a:cubicBezTo>
                <a:lnTo>
                  <a:pt x="50727" y="50045"/>
                </a:lnTo>
                <a:cubicBezTo>
                  <a:pt x="49757" y="50049"/>
                  <a:pt x="48841" y="50490"/>
                  <a:pt x="48229" y="51249"/>
                </a:cubicBezTo>
                <a:lnTo>
                  <a:pt x="48229" y="51249"/>
                </a:lnTo>
                <a:cubicBezTo>
                  <a:pt x="48014" y="51168"/>
                  <a:pt x="47795" y="51107"/>
                  <a:pt x="47570" y="51063"/>
                </a:cubicBezTo>
                <a:cubicBezTo>
                  <a:pt x="48114" y="50282"/>
                  <a:pt x="48918" y="49739"/>
                  <a:pt x="49825" y="49519"/>
                </a:cubicBezTo>
                <a:lnTo>
                  <a:pt x="49834" y="49515"/>
                </a:lnTo>
                <a:cubicBezTo>
                  <a:pt x="50124" y="49445"/>
                  <a:pt x="50422" y="49408"/>
                  <a:pt x="50724" y="49404"/>
                </a:cubicBezTo>
                <a:cubicBezTo>
                  <a:pt x="50732" y="49404"/>
                  <a:pt x="50739" y="49404"/>
                  <a:pt x="50747" y="49404"/>
                </a:cubicBezTo>
                <a:close/>
                <a:moveTo>
                  <a:pt x="66579" y="49404"/>
                </a:moveTo>
                <a:cubicBezTo>
                  <a:pt x="67857" y="49404"/>
                  <a:pt x="69046" y="50033"/>
                  <a:pt x="69772" y="51083"/>
                </a:cubicBezTo>
                <a:cubicBezTo>
                  <a:pt x="69552" y="51132"/>
                  <a:pt x="69336" y="51201"/>
                  <a:pt x="69127" y="51287"/>
                </a:cubicBezTo>
                <a:cubicBezTo>
                  <a:pt x="68511" y="50495"/>
                  <a:pt x="67580" y="50045"/>
                  <a:pt x="66579" y="50045"/>
                </a:cubicBezTo>
                <a:lnTo>
                  <a:pt x="66558" y="50045"/>
                </a:lnTo>
                <a:cubicBezTo>
                  <a:pt x="65582" y="50049"/>
                  <a:pt x="64672" y="50490"/>
                  <a:pt x="64056" y="51249"/>
                </a:cubicBezTo>
                <a:lnTo>
                  <a:pt x="64056" y="51249"/>
                </a:lnTo>
                <a:cubicBezTo>
                  <a:pt x="63845" y="51168"/>
                  <a:pt x="63625" y="51107"/>
                  <a:pt x="63397" y="51063"/>
                </a:cubicBezTo>
                <a:cubicBezTo>
                  <a:pt x="63945" y="50282"/>
                  <a:pt x="64749" y="49739"/>
                  <a:pt x="65651" y="49519"/>
                </a:cubicBezTo>
                <a:lnTo>
                  <a:pt x="65664" y="49515"/>
                </a:lnTo>
                <a:cubicBezTo>
                  <a:pt x="65954" y="49445"/>
                  <a:pt x="66252" y="49408"/>
                  <a:pt x="66554" y="49404"/>
                </a:cubicBezTo>
                <a:close/>
                <a:moveTo>
                  <a:pt x="82405" y="49404"/>
                </a:moveTo>
                <a:cubicBezTo>
                  <a:pt x="83684" y="49404"/>
                  <a:pt x="84877" y="50033"/>
                  <a:pt x="85603" y="51083"/>
                </a:cubicBezTo>
                <a:cubicBezTo>
                  <a:pt x="85382" y="51132"/>
                  <a:pt x="85167" y="51201"/>
                  <a:pt x="84958" y="51287"/>
                </a:cubicBezTo>
                <a:cubicBezTo>
                  <a:pt x="84337" y="50495"/>
                  <a:pt x="83410" y="50045"/>
                  <a:pt x="82409" y="50045"/>
                </a:cubicBezTo>
                <a:lnTo>
                  <a:pt x="82385" y="50045"/>
                </a:lnTo>
                <a:cubicBezTo>
                  <a:pt x="81413" y="50049"/>
                  <a:pt x="80499" y="50490"/>
                  <a:pt x="79886" y="51249"/>
                </a:cubicBezTo>
                <a:lnTo>
                  <a:pt x="79886" y="51249"/>
                </a:lnTo>
                <a:cubicBezTo>
                  <a:pt x="79670" y="51168"/>
                  <a:pt x="79451" y="51107"/>
                  <a:pt x="79227" y="51063"/>
                </a:cubicBezTo>
                <a:cubicBezTo>
                  <a:pt x="79771" y="50282"/>
                  <a:pt x="80575" y="49739"/>
                  <a:pt x="81482" y="49519"/>
                </a:cubicBezTo>
                <a:lnTo>
                  <a:pt x="81491" y="49515"/>
                </a:lnTo>
                <a:cubicBezTo>
                  <a:pt x="81780" y="49445"/>
                  <a:pt x="82079" y="49408"/>
                  <a:pt x="82381" y="49404"/>
                </a:cubicBezTo>
                <a:close/>
                <a:moveTo>
                  <a:pt x="11190" y="50115"/>
                </a:moveTo>
                <a:cubicBezTo>
                  <a:pt x="12156" y="50115"/>
                  <a:pt x="13047" y="50546"/>
                  <a:pt x="13651" y="51295"/>
                </a:cubicBezTo>
                <a:cubicBezTo>
                  <a:pt x="13443" y="51381"/>
                  <a:pt x="13243" y="51487"/>
                  <a:pt x="13055" y="51606"/>
                </a:cubicBezTo>
                <a:cubicBezTo>
                  <a:pt x="12575" y="51078"/>
                  <a:pt x="11895" y="50772"/>
                  <a:pt x="11181" y="50772"/>
                </a:cubicBezTo>
                <a:cubicBezTo>
                  <a:pt x="11177" y="50772"/>
                  <a:pt x="11172" y="50772"/>
                  <a:pt x="11168" y="50772"/>
                </a:cubicBezTo>
                <a:cubicBezTo>
                  <a:pt x="10481" y="50776"/>
                  <a:pt x="9824" y="51066"/>
                  <a:pt x="9354" y="51564"/>
                </a:cubicBezTo>
                <a:cubicBezTo>
                  <a:pt x="9158" y="51446"/>
                  <a:pt x="8954" y="51344"/>
                  <a:pt x="8742" y="51263"/>
                </a:cubicBezTo>
                <a:cubicBezTo>
                  <a:pt x="9341" y="50539"/>
                  <a:pt x="10224" y="50119"/>
                  <a:pt x="11164" y="50115"/>
                </a:cubicBezTo>
                <a:cubicBezTo>
                  <a:pt x="11172" y="50115"/>
                  <a:pt x="11181" y="50115"/>
                  <a:pt x="11190" y="50115"/>
                </a:cubicBezTo>
                <a:close/>
                <a:moveTo>
                  <a:pt x="27008" y="50115"/>
                </a:moveTo>
                <a:cubicBezTo>
                  <a:pt x="27974" y="50115"/>
                  <a:pt x="28871" y="50543"/>
                  <a:pt x="29481" y="51295"/>
                </a:cubicBezTo>
                <a:cubicBezTo>
                  <a:pt x="29273" y="51381"/>
                  <a:pt x="29073" y="51487"/>
                  <a:pt x="28881" y="51606"/>
                </a:cubicBezTo>
                <a:cubicBezTo>
                  <a:pt x="28402" y="51078"/>
                  <a:pt x="27725" y="50772"/>
                  <a:pt x="27012" y="50772"/>
                </a:cubicBezTo>
                <a:cubicBezTo>
                  <a:pt x="27007" y="50772"/>
                  <a:pt x="27003" y="50772"/>
                  <a:pt x="26998" y="50772"/>
                </a:cubicBezTo>
                <a:cubicBezTo>
                  <a:pt x="26312" y="50776"/>
                  <a:pt x="25650" y="51066"/>
                  <a:pt x="25185" y="51564"/>
                </a:cubicBezTo>
                <a:cubicBezTo>
                  <a:pt x="24989" y="51446"/>
                  <a:pt x="24785" y="51344"/>
                  <a:pt x="24572" y="51263"/>
                </a:cubicBezTo>
                <a:cubicBezTo>
                  <a:pt x="25172" y="50539"/>
                  <a:pt x="26050" y="50119"/>
                  <a:pt x="26994" y="50115"/>
                </a:cubicBezTo>
                <a:cubicBezTo>
                  <a:pt x="26999" y="50115"/>
                  <a:pt x="27003" y="50115"/>
                  <a:pt x="27008" y="50115"/>
                </a:cubicBezTo>
                <a:close/>
                <a:moveTo>
                  <a:pt x="42834" y="50115"/>
                </a:moveTo>
                <a:cubicBezTo>
                  <a:pt x="43801" y="50115"/>
                  <a:pt x="44702" y="50543"/>
                  <a:pt x="45308" y="51295"/>
                </a:cubicBezTo>
                <a:cubicBezTo>
                  <a:pt x="45100" y="51381"/>
                  <a:pt x="44899" y="51487"/>
                  <a:pt x="44712" y="51606"/>
                </a:cubicBezTo>
                <a:cubicBezTo>
                  <a:pt x="44233" y="51078"/>
                  <a:pt x="43552" y="50772"/>
                  <a:pt x="42839" y="50772"/>
                </a:cubicBezTo>
                <a:cubicBezTo>
                  <a:pt x="42834" y="50772"/>
                  <a:pt x="42829" y="50772"/>
                  <a:pt x="42825" y="50772"/>
                </a:cubicBezTo>
                <a:cubicBezTo>
                  <a:pt x="42139" y="50776"/>
                  <a:pt x="41481" y="51066"/>
                  <a:pt x="41012" y="51564"/>
                </a:cubicBezTo>
                <a:cubicBezTo>
                  <a:pt x="40815" y="51446"/>
                  <a:pt x="40611" y="51344"/>
                  <a:pt x="40399" y="51263"/>
                </a:cubicBezTo>
                <a:cubicBezTo>
                  <a:pt x="40999" y="50539"/>
                  <a:pt x="41881" y="50119"/>
                  <a:pt x="42821" y="50115"/>
                </a:cubicBezTo>
                <a:cubicBezTo>
                  <a:pt x="42825" y="50115"/>
                  <a:pt x="42830" y="50115"/>
                  <a:pt x="42834" y="50115"/>
                </a:cubicBezTo>
                <a:close/>
                <a:moveTo>
                  <a:pt x="58665" y="50115"/>
                </a:moveTo>
                <a:cubicBezTo>
                  <a:pt x="59631" y="50115"/>
                  <a:pt x="60529" y="50543"/>
                  <a:pt x="61138" y="51295"/>
                </a:cubicBezTo>
                <a:cubicBezTo>
                  <a:pt x="60931" y="51381"/>
                  <a:pt x="60730" y="51487"/>
                  <a:pt x="60539" y="51606"/>
                </a:cubicBezTo>
                <a:cubicBezTo>
                  <a:pt x="60059" y="51078"/>
                  <a:pt x="59383" y="50772"/>
                  <a:pt x="58669" y="50772"/>
                </a:cubicBezTo>
                <a:cubicBezTo>
                  <a:pt x="58665" y="50772"/>
                  <a:pt x="58660" y="50772"/>
                  <a:pt x="58656" y="50772"/>
                </a:cubicBezTo>
                <a:cubicBezTo>
                  <a:pt x="57969" y="50776"/>
                  <a:pt x="57308" y="51066"/>
                  <a:pt x="56838" y="51564"/>
                </a:cubicBezTo>
                <a:cubicBezTo>
                  <a:pt x="56646" y="51446"/>
                  <a:pt x="56441" y="51344"/>
                  <a:pt x="56229" y="51263"/>
                </a:cubicBezTo>
                <a:cubicBezTo>
                  <a:pt x="56829" y="50539"/>
                  <a:pt x="57708" y="50119"/>
                  <a:pt x="58652" y="50115"/>
                </a:cubicBezTo>
                <a:cubicBezTo>
                  <a:pt x="58656" y="50115"/>
                  <a:pt x="58660" y="50115"/>
                  <a:pt x="58665" y="50115"/>
                </a:cubicBezTo>
                <a:close/>
                <a:moveTo>
                  <a:pt x="74498" y="50115"/>
                </a:moveTo>
                <a:cubicBezTo>
                  <a:pt x="75466" y="50115"/>
                  <a:pt x="76360" y="50544"/>
                  <a:pt x="76965" y="51295"/>
                </a:cubicBezTo>
                <a:cubicBezTo>
                  <a:pt x="76756" y="51381"/>
                  <a:pt x="76556" y="51487"/>
                  <a:pt x="76369" y="51606"/>
                </a:cubicBezTo>
                <a:cubicBezTo>
                  <a:pt x="75890" y="51078"/>
                  <a:pt x="75213" y="50772"/>
                  <a:pt x="74496" y="50772"/>
                </a:cubicBezTo>
                <a:cubicBezTo>
                  <a:pt x="74491" y="50772"/>
                  <a:pt x="74487" y="50772"/>
                  <a:pt x="74482" y="50772"/>
                </a:cubicBezTo>
                <a:cubicBezTo>
                  <a:pt x="73796" y="50776"/>
                  <a:pt x="73138" y="51066"/>
                  <a:pt x="72669" y="51564"/>
                </a:cubicBezTo>
                <a:cubicBezTo>
                  <a:pt x="72473" y="51446"/>
                  <a:pt x="72268" y="51344"/>
                  <a:pt x="72056" y="51263"/>
                </a:cubicBezTo>
                <a:cubicBezTo>
                  <a:pt x="72656" y="50539"/>
                  <a:pt x="73538" y="50119"/>
                  <a:pt x="74477" y="50115"/>
                </a:cubicBezTo>
                <a:close/>
                <a:moveTo>
                  <a:pt x="90321" y="50115"/>
                </a:moveTo>
                <a:cubicBezTo>
                  <a:pt x="91289" y="50115"/>
                  <a:pt x="92186" y="50543"/>
                  <a:pt x="92796" y="51295"/>
                </a:cubicBezTo>
                <a:cubicBezTo>
                  <a:pt x="92587" y="51381"/>
                  <a:pt x="92387" y="51487"/>
                  <a:pt x="92195" y="51606"/>
                </a:cubicBezTo>
                <a:cubicBezTo>
                  <a:pt x="91718" y="51074"/>
                  <a:pt x="91043" y="50772"/>
                  <a:pt x="90329" y="50772"/>
                </a:cubicBezTo>
                <a:lnTo>
                  <a:pt x="90313" y="50772"/>
                </a:lnTo>
                <a:cubicBezTo>
                  <a:pt x="89627" y="50776"/>
                  <a:pt x="88965" y="51066"/>
                  <a:pt x="88495" y="51564"/>
                </a:cubicBezTo>
                <a:cubicBezTo>
                  <a:pt x="88303" y="51446"/>
                  <a:pt x="88099" y="51344"/>
                  <a:pt x="87887" y="51263"/>
                </a:cubicBezTo>
                <a:cubicBezTo>
                  <a:pt x="88487" y="50539"/>
                  <a:pt x="89365" y="50119"/>
                  <a:pt x="90308" y="50115"/>
                </a:cubicBezTo>
                <a:cubicBezTo>
                  <a:pt x="90312" y="50115"/>
                  <a:pt x="90317" y="50115"/>
                  <a:pt x="90321" y="50115"/>
                </a:cubicBezTo>
                <a:close/>
                <a:moveTo>
                  <a:pt x="19088" y="50115"/>
                </a:moveTo>
                <a:cubicBezTo>
                  <a:pt x="20063" y="50115"/>
                  <a:pt x="20969" y="50547"/>
                  <a:pt x="21575" y="51312"/>
                </a:cubicBezTo>
                <a:cubicBezTo>
                  <a:pt x="21370" y="51402"/>
                  <a:pt x="21170" y="51508"/>
                  <a:pt x="20982" y="51630"/>
                </a:cubicBezTo>
                <a:cubicBezTo>
                  <a:pt x="20503" y="51087"/>
                  <a:pt x="19814" y="50772"/>
                  <a:pt x="19092" y="50772"/>
                </a:cubicBezTo>
                <a:cubicBezTo>
                  <a:pt x="19088" y="50772"/>
                  <a:pt x="19083" y="50772"/>
                  <a:pt x="19079" y="50772"/>
                </a:cubicBezTo>
                <a:cubicBezTo>
                  <a:pt x="18384" y="50776"/>
                  <a:pt x="17715" y="51074"/>
                  <a:pt x="17245" y="51585"/>
                </a:cubicBezTo>
                <a:cubicBezTo>
                  <a:pt x="17053" y="51466"/>
                  <a:pt x="16849" y="51361"/>
                  <a:pt x="16640" y="51279"/>
                </a:cubicBezTo>
                <a:cubicBezTo>
                  <a:pt x="17049" y="50776"/>
                  <a:pt x="17596" y="50417"/>
                  <a:pt x="18205" y="50241"/>
                </a:cubicBezTo>
                <a:cubicBezTo>
                  <a:pt x="18258" y="50225"/>
                  <a:pt x="18315" y="50209"/>
                  <a:pt x="18372" y="50196"/>
                </a:cubicBezTo>
                <a:cubicBezTo>
                  <a:pt x="18487" y="50172"/>
                  <a:pt x="18601" y="50152"/>
                  <a:pt x="18719" y="50135"/>
                </a:cubicBezTo>
                <a:cubicBezTo>
                  <a:pt x="18834" y="50123"/>
                  <a:pt x="18953" y="50115"/>
                  <a:pt x="19075" y="50115"/>
                </a:cubicBezTo>
                <a:cubicBezTo>
                  <a:pt x="19079" y="50115"/>
                  <a:pt x="19084" y="50115"/>
                  <a:pt x="19088" y="50115"/>
                </a:cubicBezTo>
                <a:close/>
                <a:moveTo>
                  <a:pt x="34927" y="50115"/>
                </a:moveTo>
                <a:cubicBezTo>
                  <a:pt x="35902" y="50115"/>
                  <a:pt x="36798" y="50551"/>
                  <a:pt x="37405" y="51312"/>
                </a:cubicBezTo>
                <a:cubicBezTo>
                  <a:pt x="37196" y="51402"/>
                  <a:pt x="37000" y="51508"/>
                  <a:pt x="36812" y="51630"/>
                </a:cubicBezTo>
                <a:cubicBezTo>
                  <a:pt x="36334" y="51087"/>
                  <a:pt x="35645" y="50772"/>
                  <a:pt x="34919" y="50772"/>
                </a:cubicBezTo>
                <a:cubicBezTo>
                  <a:pt x="34915" y="50772"/>
                  <a:pt x="34910" y="50772"/>
                  <a:pt x="34906" y="50772"/>
                </a:cubicBezTo>
                <a:cubicBezTo>
                  <a:pt x="34472" y="50776"/>
                  <a:pt x="34048" y="50891"/>
                  <a:pt x="33676" y="51103"/>
                </a:cubicBezTo>
                <a:cubicBezTo>
                  <a:pt x="33451" y="51230"/>
                  <a:pt x="33251" y="51393"/>
                  <a:pt x="33072" y="51585"/>
                </a:cubicBezTo>
                <a:cubicBezTo>
                  <a:pt x="32880" y="51463"/>
                  <a:pt x="32680" y="51361"/>
                  <a:pt x="32467" y="51279"/>
                </a:cubicBezTo>
                <a:cubicBezTo>
                  <a:pt x="33068" y="50544"/>
                  <a:pt x="33954" y="50119"/>
                  <a:pt x="34901" y="50115"/>
                </a:cubicBezTo>
                <a:cubicBezTo>
                  <a:pt x="34909" y="50115"/>
                  <a:pt x="34918" y="50115"/>
                  <a:pt x="34927" y="50115"/>
                </a:cubicBezTo>
                <a:close/>
                <a:moveTo>
                  <a:pt x="50745" y="50115"/>
                </a:moveTo>
                <a:cubicBezTo>
                  <a:pt x="51720" y="50115"/>
                  <a:pt x="52626" y="50547"/>
                  <a:pt x="53231" y="51312"/>
                </a:cubicBezTo>
                <a:cubicBezTo>
                  <a:pt x="53027" y="51402"/>
                  <a:pt x="52827" y="51508"/>
                  <a:pt x="52639" y="51630"/>
                </a:cubicBezTo>
                <a:cubicBezTo>
                  <a:pt x="52161" y="51087"/>
                  <a:pt x="51471" y="50772"/>
                  <a:pt x="50750" y="50772"/>
                </a:cubicBezTo>
                <a:cubicBezTo>
                  <a:pt x="50745" y="50772"/>
                  <a:pt x="50741" y="50772"/>
                  <a:pt x="50736" y="50772"/>
                </a:cubicBezTo>
                <a:cubicBezTo>
                  <a:pt x="50041" y="50776"/>
                  <a:pt x="49372" y="51074"/>
                  <a:pt x="48902" y="51585"/>
                </a:cubicBezTo>
                <a:cubicBezTo>
                  <a:pt x="48710" y="51463"/>
                  <a:pt x="48506" y="51361"/>
                  <a:pt x="48298" y="51279"/>
                </a:cubicBezTo>
                <a:cubicBezTo>
                  <a:pt x="48898" y="50544"/>
                  <a:pt x="49785" y="50119"/>
                  <a:pt x="50731" y="50115"/>
                </a:cubicBezTo>
                <a:cubicBezTo>
                  <a:pt x="50736" y="50115"/>
                  <a:pt x="50740" y="50115"/>
                  <a:pt x="50745" y="50115"/>
                </a:cubicBezTo>
                <a:close/>
                <a:moveTo>
                  <a:pt x="66579" y="50115"/>
                </a:moveTo>
                <a:cubicBezTo>
                  <a:pt x="67555" y="50115"/>
                  <a:pt x="68454" y="50552"/>
                  <a:pt x="69062" y="51312"/>
                </a:cubicBezTo>
                <a:cubicBezTo>
                  <a:pt x="68854" y="51402"/>
                  <a:pt x="68658" y="51508"/>
                  <a:pt x="68470" y="51630"/>
                </a:cubicBezTo>
                <a:cubicBezTo>
                  <a:pt x="67992" y="51087"/>
                  <a:pt x="67306" y="50772"/>
                  <a:pt x="66579" y="50772"/>
                </a:cubicBezTo>
                <a:lnTo>
                  <a:pt x="66562" y="50772"/>
                </a:lnTo>
                <a:cubicBezTo>
                  <a:pt x="65868" y="50776"/>
                  <a:pt x="65202" y="51074"/>
                  <a:pt x="64729" y="51585"/>
                </a:cubicBezTo>
                <a:cubicBezTo>
                  <a:pt x="64537" y="51463"/>
                  <a:pt x="64337" y="51361"/>
                  <a:pt x="64124" y="51279"/>
                </a:cubicBezTo>
                <a:cubicBezTo>
                  <a:pt x="64724" y="50544"/>
                  <a:pt x="65611" y="50119"/>
                  <a:pt x="66558" y="50115"/>
                </a:cubicBezTo>
                <a:close/>
                <a:moveTo>
                  <a:pt x="82409" y="50115"/>
                </a:moveTo>
                <a:cubicBezTo>
                  <a:pt x="83382" y="50115"/>
                  <a:pt x="84284" y="50552"/>
                  <a:pt x="84888" y="51312"/>
                </a:cubicBezTo>
                <a:cubicBezTo>
                  <a:pt x="84684" y="51402"/>
                  <a:pt x="84484" y="51508"/>
                  <a:pt x="84296" y="51630"/>
                </a:cubicBezTo>
                <a:cubicBezTo>
                  <a:pt x="83817" y="51087"/>
                  <a:pt x="83129" y="50772"/>
                  <a:pt x="82406" y="50772"/>
                </a:cubicBezTo>
                <a:cubicBezTo>
                  <a:pt x="82402" y="50772"/>
                  <a:pt x="82397" y="50772"/>
                  <a:pt x="82393" y="50772"/>
                </a:cubicBezTo>
                <a:cubicBezTo>
                  <a:pt x="81699" y="50776"/>
                  <a:pt x="81029" y="51074"/>
                  <a:pt x="80560" y="51585"/>
                </a:cubicBezTo>
                <a:cubicBezTo>
                  <a:pt x="80367" y="51463"/>
                  <a:pt x="80163" y="51361"/>
                  <a:pt x="79955" y="51279"/>
                </a:cubicBezTo>
                <a:cubicBezTo>
                  <a:pt x="80555" y="50544"/>
                  <a:pt x="81442" y="50119"/>
                  <a:pt x="82389" y="50115"/>
                </a:cubicBezTo>
                <a:close/>
                <a:moveTo>
                  <a:pt x="11184" y="50842"/>
                </a:moveTo>
                <a:cubicBezTo>
                  <a:pt x="11874" y="50842"/>
                  <a:pt x="12527" y="51136"/>
                  <a:pt x="12993" y="51647"/>
                </a:cubicBezTo>
                <a:cubicBezTo>
                  <a:pt x="12821" y="51760"/>
                  <a:pt x="12655" y="51887"/>
                  <a:pt x="12503" y="52026"/>
                </a:cubicBezTo>
                <a:cubicBezTo>
                  <a:pt x="12159" y="51666"/>
                  <a:pt x="11683" y="51462"/>
                  <a:pt x="11186" y="51462"/>
                </a:cubicBezTo>
                <a:cubicBezTo>
                  <a:pt x="11181" y="51462"/>
                  <a:pt x="11176" y="51462"/>
                  <a:pt x="11172" y="51463"/>
                </a:cubicBezTo>
                <a:cubicBezTo>
                  <a:pt x="10698" y="51466"/>
                  <a:pt x="10253" y="51647"/>
                  <a:pt x="9914" y="51977"/>
                </a:cubicBezTo>
                <a:cubicBezTo>
                  <a:pt x="9758" y="51838"/>
                  <a:pt x="9591" y="51711"/>
                  <a:pt x="9415" y="51602"/>
                </a:cubicBezTo>
                <a:cubicBezTo>
                  <a:pt x="9869" y="51123"/>
                  <a:pt x="10506" y="50846"/>
                  <a:pt x="11168" y="50842"/>
                </a:cubicBezTo>
                <a:close/>
                <a:moveTo>
                  <a:pt x="27010" y="50842"/>
                </a:moveTo>
                <a:cubicBezTo>
                  <a:pt x="27705" y="50842"/>
                  <a:pt x="28358" y="51136"/>
                  <a:pt x="28819" y="51647"/>
                </a:cubicBezTo>
                <a:cubicBezTo>
                  <a:pt x="28648" y="51760"/>
                  <a:pt x="28485" y="51887"/>
                  <a:pt x="28329" y="52026"/>
                </a:cubicBezTo>
                <a:cubicBezTo>
                  <a:pt x="27990" y="51666"/>
                  <a:pt x="27509" y="51462"/>
                  <a:pt x="27016" y="51462"/>
                </a:cubicBezTo>
                <a:cubicBezTo>
                  <a:pt x="27012" y="51462"/>
                  <a:pt x="27007" y="51462"/>
                  <a:pt x="27002" y="51463"/>
                </a:cubicBezTo>
                <a:cubicBezTo>
                  <a:pt x="26529" y="51466"/>
                  <a:pt x="26084" y="51647"/>
                  <a:pt x="25745" y="51977"/>
                </a:cubicBezTo>
                <a:cubicBezTo>
                  <a:pt x="25585" y="51838"/>
                  <a:pt x="25422" y="51711"/>
                  <a:pt x="25242" y="51602"/>
                </a:cubicBezTo>
                <a:cubicBezTo>
                  <a:pt x="25699" y="51123"/>
                  <a:pt x="26337" y="50846"/>
                  <a:pt x="26998" y="50842"/>
                </a:cubicBezTo>
                <a:close/>
                <a:moveTo>
                  <a:pt x="42841" y="50842"/>
                </a:moveTo>
                <a:cubicBezTo>
                  <a:pt x="43532" y="50842"/>
                  <a:pt x="44185" y="51136"/>
                  <a:pt x="44650" y="51647"/>
                </a:cubicBezTo>
                <a:cubicBezTo>
                  <a:pt x="44479" y="51760"/>
                  <a:pt x="44311" y="51887"/>
                  <a:pt x="44160" y="52026"/>
                </a:cubicBezTo>
                <a:cubicBezTo>
                  <a:pt x="43817" y="51666"/>
                  <a:pt x="43340" y="51463"/>
                  <a:pt x="42841" y="51463"/>
                </a:cubicBezTo>
                <a:lnTo>
                  <a:pt x="42829" y="51463"/>
                </a:lnTo>
                <a:cubicBezTo>
                  <a:pt x="42355" y="51466"/>
                  <a:pt x="41909" y="51647"/>
                  <a:pt x="41571" y="51977"/>
                </a:cubicBezTo>
                <a:cubicBezTo>
                  <a:pt x="41415" y="51838"/>
                  <a:pt x="41248" y="51711"/>
                  <a:pt x="41072" y="51602"/>
                </a:cubicBezTo>
                <a:cubicBezTo>
                  <a:pt x="41526" y="51123"/>
                  <a:pt x="42163" y="50846"/>
                  <a:pt x="42825" y="50842"/>
                </a:cubicBezTo>
                <a:close/>
                <a:moveTo>
                  <a:pt x="58656" y="50842"/>
                </a:moveTo>
                <a:cubicBezTo>
                  <a:pt x="59350" y="50842"/>
                  <a:pt x="60011" y="51132"/>
                  <a:pt x="60477" y="51647"/>
                </a:cubicBezTo>
                <a:cubicBezTo>
                  <a:pt x="60305" y="51760"/>
                  <a:pt x="60142" y="51887"/>
                  <a:pt x="59987" y="52026"/>
                </a:cubicBezTo>
                <a:cubicBezTo>
                  <a:pt x="59644" y="51666"/>
                  <a:pt x="59166" y="51463"/>
                  <a:pt x="58667" y="51463"/>
                </a:cubicBezTo>
                <a:lnTo>
                  <a:pt x="58659" y="51463"/>
                </a:lnTo>
                <a:cubicBezTo>
                  <a:pt x="58186" y="51466"/>
                  <a:pt x="57740" y="51647"/>
                  <a:pt x="57402" y="51977"/>
                </a:cubicBezTo>
                <a:cubicBezTo>
                  <a:pt x="57242" y="51838"/>
                  <a:pt x="57074" y="51711"/>
                  <a:pt x="56899" y="51602"/>
                </a:cubicBezTo>
                <a:cubicBezTo>
                  <a:pt x="57357" y="51123"/>
                  <a:pt x="57994" y="50846"/>
                  <a:pt x="58656" y="50842"/>
                </a:cubicBezTo>
                <a:close/>
                <a:moveTo>
                  <a:pt x="74498" y="50842"/>
                </a:moveTo>
                <a:cubicBezTo>
                  <a:pt x="75188" y="50842"/>
                  <a:pt x="75842" y="51136"/>
                  <a:pt x="76307" y="51647"/>
                </a:cubicBezTo>
                <a:cubicBezTo>
                  <a:pt x="76136" y="51760"/>
                  <a:pt x="75972" y="51887"/>
                  <a:pt x="75817" y="52026"/>
                </a:cubicBezTo>
                <a:cubicBezTo>
                  <a:pt x="75474" y="51666"/>
                  <a:pt x="74997" y="51463"/>
                  <a:pt x="74498" y="51463"/>
                </a:cubicBezTo>
                <a:lnTo>
                  <a:pt x="74486" y="51463"/>
                </a:lnTo>
                <a:cubicBezTo>
                  <a:pt x="74012" y="51466"/>
                  <a:pt x="73567" y="51647"/>
                  <a:pt x="73228" y="51977"/>
                </a:cubicBezTo>
                <a:cubicBezTo>
                  <a:pt x="73073" y="51838"/>
                  <a:pt x="72905" y="51711"/>
                  <a:pt x="72730" y="51602"/>
                </a:cubicBezTo>
                <a:cubicBezTo>
                  <a:pt x="73183" y="51123"/>
                  <a:pt x="73821" y="50846"/>
                  <a:pt x="74482" y="50842"/>
                </a:cubicBezTo>
                <a:close/>
                <a:moveTo>
                  <a:pt x="90313" y="50842"/>
                </a:moveTo>
                <a:cubicBezTo>
                  <a:pt x="91011" y="50842"/>
                  <a:pt x="91668" y="51132"/>
                  <a:pt x="92134" y="51647"/>
                </a:cubicBezTo>
                <a:cubicBezTo>
                  <a:pt x="91963" y="51760"/>
                  <a:pt x="91799" y="51887"/>
                  <a:pt x="91644" y="52026"/>
                </a:cubicBezTo>
                <a:cubicBezTo>
                  <a:pt x="91301" y="51666"/>
                  <a:pt x="90823" y="51463"/>
                  <a:pt x="90325" y="51463"/>
                </a:cubicBezTo>
                <a:lnTo>
                  <a:pt x="90317" y="51463"/>
                </a:lnTo>
                <a:cubicBezTo>
                  <a:pt x="89842" y="51466"/>
                  <a:pt x="89397" y="51647"/>
                  <a:pt x="89058" y="51977"/>
                </a:cubicBezTo>
                <a:cubicBezTo>
                  <a:pt x="88899" y="51838"/>
                  <a:pt x="88732" y="51711"/>
                  <a:pt x="88556" y="51602"/>
                </a:cubicBezTo>
                <a:cubicBezTo>
                  <a:pt x="89014" y="51123"/>
                  <a:pt x="89651" y="50846"/>
                  <a:pt x="90313" y="50842"/>
                </a:cubicBezTo>
                <a:close/>
                <a:moveTo>
                  <a:pt x="11184" y="51532"/>
                </a:moveTo>
                <a:cubicBezTo>
                  <a:pt x="11662" y="51532"/>
                  <a:pt x="12119" y="51728"/>
                  <a:pt x="12450" y="52075"/>
                </a:cubicBezTo>
                <a:cubicBezTo>
                  <a:pt x="12323" y="52198"/>
                  <a:pt x="12201" y="52328"/>
                  <a:pt x="12086" y="52467"/>
                </a:cubicBezTo>
                <a:cubicBezTo>
                  <a:pt x="11858" y="52210"/>
                  <a:pt x="11531" y="52063"/>
                  <a:pt x="11184" y="52063"/>
                </a:cubicBezTo>
                <a:lnTo>
                  <a:pt x="11175" y="52063"/>
                </a:lnTo>
                <a:cubicBezTo>
                  <a:pt x="10857" y="52067"/>
                  <a:pt x="10563" y="52190"/>
                  <a:pt x="10334" y="52406"/>
                </a:cubicBezTo>
                <a:cubicBezTo>
                  <a:pt x="10220" y="52271"/>
                  <a:pt x="10097" y="52141"/>
                  <a:pt x="9967" y="52022"/>
                </a:cubicBezTo>
                <a:cubicBezTo>
                  <a:pt x="10293" y="51708"/>
                  <a:pt x="10719" y="51536"/>
                  <a:pt x="11172" y="51532"/>
                </a:cubicBezTo>
                <a:close/>
                <a:moveTo>
                  <a:pt x="27010" y="51532"/>
                </a:moveTo>
                <a:cubicBezTo>
                  <a:pt x="27488" y="51532"/>
                  <a:pt x="27950" y="51728"/>
                  <a:pt x="28280" y="52075"/>
                </a:cubicBezTo>
                <a:cubicBezTo>
                  <a:pt x="28150" y="52198"/>
                  <a:pt x="28027" y="52328"/>
                  <a:pt x="27917" y="52467"/>
                </a:cubicBezTo>
                <a:cubicBezTo>
                  <a:pt x="27684" y="52210"/>
                  <a:pt x="27358" y="52063"/>
                  <a:pt x="27010" y="52063"/>
                </a:cubicBezTo>
                <a:lnTo>
                  <a:pt x="27006" y="52063"/>
                </a:lnTo>
                <a:cubicBezTo>
                  <a:pt x="26688" y="52067"/>
                  <a:pt x="26390" y="52190"/>
                  <a:pt x="26165" y="52406"/>
                </a:cubicBezTo>
                <a:cubicBezTo>
                  <a:pt x="26050" y="52271"/>
                  <a:pt x="25928" y="52141"/>
                  <a:pt x="25797" y="52022"/>
                </a:cubicBezTo>
                <a:cubicBezTo>
                  <a:pt x="26120" y="51708"/>
                  <a:pt x="26549" y="51536"/>
                  <a:pt x="27002" y="51532"/>
                </a:cubicBezTo>
                <a:close/>
                <a:moveTo>
                  <a:pt x="42841" y="51532"/>
                </a:moveTo>
                <a:cubicBezTo>
                  <a:pt x="43319" y="51532"/>
                  <a:pt x="43777" y="51728"/>
                  <a:pt x="44107" y="52075"/>
                </a:cubicBezTo>
                <a:cubicBezTo>
                  <a:pt x="43981" y="52198"/>
                  <a:pt x="43858" y="52328"/>
                  <a:pt x="43743" y="52467"/>
                </a:cubicBezTo>
                <a:cubicBezTo>
                  <a:pt x="43515" y="52210"/>
                  <a:pt x="43189" y="52063"/>
                  <a:pt x="42841" y="52063"/>
                </a:cubicBezTo>
                <a:lnTo>
                  <a:pt x="42833" y="52063"/>
                </a:lnTo>
                <a:cubicBezTo>
                  <a:pt x="42514" y="52067"/>
                  <a:pt x="42220" y="52190"/>
                  <a:pt x="41992" y="52406"/>
                </a:cubicBezTo>
                <a:cubicBezTo>
                  <a:pt x="41877" y="52271"/>
                  <a:pt x="41755" y="52141"/>
                  <a:pt x="41624" y="52022"/>
                </a:cubicBezTo>
                <a:cubicBezTo>
                  <a:pt x="41951" y="51708"/>
                  <a:pt x="42375" y="51536"/>
                  <a:pt x="42829" y="51532"/>
                </a:cubicBezTo>
                <a:close/>
                <a:moveTo>
                  <a:pt x="58673" y="51532"/>
                </a:moveTo>
                <a:cubicBezTo>
                  <a:pt x="59151" y="51532"/>
                  <a:pt x="59606" y="51731"/>
                  <a:pt x="59938" y="52075"/>
                </a:cubicBezTo>
                <a:cubicBezTo>
                  <a:pt x="59807" y="52198"/>
                  <a:pt x="59685" y="52328"/>
                  <a:pt x="59574" y="52467"/>
                </a:cubicBezTo>
                <a:cubicBezTo>
                  <a:pt x="59342" y="52210"/>
                  <a:pt x="59014" y="52063"/>
                  <a:pt x="58667" y="52063"/>
                </a:cubicBezTo>
                <a:lnTo>
                  <a:pt x="58663" y="52063"/>
                </a:lnTo>
                <a:cubicBezTo>
                  <a:pt x="58345" y="52067"/>
                  <a:pt x="58047" y="52190"/>
                  <a:pt x="57822" y="52406"/>
                </a:cubicBezTo>
                <a:cubicBezTo>
                  <a:pt x="57708" y="52271"/>
                  <a:pt x="57585" y="52141"/>
                  <a:pt x="57455" y="52022"/>
                </a:cubicBezTo>
                <a:cubicBezTo>
                  <a:pt x="57777" y="51708"/>
                  <a:pt x="58206" y="51536"/>
                  <a:pt x="58659" y="51532"/>
                </a:cubicBezTo>
                <a:cubicBezTo>
                  <a:pt x="58664" y="51532"/>
                  <a:pt x="58669" y="51532"/>
                  <a:pt x="58673" y="51532"/>
                </a:cubicBezTo>
                <a:close/>
                <a:moveTo>
                  <a:pt x="74500" y="51532"/>
                </a:moveTo>
                <a:cubicBezTo>
                  <a:pt x="74981" y="51532"/>
                  <a:pt x="75436" y="51731"/>
                  <a:pt x="75764" y="52075"/>
                </a:cubicBezTo>
                <a:cubicBezTo>
                  <a:pt x="75638" y="52198"/>
                  <a:pt x="75515" y="52328"/>
                  <a:pt x="75401" y="52467"/>
                </a:cubicBezTo>
                <a:cubicBezTo>
                  <a:pt x="75172" y="52210"/>
                  <a:pt x="74845" y="52063"/>
                  <a:pt x="74498" y="52063"/>
                </a:cubicBezTo>
                <a:lnTo>
                  <a:pt x="74490" y="52063"/>
                </a:lnTo>
                <a:cubicBezTo>
                  <a:pt x="74175" y="52067"/>
                  <a:pt x="73877" y="52190"/>
                  <a:pt x="73649" y="52406"/>
                </a:cubicBezTo>
                <a:cubicBezTo>
                  <a:pt x="73534" y="52271"/>
                  <a:pt x="73412" y="52141"/>
                  <a:pt x="73281" y="52022"/>
                </a:cubicBezTo>
                <a:cubicBezTo>
                  <a:pt x="73608" y="51708"/>
                  <a:pt x="74032" y="51536"/>
                  <a:pt x="74486" y="51532"/>
                </a:cubicBezTo>
                <a:cubicBezTo>
                  <a:pt x="74491" y="51532"/>
                  <a:pt x="74496" y="51532"/>
                  <a:pt x="74500" y="51532"/>
                </a:cubicBezTo>
                <a:close/>
                <a:moveTo>
                  <a:pt x="90331" y="51532"/>
                </a:moveTo>
                <a:cubicBezTo>
                  <a:pt x="90807" y="51532"/>
                  <a:pt x="91263" y="51731"/>
                  <a:pt x="91595" y="52075"/>
                </a:cubicBezTo>
                <a:cubicBezTo>
                  <a:pt x="91465" y="52198"/>
                  <a:pt x="91342" y="52328"/>
                  <a:pt x="91231" y="52467"/>
                </a:cubicBezTo>
                <a:cubicBezTo>
                  <a:pt x="90999" y="52210"/>
                  <a:pt x="90672" y="52063"/>
                  <a:pt x="90329" y="52063"/>
                </a:cubicBezTo>
                <a:lnTo>
                  <a:pt x="90321" y="52063"/>
                </a:lnTo>
                <a:cubicBezTo>
                  <a:pt x="90002" y="52067"/>
                  <a:pt x="89704" y="52190"/>
                  <a:pt x="89480" y="52406"/>
                </a:cubicBezTo>
                <a:cubicBezTo>
                  <a:pt x="89365" y="52271"/>
                  <a:pt x="89242" y="52141"/>
                  <a:pt x="89112" y="52022"/>
                </a:cubicBezTo>
                <a:cubicBezTo>
                  <a:pt x="89435" y="51708"/>
                  <a:pt x="89863" y="51536"/>
                  <a:pt x="90317" y="51532"/>
                </a:cubicBezTo>
                <a:cubicBezTo>
                  <a:pt x="90321" y="51532"/>
                  <a:pt x="90326" y="51532"/>
                  <a:pt x="90331" y="51532"/>
                </a:cubicBezTo>
                <a:close/>
                <a:moveTo>
                  <a:pt x="86450" y="0"/>
                </a:moveTo>
                <a:cubicBezTo>
                  <a:pt x="86442" y="0"/>
                  <a:pt x="86433" y="1"/>
                  <a:pt x="86424" y="1"/>
                </a:cubicBezTo>
                <a:cubicBezTo>
                  <a:pt x="84770" y="8"/>
                  <a:pt x="83295" y="1054"/>
                  <a:pt x="82732" y="2606"/>
                </a:cubicBezTo>
                <a:cubicBezTo>
                  <a:pt x="82626" y="2598"/>
                  <a:pt x="82520" y="2594"/>
                  <a:pt x="82413" y="2594"/>
                </a:cubicBezTo>
                <a:lnTo>
                  <a:pt x="82389" y="2594"/>
                </a:lnTo>
                <a:cubicBezTo>
                  <a:pt x="82324" y="2594"/>
                  <a:pt x="82258" y="2598"/>
                  <a:pt x="82193" y="2598"/>
                </a:cubicBezTo>
                <a:cubicBezTo>
                  <a:pt x="82042" y="2194"/>
                  <a:pt x="81834" y="1818"/>
                  <a:pt x="81572" y="1492"/>
                </a:cubicBezTo>
                <a:lnTo>
                  <a:pt x="81572" y="1492"/>
                </a:lnTo>
                <a:lnTo>
                  <a:pt x="81576" y="1495"/>
                </a:lnTo>
                <a:cubicBezTo>
                  <a:pt x="81793" y="1271"/>
                  <a:pt x="82087" y="1145"/>
                  <a:pt x="82401" y="1145"/>
                </a:cubicBezTo>
                <a:cubicBezTo>
                  <a:pt x="82406" y="1144"/>
                  <a:pt x="82410" y="1144"/>
                  <a:pt x="82414" y="1144"/>
                </a:cubicBezTo>
                <a:cubicBezTo>
                  <a:pt x="82749" y="1144"/>
                  <a:pt x="83066" y="1295"/>
                  <a:pt x="83288" y="1548"/>
                </a:cubicBezTo>
                <a:lnTo>
                  <a:pt x="83341" y="1503"/>
                </a:lnTo>
                <a:cubicBezTo>
                  <a:pt x="83108" y="1230"/>
                  <a:pt x="82765" y="1075"/>
                  <a:pt x="82405" y="1075"/>
                </a:cubicBezTo>
                <a:lnTo>
                  <a:pt x="82401" y="1075"/>
                </a:lnTo>
                <a:cubicBezTo>
                  <a:pt x="82070" y="1075"/>
                  <a:pt x="81764" y="1205"/>
                  <a:pt x="81531" y="1442"/>
                </a:cubicBezTo>
                <a:cubicBezTo>
                  <a:pt x="80796" y="548"/>
                  <a:pt x="79685" y="1"/>
                  <a:pt x="78481" y="1"/>
                </a:cubicBezTo>
                <a:lnTo>
                  <a:pt x="78456" y="1"/>
                </a:lnTo>
                <a:cubicBezTo>
                  <a:pt x="77251" y="8"/>
                  <a:pt x="76136" y="568"/>
                  <a:pt x="75401" y="1475"/>
                </a:cubicBezTo>
                <a:cubicBezTo>
                  <a:pt x="75172" y="1218"/>
                  <a:pt x="74845" y="1075"/>
                  <a:pt x="74498" y="1075"/>
                </a:cubicBezTo>
                <a:lnTo>
                  <a:pt x="74490" y="1075"/>
                </a:lnTo>
                <a:cubicBezTo>
                  <a:pt x="74175" y="1075"/>
                  <a:pt x="73877" y="1197"/>
                  <a:pt x="73649" y="1414"/>
                </a:cubicBezTo>
                <a:cubicBezTo>
                  <a:pt x="72914" y="536"/>
                  <a:pt x="71811" y="1"/>
                  <a:pt x="70618" y="1"/>
                </a:cubicBezTo>
                <a:lnTo>
                  <a:pt x="70594" y="1"/>
                </a:lnTo>
                <a:cubicBezTo>
                  <a:pt x="68939" y="8"/>
                  <a:pt x="67465" y="1054"/>
                  <a:pt x="66905" y="2606"/>
                </a:cubicBezTo>
                <a:cubicBezTo>
                  <a:pt x="66799" y="2598"/>
                  <a:pt x="66693" y="2594"/>
                  <a:pt x="66583" y="2594"/>
                </a:cubicBezTo>
                <a:lnTo>
                  <a:pt x="66558" y="2594"/>
                </a:lnTo>
                <a:cubicBezTo>
                  <a:pt x="66493" y="2594"/>
                  <a:pt x="66428" y="2598"/>
                  <a:pt x="66362" y="2598"/>
                </a:cubicBezTo>
                <a:cubicBezTo>
                  <a:pt x="66215" y="2194"/>
                  <a:pt x="66003" y="1818"/>
                  <a:pt x="65746" y="1492"/>
                </a:cubicBezTo>
                <a:lnTo>
                  <a:pt x="65746" y="1492"/>
                </a:lnTo>
                <a:lnTo>
                  <a:pt x="65749" y="1495"/>
                </a:lnTo>
                <a:cubicBezTo>
                  <a:pt x="65966" y="1271"/>
                  <a:pt x="66256" y="1145"/>
                  <a:pt x="66571" y="1145"/>
                </a:cubicBezTo>
                <a:lnTo>
                  <a:pt x="66579" y="1145"/>
                </a:lnTo>
                <a:cubicBezTo>
                  <a:pt x="66918" y="1145"/>
                  <a:pt x="67236" y="1292"/>
                  <a:pt x="67457" y="1548"/>
                </a:cubicBezTo>
                <a:lnTo>
                  <a:pt x="67510" y="1503"/>
                </a:lnTo>
                <a:cubicBezTo>
                  <a:pt x="67280" y="1233"/>
                  <a:pt x="66943" y="1075"/>
                  <a:pt x="66584" y="1075"/>
                </a:cubicBezTo>
                <a:cubicBezTo>
                  <a:pt x="66580" y="1075"/>
                  <a:pt x="66575" y="1075"/>
                  <a:pt x="66571" y="1075"/>
                </a:cubicBezTo>
                <a:cubicBezTo>
                  <a:pt x="66240" y="1075"/>
                  <a:pt x="65934" y="1205"/>
                  <a:pt x="65704" y="1442"/>
                </a:cubicBezTo>
                <a:cubicBezTo>
                  <a:pt x="64969" y="548"/>
                  <a:pt x="63859" y="1"/>
                  <a:pt x="62650" y="1"/>
                </a:cubicBezTo>
                <a:lnTo>
                  <a:pt x="62625" y="1"/>
                </a:lnTo>
                <a:cubicBezTo>
                  <a:pt x="61421" y="8"/>
                  <a:pt x="60305" y="568"/>
                  <a:pt x="59574" y="1475"/>
                </a:cubicBezTo>
                <a:cubicBezTo>
                  <a:pt x="59345" y="1221"/>
                  <a:pt x="59019" y="1075"/>
                  <a:pt x="58677" y="1075"/>
                </a:cubicBezTo>
                <a:cubicBezTo>
                  <a:pt x="58672" y="1075"/>
                  <a:pt x="58668" y="1075"/>
                  <a:pt x="58663" y="1075"/>
                </a:cubicBezTo>
                <a:cubicBezTo>
                  <a:pt x="58345" y="1075"/>
                  <a:pt x="58047" y="1197"/>
                  <a:pt x="57822" y="1414"/>
                </a:cubicBezTo>
                <a:cubicBezTo>
                  <a:pt x="57087" y="536"/>
                  <a:pt x="55984" y="1"/>
                  <a:pt x="54792" y="1"/>
                </a:cubicBezTo>
                <a:lnTo>
                  <a:pt x="54767" y="1"/>
                </a:lnTo>
                <a:cubicBezTo>
                  <a:pt x="53113" y="8"/>
                  <a:pt x="51638" y="1054"/>
                  <a:pt x="51074" y="2606"/>
                </a:cubicBezTo>
                <a:cubicBezTo>
                  <a:pt x="50969" y="2598"/>
                  <a:pt x="50863" y="2594"/>
                  <a:pt x="50756" y="2594"/>
                </a:cubicBezTo>
                <a:lnTo>
                  <a:pt x="50731" y="2594"/>
                </a:lnTo>
                <a:cubicBezTo>
                  <a:pt x="50667" y="2594"/>
                  <a:pt x="50601" y="2598"/>
                  <a:pt x="50535" y="2598"/>
                </a:cubicBezTo>
                <a:cubicBezTo>
                  <a:pt x="50384" y="2194"/>
                  <a:pt x="50177" y="1818"/>
                  <a:pt x="49915" y="1492"/>
                </a:cubicBezTo>
                <a:lnTo>
                  <a:pt x="49915" y="1492"/>
                </a:lnTo>
                <a:lnTo>
                  <a:pt x="49919" y="1495"/>
                </a:lnTo>
                <a:cubicBezTo>
                  <a:pt x="50135" y="1271"/>
                  <a:pt x="50430" y="1145"/>
                  <a:pt x="50744" y="1145"/>
                </a:cubicBezTo>
                <a:cubicBezTo>
                  <a:pt x="50748" y="1144"/>
                  <a:pt x="50753" y="1144"/>
                  <a:pt x="50757" y="1144"/>
                </a:cubicBezTo>
                <a:cubicBezTo>
                  <a:pt x="51091" y="1144"/>
                  <a:pt x="51409" y="1295"/>
                  <a:pt x="51630" y="1548"/>
                </a:cubicBezTo>
                <a:lnTo>
                  <a:pt x="51683" y="1503"/>
                </a:lnTo>
                <a:cubicBezTo>
                  <a:pt x="51450" y="1233"/>
                  <a:pt x="51116" y="1075"/>
                  <a:pt x="50757" y="1075"/>
                </a:cubicBezTo>
                <a:cubicBezTo>
                  <a:pt x="50753" y="1075"/>
                  <a:pt x="50749" y="1075"/>
                  <a:pt x="50744" y="1075"/>
                </a:cubicBezTo>
                <a:cubicBezTo>
                  <a:pt x="50413" y="1075"/>
                  <a:pt x="50107" y="1205"/>
                  <a:pt x="49874" y="1442"/>
                </a:cubicBezTo>
                <a:cubicBezTo>
                  <a:pt x="49139" y="548"/>
                  <a:pt x="48028" y="1"/>
                  <a:pt x="46823" y="1"/>
                </a:cubicBezTo>
                <a:lnTo>
                  <a:pt x="46799" y="1"/>
                </a:lnTo>
                <a:cubicBezTo>
                  <a:pt x="45594" y="8"/>
                  <a:pt x="44479" y="568"/>
                  <a:pt x="43743" y="1475"/>
                </a:cubicBezTo>
                <a:cubicBezTo>
                  <a:pt x="43514" y="1221"/>
                  <a:pt x="43188" y="1075"/>
                  <a:pt x="42846" y="1075"/>
                </a:cubicBezTo>
                <a:cubicBezTo>
                  <a:pt x="42842" y="1075"/>
                  <a:pt x="42837" y="1075"/>
                  <a:pt x="42833" y="1075"/>
                </a:cubicBezTo>
                <a:cubicBezTo>
                  <a:pt x="42514" y="1075"/>
                  <a:pt x="42220" y="1197"/>
                  <a:pt x="41992" y="1414"/>
                </a:cubicBezTo>
                <a:cubicBezTo>
                  <a:pt x="41257" y="536"/>
                  <a:pt x="40154" y="1"/>
                  <a:pt x="38961" y="1"/>
                </a:cubicBezTo>
                <a:lnTo>
                  <a:pt x="38936" y="1"/>
                </a:lnTo>
                <a:cubicBezTo>
                  <a:pt x="37283" y="8"/>
                  <a:pt x="35808" y="1054"/>
                  <a:pt x="35249" y="2606"/>
                </a:cubicBezTo>
                <a:cubicBezTo>
                  <a:pt x="35134" y="2598"/>
                  <a:pt x="35019" y="2594"/>
                  <a:pt x="34901" y="2594"/>
                </a:cubicBezTo>
                <a:cubicBezTo>
                  <a:pt x="34836" y="2594"/>
                  <a:pt x="34770" y="2598"/>
                  <a:pt x="34705" y="2598"/>
                </a:cubicBezTo>
                <a:cubicBezTo>
                  <a:pt x="34558" y="2194"/>
                  <a:pt x="34346" y="1818"/>
                  <a:pt x="34088" y="1492"/>
                </a:cubicBezTo>
                <a:lnTo>
                  <a:pt x="34088" y="1492"/>
                </a:lnTo>
                <a:lnTo>
                  <a:pt x="34092" y="1495"/>
                </a:lnTo>
                <a:cubicBezTo>
                  <a:pt x="34309" y="1271"/>
                  <a:pt x="34599" y="1145"/>
                  <a:pt x="34914" y="1145"/>
                </a:cubicBezTo>
                <a:lnTo>
                  <a:pt x="34921" y="1145"/>
                </a:lnTo>
                <a:cubicBezTo>
                  <a:pt x="35261" y="1145"/>
                  <a:pt x="35579" y="1292"/>
                  <a:pt x="35800" y="1548"/>
                </a:cubicBezTo>
                <a:lnTo>
                  <a:pt x="35853" y="1503"/>
                </a:lnTo>
                <a:cubicBezTo>
                  <a:pt x="35623" y="1233"/>
                  <a:pt x="35285" y="1075"/>
                  <a:pt x="34927" y="1075"/>
                </a:cubicBezTo>
                <a:cubicBezTo>
                  <a:pt x="34922" y="1075"/>
                  <a:pt x="34918" y="1075"/>
                  <a:pt x="34914" y="1075"/>
                </a:cubicBezTo>
                <a:cubicBezTo>
                  <a:pt x="34582" y="1075"/>
                  <a:pt x="34276" y="1205"/>
                  <a:pt x="34048" y="1442"/>
                </a:cubicBezTo>
                <a:cubicBezTo>
                  <a:pt x="33313" y="548"/>
                  <a:pt x="32201" y="1"/>
                  <a:pt x="30993" y="1"/>
                </a:cubicBezTo>
                <a:lnTo>
                  <a:pt x="30968" y="1"/>
                </a:lnTo>
                <a:cubicBezTo>
                  <a:pt x="29763" y="8"/>
                  <a:pt x="28648" y="568"/>
                  <a:pt x="27917" y="1475"/>
                </a:cubicBezTo>
                <a:cubicBezTo>
                  <a:pt x="27687" y="1221"/>
                  <a:pt x="27362" y="1075"/>
                  <a:pt x="27020" y="1075"/>
                </a:cubicBezTo>
                <a:cubicBezTo>
                  <a:pt x="27015" y="1075"/>
                  <a:pt x="27011" y="1075"/>
                  <a:pt x="27006" y="1075"/>
                </a:cubicBezTo>
                <a:cubicBezTo>
                  <a:pt x="26688" y="1075"/>
                  <a:pt x="26390" y="1197"/>
                  <a:pt x="26165" y="1414"/>
                </a:cubicBezTo>
                <a:cubicBezTo>
                  <a:pt x="25430" y="536"/>
                  <a:pt x="24327" y="1"/>
                  <a:pt x="23134" y="1"/>
                </a:cubicBezTo>
                <a:lnTo>
                  <a:pt x="23110" y="1"/>
                </a:lnTo>
                <a:cubicBezTo>
                  <a:pt x="21456" y="8"/>
                  <a:pt x="19982" y="1054"/>
                  <a:pt x="19418" y="2606"/>
                </a:cubicBezTo>
                <a:cubicBezTo>
                  <a:pt x="19303" y="2598"/>
                  <a:pt x="19189" y="2594"/>
                  <a:pt x="19075" y="2594"/>
                </a:cubicBezTo>
                <a:cubicBezTo>
                  <a:pt x="19009" y="2594"/>
                  <a:pt x="18944" y="2598"/>
                  <a:pt x="18879" y="2598"/>
                </a:cubicBezTo>
                <a:cubicBezTo>
                  <a:pt x="18727" y="2194"/>
                  <a:pt x="18519" y="1818"/>
                  <a:pt x="18258" y="1492"/>
                </a:cubicBezTo>
                <a:lnTo>
                  <a:pt x="18258" y="1492"/>
                </a:lnTo>
                <a:lnTo>
                  <a:pt x="18262" y="1495"/>
                </a:lnTo>
                <a:cubicBezTo>
                  <a:pt x="18413" y="1341"/>
                  <a:pt x="18597" y="1234"/>
                  <a:pt x="18801" y="1181"/>
                </a:cubicBezTo>
                <a:cubicBezTo>
                  <a:pt x="18817" y="1177"/>
                  <a:pt x="18838" y="1173"/>
                  <a:pt x="18855" y="1169"/>
                </a:cubicBezTo>
                <a:cubicBezTo>
                  <a:pt x="18891" y="1160"/>
                  <a:pt x="18932" y="1152"/>
                  <a:pt x="18968" y="1148"/>
                </a:cubicBezTo>
                <a:cubicBezTo>
                  <a:pt x="19009" y="1145"/>
                  <a:pt x="19046" y="1145"/>
                  <a:pt x="19087" y="1145"/>
                </a:cubicBezTo>
                <a:lnTo>
                  <a:pt x="19091" y="1145"/>
                </a:lnTo>
                <a:cubicBezTo>
                  <a:pt x="19430" y="1145"/>
                  <a:pt x="19752" y="1292"/>
                  <a:pt x="19969" y="1548"/>
                </a:cubicBezTo>
                <a:lnTo>
                  <a:pt x="20026" y="1503"/>
                </a:lnTo>
                <a:cubicBezTo>
                  <a:pt x="19793" y="1233"/>
                  <a:pt x="19455" y="1075"/>
                  <a:pt x="19100" y="1075"/>
                </a:cubicBezTo>
                <a:cubicBezTo>
                  <a:pt x="19096" y="1075"/>
                  <a:pt x="19091" y="1075"/>
                  <a:pt x="19087" y="1075"/>
                </a:cubicBezTo>
                <a:cubicBezTo>
                  <a:pt x="18879" y="1075"/>
                  <a:pt x="18678" y="1128"/>
                  <a:pt x="18503" y="1226"/>
                </a:cubicBezTo>
                <a:cubicBezTo>
                  <a:pt x="18397" y="1283"/>
                  <a:pt x="18303" y="1356"/>
                  <a:pt x="18217" y="1442"/>
                </a:cubicBezTo>
                <a:cubicBezTo>
                  <a:pt x="17482" y="548"/>
                  <a:pt x="16371" y="1"/>
                  <a:pt x="15166" y="1"/>
                </a:cubicBezTo>
                <a:lnTo>
                  <a:pt x="15141" y="1"/>
                </a:lnTo>
                <a:cubicBezTo>
                  <a:pt x="13937" y="8"/>
                  <a:pt x="12821" y="568"/>
                  <a:pt x="12086" y="1475"/>
                </a:cubicBezTo>
                <a:cubicBezTo>
                  <a:pt x="11857" y="1221"/>
                  <a:pt x="11531" y="1075"/>
                  <a:pt x="11189" y="1075"/>
                </a:cubicBezTo>
                <a:cubicBezTo>
                  <a:pt x="11184" y="1075"/>
                  <a:pt x="11180" y="1075"/>
                  <a:pt x="11175" y="1075"/>
                </a:cubicBezTo>
                <a:cubicBezTo>
                  <a:pt x="10857" y="1075"/>
                  <a:pt x="10563" y="1197"/>
                  <a:pt x="10334" y="1414"/>
                </a:cubicBezTo>
                <a:cubicBezTo>
                  <a:pt x="9599" y="536"/>
                  <a:pt x="8497" y="1"/>
                  <a:pt x="7304" y="1"/>
                </a:cubicBezTo>
                <a:lnTo>
                  <a:pt x="7279" y="1"/>
                </a:lnTo>
                <a:cubicBezTo>
                  <a:pt x="5625" y="8"/>
                  <a:pt x="4151" y="1054"/>
                  <a:pt x="3591" y="2606"/>
                </a:cubicBezTo>
                <a:cubicBezTo>
                  <a:pt x="3477" y="2598"/>
                  <a:pt x="3362" y="2594"/>
                  <a:pt x="3244" y="2594"/>
                </a:cubicBezTo>
                <a:cubicBezTo>
                  <a:pt x="1950" y="2602"/>
                  <a:pt x="736" y="3248"/>
                  <a:pt x="5" y="4318"/>
                </a:cubicBezTo>
                <a:lnTo>
                  <a:pt x="63" y="4359"/>
                </a:lnTo>
                <a:cubicBezTo>
                  <a:pt x="781" y="3305"/>
                  <a:pt x="1974" y="2672"/>
                  <a:pt x="3244" y="2664"/>
                </a:cubicBezTo>
                <a:cubicBezTo>
                  <a:pt x="3253" y="2664"/>
                  <a:pt x="3262" y="2664"/>
                  <a:pt x="3271" y="2664"/>
                </a:cubicBezTo>
                <a:cubicBezTo>
                  <a:pt x="4543" y="2664"/>
                  <a:pt x="5729" y="3284"/>
                  <a:pt x="6459" y="4330"/>
                </a:cubicBezTo>
                <a:cubicBezTo>
                  <a:pt x="6234" y="4375"/>
                  <a:pt x="6018" y="4444"/>
                  <a:pt x="5805" y="4526"/>
                </a:cubicBezTo>
                <a:cubicBezTo>
                  <a:pt x="5184" y="3746"/>
                  <a:pt x="4265" y="3301"/>
                  <a:pt x="3269" y="3301"/>
                </a:cubicBezTo>
                <a:lnTo>
                  <a:pt x="3248" y="3301"/>
                </a:lnTo>
                <a:cubicBezTo>
                  <a:pt x="2272" y="3309"/>
                  <a:pt x="1361" y="3746"/>
                  <a:pt x="749" y="4506"/>
                </a:cubicBezTo>
                <a:lnTo>
                  <a:pt x="802" y="4551"/>
                </a:lnTo>
                <a:cubicBezTo>
                  <a:pt x="1402" y="3807"/>
                  <a:pt x="2297" y="3378"/>
                  <a:pt x="3248" y="3371"/>
                </a:cubicBezTo>
                <a:cubicBezTo>
                  <a:pt x="4225" y="3371"/>
                  <a:pt x="5127" y="3795"/>
                  <a:pt x="5735" y="4555"/>
                </a:cubicBezTo>
                <a:cubicBezTo>
                  <a:pt x="5527" y="4640"/>
                  <a:pt x="5327" y="4743"/>
                  <a:pt x="5139" y="4865"/>
                </a:cubicBezTo>
                <a:cubicBezTo>
                  <a:pt x="4661" y="4335"/>
                  <a:pt x="3982" y="4032"/>
                  <a:pt x="3269" y="4032"/>
                </a:cubicBezTo>
                <a:cubicBezTo>
                  <a:pt x="3264" y="4032"/>
                  <a:pt x="3258" y="4032"/>
                  <a:pt x="3252" y="4032"/>
                </a:cubicBezTo>
                <a:cubicBezTo>
                  <a:pt x="2558" y="4036"/>
                  <a:pt x="1892" y="4330"/>
                  <a:pt x="1418" y="4841"/>
                </a:cubicBezTo>
                <a:lnTo>
                  <a:pt x="1471" y="4890"/>
                </a:lnTo>
                <a:cubicBezTo>
                  <a:pt x="1929" y="4391"/>
                  <a:pt x="2578" y="4106"/>
                  <a:pt x="3252" y="4101"/>
                </a:cubicBezTo>
                <a:lnTo>
                  <a:pt x="3269" y="4101"/>
                </a:lnTo>
                <a:cubicBezTo>
                  <a:pt x="3959" y="4101"/>
                  <a:pt x="4617" y="4391"/>
                  <a:pt x="5078" y="4902"/>
                </a:cubicBezTo>
                <a:cubicBezTo>
                  <a:pt x="4906" y="5016"/>
                  <a:pt x="4743" y="5143"/>
                  <a:pt x="4587" y="5286"/>
                </a:cubicBezTo>
                <a:cubicBezTo>
                  <a:pt x="4244" y="4926"/>
                  <a:pt x="3767" y="4718"/>
                  <a:pt x="3269" y="4718"/>
                </a:cubicBezTo>
                <a:lnTo>
                  <a:pt x="3256" y="4718"/>
                </a:lnTo>
                <a:cubicBezTo>
                  <a:pt x="2774" y="4722"/>
                  <a:pt x="2317" y="4914"/>
                  <a:pt x="1978" y="5258"/>
                </a:cubicBezTo>
                <a:lnTo>
                  <a:pt x="2027" y="5307"/>
                </a:lnTo>
                <a:cubicBezTo>
                  <a:pt x="2353" y="4975"/>
                  <a:pt x="2791" y="4792"/>
                  <a:pt x="3260" y="4787"/>
                </a:cubicBezTo>
                <a:lnTo>
                  <a:pt x="3269" y="4787"/>
                </a:lnTo>
                <a:cubicBezTo>
                  <a:pt x="3746" y="4787"/>
                  <a:pt x="4208" y="4988"/>
                  <a:pt x="4538" y="5331"/>
                </a:cubicBezTo>
                <a:cubicBezTo>
                  <a:pt x="4408" y="5454"/>
                  <a:pt x="4285" y="5584"/>
                  <a:pt x="4176" y="5723"/>
                </a:cubicBezTo>
                <a:cubicBezTo>
                  <a:pt x="3942" y="5469"/>
                  <a:pt x="3621" y="5322"/>
                  <a:pt x="3274" y="5322"/>
                </a:cubicBezTo>
                <a:cubicBezTo>
                  <a:pt x="3269" y="5322"/>
                  <a:pt x="3265" y="5322"/>
                  <a:pt x="3260" y="5322"/>
                </a:cubicBezTo>
                <a:cubicBezTo>
                  <a:pt x="2930" y="5326"/>
                  <a:pt x="2619" y="5458"/>
                  <a:pt x="2391" y="5699"/>
                </a:cubicBezTo>
                <a:lnTo>
                  <a:pt x="2440" y="5748"/>
                </a:lnTo>
                <a:cubicBezTo>
                  <a:pt x="2656" y="5518"/>
                  <a:pt x="2950" y="5396"/>
                  <a:pt x="3260" y="5392"/>
                </a:cubicBezTo>
                <a:cubicBezTo>
                  <a:pt x="3595" y="5392"/>
                  <a:pt x="3910" y="5531"/>
                  <a:pt x="4131" y="5780"/>
                </a:cubicBezTo>
                <a:cubicBezTo>
                  <a:pt x="3882" y="6099"/>
                  <a:pt x="3677" y="6458"/>
                  <a:pt x="3534" y="6854"/>
                </a:cubicBezTo>
                <a:cubicBezTo>
                  <a:pt x="3444" y="6846"/>
                  <a:pt x="3354" y="6842"/>
                  <a:pt x="3264" y="6842"/>
                </a:cubicBezTo>
                <a:lnTo>
                  <a:pt x="3240" y="6842"/>
                </a:lnTo>
                <a:cubicBezTo>
                  <a:pt x="1946" y="6850"/>
                  <a:pt x="732" y="7495"/>
                  <a:pt x="1" y="8566"/>
                </a:cubicBezTo>
                <a:lnTo>
                  <a:pt x="59" y="8606"/>
                </a:lnTo>
                <a:cubicBezTo>
                  <a:pt x="777" y="7552"/>
                  <a:pt x="1965" y="6919"/>
                  <a:pt x="3240" y="6911"/>
                </a:cubicBezTo>
                <a:lnTo>
                  <a:pt x="3264" y="6911"/>
                </a:lnTo>
                <a:cubicBezTo>
                  <a:pt x="4543" y="6911"/>
                  <a:pt x="5731" y="7540"/>
                  <a:pt x="6459" y="8590"/>
                </a:cubicBezTo>
                <a:cubicBezTo>
                  <a:pt x="6238" y="8639"/>
                  <a:pt x="6021" y="8708"/>
                  <a:pt x="5813" y="8790"/>
                </a:cubicBezTo>
                <a:cubicBezTo>
                  <a:pt x="5196" y="8002"/>
                  <a:pt x="4265" y="7552"/>
                  <a:pt x="3264" y="7552"/>
                </a:cubicBezTo>
                <a:lnTo>
                  <a:pt x="3244" y="7552"/>
                </a:lnTo>
                <a:cubicBezTo>
                  <a:pt x="2268" y="7556"/>
                  <a:pt x="1358" y="7997"/>
                  <a:pt x="740" y="8757"/>
                </a:cubicBezTo>
                <a:lnTo>
                  <a:pt x="798" y="8798"/>
                </a:lnTo>
                <a:cubicBezTo>
                  <a:pt x="1398" y="8059"/>
                  <a:pt x="2289" y="7626"/>
                  <a:pt x="3244" y="7622"/>
                </a:cubicBezTo>
                <a:cubicBezTo>
                  <a:pt x="3253" y="7622"/>
                  <a:pt x="3262" y="7622"/>
                  <a:pt x="3270" y="7622"/>
                </a:cubicBezTo>
                <a:cubicBezTo>
                  <a:pt x="4241" y="7622"/>
                  <a:pt x="5141" y="8058"/>
                  <a:pt x="5748" y="8819"/>
                </a:cubicBezTo>
                <a:cubicBezTo>
                  <a:pt x="5539" y="8909"/>
                  <a:pt x="5343" y="9015"/>
                  <a:pt x="5156" y="9137"/>
                </a:cubicBezTo>
                <a:cubicBezTo>
                  <a:pt x="4677" y="8594"/>
                  <a:pt x="3988" y="8280"/>
                  <a:pt x="3262" y="8280"/>
                </a:cubicBezTo>
                <a:cubicBezTo>
                  <a:pt x="3257" y="8280"/>
                  <a:pt x="3253" y="8280"/>
                  <a:pt x="3248" y="8280"/>
                </a:cubicBezTo>
                <a:cubicBezTo>
                  <a:pt x="2553" y="8284"/>
                  <a:pt x="1884" y="8581"/>
                  <a:pt x="1414" y="9092"/>
                </a:cubicBezTo>
                <a:lnTo>
                  <a:pt x="1467" y="9137"/>
                </a:lnTo>
                <a:cubicBezTo>
                  <a:pt x="1925" y="8643"/>
                  <a:pt x="2574" y="8353"/>
                  <a:pt x="3248" y="8349"/>
                </a:cubicBezTo>
                <a:lnTo>
                  <a:pt x="3264" y="8349"/>
                </a:lnTo>
                <a:cubicBezTo>
                  <a:pt x="3967" y="8349"/>
                  <a:pt x="4629" y="8651"/>
                  <a:pt x="5094" y="9178"/>
                </a:cubicBezTo>
                <a:cubicBezTo>
                  <a:pt x="4416" y="9635"/>
                  <a:pt x="3882" y="10301"/>
                  <a:pt x="3591" y="11106"/>
                </a:cubicBezTo>
                <a:cubicBezTo>
                  <a:pt x="3498" y="11099"/>
                  <a:pt x="3404" y="11093"/>
                  <a:pt x="3309" y="11093"/>
                </a:cubicBezTo>
                <a:cubicBezTo>
                  <a:pt x="3288" y="11093"/>
                  <a:pt x="3266" y="11093"/>
                  <a:pt x="3244" y="11094"/>
                </a:cubicBezTo>
                <a:cubicBezTo>
                  <a:pt x="1950" y="11102"/>
                  <a:pt x="736" y="11743"/>
                  <a:pt x="5" y="12817"/>
                </a:cubicBezTo>
                <a:lnTo>
                  <a:pt x="63" y="12854"/>
                </a:lnTo>
                <a:cubicBezTo>
                  <a:pt x="781" y="11804"/>
                  <a:pt x="1974" y="11171"/>
                  <a:pt x="3244" y="11163"/>
                </a:cubicBezTo>
                <a:cubicBezTo>
                  <a:pt x="3253" y="11163"/>
                  <a:pt x="3262" y="11163"/>
                  <a:pt x="3271" y="11163"/>
                </a:cubicBezTo>
                <a:cubicBezTo>
                  <a:pt x="4543" y="11163"/>
                  <a:pt x="5729" y="11783"/>
                  <a:pt x="6459" y="12830"/>
                </a:cubicBezTo>
                <a:cubicBezTo>
                  <a:pt x="6234" y="12874"/>
                  <a:pt x="6018" y="12940"/>
                  <a:pt x="5805" y="13026"/>
                </a:cubicBezTo>
                <a:cubicBezTo>
                  <a:pt x="5184" y="12246"/>
                  <a:pt x="4265" y="11801"/>
                  <a:pt x="3269" y="11801"/>
                </a:cubicBezTo>
                <a:lnTo>
                  <a:pt x="3248" y="11801"/>
                </a:lnTo>
                <a:cubicBezTo>
                  <a:pt x="2272" y="11808"/>
                  <a:pt x="1361" y="12246"/>
                  <a:pt x="749" y="13005"/>
                </a:cubicBezTo>
                <a:lnTo>
                  <a:pt x="802" y="13050"/>
                </a:lnTo>
                <a:cubicBezTo>
                  <a:pt x="1402" y="12306"/>
                  <a:pt x="2297" y="11878"/>
                  <a:pt x="3248" y="11869"/>
                </a:cubicBezTo>
                <a:cubicBezTo>
                  <a:pt x="3253" y="11869"/>
                  <a:pt x="3257" y="11869"/>
                  <a:pt x="3262" y="11869"/>
                </a:cubicBezTo>
                <a:cubicBezTo>
                  <a:pt x="4233" y="11869"/>
                  <a:pt x="5129" y="12298"/>
                  <a:pt x="5739" y="13050"/>
                </a:cubicBezTo>
                <a:cubicBezTo>
                  <a:pt x="5527" y="13140"/>
                  <a:pt x="5327" y="13241"/>
                  <a:pt x="5139" y="13364"/>
                </a:cubicBezTo>
                <a:cubicBezTo>
                  <a:pt x="4660" y="12833"/>
                  <a:pt x="3980" y="12531"/>
                  <a:pt x="3266" y="12531"/>
                </a:cubicBezTo>
                <a:cubicBezTo>
                  <a:pt x="3262" y="12531"/>
                  <a:pt x="3257" y="12531"/>
                  <a:pt x="3252" y="12531"/>
                </a:cubicBezTo>
                <a:cubicBezTo>
                  <a:pt x="2558" y="12536"/>
                  <a:pt x="1892" y="12830"/>
                  <a:pt x="1418" y="13340"/>
                </a:cubicBezTo>
                <a:lnTo>
                  <a:pt x="1471" y="13389"/>
                </a:lnTo>
                <a:cubicBezTo>
                  <a:pt x="1929" y="12891"/>
                  <a:pt x="2578" y="12604"/>
                  <a:pt x="3252" y="12600"/>
                </a:cubicBezTo>
                <a:lnTo>
                  <a:pt x="3269" y="12600"/>
                </a:lnTo>
                <a:cubicBezTo>
                  <a:pt x="3959" y="12600"/>
                  <a:pt x="4617" y="12891"/>
                  <a:pt x="5078" y="13401"/>
                </a:cubicBezTo>
                <a:cubicBezTo>
                  <a:pt x="4906" y="13516"/>
                  <a:pt x="4743" y="13642"/>
                  <a:pt x="4587" y="13781"/>
                </a:cubicBezTo>
                <a:cubicBezTo>
                  <a:pt x="4244" y="13422"/>
                  <a:pt x="3767" y="13217"/>
                  <a:pt x="3269" y="13217"/>
                </a:cubicBezTo>
                <a:lnTo>
                  <a:pt x="3256" y="13217"/>
                </a:lnTo>
                <a:cubicBezTo>
                  <a:pt x="2774" y="13222"/>
                  <a:pt x="2317" y="13413"/>
                  <a:pt x="1978" y="13756"/>
                </a:cubicBezTo>
                <a:lnTo>
                  <a:pt x="2027" y="13805"/>
                </a:lnTo>
                <a:cubicBezTo>
                  <a:pt x="2353" y="13475"/>
                  <a:pt x="2791" y="13291"/>
                  <a:pt x="3260" y="13287"/>
                </a:cubicBezTo>
                <a:cubicBezTo>
                  <a:pt x="3742" y="13287"/>
                  <a:pt x="4204" y="13483"/>
                  <a:pt x="4538" y="13830"/>
                </a:cubicBezTo>
                <a:cubicBezTo>
                  <a:pt x="4408" y="13952"/>
                  <a:pt x="4285" y="14084"/>
                  <a:pt x="4176" y="14222"/>
                </a:cubicBezTo>
                <a:cubicBezTo>
                  <a:pt x="3942" y="13968"/>
                  <a:pt x="3616" y="13822"/>
                  <a:pt x="3274" y="13822"/>
                </a:cubicBezTo>
                <a:cubicBezTo>
                  <a:pt x="3269" y="13822"/>
                  <a:pt x="3265" y="13822"/>
                  <a:pt x="3260" y="13822"/>
                </a:cubicBezTo>
                <a:cubicBezTo>
                  <a:pt x="2930" y="13822"/>
                  <a:pt x="2619" y="13957"/>
                  <a:pt x="2391" y="14197"/>
                </a:cubicBezTo>
                <a:lnTo>
                  <a:pt x="2440" y="14242"/>
                </a:lnTo>
                <a:cubicBezTo>
                  <a:pt x="2656" y="14018"/>
                  <a:pt x="2950" y="13891"/>
                  <a:pt x="3260" y="13891"/>
                </a:cubicBezTo>
                <a:cubicBezTo>
                  <a:pt x="3265" y="13891"/>
                  <a:pt x="3269" y="13891"/>
                  <a:pt x="3274" y="13891"/>
                </a:cubicBezTo>
                <a:cubicBezTo>
                  <a:pt x="3604" y="13891"/>
                  <a:pt x="3913" y="14034"/>
                  <a:pt x="4131" y="14280"/>
                </a:cubicBezTo>
                <a:cubicBezTo>
                  <a:pt x="3882" y="14598"/>
                  <a:pt x="3677" y="14957"/>
                  <a:pt x="3534" y="15349"/>
                </a:cubicBezTo>
                <a:cubicBezTo>
                  <a:pt x="3436" y="15345"/>
                  <a:pt x="3338" y="15341"/>
                  <a:pt x="3240" y="15341"/>
                </a:cubicBezTo>
                <a:cubicBezTo>
                  <a:pt x="1946" y="15349"/>
                  <a:pt x="732" y="15995"/>
                  <a:pt x="1" y="17064"/>
                </a:cubicBezTo>
                <a:lnTo>
                  <a:pt x="59" y="17106"/>
                </a:lnTo>
                <a:cubicBezTo>
                  <a:pt x="777" y="16052"/>
                  <a:pt x="1965" y="15419"/>
                  <a:pt x="3240" y="15411"/>
                </a:cubicBezTo>
                <a:cubicBezTo>
                  <a:pt x="3248" y="15411"/>
                  <a:pt x="3255" y="15411"/>
                  <a:pt x="3263" y="15411"/>
                </a:cubicBezTo>
                <a:cubicBezTo>
                  <a:pt x="4541" y="15411"/>
                  <a:pt x="5732" y="16038"/>
                  <a:pt x="6459" y="17089"/>
                </a:cubicBezTo>
                <a:cubicBezTo>
                  <a:pt x="6238" y="17138"/>
                  <a:pt x="6021" y="17207"/>
                  <a:pt x="5813" y="17290"/>
                </a:cubicBezTo>
                <a:cubicBezTo>
                  <a:pt x="5196" y="16501"/>
                  <a:pt x="4265" y="16052"/>
                  <a:pt x="3264" y="16052"/>
                </a:cubicBezTo>
                <a:lnTo>
                  <a:pt x="3244" y="16052"/>
                </a:lnTo>
                <a:cubicBezTo>
                  <a:pt x="2268" y="16056"/>
                  <a:pt x="1358" y="16497"/>
                  <a:pt x="740" y="17256"/>
                </a:cubicBezTo>
                <a:lnTo>
                  <a:pt x="798" y="17298"/>
                </a:lnTo>
                <a:cubicBezTo>
                  <a:pt x="1398" y="16555"/>
                  <a:pt x="2289" y="16125"/>
                  <a:pt x="3244" y="16121"/>
                </a:cubicBezTo>
                <a:cubicBezTo>
                  <a:pt x="3253" y="16121"/>
                  <a:pt x="3262" y="16121"/>
                  <a:pt x="3270" y="16121"/>
                </a:cubicBezTo>
                <a:cubicBezTo>
                  <a:pt x="4241" y="16121"/>
                  <a:pt x="5141" y="16557"/>
                  <a:pt x="5748" y="17318"/>
                </a:cubicBezTo>
                <a:cubicBezTo>
                  <a:pt x="5539" y="17407"/>
                  <a:pt x="5343" y="17514"/>
                  <a:pt x="5156" y="17637"/>
                </a:cubicBezTo>
                <a:cubicBezTo>
                  <a:pt x="4678" y="17089"/>
                  <a:pt x="3987" y="16779"/>
                  <a:pt x="3264" y="16779"/>
                </a:cubicBezTo>
                <a:lnTo>
                  <a:pt x="3248" y="16779"/>
                </a:lnTo>
                <a:cubicBezTo>
                  <a:pt x="2553" y="16783"/>
                  <a:pt x="1884" y="17077"/>
                  <a:pt x="1414" y="17592"/>
                </a:cubicBezTo>
                <a:lnTo>
                  <a:pt x="1467" y="17637"/>
                </a:lnTo>
                <a:cubicBezTo>
                  <a:pt x="1925" y="17143"/>
                  <a:pt x="2574" y="16853"/>
                  <a:pt x="3248" y="16849"/>
                </a:cubicBezTo>
                <a:lnTo>
                  <a:pt x="3264" y="16849"/>
                </a:lnTo>
                <a:cubicBezTo>
                  <a:pt x="3967" y="16849"/>
                  <a:pt x="4629" y="17151"/>
                  <a:pt x="5094" y="17673"/>
                </a:cubicBezTo>
                <a:cubicBezTo>
                  <a:pt x="4416" y="18135"/>
                  <a:pt x="3882" y="18800"/>
                  <a:pt x="3591" y="19605"/>
                </a:cubicBezTo>
                <a:cubicBezTo>
                  <a:pt x="3477" y="19593"/>
                  <a:pt x="3362" y="19588"/>
                  <a:pt x="3244" y="19588"/>
                </a:cubicBezTo>
                <a:cubicBezTo>
                  <a:pt x="1950" y="19597"/>
                  <a:pt x="736" y="20242"/>
                  <a:pt x="5" y="21317"/>
                </a:cubicBezTo>
                <a:lnTo>
                  <a:pt x="63" y="21353"/>
                </a:lnTo>
                <a:cubicBezTo>
                  <a:pt x="781" y="20304"/>
                  <a:pt x="1974" y="19671"/>
                  <a:pt x="3244" y="19662"/>
                </a:cubicBezTo>
                <a:cubicBezTo>
                  <a:pt x="3252" y="19662"/>
                  <a:pt x="3260" y="19662"/>
                  <a:pt x="3268" y="19662"/>
                </a:cubicBezTo>
                <a:cubicBezTo>
                  <a:pt x="4542" y="19662"/>
                  <a:pt x="5728" y="20281"/>
                  <a:pt x="6459" y="21328"/>
                </a:cubicBezTo>
                <a:cubicBezTo>
                  <a:pt x="6234" y="21373"/>
                  <a:pt x="6018" y="21439"/>
                  <a:pt x="5805" y="21520"/>
                </a:cubicBezTo>
                <a:cubicBezTo>
                  <a:pt x="5184" y="20745"/>
                  <a:pt x="4265" y="20299"/>
                  <a:pt x="3269" y="20299"/>
                </a:cubicBezTo>
                <a:lnTo>
                  <a:pt x="3248" y="20299"/>
                </a:lnTo>
                <a:cubicBezTo>
                  <a:pt x="2272" y="20304"/>
                  <a:pt x="1361" y="20745"/>
                  <a:pt x="749" y="21505"/>
                </a:cubicBezTo>
                <a:lnTo>
                  <a:pt x="802" y="21549"/>
                </a:lnTo>
                <a:cubicBezTo>
                  <a:pt x="1402" y="20806"/>
                  <a:pt x="2297" y="20378"/>
                  <a:pt x="3248" y="20369"/>
                </a:cubicBezTo>
                <a:cubicBezTo>
                  <a:pt x="3253" y="20369"/>
                  <a:pt x="3257" y="20369"/>
                  <a:pt x="3262" y="20369"/>
                </a:cubicBezTo>
                <a:cubicBezTo>
                  <a:pt x="4233" y="20369"/>
                  <a:pt x="5129" y="20798"/>
                  <a:pt x="5735" y="21549"/>
                </a:cubicBezTo>
                <a:cubicBezTo>
                  <a:pt x="5527" y="21635"/>
                  <a:pt x="5327" y="21741"/>
                  <a:pt x="5139" y="21864"/>
                </a:cubicBezTo>
                <a:cubicBezTo>
                  <a:pt x="4660" y="21332"/>
                  <a:pt x="3980" y="21026"/>
                  <a:pt x="3266" y="21026"/>
                </a:cubicBezTo>
                <a:cubicBezTo>
                  <a:pt x="3261" y="21026"/>
                  <a:pt x="3257" y="21026"/>
                  <a:pt x="3252" y="21026"/>
                </a:cubicBezTo>
                <a:cubicBezTo>
                  <a:pt x="2558" y="21030"/>
                  <a:pt x="1892" y="21328"/>
                  <a:pt x="1418" y="21839"/>
                </a:cubicBezTo>
                <a:lnTo>
                  <a:pt x="1471" y="21888"/>
                </a:lnTo>
                <a:cubicBezTo>
                  <a:pt x="1929" y="21390"/>
                  <a:pt x="2578" y="21104"/>
                  <a:pt x="3252" y="21100"/>
                </a:cubicBezTo>
                <a:lnTo>
                  <a:pt x="3269" y="21100"/>
                </a:lnTo>
                <a:cubicBezTo>
                  <a:pt x="3959" y="21100"/>
                  <a:pt x="4617" y="21390"/>
                  <a:pt x="5078" y="21901"/>
                </a:cubicBezTo>
                <a:cubicBezTo>
                  <a:pt x="4906" y="22015"/>
                  <a:pt x="4743" y="22142"/>
                  <a:pt x="4587" y="22280"/>
                </a:cubicBezTo>
                <a:cubicBezTo>
                  <a:pt x="4244" y="21921"/>
                  <a:pt x="3767" y="21717"/>
                  <a:pt x="3269" y="21717"/>
                </a:cubicBezTo>
                <a:lnTo>
                  <a:pt x="3256" y="21717"/>
                </a:lnTo>
                <a:cubicBezTo>
                  <a:pt x="2774" y="21720"/>
                  <a:pt x="2317" y="21909"/>
                  <a:pt x="1978" y="22252"/>
                </a:cubicBezTo>
                <a:lnTo>
                  <a:pt x="2027" y="22305"/>
                </a:lnTo>
                <a:cubicBezTo>
                  <a:pt x="2353" y="21974"/>
                  <a:pt x="2791" y="21790"/>
                  <a:pt x="3260" y="21786"/>
                </a:cubicBezTo>
                <a:lnTo>
                  <a:pt x="3269" y="21786"/>
                </a:lnTo>
                <a:cubicBezTo>
                  <a:pt x="3746" y="21786"/>
                  <a:pt x="4208" y="21982"/>
                  <a:pt x="4538" y="22329"/>
                </a:cubicBezTo>
                <a:cubicBezTo>
                  <a:pt x="4408" y="22452"/>
                  <a:pt x="4285" y="22583"/>
                  <a:pt x="4176" y="22721"/>
                </a:cubicBezTo>
                <a:cubicBezTo>
                  <a:pt x="3942" y="22468"/>
                  <a:pt x="3616" y="22321"/>
                  <a:pt x="3274" y="22321"/>
                </a:cubicBezTo>
                <a:cubicBezTo>
                  <a:pt x="3269" y="22321"/>
                  <a:pt x="3265" y="22321"/>
                  <a:pt x="3260" y="22321"/>
                </a:cubicBezTo>
                <a:cubicBezTo>
                  <a:pt x="2930" y="22321"/>
                  <a:pt x="2619" y="22456"/>
                  <a:pt x="2391" y="22693"/>
                </a:cubicBezTo>
                <a:lnTo>
                  <a:pt x="2440" y="22742"/>
                </a:lnTo>
                <a:cubicBezTo>
                  <a:pt x="2656" y="22517"/>
                  <a:pt x="2950" y="22391"/>
                  <a:pt x="3260" y="22391"/>
                </a:cubicBezTo>
                <a:cubicBezTo>
                  <a:pt x="3265" y="22391"/>
                  <a:pt x="3269" y="22391"/>
                  <a:pt x="3274" y="22391"/>
                </a:cubicBezTo>
                <a:cubicBezTo>
                  <a:pt x="3604" y="22391"/>
                  <a:pt x="3913" y="22532"/>
                  <a:pt x="4131" y="22774"/>
                </a:cubicBezTo>
                <a:cubicBezTo>
                  <a:pt x="3882" y="23098"/>
                  <a:pt x="3677" y="23456"/>
                  <a:pt x="3534" y="23849"/>
                </a:cubicBezTo>
                <a:cubicBezTo>
                  <a:pt x="3436" y="23845"/>
                  <a:pt x="3338" y="23841"/>
                  <a:pt x="3240" y="23841"/>
                </a:cubicBezTo>
                <a:cubicBezTo>
                  <a:pt x="1946" y="23849"/>
                  <a:pt x="732" y="24494"/>
                  <a:pt x="1" y="25564"/>
                </a:cubicBezTo>
                <a:lnTo>
                  <a:pt x="59" y="25605"/>
                </a:lnTo>
                <a:cubicBezTo>
                  <a:pt x="777" y="24551"/>
                  <a:pt x="1965" y="23918"/>
                  <a:pt x="3240" y="23910"/>
                </a:cubicBezTo>
                <a:cubicBezTo>
                  <a:pt x="3248" y="23910"/>
                  <a:pt x="3257" y="23910"/>
                  <a:pt x="3266" y="23910"/>
                </a:cubicBezTo>
                <a:cubicBezTo>
                  <a:pt x="4543" y="23910"/>
                  <a:pt x="5732" y="24538"/>
                  <a:pt x="6459" y="25588"/>
                </a:cubicBezTo>
                <a:cubicBezTo>
                  <a:pt x="6238" y="25637"/>
                  <a:pt x="6021" y="25703"/>
                  <a:pt x="5813" y="25788"/>
                </a:cubicBezTo>
                <a:cubicBezTo>
                  <a:pt x="5196" y="25000"/>
                  <a:pt x="4265" y="24547"/>
                  <a:pt x="3264" y="24547"/>
                </a:cubicBezTo>
                <a:lnTo>
                  <a:pt x="3244" y="24547"/>
                </a:lnTo>
                <a:cubicBezTo>
                  <a:pt x="2268" y="24555"/>
                  <a:pt x="1358" y="24992"/>
                  <a:pt x="740" y="25752"/>
                </a:cubicBezTo>
                <a:lnTo>
                  <a:pt x="798" y="25797"/>
                </a:lnTo>
                <a:cubicBezTo>
                  <a:pt x="1398" y="25053"/>
                  <a:pt x="2289" y="24625"/>
                  <a:pt x="3244" y="24617"/>
                </a:cubicBezTo>
                <a:cubicBezTo>
                  <a:pt x="3250" y="24617"/>
                  <a:pt x="3255" y="24617"/>
                  <a:pt x="3261" y="24617"/>
                </a:cubicBezTo>
                <a:cubicBezTo>
                  <a:pt x="4235" y="24617"/>
                  <a:pt x="5139" y="25054"/>
                  <a:pt x="5748" y="25818"/>
                </a:cubicBezTo>
                <a:cubicBezTo>
                  <a:pt x="5539" y="25907"/>
                  <a:pt x="5343" y="26014"/>
                  <a:pt x="5156" y="26136"/>
                </a:cubicBezTo>
                <a:cubicBezTo>
                  <a:pt x="4677" y="25589"/>
                  <a:pt x="3990" y="25279"/>
                  <a:pt x="3265" y="25279"/>
                </a:cubicBezTo>
                <a:cubicBezTo>
                  <a:pt x="3260" y="25279"/>
                  <a:pt x="3254" y="25279"/>
                  <a:pt x="3248" y="25279"/>
                </a:cubicBezTo>
                <a:cubicBezTo>
                  <a:pt x="2553" y="25283"/>
                  <a:pt x="1884" y="25577"/>
                  <a:pt x="1414" y="26087"/>
                </a:cubicBezTo>
                <a:lnTo>
                  <a:pt x="1467" y="26136"/>
                </a:lnTo>
                <a:cubicBezTo>
                  <a:pt x="1925" y="25637"/>
                  <a:pt x="2574" y="25352"/>
                  <a:pt x="3248" y="25347"/>
                </a:cubicBezTo>
                <a:cubicBezTo>
                  <a:pt x="3253" y="25347"/>
                  <a:pt x="3257" y="25347"/>
                  <a:pt x="3262" y="25347"/>
                </a:cubicBezTo>
                <a:cubicBezTo>
                  <a:pt x="3964" y="25347"/>
                  <a:pt x="4632" y="25650"/>
                  <a:pt x="5094" y="26173"/>
                </a:cubicBezTo>
                <a:cubicBezTo>
                  <a:pt x="4416" y="26634"/>
                  <a:pt x="3882" y="27300"/>
                  <a:pt x="3591" y="28105"/>
                </a:cubicBezTo>
                <a:cubicBezTo>
                  <a:pt x="3485" y="28092"/>
                  <a:pt x="3379" y="28088"/>
                  <a:pt x="3269" y="28088"/>
                </a:cubicBezTo>
                <a:lnTo>
                  <a:pt x="3244" y="28088"/>
                </a:lnTo>
                <a:cubicBezTo>
                  <a:pt x="1950" y="28097"/>
                  <a:pt x="736" y="28742"/>
                  <a:pt x="5" y="29812"/>
                </a:cubicBezTo>
                <a:lnTo>
                  <a:pt x="63" y="29852"/>
                </a:lnTo>
                <a:cubicBezTo>
                  <a:pt x="781" y="28799"/>
                  <a:pt x="1974" y="28165"/>
                  <a:pt x="3244" y="28158"/>
                </a:cubicBezTo>
                <a:cubicBezTo>
                  <a:pt x="3249" y="28158"/>
                  <a:pt x="3253" y="28158"/>
                  <a:pt x="3257" y="28158"/>
                </a:cubicBezTo>
                <a:cubicBezTo>
                  <a:pt x="4534" y="28158"/>
                  <a:pt x="5726" y="28777"/>
                  <a:pt x="6459" y="29828"/>
                </a:cubicBezTo>
                <a:cubicBezTo>
                  <a:pt x="6234" y="29873"/>
                  <a:pt x="6018" y="29939"/>
                  <a:pt x="5805" y="30020"/>
                </a:cubicBezTo>
                <a:cubicBezTo>
                  <a:pt x="5184" y="29244"/>
                  <a:pt x="4265" y="28799"/>
                  <a:pt x="3269" y="28799"/>
                </a:cubicBezTo>
                <a:lnTo>
                  <a:pt x="3248" y="28799"/>
                </a:lnTo>
                <a:cubicBezTo>
                  <a:pt x="2272" y="28803"/>
                  <a:pt x="1361" y="29244"/>
                  <a:pt x="749" y="30003"/>
                </a:cubicBezTo>
                <a:lnTo>
                  <a:pt x="802" y="30045"/>
                </a:lnTo>
                <a:cubicBezTo>
                  <a:pt x="1402" y="29305"/>
                  <a:pt x="2297" y="28872"/>
                  <a:pt x="3248" y="28868"/>
                </a:cubicBezTo>
                <a:cubicBezTo>
                  <a:pt x="3253" y="28868"/>
                  <a:pt x="3257" y="28868"/>
                  <a:pt x="3262" y="28868"/>
                </a:cubicBezTo>
                <a:cubicBezTo>
                  <a:pt x="4233" y="28868"/>
                  <a:pt x="5129" y="29296"/>
                  <a:pt x="5735" y="30048"/>
                </a:cubicBezTo>
                <a:cubicBezTo>
                  <a:pt x="5527" y="30135"/>
                  <a:pt x="5327" y="30241"/>
                  <a:pt x="5139" y="30359"/>
                </a:cubicBezTo>
                <a:cubicBezTo>
                  <a:pt x="4661" y="29828"/>
                  <a:pt x="3984" y="29526"/>
                  <a:pt x="3269" y="29526"/>
                </a:cubicBezTo>
                <a:lnTo>
                  <a:pt x="3252" y="29526"/>
                </a:lnTo>
                <a:cubicBezTo>
                  <a:pt x="2558" y="29530"/>
                  <a:pt x="1892" y="29828"/>
                  <a:pt x="1418" y="30339"/>
                </a:cubicBezTo>
                <a:lnTo>
                  <a:pt x="1471" y="30384"/>
                </a:lnTo>
                <a:cubicBezTo>
                  <a:pt x="1929" y="29890"/>
                  <a:pt x="2578" y="29600"/>
                  <a:pt x="3252" y="29596"/>
                </a:cubicBezTo>
                <a:lnTo>
                  <a:pt x="3269" y="29596"/>
                </a:lnTo>
                <a:cubicBezTo>
                  <a:pt x="3959" y="29596"/>
                  <a:pt x="4617" y="29890"/>
                  <a:pt x="5078" y="30400"/>
                </a:cubicBezTo>
                <a:cubicBezTo>
                  <a:pt x="4906" y="30514"/>
                  <a:pt x="4743" y="30641"/>
                  <a:pt x="4587" y="30780"/>
                </a:cubicBezTo>
                <a:cubicBezTo>
                  <a:pt x="4244" y="30420"/>
                  <a:pt x="3767" y="30216"/>
                  <a:pt x="3269" y="30216"/>
                </a:cubicBezTo>
                <a:lnTo>
                  <a:pt x="3256" y="30216"/>
                </a:lnTo>
                <a:cubicBezTo>
                  <a:pt x="2774" y="30220"/>
                  <a:pt x="2317" y="30408"/>
                  <a:pt x="1978" y="30751"/>
                </a:cubicBezTo>
                <a:lnTo>
                  <a:pt x="2027" y="30800"/>
                </a:lnTo>
                <a:cubicBezTo>
                  <a:pt x="2353" y="30474"/>
                  <a:pt x="2791" y="30290"/>
                  <a:pt x="3260" y="30286"/>
                </a:cubicBezTo>
                <a:lnTo>
                  <a:pt x="3269" y="30286"/>
                </a:lnTo>
                <a:cubicBezTo>
                  <a:pt x="3746" y="30286"/>
                  <a:pt x="4208" y="30482"/>
                  <a:pt x="4538" y="30829"/>
                </a:cubicBezTo>
                <a:cubicBezTo>
                  <a:pt x="4408" y="30951"/>
                  <a:pt x="4285" y="31082"/>
                  <a:pt x="4176" y="31221"/>
                </a:cubicBezTo>
                <a:cubicBezTo>
                  <a:pt x="3942" y="30964"/>
                  <a:pt x="3616" y="30817"/>
                  <a:pt x="3269" y="30817"/>
                </a:cubicBezTo>
                <a:lnTo>
                  <a:pt x="3260" y="30817"/>
                </a:lnTo>
                <a:cubicBezTo>
                  <a:pt x="2930" y="30821"/>
                  <a:pt x="2619" y="30955"/>
                  <a:pt x="2391" y="31192"/>
                </a:cubicBezTo>
                <a:lnTo>
                  <a:pt x="2440" y="31241"/>
                </a:lnTo>
                <a:cubicBezTo>
                  <a:pt x="2656" y="31017"/>
                  <a:pt x="2950" y="30890"/>
                  <a:pt x="3260" y="30890"/>
                </a:cubicBezTo>
                <a:lnTo>
                  <a:pt x="3269" y="30890"/>
                </a:lnTo>
                <a:cubicBezTo>
                  <a:pt x="3599" y="30890"/>
                  <a:pt x="3910" y="31029"/>
                  <a:pt x="4131" y="31274"/>
                </a:cubicBezTo>
                <a:cubicBezTo>
                  <a:pt x="3882" y="31596"/>
                  <a:pt x="3677" y="31956"/>
                  <a:pt x="3534" y="32348"/>
                </a:cubicBezTo>
                <a:cubicBezTo>
                  <a:pt x="3436" y="32340"/>
                  <a:pt x="3338" y="32340"/>
                  <a:pt x="3240" y="32340"/>
                </a:cubicBezTo>
                <a:cubicBezTo>
                  <a:pt x="1946" y="32348"/>
                  <a:pt x="732" y="32989"/>
                  <a:pt x="1" y="34063"/>
                </a:cubicBezTo>
                <a:lnTo>
                  <a:pt x="59" y="34101"/>
                </a:lnTo>
                <a:cubicBezTo>
                  <a:pt x="777" y="33051"/>
                  <a:pt x="1965" y="32418"/>
                  <a:pt x="3240" y="32410"/>
                </a:cubicBezTo>
                <a:lnTo>
                  <a:pt x="3264" y="32410"/>
                </a:lnTo>
                <a:cubicBezTo>
                  <a:pt x="4543" y="32410"/>
                  <a:pt x="5731" y="33034"/>
                  <a:pt x="6459" y="34088"/>
                </a:cubicBezTo>
                <a:cubicBezTo>
                  <a:pt x="6238" y="34137"/>
                  <a:pt x="6021" y="34203"/>
                  <a:pt x="5813" y="34288"/>
                </a:cubicBezTo>
                <a:cubicBezTo>
                  <a:pt x="5194" y="33500"/>
                  <a:pt x="4275" y="33047"/>
                  <a:pt x="3273" y="33047"/>
                </a:cubicBezTo>
                <a:cubicBezTo>
                  <a:pt x="3264" y="33047"/>
                  <a:pt x="3254" y="33047"/>
                  <a:pt x="3244" y="33047"/>
                </a:cubicBezTo>
                <a:cubicBezTo>
                  <a:pt x="2268" y="33055"/>
                  <a:pt x="1358" y="33492"/>
                  <a:pt x="740" y="34252"/>
                </a:cubicBezTo>
                <a:lnTo>
                  <a:pt x="798" y="34297"/>
                </a:lnTo>
                <a:cubicBezTo>
                  <a:pt x="1398" y="33553"/>
                  <a:pt x="2289" y="33124"/>
                  <a:pt x="3244" y="33116"/>
                </a:cubicBezTo>
                <a:cubicBezTo>
                  <a:pt x="3253" y="33116"/>
                  <a:pt x="3262" y="33115"/>
                  <a:pt x="3270" y="33115"/>
                </a:cubicBezTo>
                <a:cubicBezTo>
                  <a:pt x="4241" y="33115"/>
                  <a:pt x="5141" y="33556"/>
                  <a:pt x="5748" y="34316"/>
                </a:cubicBezTo>
                <a:cubicBezTo>
                  <a:pt x="5539" y="34407"/>
                  <a:pt x="5343" y="34512"/>
                  <a:pt x="5156" y="34635"/>
                </a:cubicBezTo>
                <a:cubicBezTo>
                  <a:pt x="4678" y="34088"/>
                  <a:pt x="3991" y="33777"/>
                  <a:pt x="3264" y="33777"/>
                </a:cubicBezTo>
                <a:lnTo>
                  <a:pt x="3248" y="33777"/>
                </a:lnTo>
                <a:cubicBezTo>
                  <a:pt x="2553" y="33782"/>
                  <a:pt x="1884" y="34076"/>
                  <a:pt x="1414" y="34586"/>
                </a:cubicBezTo>
                <a:lnTo>
                  <a:pt x="1467" y="34635"/>
                </a:lnTo>
                <a:cubicBezTo>
                  <a:pt x="1925" y="34137"/>
                  <a:pt x="2574" y="33851"/>
                  <a:pt x="3248" y="33847"/>
                </a:cubicBezTo>
                <a:cubicBezTo>
                  <a:pt x="3257" y="33847"/>
                  <a:pt x="3266" y="33847"/>
                  <a:pt x="3275" y="33847"/>
                </a:cubicBezTo>
                <a:cubicBezTo>
                  <a:pt x="3972" y="33847"/>
                  <a:pt x="4634" y="34148"/>
                  <a:pt x="5094" y="34672"/>
                </a:cubicBezTo>
                <a:cubicBezTo>
                  <a:pt x="4416" y="35130"/>
                  <a:pt x="3882" y="35799"/>
                  <a:pt x="3591" y="36600"/>
                </a:cubicBezTo>
                <a:cubicBezTo>
                  <a:pt x="3477" y="36591"/>
                  <a:pt x="3362" y="36588"/>
                  <a:pt x="3244" y="36588"/>
                </a:cubicBezTo>
                <a:cubicBezTo>
                  <a:pt x="1950" y="36595"/>
                  <a:pt x="736" y="37241"/>
                  <a:pt x="5" y="38311"/>
                </a:cubicBezTo>
                <a:lnTo>
                  <a:pt x="63" y="38352"/>
                </a:lnTo>
                <a:cubicBezTo>
                  <a:pt x="781" y="37298"/>
                  <a:pt x="1974" y="36665"/>
                  <a:pt x="3244" y="36657"/>
                </a:cubicBezTo>
                <a:cubicBezTo>
                  <a:pt x="3249" y="36657"/>
                  <a:pt x="3253" y="36657"/>
                  <a:pt x="3257" y="36657"/>
                </a:cubicBezTo>
                <a:cubicBezTo>
                  <a:pt x="4534" y="36657"/>
                  <a:pt x="5726" y="37277"/>
                  <a:pt x="6459" y="38324"/>
                </a:cubicBezTo>
                <a:cubicBezTo>
                  <a:pt x="6234" y="38373"/>
                  <a:pt x="6018" y="38438"/>
                  <a:pt x="5805" y="38520"/>
                </a:cubicBezTo>
                <a:cubicBezTo>
                  <a:pt x="5186" y="37742"/>
                  <a:pt x="4269" y="37298"/>
                  <a:pt x="3275" y="37298"/>
                </a:cubicBezTo>
                <a:cubicBezTo>
                  <a:pt x="3266" y="37298"/>
                  <a:pt x="3257" y="37298"/>
                  <a:pt x="3248" y="37298"/>
                </a:cubicBezTo>
                <a:cubicBezTo>
                  <a:pt x="2272" y="37302"/>
                  <a:pt x="1361" y="37743"/>
                  <a:pt x="749" y="38503"/>
                </a:cubicBezTo>
                <a:lnTo>
                  <a:pt x="802" y="38544"/>
                </a:lnTo>
                <a:cubicBezTo>
                  <a:pt x="1402" y="37801"/>
                  <a:pt x="2297" y="37372"/>
                  <a:pt x="3248" y="37368"/>
                </a:cubicBezTo>
                <a:lnTo>
                  <a:pt x="3269" y="37368"/>
                </a:lnTo>
                <a:cubicBezTo>
                  <a:pt x="4236" y="37368"/>
                  <a:pt x="5131" y="37796"/>
                  <a:pt x="5735" y="38548"/>
                </a:cubicBezTo>
                <a:cubicBezTo>
                  <a:pt x="5527" y="38634"/>
                  <a:pt x="5327" y="38740"/>
                  <a:pt x="5139" y="38859"/>
                </a:cubicBezTo>
                <a:cubicBezTo>
                  <a:pt x="4660" y="38327"/>
                  <a:pt x="3983" y="38026"/>
                  <a:pt x="3266" y="38026"/>
                </a:cubicBezTo>
                <a:cubicBezTo>
                  <a:pt x="3262" y="38026"/>
                  <a:pt x="3257" y="38026"/>
                  <a:pt x="3252" y="38026"/>
                </a:cubicBezTo>
                <a:cubicBezTo>
                  <a:pt x="2558" y="38029"/>
                  <a:pt x="1892" y="38327"/>
                  <a:pt x="1418" y="38838"/>
                </a:cubicBezTo>
                <a:lnTo>
                  <a:pt x="1471" y="38883"/>
                </a:lnTo>
                <a:cubicBezTo>
                  <a:pt x="1929" y="38389"/>
                  <a:pt x="2578" y="38099"/>
                  <a:pt x="3252" y="38095"/>
                </a:cubicBezTo>
                <a:lnTo>
                  <a:pt x="3269" y="38095"/>
                </a:lnTo>
                <a:cubicBezTo>
                  <a:pt x="3959" y="38095"/>
                  <a:pt x="4617" y="38389"/>
                  <a:pt x="5078" y="38899"/>
                </a:cubicBezTo>
                <a:cubicBezTo>
                  <a:pt x="4906" y="39010"/>
                  <a:pt x="4743" y="39140"/>
                  <a:pt x="4587" y="39279"/>
                </a:cubicBezTo>
                <a:cubicBezTo>
                  <a:pt x="4244" y="38920"/>
                  <a:pt x="3767" y="38716"/>
                  <a:pt x="3269" y="38716"/>
                </a:cubicBezTo>
                <a:lnTo>
                  <a:pt x="3256" y="38716"/>
                </a:lnTo>
                <a:cubicBezTo>
                  <a:pt x="2774" y="38716"/>
                  <a:pt x="2317" y="38908"/>
                  <a:pt x="1978" y="39251"/>
                </a:cubicBezTo>
                <a:lnTo>
                  <a:pt x="2027" y="39300"/>
                </a:lnTo>
                <a:cubicBezTo>
                  <a:pt x="2353" y="38969"/>
                  <a:pt x="2791" y="38785"/>
                  <a:pt x="3260" y="38785"/>
                </a:cubicBezTo>
                <a:lnTo>
                  <a:pt x="3269" y="38785"/>
                </a:lnTo>
                <a:cubicBezTo>
                  <a:pt x="3746" y="38785"/>
                  <a:pt x="4208" y="38981"/>
                  <a:pt x="4538" y="39324"/>
                </a:cubicBezTo>
                <a:cubicBezTo>
                  <a:pt x="4408" y="39447"/>
                  <a:pt x="4285" y="39577"/>
                  <a:pt x="4176" y="39716"/>
                </a:cubicBezTo>
                <a:cubicBezTo>
                  <a:pt x="3938" y="39459"/>
                  <a:pt x="3612" y="39316"/>
                  <a:pt x="3260" y="39316"/>
                </a:cubicBezTo>
                <a:cubicBezTo>
                  <a:pt x="2930" y="39320"/>
                  <a:pt x="2619" y="39451"/>
                  <a:pt x="2391" y="39692"/>
                </a:cubicBezTo>
                <a:lnTo>
                  <a:pt x="2440" y="39741"/>
                </a:lnTo>
                <a:cubicBezTo>
                  <a:pt x="2656" y="39516"/>
                  <a:pt x="2950" y="39389"/>
                  <a:pt x="3260" y="39385"/>
                </a:cubicBezTo>
                <a:lnTo>
                  <a:pt x="3269" y="39385"/>
                </a:lnTo>
                <a:cubicBezTo>
                  <a:pt x="3599" y="39385"/>
                  <a:pt x="3910" y="39528"/>
                  <a:pt x="4131" y="39773"/>
                </a:cubicBezTo>
                <a:cubicBezTo>
                  <a:pt x="3882" y="40092"/>
                  <a:pt x="3677" y="40456"/>
                  <a:pt x="3534" y="40848"/>
                </a:cubicBezTo>
                <a:cubicBezTo>
                  <a:pt x="3444" y="40840"/>
                  <a:pt x="3354" y="40835"/>
                  <a:pt x="3264" y="40835"/>
                </a:cubicBezTo>
                <a:lnTo>
                  <a:pt x="3240" y="40835"/>
                </a:lnTo>
                <a:cubicBezTo>
                  <a:pt x="1946" y="40844"/>
                  <a:pt x="732" y="41489"/>
                  <a:pt x="1" y="42563"/>
                </a:cubicBezTo>
                <a:lnTo>
                  <a:pt x="59" y="42599"/>
                </a:lnTo>
                <a:cubicBezTo>
                  <a:pt x="777" y="41550"/>
                  <a:pt x="1965" y="40917"/>
                  <a:pt x="3240" y="40908"/>
                </a:cubicBezTo>
                <a:cubicBezTo>
                  <a:pt x="3248" y="40908"/>
                  <a:pt x="3256" y="40908"/>
                  <a:pt x="3264" y="40908"/>
                </a:cubicBezTo>
                <a:cubicBezTo>
                  <a:pt x="4541" y="40908"/>
                  <a:pt x="5732" y="41533"/>
                  <a:pt x="6459" y="42588"/>
                </a:cubicBezTo>
                <a:cubicBezTo>
                  <a:pt x="6238" y="42633"/>
                  <a:pt x="6021" y="42702"/>
                  <a:pt x="5813" y="42787"/>
                </a:cubicBezTo>
                <a:cubicBezTo>
                  <a:pt x="5196" y="41995"/>
                  <a:pt x="4265" y="41546"/>
                  <a:pt x="3264" y="41546"/>
                </a:cubicBezTo>
                <a:lnTo>
                  <a:pt x="3244" y="41546"/>
                </a:lnTo>
                <a:cubicBezTo>
                  <a:pt x="2268" y="41550"/>
                  <a:pt x="1358" y="41992"/>
                  <a:pt x="740" y="42751"/>
                </a:cubicBezTo>
                <a:lnTo>
                  <a:pt x="798" y="42795"/>
                </a:lnTo>
                <a:cubicBezTo>
                  <a:pt x="1398" y="42052"/>
                  <a:pt x="2289" y="41624"/>
                  <a:pt x="3244" y="41615"/>
                </a:cubicBezTo>
                <a:lnTo>
                  <a:pt x="3264" y="41615"/>
                </a:lnTo>
                <a:cubicBezTo>
                  <a:pt x="4240" y="41615"/>
                  <a:pt x="5139" y="42052"/>
                  <a:pt x="5748" y="42816"/>
                </a:cubicBezTo>
                <a:cubicBezTo>
                  <a:pt x="5539" y="42902"/>
                  <a:pt x="5343" y="43008"/>
                  <a:pt x="5156" y="43131"/>
                </a:cubicBezTo>
                <a:cubicBezTo>
                  <a:pt x="4677" y="42587"/>
                  <a:pt x="3988" y="42273"/>
                  <a:pt x="3262" y="42273"/>
                </a:cubicBezTo>
                <a:cubicBezTo>
                  <a:pt x="3257" y="42273"/>
                  <a:pt x="3253" y="42273"/>
                  <a:pt x="3248" y="42273"/>
                </a:cubicBezTo>
                <a:cubicBezTo>
                  <a:pt x="2553" y="42281"/>
                  <a:pt x="1884" y="42575"/>
                  <a:pt x="1414" y="43085"/>
                </a:cubicBezTo>
                <a:lnTo>
                  <a:pt x="1467" y="43134"/>
                </a:lnTo>
                <a:cubicBezTo>
                  <a:pt x="1925" y="42637"/>
                  <a:pt x="2574" y="42350"/>
                  <a:pt x="3248" y="42346"/>
                </a:cubicBezTo>
                <a:lnTo>
                  <a:pt x="3264" y="42346"/>
                </a:lnTo>
                <a:cubicBezTo>
                  <a:pt x="3967" y="42346"/>
                  <a:pt x="4629" y="42644"/>
                  <a:pt x="5094" y="43172"/>
                </a:cubicBezTo>
                <a:cubicBezTo>
                  <a:pt x="4416" y="43629"/>
                  <a:pt x="3882" y="44299"/>
                  <a:pt x="3591" y="45099"/>
                </a:cubicBezTo>
                <a:cubicBezTo>
                  <a:pt x="3485" y="45091"/>
                  <a:pt x="3379" y="45087"/>
                  <a:pt x="3269" y="45087"/>
                </a:cubicBezTo>
                <a:lnTo>
                  <a:pt x="3244" y="45087"/>
                </a:lnTo>
                <a:cubicBezTo>
                  <a:pt x="1950" y="45095"/>
                  <a:pt x="736" y="45741"/>
                  <a:pt x="5" y="46810"/>
                </a:cubicBezTo>
                <a:lnTo>
                  <a:pt x="63" y="46852"/>
                </a:lnTo>
                <a:cubicBezTo>
                  <a:pt x="781" y="45798"/>
                  <a:pt x="1974" y="45165"/>
                  <a:pt x="3244" y="45157"/>
                </a:cubicBezTo>
                <a:cubicBezTo>
                  <a:pt x="3375" y="45157"/>
                  <a:pt x="3509" y="45161"/>
                  <a:pt x="3637" y="45172"/>
                </a:cubicBezTo>
                <a:cubicBezTo>
                  <a:pt x="4768" y="45279"/>
                  <a:pt x="5801" y="45879"/>
                  <a:pt x="6459" y="46823"/>
                </a:cubicBezTo>
                <a:cubicBezTo>
                  <a:pt x="6234" y="46872"/>
                  <a:pt x="6018" y="46937"/>
                  <a:pt x="5805" y="47019"/>
                </a:cubicBezTo>
                <a:cubicBezTo>
                  <a:pt x="5183" y="46238"/>
                  <a:pt x="4261" y="45794"/>
                  <a:pt x="3262" y="45794"/>
                </a:cubicBezTo>
                <a:cubicBezTo>
                  <a:pt x="3257" y="45794"/>
                  <a:pt x="3253" y="45794"/>
                  <a:pt x="3248" y="45794"/>
                </a:cubicBezTo>
                <a:cubicBezTo>
                  <a:pt x="2272" y="45802"/>
                  <a:pt x="1361" y="46239"/>
                  <a:pt x="749" y="46999"/>
                </a:cubicBezTo>
                <a:lnTo>
                  <a:pt x="802" y="47044"/>
                </a:lnTo>
                <a:cubicBezTo>
                  <a:pt x="1402" y="46300"/>
                  <a:pt x="2297" y="45871"/>
                  <a:pt x="3248" y="45867"/>
                </a:cubicBezTo>
                <a:cubicBezTo>
                  <a:pt x="3258" y="45867"/>
                  <a:pt x="3268" y="45867"/>
                  <a:pt x="3278" y="45867"/>
                </a:cubicBezTo>
                <a:cubicBezTo>
                  <a:pt x="4243" y="45867"/>
                  <a:pt x="5133" y="46296"/>
                  <a:pt x="5739" y="47048"/>
                </a:cubicBezTo>
                <a:cubicBezTo>
                  <a:pt x="5527" y="47133"/>
                  <a:pt x="5327" y="47240"/>
                  <a:pt x="5139" y="47358"/>
                </a:cubicBezTo>
                <a:cubicBezTo>
                  <a:pt x="4661" y="46827"/>
                  <a:pt x="3986" y="46525"/>
                  <a:pt x="3270" y="46525"/>
                </a:cubicBezTo>
                <a:cubicBezTo>
                  <a:pt x="3264" y="46525"/>
                  <a:pt x="3258" y="46525"/>
                  <a:pt x="3252" y="46525"/>
                </a:cubicBezTo>
                <a:cubicBezTo>
                  <a:pt x="2558" y="46529"/>
                  <a:pt x="1892" y="46823"/>
                  <a:pt x="1418" y="47338"/>
                </a:cubicBezTo>
                <a:lnTo>
                  <a:pt x="1471" y="47383"/>
                </a:lnTo>
                <a:cubicBezTo>
                  <a:pt x="1929" y="46884"/>
                  <a:pt x="2578" y="46599"/>
                  <a:pt x="3252" y="46594"/>
                </a:cubicBezTo>
                <a:lnTo>
                  <a:pt x="3269" y="46594"/>
                </a:lnTo>
                <a:cubicBezTo>
                  <a:pt x="3959" y="46594"/>
                  <a:pt x="4617" y="46884"/>
                  <a:pt x="5078" y="47395"/>
                </a:cubicBezTo>
                <a:cubicBezTo>
                  <a:pt x="4906" y="47509"/>
                  <a:pt x="4743" y="47640"/>
                  <a:pt x="4587" y="47779"/>
                </a:cubicBezTo>
                <a:cubicBezTo>
                  <a:pt x="4244" y="47419"/>
                  <a:pt x="3767" y="47211"/>
                  <a:pt x="3269" y="47211"/>
                </a:cubicBezTo>
                <a:lnTo>
                  <a:pt x="3256" y="47211"/>
                </a:lnTo>
                <a:cubicBezTo>
                  <a:pt x="2774" y="47215"/>
                  <a:pt x="2317" y="47407"/>
                  <a:pt x="1978" y="47750"/>
                </a:cubicBezTo>
                <a:lnTo>
                  <a:pt x="2027" y="47799"/>
                </a:lnTo>
                <a:cubicBezTo>
                  <a:pt x="2353" y="47468"/>
                  <a:pt x="2791" y="47285"/>
                  <a:pt x="3260" y="47285"/>
                </a:cubicBezTo>
                <a:lnTo>
                  <a:pt x="3269" y="47285"/>
                </a:lnTo>
                <a:cubicBezTo>
                  <a:pt x="3746" y="47285"/>
                  <a:pt x="4208" y="47481"/>
                  <a:pt x="4538" y="47824"/>
                </a:cubicBezTo>
                <a:cubicBezTo>
                  <a:pt x="4408" y="47946"/>
                  <a:pt x="4285" y="48077"/>
                  <a:pt x="4176" y="48216"/>
                </a:cubicBezTo>
                <a:cubicBezTo>
                  <a:pt x="3942" y="47962"/>
                  <a:pt x="3621" y="47815"/>
                  <a:pt x="3274" y="47815"/>
                </a:cubicBezTo>
                <a:cubicBezTo>
                  <a:pt x="3269" y="47815"/>
                  <a:pt x="3265" y="47815"/>
                  <a:pt x="3260" y="47815"/>
                </a:cubicBezTo>
                <a:cubicBezTo>
                  <a:pt x="2930" y="47819"/>
                  <a:pt x="2619" y="47950"/>
                  <a:pt x="2391" y="48191"/>
                </a:cubicBezTo>
                <a:lnTo>
                  <a:pt x="2440" y="48240"/>
                </a:lnTo>
                <a:cubicBezTo>
                  <a:pt x="2656" y="48011"/>
                  <a:pt x="2950" y="47889"/>
                  <a:pt x="3260" y="47885"/>
                </a:cubicBezTo>
                <a:lnTo>
                  <a:pt x="3269" y="47885"/>
                </a:lnTo>
                <a:cubicBezTo>
                  <a:pt x="3599" y="47885"/>
                  <a:pt x="3910" y="48028"/>
                  <a:pt x="4131" y="48273"/>
                </a:cubicBezTo>
                <a:cubicBezTo>
                  <a:pt x="3882" y="48591"/>
                  <a:pt x="3677" y="48951"/>
                  <a:pt x="3534" y="49347"/>
                </a:cubicBezTo>
                <a:cubicBezTo>
                  <a:pt x="3436" y="49338"/>
                  <a:pt x="3338" y="49334"/>
                  <a:pt x="3240" y="49334"/>
                </a:cubicBezTo>
                <a:cubicBezTo>
                  <a:pt x="1946" y="49343"/>
                  <a:pt x="732" y="49988"/>
                  <a:pt x="1" y="51059"/>
                </a:cubicBezTo>
                <a:lnTo>
                  <a:pt x="59" y="51099"/>
                </a:lnTo>
                <a:cubicBezTo>
                  <a:pt x="777" y="50045"/>
                  <a:pt x="1965" y="49412"/>
                  <a:pt x="3240" y="49404"/>
                </a:cubicBezTo>
                <a:lnTo>
                  <a:pt x="3264" y="49404"/>
                </a:lnTo>
                <a:cubicBezTo>
                  <a:pt x="4543" y="49404"/>
                  <a:pt x="5731" y="50033"/>
                  <a:pt x="6459" y="51083"/>
                </a:cubicBezTo>
                <a:cubicBezTo>
                  <a:pt x="6238" y="51132"/>
                  <a:pt x="6021" y="51201"/>
                  <a:pt x="5813" y="51287"/>
                </a:cubicBezTo>
                <a:cubicBezTo>
                  <a:pt x="5194" y="50497"/>
                  <a:pt x="4269" y="50045"/>
                  <a:pt x="3270" y="50045"/>
                </a:cubicBezTo>
                <a:cubicBezTo>
                  <a:pt x="3262" y="50045"/>
                  <a:pt x="3253" y="50045"/>
                  <a:pt x="3244" y="50045"/>
                </a:cubicBezTo>
                <a:cubicBezTo>
                  <a:pt x="2268" y="50049"/>
                  <a:pt x="1358" y="50490"/>
                  <a:pt x="740" y="51250"/>
                </a:cubicBezTo>
                <a:lnTo>
                  <a:pt x="798" y="51295"/>
                </a:lnTo>
                <a:cubicBezTo>
                  <a:pt x="1398" y="50552"/>
                  <a:pt x="2289" y="50119"/>
                  <a:pt x="3244" y="50115"/>
                </a:cubicBezTo>
                <a:cubicBezTo>
                  <a:pt x="3249" y="50115"/>
                  <a:pt x="3253" y="50115"/>
                  <a:pt x="3258" y="50115"/>
                </a:cubicBezTo>
                <a:cubicBezTo>
                  <a:pt x="4233" y="50115"/>
                  <a:pt x="5138" y="50547"/>
                  <a:pt x="5748" y="51312"/>
                </a:cubicBezTo>
                <a:cubicBezTo>
                  <a:pt x="5539" y="51402"/>
                  <a:pt x="5343" y="51508"/>
                  <a:pt x="5156" y="51630"/>
                </a:cubicBezTo>
                <a:cubicBezTo>
                  <a:pt x="4674" y="51087"/>
                  <a:pt x="3987" y="50772"/>
                  <a:pt x="3264" y="50772"/>
                </a:cubicBezTo>
                <a:lnTo>
                  <a:pt x="3248" y="50772"/>
                </a:lnTo>
                <a:cubicBezTo>
                  <a:pt x="2553" y="50776"/>
                  <a:pt x="1884" y="51074"/>
                  <a:pt x="1414" y="51585"/>
                </a:cubicBezTo>
                <a:lnTo>
                  <a:pt x="1467" y="51634"/>
                </a:lnTo>
                <a:cubicBezTo>
                  <a:pt x="1925" y="51136"/>
                  <a:pt x="2574" y="50846"/>
                  <a:pt x="3248" y="50842"/>
                </a:cubicBezTo>
                <a:lnTo>
                  <a:pt x="3264" y="50842"/>
                </a:lnTo>
                <a:cubicBezTo>
                  <a:pt x="3967" y="50842"/>
                  <a:pt x="4629" y="51144"/>
                  <a:pt x="5094" y="51671"/>
                </a:cubicBezTo>
                <a:cubicBezTo>
                  <a:pt x="4400" y="52137"/>
                  <a:pt x="3857" y="52823"/>
                  <a:pt x="3571" y="53647"/>
                </a:cubicBezTo>
                <a:lnTo>
                  <a:pt x="3637" y="53672"/>
                </a:lnTo>
                <a:cubicBezTo>
                  <a:pt x="4176" y="52120"/>
                  <a:pt x="5637" y="51070"/>
                  <a:pt x="7279" y="51063"/>
                </a:cubicBezTo>
                <a:lnTo>
                  <a:pt x="7304" y="51063"/>
                </a:lnTo>
                <a:cubicBezTo>
                  <a:pt x="8949" y="51063"/>
                  <a:pt x="10420" y="52100"/>
                  <a:pt x="10968" y="53651"/>
                </a:cubicBezTo>
                <a:lnTo>
                  <a:pt x="11032" y="53632"/>
                </a:lnTo>
                <a:cubicBezTo>
                  <a:pt x="10881" y="53198"/>
                  <a:pt x="10657" y="52806"/>
                  <a:pt x="10380" y="52463"/>
                </a:cubicBezTo>
                <a:cubicBezTo>
                  <a:pt x="10596" y="52251"/>
                  <a:pt x="10877" y="52137"/>
                  <a:pt x="11175" y="52137"/>
                </a:cubicBezTo>
                <a:lnTo>
                  <a:pt x="11184" y="52137"/>
                </a:lnTo>
                <a:cubicBezTo>
                  <a:pt x="11515" y="52137"/>
                  <a:pt x="11825" y="52275"/>
                  <a:pt x="12046" y="52520"/>
                </a:cubicBezTo>
                <a:cubicBezTo>
                  <a:pt x="11792" y="52843"/>
                  <a:pt x="11588" y="53210"/>
                  <a:pt x="11445" y="53607"/>
                </a:cubicBezTo>
                <a:lnTo>
                  <a:pt x="11511" y="53632"/>
                </a:lnTo>
                <a:cubicBezTo>
                  <a:pt x="12058" y="52104"/>
                  <a:pt x="13516" y="51070"/>
                  <a:pt x="15141" y="51063"/>
                </a:cubicBezTo>
                <a:lnTo>
                  <a:pt x="15166" y="51063"/>
                </a:lnTo>
                <a:cubicBezTo>
                  <a:pt x="16821" y="51063"/>
                  <a:pt x="18291" y="52107"/>
                  <a:pt x="18834" y="53672"/>
                </a:cubicBezTo>
                <a:lnTo>
                  <a:pt x="18899" y="53647"/>
                </a:lnTo>
                <a:cubicBezTo>
                  <a:pt x="18748" y="53219"/>
                  <a:pt x="18531" y="52827"/>
                  <a:pt x="18258" y="52484"/>
                </a:cubicBezTo>
                <a:lnTo>
                  <a:pt x="18258" y="52484"/>
                </a:lnTo>
                <a:lnTo>
                  <a:pt x="18262" y="52488"/>
                </a:lnTo>
                <a:cubicBezTo>
                  <a:pt x="18413" y="52333"/>
                  <a:pt x="18597" y="52226"/>
                  <a:pt x="18801" y="52173"/>
                </a:cubicBezTo>
                <a:cubicBezTo>
                  <a:pt x="18817" y="52169"/>
                  <a:pt x="18838" y="52165"/>
                  <a:pt x="18855" y="52161"/>
                </a:cubicBezTo>
                <a:cubicBezTo>
                  <a:pt x="18891" y="52153"/>
                  <a:pt x="18932" y="52145"/>
                  <a:pt x="18968" y="52141"/>
                </a:cubicBezTo>
                <a:cubicBezTo>
                  <a:pt x="19009" y="52137"/>
                  <a:pt x="19046" y="52137"/>
                  <a:pt x="19087" y="52137"/>
                </a:cubicBezTo>
                <a:lnTo>
                  <a:pt x="19091" y="52137"/>
                </a:lnTo>
                <a:cubicBezTo>
                  <a:pt x="19430" y="52137"/>
                  <a:pt x="19752" y="52284"/>
                  <a:pt x="19969" y="52541"/>
                </a:cubicBezTo>
                <a:lnTo>
                  <a:pt x="20026" y="52496"/>
                </a:lnTo>
                <a:cubicBezTo>
                  <a:pt x="19794" y="52222"/>
                  <a:pt x="19451" y="52063"/>
                  <a:pt x="19091" y="52063"/>
                </a:cubicBezTo>
                <a:lnTo>
                  <a:pt x="19087" y="52063"/>
                </a:lnTo>
                <a:cubicBezTo>
                  <a:pt x="19062" y="52067"/>
                  <a:pt x="19042" y="52067"/>
                  <a:pt x="19021" y="52067"/>
                </a:cubicBezTo>
                <a:cubicBezTo>
                  <a:pt x="18797" y="52079"/>
                  <a:pt x="18580" y="52153"/>
                  <a:pt x="18401" y="52279"/>
                </a:cubicBezTo>
                <a:cubicBezTo>
                  <a:pt x="18335" y="52324"/>
                  <a:pt x="18274" y="52377"/>
                  <a:pt x="18217" y="52435"/>
                </a:cubicBezTo>
                <a:cubicBezTo>
                  <a:pt x="18107" y="52296"/>
                  <a:pt x="17980" y="52165"/>
                  <a:pt x="17854" y="52047"/>
                </a:cubicBezTo>
                <a:cubicBezTo>
                  <a:pt x="17939" y="51957"/>
                  <a:pt x="18037" y="51879"/>
                  <a:pt x="18139" y="51813"/>
                </a:cubicBezTo>
                <a:cubicBezTo>
                  <a:pt x="18417" y="51634"/>
                  <a:pt x="18744" y="51532"/>
                  <a:pt x="19083" y="51532"/>
                </a:cubicBezTo>
                <a:cubicBezTo>
                  <a:pt x="19087" y="51532"/>
                  <a:pt x="19092" y="51532"/>
                  <a:pt x="19097" y="51532"/>
                </a:cubicBezTo>
                <a:cubicBezTo>
                  <a:pt x="19582" y="51532"/>
                  <a:pt x="20053" y="51739"/>
                  <a:pt x="20382" y="52096"/>
                </a:cubicBezTo>
                <a:lnTo>
                  <a:pt x="20435" y="52051"/>
                </a:lnTo>
                <a:cubicBezTo>
                  <a:pt x="20091" y="51679"/>
                  <a:pt x="19602" y="51462"/>
                  <a:pt x="19097" y="51462"/>
                </a:cubicBezTo>
                <a:cubicBezTo>
                  <a:pt x="19092" y="51462"/>
                  <a:pt x="19087" y="51462"/>
                  <a:pt x="19083" y="51463"/>
                </a:cubicBezTo>
                <a:cubicBezTo>
                  <a:pt x="18597" y="51466"/>
                  <a:pt x="18144" y="51655"/>
                  <a:pt x="17801" y="51998"/>
                </a:cubicBezTo>
                <a:cubicBezTo>
                  <a:pt x="17645" y="51859"/>
                  <a:pt x="17477" y="51732"/>
                  <a:pt x="17306" y="51622"/>
                </a:cubicBezTo>
                <a:cubicBezTo>
                  <a:pt x="17764" y="51132"/>
                  <a:pt x="18409" y="50846"/>
                  <a:pt x="19079" y="50842"/>
                </a:cubicBezTo>
                <a:lnTo>
                  <a:pt x="19091" y="50842"/>
                </a:lnTo>
                <a:cubicBezTo>
                  <a:pt x="19794" y="50842"/>
                  <a:pt x="20459" y="51144"/>
                  <a:pt x="20925" y="51671"/>
                </a:cubicBezTo>
                <a:cubicBezTo>
                  <a:pt x="20231" y="52137"/>
                  <a:pt x="19688" y="52823"/>
                  <a:pt x="19402" y="53647"/>
                </a:cubicBezTo>
                <a:lnTo>
                  <a:pt x="19467" y="53672"/>
                </a:lnTo>
                <a:cubicBezTo>
                  <a:pt x="20001" y="52120"/>
                  <a:pt x="21468" y="51070"/>
                  <a:pt x="23110" y="51063"/>
                </a:cubicBezTo>
                <a:lnTo>
                  <a:pt x="23134" y="51063"/>
                </a:lnTo>
                <a:cubicBezTo>
                  <a:pt x="24780" y="51063"/>
                  <a:pt x="26250" y="52100"/>
                  <a:pt x="26794" y="53651"/>
                </a:cubicBezTo>
                <a:lnTo>
                  <a:pt x="26863" y="53632"/>
                </a:lnTo>
                <a:cubicBezTo>
                  <a:pt x="26708" y="53198"/>
                  <a:pt x="26488" y="52806"/>
                  <a:pt x="26210" y="52463"/>
                </a:cubicBezTo>
                <a:cubicBezTo>
                  <a:pt x="26422" y="52251"/>
                  <a:pt x="26704" y="52137"/>
                  <a:pt x="27006" y="52137"/>
                </a:cubicBezTo>
                <a:lnTo>
                  <a:pt x="27010" y="52137"/>
                </a:lnTo>
                <a:cubicBezTo>
                  <a:pt x="27341" y="52137"/>
                  <a:pt x="27652" y="52275"/>
                  <a:pt x="27873" y="52520"/>
                </a:cubicBezTo>
                <a:cubicBezTo>
                  <a:pt x="27619" y="52843"/>
                  <a:pt x="27415" y="53210"/>
                  <a:pt x="27272" y="53607"/>
                </a:cubicBezTo>
                <a:lnTo>
                  <a:pt x="27341" y="53632"/>
                </a:lnTo>
                <a:cubicBezTo>
                  <a:pt x="27888" y="52104"/>
                  <a:pt x="29347" y="51070"/>
                  <a:pt x="30968" y="51063"/>
                </a:cubicBezTo>
                <a:lnTo>
                  <a:pt x="30993" y="51063"/>
                </a:lnTo>
                <a:cubicBezTo>
                  <a:pt x="32646" y="51063"/>
                  <a:pt x="34122" y="52107"/>
                  <a:pt x="34661" y="53672"/>
                </a:cubicBezTo>
                <a:lnTo>
                  <a:pt x="34725" y="53647"/>
                </a:lnTo>
                <a:cubicBezTo>
                  <a:pt x="34578" y="53219"/>
                  <a:pt x="34358" y="52827"/>
                  <a:pt x="34088" y="52484"/>
                </a:cubicBezTo>
                <a:lnTo>
                  <a:pt x="34088" y="52484"/>
                </a:lnTo>
                <a:lnTo>
                  <a:pt x="34092" y="52488"/>
                </a:lnTo>
                <a:cubicBezTo>
                  <a:pt x="34309" y="52263"/>
                  <a:pt x="34599" y="52137"/>
                  <a:pt x="34914" y="52137"/>
                </a:cubicBezTo>
                <a:cubicBezTo>
                  <a:pt x="34919" y="52137"/>
                  <a:pt x="34925" y="52137"/>
                  <a:pt x="34930" y="52137"/>
                </a:cubicBezTo>
                <a:cubicBezTo>
                  <a:pt x="35267" y="52137"/>
                  <a:pt x="35583" y="52283"/>
                  <a:pt x="35800" y="52541"/>
                </a:cubicBezTo>
                <a:lnTo>
                  <a:pt x="35853" y="52496"/>
                </a:lnTo>
                <a:cubicBezTo>
                  <a:pt x="35620" y="52222"/>
                  <a:pt x="35281" y="52063"/>
                  <a:pt x="34921" y="52063"/>
                </a:cubicBezTo>
                <a:lnTo>
                  <a:pt x="34914" y="52063"/>
                </a:lnTo>
                <a:cubicBezTo>
                  <a:pt x="34582" y="52067"/>
                  <a:pt x="34276" y="52198"/>
                  <a:pt x="34048" y="52435"/>
                </a:cubicBezTo>
                <a:cubicBezTo>
                  <a:pt x="33933" y="52296"/>
                  <a:pt x="33811" y="52165"/>
                  <a:pt x="33680" y="52047"/>
                </a:cubicBezTo>
                <a:cubicBezTo>
                  <a:pt x="34011" y="51715"/>
                  <a:pt x="34444" y="51536"/>
                  <a:pt x="34910" y="51532"/>
                </a:cubicBezTo>
                <a:cubicBezTo>
                  <a:pt x="34914" y="51532"/>
                  <a:pt x="34919" y="51532"/>
                  <a:pt x="34923" y="51532"/>
                </a:cubicBezTo>
                <a:cubicBezTo>
                  <a:pt x="35412" y="51532"/>
                  <a:pt x="35880" y="51739"/>
                  <a:pt x="36212" y="52096"/>
                </a:cubicBezTo>
                <a:lnTo>
                  <a:pt x="36261" y="52051"/>
                </a:lnTo>
                <a:cubicBezTo>
                  <a:pt x="35917" y="51679"/>
                  <a:pt x="35433" y="51462"/>
                  <a:pt x="34923" y="51462"/>
                </a:cubicBezTo>
                <a:cubicBezTo>
                  <a:pt x="34919" y="51462"/>
                  <a:pt x="34914" y="51462"/>
                  <a:pt x="34910" y="51463"/>
                </a:cubicBezTo>
                <a:cubicBezTo>
                  <a:pt x="34427" y="51466"/>
                  <a:pt x="33970" y="51655"/>
                  <a:pt x="33631" y="51998"/>
                </a:cubicBezTo>
                <a:cubicBezTo>
                  <a:pt x="33476" y="51859"/>
                  <a:pt x="33308" y="51732"/>
                  <a:pt x="33132" y="51622"/>
                </a:cubicBezTo>
                <a:cubicBezTo>
                  <a:pt x="33247" y="51504"/>
                  <a:pt x="33370" y="51393"/>
                  <a:pt x="33500" y="51299"/>
                </a:cubicBezTo>
                <a:cubicBezTo>
                  <a:pt x="33872" y="51034"/>
                  <a:pt x="34318" y="50874"/>
                  <a:pt x="34778" y="50846"/>
                </a:cubicBezTo>
                <a:cubicBezTo>
                  <a:pt x="34823" y="50846"/>
                  <a:pt x="34865" y="50842"/>
                  <a:pt x="34906" y="50842"/>
                </a:cubicBezTo>
                <a:lnTo>
                  <a:pt x="34921" y="50842"/>
                </a:lnTo>
                <a:cubicBezTo>
                  <a:pt x="35624" y="50842"/>
                  <a:pt x="36286" y="51144"/>
                  <a:pt x="36751" y="51671"/>
                </a:cubicBezTo>
                <a:cubicBezTo>
                  <a:pt x="36057" y="52137"/>
                  <a:pt x="35513" y="52823"/>
                  <a:pt x="35228" y="53647"/>
                </a:cubicBezTo>
                <a:lnTo>
                  <a:pt x="35293" y="53672"/>
                </a:lnTo>
                <a:cubicBezTo>
                  <a:pt x="35832" y="52120"/>
                  <a:pt x="37295" y="51070"/>
                  <a:pt x="38936" y="51063"/>
                </a:cubicBezTo>
                <a:lnTo>
                  <a:pt x="38961" y="51063"/>
                </a:lnTo>
                <a:cubicBezTo>
                  <a:pt x="40607" y="51063"/>
                  <a:pt x="42077" y="52100"/>
                  <a:pt x="42625" y="53651"/>
                </a:cubicBezTo>
                <a:lnTo>
                  <a:pt x="42690" y="53632"/>
                </a:lnTo>
                <a:cubicBezTo>
                  <a:pt x="42539" y="53198"/>
                  <a:pt x="42314" y="52806"/>
                  <a:pt x="42037" y="52463"/>
                </a:cubicBezTo>
                <a:cubicBezTo>
                  <a:pt x="42252" y="52251"/>
                  <a:pt x="42535" y="52137"/>
                  <a:pt x="42833" y="52137"/>
                </a:cubicBezTo>
                <a:cubicBezTo>
                  <a:pt x="42838" y="52137"/>
                  <a:pt x="42844" y="52137"/>
                  <a:pt x="42849" y="52137"/>
                </a:cubicBezTo>
                <a:cubicBezTo>
                  <a:pt x="43175" y="52137"/>
                  <a:pt x="43486" y="52279"/>
                  <a:pt x="43703" y="52520"/>
                </a:cubicBezTo>
                <a:cubicBezTo>
                  <a:pt x="43449" y="52843"/>
                  <a:pt x="43245" y="53210"/>
                  <a:pt x="43102" y="53607"/>
                </a:cubicBezTo>
                <a:lnTo>
                  <a:pt x="43168" y="53632"/>
                </a:lnTo>
                <a:cubicBezTo>
                  <a:pt x="43715" y="52104"/>
                  <a:pt x="45174" y="51070"/>
                  <a:pt x="46799" y="51063"/>
                </a:cubicBezTo>
                <a:cubicBezTo>
                  <a:pt x="46806" y="51063"/>
                  <a:pt x="46813" y="51063"/>
                  <a:pt x="46820" y="51063"/>
                </a:cubicBezTo>
                <a:cubicBezTo>
                  <a:pt x="48474" y="51063"/>
                  <a:pt x="49950" y="52106"/>
                  <a:pt x="50491" y="53672"/>
                </a:cubicBezTo>
                <a:lnTo>
                  <a:pt x="50556" y="53647"/>
                </a:lnTo>
                <a:cubicBezTo>
                  <a:pt x="50405" y="53219"/>
                  <a:pt x="50188" y="52827"/>
                  <a:pt x="49915" y="52484"/>
                </a:cubicBezTo>
                <a:lnTo>
                  <a:pt x="49915" y="52484"/>
                </a:lnTo>
                <a:lnTo>
                  <a:pt x="49919" y="52488"/>
                </a:lnTo>
                <a:cubicBezTo>
                  <a:pt x="50135" y="52263"/>
                  <a:pt x="50430" y="52137"/>
                  <a:pt x="50744" y="52137"/>
                </a:cubicBezTo>
                <a:lnTo>
                  <a:pt x="50748" y="52137"/>
                </a:lnTo>
                <a:cubicBezTo>
                  <a:pt x="51087" y="52137"/>
                  <a:pt x="51410" y="52284"/>
                  <a:pt x="51630" y="52541"/>
                </a:cubicBezTo>
                <a:lnTo>
                  <a:pt x="51683" y="52496"/>
                </a:lnTo>
                <a:cubicBezTo>
                  <a:pt x="51451" y="52222"/>
                  <a:pt x="51108" y="52063"/>
                  <a:pt x="50748" y="52063"/>
                </a:cubicBezTo>
                <a:lnTo>
                  <a:pt x="50744" y="52063"/>
                </a:lnTo>
                <a:cubicBezTo>
                  <a:pt x="50413" y="52067"/>
                  <a:pt x="50107" y="52198"/>
                  <a:pt x="49874" y="52435"/>
                </a:cubicBezTo>
                <a:cubicBezTo>
                  <a:pt x="49764" y="52296"/>
                  <a:pt x="49641" y="52165"/>
                  <a:pt x="49511" y="52047"/>
                </a:cubicBezTo>
                <a:cubicBezTo>
                  <a:pt x="49837" y="51715"/>
                  <a:pt x="50275" y="51536"/>
                  <a:pt x="50740" y="51532"/>
                </a:cubicBezTo>
                <a:cubicBezTo>
                  <a:pt x="50745" y="51532"/>
                  <a:pt x="50749" y="51532"/>
                  <a:pt x="50754" y="51532"/>
                </a:cubicBezTo>
                <a:cubicBezTo>
                  <a:pt x="51243" y="51532"/>
                  <a:pt x="51711" y="51739"/>
                  <a:pt x="52039" y="52096"/>
                </a:cubicBezTo>
                <a:lnTo>
                  <a:pt x="52092" y="52051"/>
                </a:lnTo>
                <a:cubicBezTo>
                  <a:pt x="51745" y="51675"/>
                  <a:pt x="51259" y="51463"/>
                  <a:pt x="50748" y="51463"/>
                </a:cubicBezTo>
                <a:lnTo>
                  <a:pt x="50740" y="51463"/>
                </a:lnTo>
                <a:cubicBezTo>
                  <a:pt x="50254" y="51466"/>
                  <a:pt x="49800" y="51655"/>
                  <a:pt x="49457" y="51998"/>
                </a:cubicBezTo>
                <a:cubicBezTo>
                  <a:pt x="49302" y="51859"/>
                  <a:pt x="49139" y="51732"/>
                  <a:pt x="48963" y="51622"/>
                </a:cubicBezTo>
                <a:cubicBezTo>
                  <a:pt x="49421" y="51132"/>
                  <a:pt x="50066" y="50846"/>
                  <a:pt x="50736" y="50842"/>
                </a:cubicBezTo>
                <a:cubicBezTo>
                  <a:pt x="51442" y="50842"/>
                  <a:pt x="52113" y="51140"/>
                  <a:pt x="52582" y="51671"/>
                </a:cubicBezTo>
                <a:cubicBezTo>
                  <a:pt x="51888" y="52137"/>
                  <a:pt x="51344" y="52823"/>
                  <a:pt x="51059" y="53647"/>
                </a:cubicBezTo>
                <a:lnTo>
                  <a:pt x="51124" y="53672"/>
                </a:lnTo>
                <a:cubicBezTo>
                  <a:pt x="51659" y="52120"/>
                  <a:pt x="53125" y="51070"/>
                  <a:pt x="54767" y="51063"/>
                </a:cubicBezTo>
                <a:lnTo>
                  <a:pt x="54792" y="51063"/>
                </a:lnTo>
                <a:cubicBezTo>
                  <a:pt x="56437" y="51063"/>
                  <a:pt x="57908" y="52100"/>
                  <a:pt x="58451" y="53651"/>
                </a:cubicBezTo>
                <a:lnTo>
                  <a:pt x="58520" y="53632"/>
                </a:lnTo>
                <a:cubicBezTo>
                  <a:pt x="58365" y="53198"/>
                  <a:pt x="58145" y="52806"/>
                  <a:pt x="57867" y="52463"/>
                </a:cubicBezTo>
                <a:cubicBezTo>
                  <a:pt x="58079" y="52251"/>
                  <a:pt x="58361" y="52137"/>
                  <a:pt x="58663" y="52137"/>
                </a:cubicBezTo>
                <a:lnTo>
                  <a:pt x="58667" y="52137"/>
                </a:lnTo>
                <a:cubicBezTo>
                  <a:pt x="58999" y="52137"/>
                  <a:pt x="59308" y="52275"/>
                  <a:pt x="59529" y="52520"/>
                </a:cubicBezTo>
                <a:cubicBezTo>
                  <a:pt x="59276" y="52843"/>
                  <a:pt x="59072" y="53210"/>
                  <a:pt x="58929" y="53607"/>
                </a:cubicBezTo>
                <a:lnTo>
                  <a:pt x="58999" y="53632"/>
                </a:lnTo>
                <a:cubicBezTo>
                  <a:pt x="59546" y="52104"/>
                  <a:pt x="61004" y="51070"/>
                  <a:pt x="62625" y="51063"/>
                </a:cubicBezTo>
                <a:lnTo>
                  <a:pt x="62650" y="51063"/>
                </a:lnTo>
                <a:cubicBezTo>
                  <a:pt x="64304" y="51063"/>
                  <a:pt x="65778" y="52107"/>
                  <a:pt x="66317" y="53672"/>
                </a:cubicBezTo>
                <a:lnTo>
                  <a:pt x="66383" y="53647"/>
                </a:lnTo>
                <a:cubicBezTo>
                  <a:pt x="66236" y="53219"/>
                  <a:pt x="66015" y="52827"/>
                  <a:pt x="65746" y="52484"/>
                </a:cubicBezTo>
                <a:lnTo>
                  <a:pt x="65746" y="52484"/>
                </a:lnTo>
                <a:lnTo>
                  <a:pt x="65749" y="52488"/>
                </a:lnTo>
                <a:cubicBezTo>
                  <a:pt x="65966" y="52263"/>
                  <a:pt x="66256" y="52137"/>
                  <a:pt x="66571" y="52137"/>
                </a:cubicBezTo>
                <a:lnTo>
                  <a:pt x="66579" y="52137"/>
                </a:lnTo>
                <a:cubicBezTo>
                  <a:pt x="66918" y="52137"/>
                  <a:pt x="67236" y="52284"/>
                  <a:pt x="67457" y="52541"/>
                </a:cubicBezTo>
                <a:lnTo>
                  <a:pt x="67510" y="52496"/>
                </a:lnTo>
                <a:cubicBezTo>
                  <a:pt x="67278" y="52222"/>
                  <a:pt x="66938" y="52063"/>
                  <a:pt x="66579" y="52063"/>
                </a:cubicBezTo>
                <a:lnTo>
                  <a:pt x="66571" y="52063"/>
                </a:lnTo>
                <a:cubicBezTo>
                  <a:pt x="66240" y="52067"/>
                  <a:pt x="65934" y="52198"/>
                  <a:pt x="65704" y="52435"/>
                </a:cubicBezTo>
                <a:cubicBezTo>
                  <a:pt x="65591" y="52296"/>
                  <a:pt x="65468" y="52165"/>
                  <a:pt x="65337" y="52047"/>
                </a:cubicBezTo>
                <a:cubicBezTo>
                  <a:pt x="65489" y="51896"/>
                  <a:pt x="65664" y="51773"/>
                  <a:pt x="65851" y="51687"/>
                </a:cubicBezTo>
                <a:cubicBezTo>
                  <a:pt x="66072" y="51589"/>
                  <a:pt x="66317" y="51532"/>
                  <a:pt x="66567" y="51532"/>
                </a:cubicBezTo>
                <a:cubicBezTo>
                  <a:pt x="66571" y="51532"/>
                  <a:pt x="66576" y="51532"/>
                  <a:pt x="66581" y="51532"/>
                </a:cubicBezTo>
                <a:cubicBezTo>
                  <a:pt x="67066" y="51532"/>
                  <a:pt x="67538" y="51739"/>
                  <a:pt x="67870" y="52096"/>
                </a:cubicBezTo>
                <a:lnTo>
                  <a:pt x="67919" y="52051"/>
                </a:lnTo>
                <a:cubicBezTo>
                  <a:pt x="67576" y="51675"/>
                  <a:pt x="67085" y="51463"/>
                  <a:pt x="66579" y="51463"/>
                </a:cubicBezTo>
                <a:lnTo>
                  <a:pt x="66567" y="51463"/>
                </a:lnTo>
                <a:cubicBezTo>
                  <a:pt x="66085" y="51466"/>
                  <a:pt x="65627" y="51655"/>
                  <a:pt x="65288" y="51998"/>
                </a:cubicBezTo>
                <a:cubicBezTo>
                  <a:pt x="65133" y="51859"/>
                  <a:pt x="64965" y="51732"/>
                  <a:pt x="64790" y="51622"/>
                </a:cubicBezTo>
                <a:cubicBezTo>
                  <a:pt x="65248" y="51132"/>
                  <a:pt x="65893" y="50846"/>
                  <a:pt x="66562" y="50842"/>
                </a:cubicBezTo>
                <a:lnTo>
                  <a:pt x="66579" y="50842"/>
                </a:lnTo>
                <a:cubicBezTo>
                  <a:pt x="67282" y="50842"/>
                  <a:pt x="67943" y="51144"/>
                  <a:pt x="68409" y="51671"/>
                </a:cubicBezTo>
                <a:cubicBezTo>
                  <a:pt x="67714" y="52137"/>
                  <a:pt x="67171" y="52823"/>
                  <a:pt x="66886" y="53647"/>
                </a:cubicBezTo>
                <a:lnTo>
                  <a:pt x="66950" y="53672"/>
                </a:lnTo>
                <a:cubicBezTo>
                  <a:pt x="67489" y="52120"/>
                  <a:pt x="68952" y="51070"/>
                  <a:pt x="70594" y="51063"/>
                </a:cubicBezTo>
                <a:lnTo>
                  <a:pt x="70618" y="51063"/>
                </a:lnTo>
                <a:cubicBezTo>
                  <a:pt x="72264" y="51063"/>
                  <a:pt x="73734" y="52100"/>
                  <a:pt x="74281" y="53651"/>
                </a:cubicBezTo>
                <a:lnTo>
                  <a:pt x="74347" y="53632"/>
                </a:lnTo>
                <a:cubicBezTo>
                  <a:pt x="74196" y="53198"/>
                  <a:pt x="73972" y="52806"/>
                  <a:pt x="73693" y="52463"/>
                </a:cubicBezTo>
                <a:cubicBezTo>
                  <a:pt x="73910" y="52251"/>
                  <a:pt x="74192" y="52137"/>
                  <a:pt x="74490" y="52137"/>
                </a:cubicBezTo>
                <a:lnTo>
                  <a:pt x="74498" y="52137"/>
                </a:lnTo>
                <a:cubicBezTo>
                  <a:pt x="74829" y="52137"/>
                  <a:pt x="75139" y="52275"/>
                  <a:pt x="75360" y="52520"/>
                </a:cubicBezTo>
                <a:cubicBezTo>
                  <a:pt x="75107" y="52843"/>
                  <a:pt x="74903" y="53210"/>
                  <a:pt x="74760" y="53607"/>
                </a:cubicBezTo>
                <a:lnTo>
                  <a:pt x="74825" y="53632"/>
                </a:lnTo>
                <a:cubicBezTo>
                  <a:pt x="75372" y="52104"/>
                  <a:pt x="76830" y="51070"/>
                  <a:pt x="78456" y="51063"/>
                </a:cubicBezTo>
                <a:lnTo>
                  <a:pt x="78481" y="51063"/>
                </a:lnTo>
                <a:cubicBezTo>
                  <a:pt x="80134" y="51063"/>
                  <a:pt x="81605" y="52107"/>
                  <a:pt x="82148" y="53672"/>
                </a:cubicBezTo>
                <a:lnTo>
                  <a:pt x="82213" y="53647"/>
                </a:lnTo>
                <a:cubicBezTo>
                  <a:pt x="82066" y="53219"/>
                  <a:pt x="81846" y="52827"/>
                  <a:pt x="81572" y="52484"/>
                </a:cubicBezTo>
                <a:lnTo>
                  <a:pt x="81572" y="52484"/>
                </a:lnTo>
                <a:lnTo>
                  <a:pt x="81576" y="52488"/>
                </a:lnTo>
                <a:cubicBezTo>
                  <a:pt x="81793" y="52263"/>
                  <a:pt x="82087" y="52137"/>
                  <a:pt x="82401" y="52137"/>
                </a:cubicBezTo>
                <a:lnTo>
                  <a:pt x="82405" y="52137"/>
                </a:lnTo>
                <a:cubicBezTo>
                  <a:pt x="82745" y="52137"/>
                  <a:pt x="83067" y="52284"/>
                  <a:pt x="83288" y="52541"/>
                </a:cubicBezTo>
                <a:lnTo>
                  <a:pt x="83341" y="52496"/>
                </a:lnTo>
                <a:cubicBezTo>
                  <a:pt x="83108" y="52222"/>
                  <a:pt x="82765" y="52063"/>
                  <a:pt x="82405" y="52063"/>
                </a:cubicBezTo>
                <a:lnTo>
                  <a:pt x="82401" y="52063"/>
                </a:lnTo>
                <a:cubicBezTo>
                  <a:pt x="82070" y="52067"/>
                  <a:pt x="81764" y="52198"/>
                  <a:pt x="81531" y="52435"/>
                </a:cubicBezTo>
                <a:cubicBezTo>
                  <a:pt x="81421" y="52296"/>
                  <a:pt x="81299" y="52165"/>
                  <a:pt x="81167" y="52047"/>
                </a:cubicBezTo>
                <a:cubicBezTo>
                  <a:pt x="81290" y="51924"/>
                  <a:pt x="81425" y="51822"/>
                  <a:pt x="81576" y="51740"/>
                </a:cubicBezTo>
                <a:cubicBezTo>
                  <a:pt x="81825" y="51606"/>
                  <a:pt x="82103" y="51532"/>
                  <a:pt x="82398" y="51532"/>
                </a:cubicBezTo>
                <a:cubicBezTo>
                  <a:pt x="82402" y="51532"/>
                  <a:pt x="82407" y="51532"/>
                  <a:pt x="82411" y="51532"/>
                </a:cubicBezTo>
                <a:cubicBezTo>
                  <a:pt x="82896" y="51532"/>
                  <a:pt x="83368" y="51739"/>
                  <a:pt x="83696" y="52096"/>
                </a:cubicBezTo>
                <a:lnTo>
                  <a:pt x="83749" y="52051"/>
                </a:lnTo>
                <a:cubicBezTo>
                  <a:pt x="83406" y="51675"/>
                  <a:pt x="82916" y="51463"/>
                  <a:pt x="82405" y="51463"/>
                </a:cubicBezTo>
                <a:lnTo>
                  <a:pt x="82398" y="51463"/>
                </a:lnTo>
                <a:cubicBezTo>
                  <a:pt x="82246" y="51463"/>
                  <a:pt x="82095" y="51483"/>
                  <a:pt x="81952" y="51519"/>
                </a:cubicBezTo>
                <a:cubicBezTo>
                  <a:pt x="81638" y="51598"/>
                  <a:pt x="81352" y="51760"/>
                  <a:pt x="81114" y="51998"/>
                </a:cubicBezTo>
                <a:cubicBezTo>
                  <a:pt x="80960" y="51859"/>
                  <a:pt x="80796" y="51732"/>
                  <a:pt x="80620" y="51622"/>
                </a:cubicBezTo>
                <a:cubicBezTo>
                  <a:pt x="81078" y="51132"/>
                  <a:pt x="81723" y="50846"/>
                  <a:pt x="82393" y="50842"/>
                </a:cubicBezTo>
                <a:lnTo>
                  <a:pt x="82405" y="50842"/>
                </a:lnTo>
                <a:cubicBezTo>
                  <a:pt x="83108" y="50842"/>
                  <a:pt x="83774" y="51144"/>
                  <a:pt x="84239" y="51671"/>
                </a:cubicBezTo>
                <a:cubicBezTo>
                  <a:pt x="83544" y="52137"/>
                  <a:pt x="83001" y="52823"/>
                  <a:pt x="82716" y="53647"/>
                </a:cubicBezTo>
                <a:lnTo>
                  <a:pt x="82781" y="53672"/>
                </a:lnTo>
                <a:cubicBezTo>
                  <a:pt x="83316" y="52120"/>
                  <a:pt x="84782" y="51070"/>
                  <a:pt x="86424" y="51063"/>
                </a:cubicBezTo>
                <a:lnTo>
                  <a:pt x="86449" y="51063"/>
                </a:lnTo>
                <a:cubicBezTo>
                  <a:pt x="88095" y="51063"/>
                  <a:pt x="89565" y="52100"/>
                  <a:pt x="90108" y="53651"/>
                </a:cubicBezTo>
                <a:lnTo>
                  <a:pt x="90178" y="53632"/>
                </a:lnTo>
                <a:cubicBezTo>
                  <a:pt x="90023" y="53198"/>
                  <a:pt x="89802" y="52806"/>
                  <a:pt x="89524" y="52463"/>
                </a:cubicBezTo>
                <a:cubicBezTo>
                  <a:pt x="89736" y="52251"/>
                  <a:pt x="90019" y="52137"/>
                  <a:pt x="90321" y="52137"/>
                </a:cubicBezTo>
                <a:lnTo>
                  <a:pt x="90329" y="52137"/>
                </a:lnTo>
                <a:cubicBezTo>
                  <a:pt x="90656" y="52137"/>
                  <a:pt x="90970" y="52275"/>
                  <a:pt x="91186" y="52520"/>
                </a:cubicBezTo>
                <a:cubicBezTo>
                  <a:pt x="90933" y="52843"/>
                  <a:pt x="90729" y="53210"/>
                  <a:pt x="90586" y="53607"/>
                </a:cubicBezTo>
                <a:lnTo>
                  <a:pt x="90656" y="53632"/>
                </a:lnTo>
                <a:cubicBezTo>
                  <a:pt x="91203" y="52104"/>
                  <a:pt x="92660" y="51070"/>
                  <a:pt x="94283" y="51063"/>
                </a:cubicBezTo>
                <a:lnTo>
                  <a:pt x="94307" y="51063"/>
                </a:lnTo>
                <a:cubicBezTo>
                  <a:pt x="95961" y="51063"/>
                  <a:pt x="97435" y="52107"/>
                  <a:pt x="97974" y="53672"/>
                </a:cubicBezTo>
                <a:lnTo>
                  <a:pt x="98044" y="53647"/>
                </a:lnTo>
                <a:cubicBezTo>
                  <a:pt x="97893" y="53219"/>
                  <a:pt x="97672" y="52827"/>
                  <a:pt x="97403" y="52484"/>
                </a:cubicBezTo>
                <a:lnTo>
                  <a:pt x="97403" y="52484"/>
                </a:lnTo>
                <a:lnTo>
                  <a:pt x="97407" y="52488"/>
                </a:lnTo>
                <a:cubicBezTo>
                  <a:pt x="97623" y="52263"/>
                  <a:pt x="97914" y="52137"/>
                  <a:pt x="98228" y="52137"/>
                </a:cubicBezTo>
                <a:lnTo>
                  <a:pt x="98236" y="52137"/>
                </a:lnTo>
                <a:cubicBezTo>
                  <a:pt x="98575" y="52137"/>
                  <a:pt x="98894" y="52284"/>
                  <a:pt x="99114" y="52541"/>
                </a:cubicBezTo>
                <a:lnTo>
                  <a:pt x="99167" y="52496"/>
                </a:lnTo>
                <a:cubicBezTo>
                  <a:pt x="98934" y="52222"/>
                  <a:pt x="98596" y="52063"/>
                  <a:pt x="98236" y="52063"/>
                </a:cubicBezTo>
                <a:lnTo>
                  <a:pt x="98228" y="52063"/>
                </a:lnTo>
                <a:cubicBezTo>
                  <a:pt x="97897" y="52067"/>
                  <a:pt x="97591" y="52198"/>
                  <a:pt x="97362" y="52435"/>
                </a:cubicBezTo>
                <a:cubicBezTo>
                  <a:pt x="97248" y="52296"/>
                  <a:pt x="97125" y="52165"/>
                  <a:pt x="96994" y="52047"/>
                </a:cubicBezTo>
                <a:cubicBezTo>
                  <a:pt x="97325" y="51715"/>
                  <a:pt x="97758" y="51536"/>
                  <a:pt x="98223" y="51532"/>
                </a:cubicBezTo>
                <a:cubicBezTo>
                  <a:pt x="98228" y="51532"/>
                  <a:pt x="98232" y="51532"/>
                  <a:pt x="98237" y="51532"/>
                </a:cubicBezTo>
                <a:cubicBezTo>
                  <a:pt x="98722" y="51532"/>
                  <a:pt x="99195" y="51739"/>
                  <a:pt x="99527" y="52096"/>
                </a:cubicBezTo>
                <a:lnTo>
                  <a:pt x="99580" y="52051"/>
                </a:lnTo>
                <a:cubicBezTo>
                  <a:pt x="99233" y="51675"/>
                  <a:pt x="98743" y="51463"/>
                  <a:pt x="98236" y="51463"/>
                </a:cubicBezTo>
                <a:lnTo>
                  <a:pt x="98223" y="51463"/>
                </a:lnTo>
                <a:cubicBezTo>
                  <a:pt x="97742" y="51466"/>
                  <a:pt x="97284" y="51655"/>
                  <a:pt x="96945" y="51998"/>
                </a:cubicBezTo>
                <a:cubicBezTo>
                  <a:pt x="96790" y="51859"/>
                  <a:pt x="96623" y="51732"/>
                  <a:pt x="96447" y="51622"/>
                </a:cubicBezTo>
                <a:cubicBezTo>
                  <a:pt x="96905" y="51132"/>
                  <a:pt x="97550" y="50846"/>
                  <a:pt x="98219" y="50842"/>
                </a:cubicBezTo>
                <a:lnTo>
                  <a:pt x="98236" y="50842"/>
                </a:lnTo>
                <a:cubicBezTo>
                  <a:pt x="98951" y="50842"/>
                  <a:pt x="99625" y="51152"/>
                  <a:pt x="100091" y="51696"/>
                </a:cubicBezTo>
                <a:lnTo>
                  <a:pt x="100144" y="51651"/>
                </a:lnTo>
                <a:cubicBezTo>
                  <a:pt x="99664" y="51091"/>
                  <a:pt x="98967" y="50772"/>
                  <a:pt x="98233" y="50772"/>
                </a:cubicBezTo>
                <a:cubicBezTo>
                  <a:pt x="98228" y="50772"/>
                  <a:pt x="98224" y="50772"/>
                  <a:pt x="98219" y="50772"/>
                </a:cubicBezTo>
                <a:cubicBezTo>
                  <a:pt x="97525" y="50776"/>
                  <a:pt x="96860" y="51074"/>
                  <a:pt x="96385" y="51585"/>
                </a:cubicBezTo>
                <a:cubicBezTo>
                  <a:pt x="96194" y="51463"/>
                  <a:pt x="95993" y="51361"/>
                  <a:pt x="95782" y="51279"/>
                </a:cubicBezTo>
                <a:cubicBezTo>
                  <a:pt x="96381" y="50544"/>
                  <a:pt x="97268" y="50119"/>
                  <a:pt x="98215" y="50115"/>
                </a:cubicBezTo>
                <a:lnTo>
                  <a:pt x="98236" y="50115"/>
                </a:lnTo>
                <a:cubicBezTo>
                  <a:pt x="99220" y="50115"/>
                  <a:pt x="100131" y="50560"/>
                  <a:pt x="100739" y="51336"/>
                </a:cubicBezTo>
                <a:lnTo>
                  <a:pt x="100792" y="51295"/>
                </a:lnTo>
                <a:cubicBezTo>
                  <a:pt x="100172" y="50499"/>
                  <a:pt x="99241" y="50045"/>
                  <a:pt x="98236" y="50045"/>
                </a:cubicBezTo>
                <a:lnTo>
                  <a:pt x="98215" y="50045"/>
                </a:lnTo>
                <a:cubicBezTo>
                  <a:pt x="97240" y="50049"/>
                  <a:pt x="96329" y="50490"/>
                  <a:pt x="95713" y="51249"/>
                </a:cubicBezTo>
                <a:lnTo>
                  <a:pt x="95713" y="51249"/>
                </a:lnTo>
                <a:cubicBezTo>
                  <a:pt x="95501" y="51168"/>
                  <a:pt x="95282" y="51107"/>
                  <a:pt x="95054" y="51063"/>
                </a:cubicBezTo>
                <a:cubicBezTo>
                  <a:pt x="95601" y="50282"/>
                  <a:pt x="96406" y="49739"/>
                  <a:pt x="97309" y="49519"/>
                </a:cubicBezTo>
                <a:lnTo>
                  <a:pt x="97321" y="49515"/>
                </a:lnTo>
                <a:cubicBezTo>
                  <a:pt x="97611" y="49445"/>
                  <a:pt x="97910" y="49408"/>
                  <a:pt x="98211" y="49404"/>
                </a:cubicBezTo>
                <a:lnTo>
                  <a:pt x="98236" y="49404"/>
                </a:lnTo>
                <a:cubicBezTo>
                  <a:pt x="99518" y="49404"/>
                  <a:pt x="100715" y="50037"/>
                  <a:pt x="101442" y="51095"/>
                </a:cubicBezTo>
                <a:lnTo>
                  <a:pt x="101499" y="51059"/>
                </a:lnTo>
                <a:cubicBezTo>
                  <a:pt x="100760" y="49980"/>
                  <a:pt x="99543" y="49334"/>
                  <a:pt x="98236" y="49334"/>
                </a:cubicBezTo>
                <a:lnTo>
                  <a:pt x="98211" y="49334"/>
                </a:lnTo>
                <a:cubicBezTo>
                  <a:pt x="98166" y="49334"/>
                  <a:pt x="98121" y="49338"/>
                  <a:pt x="98076" y="49338"/>
                </a:cubicBezTo>
                <a:cubicBezTo>
                  <a:pt x="97921" y="48922"/>
                  <a:pt x="97705" y="48542"/>
                  <a:pt x="97439" y="48211"/>
                </a:cubicBezTo>
                <a:cubicBezTo>
                  <a:pt x="97652" y="48003"/>
                  <a:pt x="97934" y="47889"/>
                  <a:pt x="98232" y="47885"/>
                </a:cubicBezTo>
                <a:lnTo>
                  <a:pt x="98240" y="47885"/>
                </a:lnTo>
                <a:cubicBezTo>
                  <a:pt x="98579" y="47885"/>
                  <a:pt x="98902" y="48032"/>
                  <a:pt x="99118" y="48293"/>
                </a:cubicBezTo>
                <a:lnTo>
                  <a:pt x="99171" y="48248"/>
                </a:lnTo>
                <a:cubicBezTo>
                  <a:pt x="98939" y="47975"/>
                  <a:pt x="98600" y="47815"/>
                  <a:pt x="98240" y="47815"/>
                </a:cubicBezTo>
                <a:lnTo>
                  <a:pt x="98232" y="47815"/>
                </a:lnTo>
                <a:cubicBezTo>
                  <a:pt x="97917" y="47819"/>
                  <a:pt x="97619" y="47938"/>
                  <a:pt x="97395" y="48158"/>
                </a:cubicBezTo>
                <a:cubicBezTo>
                  <a:pt x="97280" y="48020"/>
                  <a:pt x="97154" y="47893"/>
                  <a:pt x="97022" y="47775"/>
                </a:cubicBezTo>
                <a:cubicBezTo>
                  <a:pt x="97350" y="47460"/>
                  <a:pt x="97774" y="47285"/>
                  <a:pt x="98232" y="47285"/>
                </a:cubicBezTo>
                <a:lnTo>
                  <a:pt x="98240" y="47285"/>
                </a:lnTo>
                <a:cubicBezTo>
                  <a:pt x="98730" y="47285"/>
                  <a:pt x="99200" y="47489"/>
                  <a:pt x="99531" y="47848"/>
                </a:cubicBezTo>
                <a:lnTo>
                  <a:pt x="99584" y="47799"/>
                </a:lnTo>
                <a:cubicBezTo>
                  <a:pt x="99237" y="47427"/>
                  <a:pt x="98751" y="47211"/>
                  <a:pt x="98240" y="47211"/>
                </a:cubicBezTo>
                <a:lnTo>
                  <a:pt x="98228" y="47211"/>
                </a:lnTo>
                <a:cubicBezTo>
                  <a:pt x="97758" y="47215"/>
                  <a:pt x="97313" y="47398"/>
                  <a:pt x="96973" y="47726"/>
                </a:cubicBezTo>
                <a:cubicBezTo>
                  <a:pt x="96815" y="47591"/>
                  <a:pt x="96647" y="47464"/>
                  <a:pt x="96472" y="47353"/>
                </a:cubicBezTo>
                <a:cubicBezTo>
                  <a:pt x="96929" y="46876"/>
                  <a:pt x="97567" y="46599"/>
                  <a:pt x="98228" y="46594"/>
                </a:cubicBezTo>
                <a:lnTo>
                  <a:pt x="98240" y="46594"/>
                </a:lnTo>
                <a:cubicBezTo>
                  <a:pt x="98955" y="46594"/>
                  <a:pt x="99629" y="46904"/>
                  <a:pt x="100095" y="47447"/>
                </a:cubicBezTo>
                <a:lnTo>
                  <a:pt x="100147" y="47398"/>
                </a:lnTo>
                <a:cubicBezTo>
                  <a:pt x="99669" y="46843"/>
                  <a:pt x="98978" y="46525"/>
                  <a:pt x="98240" y="46525"/>
                </a:cubicBezTo>
                <a:cubicBezTo>
                  <a:pt x="98235" y="46525"/>
                  <a:pt x="98229" y="46525"/>
                  <a:pt x="98223" y="46525"/>
                </a:cubicBezTo>
                <a:cubicBezTo>
                  <a:pt x="97542" y="46529"/>
                  <a:pt x="96880" y="46814"/>
                  <a:pt x="96410" y="47317"/>
                </a:cubicBezTo>
                <a:cubicBezTo>
                  <a:pt x="96219" y="47199"/>
                  <a:pt x="96014" y="47097"/>
                  <a:pt x="95797" y="47015"/>
                </a:cubicBezTo>
                <a:cubicBezTo>
                  <a:pt x="96398" y="46288"/>
                  <a:pt x="97280" y="45871"/>
                  <a:pt x="98219" y="45867"/>
                </a:cubicBezTo>
                <a:lnTo>
                  <a:pt x="98240" y="45867"/>
                </a:lnTo>
                <a:cubicBezTo>
                  <a:pt x="99224" y="45867"/>
                  <a:pt x="100140" y="46308"/>
                  <a:pt x="100743" y="47089"/>
                </a:cubicBezTo>
                <a:lnTo>
                  <a:pt x="100801" y="47044"/>
                </a:lnTo>
                <a:cubicBezTo>
                  <a:pt x="100180" y="46251"/>
                  <a:pt x="99249" y="45794"/>
                  <a:pt x="98240" y="45794"/>
                </a:cubicBezTo>
                <a:lnTo>
                  <a:pt x="98219" y="45794"/>
                </a:lnTo>
                <a:cubicBezTo>
                  <a:pt x="97252" y="45802"/>
                  <a:pt x="96345" y="46235"/>
                  <a:pt x="95729" y="46986"/>
                </a:cubicBezTo>
                <a:cubicBezTo>
                  <a:pt x="95516" y="46908"/>
                  <a:pt x="95295" y="46848"/>
                  <a:pt x="95067" y="46806"/>
                </a:cubicBezTo>
                <a:cubicBezTo>
                  <a:pt x="95601" y="46047"/>
                  <a:pt x="96381" y="45512"/>
                  <a:pt x="97260" y="45283"/>
                </a:cubicBezTo>
                <a:cubicBezTo>
                  <a:pt x="97260" y="45287"/>
                  <a:pt x="97264" y="45287"/>
                  <a:pt x="97264" y="45291"/>
                </a:cubicBezTo>
                <a:lnTo>
                  <a:pt x="97329" y="45266"/>
                </a:lnTo>
                <a:cubicBezTo>
                  <a:pt x="97537" y="45214"/>
                  <a:pt x="97754" y="45181"/>
                  <a:pt x="97974" y="45165"/>
                </a:cubicBezTo>
                <a:lnTo>
                  <a:pt x="97974" y="45172"/>
                </a:lnTo>
                <a:lnTo>
                  <a:pt x="98003" y="45165"/>
                </a:lnTo>
                <a:cubicBezTo>
                  <a:pt x="98076" y="45161"/>
                  <a:pt x="98146" y="45157"/>
                  <a:pt x="98215" y="45157"/>
                </a:cubicBezTo>
                <a:lnTo>
                  <a:pt x="98240" y="45157"/>
                </a:lnTo>
                <a:cubicBezTo>
                  <a:pt x="99522" y="45157"/>
                  <a:pt x="100719" y="45785"/>
                  <a:pt x="101446" y="46848"/>
                </a:cubicBezTo>
                <a:lnTo>
                  <a:pt x="101503" y="46806"/>
                </a:lnTo>
                <a:cubicBezTo>
                  <a:pt x="100765" y="45727"/>
                  <a:pt x="99546" y="45087"/>
                  <a:pt x="98239" y="45087"/>
                </a:cubicBezTo>
                <a:cubicBezTo>
                  <a:pt x="98231" y="45087"/>
                  <a:pt x="98223" y="45087"/>
                  <a:pt x="98215" y="45087"/>
                </a:cubicBezTo>
                <a:cubicBezTo>
                  <a:pt x="98150" y="45087"/>
                  <a:pt x="98085" y="45091"/>
                  <a:pt x="98019" y="45091"/>
                </a:cubicBezTo>
                <a:cubicBezTo>
                  <a:pt x="97872" y="44687"/>
                  <a:pt x="97660" y="44311"/>
                  <a:pt x="97403" y="43984"/>
                </a:cubicBezTo>
                <a:lnTo>
                  <a:pt x="97403" y="43984"/>
                </a:lnTo>
                <a:lnTo>
                  <a:pt x="97407" y="43988"/>
                </a:lnTo>
                <a:cubicBezTo>
                  <a:pt x="97623" y="43764"/>
                  <a:pt x="97914" y="43637"/>
                  <a:pt x="98228" y="43637"/>
                </a:cubicBezTo>
                <a:lnTo>
                  <a:pt x="98236" y="43637"/>
                </a:lnTo>
                <a:cubicBezTo>
                  <a:pt x="98575" y="43637"/>
                  <a:pt x="98894" y="43784"/>
                  <a:pt x="99114" y="44041"/>
                </a:cubicBezTo>
                <a:lnTo>
                  <a:pt x="99167" y="43996"/>
                </a:lnTo>
                <a:cubicBezTo>
                  <a:pt x="98934" y="43723"/>
                  <a:pt x="98596" y="43568"/>
                  <a:pt x="98236" y="43568"/>
                </a:cubicBezTo>
                <a:lnTo>
                  <a:pt x="98228" y="43568"/>
                </a:lnTo>
                <a:cubicBezTo>
                  <a:pt x="97897" y="43568"/>
                  <a:pt x="97591" y="43698"/>
                  <a:pt x="97362" y="43935"/>
                </a:cubicBezTo>
                <a:cubicBezTo>
                  <a:pt x="97248" y="43796"/>
                  <a:pt x="97125" y="43670"/>
                  <a:pt x="96994" y="43547"/>
                </a:cubicBezTo>
                <a:cubicBezTo>
                  <a:pt x="97325" y="43221"/>
                  <a:pt x="97758" y="43036"/>
                  <a:pt x="98223" y="43033"/>
                </a:cubicBezTo>
                <a:lnTo>
                  <a:pt x="98236" y="43033"/>
                </a:lnTo>
                <a:cubicBezTo>
                  <a:pt x="98726" y="43033"/>
                  <a:pt x="99196" y="43236"/>
                  <a:pt x="99527" y="43600"/>
                </a:cubicBezTo>
                <a:lnTo>
                  <a:pt x="99580" y="43551"/>
                </a:lnTo>
                <a:cubicBezTo>
                  <a:pt x="99233" y="43176"/>
                  <a:pt x="98743" y="42963"/>
                  <a:pt x="98236" y="42963"/>
                </a:cubicBezTo>
                <a:lnTo>
                  <a:pt x="98223" y="42963"/>
                </a:lnTo>
                <a:cubicBezTo>
                  <a:pt x="97742" y="42967"/>
                  <a:pt x="97284" y="43155"/>
                  <a:pt x="96945" y="43498"/>
                </a:cubicBezTo>
                <a:cubicBezTo>
                  <a:pt x="96790" y="43359"/>
                  <a:pt x="96623" y="43236"/>
                  <a:pt x="96447" y="43123"/>
                </a:cubicBezTo>
                <a:cubicBezTo>
                  <a:pt x="96905" y="42633"/>
                  <a:pt x="97550" y="42350"/>
                  <a:pt x="98219" y="42346"/>
                </a:cubicBezTo>
                <a:lnTo>
                  <a:pt x="98236" y="42346"/>
                </a:lnTo>
                <a:cubicBezTo>
                  <a:pt x="98951" y="42346"/>
                  <a:pt x="99625" y="42653"/>
                  <a:pt x="100091" y="43196"/>
                </a:cubicBezTo>
                <a:lnTo>
                  <a:pt x="100144" y="43151"/>
                </a:lnTo>
                <a:cubicBezTo>
                  <a:pt x="99665" y="42595"/>
                  <a:pt x="98971" y="42273"/>
                  <a:pt x="98236" y="42273"/>
                </a:cubicBezTo>
                <a:lnTo>
                  <a:pt x="98219" y="42273"/>
                </a:lnTo>
                <a:cubicBezTo>
                  <a:pt x="97525" y="42281"/>
                  <a:pt x="96860" y="42575"/>
                  <a:pt x="96385" y="43085"/>
                </a:cubicBezTo>
                <a:cubicBezTo>
                  <a:pt x="96194" y="42967"/>
                  <a:pt x="95993" y="42861"/>
                  <a:pt x="95782" y="42780"/>
                </a:cubicBezTo>
                <a:cubicBezTo>
                  <a:pt x="96381" y="42044"/>
                  <a:pt x="97268" y="41624"/>
                  <a:pt x="98215" y="41615"/>
                </a:cubicBezTo>
                <a:lnTo>
                  <a:pt x="98236" y="41615"/>
                </a:lnTo>
                <a:cubicBezTo>
                  <a:pt x="99220" y="41615"/>
                  <a:pt x="100131" y="42060"/>
                  <a:pt x="100739" y="42840"/>
                </a:cubicBezTo>
                <a:lnTo>
                  <a:pt x="100792" y="42795"/>
                </a:lnTo>
                <a:cubicBezTo>
                  <a:pt x="100173" y="42002"/>
                  <a:pt x="99249" y="41545"/>
                  <a:pt x="98241" y="41545"/>
                </a:cubicBezTo>
                <a:cubicBezTo>
                  <a:pt x="98233" y="41545"/>
                  <a:pt x="98224" y="41545"/>
                  <a:pt x="98215" y="41546"/>
                </a:cubicBezTo>
                <a:cubicBezTo>
                  <a:pt x="97240" y="41550"/>
                  <a:pt x="96329" y="41991"/>
                  <a:pt x="95713" y="42750"/>
                </a:cubicBezTo>
                <a:lnTo>
                  <a:pt x="95713" y="42750"/>
                </a:lnTo>
                <a:cubicBezTo>
                  <a:pt x="95501" y="42672"/>
                  <a:pt x="95282" y="42608"/>
                  <a:pt x="95054" y="42563"/>
                </a:cubicBezTo>
                <a:cubicBezTo>
                  <a:pt x="95601" y="41787"/>
                  <a:pt x="96406" y="41244"/>
                  <a:pt x="97309" y="41019"/>
                </a:cubicBezTo>
                <a:lnTo>
                  <a:pt x="97321" y="41019"/>
                </a:lnTo>
                <a:cubicBezTo>
                  <a:pt x="97611" y="40946"/>
                  <a:pt x="97910" y="40908"/>
                  <a:pt x="98211" y="40908"/>
                </a:cubicBezTo>
                <a:lnTo>
                  <a:pt x="98236" y="40908"/>
                </a:lnTo>
                <a:cubicBezTo>
                  <a:pt x="99518" y="40908"/>
                  <a:pt x="100715" y="41538"/>
                  <a:pt x="101442" y="42599"/>
                </a:cubicBezTo>
                <a:lnTo>
                  <a:pt x="101499" y="42559"/>
                </a:lnTo>
                <a:cubicBezTo>
                  <a:pt x="100760" y="41481"/>
                  <a:pt x="99543" y="40835"/>
                  <a:pt x="98236" y="40835"/>
                </a:cubicBezTo>
                <a:lnTo>
                  <a:pt x="98211" y="40835"/>
                </a:lnTo>
                <a:cubicBezTo>
                  <a:pt x="98166" y="40840"/>
                  <a:pt x="98121" y="40840"/>
                  <a:pt x="98076" y="40840"/>
                </a:cubicBezTo>
                <a:cubicBezTo>
                  <a:pt x="97921" y="40423"/>
                  <a:pt x="97705" y="40047"/>
                  <a:pt x="97439" y="39713"/>
                </a:cubicBezTo>
                <a:cubicBezTo>
                  <a:pt x="97652" y="39504"/>
                  <a:pt x="97934" y="39389"/>
                  <a:pt x="98232" y="39385"/>
                </a:cubicBezTo>
                <a:lnTo>
                  <a:pt x="98240" y="39385"/>
                </a:lnTo>
                <a:cubicBezTo>
                  <a:pt x="98579" y="39385"/>
                  <a:pt x="98902" y="39536"/>
                  <a:pt x="99118" y="39794"/>
                </a:cubicBezTo>
                <a:lnTo>
                  <a:pt x="99171" y="39749"/>
                </a:lnTo>
                <a:cubicBezTo>
                  <a:pt x="98939" y="39475"/>
                  <a:pt x="98600" y="39316"/>
                  <a:pt x="98240" y="39316"/>
                </a:cubicBezTo>
                <a:lnTo>
                  <a:pt x="98232" y="39316"/>
                </a:lnTo>
                <a:cubicBezTo>
                  <a:pt x="97917" y="39320"/>
                  <a:pt x="97619" y="39438"/>
                  <a:pt x="97395" y="39659"/>
                </a:cubicBezTo>
                <a:cubicBezTo>
                  <a:pt x="97280" y="39524"/>
                  <a:pt x="97154" y="39394"/>
                  <a:pt x="97022" y="39275"/>
                </a:cubicBezTo>
                <a:cubicBezTo>
                  <a:pt x="97350" y="38961"/>
                  <a:pt x="97774" y="38785"/>
                  <a:pt x="98232" y="38785"/>
                </a:cubicBezTo>
                <a:cubicBezTo>
                  <a:pt x="98242" y="38785"/>
                  <a:pt x="98252" y="38785"/>
                  <a:pt x="98262" y="38785"/>
                </a:cubicBezTo>
                <a:cubicBezTo>
                  <a:pt x="98745" y="38785"/>
                  <a:pt x="99202" y="38993"/>
                  <a:pt x="99531" y="39349"/>
                </a:cubicBezTo>
                <a:lnTo>
                  <a:pt x="99584" y="39304"/>
                </a:lnTo>
                <a:cubicBezTo>
                  <a:pt x="99237" y="38928"/>
                  <a:pt x="98751" y="38716"/>
                  <a:pt x="98240" y="38716"/>
                </a:cubicBezTo>
                <a:lnTo>
                  <a:pt x="98228" y="38716"/>
                </a:lnTo>
                <a:cubicBezTo>
                  <a:pt x="97758" y="38716"/>
                  <a:pt x="97313" y="38899"/>
                  <a:pt x="96973" y="39226"/>
                </a:cubicBezTo>
                <a:cubicBezTo>
                  <a:pt x="96815" y="39091"/>
                  <a:pt x="96647" y="38965"/>
                  <a:pt x="96472" y="38855"/>
                </a:cubicBezTo>
                <a:cubicBezTo>
                  <a:pt x="96929" y="38376"/>
                  <a:pt x="97567" y="38099"/>
                  <a:pt x="98228" y="38095"/>
                </a:cubicBezTo>
                <a:lnTo>
                  <a:pt x="98240" y="38095"/>
                </a:lnTo>
                <a:cubicBezTo>
                  <a:pt x="98955" y="38095"/>
                  <a:pt x="99629" y="38405"/>
                  <a:pt x="100095" y="38948"/>
                </a:cubicBezTo>
                <a:lnTo>
                  <a:pt x="100147" y="38904"/>
                </a:lnTo>
                <a:cubicBezTo>
                  <a:pt x="99669" y="38344"/>
                  <a:pt x="98975" y="38026"/>
                  <a:pt x="98240" y="38026"/>
                </a:cubicBezTo>
                <a:lnTo>
                  <a:pt x="98223" y="38026"/>
                </a:lnTo>
                <a:cubicBezTo>
                  <a:pt x="97542" y="38029"/>
                  <a:pt x="96880" y="38320"/>
                  <a:pt x="96410" y="38818"/>
                </a:cubicBezTo>
                <a:cubicBezTo>
                  <a:pt x="96219" y="38699"/>
                  <a:pt x="96014" y="38597"/>
                  <a:pt x="95797" y="38516"/>
                </a:cubicBezTo>
                <a:cubicBezTo>
                  <a:pt x="96398" y="37792"/>
                  <a:pt x="97280" y="37372"/>
                  <a:pt x="98219" y="37368"/>
                </a:cubicBezTo>
                <a:lnTo>
                  <a:pt x="98240" y="37368"/>
                </a:lnTo>
                <a:cubicBezTo>
                  <a:pt x="99224" y="37368"/>
                  <a:pt x="100140" y="37813"/>
                  <a:pt x="100743" y="38589"/>
                </a:cubicBezTo>
                <a:lnTo>
                  <a:pt x="100801" y="38548"/>
                </a:lnTo>
                <a:cubicBezTo>
                  <a:pt x="100180" y="37752"/>
                  <a:pt x="99249" y="37298"/>
                  <a:pt x="98240" y="37298"/>
                </a:cubicBezTo>
                <a:lnTo>
                  <a:pt x="98219" y="37298"/>
                </a:lnTo>
                <a:cubicBezTo>
                  <a:pt x="97252" y="37302"/>
                  <a:pt x="96345" y="37735"/>
                  <a:pt x="95729" y="38487"/>
                </a:cubicBezTo>
                <a:cubicBezTo>
                  <a:pt x="95516" y="38409"/>
                  <a:pt x="95295" y="38348"/>
                  <a:pt x="95067" y="38307"/>
                </a:cubicBezTo>
                <a:cubicBezTo>
                  <a:pt x="95601" y="37547"/>
                  <a:pt x="96381" y="37012"/>
                  <a:pt x="97260" y="36784"/>
                </a:cubicBezTo>
                <a:cubicBezTo>
                  <a:pt x="97260" y="36788"/>
                  <a:pt x="97264" y="36791"/>
                  <a:pt x="97264" y="36791"/>
                </a:cubicBezTo>
                <a:lnTo>
                  <a:pt x="97329" y="36767"/>
                </a:lnTo>
                <a:cubicBezTo>
                  <a:pt x="97537" y="36714"/>
                  <a:pt x="97754" y="36682"/>
                  <a:pt x="97974" y="36665"/>
                </a:cubicBezTo>
                <a:lnTo>
                  <a:pt x="97974" y="36674"/>
                </a:lnTo>
                <a:lnTo>
                  <a:pt x="98003" y="36665"/>
                </a:lnTo>
                <a:cubicBezTo>
                  <a:pt x="98076" y="36661"/>
                  <a:pt x="98146" y="36657"/>
                  <a:pt x="98215" y="36657"/>
                </a:cubicBezTo>
                <a:lnTo>
                  <a:pt x="98240" y="36657"/>
                </a:lnTo>
                <a:cubicBezTo>
                  <a:pt x="99522" y="36657"/>
                  <a:pt x="100719" y="37290"/>
                  <a:pt x="101446" y="38348"/>
                </a:cubicBezTo>
                <a:lnTo>
                  <a:pt x="101503" y="38311"/>
                </a:lnTo>
                <a:cubicBezTo>
                  <a:pt x="100764" y="37229"/>
                  <a:pt x="99547" y="36588"/>
                  <a:pt x="98240" y="36588"/>
                </a:cubicBezTo>
                <a:lnTo>
                  <a:pt x="98215" y="36588"/>
                </a:lnTo>
                <a:cubicBezTo>
                  <a:pt x="98150" y="36588"/>
                  <a:pt x="98085" y="36591"/>
                  <a:pt x="98019" y="36595"/>
                </a:cubicBezTo>
                <a:cubicBezTo>
                  <a:pt x="97872" y="36188"/>
                  <a:pt x="97660" y="35816"/>
                  <a:pt x="97403" y="35489"/>
                </a:cubicBezTo>
                <a:lnTo>
                  <a:pt x="97403" y="35489"/>
                </a:lnTo>
                <a:lnTo>
                  <a:pt x="97407" y="35493"/>
                </a:lnTo>
                <a:cubicBezTo>
                  <a:pt x="97623" y="35264"/>
                  <a:pt x="97914" y="35138"/>
                  <a:pt x="98228" y="35138"/>
                </a:cubicBezTo>
                <a:lnTo>
                  <a:pt x="98236" y="35138"/>
                </a:lnTo>
                <a:cubicBezTo>
                  <a:pt x="98575" y="35138"/>
                  <a:pt x="98894" y="35285"/>
                  <a:pt x="99114" y="35547"/>
                </a:cubicBezTo>
                <a:lnTo>
                  <a:pt x="99167" y="35501"/>
                </a:lnTo>
                <a:cubicBezTo>
                  <a:pt x="99154" y="35481"/>
                  <a:pt x="99139" y="35464"/>
                  <a:pt x="99122" y="35449"/>
                </a:cubicBezTo>
                <a:cubicBezTo>
                  <a:pt x="98894" y="35207"/>
                  <a:pt x="98575" y="35068"/>
                  <a:pt x="98236" y="35068"/>
                </a:cubicBezTo>
                <a:lnTo>
                  <a:pt x="98228" y="35068"/>
                </a:lnTo>
                <a:cubicBezTo>
                  <a:pt x="97897" y="35068"/>
                  <a:pt x="97591" y="35199"/>
                  <a:pt x="97362" y="35436"/>
                </a:cubicBezTo>
                <a:cubicBezTo>
                  <a:pt x="97248" y="35297"/>
                  <a:pt x="97125" y="35170"/>
                  <a:pt x="96994" y="35048"/>
                </a:cubicBezTo>
                <a:cubicBezTo>
                  <a:pt x="97325" y="34721"/>
                  <a:pt x="97758" y="34537"/>
                  <a:pt x="98223" y="34533"/>
                </a:cubicBezTo>
                <a:lnTo>
                  <a:pt x="98236" y="34533"/>
                </a:lnTo>
                <a:cubicBezTo>
                  <a:pt x="98726" y="34533"/>
                  <a:pt x="99196" y="34742"/>
                  <a:pt x="99527" y="35101"/>
                </a:cubicBezTo>
                <a:lnTo>
                  <a:pt x="99580" y="35052"/>
                </a:lnTo>
                <a:cubicBezTo>
                  <a:pt x="99233" y="34680"/>
                  <a:pt x="98743" y="34463"/>
                  <a:pt x="98236" y="34463"/>
                </a:cubicBezTo>
                <a:lnTo>
                  <a:pt x="98223" y="34463"/>
                </a:lnTo>
                <a:cubicBezTo>
                  <a:pt x="97742" y="34468"/>
                  <a:pt x="97284" y="34659"/>
                  <a:pt x="96945" y="35003"/>
                </a:cubicBezTo>
                <a:cubicBezTo>
                  <a:pt x="96790" y="34864"/>
                  <a:pt x="96623" y="34738"/>
                  <a:pt x="96447" y="34623"/>
                </a:cubicBezTo>
                <a:cubicBezTo>
                  <a:pt x="96905" y="34133"/>
                  <a:pt x="97550" y="33851"/>
                  <a:pt x="98219" y="33847"/>
                </a:cubicBezTo>
                <a:lnTo>
                  <a:pt x="98236" y="33847"/>
                </a:lnTo>
                <a:cubicBezTo>
                  <a:pt x="98951" y="33847"/>
                  <a:pt x="99625" y="34158"/>
                  <a:pt x="100091" y="34697"/>
                </a:cubicBezTo>
                <a:lnTo>
                  <a:pt x="100144" y="34652"/>
                </a:lnTo>
                <a:cubicBezTo>
                  <a:pt x="99665" y="34096"/>
                  <a:pt x="98971" y="33777"/>
                  <a:pt x="98236" y="33777"/>
                </a:cubicBezTo>
                <a:lnTo>
                  <a:pt x="98219" y="33777"/>
                </a:lnTo>
                <a:cubicBezTo>
                  <a:pt x="97525" y="33782"/>
                  <a:pt x="96860" y="34076"/>
                  <a:pt x="96385" y="34586"/>
                </a:cubicBezTo>
                <a:cubicBezTo>
                  <a:pt x="96194" y="34468"/>
                  <a:pt x="95993" y="34365"/>
                  <a:pt x="95782" y="34280"/>
                </a:cubicBezTo>
                <a:cubicBezTo>
                  <a:pt x="96381" y="33545"/>
                  <a:pt x="97268" y="33124"/>
                  <a:pt x="98215" y="33116"/>
                </a:cubicBezTo>
                <a:lnTo>
                  <a:pt x="98236" y="33116"/>
                </a:lnTo>
                <a:cubicBezTo>
                  <a:pt x="99220" y="33116"/>
                  <a:pt x="100131" y="33562"/>
                  <a:pt x="100739" y="34341"/>
                </a:cubicBezTo>
                <a:lnTo>
                  <a:pt x="100792" y="34297"/>
                </a:lnTo>
                <a:cubicBezTo>
                  <a:pt x="100172" y="33504"/>
                  <a:pt x="99245" y="33047"/>
                  <a:pt x="98236" y="33047"/>
                </a:cubicBezTo>
                <a:lnTo>
                  <a:pt x="98215" y="33047"/>
                </a:lnTo>
                <a:cubicBezTo>
                  <a:pt x="97239" y="33055"/>
                  <a:pt x="96328" y="33492"/>
                  <a:pt x="95712" y="34252"/>
                </a:cubicBezTo>
                <a:lnTo>
                  <a:pt x="95716" y="34256"/>
                </a:lnTo>
                <a:cubicBezTo>
                  <a:pt x="95503" y="34174"/>
                  <a:pt x="95283" y="34109"/>
                  <a:pt x="95054" y="34067"/>
                </a:cubicBezTo>
                <a:cubicBezTo>
                  <a:pt x="95601" y="33287"/>
                  <a:pt x="96406" y="32744"/>
                  <a:pt x="97309" y="32520"/>
                </a:cubicBezTo>
                <a:lnTo>
                  <a:pt x="97309" y="32524"/>
                </a:lnTo>
                <a:lnTo>
                  <a:pt x="97321" y="32520"/>
                </a:lnTo>
                <a:cubicBezTo>
                  <a:pt x="97611" y="32450"/>
                  <a:pt x="97910" y="32410"/>
                  <a:pt x="98211" y="32410"/>
                </a:cubicBezTo>
                <a:lnTo>
                  <a:pt x="98236" y="32410"/>
                </a:lnTo>
                <a:cubicBezTo>
                  <a:pt x="99518" y="32410"/>
                  <a:pt x="100715" y="33038"/>
                  <a:pt x="101442" y="34101"/>
                </a:cubicBezTo>
                <a:lnTo>
                  <a:pt x="101499" y="34060"/>
                </a:lnTo>
                <a:cubicBezTo>
                  <a:pt x="100760" y="32981"/>
                  <a:pt x="99543" y="32340"/>
                  <a:pt x="98236" y="32340"/>
                </a:cubicBezTo>
                <a:lnTo>
                  <a:pt x="98076" y="32340"/>
                </a:lnTo>
                <a:cubicBezTo>
                  <a:pt x="97921" y="31928"/>
                  <a:pt x="97705" y="31547"/>
                  <a:pt x="97439" y="31217"/>
                </a:cubicBezTo>
                <a:cubicBezTo>
                  <a:pt x="97652" y="31004"/>
                  <a:pt x="97934" y="30890"/>
                  <a:pt x="98232" y="30890"/>
                </a:cubicBezTo>
                <a:lnTo>
                  <a:pt x="98240" y="30890"/>
                </a:lnTo>
                <a:cubicBezTo>
                  <a:pt x="98579" y="30890"/>
                  <a:pt x="98902" y="31038"/>
                  <a:pt x="99118" y="31294"/>
                </a:cubicBezTo>
                <a:lnTo>
                  <a:pt x="99171" y="31249"/>
                </a:lnTo>
                <a:cubicBezTo>
                  <a:pt x="98939" y="30976"/>
                  <a:pt x="98600" y="30817"/>
                  <a:pt x="98240" y="30817"/>
                </a:cubicBezTo>
                <a:lnTo>
                  <a:pt x="98232" y="30817"/>
                </a:lnTo>
                <a:cubicBezTo>
                  <a:pt x="97917" y="30821"/>
                  <a:pt x="97619" y="30943"/>
                  <a:pt x="97395" y="31160"/>
                </a:cubicBezTo>
                <a:cubicBezTo>
                  <a:pt x="97280" y="31025"/>
                  <a:pt x="97154" y="30894"/>
                  <a:pt x="97022" y="30776"/>
                </a:cubicBezTo>
                <a:cubicBezTo>
                  <a:pt x="97350" y="30461"/>
                  <a:pt x="97774" y="30290"/>
                  <a:pt x="98232" y="30286"/>
                </a:cubicBezTo>
                <a:lnTo>
                  <a:pt x="98240" y="30286"/>
                </a:lnTo>
                <a:cubicBezTo>
                  <a:pt x="98730" y="30286"/>
                  <a:pt x="99200" y="30490"/>
                  <a:pt x="99531" y="30849"/>
                </a:cubicBezTo>
                <a:lnTo>
                  <a:pt x="99584" y="30804"/>
                </a:lnTo>
                <a:cubicBezTo>
                  <a:pt x="99237" y="30429"/>
                  <a:pt x="98751" y="30216"/>
                  <a:pt x="98240" y="30216"/>
                </a:cubicBezTo>
                <a:lnTo>
                  <a:pt x="98228" y="30216"/>
                </a:lnTo>
                <a:cubicBezTo>
                  <a:pt x="97758" y="30216"/>
                  <a:pt x="97313" y="30400"/>
                  <a:pt x="96973" y="30731"/>
                </a:cubicBezTo>
                <a:cubicBezTo>
                  <a:pt x="96815" y="30592"/>
                  <a:pt x="96647" y="30465"/>
                  <a:pt x="96472" y="30355"/>
                </a:cubicBezTo>
                <a:cubicBezTo>
                  <a:pt x="96929" y="29877"/>
                  <a:pt x="97567" y="29600"/>
                  <a:pt x="98228" y="29596"/>
                </a:cubicBezTo>
                <a:cubicBezTo>
                  <a:pt x="98233" y="29596"/>
                  <a:pt x="98237" y="29596"/>
                  <a:pt x="98242" y="29596"/>
                </a:cubicBezTo>
                <a:cubicBezTo>
                  <a:pt x="98955" y="29596"/>
                  <a:pt x="99628" y="29905"/>
                  <a:pt x="100095" y="30449"/>
                </a:cubicBezTo>
                <a:lnTo>
                  <a:pt x="100147" y="30404"/>
                </a:lnTo>
                <a:cubicBezTo>
                  <a:pt x="99669" y="29845"/>
                  <a:pt x="98975" y="29526"/>
                  <a:pt x="98240" y="29526"/>
                </a:cubicBezTo>
                <a:lnTo>
                  <a:pt x="98223" y="29526"/>
                </a:lnTo>
                <a:cubicBezTo>
                  <a:pt x="97542" y="29530"/>
                  <a:pt x="96880" y="29820"/>
                  <a:pt x="96410" y="30318"/>
                </a:cubicBezTo>
                <a:cubicBezTo>
                  <a:pt x="96219" y="30199"/>
                  <a:pt x="96014" y="30097"/>
                  <a:pt x="95797" y="30016"/>
                </a:cubicBezTo>
                <a:cubicBezTo>
                  <a:pt x="96398" y="29293"/>
                  <a:pt x="97280" y="28872"/>
                  <a:pt x="98219" y="28868"/>
                </a:cubicBezTo>
                <a:cubicBezTo>
                  <a:pt x="98224" y="28868"/>
                  <a:pt x="98228" y="28868"/>
                  <a:pt x="98232" y="28868"/>
                </a:cubicBezTo>
                <a:cubicBezTo>
                  <a:pt x="99220" y="28868"/>
                  <a:pt x="100137" y="29313"/>
                  <a:pt x="100743" y="30090"/>
                </a:cubicBezTo>
                <a:lnTo>
                  <a:pt x="100801" y="30048"/>
                </a:lnTo>
                <a:cubicBezTo>
                  <a:pt x="100180" y="29253"/>
                  <a:pt x="99249" y="28799"/>
                  <a:pt x="98240" y="28799"/>
                </a:cubicBezTo>
                <a:lnTo>
                  <a:pt x="98219" y="28799"/>
                </a:lnTo>
                <a:cubicBezTo>
                  <a:pt x="97252" y="28803"/>
                  <a:pt x="96345" y="29240"/>
                  <a:pt x="95729" y="29988"/>
                </a:cubicBezTo>
                <a:cubicBezTo>
                  <a:pt x="95516" y="29910"/>
                  <a:pt x="95295" y="29848"/>
                  <a:pt x="95067" y="29807"/>
                </a:cubicBezTo>
                <a:cubicBezTo>
                  <a:pt x="95601" y="29048"/>
                  <a:pt x="96381" y="28517"/>
                  <a:pt x="97260" y="28284"/>
                </a:cubicBezTo>
                <a:cubicBezTo>
                  <a:pt x="97260" y="28288"/>
                  <a:pt x="97264" y="28293"/>
                  <a:pt x="97264" y="28293"/>
                </a:cubicBezTo>
                <a:lnTo>
                  <a:pt x="97329" y="28268"/>
                </a:lnTo>
                <a:cubicBezTo>
                  <a:pt x="97537" y="28219"/>
                  <a:pt x="97754" y="28182"/>
                  <a:pt x="97974" y="28170"/>
                </a:cubicBezTo>
                <a:lnTo>
                  <a:pt x="97974" y="28178"/>
                </a:lnTo>
                <a:lnTo>
                  <a:pt x="98003" y="28165"/>
                </a:lnTo>
                <a:cubicBezTo>
                  <a:pt x="98076" y="28162"/>
                  <a:pt x="98146" y="28158"/>
                  <a:pt x="98215" y="28158"/>
                </a:cubicBezTo>
                <a:lnTo>
                  <a:pt x="98240" y="28158"/>
                </a:lnTo>
                <a:cubicBezTo>
                  <a:pt x="99522" y="28158"/>
                  <a:pt x="100719" y="28791"/>
                  <a:pt x="101446" y="29848"/>
                </a:cubicBezTo>
                <a:lnTo>
                  <a:pt x="101503" y="29812"/>
                </a:lnTo>
                <a:cubicBezTo>
                  <a:pt x="100762" y="28728"/>
                  <a:pt x="99538" y="28088"/>
                  <a:pt x="98227" y="28088"/>
                </a:cubicBezTo>
                <a:cubicBezTo>
                  <a:pt x="98223" y="28088"/>
                  <a:pt x="98219" y="28088"/>
                  <a:pt x="98215" y="28088"/>
                </a:cubicBezTo>
                <a:cubicBezTo>
                  <a:pt x="98150" y="28088"/>
                  <a:pt x="98085" y="28092"/>
                  <a:pt x="98019" y="28097"/>
                </a:cubicBezTo>
                <a:cubicBezTo>
                  <a:pt x="97872" y="27688"/>
                  <a:pt x="97660" y="27317"/>
                  <a:pt x="97403" y="26989"/>
                </a:cubicBezTo>
                <a:lnTo>
                  <a:pt x="97403" y="26989"/>
                </a:lnTo>
                <a:lnTo>
                  <a:pt x="97407" y="26994"/>
                </a:lnTo>
                <a:cubicBezTo>
                  <a:pt x="97623" y="26765"/>
                  <a:pt x="97914" y="26642"/>
                  <a:pt x="98228" y="26638"/>
                </a:cubicBezTo>
                <a:cubicBezTo>
                  <a:pt x="98232" y="26638"/>
                  <a:pt x="98237" y="26638"/>
                  <a:pt x="98241" y="26638"/>
                </a:cubicBezTo>
                <a:cubicBezTo>
                  <a:pt x="98575" y="26638"/>
                  <a:pt x="98897" y="26789"/>
                  <a:pt x="99114" y="27047"/>
                </a:cubicBezTo>
                <a:lnTo>
                  <a:pt x="99167" y="27002"/>
                </a:lnTo>
                <a:cubicBezTo>
                  <a:pt x="98934" y="26728"/>
                  <a:pt x="98596" y="26569"/>
                  <a:pt x="98236" y="26569"/>
                </a:cubicBezTo>
                <a:lnTo>
                  <a:pt x="98228" y="26569"/>
                </a:lnTo>
                <a:cubicBezTo>
                  <a:pt x="97897" y="26573"/>
                  <a:pt x="97591" y="26704"/>
                  <a:pt x="97362" y="26936"/>
                </a:cubicBezTo>
                <a:cubicBezTo>
                  <a:pt x="97248" y="26802"/>
                  <a:pt x="97125" y="26671"/>
                  <a:pt x="96994" y="26548"/>
                </a:cubicBezTo>
                <a:cubicBezTo>
                  <a:pt x="97325" y="26222"/>
                  <a:pt x="97758" y="26038"/>
                  <a:pt x="98223" y="26033"/>
                </a:cubicBezTo>
                <a:lnTo>
                  <a:pt x="98236" y="26033"/>
                </a:lnTo>
                <a:cubicBezTo>
                  <a:pt x="98726" y="26033"/>
                  <a:pt x="99196" y="26242"/>
                  <a:pt x="99527" y="26602"/>
                </a:cubicBezTo>
                <a:lnTo>
                  <a:pt x="99580" y="26553"/>
                </a:lnTo>
                <a:cubicBezTo>
                  <a:pt x="99233" y="26180"/>
                  <a:pt x="98743" y="25965"/>
                  <a:pt x="98236" y="25965"/>
                </a:cubicBezTo>
                <a:lnTo>
                  <a:pt x="98223" y="25965"/>
                </a:lnTo>
                <a:cubicBezTo>
                  <a:pt x="97742" y="25969"/>
                  <a:pt x="97284" y="26161"/>
                  <a:pt x="96945" y="26504"/>
                </a:cubicBezTo>
                <a:cubicBezTo>
                  <a:pt x="96790" y="26365"/>
                  <a:pt x="96623" y="26238"/>
                  <a:pt x="96447" y="26124"/>
                </a:cubicBezTo>
                <a:cubicBezTo>
                  <a:pt x="96905" y="25634"/>
                  <a:pt x="97550" y="25352"/>
                  <a:pt x="98219" y="25347"/>
                </a:cubicBezTo>
                <a:lnTo>
                  <a:pt x="98236" y="25347"/>
                </a:lnTo>
                <a:cubicBezTo>
                  <a:pt x="98951" y="25347"/>
                  <a:pt x="99625" y="25658"/>
                  <a:pt x="100091" y="26201"/>
                </a:cubicBezTo>
                <a:lnTo>
                  <a:pt x="100144" y="26152"/>
                </a:lnTo>
                <a:cubicBezTo>
                  <a:pt x="99665" y="25597"/>
                  <a:pt x="98971" y="25279"/>
                  <a:pt x="98236" y="25279"/>
                </a:cubicBezTo>
                <a:lnTo>
                  <a:pt x="98219" y="25279"/>
                </a:lnTo>
                <a:cubicBezTo>
                  <a:pt x="97525" y="25283"/>
                  <a:pt x="96860" y="25577"/>
                  <a:pt x="96385" y="26087"/>
                </a:cubicBezTo>
                <a:cubicBezTo>
                  <a:pt x="96194" y="25969"/>
                  <a:pt x="95993" y="25867"/>
                  <a:pt x="95782" y="25781"/>
                </a:cubicBezTo>
                <a:cubicBezTo>
                  <a:pt x="96381" y="25049"/>
                  <a:pt x="97268" y="24625"/>
                  <a:pt x="98215" y="24617"/>
                </a:cubicBezTo>
                <a:lnTo>
                  <a:pt x="98236" y="24617"/>
                </a:lnTo>
                <a:cubicBezTo>
                  <a:pt x="99220" y="24617"/>
                  <a:pt x="100131" y="25062"/>
                  <a:pt x="100739" y="25842"/>
                </a:cubicBezTo>
                <a:lnTo>
                  <a:pt x="100792" y="25797"/>
                </a:lnTo>
                <a:cubicBezTo>
                  <a:pt x="100172" y="25004"/>
                  <a:pt x="99245" y="24547"/>
                  <a:pt x="98236" y="24547"/>
                </a:cubicBezTo>
                <a:lnTo>
                  <a:pt x="98215" y="24547"/>
                </a:lnTo>
                <a:cubicBezTo>
                  <a:pt x="97239" y="24555"/>
                  <a:pt x="96328" y="24992"/>
                  <a:pt x="95712" y="25752"/>
                </a:cubicBezTo>
                <a:lnTo>
                  <a:pt x="95716" y="25756"/>
                </a:lnTo>
                <a:cubicBezTo>
                  <a:pt x="95503" y="25675"/>
                  <a:pt x="95283" y="25609"/>
                  <a:pt x="95054" y="25568"/>
                </a:cubicBezTo>
                <a:cubicBezTo>
                  <a:pt x="95601" y="24789"/>
                  <a:pt x="96406" y="24245"/>
                  <a:pt x="97309" y="24020"/>
                </a:cubicBezTo>
                <a:lnTo>
                  <a:pt x="97309" y="24024"/>
                </a:lnTo>
                <a:lnTo>
                  <a:pt x="97321" y="24020"/>
                </a:lnTo>
                <a:cubicBezTo>
                  <a:pt x="97611" y="23950"/>
                  <a:pt x="97910" y="23910"/>
                  <a:pt x="98211" y="23910"/>
                </a:cubicBezTo>
                <a:lnTo>
                  <a:pt x="98236" y="23910"/>
                </a:lnTo>
                <a:cubicBezTo>
                  <a:pt x="99518" y="23910"/>
                  <a:pt x="100715" y="24539"/>
                  <a:pt x="101442" y="25601"/>
                </a:cubicBezTo>
                <a:lnTo>
                  <a:pt x="101499" y="25560"/>
                </a:lnTo>
                <a:cubicBezTo>
                  <a:pt x="100760" y="24482"/>
                  <a:pt x="99543" y="23841"/>
                  <a:pt x="98236" y="23841"/>
                </a:cubicBezTo>
                <a:lnTo>
                  <a:pt x="98211" y="23841"/>
                </a:lnTo>
                <a:cubicBezTo>
                  <a:pt x="98166" y="23841"/>
                  <a:pt x="98121" y="23841"/>
                  <a:pt x="98076" y="23845"/>
                </a:cubicBezTo>
                <a:cubicBezTo>
                  <a:pt x="97921" y="23428"/>
                  <a:pt x="97705" y="23049"/>
                  <a:pt x="97439" y="22717"/>
                </a:cubicBezTo>
                <a:cubicBezTo>
                  <a:pt x="97652" y="22510"/>
                  <a:pt x="97934" y="22391"/>
                  <a:pt x="98232" y="22391"/>
                </a:cubicBezTo>
                <a:lnTo>
                  <a:pt x="98240" y="22391"/>
                </a:lnTo>
                <a:cubicBezTo>
                  <a:pt x="98579" y="22391"/>
                  <a:pt x="98902" y="22538"/>
                  <a:pt x="99118" y="22795"/>
                </a:cubicBezTo>
                <a:lnTo>
                  <a:pt x="99171" y="22750"/>
                </a:lnTo>
                <a:cubicBezTo>
                  <a:pt x="98939" y="22476"/>
                  <a:pt x="98600" y="22321"/>
                  <a:pt x="98240" y="22321"/>
                </a:cubicBezTo>
                <a:lnTo>
                  <a:pt x="98232" y="22321"/>
                </a:lnTo>
                <a:cubicBezTo>
                  <a:pt x="97917" y="22321"/>
                  <a:pt x="97619" y="22444"/>
                  <a:pt x="97395" y="22660"/>
                </a:cubicBezTo>
                <a:cubicBezTo>
                  <a:pt x="97280" y="22525"/>
                  <a:pt x="97154" y="22399"/>
                  <a:pt x="97022" y="22276"/>
                </a:cubicBezTo>
                <a:cubicBezTo>
                  <a:pt x="97350" y="21962"/>
                  <a:pt x="97774" y="21790"/>
                  <a:pt x="98232" y="21786"/>
                </a:cubicBezTo>
                <a:cubicBezTo>
                  <a:pt x="98237" y="21786"/>
                  <a:pt x="98241" y="21786"/>
                  <a:pt x="98246" y="21786"/>
                </a:cubicBezTo>
                <a:cubicBezTo>
                  <a:pt x="98731" y="21786"/>
                  <a:pt x="99199" y="21993"/>
                  <a:pt x="99531" y="22354"/>
                </a:cubicBezTo>
                <a:lnTo>
                  <a:pt x="99584" y="22305"/>
                </a:lnTo>
                <a:cubicBezTo>
                  <a:pt x="99237" y="21929"/>
                  <a:pt x="98751" y="21717"/>
                  <a:pt x="98240" y="21717"/>
                </a:cubicBezTo>
                <a:lnTo>
                  <a:pt x="98228" y="21717"/>
                </a:lnTo>
                <a:cubicBezTo>
                  <a:pt x="97758" y="21720"/>
                  <a:pt x="97313" y="21901"/>
                  <a:pt x="96973" y="22231"/>
                </a:cubicBezTo>
                <a:cubicBezTo>
                  <a:pt x="96815" y="22093"/>
                  <a:pt x="96647" y="21970"/>
                  <a:pt x="96472" y="21856"/>
                </a:cubicBezTo>
                <a:cubicBezTo>
                  <a:pt x="96929" y="21377"/>
                  <a:pt x="97567" y="21104"/>
                  <a:pt x="98228" y="21100"/>
                </a:cubicBezTo>
                <a:cubicBezTo>
                  <a:pt x="98237" y="21100"/>
                  <a:pt x="98246" y="21100"/>
                  <a:pt x="98255" y="21100"/>
                </a:cubicBezTo>
                <a:cubicBezTo>
                  <a:pt x="98963" y="21100"/>
                  <a:pt x="99631" y="21409"/>
                  <a:pt x="100095" y="21950"/>
                </a:cubicBezTo>
                <a:lnTo>
                  <a:pt x="100147" y="21905"/>
                </a:lnTo>
                <a:cubicBezTo>
                  <a:pt x="99665" y="21341"/>
                  <a:pt x="98967" y="21026"/>
                  <a:pt x="98223" y="21026"/>
                </a:cubicBezTo>
                <a:cubicBezTo>
                  <a:pt x="97542" y="21030"/>
                  <a:pt x="96880" y="21321"/>
                  <a:pt x="96410" y="21818"/>
                </a:cubicBezTo>
                <a:cubicBezTo>
                  <a:pt x="96219" y="21701"/>
                  <a:pt x="96014" y="21603"/>
                  <a:pt x="95797" y="21517"/>
                </a:cubicBezTo>
                <a:cubicBezTo>
                  <a:pt x="96398" y="20794"/>
                  <a:pt x="97280" y="20378"/>
                  <a:pt x="98219" y="20369"/>
                </a:cubicBezTo>
                <a:cubicBezTo>
                  <a:pt x="98224" y="20369"/>
                  <a:pt x="98228" y="20369"/>
                  <a:pt x="98232" y="20369"/>
                </a:cubicBezTo>
                <a:cubicBezTo>
                  <a:pt x="99220" y="20369"/>
                  <a:pt x="100137" y="20813"/>
                  <a:pt x="100743" y="21594"/>
                </a:cubicBezTo>
                <a:lnTo>
                  <a:pt x="100801" y="21549"/>
                </a:lnTo>
                <a:cubicBezTo>
                  <a:pt x="100180" y="20753"/>
                  <a:pt x="99249" y="20299"/>
                  <a:pt x="98240" y="20299"/>
                </a:cubicBezTo>
                <a:lnTo>
                  <a:pt x="98219" y="20299"/>
                </a:lnTo>
                <a:cubicBezTo>
                  <a:pt x="97252" y="20304"/>
                  <a:pt x="96345" y="20740"/>
                  <a:pt x="95729" y="21492"/>
                </a:cubicBezTo>
                <a:cubicBezTo>
                  <a:pt x="95516" y="21411"/>
                  <a:pt x="95295" y="21353"/>
                  <a:pt x="95067" y="21309"/>
                </a:cubicBezTo>
                <a:cubicBezTo>
                  <a:pt x="95601" y="20553"/>
                  <a:pt x="96381" y="20018"/>
                  <a:pt x="97260" y="19785"/>
                </a:cubicBezTo>
                <a:cubicBezTo>
                  <a:pt x="97260" y="19789"/>
                  <a:pt x="97264" y="19793"/>
                  <a:pt x="97264" y="19797"/>
                </a:cubicBezTo>
                <a:lnTo>
                  <a:pt x="97329" y="19769"/>
                </a:lnTo>
                <a:cubicBezTo>
                  <a:pt x="97537" y="19720"/>
                  <a:pt x="97754" y="19686"/>
                  <a:pt x="97974" y="19671"/>
                </a:cubicBezTo>
                <a:lnTo>
                  <a:pt x="97974" y="19679"/>
                </a:lnTo>
                <a:lnTo>
                  <a:pt x="98003" y="19667"/>
                </a:lnTo>
                <a:cubicBezTo>
                  <a:pt x="98076" y="19662"/>
                  <a:pt x="98146" y="19662"/>
                  <a:pt x="98215" y="19662"/>
                </a:cubicBezTo>
                <a:lnTo>
                  <a:pt x="98240" y="19662"/>
                </a:lnTo>
                <a:cubicBezTo>
                  <a:pt x="99522" y="19662"/>
                  <a:pt x="100719" y="20291"/>
                  <a:pt x="101446" y="21353"/>
                </a:cubicBezTo>
                <a:lnTo>
                  <a:pt x="101503" y="21313"/>
                </a:lnTo>
                <a:cubicBezTo>
                  <a:pt x="100764" y="20234"/>
                  <a:pt x="99547" y="19588"/>
                  <a:pt x="98240" y="19588"/>
                </a:cubicBezTo>
                <a:lnTo>
                  <a:pt x="98215" y="19588"/>
                </a:lnTo>
                <a:cubicBezTo>
                  <a:pt x="98150" y="19593"/>
                  <a:pt x="98085" y="19593"/>
                  <a:pt x="98019" y="19597"/>
                </a:cubicBezTo>
                <a:cubicBezTo>
                  <a:pt x="98012" y="19569"/>
                  <a:pt x="97999" y="19536"/>
                  <a:pt x="97987" y="19507"/>
                </a:cubicBezTo>
                <a:cubicBezTo>
                  <a:pt x="97840" y="19136"/>
                  <a:pt x="97644" y="18793"/>
                  <a:pt x="97403" y="18491"/>
                </a:cubicBezTo>
                <a:lnTo>
                  <a:pt x="97403" y="18491"/>
                </a:lnTo>
                <a:lnTo>
                  <a:pt x="97407" y="18495"/>
                </a:lnTo>
                <a:cubicBezTo>
                  <a:pt x="97595" y="18298"/>
                  <a:pt x="97844" y="18176"/>
                  <a:pt x="98113" y="18148"/>
                </a:cubicBezTo>
                <a:cubicBezTo>
                  <a:pt x="98150" y="18143"/>
                  <a:pt x="98191" y="18139"/>
                  <a:pt x="98228" y="18139"/>
                </a:cubicBezTo>
                <a:lnTo>
                  <a:pt x="98236" y="18139"/>
                </a:lnTo>
                <a:cubicBezTo>
                  <a:pt x="98509" y="18139"/>
                  <a:pt x="98775" y="18237"/>
                  <a:pt x="98979" y="18412"/>
                </a:cubicBezTo>
                <a:cubicBezTo>
                  <a:pt x="99028" y="18453"/>
                  <a:pt x="99073" y="18498"/>
                  <a:pt x="99114" y="18547"/>
                </a:cubicBezTo>
                <a:lnTo>
                  <a:pt x="99167" y="18502"/>
                </a:lnTo>
                <a:cubicBezTo>
                  <a:pt x="99154" y="18486"/>
                  <a:pt x="99139" y="18470"/>
                  <a:pt x="99122" y="18453"/>
                </a:cubicBezTo>
                <a:cubicBezTo>
                  <a:pt x="99110" y="18437"/>
                  <a:pt x="99094" y="18425"/>
                  <a:pt x="99081" y="18408"/>
                </a:cubicBezTo>
                <a:cubicBezTo>
                  <a:pt x="99077" y="18408"/>
                  <a:pt x="99077" y="18404"/>
                  <a:pt x="99077" y="18404"/>
                </a:cubicBezTo>
                <a:cubicBezTo>
                  <a:pt x="98853" y="18197"/>
                  <a:pt x="98562" y="18074"/>
                  <a:pt x="98257" y="18069"/>
                </a:cubicBezTo>
                <a:lnTo>
                  <a:pt x="98228" y="18069"/>
                </a:lnTo>
                <a:cubicBezTo>
                  <a:pt x="97897" y="18074"/>
                  <a:pt x="97591" y="18204"/>
                  <a:pt x="97362" y="18442"/>
                </a:cubicBezTo>
                <a:cubicBezTo>
                  <a:pt x="97248" y="18302"/>
                  <a:pt x="97125" y="18172"/>
                  <a:pt x="96994" y="18053"/>
                </a:cubicBezTo>
                <a:cubicBezTo>
                  <a:pt x="97325" y="17722"/>
                  <a:pt x="97758" y="17539"/>
                  <a:pt x="98223" y="17539"/>
                </a:cubicBezTo>
                <a:lnTo>
                  <a:pt x="98236" y="17539"/>
                </a:lnTo>
                <a:cubicBezTo>
                  <a:pt x="98726" y="17539"/>
                  <a:pt x="99196" y="17743"/>
                  <a:pt x="99527" y="18102"/>
                </a:cubicBezTo>
                <a:lnTo>
                  <a:pt x="99580" y="18057"/>
                </a:lnTo>
                <a:cubicBezTo>
                  <a:pt x="99231" y="17680"/>
                  <a:pt x="98747" y="17469"/>
                  <a:pt x="98237" y="17469"/>
                </a:cubicBezTo>
                <a:cubicBezTo>
                  <a:pt x="98233" y="17469"/>
                  <a:pt x="98228" y="17469"/>
                  <a:pt x="98223" y="17469"/>
                </a:cubicBezTo>
                <a:cubicBezTo>
                  <a:pt x="97742" y="17469"/>
                  <a:pt x="97284" y="17661"/>
                  <a:pt x="96945" y="18004"/>
                </a:cubicBezTo>
                <a:cubicBezTo>
                  <a:pt x="96790" y="17865"/>
                  <a:pt x="96623" y="17739"/>
                  <a:pt x="96447" y="17628"/>
                </a:cubicBezTo>
                <a:cubicBezTo>
                  <a:pt x="96905" y="17138"/>
                  <a:pt x="97550" y="16853"/>
                  <a:pt x="98219" y="16849"/>
                </a:cubicBezTo>
                <a:lnTo>
                  <a:pt x="98236" y="16849"/>
                </a:lnTo>
                <a:cubicBezTo>
                  <a:pt x="98951" y="16849"/>
                  <a:pt x="99625" y="17158"/>
                  <a:pt x="100091" y="17702"/>
                </a:cubicBezTo>
                <a:lnTo>
                  <a:pt x="100144" y="17657"/>
                </a:lnTo>
                <a:cubicBezTo>
                  <a:pt x="99664" y="17097"/>
                  <a:pt x="98967" y="16779"/>
                  <a:pt x="98233" y="16779"/>
                </a:cubicBezTo>
                <a:cubicBezTo>
                  <a:pt x="98228" y="16779"/>
                  <a:pt x="98224" y="16779"/>
                  <a:pt x="98219" y="16779"/>
                </a:cubicBezTo>
                <a:cubicBezTo>
                  <a:pt x="97525" y="16783"/>
                  <a:pt x="96860" y="17077"/>
                  <a:pt x="96385" y="17588"/>
                </a:cubicBezTo>
                <a:cubicBezTo>
                  <a:pt x="96194" y="17469"/>
                  <a:pt x="95993" y="17367"/>
                  <a:pt x="95782" y="17281"/>
                </a:cubicBezTo>
                <a:cubicBezTo>
                  <a:pt x="96381" y="16550"/>
                  <a:pt x="97268" y="16125"/>
                  <a:pt x="98215" y="16121"/>
                </a:cubicBezTo>
                <a:lnTo>
                  <a:pt x="98236" y="16121"/>
                </a:lnTo>
                <a:cubicBezTo>
                  <a:pt x="99220" y="16121"/>
                  <a:pt x="100131" y="16566"/>
                  <a:pt x="100739" y="17343"/>
                </a:cubicBezTo>
                <a:lnTo>
                  <a:pt x="100792" y="17302"/>
                </a:lnTo>
                <a:cubicBezTo>
                  <a:pt x="100172" y="16506"/>
                  <a:pt x="99241" y="16052"/>
                  <a:pt x="98236" y="16052"/>
                </a:cubicBezTo>
                <a:lnTo>
                  <a:pt x="98215" y="16052"/>
                </a:lnTo>
                <a:cubicBezTo>
                  <a:pt x="97240" y="16056"/>
                  <a:pt x="96329" y="16496"/>
                  <a:pt x="95713" y="17255"/>
                </a:cubicBezTo>
                <a:lnTo>
                  <a:pt x="95713" y="17255"/>
                </a:lnTo>
                <a:cubicBezTo>
                  <a:pt x="95501" y="17175"/>
                  <a:pt x="95282" y="17113"/>
                  <a:pt x="95054" y="17069"/>
                </a:cubicBezTo>
                <a:cubicBezTo>
                  <a:pt x="95601" y="16289"/>
                  <a:pt x="96406" y="15746"/>
                  <a:pt x="97309" y="15525"/>
                </a:cubicBezTo>
                <a:lnTo>
                  <a:pt x="97321" y="15521"/>
                </a:lnTo>
                <a:cubicBezTo>
                  <a:pt x="97611" y="15452"/>
                  <a:pt x="97910" y="15415"/>
                  <a:pt x="98211" y="15411"/>
                </a:cubicBezTo>
                <a:lnTo>
                  <a:pt x="98236" y="15411"/>
                </a:lnTo>
                <a:cubicBezTo>
                  <a:pt x="99518" y="15411"/>
                  <a:pt x="100715" y="16044"/>
                  <a:pt x="101442" y="17102"/>
                </a:cubicBezTo>
                <a:lnTo>
                  <a:pt x="101499" y="17060"/>
                </a:lnTo>
                <a:cubicBezTo>
                  <a:pt x="100760" y="15982"/>
                  <a:pt x="99543" y="15341"/>
                  <a:pt x="98236" y="15341"/>
                </a:cubicBezTo>
                <a:lnTo>
                  <a:pt x="98211" y="15341"/>
                </a:lnTo>
                <a:cubicBezTo>
                  <a:pt x="98166" y="15341"/>
                  <a:pt x="98121" y="15341"/>
                  <a:pt x="98076" y="15345"/>
                </a:cubicBezTo>
                <a:cubicBezTo>
                  <a:pt x="97921" y="14928"/>
                  <a:pt x="97705" y="14549"/>
                  <a:pt x="97439" y="14218"/>
                </a:cubicBezTo>
                <a:cubicBezTo>
                  <a:pt x="97652" y="14010"/>
                  <a:pt x="97934" y="13891"/>
                  <a:pt x="98232" y="13891"/>
                </a:cubicBezTo>
                <a:cubicBezTo>
                  <a:pt x="98236" y="13891"/>
                  <a:pt x="98241" y="13891"/>
                  <a:pt x="98245" y="13891"/>
                </a:cubicBezTo>
                <a:cubicBezTo>
                  <a:pt x="98583" y="13891"/>
                  <a:pt x="98900" y="14042"/>
                  <a:pt x="99118" y="14300"/>
                </a:cubicBezTo>
                <a:lnTo>
                  <a:pt x="99171" y="14255"/>
                </a:lnTo>
                <a:cubicBezTo>
                  <a:pt x="98939" y="13977"/>
                  <a:pt x="98600" y="13822"/>
                  <a:pt x="98240" y="13822"/>
                </a:cubicBezTo>
                <a:lnTo>
                  <a:pt x="98232" y="13822"/>
                </a:lnTo>
                <a:cubicBezTo>
                  <a:pt x="97917" y="13822"/>
                  <a:pt x="97619" y="13944"/>
                  <a:pt x="97395" y="14165"/>
                </a:cubicBezTo>
                <a:cubicBezTo>
                  <a:pt x="97280" y="14026"/>
                  <a:pt x="97154" y="13899"/>
                  <a:pt x="97022" y="13781"/>
                </a:cubicBezTo>
                <a:cubicBezTo>
                  <a:pt x="97350" y="13467"/>
                  <a:pt x="97774" y="13291"/>
                  <a:pt x="98232" y="13287"/>
                </a:cubicBezTo>
                <a:lnTo>
                  <a:pt x="98240" y="13287"/>
                </a:lnTo>
                <a:cubicBezTo>
                  <a:pt x="98730" y="13287"/>
                  <a:pt x="99200" y="13495"/>
                  <a:pt x="99531" y="13854"/>
                </a:cubicBezTo>
                <a:lnTo>
                  <a:pt x="99584" y="13805"/>
                </a:lnTo>
                <a:cubicBezTo>
                  <a:pt x="99240" y="13433"/>
                  <a:pt x="98752" y="13217"/>
                  <a:pt x="98242" y="13217"/>
                </a:cubicBezTo>
                <a:cubicBezTo>
                  <a:pt x="98237" y="13217"/>
                  <a:pt x="98233" y="13217"/>
                  <a:pt x="98228" y="13217"/>
                </a:cubicBezTo>
                <a:cubicBezTo>
                  <a:pt x="97758" y="13222"/>
                  <a:pt x="97313" y="13405"/>
                  <a:pt x="96973" y="13732"/>
                </a:cubicBezTo>
                <a:cubicBezTo>
                  <a:pt x="96815" y="13593"/>
                  <a:pt x="96647" y="13471"/>
                  <a:pt x="96472" y="13360"/>
                </a:cubicBezTo>
                <a:cubicBezTo>
                  <a:pt x="96929" y="12879"/>
                  <a:pt x="97567" y="12604"/>
                  <a:pt x="98228" y="12600"/>
                </a:cubicBezTo>
                <a:cubicBezTo>
                  <a:pt x="98237" y="12600"/>
                  <a:pt x="98246" y="12600"/>
                  <a:pt x="98254" y="12600"/>
                </a:cubicBezTo>
                <a:cubicBezTo>
                  <a:pt x="98963" y="12600"/>
                  <a:pt x="99631" y="12914"/>
                  <a:pt x="100095" y="13450"/>
                </a:cubicBezTo>
                <a:lnTo>
                  <a:pt x="100147" y="13405"/>
                </a:lnTo>
                <a:cubicBezTo>
                  <a:pt x="99669" y="12849"/>
                  <a:pt x="98975" y="12531"/>
                  <a:pt x="98240" y="12531"/>
                </a:cubicBezTo>
                <a:lnTo>
                  <a:pt x="98223" y="12531"/>
                </a:lnTo>
                <a:cubicBezTo>
                  <a:pt x="97542" y="12536"/>
                  <a:pt x="96880" y="12821"/>
                  <a:pt x="96410" y="13320"/>
                </a:cubicBezTo>
                <a:cubicBezTo>
                  <a:pt x="96219" y="13201"/>
                  <a:pt x="96014" y="13103"/>
                  <a:pt x="95797" y="13017"/>
                </a:cubicBezTo>
                <a:cubicBezTo>
                  <a:pt x="96398" y="12295"/>
                  <a:pt x="97280" y="11878"/>
                  <a:pt x="98219" y="11869"/>
                </a:cubicBezTo>
                <a:lnTo>
                  <a:pt x="98240" y="11869"/>
                </a:lnTo>
                <a:cubicBezTo>
                  <a:pt x="99224" y="11869"/>
                  <a:pt x="100140" y="12315"/>
                  <a:pt x="100743" y="13094"/>
                </a:cubicBezTo>
                <a:lnTo>
                  <a:pt x="100801" y="13050"/>
                </a:lnTo>
                <a:cubicBezTo>
                  <a:pt x="100179" y="12254"/>
                  <a:pt x="99243" y="11801"/>
                  <a:pt x="98236" y="11801"/>
                </a:cubicBezTo>
                <a:cubicBezTo>
                  <a:pt x="98230" y="11801"/>
                  <a:pt x="98225" y="11801"/>
                  <a:pt x="98219" y="11801"/>
                </a:cubicBezTo>
                <a:cubicBezTo>
                  <a:pt x="97252" y="11808"/>
                  <a:pt x="96345" y="12242"/>
                  <a:pt x="95729" y="12993"/>
                </a:cubicBezTo>
                <a:cubicBezTo>
                  <a:pt x="95516" y="12915"/>
                  <a:pt x="95295" y="12854"/>
                  <a:pt x="95067" y="12813"/>
                </a:cubicBezTo>
                <a:cubicBezTo>
                  <a:pt x="95601" y="12053"/>
                  <a:pt x="96381" y="11518"/>
                  <a:pt x="97260" y="11290"/>
                </a:cubicBezTo>
                <a:cubicBezTo>
                  <a:pt x="97260" y="11290"/>
                  <a:pt x="97264" y="11294"/>
                  <a:pt x="97264" y="11298"/>
                </a:cubicBezTo>
                <a:lnTo>
                  <a:pt x="97329" y="11273"/>
                </a:lnTo>
                <a:lnTo>
                  <a:pt x="97329" y="11269"/>
                </a:lnTo>
                <a:cubicBezTo>
                  <a:pt x="97537" y="11220"/>
                  <a:pt x="97754" y="11188"/>
                  <a:pt x="97974" y="11171"/>
                </a:cubicBezTo>
                <a:lnTo>
                  <a:pt x="97974" y="11179"/>
                </a:lnTo>
                <a:lnTo>
                  <a:pt x="98003" y="11171"/>
                </a:lnTo>
                <a:cubicBezTo>
                  <a:pt x="98076" y="11167"/>
                  <a:pt x="98146" y="11163"/>
                  <a:pt x="98215" y="11163"/>
                </a:cubicBezTo>
                <a:lnTo>
                  <a:pt x="98240" y="11163"/>
                </a:lnTo>
                <a:cubicBezTo>
                  <a:pt x="99522" y="11163"/>
                  <a:pt x="100719" y="11792"/>
                  <a:pt x="101446" y="12854"/>
                </a:cubicBezTo>
                <a:lnTo>
                  <a:pt x="101503" y="12813"/>
                </a:lnTo>
                <a:cubicBezTo>
                  <a:pt x="100764" y="11735"/>
                  <a:pt x="99547" y="11094"/>
                  <a:pt x="98240" y="11094"/>
                </a:cubicBezTo>
                <a:lnTo>
                  <a:pt x="98215" y="11094"/>
                </a:lnTo>
                <a:cubicBezTo>
                  <a:pt x="98150" y="11094"/>
                  <a:pt x="98085" y="11094"/>
                  <a:pt x="98019" y="11098"/>
                </a:cubicBezTo>
                <a:cubicBezTo>
                  <a:pt x="97872" y="10689"/>
                  <a:pt x="97660" y="10317"/>
                  <a:pt x="97403" y="9991"/>
                </a:cubicBezTo>
                <a:lnTo>
                  <a:pt x="97403" y="9991"/>
                </a:lnTo>
                <a:lnTo>
                  <a:pt x="97407" y="9995"/>
                </a:lnTo>
                <a:cubicBezTo>
                  <a:pt x="97623" y="9771"/>
                  <a:pt x="97914" y="9644"/>
                  <a:pt x="98228" y="9644"/>
                </a:cubicBezTo>
                <a:cubicBezTo>
                  <a:pt x="98234" y="9644"/>
                  <a:pt x="98239" y="9644"/>
                  <a:pt x="98245" y="9644"/>
                </a:cubicBezTo>
                <a:cubicBezTo>
                  <a:pt x="98577" y="9644"/>
                  <a:pt x="98897" y="9790"/>
                  <a:pt x="99114" y="10048"/>
                </a:cubicBezTo>
                <a:lnTo>
                  <a:pt x="99167" y="10003"/>
                </a:lnTo>
                <a:cubicBezTo>
                  <a:pt x="98934" y="9729"/>
                  <a:pt x="98596" y="9571"/>
                  <a:pt x="98236" y="9571"/>
                </a:cubicBezTo>
                <a:lnTo>
                  <a:pt x="98228" y="9571"/>
                </a:lnTo>
                <a:cubicBezTo>
                  <a:pt x="97897" y="9574"/>
                  <a:pt x="97591" y="9705"/>
                  <a:pt x="97362" y="9942"/>
                </a:cubicBezTo>
                <a:cubicBezTo>
                  <a:pt x="97248" y="9803"/>
                  <a:pt x="97125" y="9672"/>
                  <a:pt x="96994" y="9554"/>
                </a:cubicBezTo>
                <a:cubicBezTo>
                  <a:pt x="97325" y="9223"/>
                  <a:pt x="97758" y="9043"/>
                  <a:pt x="98223" y="9039"/>
                </a:cubicBezTo>
                <a:lnTo>
                  <a:pt x="98236" y="9039"/>
                </a:lnTo>
                <a:cubicBezTo>
                  <a:pt x="98726" y="9039"/>
                  <a:pt x="99196" y="9243"/>
                  <a:pt x="99527" y="9603"/>
                </a:cubicBezTo>
                <a:lnTo>
                  <a:pt x="99580" y="9558"/>
                </a:lnTo>
                <a:cubicBezTo>
                  <a:pt x="99231" y="9182"/>
                  <a:pt x="98747" y="8970"/>
                  <a:pt x="98237" y="8970"/>
                </a:cubicBezTo>
                <a:cubicBezTo>
                  <a:pt x="98233" y="8970"/>
                  <a:pt x="98228" y="8970"/>
                  <a:pt x="98223" y="8970"/>
                </a:cubicBezTo>
                <a:cubicBezTo>
                  <a:pt x="97742" y="8970"/>
                  <a:pt x="97284" y="9162"/>
                  <a:pt x="96945" y="9505"/>
                </a:cubicBezTo>
                <a:cubicBezTo>
                  <a:pt x="96790" y="9366"/>
                  <a:pt x="96623" y="9239"/>
                  <a:pt x="96447" y="9129"/>
                </a:cubicBezTo>
                <a:cubicBezTo>
                  <a:pt x="96905" y="8639"/>
                  <a:pt x="97550" y="8353"/>
                  <a:pt x="98219" y="8349"/>
                </a:cubicBezTo>
                <a:lnTo>
                  <a:pt x="98236" y="8349"/>
                </a:lnTo>
                <a:cubicBezTo>
                  <a:pt x="98951" y="8349"/>
                  <a:pt x="99625" y="8659"/>
                  <a:pt x="100091" y="9203"/>
                </a:cubicBezTo>
                <a:lnTo>
                  <a:pt x="100144" y="9158"/>
                </a:lnTo>
                <a:cubicBezTo>
                  <a:pt x="99665" y="8598"/>
                  <a:pt x="98971" y="8280"/>
                  <a:pt x="98236" y="8280"/>
                </a:cubicBezTo>
                <a:lnTo>
                  <a:pt x="98219" y="8280"/>
                </a:lnTo>
                <a:cubicBezTo>
                  <a:pt x="97525" y="8284"/>
                  <a:pt x="96860" y="8581"/>
                  <a:pt x="96385" y="9092"/>
                </a:cubicBezTo>
                <a:cubicBezTo>
                  <a:pt x="96194" y="8970"/>
                  <a:pt x="95993" y="8868"/>
                  <a:pt x="95782" y="8781"/>
                </a:cubicBezTo>
                <a:cubicBezTo>
                  <a:pt x="96381" y="8051"/>
                  <a:pt x="97268" y="7626"/>
                  <a:pt x="98215" y="7622"/>
                </a:cubicBezTo>
                <a:lnTo>
                  <a:pt x="98236" y="7622"/>
                </a:lnTo>
                <a:cubicBezTo>
                  <a:pt x="99220" y="7622"/>
                  <a:pt x="100131" y="8067"/>
                  <a:pt x="100739" y="8843"/>
                </a:cubicBezTo>
                <a:lnTo>
                  <a:pt x="100792" y="8802"/>
                </a:lnTo>
                <a:cubicBezTo>
                  <a:pt x="100172" y="8006"/>
                  <a:pt x="99245" y="7552"/>
                  <a:pt x="98236" y="7552"/>
                </a:cubicBezTo>
                <a:lnTo>
                  <a:pt x="98215" y="7552"/>
                </a:lnTo>
                <a:cubicBezTo>
                  <a:pt x="97240" y="7556"/>
                  <a:pt x="96329" y="7997"/>
                  <a:pt x="95713" y="8756"/>
                </a:cubicBezTo>
                <a:lnTo>
                  <a:pt x="95713" y="8756"/>
                </a:lnTo>
                <a:cubicBezTo>
                  <a:pt x="95501" y="8675"/>
                  <a:pt x="95282" y="8615"/>
                  <a:pt x="95054" y="8570"/>
                </a:cubicBezTo>
                <a:cubicBezTo>
                  <a:pt x="95601" y="7789"/>
                  <a:pt x="96406" y="7246"/>
                  <a:pt x="97309" y="7026"/>
                </a:cubicBezTo>
                <a:lnTo>
                  <a:pt x="97321" y="7022"/>
                </a:lnTo>
                <a:cubicBezTo>
                  <a:pt x="97611" y="6952"/>
                  <a:pt x="97910" y="6915"/>
                  <a:pt x="98211" y="6911"/>
                </a:cubicBezTo>
                <a:lnTo>
                  <a:pt x="98236" y="6911"/>
                </a:lnTo>
                <a:cubicBezTo>
                  <a:pt x="99518" y="6911"/>
                  <a:pt x="100715" y="7544"/>
                  <a:pt x="101442" y="8602"/>
                </a:cubicBezTo>
                <a:lnTo>
                  <a:pt x="101499" y="8566"/>
                </a:lnTo>
                <a:cubicBezTo>
                  <a:pt x="100760" y="7483"/>
                  <a:pt x="99543" y="6842"/>
                  <a:pt x="98236" y="6842"/>
                </a:cubicBezTo>
                <a:lnTo>
                  <a:pt x="98211" y="6842"/>
                </a:lnTo>
                <a:cubicBezTo>
                  <a:pt x="98166" y="6842"/>
                  <a:pt x="98121" y="6846"/>
                  <a:pt x="98076" y="6846"/>
                </a:cubicBezTo>
                <a:cubicBezTo>
                  <a:pt x="97921" y="6429"/>
                  <a:pt x="97705" y="6050"/>
                  <a:pt x="97439" y="5718"/>
                </a:cubicBezTo>
                <a:cubicBezTo>
                  <a:pt x="97652" y="5510"/>
                  <a:pt x="97934" y="5396"/>
                  <a:pt x="98232" y="5392"/>
                </a:cubicBezTo>
                <a:cubicBezTo>
                  <a:pt x="98236" y="5392"/>
                  <a:pt x="98241" y="5392"/>
                  <a:pt x="98245" y="5392"/>
                </a:cubicBezTo>
                <a:cubicBezTo>
                  <a:pt x="98583" y="5392"/>
                  <a:pt x="98900" y="5542"/>
                  <a:pt x="99118" y="5801"/>
                </a:cubicBezTo>
                <a:lnTo>
                  <a:pt x="99171" y="5755"/>
                </a:lnTo>
                <a:cubicBezTo>
                  <a:pt x="98939" y="5478"/>
                  <a:pt x="98600" y="5322"/>
                  <a:pt x="98240" y="5322"/>
                </a:cubicBezTo>
                <a:lnTo>
                  <a:pt x="98232" y="5322"/>
                </a:lnTo>
                <a:cubicBezTo>
                  <a:pt x="97917" y="5326"/>
                  <a:pt x="97619" y="5445"/>
                  <a:pt x="97395" y="5665"/>
                </a:cubicBezTo>
                <a:cubicBezTo>
                  <a:pt x="97280" y="5527"/>
                  <a:pt x="97154" y="5400"/>
                  <a:pt x="97022" y="5282"/>
                </a:cubicBezTo>
                <a:cubicBezTo>
                  <a:pt x="97350" y="4967"/>
                  <a:pt x="97774" y="4792"/>
                  <a:pt x="98232" y="4787"/>
                </a:cubicBezTo>
                <a:lnTo>
                  <a:pt x="98240" y="4787"/>
                </a:lnTo>
                <a:cubicBezTo>
                  <a:pt x="98730" y="4787"/>
                  <a:pt x="99200" y="4996"/>
                  <a:pt x="99531" y="5356"/>
                </a:cubicBezTo>
                <a:lnTo>
                  <a:pt x="99584" y="5307"/>
                </a:lnTo>
                <a:cubicBezTo>
                  <a:pt x="99237" y="4934"/>
                  <a:pt x="98751" y="4718"/>
                  <a:pt x="98240" y="4718"/>
                </a:cubicBezTo>
                <a:lnTo>
                  <a:pt x="98228" y="4718"/>
                </a:lnTo>
                <a:cubicBezTo>
                  <a:pt x="97758" y="4722"/>
                  <a:pt x="97313" y="4906"/>
                  <a:pt x="96973" y="5233"/>
                </a:cubicBezTo>
                <a:cubicBezTo>
                  <a:pt x="96815" y="5098"/>
                  <a:pt x="96647" y="4971"/>
                  <a:pt x="96472" y="4861"/>
                </a:cubicBezTo>
                <a:cubicBezTo>
                  <a:pt x="96929" y="4383"/>
                  <a:pt x="97567" y="4106"/>
                  <a:pt x="98228" y="4101"/>
                </a:cubicBezTo>
                <a:cubicBezTo>
                  <a:pt x="98237" y="4101"/>
                  <a:pt x="98246" y="4101"/>
                  <a:pt x="98254" y="4101"/>
                </a:cubicBezTo>
                <a:cubicBezTo>
                  <a:pt x="98963" y="4101"/>
                  <a:pt x="99631" y="4414"/>
                  <a:pt x="100095" y="4955"/>
                </a:cubicBezTo>
                <a:lnTo>
                  <a:pt x="100147" y="4906"/>
                </a:lnTo>
                <a:cubicBezTo>
                  <a:pt x="99669" y="4350"/>
                  <a:pt x="98978" y="4032"/>
                  <a:pt x="98240" y="4032"/>
                </a:cubicBezTo>
                <a:cubicBezTo>
                  <a:pt x="98235" y="4032"/>
                  <a:pt x="98229" y="4032"/>
                  <a:pt x="98223" y="4032"/>
                </a:cubicBezTo>
                <a:cubicBezTo>
                  <a:pt x="97542" y="4036"/>
                  <a:pt x="96880" y="4321"/>
                  <a:pt x="96410" y="4820"/>
                </a:cubicBezTo>
                <a:cubicBezTo>
                  <a:pt x="96219" y="4706"/>
                  <a:pt x="96014" y="4604"/>
                  <a:pt x="95797" y="4522"/>
                </a:cubicBezTo>
                <a:cubicBezTo>
                  <a:pt x="96398" y="3795"/>
                  <a:pt x="97280" y="3378"/>
                  <a:pt x="98219" y="3371"/>
                </a:cubicBezTo>
                <a:cubicBezTo>
                  <a:pt x="98225" y="3371"/>
                  <a:pt x="98230" y="3371"/>
                  <a:pt x="98236" y="3371"/>
                </a:cubicBezTo>
                <a:cubicBezTo>
                  <a:pt x="99222" y="3371"/>
                  <a:pt x="100138" y="3816"/>
                  <a:pt x="100743" y="4596"/>
                </a:cubicBezTo>
                <a:lnTo>
                  <a:pt x="100801" y="4551"/>
                </a:lnTo>
                <a:cubicBezTo>
                  <a:pt x="100180" y="3758"/>
                  <a:pt x="99249" y="3301"/>
                  <a:pt x="98240" y="3301"/>
                </a:cubicBezTo>
                <a:lnTo>
                  <a:pt x="98219" y="3301"/>
                </a:lnTo>
                <a:cubicBezTo>
                  <a:pt x="97252" y="3309"/>
                  <a:pt x="96345" y="3742"/>
                  <a:pt x="95729" y="4493"/>
                </a:cubicBezTo>
                <a:cubicBezTo>
                  <a:pt x="95516" y="4416"/>
                  <a:pt x="95295" y="4355"/>
                  <a:pt x="95067" y="4314"/>
                </a:cubicBezTo>
                <a:cubicBezTo>
                  <a:pt x="95601" y="3554"/>
                  <a:pt x="96381" y="3019"/>
                  <a:pt x="97260" y="2790"/>
                </a:cubicBezTo>
                <a:cubicBezTo>
                  <a:pt x="97260" y="2794"/>
                  <a:pt x="97264" y="2794"/>
                  <a:pt x="97264" y="2798"/>
                </a:cubicBezTo>
                <a:lnTo>
                  <a:pt x="97329" y="2774"/>
                </a:lnTo>
                <a:cubicBezTo>
                  <a:pt x="97537" y="2721"/>
                  <a:pt x="97754" y="2688"/>
                  <a:pt x="97974" y="2672"/>
                </a:cubicBezTo>
                <a:lnTo>
                  <a:pt x="97974" y="2680"/>
                </a:lnTo>
                <a:lnTo>
                  <a:pt x="98003" y="2672"/>
                </a:lnTo>
                <a:cubicBezTo>
                  <a:pt x="98076" y="2668"/>
                  <a:pt x="98146" y="2664"/>
                  <a:pt x="98215" y="2664"/>
                </a:cubicBezTo>
                <a:lnTo>
                  <a:pt x="98240" y="2664"/>
                </a:lnTo>
                <a:cubicBezTo>
                  <a:pt x="99522" y="2664"/>
                  <a:pt x="100719" y="3292"/>
                  <a:pt x="101446" y="4355"/>
                </a:cubicBezTo>
                <a:lnTo>
                  <a:pt x="101503" y="4314"/>
                </a:lnTo>
                <a:cubicBezTo>
                  <a:pt x="100764" y="3235"/>
                  <a:pt x="99547" y="2594"/>
                  <a:pt x="98240" y="2594"/>
                </a:cubicBezTo>
                <a:lnTo>
                  <a:pt x="98215" y="2594"/>
                </a:lnTo>
                <a:cubicBezTo>
                  <a:pt x="98150" y="2594"/>
                  <a:pt x="98085" y="2598"/>
                  <a:pt x="98019" y="2598"/>
                </a:cubicBezTo>
                <a:cubicBezTo>
                  <a:pt x="97872" y="2194"/>
                  <a:pt x="97660" y="1818"/>
                  <a:pt x="97403" y="1492"/>
                </a:cubicBezTo>
                <a:lnTo>
                  <a:pt x="97403" y="1492"/>
                </a:lnTo>
                <a:lnTo>
                  <a:pt x="97407" y="1495"/>
                </a:lnTo>
                <a:cubicBezTo>
                  <a:pt x="97623" y="1271"/>
                  <a:pt x="97914" y="1145"/>
                  <a:pt x="98228" y="1145"/>
                </a:cubicBezTo>
                <a:lnTo>
                  <a:pt x="98236" y="1145"/>
                </a:lnTo>
                <a:cubicBezTo>
                  <a:pt x="98575" y="1145"/>
                  <a:pt x="98894" y="1292"/>
                  <a:pt x="99114" y="1548"/>
                </a:cubicBezTo>
                <a:lnTo>
                  <a:pt x="99167" y="1503"/>
                </a:lnTo>
                <a:cubicBezTo>
                  <a:pt x="98937" y="1233"/>
                  <a:pt x="98599" y="1075"/>
                  <a:pt x="98241" y="1075"/>
                </a:cubicBezTo>
                <a:cubicBezTo>
                  <a:pt x="98237" y="1075"/>
                  <a:pt x="98233" y="1075"/>
                  <a:pt x="98228" y="1075"/>
                </a:cubicBezTo>
                <a:cubicBezTo>
                  <a:pt x="97897" y="1075"/>
                  <a:pt x="97591" y="1205"/>
                  <a:pt x="97362" y="1442"/>
                </a:cubicBezTo>
                <a:cubicBezTo>
                  <a:pt x="96626" y="548"/>
                  <a:pt x="95516" y="1"/>
                  <a:pt x="94307" y="1"/>
                </a:cubicBezTo>
                <a:lnTo>
                  <a:pt x="94283" y="1"/>
                </a:lnTo>
                <a:cubicBezTo>
                  <a:pt x="93077" y="8"/>
                  <a:pt x="91963" y="568"/>
                  <a:pt x="91231" y="1475"/>
                </a:cubicBezTo>
                <a:cubicBezTo>
                  <a:pt x="91002" y="1221"/>
                  <a:pt x="90676" y="1075"/>
                  <a:pt x="90334" y="1075"/>
                </a:cubicBezTo>
                <a:cubicBezTo>
                  <a:pt x="90330" y="1075"/>
                  <a:pt x="90325" y="1075"/>
                  <a:pt x="90321" y="1075"/>
                </a:cubicBezTo>
                <a:cubicBezTo>
                  <a:pt x="90002" y="1075"/>
                  <a:pt x="89704" y="1197"/>
                  <a:pt x="89480" y="1414"/>
                </a:cubicBezTo>
                <a:cubicBezTo>
                  <a:pt x="88741" y="538"/>
                  <a:pt x="87641" y="0"/>
                  <a:pt x="8645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txBox="1">
            <a:spLocks noGrp="1"/>
          </p:cNvSpPr>
          <p:nvPr>
            <p:ph type="title"/>
          </p:nvPr>
        </p:nvSpPr>
        <p:spPr>
          <a:xfrm>
            <a:off x="720000" y="2423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3" name="Google Shape;93;p17"/>
          <p:cNvSpPr txBox="1">
            <a:spLocks noGrp="1"/>
          </p:cNvSpPr>
          <p:nvPr>
            <p:ph type="subTitle" idx="1"/>
          </p:nvPr>
        </p:nvSpPr>
        <p:spPr>
          <a:xfrm>
            <a:off x="720000" y="2933656"/>
            <a:ext cx="2336400" cy="71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7"/>
          <p:cNvSpPr txBox="1">
            <a:spLocks noGrp="1"/>
          </p:cNvSpPr>
          <p:nvPr>
            <p:ph type="title" idx="2"/>
          </p:nvPr>
        </p:nvSpPr>
        <p:spPr>
          <a:xfrm>
            <a:off x="3403800" y="2423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5" name="Google Shape;95;p17"/>
          <p:cNvSpPr txBox="1">
            <a:spLocks noGrp="1"/>
          </p:cNvSpPr>
          <p:nvPr>
            <p:ph type="subTitle" idx="3"/>
          </p:nvPr>
        </p:nvSpPr>
        <p:spPr>
          <a:xfrm>
            <a:off x="3403800" y="2933656"/>
            <a:ext cx="2336400" cy="71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 name="Google Shape;96;p17"/>
          <p:cNvSpPr txBox="1">
            <a:spLocks noGrp="1"/>
          </p:cNvSpPr>
          <p:nvPr>
            <p:ph type="title" idx="4"/>
          </p:nvPr>
        </p:nvSpPr>
        <p:spPr>
          <a:xfrm>
            <a:off x="6087600" y="2423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7" name="Google Shape;97;p17"/>
          <p:cNvSpPr txBox="1">
            <a:spLocks noGrp="1"/>
          </p:cNvSpPr>
          <p:nvPr>
            <p:ph type="subTitle" idx="5"/>
          </p:nvPr>
        </p:nvSpPr>
        <p:spPr>
          <a:xfrm>
            <a:off x="6087600" y="2933656"/>
            <a:ext cx="2336400" cy="71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 name="Google Shape;98;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99" name="Google Shape;99;p17"/>
          <p:cNvSpPr/>
          <p:nvPr/>
        </p:nvSpPr>
        <p:spPr>
          <a:xfrm>
            <a:off x="190850" y="141063"/>
            <a:ext cx="8762296" cy="4861384"/>
          </a:xfrm>
          <a:custGeom>
            <a:avLst/>
            <a:gdLst/>
            <a:ahLst/>
            <a:cxnLst/>
            <a:rect l="l" t="t" r="r" b="b"/>
            <a:pathLst>
              <a:path w="101985" h="56582" extrusionOk="0">
                <a:moveTo>
                  <a:pt x="1971" y="166"/>
                </a:moveTo>
                <a:lnTo>
                  <a:pt x="1971" y="1880"/>
                </a:lnTo>
                <a:lnTo>
                  <a:pt x="165" y="1880"/>
                </a:lnTo>
                <a:lnTo>
                  <a:pt x="165" y="166"/>
                </a:lnTo>
                <a:close/>
                <a:moveTo>
                  <a:pt x="101820" y="166"/>
                </a:moveTo>
                <a:lnTo>
                  <a:pt x="101820" y="1880"/>
                </a:lnTo>
                <a:lnTo>
                  <a:pt x="100015" y="1880"/>
                </a:lnTo>
                <a:lnTo>
                  <a:pt x="100015" y="166"/>
                </a:lnTo>
                <a:close/>
                <a:moveTo>
                  <a:pt x="1971" y="54702"/>
                </a:moveTo>
                <a:lnTo>
                  <a:pt x="1971" y="56416"/>
                </a:lnTo>
                <a:lnTo>
                  <a:pt x="165" y="56416"/>
                </a:lnTo>
                <a:lnTo>
                  <a:pt x="165" y="54702"/>
                </a:lnTo>
                <a:close/>
                <a:moveTo>
                  <a:pt x="98909" y="166"/>
                </a:moveTo>
                <a:lnTo>
                  <a:pt x="98909" y="2045"/>
                </a:lnTo>
                <a:lnTo>
                  <a:pt x="99849" y="2045"/>
                </a:lnTo>
                <a:lnTo>
                  <a:pt x="99849" y="2987"/>
                </a:lnTo>
                <a:lnTo>
                  <a:pt x="101819" y="2987"/>
                </a:lnTo>
                <a:lnTo>
                  <a:pt x="101819" y="53595"/>
                </a:lnTo>
                <a:lnTo>
                  <a:pt x="99849" y="53595"/>
                </a:lnTo>
                <a:lnTo>
                  <a:pt x="99849" y="54537"/>
                </a:lnTo>
                <a:lnTo>
                  <a:pt x="98909" y="54537"/>
                </a:lnTo>
                <a:lnTo>
                  <a:pt x="98909" y="56416"/>
                </a:lnTo>
                <a:lnTo>
                  <a:pt x="3075" y="56416"/>
                </a:lnTo>
                <a:lnTo>
                  <a:pt x="3075" y="54538"/>
                </a:lnTo>
                <a:lnTo>
                  <a:pt x="2135" y="54538"/>
                </a:lnTo>
                <a:lnTo>
                  <a:pt x="2135" y="53596"/>
                </a:lnTo>
                <a:lnTo>
                  <a:pt x="165" y="53596"/>
                </a:lnTo>
                <a:lnTo>
                  <a:pt x="165" y="2988"/>
                </a:lnTo>
                <a:lnTo>
                  <a:pt x="2135" y="2988"/>
                </a:lnTo>
                <a:lnTo>
                  <a:pt x="2135" y="2045"/>
                </a:lnTo>
                <a:lnTo>
                  <a:pt x="3075" y="2045"/>
                </a:lnTo>
                <a:lnTo>
                  <a:pt x="3075" y="166"/>
                </a:lnTo>
                <a:close/>
                <a:moveTo>
                  <a:pt x="101819" y="54702"/>
                </a:moveTo>
                <a:lnTo>
                  <a:pt x="101819" y="56416"/>
                </a:lnTo>
                <a:lnTo>
                  <a:pt x="100014" y="56416"/>
                </a:lnTo>
                <a:lnTo>
                  <a:pt x="100015" y="54702"/>
                </a:lnTo>
                <a:close/>
                <a:moveTo>
                  <a:pt x="1" y="0"/>
                </a:moveTo>
                <a:lnTo>
                  <a:pt x="1" y="2045"/>
                </a:lnTo>
                <a:lnTo>
                  <a:pt x="1971" y="2045"/>
                </a:lnTo>
                <a:lnTo>
                  <a:pt x="1971" y="2822"/>
                </a:lnTo>
                <a:lnTo>
                  <a:pt x="1" y="2822"/>
                </a:lnTo>
                <a:lnTo>
                  <a:pt x="1" y="53760"/>
                </a:lnTo>
                <a:lnTo>
                  <a:pt x="1971" y="53760"/>
                </a:lnTo>
                <a:lnTo>
                  <a:pt x="1971" y="54537"/>
                </a:lnTo>
                <a:lnTo>
                  <a:pt x="1" y="54537"/>
                </a:lnTo>
                <a:lnTo>
                  <a:pt x="1" y="56582"/>
                </a:lnTo>
                <a:lnTo>
                  <a:pt x="2135" y="56582"/>
                </a:lnTo>
                <a:lnTo>
                  <a:pt x="2135" y="54702"/>
                </a:lnTo>
                <a:lnTo>
                  <a:pt x="2910" y="54702"/>
                </a:lnTo>
                <a:lnTo>
                  <a:pt x="2910" y="56582"/>
                </a:lnTo>
                <a:lnTo>
                  <a:pt x="99074" y="56582"/>
                </a:lnTo>
                <a:lnTo>
                  <a:pt x="99074" y="54702"/>
                </a:lnTo>
                <a:lnTo>
                  <a:pt x="99849" y="54702"/>
                </a:lnTo>
                <a:lnTo>
                  <a:pt x="99849" y="56582"/>
                </a:lnTo>
                <a:lnTo>
                  <a:pt x="101984" y="56582"/>
                </a:lnTo>
                <a:lnTo>
                  <a:pt x="101985" y="54537"/>
                </a:lnTo>
                <a:lnTo>
                  <a:pt x="100015" y="54537"/>
                </a:lnTo>
                <a:lnTo>
                  <a:pt x="100015" y="53760"/>
                </a:lnTo>
                <a:lnTo>
                  <a:pt x="101985" y="53760"/>
                </a:lnTo>
                <a:lnTo>
                  <a:pt x="101985" y="2822"/>
                </a:lnTo>
                <a:lnTo>
                  <a:pt x="100015" y="2822"/>
                </a:lnTo>
                <a:lnTo>
                  <a:pt x="100015" y="2045"/>
                </a:lnTo>
                <a:lnTo>
                  <a:pt x="101984" y="2045"/>
                </a:lnTo>
                <a:lnTo>
                  <a:pt x="101984" y="0"/>
                </a:lnTo>
                <a:lnTo>
                  <a:pt x="99849" y="0"/>
                </a:lnTo>
                <a:lnTo>
                  <a:pt x="99849" y="1880"/>
                </a:lnTo>
                <a:lnTo>
                  <a:pt x="99074" y="1880"/>
                </a:lnTo>
                <a:lnTo>
                  <a:pt x="99074" y="0"/>
                </a:lnTo>
                <a:lnTo>
                  <a:pt x="2910" y="0"/>
                </a:lnTo>
                <a:lnTo>
                  <a:pt x="2910" y="1880"/>
                </a:lnTo>
                <a:lnTo>
                  <a:pt x="2135" y="1880"/>
                </a:lnTo>
                <a:lnTo>
                  <a:pt x="213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43"/>
        <p:cNvGrpSpPr/>
        <p:nvPr/>
      </p:nvGrpSpPr>
      <p:grpSpPr>
        <a:xfrm>
          <a:off x="0" y="0"/>
          <a:ext cx="0" cy="0"/>
          <a:chOff x="0" y="0"/>
          <a:chExt cx="0" cy="0"/>
        </a:xfrm>
      </p:grpSpPr>
      <p:sp>
        <p:nvSpPr>
          <p:cNvPr id="144" name="Google Shape;144;p22"/>
          <p:cNvSpPr/>
          <p:nvPr/>
        </p:nvSpPr>
        <p:spPr>
          <a:xfrm>
            <a:off x="-694325" y="-158000"/>
            <a:ext cx="10532563" cy="5569275"/>
          </a:xfrm>
          <a:custGeom>
            <a:avLst/>
            <a:gdLst/>
            <a:ahLst/>
            <a:cxnLst/>
            <a:rect l="l" t="t" r="r" b="b"/>
            <a:pathLst>
              <a:path w="101504" h="53672" extrusionOk="0">
                <a:moveTo>
                  <a:pt x="11189" y="1144"/>
                </a:moveTo>
                <a:cubicBezTo>
                  <a:pt x="11519" y="1144"/>
                  <a:pt x="11828" y="1286"/>
                  <a:pt x="12046" y="1528"/>
                </a:cubicBezTo>
                <a:cubicBezTo>
                  <a:pt x="11797" y="1851"/>
                  <a:pt x="11592" y="2210"/>
                  <a:pt x="11449" y="2602"/>
                </a:cubicBezTo>
                <a:cubicBezTo>
                  <a:pt x="11351" y="2598"/>
                  <a:pt x="11253" y="2594"/>
                  <a:pt x="11155" y="2594"/>
                </a:cubicBezTo>
                <a:cubicBezTo>
                  <a:pt x="11106" y="2594"/>
                  <a:pt x="11062" y="2594"/>
                  <a:pt x="11017" y="2598"/>
                </a:cubicBezTo>
                <a:cubicBezTo>
                  <a:pt x="10866" y="2182"/>
                  <a:pt x="10649" y="1802"/>
                  <a:pt x="10380" y="1471"/>
                </a:cubicBezTo>
                <a:cubicBezTo>
                  <a:pt x="10596" y="1263"/>
                  <a:pt x="10877" y="1145"/>
                  <a:pt x="11175" y="1145"/>
                </a:cubicBezTo>
                <a:cubicBezTo>
                  <a:pt x="11180" y="1144"/>
                  <a:pt x="11184" y="1144"/>
                  <a:pt x="11189" y="1144"/>
                </a:cubicBezTo>
                <a:close/>
                <a:moveTo>
                  <a:pt x="27019" y="1144"/>
                </a:moveTo>
                <a:cubicBezTo>
                  <a:pt x="27346" y="1144"/>
                  <a:pt x="27655" y="1286"/>
                  <a:pt x="27873" y="1528"/>
                </a:cubicBezTo>
                <a:cubicBezTo>
                  <a:pt x="27623" y="1851"/>
                  <a:pt x="27423" y="2210"/>
                  <a:pt x="27280" y="2602"/>
                </a:cubicBezTo>
                <a:cubicBezTo>
                  <a:pt x="27182" y="2598"/>
                  <a:pt x="27080" y="2594"/>
                  <a:pt x="26982" y="2594"/>
                </a:cubicBezTo>
                <a:cubicBezTo>
                  <a:pt x="26936" y="2594"/>
                  <a:pt x="26892" y="2594"/>
                  <a:pt x="26847" y="2598"/>
                </a:cubicBezTo>
                <a:cubicBezTo>
                  <a:pt x="26696" y="2182"/>
                  <a:pt x="26480" y="1802"/>
                  <a:pt x="26210" y="1471"/>
                </a:cubicBezTo>
                <a:cubicBezTo>
                  <a:pt x="26422" y="1263"/>
                  <a:pt x="26704" y="1145"/>
                  <a:pt x="27006" y="1145"/>
                </a:cubicBezTo>
                <a:cubicBezTo>
                  <a:pt x="27011" y="1144"/>
                  <a:pt x="27015" y="1144"/>
                  <a:pt x="27019" y="1144"/>
                </a:cubicBezTo>
                <a:close/>
                <a:moveTo>
                  <a:pt x="42841" y="1145"/>
                </a:moveTo>
                <a:cubicBezTo>
                  <a:pt x="43172" y="1145"/>
                  <a:pt x="43483" y="1283"/>
                  <a:pt x="43703" y="1528"/>
                </a:cubicBezTo>
                <a:cubicBezTo>
                  <a:pt x="43453" y="1851"/>
                  <a:pt x="43249" y="2210"/>
                  <a:pt x="43106" y="2602"/>
                </a:cubicBezTo>
                <a:cubicBezTo>
                  <a:pt x="43008" y="2598"/>
                  <a:pt x="42910" y="2594"/>
                  <a:pt x="42812" y="2594"/>
                </a:cubicBezTo>
                <a:cubicBezTo>
                  <a:pt x="42763" y="2594"/>
                  <a:pt x="42718" y="2594"/>
                  <a:pt x="42674" y="2598"/>
                </a:cubicBezTo>
                <a:cubicBezTo>
                  <a:pt x="42522" y="2182"/>
                  <a:pt x="42306" y="1802"/>
                  <a:pt x="42037" y="1471"/>
                </a:cubicBezTo>
                <a:cubicBezTo>
                  <a:pt x="42252" y="1263"/>
                  <a:pt x="42535" y="1145"/>
                  <a:pt x="42833" y="1145"/>
                </a:cubicBezTo>
                <a:close/>
                <a:moveTo>
                  <a:pt x="58677" y="1144"/>
                </a:moveTo>
                <a:cubicBezTo>
                  <a:pt x="59003" y="1144"/>
                  <a:pt x="59311" y="1286"/>
                  <a:pt x="59529" y="1528"/>
                </a:cubicBezTo>
                <a:cubicBezTo>
                  <a:pt x="59280" y="1851"/>
                  <a:pt x="59080" y="2210"/>
                  <a:pt x="58937" y="2602"/>
                </a:cubicBezTo>
                <a:cubicBezTo>
                  <a:pt x="58848" y="2598"/>
                  <a:pt x="58757" y="2594"/>
                  <a:pt x="58663" y="2594"/>
                </a:cubicBezTo>
                <a:lnTo>
                  <a:pt x="58639" y="2594"/>
                </a:lnTo>
                <a:cubicBezTo>
                  <a:pt x="58594" y="2594"/>
                  <a:pt x="58549" y="2594"/>
                  <a:pt x="58505" y="2598"/>
                </a:cubicBezTo>
                <a:cubicBezTo>
                  <a:pt x="58353" y="2182"/>
                  <a:pt x="58137" y="1802"/>
                  <a:pt x="57867" y="1471"/>
                </a:cubicBezTo>
                <a:cubicBezTo>
                  <a:pt x="58079" y="1263"/>
                  <a:pt x="58361" y="1145"/>
                  <a:pt x="58663" y="1145"/>
                </a:cubicBezTo>
                <a:cubicBezTo>
                  <a:pt x="58668" y="1144"/>
                  <a:pt x="58672" y="1144"/>
                  <a:pt x="58677" y="1144"/>
                </a:cubicBezTo>
                <a:close/>
                <a:moveTo>
                  <a:pt x="74504" y="1144"/>
                </a:moveTo>
                <a:cubicBezTo>
                  <a:pt x="74834" y="1144"/>
                  <a:pt x="75142" y="1286"/>
                  <a:pt x="75360" y="1528"/>
                </a:cubicBezTo>
                <a:cubicBezTo>
                  <a:pt x="75111" y="1851"/>
                  <a:pt x="74907" y="2210"/>
                  <a:pt x="74764" y="2602"/>
                </a:cubicBezTo>
                <a:cubicBezTo>
                  <a:pt x="74673" y="2598"/>
                  <a:pt x="74584" y="2594"/>
                  <a:pt x="74494" y="2594"/>
                </a:cubicBezTo>
                <a:lnTo>
                  <a:pt x="74469" y="2594"/>
                </a:lnTo>
                <a:cubicBezTo>
                  <a:pt x="74420" y="2594"/>
                  <a:pt x="74375" y="2594"/>
                  <a:pt x="74330" y="2598"/>
                </a:cubicBezTo>
                <a:cubicBezTo>
                  <a:pt x="74179" y="2182"/>
                  <a:pt x="73963" y="1802"/>
                  <a:pt x="73693" y="1471"/>
                </a:cubicBezTo>
                <a:cubicBezTo>
                  <a:pt x="73910" y="1263"/>
                  <a:pt x="74192" y="1145"/>
                  <a:pt x="74490" y="1145"/>
                </a:cubicBezTo>
                <a:cubicBezTo>
                  <a:pt x="74495" y="1144"/>
                  <a:pt x="74499" y="1144"/>
                  <a:pt x="74504" y="1144"/>
                </a:cubicBezTo>
                <a:close/>
                <a:moveTo>
                  <a:pt x="90334" y="1144"/>
                </a:moveTo>
                <a:cubicBezTo>
                  <a:pt x="90659" y="1144"/>
                  <a:pt x="90969" y="1286"/>
                  <a:pt x="91186" y="1528"/>
                </a:cubicBezTo>
                <a:cubicBezTo>
                  <a:pt x="90937" y="1851"/>
                  <a:pt x="90737" y="2210"/>
                  <a:pt x="90594" y="2602"/>
                </a:cubicBezTo>
                <a:cubicBezTo>
                  <a:pt x="90504" y="2598"/>
                  <a:pt x="90415" y="2594"/>
                  <a:pt x="90321" y="2594"/>
                </a:cubicBezTo>
                <a:lnTo>
                  <a:pt x="90296" y="2594"/>
                </a:lnTo>
                <a:cubicBezTo>
                  <a:pt x="90251" y="2594"/>
                  <a:pt x="90206" y="2594"/>
                  <a:pt x="90161" y="2598"/>
                </a:cubicBezTo>
                <a:cubicBezTo>
                  <a:pt x="90010" y="2182"/>
                  <a:pt x="89793" y="1802"/>
                  <a:pt x="89524" y="1471"/>
                </a:cubicBezTo>
                <a:cubicBezTo>
                  <a:pt x="89736" y="1263"/>
                  <a:pt x="90019" y="1145"/>
                  <a:pt x="90321" y="1145"/>
                </a:cubicBezTo>
                <a:cubicBezTo>
                  <a:pt x="90325" y="1144"/>
                  <a:pt x="90330" y="1144"/>
                  <a:pt x="90334" y="1144"/>
                </a:cubicBezTo>
                <a:close/>
                <a:moveTo>
                  <a:pt x="62650" y="70"/>
                </a:moveTo>
                <a:cubicBezTo>
                  <a:pt x="64279" y="70"/>
                  <a:pt x="65729" y="1083"/>
                  <a:pt x="66289" y="2606"/>
                </a:cubicBezTo>
                <a:cubicBezTo>
                  <a:pt x="66072" y="2623"/>
                  <a:pt x="65856" y="2655"/>
                  <a:pt x="65644" y="2709"/>
                </a:cubicBezTo>
                <a:cubicBezTo>
                  <a:pt x="65146" y="1508"/>
                  <a:pt x="63953" y="707"/>
                  <a:pt x="62650" y="707"/>
                </a:cubicBezTo>
                <a:lnTo>
                  <a:pt x="62629" y="707"/>
                </a:lnTo>
                <a:cubicBezTo>
                  <a:pt x="61314" y="715"/>
                  <a:pt x="60150" y="1503"/>
                  <a:pt x="59651" y="2717"/>
                </a:cubicBezTo>
                <a:cubicBezTo>
                  <a:pt x="59444" y="2664"/>
                  <a:pt x="59227" y="2627"/>
                  <a:pt x="59010" y="2611"/>
                </a:cubicBezTo>
                <a:cubicBezTo>
                  <a:pt x="59566" y="1099"/>
                  <a:pt x="61016" y="78"/>
                  <a:pt x="62625" y="70"/>
                </a:cubicBezTo>
                <a:close/>
                <a:moveTo>
                  <a:pt x="78481" y="70"/>
                </a:moveTo>
                <a:cubicBezTo>
                  <a:pt x="80106" y="70"/>
                  <a:pt x="81556" y="1083"/>
                  <a:pt x="82119" y="2606"/>
                </a:cubicBezTo>
                <a:cubicBezTo>
                  <a:pt x="81899" y="2623"/>
                  <a:pt x="81682" y="2655"/>
                  <a:pt x="81474" y="2709"/>
                </a:cubicBezTo>
                <a:cubicBezTo>
                  <a:pt x="80974" y="1505"/>
                  <a:pt x="79782" y="707"/>
                  <a:pt x="78479" y="707"/>
                </a:cubicBezTo>
                <a:cubicBezTo>
                  <a:pt x="78473" y="707"/>
                  <a:pt x="78466" y="707"/>
                  <a:pt x="78460" y="707"/>
                </a:cubicBezTo>
                <a:cubicBezTo>
                  <a:pt x="77141" y="715"/>
                  <a:pt x="75981" y="1503"/>
                  <a:pt x="75478" y="2717"/>
                </a:cubicBezTo>
                <a:cubicBezTo>
                  <a:pt x="75270" y="2664"/>
                  <a:pt x="75058" y="2627"/>
                  <a:pt x="74837" y="2611"/>
                </a:cubicBezTo>
                <a:cubicBezTo>
                  <a:pt x="75393" y="1099"/>
                  <a:pt x="76843" y="78"/>
                  <a:pt x="78456" y="70"/>
                </a:cubicBezTo>
                <a:close/>
                <a:moveTo>
                  <a:pt x="94307" y="70"/>
                </a:moveTo>
                <a:cubicBezTo>
                  <a:pt x="95936" y="70"/>
                  <a:pt x="97386" y="1083"/>
                  <a:pt x="97946" y="2606"/>
                </a:cubicBezTo>
                <a:cubicBezTo>
                  <a:pt x="97729" y="2623"/>
                  <a:pt x="97513" y="2655"/>
                  <a:pt x="97301" y="2709"/>
                </a:cubicBezTo>
                <a:cubicBezTo>
                  <a:pt x="96802" y="1508"/>
                  <a:pt x="95610" y="707"/>
                  <a:pt x="94307" y="707"/>
                </a:cubicBezTo>
                <a:lnTo>
                  <a:pt x="94287" y="707"/>
                </a:lnTo>
                <a:cubicBezTo>
                  <a:pt x="92971" y="715"/>
                  <a:pt x="91808" y="1503"/>
                  <a:pt x="91309" y="2717"/>
                </a:cubicBezTo>
                <a:cubicBezTo>
                  <a:pt x="91101" y="2664"/>
                  <a:pt x="90884" y="2627"/>
                  <a:pt x="90668" y="2611"/>
                </a:cubicBezTo>
                <a:cubicBezTo>
                  <a:pt x="91223" y="1099"/>
                  <a:pt x="92673" y="78"/>
                  <a:pt x="94283" y="70"/>
                </a:cubicBezTo>
                <a:close/>
                <a:moveTo>
                  <a:pt x="15166" y="70"/>
                </a:moveTo>
                <a:cubicBezTo>
                  <a:pt x="16791" y="70"/>
                  <a:pt x="18242" y="1083"/>
                  <a:pt x="18806" y="2606"/>
                </a:cubicBezTo>
                <a:cubicBezTo>
                  <a:pt x="18585" y="2623"/>
                  <a:pt x="18368" y="2655"/>
                  <a:pt x="18160" y="2709"/>
                </a:cubicBezTo>
                <a:cubicBezTo>
                  <a:pt x="17662" y="1508"/>
                  <a:pt x="16469" y="707"/>
                  <a:pt x="15166" y="707"/>
                </a:cubicBezTo>
                <a:lnTo>
                  <a:pt x="15145" y="707"/>
                </a:lnTo>
                <a:cubicBezTo>
                  <a:pt x="13826" y="715"/>
                  <a:pt x="12662" y="1503"/>
                  <a:pt x="12165" y="2721"/>
                </a:cubicBezTo>
                <a:cubicBezTo>
                  <a:pt x="11956" y="2664"/>
                  <a:pt x="11739" y="2627"/>
                  <a:pt x="11522" y="2611"/>
                </a:cubicBezTo>
                <a:cubicBezTo>
                  <a:pt x="12078" y="1099"/>
                  <a:pt x="13528" y="78"/>
                  <a:pt x="15141" y="70"/>
                </a:cubicBezTo>
                <a:close/>
                <a:moveTo>
                  <a:pt x="30993" y="70"/>
                </a:moveTo>
                <a:cubicBezTo>
                  <a:pt x="32622" y="70"/>
                  <a:pt x="34073" y="1083"/>
                  <a:pt x="34631" y="2606"/>
                </a:cubicBezTo>
                <a:cubicBezTo>
                  <a:pt x="34416" y="2623"/>
                  <a:pt x="34199" y="2655"/>
                  <a:pt x="33986" y="2709"/>
                </a:cubicBezTo>
                <a:cubicBezTo>
                  <a:pt x="33487" y="1505"/>
                  <a:pt x="32295" y="707"/>
                  <a:pt x="30991" y="707"/>
                </a:cubicBezTo>
                <a:cubicBezTo>
                  <a:pt x="30985" y="707"/>
                  <a:pt x="30978" y="707"/>
                  <a:pt x="30972" y="707"/>
                </a:cubicBezTo>
                <a:cubicBezTo>
                  <a:pt x="29657" y="715"/>
                  <a:pt x="28493" y="1503"/>
                  <a:pt x="27995" y="2721"/>
                </a:cubicBezTo>
                <a:cubicBezTo>
                  <a:pt x="27786" y="2664"/>
                  <a:pt x="27570" y="2627"/>
                  <a:pt x="27353" y="2611"/>
                </a:cubicBezTo>
                <a:cubicBezTo>
                  <a:pt x="27909" y="1099"/>
                  <a:pt x="29359" y="78"/>
                  <a:pt x="30968" y="70"/>
                </a:cubicBezTo>
                <a:close/>
                <a:moveTo>
                  <a:pt x="46823" y="70"/>
                </a:moveTo>
                <a:cubicBezTo>
                  <a:pt x="48448" y="70"/>
                  <a:pt x="49898" y="1083"/>
                  <a:pt x="50462" y="2606"/>
                </a:cubicBezTo>
                <a:cubicBezTo>
                  <a:pt x="50241" y="2623"/>
                  <a:pt x="50026" y="2655"/>
                  <a:pt x="49817" y="2709"/>
                </a:cubicBezTo>
                <a:cubicBezTo>
                  <a:pt x="49317" y="1505"/>
                  <a:pt x="48121" y="707"/>
                  <a:pt x="46822" y="707"/>
                </a:cubicBezTo>
                <a:cubicBezTo>
                  <a:pt x="46815" y="707"/>
                  <a:pt x="46809" y="707"/>
                  <a:pt x="46803" y="707"/>
                </a:cubicBezTo>
                <a:cubicBezTo>
                  <a:pt x="45483" y="715"/>
                  <a:pt x="44320" y="1503"/>
                  <a:pt x="43821" y="2721"/>
                </a:cubicBezTo>
                <a:cubicBezTo>
                  <a:pt x="43613" y="2664"/>
                  <a:pt x="43396" y="2627"/>
                  <a:pt x="43180" y="2611"/>
                </a:cubicBezTo>
                <a:cubicBezTo>
                  <a:pt x="43736" y="1099"/>
                  <a:pt x="45185" y="78"/>
                  <a:pt x="46799" y="70"/>
                </a:cubicBezTo>
                <a:close/>
                <a:moveTo>
                  <a:pt x="15166" y="777"/>
                </a:moveTo>
                <a:cubicBezTo>
                  <a:pt x="16436" y="777"/>
                  <a:pt x="17600" y="1557"/>
                  <a:pt x="18090" y="2725"/>
                </a:cubicBezTo>
                <a:cubicBezTo>
                  <a:pt x="17878" y="2782"/>
                  <a:pt x="17669" y="2856"/>
                  <a:pt x="17469" y="2945"/>
                </a:cubicBezTo>
                <a:cubicBezTo>
                  <a:pt x="17070" y="2027"/>
                  <a:pt x="16171" y="1439"/>
                  <a:pt x="15166" y="1439"/>
                </a:cubicBezTo>
                <a:lnTo>
                  <a:pt x="15149" y="1439"/>
                </a:lnTo>
                <a:cubicBezTo>
                  <a:pt x="14141" y="1442"/>
                  <a:pt x="13247" y="2042"/>
                  <a:pt x="12851" y="2966"/>
                </a:cubicBezTo>
                <a:cubicBezTo>
                  <a:pt x="12655" y="2872"/>
                  <a:pt x="12446" y="2794"/>
                  <a:pt x="12233" y="2737"/>
                </a:cubicBezTo>
                <a:cubicBezTo>
                  <a:pt x="12723" y="1552"/>
                  <a:pt x="13859" y="785"/>
                  <a:pt x="15145" y="781"/>
                </a:cubicBezTo>
                <a:cubicBezTo>
                  <a:pt x="15149" y="781"/>
                  <a:pt x="15158" y="777"/>
                  <a:pt x="15166" y="777"/>
                </a:cubicBezTo>
                <a:close/>
                <a:moveTo>
                  <a:pt x="30993" y="777"/>
                </a:moveTo>
                <a:cubicBezTo>
                  <a:pt x="32263" y="777"/>
                  <a:pt x="33427" y="1557"/>
                  <a:pt x="33921" y="2725"/>
                </a:cubicBezTo>
                <a:cubicBezTo>
                  <a:pt x="33705" y="2782"/>
                  <a:pt x="33496" y="2856"/>
                  <a:pt x="33296" y="2945"/>
                </a:cubicBezTo>
                <a:cubicBezTo>
                  <a:pt x="32896" y="2027"/>
                  <a:pt x="32001" y="1439"/>
                  <a:pt x="30993" y="1439"/>
                </a:cubicBezTo>
                <a:lnTo>
                  <a:pt x="30976" y="1439"/>
                </a:lnTo>
                <a:cubicBezTo>
                  <a:pt x="29971" y="1442"/>
                  <a:pt x="29073" y="2042"/>
                  <a:pt x="28681" y="2966"/>
                </a:cubicBezTo>
                <a:cubicBezTo>
                  <a:pt x="28480" y="2872"/>
                  <a:pt x="28276" y="2794"/>
                  <a:pt x="28064" y="2737"/>
                </a:cubicBezTo>
                <a:cubicBezTo>
                  <a:pt x="28550" y="1552"/>
                  <a:pt x="29686" y="785"/>
                  <a:pt x="30972" y="781"/>
                </a:cubicBezTo>
                <a:cubicBezTo>
                  <a:pt x="30980" y="781"/>
                  <a:pt x="30985" y="777"/>
                  <a:pt x="30993" y="777"/>
                </a:cubicBezTo>
                <a:close/>
                <a:moveTo>
                  <a:pt x="46823" y="777"/>
                </a:moveTo>
                <a:cubicBezTo>
                  <a:pt x="48094" y="777"/>
                  <a:pt x="49257" y="1557"/>
                  <a:pt x="49747" y="2725"/>
                </a:cubicBezTo>
                <a:cubicBezTo>
                  <a:pt x="49536" y="2782"/>
                  <a:pt x="49327" y="2856"/>
                  <a:pt x="49127" y="2945"/>
                </a:cubicBezTo>
                <a:cubicBezTo>
                  <a:pt x="48727" y="2027"/>
                  <a:pt x="47828" y="1439"/>
                  <a:pt x="46823" y="1439"/>
                </a:cubicBezTo>
                <a:lnTo>
                  <a:pt x="46807" y="1439"/>
                </a:lnTo>
                <a:cubicBezTo>
                  <a:pt x="45798" y="1442"/>
                  <a:pt x="44904" y="2042"/>
                  <a:pt x="44512" y="2966"/>
                </a:cubicBezTo>
                <a:cubicBezTo>
                  <a:pt x="44311" y="2872"/>
                  <a:pt x="44103" y="2794"/>
                  <a:pt x="43890" y="2737"/>
                </a:cubicBezTo>
                <a:cubicBezTo>
                  <a:pt x="44381" y="1552"/>
                  <a:pt x="45517" y="785"/>
                  <a:pt x="46803" y="781"/>
                </a:cubicBezTo>
                <a:cubicBezTo>
                  <a:pt x="46807" y="781"/>
                  <a:pt x="46815" y="777"/>
                  <a:pt x="46823" y="777"/>
                </a:cubicBezTo>
                <a:close/>
                <a:moveTo>
                  <a:pt x="62650" y="777"/>
                </a:moveTo>
                <a:cubicBezTo>
                  <a:pt x="63920" y="777"/>
                  <a:pt x="65084" y="1557"/>
                  <a:pt x="65578" y="2725"/>
                </a:cubicBezTo>
                <a:cubicBezTo>
                  <a:pt x="65361" y="2782"/>
                  <a:pt x="65153" y="2856"/>
                  <a:pt x="64953" y="2945"/>
                </a:cubicBezTo>
                <a:cubicBezTo>
                  <a:pt x="64553" y="2027"/>
                  <a:pt x="63659" y="1439"/>
                  <a:pt x="62650" y="1439"/>
                </a:cubicBezTo>
                <a:lnTo>
                  <a:pt x="62633" y="1439"/>
                </a:lnTo>
                <a:cubicBezTo>
                  <a:pt x="61629" y="1442"/>
                  <a:pt x="60730" y="2042"/>
                  <a:pt x="60338" y="2966"/>
                </a:cubicBezTo>
                <a:cubicBezTo>
                  <a:pt x="60138" y="2872"/>
                  <a:pt x="59934" y="2794"/>
                  <a:pt x="59721" y="2737"/>
                </a:cubicBezTo>
                <a:cubicBezTo>
                  <a:pt x="60211" y="1552"/>
                  <a:pt x="61342" y="785"/>
                  <a:pt x="62629" y="781"/>
                </a:cubicBezTo>
                <a:cubicBezTo>
                  <a:pt x="62637" y="781"/>
                  <a:pt x="62646" y="777"/>
                  <a:pt x="62650" y="777"/>
                </a:cubicBezTo>
                <a:close/>
                <a:moveTo>
                  <a:pt x="78481" y="777"/>
                </a:moveTo>
                <a:cubicBezTo>
                  <a:pt x="79751" y="777"/>
                  <a:pt x="80914" y="1557"/>
                  <a:pt x="81405" y="2725"/>
                </a:cubicBezTo>
                <a:cubicBezTo>
                  <a:pt x="81192" y="2782"/>
                  <a:pt x="80984" y="2856"/>
                  <a:pt x="80784" y="2945"/>
                </a:cubicBezTo>
                <a:cubicBezTo>
                  <a:pt x="80383" y="2027"/>
                  <a:pt x="79485" y="1439"/>
                  <a:pt x="78481" y="1439"/>
                </a:cubicBezTo>
                <a:lnTo>
                  <a:pt x="78464" y="1439"/>
                </a:lnTo>
                <a:cubicBezTo>
                  <a:pt x="77455" y="1442"/>
                  <a:pt x="76560" y="2042"/>
                  <a:pt x="76168" y="2966"/>
                </a:cubicBezTo>
                <a:cubicBezTo>
                  <a:pt x="75968" y="2872"/>
                  <a:pt x="75760" y="2794"/>
                  <a:pt x="75548" y="2737"/>
                </a:cubicBezTo>
                <a:cubicBezTo>
                  <a:pt x="76038" y="1552"/>
                  <a:pt x="77173" y="785"/>
                  <a:pt x="78460" y="781"/>
                </a:cubicBezTo>
                <a:cubicBezTo>
                  <a:pt x="78464" y="781"/>
                  <a:pt x="78472" y="777"/>
                  <a:pt x="78481" y="777"/>
                </a:cubicBezTo>
                <a:close/>
                <a:moveTo>
                  <a:pt x="94307" y="777"/>
                </a:moveTo>
                <a:cubicBezTo>
                  <a:pt x="95577" y="777"/>
                  <a:pt x="96741" y="1557"/>
                  <a:pt x="97235" y="2725"/>
                </a:cubicBezTo>
                <a:cubicBezTo>
                  <a:pt x="97019" y="2782"/>
                  <a:pt x="96811" y="2856"/>
                  <a:pt x="96611" y="2945"/>
                </a:cubicBezTo>
                <a:cubicBezTo>
                  <a:pt x="96210" y="2027"/>
                  <a:pt x="95316" y="1439"/>
                  <a:pt x="94307" y="1439"/>
                </a:cubicBezTo>
                <a:lnTo>
                  <a:pt x="94291" y="1439"/>
                </a:lnTo>
                <a:cubicBezTo>
                  <a:pt x="93286" y="1442"/>
                  <a:pt x="92387" y="2042"/>
                  <a:pt x="91995" y="2966"/>
                </a:cubicBezTo>
                <a:cubicBezTo>
                  <a:pt x="91795" y="2872"/>
                  <a:pt x="91591" y="2794"/>
                  <a:pt x="91378" y="2737"/>
                </a:cubicBezTo>
                <a:cubicBezTo>
                  <a:pt x="91868" y="1552"/>
                  <a:pt x="93000" y="785"/>
                  <a:pt x="94287" y="781"/>
                </a:cubicBezTo>
                <a:cubicBezTo>
                  <a:pt x="94295" y="781"/>
                  <a:pt x="94302" y="777"/>
                  <a:pt x="94307" y="777"/>
                </a:cubicBezTo>
                <a:close/>
                <a:moveTo>
                  <a:pt x="7304" y="70"/>
                </a:moveTo>
                <a:cubicBezTo>
                  <a:pt x="8930" y="70"/>
                  <a:pt x="10380" y="1083"/>
                  <a:pt x="10943" y="2602"/>
                </a:cubicBezTo>
                <a:cubicBezTo>
                  <a:pt x="10723" y="2615"/>
                  <a:pt x="10506" y="2643"/>
                  <a:pt x="10293" y="2692"/>
                </a:cubicBezTo>
                <a:cubicBezTo>
                  <a:pt x="9787" y="1484"/>
                  <a:pt x="8623" y="707"/>
                  <a:pt x="7308" y="707"/>
                </a:cubicBezTo>
                <a:lnTo>
                  <a:pt x="7283" y="707"/>
                </a:lnTo>
                <a:cubicBezTo>
                  <a:pt x="5980" y="715"/>
                  <a:pt x="4813" y="1499"/>
                  <a:pt x="4310" y="2709"/>
                </a:cubicBezTo>
                <a:lnTo>
                  <a:pt x="4376" y="2733"/>
                </a:lnTo>
                <a:cubicBezTo>
                  <a:pt x="4866" y="1552"/>
                  <a:pt x="6009" y="785"/>
                  <a:pt x="7288" y="781"/>
                </a:cubicBezTo>
                <a:cubicBezTo>
                  <a:pt x="7299" y="781"/>
                  <a:pt x="7309" y="781"/>
                  <a:pt x="7320" y="781"/>
                </a:cubicBezTo>
                <a:cubicBezTo>
                  <a:pt x="8597" y="781"/>
                  <a:pt x="9726" y="1538"/>
                  <a:pt x="10224" y="2709"/>
                </a:cubicBezTo>
                <a:cubicBezTo>
                  <a:pt x="10012" y="2766"/>
                  <a:pt x="9799" y="2835"/>
                  <a:pt x="9599" y="2925"/>
                </a:cubicBezTo>
                <a:cubicBezTo>
                  <a:pt x="9194" y="2018"/>
                  <a:pt x="8300" y="1439"/>
                  <a:pt x="7304" y="1439"/>
                </a:cubicBezTo>
                <a:lnTo>
                  <a:pt x="7292" y="1439"/>
                </a:lnTo>
                <a:cubicBezTo>
                  <a:pt x="6274" y="1442"/>
                  <a:pt x="5376" y="2051"/>
                  <a:pt x="4984" y="2986"/>
                </a:cubicBezTo>
                <a:cubicBezTo>
                  <a:pt x="4572" y="2786"/>
                  <a:pt x="4127" y="2660"/>
                  <a:pt x="3661" y="2615"/>
                </a:cubicBezTo>
                <a:cubicBezTo>
                  <a:pt x="4216" y="1099"/>
                  <a:pt x="5662" y="78"/>
                  <a:pt x="7279" y="70"/>
                </a:cubicBezTo>
                <a:close/>
                <a:moveTo>
                  <a:pt x="23134" y="70"/>
                </a:moveTo>
                <a:cubicBezTo>
                  <a:pt x="24755" y="70"/>
                  <a:pt x="26210" y="1083"/>
                  <a:pt x="26774" y="2602"/>
                </a:cubicBezTo>
                <a:cubicBezTo>
                  <a:pt x="26553" y="2615"/>
                  <a:pt x="26337" y="2643"/>
                  <a:pt x="26124" y="2692"/>
                </a:cubicBezTo>
                <a:cubicBezTo>
                  <a:pt x="25616" y="1485"/>
                  <a:pt x="24449" y="707"/>
                  <a:pt x="23133" y="707"/>
                </a:cubicBezTo>
                <a:cubicBezTo>
                  <a:pt x="23127" y="707"/>
                  <a:pt x="23120" y="707"/>
                  <a:pt x="23114" y="707"/>
                </a:cubicBezTo>
                <a:cubicBezTo>
                  <a:pt x="21807" y="715"/>
                  <a:pt x="20639" y="1499"/>
                  <a:pt x="20141" y="2709"/>
                </a:cubicBezTo>
                <a:lnTo>
                  <a:pt x="20202" y="2733"/>
                </a:lnTo>
                <a:cubicBezTo>
                  <a:pt x="20692" y="1552"/>
                  <a:pt x="21835" y="785"/>
                  <a:pt x="23114" y="781"/>
                </a:cubicBezTo>
                <a:cubicBezTo>
                  <a:pt x="23124" y="781"/>
                  <a:pt x="23135" y="781"/>
                  <a:pt x="23146" y="781"/>
                </a:cubicBezTo>
                <a:cubicBezTo>
                  <a:pt x="24423" y="781"/>
                  <a:pt x="25557" y="1538"/>
                  <a:pt x="26054" y="2709"/>
                </a:cubicBezTo>
                <a:cubicBezTo>
                  <a:pt x="25839" y="2766"/>
                  <a:pt x="25630" y="2835"/>
                  <a:pt x="25430" y="2925"/>
                </a:cubicBezTo>
                <a:cubicBezTo>
                  <a:pt x="25021" y="2018"/>
                  <a:pt x="24127" y="1439"/>
                  <a:pt x="23134" y="1439"/>
                </a:cubicBezTo>
                <a:lnTo>
                  <a:pt x="23119" y="1439"/>
                </a:lnTo>
                <a:cubicBezTo>
                  <a:pt x="22105" y="1442"/>
                  <a:pt x="21202" y="2051"/>
                  <a:pt x="20815" y="2986"/>
                </a:cubicBezTo>
                <a:cubicBezTo>
                  <a:pt x="20402" y="2786"/>
                  <a:pt x="19952" y="2660"/>
                  <a:pt x="19492" y="2615"/>
                </a:cubicBezTo>
                <a:cubicBezTo>
                  <a:pt x="20046" y="1099"/>
                  <a:pt x="21492" y="78"/>
                  <a:pt x="23110" y="70"/>
                </a:cubicBezTo>
                <a:close/>
                <a:moveTo>
                  <a:pt x="38961" y="70"/>
                </a:moveTo>
                <a:cubicBezTo>
                  <a:pt x="40586" y="70"/>
                  <a:pt x="42037" y="1083"/>
                  <a:pt x="42600" y="2602"/>
                </a:cubicBezTo>
                <a:cubicBezTo>
                  <a:pt x="42380" y="2615"/>
                  <a:pt x="42163" y="2643"/>
                  <a:pt x="41951" y="2692"/>
                </a:cubicBezTo>
                <a:cubicBezTo>
                  <a:pt x="41444" y="1484"/>
                  <a:pt x="40280" y="707"/>
                  <a:pt x="38965" y="707"/>
                </a:cubicBezTo>
                <a:lnTo>
                  <a:pt x="38940" y="707"/>
                </a:lnTo>
                <a:cubicBezTo>
                  <a:pt x="37638" y="715"/>
                  <a:pt x="36469" y="1499"/>
                  <a:pt x="35967" y="2709"/>
                </a:cubicBezTo>
                <a:lnTo>
                  <a:pt x="36033" y="2733"/>
                </a:lnTo>
                <a:cubicBezTo>
                  <a:pt x="36523" y="1552"/>
                  <a:pt x="37666" y="785"/>
                  <a:pt x="38944" y="781"/>
                </a:cubicBezTo>
                <a:cubicBezTo>
                  <a:pt x="38955" y="781"/>
                  <a:pt x="38966" y="781"/>
                  <a:pt x="38976" y="781"/>
                </a:cubicBezTo>
                <a:cubicBezTo>
                  <a:pt x="40254" y="781"/>
                  <a:pt x="41383" y="1538"/>
                  <a:pt x="41881" y="2709"/>
                </a:cubicBezTo>
                <a:cubicBezTo>
                  <a:pt x="41669" y="2766"/>
                  <a:pt x="41457" y="2835"/>
                  <a:pt x="41257" y="2925"/>
                </a:cubicBezTo>
                <a:cubicBezTo>
                  <a:pt x="40852" y="2018"/>
                  <a:pt x="39958" y="1439"/>
                  <a:pt x="38961" y="1439"/>
                </a:cubicBezTo>
                <a:lnTo>
                  <a:pt x="38949" y="1439"/>
                </a:lnTo>
                <a:cubicBezTo>
                  <a:pt x="37932" y="1442"/>
                  <a:pt x="37029" y="2051"/>
                  <a:pt x="36641" y="2986"/>
                </a:cubicBezTo>
                <a:cubicBezTo>
                  <a:pt x="36229" y="2786"/>
                  <a:pt x="35783" y="2660"/>
                  <a:pt x="35317" y="2615"/>
                </a:cubicBezTo>
                <a:cubicBezTo>
                  <a:pt x="35873" y="1099"/>
                  <a:pt x="37319" y="78"/>
                  <a:pt x="38936" y="70"/>
                </a:cubicBezTo>
                <a:close/>
                <a:moveTo>
                  <a:pt x="54792" y="70"/>
                </a:moveTo>
                <a:cubicBezTo>
                  <a:pt x="56413" y="70"/>
                  <a:pt x="57867" y="1083"/>
                  <a:pt x="58431" y="2602"/>
                </a:cubicBezTo>
                <a:cubicBezTo>
                  <a:pt x="58211" y="2615"/>
                  <a:pt x="57994" y="2643"/>
                  <a:pt x="57781" y="2692"/>
                </a:cubicBezTo>
                <a:cubicBezTo>
                  <a:pt x="57270" y="1484"/>
                  <a:pt x="56107" y="707"/>
                  <a:pt x="54792" y="707"/>
                </a:cubicBezTo>
                <a:lnTo>
                  <a:pt x="54771" y="707"/>
                </a:lnTo>
                <a:cubicBezTo>
                  <a:pt x="53464" y="715"/>
                  <a:pt x="52296" y="1499"/>
                  <a:pt x="51798" y="2709"/>
                </a:cubicBezTo>
                <a:lnTo>
                  <a:pt x="51859" y="2733"/>
                </a:lnTo>
                <a:cubicBezTo>
                  <a:pt x="52349" y="1552"/>
                  <a:pt x="53493" y="785"/>
                  <a:pt x="54771" y="781"/>
                </a:cubicBezTo>
                <a:cubicBezTo>
                  <a:pt x="54780" y="781"/>
                  <a:pt x="54784" y="777"/>
                  <a:pt x="54792" y="777"/>
                </a:cubicBezTo>
                <a:cubicBezTo>
                  <a:pt x="56074" y="777"/>
                  <a:pt x="57210" y="1533"/>
                  <a:pt x="57712" y="2709"/>
                </a:cubicBezTo>
                <a:cubicBezTo>
                  <a:pt x="57495" y="2766"/>
                  <a:pt x="57287" y="2835"/>
                  <a:pt x="57087" y="2925"/>
                </a:cubicBezTo>
                <a:cubicBezTo>
                  <a:pt x="56680" y="2017"/>
                  <a:pt x="55782" y="1439"/>
                  <a:pt x="54785" y="1439"/>
                </a:cubicBezTo>
                <a:cubicBezTo>
                  <a:pt x="54782" y="1439"/>
                  <a:pt x="54778" y="1439"/>
                  <a:pt x="54775" y="1439"/>
                </a:cubicBezTo>
                <a:cubicBezTo>
                  <a:pt x="53762" y="1442"/>
                  <a:pt x="52859" y="2051"/>
                  <a:pt x="52471" y="2986"/>
                </a:cubicBezTo>
                <a:cubicBezTo>
                  <a:pt x="52060" y="2786"/>
                  <a:pt x="51610" y="2660"/>
                  <a:pt x="51148" y="2615"/>
                </a:cubicBezTo>
                <a:cubicBezTo>
                  <a:pt x="51704" y="1099"/>
                  <a:pt x="53150" y="78"/>
                  <a:pt x="54767" y="70"/>
                </a:cubicBezTo>
                <a:close/>
                <a:moveTo>
                  <a:pt x="70618" y="70"/>
                </a:moveTo>
                <a:cubicBezTo>
                  <a:pt x="72243" y="70"/>
                  <a:pt x="73693" y="1083"/>
                  <a:pt x="74257" y="2602"/>
                </a:cubicBezTo>
                <a:cubicBezTo>
                  <a:pt x="74036" y="2615"/>
                  <a:pt x="73821" y="2643"/>
                  <a:pt x="73608" y="2692"/>
                </a:cubicBezTo>
                <a:cubicBezTo>
                  <a:pt x="73101" y="1484"/>
                  <a:pt x="71938" y="707"/>
                  <a:pt x="70622" y="707"/>
                </a:cubicBezTo>
                <a:lnTo>
                  <a:pt x="70598" y="707"/>
                </a:lnTo>
                <a:cubicBezTo>
                  <a:pt x="69295" y="715"/>
                  <a:pt x="68126" y="1499"/>
                  <a:pt x="67625" y="2709"/>
                </a:cubicBezTo>
                <a:lnTo>
                  <a:pt x="67689" y="2733"/>
                </a:lnTo>
                <a:cubicBezTo>
                  <a:pt x="68179" y="1552"/>
                  <a:pt x="69323" y="785"/>
                  <a:pt x="70602" y="781"/>
                </a:cubicBezTo>
                <a:cubicBezTo>
                  <a:pt x="70605" y="781"/>
                  <a:pt x="70614" y="777"/>
                  <a:pt x="70622" y="777"/>
                </a:cubicBezTo>
                <a:cubicBezTo>
                  <a:pt x="71904" y="777"/>
                  <a:pt x="73040" y="1533"/>
                  <a:pt x="73538" y="2709"/>
                </a:cubicBezTo>
                <a:cubicBezTo>
                  <a:pt x="73326" y="2766"/>
                  <a:pt x="73114" y="2835"/>
                  <a:pt x="72914" y="2925"/>
                </a:cubicBezTo>
                <a:cubicBezTo>
                  <a:pt x="72509" y="2018"/>
                  <a:pt x="71615" y="1439"/>
                  <a:pt x="70618" y="1439"/>
                </a:cubicBezTo>
                <a:lnTo>
                  <a:pt x="70605" y="1439"/>
                </a:lnTo>
                <a:cubicBezTo>
                  <a:pt x="69589" y="1442"/>
                  <a:pt x="68690" y="2051"/>
                  <a:pt x="68298" y="2986"/>
                </a:cubicBezTo>
                <a:cubicBezTo>
                  <a:pt x="67885" y="2786"/>
                  <a:pt x="67440" y="2660"/>
                  <a:pt x="66975" y="2615"/>
                </a:cubicBezTo>
                <a:cubicBezTo>
                  <a:pt x="67534" y="1099"/>
                  <a:pt x="68976" y="78"/>
                  <a:pt x="70594" y="70"/>
                </a:cubicBezTo>
                <a:close/>
                <a:moveTo>
                  <a:pt x="86449" y="70"/>
                </a:moveTo>
                <a:cubicBezTo>
                  <a:pt x="88074" y="70"/>
                  <a:pt x="89524" y="1083"/>
                  <a:pt x="90087" y="2602"/>
                </a:cubicBezTo>
                <a:cubicBezTo>
                  <a:pt x="89867" y="2615"/>
                  <a:pt x="89651" y="2643"/>
                  <a:pt x="89438" y="2692"/>
                </a:cubicBezTo>
                <a:cubicBezTo>
                  <a:pt x="88928" y="1484"/>
                  <a:pt x="87764" y="707"/>
                  <a:pt x="86449" y="707"/>
                </a:cubicBezTo>
                <a:lnTo>
                  <a:pt x="86428" y="707"/>
                </a:lnTo>
                <a:cubicBezTo>
                  <a:pt x="85122" y="715"/>
                  <a:pt x="83953" y="1499"/>
                  <a:pt x="83455" y="2709"/>
                </a:cubicBezTo>
                <a:lnTo>
                  <a:pt x="83516" y="2733"/>
                </a:lnTo>
                <a:cubicBezTo>
                  <a:pt x="84010" y="1552"/>
                  <a:pt x="85150" y="785"/>
                  <a:pt x="86428" y="781"/>
                </a:cubicBezTo>
                <a:cubicBezTo>
                  <a:pt x="86436" y="781"/>
                  <a:pt x="86441" y="777"/>
                  <a:pt x="86449" y="777"/>
                </a:cubicBezTo>
                <a:cubicBezTo>
                  <a:pt x="87731" y="777"/>
                  <a:pt x="88871" y="1533"/>
                  <a:pt x="89369" y="2709"/>
                </a:cubicBezTo>
                <a:cubicBezTo>
                  <a:pt x="89152" y="2766"/>
                  <a:pt x="88944" y="2835"/>
                  <a:pt x="88744" y="2925"/>
                </a:cubicBezTo>
                <a:cubicBezTo>
                  <a:pt x="88336" y="2018"/>
                  <a:pt x="87441" y="1439"/>
                  <a:pt x="86449" y="1439"/>
                </a:cubicBezTo>
                <a:lnTo>
                  <a:pt x="86432" y="1439"/>
                </a:lnTo>
                <a:cubicBezTo>
                  <a:pt x="85420" y="1442"/>
                  <a:pt x="84517" y="2051"/>
                  <a:pt x="84129" y="2986"/>
                </a:cubicBezTo>
                <a:cubicBezTo>
                  <a:pt x="83716" y="2786"/>
                  <a:pt x="83267" y="2660"/>
                  <a:pt x="82805" y="2615"/>
                </a:cubicBezTo>
                <a:cubicBezTo>
                  <a:pt x="83361" y="1099"/>
                  <a:pt x="84807" y="78"/>
                  <a:pt x="86424" y="70"/>
                </a:cubicBezTo>
                <a:close/>
                <a:moveTo>
                  <a:pt x="46823" y="1508"/>
                </a:moveTo>
                <a:cubicBezTo>
                  <a:pt x="47803" y="1508"/>
                  <a:pt x="48673" y="2080"/>
                  <a:pt x="49061" y="2974"/>
                </a:cubicBezTo>
                <a:cubicBezTo>
                  <a:pt x="48874" y="3064"/>
                  <a:pt x="48694" y="3170"/>
                  <a:pt x="48522" y="3284"/>
                </a:cubicBezTo>
                <a:cubicBezTo>
                  <a:pt x="48249" y="2590"/>
                  <a:pt x="47575" y="2125"/>
                  <a:pt x="46823" y="2125"/>
                </a:cubicBezTo>
                <a:lnTo>
                  <a:pt x="46811" y="2125"/>
                </a:lnTo>
                <a:cubicBezTo>
                  <a:pt x="46051" y="2133"/>
                  <a:pt x="45374" y="2606"/>
                  <a:pt x="45112" y="3313"/>
                </a:cubicBezTo>
                <a:cubicBezTo>
                  <a:pt x="44940" y="3194"/>
                  <a:pt x="44761" y="3088"/>
                  <a:pt x="44573" y="2994"/>
                </a:cubicBezTo>
                <a:cubicBezTo>
                  <a:pt x="44957" y="2096"/>
                  <a:pt x="45826" y="1512"/>
                  <a:pt x="46807" y="1508"/>
                </a:cubicBezTo>
                <a:close/>
                <a:moveTo>
                  <a:pt x="62646" y="1508"/>
                </a:moveTo>
                <a:cubicBezTo>
                  <a:pt x="63625" y="1508"/>
                  <a:pt x="64501" y="2080"/>
                  <a:pt x="64892" y="2974"/>
                </a:cubicBezTo>
                <a:cubicBezTo>
                  <a:pt x="64705" y="3064"/>
                  <a:pt x="64520" y="3170"/>
                  <a:pt x="64349" y="3284"/>
                </a:cubicBezTo>
                <a:cubicBezTo>
                  <a:pt x="64079" y="2590"/>
                  <a:pt x="63406" y="2125"/>
                  <a:pt x="62650" y="2125"/>
                </a:cubicBezTo>
                <a:lnTo>
                  <a:pt x="62637" y="2125"/>
                </a:lnTo>
                <a:cubicBezTo>
                  <a:pt x="61881" y="2133"/>
                  <a:pt x="61204" y="2606"/>
                  <a:pt x="60938" y="3313"/>
                </a:cubicBezTo>
                <a:cubicBezTo>
                  <a:pt x="60771" y="3194"/>
                  <a:pt x="60588" y="3088"/>
                  <a:pt x="60403" y="2994"/>
                </a:cubicBezTo>
                <a:cubicBezTo>
                  <a:pt x="60784" y="2096"/>
                  <a:pt x="61657" y="1512"/>
                  <a:pt x="62633" y="1508"/>
                </a:cubicBezTo>
                <a:cubicBezTo>
                  <a:pt x="62637" y="1508"/>
                  <a:pt x="62642" y="1508"/>
                  <a:pt x="62646" y="1508"/>
                </a:cubicBezTo>
                <a:close/>
                <a:moveTo>
                  <a:pt x="78481" y="1508"/>
                </a:moveTo>
                <a:cubicBezTo>
                  <a:pt x="79461" y="1508"/>
                  <a:pt x="80330" y="2080"/>
                  <a:pt x="80718" y="2974"/>
                </a:cubicBezTo>
                <a:cubicBezTo>
                  <a:pt x="80530" y="3064"/>
                  <a:pt x="80351" y="3170"/>
                  <a:pt x="80179" y="3284"/>
                </a:cubicBezTo>
                <a:cubicBezTo>
                  <a:pt x="79906" y="2590"/>
                  <a:pt x="79231" y="2125"/>
                  <a:pt x="78481" y="2125"/>
                </a:cubicBezTo>
                <a:lnTo>
                  <a:pt x="78468" y="2125"/>
                </a:lnTo>
                <a:cubicBezTo>
                  <a:pt x="77708" y="2133"/>
                  <a:pt x="77031" y="2606"/>
                  <a:pt x="76769" y="3313"/>
                </a:cubicBezTo>
                <a:cubicBezTo>
                  <a:pt x="76598" y="3194"/>
                  <a:pt x="76418" y="3088"/>
                  <a:pt x="76230" y="2994"/>
                </a:cubicBezTo>
                <a:cubicBezTo>
                  <a:pt x="76614" y="2096"/>
                  <a:pt x="77484" y="1512"/>
                  <a:pt x="78464" y="1508"/>
                </a:cubicBezTo>
                <a:close/>
                <a:moveTo>
                  <a:pt x="94307" y="1508"/>
                </a:moveTo>
                <a:cubicBezTo>
                  <a:pt x="95287" y="1508"/>
                  <a:pt x="96157" y="2080"/>
                  <a:pt x="96549" y="2974"/>
                </a:cubicBezTo>
                <a:cubicBezTo>
                  <a:pt x="96361" y="3064"/>
                  <a:pt x="96178" y="3170"/>
                  <a:pt x="96006" y="3284"/>
                </a:cubicBezTo>
                <a:cubicBezTo>
                  <a:pt x="95736" y="2590"/>
                  <a:pt x="95062" y="2125"/>
                  <a:pt x="94307" y="2125"/>
                </a:cubicBezTo>
                <a:lnTo>
                  <a:pt x="94295" y="2125"/>
                </a:lnTo>
                <a:cubicBezTo>
                  <a:pt x="93539" y="2133"/>
                  <a:pt x="92861" y="2606"/>
                  <a:pt x="92596" y="3313"/>
                </a:cubicBezTo>
                <a:cubicBezTo>
                  <a:pt x="92428" y="3194"/>
                  <a:pt x="92244" y="3088"/>
                  <a:pt x="92061" y="2994"/>
                </a:cubicBezTo>
                <a:cubicBezTo>
                  <a:pt x="92440" y="2096"/>
                  <a:pt x="93314" y="1512"/>
                  <a:pt x="94291" y="1508"/>
                </a:cubicBezTo>
                <a:close/>
                <a:moveTo>
                  <a:pt x="15166" y="1508"/>
                </a:moveTo>
                <a:cubicBezTo>
                  <a:pt x="16146" y="1508"/>
                  <a:pt x="17017" y="2080"/>
                  <a:pt x="17404" y="2974"/>
                </a:cubicBezTo>
                <a:cubicBezTo>
                  <a:pt x="17217" y="3064"/>
                  <a:pt x="17036" y="3170"/>
                  <a:pt x="16865" y="3284"/>
                </a:cubicBezTo>
                <a:cubicBezTo>
                  <a:pt x="16591" y="2590"/>
                  <a:pt x="15918" y="2125"/>
                  <a:pt x="15166" y="2125"/>
                </a:cubicBezTo>
                <a:lnTo>
                  <a:pt x="15154" y="2125"/>
                </a:lnTo>
                <a:cubicBezTo>
                  <a:pt x="14395" y="2133"/>
                  <a:pt x="13716" y="2606"/>
                  <a:pt x="13454" y="3317"/>
                </a:cubicBezTo>
                <a:cubicBezTo>
                  <a:pt x="13283" y="3194"/>
                  <a:pt x="13104" y="3088"/>
                  <a:pt x="12915" y="2994"/>
                </a:cubicBezTo>
                <a:cubicBezTo>
                  <a:pt x="13296" y="2096"/>
                  <a:pt x="14169" y="1512"/>
                  <a:pt x="15149" y="1508"/>
                </a:cubicBezTo>
                <a:close/>
                <a:moveTo>
                  <a:pt x="30993" y="1508"/>
                </a:moveTo>
                <a:cubicBezTo>
                  <a:pt x="31973" y="1508"/>
                  <a:pt x="32842" y="2080"/>
                  <a:pt x="33234" y="2974"/>
                </a:cubicBezTo>
                <a:cubicBezTo>
                  <a:pt x="33047" y="3064"/>
                  <a:pt x="32863" y="3170"/>
                  <a:pt x="32691" y="3284"/>
                </a:cubicBezTo>
                <a:cubicBezTo>
                  <a:pt x="32422" y="2590"/>
                  <a:pt x="31748" y="2125"/>
                  <a:pt x="30993" y="2125"/>
                </a:cubicBezTo>
                <a:lnTo>
                  <a:pt x="30980" y="2125"/>
                </a:lnTo>
                <a:cubicBezTo>
                  <a:pt x="30225" y="2133"/>
                  <a:pt x="29547" y="2606"/>
                  <a:pt x="29281" y="3317"/>
                </a:cubicBezTo>
                <a:cubicBezTo>
                  <a:pt x="29110" y="3194"/>
                  <a:pt x="28930" y="3088"/>
                  <a:pt x="28742" y="2994"/>
                </a:cubicBezTo>
                <a:cubicBezTo>
                  <a:pt x="29126" y="2096"/>
                  <a:pt x="30000" y="1512"/>
                  <a:pt x="30976" y="1508"/>
                </a:cubicBezTo>
                <a:close/>
                <a:moveTo>
                  <a:pt x="7304" y="1508"/>
                </a:moveTo>
                <a:cubicBezTo>
                  <a:pt x="8267" y="1508"/>
                  <a:pt x="9139" y="2071"/>
                  <a:pt x="9534" y="2954"/>
                </a:cubicBezTo>
                <a:cubicBezTo>
                  <a:pt x="9346" y="3039"/>
                  <a:pt x="9166" y="3137"/>
                  <a:pt x="8991" y="3256"/>
                </a:cubicBezTo>
                <a:cubicBezTo>
                  <a:pt x="8709" y="2574"/>
                  <a:pt x="8031" y="2125"/>
                  <a:pt x="7296" y="2125"/>
                </a:cubicBezTo>
                <a:cubicBezTo>
                  <a:pt x="6519" y="2133"/>
                  <a:pt x="5842" y="2619"/>
                  <a:pt x="5584" y="3341"/>
                </a:cubicBezTo>
                <a:cubicBezTo>
                  <a:pt x="5413" y="3219"/>
                  <a:pt x="5233" y="3109"/>
                  <a:pt x="5049" y="3015"/>
                </a:cubicBezTo>
                <a:cubicBezTo>
                  <a:pt x="5425" y="2104"/>
                  <a:pt x="6303" y="1512"/>
                  <a:pt x="7292" y="1508"/>
                </a:cubicBezTo>
                <a:cubicBezTo>
                  <a:pt x="7296" y="1508"/>
                  <a:pt x="7300" y="1508"/>
                  <a:pt x="7304" y="1508"/>
                </a:cubicBezTo>
                <a:close/>
                <a:moveTo>
                  <a:pt x="23131" y="1508"/>
                </a:moveTo>
                <a:cubicBezTo>
                  <a:pt x="24097" y="1508"/>
                  <a:pt x="24970" y="2071"/>
                  <a:pt x="25364" y="2954"/>
                </a:cubicBezTo>
                <a:cubicBezTo>
                  <a:pt x="25177" y="3039"/>
                  <a:pt x="24993" y="3137"/>
                  <a:pt x="24821" y="3256"/>
                </a:cubicBezTo>
                <a:cubicBezTo>
                  <a:pt x="24540" y="2578"/>
                  <a:pt x="23869" y="2125"/>
                  <a:pt x="23134" y="2125"/>
                </a:cubicBezTo>
                <a:lnTo>
                  <a:pt x="23122" y="2125"/>
                </a:lnTo>
                <a:cubicBezTo>
                  <a:pt x="22346" y="2133"/>
                  <a:pt x="21668" y="2619"/>
                  <a:pt x="21415" y="3341"/>
                </a:cubicBezTo>
                <a:cubicBezTo>
                  <a:pt x="21390" y="3326"/>
                  <a:pt x="21366" y="3309"/>
                  <a:pt x="21341" y="3292"/>
                </a:cubicBezTo>
                <a:cubicBezTo>
                  <a:pt x="21190" y="3190"/>
                  <a:pt x="21036" y="3096"/>
                  <a:pt x="20876" y="3019"/>
                </a:cubicBezTo>
                <a:cubicBezTo>
                  <a:pt x="21251" y="2104"/>
                  <a:pt x="22129" y="1512"/>
                  <a:pt x="23119" y="1508"/>
                </a:cubicBezTo>
                <a:cubicBezTo>
                  <a:pt x="23123" y="1508"/>
                  <a:pt x="23127" y="1508"/>
                  <a:pt x="23131" y="1508"/>
                </a:cubicBezTo>
                <a:close/>
                <a:moveTo>
                  <a:pt x="38961" y="1508"/>
                </a:moveTo>
                <a:cubicBezTo>
                  <a:pt x="39929" y="1508"/>
                  <a:pt x="40799" y="2072"/>
                  <a:pt x="41191" y="2954"/>
                </a:cubicBezTo>
                <a:cubicBezTo>
                  <a:pt x="41003" y="3039"/>
                  <a:pt x="40823" y="3137"/>
                  <a:pt x="40648" y="3256"/>
                </a:cubicBezTo>
                <a:cubicBezTo>
                  <a:pt x="40370" y="2578"/>
                  <a:pt x="39696" y="2125"/>
                  <a:pt x="38961" y="2125"/>
                </a:cubicBezTo>
                <a:lnTo>
                  <a:pt x="38953" y="2125"/>
                </a:lnTo>
                <a:cubicBezTo>
                  <a:pt x="38177" y="2133"/>
                  <a:pt x="37498" y="2619"/>
                  <a:pt x="37242" y="3341"/>
                </a:cubicBezTo>
                <a:cubicBezTo>
                  <a:pt x="37185" y="3301"/>
                  <a:pt x="37127" y="3264"/>
                  <a:pt x="37070" y="3224"/>
                </a:cubicBezTo>
                <a:cubicBezTo>
                  <a:pt x="36951" y="3150"/>
                  <a:pt x="36829" y="3080"/>
                  <a:pt x="36706" y="3015"/>
                </a:cubicBezTo>
                <a:cubicBezTo>
                  <a:pt x="37082" y="2104"/>
                  <a:pt x="37960" y="1512"/>
                  <a:pt x="38949" y="1508"/>
                </a:cubicBezTo>
                <a:close/>
                <a:moveTo>
                  <a:pt x="54792" y="1508"/>
                </a:moveTo>
                <a:cubicBezTo>
                  <a:pt x="55755" y="1508"/>
                  <a:pt x="56626" y="2072"/>
                  <a:pt x="57022" y="2954"/>
                </a:cubicBezTo>
                <a:cubicBezTo>
                  <a:pt x="56833" y="3039"/>
                  <a:pt x="56650" y="3137"/>
                  <a:pt x="56478" y="3256"/>
                </a:cubicBezTo>
                <a:cubicBezTo>
                  <a:pt x="56196" y="2578"/>
                  <a:pt x="55527" y="2125"/>
                  <a:pt x="54792" y="2125"/>
                </a:cubicBezTo>
                <a:lnTo>
                  <a:pt x="54780" y="2125"/>
                </a:lnTo>
                <a:cubicBezTo>
                  <a:pt x="54007" y="2133"/>
                  <a:pt x="53325" y="2619"/>
                  <a:pt x="53072" y="3341"/>
                </a:cubicBezTo>
                <a:cubicBezTo>
                  <a:pt x="52901" y="3219"/>
                  <a:pt x="52721" y="3109"/>
                  <a:pt x="52533" y="3015"/>
                </a:cubicBezTo>
                <a:cubicBezTo>
                  <a:pt x="52912" y="2104"/>
                  <a:pt x="53791" y="1512"/>
                  <a:pt x="54775" y="1508"/>
                </a:cubicBezTo>
                <a:close/>
                <a:moveTo>
                  <a:pt x="70618" y="1508"/>
                </a:moveTo>
                <a:cubicBezTo>
                  <a:pt x="71586" y="1508"/>
                  <a:pt x="72456" y="2072"/>
                  <a:pt x="72848" y="2954"/>
                </a:cubicBezTo>
                <a:cubicBezTo>
                  <a:pt x="72660" y="3039"/>
                  <a:pt x="72481" y="3137"/>
                  <a:pt x="72305" y="3256"/>
                </a:cubicBezTo>
                <a:cubicBezTo>
                  <a:pt x="72027" y="2578"/>
                  <a:pt x="71353" y="2125"/>
                  <a:pt x="70618" y="2125"/>
                </a:cubicBezTo>
                <a:lnTo>
                  <a:pt x="70610" y="2125"/>
                </a:lnTo>
                <a:cubicBezTo>
                  <a:pt x="69834" y="2133"/>
                  <a:pt x="69156" y="2619"/>
                  <a:pt x="68899" y="3341"/>
                </a:cubicBezTo>
                <a:cubicBezTo>
                  <a:pt x="68727" y="3219"/>
                  <a:pt x="68547" y="3109"/>
                  <a:pt x="68364" y="3015"/>
                </a:cubicBezTo>
                <a:cubicBezTo>
                  <a:pt x="68739" y="2104"/>
                  <a:pt x="69617" y="1512"/>
                  <a:pt x="70605" y="1508"/>
                </a:cubicBezTo>
                <a:close/>
                <a:moveTo>
                  <a:pt x="86449" y="1508"/>
                </a:moveTo>
                <a:cubicBezTo>
                  <a:pt x="87412" y="1508"/>
                  <a:pt x="88283" y="2072"/>
                  <a:pt x="88679" y="2954"/>
                </a:cubicBezTo>
                <a:cubicBezTo>
                  <a:pt x="88491" y="3039"/>
                  <a:pt x="88307" y="3137"/>
                  <a:pt x="88136" y="3256"/>
                </a:cubicBezTo>
                <a:cubicBezTo>
                  <a:pt x="87853" y="2578"/>
                  <a:pt x="87184" y="2125"/>
                  <a:pt x="86449" y="2125"/>
                </a:cubicBezTo>
                <a:lnTo>
                  <a:pt x="86436" y="2125"/>
                </a:lnTo>
                <a:cubicBezTo>
                  <a:pt x="85665" y="2133"/>
                  <a:pt x="84982" y="2619"/>
                  <a:pt x="84729" y="3341"/>
                </a:cubicBezTo>
                <a:cubicBezTo>
                  <a:pt x="84558" y="3219"/>
                  <a:pt x="84378" y="3109"/>
                  <a:pt x="84190" y="3015"/>
                </a:cubicBezTo>
                <a:cubicBezTo>
                  <a:pt x="84570" y="2104"/>
                  <a:pt x="85448" y="1512"/>
                  <a:pt x="86432" y="1508"/>
                </a:cubicBezTo>
                <a:close/>
                <a:moveTo>
                  <a:pt x="15175" y="2198"/>
                </a:moveTo>
                <a:cubicBezTo>
                  <a:pt x="15902" y="2198"/>
                  <a:pt x="16549" y="2650"/>
                  <a:pt x="16804" y="3329"/>
                </a:cubicBezTo>
                <a:cubicBezTo>
                  <a:pt x="16689" y="3411"/>
                  <a:pt x="16576" y="3501"/>
                  <a:pt x="16469" y="3599"/>
                </a:cubicBezTo>
                <a:cubicBezTo>
                  <a:pt x="16432" y="3631"/>
                  <a:pt x="16395" y="3665"/>
                  <a:pt x="16359" y="3697"/>
                </a:cubicBezTo>
                <a:cubicBezTo>
                  <a:pt x="16240" y="3141"/>
                  <a:pt x="15737" y="2729"/>
                  <a:pt x="15166" y="2729"/>
                </a:cubicBezTo>
                <a:lnTo>
                  <a:pt x="15158" y="2729"/>
                </a:lnTo>
                <a:cubicBezTo>
                  <a:pt x="14561" y="2733"/>
                  <a:pt x="14063" y="3162"/>
                  <a:pt x="13961" y="3742"/>
                </a:cubicBezTo>
                <a:cubicBezTo>
                  <a:pt x="13822" y="3603"/>
                  <a:pt x="13671" y="3473"/>
                  <a:pt x="13512" y="3358"/>
                </a:cubicBezTo>
                <a:cubicBezTo>
                  <a:pt x="13761" y="2668"/>
                  <a:pt x="14419" y="2202"/>
                  <a:pt x="15154" y="2198"/>
                </a:cubicBezTo>
                <a:cubicBezTo>
                  <a:pt x="15161" y="2198"/>
                  <a:pt x="15168" y="2198"/>
                  <a:pt x="15175" y="2198"/>
                </a:cubicBezTo>
                <a:close/>
                <a:moveTo>
                  <a:pt x="31001" y="2198"/>
                </a:moveTo>
                <a:cubicBezTo>
                  <a:pt x="31728" y="2198"/>
                  <a:pt x="32375" y="2650"/>
                  <a:pt x="32635" y="3329"/>
                </a:cubicBezTo>
                <a:cubicBezTo>
                  <a:pt x="32475" y="3439"/>
                  <a:pt x="32328" y="3562"/>
                  <a:pt x="32190" y="3697"/>
                </a:cubicBezTo>
                <a:cubicBezTo>
                  <a:pt x="32071" y="3140"/>
                  <a:pt x="31569" y="2729"/>
                  <a:pt x="30993" y="2729"/>
                </a:cubicBezTo>
                <a:cubicBezTo>
                  <a:pt x="30990" y="2729"/>
                  <a:pt x="30988" y="2729"/>
                  <a:pt x="30985" y="2729"/>
                </a:cubicBezTo>
                <a:cubicBezTo>
                  <a:pt x="30388" y="2733"/>
                  <a:pt x="29890" y="3162"/>
                  <a:pt x="29792" y="3742"/>
                </a:cubicBezTo>
                <a:cubicBezTo>
                  <a:pt x="29649" y="3603"/>
                  <a:pt x="29502" y="3473"/>
                  <a:pt x="29343" y="3358"/>
                </a:cubicBezTo>
                <a:cubicBezTo>
                  <a:pt x="29592" y="2668"/>
                  <a:pt x="30245" y="2202"/>
                  <a:pt x="30980" y="2198"/>
                </a:cubicBezTo>
                <a:cubicBezTo>
                  <a:pt x="30987" y="2198"/>
                  <a:pt x="30994" y="2198"/>
                  <a:pt x="31001" y="2198"/>
                </a:cubicBezTo>
                <a:close/>
                <a:moveTo>
                  <a:pt x="46832" y="2198"/>
                </a:moveTo>
                <a:cubicBezTo>
                  <a:pt x="47558" y="2198"/>
                  <a:pt x="48206" y="2650"/>
                  <a:pt x="48461" y="3329"/>
                </a:cubicBezTo>
                <a:cubicBezTo>
                  <a:pt x="48305" y="3439"/>
                  <a:pt x="48154" y="3562"/>
                  <a:pt x="48016" y="3697"/>
                </a:cubicBezTo>
                <a:cubicBezTo>
                  <a:pt x="47898" y="3141"/>
                  <a:pt x="47395" y="2729"/>
                  <a:pt x="46823" y="2729"/>
                </a:cubicBezTo>
                <a:lnTo>
                  <a:pt x="46815" y="2729"/>
                </a:lnTo>
                <a:cubicBezTo>
                  <a:pt x="46218" y="2733"/>
                  <a:pt x="45721" y="3162"/>
                  <a:pt x="45619" y="3742"/>
                </a:cubicBezTo>
                <a:cubicBezTo>
                  <a:pt x="45479" y="3599"/>
                  <a:pt x="45328" y="3473"/>
                  <a:pt x="45169" y="3358"/>
                </a:cubicBezTo>
                <a:cubicBezTo>
                  <a:pt x="45419" y="2668"/>
                  <a:pt x="46075" y="2202"/>
                  <a:pt x="46811" y="2198"/>
                </a:cubicBezTo>
                <a:cubicBezTo>
                  <a:pt x="46818" y="2198"/>
                  <a:pt x="46825" y="2198"/>
                  <a:pt x="46832" y="2198"/>
                </a:cubicBezTo>
                <a:close/>
                <a:moveTo>
                  <a:pt x="62658" y="2198"/>
                </a:moveTo>
                <a:cubicBezTo>
                  <a:pt x="63385" y="2198"/>
                  <a:pt x="64033" y="2650"/>
                  <a:pt x="64292" y="3329"/>
                </a:cubicBezTo>
                <a:cubicBezTo>
                  <a:pt x="64173" y="3411"/>
                  <a:pt x="64059" y="3501"/>
                  <a:pt x="63953" y="3599"/>
                </a:cubicBezTo>
                <a:cubicBezTo>
                  <a:pt x="63915" y="3631"/>
                  <a:pt x="63879" y="3665"/>
                  <a:pt x="63847" y="3697"/>
                </a:cubicBezTo>
                <a:cubicBezTo>
                  <a:pt x="63728" y="3141"/>
                  <a:pt x="63225" y="2729"/>
                  <a:pt x="62650" y="2729"/>
                </a:cubicBezTo>
                <a:lnTo>
                  <a:pt x="62641" y="2729"/>
                </a:lnTo>
                <a:cubicBezTo>
                  <a:pt x="62045" y="2733"/>
                  <a:pt x="61547" y="3162"/>
                  <a:pt x="61449" y="3742"/>
                </a:cubicBezTo>
                <a:cubicBezTo>
                  <a:pt x="61306" y="3599"/>
                  <a:pt x="61159" y="3473"/>
                  <a:pt x="60999" y="3358"/>
                </a:cubicBezTo>
                <a:cubicBezTo>
                  <a:pt x="61249" y="2668"/>
                  <a:pt x="61902" y="2202"/>
                  <a:pt x="62637" y="2198"/>
                </a:cubicBezTo>
                <a:cubicBezTo>
                  <a:pt x="62644" y="2198"/>
                  <a:pt x="62651" y="2198"/>
                  <a:pt x="62658" y="2198"/>
                </a:cubicBezTo>
                <a:close/>
                <a:moveTo>
                  <a:pt x="78489" y="2198"/>
                </a:moveTo>
                <a:cubicBezTo>
                  <a:pt x="79216" y="2198"/>
                  <a:pt x="79863" y="2650"/>
                  <a:pt x="80119" y="3329"/>
                </a:cubicBezTo>
                <a:cubicBezTo>
                  <a:pt x="79963" y="3439"/>
                  <a:pt x="79812" y="3562"/>
                  <a:pt x="79673" y="3697"/>
                </a:cubicBezTo>
                <a:cubicBezTo>
                  <a:pt x="79555" y="3141"/>
                  <a:pt x="79052" y="2729"/>
                  <a:pt x="78481" y="2729"/>
                </a:cubicBezTo>
                <a:lnTo>
                  <a:pt x="78472" y="2729"/>
                </a:lnTo>
                <a:cubicBezTo>
                  <a:pt x="77876" y="2733"/>
                  <a:pt x="77378" y="3162"/>
                  <a:pt x="77276" y="3742"/>
                </a:cubicBezTo>
                <a:cubicBezTo>
                  <a:pt x="77137" y="3599"/>
                  <a:pt x="76986" y="3473"/>
                  <a:pt x="76826" y="3358"/>
                </a:cubicBezTo>
                <a:cubicBezTo>
                  <a:pt x="77075" y="2668"/>
                  <a:pt x="77733" y="2202"/>
                  <a:pt x="78468" y="2198"/>
                </a:cubicBezTo>
                <a:cubicBezTo>
                  <a:pt x="78475" y="2198"/>
                  <a:pt x="78482" y="2198"/>
                  <a:pt x="78489" y="2198"/>
                </a:cubicBezTo>
                <a:close/>
                <a:moveTo>
                  <a:pt x="94307" y="2198"/>
                </a:moveTo>
                <a:cubicBezTo>
                  <a:pt x="95038" y="2198"/>
                  <a:pt x="95691" y="2647"/>
                  <a:pt x="95949" y="3329"/>
                </a:cubicBezTo>
                <a:cubicBezTo>
                  <a:pt x="95789" y="3439"/>
                  <a:pt x="95642" y="3562"/>
                  <a:pt x="95503" y="3697"/>
                </a:cubicBezTo>
                <a:cubicBezTo>
                  <a:pt x="95386" y="3141"/>
                  <a:pt x="94883" y="2729"/>
                  <a:pt x="94307" y="2729"/>
                </a:cubicBezTo>
                <a:lnTo>
                  <a:pt x="94298" y="2729"/>
                </a:lnTo>
                <a:cubicBezTo>
                  <a:pt x="93702" y="2733"/>
                  <a:pt x="93205" y="3162"/>
                  <a:pt x="93106" y="3742"/>
                </a:cubicBezTo>
                <a:cubicBezTo>
                  <a:pt x="92963" y="3599"/>
                  <a:pt x="92816" y="3473"/>
                  <a:pt x="92657" y="3358"/>
                </a:cubicBezTo>
                <a:cubicBezTo>
                  <a:pt x="92906" y="2668"/>
                  <a:pt x="93563" y="2202"/>
                  <a:pt x="94298" y="2198"/>
                </a:cubicBezTo>
                <a:close/>
                <a:moveTo>
                  <a:pt x="7305" y="2198"/>
                </a:moveTo>
                <a:cubicBezTo>
                  <a:pt x="8012" y="2198"/>
                  <a:pt x="8665" y="2633"/>
                  <a:pt x="8934" y="3292"/>
                </a:cubicBezTo>
                <a:cubicBezTo>
                  <a:pt x="8778" y="3403"/>
                  <a:pt x="8627" y="3522"/>
                  <a:pt x="8489" y="3652"/>
                </a:cubicBezTo>
                <a:cubicBezTo>
                  <a:pt x="8353" y="3113"/>
                  <a:pt x="7863" y="2729"/>
                  <a:pt x="7304" y="2729"/>
                </a:cubicBezTo>
                <a:lnTo>
                  <a:pt x="7300" y="2729"/>
                </a:lnTo>
                <a:cubicBezTo>
                  <a:pt x="6687" y="2733"/>
                  <a:pt x="6176" y="3182"/>
                  <a:pt x="6095" y="3782"/>
                </a:cubicBezTo>
                <a:cubicBezTo>
                  <a:pt x="5956" y="3640"/>
                  <a:pt x="5805" y="3505"/>
                  <a:pt x="5646" y="3386"/>
                </a:cubicBezTo>
                <a:cubicBezTo>
                  <a:pt x="5882" y="2676"/>
                  <a:pt x="6544" y="2202"/>
                  <a:pt x="7296" y="2198"/>
                </a:cubicBezTo>
                <a:cubicBezTo>
                  <a:pt x="7299" y="2198"/>
                  <a:pt x="7302" y="2198"/>
                  <a:pt x="7305" y="2198"/>
                </a:cubicBezTo>
                <a:close/>
                <a:moveTo>
                  <a:pt x="23132" y="2198"/>
                </a:moveTo>
                <a:cubicBezTo>
                  <a:pt x="23843" y="2198"/>
                  <a:pt x="24496" y="2633"/>
                  <a:pt x="24760" y="3292"/>
                </a:cubicBezTo>
                <a:cubicBezTo>
                  <a:pt x="24605" y="3403"/>
                  <a:pt x="24458" y="3522"/>
                  <a:pt x="24319" y="3652"/>
                </a:cubicBezTo>
                <a:cubicBezTo>
                  <a:pt x="24181" y="3112"/>
                  <a:pt x="23691" y="2729"/>
                  <a:pt x="23135" y="2729"/>
                </a:cubicBezTo>
                <a:cubicBezTo>
                  <a:pt x="23132" y="2729"/>
                  <a:pt x="23129" y="2729"/>
                  <a:pt x="23126" y="2729"/>
                </a:cubicBezTo>
                <a:cubicBezTo>
                  <a:pt x="22514" y="2733"/>
                  <a:pt x="22007" y="3182"/>
                  <a:pt x="21926" y="3782"/>
                </a:cubicBezTo>
                <a:cubicBezTo>
                  <a:pt x="21782" y="3640"/>
                  <a:pt x="21632" y="3509"/>
                  <a:pt x="21472" y="3386"/>
                </a:cubicBezTo>
                <a:cubicBezTo>
                  <a:pt x="21713" y="2680"/>
                  <a:pt x="22371" y="2202"/>
                  <a:pt x="23122" y="2198"/>
                </a:cubicBezTo>
                <a:cubicBezTo>
                  <a:pt x="23126" y="2198"/>
                  <a:pt x="23129" y="2198"/>
                  <a:pt x="23132" y="2198"/>
                </a:cubicBezTo>
                <a:close/>
                <a:moveTo>
                  <a:pt x="38963" y="2198"/>
                </a:moveTo>
                <a:cubicBezTo>
                  <a:pt x="39673" y="2198"/>
                  <a:pt x="40323" y="2633"/>
                  <a:pt x="40591" y="3292"/>
                </a:cubicBezTo>
                <a:cubicBezTo>
                  <a:pt x="40435" y="3403"/>
                  <a:pt x="40284" y="3522"/>
                  <a:pt x="40145" y="3652"/>
                </a:cubicBezTo>
                <a:cubicBezTo>
                  <a:pt x="40011" y="3112"/>
                  <a:pt x="39522" y="2729"/>
                  <a:pt x="38965" y="2729"/>
                </a:cubicBezTo>
                <a:cubicBezTo>
                  <a:pt x="38963" y="2729"/>
                  <a:pt x="38960" y="2729"/>
                  <a:pt x="38957" y="2729"/>
                </a:cubicBezTo>
                <a:cubicBezTo>
                  <a:pt x="38344" y="2733"/>
                  <a:pt x="37834" y="3182"/>
                  <a:pt x="37752" y="3782"/>
                </a:cubicBezTo>
                <a:cubicBezTo>
                  <a:pt x="37743" y="3774"/>
                  <a:pt x="37732" y="3763"/>
                  <a:pt x="37724" y="3750"/>
                </a:cubicBezTo>
                <a:cubicBezTo>
                  <a:pt x="37609" y="3640"/>
                  <a:pt x="37487" y="3529"/>
                  <a:pt x="37360" y="3431"/>
                </a:cubicBezTo>
                <a:cubicBezTo>
                  <a:pt x="37340" y="3415"/>
                  <a:pt x="37319" y="3403"/>
                  <a:pt x="37302" y="3386"/>
                </a:cubicBezTo>
                <a:cubicBezTo>
                  <a:pt x="37540" y="2676"/>
                  <a:pt x="38201" y="2202"/>
                  <a:pt x="38953" y="2198"/>
                </a:cubicBezTo>
                <a:cubicBezTo>
                  <a:pt x="38956" y="2198"/>
                  <a:pt x="38959" y="2198"/>
                  <a:pt x="38963" y="2198"/>
                </a:cubicBezTo>
                <a:close/>
                <a:moveTo>
                  <a:pt x="54789" y="2198"/>
                </a:moveTo>
                <a:cubicBezTo>
                  <a:pt x="55500" y="2198"/>
                  <a:pt x="56153" y="2633"/>
                  <a:pt x="56417" y="3292"/>
                </a:cubicBezTo>
                <a:cubicBezTo>
                  <a:pt x="56262" y="3403"/>
                  <a:pt x="56115" y="3522"/>
                  <a:pt x="55976" y="3652"/>
                </a:cubicBezTo>
                <a:cubicBezTo>
                  <a:pt x="55837" y="3113"/>
                  <a:pt x="55351" y="2729"/>
                  <a:pt x="54792" y="2729"/>
                </a:cubicBezTo>
                <a:lnTo>
                  <a:pt x="54784" y="2729"/>
                </a:lnTo>
                <a:cubicBezTo>
                  <a:pt x="54175" y="2733"/>
                  <a:pt x="53664" y="3182"/>
                  <a:pt x="53583" y="3782"/>
                </a:cubicBezTo>
                <a:cubicBezTo>
                  <a:pt x="53489" y="3689"/>
                  <a:pt x="53391" y="3599"/>
                  <a:pt x="53289" y="3513"/>
                </a:cubicBezTo>
                <a:cubicBezTo>
                  <a:pt x="53236" y="3469"/>
                  <a:pt x="53182" y="3427"/>
                  <a:pt x="53129" y="3386"/>
                </a:cubicBezTo>
                <a:cubicBezTo>
                  <a:pt x="53370" y="2676"/>
                  <a:pt x="54028" y="2202"/>
                  <a:pt x="54780" y="2198"/>
                </a:cubicBezTo>
                <a:cubicBezTo>
                  <a:pt x="54783" y="2198"/>
                  <a:pt x="54786" y="2198"/>
                  <a:pt x="54789" y="2198"/>
                </a:cubicBezTo>
                <a:close/>
                <a:moveTo>
                  <a:pt x="70618" y="2198"/>
                </a:moveTo>
                <a:cubicBezTo>
                  <a:pt x="71329" y="2198"/>
                  <a:pt x="71983" y="2635"/>
                  <a:pt x="72247" y="3292"/>
                </a:cubicBezTo>
                <a:cubicBezTo>
                  <a:pt x="72092" y="3403"/>
                  <a:pt x="71941" y="3522"/>
                  <a:pt x="71802" y="3652"/>
                </a:cubicBezTo>
                <a:cubicBezTo>
                  <a:pt x="71668" y="3113"/>
                  <a:pt x="71178" y="2729"/>
                  <a:pt x="70618" y="2729"/>
                </a:cubicBezTo>
                <a:lnTo>
                  <a:pt x="70614" y="2729"/>
                </a:lnTo>
                <a:cubicBezTo>
                  <a:pt x="70002" y="2733"/>
                  <a:pt x="69491" y="3182"/>
                  <a:pt x="69410" y="3782"/>
                </a:cubicBezTo>
                <a:cubicBezTo>
                  <a:pt x="69287" y="3660"/>
                  <a:pt x="69160" y="3542"/>
                  <a:pt x="69025" y="3435"/>
                </a:cubicBezTo>
                <a:cubicBezTo>
                  <a:pt x="69005" y="3420"/>
                  <a:pt x="68980" y="3403"/>
                  <a:pt x="68960" y="3386"/>
                </a:cubicBezTo>
                <a:cubicBezTo>
                  <a:pt x="69197" y="2676"/>
                  <a:pt x="69859" y="2202"/>
                  <a:pt x="70610" y="2198"/>
                </a:cubicBezTo>
                <a:close/>
                <a:moveTo>
                  <a:pt x="86449" y="2198"/>
                </a:moveTo>
                <a:cubicBezTo>
                  <a:pt x="87159" y="2198"/>
                  <a:pt x="87808" y="2635"/>
                  <a:pt x="88074" y="3292"/>
                </a:cubicBezTo>
                <a:cubicBezTo>
                  <a:pt x="87919" y="3403"/>
                  <a:pt x="87772" y="3522"/>
                  <a:pt x="87633" y="3652"/>
                </a:cubicBezTo>
                <a:cubicBezTo>
                  <a:pt x="87495" y="3113"/>
                  <a:pt x="87009" y="2729"/>
                  <a:pt x="86449" y="2729"/>
                </a:cubicBezTo>
                <a:lnTo>
                  <a:pt x="86441" y="2729"/>
                </a:lnTo>
                <a:cubicBezTo>
                  <a:pt x="85832" y="2733"/>
                  <a:pt x="85322" y="3182"/>
                  <a:pt x="85240" y="3782"/>
                </a:cubicBezTo>
                <a:cubicBezTo>
                  <a:pt x="85097" y="3640"/>
                  <a:pt x="84946" y="3505"/>
                  <a:pt x="84786" y="3386"/>
                </a:cubicBezTo>
                <a:cubicBezTo>
                  <a:pt x="85027" y="2676"/>
                  <a:pt x="85685" y="2202"/>
                  <a:pt x="86436" y="2198"/>
                </a:cubicBezTo>
                <a:close/>
                <a:moveTo>
                  <a:pt x="7304" y="2798"/>
                </a:moveTo>
                <a:cubicBezTo>
                  <a:pt x="7847" y="2798"/>
                  <a:pt x="8317" y="3178"/>
                  <a:pt x="8431" y="3705"/>
                </a:cubicBezTo>
                <a:cubicBezTo>
                  <a:pt x="8244" y="3889"/>
                  <a:pt x="8072" y="4089"/>
                  <a:pt x="7920" y="4306"/>
                </a:cubicBezTo>
                <a:cubicBezTo>
                  <a:pt x="7705" y="4268"/>
                  <a:pt x="7479" y="4248"/>
                  <a:pt x="7251" y="4248"/>
                </a:cubicBezTo>
                <a:lnTo>
                  <a:pt x="7226" y="4248"/>
                </a:lnTo>
                <a:cubicBezTo>
                  <a:pt x="6989" y="4253"/>
                  <a:pt x="6757" y="4272"/>
                  <a:pt x="6528" y="4318"/>
                </a:cubicBezTo>
                <a:lnTo>
                  <a:pt x="6532" y="4314"/>
                </a:lnTo>
                <a:cubicBezTo>
                  <a:pt x="6414" y="4142"/>
                  <a:pt x="6283" y="3978"/>
                  <a:pt x="6140" y="3827"/>
                </a:cubicBezTo>
                <a:lnTo>
                  <a:pt x="6140" y="3827"/>
                </a:lnTo>
                <a:lnTo>
                  <a:pt x="6161" y="3831"/>
                </a:lnTo>
                <a:cubicBezTo>
                  <a:pt x="6221" y="3248"/>
                  <a:pt x="6712" y="2802"/>
                  <a:pt x="7300" y="2798"/>
                </a:cubicBezTo>
                <a:close/>
                <a:moveTo>
                  <a:pt x="23134" y="2798"/>
                </a:moveTo>
                <a:cubicBezTo>
                  <a:pt x="23673" y="2798"/>
                  <a:pt x="24143" y="3178"/>
                  <a:pt x="24258" y="3705"/>
                </a:cubicBezTo>
                <a:cubicBezTo>
                  <a:pt x="24074" y="3889"/>
                  <a:pt x="23903" y="4089"/>
                  <a:pt x="23751" y="4306"/>
                </a:cubicBezTo>
                <a:cubicBezTo>
                  <a:pt x="23530" y="4268"/>
                  <a:pt x="23306" y="4248"/>
                  <a:pt x="23077" y="4248"/>
                </a:cubicBezTo>
                <a:lnTo>
                  <a:pt x="23053" y="4248"/>
                </a:lnTo>
                <a:cubicBezTo>
                  <a:pt x="22816" y="4253"/>
                  <a:pt x="22583" y="4272"/>
                  <a:pt x="22359" y="4318"/>
                </a:cubicBezTo>
                <a:lnTo>
                  <a:pt x="22359" y="4314"/>
                </a:lnTo>
                <a:cubicBezTo>
                  <a:pt x="22240" y="4142"/>
                  <a:pt x="22109" y="3978"/>
                  <a:pt x="21967" y="3827"/>
                </a:cubicBezTo>
                <a:lnTo>
                  <a:pt x="21967" y="3827"/>
                </a:lnTo>
                <a:lnTo>
                  <a:pt x="21986" y="3831"/>
                </a:lnTo>
                <a:cubicBezTo>
                  <a:pt x="22048" y="3248"/>
                  <a:pt x="22538" y="2802"/>
                  <a:pt x="23126" y="2798"/>
                </a:cubicBezTo>
                <a:close/>
                <a:moveTo>
                  <a:pt x="38961" y="2798"/>
                </a:moveTo>
                <a:cubicBezTo>
                  <a:pt x="39504" y="2798"/>
                  <a:pt x="39973" y="3178"/>
                  <a:pt x="40088" y="3705"/>
                </a:cubicBezTo>
                <a:cubicBezTo>
                  <a:pt x="39900" y="3889"/>
                  <a:pt x="39728" y="4089"/>
                  <a:pt x="39577" y="4306"/>
                </a:cubicBezTo>
                <a:cubicBezTo>
                  <a:pt x="39353" y="4268"/>
                  <a:pt x="39121" y="4248"/>
                  <a:pt x="38883" y="4248"/>
                </a:cubicBezTo>
                <a:cubicBezTo>
                  <a:pt x="38646" y="4253"/>
                  <a:pt x="38414" y="4272"/>
                  <a:pt x="38185" y="4318"/>
                </a:cubicBezTo>
                <a:lnTo>
                  <a:pt x="38189" y="4314"/>
                </a:lnTo>
                <a:cubicBezTo>
                  <a:pt x="38071" y="4142"/>
                  <a:pt x="37940" y="3978"/>
                  <a:pt x="37797" y="3827"/>
                </a:cubicBezTo>
                <a:lnTo>
                  <a:pt x="37797" y="3827"/>
                </a:lnTo>
                <a:lnTo>
                  <a:pt x="37817" y="3831"/>
                </a:lnTo>
                <a:cubicBezTo>
                  <a:pt x="37879" y="3248"/>
                  <a:pt x="38369" y="2802"/>
                  <a:pt x="38957" y="2798"/>
                </a:cubicBezTo>
                <a:close/>
                <a:moveTo>
                  <a:pt x="54792" y="2798"/>
                </a:moveTo>
                <a:cubicBezTo>
                  <a:pt x="55331" y="2798"/>
                  <a:pt x="55804" y="3178"/>
                  <a:pt x="55915" y="3705"/>
                </a:cubicBezTo>
                <a:cubicBezTo>
                  <a:pt x="55731" y="3889"/>
                  <a:pt x="55559" y="4089"/>
                  <a:pt x="55408" y="4306"/>
                </a:cubicBezTo>
                <a:cubicBezTo>
                  <a:pt x="55188" y="4268"/>
                  <a:pt x="54963" y="4248"/>
                  <a:pt x="54735" y="4248"/>
                </a:cubicBezTo>
                <a:lnTo>
                  <a:pt x="54710" y="4248"/>
                </a:lnTo>
                <a:cubicBezTo>
                  <a:pt x="54473" y="4253"/>
                  <a:pt x="54241" y="4272"/>
                  <a:pt x="54015" y="4318"/>
                </a:cubicBezTo>
                <a:lnTo>
                  <a:pt x="54015" y="4314"/>
                </a:lnTo>
                <a:cubicBezTo>
                  <a:pt x="53898" y="4142"/>
                  <a:pt x="53766" y="3978"/>
                  <a:pt x="53623" y="3827"/>
                </a:cubicBezTo>
                <a:lnTo>
                  <a:pt x="53623" y="3827"/>
                </a:lnTo>
                <a:lnTo>
                  <a:pt x="53644" y="3831"/>
                </a:lnTo>
                <a:cubicBezTo>
                  <a:pt x="53705" y="3248"/>
                  <a:pt x="54196" y="2802"/>
                  <a:pt x="54784" y="2798"/>
                </a:cubicBezTo>
                <a:close/>
                <a:moveTo>
                  <a:pt x="70618" y="2798"/>
                </a:moveTo>
                <a:cubicBezTo>
                  <a:pt x="71161" y="2798"/>
                  <a:pt x="71631" y="3178"/>
                  <a:pt x="71745" y="3705"/>
                </a:cubicBezTo>
                <a:cubicBezTo>
                  <a:pt x="71557" y="3889"/>
                  <a:pt x="71386" y="4089"/>
                  <a:pt x="71235" y="4306"/>
                </a:cubicBezTo>
                <a:cubicBezTo>
                  <a:pt x="71018" y="4268"/>
                  <a:pt x="70794" y="4248"/>
                  <a:pt x="70565" y="4248"/>
                </a:cubicBezTo>
                <a:lnTo>
                  <a:pt x="70541" y="4248"/>
                </a:lnTo>
                <a:cubicBezTo>
                  <a:pt x="70304" y="4253"/>
                  <a:pt x="70071" y="4272"/>
                  <a:pt x="69842" y="4318"/>
                </a:cubicBezTo>
                <a:lnTo>
                  <a:pt x="69846" y="4314"/>
                </a:lnTo>
                <a:cubicBezTo>
                  <a:pt x="69728" y="4142"/>
                  <a:pt x="69597" y="3978"/>
                  <a:pt x="69454" y="3827"/>
                </a:cubicBezTo>
                <a:lnTo>
                  <a:pt x="69454" y="3827"/>
                </a:lnTo>
                <a:lnTo>
                  <a:pt x="69474" y="3831"/>
                </a:lnTo>
                <a:cubicBezTo>
                  <a:pt x="69536" y="3248"/>
                  <a:pt x="70026" y="2802"/>
                  <a:pt x="70614" y="2798"/>
                </a:cubicBezTo>
                <a:close/>
                <a:moveTo>
                  <a:pt x="86449" y="2798"/>
                </a:moveTo>
                <a:cubicBezTo>
                  <a:pt x="86988" y="2798"/>
                  <a:pt x="87461" y="3178"/>
                  <a:pt x="87572" y="3705"/>
                </a:cubicBezTo>
                <a:cubicBezTo>
                  <a:pt x="87388" y="3889"/>
                  <a:pt x="87216" y="4089"/>
                  <a:pt x="87065" y="4306"/>
                </a:cubicBezTo>
                <a:cubicBezTo>
                  <a:pt x="86845" y="4268"/>
                  <a:pt x="86620" y="4248"/>
                  <a:pt x="86396" y="4248"/>
                </a:cubicBezTo>
                <a:lnTo>
                  <a:pt x="86367" y="4248"/>
                </a:lnTo>
                <a:cubicBezTo>
                  <a:pt x="86130" y="4253"/>
                  <a:pt x="85897" y="4272"/>
                  <a:pt x="85672" y="4318"/>
                </a:cubicBezTo>
                <a:lnTo>
                  <a:pt x="85672" y="4314"/>
                </a:lnTo>
                <a:cubicBezTo>
                  <a:pt x="85554" y="4142"/>
                  <a:pt x="85423" y="3978"/>
                  <a:pt x="85280" y="3827"/>
                </a:cubicBezTo>
                <a:lnTo>
                  <a:pt x="85280" y="3827"/>
                </a:lnTo>
                <a:lnTo>
                  <a:pt x="85301" y="3831"/>
                </a:lnTo>
                <a:cubicBezTo>
                  <a:pt x="85363" y="3248"/>
                  <a:pt x="85853" y="2802"/>
                  <a:pt x="86441" y="2798"/>
                </a:cubicBezTo>
                <a:close/>
                <a:moveTo>
                  <a:pt x="15166" y="2798"/>
                </a:moveTo>
                <a:cubicBezTo>
                  <a:pt x="15722" y="2798"/>
                  <a:pt x="16208" y="3207"/>
                  <a:pt x="16297" y="3754"/>
                </a:cubicBezTo>
                <a:cubicBezTo>
                  <a:pt x="16269" y="3787"/>
                  <a:pt x="16240" y="3816"/>
                  <a:pt x="16212" y="3848"/>
                </a:cubicBezTo>
                <a:cubicBezTo>
                  <a:pt x="16159" y="3905"/>
                  <a:pt x="16105" y="3967"/>
                  <a:pt x="16052" y="4027"/>
                </a:cubicBezTo>
                <a:cubicBezTo>
                  <a:pt x="15979" y="4114"/>
                  <a:pt x="15914" y="4208"/>
                  <a:pt x="15848" y="4302"/>
                </a:cubicBezTo>
                <a:cubicBezTo>
                  <a:pt x="15639" y="4265"/>
                  <a:pt x="15432" y="4248"/>
                  <a:pt x="15219" y="4248"/>
                </a:cubicBezTo>
                <a:lnTo>
                  <a:pt x="15194" y="4248"/>
                </a:lnTo>
                <a:cubicBezTo>
                  <a:pt x="14929" y="4253"/>
                  <a:pt x="14668" y="4281"/>
                  <a:pt x="14414" y="4334"/>
                </a:cubicBezTo>
                <a:lnTo>
                  <a:pt x="14439" y="4314"/>
                </a:lnTo>
                <a:cubicBezTo>
                  <a:pt x="14316" y="4130"/>
                  <a:pt x="14174" y="3963"/>
                  <a:pt x="14022" y="3803"/>
                </a:cubicBezTo>
                <a:cubicBezTo>
                  <a:pt x="14096" y="3231"/>
                  <a:pt x="14578" y="2802"/>
                  <a:pt x="15158" y="2798"/>
                </a:cubicBezTo>
                <a:close/>
                <a:moveTo>
                  <a:pt x="30993" y="2798"/>
                </a:moveTo>
                <a:cubicBezTo>
                  <a:pt x="31548" y="2798"/>
                  <a:pt x="32034" y="3207"/>
                  <a:pt x="32128" y="3754"/>
                </a:cubicBezTo>
                <a:cubicBezTo>
                  <a:pt x="32099" y="3787"/>
                  <a:pt x="32067" y="3816"/>
                  <a:pt x="32039" y="3848"/>
                </a:cubicBezTo>
                <a:cubicBezTo>
                  <a:pt x="31907" y="3987"/>
                  <a:pt x="31785" y="4138"/>
                  <a:pt x="31675" y="4302"/>
                </a:cubicBezTo>
                <a:cubicBezTo>
                  <a:pt x="31470" y="4265"/>
                  <a:pt x="31262" y="4248"/>
                  <a:pt x="31050" y="4248"/>
                </a:cubicBezTo>
                <a:lnTo>
                  <a:pt x="31025" y="4248"/>
                </a:lnTo>
                <a:cubicBezTo>
                  <a:pt x="30759" y="4253"/>
                  <a:pt x="30499" y="4281"/>
                  <a:pt x="30241" y="4334"/>
                </a:cubicBezTo>
                <a:lnTo>
                  <a:pt x="30269" y="4314"/>
                </a:lnTo>
                <a:cubicBezTo>
                  <a:pt x="30143" y="4130"/>
                  <a:pt x="30005" y="3963"/>
                  <a:pt x="29853" y="3803"/>
                </a:cubicBezTo>
                <a:cubicBezTo>
                  <a:pt x="29926" y="3231"/>
                  <a:pt x="30408" y="2802"/>
                  <a:pt x="30985" y="2798"/>
                </a:cubicBezTo>
                <a:close/>
                <a:moveTo>
                  <a:pt x="46823" y="2798"/>
                </a:moveTo>
                <a:cubicBezTo>
                  <a:pt x="47379" y="2798"/>
                  <a:pt x="47864" y="3207"/>
                  <a:pt x="47954" y="3754"/>
                </a:cubicBezTo>
                <a:cubicBezTo>
                  <a:pt x="47845" y="3869"/>
                  <a:pt x="47734" y="3991"/>
                  <a:pt x="47636" y="4121"/>
                </a:cubicBezTo>
                <a:cubicBezTo>
                  <a:pt x="47591" y="4179"/>
                  <a:pt x="47546" y="4240"/>
                  <a:pt x="47506" y="4302"/>
                </a:cubicBezTo>
                <a:cubicBezTo>
                  <a:pt x="47289" y="4265"/>
                  <a:pt x="47072" y="4248"/>
                  <a:pt x="46852" y="4248"/>
                </a:cubicBezTo>
                <a:cubicBezTo>
                  <a:pt x="46586" y="4253"/>
                  <a:pt x="46325" y="4281"/>
                  <a:pt x="46071" y="4334"/>
                </a:cubicBezTo>
                <a:lnTo>
                  <a:pt x="46096" y="4314"/>
                </a:lnTo>
                <a:cubicBezTo>
                  <a:pt x="45973" y="4130"/>
                  <a:pt x="45830" y="3963"/>
                  <a:pt x="45679" y="3803"/>
                </a:cubicBezTo>
                <a:cubicBezTo>
                  <a:pt x="45753" y="3231"/>
                  <a:pt x="46235" y="2802"/>
                  <a:pt x="46815" y="2798"/>
                </a:cubicBezTo>
                <a:close/>
                <a:moveTo>
                  <a:pt x="62650" y="2798"/>
                </a:moveTo>
                <a:cubicBezTo>
                  <a:pt x="63205" y="2798"/>
                  <a:pt x="63691" y="3207"/>
                  <a:pt x="63785" y="3754"/>
                </a:cubicBezTo>
                <a:cubicBezTo>
                  <a:pt x="63757" y="3787"/>
                  <a:pt x="63724" y="3816"/>
                  <a:pt x="63695" y="3848"/>
                </a:cubicBezTo>
                <a:cubicBezTo>
                  <a:pt x="63642" y="3905"/>
                  <a:pt x="63589" y="3967"/>
                  <a:pt x="63540" y="4027"/>
                </a:cubicBezTo>
                <a:cubicBezTo>
                  <a:pt x="63466" y="4114"/>
                  <a:pt x="63397" y="4208"/>
                  <a:pt x="63332" y="4302"/>
                </a:cubicBezTo>
                <a:cubicBezTo>
                  <a:pt x="63119" y="4265"/>
                  <a:pt x="62903" y="4248"/>
                  <a:pt x="62682" y="4248"/>
                </a:cubicBezTo>
                <a:cubicBezTo>
                  <a:pt x="62417" y="4253"/>
                  <a:pt x="62156" y="4281"/>
                  <a:pt x="61898" y="4334"/>
                </a:cubicBezTo>
                <a:lnTo>
                  <a:pt x="61927" y="4314"/>
                </a:lnTo>
                <a:cubicBezTo>
                  <a:pt x="61800" y="4130"/>
                  <a:pt x="61661" y="3963"/>
                  <a:pt x="61510" y="3803"/>
                </a:cubicBezTo>
                <a:cubicBezTo>
                  <a:pt x="61583" y="3231"/>
                  <a:pt x="62066" y="2802"/>
                  <a:pt x="62641" y="2798"/>
                </a:cubicBezTo>
                <a:close/>
                <a:moveTo>
                  <a:pt x="78481" y="2798"/>
                </a:moveTo>
                <a:cubicBezTo>
                  <a:pt x="79035" y="2798"/>
                  <a:pt x="79522" y="3207"/>
                  <a:pt x="79616" y="3754"/>
                </a:cubicBezTo>
                <a:cubicBezTo>
                  <a:pt x="79448" y="3921"/>
                  <a:pt x="79297" y="4106"/>
                  <a:pt x="79163" y="4302"/>
                </a:cubicBezTo>
                <a:cubicBezTo>
                  <a:pt x="78958" y="4265"/>
                  <a:pt x="78746" y="4248"/>
                  <a:pt x="78534" y="4248"/>
                </a:cubicBezTo>
                <a:lnTo>
                  <a:pt x="78509" y="4248"/>
                </a:lnTo>
                <a:cubicBezTo>
                  <a:pt x="78243" y="4253"/>
                  <a:pt x="77982" y="4281"/>
                  <a:pt x="77729" y="4334"/>
                </a:cubicBezTo>
                <a:lnTo>
                  <a:pt x="77753" y="4314"/>
                </a:lnTo>
                <a:cubicBezTo>
                  <a:pt x="77631" y="4130"/>
                  <a:pt x="77488" y="3963"/>
                  <a:pt x="77337" y="3803"/>
                </a:cubicBezTo>
                <a:cubicBezTo>
                  <a:pt x="77410" y="3231"/>
                  <a:pt x="77892" y="2802"/>
                  <a:pt x="78472" y="2798"/>
                </a:cubicBezTo>
                <a:close/>
                <a:moveTo>
                  <a:pt x="94307" y="2798"/>
                </a:moveTo>
                <a:cubicBezTo>
                  <a:pt x="94862" y="2798"/>
                  <a:pt x="95348" y="3207"/>
                  <a:pt x="95442" y="3754"/>
                </a:cubicBezTo>
                <a:cubicBezTo>
                  <a:pt x="95279" y="3921"/>
                  <a:pt x="95124" y="4106"/>
                  <a:pt x="94989" y="4302"/>
                </a:cubicBezTo>
                <a:cubicBezTo>
                  <a:pt x="94785" y="4265"/>
                  <a:pt x="94577" y="4248"/>
                  <a:pt x="94364" y="4248"/>
                </a:cubicBezTo>
                <a:lnTo>
                  <a:pt x="94340" y="4248"/>
                </a:lnTo>
                <a:cubicBezTo>
                  <a:pt x="94074" y="4253"/>
                  <a:pt x="93812" y="4281"/>
                  <a:pt x="93555" y="4334"/>
                </a:cubicBezTo>
                <a:lnTo>
                  <a:pt x="93584" y="4314"/>
                </a:lnTo>
                <a:cubicBezTo>
                  <a:pt x="93457" y="4130"/>
                  <a:pt x="93318" y="3963"/>
                  <a:pt x="93167" y="3803"/>
                </a:cubicBezTo>
                <a:cubicBezTo>
                  <a:pt x="93241" y="3231"/>
                  <a:pt x="93723" y="2802"/>
                  <a:pt x="94298" y="2798"/>
                </a:cubicBezTo>
                <a:close/>
                <a:moveTo>
                  <a:pt x="19093" y="2664"/>
                </a:moveTo>
                <a:cubicBezTo>
                  <a:pt x="19932" y="2664"/>
                  <a:pt x="20737" y="2933"/>
                  <a:pt x="21394" y="3415"/>
                </a:cubicBezTo>
                <a:cubicBezTo>
                  <a:pt x="21428" y="3439"/>
                  <a:pt x="21460" y="3464"/>
                  <a:pt x="21488" y="3488"/>
                </a:cubicBezTo>
                <a:cubicBezTo>
                  <a:pt x="21554" y="3537"/>
                  <a:pt x="21611" y="3586"/>
                  <a:pt x="21673" y="3640"/>
                </a:cubicBezTo>
                <a:cubicBezTo>
                  <a:pt x="21901" y="3840"/>
                  <a:pt x="22105" y="4072"/>
                  <a:pt x="22285" y="4330"/>
                </a:cubicBezTo>
                <a:cubicBezTo>
                  <a:pt x="22060" y="4375"/>
                  <a:pt x="21844" y="4444"/>
                  <a:pt x="21635" y="4526"/>
                </a:cubicBezTo>
                <a:cubicBezTo>
                  <a:pt x="21014" y="3746"/>
                  <a:pt x="20092" y="3301"/>
                  <a:pt x="19092" y="3301"/>
                </a:cubicBezTo>
                <a:cubicBezTo>
                  <a:pt x="19088" y="3301"/>
                  <a:pt x="19083" y="3301"/>
                  <a:pt x="19079" y="3301"/>
                </a:cubicBezTo>
                <a:cubicBezTo>
                  <a:pt x="18107" y="3309"/>
                  <a:pt x="17200" y="3742"/>
                  <a:pt x="16587" y="4493"/>
                </a:cubicBezTo>
                <a:cubicBezTo>
                  <a:pt x="16375" y="4416"/>
                  <a:pt x="16150" y="4355"/>
                  <a:pt x="15922" y="4314"/>
                </a:cubicBezTo>
                <a:cubicBezTo>
                  <a:pt x="15958" y="4261"/>
                  <a:pt x="15995" y="4212"/>
                  <a:pt x="16032" y="4163"/>
                </a:cubicBezTo>
                <a:cubicBezTo>
                  <a:pt x="16081" y="4101"/>
                  <a:pt x="16130" y="4040"/>
                  <a:pt x="16183" y="3983"/>
                </a:cubicBezTo>
                <a:cubicBezTo>
                  <a:pt x="16208" y="3954"/>
                  <a:pt x="16236" y="3921"/>
                  <a:pt x="16261" y="3893"/>
                </a:cubicBezTo>
                <a:cubicBezTo>
                  <a:pt x="16767" y="3358"/>
                  <a:pt x="17409" y="2974"/>
                  <a:pt x="18119" y="2790"/>
                </a:cubicBezTo>
                <a:lnTo>
                  <a:pt x="18119" y="2798"/>
                </a:lnTo>
                <a:lnTo>
                  <a:pt x="18184" y="2774"/>
                </a:lnTo>
                <a:cubicBezTo>
                  <a:pt x="18397" y="2721"/>
                  <a:pt x="18613" y="2688"/>
                  <a:pt x="18830" y="2672"/>
                </a:cubicBezTo>
                <a:cubicBezTo>
                  <a:pt x="18830" y="2676"/>
                  <a:pt x="18834" y="2680"/>
                  <a:pt x="18834" y="2680"/>
                </a:cubicBezTo>
                <a:lnTo>
                  <a:pt x="18862" y="2672"/>
                </a:lnTo>
                <a:cubicBezTo>
                  <a:pt x="18932" y="2668"/>
                  <a:pt x="19002" y="2664"/>
                  <a:pt x="19075" y="2664"/>
                </a:cubicBezTo>
                <a:cubicBezTo>
                  <a:pt x="19081" y="2664"/>
                  <a:pt x="19087" y="2664"/>
                  <a:pt x="19093" y="2664"/>
                </a:cubicBezTo>
                <a:close/>
                <a:moveTo>
                  <a:pt x="34925" y="2664"/>
                </a:moveTo>
                <a:cubicBezTo>
                  <a:pt x="36131" y="2664"/>
                  <a:pt x="37253" y="3219"/>
                  <a:pt x="37989" y="4163"/>
                </a:cubicBezTo>
                <a:cubicBezTo>
                  <a:pt x="38034" y="4216"/>
                  <a:pt x="38075" y="4272"/>
                  <a:pt x="38116" y="4330"/>
                </a:cubicBezTo>
                <a:cubicBezTo>
                  <a:pt x="37890" y="4375"/>
                  <a:pt x="37675" y="4444"/>
                  <a:pt x="37462" y="4526"/>
                </a:cubicBezTo>
                <a:cubicBezTo>
                  <a:pt x="36842" y="3746"/>
                  <a:pt x="35922" y="3301"/>
                  <a:pt x="34925" y="3301"/>
                </a:cubicBezTo>
                <a:lnTo>
                  <a:pt x="34906" y="3301"/>
                </a:lnTo>
                <a:cubicBezTo>
                  <a:pt x="33937" y="3309"/>
                  <a:pt x="33031" y="3742"/>
                  <a:pt x="32414" y="4493"/>
                </a:cubicBezTo>
                <a:cubicBezTo>
                  <a:pt x="32201" y="4416"/>
                  <a:pt x="31981" y="4355"/>
                  <a:pt x="31752" y="4314"/>
                </a:cubicBezTo>
                <a:cubicBezTo>
                  <a:pt x="31834" y="4199"/>
                  <a:pt x="31920" y="4085"/>
                  <a:pt x="32014" y="3983"/>
                </a:cubicBezTo>
                <a:cubicBezTo>
                  <a:pt x="32063" y="3921"/>
                  <a:pt x="32116" y="3865"/>
                  <a:pt x="32173" y="3812"/>
                </a:cubicBezTo>
                <a:cubicBezTo>
                  <a:pt x="32226" y="3754"/>
                  <a:pt x="32284" y="3701"/>
                  <a:pt x="32340" y="3648"/>
                </a:cubicBezTo>
                <a:cubicBezTo>
                  <a:pt x="32401" y="3599"/>
                  <a:pt x="32459" y="3546"/>
                  <a:pt x="32520" y="3501"/>
                </a:cubicBezTo>
                <a:cubicBezTo>
                  <a:pt x="32614" y="3427"/>
                  <a:pt x="32708" y="3358"/>
                  <a:pt x="32806" y="3297"/>
                </a:cubicBezTo>
                <a:cubicBezTo>
                  <a:pt x="33153" y="3068"/>
                  <a:pt x="33541" y="2896"/>
                  <a:pt x="33945" y="2790"/>
                </a:cubicBezTo>
                <a:cubicBezTo>
                  <a:pt x="33945" y="2794"/>
                  <a:pt x="33950" y="2794"/>
                  <a:pt x="33950" y="2798"/>
                </a:cubicBezTo>
                <a:lnTo>
                  <a:pt x="34015" y="2774"/>
                </a:lnTo>
                <a:cubicBezTo>
                  <a:pt x="34223" y="2721"/>
                  <a:pt x="34440" y="2688"/>
                  <a:pt x="34661" y="2672"/>
                </a:cubicBezTo>
                <a:lnTo>
                  <a:pt x="34661" y="2680"/>
                </a:lnTo>
                <a:lnTo>
                  <a:pt x="34689" y="2672"/>
                </a:lnTo>
                <a:cubicBezTo>
                  <a:pt x="34759" y="2668"/>
                  <a:pt x="34832" y="2664"/>
                  <a:pt x="34901" y="2664"/>
                </a:cubicBezTo>
                <a:close/>
                <a:moveTo>
                  <a:pt x="50759" y="2664"/>
                </a:moveTo>
                <a:cubicBezTo>
                  <a:pt x="51998" y="2664"/>
                  <a:pt x="53159" y="3255"/>
                  <a:pt x="53889" y="4257"/>
                </a:cubicBezTo>
                <a:cubicBezTo>
                  <a:pt x="53909" y="4281"/>
                  <a:pt x="53926" y="4306"/>
                  <a:pt x="53942" y="4330"/>
                </a:cubicBezTo>
                <a:cubicBezTo>
                  <a:pt x="53717" y="4375"/>
                  <a:pt x="53501" y="4444"/>
                  <a:pt x="53293" y="4526"/>
                </a:cubicBezTo>
                <a:cubicBezTo>
                  <a:pt x="52672" y="3746"/>
                  <a:pt x="51749" y="3301"/>
                  <a:pt x="50756" y="3301"/>
                </a:cubicBezTo>
                <a:lnTo>
                  <a:pt x="50736" y="3301"/>
                </a:lnTo>
                <a:cubicBezTo>
                  <a:pt x="49764" y="3309"/>
                  <a:pt x="48857" y="3742"/>
                  <a:pt x="48245" y="4493"/>
                </a:cubicBezTo>
                <a:cubicBezTo>
                  <a:pt x="48028" y="4416"/>
                  <a:pt x="47807" y="4355"/>
                  <a:pt x="47579" y="4314"/>
                </a:cubicBezTo>
                <a:cubicBezTo>
                  <a:pt x="47800" y="4003"/>
                  <a:pt x="48056" y="3729"/>
                  <a:pt x="48350" y="3501"/>
                </a:cubicBezTo>
                <a:cubicBezTo>
                  <a:pt x="48771" y="3166"/>
                  <a:pt x="49253" y="2925"/>
                  <a:pt x="49776" y="2790"/>
                </a:cubicBezTo>
                <a:cubicBezTo>
                  <a:pt x="49776" y="2794"/>
                  <a:pt x="49776" y="2794"/>
                  <a:pt x="49781" y="2798"/>
                </a:cubicBezTo>
                <a:lnTo>
                  <a:pt x="49841" y="2774"/>
                </a:lnTo>
                <a:cubicBezTo>
                  <a:pt x="50054" y="2721"/>
                  <a:pt x="50271" y="2688"/>
                  <a:pt x="50486" y="2672"/>
                </a:cubicBezTo>
                <a:cubicBezTo>
                  <a:pt x="50486" y="2676"/>
                  <a:pt x="50491" y="2680"/>
                  <a:pt x="50491" y="2680"/>
                </a:cubicBezTo>
                <a:lnTo>
                  <a:pt x="50520" y="2672"/>
                </a:lnTo>
                <a:cubicBezTo>
                  <a:pt x="50589" y="2668"/>
                  <a:pt x="50658" y="2664"/>
                  <a:pt x="50731" y="2664"/>
                </a:cubicBezTo>
                <a:cubicBezTo>
                  <a:pt x="50741" y="2664"/>
                  <a:pt x="50750" y="2664"/>
                  <a:pt x="50759" y="2664"/>
                </a:cubicBezTo>
                <a:close/>
                <a:moveTo>
                  <a:pt x="66583" y="2664"/>
                </a:moveTo>
                <a:cubicBezTo>
                  <a:pt x="67465" y="2664"/>
                  <a:pt x="68307" y="2962"/>
                  <a:pt x="68980" y="3493"/>
                </a:cubicBezTo>
                <a:cubicBezTo>
                  <a:pt x="69103" y="3591"/>
                  <a:pt x="69221" y="3693"/>
                  <a:pt x="69331" y="3803"/>
                </a:cubicBezTo>
                <a:cubicBezTo>
                  <a:pt x="69389" y="3861"/>
                  <a:pt x="69442" y="3918"/>
                  <a:pt x="69495" y="3978"/>
                </a:cubicBezTo>
                <a:cubicBezTo>
                  <a:pt x="69593" y="4089"/>
                  <a:pt x="69687" y="4208"/>
                  <a:pt x="69772" y="4330"/>
                </a:cubicBezTo>
                <a:cubicBezTo>
                  <a:pt x="69548" y="4375"/>
                  <a:pt x="69331" y="4444"/>
                  <a:pt x="69119" y="4526"/>
                </a:cubicBezTo>
                <a:cubicBezTo>
                  <a:pt x="68497" y="3746"/>
                  <a:pt x="67575" y="3301"/>
                  <a:pt x="66575" y="3301"/>
                </a:cubicBezTo>
                <a:cubicBezTo>
                  <a:pt x="66571" y="3301"/>
                  <a:pt x="66566" y="3301"/>
                  <a:pt x="66562" y="3301"/>
                </a:cubicBezTo>
                <a:cubicBezTo>
                  <a:pt x="65595" y="3309"/>
                  <a:pt x="64688" y="3742"/>
                  <a:pt x="64071" y="4493"/>
                </a:cubicBezTo>
                <a:cubicBezTo>
                  <a:pt x="63859" y="4416"/>
                  <a:pt x="63638" y="4355"/>
                  <a:pt x="63410" y="4314"/>
                </a:cubicBezTo>
                <a:cubicBezTo>
                  <a:pt x="63581" y="4069"/>
                  <a:pt x="63781" y="3844"/>
                  <a:pt x="63998" y="3648"/>
                </a:cubicBezTo>
                <a:cubicBezTo>
                  <a:pt x="64459" y="3239"/>
                  <a:pt x="65010" y="2945"/>
                  <a:pt x="65602" y="2790"/>
                </a:cubicBezTo>
                <a:cubicBezTo>
                  <a:pt x="65602" y="2794"/>
                  <a:pt x="65606" y="2794"/>
                  <a:pt x="65606" y="2798"/>
                </a:cubicBezTo>
                <a:lnTo>
                  <a:pt x="65672" y="2774"/>
                </a:lnTo>
                <a:cubicBezTo>
                  <a:pt x="65881" y="2721"/>
                  <a:pt x="66096" y="2688"/>
                  <a:pt x="66317" y="2672"/>
                </a:cubicBezTo>
                <a:lnTo>
                  <a:pt x="66317" y="2680"/>
                </a:lnTo>
                <a:lnTo>
                  <a:pt x="66346" y="2672"/>
                </a:lnTo>
                <a:cubicBezTo>
                  <a:pt x="66420" y="2668"/>
                  <a:pt x="66489" y="2664"/>
                  <a:pt x="66558" y="2664"/>
                </a:cubicBezTo>
                <a:close/>
                <a:moveTo>
                  <a:pt x="82416" y="2664"/>
                </a:moveTo>
                <a:cubicBezTo>
                  <a:pt x="83689" y="2664"/>
                  <a:pt x="84873" y="3284"/>
                  <a:pt x="85599" y="4330"/>
                </a:cubicBezTo>
                <a:cubicBezTo>
                  <a:pt x="85374" y="4375"/>
                  <a:pt x="85158" y="4444"/>
                  <a:pt x="84950" y="4526"/>
                </a:cubicBezTo>
                <a:cubicBezTo>
                  <a:pt x="84327" y="3746"/>
                  <a:pt x="83405" y="3301"/>
                  <a:pt x="82406" y="3301"/>
                </a:cubicBezTo>
                <a:cubicBezTo>
                  <a:pt x="82401" y="3301"/>
                  <a:pt x="82397" y="3301"/>
                  <a:pt x="82393" y="3301"/>
                </a:cubicBezTo>
                <a:cubicBezTo>
                  <a:pt x="81421" y="3309"/>
                  <a:pt x="80515" y="3742"/>
                  <a:pt x="79902" y="4493"/>
                </a:cubicBezTo>
                <a:cubicBezTo>
                  <a:pt x="79689" y="4416"/>
                  <a:pt x="79465" y="4355"/>
                  <a:pt x="79236" y="4314"/>
                </a:cubicBezTo>
                <a:cubicBezTo>
                  <a:pt x="79771" y="3554"/>
                  <a:pt x="80551" y="3019"/>
                  <a:pt x="81433" y="2790"/>
                </a:cubicBezTo>
                <a:cubicBezTo>
                  <a:pt x="81433" y="2794"/>
                  <a:pt x="81433" y="2794"/>
                  <a:pt x="81437" y="2798"/>
                </a:cubicBezTo>
                <a:lnTo>
                  <a:pt x="81499" y="2774"/>
                </a:lnTo>
                <a:cubicBezTo>
                  <a:pt x="81711" y="2721"/>
                  <a:pt x="81927" y="2688"/>
                  <a:pt x="82144" y="2672"/>
                </a:cubicBezTo>
                <a:cubicBezTo>
                  <a:pt x="82144" y="2676"/>
                  <a:pt x="82148" y="2680"/>
                  <a:pt x="82148" y="2680"/>
                </a:cubicBezTo>
                <a:lnTo>
                  <a:pt x="82177" y="2672"/>
                </a:lnTo>
                <a:cubicBezTo>
                  <a:pt x="82246" y="2668"/>
                  <a:pt x="82315" y="2664"/>
                  <a:pt x="82389" y="2664"/>
                </a:cubicBezTo>
                <a:cubicBezTo>
                  <a:pt x="82398" y="2664"/>
                  <a:pt x="82407" y="2664"/>
                  <a:pt x="82416" y="2664"/>
                </a:cubicBezTo>
                <a:close/>
                <a:moveTo>
                  <a:pt x="11182" y="2664"/>
                </a:moveTo>
                <a:cubicBezTo>
                  <a:pt x="12455" y="2664"/>
                  <a:pt x="13648" y="3292"/>
                  <a:pt x="14374" y="4342"/>
                </a:cubicBezTo>
                <a:cubicBezTo>
                  <a:pt x="14153" y="4391"/>
                  <a:pt x="13937" y="4457"/>
                  <a:pt x="13728" y="4542"/>
                </a:cubicBezTo>
                <a:cubicBezTo>
                  <a:pt x="13107" y="3754"/>
                  <a:pt x="12180" y="3301"/>
                  <a:pt x="11179" y="3301"/>
                </a:cubicBezTo>
                <a:lnTo>
                  <a:pt x="11160" y="3301"/>
                </a:lnTo>
                <a:cubicBezTo>
                  <a:pt x="10183" y="3309"/>
                  <a:pt x="9273" y="3746"/>
                  <a:pt x="8655" y="4506"/>
                </a:cubicBezTo>
                <a:lnTo>
                  <a:pt x="8660" y="4510"/>
                </a:lnTo>
                <a:cubicBezTo>
                  <a:pt x="8448" y="4428"/>
                  <a:pt x="8227" y="4363"/>
                  <a:pt x="7999" y="4321"/>
                </a:cubicBezTo>
                <a:cubicBezTo>
                  <a:pt x="8542" y="3542"/>
                  <a:pt x="9350" y="2998"/>
                  <a:pt x="10253" y="2774"/>
                </a:cubicBezTo>
                <a:lnTo>
                  <a:pt x="10253" y="2778"/>
                </a:lnTo>
                <a:lnTo>
                  <a:pt x="10265" y="2774"/>
                </a:lnTo>
                <a:cubicBezTo>
                  <a:pt x="10551" y="2704"/>
                  <a:pt x="10849" y="2664"/>
                  <a:pt x="11155" y="2664"/>
                </a:cubicBezTo>
                <a:cubicBezTo>
                  <a:pt x="11164" y="2664"/>
                  <a:pt x="11173" y="2664"/>
                  <a:pt x="11182" y="2664"/>
                </a:cubicBezTo>
                <a:close/>
                <a:moveTo>
                  <a:pt x="27008" y="2664"/>
                </a:moveTo>
                <a:cubicBezTo>
                  <a:pt x="28285" y="2664"/>
                  <a:pt x="29478" y="3292"/>
                  <a:pt x="30205" y="4342"/>
                </a:cubicBezTo>
                <a:cubicBezTo>
                  <a:pt x="29980" y="4391"/>
                  <a:pt x="29763" y="4457"/>
                  <a:pt x="29559" y="4542"/>
                </a:cubicBezTo>
                <a:cubicBezTo>
                  <a:pt x="28937" y="3749"/>
                  <a:pt x="28007" y="3301"/>
                  <a:pt x="26999" y="3301"/>
                </a:cubicBezTo>
                <a:cubicBezTo>
                  <a:pt x="26994" y="3301"/>
                  <a:pt x="26990" y="3301"/>
                  <a:pt x="26985" y="3301"/>
                </a:cubicBezTo>
                <a:cubicBezTo>
                  <a:pt x="26010" y="3309"/>
                  <a:pt x="25099" y="3746"/>
                  <a:pt x="24486" y="4506"/>
                </a:cubicBezTo>
                <a:lnTo>
                  <a:pt x="24486" y="4510"/>
                </a:lnTo>
                <a:cubicBezTo>
                  <a:pt x="24274" y="4428"/>
                  <a:pt x="24054" y="4363"/>
                  <a:pt x="23824" y="4321"/>
                </a:cubicBezTo>
                <a:cubicBezTo>
                  <a:pt x="24372" y="3542"/>
                  <a:pt x="25177" y="2998"/>
                  <a:pt x="26084" y="2774"/>
                </a:cubicBezTo>
                <a:lnTo>
                  <a:pt x="26084" y="2778"/>
                </a:lnTo>
                <a:lnTo>
                  <a:pt x="26092" y="2774"/>
                </a:lnTo>
                <a:cubicBezTo>
                  <a:pt x="26382" y="2704"/>
                  <a:pt x="26680" y="2664"/>
                  <a:pt x="26982" y="2664"/>
                </a:cubicBezTo>
                <a:cubicBezTo>
                  <a:pt x="26990" y="2664"/>
                  <a:pt x="26999" y="2664"/>
                  <a:pt x="27008" y="2664"/>
                </a:cubicBezTo>
                <a:close/>
                <a:moveTo>
                  <a:pt x="42839" y="2664"/>
                </a:moveTo>
                <a:cubicBezTo>
                  <a:pt x="44112" y="2664"/>
                  <a:pt x="45305" y="3292"/>
                  <a:pt x="46031" y="4342"/>
                </a:cubicBezTo>
                <a:cubicBezTo>
                  <a:pt x="45811" y="4391"/>
                  <a:pt x="45594" y="4457"/>
                  <a:pt x="45385" y="4542"/>
                </a:cubicBezTo>
                <a:cubicBezTo>
                  <a:pt x="44764" y="3749"/>
                  <a:pt x="43834" y="3301"/>
                  <a:pt x="42829" y="3301"/>
                </a:cubicBezTo>
                <a:cubicBezTo>
                  <a:pt x="42825" y="3301"/>
                  <a:pt x="42820" y="3301"/>
                  <a:pt x="42816" y="3301"/>
                </a:cubicBezTo>
                <a:cubicBezTo>
                  <a:pt x="41841" y="3309"/>
                  <a:pt x="40929" y="3746"/>
                  <a:pt x="40313" y="4506"/>
                </a:cubicBezTo>
                <a:lnTo>
                  <a:pt x="40317" y="4510"/>
                </a:lnTo>
                <a:cubicBezTo>
                  <a:pt x="40105" y="4428"/>
                  <a:pt x="39884" y="4363"/>
                  <a:pt x="39655" y="4321"/>
                </a:cubicBezTo>
                <a:cubicBezTo>
                  <a:pt x="40203" y="3542"/>
                  <a:pt x="41008" y="2998"/>
                  <a:pt x="41909" y="2774"/>
                </a:cubicBezTo>
                <a:lnTo>
                  <a:pt x="41909" y="2778"/>
                </a:lnTo>
                <a:lnTo>
                  <a:pt x="41922" y="2774"/>
                </a:lnTo>
                <a:cubicBezTo>
                  <a:pt x="42208" y="2704"/>
                  <a:pt x="42506" y="2664"/>
                  <a:pt x="42812" y="2664"/>
                </a:cubicBezTo>
                <a:cubicBezTo>
                  <a:pt x="42821" y="2664"/>
                  <a:pt x="42830" y="2664"/>
                  <a:pt x="42839" y="2664"/>
                </a:cubicBezTo>
                <a:close/>
                <a:moveTo>
                  <a:pt x="58663" y="2664"/>
                </a:moveTo>
                <a:cubicBezTo>
                  <a:pt x="59942" y="2664"/>
                  <a:pt x="61135" y="3288"/>
                  <a:pt x="61862" y="4342"/>
                </a:cubicBezTo>
                <a:cubicBezTo>
                  <a:pt x="61636" y="4391"/>
                  <a:pt x="61421" y="4457"/>
                  <a:pt x="61216" y="4542"/>
                </a:cubicBezTo>
                <a:cubicBezTo>
                  <a:pt x="60594" y="3749"/>
                  <a:pt x="59660" y="3301"/>
                  <a:pt x="58656" y="3301"/>
                </a:cubicBezTo>
                <a:cubicBezTo>
                  <a:pt x="58652" y="3301"/>
                  <a:pt x="58647" y="3301"/>
                  <a:pt x="58643" y="3301"/>
                </a:cubicBezTo>
                <a:cubicBezTo>
                  <a:pt x="57667" y="3309"/>
                  <a:pt x="56756" y="3746"/>
                  <a:pt x="56143" y="4506"/>
                </a:cubicBezTo>
                <a:lnTo>
                  <a:pt x="56143" y="4510"/>
                </a:lnTo>
                <a:cubicBezTo>
                  <a:pt x="55932" y="4428"/>
                  <a:pt x="55711" y="4363"/>
                  <a:pt x="55482" y="4321"/>
                </a:cubicBezTo>
                <a:cubicBezTo>
                  <a:pt x="56030" y="3542"/>
                  <a:pt x="56833" y="2998"/>
                  <a:pt x="57740" y="2774"/>
                </a:cubicBezTo>
                <a:lnTo>
                  <a:pt x="57740" y="2778"/>
                </a:lnTo>
                <a:lnTo>
                  <a:pt x="57749" y="2774"/>
                </a:lnTo>
                <a:cubicBezTo>
                  <a:pt x="58039" y="2704"/>
                  <a:pt x="58337" y="2664"/>
                  <a:pt x="58639" y="2664"/>
                </a:cubicBezTo>
                <a:close/>
                <a:moveTo>
                  <a:pt x="74496" y="2664"/>
                </a:moveTo>
                <a:cubicBezTo>
                  <a:pt x="75773" y="2664"/>
                  <a:pt x="76962" y="3292"/>
                  <a:pt x="77688" y="4342"/>
                </a:cubicBezTo>
                <a:cubicBezTo>
                  <a:pt x="77467" y="4391"/>
                  <a:pt x="77251" y="4457"/>
                  <a:pt x="77043" y="4542"/>
                </a:cubicBezTo>
                <a:cubicBezTo>
                  <a:pt x="76421" y="3749"/>
                  <a:pt x="75490" y="3301"/>
                  <a:pt x="74487" y="3301"/>
                </a:cubicBezTo>
                <a:cubicBezTo>
                  <a:pt x="74482" y="3301"/>
                  <a:pt x="74478" y="3301"/>
                  <a:pt x="74473" y="3301"/>
                </a:cubicBezTo>
                <a:cubicBezTo>
                  <a:pt x="73497" y="3309"/>
                  <a:pt x="72586" y="3746"/>
                  <a:pt x="71970" y="4506"/>
                </a:cubicBezTo>
                <a:lnTo>
                  <a:pt x="71974" y="4510"/>
                </a:lnTo>
                <a:cubicBezTo>
                  <a:pt x="71762" y="4428"/>
                  <a:pt x="71542" y="4363"/>
                  <a:pt x="71312" y="4321"/>
                </a:cubicBezTo>
                <a:cubicBezTo>
                  <a:pt x="71860" y="3542"/>
                  <a:pt x="72664" y="2998"/>
                  <a:pt x="73567" y="2774"/>
                </a:cubicBezTo>
                <a:lnTo>
                  <a:pt x="73567" y="2778"/>
                </a:lnTo>
                <a:lnTo>
                  <a:pt x="73579" y="2774"/>
                </a:lnTo>
                <a:cubicBezTo>
                  <a:pt x="73865" y="2704"/>
                  <a:pt x="74164" y="2664"/>
                  <a:pt x="74469" y="2664"/>
                </a:cubicBezTo>
                <a:cubicBezTo>
                  <a:pt x="74478" y="2664"/>
                  <a:pt x="74487" y="2664"/>
                  <a:pt x="74496" y="2664"/>
                </a:cubicBezTo>
                <a:close/>
                <a:moveTo>
                  <a:pt x="90321" y="2664"/>
                </a:moveTo>
                <a:cubicBezTo>
                  <a:pt x="91599" y="2664"/>
                  <a:pt x="92792" y="3288"/>
                  <a:pt x="93518" y="4342"/>
                </a:cubicBezTo>
                <a:cubicBezTo>
                  <a:pt x="93294" y="4391"/>
                  <a:pt x="93082" y="4457"/>
                  <a:pt x="92873" y="4542"/>
                </a:cubicBezTo>
                <a:cubicBezTo>
                  <a:pt x="92251" y="3749"/>
                  <a:pt x="91317" y="3301"/>
                  <a:pt x="90313" y="3301"/>
                </a:cubicBezTo>
                <a:cubicBezTo>
                  <a:pt x="90309" y="3301"/>
                  <a:pt x="90304" y="3301"/>
                  <a:pt x="90300" y="3301"/>
                </a:cubicBezTo>
                <a:cubicBezTo>
                  <a:pt x="89324" y="3309"/>
                  <a:pt x="88413" y="3746"/>
                  <a:pt x="87801" y="4506"/>
                </a:cubicBezTo>
                <a:lnTo>
                  <a:pt x="87801" y="4510"/>
                </a:lnTo>
                <a:cubicBezTo>
                  <a:pt x="87588" y="4428"/>
                  <a:pt x="87367" y="4363"/>
                  <a:pt x="87139" y="4321"/>
                </a:cubicBezTo>
                <a:cubicBezTo>
                  <a:pt x="87686" y="3542"/>
                  <a:pt x="88491" y="2998"/>
                  <a:pt x="89397" y="2774"/>
                </a:cubicBezTo>
                <a:lnTo>
                  <a:pt x="89397" y="2778"/>
                </a:lnTo>
                <a:lnTo>
                  <a:pt x="89406" y="2774"/>
                </a:lnTo>
                <a:cubicBezTo>
                  <a:pt x="89695" y="2704"/>
                  <a:pt x="89994" y="2664"/>
                  <a:pt x="90296" y="2664"/>
                </a:cubicBezTo>
                <a:close/>
                <a:moveTo>
                  <a:pt x="19095" y="3371"/>
                </a:moveTo>
                <a:cubicBezTo>
                  <a:pt x="20061" y="3371"/>
                  <a:pt x="20961" y="3799"/>
                  <a:pt x="21566" y="4551"/>
                </a:cubicBezTo>
                <a:cubicBezTo>
                  <a:pt x="21358" y="4640"/>
                  <a:pt x="21158" y="4743"/>
                  <a:pt x="20966" y="4865"/>
                </a:cubicBezTo>
                <a:cubicBezTo>
                  <a:pt x="20488" y="4334"/>
                  <a:pt x="19814" y="4032"/>
                  <a:pt x="19100" y="4032"/>
                </a:cubicBezTo>
                <a:lnTo>
                  <a:pt x="19083" y="4032"/>
                </a:lnTo>
                <a:cubicBezTo>
                  <a:pt x="18997" y="4032"/>
                  <a:pt x="18907" y="4036"/>
                  <a:pt x="18821" y="4044"/>
                </a:cubicBezTo>
                <a:cubicBezTo>
                  <a:pt x="18397" y="4093"/>
                  <a:pt x="17984" y="4253"/>
                  <a:pt x="17637" y="4502"/>
                </a:cubicBezTo>
                <a:cubicBezTo>
                  <a:pt x="17502" y="4596"/>
                  <a:pt x="17379" y="4702"/>
                  <a:pt x="17270" y="4820"/>
                </a:cubicBezTo>
                <a:cubicBezTo>
                  <a:pt x="17073" y="4706"/>
                  <a:pt x="16870" y="4604"/>
                  <a:pt x="16657" y="4522"/>
                </a:cubicBezTo>
                <a:cubicBezTo>
                  <a:pt x="17257" y="3795"/>
                  <a:pt x="18135" y="3378"/>
                  <a:pt x="19079" y="3371"/>
                </a:cubicBezTo>
                <a:cubicBezTo>
                  <a:pt x="19085" y="3371"/>
                  <a:pt x="19090" y="3371"/>
                  <a:pt x="19095" y="3371"/>
                </a:cubicBezTo>
                <a:close/>
                <a:moveTo>
                  <a:pt x="34906" y="3371"/>
                </a:moveTo>
                <a:cubicBezTo>
                  <a:pt x="35881" y="3371"/>
                  <a:pt x="36784" y="3795"/>
                  <a:pt x="37393" y="4555"/>
                </a:cubicBezTo>
                <a:cubicBezTo>
                  <a:pt x="37185" y="4640"/>
                  <a:pt x="36984" y="4747"/>
                  <a:pt x="36797" y="4865"/>
                </a:cubicBezTo>
                <a:cubicBezTo>
                  <a:pt x="36318" y="4335"/>
                  <a:pt x="35639" y="4032"/>
                  <a:pt x="34927" y="4032"/>
                </a:cubicBezTo>
                <a:cubicBezTo>
                  <a:pt x="34921" y="4032"/>
                  <a:pt x="34915" y="4032"/>
                  <a:pt x="34910" y="4032"/>
                </a:cubicBezTo>
                <a:cubicBezTo>
                  <a:pt x="34305" y="4036"/>
                  <a:pt x="33717" y="4261"/>
                  <a:pt x="33264" y="4661"/>
                </a:cubicBezTo>
                <a:cubicBezTo>
                  <a:pt x="33206" y="4710"/>
                  <a:pt x="33149" y="4767"/>
                  <a:pt x="33096" y="4820"/>
                </a:cubicBezTo>
                <a:cubicBezTo>
                  <a:pt x="32904" y="4706"/>
                  <a:pt x="32700" y="4604"/>
                  <a:pt x="32484" y="4522"/>
                </a:cubicBezTo>
                <a:cubicBezTo>
                  <a:pt x="33083" y="3795"/>
                  <a:pt x="33966" y="3378"/>
                  <a:pt x="34906" y="3371"/>
                </a:cubicBezTo>
                <a:close/>
                <a:moveTo>
                  <a:pt x="50753" y="3371"/>
                </a:moveTo>
                <a:cubicBezTo>
                  <a:pt x="51718" y="3371"/>
                  <a:pt x="52618" y="3799"/>
                  <a:pt x="53223" y="4551"/>
                </a:cubicBezTo>
                <a:cubicBezTo>
                  <a:pt x="53015" y="4640"/>
                  <a:pt x="52814" y="4743"/>
                  <a:pt x="52623" y="4865"/>
                </a:cubicBezTo>
                <a:cubicBezTo>
                  <a:pt x="52149" y="4335"/>
                  <a:pt x="51474" y="4032"/>
                  <a:pt x="50758" y="4032"/>
                </a:cubicBezTo>
                <a:cubicBezTo>
                  <a:pt x="50752" y="4032"/>
                  <a:pt x="50746" y="4032"/>
                  <a:pt x="50740" y="4032"/>
                </a:cubicBezTo>
                <a:cubicBezTo>
                  <a:pt x="50054" y="4036"/>
                  <a:pt x="49396" y="4321"/>
                  <a:pt x="48927" y="4824"/>
                </a:cubicBezTo>
                <a:cubicBezTo>
                  <a:pt x="48731" y="4706"/>
                  <a:pt x="48526" y="4604"/>
                  <a:pt x="48314" y="4522"/>
                </a:cubicBezTo>
                <a:cubicBezTo>
                  <a:pt x="48914" y="3795"/>
                  <a:pt x="49792" y="3378"/>
                  <a:pt x="50736" y="3371"/>
                </a:cubicBezTo>
                <a:cubicBezTo>
                  <a:pt x="50742" y="3371"/>
                  <a:pt x="50747" y="3371"/>
                  <a:pt x="50753" y="3371"/>
                </a:cubicBezTo>
                <a:close/>
                <a:moveTo>
                  <a:pt x="66579" y="3371"/>
                </a:moveTo>
                <a:cubicBezTo>
                  <a:pt x="67549" y="3371"/>
                  <a:pt x="68445" y="3799"/>
                  <a:pt x="69054" y="4551"/>
                </a:cubicBezTo>
                <a:cubicBezTo>
                  <a:pt x="68846" y="4640"/>
                  <a:pt x="68641" y="4743"/>
                  <a:pt x="68454" y="4865"/>
                </a:cubicBezTo>
                <a:cubicBezTo>
                  <a:pt x="67975" y="4335"/>
                  <a:pt x="67296" y="4032"/>
                  <a:pt x="66584" y="4032"/>
                </a:cubicBezTo>
                <a:cubicBezTo>
                  <a:pt x="66578" y="4032"/>
                  <a:pt x="66573" y="4032"/>
                  <a:pt x="66567" y="4032"/>
                </a:cubicBezTo>
                <a:cubicBezTo>
                  <a:pt x="65885" y="4036"/>
                  <a:pt x="65223" y="4321"/>
                  <a:pt x="64754" y="4824"/>
                </a:cubicBezTo>
                <a:cubicBezTo>
                  <a:pt x="64561" y="4706"/>
                  <a:pt x="64357" y="4604"/>
                  <a:pt x="64141" y="4522"/>
                </a:cubicBezTo>
                <a:cubicBezTo>
                  <a:pt x="64741" y="3795"/>
                  <a:pt x="65623" y="3378"/>
                  <a:pt x="66562" y="3371"/>
                </a:cubicBezTo>
                <a:cubicBezTo>
                  <a:pt x="66568" y="3371"/>
                  <a:pt x="66573" y="3371"/>
                  <a:pt x="66579" y="3371"/>
                </a:cubicBezTo>
                <a:close/>
                <a:moveTo>
                  <a:pt x="82409" y="3371"/>
                </a:moveTo>
                <a:cubicBezTo>
                  <a:pt x="83375" y="3371"/>
                  <a:pt x="84275" y="3799"/>
                  <a:pt x="84880" y="4551"/>
                </a:cubicBezTo>
                <a:cubicBezTo>
                  <a:pt x="84672" y="4640"/>
                  <a:pt x="84472" y="4743"/>
                  <a:pt x="84280" y="4865"/>
                </a:cubicBezTo>
                <a:cubicBezTo>
                  <a:pt x="83806" y="4335"/>
                  <a:pt x="83127" y="4032"/>
                  <a:pt x="82415" y="4032"/>
                </a:cubicBezTo>
                <a:cubicBezTo>
                  <a:pt x="82409" y="4032"/>
                  <a:pt x="82403" y="4032"/>
                  <a:pt x="82398" y="4032"/>
                </a:cubicBezTo>
                <a:cubicBezTo>
                  <a:pt x="81964" y="4032"/>
                  <a:pt x="81540" y="4150"/>
                  <a:pt x="81167" y="4363"/>
                </a:cubicBezTo>
                <a:cubicBezTo>
                  <a:pt x="80952" y="4485"/>
                  <a:pt x="80756" y="4640"/>
                  <a:pt x="80584" y="4820"/>
                </a:cubicBezTo>
                <a:cubicBezTo>
                  <a:pt x="80388" y="4706"/>
                  <a:pt x="80183" y="4604"/>
                  <a:pt x="79971" y="4522"/>
                </a:cubicBezTo>
                <a:cubicBezTo>
                  <a:pt x="80571" y="3795"/>
                  <a:pt x="81450" y="3378"/>
                  <a:pt x="82393" y="3371"/>
                </a:cubicBezTo>
                <a:cubicBezTo>
                  <a:pt x="82398" y="3371"/>
                  <a:pt x="82404" y="3371"/>
                  <a:pt x="82409" y="3371"/>
                </a:cubicBezTo>
                <a:close/>
                <a:moveTo>
                  <a:pt x="11179" y="3371"/>
                </a:moveTo>
                <a:cubicBezTo>
                  <a:pt x="12152" y="3371"/>
                  <a:pt x="13055" y="3807"/>
                  <a:pt x="13663" y="4571"/>
                </a:cubicBezTo>
                <a:cubicBezTo>
                  <a:pt x="13454" y="4661"/>
                  <a:pt x="13255" y="4767"/>
                  <a:pt x="13066" y="4890"/>
                </a:cubicBezTo>
                <a:cubicBezTo>
                  <a:pt x="12589" y="4342"/>
                  <a:pt x="11906" y="4032"/>
                  <a:pt x="11181" y="4032"/>
                </a:cubicBezTo>
                <a:cubicBezTo>
                  <a:pt x="11175" y="4032"/>
                  <a:pt x="11169" y="4032"/>
                  <a:pt x="11164" y="4032"/>
                </a:cubicBezTo>
                <a:cubicBezTo>
                  <a:pt x="10469" y="4036"/>
                  <a:pt x="9799" y="4330"/>
                  <a:pt x="9330" y="4841"/>
                </a:cubicBezTo>
                <a:cubicBezTo>
                  <a:pt x="9138" y="4722"/>
                  <a:pt x="8938" y="4620"/>
                  <a:pt x="8725" y="4534"/>
                </a:cubicBezTo>
                <a:cubicBezTo>
                  <a:pt x="9326" y="3803"/>
                  <a:pt x="10212" y="3378"/>
                  <a:pt x="11160" y="3371"/>
                </a:cubicBezTo>
                <a:close/>
                <a:moveTo>
                  <a:pt x="27002" y="3371"/>
                </a:moveTo>
                <a:cubicBezTo>
                  <a:pt x="27981" y="3371"/>
                  <a:pt x="28885" y="3807"/>
                  <a:pt x="29490" y="4571"/>
                </a:cubicBezTo>
                <a:cubicBezTo>
                  <a:pt x="29281" y="4661"/>
                  <a:pt x="29085" y="4767"/>
                  <a:pt x="28897" y="4890"/>
                </a:cubicBezTo>
                <a:cubicBezTo>
                  <a:pt x="28419" y="4342"/>
                  <a:pt x="27731" y="4032"/>
                  <a:pt x="27007" y="4032"/>
                </a:cubicBezTo>
                <a:cubicBezTo>
                  <a:pt x="27002" y="4032"/>
                  <a:pt x="26996" y="4032"/>
                  <a:pt x="26990" y="4032"/>
                </a:cubicBezTo>
                <a:cubicBezTo>
                  <a:pt x="26295" y="4036"/>
                  <a:pt x="25630" y="4330"/>
                  <a:pt x="25160" y="4841"/>
                </a:cubicBezTo>
                <a:cubicBezTo>
                  <a:pt x="24968" y="4722"/>
                  <a:pt x="24764" y="4620"/>
                  <a:pt x="24552" y="4534"/>
                </a:cubicBezTo>
                <a:cubicBezTo>
                  <a:pt x="25152" y="3803"/>
                  <a:pt x="26039" y="3378"/>
                  <a:pt x="26985" y="3371"/>
                </a:cubicBezTo>
                <a:cubicBezTo>
                  <a:pt x="26991" y="3371"/>
                  <a:pt x="26996" y="3371"/>
                  <a:pt x="27002" y="3371"/>
                </a:cubicBezTo>
                <a:close/>
                <a:moveTo>
                  <a:pt x="42837" y="3371"/>
                </a:moveTo>
                <a:cubicBezTo>
                  <a:pt x="43809" y="3371"/>
                  <a:pt x="44712" y="3807"/>
                  <a:pt x="45321" y="4571"/>
                </a:cubicBezTo>
                <a:cubicBezTo>
                  <a:pt x="45112" y="4661"/>
                  <a:pt x="44912" y="4767"/>
                  <a:pt x="44724" y="4890"/>
                </a:cubicBezTo>
                <a:cubicBezTo>
                  <a:pt x="44246" y="4342"/>
                  <a:pt x="43558" y="4032"/>
                  <a:pt x="42838" y="4032"/>
                </a:cubicBezTo>
                <a:cubicBezTo>
                  <a:pt x="42832" y="4032"/>
                  <a:pt x="42827" y="4032"/>
                  <a:pt x="42821" y="4032"/>
                </a:cubicBezTo>
                <a:cubicBezTo>
                  <a:pt x="42126" y="4036"/>
                  <a:pt x="41460" y="4330"/>
                  <a:pt x="40987" y="4841"/>
                </a:cubicBezTo>
                <a:cubicBezTo>
                  <a:pt x="40795" y="4722"/>
                  <a:pt x="40595" y="4620"/>
                  <a:pt x="40382" y="4534"/>
                </a:cubicBezTo>
                <a:cubicBezTo>
                  <a:pt x="40983" y="3803"/>
                  <a:pt x="41869" y="3378"/>
                  <a:pt x="42816" y="3371"/>
                </a:cubicBezTo>
                <a:close/>
                <a:moveTo>
                  <a:pt x="58659" y="3371"/>
                </a:moveTo>
                <a:cubicBezTo>
                  <a:pt x="59637" y="3371"/>
                  <a:pt x="60542" y="3807"/>
                  <a:pt x="61146" y="4571"/>
                </a:cubicBezTo>
                <a:cubicBezTo>
                  <a:pt x="60942" y="4661"/>
                  <a:pt x="60742" y="4767"/>
                  <a:pt x="60554" y="4890"/>
                </a:cubicBezTo>
                <a:cubicBezTo>
                  <a:pt x="60077" y="4342"/>
                  <a:pt x="59389" y="4032"/>
                  <a:pt x="58664" y="4032"/>
                </a:cubicBezTo>
                <a:cubicBezTo>
                  <a:pt x="58658" y="4032"/>
                  <a:pt x="58652" y="4032"/>
                  <a:pt x="58647" y="4032"/>
                </a:cubicBezTo>
                <a:cubicBezTo>
                  <a:pt x="57953" y="4036"/>
                  <a:pt x="57287" y="4330"/>
                  <a:pt x="56818" y="4841"/>
                </a:cubicBezTo>
                <a:cubicBezTo>
                  <a:pt x="56626" y="4722"/>
                  <a:pt x="56422" y="4620"/>
                  <a:pt x="56209" y="4534"/>
                </a:cubicBezTo>
                <a:cubicBezTo>
                  <a:pt x="56809" y="3803"/>
                  <a:pt x="57696" y="3378"/>
                  <a:pt x="58643" y="3371"/>
                </a:cubicBezTo>
                <a:cubicBezTo>
                  <a:pt x="58648" y="3371"/>
                  <a:pt x="58654" y="3371"/>
                  <a:pt x="58659" y="3371"/>
                </a:cubicBezTo>
                <a:close/>
                <a:moveTo>
                  <a:pt x="74490" y="3371"/>
                </a:moveTo>
                <a:cubicBezTo>
                  <a:pt x="75464" y="3371"/>
                  <a:pt x="76368" y="3807"/>
                  <a:pt x="76977" y="4571"/>
                </a:cubicBezTo>
                <a:cubicBezTo>
                  <a:pt x="76769" y="4661"/>
                  <a:pt x="76569" y="4767"/>
                  <a:pt x="76381" y="4890"/>
                </a:cubicBezTo>
                <a:cubicBezTo>
                  <a:pt x="75902" y="4342"/>
                  <a:pt x="75219" y="4032"/>
                  <a:pt x="74494" y="4032"/>
                </a:cubicBezTo>
                <a:cubicBezTo>
                  <a:pt x="74489" y="4032"/>
                  <a:pt x="74483" y="4032"/>
                  <a:pt x="74477" y="4032"/>
                </a:cubicBezTo>
                <a:cubicBezTo>
                  <a:pt x="73783" y="4036"/>
                  <a:pt x="73114" y="4330"/>
                  <a:pt x="72644" y="4841"/>
                </a:cubicBezTo>
                <a:cubicBezTo>
                  <a:pt x="72452" y="4722"/>
                  <a:pt x="72252" y="4620"/>
                  <a:pt x="72040" y="4534"/>
                </a:cubicBezTo>
                <a:cubicBezTo>
                  <a:pt x="72639" y="3803"/>
                  <a:pt x="73527" y="3378"/>
                  <a:pt x="74473" y="3371"/>
                </a:cubicBezTo>
                <a:cubicBezTo>
                  <a:pt x="74479" y="3371"/>
                  <a:pt x="74484" y="3371"/>
                  <a:pt x="74490" y="3371"/>
                </a:cubicBezTo>
                <a:close/>
                <a:moveTo>
                  <a:pt x="90316" y="3371"/>
                </a:moveTo>
                <a:cubicBezTo>
                  <a:pt x="91294" y="3371"/>
                  <a:pt x="92198" y="3807"/>
                  <a:pt x="92804" y="4571"/>
                </a:cubicBezTo>
                <a:cubicBezTo>
                  <a:pt x="92600" y="4661"/>
                  <a:pt x="92400" y="4767"/>
                  <a:pt x="92212" y="4890"/>
                </a:cubicBezTo>
                <a:cubicBezTo>
                  <a:pt x="91734" y="4342"/>
                  <a:pt x="91048" y="4032"/>
                  <a:pt x="90321" y="4032"/>
                </a:cubicBezTo>
                <a:lnTo>
                  <a:pt x="90304" y="4032"/>
                </a:lnTo>
                <a:cubicBezTo>
                  <a:pt x="89610" y="4036"/>
                  <a:pt x="88944" y="4330"/>
                  <a:pt x="88475" y="4841"/>
                </a:cubicBezTo>
                <a:cubicBezTo>
                  <a:pt x="88283" y="4722"/>
                  <a:pt x="88078" y="4620"/>
                  <a:pt x="87866" y="4534"/>
                </a:cubicBezTo>
                <a:cubicBezTo>
                  <a:pt x="88470" y="3803"/>
                  <a:pt x="89352" y="3378"/>
                  <a:pt x="90300" y="3371"/>
                </a:cubicBezTo>
                <a:cubicBezTo>
                  <a:pt x="90306" y="3371"/>
                  <a:pt x="90311" y="3371"/>
                  <a:pt x="90316" y="3371"/>
                </a:cubicBezTo>
                <a:close/>
                <a:moveTo>
                  <a:pt x="19100" y="4101"/>
                </a:moveTo>
                <a:cubicBezTo>
                  <a:pt x="19790" y="4101"/>
                  <a:pt x="20443" y="4391"/>
                  <a:pt x="20908" y="4902"/>
                </a:cubicBezTo>
                <a:cubicBezTo>
                  <a:pt x="20733" y="5016"/>
                  <a:pt x="20570" y="5143"/>
                  <a:pt x="20418" y="5286"/>
                </a:cubicBezTo>
                <a:cubicBezTo>
                  <a:pt x="20071" y="4922"/>
                  <a:pt x="19590" y="4718"/>
                  <a:pt x="19087" y="4718"/>
                </a:cubicBezTo>
                <a:cubicBezTo>
                  <a:pt x="18613" y="4722"/>
                  <a:pt x="18168" y="4906"/>
                  <a:pt x="17829" y="5233"/>
                </a:cubicBezTo>
                <a:cubicBezTo>
                  <a:pt x="17673" y="5098"/>
                  <a:pt x="17507" y="4971"/>
                  <a:pt x="17330" y="4861"/>
                </a:cubicBezTo>
                <a:cubicBezTo>
                  <a:pt x="17494" y="4685"/>
                  <a:pt x="17682" y="4538"/>
                  <a:pt x="17886" y="4424"/>
                </a:cubicBezTo>
                <a:cubicBezTo>
                  <a:pt x="18250" y="4216"/>
                  <a:pt x="18662" y="4106"/>
                  <a:pt x="19083" y="4101"/>
                </a:cubicBezTo>
                <a:close/>
                <a:moveTo>
                  <a:pt x="34925" y="4101"/>
                </a:moveTo>
                <a:cubicBezTo>
                  <a:pt x="35616" y="4101"/>
                  <a:pt x="36273" y="4391"/>
                  <a:pt x="36735" y="4902"/>
                </a:cubicBezTo>
                <a:cubicBezTo>
                  <a:pt x="36563" y="5016"/>
                  <a:pt x="36401" y="5143"/>
                  <a:pt x="36245" y="5286"/>
                </a:cubicBezTo>
                <a:cubicBezTo>
                  <a:pt x="35902" y="4926"/>
                  <a:pt x="35424" y="4718"/>
                  <a:pt x="34925" y="4718"/>
                </a:cubicBezTo>
                <a:lnTo>
                  <a:pt x="34914" y="4718"/>
                </a:lnTo>
                <a:cubicBezTo>
                  <a:pt x="34440" y="4722"/>
                  <a:pt x="33999" y="4906"/>
                  <a:pt x="33656" y="5233"/>
                </a:cubicBezTo>
                <a:cubicBezTo>
                  <a:pt x="33500" y="5098"/>
                  <a:pt x="33332" y="4971"/>
                  <a:pt x="33157" y="4861"/>
                </a:cubicBezTo>
                <a:cubicBezTo>
                  <a:pt x="33234" y="4779"/>
                  <a:pt x="33317" y="4702"/>
                  <a:pt x="33406" y="4632"/>
                </a:cubicBezTo>
                <a:cubicBezTo>
                  <a:pt x="33831" y="4293"/>
                  <a:pt x="34362" y="4106"/>
                  <a:pt x="34910" y="4101"/>
                </a:cubicBezTo>
                <a:close/>
                <a:moveTo>
                  <a:pt x="50756" y="4101"/>
                </a:moveTo>
                <a:cubicBezTo>
                  <a:pt x="51447" y="4101"/>
                  <a:pt x="52100" y="4391"/>
                  <a:pt x="52565" y="4902"/>
                </a:cubicBezTo>
                <a:cubicBezTo>
                  <a:pt x="52390" y="5016"/>
                  <a:pt x="52226" y="5143"/>
                  <a:pt x="52075" y="5286"/>
                </a:cubicBezTo>
                <a:cubicBezTo>
                  <a:pt x="51732" y="4926"/>
                  <a:pt x="51255" y="4718"/>
                  <a:pt x="50756" y="4718"/>
                </a:cubicBezTo>
                <a:lnTo>
                  <a:pt x="50744" y="4718"/>
                </a:lnTo>
                <a:cubicBezTo>
                  <a:pt x="50271" y="4722"/>
                  <a:pt x="49825" y="4906"/>
                  <a:pt x="49487" y="5233"/>
                </a:cubicBezTo>
                <a:cubicBezTo>
                  <a:pt x="49331" y="5098"/>
                  <a:pt x="49163" y="4971"/>
                  <a:pt x="48988" y="4861"/>
                </a:cubicBezTo>
                <a:cubicBezTo>
                  <a:pt x="49441" y="4383"/>
                  <a:pt x="50079" y="4106"/>
                  <a:pt x="50740" y="4101"/>
                </a:cubicBezTo>
                <a:close/>
                <a:moveTo>
                  <a:pt x="66583" y="4101"/>
                </a:moveTo>
                <a:cubicBezTo>
                  <a:pt x="67273" y="4101"/>
                  <a:pt x="67930" y="4391"/>
                  <a:pt x="68392" y="4902"/>
                </a:cubicBezTo>
                <a:cubicBezTo>
                  <a:pt x="68221" y="5016"/>
                  <a:pt x="68057" y="5143"/>
                  <a:pt x="67902" y="5286"/>
                </a:cubicBezTo>
                <a:cubicBezTo>
                  <a:pt x="67559" y="4926"/>
                  <a:pt x="67082" y="4718"/>
                  <a:pt x="66583" y="4718"/>
                </a:cubicBezTo>
                <a:lnTo>
                  <a:pt x="66571" y="4718"/>
                </a:lnTo>
                <a:cubicBezTo>
                  <a:pt x="66420" y="4722"/>
                  <a:pt x="66273" y="4738"/>
                  <a:pt x="66130" y="4775"/>
                </a:cubicBezTo>
                <a:cubicBezTo>
                  <a:pt x="65823" y="4853"/>
                  <a:pt x="65546" y="5008"/>
                  <a:pt x="65317" y="5233"/>
                </a:cubicBezTo>
                <a:cubicBezTo>
                  <a:pt x="65157" y="5098"/>
                  <a:pt x="64990" y="4971"/>
                  <a:pt x="64814" y="4861"/>
                </a:cubicBezTo>
                <a:cubicBezTo>
                  <a:pt x="65272" y="4383"/>
                  <a:pt x="65909" y="4106"/>
                  <a:pt x="66567" y="4101"/>
                </a:cubicBezTo>
                <a:close/>
                <a:moveTo>
                  <a:pt x="82413" y="4101"/>
                </a:moveTo>
                <a:cubicBezTo>
                  <a:pt x="83103" y="4101"/>
                  <a:pt x="83757" y="4391"/>
                  <a:pt x="84223" y="4902"/>
                </a:cubicBezTo>
                <a:cubicBezTo>
                  <a:pt x="84047" y="5016"/>
                  <a:pt x="83884" y="5143"/>
                  <a:pt x="83733" y="5286"/>
                </a:cubicBezTo>
                <a:cubicBezTo>
                  <a:pt x="83390" y="4926"/>
                  <a:pt x="82912" y="4718"/>
                  <a:pt x="82413" y="4718"/>
                </a:cubicBezTo>
                <a:lnTo>
                  <a:pt x="82401" y="4718"/>
                </a:lnTo>
                <a:cubicBezTo>
                  <a:pt x="81927" y="4722"/>
                  <a:pt x="81482" y="4906"/>
                  <a:pt x="81143" y="5233"/>
                </a:cubicBezTo>
                <a:cubicBezTo>
                  <a:pt x="80988" y="5098"/>
                  <a:pt x="80820" y="4971"/>
                  <a:pt x="80645" y="4861"/>
                </a:cubicBezTo>
                <a:cubicBezTo>
                  <a:pt x="80984" y="4506"/>
                  <a:pt x="81421" y="4261"/>
                  <a:pt x="81899" y="4155"/>
                </a:cubicBezTo>
                <a:cubicBezTo>
                  <a:pt x="82062" y="4121"/>
                  <a:pt x="82230" y="4101"/>
                  <a:pt x="82398" y="4101"/>
                </a:cubicBezTo>
                <a:close/>
                <a:moveTo>
                  <a:pt x="19100" y="4787"/>
                </a:moveTo>
                <a:cubicBezTo>
                  <a:pt x="19577" y="4787"/>
                  <a:pt x="20035" y="4988"/>
                  <a:pt x="20365" y="5331"/>
                </a:cubicBezTo>
                <a:cubicBezTo>
                  <a:pt x="20235" y="5454"/>
                  <a:pt x="20116" y="5584"/>
                  <a:pt x="20001" y="5723"/>
                </a:cubicBezTo>
                <a:cubicBezTo>
                  <a:pt x="19769" y="5469"/>
                  <a:pt x="19443" y="5322"/>
                  <a:pt x="19100" y="5322"/>
                </a:cubicBezTo>
                <a:lnTo>
                  <a:pt x="19091" y="5322"/>
                </a:lnTo>
                <a:cubicBezTo>
                  <a:pt x="18772" y="5326"/>
                  <a:pt x="18478" y="5445"/>
                  <a:pt x="18250" y="5665"/>
                </a:cubicBezTo>
                <a:cubicBezTo>
                  <a:pt x="18135" y="5527"/>
                  <a:pt x="18013" y="5400"/>
                  <a:pt x="17882" y="5282"/>
                </a:cubicBezTo>
                <a:cubicBezTo>
                  <a:pt x="18209" y="4967"/>
                  <a:pt x="18634" y="4792"/>
                  <a:pt x="19087" y="4787"/>
                </a:cubicBezTo>
                <a:close/>
                <a:moveTo>
                  <a:pt x="34925" y="4787"/>
                </a:moveTo>
                <a:cubicBezTo>
                  <a:pt x="35404" y="4787"/>
                  <a:pt x="35865" y="4988"/>
                  <a:pt x="36196" y="5331"/>
                </a:cubicBezTo>
                <a:cubicBezTo>
                  <a:pt x="36065" y="5454"/>
                  <a:pt x="35943" y="5584"/>
                  <a:pt x="35832" y="5723"/>
                </a:cubicBezTo>
                <a:cubicBezTo>
                  <a:pt x="35600" y="5469"/>
                  <a:pt x="35273" y="5322"/>
                  <a:pt x="34925" y="5322"/>
                </a:cubicBezTo>
                <a:lnTo>
                  <a:pt x="34917" y="5322"/>
                </a:lnTo>
                <a:cubicBezTo>
                  <a:pt x="34603" y="5326"/>
                  <a:pt x="34305" y="5445"/>
                  <a:pt x="34080" y="5665"/>
                </a:cubicBezTo>
                <a:cubicBezTo>
                  <a:pt x="33966" y="5527"/>
                  <a:pt x="33839" y="5400"/>
                  <a:pt x="33709" y="5282"/>
                </a:cubicBezTo>
                <a:cubicBezTo>
                  <a:pt x="33774" y="5220"/>
                  <a:pt x="33843" y="5163"/>
                  <a:pt x="33913" y="5111"/>
                </a:cubicBezTo>
                <a:cubicBezTo>
                  <a:pt x="34207" y="4906"/>
                  <a:pt x="34550" y="4792"/>
                  <a:pt x="34917" y="4787"/>
                </a:cubicBezTo>
                <a:close/>
                <a:moveTo>
                  <a:pt x="50756" y="4787"/>
                </a:moveTo>
                <a:cubicBezTo>
                  <a:pt x="51234" y="4787"/>
                  <a:pt x="51692" y="4988"/>
                  <a:pt x="52022" y="5331"/>
                </a:cubicBezTo>
                <a:cubicBezTo>
                  <a:pt x="51892" y="5454"/>
                  <a:pt x="51773" y="5584"/>
                  <a:pt x="51659" y="5723"/>
                </a:cubicBezTo>
                <a:cubicBezTo>
                  <a:pt x="51429" y="5469"/>
                  <a:pt x="51104" y="5322"/>
                  <a:pt x="50762" y="5322"/>
                </a:cubicBezTo>
                <a:cubicBezTo>
                  <a:pt x="50757" y="5322"/>
                  <a:pt x="50753" y="5322"/>
                  <a:pt x="50748" y="5322"/>
                </a:cubicBezTo>
                <a:cubicBezTo>
                  <a:pt x="50430" y="5326"/>
                  <a:pt x="50135" y="5445"/>
                  <a:pt x="49907" y="5665"/>
                </a:cubicBezTo>
                <a:cubicBezTo>
                  <a:pt x="49792" y="5527"/>
                  <a:pt x="49670" y="5400"/>
                  <a:pt x="49539" y="5282"/>
                </a:cubicBezTo>
                <a:cubicBezTo>
                  <a:pt x="49866" y="4967"/>
                  <a:pt x="50290" y="4792"/>
                  <a:pt x="50744" y="4787"/>
                </a:cubicBezTo>
                <a:close/>
                <a:moveTo>
                  <a:pt x="66583" y="4787"/>
                </a:moveTo>
                <a:cubicBezTo>
                  <a:pt x="67061" y="4787"/>
                  <a:pt x="67523" y="4988"/>
                  <a:pt x="67853" y="5331"/>
                </a:cubicBezTo>
                <a:cubicBezTo>
                  <a:pt x="67723" y="5454"/>
                  <a:pt x="67600" y="5584"/>
                  <a:pt x="67489" y="5723"/>
                </a:cubicBezTo>
                <a:cubicBezTo>
                  <a:pt x="67257" y="5469"/>
                  <a:pt x="66930" y="5322"/>
                  <a:pt x="66583" y="5322"/>
                </a:cubicBezTo>
                <a:lnTo>
                  <a:pt x="66575" y="5322"/>
                </a:lnTo>
                <a:cubicBezTo>
                  <a:pt x="66260" y="5326"/>
                  <a:pt x="65962" y="5445"/>
                  <a:pt x="65738" y="5665"/>
                </a:cubicBezTo>
                <a:cubicBezTo>
                  <a:pt x="65623" y="5527"/>
                  <a:pt x="65497" y="5400"/>
                  <a:pt x="65366" y="5282"/>
                </a:cubicBezTo>
                <a:cubicBezTo>
                  <a:pt x="65484" y="5167"/>
                  <a:pt x="65611" y="5073"/>
                  <a:pt x="65753" y="5000"/>
                </a:cubicBezTo>
                <a:cubicBezTo>
                  <a:pt x="66003" y="4865"/>
                  <a:pt x="66281" y="4792"/>
                  <a:pt x="66575" y="4787"/>
                </a:cubicBezTo>
                <a:close/>
                <a:moveTo>
                  <a:pt x="82413" y="4787"/>
                </a:moveTo>
                <a:cubicBezTo>
                  <a:pt x="82892" y="4787"/>
                  <a:pt x="83348" y="4988"/>
                  <a:pt x="83680" y="5331"/>
                </a:cubicBezTo>
                <a:cubicBezTo>
                  <a:pt x="83549" y="5454"/>
                  <a:pt x="83431" y="5584"/>
                  <a:pt x="83316" y="5723"/>
                </a:cubicBezTo>
                <a:cubicBezTo>
                  <a:pt x="83084" y="5469"/>
                  <a:pt x="82756" y="5322"/>
                  <a:pt x="82413" y="5322"/>
                </a:cubicBezTo>
                <a:lnTo>
                  <a:pt x="82405" y="5322"/>
                </a:lnTo>
                <a:cubicBezTo>
                  <a:pt x="82087" y="5326"/>
                  <a:pt x="81793" y="5445"/>
                  <a:pt x="81564" y="5665"/>
                </a:cubicBezTo>
                <a:cubicBezTo>
                  <a:pt x="81450" y="5527"/>
                  <a:pt x="81327" y="5400"/>
                  <a:pt x="81197" y="5282"/>
                </a:cubicBezTo>
                <a:cubicBezTo>
                  <a:pt x="81523" y="4967"/>
                  <a:pt x="81948" y="4792"/>
                  <a:pt x="82401" y="4787"/>
                </a:cubicBezTo>
                <a:close/>
                <a:moveTo>
                  <a:pt x="11179" y="4101"/>
                </a:moveTo>
                <a:cubicBezTo>
                  <a:pt x="11882" y="4101"/>
                  <a:pt x="12544" y="4404"/>
                  <a:pt x="13009" y="4926"/>
                </a:cubicBezTo>
                <a:cubicBezTo>
                  <a:pt x="12331" y="5384"/>
                  <a:pt x="11797" y="6053"/>
                  <a:pt x="11503" y="6854"/>
                </a:cubicBezTo>
                <a:cubicBezTo>
                  <a:pt x="11388" y="6846"/>
                  <a:pt x="11273" y="6842"/>
                  <a:pt x="11160" y="6842"/>
                </a:cubicBezTo>
                <a:cubicBezTo>
                  <a:pt x="11094" y="6842"/>
                  <a:pt x="11028" y="6846"/>
                  <a:pt x="10964" y="6850"/>
                </a:cubicBezTo>
                <a:cubicBezTo>
                  <a:pt x="10817" y="6442"/>
                  <a:pt x="10604" y="6070"/>
                  <a:pt x="10342" y="5743"/>
                </a:cubicBezTo>
                <a:lnTo>
                  <a:pt x="10342" y="5743"/>
                </a:lnTo>
                <a:lnTo>
                  <a:pt x="10346" y="5748"/>
                </a:lnTo>
                <a:cubicBezTo>
                  <a:pt x="10567" y="5518"/>
                  <a:pt x="10857" y="5396"/>
                  <a:pt x="11172" y="5392"/>
                </a:cubicBezTo>
                <a:lnTo>
                  <a:pt x="11179" y="5392"/>
                </a:lnTo>
                <a:cubicBezTo>
                  <a:pt x="11519" y="5392"/>
                  <a:pt x="11837" y="5539"/>
                  <a:pt x="12058" y="5801"/>
                </a:cubicBezTo>
                <a:lnTo>
                  <a:pt x="12111" y="5755"/>
                </a:lnTo>
                <a:cubicBezTo>
                  <a:pt x="11878" y="5478"/>
                  <a:pt x="11539" y="5322"/>
                  <a:pt x="11179" y="5322"/>
                </a:cubicBezTo>
                <a:lnTo>
                  <a:pt x="11172" y="5322"/>
                </a:lnTo>
                <a:cubicBezTo>
                  <a:pt x="10841" y="5326"/>
                  <a:pt x="10534" y="5458"/>
                  <a:pt x="10306" y="5690"/>
                </a:cubicBezTo>
                <a:cubicBezTo>
                  <a:pt x="10191" y="5556"/>
                  <a:pt x="10069" y="5424"/>
                  <a:pt x="9938" y="5302"/>
                </a:cubicBezTo>
                <a:cubicBezTo>
                  <a:pt x="10265" y="4975"/>
                  <a:pt x="10702" y="4792"/>
                  <a:pt x="11168" y="4787"/>
                </a:cubicBezTo>
                <a:lnTo>
                  <a:pt x="11179" y="4787"/>
                </a:lnTo>
                <a:cubicBezTo>
                  <a:pt x="11666" y="4787"/>
                  <a:pt x="12135" y="4996"/>
                  <a:pt x="12470" y="5356"/>
                </a:cubicBezTo>
                <a:lnTo>
                  <a:pt x="12519" y="5307"/>
                </a:lnTo>
                <a:cubicBezTo>
                  <a:pt x="12172" y="4930"/>
                  <a:pt x="11678" y="4718"/>
                  <a:pt x="11168" y="4718"/>
                </a:cubicBezTo>
                <a:cubicBezTo>
                  <a:pt x="10681" y="4722"/>
                  <a:pt x="10229" y="4914"/>
                  <a:pt x="9885" y="5258"/>
                </a:cubicBezTo>
                <a:cubicBezTo>
                  <a:pt x="9730" y="5118"/>
                  <a:pt x="9567" y="4992"/>
                  <a:pt x="9390" y="4877"/>
                </a:cubicBezTo>
                <a:cubicBezTo>
                  <a:pt x="9848" y="4387"/>
                  <a:pt x="10493" y="4106"/>
                  <a:pt x="11164" y="4101"/>
                </a:cubicBezTo>
                <a:close/>
                <a:moveTo>
                  <a:pt x="19091" y="5392"/>
                </a:moveTo>
                <a:cubicBezTo>
                  <a:pt x="19426" y="5392"/>
                  <a:pt x="19737" y="5531"/>
                  <a:pt x="19957" y="5780"/>
                </a:cubicBezTo>
                <a:cubicBezTo>
                  <a:pt x="19707" y="6099"/>
                  <a:pt x="19507" y="6458"/>
                  <a:pt x="19364" y="6854"/>
                </a:cubicBezTo>
                <a:cubicBezTo>
                  <a:pt x="19275" y="6846"/>
                  <a:pt x="19185" y="6842"/>
                  <a:pt x="19091" y="6842"/>
                </a:cubicBezTo>
                <a:lnTo>
                  <a:pt x="19066" y="6842"/>
                </a:lnTo>
                <a:cubicBezTo>
                  <a:pt x="19021" y="6842"/>
                  <a:pt x="18977" y="6846"/>
                  <a:pt x="18932" y="6846"/>
                </a:cubicBezTo>
                <a:cubicBezTo>
                  <a:pt x="18781" y="6429"/>
                  <a:pt x="18564" y="6050"/>
                  <a:pt x="18295" y="5718"/>
                </a:cubicBezTo>
                <a:cubicBezTo>
                  <a:pt x="18511" y="5510"/>
                  <a:pt x="18789" y="5396"/>
                  <a:pt x="19091" y="5392"/>
                </a:cubicBezTo>
                <a:close/>
                <a:moveTo>
                  <a:pt x="27006" y="4101"/>
                </a:moveTo>
                <a:cubicBezTo>
                  <a:pt x="27709" y="4101"/>
                  <a:pt x="28374" y="4404"/>
                  <a:pt x="28836" y="4926"/>
                </a:cubicBezTo>
                <a:cubicBezTo>
                  <a:pt x="28158" y="5384"/>
                  <a:pt x="27623" y="6053"/>
                  <a:pt x="27333" y="6854"/>
                </a:cubicBezTo>
                <a:cubicBezTo>
                  <a:pt x="27219" y="6846"/>
                  <a:pt x="27104" y="6842"/>
                  <a:pt x="26985" y="6842"/>
                </a:cubicBezTo>
                <a:cubicBezTo>
                  <a:pt x="26921" y="6842"/>
                  <a:pt x="26855" y="6846"/>
                  <a:pt x="26789" y="6850"/>
                </a:cubicBezTo>
                <a:cubicBezTo>
                  <a:pt x="26642" y="6442"/>
                  <a:pt x="26435" y="6070"/>
                  <a:pt x="26173" y="5743"/>
                </a:cubicBezTo>
                <a:lnTo>
                  <a:pt x="26173" y="5743"/>
                </a:lnTo>
                <a:lnTo>
                  <a:pt x="26177" y="5748"/>
                </a:lnTo>
                <a:cubicBezTo>
                  <a:pt x="26393" y="5518"/>
                  <a:pt x="26688" y="5396"/>
                  <a:pt x="26998" y="5392"/>
                </a:cubicBezTo>
                <a:cubicBezTo>
                  <a:pt x="27341" y="5392"/>
                  <a:pt x="27664" y="5539"/>
                  <a:pt x="27884" y="5801"/>
                </a:cubicBezTo>
                <a:lnTo>
                  <a:pt x="27937" y="5755"/>
                </a:lnTo>
                <a:cubicBezTo>
                  <a:pt x="27708" y="5481"/>
                  <a:pt x="27370" y="5322"/>
                  <a:pt x="27011" y="5322"/>
                </a:cubicBezTo>
                <a:cubicBezTo>
                  <a:pt x="27007" y="5322"/>
                  <a:pt x="27003" y="5322"/>
                  <a:pt x="26998" y="5322"/>
                </a:cubicBezTo>
                <a:cubicBezTo>
                  <a:pt x="26672" y="5326"/>
                  <a:pt x="26361" y="5458"/>
                  <a:pt x="26133" y="5690"/>
                </a:cubicBezTo>
                <a:cubicBezTo>
                  <a:pt x="26018" y="5556"/>
                  <a:pt x="25895" y="5424"/>
                  <a:pt x="25765" y="5302"/>
                </a:cubicBezTo>
                <a:cubicBezTo>
                  <a:pt x="26095" y="4975"/>
                  <a:pt x="26533" y="4792"/>
                  <a:pt x="26994" y="4787"/>
                </a:cubicBezTo>
                <a:lnTo>
                  <a:pt x="27006" y="4787"/>
                </a:lnTo>
                <a:cubicBezTo>
                  <a:pt x="27496" y="4787"/>
                  <a:pt x="27966" y="4996"/>
                  <a:pt x="28297" y="5356"/>
                </a:cubicBezTo>
                <a:lnTo>
                  <a:pt x="28350" y="5307"/>
                </a:lnTo>
                <a:cubicBezTo>
                  <a:pt x="28003" y="4930"/>
                  <a:pt x="27509" y="4718"/>
                  <a:pt x="26994" y="4718"/>
                </a:cubicBezTo>
                <a:cubicBezTo>
                  <a:pt x="26512" y="4722"/>
                  <a:pt x="26054" y="4914"/>
                  <a:pt x="25716" y="5258"/>
                </a:cubicBezTo>
                <a:cubicBezTo>
                  <a:pt x="25560" y="5118"/>
                  <a:pt x="25393" y="4992"/>
                  <a:pt x="25221" y="4877"/>
                </a:cubicBezTo>
                <a:cubicBezTo>
                  <a:pt x="25675" y="4387"/>
                  <a:pt x="26320" y="4106"/>
                  <a:pt x="26990" y="4101"/>
                </a:cubicBezTo>
                <a:close/>
                <a:moveTo>
                  <a:pt x="34917" y="5392"/>
                </a:moveTo>
                <a:cubicBezTo>
                  <a:pt x="35253" y="5392"/>
                  <a:pt x="35567" y="5531"/>
                  <a:pt x="35788" y="5780"/>
                </a:cubicBezTo>
                <a:cubicBezTo>
                  <a:pt x="35538" y="6099"/>
                  <a:pt x="35334" y="6458"/>
                  <a:pt x="35191" y="6854"/>
                </a:cubicBezTo>
                <a:cubicBezTo>
                  <a:pt x="35093" y="6846"/>
                  <a:pt x="34995" y="6842"/>
                  <a:pt x="34897" y="6842"/>
                </a:cubicBezTo>
                <a:cubicBezTo>
                  <a:pt x="34852" y="6842"/>
                  <a:pt x="34808" y="6846"/>
                  <a:pt x="34763" y="6846"/>
                </a:cubicBezTo>
                <a:cubicBezTo>
                  <a:pt x="34607" y="6429"/>
                  <a:pt x="34391" y="6050"/>
                  <a:pt x="34125" y="5718"/>
                </a:cubicBezTo>
                <a:cubicBezTo>
                  <a:pt x="34309" y="5539"/>
                  <a:pt x="34546" y="5424"/>
                  <a:pt x="34803" y="5400"/>
                </a:cubicBezTo>
                <a:cubicBezTo>
                  <a:pt x="34840" y="5396"/>
                  <a:pt x="34881" y="5392"/>
                  <a:pt x="34917" y="5392"/>
                </a:cubicBezTo>
                <a:close/>
                <a:moveTo>
                  <a:pt x="42837" y="4101"/>
                </a:moveTo>
                <a:cubicBezTo>
                  <a:pt x="43540" y="4101"/>
                  <a:pt x="44201" y="4404"/>
                  <a:pt x="44667" y="4926"/>
                </a:cubicBezTo>
                <a:cubicBezTo>
                  <a:pt x="43988" y="5384"/>
                  <a:pt x="43453" y="6053"/>
                  <a:pt x="43159" y="6854"/>
                </a:cubicBezTo>
                <a:cubicBezTo>
                  <a:pt x="43053" y="6846"/>
                  <a:pt x="42947" y="6842"/>
                  <a:pt x="42841" y="6842"/>
                </a:cubicBezTo>
                <a:lnTo>
                  <a:pt x="42816" y="6842"/>
                </a:lnTo>
                <a:cubicBezTo>
                  <a:pt x="42751" y="6842"/>
                  <a:pt x="42686" y="6846"/>
                  <a:pt x="42620" y="6850"/>
                </a:cubicBezTo>
                <a:cubicBezTo>
                  <a:pt x="42473" y="6443"/>
                  <a:pt x="42262" y="6072"/>
                  <a:pt x="42006" y="5745"/>
                </a:cubicBezTo>
                <a:lnTo>
                  <a:pt x="42006" y="5745"/>
                </a:lnTo>
                <a:cubicBezTo>
                  <a:pt x="42226" y="5517"/>
                  <a:pt x="42515" y="5396"/>
                  <a:pt x="42829" y="5392"/>
                </a:cubicBezTo>
                <a:cubicBezTo>
                  <a:pt x="43172" y="5392"/>
                  <a:pt x="43494" y="5539"/>
                  <a:pt x="43715" y="5801"/>
                </a:cubicBezTo>
                <a:lnTo>
                  <a:pt x="43768" y="5755"/>
                </a:lnTo>
                <a:cubicBezTo>
                  <a:pt x="43535" y="5481"/>
                  <a:pt x="43201" y="5322"/>
                  <a:pt x="42842" y="5322"/>
                </a:cubicBezTo>
                <a:cubicBezTo>
                  <a:pt x="42838" y="5322"/>
                  <a:pt x="42833" y="5322"/>
                  <a:pt x="42829" y="5322"/>
                </a:cubicBezTo>
                <a:cubicBezTo>
                  <a:pt x="42498" y="5326"/>
                  <a:pt x="42192" y="5458"/>
                  <a:pt x="41963" y="5690"/>
                </a:cubicBezTo>
                <a:cubicBezTo>
                  <a:pt x="41849" y="5552"/>
                  <a:pt x="41726" y="5424"/>
                  <a:pt x="41596" y="5302"/>
                </a:cubicBezTo>
                <a:cubicBezTo>
                  <a:pt x="41922" y="4975"/>
                  <a:pt x="42359" y="4792"/>
                  <a:pt x="42825" y="4787"/>
                </a:cubicBezTo>
                <a:lnTo>
                  <a:pt x="42837" y="4787"/>
                </a:lnTo>
                <a:cubicBezTo>
                  <a:pt x="43323" y="4787"/>
                  <a:pt x="43792" y="4996"/>
                  <a:pt x="44128" y="5356"/>
                </a:cubicBezTo>
                <a:lnTo>
                  <a:pt x="44177" y="5307"/>
                </a:lnTo>
                <a:cubicBezTo>
                  <a:pt x="43834" y="4934"/>
                  <a:pt x="43343" y="4718"/>
                  <a:pt x="42837" y="4718"/>
                </a:cubicBezTo>
                <a:lnTo>
                  <a:pt x="42825" y="4718"/>
                </a:lnTo>
                <a:cubicBezTo>
                  <a:pt x="42339" y="4722"/>
                  <a:pt x="41885" y="4914"/>
                  <a:pt x="41542" y="5258"/>
                </a:cubicBezTo>
                <a:cubicBezTo>
                  <a:pt x="41387" y="5118"/>
                  <a:pt x="41223" y="4992"/>
                  <a:pt x="41048" y="4877"/>
                </a:cubicBezTo>
                <a:cubicBezTo>
                  <a:pt x="41506" y="4387"/>
                  <a:pt x="42151" y="4106"/>
                  <a:pt x="42821" y="4101"/>
                </a:cubicBezTo>
                <a:close/>
                <a:moveTo>
                  <a:pt x="50762" y="5392"/>
                </a:moveTo>
                <a:cubicBezTo>
                  <a:pt x="51092" y="5392"/>
                  <a:pt x="51396" y="5534"/>
                  <a:pt x="51614" y="5780"/>
                </a:cubicBezTo>
                <a:cubicBezTo>
                  <a:pt x="51365" y="6099"/>
                  <a:pt x="51165" y="6458"/>
                  <a:pt x="51022" y="6854"/>
                </a:cubicBezTo>
                <a:cubicBezTo>
                  <a:pt x="50932" y="6846"/>
                  <a:pt x="50842" y="6842"/>
                  <a:pt x="50748" y="6842"/>
                </a:cubicBezTo>
                <a:lnTo>
                  <a:pt x="50724" y="6842"/>
                </a:lnTo>
                <a:cubicBezTo>
                  <a:pt x="50678" y="6842"/>
                  <a:pt x="50633" y="6846"/>
                  <a:pt x="50589" y="6846"/>
                </a:cubicBezTo>
                <a:cubicBezTo>
                  <a:pt x="50437" y="6429"/>
                  <a:pt x="50222" y="6050"/>
                  <a:pt x="49952" y="5718"/>
                </a:cubicBezTo>
                <a:cubicBezTo>
                  <a:pt x="50168" y="5510"/>
                  <a:pt x="50446" y="5396"/>
                  <a:pt x="50748" y="5392"/>
                </a:cubicBezTo>
                <a:cubicBezTo>
                  <a:pt x="50753" y="5392"/>
                  <a:pt x="50757" y="5392"/>
                  <a:pt x="50762" y="5392"/>
                </a:cubicBezTo>
                <a:close/>
                <a:moveTo>
                  <a:pt x="58663" y="4101"/>
                </a:moveTo>
                <a:cubicBezTo>
                  <a:pt x="59366" y="4101"/>
                  <a:pt x="60032" y="4404"/>
                  <a:pt x="60493" y="4926"/>
                </a:cubicBezTo>
                <a:cubicBezTo>
                  <a:pt x="59815" y="5384"/>
                  <a:pt x="59280" y="6053"/>
                  <a:pt x="58990" y="6854"/>
                </a:cubicBezTo>
                <a:cubicBezTo>
                  <a:pt x="58884" y="6846"/>
                  <a:pt x="58778" y="6842"/>
                  <a:pt x="58671" y="6842"/>
                </a:cubicBezTo>
                <a:lnTo>
                  <a:pt x="58643" y="6842"/>
                </a:lnTo>
                <a:cubicBezTo>
                  <a:pt x="58578" y="6842"/>
                  <a:pt x="58512" y="6846"/>
                  <a:pt x="58451" y="6850"/>
                </a:cubicBezTo>
                <a:cubicBezTo>
                  <a:pt x="58300" y="6442"/>
                  <a:pt x="58092" y="6070"/>
                  <a:pt x="57830" y="5743"/>
                </a:cubicBezTo>
                <a:lnTo>
                  <a:pt x="57830" y="5743"/>
                </a:lnTo>
                <a:lnTo>
                  <a:pt x="57834" y="5748"/>
                </a:lnTo>
                <a:cubicBezTo>
                  <a:pt x="58051" y="5518"/>
                  <a:pt x="58345" y="5396"/>
                  <a:pt x="58656" y="5392"/>
                </a:cubicBezTo>
                <a:cubicBezTo>
                  <a:pt x="58660" y="5392"/>
                  <a:pt x="58664" y="5392"/>
                  <a:pt x="58669" y="5392"/>
                </a:cubicBezTo>
                <a:cubicBezTo>
                  <a:pt x="59007" y="5392"/>
                  <a:pt x="59324" y="5542"/>
                  <a:pt x="59542" y="5801"/>
                </a:cubicBezTo>
                <a:lnTo>
                  <a:pt x="59595" y="5755"/>
                </a:lnTo>
                <a:cubicBezTo>
                  <a:pt x="59362" y="5478"/>
                  <a:pt x="59023" y="5322"/>
                  <a:pt x="58663" y="5322"/>
                </a:cubicBezTo>
                <a:lnTo>
                  <a:pt x="58656" y="5322"/>
                </a:lnTo>
                <a:cubicBezTo>
                  <a:pt x="58328" y="5326"/>
                  <a:pt x="58018" y="5458"/>
                  <a:pt x="57789" y="5690"/>
                </a:cubicBezTo>
                <a:cubicBezTo>
                  <a:pt x="57675" y="5556"/>
                  <a:pt x="57553" y="5424"/>
                  <a:pt x="57421" y="5302"/>
                </a:cubicBezTo>
                <a:cubicBezTo>
                  <a:pt x="57753" y="4975"/>
                  <a:pt x="58190" y="4792"/>
                  <a:pt x="58656" y="4787"/>
                </a:cubicBezTo>
                <a:lnTo>
                  <a:pt x="58663" y="4787"/>
                </a:lnTo>
                <a:cubicBezTo>
                  <a:pt x="59154" y="4787"/>
                  <a:pt x="59623" y="4996"/>
                  <a:pt x="59954" y="5356"/>
                </a:cubicBezTo>
                <a:lnTo>
                  <a:pt x="60007" y="5307"/>
                </a:lnTo>
                <a:cubicBezTo>
                  <a:pt x="59660" y="4934"/>
                  <a:pt x="59174" y="4718"/>
                  <a:pt x="58663" y="4718"/>
                </a:cubicBezTo>
                <a:lnTo>
                  <a:pt x="58652" y="4718"/>
                </a:lnTo>
                <a:cubicBezTo>
                  <a:pt x="58169" y="4722"/>
                  <a:pt x="57712" y="4914"/>
                  <a:pt x="57372" y="5258"/>
                </a:cubicBezTo>
                <a:cubicBezTo>
                  <a:pt x="57218" y="5118"/>
                  <a:pt x="57050" y="4992"/>
                  <a:pt x="56878" y="4877"/>
                </a:cubicBezTo>
                <a:cubicBezTo>
                  <a:pt x="57332" y="4387"/>
                  <a:pt x="57977" y="4106"/>
                  <a:pt x="58647" y="4101"/>
                </a:cubicBezTo>
                <a:close/>
                <a:moveTo>
                  <a:pt x="66583" y="5392"/>
                </a:moveTo>
                <a:cubicBezTo>
                  <a:pt x="66914" y="5392"/>
                  <a:pt x="67224" y="5535"/>
                  <a:pt x="67444" y="5780"/>
                </a:cubicBezTo>
                <a:cubicBezTo>
                  <a:pt x="67195" y="6099"/>
                  <a:pt x="66991" y="6458"/>
                  <a:pt x="66848" y="6854"/>
                </a:cubicBezTo>
                <a:cubicBezTo>
                  <a:pt x="66758" y="6846"/>
                  <a:pt x="66669" y="6842"/>
                  <a:pt x="66579" y="6842"/>
                </a:cubicBezTo>
                <a:lnTo>
                  <a:pt x="66554" y="6842"/>
                </a:lnTo>
                <a:cubicBezTo>
                  <a:pt x="66509" y="6842"/>
                  <a:pt x="66464" y="6846"/>
                  <a:pt x="66420" y="6846"/>
                </a:cubicBezTo>
                <a:cubicBezTo>
                  <a:pt x="66264" y="6429"/>
                  <a:pt x="66047" y="6050"/>
                  <a:pt x="65783" y="5718"/>
                </a:cubicBezTo>
                <a:cubicBezTo>
                  <a:pt x="65994" y="5510"/>
                  <a:pt x="66277" y="5396"/>
                  <a:pt x="66575" y="5392"/>
                </a:cubicBezTo>
                <a:close/>
                <a:moveTo>
                  <a:pt x="74494" y="4101"/>
                </a:moveTo>
                <a:cubicBezTo>
                  <a:pt x="75197" y="4101"/>
                  <a:pt x="75858" y="4404"/>
                  <a:pt x="76324" y="4926"/>
                </a:cubicBezTo>
                <a:cubicBezTo>
                  <a:pt x="75646" y="5384"/>
                  <a:pt x="75111" y="6053"/>
                  <a:pt x="74816" y="6854"/>
                </a:cubicBezTo>
                <a:cubicBezTo>
                  <a:pt x="74715" y="6846"/>
                  <a:pt x="74605" y="6842"/>
                  <a:pt x="74498" y="6842"/>
                </a:cubicBezTo>
                <a:lnTo>
                  <a:pt x="74473" y="6842"/>
                </a:lnTo>
                <a:cubicBezTo>
                  <a:pt x="74409" y="6842"/>
                  <a:pt x="74343" y="6846"/>
                  <a:pt x="74277" y="6850"/>
                </a:cubicBezTo>
                <a:cubicBezTo>
                  <a:pt x="74130" y="6442"/>
                  <a:pt x="73919" y="6070"/>
                  <a:pt x="73657" y="5743"/>
                </a:cubicBezTo>
                <a:lnTo>
                  <a:pt x="73657" y="5743"/>
                </a:lnTo>
                <a:lnTo>
                  <a:pt x="73661" y="5748"/>
                </a:lnTo>
                <a:cubicBezTo>
                  <a:pt x="73881" y="5518"/>
                  <a:pt x="74172" y="5396"/>
                  <a:pt x="74486" y="5392"/>
                </a:cubicBezTo>
                <a:lnTo>
                  <a:pt x="74494" y="5392"/>
                </a:lnTo>
                <a:cubicBezTo>
                  <a:pt x="74833" y="5392"/>
                  <a:pt x="75152" y="5539"/>
                  <a:pt x="75372" y="5801"/>
                </a:cubicBezTo>
                <a:lnTo>
                  <a:pt x="75425" y="5755"/>
                </a:lnTo>
                <a:cubicBezTo>
                  <a:pt x="75193" y="5478"/>
                  <a:pt x="74854" y="5322"/>
                  <a:pt x="74494" y="5322"/>
                </a:cubicBezTo>
                <a:lnTo>
                  <a:pt x="74486" y="5322"/>
                </a:lnTo>
                <a:cubicBezTo>
                  <a:pt x="74155" y="5326"/>
                  <a:pt x="73849" y="5458"/>
                  <a:pt x="73620" y="5690"/>
                </a:cubicBezTo>
                <a:cubicBezTo>
                  <a:pt x="73506" y="5556"/>
                  <a:pt x="73383" y="5424"/>
                  <a:pt x="73252" y="5302"/>
                </a:cubicBezTo>
                <a:cubicBezTo>
                  <a:pt x="73579" y="4975"/>
                  <a:pt x="74017" y="4792"/>
                  <a:pt x="74482" y="4787"/>
                </a:cubicBezTo>
                <a:lnTo>
                  <a:pt x="74494" y="4787"/>
                </a:lnTo>
                <a:cubicBezTo>
                  <a:pt x="74980" y="4787"/>
                  <a:pt x="75450" y="4996"/>
                  <a:pt x="75785" y="5356"/>
                </a:cubicBezTo>
                <a:lnTo>
                  <a:pt x="75834" y="5307"/>
                </a:lnTo>
                <a:cubicBezTo>
                  <a:pt x="75491" y="4934"/>
                  <a:pt x="75001" y="4718"/>
                  <a:pt x="74494" y="4718"/>
                </a:cubicBezTo>
                <a:lnTo>
                  <a:pt x="74482" y="4718"/>
                </a:lnTo>
                <a:cubicBezTo>
                  <a:pt x="73996" y="4722"/>
                  <a:pt x="73542" y="4914"/>
                  <a:pt x="73199" y="5258"/>
                </a:cubicBezTo>
                <a:cubicBezTo>
                  <a:pt x="73044" y="5118"/>
                  <a:pt x="72881" y="4992"/>
                  <a:pt x="72705" y="4877"/>
                </a:cubicBezTo>
                <a:cubicBezTo>
                  <a:pt x="73163" y="4387"/>
                  <a:pt x="73808" y="4106"/>
                  <a:pt x="74477" y="4101"/>
                </a:cubicBezTo>
                <a:close/>
                <a:moveTo>
                  <a:pt x="82419" y="5392"/>
                </a:moveTo>
                <a:cubicBezTo>
                  <a:pt x="82744" y="5392"/>
                  <a:pt x="83053" y="5534"/>
                  <a:pt x="83271" y="5780"/>
                </a:cubicBezTo>
                <a:cubicBezTo>
                  <a:pt x="83022" y="6099"/>
                  <a:pt x="82822" y="6458"/>
                  <a:pt x="82679" y="6854"/>
                </a:cubicBezTo>
                <a:cubicBezTo>
                  <a:pt x="82589" y="6846"/>
                  <a:pt x="82499" y="6842"/>
                  <a:pt x="82405" y="6842"/>
                </a:cubicBezTo>
                <a:lnTo>
                  <a:pt x="82381" y="6842"/>
                </a:lnTo>
                <a:cubicBezTo>
                  <a:pt x="82336" y="6842"/>
                  <a:pt x="82291" y="6846"/>
                  <a:pt x="82246" y="6846"/>
                </a:cubicBezTo>
                <a:cubicBezTo>
                  <a:pt x="82095" y="6429"/>
                  <a:pt x="81878" y="6050"/>
                  <a:pt x="81608" y="5718"/>
                </a:cubicBezTo>
                <a:cubicBezTo>
                  <a:pt x="81825" y="5510"/>
                  <a:pt x="82103" y="5396"/>
                  <a:pt x="82405" y="5392"/>
                </a:cubicBezTo>
                <a:cubicBezTo>
                  <a:pt x="82410" y="5392"/>
                  <a:pt x="82414" y="5392"/>
                  <a:pt x="82419" y="5392"/>
                </a:cubicBezTo>
                <a:close/>
                <a:moveTo>
                  <a:pt x="90321" y="4101"/>
                </a:moveTo>
                <a:cubicBezTo>
                  <a:pt x="91024" y="4101"/>
                  <a:pt x="91689" y="4404"/>
                  <a:pt x="92151" y="4926"/>
                </a:cubicBezTo>
                <a:cubicBezTo>
                  <a:pt x="91472" y="5384"/>
                  <a:pt x="90937" y="6053"/>
                  <a:pt x="90647" y="6854"/>
                </a:cubicBezTo>
                <a:cubicBezTo>
                  <a:pt x="90533" y="6846"/>
                  <a:pt x="90419" y="6842"/>
                  <a:pt x="90300" y="6842"/>
                </a:cubicBezTo>
                <a:cubicBezTo>
                  <a:pt x="90234" y="6842"/>
                  <a:pt x="90170" y="6846"/>
                  <a:pt x="90108" y="6850"/>
                </a:cubicBezTo>
                <a:cubicBezTo>
                  <a:pt x="89957" y="6442"/>
                  <a:pt x="89749" y="6070"/>
                  <a:pt x="89488" y="5743"/>
                </a:cubicBezTo>
                <a:lnTo>
                  <a:pt x="89488" y="5743"/>
                </a:lnTo>
                <a:lnTo>
                  <a:pt x="89491" y="5748"/>
                </a:lnTo>
                <a:cubicBezTo>
                  <a:pt x="89708" y="5518"/>
                  <a:pt x="90002" y="5396"/>
                  <a:pt x="90313" y="5392"/>
                </a:cubicBezTo>
                <a:lnTo>
                  <a:pt x="90321" y="5392"/>
                </a:lnTo>
                <a:cubicBezTo>
                  <a:pt x="90660" y="5392"/>
                  <a:pt x="90978" y="5539"/>
                  <a:pt x="91199" y="5801"/>
                </a:cubicBezTo>
                <a:lnTo>
                  <a:pt x="91252" y="5755"/>
                </a:lnTo>
                <a:cubicBezTo>
                  <a:pt x="91021" y="5481"/>
                  <a:pt x="90684" y="5322"/>
                  <a:pt x="90326" y="5322"/>
                </a:cubicBezTo>
                <a:cubicBezTo>
                  <a:pt x="90322" y="5322"/>
                  <a:pt x="90317" y="5322"/>
                  <a:pt x="90313" y="5322"/>
                </a:cubicBezTo>
                <a:cubicBezTo>
                  <a:pt x="89985" y="5326"/>
                  <a:pt x="89676" y="5458"/>
                  <a:pt x="89446" y="5690"/>
                </a:cubicBezTo>
                <a:cubicBezTo>
                  <a:pt x="89333" y="5556"/>
                  <a:pt x="89210" y="5424"/>
                  <a:pt x="89079" y="5302"/>
                </a:cubicBezTo>
                <a:cubicBezTo>
                  <a:pt x="89410" y="4975"/>
                  <a:pt x="89847" y="4792"/>
                  <a:pt x="90313" y="4787"/>
                </a:cubicBezTo>
                <a:lnTo>
                  <a:pt x="90321" y="4787"/>
                </a:lnTo>
                <a:cubicBezTo>
                  <a:pt x="90811" y="4787"/>
                  <a:pt x="91280" y="4996"/>
                  <a:pt x="91612" y="5356"/>
                </a:cubicBezTo>
                <a:lnTo>
                  <a:pt x="91665" y="5307"/>
                </a:lnTo>
                <a:cubicBezTo>
                  <a:pt x="91318" y="4934"/>
                  <a:pt x="90831" y="4718"/>
                  <a:pt x="90321" y="4718"/>
                </a:cubicBezTo>
                <a:lnTo>
                  <a:pt x="90308" y="4718"/>
                </a:lnTo>
                <a:cubicBezTo>
                  <a:pt x="89827" y="4722"/>
                  <a:pt x="89369" y="4914"/>
                  <a:pt x="89030" y="5258"/>
                </a:cubicBezTo>
                <a:cubicBezTo>
                  <a:pt x="88875" y="5118"/>
                  <a:pt x="88707" y="4992"/>
                  <a:pt x="88536" y="4877"/>
                </a:cubicBezTo>
                <a:cubicBezTo>
                  <a:pt x="88990" y="4387"/>
                  <a:pt x="89635" y="4106"/>
                  <a:pt x="90304" y="4101"/>
                </a:cubicBezTo>
                <a:close/>
                <a:moveTo>
                  <a:pt x="7251" y="4318"/>
                </a:moveTo>
                <a:cubicBezTo>
                  <a:pt x="8876" y="4318"/>
                  <a:pt x="10327" y="5331"/>
                  <a:pt x="10890" y="6854"/>
                </a:cubicBezTo>
                <a:cubicBezTo>
                  <a:pt x="10670" y="6870"/>
                  <a:pt x="10457" y="6903"/>
                  <a:pt x="10244" y="6956"/>
                </a:cubicBezTo>
                <a:cubicBezTo>
                  <a:pt x="9746" y="5755"/>
                  <a:pt x="8553" y="4959"/>
                  <a:pt x="7251" y="4959"/>
                </a:cubicBezTo>
                <a:lnTo>
                  <a:pt x="7230" y="4959"/>
                </a:lnTo>
                <a:cubicBezTo>
                  <a:pt x="5911" y="4967"/>
                  <a:pt x="4751" y="5755"/>
                  <a:pt x="4253" y="6968"/>
                </a:cubicBezTo>
                <a:cubicBezTo>
                  <a:pt x="4040" y="6915"/>
                  <a:pt x="3828" y="6879"/>
                  <a:pt x="3607" y="6858"/>
                </a:cubicBezTo>
                <a:cubicBezTo>
                  <a:pt x="4167" y="5347"/>
                  <a:pt x="5613" y="4330"/>
                  <a:pt x="7226" y="4318"/>
                </a:cubicBezTo>
                <a:close/>
                <a:moveTo>
                  <a:pt x="23077" y="4318"/>
                </a:moveTo>
                <a:cubicBezTo>
                  <a:pt x="24706" y="4318"/>
                  <a:pt x="26157" y="5331"/>
                  <a:pt x="26721" y="6854"/>
                </a:cubicBezTo>
                <a:cubicBezTo>
                  <a:pt x="26500" y="6870"/>
                  <a:pt x="26284" y="6903"/>
                  <a:pt x="26075" y="6956"/>
                </a:cubicBezTo>
                <a:cubicBezTo>
                  <a:pt x="25573" y="5755"/>
                  <a:pt x="24380" y="4959"/>
                  <a:pt x="23077" y="4959"/>
                </a:cubicBezTo>
                <a:lnTo>
                  <a:pt x="23057" y="4959"/>
                </a:lnTo>
                <a:cubicBezTo>
                  <a:pt x="21741" y="4967"/>
                  <a:pt x="20578" y="5755"/>
                  <a:pt x="20080" y="6968"/>
                </a:cubicBezTo>
                <a:cubicBezTo>
                  <a:pt x="19871" y="6915"/>
                  <a:pt x="19654" y="6879"/>
                  <a:pt x="19438" y="6858"/>
                </a:cubicBezTo>
                <a:cubicBezTo>
                  <a:pt x="19994" y="5347"/>
                  <a:pt x="21443" y="4330"/>
                  <a:pt x="23053" y="4318"/>
                </a:cubicBezTo>
                <a:close/>
                <a:moveTo>
                  <a:pt x="38908" y="4318"/>
                </a:moveTo>
                <a:cubicBezTo>
                  <a:pt x="40533" y="4318"/>
                  <a:pt x="41983" y="5331"/>
                  <a:pt x="42547" y="6854"/>
                </a:cubicBezTo>
                <a:cubicBezTo>
                  <a:pt x="42326" y="6870"/>
                  <a:pt x="42114" y="6903"/>
                  <a:pt x="41902" y="6956"/>
                </a:cubicBezTo>
                <a:cubicBezTo>
                  <a:pt x="41402" y="5757"/>
                  <a:pt x="40206" y="4959"/>
                  <a:pt x="38906" y="4959"/>
                </a:cubicBezTo>
                <a:cubicBezTo>
                  <a:pt x="38900" y="4959"/>
                  <a:pt x="38894" y="4959"/>
                  <a:pt x="38887" y="4959"/>
                </a:cubicBezTo>
                <a:cubicBezTo>
                  <a:pt x="37568" y="4967"/>
                  <a:pt x="36408" y="5755"/>
                  <a:pt x="35910" y="6968"/>
                </a:cubicBezTo>
                <a:cubicBezTo>
                  <a:pt x="35698" y="6915"/>
                  <a:pt x="35485" y="6879"/>
                  <a:pt x="35264" y="6858"/>
                </a:cubicBezTo>
                <a:cubicBezTo>
                  <a:pt x="35824" y="5347"/>
                  <a:pt x="37270" y="4330"/>
                  <a:pt x="38883" y="4318"/>
                </a:cubicBezTo>
                <a:close/>
                <a:moveTo>
                  <a:pt x="54735" y="4318"/>
                </a:moveTo>
                <a:cubicBezTo>
                  <a:pt x="56364" y="4318"/>
                  <a:pt x="57814" y="5331"/>
                  <a:pt x="58377" y="6854"/>
                </a:cubicBezTo>
                <a:cubicBezTo>
                  <a:pt x="58157" y="6870"/>
                  <a:pt x="57941" y="6903"/>
                  <a:pt x="57732" y="6956"/>
                </a:cubicBezTo>
                <a:cubicBezTo>
                  <a:pt x="57233" y="5757"/>
                  <a:pt x="56036" y="4959"/>
                  <a:pt x="54733" y="4959"/>
                </a:cubicBezTo>
                <a:cubicBezTo>
                  <a:pt x="54727" y="4959"/>
                  <a:pt x="54720" y="4959"/>
                  <a:pt x="54714" y="4959"/>
                </a:cubicBezTo>
                <a:cubicBezTo>
                  <a:pt x="53399" y="4967"/>
                  <a:pt x="52235" y="5755"/>
                  <a:pt x="51736" y="6968"/>
                </a:cubicBezTo>
                <a:cubicBezTo>
                  <a:pt x="51528" y="6915"/>
                  <a:pt x="51312" y="6879"/>
                  <a:pt x="51095" y="6858"/>
                </a:cubicBezTo>
                <a:cubicBezTo>
                  <a:pt x="51651" y="5347"/>
                  <a:pt x="53101" y="4330"/>
                  <a:pt x="54710" y="4318"/>
                </a:cubicBezTo>
                <a:close/>
                <a:moveTo>
                  <a:pt x="70565" y="4318"/>
                </a:moveTo>
                <a:cubicBezTo>
                  <a:pt x="72190" y="4318"/>
                  <a:pt x="73644" y="5331"/>
                  <a:pt x="74204" y="6854"/>
                </a:cubicBezTo>
                <a:cubicBezTo>
                  <a:pt x="73987" y="6870"/>
                  <a:pt x="73772" y="6903"/>
                  <a:pt x="73559" y="6956"/>
                </a:cubicBezTo>
                <a:cubicBezTo>
                  <a:pt x="73058" y="5757"/>
                  <a:pt x="71867" y="4959"/>
                  <a:pt x="70564" y="4959"/>
                </a:cubicBezTo>
                <a:cubicBezTo>
                  <a:pt x="70557" y="4959"/>
                  <a:pt x="70551" y="4959"/>
                  <a:pt x="70545" y="4959"/>
                </a:cubicBezTo>
                <a:cubicBezTo>
                  <a:pt x="69225" y="4967"/>
                  <a:pt x="68066" y="5755"/>
                  <a:pt x="67567" y="6968"/>
                </a:cubicBezTo>
                <a:cubicBezTo>
                  <a:pt x="67355" y="6915"/>
                  <a:pt x="67142" y="6879"/>
                  <a:pt x="66922" y="6858"/>
                </a:cubicBezTo>
                <a:cubicBezTo>
                  <a:pt x="67481" y="5347"/>
                  <a:pt x="68927" y="4330"/>
                  <a:pt x="70541" y="4318"/>
                </a:cubicBezTo>
                <a:close/>
                <a:moveTo>
                  <a:pt x="86396" y="4318"/>
                </a:moveTo>
                <a:cubicBezTo>
                  <a:pt x="88021" y="4318"/>
                  <a:pt x="89471" y="5331"/>
                  <a:pt x="90034" y="6854"/>
                </a:cubicBezTo>
                <a:cubicBezTo>
                  <a:pt x="89814" y="6870"/>
                  <a:pt x="89597" y="6903"/>
                  <a:pt x="89389" y="6956"/>
                </a:cubicBezTo>
                <a:cubicBezTo>
                  <a:pt x="88889" y="5757"/>
                  <a:pt x="87694" y="4959"/>
                  <a:pt x="86390" y="4959"/>
                </a:cubicBezTo>
                <a:cubicBezTo>
                  <a:pt x="86384" y="4959"/>
                  <a:pt x="86378" y="4959"/>
                  <a:pt x="86371" y="4959"/>
                </a:cubicBezTo>
                <a:cubicBezTo>
                  <a:pt x="85056" y="4967"/>
                  <a:pt x="83892" y="5755"/>
                  <a:pt x="83393" y="6968"/>
                </a:cubicBezTo>
                <a:cubicBezTo>
                  <a:pt x="83186" y="6915"/>
                  <a:pt x="82969" y="6879"/>
                  <a:pt x="82752" y="6858"/>
                </a:cubicBezTo>
                <a:cubicBezTo>
                  <a:pt x="83308" y="5347"/>
                  <a:pt x="84758" y="4330"/>
                  <a:pt x="86371" y="4318"/>
                </a:cubicBezTo>
                <a:close/>
                <a:moveTo>
                  <a:pt x="7251" y="5028"/>
                </a:moveTo>
                <a:cubicBezTo>
                  <a:pt x="8521" y="5028"/>
                  <a:pt x="9685" y="5805"/>
                  <a:pt x="10175" y="6973"/>
                </a:cubicBezTo>
                <a:cubicBezTo>
                  <a:pt x="9963" y="7030"/>
                  <a:pt x="9754" y="7103"/>
                  <a:pt x="9554" y="7193"/>
                </a:cubicBezTo>
                <a:cubicBezTo>
                  <a:pt x="9154" y="6274"/>
                  <a:pt x="8259" y="5686"/>
                  <a:pt x="7251" y="5686"/>
                </a:cubicBezTo>
                <a:lnTo>
                  <a:pt x="7234" y="5686"/>
                </a:lnTo>
                <a:cubicBezTo>
                  <a:pt x="6229" y="5694"/>
                  <a:pt x="5331" y="6291"/>
                  <a:pt x="4939" y="7213"/>
                </a:cubicBezTo>
                <a:cubicBezTo>
                  <a:pt x="4739" y="7124"/>
                  <a:pt x="4531" y="7046"/>
                  <a:pt x="4318" y="6985"/>
                </a:cubicBezTo>
                <a:cubicBezTo>
                  <a:pt x="4808" y="5805"/>
                  <a:pt x="5944" y="5037"/>
                  <a:pt x="7230" y="5028"/>
                </a:cubicBezTo>
                <a:close/>
                <a:moveTo>
                  <a:pt x="23077" y="5028"/>
                </a:moveTo>
                <a:cubicBezTo>
                  <a:pt x="24352" y="5028"/>
                  <a:pt x="25515" y="5805"/>
                  <a:pt x="26005" y="6973"/>
                </a:cubicBezTo>
                <a:cubicBezTo>
                  <a:pt x="25790" y="7030"/>
                  <a:pt x="25581" y="7103"/>
                  <a:pt x="25381" y="7193"/>
                </a:cubicBezTo>
                <a:cubicBezTo>
                  <a:pt x="24981" y="6274"/>
                  <a:pt x="24086" y="5686"/>
                  <a:pt x="23081" y="5686"/>
                </a:cubicBezTo>
                <a:lnTo>
                  <a:pt x="23065" y="5686"/>
                </a:lnTo>
                <a:cubicBezTo>
                  <a:pt x="22056" y="5694"/>
                  <a:pt x="21162" y="6291"/>
                  <a:pt x="20766" y="7213"/>
                </a:cubicBezTo>
                <a:cubicBezTo>
                  <a:pt x="20570" y="7124"/>
                  <a:pt x="20361" y="7046"/>
                  <a:pt x="20148" y="6985"/>
                </a:cubicBezTo>
                <a:cubicBezTo>
                  <a:pt x="20639" y="5805"/>
                  <a:pt x="21775" y="5037"/>
                  <a:pt x="23061" y="5028"/>
                </a:cubicBezTo>
                <a:close/>
                <a:moveTo>
                  <a:pt x="38908" y="5028"/>
                </a:moveTo>
                <a:cubicBezTo>
                  <a:pt x="40178" y="5028"/>
                  <a:pt x="41342" y="5805"/>
                  <a:pt x="41832" y="6973"/>
                </a:cubicBezTo>
                <a:cubicBezTo>
                  <a:pt x="41620" y="7030"/>
                  <a:pt x="41411" y="7103"/>
                  <a:pt x="41211" y="7193"/>
                </a:cubicBezTo>
                <a:cubicBezTo>
                  <a:pt x="40812" y="6274"/>
                  <a:pt x="39917" y="5686"/>
                  <a:pt x="38908" y="5686"/>
                </a:cubicBezTo>
                <a:lnTo>
                  <a:pt x="38891" y="5686"/>
                </a:lnTo>
                <a:cubicBezTo>
                  <a:pt x="37887" y="5694"/>
                  <a:pt x="36989" y="6291"/>
                  <a:pt x="36597" y="7213"/>
                </a:cubicBezTo>
                <a:cubicBezTo>
                  <a:pt x="36396" y="7124"/>
                  <a:pt x="36188" y="7046"/>
                  <a:pt x="35975" y="6985"/>
                </a:cubicBezTo>
                <a:cubicBezTo>
                  <a:pt x="36465" y="5805"/>
                  <a:pt x="37601" y="5037"/>
                  <a:pt x="38887" y="5028"/>
                </a:cubicBezTo>
                <a:close/>
                <a:moveTo>
                  <a:pt x="54735" y="5028"/>
                </a:moveTo>
                <a:cubicBezTo>
                  <a:pt x="56009" y="5028"/>
                  <a:pt x="57172" y="5805"/>
                  <a:pt x="57663" y="6973"/>
                </a:cubicBezTo>
                <a:cubicBezTo>
                  <a:pt x="57446" y="7030"/>
                  <a:pt x="57242" y="7103"/>
                  <a:pt x="57038" y="7193"/>
                </a:cubicBezTo>
                <a:cubicBezTo>
                  <a:pt x="56637" y="6274"/>
                  <a:pt x="55743" y="5686"/>
                  <a:pt x="54739" y="5686"/>
                </a:cubicBezTo>
                <a:lnTo>
                  <a:pt x="54722" y="5686"/>
                </a:lnTo>
                <a:cubicBezTo>
                  <a:pt x="53713" y="5694"/>
                  <a:pt x="52819" y="6291"/>
                  <a:pt x="52422" y="7213"/>
                </a:cubicBezTo>
                <a:cubicBezTo>
                  <a:pt x="52226" y="7124"/>
                  <a:pt x="52018" y="7046"/>
                  <a:pt x="51806" y="6985"/>
                </a:cubicBezTo>
                <a:cubicBezTo>
                  <a:pt x="52296" y="5805"/>
                  <a:pt x="53432" y="5037"/>
                  <a:pt x="54718" y="5028"/>
                </a:cubicBezTo>
                <a:close/>
                <a:moveTo>
                  <a:pt x="70565" y="5028"/>
                </a:moveTo>
                <a:cubicBezTo>
                  <a:pt x="71836" y="5028"/>
                  <a:pt x="72999" y="5805"/>
                  <a:pt x="73489" y="6973"/>
                </a:cubicBezTo>
                <a:cubicBezTo>
                  <a:pt x="73277" y="7030"/>
                  <a:pt x="73069" y="7103"/>
                  <a:pt x="72869" y="7193"/>
                </a:cubicBezTo>
                <a:cubicBezTo>
                  <a:pt x="72468" y="6274"/>
                  <a:pt x="71574" y="5686"/>
                  <a:pt x="70565" y="5686"/>
                </a:cubicBezTo>
                <a:lnTo>
                  <a:pt x="70549" y="5686"/>
                </a:lnTo>
                <a:cubicBezTo>
                  <a:pt x="69544" y="5694"/>
                  <a:pt x="68645" y="6291"/>
                  <a:pt x="68253" y="7213"/>
                </a:cubicBezTo>
                <a:cubicBezTo>
                  <a:pt x="68053" y="7124"/>
                  <a:pt x="67845" y="7046"/>
                  <a:pt x="67632" y="6985"/>
                </a:cubicBezTo>
                <a:cubicBezTo>
                  <a:pt x="68123" y="5805"/>
                  <a:pt x="69258" y="5037"/>
                  <a:pt x="70545" y="5028"/>
                </a:cubicBezTo>
                <a:close/>
                <a:moveTo>
                  <a:pt x="86392" y="5028"/>
                </a:moveTo>
                <a:cubicBezTo>
                  <a:pt x="87666" y="5028"/>
                  <a:pt x="88830" y="5805"/>
                  <a:pt x="89320" y="6973"/>
                </a:cubicBezTo>
                <a:cubicBezTo>
                  <a:pt x="89103" y="7030"/>
                  <a:pt x="88899" y="7103"/>
                  <a:pt x="88695" y="7193"/>
                </a:cubicBezTo>
                <a:cubicBezTo>
                  <a:pt x="88295" y="6274"/>
                  <a:pt x="87401" y="5686"/>
                  <a:pt x="86396" y="5686"/>
                </a:cubicBezTo>
                <a:lnTo>
                  <a:pt x="86379" y="5686"/>
                </a:lnTo>
                <a:cubicBezTo>
                  <a:pt x="85371" y="5694"/>
                  <a:pt x="84476" y="6291"/>
                  <a:pt x="84080" y="7213"/>
                </a:cubicBezTo>
                <a:cubicBezTo>
                  <a:pt x="83884" y="7124"/>
                  <a:pt x="83676" y="7046"/>
                  <a:pt x="83463" y="6985"/>
                </a:cubicBezTo>
                <a:cubicBezTo>
                  <a:pt x="83953" y="5805"/>
                  <a:pt x="85088" y="5037"/>
                  <a:pt x="86375" y="5028"/>
                </a:cubicBezTo>
                <a:close/>
                <a:moveTo>
                  <a:pt x="15219" y="4318"/>
                </a:moveTo>
                <a:cubicBezTo>
                  <a:pt x="16845" y="4318"/>
                  <a:pt x="18295" y="5331"/>
                  <a:pt x="18858" y="6850"/>
                </a:cubicBezTo>
                <a:cubicBezTo>
                  <a:pt x="18638" y="6862"/>
                  <a:pt x="18421" y="6895"/>
                  <a:pt x="18209" y="6944"/>
                </a:cubicBezTo>
                <a:cubicBezTo>
                  <a:pt x="17698" y="5735"/>
                  <a:pt x="16534" y="4959"/>
                  <a:pt x="15219" y="4959"/>
                </a:cubicBezTo>
                <a:lnTo>
                  <a:pt x="15198" y="4959"/>
                </a:lnTo>
                <a:cubicBezTo>
                  <a:pt x="13892" y="4967"/>
                  <a:pt x="12728" y="5752"/>
                  <a:pt x="12225" y="6956"/>
                </a:cubicBezTo>
                <a:lnTo>
                  <a:pt x="12291" y="6985"/>
                </a:lnTo>
                <a:cubicBezTo>
                  <a:pt x="12781" y="5805"/>
                  <a:pt x="13920" y="5037"/>
                  <a:pt x="15198" y="5028"/>
                </a:cubicBezTo>
                <a:lnTo>
                  <a:pt x="15219" y="5028"/>
                </a:lnTo>
                <a:cubicBezTo>
                  <a:pt x="16502" y="5028"/>
                  <a:pt x="17641" y="5784"/>
                  <a:pt x="18139" y="6960"/>
                </a:cubicBezTo>
                <a:cubicBezTo>
                  <a:pt x="17923" y="7013"/>
                  <a:pt x="17715" y="7083"/>
                  <a:pt x="17515" y="7173"/>
                </a:cubicBezTo>
                <a:cubicBezTo>
                  <a:pt x="17106" y="6266"/>
                  <a:pt x="16212" y="5686"/>
                  <a:pt x="15219" y="5686"/>
                </a:cubicBezTo>
                <a:lnTo>
                  <a:pt x="15203" y="5686"/>
                </a:lnTo>
                <a:cubicBezTo>
                  <a:pt x="14190" y="5694"/>
                  <a:pt x="13287" y="6299"/>
                  <a:pt x="12900" y="7234"/>
                </a:cubicBezTo>
                <a:cubicBezTo>
                  <a:pt x="12487" y="7034"/>
                  <a:pt x="12042" y="6907"/>
                  <a:pt x="11576" y="6862"/>
                </a:cubicBezTo>
                <a:cubicBezTo>
                  <a:pt x="12131" y="5347"/>
                  <a:pt x="13577" y="4330"/>
                  <a:pt x="15194" y="4318"/>
                </a:cubicBezTo>
                <a:close/>
                <a:moveTo>
                  <a:pt x="31044" y="4317"/>
                </a:moveTo>
                <a:cubicBezTo>
                  <a:pt x="32670" y="4317"/>
                  <a:pt x="34124" y="5328"/>
                  <a:pt x="34689" y="6850"/>
                </a:cubicBezTo>
                <a:cubicBezTo>
                  <a:pt x="34469" y="6862"/>
                  <a:pt x="34248" y="6895"/>
                  <a:pt x="34035" y="6944"/>
                </a:cubicBezTo>
                <a:cubicBezTo>
                  <a:pt x="33528" y="5735"/>
                  <a:pt x="32365" y="4959"/>
                  <a:pt x="31050" y="4959"/>
                </a:cubicBezTo>
                <a:lnTo>
                  <a:pt x="31029" y="4959"/>
                </a:lnTo>
                <a:cubicBezTo>
                  <a:pt x="29722" y="4967"/>
                  <a:pt x="28554" y="5752"/>
                  <a:pt x="28052" y="6956"/>
                </a:cubicBezTo>
                <a:lnTo>
                  <a:pt x="28118" y="6985"/>
                </a:lnTo>
                <a:cubicBezTo>
                  <a:pt x="28608" y="5805"/>
                  <a:pt x="29751" y="5037"/>
                  <a:pt x="31029" y="5028"/>
                </a:cubicBezTo>
                <a:lnTo>
                  <a:pt x="31050" y="5028"/>
                </a:lnTo>
                <a:cubicBezTo>
                  <a:pt x="32333" y="5028"/>
                  <a:pt x="33468" y="5784"/>
                  <a:pt x="33970" y="6960"/>
                </a:cubicBezTo>
                <a:cubicBezTo>
                  <a:pt x="33754" y="7013"/>
                  <a:pt x="33545" y="7083"/>
                  <a:pt x="33341" y="7173"/>
                </a:cubicBezTo>
                <a:cubicBezTo>
                  <a:pt x="32936" y="6266"/>
                  <a:pt x="32042" y="5686"/>
                  <a:pt x="31050" y="5686"/>
                </a:cubicBezTo>
                <a:lnTo>
                  <a:pt x="31034" y="5686"/>
                </a:lnTo>
                <a:cubicBezTo>
                  <a:pt x="30020" y="5694"/>
                  <a:pt x="29117" y="6299"/>
                  <a:pt x="28730" y="7234"/>
                </a:cubicBezTo>
                <a:cubicBezTo>
                  <a:pt x="28318" y="7034"/>
                  <a:pt x="27868" y="6907"/>
                  <a:pt x="27407" y="6862"/>
                </a:cubicBezTo>
                <a:cubicBezTo>
                  <a:pt x="27962" y="5347"/>
                  <a:pt x="29404" y="4330"/>
                  <a:pt x="31025" y="4318"/>
                </a:cubicBezTo>
                <a:cubicBezTo>
                  <a:pt x="31031" y="4317"/>
                  <a:pt x="31038" y="4317"/>
                  <a:pt x="31044" y="4317"/>
                </a:cubicBezTo>
                <a:close/>
                <a:moveTo>
                  <a:pt x="46876" y="4318"/>
                </a:moveTo>
                <a:cubicBezTo>
                  <a:pt x="48501" y="4318"/>
                  <a:pt x="49952" y="5331"/>
                  <a:pt x="50516" y="6850"/>
                </a:cubicBezTo>
                <a:cubicBezTo>
                  <a:pt x="50295" y="6862"/>
                  <a:pt x="50079" y="6895"/>
                  <a:pt x="49866" y="6944"/>
                </a:cubicBezTo>
                <a:cubicBezTo>
                  <a:pt x="49359" y="5735"/>
                  <a:pt x="48192" y="4959"/>
                  <a:pt x="46876" y="4959"/>
                </a:cubicBezTo>
                <a:lnTo>
                  <a:pt x="46856" y="4959"/>
                </a:lnTo>
                <a:cubicBezTo>
                  <a:pt x="45549" y="4967"/>
                  <a:pt x="44384" y="5752"/>
                  <a:pt x="43883" y="6956"/>
                </a:cubicBezTo>
                <a:lnTo>
                  <a:pt x="43948" y="6985"/>
                </a:lnTo>
                <a:cubicBezTo>
                  <a:pt x="44438" y="5805"/>
                  <a:pt x="45577" y="5037"/>
                  <a:pt x="46856" y="5028"/>
                </a:cubicBezTo>
                <a:lnTo>
                  <a:pt x="46876" y="5028"/>
                </a:lnTo>
                <a:cubicBezTo>
                  <a:pt x="48163" y="5028"/>
                  <a:pt x="49298" y="5784"/>
                  <a:pt x="49796" y="6960"/>
                </a:cubicBezTo>
                <a:cubicBezTo>
                  <a:pt x="49580" y="7013"/>
                  <a:pt x="49372" y="7083"/>
                  <a:pt x="49172" y="7173"/>
                </a:cubicBezTo>
                <a:cubicBezTo>
                  <a:pt x="48763" y="6266"/>
                  <a:pt x="47869" y="5686"/>
                  <a:pt x="46876" y="5686"/>
                </a:cubicBezTo>
                <a:lnTo>
                  <a:pt x="46860" y="5686"/>
                </a:lnTo>
                <a:cubicBezTo>
                  <a:pt x="45847" y="5694"/>
                  <a:pt x="44944" y="6299"/>
                  <a:pt x="44556" y="7234"/>
                </a:cubicBezTo>
                <a:cubicBezTo>
                  <a:pt x="44144" y="7034"/>
                  <a:pt x="43698" y="6907"/>
                  <a:pt x="43233" y="6862"/>
                </a:cubicBezTo>
                <a:cubicBezTo>
                  <a:pt x="43788" y="5347"/>
                  <a:pt x="45234" y="4330"/>
                  <a:pt x="46852" y="4318"/>
                </a:cubicBezTo>
                <a:close/>
                <a:moveTo>
                  <a:pt x="62707" y="4318"/>
                </a:moveTo>
                <a:cubicBezTo>
                  <a:pt x="64328" y="4318"/>
                  <a:pt x="65783" y="5331"/>
                  <a:pt x="66346" y="6850"/>
                </a:cubicBezTo>
                <a:cubicBezTo>
                  <a:pt x="66126" y="6862"/>
                  <a:pt x="65905" y="6895"/>
                  <a:pt x="65693" y="6944"/>
                </a:cubicBezTo>
                <a:cubicBezTo>
                  <a:pt x="65186" y="5735"/>
                  <a:pt x="64022" y="4959"/>
                  <a:pt x="62707" y="4959"/>
                </a:cubicBezTo>
                <a:lnTo>
                  <a:pt x="62686" y="4959"/>
                </a:lnTo>
                <a:cubicBezTo>
                  <a:pt x="61380" y="4967"/>
                  <a:pt x="60211" y="5752"/>
                  <a:pt x="59709" y="6956"/>
                </a:cubicBezTo>
                <a:lnTo>
                  <a:pt x="59774" y="6985"/>
                </a:lnTo>
                <a:cubicBezTo>
                  <a:pt x="60264" y="5805"/>
                  <a:pt x="61408" y="5037"/>
                  <a:pt x="62686" y="5028"/>
                </a:cubicBezTo>
                <a:lnTo>
                  <a:pt x="62707" y="5028"/>
                </a:lnTo>
                <a:cubicBezTo>
                  <a:pt x="63989" y="5028"/>
                  <a:pt x="65125" y="5784"/>
                  <a:pt x="65627" y="6960"/>
                </a:cubicBezTo>
                <a:cubicBezTo>
                  <a:pt x="65410" y="7013"/>
                  <a:pt x="65202" y="7083"/>
                  <a:pt x="64999" y="7173"/>
                </a:cubicBezTo>
                <a:cubicBezTo>
                  <a:pt x="64594" y="6266"/>
                  <a:pt x="63700" y="5686"/>
                  <a:pt x="62707" y="5686"/>
                </a:cubicBezTo>
                <a:lnTo>
                  <a:pt x="62690" y="5686"/>
                </a:lnTo>
                <a:cubicBezTo>
                  <a:pt x="61678" y="5694"/>
                  <a:pt x="60775" y="6299"/>
                  <a:pt x="60387" y="7234"/>
                </a:cubicBezTo>
                <a:cubicBezTo>
                  <a:pt x="59975" y="7034"/>
                  <a:pt x="59525" y="6907"/>
                  <a:pt x="59063" y="6862"/>
                </a:cubicBezTo>
                <a:cubicBezTo>
                  <a:pt x="59619" y="5347"/>
                  <a:pt x="61065" y="4330"/>
                  <a:pt x="62682" y="4318"/>
                </a:cubicBezTo>
                <a:close/>
                <a:moveTo>
                  <a:pt x="78534" y="4318"/>
                </a:moveTo>
                <a:cubicBezTo>
                  <a:pt x="80159" y="4318"/>
                  <a:pt x="81608" y="5331"/>
                  <a:pt x="82172" y="6850"/>
                </a:cubicBezTo>
                <a:cubicBezTo>
                  <a:pt x="81952" y="6862"/>
                  <a:pt x="81736" y="6895"/>
                  <a:pt x="81523" y="6944"/>
                </a:cubicBezTo>
                <a:cubicBezTo>
                  <a:pt x="81016" y="5735"/>
                  <a:pt x="79849" y="4959"/>
                  <a:pt x="78534" y="4959"/>
                </a:cubicBezTo>
                <a:lnTo>
                  <a:pt x="78513" y="4959"/>
                </a:lnTo>
                <a:cubicBezTo>
                  <a:pt x="77206" y="4967"/>
                  <a:pt x="76042" y="5752"/>
                  <a:pt x="75540" y="6956"/>
                </a:cubicBezTo>
                <a:lnTo>
                  <a:pt x="75605" y="6985"/>
                </a:lnTo>
                <a:cubicBezTo>
                  <a:pt x="76095" y="5805"/>
                  <a:pt x="77235" y="5037"/>
                  <a:pt x="78513" y="5028"/>
                </a:cubicBezTo>
                <a:lnTo>
                  <a:pt x="78534" y="5028"/>
                </a:lnTo>
                <a:cubicBezTo>
                  <a:pt x="79820" y="5028"/>
                  <a:pt x="80956" y="5784"/>
                  <a:pt x="81454" y="6960"/>
                </a:cubicBezTo>
                <a:cubicBezTo>
                  <a:pt x="81237" y="7013"/>
                  <a:pt x="81029" y="7083"/>
                  <a:pt x="80829" y="7173"/>
                </a:cubicBezTo>
                <a:cubicBezTo>
                  <a:pt x="80422" y="6265"/>
                  <a:pt x="79524" y="5686"/>
                  <a:pt x="78527" y="5686"/>
                </a:cubicBezTo>
                <a:cubicBezTo>
                  <a:pt x="78524" y="5686"/>
                  <a:pt x="78520" y="5686"/>
                  <a:pt x="78517" y="5686"/>
                </a:cubicBezTo>
                <a:cubicBezTo>
                  <a:pt x="77504" y="5694"/>
                  <a:pt x="76601" y="6299"/>
                  <a:pt x="76213" y="7234"/>
                </a:cubicBezTo>
                <a:cubicBezTo>
                  <a:pt x="75801" y="7034"/>
                  <a:pt x="75356" y="6907"/>
                  <a:pt x="74890" y="6862"/>
                </a:cubicBezTo>
                <a:cubicBezTo>
                  <a:pt x="75446" y="5347"/>
                  <a:pt x="76892" y="4330"/>
                  <a:pt x="78509" y="4318"/>
                </a:cubicBezTo>
                <a:close/>
                <a:moveTo>
                  <a:pt x="94364" y="4318"/>
                </a:moveTo>
                <a:cubicBezTo>
                  <a:pt x="95985" y="4318"/>
                  <a:pt x="97439" y="5331"/>
                  <a:pt x="98003" y="6850"/>
                </a:cubicBezTo>
                <a:cubicBezTo>
                  <a:pt x="97782" y="6862"/>
                  <a:pt x="97562" y="6895"/>
                  <a:pt x="97350" y="6944"/>
                </a:cubicBezTo>
                <a:cubicBezTo>
                  <a:pt x="96843" y="5735"/>
                  <a:pt x="95680" y="4959"/>
                  <a:pt x="94364" y="4959"/>
                </a:cubicBezTo>
                <a:lnTo>
                  <a:pt x="94344" y="4959"/>
                </a:lnTo>
                <a:cubicBezTo>
                  <a:pt x="93037" y="4967"/>
                  <a:pt x="91868" y="5752"/>
                  <a:pt x="91367" y="6956"/>
                </a:cubicBezTo>
                <a:lnTo>
                  <a:pt x="91431" y="6985"/>
                </a:lnTo>
                <a:cubicBezTo>
                  <a:pt x="91921" y="5805"/>
                  <a:pt x="93065" y="5037"/>
                  <a:pt x="94344" y="5028"/>
                </a:cubicBezTo>
                <a:lnTo>
                  <a:pt x="94364" y="5028"/>
                </a:lnTo>
                <a:cubicBezTo>
                  <a:pt x="95646" y="5028"/>
                  <a:pt x="96782" y="5784"/>
                  <a:pt x="97284" y="6960"/>
                </a:cubicBezTo>
                <a:cubicBezTo>
                  <a:pt x="97068" y="7013"/>
                  <a:pt x="96860" y="7083"/>
                  <a:pt x="96655" y="7173"/>
                </a:cubicBezTo>
                <a:cubicBezTo>
                  <a:pt x="96251" y="6266"/>
                  <a:pt x="95356" y="5686"/>
                  <a:pt x="94364" y="5686"/>
                </a:cubicBezTo>
                <a:lnTo>
                  <a:pt x="94347" y="5686"/>
                </a:lnTo>
                <a:cubicBezTo>
                  <a:pt x="93335" y="5694"/>
                  <a:pt x="92432" y="6299"/>
                  <a:pt x="92044" y="7234"/>
                </a:cubicBezTo>
                <a:cubicBezTo>
                  <a:pt x="91631" y="7034"/>
                  <a:pt x="91182" y="6907"/>
                  <a:pt x="90721" y="6862"/>
                </a:cubicBezTo>
                <a:cubicBezTo>
                  <a:pt x="91276" y="5347"/>
                  <a:pt x="92722" y="4330"/>
                  <a:pt x="94340" y="4318"/>
                </a:cubicBezTo>
                <a:close/>
                <a:moveTo>
                  <a:pt x="7251" y="5755"/>
                </a:moveTo>
                <a:cubicBezTo>
                  <a:pt x="8231" y="5755"/>
                  <a:pt x="9101" y="6331"/>
                  <a:pt x="9489" y="7226"/>
                </a:cubicBezTo>
                <a:cubicBezTo>
                  <a:pt x="9301" y="7316"/>
                  <a:pt x="9121" y="7418"/>
                  <a:pt x="8949" y="7537"/>
                </a:cubicBezTo>
                <a:cubicBezTo>
                  <a:pt x="8678" y="6840"/>
                  <a:pt x="8010" y="6376"/>
                  <a:pt x="7258" y="6376"/>
                </a:cubicBezTo>
                <a:cubicBezTo>
                  <a:pt x="7251" y="6376"/>
                  <a:pt x="7245" y="6376"/>
                  <a:pt x="7239" y="6376"/>
                </a:cubicBezTo>
                <a:cubicBezTo>
                  <a:pt x="6483" y="6380"/>
                  <a:pt x="5805" y="6858"/>
                  <a:pt x="5539" y="7565"/>
                </a:cubicBezTo>
                <a:cubicBezTo>
                  <a:pt x="5368" y="7442"/>
                  <a:pt x="5188" y="7336"/>
                  <a:pt x="5000" y="7246"/>
                </a:cubicBezTo>
                <a:cubicBezTo>
                  <a:pt x="5384" y="6348"/>
                  <a:pt x="6254" y="5763"/>
                  <a:pt x="7234" y="5755"/>
                </a:cubicBezTo>
                <a:close/>
                <a:moveTo>
                  <a:pt x="23075" y="5755"/>
                </a:moveTo>
                <a:cubicBezTo>
                  <a:pt x="24056" y="5755"/>
                  <a:pt x="24928" y="6326"/>
                  <a:pt x="25319" y="7226"/>
                </a:cubicBezTo>
                <a:cubicBezTo>
                  <a:pt x="25132" y="7316"/>
                  <a:pt x="24952" y="7418"/>
                  <a:pt x="24780" y="7537"/>
                </a:cubicBezTo>
                <a:cubicBezTo>
                  <a:pt x="24507" y="6838"/>
                  <a:pt x="23833" y="6376"/>
                  <a:pt x="23077" y="6376"/>
                </a:cubicBezTo>
                <a:lnTo>
                  <a:pt x="23070" y="6376"/>
                </a:lnTo>
                <a:cubicBezTo>
                  <a:pt x="22310" y="6380"/>
                  <a:pt x="21632" y="6858"/>
                  <a:pt x="21370" y="7565"/>
                </a:cubicBezTo>
                <a:cubicBezTo>
                  <a:pt x="21198" y="7442"/>
                  <a:pt x="21019" y="7336"/>
                  <a:pt x="20831" y="7246"/>
                </a:cubicBezTo>
                <a:cubicBezTo>
                  <a:pt x="21211" y="6348"/>
                  <a:pt x="22084" y="5763"/>
                  <a:pt x="23065" y="5755"/>
                </a:cubicBezTo>
                <a:cubicBezTo>
                  <a:pt x="23068" y="5755"/>
                  <a:pt x="23071" y="5755"/>
                  <a:pt x="23075" y="5755"/>
                </a:cubicBezTo>
                <a:close/>
                <a:moveTo>
                  <a:pt x="38908" y="5755"/>
                </a:moveTo>
                <a:cubicBezTo>
                  <a:pt x="39888" y="5755"/>
                  <a:pt x="40758" y="6331"/>
                  <a:pt x="41146" y="7226"/>
                </a:cubicBezTo>
                <a:cubicBezTo>
                  <a:pt x="40959" y="7316"/>
                  <a:pt x="40778" y="7418"/>
                  <a:pt x="40607" y="7537"/>
                </a:cubicBezTo>
                <a:cubicBezTo>
                  <a:pt x="40333" y="6838"/>
                  <a:pt x="39660" y="6376"/>
                  <a:pt x="38908" y="6376"/>
                </a:cubicBezTo>
                <a:lnTo>
                  <a:pt x="38895" y="6376"/>
                </a:lnTo>
                <a:cubicBezTo>
                  <a:pt x="38140" y="6380"/>
                  <a:pt x="37462" y="6858"/>
                  <a:pt x="37196" y="7565"/>
                </a:cubicBezTo>
                <a:cubicBezTo>
                  <a:pt x="37025" y="7442"/>
                  <a:pt x="36846" y="7336"/>
                  <a:pt x="36657" y="7246"/>
                </a:cubicBezTo>
                <a:cubicBezTo>
                  <a:pt x="37042" y="6348"/>
                  <a:pt x="37911" y="5763"/>
                  <a:pt x="38891" y="5755"/>
                </a:cubicBezTo>
                <a:close/>
                <a:moveTo>
                  <a:pt x="54739" y="5755"/>
                </a:moveTo>
                <a:cubicBezTo>
                  <a:pt x="55715" y="5755"/>
                  <a:pt x="56588" y="6331"/>
                  <a:pt x="56976" y="7226"/>
                </a:cubicBezTo>
                <a:cubicBezTo>
                  <a:pt x="56789" y="7316"/>
                  <a:pt x="56609" y="7418"/>
                  <a:pt x="56437" y="7537"/>
                </a:cubicBezTo>
                <a:cubicBezTo>
                  <a:pt x="56164" y="6838"/>
                  <a:pt x="55490" y="6376"/>
                  <a:pt x="54735" y="6376"/>
                </a:cubicBezTo>
                <a:lnTo>
                  <a:pt x="54726" y="6376"/>
                </a:lnTo>
                <a:cubicBezTo>
                  <a:pt x="53966" y="6380"/>
                  <a:pt x="53289" y="6858"/>
                  <a:pt x="53027" y="7565"/>
                </a:cubicBezTo>
                <a:cubicBezTo>
                  <a:pt x="52856" y="7442"/>
                  <a:pt x="52676" y="7336"/>
                  <a:pt x="52488" y="7246"/>
                </a:cubicBezTo>
                <a:cubicBezTo>
                  <a:pt x="52868" y="6348"/>
                  <a:pt x="53742" y="5763"/>
                  <a:pt x="54722" y="5755"/>
                </a:cubicBezTo>
                <a:close/>
                <a:moveTo>
                  <a:pt x="70565" y="5755"/>
                </a:moveTo>
                <a:cubicBezTo>
                  <a:pt x="71545" y="5755"/>
                  <a:pt x="72415" y="6331"/>
                  <a:pt x="72803" y="7226"/>
                </a:cubicBezTo>
                <a:cubicBezTo>
                  <a:pt x="72615" y="7316"/>
                  <a:pt x="72436" y="7418"/>
                  <a:pt x="72264" y="7537"/>
                </a:cubicBezTo>
                <a:cubicBezTo>
                  <a:pt x="71991" y="6838"/>
                  <a:pt x="71316" y="6376"/>
                  <a:pt x="70565" y="6376"/>
                </a:cubicBezTo>
                <a:lnTo>
                  <a:pt x="70553" y="6376"/>
                </a:lnTo>
                <a:cubicBezTo>
                  <a:pt x="69797" y="6380"/>
                  <a:pt x="69119" y="6858"/>
                  <a:pt x="68854" y="7565"/>
                </a:cubicBezTo>
                <a:cubicBezTo>
                  <a:pt x="68682" y="7442"/>
                  <a:pt x="68503" y="7336"/>
                  <a:pt x="68315" y="7246"/>
                </a:cubicBezTo>
                <a:cubicBezTo>
                  <a:pt x="68699" y="6348"/>
                  <a:pt x="69568" y="5763"/>
                  <a:pt x="70549" y="5755"/>
                </a:cubicBezTo>
                <a:close/>
                <a:moveTo>
                  <a:pt x="86396" y="5755"/>
                </a:moveTo>
                <a:cubicBezTo>
                  <a:pt x="87372" y="5755"/>
                  <a:pt x="88246" y="6331"/>
                  <a:pt x="88634" y="7226"/>
                </a:cubicBezTo>
                <a:cubicBezTo>
                  <a:pt x="88446" y="7316"/>
                  <a:pt x="88266" y="7418"/>
                  <a:pt x="88095" y="7537"/>
                </a:cubicBezTo>
                <a:cubicBezTo>
                  <a:pt x="87822" y="6837"/>
                  <a:pt x="87145" y="6376"/>
                  <a:pt x="86393" y="6376"/>
                </a:cubicBezTo>
                <a:cubicBezTo>
                  <a:pt x="86390" y="6376"/>
                  <a:pt x="86386" y="6376"/>
                  <a:pt x="86383" y="6376"/>
                </a:cubicBezTo>
                <a:cubicBezTo>
                  <a:pt x="85623" y="6380"/>
                  <a:pt x="84946" y="6858"/>
                  <a:pt x="84684" y="7565"/>
                </a:cubicBezTo>
                <a:cubicBezTo>
                  <a:pt x="84513" y="7442"/>
                  <a:pt x="84333" y="7336"/>
                  <a:pt x="84145" y="7246"/>
                </a:cubicBezTo>
                <a:cubicBezTo>
                  <a:pt x="84525" y="6348"/>
                  <a:pt x="85399" y="5763"/>
                  <a:pt x="86379" y="5755"/>
                </a:cubicBezTo>
                <a:close/>
                <a:moveTo>
                  <a:pt x="15219" y="5755"/>
                </a:moveTo>
                <a:cubicBezTo>
                  <a:pt x="16187" y="5755"/>
                  <a:pt x="17057" y="6323"/>
                  <a:pt x="17449" y="7201"/>
                </a:cubicBezTo>
                <a:cubicBezTo>
                  <a:pt x="17262" y="7287"/>
                  <a:pt x="17077" y="7390"/>
                  <a:pt x="16906" y="7503"/>
                </a:cubicBezTo>
                <a:cubicBezTo>
                  <a:pt x="16627" y="6827"/>
                  <a:pt x="15962" y="6376"/>
                  <a:pt x="15226" y="6376"/>
                </a:cubicBezTo>
                <a:cubicBezTo>
                  <a:pt x="15220" y="6376"/>
                  <a:pt x="15213" y="6376"/>
                  <a:pt x="15207" y="6376"/>
                </a:cubicBezTo>
                <a:cubicBezTo>
                  <a:pt x="14435" y="6380"/>
                  <a:pt x="13752" y="6866"/>
                  <a:pt x="13500" y="7593"/>
                </a:cubicBezTo>
                <a:cubicBezTo>
                  <a:pt x="13328" y="7471"/>
                  <a:pt x="13149" y="7360"/>
                  <a:pt x="12960" y="7267"/>
                </a:cubicBezTo>
                <a:cubicBezTo>
                  <a:pt x="13341" y="6355"/>
                  <a:pt x="14218" y="5763"/>
                  <a:pt x="15203" y="5755"/>
                </a:cubicBezTo>
                <a:close/>
                <a:moveTo>
                  <a:pt x="31044" y="5755"/>
                </a:moveTo>
                <a:cubicBezTo>
                  <a:pt x="32011" y="5755"/>
                  <a:pt x="32885" y="6318"/>
                  <a:pt x="33280" y="7201"/>
                </a:cubicBezTo>
                <a:cubicBezTo>
                  <a:pt x="33087" y="7287"/>
                  <a:pt x="32908" y="7390"/>
                  <a:pt x="32736" y="7503"/>
                </a:cubicBezTo>
                <a:cubicBezTo>
                  <a:pt x="32455" y="6826"/>
                  <a:pt x="31781" y="6376"/>
                  <a:pt x="31050" y="6376"/>
                </a:cubicBezTo>
                <a:lnTo>
                  <a:pt x="31038" y="6376"/>
                </a:lnTo>
                <a:cubicBezTo>
                  <a:pt x="30261" y="6380"/>
                  <a:pt x="29583" y="6866"/>
                  <a:pt x="29326" y="7593"/>
                </a:cubicBezTo>
                <a:cubicBezTo>
                  <a:pt x="29159" y="7471"/>
                  <a:pt x="28979" y="7360"/>
                  <a:pt x="28791" y="7267"/>
                </a:cubicBezTo>
                <a:cubicBezTo>
                  <a:pt x="29166" y="6355"/>
                  <a:pt x="30045" y="5763"/>
                  <a:pt x="31034" y="5755"/>
                </a:cubicBezTo>
                <a:cubicBezTo>
                  <a:pt x="31037" y="5755"/>
                  <a:pt x="31041" y="5755"/>
                  <a:pt x="31044" y="5755"/>
                </a:cubicBezTo>
                <a:close/>
                <a:moveTo>
                  <a:pt x="46876" y="5755"/>
                </a:moveTo>
                <a:cubicBezTo>
                  <a:pt x="47845" y="5755"/>
                  <a:pt x="48714" y="6323"/>
                  <a:pt x="49106" y="7201"/>
                </a:cubicBezTo>
                <a:cubicBezTo>
                  <a:pt x="48918" y="7287"/>
                  <a:pt x="48735" y="7390"/>
                  <a:pt x="48563" y="7503"/>
                </a:cubicBezTo>
                <a:cubicBezTo>
                  <a:pt x="48286" y="6826"/>
                  <a:pt x="47611" y="6376"/>
                  <a:pt x="46876" y="6376"/>
                </a:cubicBezTo>
                <a:lnTo>
                  <a:pt x="46864" y="6376"/>
                </a:lnTo>
                <a:cubicBezTo>
                  <a:pt x="46092" y="6380"/>
                  <a:pt x="45410" y="6866"/>
                  <a:pt x="45157" y="7593"/>
                </a:cubicBezTo>
                <a:cubicBezTo>
                  <a:pt x="44985" y="7471"/>
                  <a:pt x="44806" y="7360"/>
                  <a:pt x="44618" y="7267"/>
                </a:cubicBezTo>
                <a:cubicBezTo>
                  <a:pt x="44997" y="6355"/>
                  <a:pt x="45875" y="5763"/>
                  <a:pt x="46860" y="5755"/>
                </a:cubicBezTo>
                <a:close/>
                <a:moveTo>
                  <a:pt x="62707" y="5755"/>
                </a:moveTo>
                <a:cubicBezTo>
                  <a:pt x="63670" y="5755"/>
                  <a:pt x="64541" y="6323"/>
                  <a:pt x="64937" y="7201"/>
                </a:cubicBezTo>
                <a:cubicBezTo>
                  <a:pt x="64745" y="7287"/>
                  <a:pt x="64565" y="7390"/>
                  <a:pt x="64394" y="7503"/>
                </a:cubicBezTo>
                <a:cubicBezTo>
                  <a:pt x="64111" y="6826"/>
                  <a:pt x="63438" y="6376"/>
                  <a:pt x="62707" y="6376"/>
                </a:cubicBezTo>
                <a:lnTo>
                  <a:pt x="62695" y="6376"/>
                </a:lnTo>
                <a:cubicBezTo>
                  <a:pt x="61919" y="6380"/>
                  <a:pt x="61240" y="6866"/>
                  <a:pt x="60984" y="7593"/>
                </a:cubicBezTo>
                <a:cubicBezTo>
                  <a:pt x="60816" y="7471"/>
                  <a:pt x="60637" y="7360"/>
                  <a:pt x="60448" y="7267"/>
                </a:cubicBezTo>
                <a:cubicBezTo>
                  <a:pt x="60824" y="6355"/>
                  <a:pt x="61702" y="5763"/>
                  <a:pt x="62690" y="5755"/>
                </a:cubicBezTo>
                <a:close/>
                <a:moveTo>
                  <a:pt x="78534" y="5755"/>
                </a:moveTo>
                <a:cubicBezTo>
                  <a:pt x="79501" y="5755"/>
                  <a:pt x="80371" y="6323"/>
                  <a:pt x="80764" y="7201"/>
                </a:cubicBezTo>
                <a:cubicBezTo>
                  <a:pt x="80575" y="7287"/>
                  <a:pt x="80396" y="7390"/>
                  <a:pt x="80220" y="7503"/>
                </a:cubicBezTo>
                <a:cubicBezTo>
                  <a:pt x="79942" y="6826"/>
                  <a:pt x="79269" y="6376"/>
                  <a:pt x="78534" y="6376"/>
                </a:cubicBezTo>
                <a:lnTo>
                  <a:pt x="78521" y="6376"/>
                </a:lnTo>
                <a:cubicBezTo>
                  <a:pt x="77749" y="6380"/>
                  <a:pt x="77067" y="6866"/>
                  <a:pt x="76814" y="7593"/>
                </a:cubicBezTo>
                <a:cubicBezTo>
                  <a:pt x="76643" y="7471"/>
                  <a:pt x="76462" y="7360"/>
                  <a:pt x="76275" y="7267"/>
                </a:cubicBezTo>
                <a:cubicBezTo>
                  <a:pt x="76654" y="6355"/>
                  <a:pt x="77533" y="5763"/>
                  <a:pt x="78517" y="5755"/>
                </a:cubicBezTo>
                <a:close/>
                <a:moveTo>
                  <a:pt x="94364" y="5755"/>
                </a:moveTo>
                <a:cubicBezTo>
                  <a:pt x="95328" y="5755"/>
                  <a:pt x="96198" y="6323"/>
                  <a:pt x="96594" y="7201"/>
                </a:cubicBezTo>
                <a:cubicBezTo>
                  <a:pt x="96402" y="7287"/>
                  <a:pt x="96223" y="7390"/>
                  <a:pt x="96051" y="7503"/>
                </a:cubicBezTo>
                <a:cubicBezTo>
                  <a:pt x="95771" y="6827"/>
                  <a:pt x="95103" y="6376"/>
                  <a:pt x="94370" y="6376"/>
                </a:cubicBezTo>
                <a:cubicBezTo>
                  <a:pt x="94364" y="6376"/>
                  <a:pt x="94358" y="6376"/>
                  <a:pt x="94351" y="6376"/>
                </a:cubicBezTo>
                <a:cubicBezTo>
                  <a:pt x="93576" y="6380"/>
                  <a:pt x="92898" y="6866"/>
                  <a:pt x="92641" y="7593"/>
                </a:cubicBezTo>
                <a:cubicBezTo>
                  <a:pt x="92473" y="7467"/>
                  <a:pt x="92293" y="7360"/>
                  <a:pt x="92106" y="7267"/>
                </a:cubicBezTo>
                <a:cubicBezTo>
                  <a:pt x="92481" y="6355"/>
                  <a:pt x="93359" y="5763"/>
                  <a:pt x="94347" y="5755"/>
                </a:cubicBezTo>
                <a:close/>
                <a:moveTo>
                  <a:pt x="7248" y="6446"/>
                </a:moveTo>
                <a:cubicBezTo>
                  <a:pt x="7980" y="6446"/>
                  <a:pt x="8632" y="6897"/>
                  <a:pt x="8893" y="7577"/>
                </a:cubicBezTo>
                <a:cubicBezTo>
                  <a:pt x="8734" y="7688"/>
                  <a:pt x="8587" y="7814"/>
                  <a:pt x="8444" y="7948"/>
                </a:cubicBezTo>
                <a:cubicBezTo>
                  <a:pt x="8325" y="7390"/>
                  <a:pt x="7827" y="6977"/>
                  <a:pt x="7251" y="6977"/>
                </a:cubicBezTo>
                <a:lnTo>
                  <a:pt x="7243" y="6977"/>
                </a:lnTo>
                <a:cubicBezTo>
                  <a:pt x="6646" y="6981"/>
                  <a:pt x="6148" y="7409"/>
                  <a:pt x="6046" y="7989"/>
                </a:cubicBezTo>
                <a:cubicBezTo>
                  <a:pt x="5907" y="7850"/>
                  <a:pt x="5756" y="7724"/>
                  <a:pt x="5601" y="7605"/>
                </a:cubicBezTo>
                <a:cubicBezTo>
                  <a:pt x="5846" y="6915"/>
                  <a:pt x="6504" y="6449"/>
                  <a:pt x="7239" y="6446"/>
                </a:cubicBezTo>
                <a:cubicBezTo>
                  <a:pt x="7242" y="6446"/>
                  <a:pt x="7245" y="6446"/>
                  <a:pt x="7248" y="6446"/>
                </a:cubicBezTo>
                <a:close/>
                <a:moveTo>
                  <a:pt x="23079" y="6446"/>
                </a:moveTo>
                <a:cubicBezTo>
                  <a:pt x="23810" y="6446"/>
                  <a:pt x="24463" y="6897"/>
                  <a:pt x="24719" y="7577"/>
                </a:cubicBezTo>
                <a:cubicBezTo>
                  <a:pt x="24564" y="7688"/>
                  <a:pt x="24412" y="7814"/>
                  <a:pt x="24274" y="7948"/>
                </a:cubicBezTo>
                <a:cubicBezTo>
                  <a:pt x="24156" y="7390"/>
                  <a:pt x="23653" y="6977"/>
                  <a:pt x="23077" y="6977"/>
                </a:cubicBezTo>
                <a:lnTo>
                  <a:pt x="23073" y="6977"/>
                </a:lnTo>
                <a:cubicBezTo>
                  <a:pt x="22476" y="6981"/>
                  <a:pt x="21975" y="7409"/>
                  <a:pt x="21877" y="7989"/>
                </a:cubicBezTo>
                <a:cubicBezTo>
                  <a:pt x="21733" y="7850"/>
                  <a:pt x="21586" y="7724"/>
                  <a:pt x="21428" y="7605"/>
                </a:cubicBezTo>
                <a:cubicBezTo>
                  <a:pt x="21677" y="6915"/>
                  <a:pt x="22334" y="6449"/>
                  <a:pt x="23070" y="6446"/>
                </a:cubicBezTo>
                <a:cubicBezTo>
                  <a:pt x="23073" y="6446"/>
                  <a:pt x="23076" y="6446"/>
                  <a:pt x="23079" y="6446"/>
                </a:cubicBezTo>
                <a:close/>
                <a:moveTo>
                  <a:pt x="38905" y="6446"/>
                </a:moveTo>
                <a:cubicBezTo>
                  <a:pt x="39636" y="6446"/>
                  <a:pt x="40289" y="6897"/>
                  <a:pt x="40550" y="7577"/>
                </a:cubicBezTo>
                <a:cubicBezTo>
                  <a:pt x="40390" y="7688"/>
                  <a:pt x="40243" y="7814"/>
                  <a:pt x="40101" y="7948"/>
                </a:cubicBezTo>
                <a:cubicBezTo>
                  <a:pt x="39982" y="7390"/>
                  <a:pt x="39483" y="6977"/>
                  <a:pt x="38908" y="6977"/>
                </a:cubicBezTo>
                <a:lnTo>
                  <a:pt x="38900" y="6977"/>
                </a:lnTo>
                <a:cubicBezTo>
                  <a:pt x="38303" y="6981"/>
                  <a:pt x="37805" y="7409"/>
                  <a:pt x="37703" y="7989"/>
                </a:cubicBezTo>
                <a:cubicBezTo>
                  <a:pt x="37564" y="7850"/>
                  <a:pt x="37413" y="7720"/>
                  <a:pt x="37258" y="7605"/>
                </a:cubicBezTo>
                <a:cubicBezTo>
                  <a:pt x="37503" y="6915"/>
                  <a:pt x="38160" y="6449"/>
                  <a:pt x="38895" y="6446"/>
                </a:cubicBezTo>
                <a:cubicBezTo>
                  <a:pt x="38898" y="6446"/>
                  <a:pt x="38902" y="6446"/>
                  <a:pt x="38905" y="6446"/>
                </a:cubicBezTo>
                <a:close/>
                <a:moveTo>
                  <a:pt x="54735" y="6446"/>
                </a:moveTo>
                <a:cubicBezTo>
                  <a:pt x="55466" y="6446"/>
                  <a:pt x="56119" y="6899"/>
                  <a:pt x="56377" y="7577"/>
                </a:cubicBezTo>
                <a:cubicBezTo>
                  <a:pt x="56221" y="7688"/>
                  <a:pt x="56070" y="7814"/>
                  <a:pt x="55932" y="7948"/>
                </a:cubicBezTo>
                <a:cubicBezTo>
                  <a:pt x="55813" y="7390"/>
                  <a:pt x="55310" y="6977"/>
                  <a:pt x="54735" y="6977"/>
                </a:cubicBezTo>
                <a:lnTo>
                  <a:pt x="54731" y="6977"/>
                </a:lnTo>
                <a:cubicBezTo>
                  <a:pt x="54134" y="6981"/>
                  <a:pt x="53632" y="7409"/>
                  <a:pt x="53534" y="7989"/>
                </a:cubicBezTo>
                <a:cubicBezTo>
                  <a:pt x="53391" y="7850"/>
                  <a:pt x="53244" y="7724"/>
                  <a:pt x="53084" y="7605"/>
                </a:cubicBezTo>
                <a:cubicBezTo>
                  <a:pt x="53334" y="6915"/>
                  <a:pt x="53991" y="6449"/>
                  <a:pt x="54726" y="6446"/>
                </a:cubicBezTo>
                <a:close/>
                <a:moveTo>
                  <a:pt x="70565" y="6446"/>
                </a:moveTo>
                <a:cubicBezTo>
                  <a:pt x="71297" y="6446"/>
                  <a:pt x="71945" y="6899"/>
                  <a:pt x="72207" y="7577"/>
                </a:cubicBezTo>
                <a:cubicBezTo>
                  <a:pt x="72047" y="7688"/>
                  <a:pt x="71900" y="7814"/>
                  <a:pt x="71757" y="7948"/>
                </a:cubicBezTo>
                <a:cubicBezTo>
                  <a:pt x="71640" y="7390"/>
                  <a:pt x="71141" y="6977"/>
                  <a:pt x="70565" y="6977"/>
                </a:cubicBezTo>
                <a:lnTo>
                  <a:pt x="70556" y="6977"/>
                </a:lnTo>
                <a:cubicBezTo>
                  <a:pt x="69960" y="6981"/>
                  <a:pt x="69463" y="7409"/>
                  <a:pt x="69361" y="7989"/>
                </a:cubicBezTo>
                <a:cubicBezTo>
                  <a:pt x="69221" y="7850"/>
                  <a:pt x="69070" y="7724"/>
                  <a:pt x="68915" y="7605"/>
                </a:cubicBezTo>
                <a:cubicBezTo>
                  <a:pt x="69160" y="6915"/>
                  <a:pt x="69817" y="6449"/>
                  <a:pt x="70553" y="6446"/>
                </a:cubicBezTo>
                <a:close/>
                <a:moveTo>
                  <a:pt x="86392" y="6446"/>
                </a:moveTo>
                <a:cubicBezTo>
                  <a:pt x="87122" y="6446"/>
                  <a:pt x="87776" y="6899"/>
                  <a:pt x="88034" y="7577"/>
                </a:cubicBezTo>
                <a:cubicBezTo>
                  <a:pt x="87878" y="7688"/>
                  <a:pt x="87727" y="7814"/>
                  <a:pt x="87588" y="7948"/>
                </a:cubicBezTo>
                <a:cubicBezTo>
                  <a:pt x="87470" y="7390"/>
                  <a:pt x="86967" y="6977"/>
                  <a:pt x="86392" y="6977"/>
                </a:cubicBezTo>
                <a:lnTo>
                  <a:pt x="86387" y="6977"/>
                </a:lnTo>
                <a:cubicBezTo>
                  <a:pt x="85791" y="6981"/>
                  <a:pt x="85289" y="7409"/>
                  <a:pt x="85191" y="7989"/>
                </a:cubicBezTo>
                <a:cubicBezTo>
                  <a:pt x="85052" y="7850"/>
                  <a:pt x="84901" y="7724"/>
                  <a:pt x="84741" y="7605"/>
                </a:cubicBezTo>
                <a:cubicBezTo>
                  <a:pt x="84990" y="6915"/>
                  <a:pt x="85648" y="6449"/>
                  <a:pt x="86383" y="6446"/>
                </a:cubicBezTo>
                <a:close/>
                <a:moveTo>
                  <a:pt x="15217" y="6446"/>
                </a:moveTo>
                <a:cubicBezTo>
                  <a:pt x="15928" y="6446"/>
                  <a:pt x="16581" y="6886"/>
                  <a:pt x="16849" y="7544"/>
                </a:cubicBezTo>
                <a:cubicBezTo>
                  <a:pt x="16689" y="7650"/>
                  <a:pt x="16542" y="7769"/>
                  <a:pt x="16404" y="7899"/>
                </a:cubicBezTo>
                <a:cubicBezTo>
                  <a:pt x="16269" y="7365"/>
                  <a:pt x="15779" y="6977"/>
                  <a:pt x="15219" y="6977"/>
                </a:cubicBezTo>
                <a:lnTo>
                  <a:pt x="15211" y="6977"/>
                </a:lnTo>
                <a:cubicBezTo>
                  <a:pt x="14602" y="6981"/>
                  <a:pt x="14092" y="7434"/>
                  <a:pt x="14010" y="8035"/>
                </a:cubicBezTo>
                <a:cubicBezTo>
                  <a:pt x="13867" y="7887"/>
                  <a:pt x="13716" y="7757"/>
                  <a:pt x="13556" y="7635"/>
                </a:cubicBezTo>
                <a:cubicBezTo>
                  <a:pt x="13798" y="6928"/>
                  <a:pt x="14455" y="6449"/>
                  <a:pt x="15207" y="6446"/>
                </a:cubicBezTo>
                <a:cubicBezTo>
                  <a:pt x="15210" y="6446"/>
                  <a:pt x="15213" y="6446"/>
                  <a:pt x="15217" y="6446"/>
                </a:cubicBezTo>
                <a:close/>
                <a:moveTo>
                  <a:pt x="31047" y="6446"/>
                </a:moveTo>
                <a:cubicBezTo>
                  <a:pt x="31758" y="6446"/>
                  <a:pt x="32411" y="6886"/>
                  <a:pt x="32676" y="7544"/>
                </a:cubicBezTo>
                <a:cubicBezTo>
                  <a:pt x="32520" y="7650"/>
                  <a:pt x="32373" y="7769"/>
                  <a:pt x="32230" y="7899"/>
                </a:cubicBezTo>
                <a:cubicBezTo>
                  <a:pt x="32095" y="7365"/>
                  <a:pt x="31605" y="6977"/>
                  <a:pt x="31050" y="6977"/>
                </a:cubicBezTo>
                <a:lnTo>
                  <a:pt x="31042" y="6977"/>
                </a:lnTo>
                <a:cubicBezTo>
                  <a:pt x="30429" y="6981"/>
                  <a:pt x="29918" y="7434"/>
                  <a:pt x="29837" y="8035"/>
                </a:cubicBezTo>
                <a:cubicBezTo>
                  <a:pt x="29698" y="7887"/>
                  <a:pt x="29547" y="7757"/>
                  <a:pt x="29387" y="7635"/>
                </a:cubicBezTo>
                <a:cubicBezTo>
                  <a:pt x="29628" y="6928"/>
                  <a:pt x="30286" y="6449"/>
                  <a:pt x="31038" y="6446"/>
                </a:cubicBezTo>
                <a:cubicBezTo>
                  <a:pt x="31041" y="6446"/>
                  <a:pt x="31044" y="6446"/>
                  <a:pt x="31047" y="6446"/>
                </a:cubicBezTo>
                <a:close/>
                <a:moveTo>
                  <a:pt x="46874" y="6446"/>
                </a:moveTo>
                <a:cubicBezTo>
                  <a:pt x="47589" y="6446"/>
                  <a:pt x="48238" y="6886"/>
                  <a:pt x="48506" y="7544"/>
                </a:cubicBezTo>
                <a:cubicBezTo>
                  <a:pt x="48347" y="7650"/>
                  <a:pt x="48200" y="7769"/>
                  <a:pt x="48060" y="7899"/>
                </a:cubicBezTo>
                <a:cubicBezTo>
                  <a:pt x="47926" y="7365"/>
                  <a:pt x="47436" y="6977"/>
                  <a:pt x="46876" y="6977"/>
                </a:cubicBezTo>
                <a:lnTo>
                  <a:pt x="46868" y="6977"/>
                </a:lnTo>
                <a:cubicBezTo>
                  <a:pt x="46260" y="6981"/>
                  <a:pt x="45749" y="7434"/>
                  <a:pt x="45668" y="8035"/>
                </a:cubicBezTo>
                <a:cubicBezTo>
                  <a:pt x="45524" y="7887"/>
                  <a:pt x="45374" y="7757"/>
                  <a:pt x="45214" y="7635"/>
                </a:cubicBezTo>
                <a:cubicBezTo>
                  <a:pt x="45455" y="6928"/>
                  <a:pt x="46113" y="6449"/>
                  <a:pt x="46864" y="6446"/>
                </a:cubicBezTo>
                <a:cubicBezTo>
                  <a:pt x="46868" y="6446"/>
                  <a:pt x="46871" y="6446"/>
                  <a:pt x="46874" y="6446"/>
                </a:cubicBezTo>
                <a:close/>
                <a:moveTo>
                  <a:pt x="62704" y="6446"/>
                </a:moveTo>
                <a:cubicBezTo>
                  <a:pt x="63412" y="6446"/>
                  <a:pt x="64069" y="6886"/>
                  <a:pt x="64332" y="7544"/>
                </a:cubicBezTo>
                <a:cubicBezTo>
                  <a:pt x="64177" y="7650"/>
                  <a:pt x="64030" y="7769"/>
                  <a:pt x="63887" y="7899"/>
                </a:cubicBezTo>
                <a:cubicBezTo>
                  <a:pt x="63753" y="7365"/>
                  <a:pt x="63263" y="6977"/>
                  <a:pt x="62707" y="6977"/>
                </a:cubicBezTo>
                <a:lnTo>
                  <a:pt x="62699" y="6977"/>
                </a:lnTo>
                <a:cubicBezTo>
                  <a:pt x="62086" y="6981"/>
                  <a:pt x="61576" y="7434"/>
                  <a:pt x="61494" y="8035"/>
                </a:cubicBezTo>
                <a:cubicBezTo>
                  <a:pt x="61355" y="7887"/>
                  <a:pt x="61204" y="7757"/>
                  <a:pt x="61044" y="7635"/>
                </a:cubicBezTo>
                <a:cubicBezTo>
                  <a:pt x="61285" y="6928"/>
                  <a:pt x="61943" y="6449"/>
                  <a:pt x="62695" y="6446"/>
                </a:cubicBezTo>
                <a:cubicBezTo>
                  <a:pt x="62698" y="6446"/>
                  <a:pt x="62701" y="6446"/>
                  <a:pt x="62704" y="6446"/>
                </a:cubicBezTo>
                <a:close/>
                <a:moveTo>
                  <a:pt x="78534" y="6446"/>
                </a:moveTo>
                <a:cubicBezTo>
                  <a:pt x="79244" y="6446"/>
                  <a:pt x="79893" y="6887"/>
                  <a:pt x="80163" y="7544"/>
                </a:cubicBezTo>
                <a:cubicBezTo>
                  <a:pt x="80004" y="7650"/>
                  <a:pt x="79857" y="7769"/>
                  <a:pt x="79718" y="7899"/>
                </a:cubicBezTo>
                <a:cubicBezTo>
                  <a:pt x="79583" y="7365"/>
                  <a:pt x="79093" y="6977"/>
                  <a:pt x="78534" y="6977"/>
                </a:cubicBezTo>
                <a:lnTo>
                  <a:pt x="78526" y="6977"/>
                </a:lnTo>
                <a:cubicBezTo>
                  <a:pt x="77917" y="6981"/>
                  <a:pt x="77406" y="7434"/>
                  <a:pt x="77325" y="8035"/>
                </a:cubicBezTo>
                <a:cubicBezTo>
                  <a:pt x="77182" y="7887"/>
                  <a:pt x="77031" y="7757"/>
                  <a:pt x="76871" y="7635"/>
                </a:cubicBezTo>
                <a:cubicBezTo>
                  <a:pt x="77112" y="6928"/>
                  <a:pt x="77770" y="6449"/>
                  <a:pt x="78526" y="6446"/>
                </a:cubicBezTo>
                <a:close/>
                <a:moveTo>
                  <a:pt x="94364" y="6446"/>
                </a:moveTo>
                <a:cubicBezTo>
                  <a:pt x="95075" y="6446"/>
                  <a:pt x="95724" y="6887"/>
                  <a:pt x="95989" y="7544"/>
                </a:cubicBezTo>
                <a:cubicBezTo>
                  <a:pt x="95834" y="7650"/>
                  <a:pt x="95687" y="7769"/>
                  <a:pt x="95544" y="7899"/>
                </a:cubicBezTo>
                <a:cubicBezTo>
                  <a:pt x="95410" y="7365"/>
                  <a:pt x="94920" y="6977"/>
                  <a:pt x="94364" y="6977"/>
                </a:cubicBezTo>
                <a:lnTo>
                  <a:pt x="94356" y="6977"/>
                </a:lnTo>
                <a:cubicBezTo>
                  <a:pt x="93744" y="6981"/>
                  <a:pt x="93237" y="7434"/>
                  <a:pt x="93151" y="8035"/>
                </a:cubicBezTo>
                <a:cubicBezTo>
                  <a:pt x="93012" y="7887"/>
                  <a:pt x="92861" y="7757"/>
                  <a:pt x="92702" y="7635"/>
                </a:cubicBezTo>
                <a:cubicBezTo>
                  <a:pt x="92943" y="6928"/>
                  <a:pt x="93601" y="6449"/>
                  <a:pt x="94351" y="6446"/>
                </a:cubicBezTo>
                <a:close/>
                <a:moveTo>
                  <a:pt x="31050" y="7050"/>
                </a:moveTo>
                <a:cubicBezTo>
                  <a:pt x="31589" y="7050"/>
                  <a:pt x="32058" y="7430"/>
                  <a:pt x="32173" y="7957"/>
                </a:cubicBezTo>
                <a:cubicBezTo>
                  <a:pt x="31985" y="8136"/>
                  <a:pt x="31813" y="8336"/>
                  <a:pt x="31666" y="8557"/>
                </a:cubicBezTo>
                <a:cubicBezTo>
                  <a:pt x="31446" y="8521"/>
                  <a:pt x="31221" y="8500"/>
                  <a:pt x="30993" y="8500"/>
                </a:cubicBezTo>
                <a:lnTo>
                  <a:pt x="30968" y="8500"/>
                </a:lnTo>
                <a:cubicBezTo>
                  <a:pt x="30732" y="8500"/>
                  <a:pt x="30502" y="8524"/>
                  <a:pt x="30274" y="8565"/>
                </a:cubicBezTo>
                <a:lnTo>
                  <a:pt x="30274" y="8565"/>
                </a:lnTo>
                <a:cubicBezTo>
                  <a:pt x="30155" y="8389"/>
                  <a:pt x="30024" y="8226"/>
                  <a:pt x="29882" y="8080"/>
                </a:cubicBezTo>
                <a:lnTo>
                  <a:pt x="29902" y="8080"/>
                </a:lnTo>
                <a:cubicBezTo>
                  <a:pt x="29963" y="7495"/>
                  <a:pt x="30454" y="7054"/>
                  <a:pt x="31042" y="7050"/>
                </a:cubicBezTo>
                <a:close/>
                <a:moveTo>
                  <a:pt x="46876" y="7050"/>
                </a:moveTo>
                <a:cubicBezTo>
                  <a:pt x="47415" y="7050"/>
                  <a:pt x="47889" y="7430"/>
                  <a:pt x="48003" y="7957"/>
                </a:cubicBezTo>
                <a:cubicBezTo>
                  <a:pt x="47815" y="8136"/>
                  <a:pt x="47644" y="8336"/>
                  <a:pt x="47493" y="8557"/>
                </a:cubicBezTo>
                <a:cubicBezTo>
                  <a:pt x="47272" y="8521"/>
                  <a:pt x="47052" y="8500"/>
                  <a:pt x="46823" y="8500"/>
                </a:cubicBezTo>
                <a:lnTo>
                  <a:pt x="46799" y="8500"/>
                </a:lnTo>
                <a:cubicBezTo>
                  <a:pt x="46563" y="8500"/>
                  <a:pt x="46332" y="8524"/>
                  <a:pt x="46104" y="8565"/>
                </a:cubicBezTo>
                <a:lnTo>
                  <a:pt x="46104" y="8565"/>
                </a:lnTo>
                <a:cubicBezTo>
                  <a:pt x="45986" y="8389"/>
                  <a:pt x="45851" y="8226"/>
                  <a:pt x="45713" y="8080"/>
                </a:cubicBezTo>
                <a:lnTo>
                  <a:pt x="45732" y="8080"/>
                </a:lnTo>
                <a:cubicBezTo>
                  <a:pt x="45790" y="7495"/>
                  <a:pt x="46280" y="7054"/>
                  <a:pt x="46868" y="7050"/>
                </a:cubicBezTo>
                <a:close/>
                <a:moveTo>
                  <a:pt x="15219" y="7050"/>
                </a:moveTo>
                <a:cubicBezTo>
                  <a:pt x="15758" y="7050"/>
                  <a:pt x="16232" y="7430"/>
                  <a:pt x="16346" y="7957"/>
                </a:cubicBezTo>
                <a:cubicBezTo>
                  <a:pt x="16159" y="8136"/>
                  <a:pt x="15987" y="8336"/>
                  <a:pt x="15835" y="8557"/>
                </a:cubicBezTo>
                <a:cubicBezTo>
                  <a:pt x="15615" y="8521"/>
                  <a:pt x="15394" y="8500"/>
                  <a:pt x="15166" y="8500"/>
                </a:cubicBezTo>
                <a:lnTo>
                  <a:pt x="15141" y="8500"/>
                </a:lnTo>
                <a:cubicBezTo>
                  <a:pt x="14905" y="8500"/>
                  <a:pt x="14674" y="8524"/>
                  <a:pt x="14447" y="8565"/>
                </a:cubicBezTo>
                <a:lnTo>
                  <a:pt x="14447" y="8565"/>
                </a:lnTo>
                <a:cubicBezTo>
                  <a:pt x="14329" y="8389"/>
                  <a:pt x="14193" y="8226"/>
                  <a:pt x="14055" y="8080"/>
                </a:cubicBezTo>
                <a:lnTo>
                  <a:pt x="14076" y="8080"/>
                </a:lnTo>
                <a:cubicBezTo>
                  <a:pt x="14133" y="7495"/>
                  <a:pt x="14623" y="7054"/>
                  <a:pt x="15211" y="7050"/>
                </a:cubicBezTo>
                <a:close/>
                <a:moveTo>
                  <a:pt x="94364" y="7050"/>
                </a:moveTo>
                <a:cubicBezTo>
                  <a:pt x="94903" y="7050"/>
                  <a:pt x="95373" y="7430"/>
                  <a:pt x="95487" y="7957"/>
                </a:cubicBezTo>
                <a:cubicBezTo>
                  <a:pt x="95299" y="8136"/>
                  <a:pt x="95128" y="8336"/>
                  <a:pt x="94981" y="8557"/>
                </a:cubicBezTo>
                <a:cubicBezTo>
                  <a:pt x="94760" y="8521"/>
                  <a:pt x="94536" y="8500"/>
                  <a:pt x="94307" y="8500"/>
                </a:cubicBezTo>
                <a:lnTo>
                  <a:pt x="94283" y="8500"/>
                </a:lnTo>
                <a:cubicBezTo>
                  <a:pt x="94047" y="8500"/>
                  <a:pt x="93815" y="8524"/>
                  <a:pt x="93587" y="8565"/>
                </a:cubicBezTo>
                <a:lnTo>
                  <a:pt x="93587" y="8565"/>
                </a:lnTo>
                <a:cubicBezTo>
                  <a:pt x="93469" y="8389"/>
                  <a:pt x="93339" y="8230"/>
                  <a:pt x="93196" y="8080"/>
                </a:cubicBezTo>
                <a:lnTo>
                  <a:pt x="93216" y="8080"/>
                </a:lnTo>
                <a:cubicBezTo>
                  <a:pt x="93278" y="7495"/>
                  <a:pt x="93768" y="7054"/>
                  <a:pt x="94356" y="7050"/>
                </a:cubicBezTo>
                <a:close/>
                <a:moveTo>
                  <a:pt x="62707" y="7050"/>
                </a:moveTo>
                <a:cubicBezTo>
                  <a:pt x="63246" y="7050"/>
                  <a:pt x="63715" y="7430"/>
                  <a:pt x="63830" y="7957"/>
                </a:cubicBezTo>
                <a:cubicBezTo>
                  <a:pt x="63642" y="8136"/>
                  <a:pt x="63470" y="8336"/>
                  <a:pt x="63323" y="8557"/>
                </a:cubicBezTo>
                <a:cubicBezTo>
                  <a:pt x="63103" y="8521"/>
                  <a:pt x="62878" y="8500"/>
                  <a:pt x="62650" y="8500"/>
                </a:cubicBezTo>
                <a:lnTo>
                  <a:pt x="62625" y="8500"/>
                </a:lnTo>
                <a:cubicBezTo>
                  <a:pt x="62389" y="8500"/>
                  <a:pt x="62158" y="8524"/>
                  <a:pt x="61930" y="8565"/>
                </a:cubicBezTo>
                <a:lnTo>
                  <a:pt x="61930" y="8565"/>
                </a:lnTo>
                <a:cubicBezTo>
                  <a:pt x="61813" y="8389"/>
                  <a:pt x="61681" y="8226"/>
                  <a:pt x="61538" y="8080"/>
                </a:cubicBezTo>
                <a:lnTo>
                  <a:pt x="61559" y="8080"/>
                </a:lnTo>
                <a:cubicBezTo>
                  <a:pt x="61621" y="7495"/>
                  <a:pt x="62111" y="7054"/>
                  <a:pt x="62699" y="7050"/>
                </a:cubicBezTo>
                <a:close/>
                <a:moveTo>
                  <a:pt x="78534" y="7050"/>
                </a:moveTo>
                <a:cubicBezTo>
                  <a:pt x="79073" y="7050"/>
                  <a:pt x="79546" y="7430"/>
                  <a:pt x="79661" y="7957"/>
                </a:cubicBezTo>
                <a:cubicBezTo>
                  <a:pt x="79473" y="8136"/>
                  <a:pt x="79301" y="8336"/>
                  <a:pt x="79150" y="8557"/>
                </a:cubicBezTo>
                <a:cubicBezTo>
                  <a:pt x="78930" y="8521"/>
                  <a:pt x="78709" y="8500"/>
                  <a:pt x="78481" y="8500"/>
                </a:cubicBezTo>
                <a:lnTo>
                  <a:pt x="78456" y="8500"/>
                </a:lnTo>
                <a:cubicBezTo>
                  <a:pt x="78220" y="8500"/>
                  <a:pt x="77989" y="8524"/>
                  <a:pt x="77761" y="8565"/>
                </a:cubicBezTo>
                <a:lnTo>
                  <a:pt x="77761" y="8565"/>
                </a:lnTo>
                <a:cubicBezTo>
                  <a:pt x="77643" y="8389"/>
                  <a:pt x="77508" y="8226"/>
                  <a:pt x="77369" y="8080"/>
                </a:cubicBezTo>
                <a:lnTo>
                  <a:pt x="77390" y="8080"/>
                </a:lnTo>
                <a:cubicBezTo>
                  <a:pt x="77451" y="7495"/>
                  <a:pt x="77938" y="7054"/>
                  <a:pt x="78526" y="7050"/>
                </a:cubicBezTo>
                <a:close/>
                <a:moveTo>
                  <a:pt x="7251" y="7050"/>
                </a:moveTo>
                <a:cubicBezTo>
                  <a:pt x="7806" y="7050"/>
                  <a:pt x="8293" y="7458"/>
                  <a:pt x="8386" y="8006"/>
                </a:cubicBezTo>
                <a:cubicBezTo>
                  <a:pt x="8219" y="8169"/>
                  <a:pt x="8067" y="8353"/>
                  <a:pt x="7933" y="8549"/>
                </a:cubicBezTo>
                <a:cubicBezTo>
                  <a:pt x="7729" y="8517"/>
                  <a:pt x="7516" y="8500"/>
                  <a:pt x="7304" y="8500"/>
                </a:cubicBezTo>
                <a:lnTo>
                  <a:pt x="7279" y="8500"/>
                </a:lnTo>
                <a:cubicBezTo>
                  <a:pt x="7013" y="8500"/>
                  <a:pt x="6753" y="8529"/>
                  <a:pt x="6499" y="8581"/>
                </a:cubicBezTo>
                <a:lnTo>
                  <a:pt x="6528" y="8566"/>
                </a:lnTo>
                <a:cubicBezTo>
                  <a:pt x="6401" y="8382"/>
                  <a:pt x="6263" y="8210"/>
                  <a:pt x="6107" y="8051"/>
                </a:cubicBezTo>
                <a:cubicBezTo>
                  <a:pt x="6180" y="7483"/>
                  <a:pt x="6663" y="7054"/>
                  <a:pt x="7243" y="7050"/>
                </a:cubicBezTo>
                <a:close/>
                <a:moveTo>
                  <a:pt x="23077" y="7050"/>
                </a:moveTo>
                <a:cubicBezTo>
                  <a:pt x="23637" y="7050"/>
                  <a:pt x="24118" y="7458"/>
                  <a:pt x="24212" y="8006"/>
                </a:cubicBezTo>
                <a:cubicBezTo>
                  <a:pt x="24050" y="8169"/>
                  <a:pt x="23898" y="8353"/>
                  <a:pt x="23760" y="8549"/>
                </a:cubicBezTo>
                <a:cubicBezTo>
                  <a:pt x="23555" y="8517"/>
                  <a:pt x="23347" y="8500"/>
                  <a:pt x="23134" y="8500"/>
                </a:cubicBezTo>
                <a:lnTo>
                  <a:pt x="23110" y="8500"/>
                </a:lnTo>
                <a:cubicBezTo>
                  <a:pt x="22844" y="8500"/>
                  <a:pt x="22583" y="8529"/>
                  <a:pt x="22329" y="8581"/>
                </a:cubicBezTo>
                <a:lnTo>
                  <a:pt x="22354" y="8566"/>
                </a:lnTo>
                <a:cubicBezTo>
                  <a:pt x="22227" y="8382"/>
                  <a:pt x="22089" y="8210"/>
                  <a:pt x="21937" y="8051"/>
                </a:cubicBezTo>
                <a:cubicBezTo>
                  <a:pt x="22011" y="7483"/>
                  <a:pt x="22493" y="7054"/>
                  <a:pt x="23073" y="7050"/>
                </a:cubicBezTo>
                <a:close/>
                <a:moveTo>
                  <a:pt x="38908" y="7050"/>
                </a:moveTo>
                <a:cubicBezTo>
                  <a:pt x="39464" y="7050"/>
                  <a:pt x="39949" y="7458"/>
                  <a:pt x="40043" y="8006"/>
                </a:cubicBezTo>
                <a:cubicBezTo>
                  <a:pt x="39875" y="8169"/>
                  <a:pt x="39724" y="8353"/>
                  <a:pt x="39590" y="8549"/>
                </a:cubicBezTo>
                <a:cubicBezTo>
                  <a:pt x="39385" y="8517"/>
                  <a:pt x="39174" y="8500"/>
                  <a:pt x="38961" y="8500"/>
                </a:cubicBezTo>
                <a:lnTo>
                  <a:pt x="38936" y="8500"/>
                </a:lnTo>
                <a:cubicBezTo>
                  <a:pt x="38671" y="8500"/>
                  <a:pt x="38410" y="8529"/>
                  <a:pt x="38156" y="8581"/>
                </a:cubicBezTo>
                <a:lnTo>
                  <a:pt x="38185" y="8566"/>
                </a:lnTo>
                <a:cubicBezTo>
                  <a:pt x="38058" y="8382"/>
                  <a:pt x="37920" y="8210"/>
                  <a:pt x="37768" y="8051"/>
                </a:cubicBezTo>
                <a:cubicBezTo>
                  <a:pt x="37838" y="7483"/>
                  <a:pt x="38320" y="7054"/>
                  <a:pt x="38900" y="7050"/>
                </a:cubicBezTo>
                <a:close/>
                <a:moveTo>
                  <a:pt x="54735" y="7050"/>
                </a:moveTo>
                <a:cubicBezTo>
                  <a:pt x="55294" y="7050"/>
                  <a:pt x="55776" y="7458"/>
                  <a:pt x="55870" y="8006"/>
                </a:cubicBezTo>
                <a:cubicBezTo>
                  <a:pt x="55706" y="8169"/>
                  <a:pt x="55555" y="8353"/>
                  <a:pt x="55417" y="8549"/>
                </a:cubicBezTo>
                <a:cubicBezTo>
                  <a:pt x="55212" y="8517"/>
                  <a:pt x="55004" y="8500"/>
                  <a:pt x="54792" y="8500"/>
                </a:cubicBezTo>
                <a:lnTo>
                  <a:pt x="54767" y="8500"/>
                </a:lnTo>
                <a:cubicBezTo>
                  <a:pt x="54501" y="8500"/>
                  <a:pt x="54241" y="8529"/>
                  <a:pt x="53987" y="8581"/>
                </a:cubicBezTo>
                <a:lnTo>
                  <a:pt x="54011" y="8566"/>
                </a:lnTo>
                <a:cubicBezTo>
                  <a:pt x="53885" y="8382"/>
                  <a:pt x="53746" y="8210"/>
                  <a:pt x="53595" y="8051"/>
                </a:cubicBezTo>
                <a:cubicBezTo>
                  <a:pt x="53668" y="7483"/>
                  <a:pt x="54150" y="7054"/>
                  <a:pt x="54731" y="7050"/>
                </a:cubicBezTo>
                <a:close/>
                <a:moveTo>
                  <a:pt x="70565" y="7050"/>
                </a:moveTo>
                <a:cubicBezTo>
                  <a:pt x="71120" y="7050"/>
                  <a:pt x="71606" y="7458"/>
                  <a:pt x="71700" y="8006"/>
                </a:cubicBezTo>
                <a:cubicBezTo>
                  <a:pt x="71533" y="8169"/>
                  <a:pt x="71382" y="8353"/>
                  <a:pt x="71247" y="8549"/>
                </a:cubicBezTo>
                <a:cubicBezTo>
                  <a:pt x="71043" y="8517"/>
                  <a:pt x="70831" y="8500"/>
                  <a:pt x="70618" y="8500"/>
                </a:cubicBezTo>
                <a:lnTo>
                  <a:pt x="70594" y="8500"/>
                </a:lnTo>
                <a:cubicBezTo>
                  <a:pt x="70328" y="8500"/>
                  <a:pt x="70066" y="8529"/>
                  <a:pt x="69813" y="8581"/>
                </a:cubicBezTo>
                <a:lnTo>
                  <a:pt x="69842" y="8566"/>
                </a:lnTo>
                <a:cubicBezTo>
                  <a:pt x="69715" y="8382"/>
                  <a:pt x="69576" y="8210"/>
                  <a:pt x="69425" y="8051"/>
                </a:cubicBezTo>
                <a:cubicBezTo>
                  <a:pt x="69495" y="7483"/>
                  <a:pt x="69977" y="7054"/>
                  <a:pt x="70556" y="7050"/>
                </a:cubicBezTo>
                <a:close/>
                <a:moveTo>
                  <a:pt x="86392" y="7050"/>
                </a:moveTo>
                <a:cubicBezTo>
                  <a:pt x="86951" y="7050"/>
                  <a:pt x="87433" y="7458"/>
                  <a:pt x="87527" y="8006"/>
                </a:cubicBezTo>
                <a:cubicBezTo>
                  <a:pt x="87363" y="8169"/>
                  <a:pt x="87212" y="8353"/>
                  <a:pt x="87073" y="8549"/>
                </a:cubicBezTo>
                <a:cubicBezTo>
                  <a:pt x="86879" y="8519"/>
                  <a:pt x="86680" y="8500"/>
                  <a:pt x="86478" y="8500"/>
                </a:cubicBezTo>
                <a:cubicBezTo>
                  <a:pt x="86460" y="8500"/>
                  <a:pt x="86442" y="8500"/>
                  <a:pt x="86424" y="8500"/>
                </a:cubicBezTo>
                <a:cubicBezTo>
                  <a:pt x="86159" y="8500"/>
                  <a:pt x="85897" y="8529"/>
                  <a:pt x="85644" y="8581"/>
                </a:cubicBezTo>
                <a:lnTo>
                  <a:pt x="85669" y="8566"/>
                </a:lnTo>
                <a:cubicBezTo>
                  <a:pt x="85542" y="8382"/>
                  <a:pt x="85403" y="8210"/>
                  <a:pt x="85252" y="8051"/>
                </a:cubicBezTo>
                <a:cubicBezTo>
                  <a:pt x="85325" y="7483"/>
                  <a:pt x="85808" y="7054"/>
                  <a:pt x="86387" y="7050"/>
                </a:cubicBezTo>
                <a:close/>
                <a:moveTo>
                  <a:pt x="11184" y="6911"/>
                </a:moveTo>
                <a:cubicBezTo>
                  <a:pt x="12453" y="6911"/>
                  <a:pt x="13643" y="7534"/>
                  <a:pt x="14370" y="8581"/>
                </a:cubicBezTo>
                <a:cubicBezTo>
                  <a:pt x="14149" y="8627"/>
                  <a:pt x="13929" y="8692"/>
                  <a:pt x="13720" y="8774"/>
                </a:cubicBezTo>
                <a:cubicBezTo>
                  <a:pt x="13100" y="7997"/>
                  <a:pt x="12180" y="7552"/>
                  <a:pt x="11184" y="7552"/>
                </a:cubicBezTo>
                <a:lnTo>
                  <a:pt x="11164" y="7552"/>
                </a:lnTo>
                <a:cubicBezTo>
                  <a:pt x="10195" y="7556"/>
                  <a:pt x="9289" y="7993"/>
                  <a:pt x="8672" y="8741"/>
                </a:cubicBezTo>
                <a:cubicBezTo>
                  <a:pt x="8459" y="8664"/>
                  <a:pt x="8235" y="8602"/>
                  <a:pt x="8010" y="8561"/>
                </a:cubicBezTo>
                <a:cubicBezTo>
                  <a:pt x="8542" y="7801"/>
                  <a:pt x="9326" y="7271"/>
                  <a:pt x="10204" y="7038"/>
                </a:cubicBezTo>
                <a:cubicBezTo>
                  <a:pt x="10204" y="7042"/>
                  <a:pt x="10204" y="7046"/>
                  <a:pt x="10208" y="7046"/>
                </a:cubicBezTo>
                <a:lnTo>
                  <a:pt x="10273" y="7022"/>
                </a:lnTo>
                <a:cubicBezTo>
                  <a:pt x="10481" y="6973"/>
                  <a:pt x="10698" y="6936"/>
                  <a:pt x="10915" y="6924"/>
                </a:cubicBezTo>
                <a:cubicBezTo>
                  <a:pt x="10919" y="6924"/>
                  <a:pt x="10919" y="6928"/>
                  <a:pt x="10919" y="6932"/>
                </a:cubicBezTo>
                <a:lnTo>
                  <a:pt x="10947" y="6919"/>
                </a:lnTo>
                <a:cubicBezTo>
                  <a:pt x="11017" y="6915"/>
                  <a:pt x="11090" y="6911"/>
                  <a:pt x="11160" y="6911"/>
                </a:cubicBezTo>
                <a:cubicBezTo>
                  <a:pt x="11168" y="6911"/>
                  <a:pt x="11176" y="6911"/>
                  <a:pt x="11184" y="6911"/>
                </a:cubicBezTo>
                <a:close/>
                <a:moveTo>
                  <a:pt x="27014" y="6911"/>
                </a:moveTo>
                <a:cubicBezTo>
                  <a:pt x="28284" y="6911"/>
                  <a:pt x="29474" y="7534"/>
                  <a:pt x="30201" y="8581"/>
                </a:cubicBezTo>
                <a:cubicBezTo>
                  <a:pt x="29975" y="8627"/>
                  <a:pt x="29760" y="8692"/>
                  <a:pt x="29551" y="8774"/>
                </a:cubicBezTo>
                <a:cubicBezTo>
                  <a:pt x="28930" y="7997"/>
                  <a:pt x="28007" y="7552"/>
                  <a:pt x="27015" y="7552"/>
                </a:cubicBezTo>
                <a:lnTo>
                  <a:pt x="26990" y="7552"/>
                </a:lnTo>
                <a:cubicBezTo>
                  <a:pt x="26022" y="7556"/>
                  <a:pt x="25115" y="7993"/>
                  <a:pt x="24503" y="8741"/>
                </a:cubicBezTo>
                <a:cubicBezTo>
                  <a:pt x="24286" y="8664"/>
                  <a:pt x="24065" y="8602"/>
                  <a:pt x="23837" y="8561"/>
                </a:cubicBezTo>
                <a:cubicBezTo>
                  <a:pt x="24372" y="7801"/>
                  <a:pt x="25152" y="7271"/>
                  <a:pt x="26030" y="7038"/>
                </a:cubicBezTo>
                <a:cubicBezTo>
                  <a:pt x="26035" y="7042"/>
                  <a:pt x="26035" y="7046"/>
                  <a:pt x="26035" y="7046"/>
                </a:cubicBezTo>
                <a:lnTo>
                  <a:pt x="26099" y="7022"/>
                </a:lnTo>
                <a:cubicBezTo>
                  <a:pt x="26312" y="6973"/>
                  <a:pt x="26525" y="6936"/>
                  <a:pt x="26745" y="6924"/>
                </a:cubicBezTo>
                <a:cubicBezTo>
                  <a:pt x="26745" y="6924"/>
                  <a:pt x="26745" y="6928"/>
                  <a:pt x="26749" y="6932"/>
                </a:cubicBezTo>
                <a:lnTo>
                  <a:pt x="26774" y="6919"/>
                </a:lnTo>
                <a:cubicBezTo>
                  <a:pt x="26847" y="6915"/>
                  <a:pt x="26917" y="6911"/>
                  <a:pt x="26990" y="6911"/>
                </a:cubicBezTo>
                <a:cubicBezTo>
                  <a:pt x="26998" y="6911"/>
                  <a:pt x="27006" y="6911"/>
                  <a:pt x="27014" y="6911"/>
                </a:cubicBezTo>
                <a:close/>
                <a:moveTo>
                  <a:pt x="42840" y="6911"/>
                </a:moveTo>
                <a:cubicBezTo>
                  <a:pt x="44114" y="6911"/>
                  <a:pt x="45301" y="7534"/>
                  <a:pt x="46026" y="8581"/>
                </a:cubicBezTo>
                <a:cubicBezTo>
                  <a:pt x="45806" y="8627"/>
                  <a:pt x="45585" y="8692"/>
                  <a:pt x="45377" y="8774"/>
                </a:cubicBezTo>
                <a:cubicBezTo>
                  <a:pt x="44757" y="7996"/>
                  <a:pt x="43842" y="7552"/>
                  <a:pt x="42847" y="7552"/>
                </a:cubicBezTo>
                <a:cubicBezTo>
                  <a:pt x="42838" y="7552"/>
                  <a:pt x="42830" y="7552"/>
                  <a:pt x="42821" y="7552"/>
                </a:cubicBezTo>
                <a:cubicBezTo>
                  <a:pt x="41853" y="7556"/>
                  <a:pt x="40946" y="7993"/>
                  <a:pt x="40329" y="8741"/>
                </a:cubicBezTo>
                <a:cubicBezTo>
                  <a:pt x="40117" y="8664"/>
                  <a:pt x="39892" y="8602"/>
                  <a:pt x="39668" y="8561"/>
                </a:cubicBezTo>
                <a:cubicBezTo>
                  <a:pt x="40199" y="7801"/>
                  <a:pt x="40983" y="7271"/>
                  <a:pt x="41860" y="7038"/>
                </a:cubicBezTo>
                <a:cubicBezTo>
                  <a:pt x="41860" y="7042"/>
                  <a:pt x="41860" y="7046"/>
                  <a:pt x="41865" y="7046"/>
                </a:cubicBezTo>
                <a:lnTo>
                  <a:pt x="41930" y="7022"/>
                </a:lnTo>
                <a:cubicBezTo>
                  <a:pt x="42139" y="6973"/>
                  <a:pt x="42355" y="6936"/>
                  <a:pt x="42571" y="6924"/>
                </a:cubicBezTo>
                <a:cubicBezTo>
                  <a:pt x="42576" y="6924"/>
                  <a:pt x="42576" y="6928"/>
                  <a:pt x="42576" y="6932"/>
                </a:cubicBezTo>
                <a:lnTo>
                  <a:pt x="42604" y="6919"/>
                </a:lnTo>
                <a:cubicBezTo>
                  <a:pt x="42674" y="6915"/>
                  <a:pt x="42747" y="6911"/>
                  <a:pt x="42816" y="6911"/>
                </a:cubicBezTo>
                <a:cubicBezTo>
                  <a:pt x="42824" y="6911"/>
                  <a:pt x="42832" y="6911"/>
                  <a:pt x="42840" y="6911"/>
                </a:cubicBezTo>
                <a:close/>
                <a:moveTo>
                  <a:pt x="58659" y="6911"/>
                </a:moveTo>
                <a:cubicBezTo>
                  <a:pt x="59933" y="6911"/>
                  <a:pt x="61129" y="7531"/>
                  <a:pt x="61857" y="8581"/>
                </a:cubicBezTo>
                <a:cubicBezTo>
                  <a:pt x="61632" y="8627"/>
                  <a:pt x="61416" y="8692"/>
                  <a:pt x="61208" y="8774"/>
                </a:cubicBezTo>
                <a:cubicBezTo>
                  <a:pt x="60588" y="7996"/>
                  <a:pt x="59668" y="7552"/>
                  <a:pt x="58678" y="7552"/>
                </a:cubicBezTo>
                <a:cubicBezTo>
                  <a:pt x="58669" y="7552"/>
                  <a:pt x="58660" y="7552"/>
                  <a:pt x="58652" y="7552"/>
                </a:cubicBezTo>
                <a:cubicBezTo>
                  <a:pt x="57679" y="7556"/>
                  <a:pt x="56773" y="7993"/>
                  <a:pt x="56160" y="8741"/>
                </a:cubicBezTo>
                <a:cubicBezTo>
                  <a:pt x="55943" y="8664"/>
                  <a:pt x="55723" y="8602"/>
                  <a:pt x="55494" y="8561"/>
                </a:cubicBezTo>
                <a:cubicBezTo>
                  <a:pt x="56030" y="7801"/>
                  <a:pt x="56809" y="7271"/>
                  <a:pt x="57687" y="7038"/>
                </a:cubicBezTo>
                <a:cubicBezTo>
                  <a:pt x="57691" y="7042"/>
                  <a:pt x="57691" y="7046"/>
                  <a:pt x="57691" y="7046"/>
                </a:cubicBezTo>
                <a:lnTo>
                  <a:pt x="57757" y="7022"/>
                </a:lnTo>
                <a:cubicBezTo>
                  <a:pt x="57969" y="6973"/>
                  <a:pt x="58181" y="6936"/>
                  <a:pt x="58402" y="6924"/>
                </a:cubicBezTo>
                <a:cubicBezTo>
                  <a:pt x="58402" y="6924"/>
                  <a:pt x="58402" y="6928"/>
                  <a:pt x="58407" y="6932"/>
                </a:cubicBezTo>
                <a:lnTo>
                  <a:pt x="58431" y="6919"/>
                </a:lnTo>
                <a:cubicBezTo>
                  <a:pt x="58505" y="6915"/>
                  <a:pt x="58573" y="6911"/>
                  <a:pt x="58647" y="6911"/>
                </a:cubicBezTo>
                <a:cubicBezTo>
                  <a:pt x="58651" y="6911"/>
                  <a:pt x="58655" y="6911"/>
                  <a:pt x="58659" y="6911"/>
                </a:cubicBezTo>
                <a:close/>
                <a:moveTo>
                  <a:pt x="74498" y="6911"/>
                </a:moveTo>
                <a:cubicBezTo>
                  <a:pt x="75772" y="6911"/>
                  <a:pt x="76957" y="7537"/>
                  <a:pt x="77684" y="8581"/>
                </a:cubicBezTo>
                <a:cubicBezTo>
                  <a:pt x="77463" y="8627"/>
                  <a:pt x="77243" y="8692"/>
                  <a:pt x="77035" y="8774"/>
                </a:cubicBezTo>
                <a:cubicBezTo>
                  <a:pt x="76413" y="7997"/>
                  <a:pt x="75495" y="7552"/>
                  <a:pt x="74498" y="7552"/>
                </a:cubicBezTo>
                <a:lnTo>
                  <a:pt x="74477" y="7552"/>
                </a:lnTo>
                <a:cubicBezTo>
                  <a:pt x="73510" y="7556"/>
                  <a:pt x="72603" y="7993"/>
                  <a:pt x="71987" y="8741"/>
                </a:cubicBezTo>
                <a:cubicBezTo>
                  <a:pt x="71774" y="8664"/>
                  <a:pt x="71549" y="8602"/>
                  <a:pt x="71325" y="8561"/>
                </a:cubicBezTo>
                <a:cubicBezTo>
                  <a:pt x="71855" y="7801"/>
                  <a:pt x="72639" y="7271"/>
                  <a:pt x="73518" y="7038"/>
                </a:cubicBezTo>
                <a:cubicBezTo>
                  <a:pt x="73518" y="7042"/>
                  <a:pt x="73518" y="7046"/>
                  <a:pt x="73522" y="7046"/>
                </a:cubicBezTo>
                <a:lnTo>
                  <a:pt x="73587" y="7022"/>
                </a:lnTo>
                <a:cubicBezTo>
                  <a:pt x="73796" y="6973"/>
                  <a:pt x="74012" y="6936"/>
                  <a:pt x="74228" y="6924"/>
                </a:cubicBezTo>
                <a:cubicBezTo>
                  <a:pt x="74232" y="6924"/>
                  <a:pt x="74232" y="6928"/>
                  <a:pt x="74232" y="6932"/>
                </a:cubicBezTo>
                <a:lnTo>
                  <a:pt x="74262" y="6919"/>
                </a:lnTo>
                <a:cubicBezTo>
                  <a:pt x="74330" y="6915"/>
                  <a:pt x="74404" y="6911"/>
                  <a:pt x="74473" y="6911"/>
                </a:cubicBezTo>
                <a:close/>
                <a:moveTo>
                  <a:pt x="90329" y="6911"/>
                </a:moveTo>
                <a:cubicBezTo>
                  <a:pt x="91599" y="6911"/>
                  <a:pt x="92788" y="7537"/>
                  <a:pt x="93514" y="8581"/>
                </a:cubicBezTo>
                <a:cubicBezTo>
                  <a:pt x="93290" y="8627"/>
                  <a:pt x="93073" y="8692"/>
                  <a:pt x="92865" y="8774"/>
                </a:cubicBezTo>
                <a:cubicBezTo>
                  <a:pt x="92245" y="7996"/>
                  <a:pt x="91325" y="7552"/>
                  <a:pt x="90334" y="7552"/>
                </a:cubicBezTo>
                <a:cubicBezTo>
                  <a:pt x="90325" y="7552"/>
                  <a:pt x="90317" y="7552"/>
                  <a:pt x="90308" y="7552"/>
                </a:cubicBezTo>
                <a:cubicBezTo>
                  <a:pt x="89337" y="7556"/>
                  <a:pt x="88430" y="7993"/>
                  <a:pt x="87817" y="8745"/>
                </a:cubicBezTo>
                <a:cubicBezTo>
                  <a:pt x="87601" y="8664"/>
                  <a:pt x="87380" y="8602"/>
                  <a:pt x="87152" y="8561"/>
                </a:cubicBezTo>
                <a:cubicBezTo>
                  <a:pt x="87686" y="7801"/>
                  <a:pt x="88466" y="7271"/>
                  <a:pt x="89344" y="7038"/>
                </a:cubicBezTo>
                <a:cubicBezTo>
                  <a:pt x="89348" y="7042"/>
                  <a:pt x="89348" y="7046"/>
                  <a:pt x="89348" y="7046"/>
                </a:cubicBezTo>
                <a:lnTo>
                  <a:pt x="89414" y="7022"/>
                </a:lnTo>
                <a:cubicBezTo>
                  <a:pt x="89627" y="6973"/>
                  <a:pt x="89838" y="6936"/>
                  <a:pt x="90059" y="6924"/>
                </a:cubicBezTo>
                <a:cubicBezTo>
                  <a:pt x="90059" y="6924"/>
                  <a:pt x="90059" y="6928"/>
                  <a:pt x="90063" y="6932"/>
                </a:cubicBezTo>
                <a:lnTo>
                  <a:pt x="90092" y="6919"/>
                </a:lnTo>
                <a:cubicBezTo>
                  <a:pt x="90161" y="6915"/>
                  <a:pt x="90231" y="6911"/>
                  <a:pt x="90304" y="6911"/>
                </a:cubicBezTo>
                <a:close/>
                <a:moveTo>
                  <a:pt x="19091" y="6911"/>
                </a:moveTo>
                <a:cubicBezTo>
                  <a:pt x="20369" y="6911"/>
                  <a:pt x="21562" y="7540"/>
                  <a:pt x="22289" y="8590"/>
                </a:cubicBezTo>
                <a:cubicBezTo>
                  <a:pt x="22069" y="8639"/>
                  <a:pt x="21852" y="8708"/>
                  <a:pt x="21643" y="8790"/>
                </a:cubicBezTo>
                <a:cubicBezTo>
                  <a:pt x="21023" y="8002"/>
                  <a:pt x="20096" y="7552"/>
                  <a:pt x="19095" y="7552"/>
                </a:cubicBezTo>
                <a:lnTo>
                  <a:pt x="19070" y="7552"/>
                </a:lnTo>
                <a:cubicBezTo>
                  <a:pt x="18708" y="7552"/>
                  <a:pt x="18348" y="7618"/>
                  <a:pt x="18013" y="7737"/>
                </a:cubicBezTo>
                <a:cubicBezTo>
                  <a:pt x="17453" y="7932"/>
                  <a:pt x="16956" y="8279"/>
                  <a:pt x="16572" y="8756"/>
                </a:cubicBezTo>
                <a:lnTo>
                  <a:pt x="16572" y="8756"/>
                </a:lnTo>
                <a:cubicBezTo>
                  <a:pt x="16356" y="8675"/>
                  <a:pt x="16137" y="8615"/>
                  <a:pt x="15914" y="8570"/>
                </a:cubicBezTo>
                <a:cubicBezTo>
                  <a:pt x="16457" y="7789"/>
                  <a:pt x="17262" y="7246"/>
                  <a:pt x="18168" y="7026"/>
                </a:cubicBezTo>
                <a:lnTo>
                  <a:pt x="18176" y="7022"/>
                </a:lnTo>
                <a:cubicBezTo>
                  <a:pt x="18466" y="6952"/>
                  <a:pt x="18764" y="6915"/>
                  <a:pt x="19066" y="6911"/>
                </a:cubicBezTo>
                <a:close/>
                <a:moveTo>
                  <a:pt x="34921" y="6911"/>
                </a:moveTo>
                <a:cubicBezTo>
                  <a:pt x="36199" y="6911"/>
                  <a:pt x="37389" y="7538"/>
                  <a:pt x="38116" y="8590"/>
                </a:cubicBezTo>
                <a:cubicBezTo>
                  <a:pt x="37895" y="8639"/>
                  <a:pt x="37679" y="8708"/>
                  <a:pt x="37470" y="8790"/>
                </a:cubicBezTo>
                <a:cubicBezTo>
                  <a:pt x="36853" y="8002"/>
                  <a:pt x="35922" y="7552"/>
                  <a:pt x="34921" y="7552"/>
                </a:cubicBezTo>
                <a:lnTo>
                  <a:pt x="34901" y="7552"/>
                </a:lnTo>
                <a:cubicBezTo>
                  <a:pt x="33926" y="7556"/>
                  <a:pt x="33015" y="7997"/>
                  <a:pt x="32398" y="8756"/>
                </a:cubicBezTo>
                <a:lnTo>
                  <a:pt x="32398" y="8756"/>
                </a:lnTo>
                <a:cubicBezTo>
                  <a:pt x="32187" y="8675"/>
                  <a:pt x="31968" y="8615"/>
                  <a:pt x="31740" y="8570"/>
                </a:cubicBezTo>
                <a:cubicBezTo>
                  <a:pt x="32288" y="7789"/>
                  <a:pt x="33092" y="7246"/>
                  <a:pt x="33994" y="7026"/>
                </a:cubicBezTo>
                <a:lnTo>
                  <a:pt x="34007" y="7022"/>
                </a:lnTo>
                <a:cubicBezTo>
                  <a:pt x="34293" y="6952"/>
                  <a:pt x="34595" y="6915"/>
                  <a:pt x="34897" y="6911"/>
                </a:cubicBezTo>
                <a:cubicBezTo>
                  <a:pt x="34905" y="6911"/>
                  <a:pt x="34913" y="6911"/>
                  <a:pt x="34921" y="6911"/>
                </a:cubicBezTo>
                <a:close/>
                <a:moveTo>
                  <a:pt x="50736" y="6911"/>
                </a:moveTo>
                <a:cubicBezTo>
                  <a:pt x="52018" y="6911"/>
                  <a:pt x="53218" y="7535"/>
                  <a:pt x="53947" y="8590"/>
                </a:cubicBezTo>
                <a:cubicBezTo>
                  <a:pt x="53726" y="8639"/>
                  <a:pt x="53509" y="8708"/>
                  <a:pt x="53301" y="8790"/>
                </a:cubicBezTo>
                <a:cubicBezTo>
                  <a:pt x="52682" y="8004"/>
                  <a:pt x="51757" y="7552"/>
                  <a:pt x="50753" y="7552"/>
                </a:cubicBezTo>
                <a:cubicBezTo>
                  <a:pt x="50745" y="7552"/>
                  <a:pt x="50736" y="7552"/>
                  <a:pt x="50727" y="7552"/>
                </a:cubicBezTo>
                <a:cubicBezTo>
                  <a:pt x="49757" y="7556"/>
                  <a:pt x="48841" y="7997"/>
                  <a:pt x="48229" y="8756"/>
                </a:cubicBezTo>
                <a:lnTo>
                  <a:pt x="48229" y="8756"/>
                </a:lnTo>
                <a:cubicBezTo>
                  <a:pt x="48014" y="8675"/>
                  <a:pt x="47795" y="8615"/>
                  <a:pt x="47570" y="8570"/>
                </a:cubicBezTo>
                <a:cubicBezTo>
                  <a:pt x="48114" y="7789"/>
                  <a:pt x="48918" y="7246"/>
                  <a:pt x="49825" y="7026"/>
                </a:cubicBezTo>
                <a:lnTo>
                  <a:pt x="49834" y="7022"/>
                </a:lnTo>
                <a:cubicBezTo>
                  <a:pt x="50009" y="6981"/>
                  <a:pt x="50188" y="6948"/>
                  <a:pt x="50369" y="6932"/>
                </a:cubicBezTo>
                <a:cubicBezTo>
                  <a:pt x="50486" y="6919"/>
                  <a:pt x="50605" y="6915"/>
                  <a:pt x="50724" y="6911"/>
                </a:cubicBezTo>
                <a:cubicBezTo>
                  <a:pt x="50728" y="6911"/>
                  <a:pt x="50732" y="6911"/>
                  <a:pt x="50736" y="6911"/>
                </a:cubicBezTo>
                <a:close/>
                <a:moveTo>
                  <a:pt x="66566" y="6911"/>
                </a:moveTo>
                <a:cubicBezTo>
                  <a:pt x="67849" y="6911"/>
                  <a:pt x="69044" y="7535"/>
                  <a:pt x="69772" y="8590"/>
                </a:cubicBezTo>
                <a:cubicBezTo>
                  <a:pt x="69552" y="8639"/>
                  <a:pt x="69336" y="8708"/>
                  <a:pt x="69127" y="8790"/>
                </a:cubicBezTo>
                <a:cubicBezTo>
                  <a:pt x="68511" y="8002"/>
                  <a:pt x="67580" y="7552"/>
                  <a:pt x="66579" y="7552"/>
                </a:cubicBezTo>
                <a:lnTo>
                  <a:pt x="66558" y="7552"/>
                </a:lnTo>
                <a:cubicBezTo>
                  <a:pt x="65582" y="7556"/>
                  <a:pt x="64672" y="7997"/>
                  <a:pt x="64056" y="8756"/>
                </a:cubicBezTo>
                <a:lnTo>
                  <a:pt x="64056" y="8756"/>
                </a:lnTo>
                <a:cubicBezTo>
                  <a:pt x="63845" y="8675"/>
                  <a:pt x="63625" y="8615"/>
                  <a:pt x="63397" y="8570"/>
                </a:cubicBezTo>
                <a:cubicBezTo>
                  <a:pt x="63945" y="7789"/>
                  <a:pt x="64749" y="7246"/>
                  <a:pt x="65651" y="7026"/>
                </a:cubicBezTo>
                <a:lnTo>
                  <a:pt x="65664" y="7022"/>
                </a:lnTo>
                <a:cubicBezTo>
                  <a:pt x="65954" y="6952"/>
                  <a:pt x="66252" y="6915"/>
                  <a:pt x="66554" y="6911"/>
                </a:cubicBezTo>
                <a:cubicBezTo>
                  <a:pt x="66558" y="6911"/>
                  <a:pt x="66562" y="6911"/>
                  <a:pt x="66566" y="6911"/>
                </a:cubicBezTo>
                <a:close/>
                <a:moveTo>
                  <a:pt x="82405" y="6911"/>
                </a:moveTo>
                <a:cubicBezTo>
                  <a:pt x="83684" y="6911"/>
                  <a:pt x="84877" y="7540"/>
                  <a:pt x="85603" y="8590"/>
                </a:cubicBezTo>
                <a:cubicBezTo>
                  <a:pt x="85382" y="8639"/>
                  <a:pt x="85167" y="8708"/>
                  <a:pt x="84958" y="8790"/>
                </a:cubicBezTo>
                <a:cubicBezTo>
                  <a:pt x="84339" y="8004"/>
                  <a:pt x="83413" y="7552"/>
                  <a:pt x="82411" y="7552"/>
                </a:cubicBezTo>
                <a:cubicBezTo>
                  <a:pt x="82402" y="7552"/>
                  <a:pt x="82393" y="7552"/>
                  <a:pt x="82385" y="7552"/>
                </a:cubicBezTo>
                <a:cubicBezTo>
                  <a:pt x="81413" y="7556"/>
                  <a:pt x="80499" y="7997"/>
                  <a:pt x="79886" y="8756"/>
                </a:cubicBezTo>
                <a:lnTo>
                  <a:pt x="79886" y="8756"/>
                </a:lnTo>
                <a:cubicBezTo>
                  <a:pt x="79670" y="8675"/>
                  <a:pt x="79451" y="8615"/>
                  <a:pt x="79227" y="8570"/>
                </a:cubicBezTo>
                <a:cubicBezTo>
                  <a:pt x="79771" y="7789"/>
                  <a:pt x="80575" y="7246"/>
                  <a:pt x="81482" y="7026"/>
                </a:cubicBezTo>
                <a:lnTo>
                  <a:pt x="81491" y="7022"/>
                </a:lnTo>
                <a:cubicBezTo>
                  <a:pt x="81780" y="6952"/>
                  <a:pt x="82079" y="6915"/>
                  <a:pt x="82381" y="6911"/>
                </a:cubicBezTo>
                <a:close/>
                <a:moveTo>
                  <a:pt x="11184" y="7622"/>
                </a:moveTo>
                <a:cubicBezTo>
                  <a:pt x="12152" y="7622"/>
                  <a:pt x="13047" y="8051"/>
                  <a:pt x="13651" y="8802"/>
                </a:cubicBezTo>
                <a:cubicBezTo>
                  <a:pt x="13443" y="8888"/>
                  <a:pt x="13243" y="8994"/>
                  <a:pt x="13055" y="9113"/>
                </a:cubicBezTo>
                <a:cubicBezTo>
                  <a:pt x="12575" y="8581"/>
                  <a:pt x="11895" y="8280"/>
                  <a:pt x="11181" y="8280"/>
                </a:cubicBezTo>
                <a:cubicBezTo>
                  <a:pt x="11177" y="8280"/>
                  <a:pt x="11172" y="8280"/>
                  <a:pt x="11168" y="8280"/>
                </a:cubicBezTo>
                <a:cubicBezTo>
                  <a:pt x="10481" y="8284"/>
                  <a:pt x="9824" y="8574"/>
                  <a:pt x="9354" y="9072"/>
                </a:cubicBezTo>
                <a:cubicBezTo>
                  <a:pt x="9158" y="8953"/>
                  <a:pt x="8954" y="8851"/>
                  <a:pt x="8742" y="8770"/>
                </a:cubicBezTo>
                <a:cubicBezTo>
                  <a:pt x="9341" y="8046"/>
                  <a:pt x="10224" y="7626"/>
                  <a:pt x="11164" y="7622"/>
                </a:cubicBezTo>
                <a:close/>
                <a:moveTo>
                  <a:pt x="27020" y="7622"/>
                </a:moveTo>
                <a:cubicBezTo>
                  <a:pt x="27982" y="7622"/>
                  <a:pt x="28874" y="8053"/>
                  <a:pt x="29481" y="8802"/>
                </a:cubicBezTo>
                <a:cubicBezTo>
                  <a:pt x="29273" y="8888"/>
                  <a:pt x="29073" y="8994"/>
                  <a:pt x="28881" y="9113"/>
                </a:cubicBezTo>
                <a:cubicBezTo>
                  <a:pt x="28402" y="8581"/>
                  <a:pt x="27725" y="8280"/>
                  <a:pt x="27012" y="8280"/>
                </a:cubicBezTo>
                <a:cubicBezTo>
                  <a:pt x="27007" y="8280"/>
                  <a:pt x="27003" y="8280"/>
                  <a:pt x="26998" y="8280"/>
                </a:cubicBezTo>
                <a:cubicBezTo>
                  <a:pt x="26312" y="8284"/>
                  <a:pt x="25650" y="8574"/>
                  <a:pt x="25181" y="9072"/>
                </a:cubicBezTo>
                <a:cubicBezTo>
                  <a:pt x="24989" y="8953"/>
                  <a:pt x="24785" y="8851"/>
                  <a:pt x="24572" y="8770"/>
                </a:cubicBezTo>
                <a:cubicBezTo>
                  <a:pt x="25172" y="8046"/>
                  <a:pt x="26050" y="7626"/>
                  <a:pt x="26994" y="7622"/>
                </a:cubicBezTo>
                <a:cubicBezTo>
                  <a:pt x="27003" y="7622"/>
                  <a:pt x="27012" y="7622"/>
                  <a:pt x="27020" y="7622"/>
                </a:cubicBezTo>
                <a:close/>
                <a:moveTo>
                  <a:pt x="42847" y="7622"/>
                </a:moveTo>
                <a:cubicBezTo>
                  <a:pt x="43812" y="7622"/>
                  <a:pt x="44705" y="8053"/>
                  <a:pt x="45308" y="8802"/>
                </a:cubicBezTo>
                <a:cubicBezTo>
                  <a:pt x="45100" y="8888"/>
                  <a:pt x="44899" y="8994"/>
                  <a:pt x="44712" y="9113"/>
                </a:cubicBezTo>
                <a:cubicBezTo>
                  <a:pt x="44233" y="8581"/>
                  <a:pt x="43552" y="8280"/>
                  <a:pt x="42839" y="8280"/>
                </a:cubicBezTo>
                <a:cubicBezTo>
                  <a:pt x="42834" y="8280"/>
                  <a:pt x="42830" y="8280"/>
                  <a:pt x="42825" y="8280"/>
                </a:cubicBezTo>
                <a:cubicBezTo>
                  <a:pt x="42139" y="8284"/>
                  <a:pt x="41481" y="8574"/>
                  <a:pt x="41012" y="9072"/>
                </a:cubicBezTo>
                <a:cubicBezTo>
                  <a:pt x="40815" y="8953"/>
                  <a:pt x="40611" y="8851"/>
                  <a:pt x="40399" y="8770"/>
                </a:cubicBezTo>
                <a:cubicBezTo>
                  <a:pt x="40999" y="8046"/>
                  <a:pt x="41881" y="7626"/>
                  <a:pt x="42821" y="7622"/>
                </a:cubicBezTo>
                <a:cubicBezTo>
                  <a:pt x="42830" y="7622"/>
                  <a:pt x="42838" y="7622"/>
                  <a:pt x="42847" y="7622"/>
                </a:cubicBezTo>
                <a:close/>
                <a:moveTo>
                  <a:pt x="58671" y="7622"/>
                </a:moveTo>
                <a:cubicBezTo>
                  <a:pt x="59636" y="7622"/>
                  <a:pt x="60530" y="8051"/>
                  <a:pt x="61138" y="8802"/>
                </a:cubicBezTo>
                <a:cubicBezTo>
                  <a:pt x="60931" y="8888"/>
                  <a:pt x="60730" y="8994"/>
                  <a:pt x="60539" y="9113"/>
                </a:cubicBezTo>
                <a:cubicBezTo>
                  <a:pt x="60059" y="8581"/>
                  <a:pt x="59383" y="8280"/>
                  <a:pt x="58669" y="8280"/>
                </a:cubicBezTo>
                <a:cubicBezTo>
                  <a:pt x="58665" y="8280"/>
                  <a:pt x="58660" y="8280"/>
                  <a:pt x="58656" y="8280"/>
                </a:cubicBezTo>
                <a:cubicBezTo>
                  <a:pt x="57969" y="8284"/>
                  <a:pt x="57308" y="8574"/>
                  <a:pt x="56838" y="9072"/>
                </a:cubicBezTo>
                <a:cubicBezTo>
                  <a:pt x="56646" y="8953"/>
                  <a:pt x="56441" y="8851"/>
                  <a:pt x="56229" y="8770"/>
                </a:cubicBezTo>
                <a:cubicBezTo>
                  <a:pt x="56829" y="8046"/>
                  <a:pt x="57708" y="7626"/>
                  <a:pt x="58652" y="7622"/>
                </a:cubicBezTo>
                <a:close/>
                <a:moveTo>
                  <a:pt x="74498" y="7622"/>
                </a:moveTo>
                <a:cubicBezTo>
                  <a:pt x="75466" y="7622"/>
                  <a:pt x="76360" y="8051"/>
                  <a:pt x="76965" y="8802"/>
                </a:cubicBezTo>
                <a:cubicBezTo>
                  <a:pt x="76756" y="8888"/>
                  <a:pt x="76556" y="8994"/>
                  <a:pt x="76369" y="9113"/>
                </a:cubicBezTo>
                <a:cubicBezTo>
                  <a:pt x="75890" y="8581"/>
                  <a:pt x="75213" y="8280"/>
                  <a:pt x="74496" y="8280"/>
                </a:cubicBezTo>
                <a:cubicBezTo>
                  <a:pt x="74492" y="8280"/>
                  <a:pt x="74487" y="8280"/>
                  <a:pt x="74482" y="8280"/>
                </a:cubicBezTo>
                <a:cubicBezTo>
                  <a:pt x="73796" y="8284"/>
                  <a:pt x="73138" y="8574"/>
                  <a:pt x="72669" y="9072"/>
                </a:cubicBezTo>
                <a:cubicBezTo>
                  <a:pt x="72473" y="8953"/>
                  <a:pt x="72268" y="8851"/>
                  <a:pt x="72056" y="8770"/>
                </a:cubicBezTo>
                <a:cubicBezTo>
                  <a:pt x="72656" y="8046"/>
                  <a:pt x="73538" y="7626"/>
                  <a:pt x="74477" y="7622"/>
                </a:cubicBezTo>
                <a:close/>
                <a:moveTo>
                  <a:pt x="90329" y="7622"/>
                </a:moveTo>
                <a:cubicBezTo>
                  <a:pt x="91293" y="7622"/>
                  <a:pt x="92187" y="8051"/>
                  <a:pt x="92796" y="8802"/>
                </a:cubicBezTo>
                <a:cubicBezTo>
                  <a:pt x="92587" y="8888"/>
                  <a:pt x="92387" y="8994"/>
                  <a:pt x="92195" y="9113"/>
                </a:cubicBezTo>
                <a:cubicBezTo>
                  <a:pt x="91717" y="8581"/>
                  <a:pt x="91040" y="8280"/>
                  <a:pt x="90327" y="8280"/>
                </a:cubicBezTo>
                <a:cubicBezTo>
                  <a:pt x="90322" y="8280"/>
                  <a:pt x="90317" y="8280"/>
                  <a:pt x="90313" y="8280"/>
                </a:cubicBezTo>
                <a:cubicBezTo>
                  <a:pt x="89627" y="8284"/>
                  <a:pt x="88965" y="8574"/>
                  <a:pt x="88495" y="9072"/>
                </a:cubicBezTo>
                <a:cubicBezTo>
                  <a:pt x="88303" y="8953"/>
                  <a:pt x="88099" y="8851"/>
                  <a:pt x="87887" y="8770"/>
                </a:cubicBezTo>
                <a:cubicBezTo>
                  <a:pt x="88487" y="8046"/>
                  <a:pt x="89365" y="7626"/>
                  <a:pt x="90308" y="7622"/>
                </a:cubicBezTo>
                <a:close/>
                <a:moveTo>
                  <a:pt x="19101" y="7622"/>
                </a:moveTo>
                <a:cubicBezTo>
                  <a:pt x="20071" y="7622"/>
                  <a:pt x="20971" y="8058"/>
                  <a:pt x="21575" y="8819"/>
                </a:cubicBezTo>
                <a:cubicBezTo>
                  <a:pt x="21370" y="8909"/>
                  <a:pt x="21170" y="9015"/>
                  <a:pt x="20982" y="9137"/>
                </a:cubicBezTo>
                <a:cubicBezTo>
                  <a:pt x="20503" y="8594"/>
                  <a:pt x="19814" y="8280"/>
                  <a:pt x="19092" y="8280"/>
                </a:cubicBezTo>
                <a:cubicBezTo>
                  <a:pt x="19088" y="8280"/>
                  <a:pt x="19083" y="8280"/>
                  <a:pt x="19079" y="8280"/>
                </a:cubicBezTo>
                <a:cubicBezTo>
                  <a:pt x="18384" y="8284"/>
                  <a:pt x="17715" y="8581"/>
                  <a:pt x="17245" y="9092"/>
                </a:cubicBezTo>
                <a:cubicBezTo>
                  <a:pt x="17053" y="8970"/>
                  <a:pt x="16849" y="8868"/>
                  <a:pt x="16640" y="8781"/>
                </a:cubicBezTo>
                <a:cubicBezTo>
                  <a:pt x="16861" y="8512"/>
                  <a:pt x="17122" y="8284"/>
                  <a:pt x="17413" y="8104"/>
                </a:cubicBezTo>
                <a:cubicBezTo>
                  <a:pt x="17903" y="7793"/>
                  <a:pt x="18474" y="7626"/>
                  <a:pt x="19075" y="7622"/>
                </a:cubicBezTo>
                <a:cubicBezTo>
                  <a:pt x="19084" y="7622"/>
                  <a:pt x="19092" y="7622"/>
                  <a:pt x="19101" y="7622"/>
                </a:cubicBezTo>
                <a:close/>
                <a:moveTo>
                  <a:pt x="34921" y="7622"/>
                </a:moveTo>
                <a:cubicBezTo>
                  <a:pt x="35898" y="7622"/>
                  <a:pt x="36797" y="8059"/>
                  <a:pt x="37405" y="8819"/>
                </a:cubicBezTo>
                <a:cubicBezTo>
                  <a:pt x="37196" y="8909"/>
                  <a:pt x="37000" y="9015"/>
                  <a:pt x="36812" y="9137"/>
                </a:cubicBezTo>
                <a:cubicBezTo>
                  <a:pt x="36334" y="8594"/>
                  <a:pt x="35645" y="8280"/>
                  <a:pt x="34919" y="8280"/>
                </a:cubicBezTo>
                <a:cubicBezTo>
                  <a:pt x="34915" y="8280"/>
                  <a:pt x="34910" y="8280"/>
                  <a:pt x="34906" y="8280"/>
                </a:cubicBezTo>
                <a:cubicBezTo>
                  <a:pt x="34689" y="8284"/>
                  <a:pt x="34472" y="8312"/>
                  <a:pt x="34269" y="8370"/>
                </a:cubicBezTo>
                <a:cubicBezTo>
                  <a:pt x="33815" y="8492"/>
                  <a:pt x="33398" y="8741"/>
                  <a:pt x="33072" y="9092"/>
                </a:cubicBezTo>
                <a:cubicBezTo>
                  <a:pt x="32880" y="8970"/>
                  <a:pt x="32680" y="8868"/>
                  <a:pt x="32467" y="8781"/>
                </a:cubicBezTo>
                <a:cubicBezTo>
                  <a:pt x="33068" y="8051"/>
                  <a:pt x="33954" y="7626"/>
                  <a:pt x="34901" y="7622"/>
                </a:cubicBezTo>
                <a:close/>
                <a:moveTo>
                  <a:pt x="50752" y="7622"/>
                </a:moveTo>
                <a:cubicBezTo>
                  <a:pt x="51724" y="7622"/>
                  <a:pt x="52627" y="8059"/>
                  <a:pt x="53231" y="8819"/>
                </a:cubicBezTo>
                <a:cubicBezTo>
                  <a:pt x="53027" y="8909"/>
                  <a:pt x="52827" y="9015"/>
                  <a:pt x="52639" y="9137"/>
                </a:cubicBezTo>
                <a:cubicBezTo>
                  <a:pt x="52161" y="8594"/>
                  <a:pt x="51471" y="8280"/>
                  <a:pt x="50750" y="8280"/>
                </a:cubicBezTo>
                <a:cubicBezTo>
                  <a:pt x="50745" y="8280"/>
                  <a:pt x="50741" y="8280"/>
                  <a:pt x="50736" y="8280"/>
                </a:cubicBezTo>
                <a:cubicBezTo>
                  <a:pt x="50041" y="8284"/>
                  <a:pt x="49372" y="8581"/>
                  <a:pt x="48902" y="9092"/>
                </a:cubicBezTo>
                <a:cubicBezTo>
                  <a:pt x="48710" y="8970"/>
                  <a:pt x="48506" y="8868"/>
                  <a:pt x="48298" y="8781"/>
                </a:cubicBezTo>
                <a:cubicBezTo>
                  <a:pt x="48898" y="8051"/>
                  <a:pt x="49785" y="7626"/>
                  <a:pt x="50731" y="7622"/>
                </a:cubicBezTo>
                <a:close/>
                <a:moveTo>
                  <a:pt x="66579" y="7622"/>
                </a:moveTo>
                <a:cubicBezTo>
                  <a:pt x="67555" y="7622"/>
                  <a:pt x="68454" y="8059"/>
                  <a:pt x="69062" y="8819"/>
                </a:cubicBezTo>
                <a:cubicBezTo>
                  <a:pt x="68854" y="8909"/>
                  <a:pt x="68658" y="9015"/>
                  <a:pt x="68470" y="9137"/>
                </a:cubicBezTo>
                <a:cubicBezTo>
                  <a:pt x="67991" y="8594"/>
                  <a:pt x="67302" y="8280"/>
                  <a:pt x="66576" y="8280"/>
                </a:cubicBezTo>
                <a:cubicBezTo>
                  <a:pt x="66571" y="8280"/>
                  <a:pt x="66567" y="8280"/>
                  <a:pt x="66562" y="8280"/>
                </a:cubicBezTo>
                <a:cubicBezTo>
                  <a:pt x="65868" y="8284"/>
                  <a:pt x="65202" y="8581"/>
                  <a:pt x="64729" y="9092"/>
                </a:cubicBezTo>
                <a:cubicBezTo>
                  <a:pt x="64537" y="8970"/>
                  <a:pt x="64337" y="8868"/>
                  <a:pt x="64124" y="8781"/>
                </a:cubicBezTo>
                <a:cubicBezTo>
                  <a:pt x="64724" y="8051"/>
                  <a:pt x="65611" y="7626"/>
                  <a:pt x="66558" y="7622"/>
                </a:cubicBezTo>
                <a:close/>
                <a:moveTo>
                  <a:pt x="82409" y="7622"/>
                </a:moveTo>
                <a:cubicBezTo>
                  <a:pt x="83382" y="7622"/>
                  <a:pt x="84284" y="8059"/>
                  <a:pt x="84888" y="8819"/>
                </a:cubicBezTo>
                <a:cubicBezTo>
                  <a:pt x="84684" y="8909"/>
                  <a:pt x="84484" y="9015"/>
                  <a:pt x="84296" y="9137"/>
                </a:cubicBezTo>
                <a:cubicBezTo>
                  <a:pt x="83817" y="8594"/>
                  <a:pt x="83129" y="8280"/>
                  <a:pt x="82406" y="8280"/>
                </a:cubicBezTo>
                <a:cubicBezTo>
                  <a:pt x="82402" y="8280"/>
                  <a:pt x="82397" y="8280"/>
                  <a:pt x="82393" y="8280"/>
                </a:cubicBezTo>
                <a:cubicBezTo>
                  <a:pt x="81699" y="8284"/>
                  <a:pt x="81029" y="8581"/>
                  <a:pt x="80560" y="9092"/>
                </a:cubicBezTo>
                <a:cubicBezTo>
                  <a:pt x="80367" y="8970"/>
                  <a:pt x="80163" y="8868"/>
                  <a:pt x="79955" y="8781"/>
                </a:cubicBezTo>
                <a:cubicBezTo>
                  <a:pt x="80555" y="8051"/>
                  <a:pt x="81442" y="7626"/>
                  <a:pt x="82389" y="7622"/>
                </a:cubicBezTo>
                <a:close/>
                <a:moveTo>
                  <a:pt x="11184" y="8349"/>
                </a:moveTo>
                <a:cubicBezTo>
                  <a:pt x="11874" y="8349"/>
                  <a:pt x="12527" y="8643"/>
                  <a:pt x="12993" y="9154"/>
                </a:cubicBezTo>
                <a:cubicBezTo>
                  <a:pt x="12821" y="9268"/>
                  <a:pt x="12655" y="9394"/>
                  <a:pt x="12503" y="9533"/>
                </a:cubicBezTo>
                <a:cubicBezTo>
                  <a:pt x="12160" y="9174"/>
                  <a:pt x="11682" y="8970"/>
                  <a:pt x="11184" y="8970"/>
                </a:cubicBezTo>
                <a:lnTo>
                  <a:pt x="11172" y="8970"/>
                </a:lnTo>
                <a:cubicBezTo>
                  <a:pt x="10698" y="8970"/>
                  <a:pt x="10253" y="9154"/>
                  <a:pt x="9914" y="9484"/>
                </a:cubicBezTo>
                <a:cubicBezTo>
                  <a:pt x="9758" y="9345"/>
                  <a:pt x="9591" y="9219"/>
                  <a:pt x="9415" y="9109"/>
                </a:cubicBezTo>
                <a:cubicBezTo>
                  <a:pt x="9869" y="8631"/>
                  <a:pt x="10506" y="8353"/>
                  <a:pt x="11168" y="8349"/>
                </a:cubicBezTo>
                <a:close/>
                <a:moveTo>
                  <a:pt x="26998" y="8349"/>
                </a:moveTo>
                <a:cubicBezTo>
                  <a:pt x="27692" y="8349"/>
                  <a:pt x="28354" y="8639"/>
                  <a:pt x="28819" y="9154"/>
                </a:cubicBezTo>
                <a:cubicBezTo>
                  <a:pt x="28648" y="9268"/>
                  <a:pt x="28485" y="9394"/>
                  <a:pt x="28329" y="9533"/>
                </a:cubicBezTo>
                <a:cubicBezTo>
                  <a:pt x="27990" y="9173"/>
                  <a:pt x="27514" y="8970"/>
                  <a:pt x="27016" y="8970"/>
                </a:cubicBezTo>
                <a:cubicBezTo>
                  <a:pt x="27012" y="8970"/>
                  <a:pt x="27007" y="8970"/>
                  <a:pt x="27002" y="8970"/>
                </a:cubicBezTo>
                <a:cubicBezTo>
                  <a:pt x="26529" y="8970"/>
                  <a:pt x="26084" y="9154"/>
                  <a:pt x="25745" y="9484"/>
                </a:cubicBezTo>
                <a:cubicBezTo>
                  <a:pt x="25585" y="9345"/>
                  <a:pt x="25417" y="9219"/>
                  <a:pt x="25242" y="9109"/>
                </a:cubicBezTo>
                <a:cubicBezTo>
                  <a:pt x="25699" y="8631"/>
                  <a:pt x="26337" y="8353"/>
                  <a:pt x="26998" y="8349"/>
                </a:cubicBezTo>
                <a:close/>
                <a:moveTo>
                  <a:pt x="42839" y="8349"/>
                </a:moveTo>
                <a:cubicBezTo>
                  <a:pt x="43528" y="8349"/>
                  <a:pt x="44188" y="8643"/>
                  <a:pt x="44650" y="9154"/>
                </a:cubicBezTo>
                <a:cubicBezTo>
                  <a:pt x="44479" y="9268"/>
                  <a:pt x="44311" y="9394"/>
                  <a:pt x="44160" y="9533"/>
                </a:cubicBezTo>
                <a:cubicBezTo>
                  <a:pt x="43817" y="9174"/>
                  <a:pt x="43340" y="8970"/>
                  <a:pt x="42841" y="8970"/>
                </a:cubicBezTo>
                <a:lnTo>
                  <a:pt x="42829" y="8970"/>
                </a:lnTo>
                <a:cubicBezTo>
                  <a:pt x="42355" y="8970"/>
                  <a:pt x="41909" y="9154"/>
                  <a:pt x="41571" y="9484"/>
                </a:cubicBezTo>
                <a:cubicBezTo>
                  <a:pt x="41415" y="9345"/>
                  <a:pt x="41248" y="9219"/>
                  <a:pt x="41072" y="9109"/>
                </a:cubicBezTo>
                <a:cubicBezTo>
                  <a:pt x="41526" y="8631"/>
                  <a:pt x="42163" y="8353"/>
                  <a:pt x="42825" y="8349"/>
                </a:cubicBezTo>
                <a:cubicBezTo>
                  <a:pt x="42830" y="8349"/>
                  <a:pt x="42834" y="8349"/>
                  <a:pt x="42839" y="8349"/>
                </a:cubicBezTo>
                <a:close/>
                <a:moveTo>
                  <a:pt x="58671" y="8349"/>
                </a:moveTo>
                <a:cubicBezTo>
                  <a:pt x="59362" y="8349"/>
                  <a:pt x="60015" y="8643"/>
                  <a:pt x="60477" y="9154"/>
                </a:cubicBezTo>
                <a:cubicBezTo>
                  <a:pt x="60305" y="9268"/>
                  <a:pt x="60142" y="9394"/>
                  <a:pt x="59987" y="9533"/>
                </a:cubicBezTo>
                <a:cubicBezTo>
                  <a:pt x="59644" y="9174"/>
                  <a:pt x="59166" y="8970"/>
                  <a:pt x="58667" y="8970"/>
                </a:cubicBezTo>
                <a:lnTo>
                  <a:pt x="58659" y="8970"/>
                </a:lnTo>
                <a:cubicBezTo>
                  <a:pt x="58186" y="8970"/>
                  <a:pt x="57740" y="9154"/>
                  <a:pt x="57402" y="9484"/>
                </a:cubicBezTo>
                <a:cubicBezTo>
                  <a:pt x="57242" y="9345"/>
                  <a:pt x="57074" y="9219"/>
                  <a:pt x="56899" y="9109"/>
                </a:cubicBezTo>
                <a:cubicBezTo>
                  <a:pt x="57357" y="8631"/>
                  <a:pt x="57994" y="8353"/>
                  <a:pt x="58656" y="8349"/>
                </a:cubicBezTo>
                <a:close/>
                <a:moveTo>
                  <a:pt x="74498" y="8349"/>
                </a:moveTo>
                <a:cubicBezTo>
                  <a:pt x="75188" y="8349"/>
                  <a:pt x="75842" y="8643"/>
                  <a:pt x="76307" y="9154"/>
                </a:cubicBezTo>
                <a:cubicBezTo>
                  <a:pt x="76136" y="9268"/>
                  <a:pt x="75972" y="9394"/>
                  <a:pt x="75817" y="9533"/>
                </a:cubicBezTo>
                <a:cubicBezTo>
                  <a:pt x="75474" y="9174"/>
                  <a:pt x="74997" y="8970"/>
                  <a:pt x="74498" y="8970"/>
                </a:cubicBezTo>
                <a:lnTo>
                  <a:pt x="74486" y="8970"/>
                </a:lnTo>
                <a:cubicBezTo>
                  <a:pt x="74012" y="8970"/>
                  <a:pt x="73567" y="9154"/>
                  <a:pt x="73228" y="9484"/>
                </a:cubicBezTo>
                <a:cubicBezTo>
                  <a:pt x="73073" y="9345"/>
                  <a:pt x="72905" y="9219"/>
                  <a:pt x="72730" y="9109"/>
                </a:cubicBezTo>
                <a:cubicBezTo>
                  <a:pt x="73183" y="8631"/>
                  <a:pt x="73821" y="8353"/>
                  <a:pt x="74482" y="8349"/>
                </a:cubicBezTo>
                <a:close/>
                <a:moveTo>
                  <a:pt x="90329" y="8349"/>
                </a:moveTo>
                <a:cubicBezTo>
                  <a:pt x="91019" y="8349"/>
                  <a:pt x="91672" y="8643"/>
                  <a:pt x="92134" y="9154"/>
                </a:cubicBezTo>
                <a:cubicBezTo>
                  <a:pt x="91963" y="9268"/>
                  <a:pt x="91799" y="9394"/>
                  <a:pt x="91644" y="9533"/>
                </a:cubicBezTo>
                <a:cubicBezTo>
                  <a:pt x="91301" y="9174"/>
                  <a:pt x="90823" y="8970"/>
                  <a:pt x="90325" y="8970"/>
                </a:cubicBezTo>
                <a:lnTo>
                  <a:pt x="90317" y="8970"/>
                </a:lnTo>
                <a:cubicBezTo>
                  <a:pt x="89842" y="8970"/>
                  <a:pt x="89397" y="9154"/>
                  <a:pt x="89058" y="9484"/>
                </a:cubicBezTo>
                <a:cubicBezTo>
                  <a:pt x="88899" y="9345"/>
                  <a:pt x="88732" y="9219"/>
                  <a:pt x="88556" y="9109"/>
                </a:cubicBezTo>
                <a:cubicBezTo>
                  <a:pt x="89014" y="8631"/>
                  <a:pt x="89651" y="8353"/>
                  <a:pt x="90313" y="8349"/>
                </a:cubicBezTo>
                <a:close/>
                <a:moveTo>
                  <a:pt x="11184" y="9039"/>
                </a:moveTo>
                <a:cubicBezTo>
                  <a:pt x="11662" y="9039"/>
                  <a:pt x="12119" y="9235"/>
                  <a:pt x="12450" y="9582"/>
                </a:cubicBezTo>
                <a:cubicBezTo>
                  <a:pt x="12323" y="9705"/>
                  <a:pt x="12201" y="9835"/>
                  <a:pt x="12086" y="9974"/>
                </a:cubicBezTo>
                <a:cubicBezTo>
                  <a:pt x="11858" y="9718"/>
                  <a:pt x="11531" y="9571"/>
                  <a:pt x="11184" y="9571"/>
                </a:cubicBezTo>
                <a:lnTo>
                  <a:pt x="11175" y="9571"/>
                </a:lnTo>
                <a:cubicBezTo>
                  <a:pt x="10857" y="9574"/>
                  <a:pt x="10563" y="9697"/>
                  <a:pt x="10334" y="9914"/>
                </a:cubicBezTo>
                <a:cubicBezTo>
                  <a:pt x="10220" y="9778"/>
                  <a:pt x="10097" y="9648"/>
                  <a:pt x="9967" y="9529"/>
                </a:cubicBezTo>
                <a:cubicBezTo>
                  <a:pt x="10293" y="9215"/>
                  <a:pt x="10719" y="9043"/>
                  <a:pt x="11172" y="9039"/>
                </a:cubicBezTo>
                <a:close/>
                <a:moveTo>
                  <a:pt x="27010" y="9039"/>
                </a:moveTo>
                <a:cubicBezTo>
                  <a:pt x="27488" y="9039"/>
                  <a:pt x="27950" y="9235"/>
                  <a:pt x="28280" y="9582"/>
                </a:cubicBezTo>
                <a:cubicBezTo>
                  <a:pt x="28150" y="9705"/>
                  <a:pt x="28027" y="9835"/>
                  <a:pt x="27917" y="9974"/>
                </a:cubicBezTo>
                <a:cubicBezTo>
                  <a:pt x="27684" y="9718"/>
                  <a:pt x="27358" y="9571"/>
                  <a:pt x="27010" y="9571"/>
                </a:cubicBezTo>
                <a:lnTo>
                  <a:pt x="27006" y="9571"/>
                </a:lnTo>
                <a:cubicBezTo>
                  <a:pt x="26688" y="9574"/>
                  <a:pt x="26390" y="9697"/>
                  <a:pt x="26165" y="9914"/>
                </a:cubicBezTo>
                <a:cubicBezTo>
                  <a:pt x="26050" y="9778"/>
                  <a:pt x="25928" y="9648"/>
                  <a:pt x="25797" y="9529"/>
                </a:cubicBezTo>
                <a:cubicBezTo>
                  <a:pt x="26120" y="9215"/>
                  <a:pt x="26549" y="9043"/>
                  <a:pt x="27002" y="9039"/>
                </a:cubicBezTo>
                <a:close/>
                <a:moveTo>
                  <a:pt x="42841" y="9039"/>
                </a:moveTo>
                <a:cubicBezTo>
                  <a:pt x="43319" y="9039"/>
                  <a:pt x="43777" y="9235"/>
                  <a:pt x="44107" y="9582"/>
                </a:cubicBezTo>
                <a:cubicBezTo>
                  <a:pt x="43981" y="9705"/>
                  <a:pt x="43858" y="9835"/>
                  <a:pt x="43743" y="9974"/>
                </a:cubicBezTo>
                <a:cubicBezTo>
                  <a:pt x="43515" y="9718"/>
                  <a:pt x="43189" y="9571"/>
                  <a:pt x="42841" y="9571"/>
                </a:cubicBezTo>
                <a:lnTo>
                  <a:pt x="42833" y="9571"/>
                </a:lnTo>
                <a:cubicBezTo>
                  <a:pt x="42514" y="9574"/>
                  <a:pt x="42220" y="9697"/>
                  <a:pt x="41992" y="9914"/>
                </a:cubicBezTo>
                <a:cubicBezTo>
                  <a:pt x="41877" y="9778"/>
                  <a:pt x="41755" y="9648"/>
                  <a:pt x="41624" y="9529"/>
                </a:cubicBezTo>
                <a:cubicBezTo>
                  <a:pt x="41951" y="9215"/>
                  <a:pt x="42375" y="9043"/>
                  <a:pt x="42829" y="9039"/>
                </a:cubicBezTo>
                <a:close/>
                <a:moveTo>
                  <a:pt x="58673" y="9039"/>
                </a:moveTo>
                <a:cubicBezTo>
                  <a:pt x="59151" y="9039"/>
                  <a:pt x="59606" y="9239"/>
                  <a:pt x="59938" y="9582"/>
                </a:cubicBezTo>
                <a:cubicBezTo>
                  <a:pt x="59807" y="9705"/>
                  <a:pt x="59685" y="9835"/>
                  <a:pt x="59574" y="9974"/>
                </a:cubicBezTo>
                <a:cubicBezTo>
                  <a:pt x="59342" y="9718"/>
                  <a:pt x="59010" y="9571"/>
                  <a:pt x="58663" y="9571"/>
                </a:cubicBezTo>
                <a:cubicBezTo>
                  <a:pt x="58345" y="9574"/>
                  <a:pt x="58047" y="9697"/>
                  <a:pt x="57822" y="9914"/>
                </a:cubicBezTo>
                <a:cubicBezTo>
                  <a:pt x="57708" y="9778"/>
                  <a:pt x="57585" y="9648"/>
                  <a:pt x="57455" y="9529"/>
                </a:cubicBezTo>
                <a:cubicBezTo>
                  <a:pt x="57777" y="9215"/>
                  <a:pt x="58206" y="9043"/>
                  <a:pt x="58659" y="9039"/>
                </a:cubicBezTo>
                <a:cubicBezTo>
                  <a:pt x="58664" y="9039"/>
                  <a:pt x="58669" y="9039"/>
                  <a:pt x="58673" y="9039"/>
                </a:cubicBezTo>
                <a:close/>
                <a:moveTo>
                  <a:pt x="74500" y="9039"/>
                </a:moveTo>
                <a:cubicBezTo>
                  <a:pt x="74981" y="9039"/>
                  <a:pt x="75436" y="9239"/>
                  <a:pt x="75764" y="9582"/>
                </a:cubicBezTo>
                <a:cubicBezTo>
                  <a:pt x="75638" y="9705"/>
                  <a:pt x="75515" y="9835"/>
                  <a:pt x="75401" y="9974"/>
                </a:cubicBezTo>
                <a:cubicBezTo>
                  <a:pt x="75168" y="9718"/>
                  <a:pt x="74837" y="9571"/>
                  <a:pt x="74490" y="9571"/>
                </a:cubicBezTo>
                <a:cubicBezTo>
                  <a:pt x="74175" y="9574"/>
                  <a:pt x="73877" y="9697"/>
                  <a:pt x="73649" y="9914"/>
                </a:cubicBezTo>
                <a:cubicBezTo>
                  <a:pt x="73534" y="9778"/>
                  <a:pt x="73412" y="9648"/>
                  <a:pt x="73281" y="9529"/>
                </a:cubicBezTo>
                <a:cubicBezTo>
                  <a:pt x="73608" y="9215"/>
                  <a:pt x="74032" y="9043"/>
                  <a:pt x="74486" y="9039"/>
                </a:cubicBezTo>
                <a:cubicBezTo>
                  <a:pt x="74491" y="9039"/>
                  <a:pt x="74496" y="9039"/>
                  <a:pt x="74500" y="9039"/>
                </a:cubicBezTo>
                <a:close/>
                <a:moveTo>
                  <a:pt x="90331" y="9039"/>
                </a:moveTo>
                <a:cubicBezTo>
                  <a:pt x="90807" y="9039"/>
                  <a:pt x="91263" y="9239"/>
                  <a:pt x="91595" y="9582"/>
                </a:cubicBezTo>
                <a:cubicBezTo>
                  <a:pt x="91465" y="9705"/>
                  <a:pt x="91342" y="9835"/>
                  <a:pt x="91231" y="9974"/>
                </a:cubicBezTo>
                <a:cubicBezTo>
                  <a:pt x="90999" y="9718"/>
                  <a:pt x="90672" y="9571"/>
                  <a:pt x="90329" y="9571"/>
                </a:cubicBezTo>
                <a:lnTo>
                  <a:pt x="90321" y="9571"/>
                </a:lnTo>
                <a:cubicBezTo>
                  <a:pt x="90002" y="9574"/>
                  <a:pt x="89704" y="9697"/>
                  <a:pt x="89480" y="9914"/>
                </a:cubicBezTo>
                <a:cubicBezTo>
                  <a:pt x="89365" y="9778"/>
                  <a:pt x="89242" y="9648"/>
                  <a:pt x="89107" y="9529"/>
                </a:cubicBezTo>
                <a:cubicBezTo>
                  <a:pt x="89435" y="9215"/>
                  <a:pt x="89863" y="9043"/>
                  <a:pt x="90317" y="9039"/>
                </a:cubicBezTo>
                <a:cubicBezTo>
                  <a:pt x="90321" y="9039"/>
                  <a:pt x="90326" y="9039"/>
                  <a:pt x="90331" y="9039"/>
                </a:cubicBezTo>
                <a:close/>
                <a:moveTo>
                  <a:pt x="11184" y="9644"/>
                </a:moveTo>
                <a:cubicBezTo>
                  <a:pt x="11515" y="9644"/>
                  <a:pt x="11825" y="9782"/>
                  <a:pt x="12046" y="10027"/>
                </a:cubicBezTo>
                <a:cubicBezTo>
                  <a:pt x="11797" y="10346"/>
                  <a:pt x="11592" y="10710"/>
                  <a:pt x="11449" y="11102"/>
                </a:cubicBezTo>
                <a:cubicBezTo>
                  <a:pt x="11360" y="11094"/>
                  <a:pt x="11270" y="11094"/>
                  <a:pt x="11179" y="11094"/>
                </a:cubicBezTo>
                <a:lnTo>
                  <a:pt x="11017" y="11094"/>
                </a:lnTo>
                <a:cubicBezTo>
                  <a:pt x="10866" y="10681"/>
                  <a:pt x="10649" y="10301"/>
                  <a:pt x="10380" y="9970"/>
                </a:cubicBezTo>
                <a:cubicBezTo>
                  <a:pt x="10596" y="9758"/>
                  <a:pt x="10877" y="9644"/>
                  <a:pt x="11175" y="9644"/>
                </a:cubicBezTo>
                <a:close/>
                <a:moveTo>
                  <a:pt x="27023" y="9644"/>
                </a:moveTo>
                <a:cubicBezTo>
                  <a:pt x="27348" y="9644"/>
                  <a:pt x="27656" y="9786"/>
                  <a:pt x="27873" y="10027"/>
                </a:cubicBezTo>
                <a:cubicBezTo>
                  <a:pt x="27623" y="10346"/>
                  <a:pt x="27423" y="10710"/>
                  <a:pt x="27280" y="11102"/>
                </a:cubicBezTo>
                <a:cubicBezTo>
                  <a:pt x="27190" y="11094"/>
                  <a:pt x="27096" y="11094"/>
                  <a:pt x="27006" y="11094"/>
                </a:cubicBezTo>
                <a:lnTo>
                  <a:pt x="26847" y="11094"/>
                </a:lnTo>
                <a:cubicBezTo>
                  <a:pt x="26696" y="10681"/>
                  <a:pt x="26480" y="10301"/>
                  <a:pt x="26210" y="9970"/>
                </a:cubicBezTo>
                <a:cubicBezTo>
                  <a:pt x="26422" y="9758"/>
                  <a:pt x="26704" y="9644"/>
                  <a:pt x="27006" y="9644"/>
                </a:cubicBezTo>
                <a:cubicBezTo>
                  <a:pt x="27012" y="9644"/>
                  <a:pt x="27017" y="9644"/>
                  <a:pt x="27023" y="9644"/>
                </a:cubicBezTo>
                <a:close/>
                <a:moveTo>
                  <a:pt x="42849" y="9644"/>
                </a:moveTo>
                <a:cubicBezTo>
                  <a:pt x="43178" y="9644"/>
                  <a:pt x="43486" y="9786"/>
                  <a:pt x="43703" y="10027"/>
                </a:cubicBezTo>
                <a:cubicBezTo>
                  <a:pt x="43453" y="10346"/>
                  <a:pt x="43249" y="10710"/>
                  <a:pt x="43106" y="11102"/>
                </a:cubicBezTo>
                <a:cubicBezTo>
                  <a:pt x="43035" y="11096"/>
                  <a:pt x="42963" y="11092"/>
                  <a:pt x="42891" y="11092"/>
                </a:cubicBezTo>
                <a:cubicBezTo>
                  <a:pt x="42865" y="11092"/>
                  <a:pt x="42838" y="11093"/>
                  <a:pt x="42812" y="11094"/>
                </a:cubicBezTo>
                <a:lnTo>
                  <a:pt x="42674" y="11094"/>
                </a:lnTo>
                <a:cubicBezTo>
                  <a:pt x="42522" y="10681"/>
                  <a:pt x="42306" y="10301"/>
                  <a:pt x="42037" y="9970"/>
                </a:cubicBezTo>
                <a:cubicBezTo>
                  <a:pt x="42252" y="9758"/>
                  <a:pt x="42535" y="9644"/>
                  <a:pt x="42833" y="9644"/>
                </a:cubicBezTo>
                <a:cubicBezTo>
                  <a:pt x="42838" y="9644"/>
                  <a:pt x="42844" y="9644"/>
                  <a:pt x="42849" y="9644"/>
                </a:cubicBezTo>
                <a:close/>
                <a:moveTo>
                  <a:pt x="58680" y="9644"/>
                </a:moveTo>
                <a:cubicBezTo>
                  <a:pt x="59009" y="9644"/>
                  <a:pt x="59312" y="9786"/>
                  <a:pt x="59529" y="10027"/>
                </a:cubicBezTo>
                <a:cubicBezTo>
                  <a:pt x="59280" y="10346"/>
                  <a:pt x="59080" y="10710"/>
                  <a:pt x="58937" y="11102"/>
                </a:cubicBezTo>
                <a:cubicBezTo>
                  <a:pt x="58848" y="11094"/>
                  <a:pt x="58757" y="11094"/>
                  <a:pt x="58663" y="11094"/>
                </a:cubicBezTo>
                <a:lnTo>
                  <a:pt x="58505" y="11094"/>
                </a:lnTo>
                <a:cubicBezTo>
                  <a:pt x="58353" y="10681"/>
                  <a:pt x="58137" y="10301"/>
                  <a:pt x="57867" y="9970"/>
                </a:cubicBezTo>
                <a:cubicBezTo>
                  <a:pt x="58079" y="9758"/>
                  <a:pt x="58361" y="9644"/>
                  <a:pt x="58663" y="9644"/>
                </a:cubicBezTo>
                <a:cubicBezTo>
                  <a:pt x="58669" y="9644"/>
                  <a:pt x="58675" y="9644"/>
                  <a:pt x="58680" y="9644"/>
                </a:cubicBezTo>
                <a:close/>
                <a:moveTo>
                  <a:pt x="74507" y="9644"/>
                </a:moveTo>
                <a:cubicBezTo>
                  <a:pt x="74836" y="9644"/>
                  <a:pt x="75143" y="9786"/>
                  <a:pt x="75360" y="10027"/>
                </a:cubicBezTo>
                <a:cubicBezTo>
                  <a:pt x="75111" y="10346"/>
                  <a:pt x="74907" y="10710"/>
                  <a:pt x="74764" y="11102"/>
                </a:cubicBezTo>
                <a:cubicBezTo>
                  <a:pt x="74673" y="11094"/>
                  <a:pt x="74584" y="11094"/>
                  <a:pt x="74494" y="11094"/>
                </a:cubicBezTo>
                <a:lnTo>
                  <a:pt x="74330" y="11094"/>
                </a:lnTo>
                <a:cubicBezTo>
                  <a:pt x="74179" y="10681"/>
                  <a:pt x="73963" y="10301"/>
                  <a:pt x="73693" y="9970"/>
                </a:cubicBezTo>
                <a:cubicBezTo>
                  <a:pt x="73910" y="9758"/>
                  <a:pt x="74192" y="9644"/>
                  <a:pt x="74490" y="9644"/>
                </a:cubicBezTo>
                <a:cubicBezTo>
                  <a:pt x="74496" y="9644"/>
                  <a:pt x="74501" y="9644"/>
                  <a:pt x="74507" y="9644"/>
                </a:cubicBezTo>
                <a:close/>
                <a:moveTo>
                  <a:pt x="90337" y="9644"/>
                </a:moveTo>
                <a:cubicBezTo>
                  <a:pt x="90661" y="9644"/>
                  <a:pt x="90969" y="9786"/>
                  <a:pt x="91186" y="10027"/>
                </a:cubicBezTo>
                <a:cubicBezTo>
                  <a:pt x="90937" y="10346"/>
                  <a:pt x="90737" y="10710"/>
                  <a:pt x="90594" y="11102"/>
                </a:cubicBezTo>
                <a:cubicBezTo>
                  <a:pt x="90504" y="11094"/>
                  <a:pt x="90415" y="11094"/>
                  <a:pt x="90321" y="11094"/>
                </a:cubicBezTo>
                <a:lnTo>
                  <a:pt x="90161" y="11094"/>
                </a:lnTo>
                <a:cubicBezTo>
                  <a:pt x="90010" y="10681"/>
                  <a:pt x="89793" y="10301"/>
                  <a:pt x="89524" y="9970"/>
                </a:cubicBezTo>
                <a:cubicBezTo>
                  <a:pt x="89736" y="9758"/>
                  <a:pt x="90019" y="9644"/>
                  <a:pt x="90321" y="9644"/>
                </a:cubicBezTo>
                <a:cubicBezTo>
                  <a:pt x="90326" y="9644"/>
                  <a:pt x="90332" y="9644"/>
                  <a:pt x="90337" y="9644"/>
                </a:cubicBezTo>
                <a:close/>
                <a:moveTo>
                  <a:pt x="19093" y="8349"/>
                </a:moveTo>
                <a:cubicBezTo>
                  <a:pt x="19790" y="8349"/>
                  <a:pt x="20458" y="8651"/>
                  <a:pt x="20925" y="9178"/>
                </a:cubicBezTo>
                <a:cubicBezTo>
                  <a:pt x="20243" y="9635"/>
                  <a:pt x="19707" y="10301"/>
                  <a:pt x="19418" y="11106"/>
                </a:cubicBezTo>
                <a:cubicBezTo>
                  <a:pt x="19325" y="11099"/>
                  <a:pt x="19231" y="11093"/>
                  <a:pt x="19138" y="11093"/>
                </a:cubicBezTo>
                <a:cubicBezTo>
                  <a:pt x="19117" y="11093"/>
                  <a:pt x="19096" y="11093"/>
                  <a:pt x="19075" y="11094"/>
                </a:cubicBezTo>
                <a:cubicBezTo>
                  <a:pt x="19009" y="11094"/>
                  <a:pt x="18944" y="11094"/>
                  <a:pt x="18879" y="11098"/>
                </a:cubicBezTo>
                <a:cubicBezTo>
                  <a:pt x="18727" y="10689"/>
                  <a:pt x="18519" y="10317"/>
                  <a:pt x="18258" y="9991"/>
                </a:cubicBezTo>
                <a:lnTo>
                  <a:pt x="18258" y="9991"/>
                </a:lnTo>
                <a:lnTo>
                  <a:pt x="18262" y="9995"/>
                </a:lnTo>
                <a:cubicBezTo>
                  <a:pt x="18344" y="9909"/>
                  <a:pt x="18438" y="9840"/>
                  <a:pt x="18536" y="9786"/>
                </a:cubicBezTo>
                <a:cubicBezTo>
                  <a:pt x="18703" y="9693"/>
                  <a:pt x="18891" y="9644"/>
                  <a:pt x="19087" y="9644"/>
                </a:cubicBezTo>
                <a:cubicBezTo>
                  <a:pt x="19092" y="9644"/>
                  <a:pt x="19098" y="9644"/>
                  <a:pt x="19103" y="9644"/>
                </a:cubicBezTo>
                <a:cubicBezTo>
                  <a:pt x="19436" y="9644"/>
                  <a:pt x="19752" y="9790"/>
                  <a:pt x="19969" y="10048"/>
                </a:cubicBezTo>
                <a:lnTo>
                  <a:pt x="20026" y="10003"/>
                </a:lnTo>
                <a:cubicBezTo>
                  <a:pt x="19794" y="9729"/>
                  <a:pt x="19451" y="9571"/>
                  <a:pt x="19091" y="9571"/>
                </a:cubicBezTo>
                <a:lnTo>
                  <a:pt x="19087" y="9571"/>
                </a:lnTo>
                <a:cubicBezTo>
                  <a:pt x="18960" y="9574"/>
                  <a:pt x="18838" y="9590"/>
                  <a:pt x="18723" y="9627"/>
                </a:cubicBezTo>
                <a:cubicBezTo>
                  <a:pt x="18536" y="9688"/>
                  <a:pt x="18360" y="9795"/>
                  <a:pt x="18217" y="9942"/>
                </a:cubicBezTo>
                <a:cubicBezTo>
                  <a:pt x="18107" y="9803"/>
                  <a:pt x="17984" y="9672"/>
                  <a:pt x="17854" y="9554"/>
                </a:cubicBezTo>
                <a:cubicBezTo>
                  <a:pt x="17915" y="9492"/>
                  <a:pt x="17976" y="9435"/>
                  <a:pt x="18046" y="9386"/>
                </a:cubicBezTo>
                <a:cubicBezTo>
                  <a:pt x="18344" y="9162"/>
                  <a:pt x="18703" y="9039"/>
                  <a:pt x="19083" y="9039"/>
                </a:cubicBezTo>
                <a:cubicBezTo>
                  <a:pt x="19087" y="9039"/>
                  <a:pt x="19092" y="9039"/>
                  <a:pt x="19097" y="9039"/>
                </a:cubicBezTo>
                <a:cubicBezTo>
                  <a:pt x="19582" y="9039"/>
                  <a:pt x="20053" y="9246"/>
                  <a:pt x="20382" y="9603"/>
                </a:cubicBezTo>
                <a:lnTo>
                  <a:pt x="20435" y="9558"/>
                </a:lnTo>
                <a:cubicBezTo>
                  <a:pt x="20088" y="9182"/>
                  <a:pt x="19601" y="8970"/>
                  <a:pt x="19091" y="8970"/>
                </a:cubicBezTo>
                <a:lnTo>
                  <a:pt x="19083" y="8970"/>
                </a:lnTo>
                <a:cubicBezTo>
                  <a:pt x="18993" y="8970"/>
                  <a:pt x="18907" y="8978"/>
                  <a:pt x="18825" y="8990"/>
                </a:cubicBezTo>
                <a:lnTo>
                  <a:pt x="18813" y="8990"/>
                </a:lnTo>
                <a:cubicBezTo>
                  <a:pt x="18654" y="9015"/>
                  <a:pt x="18499" y="9060"/>
                  <a:pt x="18356" y="9125"/>
                </a:cubicBezTo>
                <a:cubicBezTo>
                  <a:pt x="18152" y="9215"/>
                  <a:pt x="17964" y="9341"/>
                  <a:pt x="17801" y="9505"/>
                </a:cubicBezTo>
                <a:cubicBezTo>
                  <a:pt x="17645" y="9366"/>
                  <a:pt x="17482" y="9239"/>
                  <a:pt x="17306" y="9129"/>
                </a:cubicBezTo>
                <a:cubicBezTo>
                  <a:pt x="17764" y="8639"/>
                  <a:pt x="18409" y="8353"/>
                  <a:pt x="19079" y="8349"/>
                </a:cubicBezTo>
                <a:cubicBezTo>
                  <a:pt x="19084" y="8349"/>
                  <a:pt x="19088" y="8349"/>
                  <a:pt x="19093" y="8349"/>
                </a:cubicBezTo>
                <a:close/>
                <a:moveTo>
                  <a:pt x="34906" y="8349"/>
                </a:moveTo>
                <a:cubicBezTo>
                  <a:pt x="35616" y="8349"/>
                  <a:pt x="36286" y="8647"/>
                  <a:pt x="36751" y="9178"/>
                </a:cubicBezTo>
                <a:cubicBezTo>
                  <a:pt x="36073" y="9635"/>
                  <a:pt x="35538" y="10301"/>
                  <a:pt x="35249" y="11106"/>
                </a:cubicBezTo>
                <a:cubicBezTo>
                  <a:pt x="35155" y="11099"/>
                  <a:pt x="35062" y="11093"/>
                  <a:pt x="34966" y="11093"/>
                </a:cubicBezTo>
                <a:cubicBezTo>
                  <a:pt x="34944" y="11093"/>
                  <a:pt x="34923" y="11093"/>
                  <a:pt x="34901" y="11094"/>
                </a:cubicBezTo>
                <a:cubicBezTo>
                  <a:pt x="34836" y="11094"/>
                  <a:pt x="34770" y="11094"/>
                  <a:pt x="34705" y="11098"/>
                </a:cubicBezTo>
                <a:cubicBezTo>
                  <a:pt x="34558" y="10689"/>
                  <a:pt x="34346" y="10317"/>
                  <a:pt x="34088" y="9991"/>
                </a:cubicBezTo>
                <a:lnTo>
                  <a:pt x="34088" y="9991"/>
                </a:lnTo>
                <a:lnTo>
                  <a:pt x="34092" y="9995"/>
                </a:lnTo>
                <a:cubicBezTo>
                  <a:pt x="34309" y="9771"/>
                  <a:pt x="34599" y="9644"/>
                  <a:pt x="34914" y="9644"/>
                </a:cubicBezTo>
                <a:cubicBezTo>
                  <a:pt x="34919" y="9644"/>
                  <a:pt x="34925" y="9644"/>
                  <a:pt x="34930" y="9644"/>
                </a:cubicBezTo>
                <a:cubicBezTo>
                  <a:pt x="35267" y="9644"/>
                  <a:pt x="35583" y="9790"/>
                  <a:pt x="35800" y="10048"/>
                </a:cubicBezTo>
                <a:lnTo>
                  <a:pt x="35853" y="10003"/>
                </a:lnTo>
                <a:cubicBezTo>
                  <a:pt x="35620" y="9729"/>
                  <a:pt x="35281" y="9571"/>
                  <a:pt x="34921" y="9571"/>
                </a:cubicBezTo>
                <a:lnTo>
                  <a:pt x="34914" y="9571"/>
                </a:lnTo>
                <a:cubicBezTo>
                  <a:pt x="34582" y="9574"/>
                  <a:pt x="34276" y="9705"/>
                  <a:pt x="34048" y="9942"/>
                </a:cubicBezTo>
                <a:cubicBezTo>
                  <a:pt x="33933" y="9803"/>
                  <a:pt x="33811" y="9672"/>
                  <a:pt x="33680" y="9554"/>
                </a:cubicBezTo>
                <a:cubicBezTo>
                  <a:pt x="34011" y="9223"/>
                  <a:pt x="34444" y="9043"/>
                  <a:pt x="34910" y="9039"/>
                </a:cubicBezTo>
                <a:cubicBezTo>
                  <a:pt x="34914" y="9039"/>
                  <a:pt x="34919" y="9039"/>
                  <a:pt x="34923" y="9039"/>
                </a:cubicBezTo>
                <a:cubicBezTo>
                  <a:pt x="35412" y="9039"/>
                  <a:pt x="35880" y="9246"/>
                  <a:pt x="36212" y="9603"/>
                </a:cubicBezTo>
                <a:lnTo>
                  <a:pt x="36261" y="9558"/>
                </a:lnTo>
                <a:cubicBezTo>
                  <a:pt x="35917" y="9182"/>
                  <a:pt x="35433" y="8970"/>
                  <a:pt x="34924" y="8970"/>
                </a:cubicBezTo>
                <a:cubicBezTo>
                  <a:pt x="34919" y="8970"/>
                  <a:pt x="34914" y="8970"/>
                  <a:pt x="34910" y="8970"/>
                </a:cubicBezTo>
                <a:cubicBezTo>
                  <a:pt x="34427" y="8970"/>
                  <a:pt x="33970" y="9162"/>
                  <a:pt x="33631" y="9505"/>
                </a:cubicBezTo>
                <a:cubicBezTo>
                  <a:pt x="33476" y="9366"/>
                  <a:pt x="33308" y="9239"/>
                  <a:pt x="33132" y="9129"/>
                </a:cubicBezTo>
                <a:cubicBezTo>
                  <a:pt x="33390" y="8855"/>
                  <a:pt x="33705" y="8643"/>
                  <a:pt x="34048" y="8512"/>
                </a:cubicBezTo>
                <a:cubicBezTo>
                  <a:pt x="34166" y="8468"/>
                  <a:pt x="34284" y="8431"/>
                  <a:pt x="34407" y="8406"/>
                </a:cubicBezTo>
                <a:cubicBezTo>
                  <a:pt x="34489" y="8389"/>
                  <a:pt x="34570" y="8374"/>
                  <a:pt x="34656" y="8365"/>
                </a:cubicBezTo>
                <a:cubicBezTo>
                  <a:pt x="34738" y="8357"/>
                  <a:pt x="34823" y="8349"/>
                  <a:pt x="34906" y="8349"/>
                </a:cubicBezTo>
                <a:close/>
                <a:moveTo>
                  <a:pt x="50748" y="8349"/>
                </a:moveTo>
                <a:cubicBezTo>
                  <a:pt x="51451" y="8349"/>
                  <a:pt x="52116" y="8651"/>
                  <a:pt x="52582" y="9178"/>
                </a:cubicBezTo>
                <a:cubicBezTo>
                  <a:pt x="51900" y="9635"/>
                  <a:pt x="51365" y="10301"/>
                  <a:pt x="51074" y="11106"/>
                </a:cubicBezTo>
                <a:cubicBezTo>
                  <a:pt x="50969" y="11098"/>
                  <a:pt x="50863" y="11094"/>
                  <a:pt x="50756" y="11094"/>
                </a:cubicBezTo>
                <a:lnTo>
                  <a:pt x="50731" y="11094"/>
                </a:lnTo>
                <a:cubicBezTo>
                  <a:pt x="50667" y="11094"/>
                  <a:pt x="50601" y="11094"/>
                  <a:pt x="50535" y="11098"/>
                </a:cubicBezTo>
                <a:cubicBezTo>
                  <a:pt x="50384" y="10689"/>
                  <a:pt x="50177" y="10317"/>
                  <a:pt x="49915" y="9991"/>
                </a:cubicBezTo>
                <a:lnTo>
                  <a:pt x="49915" y="9991"/>
                </a:lnTo>
                <a:lnTo>
                  <a:pt x="49919" y="9995"/>
                </a:lnTo>
                <a:cubicBezTo>
                  <a:pt x="50135" y="9771"/>
                  <a:pt x="50430" y="9644"/>
                  <a:pt x="50744" y="9644"/>
                </a:cubicBezTo>
                <a:cubicBezTo>
                  <a:pt x="50750" y="9644"/>
                  <a:pt x="50755" y="9644"/>
                  <a:pt x="50761" y="9644"/>
                </a:cubicBezTo>
                <a:cubicBezTo>
                  <a:pt x="51094" y="9644"/>
                  <a:pt x="51409" y="9790"/>
                  <a:pt x="51630" y="10048"/>
                </a:cubicBezTo>
                <a:lnTo>
                  <a:pt x="51683" y="10003"/>
                </a:lnTo>
                <a:cubicBezTo>
                  <a:pt x="51447" y="9725"/>
                  <a:pt x="51104" y="9571"/>
                  <a:pt x="50744" y="9571"/>
                </a:cubicBezTo>
                <a:cubicBezTo>
                  <a:pt x="50413" y="9574"/>
                  <a:pt x="50107" y="9705"/>
                  <a:pt x="49874" y="9942"/>
                </a:cubicBezTo>
                <a:cubicBezTo>
                  <a:pt x="49764" y="9803"/>
                  <a:pt x="49641" y="9672"/>
                  <a:pt x="49511" y="9554"/>
                </a:cubicBezTo>
                <a:cubicBezTo>
                  <a:pt x="49837" y="9223"/>
                  <a:pt x="50275" y="9043"/>
                  <a:pt x="50740" y="9039"/>
                </a:cubicBezTo>
                <a:cubicBezTo>
                  <a:pt x="50745" y="9039"/>
                  <a:pt x="50749" y="9039"/>
                  <a:pt x="50754" y="9039"/>
                </a:cubicBezTo>
                <a:cubicBezTo>
                  <a:pt x="51243" y="9039"/>
                  <a:pt x="51711" y="9246"/>
                  <a:pt x="52039" y="9603"/>
                </a:cubicBezTo>
                <a:lnTo>
                  <a:pt x="52092" y="9558"/>
                </a:lnTo>
                <a:cubicBezTo>
                  <a:pt x="51745" y="9182"/>
                  <a:pt x="51259" y="8970"/>
                  <a:pt x="50748" y="8970"/>
                </a:cubicBezTo>
                <a:lnTo>
                  <a:pt x="50740" y="8970"/>
                </a:lnTo>
                <a:cubicBezTo>
                  <a:pt x="50254" y="8970"/>
                  <a:pt x="49800" y="9162"/>
                  <a:pt x="49457" y="9505"/>
                </a:cubicBezTo>
                <a:cubicBezTo>
                  <a:pt x="49302" y="9366"/>
                  <a:pt x="49139" y="9239"/>
                  <a:pt x="48963" y="9129"/>
                </a:cubicBezTo>
                <a:cubicBezTo>
                  <a:pt x="49421" y="8639"/>
                  <a:pt x="50066" y="8353"/>
                  <a:pt x="50736" y="8349"/>
                </a:cubicBezTo>
                <a:close/>
                <a:moveTo>
                  <a:pt x="66576" y="8349"/>
                </a:moveTo>
                <a:cubicBezTo>
                  <a:pt x="67281" y="8349"/>
                  <a:pt x="67946" y="8651"/>
                  <a:pt x="68409" y="9178"/>
                </a:cubicBezTo>
                <a:cubicBezTo>
                  <a:pt x="67730" y="9635"/>
                  <a:pt x="67195" y="10301"/>
                  <a:pt x="66905" y="11106"/>
                </a:cubicBezTo>
                <a:cubicBezTo>
                  <a:pt x="66799" y="11098"/>
                  <a:pt x="66693" y="11094"/>
                  <a:pt x="66583" y="11094"/>
                </a:cubicBezTo>
                <a:lnTo>
                  <a:pt x="66558" y="11094"/>
                </a:lnTo>
                <a:cubicBezTo>
                  <a:pt x="66493" y="11094"/>
                  <a:pt x="66428" y="11094"/>
                  <a:pt x="66362" y="11098"/>
                </a:cubicBezTo>
                <a:cubicBezTo>
                  <a:pt x="66215" y="10689"/>
                  <a:pt x="66003" y="10317"/>
                  <a:pt x="65746" y="9991"/>
                </a:cubicBezTo>
                <a:lnTo>
                  <a:pt x="65746" y="9991"/>
                </a:lnTo>
                <a:lnTo>
                  <a:pt x="65749" y="9995"/>
                </a:lnTo>
                <a:cubicBezTo>
                  <a:pt x="65966" y="9771"/>
                  <a:pt x="66256" y="9644"/>
                  <a:pt x="66571" y="9644"/>
                </a:cubicBezTo>
                <a:cubicBezTo>
                  <a:pt x="66576" y="9644"/>
                  <a:pt x="66582" y="9644"/>
                  <a:pt x="66587" y="9644"/>
                </a:cubicBezTo>
                <a:cubicBezTo>
                  <a:pt x="66924" y="9644"/>
                  <a:pt x="67240" y="9790"/>
                  <a:pt x="67457" y="10048"/>
                </a:cubicBezTo>
                <a:lnTo>
                  <a:pt x="67510" y="10003"/>
                </a:lnTo>
                <a:cubicBezTo>
                  <a:pt x="67278" y="9729"/>
                  <a:pt x="66938" y="9571"/>
                  <a:pt x="66579" y="9571"/>
                </a:cubicBezTo>
                <a:lnTo>
                  <a:pt x="66571" y="9571"/>
                </a:lnTo>
                <a:cubicBezTo>
                  <a:pt x="66240" y="9574"/>
                  <a:pt x="65934" y="9705"/>
                  <a:pt x="65704" y="9942"/>
                </a:cubicBezTo>
                <a:cubicBezTo>
                  <a:pt x="65591" y="9803"/>
                  <a:pt x="65468" y="9672"/>
                  <a:pt x="65337" y="9554"/>
                </a:cubicBezTo>
                <a:cubicBezTo>
                  <a:pt x="65668" y="9223"/>
                  <a:pt x="66101" y="9043"/>
                  <a:pt x="66567" y="9039"/>
                </a:cubicBezTo>
                <a:cubicBezTo>
                  <a:pt x="66571" y="9039"/>
                  <a:pt x="66576" y="9039"/>
                  <a:pt x="66581" y="9039"/>
                </a:cubicBezTo>
                <a:cubicBezTo>
                  <a:pt x="67066" y="9039"/>
                  <a:pt x="67538" y="9246"/>
                  <a:pt x="67870" y="9603"/>
                </a:cubicBezTo>
                <a:lnTo>
                  <a:pt x="67919" y="9558"/>
                </a:lnTo>
                <a:cubicBezTo>
                  <a:pt x="67576" y="9182"/>
                  <a:pt x="67085" y="8970"/>
                  <a:pt x="66579" y="8970"/>
                </a:cubicBezTo>
                <a:lnTo>
                  <a:pt x="66567" y="8970"/>
                </a:lnTo>
                <a:cubicBezTo>
                  <a:pt x="66085" y="8970"/>
                  <a:pt x="65627" y="9162"/>
                  <a:pt x="65288" y="9505"/>
                </a:cubicBezTo>
                <a:cubicBezTo>
                  <a:pt x="65133" y="9366"/>
                  <a:pt x="64965" y="9239"/>
                  <a:pt x="64790" y="9129"/>
                </a:cubicBezTo>
                <a:cubicBezTo>
                  <a:pt x="65248" y="8639"/>
                  <a:pt x="65893" y="8353"/>
                  <a:pt x="66562" y="8349"/>
                </a:cubicBezTo>
                <a:cubicBezTo>
                  <a:pt x="66567" y="8349"/>
                  <a:pt x="66571" y="8349"/>
                  <a:pt x="66576" y="8349"/>
                </a:cubicBezTo>
                <a:close/>
                <a:moveTo>
                  <a:pt x="82405" y="8349"/>
                </a:moveTo>
                <a:cubicBezTo>
                  <a:pt x="83108" y="8349"/>
                  <a:pt x="83774" y="8651"/>
                  <a:pt x="84239" y="9178"/>
                </a:cubicBezTo>
                <a:cubicBezTo>
                  <a:pt x="83561" y="9635"/>
                  <a:pt x="83022" y="10301"/>
                  <a:pt x="82732" y="11106"/>
                </a:cubicBezTo>
                <a:cubicBezTo>
                  <a:pt x="82626" y="11098"/>
                  <a:pt x="82520" y="11094"/>
                  <a:pt x="82413" y="11094"/>
                </a:cubicBezTo>
                <a:lnTo>
                  <a:pt x="82389" y="11094"/>
                </a:lnTo>
                <a:cubicBezTo>
                  <a:pt x="82324" y="11094"/>
                  <a:pt x="82258" y="11094"/>
                  <a:pt x="82193" y="11098"/>
                </a:cubicBezTo>
                <a:cubicBezTo>
                  <a:pt x="82042" y="10689"/>
                  <a:pt x="81834" y="10317"/>
                  <a:pt x="81572" y="9991"/>
                </a:cubicBezTo>
                <a:lnTo>
                  <a:pt x="81572" y="9991"/>
                </a:lnTo>
                <a:lnTo>
                  <a:pt x="81576" y="9995"/>
                </a:lnTo>
                <a:cubicBezTo>
                  <a:pt x="81793" y="9771"/>
                  <a:pt x="82087" y="9644"/>
                  <a:pt x="82401" y="9644"/>
                </a:cubicBezTo>
                <a:lnTo>
                  <a:pt x="82405" y="9644"/>
                </a:lnTo>
                <a:cubicBezTo>
                  <a:pt x="82745" y="9644"/>
                  <a:pt x="83067" y="9791"/>
                  <a:pt x="83288" y="10048"/>
                </a:cubicBezTo>
                <a:lnTo>
                  <a:pt x="83341" y="10003"/>
                </a:lnTo>
                <a:cubicBezTo>
                  <a:pt x="83108" y="9729"/>
                  <a:pt x="82765" y="9571"/>
                  <a:pt x="82405" y="9571"/>
                </a:cubicBezTo>
                <a:lnTo>
                  <a:pt x="82401" y="9571"/>
                </a:lnTo>
                <a:cubicBezTo>
                  <a:pt x="82070" y="9574"/>
                  <a:pt x="81764" y="9705"/>
                  <a:pt x="81531" y="9942"/>
                </a:cubicBezTo>
                <a:cubicBezTo>
                  <a:pt x="81421" y="9803"/>
                  <a:pt x="81299" y="9672"/>
                  <a:pt x="81167" y="9554"/>
                </a:cubicBezTo>
                <a:cubicBezTo>
                  <a:pt x="81433" y="9284"/>
                  <a:pt x="81772" y="9117"/>
                  <a:pt x="82136" y="9060"/>
                </a:cubicBezTo>
                <a:cubicBezTo>
                  <a:pt x="82221" y="9047"/>
                  <a:pt x="82307" y="9039"/>
                  <a:pt x="82398" y="9039"/>
                </a:cubicBezTo>
                <a:cubicBezTo>
                  <a:pt x="82402" y="9039"/>
                  <a:pt x="82407" y="9039"/>
                  <a:pt x="82411" y="9039"/>
                </a:cubicBezTo>
                <a:cubicBezTo>
                  <a:pt x="82896" y="9039"/>
                  <a:pt x="83368" y="9246"/>
                  <a:pt x="83696" y="9603"/>
                </a:cubicBezTo>
                <a:lnTo>
                  <a:pt x="83749" y="9558"/>
                </a:lnTo>
                <a:cubicBezTo>
                  <a:pt x="83406" y="9182"/>
                  <a:pt x="82916" y="8970"/>
                  <a:pt x="82405" y="8970"/>
                </a:cubicBezTo>
                <a:lnTo>
                  <a:pt x="82398" y="8970"/>
                </a:lnTo>
                <a:cubicBezTo>
                  <a:pt x="82311" y="8970"/>
                  <a:pt x="82230" y="8974"/>
                  <a:pt x="82152" y="8986"/>
                </a:cubicBezTo>
                <a:cubicBezTo>
                  <a:pt x="82144" y="8986"/>
                  <a:pt x="82136" y="8990"/>
                  <a:pt x="82128" y="8990"/>
                </a:cubicBezTo>
                <a:cubicBezTo>
                  <a:pt x="82046" y="9002"/>
                  <a:pt x="81964" y="9019"/>
                  <a:pt x="81887" y="9043"/>
                </a:cubicBezTo>
                <a:cubicBezTo>
                  <a:pt x="81883" y="9047"/>
                  <a:pt x="81874" y="9047"/>
                  <a:pt x="81866" y="9051"/>
                </a:cubicBezTo>
                <a:cubicBezTo>
                  <a:pt x="81584" y="9137"/>
                  <a:pt x="81327" y="9292"/>
                  <a:pt x="81114" y="9505"/>
                </a:cubicBezTo>
                <a:cubicBezTo>
                  <a:pt x="80960" y="9366"/>
                  <a:pt x="80796" y="9239"/>
                  <a:pt x="80620" y="9129"/>
                </a:cubicBezTo>
                <a:cubicBezTo>
                  <a:pt x="81078" y="8639"/>
                  <a:pt x="81723" y="8353"/>
                  <a:pt x="82393" y="8349"/>
                </a:cubicBezTo>
                <a:close/>
                <a:moveTo>
                  <a:pt x="15166" y="8570"/>
                </a:moveTo>
                <a:cubicBezTo>
                  <a:pt x="16791" y="8570"/>
                  <a:pt x="18242" y="9582"/>
                  <a:pt x="18806" y="11102"/>
                </a:cubicBezTo>
                <a:cubicBezTo>
                  <a:pt x="18585" y="11118"/>
                  <a:pt x="18368" y="11155"/>
                  <a:pt x="18160" y="11204"/>
                </a:cubicBezTo>
                <a:cubicBezTo>
                  <a:pt x="17662" y="10007"/>
                  <a:pt x="16469" y="9207"/>
                  <a:pt x="15166" y="9207"/>
                </a:cubicBezTo>
                <a:lnTo>
                  <a:pt x="15145" y="9207"/>
                </a:lnTo>
                <a:cubicBezTo>
                  <a:pt x="13826" y="9215"/>
                  <a:pt x="12662" y="10003"/>
                  <a:pt x="12165" y="11216"/>
                </a:cubicBezTo>
                <a:cubicBezTo>
                  <a:pt x="11956" y="11163"/>
                  <a:pt x="11739" y="11126"/>
                  <a:pt x="11522" y="11106"/>
                </a:cubicBezTo>
                <a:cubicBezTo>
                  <a:pt x="12078" y="9599"/>
                  <a:pt x="13528" y="8578"/>
                  <a:pt x="15141" y="8570"/>
                </a:cubicBezTo>
                <a:close/>
                <a:moveTo>
                  <a:pt x="30993" y="8570"/>
                </a:moveTo>
                <a:cubicBezTo>
                  <a:pt x="32622" y="8570"/>
                  <a:pt x="34073" y="9582"/>
                  <a:pt x="34631" y="11102"/>
                </a:cubicBezTo>
                <a:cubicBezTo>
                  <a:pt x="34416" y="11118"/>
                  <a:pt x="34199" y="11155"/>
                  <a:pt x="33986" y="11204"/>
                </a:cubicBezTo>
                <a:cubicBezTo>
                  <a:pt x="33486" y="10002"/>
                  <a:pt x="32289" y="9207"/>
                  <a:pt x="30982" y="9207"/>
                </a:cubicBezTo>
                <a:cubicBezTo>
                  <a:pt x="30979" y="9207"/>
                  <a:pt x="30975" y="9207"/>
                  <a:pt x="30972" y="9207"/>
                </a:cubicBezTo>
                <a:cubicBezTo>
                  <a:pt x="29657" y="9215"/>
                  <a:pt x="28493" y="10003"/>
                  <a:pt x="27995" y="11216"/>
                </a:cubicBezTo>
                <a:cubicBezTo>
                  <a:pt x="27786" y="11163"/>
                  <a:pt x="27570" y="11126"/>
                  <a:pt x="27349" y="11106"/>
                </a:cubicBezTo>
                <a:cubicBezTo>
                  <a:pt x="27909" y="9599"/>
                  <a:pt x="29359" y="8578"/>
                  <a:pt x="30968" y="8570"/>
                </a:cubicBezTo>
                <a:close/>
                <a:moveTo>
                  <a:pt x="46829" y="8570"/>
                </a:moveTo>
                <a:cubicBezTo>
                  <a:pt x="48451" y="8570"/>
                  <a:pt x="49902" y="9584"/>
                  <a:pt x="50462" y="11102"/>
                </a:cubicBezTo>
                <a:cubicBezTo>
                  <a:pt x="50241" y="11118"/>
                  <a:pt x="50026" y="11155"/>
                  <a:pt x="49817" y="11204"/>
                </a:cubicBezTo>
                <a:cubicBezTo>
                  <a:pt x="49316" y="10002"/>
                  <a:pt x="48115" y="9207"/>
                  <a:pt x="46812" y="9207"/>
                </a:cubicBezTo>
                <a:cubicBezTo>
                  <a:pt x="46809" y="9207"/>
                  <a:pt x="46806" y="9207"/>
                  <a:pt x="46803" y="9207"/>
                </a:cubicBezTo>
                <a:cubicBezTo>
                  <a:pt x="45483" y="9215"/>
                  <a:pt x="44320" y="10003"/>
                  <a:pt x="43821" y="11216"/>
                </a:cubicBezTo>
                <a:cubicBezTo>
                  <a:pt x="43613" y="11163"/>
                  <a:pt x="43396" y="11126"/>
                  <a:pt x="43180" y="11106"/>
                </a:cubicBezTo>
                <a:cubicBezTo>
                  <a:pt x="43736" y="9599"/>
                  <a:pt x="45185" y="8578"/>
                  <a:pt x="46799" y="8570"/>
                </a:cubicBezTo>
                <a:cubicBezTo>
                  <a:pt x="46809" y="8570"/>
                  <a:pt x="46819" y="8570"/>
                  <a:pt x="46829" y="8570"/>
                </a:cubicBezTo>
                <a:close/>
                <a:moveTo>
                  <a:pt x="62650" y="8570"/>
                </a:moveTo>
                <a:cubicBezTo>
                  <a:pt x="64279" y="8570"/>
                  <a:pt x="65729" y="9582"/>
                  <a:pt x="66289" y="11102"/>
                </a:cubicBezTo>
                <a:cubicBezTo>
                  <a:pt x="66072" y="11118"/>
                  <a:pt x="65856" y="11155"/>
                  <a:pt x="65644" y="11204"/>
                </a:cubicBezTo>
                <a:cubicBezTo>
                  <a:pt x="65146" y="10007"/>
                  <a:pt x="63953" y="9207"/>
                  <a:pt x="62650" y="9207"/>
                </a:cubicBezTo>
                <a:lnTo>
                  <a:pt x="62629" y="9207"/>
                </a:lnTo>
                <a:cubicBezTo>
                  <a:pt x="61314" y="9215"/>
                  <a:pt x="60150" y="10003"/>
                  <a:pt x="59651" y="11216"/>
                </a:cubicBezTo>
                <a:cubicBezTo>
                  <a:pt x="59444" y="11163"/>
                  <a:pt x="59227" y="11126"/>
                  <a:pt x="59010" y="11106"/>
                </a:cubicBezTo>
                <a:cubicBezTo>
                  <a:pt x="59566" y="9599"/>
                  <a:pt x="61016" y="8578"/>
                  <a:pt x="62625" y="8570"/>
                </a:cubicBezTo>
                <a:close/>
                <a:moveTo>
                  <a:pt x="78481" y="8570"/>
                </a:moveTo>
                <a:cubicBezTo>
                  <a:pt x="80106" y="8570"/>
                  <a:pt x="81556" y="9582"/>
                  <a:pt x="82119" y="11102"/>
                </a:cubicBezTo>
                <a:cubicBezTo>
                  <a:pt x="81899" y="11118"/>
                  <a:pt x="81682" y="11155"/>
                  <a:pt x="81474" y="11204"/>
                </a:cubicBezTo>
                <a:cubicBezTo>
                  <a:pt x="80976" y="10007"/>
                  <a:pt x="79783" y="9207"/>
                  <a:pt x="78481" y="9207"/>
                </a:cubicBezTo>
                <a:lnTo>
                  <a:pt x="78460" y="9207"/>
                </a:lnTo>
                <a:cubicBezTo>
                  <a:pt x="77141" y="9215"/>
                  <a:pt x="75981" y="10003"/>
                  <a:pt x="75478" y="11216"/>
                </a:cubicBezTo>
                <a:cubicBezTo>
                  <a:pt x="75270" y="11163"/>
                  <a:pt x="75058" y="11126"/>
                  <a:pt x="74837" y="11106"/>
                </a:cubicBezTo>
                <a:cubicBezTo>
                  <a:pt x="75393" y="9599"/>
                  <a:pt x="76843" y="8578"/>
                  <a:pt x="78456" y="8570"/>
                </a:cubicBezTo>
                <a:close/>
                <a:moveTo>
                  <a:pt x="94307" y="8570"/>
                </a:moveTo>
                <a:cubicBezTo>
                  <a:pt x="95936" y="8570"/>
                  <a:pt x="97386" y="9582"/>
                  <a:pt x="97946" y="11102"/>
                </a:cubicBezTo>
                <a:cubicBezTo>
                  <a:pt x="97729" y="11118"/>
                  <a:pt x="97513" y="11155"/>
                  <a:pt x="97301" y="11204"/>
                </a:cubicBezTo>
                <a:cubicBezTo>
                  <a:pt x="96802" y="10007"/>
                  <a:pt x="95610" y="9207"/>
                  <a:pt x="94307" y="9207"/>
                </a:cubicBezTo>
                <a:lnTo>
                  <a:pt x="94287" y="9207"/>
                </a:lnTo>
                <a:cubicBezTo>
                  <a:pt x="92971" y="9215"/>
                  <a:pt x="91808" y="10003"/>
                  <a:pt x="91309" y="11216"/>
                </a:cubicBezTo>
                <a:cubicBezTo>
                  <a:pt x="91101" y="11163"/>
                  <a:pt x="90884" y="11126"/>
                  <a:pt x="90668" y="11106"/>
                </a:cubicBezTo>
                <a:cubicBezTo>
                  <a:pt x="91223" y="9599"/>
                  <a:pt x="92673" y="8578"/>
                  <a:pt x="94283" y="8570"/>
                </a:cubicBezTo>
                <a:close/>
                <a:moveTo>
                  <a:pt x="15167" y="9276"/>
                </a:moveTo>
                <a:cubicBezTo>
                  <a:pt x="16437" y="9276"/>
                  <a:pt x="17599" y="10054"/>
                  <a:pt x="18090" y="11224"/>
                </a:cubicBezTo>
                <a:cubicBezTo>
                  <a:pt x="17878" y="11281"/>
                  <a:pt x="17669" y="11355"/>
                  <a:pt x="17469" y="11445"/>
                </a:cubicBezTo>
                <a:cubicBezTo>
                  <a:pt x="17070" y="10526"/>
                  <a:pt x="16171" y="9938"/>
                  <a:pt x="15166" y="9938"/>
                </a:cubicBezTo>
                <a:lnTo>
                  <a:pt x="15149" y="9938"/>
                </a:lnTo>
                <a:cubicBezTo>
                  <a:pt x="14141" y="9942"/>
                  <a:pt x="13247" y="10542"/>
                  <a:pt x="12855" y="11465"/>
                </a:cubicBezTo>
                <a:cubicBezTo>
                  <a:pt x="12655" y="11371"/>
                  <a:pt x="12446" y="11294"/>
                  <a:pt x="12233" y="11237"/>
                </a:cubicBezTo>
                <a:cubicBezTo>
                  <a:pt x="12723" y="10052"/>
                  <a:pt x="13859" y="9284"/>
                  <a:pt x="15145" y="9276"/>
                </a:cubicBezTo>
                <a:cubicBezTo>
                  <a:pt x="15153" y="9276"/>
                  <a:pt x="15160" y="9276"/>
                  <a:pt x="15167" y="9276"/>
                </a:cubicBezTo>
                <a:close/>
                <a:moveTo>
                  <a:pt x="30994" y="9276"/>
                </a:moveTo>
                <a:cubicBezTo>
                  <a:pt x="32267" y="9276"/>
                  <a:pt x="33429" y="10054"/>
                  <a:pt x="33921" y="11224"/>
                </a:cubicBezTo>
                <a:cubicBezTo>
                  <a:pt x="33705" y="11281"/>
                  <a:pt x="33496" y="11355"/>
                  <a:pt x="33296" y="11445"/>
                </a:cubicBezTo>
                <a:cubicBezTo>
                  <a:pt x="32896" y="10526"/>
                  <a:pt x="32001" y="9938"/>
                  <a:pt x="30993" y="9938"/>
                </a:cubicBezTo>
                <a:lnTo>
                  <a:pt x="30976" y="9938"/>
                </a:lnTo>
                <a:cubicBezTo>
                  <a:pt x="29971" y="9942"/>
                  <a:pt x="29073" y="10542"/>
                  <a:pt x="28681" y="11465"/>
                </a:cubicBezTo>
                <a:cubicBezTo>
                  <a:pt x="28480" y="11371"/>
                  <a:pt x="28276" y="11294"/>
                  <a:pt x="28064" y="11237"/>
                </a:cubicBezTo>
                <a:cubicBezTo>
                  <a:pt x="28554" y="10052"/>
                  <a:pt x="29686" y="9284"/>
                  <a:pt x="30972" y="9276"/>
                </a:cubicBezTo>
                <a:cubicBezTo>
                  <a:pt x="30979" y="9276"/>
                  <a:pt x="30986" y="9276"/>
                  <a:pt x="30994" y="9276"/>
                </a:cubicBezTo>
                <a:close/>
                <a:moveTo>
                  <a:pt x="46824" y="9276"/>
                </a:moveTo>
                <a:cubicBezTo>
                  <a:pt x="48094" y="9276"/>
                  <a:pt x="49256" y="10054"/>
                  <a:pt x="49747" y="11224"/>
                </a:cubicBezTo>
                <a:cubicBezTo>
                  <a:pt x="49536" y="11281"/>
                  <a:pt x="49327" y="11355"/>
                  <a:pt x="49127" y="11445"/>
                </a:cubicBezTo>
                <a:cubicBezTo>
                  <a:pt x="48727" y="10526"/>
                  <a:pt x="47828" y="9938"/>
                  <a:pt x="46823" y="9938"/>
                </a:cubicBezTo>
                <a:lnTo>
                  <a:pt x="46807" y="9938"/>
                </a:lnTo>
                <a:cubicBezTo>
                  <a:pt x="45798" y="9942"/>
                  <a:pt x="44904" y="10542"/>
                  <a:pt x="44507" y="11465"/>
                </a:cubicBezTo>
                <a:cubicBezTo>
                  <a:pt x="44311" y="11371"/>
                  <a:pt x="44103" y="11294"/>
                  <a:pt x="43890" y="11237"/>
                </a:cubicBezTo>
                <a:cubicBezTo>
                  <a:pt x="44381" y="10052"/>
                  <a:pt x="45517" y="9284"/>
                  <a:pt x="46803" y="9276"/>
                </a:cubicBezTo>
                <a:cubicBezTo>
                  <a:pt x="46810" y="9276"/>
                  <a:pt x="46817" y="9276"/>
                  <a:pt x="46824" y="9276"/>
                </a:cubicBezTo>
                <a:close/>
                <a:moveTo>
                  <a:pt x="62650" y="9276"/>
                </a:moveTo>
                <a:cubicBezTo>
                  <a:pt x="63920" y="9276"/>
                  <a:pt x="65084" y="10056"/>
                  <a:pt x="65578" y="11224"/>
                </a:cubicBezTo>
                <a:cubicBezTo>
                  <a:pt x="65361" y="11281"/>
                  <a:pt x="65153" y="11355"/>
                  <a:pt x="64953" y="11445"/>
                </a:cubicBezTo>
                <a:cubicBezTo>
                  <a:pt x="64553" y="10526"/>
                  <a:pt x="63659" y="9938"/>
                  <a:pt x="62650" y="9938"/>
                </a:cubicBezTo>
                <a:lnTo>
                  <a:pt x="62633" y="9938"/>
                </a:lnTo>
                <a:cubicBezTo>
                  <a:pt x="61629" y="9942"/>
                  <a:pt x="60730" y="10542"/>
                  <a:pt x="60338" y="11465"/>
                </a:cubicBezTo>
                <a:cubicBezTo>
                  <a:pt x="60138" y="11371"/>
                  <a:pt x="59934" y="11294"/>
                  <a:pt x="59721" y="11237"/>
                </a:cubicBezTo>
                <a:cubicBezTo>
                  <a:pt x="60211" y="10052"/>
                  <a:pt x="61342" y="9284"/>
                  <a:pt x="62629" y="9276"/>
                </a:cubicBezTo>
                <a:close/>
                <a:moveTo>
                  <a:pt x="78472" y="9276"/>
                </a:moveTo>
                <a:cubicBezTo>
                  <a:pt x="79746" y="9276"/>
                  <a:pt x="80912" y="10052"/>
                  <a:pt x="81405" y="11224"/>
                </a:cubicBezTo>
                <a:cubicBezTo>
                  <a:pt x="81192" y="11281"/>
                  <a:pt x="80984" y="11355"/>
                  <a:pt x="80784" y="11445"/>
                </a:cubicBezTo>
                <a:cubicBezTo>
                  <a:pt x="80383" y="10526"/>
                  <a:pt x="79485" y="9938"/>
                  <a:pt x="78481" y="9938"/>
                </a:cubicBezTo>
                <a:lnTo>
                  <a:pt x="78464" y="9938"/>
                </a:lnTo>
                <a:cubicBezTo>
                  <a:pt x="77455" y="9942"/>
                  <a:pt x="76560" y="10542"/>
                  <a:pt x="76168" y="11465"/>
                </a:cubicBezTo>
                <a:cubicBezTo>
                  <a:pt x="75968" y="11371"/>
                  <a:pt x="75760" y="11294"/>
                  <a:pt x="75548" y="11237"/>
                </a:cubicBezTo>
                <a:cubicBezTo>
                  <a:pt x="76038" y="10052"/>
                  <a:pt x="77173" y="9284"/>
                  <a:pt x="78460" y="9276"/>
                </a:cubicBezTo>
                <a:cubicBezTo>
                  <a:pt x="78464" y="9276"/>
                  <a:pt x="78468" y="9276"/>
                  <a:pt x="78472" y="9276"/>
                </a:cubicBezTo>
                <a:close/>
                <a:moveTo>
                  <a:pt x="94307" y="9276"/>
                </a:moveTo>
                <a:cubicBezTo>
                  <a:pt x="95577" y="9276"/>
                  <a:pt x="96741" y="10056"/>
                  <a:pt x="97235" y="11224"/>
                </a:cubicBezTo>
                <a:cubicBezTo>
                  <a:pt x="97019" y="11281"/>
                  <a:pt x="96811" y="11355"/>
                  <a:pt x="96611" y="11445"/>
                </a:cubicBezTo>
                <a:cubicBezTo>
                  <a:pt x="96210" y="10526"/>
                  <a:pt x="95316" y="9938"/>
                  <a:pt x="94307" y="9938"/>
                </a:cubicBezTo>
                <a:lnTo>
                  <a:pt x="94291" y="9938"/>
                </a:lnTo>
                <a:cubicBezTo>
                  <a:pt x="93286" y="9942"/>
                  <a:pt x="92387" y="10542"/>
                  <a:pt x="91995" y="11465"/>
                </a:cubicBezTo>
                <a:cubicBezTo>
                  <a:pt x="91795" y="11371"/>
                  <a:pt x="91591" y="11294"/>
                  <a:pt x="91378" y="11237"/>
                </a:cubicBezTo>
                <a:cubicBezTo>
                  <a:pt x="91868" y="10052"/>
                  <a:pt x="93000" y="9284"/>
                  <a:pt x="94287" y="9276"/>
                </a:cubicBezTo>
                <a:close/>
                <a:moveTo>
                  <a:pt x="7304" y="8570"/>
                </a:moveTo>
                <a:cubicBezTo>
                  <a:pt x="8930" y="8570"/>
                  <a:pt x="10380" y="9582"/>
                  <a:pt x="10943" y="11098"/>
                </a:cubicBezTo>
                <a:cubicBezTo>
                  <a:pt x="10723" y="11114"/>
                  <a:pt x="10506" y="11143"/>
                  <a:pt x="10293" y="11192"/>
                </a:cubicBezTo>
                <a:cubicBezTo>
                  <a:pt x="9787" y="9982"/>
                  <a:pt x="8623" y="9207"/>
                  <a:pt x="7308" y="9207"/>
                </a:cubicBezTo>
                <a:lnTo>
                  <a:pt x="7283" y="9207"/>
                </a:lnTo>
                <a:cubicBezTo>
                  <a:pt x="5980" y="9215"/>
                  <a:pt x="4813" y="9999"/>
                  <a:pt x="4310" y="11208"/>
                </a:cubicBezTo>
                <a:lnTo>
                  <a:pt x="4376" y="11232"/>
                </a:lnTo>
                <a:cubicBezTo>
                  <a:pt x="4866" y="10052"/>
                  <a:pt x="6009" y="9284"/>
                  <a:pt x="7288" y="9276"/>
                </a:cubicBezTo>
                <a:cubicBezTo>
                  <a:pt x="7295" y="9276"/>
                  <a:pt x="7303" y="9276"/>
                  <a:pt x="7310" y="9276"/>
                </a:cubicBezTo>
                <a:cubicBezTo>
                  <a:pt x="8591" y="9276"/>
                  <a:pt x="9725" y="10030"/>
                  <a:pt x="10224" y="11208"/>
                </a:cubicBezTo>
                <a:cubicBezTo>
                  <a:pt x="10012" y="11261"/>
                  <a:pt x="9799" y="11335"/>
                  <a:pt x="9599" y="11420"/>
                </a:cubicBezTo>
                <a:cubicBezTo>
                  <a:pt x="9194" y="10517"/>
                  <a:pt x="8300" y="9938"/>
                  <a:pt x="7304" y="9938"/>
                </a:cubicBezTo>
                <a:lnTo>
                  <a:pt x="7292" y="9938"/>
                </a:lnTo>
                <a:cubicBezTo>
                  <a:pt x="6274" y="9942"/>
                  <a:pt x="5372" y="10551"/>
                  <a:pt x="4984" y="11486"/>
                </a:cubicBezTo>
                <a:cubicBezTo>
                  <a:pt x="4572" y="11286"/>
                  <a:pt x="4127" y="11159"/>
                  <a:pt x="3661" y="11114"/>
                </a:cubicBezTo>
                <a:cubicBezTo>
                  <a:pt x="4216" y="9599"/>
                  <a:pt x="5662" y="8578"/>
                  <a:pt x="7279" y="8570"/>
                </a:cubicBezTo>
                <a:close/>
                <a:moveTo>
                  <a:pt x="23134" y="8570"/>
                </a:moveTo>
                <a:cubicBezTo>
                  <a:pt x="24755" y="8570"/>
                  <a:pt x="26210" y="9582"/>
                  <a:pt x="26774" y="11098"/>
                </a:cubicBezTo>
                <a:cubicBezTo>
                  <a:pt x="26553" y="11114"/>
                  <a:pt x="26337" y="11143"/>
                  <a:pt x="26124" y="11192"/>
                </a:cubicBezTo>
                <a:cubicBezTo>
                  <a:pt x="25616" y="9981"/>
                  <a:pt x="24450" y="9207"/>
                  <a:pt x="23136" y="9207"/>
                </a:cubicBezTo>
                <a:cubicBezTo>
                  <a:pt x="23128" y="9207"/>
                  <a:pt x="23121" y="9207"/>
                  <a:pt x="23114" y="9207"/>
                </a:cubicBezTo>
                <a:cubicBezTo>
                  <a:pt x="21807" y="9215"/>
                  <a:pt x="20639" y="9999"/>
                  <a:pt x="20141" y="11208"/>
                </a:cubicBezTo>
                <a:lnTo>
                  <a:pt x="20202" y="11232"/>
                </a:lnTo>
                <a:cubicBezTo>
                  <a:pt x="20692" y="10052"/>
                  <a:pt x="21835" y="9284"/>
                  <a:pt x="23114" y="9276"/>
                </a:cubicBezTo>
                <a:cubicBezTo>
                  <a:pt x="23121" y="9276"/>
                  <a:pt x="23129" y="9276"/>
                  <a:pt x="23136" y="9276"/>
                </a:cubicBezTo>
                <a:cubicBezTo>
                  <a:pt x="24418" y="9276"/>
                  <a:pt x="25555" y="10030"/>
                  <a:pt x="26054" y="11208"/>
                </a:cubicBezTo>
                <a:cubicBezTo>
                  <a:pt x="25839" y="11261"/>
                  <a:pt x="25630" y="11335"/>
                  <a:pt x="25430" y="11420"/>
                </a:cubicBezTo>
                <a:cubicBezTo>
                  <a:pt x="25021" y="10517"/>
                  <a:pt x="24127" y="9938"/>
                  <a:pt x="23134" y="9938"/>
                </a:cubicBezTo>
                <a:lnTo>
                  <a:pt x="23119" y="9938"/>
                </a:lnTo>
                <a:cubicBezTo>
                  <a:pt x="22105" y="9942"/>
                  <a:pt x="21202" y="10551"/>
                  <a:pt x="20815" y="11486"/>
                </a:cubicBezTo>
                <a:cubicBezTo>
                  <a:pt x="20402" y="11286"/>
                  <a:pt x="19952" y="11159"/>
                  <a:pt x="19492" y="11114"/>
                </a:cubicBezTo>
                <a:cubicBezTo>
                  <a:pt x="20046" y="9599"/>
                  <a:pt x="21492" y="8578"/>
                  <a:pt x="23110" y="8570"/>
                </a:cubicBezTo>
                <a:close/>
                <a:moveTo>
                  <a:pt x="38961" y="8570"/>
                </a:moveTo>
                <a:cubicBezTo>
                  <a:pt x="40586" y="8570"/>
                  <a:pt x="42037" y="9582"/>
                  <a:pt x="42600" y="11098"/>
                </a:cubicBezTo>
                <a:cubicBezTo>
                  <a:pt x="42380" y="11114"/>
                  <a:pt x="42163" y="11143"/>
                  <a:pt x="41951" y="11192"/>
                </a:cubicBezTo>
                <a:cubicBezTo>
                  <a:pt x="41444" y="9982"/>
                  <a:pt x="40280" y="9207"/>
                  <a:pt x="38965" y="9207"/>
                </a:cubicBezTo>
                <a:lnTo>
                  <a:pt x="38940" y="9207"/>
                </a:lnTo>
                <a:cubicBezTo>
                  <a:pt x="37638" y="9215"/>
                  <a:pt x="36469" y="9999"/>
                  <a:pt x="35967" y="11208"/>
                </a:cubicBezTo>
                <a:lnTo>
                  <a:pt x="36033" y="11232"/>
                </a:lnTo>
                <a:cubicBezTo>
                  <a:pt x="36523" y="10052"/>
                  <a:pt x="37666" y="9284"/>
                  <a:pt x="38944" y="9276"/>
                </a:cubicBezTo>
                <a:cubicBezTo>
                  <a:pt x="38952" y="9276"/>
                  <a:pt x="38959" y="9276"/>
                  <a:pt x="38967" y="9276"/>
                </a:cubicBezTo>
                <a:cubicBezTo>
                  <a:pt x="40248" y="9276"/>
                  <a:pt x="41382" y="10030"/>
                  <a:pt x="41881" y="11208"/>
                </a:cubicBezTo>
                <a:cubicBezTo>
                  <a:pt x="41669" y="11261"/>
                  <a:pt x="41457" y="11335"/>
                  <a:pt x="41257" y="11420"/>
                </a:cubicBezTo>
                <a:cubicBezTo>
                  <a:pt x="40852" y="10517"/>
                  <a:pt x="39958" y="9938"/>
                  <a:pt x="38961" y="9938"/>
                </a:cubicBezTo>
                <a:lnTo>
                  <a:pt x="38949" y="9938"/>
                </a:lnTo>
                <a:cubicBezTo>
                  <a:pt x="37932" y="9942"/>
                  <a:pt x="37029" y="10551"/>
                  <a:pt x="36641" y="11486"/>
                </a:cubicBezTo>
                <a:cubicBezTo>
                  <a:pt x="36229" y="11286"/>
                  <a:pt x="35783" y="11159"/>
                  <a:pt x="35317" y="11114"/>
                </a:cubicBezTo>
                <a:cubicBezTo>
                  <a:pt x="35873" y="9599"/>
                  <a:pt x="37319" y="8578"/>
                  <a:pt x="38936" y="8570"/>
                </a:cubicBezTo>
                <a:close/>
                <a:moveTo>
                  <a:pt x="54792" y="8570"/>
                </a:moveTo>
                <a:cubicBezTo>
                  <a:pt x="56417" y="8570"/>
                  <a:pt x="57867" y="9582"/>
                  <a:pt x="58431" y="11098"/>
                </a:cubicBezTo>
                <a:cubicBezTo>
                  <a:pt x="58211" y="11114"/>
                  <a:pt x="57994" y="11143"/>
                  <a:pt x="57781" y="11192"/>
                </a:cubicBezTo>
                <a:cubicBezTo>
                  <a:pt x="57270" y="9982"/>
                  <a:pt x="56107" y="9207"/>
                  <a:pt x="54792" y="9207"/>
                </a:cubicBezTo>
                <a:lnTo>
                  <a:pt x="54771" y="9207"/>
                </a:lnTo>
                <a:cubicBezTo>
                  <a:pt x="53464" y="9215"/>
                  <a:pt x="52296" y="9999"/>
                  <a:pt x="51798" y="11208"/>
                </a:cubicBezTo>
                <a:lnTo>
                  <a:pt x="51859" y="11232"/>
                </a:lnTo>
                <a:cubicBezTo>
                  <a:pt x="52349" y="10052"/>
                  <a:pt x="53493" y="9284"/>
                  <a:pt x="54771" y="9276"/>
                </a:cubicBezTo>
                <a:lnTo>
                  <a:pt x="54792" y="9276"/>
                </a:lnTo>
                <a:cubicBezTo>
                  <a:pt x="56074" y="9276"/>
                  <a:pt x="57210" y="10031"/>
                  <a:pt x="57712" y="11208"/>
                </a:cubicBezTo>
                <a:cubicBezTo>
                  <a:pt x="57495" y="11261"/>
                  <a:pt x="57287" y="11335"/>
                  <a:pt x="57087" y="11420"/>
                </a:cubicBezTo>
                <a:cubicBezTo>
                  <a:pt x="56681" y="10520"/>
                  <a:pt x="55789" y="9938"/>
                  <a:pt x="54797" y="9938"/>
                </a:cubicBezTo>
                <a:cubicBezTo>
                  <a:pt x="54790" y="9938"/>
                  <a:pt x="54782" y="9938"/>
                  <a:pt x="54775" y="9938"/>
                </a:cubicBezTo>
                <a:cubicBezTo>
                  <a:pt x="53762" y="9942"/>
                  <a:pt x="52859" y="10551"/>
                  <a:pt x="52471" y="11486"/>
                </a:cubicBezTo>
                <a:cubicBezTo>
                  <a:pt x="52060" y="11286"/>
                  <a:pt x="51610" y="11159"/>
                  <a:pt x="51148" y="11109"/>
                </a:cubicBezTo>
                <a:cubicBezTo>
                  <a:pt x="51704" y="9599"/>
                  <a:pt x="53150" y="8578"/>
                  <a:pt x="54767" y="8570"/>
                </a:cubicBezTo>
                <a:close/>
                <a:moveTo>
                  <a:pt x="70618" y="8570"/>
                </a:moveTo>
                <a:cubicBezTo>
                  <a:pt x="72243" y="8570"/>
                  <a:pt x="73693" y="9582"/>
                  <a:pt x="74257" y="11098"/>
                </a:cubicBezTo>
                <a:cubicBezTo>
                  <a:pt x="74036" y="11114"/>
                  <a:pt x="73821" y="11143"/>
                  <a:pt x="73608" y="11192"/>
                </a:cubicBezTo>
                <a:cubicBezTo>
                  <a:pt x="73101" y="9982"/>
                  <a:pt x="71938" y="9207"/>
                  <a:pt x="70622" y="9207"/>
                </a:cubicBezTo>
                <a:lnTo>
                  <a:pt x="70598" y="9207"/>
                </a:lnTo>
                <a:cubicBezTo>
                  <a:pt x="69295" y="9215"/>
                  <a:pt x="68126" y="9999"/>
                  <a:pt x="67625" y="11208"/>
                </a:cubicBezTo>
                <a:lnTo>
                  <a:pt x="67689" y="11232"/>
                </a:lnTo>
                <a:cubicBezTo>
                  <a:pt x="68179" y="10052"/>
                  <a:pt x="69323" y="9284"/>
                  <a:pt x="70602" y="9276"/>
                </a:cubicBezTo>
                <a:lnTo>
                  <a:pt x="70622" y="9276"/>
                </a:lnTo>
                <a:cubicBezTo>
                  <a:pt x="71904" y="9276"/>
                  <a:pt x="73040" y="10031"/>
                  <a:pt x="73538" y="11208"/>
                </a:cubicBezTo>
                <a:cubicBezTo>
                  <a:pt x="73326" y="11261"/>
                  <a:pt x="73114" y="11335"/>
                  <a:pt x="72914" y="11420"/>
                </a:cubicBezTo>
                <a:cubicBezTo>
                  <a:pt x="72509" y="10517"/>
                  <a:pt x="71615" y="9938"/>
                  <a:pt x="70618" y="9938"/>
                </a:cubicBezTo>
                <a:lnTo>
                  <a:pt x="70605" y="9938"/>
                </a:lnTo>
                <a:cubicBezTo>
                  <a:pt x="69589" y="9942"/>
                  <a:pt x="68690" y="10551"/>
                  <a:pt x="68298" y="11486"/>
                </a:cubicBezTo>
                <a:cubicBezTo>
                  <a:pt x="67885" y="11286"/>
                  <a:pt x="67440" y="11159"/>
                  <a:pt x="66975" y="11109"/>
                </a:cubicBezTo>
                <a:cubicBezTo>
                  <a:pt x="67534" y="9599"/>
                  <a:pt x="68976" y="8578"/>
                  <a:pt x="70594" y="8570"/>
                </a:cubicBezTo>
                <a:close/>
                <a:moveTo>
                  <a:pt x="86449" y="8570"/>
                </a:moveTo>
                <a:cubicBezTo>
                  <a:pt x="88074" y="8570"/>
                  <a:pt x="89524" y="9582"/>
                  <a:pt x="90087" y="11098"/>
                </a:cubicBezTo>
                <a:cubicBezTo>
                  <a:pt x="89867" y="11114"/>
                  <a:pt x="89651" y="11143"/>
                  <a:pt x="89438" y="11192"/>
                </a:cubicBezTo>
                <a:cubicBezTo>
                  <a:pt x="88928" y="9982"/>
                  <a:pt x="87764" y="9207"/>
                  <a:pt x="86449" y="9207"/>
                </a:cubicBezTo>
                <a:lnTo>
                  <a:pt x="86428" y="9207"/>
                </a:lnTo>
                <a:cubicBezTo>
                  <a:pt x="85122" y="9215"/>
                  <a:pt x="83953" y="9999"/>
                  <a:pt x="83455" y="11208"/>
                </a:cubicBezTo>
                <a:lnTo>
                  <a:pt x="83516" y="11232"/>
                </a:lnTo>
                <a:cubicBezTo>
                  <a:pt x="84010" y="10052"/>
                  <a:pt x="85150" y="9284"/>
                  <a:pt x="86428" y="9276"/>
                </a:cubicBezTo>
                <a:lnTo>
                  <a:pt x="86449" y="9276"/>
                </a:lnTo>
                <a:cubicBezTo>
                  <a:pt x="87731" y="9276"/>
                  <a:pt x="88871" y="10031"/>
                  <a:pt x="89369" y="11208"/>
                </a:cubicBezTo>
                <a:cubicBezTo>
                  <a:pt x="89152" y="11261"/>
                  <a:pt x="88944" y="11335"/>
                  <a:pt x="88744" y="11420"/>
                </a:cubicBezTo>
                <a:cubicBezTo>
                  <a:pt x="88336" y="10517"/>
                  <a:pt x="87441" y="9938"/>
                  <a:pt x="86449" y="9938"/>
                </a:cubicBezTo>
                <a:lnTo>
                  <a:pt x="86432" y="9938"/>
                </a:lnTo>
                <a:cubicBezTo>
                  <a:pt x="85420" y="9942"/>
                  <a:pt x="84517" y="10551"/>
                  <a:pt x="84129" y="11486"/>
                </a:cubicBezTo>
                <a:cubicBezTo>
                  <a:pt x="83716" y="11286"/>
                  <a:pt x="83267" y="11159"/>
                  <a:pt x="82805" y="11109"/>
                </a:cubicBezTo>
                <a:cubicBezTo>
                  <a:pt x="83361" y="9599"/>
                  <a:pt x="84807" y="8578"/>
                  <a:pt x="86424" y="8570"/>
                </a:cubicBezTo>
                <a:close/>
                <a:moveTo>
                  <a:pt x="15166" y="10007"/>
                </a:moveTo>
                <a:cubicBezTo>
                  <a:pt x="16146" y="10007"/>
                  <a:pt x="17017" y="10579"/>
                  <a:pt x="17404" y="11473"/>
                </a:cubicBezTo>
                <a:cubicBezTo>
                  <a:pt x="17217" y="11563"/>
                  <a:pt x="17036" y="11665"/>
                  <a:pt x="16865" y="11784"/>
                </a:cubicBezTo>
                <a:cubicBezTo>
                  <a:pt x="16591" y="11085"/>
                  <a:pt x="15918" y="10624"/>
                  <a:pt x="15166" y="10624"/>
                </a:cubicBezTo>
                <a:lnTo>
                  <a:pt x="15154" y="10624"/>
                </a:lnTo>
                <a:cubicBezTo>
                  <a:pt x="14395" y="10628"/>
                  <a:pt x="13716" y="11106"/>
                  <a:pt x="13454" y="11812"/>
                </a:cubicBezTo>
                <a:cubicBezTo>
                  <a:pt x="13283" y="11694"/>
                  <a:pt x="13104" y="11588"/>
                  <a:pt x="12915" y="11494"/>
                </a:cubicBezTo>
                <a:cubicBezTo>
                  <a:pt x="13300" y="10595"/>
                  <a:pt x="14169" y="10012"/>
                  <a:pt x="15149" y="10007"/>
                </a:cubicBezTo>
                <a:close/>
                <a:moveTo>
                  <a:pt x="30993" y="10007"/>
                </a:moveTo>
                <a:cubicBezTo>
                  <a:pt x="31973" y="10007"/>
                  <a:pt x="32842" y="10579"/>
                  <a:pt x="33234" y="11473"/>
                </a:cubicBezTo>
                <a:cubicBezTo>
                  <a:pt x="33047" y="11563"/>
                  <a:pt x="32863" y="11665"/>
                  <a:pt x="32691" y="11784"/>
                </a:cubicBezTo>
                <a:cubicBezTo>
                  <a:pt x="32422" y="11085"/>
                  <a:pt x="31748" y="10624"/>
                  <a:pt x="30993" y="10624"/>
                </a:cubicBezTo>
                <a:lnTo>
                  <a:pt x="30980" y="10624"/>
                </a:lnTo>
                <a:cubicBezTo>
                  <a:pt x="30225" y="10628"/>
                  <a:pt x="29547" y="11106"/>
                  <a:pt x="29281" y="11812"/>
                </a:cubicBezTo>
                <a:cubicBezTo>
                  <a:pt x="29114" y="11694"/>
                  <a:pt x="28930" y="11588"/>
                  <a:pt x="28746" y="11494"/>
                </a:cubicBezTo>
                <a:cubicBezTo>
                  <a:pt x="29126" y="10595"/>
                  <a:pt x="30000" y="10012"/>
                  <a:pt x="30976" y="10007"/>
                </a:cubicBezTo>
                <a:close/>
                <a:moveTo>
                  <a:pt x="46823" y="10007"/>
                </a:moveTo>
                <a:cubicBezTo>
                  <a:pt x="47803" y="10007"/>
                  <a:pt x="48673" y="10579"/>
                  <a:pt x="49061" y="11473"/>
                </a:cubicBezTo>
                <a:cubicBezTo>
                  <a:pt x="48874" y="11563"/>
                  <a:pt x="48694" y="11665"/>
                  <a:pt x="48522" y="11784"/>
                </a:cubicBezTo>
                <a:cubicBezTo>
                  <a:pt x="48250" y="11085"/>
                  <a:pt x="47577" y="10624"/>
                  <a:pt x="46823" y="10624"/>
                </a:cubicBezTo>
                <a:cubicBezTo>
                  <a:pt x="46819" y="10624"/>
                  <a:pt x="46815" y="10624"/>
                  <a:pt x="46811" y="10624"/>
                </a:cubicBezTo>
                <a:cubicBezTo>
                  <a:pt x="46051" y="10628"/>
                  <a:pt x="45374" y="11106"/>
                  <a:pt x="45112" y="11812"/>
                </a:cubicBezTo>
                <a:cubicBezTo>
                  <a:pt x="44940" y="11694"/>
                  <a:pt x="44761" y="11588"/>
                  <a:pt x="44573" y="11494"/>
                </a:cubicBezTo>
                <a:cubicBezTo>
                  <a:pt x="44953" y="10595"/>
                  <a:pt x="45826" y="10012"/>
                  <a:pt x="46807" y="10007"/>
                </a:cubicBezTo>
                <a:close/>
                <a:moveTo>
                  <a:pt x="62653" y="10007"/>
                </a:moveTo>
                <a:cubicBezTo>
                  <a:pt x="63629" y="10007"/>
                  <a:pt x="64502" y="10581"/>
                  <a:pt x="64892" y="11473"/>
                </a:cubicBezTo>
                <a:cubicBezTo>
                  <a:pt x="64705" y="11563"/>
                  <a:pt x="64520" y="11665"/>
                  <a:pt x="64349" y="11784"/>
                </a:cubicBezTo>
                <a:cubicBezTo>
                  <a:pt x="64077" y="11089"/>
                  <a:pt x="63404" y="10624"/>
                  <a:pt x="62649" y="10624"/>
                </a:cubicBezTo>
                <a:cubicBezTo>
                  <a:pt x="62645" y="10624"/>
                  <a:pt x="62641" y="10624"/>
                  <a:pt x="62637" y="10624"/>
                </a:cubicBezTo>
                <a:cubicBezTo>
                  <a:pt x="61881" y="10628"/>
                  <a:pt x="61204" y="11106"/>
                  <a:pt x="60938" y="11812"/>
                </a:cubicBezTo>
                <a:cubicBezTo>
                  <a:pt x="60771" y="11694"/>
                  <a:pt x="60588" y="11588"/>
                  <a:pt x="60403" y="11494"/>
                </a:cubicBezTo>
                <a:cubicBezTo>
                  <a:pt x="60784" y="10595"/>
                  <a:pt x="61657" y="10012"/>
                  <a:pt x="62633" y="10007"/>
                </a:cubicBezTo>
                <a:cubicBezTo>
                  <a:pt x="62640" y="10007"/>
                  <a:pt x="62647" y="10007"/>
                  <a:pt x="62653" y="10007"/>
                </a:cubicBezTo>
                <a:close/>
                <a:moveTo>
                  <a:pt x="78481" y="10007"/>
                </a:moveTo>
                <a:cubicBezTo>
                  <a:pt x="79461" y="10007"/>
                  <a:pt x="80330" y="10579"/>
                  <a:pt x="80718" y="11473"/>
                </a:cubicBezTo>
                <a:cubicBezTo>
                  <a:pt x="80530" y="11563"/>
                  <a:pt x="80351" y="11665"/>
                  <a:pt x="80179" y="11784"/>
                </a:cubicBezTo>
                <a:cubicBezTo>
                  <a:pt x="79906" y="11085"/>
                  <a:pt x="79231" y="10624"/>
                  <a:pt x="78481" y="10624"/>
                </a:cubicBezTo>
                <a:lnTo>
                  <a:pt x="78468" y="10624"/>
                </a:lnTo>
                <a:cubicBezTo>
                  <a:pt x="77708" y="10628"/>
                  <a:pt x="77031" y="11106"/>
                  <a:pt x="76769" y="11812"/>
                </a:cubicBezTo>
                <a:cubicBezTo>
                  <a:pt x="76598" y="11694"/>
                  <a:pt x="76418" y="11588"/>
                  <a:pt x="76230" y="11494"/>
                </a:cubicBezTo>
                <a:cubicBezTo>
                  <a:pt x="76614" y="10595"/>
                  <a:pt x="77484" y="10012"/>
                  <a:pt x="78464" y="10007"/>
                </a:cubicBezTo>
                <a:close/>
                <a:moveTo>
                  <a:pt x="94307" y="10007"/>
                </a:moveTo>
                <a:cubicBezTo>
                  <a:pt x="95287" y="10007"/>
                  <a:pt x="96157" y="10579"/>
                  <a:pt x="96549" y="11473"/>
                </a:cubicBezTo>
                <a:cubicBezTo>
                  <a:pt x="96361" y="11563"/>
                  <a:pt x="96178" y="11665"/>
                  <a:pt x="96006" y="11784"/>
                </a:cubicBezTo>
                <a:cubicBezTo>
                  <a:pt x="95734" y="11089"/>
                  <a:pt x="95061" y="10624"/>
                  <a:pt x="94306" y="10624"/>
                </a:cubicBezTo>
                <a:cubicBezTo>
                  <a:pt x="94302" y="10624"/>
                  <a:pt x="94298" y="10624"/>
                  <a:pt x="94295" y="10624"/>
                </a:cubicBezTo>
                <a:cubicBezTo>
                  <a:pt x="93539" y="10628"/>
                  <a:pt x="92861" y="11106"/>
                  <a:pt x="92596" y="11812"/>
                </a:cubicBezTo>
                <a:cubicBezTo>
                  <a:pt x="92428" y="11694"/>
                  <a:pt x="92244" y="11588"/>
                  <a:pt x="92061" y="11494"/>
                </a:cubicBezTo>
                <a:cubicBezTo>
                  <a:pt x="92440" y="10595"/>
                  <a:pt x="93314" y="10012"/>
                  <a:pt x="94291" y="10007"/>
                </a:cubicBezTo>
                <a:close/>
                <a:moveTo>
                  <a:pt x="7304" y="10007"/>
                </a:moveTo>
                <a:cubicBezTo>
                  <a:pt x="8272" y="10007"/>
                  <a:pt x="9142" y="10570"/>
                  <a:pt x="9534" y="11449"/>
                </a:cubicBezTo>
                <a:cubicBezTo>
                  <a:pt x="9346" y="11535"/>
                  <a:pt x="9166" y="11637"/>
                  <a:pt x="8991" y="11752"/>
                </a:cubicBezTo>
                <a:cubicBezTo>
                  <a:pt x="8713" y="11077"/>
                  <a:pt x="8039" y="10624"/>
                  <a:pt x="7304" y="10624"/>
                </a:cubicBezTo>
                <a:lnTo>
                  <a:pt x="7296" y="10624"/>
                </a:lnTo>
                <a:cubicBezTo>
                  <a:pt x="6519" y="10628"/>
                  <a:pt x="5842" y="11118"/>
                  <a:pt x="5584" y="11841"/>
                </a:cubicBezTo>
                <a:cubicBezTo>
                  <a:pt x="5413" y="11718"/>
                  <a:pt x="5233" y="11608"/>
                  <a:pt x="5049" y="11514"/>
                </a:cubicBezTo>
                <a:cubicBezTo>
                  <a:pt x="5425" y="10604"/>
                  <a:pt x="6303" y="10012"/>
                  <a:pt x="7292" y="10007"/>
                </a:cubicBezTo>
                <a:close/>
                <a:moveTo>
                  <a:pt x="23134" y="10007"/>
                </a:moveTo>
                <a:cubicBezTo>
                  <a:pt x="24099" y="10007"/>
                  <a:pt x="24968" y="10570"/>
                  <a:pt x="25364" y="11449"/>
                </a:cubicBezTo>
                <a:cubicBezTo>
                  <a:pt x="25177" y="11535"/>
                  <a:pt x="24993" y="11637"/>
                  <a:pt x="24821" y="11752"/>
                </a:cubicBezTo>
                <a:cubicBezTo>
                  <a:pt x="24540" y="11073"/>
                  <a:pt x="23862" y="10624"/>
                  <a:pt x="23122" y="10624"/>
                </a:cubicBezTo>
                <a:cubicBezTo>
                  <a:pt x="22346" y="10628"/>
                  <a:pt x="21668" y="11118"/>
                  <a:pt x="21415" y="11841"/>
                </a:cubicBezTo>
                <a:cubicBezTo>
                  <a:pt x="21390" y="11825"/>
                  <a:pt x="21366" y="11808"/>
                  <a:pt x="21341" y="11788"/>
                </a:cubicBezTo>
                <a:cubicBezTo>
                  <a:pt x="21190" y="11686"/>
                  <a:pt x="21036" y="11596"/>
                  <a:pt x="20876" y="11514"/>
                </a:cubicBezTo>
                <a:cubicBezTo>
                  <a:pt x="21251" y="10604"/>
                  <a:pt x="22129" y="10012"/>
                  <a:pt x="23119" y="10007"/>
                </a:cubicBezTo>
                <a:close/>
                <a:moveTo>
                  <a:pt x="38961" y="10007"/>
                </a:moveTo>
                <a:cubicBezTo>
                  <a:pt x="39929" y="10007"/>
                  <a:pt x="40799" y="10570"/>
                  <a:pt x="41191" y="11449"/>
                </a:cubicBezTo>
                <a:cubicBezTo>
                  <a:pt x="41003" y="11535"/>
                  <a:pt x="40823" y="11637"/>
                  <a:pt x="40648" y="11752"/>
                </a:cubicBezTo>
                <a:cubicBezTo>
                  <a:pt x="40366" y="11073"/>
                  <a:pt x="39688" y="10624"/>
                  <a:pt x="38953" y="10624"/>
                </a:cubicBezTo>
                <a:cubicBezTo>
                  <a:pt x="38177" y="10628"/>
                  <a:pt x="37498" y="11118"/>
                  <a:pt x="37242" y="11841"/>
                </a:cubicBezTo>
                <a:cubicBezTo>
                  <a:pt x="37185" y="11801"/>
                  <a:pt x="37127" y="11759"/>
                  <a:pt x="37070" y="11722"/>
                </a:cubicBezTo>
                <a:cubicBezTo>
                  <a:pt x="36951" y="11649"/>
                  <a:pt x="36829" y="11580"/>
                  <a:pt x="36706" y="11514"/>
                </a:cubicBezTo>
                <a:cubicBezTo>
                  <a:pt x="37082" y="10604"/>
                  <a:pt x="37960" y="10012"/>
                  <a:pt x="38949" y="10007"/>
                </a:cubicBezTo>
                <a:close/>
                <a:moveTo>
                  <a:pt x="54792" y="10007"/>
                </a:moveTo>
                <a:cubicBezTo>
                  <a:pt x="55755" y="10007"/>
                  <a:pt x="56626" y="10570"/>
                  <a:pt x="57022" y="11449"/>
                </a:cubicBezTo>
                <a:cubicBezTo>
                  <a:pt x="56833" y="11535"/>
                  <a:pt x="56650" y="11637"/>
                  <a:pt x="56478" y="11752"/>
                </a:cubicBezTo>
                <a:cubicBezTo>
                  <a:pt x="56196" y="11077"/>
                  <a:pt x="55527" y="10624"/>
                  <a:pt x="54792" y="10624"/>
                </a:cubicBezTo>
                <a:lnTo>
                  <a:pt x="54780" y="10624"/>
                </a:lnTo>
                <a:cubicBezTo>
                  <a:pt x="54007" y="10628"/>
                  <a:pt x="53325" y="11118"/>
                  <a:pt x="53072" y="11841"/>
                </a:cubicBezTo>
                <a:cubicBezTo>
                  <a:pt x="52901" y="11718"/>
                  <a:pt x="52721" y="11608"/>
                  <a:pt x="52533" y="11514"/>
                </a:cubicBezTo>
                <a:cubicBezTo>
                  <a:pt x="52912" y="10604"/>
                  <a:pt x="53787" y="10012"/>
                  <a:pt x="54775" y="10007"/>
                </a:cubicBezTo>
                <a:close/>
                <a:moveTo>
                  <a:pt x="70618" y="10007"/>
                </a:moveTo>
                <a:cubicBezTo>
                  <a:pt x="71586" y="10007"/>
                  <a:pt x="72456" y="10570"/>
                  <a:pt x="72848" y="11449"/>
                </a:cubicBezTo>
                <a:cubicBezTo>
                  <a:pt x="72660" y="11535"/>
                  <a:pt x="72481" y="11637"/>
                  <a:pt x="72305" y="11752"/>
                </a:cubicBezTo>
                <a:cubicBezTo>
                  <a:pt x="72027" y="11077"/>
                  <a:pt x="71353" y="10624"/>
                  <a:pt x="70618" y="10624"/>
                </a:cubicBezTo>
                <a:lnTo>
                  <a:pt x="70610" y="10624"/>
                </a:lnTo>
                <a:cubicBezTo>
                  <a:pt x="69834" y="10628"/>
                  <a:pt x="69156" y="11118"/>
                  <a:pt x="68899" y="11841"/>
                </a:cubicBezTo>
                <a:cubicBezTo>
                  <a:pt x="68727" y="11718"/>
                  <a:pt x="68547" y="11608"/>
                  <a:pt x="68364" y="11514"/>
                </a:cubicBezTo>
                <a:cubicBezTo>
                  <a:pt x="68739" y="10604"/>
                  <a:pt x="69617" y="10012"/>
                  <a:pt x="70605" y="10007"/>
                </a:cubicBezTo>
                <a:close/>
                <a:moveTo>
                  <a:pt x="86449" y="10007"/>
                </a:moveTo>
                <a:cubicBezTo>
                  <a:pt x="87412" y="10007"/>
                  <a:pt x="88283" y="10570"/>
                  <a:pt x="88679" y="11449"/>
                </a:cubicBezTo>
                <a:cubicBezTo>
                  <a:pt x="88491" y="11535"/>
                  <a:pt x="88307" y="11637"/>
                  <a:pt x="88136" y="11752"/>
                </a:cubicBezTo>
                <a:cubicBezTo>
                  <a:pt x="87853" y="11077"/>
                  <a:pt x="87184" y="10624"/>
                  <a:pt x="86449" y="10624"/>
                </a:cubicBezTo>
                <a:lnTo>
                  <a:pt x="86436" y="10624"/>
                </a:lnTo>
                <a:cubicBezTo>
                  <a:pt x="85665" y="10628"/>
                  <a:pt x="84982" y="11118"/>
                  <a:pt x="84729" y="11841"/>
                </a:cubicBezTo>
                <a:cubicBezTo>
                  <a:pt x="84558" y="11718"/>
                  <a:pt x="84378" y="11608"/>
                  <a:pt x="84190" y="11514"/>
                </a:cubicBezTo>
                <a:cubicBezTo>
                  <a:pt x="84570" y="10604"/>
                  <a:pt x="85448" y="10012"/>
                  <a:pt x="86432" y="10007"/>
                </a:cubicBezTo>
                <a:close/>
                <a:moveTo>
                  <a:pt x="15164" y="10693"/>
                </a:moveTo>
                <a:cubicBezTo>
                  <a:pt x="15895" y="10693"/>
                  <a:pt x="16547" y="11146"/>
                  <a:pt x="16804" y="11825"/>
                </a:cubicBezTo>
                <a:cubicBezTo>
                  <a:pt x="16689" y="11910"/>
                  <a:pt x="16576" y="12001"/>
                  <a:pt x="16469" y="12095"/>
                </a:cubicBezTo>
                <a:cubicBezTo>
                  <a:pt x="16432" y="12127"/>
                  <a:pt x="16395" y="12163"/>
                  <a:pt x="16359" y="12197"/>
                </a:cubicBezTo>
                <a:cubicBezTo>
                  <a:pt x="16240" y="11641"/>
                  <a:pt x="15737" y="11228"/>
                  <a:pt x="15166" y="11228"/>
                </a:cubicBezTo>
                <a:lnTo>
                  <a:pt x="15158" y="11228"/>
                </a:lnTo>
                <a:cubicBezTo>
                  <a:pt x="14561" y="11232"/>
                  <a:pt x="14063" y="11661"/>
                  <a:pt x="13961" y="12237"/>
                </a:cubicBezTo>
                <a:cubicBezTo>
                  <a:pt x="13822" y="12099"/>
                  <a:pt x="13671" y="11972"/>
                  <a:pt x="13512" y="11857"/>
                </a:cubicBezTo>
                <a:cubicBezTo>
                  <a:pt x="13761" y="11167"/>
                  <a:pt x="14419" y="10698"/>
                  <a:pt x="15154" y="10693"/>
                </a:cubicBezTo>
                <a:cubicBezTo>
                  <a:pt x="15157" y="10693"/>
                  <a:pt x="15161" y="10693"/>
                  <a:pt x="15164" y="10693"/>
                </a:cubicBezTo>
                <a:close/>
                <a:moveTo>
                  <a:pt x="30989" y="10693"/>
                </a:moveTo>
                <a:cubicBezTo>
                  <a:pt x="31721" y="10693"/>
                  <a:pt x="32374" y="11146"/>
                  <a:pt x="32635" y="11825"/>
                </a:cubicBezTo>
                <a:cubicBezTo>
                  <a:pt x="32475" y="11939"/>
                  <a:pt x="32328" y="12061"/>
                  <a:pt x="32190" y="12197"/>
                </a:cubicBezTo>
                <a:cubicBezTo>
                  <a:pt x="32071" y="11641"/>
                  <a:pt x="31568" y="11228"/>
                  <a:pt x="30993" y="11228"/>
                </a:cubicBezTo>
                <a:lnTo>
                  <a:pt x="30985" y="11228"/>
                </a:lnTo>
                <a:cubicBezTo>
                  <a:pt x="30388" y="11232"/>
                  <a:pt x="29890" y="11661"/>
                  <a:pt x="29792" y="12237"/>
                </a:cubicBezTo>
                <a:cubicBezTo>
                  <a:pt x="29649" y="12099"/>
                  <a:pt x="29502" y="11972"/>
                  <a:pt x="29343" y="11857"/>
                </a:cubicBezTo>
                <a:cubicBezTo>
                  <a:pt x="29592" y="11167"/>
                  <a:pt x="30245" y="10698"/>
                  <a:pt x="30980" y="10693"/>
                </a:cubicBezTo>
                <a:cubicBezTo>
                  <a:pt x="30983" y="10693"/>
                  <a:pt x="30986" y="10693"/>
                  <a:pt x="30989" y="10693"/>
                </a:cubicBezTo>
                <a:close/>
                <a:moveTo>
                  <a:pt x="46820" y="10693"/>
                </a:moveTo>
                <a:cubicBezTo>
                  <a:pt x="47551" y="10693"/>
                  <a:pt x="48205" y="11146"/>
                  <a:pt x="48461" y="11825"/>
                </a:cubicBezTo>
                <a:cubicBezTo>
                  <a:pt x="48305" y="11939"/>
                  <a:pt x="48154" y="12061"/>
                  <a:pt x="48016" y="12197"/>
                </a:cubicBezTo>
                <a:cubicBezTo>
                  <a:pt x="47898" y="11641"/>
                  <a:pt x="47395" y="11228"/>
                  <a:pt x="46823" y="11228"/>
                </a:cubicBezTo>
                <a:lnTo>
                  <a:pt x="46815" y="11228"/>
                </a:lnTo>
                <a:cubicBezTo>
                  <a:pt x="46218" y="11232"/>
                  <a:pt x="45721" y="11661"/>
                  <a:pt x="45619" y="12237"/>
                </a:cubicBezTo>
                <a:cubicBezTo>
                  <a:pt x="45479" y="12099"/>
                  <a:pt x="45328" y="11972"/>
                  <a:pt x="45169" y="11857"/>
                </a:cubicBezTo>
                <a:cubicBezTo>
                  <a:pt x="45419" y="11167"/>
                  <a:pt x="46075" y="10698"/>
                  <a:pt x="46811" y="10693"/>
                </a:cubicBezTo>
                <a:cubicBezTo>
                  <a:pt x="46814" y="10693"/>
                  <a:pt x="46817" y="10693"/>
                  <a:pt x="46820" y="10693"/>
                </a:cubicBezTo>
                <a:close/>
                <a:moveTo>
                  <a:pt x="62647" y="10693"/>
                </a:moveTo>
                <a:cubicBezTo>
                  <a:pt x="63378" y="10693"/>
                  <a:pt x="64031" y="11146"/>
                  <a:pt x="64292" y="11825"/>
                </a:cubicBezTo>
                <a:cubicBezTo>
                  <a:pt x="64173" y="11910"/>
                  <a:pt x="64059" y="12001"/>
                  <a:pt x="63953" y="12095"/>
                </a:cubicBezTo>
                <a:cubicBezTo>
                  <a:pt x="63915" y="12127"/>
                  <a:pt x="63879" y="12163"/>
                  <a:pt x="63847" y="12197"/>
                </a:cubicBezTo>
                <a:cubicBezTo>
                  <a:pt x="63728" y="11641"/>
                  <a:pt x="63225" y="11228"/>
                  <a:pt x="62650" y="11228"/>
                </a:cubicBezTo>
                <a:lnTo>
                  <a:pt x="62641" y="11228"/>
                </a:lnTo>
                <a:cubicBezTo>
                  <a:pt x="62045" y="11232"/>
                  <a:pt x="61547" y="11661"/>
                  <a:pt x="61449" y="12237"/>
                </a:cubicBezTo>
                <a:cubicBezTo>
                  <a:pt x="61306" y="12099"/>
                  <a:pt x="61159" y="11972"/>
                  <a:pt x="60999" y="11857"/>
                </a:cubicBezTo>
                <a:cubicBezTo>
                  <a:pt x="61249" y="11167"/>
                  <a:pt x="61902" y="10698"/>
                  <a:pt x="62637" y="10693"/>
                </a:cubicBezTo>
                <a:cubicBezTo>
                  <a:pt x="62640" y="10693"/>
                  <a:pt x="62644" y="10693"/>
                  <a:pt x="62647" y="10693"/>
                </a:cubicBezTo>
                <a:close/>
                <a:moveTo>
                  <a:pt x="78477" y="10693"/>
                </a:moveTo>
                <a:cubicBezTo>
                  <a:pt x="79209" y="10693"/>
                  <a:pt x="79862" y="11146"/>
                  <a:pt x="80119" y="11825"/>
                </a:cubicBezTo>
                <a:cubicBezTo>
                  <a:pt x="79963" y="11939"/>
                  <a:pt x="79812" y="12061"/>
                  <a:pt x="79673" y="12197"/>
                </a:cubicBezTo>
                <a:cubicBezTo>
                  <a:pt x="79555" y="11639"/>
                  <a:pt x="79053" y="11228"/>
                  <a:pt x="78480" y="11228"/>
                </a:cubicBezTo>
                <a:cubicBezTo>
                  <a:pt x="78477" y="11228"/>
                  <a:pt x="78474" y="11228"/>
                  <a:pt x="78472" y="11228"/>
                </a:cubicBezTo>
                <a:cubicBezTo>
                  <a:pt x="77876" y="11232"/>
                  <a:pt x="77378" y="11661"/>
                  <a:pt x="77276" y="12237"/>
                </a:cubicBezTo>
                <a:cubicBezTo>
                  <a:pt x="77137" y="12099"/>
                  <a:pt x="76986" y="11972"/>
                  <a:pt x="76826" y="11857"/>
                </a:cubicBezTo>
                <a:cubicBezTo>
                  <a:pt x="77075" y="11167"/>
                  <a:pt x="77733" y="10698"/>
                  <a:pt x="78468" y="10693"/>
                </a:cubicBezTo>
                <a:cubicBezTo>
                  <a:pt x="78471" y="10693"/>
                  <a:pt x="78474" y="10693"/>
                  <a:pt x="78477" y="10693"/>
                </a:cubicBezTo>
                <a:close/>
                <a:moveTo>
                  <a:pt x="94307" y="10693"/>
                </a:moveTo>
                <a:cubicBezTo>
                  <a:pt x="95038" y="10693"/>
                  <a:pt x="95691" y="11147"/>
                  <a:pt x="95949" y="11825"/>
                </a:cubicBezTo>
                <a:cubicBezTo>
                  <a:pt x="95789" y="11939"/>
                  <a:pt x="95642" y="12061"/>
                  <a:pt x="95503" y="12197"/>
                </a:cubicBezTo>
                <a:cubicBezTo>
                  <a:pt x="95386" y="11641"/>
                  <a:pt x="94883" y="11228"/>
                  <a:pt x="94307" y="11228"/>
                </a:cubicBezTo>
                <a:lnTo>
                  <a:pt x="94298" y="11228"/>
                </a:lnTo>
                <a:cubicBezTo>
                  <a:pt x="93702" y="11232"/>
                  <a:pt x="93205" y="11661"/>
                  <a:pt x="93106" y="12237"/>
                </a:cubicBezTo>
                <a:cubicBezTo>
                  <a:pt x="92963" y="12099"/>
                  <a:pt x="92816" y="11972"/>
                  <a:pt x="92657" y="11857"/>
                </a:cubicBezTo>
                <a:cubicBezTo>
                  <a:pt x="92906" y="11167"/>
                  <a:pt x="93563" y="10698"/>
                  <a:pt x="94298" y="10693"/>
                </a:cubicBezTo>
                <a:close/>
                <a:moveTo>
                  <a:pt x="7305" y="10693"/>
                </a:moveTo>
                <a:cubicBezTo>
                  <a:pt x="8016" y="10693"/>
                  <a:pt x="8665" y="11133"/>
                  <a:pt x="8934" y="11792"/>
                </a:cubicBezTo>
                <a:cubicBezTo>
                  <a:pt x="8778" y="11902"/>
                  <a:pt x="8627" y="12021"/>
                  <a:pt x="8489" y="12151"/>
                </a:cubicBezTo>
                <a:cubicBezTo>
                  <a:pt x="8353" y="11612"/>
                  <a:pt x="7863" y="11228"/>
                  <a:pt x="7304" y="11228"/>
                </a:cubicBezTo>
                <a:lnTo>
                  <a:pt x="7300" y="11228"/>
                </a:lnTo>
                <a:cubicBezTo>
                  <a:pt x="6687" y="11232"/>
                  <a:pt x="6176" y="11682"/>
                  <a:pt x="6095" y="12282"/>
                </a:cubicBezTo>
                <a:cubicBezTo>
                  <a:pt x="5956" y="12139"/>
                  <a:pt x="5805" y="12004"/>
                  <a:pt x="5646" y="11886"/>
                </a:cubicBezTo>
                <a:cubicBezTo>
                  <a:pt x="5882" y="11175"/>
                  <a:pt x="6544" y="10698"/>
                  <a:pt x="7296" y="10693"/>
                </a:cubicBezTo>
                <a:cubicBezTo>
                  <a:pt x="7299" y="10693"/>
                  <a:pt x="7302" y="10693"/>
                  <a:pt x="7305" y="10693"/>
                </a:cubicBezTo>
                <a:close/>
                <a:moveTo>
                  <a:pt x="23132" y="10693"/>
                </a:moveTo>
                <a:cubicBezTo>
                  <a:pt x="23843" y="10693"/>
                  <a:pt x="24496" y="11133"/>
                  <a:pt x="24760" y="11792"/>
                </a:cubicBezTo>
                <a:cubicBezTo>
                  <a:pt x="24605" y="11902"/>
                  <a:pt x="24458" y="12021"/>
                  <a:pt x="24319" y="12151"/>
                </a:cubicBezTo>
                <a:cubicBezTo>
                  <a:pt x="24181" y="11611"/>
                  <a:pt x="23695" y="11228"/>
                  <a:pt x="23135" y="11228"/>
                </a:cubicBezTo>
                <a:cubicBezTo>
                  <a:pt x="23132" y="11228"/>
                  <a:pt x="23129" y="11228"/>
                  <a:pt x="23126" y="11228"/>
                </a:cubicBezTo>
                <a:cubicBezTo>
                  <a:pt x="22514" y="11232"/>
                  <a:pt x="22007" y="11682"/>
                  <a:pt x="21926" y="12282"/>
                </a:cubicBezTo>
                <a:cubicBezTo>
                  <a:pt x="21782" y="12139"/>
                  <a:pt x="21632" y="12004"/>
                  <a:pt x="21472" y="11886"/>
                </a:cubicBezTo>
                <a:cubicBezTo>
                  <a:pt x="21713" y="11175"/>
                  <a:pt x="22371" y="10698"/>
                  <a:pt x="23122" y="10693"/>
                </a:cubicBezTo>
                <a:cubicBezTo>
                  <a:pt x="23126" y="10693"/>
                  <a:pt x="23129" y="10693"/>
                  <a:pt x="23132" y="10693"/>
                </a:cubicBezTo>
                <a:close/>
                <a:moveTo>
                  <a:pt x="38963" y="10693"/>
                </a:moveTo>
                <a:cubicBezTo>
                  <a:pt x="39673" y="10693"/>
                  <a:pt x="40323" y="11133"/>
                  <a:pt x="40591" y="11792"/>
                </a:cubicBezTo>
                <a:cubicBezTo>
                  <a:pt x="40435" y="11902"/>
                  <a:pt x="40284" y="12021"/>
                  <a:pt x="40145" y="12151"/>
                </a:cubicBezTo>
                <a:cubicBezTo>
                  <a:pt x="40011" y="11611"/>
                  <a:pt x="39522" y="11228"/>
                  <a:pt x="38965" y="11228"/>
                </a:cubicBezTo>
                <a:cubicBezTo>
                  <a:pt x="38963" y="11228"/>
                  <a:pt x="38960" y="11228"/>
                  <a:pt x="38957" y="11228"/>
                </a:cubicBezTo>
                <a:cubicBezTo>
                  <a:pt x="38344" y="11232"/>
                  <a:pt x="37834" y="11682"/>
                  <a:pt x="37752" y="12282"/>
                </a:cubicBezTo>
                <a:cubicBezTo>
                  <a:pt x="37743" y="12274"/>
                  <a:pt x="37732" y="12261"/>
                  <a:pt x="37724" y="12249"/>
                </a:cubicBezTo>
                <a:cubicBezTo>
                  <a:pt x="37609" y="12135"/>
                  <a:pt x="37487" y="12029"/>
                  <a:pt x="37360" y="11931"/>
                </a:cubicBezTo>
                <a:cubicBezTo>
                  <a:pt x="37340" y="11914"/>
                  <a:pt x="37319" y="11902"/>
                  <a:pt x="37302" y="11886"/>
                </a:cubicBezTo>
                <a:cubicBezTo>
                  <a:pt x="37540" y="11175"/>
                  <a:pt x="38201" y="10698"/>
                  <a:pt x="38953" y="10693"/>
                </a:cubicBezTo>
                <a:cubicBezTo>
                  <a:pt x="38956" y="10693"/>
                  <a:pt x="38959" y="10693"/>
                  <a:pt x="38963" y="10693"/>
                </a:cubicBezTo>
                <a:close/>
                <a:moveTo>
                  <a:pt x="54789" y="10693"/>
                </a:moveTo>
                <a:cubicBezTo>
                  <a:pt x="55500" y="10693"/>
                  <a:pt x="56153" y="11133"/>
                  <a:pt x="56417" y="11792"/>
                </a:cubicBezTo>
                <a:cubicBezTo>
                  <a:pt x="56262" y="11902"/>
                  <a:pt x="56115" y="12021"/>
                  <a:pt x="55976" y="12151"/>
                </a:cubicBezTo>
                <a:cubicBezTo>
                  <a:pt x="55837" y="11612"/>
                  <a:pt x="55351" y="11228"/>
                  <a:pt x="54792" y="11228"/>
                </a:cubicBezTo>
                <a:lnTo>
                  <a:pt x="54784" y="11228"/>
                </a:lnTo>
                <a:cubicBezTo>
                  <a:pt x="54175" y="11232"/>
                  <a:pt x="53664" y="11682"/>
                  <a:pt x="53583" y="12282"/>
                </a:cubicBezTo>
                <a:cubicBezTo>
                  <a:pt x="53489" y="12188"/>
                  <a:pt x="53391" y="12095"/>
                  <a:pt x="53289" y="12012"/>
                </a:cubicBezTo>
                <a:cubicBezTo>
                  <a:pt x="53236" y="11967"/>
                  <a:pt x="53182" y="11927"/>
                  <a:pt x="53129" y="11886"/>
                </a:cubicBezTo>
                <a:cubicBezTo>
                  <a:pt x="53370" y="11175"/>
                  <a:pt x="54028" y="10698"/>
                  <a:pt x="54780" y="10693"/>
                </a:cubicBezTo>
                <a:cubicBezTo>
                  <a:pt x="54783" y="10693"/>
                  <a:pt x="54786" y="10693"/>
                  <a:pt x="54789" y="10693"/>
                </a:cubicBezTo>
                <a:close/>
                <a:moveTo>
                  <a:pt x="70618" y="10693"/>
                </a:moveTo>
                <a:cubicBezTo>
                  <a:pt x="71329" y="10693"/>
                  <a:pt x="71983" y="11134"/>
                  <a:pt x="72247" y="11792"/>
                </a:cubicBezTo>
                <a:cubicBezTo>
                  <a:pt x="72092" y="11902"/>
                  <a:pt x="71941" y="12021"/>
                  <a:pt x="71802" y="12151"/>
                </a:cubicBezTo>
                <a:cubicBezTo>
                  <a:pt x="71669" y="11611"/>
                  <a:pt x="71179" y="11228"/>
                  <a:pt x="70623" y="11228"/>
                </a:cubicBezTo>
                <a:cubicBezTo>
                  <a:pt x="70620" y="11228"/>
                  <a:pt x="70617" y="11228"/>
                  <a:pt x="70614" y="11228"/>
                </a:cubicBezTo>
                <a:cubicBezTo>
                  <a:pt x="70002" y="11232"/>
                  <a:pt x="69491" y="11682"/>
                  <a:pt x="69410" y="12282"/>
                </a:cubicBezTo>
                <a:cubicBezTo>
                  <a:pt x="69287" y="12159"/>
                  <a:pt x="69160" y="12041"/>
                  <a:pt x="69025" y="11935"/>
                </a:cubicBezTo>
                <a:cubicBezTo>
                  <a:pt x="69005" y="11918"/>
                  <a:pt x="68980" y="11902"/>
                  <a:pt x="68960" y="11886"/>
                </a:cubicBezTo>
                <a:cubicBezTo>
                  <a:pt x="69197" y="11175"/>
                  <a:pt x="69859" y="10698"/>
                  <a:pt x="70610" y="10693"/>
                </a:cubicBezTo>
                <a:close/>
                <a:moveTo>
                  <a:pt x="86449" y="10693"/>
                </a:moveTo>
                <a:cubicBezTo>
                  <a:pt x="87159" y="10693"/>
                  <a:pt x="87808" y="11134"/>
                  <a:pt x="88074" y="11792"/>
                </a:cubicBezTo>
                <a:cubicBezTo>
                  <a:pt x="87919" y="11902"/>
                  <a:pt x="87772" y="12021"/>
                  <a:pt x="87633" y="12151"/>
                </a:cubicBezTo>
                <a:cubicBezTo>
                  <a:pt x="87495" y="11612"/>
                  <a:pt x="87009" y="11228"/>
                  <a:pt x="86449" y="11228"/>
                </a:cubicBezTo>
                <a:lnTo>
                  <a:pt x="86441" y="11228"/>
                </a:lnTo>
                <a:cubicBezTo>
                  <a:pt x="85832" y="11232"/>
                  <a:pt x="85322" y="11682"/>
                  <a:pt x="85240" y="12282"/>
                </a:cubicBezTo>
                <a:cubicBezTo>
                  <a:pt x="85097" y="12139"/>
                  <a:pt x="84946" y="12004"/>
                  <a:pt x="84786" y="11886"/>
                </a:cubicBezTo>
                <a:cubicBezTo>
                  <a:pt x="85027" y="11175"/>
                  <a:pt x="85685" y="10698"/>
                  <a:pt x="86436" y="10693"/>
                </a:cubicBezTo>
                <a:close/>
                <a:moveTo>
                  <a:pt x="7308" y="11298"/>
                </a:moveTo>
                <a:cubicBezTo>
                  <a:pt x="7844" y="11298"/>
                  <a:pt x="8318" y="11681"/>
                  <a:pt x="8431" y="12204"/>
                </a:cubicBezTo>
                <a:cubicBezTo>
                  <a:pt x="8244" y="12384"/>
                  <a:pt x="8072" y="12589"/>
                  <a:pt x="7920" y="12805"/>
                </a:cubicBezTo>
                <a:cubicBezTo>
                  <a:pt x="7696" y="12768"/>
                  <a:pt x="7463" y="12747"/>
                  <a:pt x="7226" y="12747"/>
                </a:cubicBezTo>
                <a:cubicBezTo>
                  <a:pt x="6989" y="12747"/>
                  <a:pt x="6757" y="12772"/>
                  <a:pt x="6528" y="12817"/>
                </a:cubicBezTo>
                <a:lnTo>
                  <a:pt x="6532" y="12813"/>
                </a:lnTo>
                <a:cubicBezTo>
                  <a:pt x="6414" y="12642"/>
                  <a:pt x="6283" y="12478"/>
                  <a:pt x="6140" y="12327"/>
                </a:cubicBezTo>
                <a:lnTo>
                  <a:pt x="6140" y="12327"/>
                </a:lnTo>
                <a:lnTo>
                  <a:pt x="6161" y="12331"/>
                </a:lnTo>
                <a:cubicBezTo>
                  <a:pt x="6221" y="11747"/>
                  <a:pt x="6712" y="11302"/>
                  <a:pt x="7300" y="11298"/>
                </a:cubicBezTo>
                <a:cubicBezTo>
                  <a:pt x="7302" y="11298"/>
                  <a:pt x="7305" y="11298"/>
                  <a:pt x="7308" y="11298"/>
                </a:cubicBezTo>
                <a:close/>
                <a:moveTo>
                  <a:pt x="23135" y="11298"/>
                </a:moveTo>
                <a:cubicBezTo>
                  <a:pt x="23674" y="11298"/>
                  <a:pt x="24143" y="11681"/>
                  <a:pt x="24258" y="12204"/>
                </a:cubicBezTo>
                <a:cubicBezTo>
                  <a:pt x="24074" y="12384"/>
                  <a:pt x="23903" y="12589"/>
                  <a:pt x="23751" y="12805"/>
                </a:cubicBezTo>
                <a:cubicBezTo>
                  <a:pt x="23530" y="12768"/>
                  <a:pt x="23306" y="12747"/>
                  <a:pt x="23077" y="12747"/>
                </a:cubicBezTo>
                <a:lnTo>
                  <a:pt x="23053" y="12747"/>
                </a:lnTo>
                <a:cubicBezTo>
                  <a:pt x="22816" y="12747"/>
                  <a:pt x="22583" y="12772"/>
                  <a:pt x="22359" y="12817"/>
                </a:cubicBezTo>
                <a:lnTo>
                  <a:pt x="22359" y="12813"/>
                </a:lnTo>
                <a:cubicBezTo>
                  <a:pt x="22240" y="12642"/>
                  <a:pt x="22109" y="12478"/>
                  <a:pt x="21967" y="12327"/>
                </a:cubicBezTo>
                <a:lnTo>
                  <a:pt x="21967" y="12327"/>
                </a:lnTo>
                <a:lnTo>
                  <a:pt x="21986" y="12331"/>
                </a:lnTo>
                <a:cubicBezTo>
                  <a:pt x="22048" y="11747"/>
                  <a:pt x="22538" y="11302"/>
                  <a:pt x="23126" y="11298"/>
                </a:cubicBezTo>
                <a:cubicBezTo>
                  <a:pt x="23129" y="11298"/>
                  <a:pt x="23132" y="11298"/>
                  <a:pt x="23135" y="11298"/>
                </a:cubicBezTo>
                <a:close/>
                <a:moveTo>
                  <a:pt x="38965" y="11298"/>
                </a:moveTo>
                <a:cubicBezTo>
                  <a:pt x="39505" y="11298"/>
                  <a:pt x="39974" y="11676"/>
                  <a:pt x="40088" y="12204"/>
                </a:cubicBezTo>
                <a:cubicBezTo>
                  <a:pt x="39900" y="12384"/>
                  <a:pt x="39728" y="12589"/>
                  <a:pt x="39577" y="12805"/>
                </a:cubicBezTo>
                <a:cubicBezTo>
                  <a:pt x="39353" y="12768"/>
                  <a:pt x="39121" y="12747"/>
                  <a:pt x="38883" y="12747"/>
                </a:cubicBezTo>
                <a:cubicBezTo>
                  <a:pt x="38646" y="12747"/>
                  <a:pt x="38414" y="12772"/>
                  <a:pt x="38185" y="12817"/>
                </a:cubicBezTo>
                <a:lnTo>
                  <a:pt x="38189" y="12813"/>
                </a:lnTo>
                <a:cubicBezTo>
                  <a:pt x="38071" y="12642"/>
                  <a:pt x="37940" y="12478"/>
                  <a:pt x="37797" y="12327"/>
                </a:cubicBezTo>
                <a:lnTo>
                  <a:pt x="37797" y="12327"/>
                </a:lnTo>
                <a:lnTo>
                  <a:pt x="37817" y="12331"/>
                </a:lnTo>
                <a:cubicBezTo>
                  <a:pt x="37879" y="11747"/>
                  <a:pt x="38369" y="11302"/>
                  <a:pt x="38957" y="11298"/>
                </a:cubicBezTo>
                <a:cubicBezTo>
                  <a:pt x="38960" y="11298"/>
                  <a:pt x="38963" y="11298"/>
                  <a:pt x="38965" y="11298"/>
                </a:cubicBezTo>
                <a:close/>
                <a:moveTo>
                  <a:pt x="54792" y="11298"/>
                </a:moveTo>
                <a:cubicBezTo>
                  <a:pt x="55331" y="11298"/>
                  <a:pt x="55804" y="11678"/>
                  <a:pt x="55915" y="12204"/>
                </a:cubicBezTo>
                <a:cubicBezTo>
                  <a:pt x="55731" y="12384"/>
                  <a:pt x="55559" y="12589"/>
                  <a:pt x="55408" y="12805"/>
                </a:cubicBezTo>
                <a:cubicBezTo>
                  <a:pt x="55188" y="12768"/>
                  <a:pt x="54963" y="12747"/>
                  <a:pt x="54739" y="12747"/>
                </a:cubicBezTo>
                <a:lnTo>
                  <a:pt x="54710" y="12747"/>
                </a:lnTo>
                <a:cubicBezTo>
                  <a:pt x="54473" y="12747"/>
                  <a:pt x="54241" y="12772"/>
                  <a:pt x="54015" y="12817"/>
                </a:cubicBezTo>
                <a:lnTo>
                  <a:pt x="54015" y="12813"/>
                </a:lnTo>
                <a:cubicBezTo>
                  <a:pt x="53898" y="12642"/>
                  <a:pt x="53766" y="12478"/>
                  <a:pt x="53623" y="12327"/>
                </a:cubicBezTo>
                <a:lnTo>
                  <a:pt x="53623" y="12327"/>
                </a:lnTo>
                <a:lnTo>
                  <a:pt x="53644" y="12331"/>
                </a:lnTo>
                <a:cubicBezTo>
                  <a:pt x="53705" y="11747"/>
                  <a:pt x="54196" y="11302"/>
                  <a:pt x="54784" y="11298"/>
                </a:cubicBezTo>
                <a:close/>
                <a:moveTo>
                  <a:pt x="70618" y="11298"/>
                </a:moveTo>
                <a:cubicBezTo>
                  <a:pt x="71161" y="11298"/>
                  <a:pt x="71631" y="11678"/>
                  <a:pt x="71745" y="12204"/>
                </a:cubicBezTo>
                <a:cubicBezTo>
                  <a:pt x="71557" y="12384"/>
                  <a:pt x="71386" y="12589"/>
                  <a:pt x="71235" y="12805"/>
                </a:cubicBezTo>
                <a:cubicBezTo>
                  <a:pt x="71018" y="12768"/>
                  <a:pt x="70794" y="12747"/>
                  <a:pt x="70565" y="12747"/>
                </a:cubicBezTo>
                <a:lnTo>
                  <a:pt x="70541" y="12747"/>
                </a:lnTo>
                <a:cubicBezTo>
                  <a:pt x="70304" y="12747"/>
                  <a:pt x="70071" y="12772"/>
                  <a:pt x="69842" y="12817"/>
                </a:cubicBezTo>
                <a:lnTo>
                  <a:pt x="69846" y="12813"/>
                </a:lnTo>
                <a:cubicBezTo>
                  <a:pt x="69728" y="12642"/>
                  <a:pt x="69597" y="12478"/>
                  <a:pt x="69454" y="12327"/>
                </a:cubicBezTo>
                <a:lnTo>
                  <a:pt x="69454" y="12327"/>
                </a:lnTo>
                <a:lnTo>
                  <a:pt x="69474" y="12331"/>
                </a:lnTo>
                <a:cubicBezTo>
                  <a:pt x="69536" y="11747"/>
                  <a:pt x="70026" y="11302"/>
                  <a:pt x="70614" y="11298"/>
                </a:cubicBezTo>
                <a:close/>
                <a:moveTo>
                  <a:pt x="86449" y="11298"/>
                </a:moveTo>
                <a:cubicBezTo>
                  <a:pt x="86988" y="11298"/>
                  <a:pt x="87461" y="11678"/>
                  <a:pt x="87572" y="12204"/>
                </a:cubicBezTo>
                <a:cubicBezTo>
                  <a:pt x="87388" y="12384"/>
                  <a:pt x="87216" y="12589"/>
                  <a:pt x="87065" y="12805"/>
                </a:cubicBezTo>
                <a:cubicBezTo>
                  <a:pt x="86845" y="12768"/>
                  <a:pt x="86620" y="12747"/>
                  <a:pt x="86396" y="12747"/>
                </a:cubicBezTo>
                <a:lnTo>
                  <a:pt x="86367" y="12747"/>
                </a:lnTo>
                <a:cubicBezTo>
                  <a:pt x="86130" y="12747"/>
                  <a:pt x="85897" y="12772"/>
                  <a:pt x="85672" y="12817"/>
                </a:cubicBezTo>
                <a:lnTo>
                  <a:pt x="85672" y="12813"/>
                </a:lnTo>
                <a:cubicBezTo>
                  <a:pt x="85554" y="12642"/>
                  <a:pt x="85423" y="12478"/>
                  <a:pt x="85280" y="12327"/>
                </a:cubicBezTo>
                <a:lnTo>
                  <a:pt x="85280" y="12327"/>
                </a:lnTo>
                <a:lnTo>
                  <a:pt x="85301" y="12331"/>
                </a:lnTo>
                <a:cubicBezTo>
                  <a:pt x="85363" y="11747"/>
                  <a:pt x="85853" y="11302"/>
                  <a:pt x="86441" y="11298"/>
                </a:cubicBezTo>
                <a:close/>
                <a:moveTo>
                  <a:pt x="15166" y="11298"/>
                </a:moveTo>
                <a:cubicBezTo>
                  <a:pt x="15722" y="11298"/>
                  <a:pt x="16203" y="11709"/>
                  <a:pt x="16297" y="12253"/>
                </a:cubicBezTo>
                <a:cubicBezTo>
                  <a:pt x="16269" y="12286"/>
                  <a:pt x="16240" y="12315"/>
                  <a:pt x="16212" y="12348"/>
                </a:cubicBezTo>
                <a:cubicBezTo>
                  <a:pt x="16159" y="12404"/>
                  <a:pt x="16105" y="12466"/>
                  <a:pt x="16052" y="12527"/>
                </a:cubicBezTo>
                <a:cubicBezTo>
                  <a:pt x="15979" y="12613"/>
                  <a:pt x="15914" y="12702"/>
                  <a:pt x="15848" y="12796"/>
                </a:cubicBezTo>
                <a:cubicBezTo>
                  <a:pt x="15639" y="12764"/>
                  <a:pt x="15432" y="12747"/>
                  <a:pt x="15219" y="12747"/>
                </a:cubicBezTo>
                <a:lnTo>
                  <a:pt x="15194" y="12747"/>
                </a:lnTo>
                <a:cubicBezTo>
                  <a:pt x="14929" y="12751"/>
                  <a:pt x="14668" y="12781"/>
                  <a:pt x="14414" y="12830"/>
                </a:cubicBezTo>
                <a:lnTo>
                  <a:pt x="14439" y="12813"/>
                </a:lnTo>
                <a:cubicBezTo>
                  <a:pt x="14316" y="12629"/>
                  <a:pt x="14174" y="12457"/>
                  <a:pt x="14022" y="12302"/>
                </a:cubicBezTo>
                <a:cubicBezTo>
                  <a:pt x="14096" y="11731"/>
                  <a:pt x="14578" y="11302"/>
                  <a:pt x="15158" y="11298"/>
                </a:cubicBezTo>
                <a:cubicBezTo>
                  <a:pt x="15161" y="11298"/>
                  <a:pt x="15163" y="11298"/>
                  <a:pt x="15166" y="11298"/>
                </a:cubicBezTo>
                <a:close/>
                <a:moveTo>
                  <a:pt x="30993" y="11298"/>
                </a:moveTo>
                <a:cubicBezTo>
                  <a:pt x="31548" y="11298"/>
                  <a:pt x="32034" y="11706"/>
                  <a:pt x="32128" y="12253"/>
                </a:cubicBezTo>
                <a:cubicBezTo>
                  <a:pt x="32099" y="12286"/>
                  <a:pt x="32067" y="12315"/>
                  <a:pt x="32039" y="12348"/>
                </a:cubicBezTo>
                <a:cubicBezTo>
                  <a:pt x="31907" y="12487"/>
                  <a:pt x="31785" y="12638"/>
                  <a:pt x="31675" y="12796"/>
                </a:cubicBezTo>
                <a:cubicBezTo>
                  <a:pt x="31470" y="12764"/>
                  <a:pt x="31262" y="12747"/>
                  <a:pt x="31050" y="12747"/>
                </a:cubicBezTo>
                <a:lnTo>
                  <a:pt x="31025" y="12747"/>
                </a:lnTo>
                <a:cubicBezTo>
                  <a:pt x="30759" y="12751"/>
                  <a:pt x="30499" y="12781"/>
                  <a:pt x="30241" y="12830"/>
                </a:cubicBezTo>
                <a:lnTo>
                  <a:pt x="30269" y="12813"/>
                </a:lnTo>
                <a:cubicBezTo>
                  <a:pt x="30143" y="12629"/>
                  <a:pt x="30005" y="12457"/>
                  <a:pt x="29853" y="12302"/>
                </a:cubicBezTo>
                <a:cubicBezTo>
                  <a:pt x="29926" y="11731"/>
                  <a:pt x="30408" y="11302"/>
                  <a:pt x="30985" y="11298"/>
                </a:cubicBezTo>
                <a:close/>
                <a:moveTo>
                  <a:pt x="46823" y="11298"/>
                </a:moveTo>
                <a:cubicBezTo>
                  <a:pt x="47379" y="11298"/>
                  <a:pt x="47865" y="11709"/>
                  <a:pt x="47954" y="12253"/>
                </a:cubicBezTo>
                <a:cubicBezTo>
                  <a:pt x="47845" y="12368"/>
                  <a:pt x="47734" y="12491"/>
                  <a:pt x="47636" y="12621"/>
                </a:cubicBezTo>
                <a:cubicBezTo>
                  <a:pt x="47591" y="12678"/>
                  <a:pt x="47546" y="12740"/>
                  <a:pt x="47506" y="12796"/>
                </a:cubicBezTo>
                <a:cubicBezTo>
                  <a:pt x="47289" y="12764"/>
                  <a:pt x="47072" y="12747"/>
                  <a:pt x="46852" y="12747"/>
                </a:cubicBezTo>
                <a:cubicBezTo>
                  <a:pt x="46586" y="12751"/>
                  <a:pt x="46325" y="12781"/>
                  <a:pt x="46071" y="12830"/>
                </a:cubicBezTo>
                <a:lnTo>
                  <a:pt x="46096" y="12813"/>
                </a:lnTo>
                <a:cubicBezTo>
                  <a:pt x="45973" y="12629"/>
                  <a:pt x="45830" y="12457"/>
                  <a:pt x="45679" y="12302"/>
                </a:cubicBezTo>
                <a:cubicBezTo>
                  <a:pt x="45753" y="11731"/>
                  <a:pt x="46235" y="11302"/>
                  <a:pt x="46815" y="11298"/>
                </a:cubicBezTo>
                <a:cubicBezTo>
                  <a:pt x="46818" y="11298"/>
                  <a:pt x="46821" y="11298"/>
                  <a:pt x="46823" y="11298"/>
                </a:cubicBezTo>
                <a:close/>
                <a:moveTo>
                  <a:pt x="62641" y="11298"/>
                </a:moveTo>
                <a:cubicBezTo>
                  <a:pt x="63201" y="11298"/>
                  <a:pt x="63691" y="11706"/>
                  <a:pt x="63785" y="12253"/>
                </a:cubicBezTo>
                <a:cubicBezTo>
                  <a:pt x="63757" y="12286"/>
                  <a:pt x="63724" y="12315"/>
                  <a:pt x="63695" y="12348"/>
                </a:cubicBezTo>
                <a:cubicBezTo>
                  <a:pt x="63642" y="12404"/>
                  <a:pt x="63589" y="12466"/>
                  <a:pt x="63540" y="12527"/>
                </a:cubicBezTo>
                <a:cubicBezTo>
                  <a:pt x="63466" y="12613"/>
                  <a:pt x="63397" y="12702"/>
                  <a:pt x="63332" y="12796"/>
                </a:cubicBezTo>
                <a:cubicBezTo>
                  <a:pt x="63127" y="12764"/>
                  <a:pt x="62920" y="12747"/>
                  <a:pt x="62707" y="12747"/>
                </a:cubicBezTo>
                <a:lnTo>
                  <a:pt x="62682" y="12747"/>
                </a:lnTo>
                <a:cubicBezTo>
                  <a:pt x="62417" y="12751"/>
                  <a:pt x="62156" y="12781"/>
                  <a:pt x="61898" y="12830"/>
                </a:cubicBezTo>
                <a:lnTo>
                  <a:pt x="61927" y="12813"/>
                </a:lnTo>
                <a:cubicBezTo>
                  <a:pt x="61800" y="12629"/>
                  <a:pt x="61661" y="12457"/>
                  <a:pt x="61510" y="12302"/>
                </a:cubicBezTo>
                <a:cubicBezTo>
                  <a:pt x="61583" y="11731"/>
                  <a:pt x="62066" y="11302"/>
                  <a:pt x="62641" y="11298"/>
                </a:cubicBezTo>
                <a:close/>
                <a:moveTo>
                  <a:pt x="78472" y="11298"/>
                </a:moveTo>
                <a:cubicBezTo>
                  <a:pt x="79031" y="11298"/>
                  <a:pt x="79522" y="11706"/>
                  <a:pt x="79616" y="12253"/>
                </a:cubicBezTo>
                <a:cubicBezTo>
                  <a:pt x="79448" y="12421"/>
                  <a:pt x="79297" y="12600"/>
                  <a:pt x="79163" y="12796"/>
                </a:cubicBezTo>
                <a:cubicBezTo>
                  <a:pt x="78958" y="12764"/>
                  <a:pt x="78746" y="12747"/>
                  <a:pt x="78534" y="12747"/>
                </a:cubicBezTo>
                <a:lnTo>
                  <a:pt x="78509" y="12747"/>
                </a:lnTo>
                <a:cubicBezTo>
                  <a:pt x="78243" y="12751"/>
                  <a:pt x="77982" y="12781"/>
                  <a:pt x="77729" y="12830"/>
                </a:cubicBezTo>
                <a:lnTo>
                  <a:pt x="77753" y="12813"/>
                </a:lnTo>
                <a:cubicBezTo>
                  <a:pt x="77631" y="12629"/>
                  <a:pt x="77488" y="12457"/>
                  <a:pt x="77337" y="12302"/>
                </a:cubicBezTo>
                <a:cubicBezTo>
                  <a:pt x="77410" y="11731"/>
                  <a:pt x="77892" y="11302"/>
                  <a:pt x="78472" y="11298"/>
                </a:cubicBezTo>
                <a:close/>
                <a:moveTo>
                  <a:pt x="94307" y="11298"/>
                </a:moveTo>
                <a:cubicBezTo>
                  <a:pt x="94862" y="11298"/>
                  <a:pt x="95348" y="11706"/>
                  <a:pt x="95442" y="12253"/>
                </a:cubicBezTo>
                <a:cubicBezTo>
                  <a:pt x="95279" y="12421"/>
                  <a:pt x="95124" y="12600"/>
                  <a:pt x="94989" y="12796"/>
                </a:cubicBezTo>
                <a:cubicBezTo>
                  <a:pt x="94785" y="12764"/>
                  <a:pt x="94577" y="12747"/>
                  <a:pt x="94364" y="12747"/>
                </a:cubicBezTo>
                <a:lnTo>
                  <a:pt x="94340" y="12747"/>
                </a:lnTo>
                <a:cubicBezTo>
                  <a:pt x="94074" y="12751"/>
                  <a:pt x="93812" y="12781"/>
                  <a:pt x="93555" y="12830"/>
                </a:cubicBezTo>
                <a:lnTo>
                  <a:pt x="93584" y="12813"/>
                </a:lnTo>
                <a:cubicBezTo>
                  <a:pt x="93457" y="12629"/>
                  <a:pt x="93318" y="12457"/>
                  <a:pt x="93167" y="12302"/>
                </a:cubicBezTo>
                <a:cubicBezTo>
                  <a:pt x="93241" y="11731"/>
                  <a:pt x="93723" y="11302"/>
                  <a:pt x="94298" y="11298"/>
                </a:cubicBezTo>
                <a:close/>
                <a:moveTo>
                  <a:pt x="19098" y="11163"/>
                </a:moveTo>
                <a:cubicBezTo>
                  <a:pt x="19935" y="11163"/>
                  <a:pt x="20739" y="11432"/>
                  <a:pt x="21394" y="11914"/>
                </a:cubicBezTo>
                <a:cubicBezTo>
                  <a:pt x="21428" y="11939"/>
                  <a:pt x="21460" y="11963"/>
                  <a:pt x="21488" y="11988"/>
                </a:cubicBezTo>
                <a:cubicBezTo>
                  <a:pt x="21554" y="12037"/>
                  <a:pt x="21611" y="12086"/>
                  <a:pt x="21673" y="12139"/>
                </a:cubicBezTo>
                <a:cubicBezTo>
                  <a:pt x="21901" y="12340"/>
                  <a:pt x="22105" y="12572"/>
                  <a:pt x="22285" y="12830"/>
                </a:cubicBezTo>
                <a:cubicBezTo>
                  <a:pt x="22060" y="12874"/>
                  <a:pt x="21844" y="12940"/>
                  <a:pt x="21635" y="13026"/>
                </a:cubicBezTo>
                <a:cubicBezTo>
                  <a:pt x="21015" y="12246"/>
                  <a:pt x="20092" y="11801"/>
                  <a:pt x="19100" y="11801"/>
                </a:cubicBezTo>
                <a:lnTo>
                  <a:pt x="19079" y="11801"/>
                </a:lnTo>
                <a:cubicBezTo>
                  <a:pt x="18107" y="11808"/>
                  <a:pt x="17200" y="12242"/>
                  <a:pt x="16587" y="12993"/>
                </a:cubicBezTo>
                <a:cubicBezTo>
                  <a:pt x="16375" y="12915"/>
                  <a:pt x="16150" y="12854"/>
                  <a:pt x="15922" y="12813"/>
                </a:cubicBezTo>
                <a:cubicBezTo>
                  <a:pt x="15958" y="12760"/>
                  <a:pt x="15995" y="12711"/>
                  <a:pt x="16032" y="12662"/>
                </a:cubicBezTo>
                <a:cubicBezTo>
                  <a:pt x="16081" y="12600"/>
                  <a:pt x="16130" y="12540"/>
                  <a:pt x="16183" y="12482"/>
                </a:cubicBezTo>
                <a:cubicBezTo>
                  <a:pt x="16208" y="12449"/>
                  <a:pt x="16236" y="12421"/>
                  <a:pt x="16261" y="12393"/>
                </a:cubicBezTo>
                <a:cubicBezTo>
                  <a:pt x="16767" y="11857"/>
                  <a:pt x="17409" y="11473"/>
                  <a:pt x="18119" y="11290"/>
                </a:cubicBezTo>
                <a:lnTo>
                  <a:pt x="18119" y="11298"/>
                </a:lnTo>
                <a:lnTo>
                  <a:pt x="18184" y="11273"/>
                </a:lnTo>
                <a:lnTo>
                  <a:pt x="18184" y="11269"/>
                </a:lnTo>
                <a:cubicBezTo>
                  <a:pt x="18397" y="11220"/>
                  <a:pt x="18613" y="11188"/>
                  <a:pt x="18830" y="11171"/>
                </a:cubicBezTo>
                <a:cubicBezTo>
                  <a:pt x="18830" y="11175"/>
                  <a:pt x="18834" y="11175"/>
                  <a:pt x="18834" y="11179"/>
                </a:cubicBezTo>
                <a:lnTo>
                  <a:pt x="18862" y="11171"/>
                </a:lnTo>
                <a:cubicBezTo>
                  <a:pt x="18932" y="11167"/>
                  <a:pt x="19002" y="11163"/>
                  <a:pt x="19075" y="11163"/>
                </a:cubicBezTo>
                <a:cubicBezTo>
                  <a:pt x="19083" y="11163"/>
                  <a:pt x="19090" y="11163"/>
                  <a:pt x="19098" y="11163"/>
                </a:cubicBezTo>
                <a:close/>
                <a:moveTo>
                  <a:pt x="34925" y="11163"/>
                </a:moveTo>
                <a:cubicBezTo>
                  <a:pt x="36131" y="11163"/>
                  <a:pt x="37253" y="11714"/>
                  <a:pt x="37989" y="12658"/>
                </a:cubicBezTo>
                <a:cubicBezTo>
                  <a:pt x="38034" y="12715"/>
                  <a:pt x="38075" y="12772"/>
                  <a:pt x="38116" y="12830"/>
                </a:cubicBezTo>
                <a:cubicBezTo>
                  <a:pt x="37890" y="12874"/>
                  <a:pt x="37675" y="12940"/>
                  <a:pt x="37462" y="13026"/>
                </a:cubicBezTo>
                <a:cubicBezTo>
                  <a:pt x="36842" y="12246"/>
                  <a:pt x="35922" y="11801"/>
                  <a:pt x="34925" y="11801"/>
                </a:cubicBezTo>
                <a:lnTo>
                  <a:pt x="34906" y="11801"/>
                </a:lnTo>
                <a:cubicBezTo>
                  <a:pt x="33937" y="11808"/>
                  <a:pt x="33031" y="12242"/>
                  <a:pt x="32414" y="12993"/>
                </a:cubicBezTo>
                <a:cubicBezTo>
                  <a:pt x="32201" y="12915"/>
                  <a:pt x="31981" y="12854"/>
                  <a:pt x="31752" y="12813"/>
                </a:cubicBezTo>
                <a:cubicBezTo>
                  <a:pt x="31834" y="12695"/>
                  <a:pt x="31920" y="12585"/>
                  <a:pt x="32014" y="12482"/>
                </a:cubicBezTo>
                <a:cubicBezTo>
                  <a:pt x="32063" y="12421"/>
                  <a:pt x="32116" y="12364"/>
                  <a:pt x="32173" y="12310"/>
                </a:cubicBezTo>
                <a:cubicBezTo>
                  <a:pt x="32226" y="12253"/>
                  <a:pt x="32284" y="12200"/>
                  <a:pt x="32340" y="12148"/>
                </a:cubicBezTo>
                <a:cubicBezTo>
                  <a:pt x="32401" y="12095"/>
                  <a:pt x="32459" y="12046"/>
                  <a:pt x="32520" y="11997"/>
                </a:cubicBezTo>
                <a:cubicBezTo>
                  <a:pt x="32614" y="11927"/>
                  <a:pt x="32708" y="11857"/>
                  <a:pt x="32806" y="11796"/>
                </a:cubicBezTo>
                <a:cubicBezTo>
                  <a:pt x="33153" y="11567"/>
                  <a:pt x="33541" y="11396"/>
                  <a:pt x="33945" y="11290"/>
                </a:cubicBezTo>
                <a:cubicBezTo>
                  <a:pt x="33945" y="11290"/>
                  <a:pt x="33950" y="11294"/>
                  <a:pt x="33950" y="11298"/>
                </a:cubicBezTo>
                <a:lnTo>
                  <a:pt x="34015" y="11273"/>
                </a:lnTo>
                <a:lnTo>
                  <a:pt x="34015" y="11269"/>
                </a:lnTo>
                <a:cubicBezTo>
                  <a:pt x="34223" y="11220"/>
                  <a:pt x="34440" y="11188"/>
                  <a:pt x="34661" y="11171"/>
                </a:cubicBezTo>
                <a:lnTo>
                  <a:pt x="34661" y="11179"/>
                </a:lnTo>
                <a:lnTo>
                  <a:pt x="34689" y="11171"/>
                </a:lnTo>
                <a:cubicBezTo>
                  <a:pt x="34763" y="11167"/>
                  <a:pt x="34832" y="11163"/>
                  <a:pt x="34901" y="11163"/>
                </a:cubicBezTo>
                <a:close/>
                <a:moveTo>
                  <a:pt x="50758" y="11163"/>
                </a:moveTo>
                <a:cubicBezTo>
                  <a:pt x="52031" y="11163"/>
                  <a:pt x="53217" y="11783"/>
                  <a:pt x="53942" y="12830"/>
                </a:cubicBezTo>
                <a:cubicBezTo>
                  <a:pt x="53717" y="12874"/>
                  <a:pt x="53501" y="12940"/>
                  <a:pt x="53293" y="13026"/>
                </a:cubicBezTo>
                <a:cubicBezTo>
                  <a:pt x="52672" y="12246"/>
                  <a:pt x="51749" y="11801"/>
                  <a:pt x="50756" y="11801"/>
                </a:cubicBezTo>
                <a:lnTo>
                  <a:pt x="50736" y="11801"/>
                </a:lnTo>
                <a:cubicBezTo>
                  <a:pt x="49764" y="11808"/>
                  <a:pt x="48857" y="12242"/>
                  <a:pt x="48245" y="12993"/>
                </a:cubicBezTo>
                <a:cubicBezTo>
                  <a:pt x="48028" y="12915"/>
                  <a:pt x="47807" y="12854"/>
                  <a:pt x="47579" y="12813"/>
                </a:cubicBezTo>
                <a:cubicBezTo>
                  <a:pt x="47800" y="12502"/>
                  <a:pt x="48056" y="12229"/>
                  <a:pt x="48350" y="11997"/>
                </a:cubicBezTo>
                <a:cubicBezTo>
                  <a:pt x="48771" y="11665"/>
                  <a:pt x="49253" y="11424"/>
                  <a:pt x="49776" y="11290"/>
                </a:cubicBezTo>
                <a:cubicBezTo>
                  <a:pt x="49776" y="11290"/>
                  <a:pt x="49776" y="11294"/>
                  <a:pt x="49781" y="11298"/>
                </a:cubicBezTo>
                <a:lnTo>
                  <a:pt x="49841" y="11273"/>
                </a:lnTo>
                <a:lnTo>
                  <a:pt x="49841" y="11269"/>
                </a:lnTo>
                <a:cubicBezTo>
                  <a:pt x="50054" y="11220"/>
                  <a:pt x="50271" y="11188"/>
                  <a:pt x="50486" y="11171"/>
                </a:cubicBezTo>
                <a:cubicBezTo>
                  <a:pt x="50486" y="11175"/>
                  <a:pt x="50491" y="11175"/>
                  <a:pt x="50491" y="11179"/>
                </a:cubicBezTo>
                <a:lnTo>
                  <a:pt x="50520" y="11171"/>
                </a:lnTo>
                <a:cubicBezTo>
                  <a:pt x="50589" y="11167"/>
                  <a:pt x="50658" y="11163"/>
                  <a:pt x="50731" y="11163"/>
                </a:cubicBezTo>
                <a:cubicBezTo>
                  <a:pt x="50740" y="11163"/>
                  <a:pt x="50749" y="11163"/>
                  <a:pt x="50758" y="11163"/>
                </a:cubicBezTo>
                <a:close/>
                <a:moveTo>
                  <a:pt x="66583" y="11163"/>
                </a:moveTo>
                <a:cubicBezTo>
                  <a:pt x="67465" y="11163"/>
                  <a:pt x="68307" y="11461"/>
                  <a:pt x="68980" y="11992"/>
                </a:cubicBezTo>
                <a:cubicBezTo>
                  <a:pt x="69103" y="12086"/>
                  <a:pt x="69221" y="12193"/>
                  <a:pt x="69331" y="12302"/>
                </a:cubicBezTo>
                <a:cubicBezTo>
                  <a:pt x="69389" y="12359"/>
                  <a:pt x="69442" y="12417"/>
                  <a:pt x="69495" y="12474"/>
                </a:cubicBezTo>
                <a:cubicBezTo>
                  <a:pt x="69593" y="12589"/>
                  <a:pt x="69687" y="12707"/>
                  <a:pt x="69772" y="12830"/>
                </a:cubicBezTo>
                <a:cubicBezTo>
                  <a:pt x="69548" y="12874"/>
                  <a:pt x="69331" y="12940"/>
                  <a:pt x="69119" y="13026"/>
                </a:cubicBezTo>
                <a:cubicBezTo>
                  <a:pt x="68498" y="12246"/>
                  <a:pt x="67580" y="11801"/>
                  <a:pt x="66583" y="11801"/>
                </a:cubicBezTo>
                <a:lnTo>
                  <a:pt x="66562" y="11801"/>
                </a:lnTo>
                <a:cubicBezTo>
                  <a:pt x="65595" y="11808"/>
                  <a:pt x="64688" y="12242"/>
                  <a:pt x="64071" y="12993"/>
                </a:cubicBezTo>
                <a:cubicBezTo>
                  <a:pt x="63859" y="12915"/>
                  <a:pt x="63638" y="12854"/>
                  <a:pt x="63410" y="12813"/>
                </a:cubicBezTo>
                <a:cubicBezTo>
                  <a:pt x="63581" y="12568"/>
                  <a:pt x="63781" y="12344"/>
                  <a:pt x="63998" y="12148"/>
                </a:cubicBezTo>
                <a:cubicBezTo>
                  <a:pt x="64459" y="11739"/>
                  <a:pt x="65010" y="11445"/>
                  <a:pt x="65602" y="11290"/>
                </a:cubicBezTo>
                <a:cubicBezTo>
                  <a:pt x="65602" y="11290"/>
                  <a:pt x="65606" y="11294"/>
                  <a:pt x="65606" y="11298"/>
                </a:cubicBezTo>
                <a:lnTo>
                  <a:pt x="65672" y="11273"/>
                </a:lnTo>
                <a:lnTo>
                  <a:pt x="65672" y="11269"/>
                </a:lnTo>
                <a:cubicBezTo>
                  <a:pt x="65881" y="11220"/>
                  <a:pt x="66096" y="11188"/>
                  <a:pt x="66317" y="11171"/>
                </a:cubicBezTo>
                <a:lnTo>
                  <a:pt x="66317" y="11179"/>
                </a:lnTo>
                <a:lnTo>
                  <a:pt x="66346" y="11171"/>
                </a:lnTo>
                <a:cubicBezTo>
                  <a:pt x="66420" y="11167"/>
                  <a:pt x="66489" y="11163"/>
                  <a:pt x="66558" y="11163"/>
                </a:cubicBezTo>
                <a:close/>
                <a:moveTo>
                  <a:pt x="82416" y="11163"/>
                </a:moveTo>
                <a:cubicBezTo>
                  <a:pt x="83689" y="11163"/>
                  <a:pt x="84873" y="11783"/>
                  <a:pt x="85599" y="12830"/>
                </a:cubicBezTo>
                <a:cubicBezTo>
                  <a:pt x="85374" y="12874"/>
                  <a:pt x="85158" y="12940"/>
                  <a:pt x="84950" y="13026"/>
                </a:cubicBezTo>
                <a:cubicBezTo>
                  <a:pt x="84329" y="12246"/>
                  <a:pt x="83406" y="11801"/>
                  <a:pt x="82413" y="11801"/>
                </a:cubicBezTo>
                <a:lnTo>
                  <a:pt x="82393" y="11801"/>
                </a:lnTo>
                <a:cubicBezTo>
                  <a:pt x="81421" y="11808"/>
                  <a:pt x="80515" y="12242"/>
                  <a:pt x="79902" y="12993"/>
                </a:cubicBezTo>
                <a:cubicBezTo>
                  <a:pt x="79689" y="12915"/>
                  <a:pt x="79465" y="12854"/>
                  <a:pt x="79236" y="12813"/>
                </a:cubicBezTo>
                <a:cubicBezTo>
                  <a:pt x="79771" y="12053"/>
                  <a:pt x="80551" y="11518"/>
                  <a:pt x="81433" y="11290"/>
                </a:cubicBezTo>
                <a:cubicBezTo>
                  <a:pt x="81433" y="11290"/>
                  <a:pt x="81433" y="11294"/>
                  <a:pt x="81437" y="11298"/>
                </a:cubicBezTo>
                <a:lnTo>
                  <a:pt x="81499" y="11273"/>
                </a:lnTo>
                <a:lnTo>
                  <a:pt x="81499" y="11269"/>
                </a:lnTo>
                <a:cubicBezTo>
                  <a:pt x="81711" y="11220"/>
                  <a:pt x="81927" y="11188"/>
                  <a:pt x="82144" y="11171"/>
                </a:cubicBezTo>
                <a:cubicBezTo>
                  <a:pt x="82144" y="11175"/>
                  <a:pt x="82148" y="11175"/>
                  <a:pt x="82148" y="11179"/>
                </a:cubicBezTo>
                <a:lnTo>
                  <a:pt x="82177" y="11171"/>
                </a:lnTo>
                <a:cubicBezTo>
                  <a:pt x="82246" y="11167"/>
                  <a:pt x="82315" y="11163"/>
                  <a:pt x="82389" y="11163"/>
                </a:cubicBezTo>
                <a:cubicBezTo>
                  <a:pt x="82398" y="11163"/>
                  <a:pt x="82407" y="11163"/>
                  <a:pt x="82416" y="11163"/>
                </a:cubicBezTo>
                <a:close/>
                <a:moveTo>
                  <a:pt x="11182" y="11163"/>
                </a:moveTo>
                <a:cubicBezTo>
                  <a:pt x="12455" y="11163"/>
                  <a:pt x="13648" y="11787"/>
                  <a:pt x="14374" y="12842"/>
                </a:cubicBezTo>
                <a:cubicBezTo>
                  <a:pt x="14153" y="12891"/>
                  <a:pt x="13937" y="12956"/>
                  <a:pt x="13728" y="13042"/>
                </a:cubicBezTo>
                <a:cubicBezTo>
                  <a:pt x="13107" y="12253"/>
                  <a:pt x="12180" y="11801"/>
                  <a:pt x="11179" y="11801"/>
                </a:cubicBezTo>
                <a:lnTo>
                  <a:pt x="11160" y="11801"/>
                </a:lnTo>
                <a:cubicBezTo>
                  <a:pt x="10183" y="11808"/>
                  <a:pt x="9273" y="12246"/>
                  <a:pt x="8655" y="13005"/>
                </a:cubicBezTo>
                <a:lnTo>
                  <a:pt x="8660" y="13009"/>
                </a:lnTo>
                <a:cubicBezTo>
                  <a:pt x="8448" y="12928"/>
                  <a:pt x="8227" y="12862"/>
                  <a:pt x="7999" y="12821"/>
                </a:cubicBezTo>
                <a:cubicBezTo>
                  <a:pt x="8546" y="12041"/>
                  <a:pt x="9350" y="11498"/>
                  <a:pt x="10253" y="11273"/>
                </a:cubicBezTo>
                <a:lnTo>
                  <a:pt x="10253" y="11277"/>
                </a:lnTo>
                <a:lnTo>
                  <a:pt x="10265" y="11273"/>
                </a:lnTo>
                <a:cubicBezTo>
                  <a:pt x="10551" y="11200"/>
                  <a:pt x="10849" y="11163"/>
                  <a:pt x="11155" y="11163"/>
                </a:cubicBezTo>
                <a:cubicBezTo>
                  <a:pt x="11164" y="11163"/>
                  <a:pt x="11173" y="11163"/>
                  <a:pt x="11182" y="11163"/>
                </a:cubicBezTo>
                <a:close/>
                <a:moveTo>
                  <a:pt x="27008" y="11163"/>
                </a:moveTo>
                <a:cubicBezTo>
                  <a:pt x="28285" y="11163"/>
                  <a:pt x="29478" y="11787"/>
                  <a:pt x="30205" y="12842"/>
                </a:cubicBezTo>
                <a:cubicBezTo>
                  <a:pt x="29980" y="12891"/>
                  <a:pt x="29763" y="12956"/>
                  <a:pt x="29559" y="13042"/>
                </a:cubicBezTo>
                <a:cubicBezTo>
                  <a:pt x="28938" y="12253"/>
                  <a:pt x="28011" y="11801"/>
                  <a:pt x="27006" y="11801"/>
                </a:cubicBezTo>
                <a:lnTo>
                  <a:pt x="26985" y="11801"/>
                </a:lnTo>
                <a:cubicBezTo>
                  <a:pt x="26010" y="11808"/>
                  <a:pt x="25099" y="12246"/>
                  <a:pt x="24486" y="13005"/>
                </a:cubicBezTo>
                <a:lnTo>
                  <a:pt x="24486" y="13009"/>
                </a:lnTo>
                <a:cubicBezTo>
                  <a:pt x="24274" y="12928"/>
                  <a:pt x="24054" y="12862"/>
                  <a:pt x="23824" y="12821"/>
                </a:cubicBezTo>
                <a:cubicBezTo>
                  <a:pt x="24372" y="12041"/>
                  <a:pt x="25177" y="11498"/>
                  <a:pt x="26084" y="11273"/>
                </a:cubicBezTo>
                <a:lnTo>
                  <a:pt x="26084" y="11277"/>
                </a:lnTo>
                <a:lnTo>
                  <a:pt x="26092" y="11273"/>
                </a:lnTo>
                <a:cubicBezTo>
                  <a:pt x="26382" y="11200"/>
                  <a:pt x="26680" y="11163"/>
                  <a:pt x="26982" y="11163"/>
                </a:cubicBezTo>
                <a:cubicBezTo>
                  <a:pt x="26991" y="11163"/>
                  <a:pt x="26999" y="11163"/>
                  <a:pt x="27008" y="11163"/>
                </a:cubicBezTo>
                <a:close/>
                <a:moveTo>
                  <a:pt x="42837" y="11163"/>
                </a:moveTo>
                <a:cubicBezTo>
                  <a:pt x="44111" y="11163"/>
                  <a:pt x="45304" y="11788"/>
                  <a:pt x="46031" y="12842"/>
                </a:cubicBezTo>
                <a:cubicBezTo>
                  <a:pt x="45811" y="12891"/>
                  <a:pt x="45594" y="12956"/>
                  <a:pt x="45385" y="13042"/>
                </a:cubicBezTo>
                <a:cubicBezTo>
                  <a:pt x="44764" y="12250"/>
                  <a:pt x="43836" y="11801"/>
                  <a:pt x="42832" y="11801"/>
                </a:cubicBezTo>
                <a:cubicBezTo>
                  <a:pt x="42827" y="11801"/>
                  <a:pt x="42822" y="11801"/>
                  <a:pt x="42816" y="11801"/>
                </a:cubicBezTo>
                <a:cubicBezTo>
                  <a:pt x="41841" y="11808"/>
                  <a:pt x="40929" y="12246"/>
                  <a:pt x="40313" y="13005"/>
                </a:cubicBezTo>
                <a:lnTo>
                  <a:pt x="40317" y="13009"/>
                </a:lnTo>
                <a:cubicBezTo>
                  <a:pt x="40105" y="12928"/>
                  <a:pt x="39884" y="12862"/>
                  <a:pt x="39655" y="12821"/>
                </a:cubicBezTo>
                <a:cubicBezTo>
                  <a:pt x="40203" y="12041"/>
                  <a:pt x="41008" y="11498"/>
                  <a:pt x="41909" y="11273"/>
                </a:cubicBezTo>
                <a:lnTo>
                  <a:pt x="41909" y="11277"/>
                </a:lnTo>
                <a:lnTo>
                  <a:pt x="41922" y="11273"/>
                </a:lnTo>
                <a:cubicBezTo>
                  <a:pt x="42208" y="11200"/>
                  <a:pt x="42506" y="11163"/>
                  <a:pt x="42812" y="11163"/>
                </a:cubicBezTo>
                <a:close/>
                <a:moveTo>
                  <a:pt x="58663" y="11163"/>
                </a:moveTo>
                <a:cubicBezTo>
                  <a:pt x="59942" y="11163"/>
                  <a:pt x="61135" y="11788"/>
                  <a:pt x="61862" y="12842"/>
                </a:cubicBezTo>
                <a:cubicBezTo>
                  <a:pt x="61636" y="12891"/>
                  <a:pt x="61421" y="12956"/>
                  <a:pt x="61216" y="13042"/>
                </a:cubicBezTo>
                <a:cubicBezTo>
                  <a:pt x="60595" y="12250"/>
                  <a:pt x="59666" y="11801"/>
                  <a:pt x="58659" y="11801"/>
                </a:cubicBezTo>
                <a:cubicBezTo>
                  <a:pt x="58654" y="11801"/>
                  <a:pt x="58648" y="11801"/>
                  <a:pt x="58643" y="11801"/>
                </a:cubicBezTo>
                <a:cubicBezTo>
                  <a:pt x="57667" y="11808"/>
                  <a:pt x="56756" y="12246"/>
                  <a:pt x="56143" y="13005"/>
                </a:cubicBezTo>
                <a:lnTo>
                  <a:pt x="56143" y="13009"/>
                </a:lnTo>
                <a:cubicBezTo>
                  <a:pt x="55932" y="12928"/>
                  <a:pt x="55711" y="12862"/>
                  <a:pt x="55482" y="12821"/>
                </a:cubicBezTo>
                <a:cubicBezTo>
                  <a:pt x="56030" y="12041"/>
                  <a:pt x="56833" y="11498"/>
                  <a:pt x="57740" y="11273"/>
                </a:cubicBezTo>
                <a:lnTo>
                  <a:pt x="57740" y="11277"/>
                </a:lnTo>
                <a:lnTo>
                  <a:pt x="57749" y="11273"/>
                </a:lnTo>
                <a:cubicBezTo>
                  <a:pt x="58039" y="11200"/>
                  <a:pt x="58337" y="11163"/>
                  <a:pt x="58639" y="11163"/>
                </a:cubicBezTo>
                <a:close/>
                <a:moveTo>
                  <a:pt x="74496" y="11163"/>
                </a:moveTo>
                <a:cubicBezTo>
                  <a:pt x="75773" y="11163"/>
                  <a:pt x="76962" y="11787"/>
                  <a:pt x="77688" y="12842"/>
                </a:cubicBezTo>
                <a:cubicBezTo>
                  <a:pt x="77467" y="12891"/>
                  <a:pt x="77251" y="12956"/>
                  <a:pt x="77043" y="13042"/>
                </a:cubicBezTo>
                <a:cubicBezTo>
                  <a:pt x="76422" y="12253"/>
                  <a:pt x="75495" y="11801"/>
                  <a:pt x="74494" y="11801"/>
                </a:cubicBezTo>
                <a:lnTo>
                  <a:pt x="74473" y="11801"/>
                </a:lnTo>
                <a:cubicBezTo>
                  <a:pt x="73497" y="11808"/>
                  <a:pt x="72586" y="12246"/>
                  <a:pt x="71970" y="13005"/>
                </a:cubicBezTo>
                <a:lnTo>
                  <a:pt x="71974" y="13009"/>
                </a:lnTo>
                <a:cubicBezTo>
                  <a:pt x="71762" y="12928"/>
                  <a:pt x="71542" y="12862"/>
                  <a:pt x="71312" y="12821"/>
                </a:cubicBezTo>
                <a:cubicBezTo>
                  <a:pt x="71860" y="12041"/>
                  <a:pt x="72664" y="11498"/>
                  <a:pt x="73567" y="11273"/>
                </a:cubicBezTo>
                <a:lnTo>
                  <a:pt x="73567" y="11277"/>
                </a:lnTo>
                <a:lnTo>
                  <a:pt x="73579" y="11273"/>
                </a:lnTo>
                <a:cubicBezTo>
                  <a:pt x="73865" y="11200"/>
                  <a:pt x="74164" y="11163"/>
                  <a:pt x="74469" y="11163"/>
                </a:cubicBezTo>
                <a:cubicBezTo>
                  <a:pt x="74478" y="11163"/>
                  <a:pt x="74487" y="11163"/>
                  <a:pt x="74496" y="11163"/>
                </a:cubicBezTo>
                <a:close/>
                <a:moveTo>
                  <a:pt x="90321" y="11163"/>
                </a:moveTo>
                <a:cubicBezTo>
                  <a:pt x="91599" y="11163"/>
                  <a:pt x="92792" y="11788"/>
                  <a:pt x="93518" y="12842"/>
                </a:cubicBezTo>
                <a:cubicBezTo>
                  <a:pt x="93294" y="12891"/>
                  <a:pt x="93082" y="12956"/>
                  <a:pt x="92873" y="13042"/>
                </a:cubicBezTo>
                <a:cubicBezTo>
                  <a:pt x="92252" y="12250"/>
                  <a:pt x="91319" y="11801"/>
                  <a:pt x="90316" y="11801"/>
                </a:cubicBezTo>
                <a:cubicBezTo>
                  <a:pt x="90311" y="11801"/>
                  <a:pt x="90306" y="11801"/>
                  <a:pt x="90300" y="11801"/>
                </a:cubicBezTo>
                <a:cubicBezTo>
                  <a:pt x="89324" y="11808"/>
                  <a:pt x="88413" y="12246"/>
                  <a:pt x="87801" y="13005"/>
                </a:cubicBezTo>
                <a:lnTo>
                  <a:pt x="87801" y="13009"/>
                </a:lnTo>
                <a:cubicBezTo>
                  <a:pt x="87588" y="12928"/>
                  <a:pt x="87367" y="12862"/>
                  <a:pt x="87139" y="12821"/>
                </a:cubicBezTo>
                <a:cubicBezTo>
                  <a:pt x="87686" y="12041"/>
                  <a:pt x="88491" y="11498"/>
                  <a:pt x="89397" y="11273"/>
                </a:cubicBezTo>
                <a:lnTo>
                  <a:pt x="89397" y="11277"/>
                </a:lnTo>
                <a:lnTo>
                  <a:pt x="89406" y="11273"/>
                </a:lnTo>
                <a:cubicBezTo>
                  <a:pt x="89695" y="11200"/>
                  <a:pt x="89994" y="11163"/>
                  <a:pt x="90296" y="11163"/>
                </a:cubicBezTo>
                <a:close/>
                <a:moveTo>
                  <a:pt x="19105" y="11869"/>
                </a:moveTo>
                <a:cubicBezTo>
                  <a:pt x="20067" y="11869"/>
                  <a:pt x="20963" y="12301"/>
                  <a:pt x="21566" y="13050"/>
                </a:cubicBezTo>
                <a:cubicBezTo>
                  <a:pt x="21358" y="13140"/>
                  <a:pt x="21158" y="13241"/>
                  <a:pt x="20966" y="13364"/>
                </a:cubicBezTo>
                <a:cubicBezTo>
                  <a:pt x="20488" y="12834"/>
                  <a:pt x="19814" y="12531"/>
                  <a:pt x="19100" y="12531"/>
                </a:cubicBezTo>
                <a:lnTo>
                  <a:pt x="19083" y="12531"/>
                </a:lnTo>
                <a:cubicBezTo>
                  <a:pt x="18821" y="12531"/>
                  <a:pt x="18564" y="12572"/>
                  <a:pt x="18319" y="12653"/>
                </a:cubicBezTo>
                <a:cubicBezTo>
                  <a:pt x="17923" y="12785"/>
                  <a:pt x="17560" y="13013"/>
                  <a:pt x="17270" y="13320"/>
                </a:cubicBezTo>
                <a:cubicBezTo>
                  <a:pt x="17073" y="13201"/>
                  <a:pt x="16870" y="13103"/>
                  <a:pt x="16657" y="13017"/>
                </a:cubicBezTo>
                <a:cubicBezTo>
                  <a:pt x="17257" y="12295"/>
                  <a:pt x="18135" y="11878"/>
                  <a:pt x="19079" y="11869"/>
                </a:cubicBezTo>
                <a:cubicBezTo>
                  <a:pt x="19088" y="11869"/>
                  <a:pt x="19096" y="11869"/>
                  <a:pt x="19105" y="11869"/>
                </a:cubicBezTo>
                <a:close/>
                <a:moveTo>
                  <a:pt x="34919" y="11869"/>
                </a:moveTo>
                <a:cubicBezTo>
                  <a:pt x="35889" y="11869"/>
                  <a:pt x="36787" y="12298"/>
                  <a:pt x="37396" y="13050"/>
                </a:cubicBezTo>
                <a:cubicBezTo>
                  <a:pt x="37185" y="13140"/>
                  <a:pt x="36984" y="13241"/>
                  <a:pt x="36797" y="13364"/>
                </a:cubicBezTo>
                <a:cubicBezTo>
                  <a:pt x="36317" y="12833"/>
                  <a:pt x="35637" y="12531"/>
                  <a:pt x="34923" y="12531"/>
                </a:cubicBezTo>
                <a:cubicBezTo>
                  <a:pt x="34919" y="12531"/>
                  <a:pt x="34914" y="12531"/>
                  <a:pt x="34910" y="12531"/>
                </a:cubicBezTo>
                <a:cubicBezTo>
                  <a:pt x="34367" y="12531"/>
                  <a:pt x="33843" y="12715"/>
                  <a:pt x="33415" y="13038"/>
                </a:cubicBezTo>
                <a:cubicBezTo>
                  <a:pt x="33300" y="13124"/>
                  <a:pt x="33194" y="13217"/>
                  <a:pt x="33096" y="13320"/>
                </a:cubicBezTo>
                <a:cubicBezTo>
                  <a:pt x="32904" y="13201"/>
                  <a:pt x="32700" y="13103"/>
                  <a:pt x="32484" y="13017"/>
                </a:cubicBezTo>
                <a:cubicBezTo>
                  <a:pt x="33083" y="12295"/>
                  <a:pt x="33966" y="11878"/>
                  <a:pt x="34906" y="11869"/>
                </a:cubicBezTo>
                <a:cubicBezTo>
                  <a:pt x="34910" y="11869"/>
                  <a:pt x="34915" y="11869"/>
                  <a:pt x="34919" y="11869"/>
                </a:cubicBezTo>
                <a:close/>
                <a:moveTo>
                  <a:pt x="50756" y="11869"/>
                </a:moveTo>
                <a:cubicBezTo>
                  <a:pt x="51720" y="11869"/>
                  <a:pt x="52614" y="12299"/>
                  <a:pt x="53223" y="13050"/>
                </a:cubicBezTo>
                <a:cubicBezTo>
                  <a:pt x="53015" y="13140"/>
                  <a:pt x="52814" y="13241"/>
                  <a:pt x="52623" y="13364"/>
                </a:cubicBezTo>
                <a:cubicBezTo>
                  <a:pt x="52145" y="12834"/>
                  <a:pt x="51471" y="12531"/>
                  <a:pt x="50756" y="12531"/>
                </a:cubicBezTo>
                <a:lnTo>
                  <a:pt x="50740" y="12531"/>
                </a:lnTo>
                <a:cubicBezTo>
                  <a:pt x="50054" y="12536"/>
                  <a:pt x="49396" y="12821"/>
                  <a:pt x="48927" y="13320"/>
                </a:cubicBezTo>
                <a:cubicBezTo>
                  <a:pt x="48731" y="13205"/>
                  <a:pt x="48526" y="13103"/>
                  <a:pt x="48314" y="13021"/>
                </a:cubicBezTo>
                <a:cubicBezTo>
                  <a:pt x="48914" y="12295"/>
                  <a:pt x="49792" y="11878"/>
                  <a:pt x="50736" y="11869"/>
                </a:cubicBezTo>
                <a:close/>
                <a:moveTo>
                  <a:pt x="66583" y="11869"/>
                </a:moveTo>
                <a:cubicBezTo>
                  <a:pt x="67551" y="11869"/>
                  <a:pt x="68445" y="12299"/>
                  <a:pt x="69050" y="13050"/>
                </a:cubicBezTo>
                <a:cubicBezTo>
                  <a:pt x="68841" y="13140"/>
                  <a:pt x="68641" y="13241"/>
                  <a:pt x="68454" y="13364"/>
                </a:cubicBezTo>
                <a:cubicBezTo>
                  <a:pt x="67976" y="12834"/>
                  <a:pt x="67297" y="12531"/>
                  <a:pt x="66583" y="12531"/>
                </a:cubicBezTo>
                <a:lnTo>
                  <a:pt x="66567" y="12531"/>
                </a:lnTo>
                <a:cubicBezTo>
                  <a:pt x="65885" y="12536"/>
                  <a:pt x="65223" y="12821"/>
                  <a:pt x="64754" y="13320"/>
                </a:cubicBezTo>
                <a:cubicBezTo>
                  <a:pt x="64561" y="13201"/>
                  <a:pt x="64357" y="13103"/>
                  <a:pt x="64141" y="13017"/>
                </a:cubicBezTo>
                <a:cubicBezTo>
                  <a:pt x="64741" y="12295"/>
                  <a:pt x="65623" y="11878"/>
                  <a:pt x="66562" y="11869"/>
                </a:cubicBezTo>
                <a:close/>
                <a:moveTo>
                  <a:pt x="82406" y="11869"/>
                </a:moveTo>
                <a:cubicBezTo>
                  <a:pt x="83373" y="11869"/>
                  <a:pt x="84274" y="12298"/>
                  <a:pt x="84880" y="13050"/>
                </a:cubicBezTo>
                <a:cubicBezTo>
                  <a:pt x="84672" y="13140"/>
                  <a:pt x="84472" y="13241"/>
                  <a:pt x="84280" y="13364"/>
                </a:cubicBezTo>
                <a:cubicBezTo>
                  <a:pt x="83802" y="12834"/>
                  <a:pt x="83128" y="12531"/>
                  <a:pt x="82413" y="12531"/>
                </a:cubicBezTo>
                <a:lnTo>
                  <a:pt x="82398" y="12531"/>
                </a:lnTo>
                <a:cubicBezTo>
                  <a:pt x="81964" y="12531"/>
                  <a:pt x="81540" y="12649"/>
                  <a:pt x="81167" y="12862"/>
                </a:cubicBezTo>
                <a:cubicBezTo>
                  <a:pt x="80952" y="12985"/>
                  <a:pt x="80756" y="13140"/>
                  <a:pt x="80584" y="13320"/>
                </a:cubicBezTo>
                <a:cubicBezTo>
                  <a:pt x="80388" y="13201"/>
                  <a:pt x="80183" y="13103"/>
                  <a:pt x="79971" y="13017"/>
                </a:cubicBezTo>
                <a:cubicBezTo>
                  <a:pt x="80571" y="12295"/>
                  <a:pt x="81450" y="11878"/>
                  <a:pt x="82393" y="11869"/>
                </a:cubicBezTo>
                <a:cubicBezTo>
                  <a:pt x="82397" y="11869"/>
                  <a:pt x="82401" y="11869"/>
                  <a:pt x="82406" y="11869"/>
                </a:cubicBezTo>
                <a:close/>
                <a:moveTo>
                  <a:pt x="42829" y="11869"/>
                </a:moveTo>
                <a:cubicBezTo>
                  <a:pt x="43809" y="11869"/>
                  <a:pt x="44711" y="12306"/>
                  <a:pt x="45321" y="13070"/>
                </a:cubicBezTo>
                <a:cubicBezTo>
                  <a:pt x="45112" y="13160"/>
                  <a:pt x="44912" y="13266"/>
                  <a:pt x="44724" y="13385"/>
                </a:cubicBezTo>
                <a:cubicBezTo>
                  <a:pt x="44246" y="12842"/>
                  <a:pt x="43560" y="12531"/>
                  <a:pt x="42837" y="12531"/>
                </a:cubicBezTo>
                <a:lnTo>
                  <a:pt x="42821" y="12531"/>
                </a:lnTo>
                <a:cubicBezTo>
                  <a:pt x="42126" y="12536"/>
                  <a:pt x="41457" y="12830"/>
                  <a:pt x="40987" y="13340"/>
                </a:cubicBezTo>
                <a:cubicBezTo>
                  <a:pt x="40795" y="13222"/>
                  <a:pt x="40595" y="13119"/>
                  <a:pt x="40382" y="13034"/>
                </a:cubicBezTo>
                <a:cubicBezTo>
                  <a:pt x="40983" y="12299"/>
                  <a:pt x="41869" y="11878"/>
                  <a:pt x="42816" y="11869"/>
                </a:cubicBezTo>
                <a:cubicBezTo>
                  <a:pt x="42820" y="11869"/>
                  <a:pt x="42825" y="11869"/>
                  <a:pt x="42829" y="11869"/>
                </a:cubicBezTo>
                <a:close/>
                <a:moveTo>
                  <a:pt x="58656" y="11869"/>
                </a:moveTo>
                <a:cubicBezTo>
                  <a:pt x="59635" y="11869"/>
                  <a:pt x="60541" y="12306"/>
                  <a:pt x="61146" y="13070"/>
                </a:cubicBezTo>
                <a:cubicBezTo>
                  <a:pt x="60942" y="13160"/>
                  <a:pt x="60742" y="13266"/>
                  <a:pt x="60554" y="13385"/>
                </a:cubicBezTo>
                <a:cubicBezTo>
                  <a:pt x="60077" y="12842"/>
                  <a:pt x="59391" y="12531"/>
                  <a:pt x="58663" y="12531"/>
                </a:cubicBezTo>
                <a:lnTo>
                  <a:pt x="58647" y="12531"/>
                </a:lnTo>
                <a:cubicBezTo>
                  <a:pt x="57953" y="12536"/>
                  <a:pt x="57287" y="12830"/>
                  <a:pt x="56818" y="13340"/>
                </a:cubicBezTo>
                <a:cubicBezTo>
                  <a:pt x="56626" y="13222"/>
                  <a:pt x="56422" y="13119"/>
                  <a:pt x="56209" y="13034"/>
                </a:cubicBezTo>
                <a:cubicBezTo>
                  <a:pt x="56809" y="12299"/>
                  <a:pt x="57696" y="11878"/>
                  <a:pt x="58643" y="11869"/>
                </a:cubicBezTo>
                <a:cubicBezTo>
                  <a:pt x="58647" y="11869"/>
                  <a:pt x="58652" y="11869"/>
                  <a:pt x="58656" y="11869"/>
                </a:cubicBezTo>
                <a:close/>
                <a:moveTo>
                  <a:pt x="74486" y="11869"/>
                </a:moveTo>
                <a:cubicBezTo>
                  <a:pt x="75462" y="11869"/>
                  <a:pt x="76367" y="12306"/>
                  <a:pt x="76977" y="13070"/>
                </a:cubicBezTo>
                <a:cubicBezTo>
                  <a:pt x="76769" y="13160"/>
                  <a:pt x="76569" y="13266"/>
                  <a:pt x="76381" y="13385"/>
                </a:cubicBezTo>
                <a:cubicBezTo>
                  <a:pt x="75904" y="12842"/>
                  <a:pt x="75217" y="12531"/>
                  <a:pt x="74494" y="12531"/>
                </a:cubicBezTo>
                <a:lnTo>
                  <a:pt x="74477" y="12531"/>
                </a:lnTo>
                <a:cubicBezTo>
                  <a:pt x="73783" y="12536"/>
                  <a:pt x="73114" y="12830"/>
                  <a:pt x="72644" y="13340"/>
                </a:cubicBezTo>
                <a:cubicBezTo>
                  <a:pt x="72452" y="13222"/>
                  <a:pt x="72252" y="13119"/>
                  <a:pt x="72040" y="13034"/>
                </a:cubicBezTo>
                <a:cubicBezTo>
                  <a:pt x="72639" y="12299"/>
                  <a:pt x="73527" y="11878"/>
                  <a:pt x="74473" y="11869"/>
                </a:cubicBezTo>
                <a:cubicBezTo>
                  <a:pt x="74478" y="11869"/>
                  <a:pt x="74482" y="11869"/>
                  <a:pt x="74486" y="11869"/>
                </a:cubicBezTo>
                <a:close/>
                <a:moveTo>
                  <a:pt x="11173" y="11869"/>
                </a:moveTo>
                <a:cubicBezTo>
                  <a:pt x="12148" y="11869"/>
                  <a:pt x="13053" y="12306"/>
                  <a:pt x="13663" y="13070"/>
                </a:cubicBezTo>
                <a:cubicBezTo>
                  <a:pt x="13454" y="13160"/>
                  <a:pt x="13255" y="13266"/>
                  <a:pt x="13066" y="13389"/>
                </a:cubicBezTo>
                <a:cubicBezTo>
                  <a:pt x="12589" y="12842"/>
                  <a:pt x="11903" y="12531"/>
                  <a:pt x="11179" y="12531"/>
                </a:cubicBezTo>
                <a:lnTo>
                  <a:pt x="11164" y="12531"/>
                </a:lnTo>
                <a:cubicBezTo>
                  <a:pt x="10469" y="12536"/>
                  <a:pt x="9799" y="12830"/>
                  <a:pt x="9330" y="13340"/>
                </a:cubicBezTo>
                <a:cubicBezTo>
                  <a:pt x="9138" y="13222"/>
                  <a:pt x="8938" y="13119"/>
                  <a:pt x="8725" y="13034"/>
                </a:cubicBezTo>
                <a:cubicBezTo>
                  <a:pt x="9326" y="12299"/>
                  <a:pt x="10212" y="11878"/>
                  <a:pt x="11160" y="11869"/>
                </a:cubicBezTo>
                <a:cubicBezTo>
                  <a:pt x="11164" y="11869"/>
                  <a:pt x="11169" y="11869"/>
                  <a:pt x="11173" y="11869"/>
                </a:cubicBezTo>
                <a:close/>
                <a:moveTo>
                  <a:pt x="26999" y="11869"/>
                </a:moveTo>
                <a:cubicBezTo>
                  <a:pt x="27979" y="11869"/>
                  <a:pt x="28884" y="12306"/>
                  <a:pt x="29490" y="13070"/>
                </a:cubicBezTo>
                <a:cubicBezTo>
                  <a:pt x="29285" y="13160"/>
                  <a:pt x="29085" y="13266"/>
                  <a:pt x="28897" y="13389"/>
                </a:cubicBezTo>
                <a:cubicBezTo>
                  <a:pt x="28419" y="12841"/>
                  <a:pt x="27729" y="12531"/>
                  <a:pt x="27004" y="12531"/>
                </a:cubicBezTo>
                <a:cubicBezTo>
                  <a:pt x="27000" y="12531"/>
                  <a:pt x="26995" y="12531"/>
                  <a:pt x="26990" y="12531"/>
                </a:cubicBezTo>
                <a:cubicBezTo>
                  <a:pt x="26295" y="12536"/>
                  <a:pt x="25630" y="12830"/>
                  <a:pt x="25160" y="13340"/>
                </a:cubicBezTo>
                <a:cubicBezTo>
                  <a:pt x="24968" y="13222"/>
                  <a:pt x="24764" y="13119"/>
                  <a:pt x="24552" y="13034"/>
                </a:cubicBezTo>
                <a:cubicBezTo>
                  <a:pt x="25152" y="12299"/>
                  <a:pt x="26039" y="11878"/>
                  <a:pt x="26985" y="11869"/>
                </a:cubicBezTo>
                <a:cubicBezTo>
                  <a:pt x="26990" y="11869"/>
                  <a:pt x="26994" y="11869"/>
                  <a:pt x="26999" y="11869"/>
                </a:cubicBezTo>
                <a:close/>
                <a:moveTo>
                  <a:pt x="90321" y="11869"/>
                </a:moveTo>
                <a:cubicBezTo>
                  <a:pt x="91297" y="11869"/>
                  <a:pt x="92200" y="12306"/>
                  <a:pt x="92804" y="13070"/>
                </a:cubicBezTo>
                <a:cubicBezTo>
                  <a:pt x="92600" y="13160"/>
                  <a:pt x="92400" y="13266"/>
                  <a:pt x="92212" y="13389"/>
                </a:cubicBezTo>
                <a:cubicBezTo>
                  <a:pt x="91734" y="12842"/>
                  <a:pt x="91048" y="12531"/>
                  <a:pt x="90321" y="12531"/>
                </a:cubicBezTo>
                <a:lnTo>
                  <a:pt x="90304" y="12531"/>
                </a:lnTo>
                <a:cubicBezTo>
                  <a:pt x="89610" y="12536"/>
                  <a:pt x="88944" y="12830"/>
                  <a:pt x="88475" y="13340"/>
                </a:cubicBezTo>
                <a:cubicBezTo>
                  <a:pt x="88283" y="13222"/>
                  <a:pt x="88078" y="13119"/>
                  <a:pt x="87866" y="13034"/>
                </a:cubicBezTo>
                <a:cubicBezTo>
                  <a:pt x="88470" y="12299"/>
                  <a:pt x="89352" y="11878"/>
                  <a:pt x="90300" y="11869"/>
                </a:cubicBezTo>
                <a:close/>
                <a:moveTo>
                  <a:pt x="19100" y="12600"/>
                </a:moveTo>
                <a:cubicBezTo>
                  <a:pt x="19790" y="12600"/>
                  <a:pt x="20443" y="12891"/>
                  <a:pt x="20908" y="13401"/>
                </a:cubicBezTo>
                <a:cubicBezTo>
                  <a:pt x="20733" y="13516"/>
                  <a:pt x="20570" y="13642"/>
                  <a:pt x="20418" y="13781"/>
                </a:cubicBezTo>
                <a:cubicBezTo>
                  <a:pt x="20074" y="13425"/>
                  <a:pt x="19599" y="13217"/>
                  <a:pt x="19101" y="13217"/>
                </a:cubicBezTo>
                <a:cubicBezTo>
                  <a:pt x="19096" y="13217"/>
                  <a:pt x="19091" y="13217"/>
                  <a:pt x="19087" y="13217"/>
                </a:cubicBezTo>
                <a:cubicBezTo>
                  <a:pt x="18613" y="13222"/>
                  <a:pt x="18168" y="13405"/>
                  <a:pt x="17829" y="13732"/>
                </a:cubicBezTo>
                <a:cubicBezTo>
                  <a:pt x="17673" y="13593"/>
                  <a:pt x="17507" y="13471"/>
                  <a:pt x="17330" y="13360"/>
                </a:cubicBezTo>
                <a:cubicBezTo>
                  <a:pt x="17420" y="13262"/>
                  <a:pt x="17522" y="13173"/>
                  <a:pt x="17624" y="13094"/>
                </a:cubicBezTo>
                <a:cubicBezTo>
                  <a:pt x="18046" y="12781"/>
                  <a:pt x="18556" y="12604"/>
                  <a:pt x="19083" y="12600"/>
                </a:cubicBezTo>
                <a:close/>
                <a:moveTo>
                  <a:pt x="34925" y="12600"/>
                </a:moveTo>
                <a:cubicBezTo>
                  <a:pt x="35616" y="12600"/>
                  <a:pt x="36273" y="12891"/>
                  <a:pt x="36735" y="13401"/>
                </a:cubicBezTo>
                <a:cubicBezTo>
                  <a:pt x="36563" y="13516"/>
                  <a:pt x="36401" y="13642"/>
                  <a:pt x="36245" y="13781"/>
                </a:cubicBezTo>
                <a:cubicBezTo>
                  <a:pt x="35902" y="13422"/>
                  <a:pt x="35424" y="13217"/>
                  <a:pt x="34925" y="13217"/>
                </a:cubicBezTo>
                <a:lnTo>
                  <a:pt x="34914" y="13217"/>
                </a:lnTo>
                <a:cubicBezTo>
                  <a:pt x="34440" y="13222"/>
                  <a:pt x="33999" y="13405"/>
                  <a:pt x="33656" y="13732"/>
                </a:cubicBezTo>
                <a:cubicBezTo>
                  <a:pt x="33500" y="13593"/>
                  <a:pt x="33332" y="13471"/>
                  <a:pt x="33157" y="13360"/>
                </a:cubicBezTo>
                <a:cubicBezTo>
                  <a:pt x="33215" y="13299"/>
                  <a:pt x="33272" y="13246"/>
                  <a:pt x="33332" y="13192"/>
                </a:cubicBezTo>
                <a:cubicBezTo>
                  <a:pt x="33770" y="12817"/>
                  <a:pt x="34329" y="12604"/>
                  <a:pt x="34910" y="12600"/>
                </a:cubicBezTo>
                <a:close/>
                <a:moveTo>
                  <a:pt x="50756" y="12600"/>
                </a:moveTo>
                <a:cubicBezTo>
                  <a:pt x="51447" y="12600"/>
                  <a:pt x="52100" y="12891"/>
                  <a:pt x="52565" y="13401"/>
                </a:cubicBezTo>
                <a:cubicBezTo>
                  <a:pt x="52390" y="13516"/>
                  <a:pt x="52226" y="13642"/>
                  <a:pt x="52075" y="13781"/>
                </a:cubicBezTo>
                <a:cubicBezTo>
                  <a:pt x="51728" y="13422"/>
                  <a:pt x="51246" y="13217"/>
                  <a:pt x="50744" y="13217"/>
                </a:cubicBezTo>
                <a:cubicBezTo>
                  <a:pt x="50271" y="13222"/>
                  <a:pt x="49825" y="13405"/>
                  <a:pt x="49487" y="13732"/>
                </a:cubicBezTo>
                <a:cubicBezTo>
                  <a:pt x="49331" y="13593"/>
                  <a:pt x="49163" y="13471"/>
                  <a:pt x="48984" y="13360"/>
                </a:cubicBezTo>
                <a:cubicBezTo>
                  <a:pt x="49441" y="12879"/>
                  <a:pt x="50079" y="12604"/>
                  <a:pt x="50740" y="12600"/>
                </a:cubicBezTo>
                <a:close/>
                <a:moveTo>
                  <a:pt x="66583" y="12600"/>
                </a:moveTo>
                <a:cubicBezTo>
                  <a:pt x="67273" y="12600"/>
                  <a:pt x="67930" y="12891"/>
                  <a:pt x="68392" y="13401"/>
                </a:cubicBezTo>
                <a:cubicBezTo>
                  <a:pt x="68221" y="13516"/>
                  <a:pt x="68057" y="13642"/>
                  <a:pt x="67902" y="13781"/>
                </a:cubicBezTo>
                <a:cubicBezTo>
                  <a:pt x="67559" y="13422"/>
                  <a:pt x="67082" y="13217"/>
                  <a:pt x="66583" y="13217"/>
                </a:cubicBezTo>
                <a:lnTo>
                  <a:pt x="66571" y="13217"/>
                </a:lnTo>
                <a:cubicBezTo>
                  <a:pt x="66268" y="13222"/>
                  <a:pt x="65979" y="13295"/>
                  <a:pt x="65717" y="13434"/>
                </a:cubicBezTo>
                <a:cubicBezTo>
                  <a:pt x="65574" y="13516"/>
                  <a:pt x="65435" y="13614"/>
                  <a:pt x="65317" y="13732"/>
                </a:cubicBezTo>
                <a:cubicBezTo>
                  <a:pt x="65157" y="13593"/>
                  <a:pt x="64990" y="13471"/>
                  <a:pt x="64814" y="13360"/>
                </a:cubicBezTo>
                <a:cubicBezTo>
                  <a:pt x="65272" y="12879"/>
                  <a:pt x="65909" y="12604"/>
                  <a:pt x="66567" y="12600"/>
                </a:cubicBezTo>
                <a:close/>
                <a:moveTo>
                  <a:pt x="82413" y="12600"/>
                </a:moveTo>
                <a:cubicBezTo>
                  <a:pt x="83103" y="12600"/>
                  <a:pt x="83757" y="12891"/>
                  <a:pt x="84223" y="13401"/>
                </a:cubicBezTo>
                <a:cubicBezTo>
                  <a:pt x="84047" y="13516"/>
                  <a:pt x="83884" y="13642"/>
                  <a:pt x="83733" y="13781"/>
                </a:cubicBezTo>
                <a:cubicBezTo>
                  <a:pt x="83390" y="13422"/>
                  <a:pt x="82912" y="13217"/>
                  <a:pt x="82413" y="13217"/>
                </a:cubicBezTo>
                <a:lnTo>
                  <a:pt x="82401" y="13217"/>
                </a:lnTo>
                <a:cubicBezTo>
                  <a:pt x="81927" y="13222"/>
                  <a:pt x="81482" y="13405"/>
                  <a:pt x="81143" y="13732"/>
                </a:cubicBezTo>
                <a:cubicBezTo>
                  <a:pt x="80988" y="13593"/>
                  <a:pt x="80820" y="13471"/>
                  <a:pt x="80645" y="13360"/>
                </a:cubicBezTo>
                <a:cubicBezTo>
                  <a:pt x="80984" y="13001"/>
                  <a:pt x="81421" y="12756"/>
                  <a:pt x="81899" y="12653"/>
                </a:cubicBezTo>
                <a:cubicBezTo>
                  <a:pt x="82062" y="12621"/>
                  <a:pt x="82230" y="12600"/>
                  <a:pt x="82398" y="12600"/>
                </a:cubicBezTo>
                <a:close/>
                <a:moveTo>
                  <a:pt x="19087" y="13287"/>
                </a:moveTo>
                <a:cubicBezTo>
                  <a:pt x="19569" y="13287"/>
                  <a:pt x="20035" y="13483"/>
                  <a:pt x="20365" y="13830"/>
                </a:cubicBezTo>
                <a:cubicBezTo>
                  <a:pt x="20235" y="13952"/>
                  <a:pt x="20116" y="14084"/>
                  <a:pt x="20001" y="14222"/>
                </a:cubicBezTo>
                <a:cubicBezTo>
                  <a:pt x="19769" y="13965"/>
                  <a:pt x="19443" y="13822"/>
                  <a:pt x="19100" y="13822"/>
                </a:cubicBezTo>
                <a:lnTo>
                  <a:pt x="19091" y="13822"/>
                </a:lnTo>
                <a:cubicBezTo>
                  <a:pt x="18772" y="13822"/>
                  <a:pt x="18478" y="13944"/>
                  <a:pt x="18250" y="14165"/>
                </a:cubicBezTo>
                <a:cubicBezTo>
                  <a:pt x="18135" y="14026"/>
                  <a:pt x="18013" y="13899"/>
                  <a:pt x="17882" y="13781"/>
                </a:cubicBezTo>
                <a:cubicBezTo>
                  <a:pt x="18209" y="13467"/>
                  <a:pt x="18634" y="13291"/>
                  <a:pt x="19087" y="13287"/>
                </a:cubicBezTo>
                <a:close/>
                <a:moveTo>
                  <a:pt x="34917" y="13287"/>
                </a:moveTo>
                <a:cubicBezTo>
                  <a:pt x="35400" y="13287"/>
                  <a:pt x="35861" y="13483"/>
                  <a:pt x="36196" y="13830"/>
                </a:cubicBezTo>
                <a:cubicBezTo>
                  <a:pt x="36065" y="13952"/>
                  <a:pt x="35943" y="14084"/>
                  <a:pt x="35832" y="14222"/>
                </a:cubicBezTo>
                <a:cubicBezTo>
                  <a:pt x="35599" y="13968"/>
                  <a:pt x="35277" y="13822"/>
                  <a:pt x="34931" y="13822"/>
                </a:cubicBezTo>
                <a:cubicBezTo>
                  <a:pt x="34927" y="13822"/>
                  <a:pt x="34922" y="13822"/>
                  <a:pt x="34917" y="13822"/>
                </a:cubicBezTo>
                <a:cubicBezTo>
                  <a:pt x="34603" y="13822"/>
                  <a:pt x="34305" y="13944"/>
                  <a:pt x="34080" y="14165"/>
                </a:cubicBezTo>
                <a:cubicBezTo>
                  <a:pt x="33966" y="14026"/>
                  <a:pt x="33839" y="13899"/>
                  <a:pt x="33709" y="13781"/>
                </a:cubicBezTo>
                <a:cubicBezTo>
                  <a:pt x="34035" y="13467"/>
                  <a:pt x="34460" y="13291"/>
                  <a:pt x="34917" y="13287"/>
                </a:cubicBezTo>
                <a:close/>
                <a:moveTo>
                  <a:pt x="50756" y="13287"/>
                </a:moveTo>
                <a:cubicBezTo>
                  <a:pt x="51234" y="13287"/>
                  <a:pt x="51692" y="13487"/>
                  <a:pt x="52022" y="13830"/>
                </a:cubicBezTo>
                <a:cubicBezTo>
                  <a:pt x="51892" y="13952"/>
                  <a:pt x="51773" y="14084"/>
                  <a:pt x="51659" y="14222"/>
                </a:cubicBezTo>
                <a:cubicBezTo>
                  <a:pt x="51429" y="13968"/>
                  <a:pt x="51104" y="13822"/>
                  <a:pt x="50762" y="13822"/>
                </a:cubicBezTo>
                <a:cubicBezTo>
                  <a:pt x="50757" y="13822"/>
                  <a:pt x="50753" y="13822"/>
                  <a:pt x="50748" y="13822"/>
                </a:cubicBezTo>
                <a:cubicBezTo>
                  <a:pt x="50430" y="13822"/>
                  <a:pt x="50135" y="13944"/>
                  <a:pt x="49907" y="14165"/>
                </a:cubicBezTo>
                <a:cubicBezTo>
                  <a:pt x="49792" y="14026"/>
                  <a:pt x="49670" y="13899"/>
                  <a:pt x="49539" y="13781"/>
                </a:cubicBezTo>
                <a:cubicBezTo>
                  <a:pt x="49862" y="13467"/>
                  <a:pt x="50290" y="13291"/>
                  <a:pt x="50744" y="13287"/>
                </a:cubicBezTo>
                <a:close/>
                <a:moveTo>
                  <a:pt x="66583" y="13287"/>
                </a:moveTo>
                <a:cubicBezTo>
                  <a:pt x="67061" y="13287"/>
                  <a:pt x="67523" y="13487"/>
                  <a:pt x="67853" y="13830"/>
                </a:cubicBezTo>
                <a:cubicBezTo>
                  <a:pt x="67723" y="13952"/>
                  <a:pt x="67600" y="14084"/>
                  <a:pt x="67489" y="14222"/>
                </a:cubicBezTo>
                <a:cubicBezTo>
                  <a:pt x="67257" y="13965"/>
                  <a:pt x="66930" y="13822"/>
                  <a:pt x="66583" y="13822"/>
                </a:cubicBezTo>
                <a:lnTo>
                  <a:pt x="66575" y="13822"/>
                </a:lnTo>
                <a:cubicBezTo>
                  <a:pt x="66260" y="13822"/>
                  <a:pt x="65962" y="13944"/>
                  <a:pt x="65738" y="14165"/>
                </a:cubicBezTo>
                <a:cubicBezTo>
                  <a:pt x="65623" y="14026"/>
                  <a:pt x="65497" y="13899"/>
                  <a:pt x="65366" y="13781"/>
                </a:cubicBezTo>
                <a:cubicBezTo>
                  <a:pt x="65631" y="13524"/>
                  <a:pt x="65958" y="13364"/>
                  <a:pt x="66313" y="13307"/>
                </a:cubicBezTo>
                <a:cubicBezTo>
                  <a:pt x="66399" y="13295"/>
                  <a:pt x="66485" y="13287"/>
                  <a:pt x="66575" y="13287"/>
                </a:cubicBezTo>
                <a:close/>
                <a:moveTo>
                  <a:pt x="82413" y="13287"/>
                </a:moveTo>
                <a:cubicBezTo>
                  <a:pt x="82892" y="13287"/>
                  <a:pt x="83348" y="13487"/>
                  <a:pt x="83680" y="13830"/>
                </a:cubicBezTo>
                <a:cubicBezTo>
                  <a:pt x="83549" y="13952"/>
                  <a:pt x="83431" y="14084"/>
                  <a:pt x="83316" y="14222"/>
                </a:cubicBezTo>
                <a:cubicBezTo>
                  <a:pt x="83084" y="13965"/>
                  <a:pt x="82752" y="13822"/>
                  <a:pt x="82405" y="13822"/>
                </a:cubicBezTo>
                <a:cubicBezTo>
                  <a:pt x="82087" y="13822"/>
                  <a:pt x="81793" y="13944"/>
                  <a:pt x="81564" y="14165"/>
                </a:cubicBezTo>
                <a:cubicBezTo>
                  <a:pt x="81450" y="14026"/>
                  <a:pt x="81327" y="13899"/>
                  <a:pt x="81197" y="13781"/>
                </a:cubicBezTo>
                <a:cubicBezTo>
                  <a:pt x="81523" y="13467"/>
                  <a:pt x="81948" y="13291"/>
                  <a:pt x="82401" y="13287"/>
                </a:cubicBezTo>
                <a:close/>
                <a:moveTo>
                  <a:pt x="19104" y="13891"/>
                </a:moveTo>
                <a:cubicBezTo>
                  <a:pt x="19430" y="13891"/>
                  <a:pt x="19740" y="14034"/>
                  <a:pt x="19957" y="14280"/>
                </a:cubicBezTo>
                <a:cubicBezTo>
                  <a:pt x="19707" y="14598"/>
                  <a:pt x="19507" y="14957"/>
                  <a:pt x="19364" y="15349"/>
                </a:cubicBezTo>
                <a:cubicBezTo>
                  <a:pt x="19266" y="15345"/>
                  <a:pt x="19168" y="15341"/>
                  <a:pt x="19066" y="15341"/>
                </a:cubicBezTo>
                <a:cubicBezTo>
                  <a:pt x="19021" y="15341"/>
                  <a:pt x="18977" y="15341"/>
                  <a:pt x="18932" y="15345"/>
                </a:cubicBezTo>
                <a:cubicBezTo>
                  <a:pt x="18781" y="14928"/>
                  <a:pt x="18564" y="14549"/>
                  <a:pt x="18295" y="14218"/>
                </a:cubicBezTo>
                <a:cubicBezTo>
                  <a:pt x="18511" y="14010"/>
                  <a:pt x="18789" y="13891"/>
                  <a:pt x="19091" y="13891"/>
                </a:cubicBezTo>
                <a:cubicBezTo>
                  <a:pt x="19095" y="13891"/>
                  <a:pt x="19100" y="13891"/>
                  <a:pt x="19104" y="13891"/>
                </a:cubicBezTo>
                <a:close/>
                <a:moveTo>
                  <a:pt x="34925" y="13891"/>
                </a:moveTo>
                <a:cubicBezTo>
                  <a:pt x="35257" y="13891"/>
                  <a:pt x="35567" y="14031"/>
                  <a:pt x="35788" y="14280"/>
                </a:cubicBezTo>
                <a:cubicBezTo>
                  <a:pt x="35538" y="14598"/>
                  <a:pt x="35334" y="14957"/>
                  <a:pt x="35191" y="15349"/>
                </a:cubicBezTo>
                <a:cubicBezTo>
                  <a:pt x="35093" y="15345"/>
                  <a:pt x="34995" y="15341"/>
                  <a:pt x="34897" y="15341"/>
                </a:cubicBezTo>
                <a:cubicBezTo>
                  <a:pt x="34852" y="15341"/>
                  <a:pt x="34808" y="15341"/>
                  <a:pt x="34763" y="15345"/>
                </a:cubicBezTo>
                <a:cubicBezTo>
                  <a:pt x="34607" y="14928"/>
                  <a:pt x="34391" y="14549"/>
                  <a:pt x="34125" y="14218"/>
                </a:cubicBezTo>
                <a:cubicBezTo>
                  <a:pt x="34337" y="14010"/>
                  <a:pt x="34619" y="13891"/>
                  <a:pt x="34917" y="13891"/>
                </a:cubicBezTo>
                <a:close/>
                <a:moveTo>
                  <a:pt x="50761" y="13891"/>
                </a:moveTo>
                <a:cubicBezTo>
                  <a:pt x="51088" y="13891"/>
                  <a:pt x="51396" y="14034"/>
                  <a:pt x="51614" y="14280"/>
                </a:cubicBezTo>
                <a:cubicBezTo>
                  <a:pt x="51365" y="14598"/>
                  <a:pt x="51165" y="14957"/>
                  <a:pt x="51022" y="15349"/>
                </a:cubicBezTo>
                <a:cubicBezTo>
                  <a:pt x="50932" y="15345"/>
                  <a:pt x="50842" y="15341"/>
                  <a:pt x="50748" y="15341"/>
                </a:cubicBezTo>
                <a:lnTo>
                  <a:pt x="50724" y="15341"/>
                </a:lnTo>
                <a:cubicBezTo>
                  <a:pt x="50678" y="15341"/>
                  <a:pt x="50633" y="15341"/>
                  <a:pt x="50589" y="15345"/>
                </a:cubicBezTo>
                <a:cubicBezTo>
                  <a:pt x="50437" y="14928"/>
                  <a:pt x="50222" y="14549"/>
                  <a:pt x="49952" y="14218"/>
                </a:cubicBezTo>
                <a:cubicBezTo>
                  <a:pt x="50164" y="14010"/>
                  <a:pt x="50446" y="13891"/>
                  <a:pt x="50748" y="13891"/>
                </a:cubicBezTo>
                <a:cubicBezTo>
                  <a:pt x="50753" y="13891"/>
                  <a:pt x="50757" y="13891"/>
                  <a:pt x="50761" y="13891"/>
                </a:cubicBezTo>
                <a:close/>
                <a:moveTo>
                  <a:pt x="66588" y="13891"/>
                </a:moveTo>
                <a:cubicBezTo>
                  <a:pt x="66918" y="13891"/>
                  <a:pt x="67227" y="14034"/>
                  <a:pt x="67444" y="14280"/>
                </a:cubicBezTo>
                <a:cubicBezTo>
                  <a:pt x="67195" y="14598"/>
                  <a:pt x="66991" y="14957"/>
                  <a:pt x="66848" y="15349"/>
                </a:cubicBezTo>
                <a:cubicBezTo>
                  <a:pt x="66758" y="15345"/>
                  <a:pt x="66669" y="15341"/>
                  <a:pt x="66579" y="15341"/>
                </a:cubicBezTo>
                <a:lnTo>
                  <a:pt x="66554" y="15341"/>
                </a:lnTo>
                <a:cubicBezTo>
                  <a:pt x="66509" y="15341"/>
                  <a:pt x="66464" y="15341"/>
                  <a:pt x="66420" y="15345"/>
                </a:cubicBezTo>
                <a:cubicBezTo>
                  <a:pt x="66264" y="14928"/>
                  <a:pt x="66047" y="14549"/>
                  <a:pt x="65783" y="14218"/>
                </a:cubicBezTo>
                <a:cubicBezTo>
                  <a:pt x="65994" y="14010"/>
                  <a:pt x="66277" y="13891"/>
                  <a:pt x="66575" y="13891"/>
                </a:cubicBezTo>
                <a:cubicBezTo>
                  <a:pt x="66579" y="13891"/>
                  <a:pt x="66584" y="13891"/>
                  <a:pt x="66588" y="13891"/>
                </a:cubicBezTo>
                <a:close/>
                <a:moveTo>
                  <a:pt x="82419" y="13891"/>
                </a:moveTo>
                <a:cubicBezTo>
                  <a:pt x="82744" y="13891"/>
                  <a:pt x="83053" y="14034"/>
                  <a:pt x="83271" y="14280"/>
                </a:cubicBezTo>
                <a:cubicBezTo>
                  <a:pt x="83022" y="14598"/>
                  <a:pt x="82822" y="14957"/>
                  <a:pt x="82679" y="15349"/>
                </a:cubicBezTo>
                <a:cubicBezTo>
                  <a:pt x="82589" y="15345"/>
                  <a:pt x="82499" y="15341"/>
                  <a:pt x="82405" y="15341"/>
                </a:cubicBezTo>
                <a:lnTo>
                  <a:pt x="82381" y="15341"/>
                </a:lnTo>
                <a:cubicBezTo>
                  <a:pt x="82336" y="15341"/>
                  <a:pt x="82291" y="15341"/>
                  <a:pt x="82246" y="15345"/>
                </a:cubicBezTo>
                <a:cubicBezTo>
                  <a:pt x="82095" y="14928"/>
                  <a:pt x="81878" y="14549"/>
                  <a:pt x="81608" y="14218"/>
                </a:cubicBezTo>
                <a:cubicBezTo>
                  <a:pt x="81825" y="14010"/>
                  <a:pt x="82103" y="13891"/>
                  <a:pt x="82405" y="13891"/>
                </a:cubicBezTo>
                <a:cubicBezTo>
                  <a:pt x="82410" y="13891"/>
                  <a:pt x="82414" y="13891"/>
                  <a:pt x="82419" y="13891"/>
                </a:cubicBezTo>
                <a:close/>
                <a:moveTo>
                  <a:pt x="11179" y="12600"/>
                </a:moveTo>
                <a:cubicBezTo>
                  <a:pt x="11882" y="12600"/>
                  <a:pt x="12544" y="12898"/>
                  <a:pt x="13009" y="13426"/>
                </a:cubicBezTo>
                <a:cubicBezTo>
                  <a:pt x="12331" y="13884"/>
                  <a:pt x="11797" y="14553"/>
                  <a:pt x="11503" y="15354"/>
                </a:cubicBezTo>
                <a:cubicBezTo>
                  <a:pt x="11388" y="15345"/>
                  <a:pt x="11273" y="15341"/>
                  <a:pt x="11160" y="15341"/>
                </a:cubicBezTo>
                <a:cubicBezTo>
                  <a:pt x="11094" y="15341"/>
                  <a:pt x="11028" y="15345"/>
                  <a:pt x="10964" y="15349"/>
                </a:cubicBezTo>
                <a:cubicBezTo>
                  <a:pt x="10817" y="14941"/>
                  <a:pt x="10604" y="14570"/>
                  <a:pt x="10346" y="14242"/>
                </a:cubicBezTo>
                <a:cubicBezTo>
                  <a:pt x="10567" y="14018"/>
                  <a:pt x="10857" y="13891"/>
                  <a:pt x="11172" y="13891"/>
                </a:cubicBezTo>
                <a:cubicBezTo>
                  <a:pt x="11176" y="13891"/>
                  <a:pt x="11180" y="13891"/>
                  <a:pt x="11184" y="13891"/>
                </a:cubicBezTo>
                <a:cubicBezTo>
                  <a:pt x="11519" y="13891"/>
                  <a:pt x="11840" y="14042"/>
                  <a:pt x="12058" y="14300"/>
                </a:cubicBezTo>
                <a:lnTo>
                  <a:pt x="12111" y="14255"/>
                </a:lnTo>
                <a:cubicBezTo>
                  <a:pt x="11878" y="13977"/>
                  <a:pt x="11539" y="13822"/>
                  <a:pt x="11179" y="13822"/>
                </a:cubicBezTo>
                <a:lnTo>
                  <a:pt x="11172" y="13822"/>
                </a:lnTo>
                <a:cubicBezTo>
                  <a:pt x="10841" y="13822"/>
                  <a:pt x="10534" y="13952"/>
                  <a:pt x="10306" y="14189"/>
                </a:cubicBezTo>
                <a:cubicBezTo>
                  <a:pt x="10191" y="14050"/>
                  <a:pt x="10069" y="13924"/>
                  <a:pt x="9938" y="13801"/>
                </a:cubicBezTo>
                <a:cubicBezTo>
                  <a:pt x="10265" y="13475"/>
                  <a:pt x="10702" y="13291"/>
                  <a:pt x="11168" y="13287"/>
                </a:cubicBezTo>
                <a:cubicBezTo>
                  <a:pt x="11662" y="13287"/>
                  <a:pt x="12135" y="13491"/>
                  <a:pt x="12470" y="13854"/>
                </a:cubicBezTo>
                <a:lnTo>
                  <a:pt x="12519" y="13805"/>
                </a:lnTo>
                <a:cubicBezTo>
                  <a:pt x="12175" y="13433"/>
                  <a:pt x="11691" y="13217"/>
                  <a:pt x="11181" y="13217"/>
                </a:cubicBezTo>
                <a:cubicBezTo>
                  <a:pt x="11177" y="13217"/>
                  <a:pt x="11172" y="13217"/>
                  <a:pt x="11168" y="13217"/>
                </a:cubicBezTo>
                <a:cubicBezTo>
                  <a:pt x="10681" y="13222"/>
                  <a:pt x="10229" y="13413"/>
                  <a:pt x="9885" y="13752"/>
                </a:cubicBezTo>
                <a:cubicBezTo>
                  <a:pt x="9730" y="13618"/>
                  <a:pt x="9567" y="13491"/>
                  <a:pt x="9390" y="13377"/>
                </a:cubicBezTo>
                <a:cubicBezTo>
                  <a:pt x="9848" y="12887"/>
                  <a:pt x="10493" y="12604"/>
                  <a:pt x="11164" y="12600"/>
                </a:cubicBezTo>
                <a:close/>
                <a:moveTo>
                  <a:pt x="27006" y="12600"/>
                </a:moveTo>
                <a:cubicBezTo>
                  <a:pt x="27709" y="12600"/>
                  <a:pt x="28374" y="12898"/>
                  <a:pt x="28836" y="13426"/>
                </a:cubicBezTo>
                <a:cubicBezTo>
                  <a:pt x="28158" y="13884"/>
                  <a:pt x="27623" y="14553"/>
                  <a:pt x="27333" y="15354"/>
                </a:cubicBezTo>
                <a:cubicBezTo>
                  <a:pt x="27227" y="15345"/>
                  <a:pt x="27121" y="15341"/>
                  <a:pt x="27015" y="15341"/>
                </a:cubicBezTo>
                <a:lnTo>
                  <a:pt x="26985" y="15341"/>
                </a:lnTo>
                <a:cubicBezTo>
                  <a:pt x="26921" y="15341"/>
                  <a:pt x="26855" y="15345"/>
                  <a:pt x="26789" y="15349"/>
                </a:cubicBezTo>
                <a:cubicBezTo>
                  <a:pt x="26642" y="14941"/>
                  <a:pt x="26435" y="14570"/>
                  <a:pt x="26173" y="14242"/>
                </a:cubicBezTo>
                <a:lnTo>
                  <a:pt x="26177" y="14242"/>
                </a:lnTo>
                <a:cubicBezTo>
                  <a:pt x="26393" y="14018"/>
                  <a:pt x="26688" y="13891"/>
                  <a:pt x="26998" y="13891"/>
                </a:cubicBezTo>
                <a:cubicBezTo>
                  <a:pt x="27003" y="13891"/>
                  <a:pt x="27007" y="13891"/>
                  <a:pt x="27011" y="13891"/>
                </a:cubicBezTo>
                <a:cubicBezTo>
                  <a:pt x="27349" y="13891"/>
                  <a:pt x="27667" y="14042"/>
                  <a:pt x="27884" y="14300"/>
                </a:cubicBezTo>
                <a:lnTo>
                  <a:pt x="27937" y="14255"/>
                </a:lnTo>
                <a:cubicBezTo>
                  <a:pt x="27705" y="13977"/>
                  <a:pt x="27366" y="13822"/>
                  <a:pt x="27006" y="13822"/>
                </a:cubicBezTo>
                <a:lnTo>
                  <a:pt x="26998" y="13822"/>
                </a:lnTo>
                <a:cubicBezTo>
                  <a:pt x="26672" y="13822"/>
                  <a:pt x="26361" y="13952"/>
                  <a:pt x="26133" y="14189"/>
                </a:cubicBezTo>
                <a:cubicBezTo>
                  <a:pt x="26018" y="14050"/>
                  <a:pt x="25895" y="13924"/>
                  <a:pt x="25765" y="13801"/>
                </a:cubicBezTo>
                <a:cubicBezTo>
                  <a:pt x="26095" y="13475"/>
                  <a:pt x="26533" y="13291"/>
                  <a:pt x="26994" y="13287"/>
                </a:cubicBezTo>
                <a:cubicBezTo>
                  <a:pt x="27488" y="13287"/>
                  <a:pt x="27962" y="13491"/>
                  <a:pt x="28297" y="13854"/>
                </a:cubicBezTo>
                <a:lnTo>
                  <a:pt x="28350" y="13805"/>
                </a:lnTo>
                <a:cubicBezTo>
                  <a:pt x="28003" y="13434"/>
                  <a:pt x="27517" y="13217"/>
                  <a:pt x="27006" y="13217"/>
                </a:cubicBezTo>
                <a:lnTo>
                  <a:pt x="26994" y="13217"/>
                </a:lnTo>
                <a:cubicBezTo>
                  <a:pt x="26512" y="13222"/>
                  <a:pt x="26054" y="13413"/>
                  <a:pt x="25716" y="13752"/>
                </a:cubicBezTo>
                <a:cubicBezTo>
                  <a:pt x="25560" y="13618"/>
                  <a:pt x="25393" y="13491"/>
                  <a:pt x="25221" y="13377"/>
                </a:cubicBezTo>
                <a:cubicBezTo>
                  <a:pt x="25675" y="12887"/>
                  <a:pt x="26320" y="12604"/>
                  <a:pt x="26990" y="12600"/>
                </a:cubicBezTo>
                <a:close/>
                <a:moveTo>
                  <a:pt x="42837" y="12600"/>
                </a:moveTo>
                <a:cubicBezTo>
                  <a:pt x="43540" y="12600"/>
                  <a:pt x="44201" y="12898"/>
                  <a:pt x="44667" y="13426"/>
                </a:cubicBezTo>
                <a:cubicBezTo>
                  <a:pt x="43988" y="13884"/>
                  <a:pt x="43453" y="14553"/>
                  <a:pt x="43159" y="15354"/>
                </a:cubicBezTo>
                <a:cubicBezTo>
                  <a:pt x="43053" y="15345"/>
                  <a:pt x="42947" y="15341"/>
                  <a:pt x="42841" y="15341"/>
                </a:cubicBezTo>
                <a:lnTo>
                  <a:pt x="42816" y="15341"/>
                </a:lnTo>
                <a:cubicBezTo>
                  <a:pt x="42751" y="15341"/>
                  <a:pt x="42686" y="15345"/>
                  <a:pt x="42620" y="15349"/>
                </a:cubicBezTo>
                <a:cubicBezTo>
                  <a:pt x="42473" y="14941"/>
                  <a:pt x="42261" y="14570"/>
                  <a:pt x="42000" y="14238"/>
                </a:cubicBezTo>
                <a:lnTo>
                  <a:pt x="42000" y="14238"/>
                </a:lnTo>
                <a:lnTo>
                  <a:pt x="42004" y="14242"/>
                </a:lnTo>
                <a:cubicBezTo>
                  <a:pt x="42224" y="14018"/>
                  <a:pt x="42514" y="13891"/>
                  <a:pt x="42829" y="13891"/>
                </a:cubicBezTo>
                <a:cubicBezTo>
                  <a:pt x="42833" y="13891"/>
                  <a:pt x="42837" y="13891"/>
                  <a:pt x="42842" y="13891"/>
                </a:cubicBezTo>
                <a:cubicBezTo>
                  <a:pt x="43176" y="13891"/>
                  <a:pt x="43497" y="14042"/>
                  <a:pt x="43715" y="14300"/>
                </a:cubicBezTo>
                <a:lnTo>
                  <a:pt x="43768" y="14255"/>
                </a:lnTo>
                <a:cubicBezTo>
                  <a:pt x="43536" y="13977"/>
                  <a:pt x="43196" y="13822"/>
                  <a:pt x="42837" y="13822"/>
                </a:cubicBezTo>
                <a:lnTo>
                  <a:pt x="42829" y="13822"/>
                </a:lnTo>
                <a:cubicBezTo>
                  <a:pt x="42498" y="13822"/>
                  <a:pt x="42192" y="13952"/>
                  <a:pt x="41963" y="14189"/>
                </a:cubicBezTo>
                <a:cubicBezTo>
                  <a:pt x="41849" y="14050"/>
                  <a:pt x="41726" y="13924"/>
                  <a:pt x="41596" y="13801"/>
                </a:cubicBezTo>
                <a:cubicBezTo>
                  <a:pt x="41922" y="13475"/>
                  <a:pt x="42359" y="13291"/>
                  <a:pt x="42825" y="13287"/>
                </a:cubicBezTo>
                <a:cubicBezTo>
                  <a:pt x="43319" y="13287"/>
                  <a:pt x="43792" y="13491"/>
                  <a:pt x="44128" y="13854"/>
                </a:cubicBezTo>
                <a:lnTo>
                  <a:pt x="44177" y="13805"/>
                </a:lnTo>
                <a:cubicBezTo>
                  <a:pt x="43834" y="13434"/>
                  <a:pt x="43343" y="13217"/>
                  <a:pt x="42837" y="13217"/>
                </a:cubicBezTo>
                <a:lnTo>
                  <a:pt x="42825" y="13217"/>
                </a:lnTo>
                <a:cubicBezTo>
                  <a:pt x="42339" y="13222"/>
                  <a:pt x="41885" y="13413"/>
                  <a:pt x="41542" y="13752"/>
                </a:cubicBezTo>
                <a:cubicBezTo>
                  <a:pt x="41387" y="13618"/>
                  <a:pt x="41223" y="13491"/>
                  <a:pt x="41048" y="13377"/>
                </a:cubicBezTo>
                <a:cubicBezTo>
                  <a:pt x="41506" y="12887"/>
                  <a:pt x="42151" y="12604"/>
                  <a:pt x="42821" y="12600"/>
                </a:cubicBezTo>
                <a:close/>
                <a:moveTo>
                  <a:pt x="58663" y="12600"/>
                </a:moveTo>
                <a:cubicBezTo>
                  <a:pt x="59366" y="12600"/>
                  <a:pt x="60032" y="12898"/>
                  <a:pt x="60493" y="13426"/>
                </a:cubicBezTo>
                <a:cubicBezTo>
                  <a:pt x="59815" y="13884"/>
                  <a:pt x="59280" y="14553"/>
                  <a:pt x="58990" y="15354"/>
                </a:cubicBezTo>
                <a:cubicBezTo>
                  <a:pt x="58884" y="15345"/>
                  <a:pt x="58778" y="15341"/>
                  <a:pt x="58671" y="15341"/>
                </a:cubicBezTo>
                <a:lnTo>
                  <a:pt x="58643" y="15341"/>
                </a:lnTo>
                <a:cubicBezTo>
                  <a:pt x="58578" y="15341"/>
                  <a:pt x="58512" y="15345"/>
                  <a:pt x="58451" y="15349"/>
                </a:cubicBezTo>
                <a:cubicBezTo>
                  <a:pt x="58300" y="14941"/>
                  <a:pt x="58092" y="14570"/>
                  <a:pt x="57830" y="14242"/>
                </a:cubicBezTo>
                <a:lnTo>
                  <a:pt x="57834" y="14242"/>
                </a:lnTo>
                <a:cubicBezTo>
                  <a:pt x="58051" y="14018"/>
                  <a:pt x="58345" y="13891"/>
                  <a:pt x="58656" y="13891"/>
                </a:cubicBezTo>
                <a:cubicBezTo>
                  <a:pt x="58660" y="13891"/>
                  <a:pt x="58664" y="13891"/>
                  <a:pt x="58669" y="13891"/>
                </a:cubicBezTo>
                <a:cubicBezTo>
                  <a:pt x="59007" y="13891"/>
                  <a:pt x="59324" y="14042"/>
                  <a:pt x="59542" y="14300"/>
                </a:cubicBezTo>
                <a:lnTo>
                  <a:pt x="59595" y="14255"/>
                </a:lnTo>
                <a:cubicBezTo>
                  <a:pt x="59362" y="13977"/>
                  <a:pt x="59019" y="13822"/>
                  <a:pt x="58656" y="13822"/>
                </a:cubicBezTo>
                <a:cubicBezTo>
                  <a:pt x="58328" y="13822"/>
                  <a:pt x="58018" y="13952"/>
                  <a:pt x="57789" y="14189"/>
                </a:cubicBezTo>
                <a:cubicBezTo>
                  <a:pt x="57675" y="14050"/>
                  <a:pt x="57553" y="13924"/>
                  <a:pt x="57421" y="13801"/>
                </a:cubicBezTo>
                <a:cubicBezTo>
                  <a:pt x="57753" y="13475"/>
                  <a:pt x="58190" y="13291"/>
                  <a:pt x="58656" y="13287"/>
                </a:cubicBezTo>
                <a:lnTo>
                  <a:pt x="58663" y="13287"/>
                </a:lnTo>
                <a:cubicBezTo>
                  <a:pt x="59154" y="13287"/>
                  <a:pt x="59623" y="13495"/>
                  <a:pt x="59954" y="13854"/>
                </a:cubicBezTo>
                <a:lnTo>
                  <a:pt x="60007" y="13805"/>
                </a:lnTo>
                <a:cubicBezTo>
                  <a:pt x="59660" y="13434"/>
                  <a:pt x="59174" y="13217"/>
                  <a:pt x="58663" y="13217"/>
                </a:cubicBezTo>
                <a:lnTo>
                  <a:pt x="58652" y="13217"/>
                </a:lnTo>
                <a:cubicBezTo>
                  <a:pt x="58169" y="13222"/>
                  <a:pt x="57712" y="13413"/>
                  <a:pt x="57372" y="13752"/>
                </a:cubicBezTo>
                <a:cubicBezTo>
                  <a:pt x="57218" y="13618"/>
                  <a:pt x="57050" y="13491"/>
                  <a:pt x="56878" y="13377"/>
                </a:cubicBezTo>
                <a:cubicBezTo>
                  <a:pt x="57332" y="12887"/>
                  <a:pt x="57977" y="12604"/>
                  <a:pt x="58647" y="12600"/>
                </a:cubicBezTo>
                <a:close/>
                <a:moveTo>
                  <a:pt x="74494" y="12600"/>
                </a:moveTo>
                <a:cubicBezTo>
                  <a:pt x="75197" y="12600"/>
                  <a:pt x="75858" y="12898"/>
                  <a:pt x="76324" y="13426"/>
                </a:cubicBezTo>
                <a:cubicBezTo>
                  <a:pt x="75646" y="13884"/>
                  <a:pt x="75111" y="14553"/>
                  <a:pt x="74816" y="15354"/>
                </a:cubicBezTo>
                <a:cubicBezTo>
                  <a:pt x="74715" y="15345"/>
                  <a:pt x="74605" y="15341"/>
                  <a:pt x="74498" y="15341"/>
                </a:cubicBezTo>
                <a:lnTo>
                  <a:pt x="74473" y="15341"/>
                </a:lnTo>
                <a:cubicBezTo>
                  <a:pt x="74409" y="15341"/>
                  <a:pt x="74343" y="15345"/>
                  <a:pt x="74277" y="15349"/>
                </a:cubicBezTo>
                <a:cubicBezTo>
                  <a:pt x="74130" y="14941"/>
                  <a:pt x="73919" y="14570"/>
                  <a:pt x="73657" y="14242"/>
                </a:cubicBezTo>
                <a:lnTo>
                  <a:pt x="73661" y="14242"/>
                </a:lnTo>
                <a:cubicBezTo>
                  <a:pt x="73881" y="14018"/>
                  <a:pt x="74172" y="13891"/>
                  <a:pt x="74486" y="13891"/>
                </a:cubicBezTo>
                <a:cubicBezTo>
                  <a:pt x="74491" y="13891"/>
                  <a:pt x="74495" y="13891"/>
                  <a:pt x="74499" y="13891"/>
                </a:cubicBezTo>
                <a:cubicBezTo>
                  <a:pt x="74837" y="13891"/>
                  <a:pt x="75155" y="14042"/>
                  <a:pt x="75372" y="14300"/>
                </a:cubicBezTo>
                <a:lnTo>
                  <a:pt x="75425" y="14255"/>
                </a:lnTo>
                <a:cubicBezTo>
                  <a:pt x="75191" y="13980"/>
                  <a:pt x="74858" y="13822"/>
                  <a:pt x="74499" y="13822"/>
                </a:cubicBezTo>
                <a:cubicBezTo>
                  <a:pt x="74495" y="13822"/>
                  <a:pt x="74491" y="13822"/>
                  <a:pt x="74486" y="13822"/>
                </a:cubicBezTo>
                <a:cubicBezTo>
                  <a:pt x="74155" y="13822"/>
                  <a:pt x="73849" y="13952"/>
                  <a:pt x="73620" y="14189"/>
                </a:cubicBezTo>
                <a:cubicBezTo>
                  <a:pt x="73506" y="14050"/>
                  <a:pt x="73383" y="13924"/>
                  <a:pt x="73252" y="13801"/>
                </a:cubicBezTo>
                <a:cubicBezTo>
                  <a:pt x="73579" y="13475"/>
                  <a:pt x="74017" y="13291"/>
                  <a:pt x="74482" y="13287"/>
                </a:cubicBezTo>
                <a:lnTo>
                  <a:pt x="74494" y="13287"/>
                </a:lnTo>
                <a:cubicBezTo>
                  <a:pt x="74980" y="13287"/>
                  <a:pt x="75450" y="13495"/>
                  <a:pt x="75785" y="13854"/>
                </a:cubicBezTo>
                <a:lnTo>
                  <a:pt x="75834" y="13805"/>
                </a:lnTo>
                <a:cubicBezTo>
                  <a:pt x="75491" y="13434"/>
                  <a:pt x="75001" y="13217"/>
                  <a:pt x="74494" y="13217"/>
                </a:cubicBezTo>
                <a:lnTo>
                  <a:pt x="74482" y="13217"/>
                </a:lnTo>
                <a:cubicBezTo>
                  <a:pt x="73996" y="13222"/>
                  <a:pt x="73542" y="13413"/>
                  <a:pt x="73199" y="13752"/>
                </a:cubicBezTo>
                <a:cubicBezTo>
                  <a:pt x="73044" y="13618"/>
                  <a:pt x="72881" y="13491"/>
                  <a:pt x="72705" y="13377"/>
                </a:cubicBezTo>
                <a:cubicBezTo>
                  <a:pt x="73163" y="12887"/>
                  <a:pt x="73808" y="12604"/>
                  <a:pt x="74477" y="12600"/>
                </a:cubicBezTo>
                <a:close/>
                <a:moveTo>
                  <a:pt x="90321" y="12600"/>
                </a:moveTo>
                <a:cubicBezTo>
                  <a:pt x="91024" y="12600"/>
                  <a:pt x="91689" y="12898"/>
                  <a:pt x="92151" y="13426"/>
                </a:cubicBezTo>
                <a:cubicBezTo>
                  <a:pt x="91472" y="13884"/>
                  <a:pt x="90937" y="14553"/>
                  <a:pt x="90647" y="15354"/>
                </a:cubicBezTo>
                <a:cubicBezTo>
                  <a:pt x="90541" y="15345"/>
                  <a:pt x="90435" y="15341"/>
                  <a:pt x="90329" y="15341"/>
                </a:cubicBezTo>
                <a:lnTo>
                  <a:pt x="90300" y="15341"/>
                </a:lnTo>
                <a:cubicBezTo>
                  <a:pt x="90234" y="15341"/>
                  <a:pt x="90170" y="15345"/>
                  <a:pt x="90108" y="15349"/>
                </a:cubicBezTo>
                <a:cubicBezTo>
                  <a:pt x="89957" y="14941"/>
                  <a:pt x="89749" y="14570"/>
                  <a:pt x="89488" y="14242"/>
                </a:cubicBezTo>
                <a:lnTo>
                  <a:pt x="89491" y="14242"/>
                </a:lnTo>
                <a:cubicBezTo>
                  <a:pt x="89708" y="14018"/>
                  <a:pt x="90002" y="13891"/>
                  <a:pt x="90313" y="13891"/>
                </a:cubicBezTo>
                <a:cubicBezTo>
                  <a:pt x="90317" y="13891"/>
                  <a:pt x="90322" y="13891"/>
                  <a:pt x="90326" y="13891"/>
                </a:cubicBezTo>
                <a:cubicBezTo>
                  <a:pt x="90664" y="13891"/>
                  <a:pt x="90981" y="14042"/>
                  <a:pt x="91199" y="14300"/>
                </a:cubicBezTo>
                <a:lnTo>
                  <a:pt x="91252" y="14255"/>
                </a:lnTo>
                <a:cubicBezTo>
                  <a:pt x="91019" y="13977"/>
                  <a:pt x="90680" y="13822"/>
                  <a:pt x="90321" y="13822"/>
                </a:cubicBezTo>
                <a:lnTo>
                  <a:pt x="90313" y="13822"/>
                </a:lnTo>
                <a:cubicBezTo>
                  <a:pt x="89985" y="13822"/>
                  <a:pt x="89676" y="13952"/>
                  <a:pt x="89446" y="14189"/>
                </a:cubicBezTo>
                <a:cubicBezTo>
                  <a:pt x="89333" y="14050"/>
                  <a:pt x="89210" y="13924"/>
                  <a:pt x="89079" y="13801"/>
                </a:cubicBezTo>
                <a:cubicBezTo>
                  <a:pt x="89410" y="13475"/>
                  <a:pt x="89847" y="13291"/>
                  <a:pt x="90313" y="13287"/>
                </a:cubicBezTo>
                <a:lnTo>
                  <a:pt x="90321" y="13287"/>
                </a:lnTo>
                <a:cubicBezTo>
                  <a:pt x="90811" y="13287"/>
                  <a:pt x="91280" y="13495"/>
                  <a:pt x="91612" y="13854"/>
                </a:cubicBezTo>
                <a:lnTo>
                  <a:pt x="91665" y="13805"/>
                </a:lnTo>
                <a:cubicBezTo>
                  <a:pt x="91318" y="13434"/>
                  <a:pt x="90831" y="13217"/>
                  <a:pt x="90321" y="13217"/>
                </a:cubicBezTo>
                <a:lnTo>
                  <a:pt x="90308" y="13217"/>
                </a:lnTo>
                <a:cubicBezTo>
                  <a:pt x="89827" y="13222"/>
                  <a:pt x="89369" y="13413"/>
                  <a:pt x="89030" y="13752"/>
                </a:cubicBezTo>
                <a:cubicBezTo>
                  <a:pt x="88875" y="13618"/>
                  <a:pt x="88707" y="13491"/>
                  <a:pt x="88536" y="13377"/>
                </a:cubicBezTo>
                <a:cubicBezTo>
                  <a:pt x="88990" y="12887"/>
                  <a:pt x="89635" y="12604"/>
                  <a:pt x="90304" y="12600"/>
                </a:cubicBezTo>
                <a:close/>
                <a:moveTo>
                  <a:pt x="7251" y="12817"/>
                </a:moveTo>
                <a:cubicBezTo>
                  <a:pt x="8876" y="12817"/>
                  <a:pt x="10327" y="13830"/>
                  <a:pt x="10890" y="15354"/>
                </a:cubicBezTo>
                <a:cubicBezTo>
                  <a:pt x="10670" y="15370"/>
                  <a:pt x="10457" y="15403"/>
                  <a:pt x="10244" y="15456"/>
                </a:cubicBezTo>
                <a:cubicBezTo>
                  <a:pt x="9746" y="14255"/>
                  <a:pt x="8553" y="13458"/>
                  <a:pt x="7251" y="13458"/>
                </a:cubicBezTo>
                <a:lnTo>
                  <a:pt x="7230" y="13458"/>
                </a:lnTo>
                <a:cubicBezTo>
                  <a:pt x="5911" y="13467"/>
                  <a:pt x="4751" y="14251"/>
                  <a:pt x="4253" y="15468"/>
                </a:cubicBezTo>
                <a:cubicBezTo>
                  <a:pt x="4040" y="15415"/>
                  <a:pt x="3828" y="15373"/>
                  <a:pt x="3607" y="15358"/>
                </a:cubicBezTo>
                <a:cubicBezTo>
                  <a:pt x="4167" y="13846"/>
                  <a:pt x="5613" y="12830"/>
                  <a:pt x="7226" y="12817"/>
                </a:cubicBezTo>
                <a:close/>
                <a:moveTo>
                  <a:pt x="23077" y="12817"/>
                </a:moveTo>
                <a:cubicBezTo>
                  <a:pt x="24706" y="12817"/>
                  <a:pt x="26157" y="13830"/>
                  <a:pt x="26721" y="15354"/>
                </a:cubicBezTo>
                <a:cubicBezTo>
                  <a:pt x="26500" y="15370"/>
                  <a:pt x="26284" y="15403"/>
                  <a:pt x="26075" y="15456"/>
                </a:cubicBezTo>
                <a:cubicBezTo>
                  <a:pt x="25573" y="14255"/>
                  <a:pt x="24380" y="13458"/>
                  <a:pt x="23077" y="13458"/>
                </a:cubicBezTo>
                <a:lnTo>
                  <a:pt x="23057" y="13458"/>
                </a:lnTo>
                <a:cubicBezTo>
                  <a:pt x="21741" y="13467"/>
                  <a:pt x="20578" y="14251"/>
                  <a:pt x="20080" y="15468"/>
                </a:cubicBezTo>
                <a:cubicBezTo>
                  <a:pt x="19871" y="15415"/>
                  <a:pt x="19654" y="15373"/>
                  <a:pt x="19438" y="15358"/>
                </a:cubicBezTo>
                <a:cubicBezTo>
                  <a:pt x="19994" y="13846"/>
                  <a:pt x="21443" y="12830"/>
                  <a:pt x="23053" y="12817"/>
                </a:cubicBezTo>
                <a:close/>
                <a:moveTo>
                  <a:pt x="38908" y="12817"/>
                </a:moveTo>
                <a:cubicBezTo>
                  <a:pt x="40533" y="12817"/>
                  <a:pt x="41983" y="13830"/>
                  <a:pt x="42547" y="15354"/>
                </a:cubicBezTo>
                <a:cubicBezTo>
                  <a:pt x="42326" y="15370"/>
                  <a:pt x="42114" y="15403"/>
                  <a:pt x="41902" y="15456"/>
                </a:cubicBezTo>
                <a:cubicBezTo>
                  <a:pt x="41403" y="14260"/>
                  <a:pt x="40211" y="13458"/>
                  <a:pt x="38916" y="13458"/>
                </a:cubicBezTo>
                <a:cubicBezTo>
                  <a:pt x="38906" y="13458"/>
                  <a:pt x="38897" y="13458"/>
                  <a:pt x="38887" y="13458"/>
                </a:cubicBezTo>
                <a:cubicBezTo>
                  <a:pt x="37568" y="13467"/>
                  <a:pt x="36408" y="14251"/>
                  <a:pt x="35910" y="15468"/>
                </a:cubicBezTo>
                <a:cubicBezTo>
                  <a:pt x="35698" y="15415"/>
                  <a:pt x="35485" y="15373"/>
                  <a:pt x="35264" y="15358"/>
                </a:cubicBezTo>
                <a:cubicBezTo>
                  <a:pt x="35824" y="13846"/>
                  <a:pt x="37270" y="12830"/>
                  <a:pt x="38883" y="12817"/>
                </a:cubicBezTo>
                <a:close/>
                <a:moveTo>
                  <a:pt x="54739" y="12817"/>
                </a:moveTo>
                <a:cubicBezTo>
                  <a:pt x="56364" y="12817"/>
                  <a:pt x="57814" y="13830"/>
                  <a:pt x="58377" y="15354"/>
                </a:cubicBezTo>
                <a:cubicBezTo>
                  <a:pt x="58157" y="15370"/>
                  <a:pt x="57941" y="15403"/>
                  <a:pt x="57732" y="15456"/>
                </a:cubicBezTo>
                <a:cubicBezTo>
                  <a:pt x="57230" y="14255"/>
                  <a:pt x="56037" y="13458"/>
                  <a:pt x="54735" y="13458"/>
                </a:cubicBezTo>
                <a:lnTo>
                  <a:pt x="54714" y="13458"/>
                </a:lnTo>
                <a:cubicBezTo>
                  <a:pt x="53399" y="13467"/>
                  <a:pt x="52235" y="14251"/>
                  <a:pt x="51736" y="15468"/>
                </a:cubicBezTo>
                <a:cubicBezTo>
                  <a:pt x="51528" y="15411"/>
                  <a:pt x="51312" y="15373"/>
                  <a:pt x="51095" y="15358"/>
                </a:cubicBezTo>
                <a:cubicBezTo>
                  <a:pt x="51651" y="13846"/>
                  <a:pt x="53101" y="12830"/>
                  <a:pt x="54710" y="12817"/>
                </a:cubicBezTo>
                <a:close/>
                <a:moveTo>
                  <a:pt x="70565" y="12817"/>
                </a:moveTo>
                <a:cubicBezTo>
                  <a:pt x="72190" y="12817"/>
                  <a:pt x="73644" y="13830"/>
                  <a:pt x="74204" y="15354"/>
                </a:cubicBezTo>
                <a:cubicBezTo>
                  <a:pt x="73987" y="15370"/>
                  <a:pt x="73772" y="15403"/>
                  <a:pt x="73559" y="15456"/>
                </a:cubicBezTo>
                <a:cubicBezTo>
                  <a:pt x="73058" y="14257"/>
                  <a:pt x="71867" y="13458"/>
                  <a:pt x="70564" y="13458"/>
                </a:cubicBezTo>
                <a:cubicBezTo>
                  <a:pt x="70557" y="13458"/>
                  <a:pt x="70551" y="13458"/>
                  <a:pt x="70545" y="13458"/>
                </a:cubicBezTo>
                <a:cubicBezTo>
                  <a:pt x="69225" y="13467"/>
                  <a:pt x="68066" y="14251"/>
                  <a:pt x="67567" y="15468"/>
                </a:cubicBezTo>
                <a:cubicBezTo>
                  <a:pt x="67355" y="15411"/>
                  <a:pt x="67142" y="15373"/>
                  <a:pt x="66922" y="15358"/>
                </a:cubicBezTo>
                <a:cubicBezTo>
                  <a:pt x="67481" y="13846"/>
                  <a:pt x="68927" y="12830"/>
                  <a:pt x="70541" y="12817"/>
                </a:cubicBezTo>
                <a:close/>
                <a:moveTo>
                  <a:pt x="86396" y="12817"/>
                </a:moveTo>
                <a:cubicBezTo>
                  <a:pt x="88021" y="12817"/>
                  <a:pt x="89471" y="13830"/>
                  <a:pt x="90034" y="15354"/>
                </a:cubicBezTo>
                <a:cubicBezTo>
                  <a:pt x="89814" y="15370"/>
                  <a:pt x="89597" y="15403"/>
                  <a:pt x="89389" y="15456"/>
                </a:cubicBezTo>
                <a:cubicBezTo>
                  <a:pt x="88889" y="14257"/>
                  <a:pt x="87694" y="13458"/>
                  <a:pt x="86390" y="13458"/>
                </a:cubicBezTo>
                <a:cubicBezTo>
                  <a:pt x="86384" y="13458"/>
                  <a:pt x="86378" y="13458"/>
                  <a:pt x="86371" y="13458"/>
                </a:cubicBezTo>
                <a:cubicBezTo>
                  <a:pt x="85056" y="13467"/>
                  <a:pt x="83892" y="14251"/>
                  <a:pt x="83393" y="15468"/>
                </a:cubicBezTo>
                <a:cubicBezTo>
                  <a:pt x="83186" y="15411"/>
                  <a:pt x="82969" y="15373"/>
                  <a:pt x="82752" y="15358"/>
                </a:cubicBezTo>
                <a:cubicBezTo>
                  <a:pt x="83308" y="13846"/>
                  <a:pt x="84758" y="12830"/>
                  <a:pt x="86371" y="12817"/>
                </a:cubicBezTo>
                <a:close/>
                <a:moveTo>
                  <a:pt x="7251" y="13528"/>
                </a:moveTo>
                <a:cubicBezTo>
                  <a:pt x="8521" y="13528"/>
                  <a:pt x="9685" y="14304"/>
                  <a:pt x="10175" y="15472"/>
                </a:cubicBezTo>
                <a:cubicBezTo>
                  <a:pt x="9963" y="15529"/>
                  <a:pt x="9754" y="15603"/>
                  <a:pt x="9554" y="15692"/>
                </a:cubicBezTo>
                <a:cubicBezTo>
                  <a:pt x="9154" y="14774"/>
                  <a:pt x="8259" y="14185"/>
                  <a:pt x="7251" y="14185"/>
                </a:cubicBezTo>
                <a:lnTo>
                  <a:pt x="7234" y="14185"/>
                </a:lnTo>
                <a:cubicBezTo>
                  <a:pt x="6229" y="14193"/>
                  <a:pt x="5331" y="14790"/>
                  <a:pt x="4939" y="15713"/>
                </a:cubicBezTo>
                <a:cubicBezTo>
                  <a:pt x="4739" y="15619"/>
                  <a:pt x="4531" y="15545"/>
                  <a:pt x="4318" y="15484"/>
                </a:cubicBezTo>
                <a:cubicBezTo>
                  <a:pt x="4808" y="14300"/>
                  <a:pt x="5944" y="13536"/>
                  <a:pt x="7230" y="13528"/>
                </a:cubicBezTo>
                <a:close/>
                <a:moveTo>
                  <a:pt x="23077" y="13528"/>
                </a:moveTo>
                <a:cubicBezTo>
                  <a:pt x="24352" y="13528"/>
                  <a:pt x="25515" y="14304"/>
                  <a:pt x="26005" y="15472"/>
                </a:cubicBezTo>
                <a:cubicBezTo>
                  <a:pt x="25790" y="15529"/>
                  <a:pt x="25581" y="15603"/>
                  <a:pt x="25381" y="15692"/>
                </a:cubicBezTo>
                <a:cubicBezTo>
                  <a:pt x="24981" y="14774"/>
                  <a:pt x="24086" y="14185"/>
                  <a:pt x="23081" y="14185"/>
                </a:cubicBezTo>
                <a:lnTo>
                  <a:pt x="23065" y="14185"/>
                </a:lnTo>
                <a:cubicBezTo>
                  <a:pt x="22056" y="14193"/>
                  <a:pt x="21162" y="14790"/>
                  <a:pt x="20766" y="15713"/>
                </a:cubicBezTo>
                <a:cubicBezTo>
                  <a:pt x="20570" y="15619"/>
                  <a:pt x="20361" y="15545"/>
                  <a:pt x="20148" y="15484"/>
                </a:cubicBezTo>
                <a:cubicBezTo>
                  <a:pt x="20639" y="14300"/>
                  <a:pt x="21775" y="13536"/>
                  <a:pt x="23061" y="13528"/>
                </a:cubicBezTo>
                <a:close/>
                <a:moveTo>
                  <a:pt x="38908" y="13528"/>
                </a:moveTo>
                <a:cubicBezTo>
                  <a:pt x="40178" y="13528"/>
                  <a:pt x="41342" y="14304"/>
                  <a:pt x="41832" y="15472"/>
                </a:cubicBezTo>
                <a:cubicBezTo>
                  <a:pt x="41620" y="15529"/>
                  <a:pt x="41411" y="15603"/>
                  <a:pt x="41211" y="15692"/>
                </a:cubicBezTo>
                <a:cubicBezTo>
                  <a:pt x="40812" y="14774"/>
                  <a:pt x="39917" y="14185"/>
                  <a:pt x="38908" y="14185"/>
                </a:cubicBezTo>
                <a:lnTo>
                  <a:pt x="38891" y="14185"/>
                </a:lnTo>
                <a:cubicBezTo>
                  <a:pt x="37887" y="14193"/>
                  <a:pt x="36989" y="14790"/>
                  <a:pt x="36597" y="15713"/>
                </a:cubicBezTo>
                <a:cubicBezTo>
                  <a:pt x="36396" y="15623"/>
                  <a:pt x="36188" y="15545"/>
                  <a:pt x="35975" y="15484"/>
                </a:cubicBezTo>
                <a:cubicBezTo>
                  <a:pt x="36465" y="14300"/>
                  <a:pt x="37601" y="13536"/>
                  <a:pt x="38887" y="13528"/>
                </a:cubicBezTo>
                <a:close/>
                <a:moveTo>
                  <a:pt x="54735" y="13528"/>
                </a:moveTo>
                <a:cubicBezTo>
                  <a:pt x="56009" y="13528"/>
                  <a:pt x="57172" y="14304"/>
                  <a:pt x="57663" y="15472"/>
                </a:cubicBezTo>
                <a:cubicBezTo>
                  <a:pt x="57446" y="15529"/>
                  <a:pt x="57242" y="15603"/>
                  <a:pt x="57038" y="15692"/>
                </a:cubicBezTo>
                <a:cubicBezTo>
                  <a:pt x="56637" y="14774"/>
                  <a:pt x="55743" y="14185"/>
                  <a:pt x="54739" y="14185"/>
                </a:cubicBezTo>
                <a:lnTo>
                  <a:pt x="54722" y="14185"/>
                </a:lnTo>
                <a:cubicBezTo>
                  <a:pt x="53713" y="14193"/>
                  <a:pt x="52819" y="14790"/>
                  <a:pt x="52422" y="15713"/>
                </a:cubicBezTo>
                <a:cubicBezTo>
                  <a:pt x="52226" y="15619"/>
                  <a:pt x="52018" y="15545"/>
                  <a:pt x="51806" y="15484"/>
                </a:cubicBezTo>
                <a:cubicBezTo>
                  <a:pt x="52296" y="14300"/>
                  <a:pt x="53432" y="13536"/>
                  <a:pt x="54718" y="13528"/>
                </a:cubicBezTo>
                <a:close/>
                <a:moveTo>
                  <a:pt x="70565" y="13528"/>
                </a:moveTo>
                <a:cubicBezTo>
                  <a:pt x="71836" y="13528"/>
                  <a:pt x="72999" y="14304"/>
                  <a:pt x="73489" y="15472"/>
                </a:cubicBezTo>
                <a:cubicBezTo>
                  <a:pt x="73277" y="15529"/>
                  <a:pt x="73069" y="15603"/>
                  <a:pt x="72869" y="15692"/>
                </a:cubicBezTo>
                <a:cubicBezTo>
                  <a:pt x="72467" y="14776"/>
                  <a:pt x="71578" y="14185"/>
                  <a:pt x="70569" y="14185"/>
                </a:cubicBezTo>
                <a:cubicBezTo>
                  <a:pt x="70562" y="14185"/>
                  <a:pt x="70555" y="14185"/>
                  <a:pt x="70549" y="14185"/>
                </a:cubicBezTo>
                <a:cubicBezTo>
                  <a:pt x="69544" y="14193"/>
                  <a:pt x="68645" y="14790"/>
                  <a:pt x="68253" y="15713"/>
                </a:cubicBezTo>
                <a:cubicBezTo>
                  <a:pt x="68053" y="15619"/>
                  <a:pt x="67845" y="15545"/>
                  <a:pt x="67632" y="15484"/>
                </a:cubicBezTo>
                <a:cubicBezTo>
                  <a:pt x="68123" y="14300"/>
                  <a:pt x="69258" y="13536"/>
                  <a:pt x="70545" y="13528"/>
                </a:cubicBezTo>
                <a:close/>
                <a:moveTo>
                  <a:pt x="86392" y="13528"/>
                </a:moveTo>
                <a:cubicBezTo>
                  <a:pt x="87666" y="13528"/>
                  <a:pt x="88830" y="14304"/>
                  <a:pt x="89320" y="15472"/>
                </a:cubicBezTo>
                <a:cubicBezTo>
                  <a:pt x="89103" y="15529"/>
                  <a:pt x="88899" y="15603"/>
                  <a:pt x="88695" y="15692"/>
                </a:cubicBezTo>
                <a:cubicBezTo>
                  <a:pt x="88295" y="14774"/>
                  <a:pt x="87401" y="14185"/>
                  <a:pt x="86396" y="14185"/>
                </a:cubicBezTo>
                <a:lnTo>
                  <a:pt x="86379" y="14185"/>
                </a:lnTo>
                <a:cubicBezTo>
                  <a:pt x="85371" y="14193"/>
                  <a:pt x="84476" y="14790"/>
                  <a:pt x="84080" y="15713"/>
                </a:cubicBezTo>
                <a:cubicBezTo>
                  <a:pt x="83884" y="15619"/>
                  <a:pt x="83676" y="15545"/>
                  <a:pt x="83463" y="15484"/>
                </a:cubicBezTo>
                <a:cubicBezTo>
                  <a:pt x="83953" y="14300"/>
                  <a:pt x="85088" y="13536"/>
                  <a:pt x="86375" y="13528"/>
                </a:cubicBezTo>
                <a:close/>
                <a:moveTo>
                  <a:pt x="15219" y="12817"/>
                </a:moveTo>
                <a:cubicBezTo>
                  <a:pt x="16845" y="12817"/>
                  <a:pt x="18295" y="13830"/>
                  <a:pt x="18858" y="15349"/>
                </a:cubicBezTo>
                <a:cubicBezTo>
                  <a:pt x="18638" y="15362"/>
                  <a:pt x="18421" y="15394"/>
                  <a:pt x="18209" y="15443"/>
                </a:cubicBezTo>
                <a:cubicBezTo>
                  <a:pt x="17698" y="14231"/>
                  <a:pt x="16534" y="13458"/>
                  <a:pt x="15219" y="13458"/>
                </a:cubicBezTo>
                <a:lnTo>
                  <a:pt x="15198" y="13458"/>
                </a:lnTo>
                <a:cubicBezTo>
                  <a:pt x="13892" y="13467"/>
                  <a:pt x="12728" y="14251"/>
                  <a:pt x="12225" y="15456"/>
                </a:cubicBezTo>
                <a:lnTo>
                  <a:pt x="12291" y="15484"/>
                </a:lnTo>
                <a:cubicBezTo>
                  <a:pt x="12781" y="14304"/>
                  <a:pt x="13920" y="13536"/>
                  <a:pt x="15198" y="13528"/>
                </a:cubicBezTo>
                <a:cubicBezTo>
                  <a:pt x="15205" y="13528"/>
                  <a:pt x="15212" y="13528"/>
                  <a:pt x="15218" y="13528"/>
                </a:cubicBezTo>
                <a:cubicBezTo>
                  <a:pt x="16501" y="13528"/>
                  <a:pt x="17640" y="14282"/>
                  <a:pt x="18139" y="15460"/>
                </a:cubicBezTo>
                <a:cubicBezTo>
                  <a:pt x="17923" y="15513"/>
                  <a:pt x="17715" y="15582"/>
                  <a:pt x="17515" y="15672"/>
                </a:cubicBezTo>
                <a:cubicBezTo>
                  <a:pt x="17106" y="14766"/>
                  <a:pt x="16212" y="14185"/>
                  <a:pt x="15219" y="14185"/>
                </a:cubicBezTo>
                <a:lnTo>
                  <a:pt x="15203" y="14185"/>
                </a:lnTo>
                <a:cubicBezTo>
                  <a:pt x="14190" y="14193"/>
                  <a:pt x="13287" y="14798"/>
                  <a:pt x="12900" y="15733"/>
                </a:cubicBezTo>
                <a:cubicBezTo>
                  <a:pt x="12487" y="15533"/>
                  <a:pt x="12042" y="15407"/>
                  <a:pt x="11576" y="15362"/>
                </a:cubicBezTo>
                <a:cubicBezTo>
                  <a:pt x="12131" y="13846"/>
                  <a:pt x="13577" y="12830"/>
                  <a:pt x="15194" y="12817"/>
                </a:cubicBezTo>
                <a:close/>
                <a:moveTo>
                  <a:pt x="31044" y="12817"/>
                </a:moveTo>
                <a:cubicBezTo>
                  <a:pt x="32670" y="12817"/>
                  <a:pt x="34124" y="13828"/>
                  <a:pt x="34689" y="15349"/>
                </a:cubicBezTo>
                <a:cubicBezTo>
                  <a:pt x="34469" y="15362"/>
                  <a:pt x="34248" y="15394"/>
                  <a:pt x="34035" y="15443"/>
                </a:cubicBezTo>
                <a:cubicBezTo>
                  <a:pt x="33528" y="14231"/>
                  <a:pt x="32365" y="13458"/>
                  <a:pt x="31050" y="13458"/>
                </a:cubicBezTo>
                <a:lnTo>
                  <a:pt x="31029" y="13458"/>
                </a:lnTo>
                <a:cubicBezTo>
                  <a:pt x="29722" y="13467"/>
                  <a:pt x="28554" y="14251"/>
                  <a:pt x="28052" y="15456"/>
                </a:cubicBezTo>
                <a:lnTo>
                  <a:pt x="28118" y="15484"/>
                </a:lnTo>
                <a:cubicBezTo>
                  <a:pt x="28608" y="14304"/>
                  <a:pt x="29751" y="13536"/>
                  <a:pt x="31029" y="13528"/>
                </a:cubicBezTo>
                <a:lnTo>
                  <a:pt x="31050" y="13528"/>
                </a:lnTo>
                <a:cubicBezTo>
                  <a:pt x="32333" y="13528"/>
                  <a:pt x="33468" y="14280"/>
                  <a:pt x="33970" y="15460"/>
                </a:cubicBezTo>
                <a:cubicBezTo>
                  <a:pt x="33754" y="15513"/>
                  <a:pt x="33545" y="15582"/>
                  <a:pt x="33341" y="15672"/>
                </a:cubicBezTo>
                <a:cubicBezTo>
                  <a:pt x="32936" y="14766"/>
                  <a:pt x="32042" y="14185"/>
                  <a:pt x="31050" y="14185"/>
                </a:cubicBezTo>
                <a:lnTo>
                  <a:pt x="31034" y="14185"/>
                </a:lnTo>
                <a:cubicBezTo>
                  <a:pt x="30020" y="14193"/>
                  <a:pt x="29117" y="14798"/>
                  <a:pt x="28725" y="15733"/>
                </a:cubicBezTo>
                <a:cubicBezTo>
                  <a:pt x="28318" y="15533"/>
                  <a:pt x="27868" y="15407"/>
                  <a:pt x="27407" y="15362"/>
                </a:cubicBezTo>
                <a:cubicBezTo>
                  <a:pt x="27962" y="13846"/>
                  <a:pt x="29404" y="12830"/>
                  <a:pt x="31025" y="12817"/>
                </a:cubicBezTo>
                <a:cubicBezTo>
                  <a:pt x="31031" y="12817"/>
                  <a:pt x="31038" y="12817"/>
                  <a:pt x="31044" y="12817"/>
                </a:cubicBezTo>
                <a:close/>
                <a:moveTo>
                  <a:pt x="46876" y="12817"/>
                </a:moveTo>
                <a:cubicBezTo>
                  <a:pt x="48501" y="12817"/>
                  <a:pt x="49952" y="13830"/>
                  <a:pt x="50516" y="15349"/>
                </a:cubicBezTo>
                <a:cubicBezTo>
                  <a:pt x="50426" y="15354"/>
                  <a:pt x="50335" y="15362"/>
                  <a:pt x="50246" y="15373"/>
                </a:cubicBezTo>
                <a:cubicBezTo>
                  <a:pt x="50115" y="15390"/>
                  <a:pt x="49988" y="15415"/>
                  <a:pt x="49866" y="15443"/>
                </a:cubicBezTo>
                <a:cubicBezTo>
                  <a:pt x="49359" y="14231"/>
                  <a:pt x="48192" y="13458"/>
                  <a:pt x="46876" y="13458"/>
                </a:cubicBezTo>
                <a:lnTo>
                  <a:pt x="46856" y="13458"/>
                </a:lnTo>
                <a:cubicBezTo>
                  <a:pt x="45549" y="13467"/>
                  <a:pt x="44384" y="14251"/>
                  <a:pt x="43883" y="15456"/>
                </a:cubicBezTo>
                <a:lnTo>
                  <a:pt x="43948" y="15484"/>
                </a:lnTo>
                <a:cubicBezTo>
                  <a:pt x="44438" y="14304"/>
                  <a:pt x="45577" y="13536"/>
                  <a:pt x="46856" y="13528"/>
                </a:cubicBezTo>
                <a:cubicBezTo>
                  <a:pt x="46862" y="13528"/>
                  <a:pt x="46869" y="13528"/>
                  <a:pt x="46876" y="13528"/>
                </a:cubicBezTo>
                <a:cubicBezTo>
                  <a:pt x="48162" y="13528"/>
                  <a:pt x="49297" y="14282"/>
                  <a:pt x="49796" y="15460"/>
                </a:cubicBezTo>
                <a:cubicBezTo>
                  <a:pt x="49580" y="15513"/>
                  <a:pt x="49372" y="15582"/>
                  <a:pt x="49172" y="15672"/>
                </a:cubicBezTo>
                <a:cubicBezTo>
                  <a:pt x="48763" y="14766"/>
                  <a:pt x="47869" y="14185"/>
                  <a:pt x="46876" y="14185"/>
                </a:cubicBezTo>
                <a:lnTo>
                  <a:pt x="46860" y="14185"/>
                </a:lnTo>
                <a:cubicBezTo>
                  <a:pt x="45847" y="14193"/>
                  <a:pt x="44944" y="14798"/>
                  <a:pt x="44556" y="15733"/>
                </a:cubicBezTo>
                <a:cubicBezTo>
                  <a:pt x="44144" y="15533"/>
                  <a:pt x="43698" y="15407"/>
                  <a:pt x="43233" y="15362"/>
                </a:cubicBezTo>
                <a:cubicBezTo>
                  <a:pt x="43788" y="13846"/>
                  <a:pt x="45234" y="12830"/>
                  <a:pt x="46852" y="12817"/>
                </a:cubicBezTo>
                <a:close/>
                <a:moveTo>
                  <a:pt x="62707" y="12817"/>
                </a:moveTo>
                <a:cubicBezTo>
                  <a:pt x="64328" y="12817"/>
                  <a:pt x="65783" y="13830"/>
                  <a:pt x="66346" y="15349"/>
                </a:cubicBezTo>
                <a:cubicBezTo>
                  <a:pt x="66126" y="15362"/>
                  <a:pt x="65905" y="15394"/>
                  <a:pt x="65693" y="15443"/>
                </a:cubicBezTo>
                <a:cubicBezTo>
                  <a:pt x="65186" y="14231"/>
                  <a:pt x="64022" y="13458"/>
                  <a:pt x="62707" y="13458"/>
                </a:cubicBezTo>
                <a:lnTo>
                  <a:pt x="62686" y="13458"/>
                </a:lnTo>
                <a:cubicBezTo>
                  <a:pt x="61380" y="13467"/>
                  <a:pt x="60211" y="14251"/>
                  <a:pt x="59709" y="15456"/>
                </a:cubicBezTo>
                <a:lnTo>
                  <a:pt x="59774" y="15484"/>
                </a:lnTo>
                <a:cubicBezTo>
                  <a:pt x="60264" y="14304"/>
                  <a:pt x="61408" y="13536"/>
                  <a:pt x="62686" y="13528"/>
                </a:cubicBezTo>
                <a:lnTo>
                  <a:pt x="62707" y="13528"/>
                </a:lnTo>
                <a:cubicBezTo>
                  <a:pt x="63989" y="13528"/>
                  <a:pt x="65125" y="14280"/>
                  <a:pt x="65627" y="15460"/>
                </a:cubicBezTo>
                <a:cubicBezTo>
                  <a:pt x="65410" y="15513"/>
                  <a:pt x="65202" y="15582"/>
                  <a:pt x="64999" y="15672"/>
                </a:cubicBezTo>
                <a:cubicBezTo>
                  <a:pt x="64594" y="14766"/>
                  <a:pt x="63700" y="14185"/>
                  <a:pt x="62707" y="14185"/>
                </a:cubicBezTo>
                <a:lnTo>
                  <a:pt x="62690" y="14185"/>
                </a:lnTo>
                <a:cubicBezTo>
                  <a:pt x="61678" y="14193"/>
                  <a:pt x="60775" y="14798"/>
                  <a:pt x="60387" y="15733"/>
                </a:cubicBezTo>
                <a:cubicBezTo>
                  <a:pt x="59975" y="15533"/>
                  <a:pt x="59525" y="15407"/>
                  <a:pt x="59063" y="15362"/>
                </a:cubicBezTo>
                <a:cubicBezTo>
                  <a:pt x="59619" y="13846"/>
                  <a:pt x="61065" y="12830"/>
                  <a:pt x="62682" y="12817"/>
                </a:cubicBezTo>
                <a:close/>
                <a:moveTo>
                  <a:pt x="78534" y="12817"/>
                </a:moveTo>
                <a:cubicBezTo>
                  <a:pt x="80159" y="12817"/>
                  <a:pt x="81608" y="13830"/>
                  <a:pt x="82172" y="15349"/>
                </a:cubicBezTo>
                <a:cubicBezTo>
                  <a:pt x="81952" y="15362"/>
                  <a:pt x="81736" y="15394"/>
                  <a:pt x="81523" y="15443"/>
                </a:cubicBezTo>
                <a:cubicBezTo>
                  <a:pt x="81016" y="14231"/>
                  <a:pt x="79849" y="13458"/>
                  <a:pt x="78534" y="13458"/>
                </a:cubicBezTo>
                <a:lnTo>
                  <a:pt x="78513" y="13458"/>
                </a:lnTo>
                <a:cubicBezTo>
                  <a:pt x="77206" y="13467"/>
                  <a:pt x="76042" y="14251"/>
                  <a:pt x="75540" y="15456"/>
                </a:cubicBezTo>
                <a:lnTo>
                  <a:pt x="75605" y="15484"/>
                </a:lnTo>
                <a:cubicBezTo>
                  <a:pt x="76095" y="14304"/>
                  <a:pt x="77235" y="13536"/>
                  <a:pt x="78513" y="13528"/>
                </a:cubicBezTo>
                <a:lnTo>
                  <a:pt x="78534" y="13528"/>
                </a:lnTo>
                <a:cubicBezTo>
                  <a:pt x="79820" y="13528"/>
                  <a:pt x="80956" y="14280"/>
                  <a:pt x="81454" y="15460"/>
                </a:cubicBezTo>
                <a:cubicBezTo>
                  <a:pt x="81237" y="15513"/>
                  <a:pt x="81029" y="15582"/>
                  <a:pt x="80829" y="15672"/>
                </a:cubicBezTo>
                <a:cubicBezTo>
                  <a:pt x="80423" y="14767"/>
                  <a:pt x="79530" y="14185"/>
                  <a:pt x="78537" y="14185"/>
                </a:cubicBezTo>
                <a:cubicBezTo>
                  <a:pt x="78530" y="14185"/>
                  <a:pt x="78523" y="14185"/>
                  <a:pt x="78517" y="14185"/>
                </a:cubicBezTo>
                <a:cubicBezTo>
                  <a:pt x="77504" y="14193"/>
                  <a:pt x="76601" y="14798"/>
                  <a:pt x="76213" y="15733"/>
                </a:cubicBezTo>
                <a:cubicBezTo>
                  <a:pt x="75801" y="15533"/>
                  <a:pt x="75356" y="15407"/>
                  <a:pt x="74890" y="15362"/>
                </a:cubicBezTo>
                <a:cubicBezTo>
                  <a:pt x="75446" y="13846"/>
                  <a:pt x="76892" y="12830"/>
                  <a:pt x="78509" y="12817"/>
                </a:cubicBezTo>
                <a:close/>
                <a:moveTo>
                  <a:pt x="94364" y="12817"/>
                </a:moveTo>
                <a:cubicBezTo>
                  <a:pt x="95985" y="12817"/>
                  <a:pt x="97439" y="13830"/>
                  <a:pt x="98003" y="15349"/>
                </a:cubicBezTo>
                <a:cubicBezTo>
                  <a:pt x="97782" y="15362"/>
                  <a:pt x="97562" y="15394"/>
                  <a:pt x="97350" y="15443"/>
                </a:cubicBezTo>
                <a:cubicBezTo>
                  <a:pt x="96843" y="14231"/>
                  <a:pt x="95680" y="13458"/>
                  <a:pt x="94364" y="13458"/>
                </a:cubicBezTo>
                <a:lnTo>
                  <a:pt x="94344" y="13458"/>
                </a:lnTo>
                <a:cubicBezTo>
                  <a:pt x="93037" y="13467"/>
                  <a:pt x="91868" y="14251"/>
                  <a:pt x="91367" y="15456"/>
                </a:cubicBezTo>
                <a:lnTo>
                  <a:pt x="91431" y="15484"/>
                </a:lnTo>
                <a:cubicBezTo>
                  <a:pt x="91921" y="14304"/>
                  <a:pt x="93065" y="13536"/>
                  <a:pt x="94344" y="13528"/>
                </a:cubicBezTo>
                <a:lnTo>
                  <a:pt x="94364" y="13528"/>
                </a:lnTo>
                <a:cubicBezTo>
                  <a:pt x="95646" y="13528"/>
                  <a:pt x="96782" y="14280"/>
                  <a:pt x="97284" y="15460"/>
                </a:cubicBezTo>
                <a:cubicBezTo>
                  <a:pt x="97068" y="15513"/>
                  <a:pt x="96860" y="15582"/>
                  <a:pt x="96655" y="15672"/>
                </a:cubicBezTo>
                <a:cubicBezTo>
                  <a:pt x="96251" y="14766"/>
                  <a:pt x="95356" y="14185"/>
                  <a:pt x="94364" y="14185"/>
                </a:cubicBezTo>
                <a:lnTo>
                  <a:pt x="94347" y="14185"/>
                </a:lnTo>
                <a:cubicBezTo>
                  <a:pt x="93335" y="14193"/>
                  <a:pt x="92432" y="14798"/>
                  <a:pt x="92044" y="15733"/>
                </a:cubicBezTo>
                <a:cubicBezTo>
                  <a:pt x="91631" y="15533"/>
                  <a:pt x="91182" y="15407"/>
                  <a:pt x="90721" y="15362"/>
                </a:cubicBezTo>
                <a:cubicBezTo>
                  <a:pt x="91276" y="13846"/>
                  <a:pt x="92722" y="12830"/>
                  <a:pt x="94340" y="12817"/>
                </a:cubicBezTo>
                <a:close/>
                <a:moveTo>
                  <a:pt x="7251" y="14255"/>
                </a:moveTo>
                <a:cubicBezTo>
                  <a:pt x="8231" y="14255"/>
                  <a:pt x="9101" y="14827"/>
                  <a:pt x="9489" y="15725"/>
                </a:cubicBezTo>
                <a:cubicBezTo>
                  <a:pt x="9301" y="15811"/>
                  <a:pt x="9121" y="15918"/>
                  <a:pt x="8949" y="16035"/>
                </a:cubicBezTo>
                <a:cubicBezTo>
                  <a:pt x="8676" y="15337"/>
                  <a:pt x="8002" y="14876"/>
                  <a:pt x="7251" y="14876"/>
                </a:cubicBezTo>
                <a:lnTo>
                  <a:pt x="7239" y="14876"/>
                </a:lnTo>
                <a:cubicBezTo>
                  <a:pt x="6483" y="14879"/>
                  <a:pt x="5805" y="15354"/>
                  <a:pt x="5539" y="16065"/>
                </a:cubicBezTo>
                <a:cubicBezTo>
                  <a:pt x="5368" y="15942"/>
                  <a:pt x="5188" y="15835"/>
                  <a:pt x="5000" y="15746"/>
                </a:cubicBezTo>
                <a:cubicBezTo>
                  <a:pt x="5384" y="14843"/>
                  <a:pt x="6254" y="14263"/>
                  <a:pt x="7234" y="14255"/>
                </a:cubicBezTo>
                <a:close/>
                <a:moveTo>
                  <a:pt x="23081" y="14255"/>
                </a:moveTo>
                <a:cubicBezTo>
                  <a:pt x="24058" y="14255"/>
                  <a:pt x="24932" y="14827"/>
                  <a:pt x="25319" y="15725"/>
                </a:cubicBezTo>
                <a:cubicBezTo>
                  <a:pt x="25132" y="15811"/>
                  <a:pt x="24952" y="15918"/>
                  <a:pt x="24780" y="16035"/>
                </a:cubicBezTo>
                <a:cubicBezTo>
                  <a:pt x="24507" y="15337"/>
                  <a:pt x="23833" y="14876"/>
                  <a:pt x="23077" y="14876"/>
                </a:cubicBezTo>
                <a:lnTo>
                  <a:pt x="23070" y="14876"/>
                </a:lnTo>
                <a:cubicBezTo>
                  <a:pt x="22310" y="14879"/>
                  <a:pt x="21632" y="15354"/>
                  <a:pt x="21370" y="16065"/>
                </a:cubicBezTo>
                <a:cubicBezTo>
                  <a:pt x="21198" y="15942"/>
                  <a:pt x="21019" y="15835"/>
                  <a:pt x="20831" y="15741"/>
                </a:cubicBezTo>
                <a:cubicBezTo>
                  <a:pt x="21211" y="14843"/>
                  <a:pt x="22084" y="14263"/>
                  <a:pt x="23065" y="14255"/>
                </a:cubicBezTo>
                <a:close/>
                <a:moveTo>
                  <a:pt x="38908" y="14255"/>
                </a:moveTo>
                <a:cubicBezTo>
                  <a:pt x="39888" y="14255"/>
                  <a:pt x="40758" y="14827"/>
                  <a:pt x="41146" y="15725"/>
                </a:cubicBezTo>
                <a:cubicBezTo>
                  <a:pt x="40959" y="15811"/>
                  <a:pt x="40778" y="15918"/>
                  <a:pt x="40607" y="16035"/>
                </a:cubicBezTo>
                <a:cubicBezTo>
                  <a:pt x="40333" y="15337"/>
                  <a:pt x="39660" y="14876"/>
                  <a:pt x="38908" y="14876"/>
                </a:cubicBezTo>
                <a:lnTo>
                  <a:pt x="38895" y="14876"/>
                </a:lnTo>
                <a:cubicBezTo>
                  <a:pt x="38140" y="14879"/>
                  <a:pt x="37462" y="15354"/>
                  <a:pt x="37196" y="16065"/>
                </a:cubicBezTo>
                <a:cubicBezTo>
                  <a:pt x="37025" y="15942"/>
                  <a:pt x="36846" y="15835"/>
                  <a:pt x="36657" y="15746"/>
                </a:cubicBezTo>
                <a:cubicBezTo>
                  <a:pt x="37042" y="14843"/>
                  <a:pt x="37911" y="14263"/>
                  <a:pt x="38891" y="14255"/>
                </a:cubicBezTo>
                <a:close/>
                <a:moveTo>
                  <a:pt x="54739" y="14255"/>
                </a:moveTo>
                <a:cubicBezTo>
                  <a:pt x="55715" y="14255"/>
                  <a:pt x="56588" y="14827"/>
                  <a:pt x="56976" y="15725"/>
                </a:cubicBezTo>
                <a:cubicBezTo>
                  <a:pt x="56789" y="15811"/>
                  <a:pt x="56609" y="15918"/>
                  <a:pt x="56437" y="16035"/>
                </a:cubicBezTo>
                <a:cubicBezTo>
                  <a:pt x="56164" y="15337"/>
                  <a:pt x="55490" y="14876"/>
                  <a:pt x="54735" y="14876"/>
                </a:cubicBezTo>
                <a:lnTo>
                  <a:pt x="54726" y="14876"/>
                </a:lnTo>
                <a:cubicBezTo>
                  <a:pt x="53966" y="14879"/>
                  <a:pt x="53289" y="15354"/>
                  <a:pt x="53027" y="16065"/>
                </a:cubicBezTo>
                <a:cubicBezTo>
                  <a:pt x="52856" y="15942"/>
                  <a:pt x="52676" y="15835"/>
                  <a:pt x="52488" y="15741"/>
                </a:cubicBezTo>
                <a:cubicBezTo>
                  <a:pt x="52868" y="14843"/>
                  <a:pt x="53742" y="14263"/>
                  <a:pt x="54722" y="14255"/>
                </a:cubicBezTo>
                <a:close/>
                <a:moveTo>
                  <a:pt x="70565" y="14255"/>
                </a:moveTo>
                <a:cubicBezTo>
                  <a:pt x="71545" y="14255"/>
                  <a:pt x="72415" y="14827"/>
                  <a:pt x="72803" y="15725"/>
                </a:cubicBezTo>
                <a:cubicBezTo>
                  <a:pt x="72615" y="15811"/>
                  <a:pt x="72436" y="15918"/>
                  <a:pt x="72264" y="16035"/>
                </a:cubicBezTo>
                <a:cubicBezTo>
                  <a:pt x="71991" y="15337"/>
                  <a:pt x="71316" y="14876"/>
                  <a:pt x="70565" y="14876"/>
                </a:cubicBezTo>
                <a:lnTo>
                  <a:pt x="70553" y="14876"/>
                </a:lnTo>
                <a:cubicBezTo>
                  <a:pt x="69797" y="14879"/>
                  <a:pt x="69119" y="15354"/>
                  <a:pt x="68854" y="16065"/>
                </a:cubicBezTo>
                <a:cubicBezTo>
                  <a:pt x="68682" y="15942"/>
                  <a:pt x="68503" y="15835"/>
                  <a:pt x="68315" y="15741"/>
                </a:cubicBezTo>
                <a:cubicBezTo>
                  <a:pt x="68699" y="14843"/>
                  <a:pt x="69568" y="14263"/>
                  <a:pt x="70549" y="14255"/>
                </a:cubicBezTo>
                <a:close/>
                <a:moveTo>
                  <a:pt x="86396" y="14255"/>
                </a:moveTo>
                <a:cubicBezTo>
                  <a:pt x="87372" y="14255"/>
                  <a:pt x="88246" y="14827"/>
                  <a:pt x="88634" y="15725"/>
                </a:cubicBezTo>
                <a:cubicBezTo>
                  <a:pt x="88446" y="15811"/>
                  <a:pt x="88266" y="15918"/>
                  <a:pt x="88095" y="16035"/>
                </a:cubicBezTo>
                <a:cubicBezTo>
                  <a:pt x="87821" y="15337"/>
                  <a:pt x="87147" y="14876"/>
                  <a:pt x="86392" y="14876"/>
                </a:cubicBezTo>
                <a:lnTo>
                  <a:pt x="86383" y="14876"/>
                </a:lnTo>
                <a:cubicBezTo>
                  <a:pt x="85623" y="14879"/>
                  <a:pt x="84946" y="15354"/>
                  <a:pt x="84684" y="16065"/>
                </a:cubicBezTo>
                <a:cubicBezTo>
                  <a:pt x="84513" y="15942"/>
                  <a:pt x="84333" y="15835"/>
                  <a:pt x="84145" y="15741"/>
                </a:cubicBezTo>
                <a:cubicBezTo>
                  <a:pt x="84525" y="14843"/>
                  <a:pt x="85399" y="14263"/>
                  <a:pt x="86379" y="14255"/>
                </a:cubicBezTo>
                <a:close/>
                <a:moveTo>
                  <a:pt x="15213" y="14255"/>
                </a:moveTo>
                <a:cubicBezTo>
                  <a:pt x="16181" y="14255"/>
                  <a:pt x="17054" y="14818"/>
                  <a:pt x="17449" y="15701"/>
                </a:cubicBezTo>
                <a:cubicBezTo>
                  <a:pt x="17262" y="15786"/>
                  <a:pt x="17077" y="15888"/>
                  <a:pt x="16906" y="16003"/>
                </a:cubicBezTo>
                <a:cubicBezTo>
                  <a:pt x="16628" y="15324"/>
                  <a:pt x="15954" y="14876"/>
                  <a:pt x="15219" y="14876"/>
                </a:cubicBezTo>
                <a:lnTo>
                  <a:pt x="15207" y="14876"/>
                </a:lnTo>
                <a:cubicBezTo>
                  <a:pt x="14435" y="14879"/>
                  <a:pt x="13752" y="15366"/>
                  <a:pt x="13500" y="16093"/>
                </a:cubicBezTo>
                <a:cubicBezTo>
                  <a:pt x="13328" y="15967"/>
                  <a:pt x="13149" y="15860"/>
                  <a:pt x="12960" y="15766"/>
                </a:cubicBezTo>
                <a:cubicBezTo>
                  <a:pt x="13341" y="14855"/>
                  <a:pt x="14218" y="14263"/>
                  <a:pt x="15203" y="14255"/>
                </a:cubicBezTo>
                <a:cubicBezTo>
                  <a:pt x="15207" y="14255"/>
                  <a:pt x="15210" y="14255"/>
                  <a:pt x="15213" y="14255"/>
                </a:cubicBezTo>
                <a:close/>
                <a:moveTo>
                  <a:pt x="31044" y="14255"/>
                </a:moveTo>
                <a:cubicBezTo>
                  <a:pt x="32011" y="14255"/>
                  <a:pt x="32885" y="14818"/>
                  <a:pt x="33280" y="15701"/>
                </a:cubicBezTo>
                <a:cubicBezTo>
                  <a:pt x="33087" y="15786"/>
                  <a:pt x="32908" y="15888"/>
                  <a:pt x="32736" y="16003"/>
                </a:cubicBezTo>
                <a:cubicBezTo>
                  <a:pt x="32456" y="15324"/>
                  <a:pt x="31779" y="14876"/>
                  <a:pt x="31047" y="14876"/>
                </a:cubicBezTo>
                <a:cubicBezTo>
                  <a:pt x="31044" y="14876"/>
                  <a:pt x="31041" y="14876"/>
                  <a:pt x="31038" y="14876"/>
                </a:cubicBezTo>
                <a:cubicBezTo>
                  <a:pt x="30261" y="14879"/>
                  <a:pt x="29583" y="15366"/>
                  <a:pt x="29326" y="16093"/>
                </a:cubicBezTo>
                <a:cubicBezTo>
                  <a:pt x="29159" y="15967"/>
                  <a:pt x="28979" y="15860"/>
                  <a:pt x="28791" y="15766"/>
                </a:cubicBezTo>
                <a:cubicBezTo>
                  <a:pt x="29166" y="14855"/>
                  <a:pt x="30045" y="14263"/>
                  <a:pt x="31034" y="14255"/>
                </a:cubicBezTo>
                <a:cubicBezTo>
                  <a:pt x="31037" y="14255"/>
                  <a:pt x="31041" y="14255"/>
                  <a:pt x="31044" y="14255"/>
                </a:cubicBezTo>
                <a:close/>
                <a:moveTo>
                  <a:pt x="46870" y="14255"/>
                </a:moveTo>
                <a:cubicBezTo>
                  <a:pt x="47838" y="14255"/>
                  <a:pt x="48712" y="14818"/>
                  <a:pt x="49106" y="15701"/>
                </a:cubicBezTo>
                <a:cubicBezTo>
                  <a:pt x="48918" y="15786"/>
                  <a:pt x="48739" y="15888"/>
                  <a:pt x="48563" y="16003"/>
                </a:cubicBezTo>
                <a:cubicBezTo>
                  <a:pt x="48286" y="15324"/>
                  <a:pt x="47611" y="14876"/>
                  <a:pt x="46876" y="14876"/>
                </a:cubicBezTo>
                <a:lnTo>
                  <a:pt x="46864" y="14876"/>
                </a:lnTo>
                <a:cubicBezTo>
                  <a:pt x="46092" y="14879"/>
                  <a:pt x="45410" y="15366"/>
                  <a:pt x="45157" y="16093"/>
                </a:cubicBezTo>
                <a:cubicBezTo>
                  <a:pt x="44985" y="15967"/>
                  <a:pt x="44806" y="15860"/>
                  <a:pt x="44618" y="15766"/>
                </a:cubicBezTo>
                <a:cubicBezTo>
                  <a:pt x="44997" y="14855"/>
                  <a:pt x="45875" y="14263"/>
                  <a:pt x="46860" y="14255"/>
                </a:cubicBezTo>
                <a:cubicBezTo>
                  <a:pt x="46863" y="14255"/>
                  <a:pt x="46866" y="14255"/>
                  <a:pt x="46870" y="14255"/>
                </a:cubicBezTo>
                <a:close/>
                <a:moveTo>
                  <a:pt x="62707" y="14255"/>
                </a:moveTo>
                <a:cubicBezTo>
                  <a:pt x="63670" y="14255"/>
                  <a:pt x="64541" y="14819"/>
                  <a:pt x="64937" y="15701"/>
                </a:cubicBezTo>
                <a:cubicBezTo>
                  <a:pt x="64745" y="15786"/>
                  <a:pt x="64565" y="15888"/>
                  <a:pt x="64394" y="16003"/>
                </a:cubicBezTo>
                <a:cubicBezTo>
                  <a:pt x="64114" y="15326"/>
                  <a:pt x="63446" y="14875"/>
                  <a:pt x="62714" y="14875"/>
                </a:cubicBezTo>
                <a:cubicBezTo>
                  <a:pt x="62708" y="14875"/>
                  <a:pt x="62701" y="14875"/>
                  <a:pt x="62695" y="14876"/>
                </a:cubicBezTo>
                <a:cubicBezTo>
                  <a:pt x="61919" y="14879"/>
                  <a:pt x="61240" y="15366"/>
                  <a:pt x="60984" y="16093"/>
                </a:cubicBezTo>
                <a:cubicBezTo>
                  <a:pt x="60816" y="15967"/>
                  <a:pt x="60637" y="15860"/>
                  <a:pt x="60448" y="15766"/>
                </a:cubicBezTo>
                <a:cubicBezTo>
                  <a:pt x="60824" y="14855"/>
                  <a:pt x="61702" y="14263"/>
                  <a:pt x="62690" y="14255"/>
                </a:cubicBezTo>
                <a:close/>
                <a:moveTo>
                  <a:pt x="78534" y="14255"/>
                </a:moveTo>
                <a:cubicBezTo>
                  <a:pt x="79501" y="14255"/>
                  <a:pt x="80371" y="14819"/>
                  <a:pt x="80764" y="15701"/>
                </a:cubicBezTo>
                <a:cubicBezTo>
                  <a:pt x="80575" y="15786"/>
                  <a:pt x="80396" y="15888"/>
                  <a:pt x="80220" y="16003"/>
                </a:cubicBezTo>
                <a:cubicBezTo>
                  <a:pt x="79942" y="15324"/>
                  <a:pt x="79269" y="14876"/>
                  <a:pt x="78534" y="14876"/>
                </a:cubicBezTo>
                <a:lnTo>
                  <a:pt x="78521" y="14876"/>
                </a:lnTo>
                <a:cubicBezTo>
                  <a:pt x="77749" y="14879"/>
                  <a:pt x="77067" y="15366"/>
                  <a:pt x="76814" y="16093"/>
                </a:cubicBezTo>
                <a:cubicBezTo>
                  <a:pt x="76643" y="15967"/>
                  <a:pt x="76462" y="15860"/>
                  <a:pt x="76275" y="15766"/>
                </a:cubicBezTo>
                <a:cubicBezTo>
                  <a:pt x="76654" y="14855"/>
                  <a:pt x="77533" y="14263"/>
                  <a:pt x="78517" y="14255"/>
                </a:cubicBezTo>
                <a:close/>
                <a:moveTo>
                  <a:pt x="94364" y="14255"/>
                </a:moveTo>
                <a:cubicBezTo>
                  <a:pt x="95328" y="14255"/>
                  <a:pt x="96198" y="14819"/>
                  <a:pt x="96594" y="15701"/>
                </a:cubicBezTo>
                <a:cubicBezTo>
                  <a:pt x="96402" y="15786"/>
                  <a:pt x="96223" y="15888"/>
                  <a:pt x="96051" y="16003"/>
                </a:cubicBezTo>
                <a:cubicBezTo>
                  <a:pt x="95771" y="15326"/>
                  <a:pt x="95098" y="14875"/>
                  <a:pt x="94370" y="14875"/>
                </a:cubicBezTo>
                <a:cubicBezTo>
                  <a:pt x="94364" y="14875"/>
                  <a:pt x="94358" y="14875"/>
                  <a:pt x="94351" y="14876"/>
                </a:cubicBezTo>
                <a:cubicBezTo>
                  <a:pt x="93576" y="14879"/>
                  <a:pt x="92898" y="15366"/>
                  <a:pt x="92641" y="16093"/>
                </a:cubicBezTo>
                <a:cubicBezTo>
                  <a:pt x="92473" y="15967"/>
                  <a:pt x="92293" y="15860"/>
                  <a:pt x="92106" y="15766"/>
                </a:cubicBezTo>
                <a:cubicBezTo>
                  <a:pt x="92481" y="14855"/>
                  <a:pt x="93359" y="14263"/>
                  <a:pt x="94347" y="14255"/>
                </a:cubicBezTo>
                <a:close/>
                <a:moveTo>
                  <a:pt x="7248" y="14945"/>
                </a:moveTo>
                <a:cubicBezTo>
                  <a:pt x="7980" y="14945"/>
                  <a:pt x="8632" y="15397"/>
                  <a:pt x="8893" y="16076"/>
                </a:cubicBezTo>
                <a:cubicBezTo>
                  <a:pt x="8734" y="16187"/>
                  <a:pt x="8587" y="16310"/>
                  <a:pt x="8444" y="16444"/>
                </a:cubicBezTo>
                <a:cubicBezTo>
                  <a:pt x="8325" y="15888"/>
                  <a:pt x="7827" y="15476"/>
                  <a:pt x="7251" y="15476"/>
                </a:cubicBezTo>
                <a:lnTo>
                  <a:pt x="7243" y="15476"/>
                </a:lnTo>
                <a:cubicBezTo>
                  <a:pt x="6646" y="15480"/>
                  <a:pt x="6148" y="15909"/>
                  <a:pt x="6046" y="16489"/>
                </a:cubicBezTo>
                <a:cubicBezTo>
                  <a:pt x="5907" y="16350"/>
                  <a:pt x="5756" y="16219"/>
                  <a:pt x="5601" y="16105"/>
                </a:cubicBezTo>
                <a:cubicBezTo>
                  <a:pt x="5846" y="15415"/>
                  <a:pt x="6504" y="14949"/>
                  <a:pt x="7239" y="14945"/>
                </a:cubicBezTo>
                <a:cubicBezTo>
                  <a:pt x="7242" y="14945"/>
                  <a:pt x="7245" y="14945"/>
                  <a:pt x="7248" y="14945"/>
                </a:cubicBezTo>
                <a:close/>
                <a:moveTo>
                  <a:pt x="23079" y="14945"/>
                </a:moveTo>
                <a:cubicBezTo>
                  <a:pt x="23810" y="14945"/>
                  <a:pt x="24463" y="15397"/>
                  <a:pt x="24719" y="16076"/>
                </a:cubicBezTo>
                <a:cubicBezTo>
                  <a:pt x="24564" y="16187"/>
                  <a:pt x="24412" y="16310"/>
                  <a:pt x="24274" y="16444"/>
                </a:cubicBezTo>
                <a:cubicBezTo>
                  <a:pt x="24156" y="15888"/>
                  <a:pt x="23653" y="15476"/>
                  <a:pt x="23077" y="15476"/>
                </a:cubicBezTo>
                <a:lnTo>
                  <a:pt x="23073" y="15476"/>
                </a:lnTo>
                <a:cubicBezTo>
                  <a:pt x="22476" y="15480"/>
                  <a:pt x="21975" y="15909"/>
                  <a:pt x="21877" y="16489"/>
                </a:cubicBezTo>
                <a:cubicBezTo>
                  <a:pt x="21733" y="16350"/>
                  <a:pt x="21586" y="16219"/>
                  <a:pt x="21428" y="16105"/>
                </a:cubicBezTo>
                <a:cubicBezTo>
                  <a:pt x="21677" y="15415"/>
                  <a:pt x="22334" y="14949"/>
                  <a:pt x="23070" y="14945"/>
                </a:cubicBezTo>
                <a:cubicBezTo>
                  <a:pt x="23073" y="14945"/>
                  <a:pt x="23076" y="14945"/>
                  <a:pt x="23079" y="14945"/>
                </a:cubicBezTo>
                <a:close/>
                <a:moveTo>
                  <a:pt x="38905" y="14945"/>
                </a:moveTo>
                <a:cubicBezTo>
                  <a:pt x="39636" y="14945"/>
                  <a:pt x="40289" y="15397"/>
                  <a:pt x="40550" y="16076"/>
                </a:cubicBezTo>
                <a:cubicBezTo>
                  <a:pt x="40390" y="16187"/>
                  <a:pt x="40243" y="16310"/>
                  <a:pt x="40101" y="16444"/>
                </a:cubicBezTo>
                <a:cubicBezTo>
                  <a:pt x="39982" y="15888"/>
                  <a:pt x="39483" y="15476"/>
                  <a:pt x="38908" y="15476"/>
                </a:cubicBezTo>
                <a:lnTo>
                  <a:pt x="38900" y="15476"/>
                </a:lnTo>
                <a:cubicBezTo>
                  <a:pt x="38303" y="15480"/>
                  <a:pt x="37805" y="15909"/>
                  <a:pt x="37703" y="16489"/>
                </a:cubicBezTo>
                <a:cubicBezTo>
                  <a:pt x="37564" y="16350"/>
                  <a:pt x="37413" y="16219"/>
                  <a:pt x="37258" y="16105"/>
                </a:cubicBezTo>
                <a:cubicBezTo>
                  <a:pt x="37503" y="15415"/>
                  <a:pt x="38160" y="14949"/>
                  <a:pt x="38895" y="14945"/>
                </a:cubicBezTo>
                <a:cubicBezTo>
                  <a:pt x="38898" y="14945"/>
                  <a:pt x="38902" y="14945"/>
                  <a:pt x="38905" y="14945"/>
                </a:cubicBezTo>
                <a:close/>
                <a:moveTo>
                  <a:pt x="54735" y="14945"/>
                </a:moveTo>
                <a:cubicBezTo>
                  <a:pt x="55466" y="14945"/>
                  <a:pt x="56119" y="15394"/>
                  <a:pt x="56377" y="16076"/>
                </a:cubicBezTo>
                <a:cubicBezTo>
                  <a:pt x="56221" y="16187"/>
                  <a:pt x="56070" y="16310"/>
                  <a:pt x="55932" y="16444"/>
                </a:cubicBezTo>
                <a:cubicBezTo>
                  <a:pt x="55813" y="15888"/>
                  <a:pt x="55310" y="15476"/>
                  <a:pt x="54735" y="15476"/>
                </a:cubicBezTo>
                <a:lnTo>
                  <a:pt x="54731" y="15476"/>
                </a:lnTo>
                <a:cubicBezTo>
                  <a:pt x="54134" y="15480"/>
                  <a:pt x="53632" y="15909"/>
                  <a:pt x="53534" y="16489"/>
                </a:cubicBezTo>
                <a:cubicBezTo>
                  <a:pt x="53391" y="16350"/>
                  <a:pt x="53244" y="16219"/>
                  <a:pt x="53084" y="16105"/>
                </a:cubicBezTo>
                <a:cubicBezTo>
                  <a:pt x="53334" y="15415"/>
                  <a:pt x="53991" y="14949"/>
                  <a:pt x="54726" y="14945"/>
                </a:cubicBezTo>
                <a:close/>
                <a:moveTo>
                  <a:pt x="70565" y="14945"/>
                </a:moveTo>
                <a:cubicBezTo>
                  <a:pt x="71297" y="14945"/>
                  <a:pt x="71945" y="15394"/>
                  <a:pt x="72207" y="16076"/>
                </a:cubicBezTo>
                <a:cubicBezTo>
                  <a:pt x="72047" y="16187"/>
                  <a:pt x="71900" y="16310"/>
                  <a:pt x="71757" y="16444"/>
                </a:cubicBezTo>
                <a:cubicBezTo>
                  <a:pt x="71640" y="15887"/>
                  <a:pt x="71143" y="15476"/>
                  <a:pt x="70567" y="15476"/>
                </a:cubicBezTo>
                <a:cubicBezTo>
                  <a:pt x="70563" y="15476"/>
                  <a:pt x="70560" y="15476"/>
                  <a:pt x="70556" y="15476"/>
                </a:cubicBezTo>
                <a:cubicBezTo>
                  <a:pt x="69960" y="15480"/>
                  <a:pt x="69463" y="15909"/>
                  <a:pt x="69361" y="16489"/>
                </a:cubicBezTo>
                <a:cubicBezTo>
                  <a:pt x="69221" y="16350"/>
                  <a:pt x="69070" y="16219"/>
                  <a:pt x="68915" y="16105"/>
                </a:cubicBezTo>
                <a:cubicBezTo>
                  <a:pt x="69160" y="15415"/>
                  <a:pt x="69817" y="14949"/>
                  <a:pt x="70553" y="14945"/>
                </a:cubicBezTo>
                <a:close/>
                <a:moveTo>
                  <a:pt x="86393" y="14945"/>
                </a:moveTo>
                <a:cubicBezTo>
                  <a:pt x="87124" y="14945"/>
                  <a:pt x="87777" y="15397"/>
                  <a:pt x="88034" y="16076"/>
                </a:cubicBezTo>
                <a:cubicBezTo>
                  <a:pt x="87878" y="16187"/>
                  <a:pt x="87727" y="16310"/>
                  <a:pt x="87588" y="16444"/>
                </a:cubicBezTo>
                <a:cubicBezTo>
                  <a:pt x="87470" y="15888"/>
                  <a:pt x="86967" y="15476"/>
                  <a:pt x="86392" y="15476"/>
                </a:cubicBezTo>
                <a:lnTo>
                  <a:pt x="86387" y="15476"/>
                </a:lnTo>
                <a:cubicBezTo>
                  <a:pt x="85791" y="15480"/>
                  <a:pt x="85289" y="15909"/>
                  <a:pt x="85191" y="16489"/>
                </a:cubicBezTo>
                <a:cubicBezTo>
                  <a:pt x="85052" y="16350"/>
                  <a:pt x="84901" y="16219"/>
                  <a:pt x="84741" y="16105"/>
                </a:cubicBezTo>
                <a:cubicBezTo>
                  <a:pt x="84990" y="15415"/>
                  <a:pt x="85648" y="14949"/>
                  <a:pt x="86383" y="14945"/>
                </a:cubicBezTo>
                <a:cubicBezTo>
                  <a:pt x="86386" y="14945"/>
                  <a:pt x="86389" y="14945"/>
                  <a:pt x="86393" y="14945"/>
                </a:cubicBezTo>
                <a:close/>
                <a:moveTo>
                  <a:pt x="15226" y="14945"/>
                </a:moveTo>
                <a:cubicBezTo>
                  <a:pt x="15937" y="14945"/>
                  <a:pt x="16582" y="15388"/>
                  <a:pt x="16849" y="16044"/>
                </a:cubicBezTo>
                <a:cubicBezTo>
                  <a:pt x="16689" y="16150"/>
                  <a:pt x="16542" y="16268"/>
                  <a:pt x="16404" y="16399"/>
                </a:cubicBezTo>
                <a:cubicBezTo>
                  <a:pt x="16269" y="15860"/>
                  <a:pt x="15779" y="15476"/>
                  <a:pt x="15219" y="15476"/>
                </a:cubicBezTo>
                <a:lnTo>
                  <a:pt x="15211" y="15476"/>
                </a:lnTo>
                <a:cubicBezTo>
                  <a:pt x="14602" y="15480"/>
                  <a:pt x="14092" y="15933"/>
                  <a:pt x="14010" y="16530"/>
                </a:cubicBezTo>
                <a:cubicBezTo>
                  <a:pt x="13867" y="16387"/>
                  <a:pt x="13716" y="16256"/>
                  <a:pt x="13556" y="16133"/>
                </a:cubicBezTo>
                <a:cubicBezTo>
                  <a:pt x="13798" y="15427"/>
                  <a:pt x="14455" y="14949"/>
                  <a:pt x="15207" y="14945"/>
                </a:cubicBezTo>
                <a:cubicBezTo>
                  <a:pt x="15213" y="14945"/>
                  <a:pt x="15220" y="14945"/>
                  <a:pt x="15226" y="14945"/>
                </a:cubicBezTo>
                <a:close/>
                <a:moveTo>
                  <a:pt x="31056" y="14945"/>
                </a:moveTo>
                <a:cubicBezTo>
                  <a:pt x="31764" y="14945"/>
                  <a:pt x="32412" y="15388"/>
                  <a:pt x="32676" y="16044"/>
                </a:cubicBezTo>
                <a:cubicBezTo>
                  <a:pt x="32520" y="16150"/>
                  <a:pt x="32373" y="16268"/>
                  <a:pt x="32230" y="16399"/>
                </a:cubicBezTo>
                <a:cubicBezTo>
                  <a:pt x="32095" y="15860"/>
                  <a:pt x="31605" y="15476"/>
                  <a:pt x="31050" y="15476"/>
                </a:cubicBezTo>
                <a:lnTo>
                  <a:pt x="31042" y="15476"/>
                </a:lnTo>
                <a:cubicBezTo>
                  <a:pt x="30429" y="15480"/>
                  <a:pt x="29918" y="15933"/>
                  <a:pt x="29837" y="16530"/>
                </a:cubicBezTo>
                <a:cubicBezTo>
                  <a:pt x="29698" y="16387"/>
                  <a:pt x="29547" y="16256"/>
                  <a:pt x="29387" y="16133"/>
                </a:cubicBezTo>
                <a:cubicBezTo>
                  <a:pt x="29628" y="15427"/>
                  <a:pt x="30286" y="14949"/>
                  <a:pt x="31038" y="14945"/>
                </a:cubicBezTo>
                <a:cubicBezTo>
                  <a:pt x="31044" y="14945"/>
                  <a:pt x="31050" y="14945"/>
                  <a:pt x="31056" y="14945"/>
                </a:cubicBezTo>
                <a:close/>
                <a:moveTo>
                  <a:pt x="46883" y="14945"/>
                </a:moveTo>
                <a:cubicBezTo>
                  <a:pt x="47594" y="14945"/>
                  <a:pt x="48239" y="15388"/>
                  <a:pt x="48506" y="16044"/>
                </a:cubicBezTo>
                <a:cubicBezTo>
                  <a:pt x="48347" y="16150"/>
                  <a:pt x="48200" y="16268"/>
                  <a:pt x="48060" y="16399"/>
                </a:cubicBezTo>
                <a:cubicBezTo>
                  <a:pt x="47926" y="15860"/>
                  <a:pt x="47436" y="15476"/>
                  <a:pt x="46876" y="15476"/>
                </a:cubicBezTo>
                <a:lnTo>
                  <a:pt x="46868" y="15476"/>
                </a:lnTo>
                <a:cubicBezTo>
                  <a:pt x="46260" y="15480"/>
                  <a:pt x="45749" y="15933"/>
                  <a:pt x="45668" y="16530"/>
                </a:cubicBezTo>
                <a:cubicBezTo>
                  <a:pt x="45524" y="16387"/>
                  <a:pt x="45374" y="16256"/>
                  <a:pt x="45214" y="16133"/>
                </a:cubicBezTo>
                <a:cubicBezTo>
                  <a:pt x="45455" y="15427"/>
                  <a:pt x="46113" y="14949"/>
                  <a:pt x="46864" y="14945"/>
                </a:cubicBezTo>
                <a:cubicBezTo>
                  <a:pt x="46871" y="14945"/>
                  <a:pt x="46877" y="14945"/>
                  <a:pt x="46883" y="14945"/>
                </a:cubicBezTo>
                <a:close/>
                <a:moveTo>
                  <a:pt x="62707" y="14945"/>
                </a:moveTo>
                <a:cubicBezTo>
                  <a:pt x="63417" y="14945"/>
                  <a:pt x="64067" y="15382"/>
                  <a:pt x="64332" y="16044"/>
                </a:cubicBezTo>
                <a:cubicBezTo>
                  <a:pt x="64177" y="16150"/>
                  <a:pt x="64030" y="16268"/>
                  <a:pt x="63887" y="16399"/>
                </a:cubicBezTo>
                <a:cubicBezTo>
                  <a:pt x="63753" y="15860"/>
                  <a:pt x="63263" y="15476"/>
                  <a:pt x="62707" y="15476"/>
                </a:cubicBezTo>
                <a:lnTo>
                  <a:pt x="62699" y="15476"/>
                </a:lnTo>
                <a:cubicBezTo>
                  <a:pt x="62086" y="15480"/>
                  <a:pt x="61576" y="15933"/>
                  <a:pt x="61494" y="16530"/>
                </a:cubicBezTo>
                <a:cubicBezTo>
                  <a:pt x="61355" y="16387"/>
                  <a:pt x="61204" y="16256"/>
                  <a:pt x="61044" y="16133"/>
                </a:cubicBezTo>
                <a:cubicBezTo>
                  <a:pt x="61285" y="15427"/>
                  <a:pt x="61943" y="14949"/>
                  <a:pt x="62695" y="14945"/>
                </a:cubicBezTo>
                <a:close/>
                <a:moveTo>
                  <a:pt x="78534" y="14945"/>
                </a:moveTo>
                <a:cubicBezTo>
                  <a:pt x="79244" y="14945"/>
                  <a:pt x="79893" y="15382"/>
                  <a:pt x="80163" y="16044"/>
                </a:cubicBezTo>
                <a:cubicBezTo>
                  <a:pt x="80004" y="16150"/>
                  <a:pt x="79857" y="16268"/>
                  <a:pt x="79718" y="16399"/>
                </a:cubicBezTo>
                <a:cubicBezTo>
                  <a:pt x="79580" y="15863"/>
                  <a:pt x="79095" y="15476"/>
                  <a:pt x="78536" y="15476"/>
                </a:cubicBezTo>
                <a:cubicBezTo>
                  <a:pt x="78533" y="15476"/>
                  <a:pt x="78529" y="15476"/>
                  <a:pt x="78526" y="15476"/>
                </a:cubicBezTo>
                <a:cubicBezTo>
                  <a:pt x="77917" y="15480"/>
                  <a:pt x="77406" y="15933"/>
                  <a:pt x="77325" y="16530"/>
                </a:cubicBezTo>
                <a:cubicBezTo>
                  <a:pt x="77182" y="16387"/>
                  <a:pt x="77031" y="16256"/>
                  <a:pt x="76871" y="16133"/>
                </a:cubicBezTo>
                <a:cubicBezTo>
                  <a:pt x="77112" y="15427"/>
                  <a:pt x="77770" y="14949"/>
                  <a:pt x="78526" y="14945"/>
                </a:cubicBezTo>
                <a:close/>
                <a:moveTo>
                  <a:pt x="94364" y="14945"/>
                </a:moveTo>
                <a:cubicBezTo>
                  <a:pt x="95075" y="14945"/>
                  <a:pt x="95724" y="15382"/>
                  <a:pt x="95989" y="16044"/>
                </a:cubicBezTo>
                <a:cubicBezTo>
                  <a:pt x="95834" y="16150"/>
                  <a:pt x="95687" y="16268"/>
                  <a:pt x="95544" y="16399"/>
                </a:cubicBezTo>
                <a:cubicBezTo>
                  <a:pt x="95410" y="15860"/>
                  <a:pt x="94920" y="15476"/>
                  <a:pt x="94364" y="15476"/>
                </a:cubicBezTo>
                <a:lnTo>
                  <a:pt x="94356" y="15476"/>
                </a:lnTo>
                <a:cubicBezTo>
                  <a:pt x="93744" y="15480"/>
                  <a:pt x="93237" y="15933"/>
                  <a:pt x="93151" y="16530"/>
                </a:cubicBezTo>
                <a:cubicBezTo>
                  <a:pt x="93012" y="16387"/>
                  <a:pt x="92861" y="16256"/>
                  <a:pt x="92702" y="16133"/>
                </a:cubicBezTo>
                <a:cubicBezTo>
                  <a:pt x="92943" y="15427"/>
                  <a:pt x="93601" y="14949"/>
                  <a:pt x="94351" y="14945"/>
                </a:cubicBezTo>
                <a:close/>
                <a:moveTo>
                  <a:pt x="15219" y="15545"/>
                </a:moveTo>
                <a:cubicBezTo>
                  <a:pt x="15758" y="15545"/>
                  <a:pt x="16232" y="15925"/>
                  <a:pt x="16346" y="16452"/>
                </a:cubicBezTo>
                <a:cubicBezTo>
                  <a:pt x="16159" y="16636"/>
                  <a:pt x="15987" y="16836"/>
                  <a:pt x="15835" y="17057"/>
                </a:cubicBezTo>
                <a:cubicBezTo>
                  <a:pt x="15832" y="17053"/>
                  <a:pt x="15824" y="17053"/>
                  <a:pt x="15816" y="17053"/>
                </a:cubicBezTo>
                <a:cubicBezTo>
                  <a:pt x="15807" y="17049"/>
                  <a:pt x="15795" y="17049"/>
                  <a:pt x="15783" y="17045"/>
                </a:cubicBezTo>
                <a:cubicBezTo>
                  <a:pt x="15746" y="17040"/>
                  <a:pt x="15709" y="17036"/>
                  <a:pt x="15673" y="17032"/>
                </a:cubicBezTo>
                <a:cubicBezTo>
                  <a:pt x="15656" y="17028"/>
                  <a:pt x="15639" y="17028"/>
                  <a:pt x="15628" y="17024"/>
                </a:cubicBezTo>
                <a:cubicBezTo>
                  <a:pt x="15590" y="17020"/>
                  <a:pt x="15558" y="17015"/>
                  <a:pt x="15526" y="17015"/>
                </a:cubicBezTo>
                <a:cubicBezTo>
                  <a:pt x="15505" y="17011"/>
                  <a:pt x="15488" y="17011"/>
                  <a:pt x="15468" y="17008"/>
                </a:cubicBezTo>
                <a:cubicBezTo>
                  <a:pt x="15439" y="17008"/>
                  <a:pt x="15407" y="17004"/>
                  <a:pt x="15375" y="17004"/>
                </a:cubicBezTo>
                <a:cubicBezTo>
                  <a:pt x="15354" y="17004"/>
                  <a:pt x="15334" y="17000"/>
                  <a:pt x="15313" y="17000"/>
                </a:cubicBezTo>
                <a:lnTo>
                  <a:pt x="15228" y="17000"/>
                </a:lnTo>
                <a:cubicBezTo>
                  <a:pt x="15207" y="17000"/>
                  <a:pt x="15187" y="16996"/>
                  <a:pt x="15166" y="16996"/>
                </a:cubicBezTo>
                <a:cubicBezTo>
                  <a:pt x="15158" y="16996"/>
                  <a:pt x="15149" y="16996"/>
                  <a:pt x="15141" y="17000"/>
                </a:cubicBezTo>
                <a:cubicBezTo>
                  <a:pt x="14904" y="17000"/>
                  <a:pt x="14672" y="17024"/>
                  <a:pt x="14444" y="17064"/>
                </a:cubicBezTo>
                <a:lnTo>
                  <a:pt x="14447" y="17060"/>
                </a:lnTo>
                <a:cubicBezTo>
                  <a:pt x="14329" y="16889"/>
                  <a:pt x="14194" y="16726"/>
                  <a:pt x="14055" y="16579"/>
                </a:cubicBezTo>
                <a:lnTo>
                  <a:pt x="14076" y="16579"/>
                </a:lnTo>
                <a:cubicBezTo>
                  <a:pt x="14133" y="15995"/>
                  <a:pt x="14623" y="15550"/>
                  <a:pt x="15211" y="15545"/>
                </a:cubicBezTo>
                <a:close/>
                <a:moveTo>
                  <a:pt x="31050" y="15545"/>
                </a:moveTo>
                <a:cubicBezTo>
                  <a:pt x="31589" y="15545"/>
                  <a:pt x="32058" y="15925"/>
                  <a:pt x="32173" y="16452"/>
                </a:cubicBezTo>
                <a:cubicBezTo>
                  <a:pt x="31985" y="16636"/>
                  <a:pt x="31813" y="16836"/>
                  <a:pt x="31666" y="17057"/>
                </a:cubicBezTo>
                <a:cubicBezTo>
                  <a:pt x="31601" y="17045"/>
                  <a:pt x="31540" y="17036"/>
                  <a:pt x="31475" y="17028"/>
                </a:cubicBezTo>
                <a:cubicBezTo>
                  <a:pt x="31470" y="17028"/>
                  <a:pt x="31466" y="17024"/>
                  <a:pt x="31458" y="17024"/>
                </a:cubicBezTo>
                <a:cubicBezTo>
                  <a:pt x="31417" y="17020"/>
                  <a:pt x="31377" y="17015"/>
                  <a:pt x="31336" y="17011"/>
                </a:cubicBezTo>
                <a:cubicBezTo>
                  <a:pt x="31323" y="17011"/>
                  <a:pt x="31315" y="17011"/>
                  <a:pt x="31303" y="17008"/>
                </a:cubicBezTo>
                <a:cubicBezTo>
                  <a:pt x="31266" y="17008"/>
                  <a:pt x="31230" y="17004"/>
                  <a:pt x="31197" y="17004"/>
                </a:cubicBezTo>
                <a:cubicBezTo>
                  <a:pt x="31176" y="17004"/>
                  <a:pt x="31160" y="17000"/>
                  <a:pt x="31144" y="17000"/>
                </a:cubicBezTo>
                <a:lnTo>
                  <a:pt x="31053" y="17000"/>
                </a:lnTo>
                <a:cubicBezTo>
                  <a:pt x="31034" y="17000"/>
                  <a:pt x="31013" y="16996"/>
                  <a:pt x="30993" y="16996"/>
                </a:cubicBezTo>
                <a:cubicBezTo>
                  <a:pt x="30985" y="16996"/>
                  <a:pt x="30976" y="16996"/>
                  <a:pt x="30968" y="17000"/>
                </a:cubicBezTo>
                <a:lnTo>
                  <a:pt x="30813" y="17000"/>
                </a:lnTo>
                <a:cubicBezTo>
                  <a:pt x="30629" y="17011"/>
                  <a:pt x="30450" y="17032"/>
                  <a:pt x="30269" y="17064"/>
                </a:cubicBezTo>
                <a:lnTo>
                  <a:pt x="30274" y="17060"/>
                </a:lnTo>
                <a:cubicBezTo>
                  <a:pt x="30156" y="16889"/>
                  <a:pt x="30024" y="16726"/>
                  <a:pt x="29882" y="16579"/>
                </a:cubicBezTo>
                <a:lnTo>
                  <a:pt x="29902" y="16579"/>
                </a:lnTo>
                <a:cubicBezTo>
                  <a:pt x="29963" y="15995"/>
                  <a:pt x="30454" y="15550"/>
                  <a:pt x="31042" y="15545"/>
                </a:cubicBezTo>
                <a:close/>
                <a:moveTo>
                  <a:pt x="46877" y="15545"/>
                </a:moveTo>
                <a:cubicBezTo>
                  <a:pt x="47416" y="15545"/>
                  <a:pt x="47889" y="15928"/>
                  <a:pt x="48003" y="16452"/>
                </a:cubicBezTo>
                <a:cubicBezTo>
                  <a:pt x="47840" y="16612"/>
                  <a:pt x="47689" y="16783"/>
                  <a:pt x="47555" y="16966"/>
                </a:cubicBezTo>
                <a:cubicBezTo>
                  <a:pt x="47534" y="16996"/>
                  <a:pt x="47513" y="17024"/>
                  <a:pt x="47493" y="17057"/>
                </a:cubicBezTo>
                <a:cubicBezTo>
                  <a:pt x="47472" y="17053"/>
                  <a:pt x="47456" y="17049"/>
                  <a:pt x="47436" y="17045"/>
                </a:cubicBezTo>
                <a:cubicBezTo>
                  <a:pt x="47407" y="17040"/>
                  <a:pt x="47379" y="17036"/>
                  <a:pt x="47346" y="17032"/>
                </a:cubicBezTo>
                <a:cubicBezTo>
                  <a:pt x="47325" y="17028"/>
                  <a:pt x="47306" y="17028"/>
                  <a:pt x="47281" y="17024"/>
                </a:cubicBezTo>
                <a:cubicBezTo>
                  <a:pt x="47252" y="17020"/>
                  <a:pt x="47223" y="17020"/>
                  <a:pt x="47195" y="17015"/>
                </a:cubicBezTo>
                <a:cubicBezTo>
                  <a:pt x="47170" y="17011"/>
                  <a:pt x="47150" y="17011"/>
                  <a:pt x="47125" y="17008"/>
                </a:cubicBezTo>
                <a:cubicBezTo>
                  <a:pt x="47097" y="17008"/>
                  <a:pt x="47068" y="17008"/>
                  <a:pt x="47040" y="17004"/>
                </a:cubicBezTo>
                <a:cubicBezTo>
                  <a:pt x="47015" y="17004"/>
                  <a:pt x="46991" y="17000"/>
                  <a:pt x="46970" y="17000"/>
                </a:cubicBezTo>
                <a:lnTo>
                  <a:pt x="46889" y="17000"/>
                </a:lnTo>
                <a:cubicBezTo>
                  <a:pt x="46864" y="17000"/>
                  <a:pt x="46844" y="16996"/>
                  <a:pt x="46823" y="16996"/>
                </a:cubicBezTo>
                <a:cubicBezTo>
                  <a:pt x="46815" y="16996"/>
                  <a:pt x="46807" y="16996"/>
                  <a:pt x="46799" y="17000"/>
                </a:cubicBezTo>
                <a:cubicBezTo>
                  <a:pt x="46562" y="17000"/>
                  <a:pt x="46329" y="17024"/>
                  <a:pt x="46100" y="17064"/>
                </a:cubicBezTo>
                <a:lnTo>
                  <a:pt x="46105" y="17060"/>
                </a:lnTo>
                <a:cubicBezTo>
                  <a:pt x="45986" y="16889"/>
                  <a:pt x="45851" y="16726"/>
                  <a:pt x="45713" y="16579"/>
                </a:cubicBezTo>
                <a:lnTo>
                  <a:pt x="45732" y="16579"/>
                </a:lnTo>
                <a:cubicBezTo>
                  <a:pt x="45790" y="15995"/>
                  <a:pt x="46280" y="15550"/>
                  <a:pt x="46868" y="15545"/>
                </a:cubicBezTo>
                <a:cubicBezTo>
                  <a:pt x="46871" y="15545"/>
                  <a:pt x="46874" y="15545"/>
                  <a:pt x="46877" y="15545"/>
                </a:cubicBezTo>
                <a:close/>
                <a:moveTo>
                  <a:pt x="62707" y="15545"/>
                </a:moveTo>
                <a:cubicBezTo>
                  <a:pt x="63247" y="15545"/>
                  <a:pt x="63716" y="15928"/>
                  <a:pt x="63830" y="16452"/>
                </a:cubicBezTo>
                <a:cubicBezTo>
                  <a:pt x="63642" y="16636"/>
                  <a:pt x="63470" y="16836"/>
                  <a:pt x="63323" y="17057"/>
                </a:cubicBezTo>
                <a:cubicBezTo>
                  <a:pt x="63103" y="17015"/>
                  <a:pt x="62878" y="16996"/>
                  <a:pt x="62650" y="16996"/>
                </a:cubicBezTo>
                <a:cubicBezTo>
                  <a:pt x="62641" y="16996"/>
                  <a:pt x="62633" y="16996"/>
                  <a:pt x="62625" y="17000"/>
                </a:cubicBezTo>
                <a:cubicBezTo>
                  <a:pt x="62388" y="17000"/>
                  <a:pt x="62156" y="17024"/>
                  <a:pt x="61927" y="17064"/>
                </a:cubicBezTo>
                <a:lnTo>
                  <a:pt x="61930" y="17060"/>
                </a:lnTo>
                <a:cubicBezTo>
                  <a:pt x="61813" y="16889"/>
                  <a:pt x="61681" y="16726"/>
                  <a:pt x="61538" y="16579"/>
                </a:cubicBezTo>
                <a:lnTo>
                  <a:pt x="61559" y="16579"/>
                </a:lnTo>
                <a:cubicBezTo>
                  <a:pt x="61621" y="15995"/>
                  <a:pt x="62111" y="15550"/>
                  <a:pt x="62699" y="15545"/>
                </a:cubicBezTo>
                <a:cubicBezTo>
                  <a:pt x="62702" y="15545"/>
                  <a:pt x="62704" y="15545"/>
                  <a:pt x="62707" y="15545"/>
                </a:cubicBezTo>
                <a:close/>
                <a:moveTo>
                  <a:pt x="78534" y="15545"/>
                </a:moveTo>
                <a:cubicBezTo>
                  <a:pt x="79077" y="15545"/>
                  <a:pt x="79547" y="15928"/>
                  <a:pt x="79661" y="16452"/>
                </a:cubicBezTo>
                <a:cubicBezTo>
                  <a:pt x="79473" y="16636"/>
                  <a:pt x="79301" y="16836"/>
                  <a:pt x="79150" y="17057"/>
                </a:cubicBezTo>
                <a:cubicBezTo>
                  <a:pt x="78930" y="17015"/>
                  <a:pt x="78709" y="16996"/>
                  <a:pt x="78481" y="16996"/>
                </a:cubicBezTo>
                <a:cubicBezTo>
                  <a:pt x="78472" y="16996"/>
                  <a:pt x="78464" y="16996"/>
                  <a:pt x="78456" y="17000"/>
                </a:cubicBezTo>
                <a:cubicBezTo>
                  <a:pt x="78219" y="17000"/>
                  <a:pt x="77987" y="17024"/>
                  <a:pt x="77757" y="17064"/>
                </a:cubicBezTo>
                <a:lnTo>
                  <a:pt x="77761" y="17060"/>
                </a:lnTo>
                <a:cubicBezTo>
                  <a:pt x="77643" y="16889"/>
                  <a:pt x="77508" y="16726"/>
                  <a:pt x="77369" y="16579"/>
                </a:cubicBezTo>
                <a:lnTo>
                  <a:pt x="77390" y="16579"/>
                </a:lnTo>
                <a:cubicBezTo>
                  <a:pt x="77451" y="15995"/>
                  <a:pt x="77938" y="15550"/>
                  <a:pt x="78526" y="15545"/>
                </a:cubicBezTo>
                <a:cubicBezTo>
                  <a:pt x="78528" y="15545"/>
                  <a:pt x="78531" y="15545"/>
                  <a:pt x="78534" y="15545"/>
                </a:cubicBezTo>
                <a:close/>
                <a:moveTo>
                  <a:pt x="94364" y="15545"/>
                </a:moveTo>
                <a:cubicBezTo>
                  <a:pt x="94903" y="15545"/>
                  <a:pt x="95373" y="15925"/>
                  <a:pt x="95487" y="16452"/>
                </a:cubicBezTo>
                <a:cubicBezTo>
                  <a:pt x="95299" y="16636"/>
                  <a:pt x="95128" y="16836"/>
                  <a:pt x="94981" y="17057"/>
                </a:cubicBezTo>
                <a:cubicBezTo>
                  <a:pt x="94760" y="17015"/>
                  <a:pt x="94536" y="16996"/>
                  <a:pt x="94307" y="16996"/>
                </a:cubicBezTo>
                <a:cubicBezTo>
                  <a:pt x="94298" y="16996"/>
                  <a:pt x="94291" y="16996"/>
                  <a:pt x="94283" y="17000"/>
                </a:cubicBezTo>
                <a:cubicBezTo>
                  <a:pt x="94046" y="17000"/>
                  <a:pt x="93812" y="17024"/>
                  <a:pt x="93584" y="17064"/>
                </a:cubicBezTo>
                <a:lnTo>
                  <a:pt x="93588" y="17060"/>
                </a:lnTo>
                <a:cubicBezTo>
                  <a:pt x="93469" y="16889"/>
                  <a:pt x="93339" y="16726"/>
                  <a:pt x="93196" y="16579"/>
                </a:cubicBezTo>
                <a:lnTo>
                  <a:pt x="93216" y="16579"/>
                </a:lnTo>
                <a:cubicBezTo>
                  <a:pt x="93278" y="15995"/>
                  <a:pt x="93768" y="15550"/>
                  <a:pt x="94356" y="15545"/>
                </a:cubicBezTo>
                <a:close/>
                <a:moveTo>
                  <a:pt x="7251" y="15545"/>
                </a:moveTo>
                <a:cubicBezTo>
                  <a:pt x="7806" y="15545"/>
                  <a:pt x="8293" y="15958"/>
                  <a:pt x="8386" y="16506"/>
                </a:cubicBezTo>
                <a:cubicBezTo>
                  <a:pt x="8219" y="16668"/>
                  <a:pt x="8067" y="16853"/>
                  <a:pt x="7933" y="17049"/>
                </a:cubicBezTo>
                <a:cubicBezTo>
                  <a:pt x="7729" y="17015"/>
                  <a:pt x="7516" y="16996"/>
                  <a:pt x="7304" y="16996"/>
                </a:cubicBezTo>
                <a:cubicBezTo>
                  <a:pt x="7296" y="16996"/>
                  <a:pt x="7288" y="16996"/>
                  <a:pt x="7279" y="17000"/>
                </a:cubicBezTo>
                <a:cubicBezTo>
                  <a:pt x="7013" y="17000"/>
                  <a:pt x="6753" y="17028"/>
                  <a:pt x="6499" y="17081"/>
                </a:cubicBezTo>
                <a:lnTo>
                  <a:pt x="6528" y="17060"/>
                </a:lnTo>
                <a:cubicBezTo>
                  <a:pt x="6401" y="16881"/>
                  <a:pt x="6263" y="16710"/>
                  <a:pt x="6107" y="16550"/>
                </a:cubicBezTo>
                <a:cubicBezTo>
                  <a:pt x="6180" y="15982"/>
                  <a:pt x="6663" y="15550"/>
                  <a:pt x="7243" y="15545"/>
                </a:cubicBezTo>
                <a:close/>
                <a:moveTo>
                  <a:pt x="23077" y="15545"/>
                </a:moveTo>
                <a:cubicBezTo>
                  <a:pt x="23637" y="15545"/>
                  <a:pt x="24118" y="15958"/>
                  <a:pt x="24212" y="16506"/>
                </a:cubicBezTo>
                <a:cubicBezTo>
                  <a:pt x="24050" y="16668"/>
                  <a:pt x="23898" y="16853"/>
                  <a:pt x="23760" y="17049"/>
                </a:cubicBezTo>
                <a:cubicBezTo>
                  <a:pt x="23555" y="17015"/>
                  <a:pt x="23347" y="16996"/>
                  <a:pt x="23134" y="16996"/>
                </a:cubicBezTo>
                <a:cubicBezTo>
                  <a:pt x="23126" y="16996"/>
                  <a:pt x="23119" y="16996"/>
                  <a:pt x="23110" y="17000"/>
                </a:cubicBezTo>
                <a:cubicBezTo>
                  <a:pt x="22844" y="17000"/>
                  <a:pt x="22583" y="17028"/>
                  <a:pt x="22329" y="17081"/>
                </a:cubicBezTo>
                <a:lnTo>
                  <a:pt x="22354" y="17060"/>
                </a:lnTo>
                <a:cubicBezTo>
                  <a:pt x="22227" y="16881"/>
                  <a:pt x="22089" y="16710"/>
                  <a:pt x="21937" y="16550"/>
                </a:cubicBezTo>
                <a:cubicBezTo>
                  <a:pt x="22011" y="15982"/>
                  <a:pt x="22493" y="15550"/>
                  <a:pt x="23073" y="15545"/>
                </a:cubicBezTo>
                <a:close/>
                <a:moveTo>
                  <a:pt x="38908" y="15545"/>
                </a:moveTo>
                <a:cubicBezTo>
                  <a:pt x="39464" y="15545"/>
                  <a:pt x="39949" y="15958"/>
                  <a:pt x="40043" y="16506"/>
                </a:cubicBezTo>
                <a:cubicBezTo>
                  <a:pt x="39875" y="16668"/>
                  <a:pt x="39724" y="16853"/>
                  <a:pt x="39590" y="17049"/>
                </a:cubicBezTo>
                <a:cubicBezTo>
                  <a:pt x="39399" y="17015"/>
                  <a:pt x="39201" y="16999"/>
                  <a:pt x="39002" y="16999"/>
                </a:cubicBezTo>
                <a:cubicBezTo>
                  <a:pt x="38980" y="16999"/>
                  <a:pt x="38958" y="16999"/>
                  <a:pt x="38936" y="17000"/>
                </a:cubicBezTo>
                <a:cubicBezTo>
                  <a:pt x="38671" y="17000"/>
                  <a:pt x="38410" y="17028"/>
                  <a:pt x="38156" y="17081"/>
                </a:cubicBezTo>
                <a:lnTo>
                  <a:pt x="38185" y="17060"/>
                </a:lnTo>
                <a:cubicBezTo>
                  <a:pt x="38058" y="16881"/>
                  <a:pt x="37920" y="16710"/>
                  <a:pt x="37764" y="16550"/>
                </a:cubicBezTo>
                <a:cubicBezTo>
                  <a:pt x="37838" y="15982"/>
                  <a:pt x="38320" y="15550"/>
                  <a:pt x="38900" y="15545"/>
                </a:cubicBezTo>
                <a:close/>
                <a:moveTo>
                  <a:pt x="54735" y="15545"/>
                </a:moveTo>
                <a:cubicBezTo>
                  <a:pt x="55294" y="15545"/>
                  <a:pt x="55776" y="15958"/>
                  <a:pt x="55870" y="16506"/>
                </a:cubicBezTo>
                <a:cubicBezTo>
                  <a:pt x="55706" y="16668"/>
                  <a:pt x="55555" y="16853"/>
                  <a:pt x="55417" y="17049"/>
                </a:cubicBezTo>
                <a:cubicBezTo>
                  <a:pt x="55212" y="17015"/>
                  <a:pt x="55004" y="16996"/>
                  <a:pt x="54792" y="16996"/>
                </a:cubicBezTo>
                <a:cubicBezTo>
                  <a:pt x="54784" y="16996"/>
                  <a:pt x="54775" y="16996"/>
                  <a:pt x="54767" y="17000"/>
                </a:cubicBezTo>
                <a:cubicBezTo>
                  <a:pt x="54501" y="17000"/>
                  <a:pt x="54241" y="17028"/>
                  <a:pt x="53987" y="17081"/>
                </a:cubicBezTo>
                <a:lnTo>
                  <a:pt x="54011" y="17060"/>
                </a:lnTo>
                <a:cubicBezTo>
                  <a:pt x="53885" y="16881"/>
                  <a:pt x="53746" y="16710"/>
                  <a:pt x="53595" y="16550"/>
                </a:cubicBezTo>
                <a:cubicBezTo>
                  <a:pt x="53668" y="15982"/>
                  <a:pt x="54150" y="15550"/>
                  <a:pt x="54731" y="15545"/>
                </a:cubicBezTo>
                <a:close/>
                <a:moveTo>
                  <a:pt x="70565" y="15545"/>
                </a:moveTo>
                <a:cubicBezTo>
                  <a:pt x="71120" y="15545"/>
                  <a:pt x="71606" y="15958"/>
                  <a:pt x="71700" y="16506"/>
                </a:cubicBezTo>
                <a:cubicBezTo>
                  <a:pt x="71533" y="16668"/>
                  <a:pt x="71382" y="16853"/>
                  <a:pt x="71247" y="17049"/>
                </a:cubicBezTo>
                <a:cubicBezTo>
                  <a:pt x="71043" y="17015"/>
                  <a:pt x="70831" y="16996"/>
                  <a:pt x="70618" y="16996"/>
                </a:cubicBezTo>
                <a:cubicBezTo>
                  <a:pt x="70610" y="16996"/>
                  <a:pt x="70602" y="16996"/>
                  <a:pt x="70594" y="17000"/>
                </a:cubicBezTo>
                <a:cubicBezTo>
                  <a:pt x="70328" y="17000"/>
                  <a:pt x="70066" y="17028"/>
                  <a:pt x="69813" y="17081"/>
                </a:cubicBezTo>
                <a:lnTo>
                  <a:pt x="69842" y="17060"/>
                </a:lnTo>
                <a:cubicBezTo>
                  <a:pt x="69715" y="16881"/>
                  <a:pt x="69576" y="16710"/>
                  <a:pt x="69425" y="16550"/>
                </a:cubicBezTo>
                <a:cubicBezTo>
                  <a:pt x="69495" y="15982"/>
                  <a:pt x="69977" y="15550"/>
                  <a:pt x="70556" y="15545"/>
                </a:cubicBezTo>
                <a:close/>
                <a:moveTo>
                  <a:pt x="86392" y="15545"/>
                </a:moveTo>
                <a:cubicBezTo>
                  <a:pt x="86951" y="15545"/>
                  <a:pt x="87433" y="15958"/>
                  <a:pt x="87527" y="16506"/>
                </a:cubicBezTo>
                <a:cubicBezTo>
                  <a:pt x="87363" y="16668"/>
                  <a:pt x="87212" y="16853"/>
                  <a:pt x="87073" y="17049"/>
                </a:cubicBezTo>
                <a:cubicBezTo>
                  <a:pt x="86879" y="17018"/>
                  <a:pt x="86682" y="16999"/>
                  <a:pt x="86480" y="16999"/>
                </a:cubicBezTo>
                <a:cubicBezTo>
                  <a:pt x="86462" y="16999"/>
                  <a:pt x="86443" y="16999"/>
                  <a:pt x="86424" y="17000"/>
                </a:cubicBezTo>
                <a:cubicBezTo>
                  <a:pt x="86159" y="17000"/>
                  <a:pt x="85897" y="17028"/>
                  <a:pt x="85644" y="17081"/>
                </a:cubicBezTo>
                <a:lnTo>
                  <a:pt x="85669" y="17060"/>
                </a:lnTo>
                <a:cubicBezTo>
                  <a:pt x="85542" y="16881"/>
                  <a:pt x="85403" y="16710"/>
                  <a:pt x="85252" y="16550"/>
                </a:cubicBezTo>
                <a:cubicBezTo>
                  <a:pt x="85325" y="15982"/>
                  <a:pt x="85808" y="15550"/>
                  <a:pt x="86387" y="15545"/>
                </a:cubicBezTo>
                <a:close/>
                <a:moveTo>
                  <a:pt x="11184" y="15411"/>
                </a:moveTo>
                <a:cubicBezTo>
                  <a:pt x="12453" y="15411"/>
                  <a:pt x="13643" y="16034"/>
                  <a:pt x="14370" y="17077"/>
                </a:cubicBezTo>
                <a:cubicBezTo>
                  <a:pt x="14227" y="17109"/>
                  <a:pt x="14084" y="17147"/>
                  <a:pt x="13945" y="17192"/>
                </a:cubicBezTo>
                <a:cubicBezTo>
                  <a:pt x="13867" y="17216"/>
                  <a:pt x="13794" y="17245"/>
                  <a:pt x="13720" y="17273"/>
                </a:cubicBezTo>
                <a:cubicBezTo>
                  <a:pt x="13100" y="16493"/>
                  <a:pt x="12180" y="16052"/>
                  <a:pt x="11184" y="16052"/>
                </a:cubicBezTo>
                <a:lnTo>
                  <a:pt x="11164" y="16052"/>
                </a:lnTo>
                <a:cubicBezTo>
                  <a:pt x="10195" y="16056"/>
                  <a:pt x="9289" y="16489"/>
                  <a:pt x="8672" y="17241"/>
                </a:cubicBezTo>
                <a:cubicBezTo>
                  <a:pt x="8459" y="17162"/>
                  <a:pt x="8235" y="17102"/>
                  <a:pt x="8010" y="17060"/>
                </a:cubicBezTo>
                <a:cubicBezTo>
                  <a:pt x="8542" y="16301"/>
                  <a:pt x="9326" y="15766"/>
                  <a:pt x="10204" y="15537"/>
                </a:cubicBezTo>
                <a:cubicBezTo>
                  <a:pt x="10204" y="15541"/>
                  <a:pt x="10204" y="15545"/>
                  <a:pt x="10208" y="15545"/>
                </a:cubicBezTo>
                <a:lnTo>
                  <a:pt x="10273" y="15521"/>
                </a:lnTo>
                <a:cubicBezTo>
                  <a:pt x="10481" y="15468"/>
                  <a:pt x="10698" y="15435"/>
                  <a:pt x="10915" y="15419"/>
                </a:cubicBezTo>
                <a:cubicBezTo>
                  <a:pt x="10919" y="15422"/>
                  <a:pt x="10919" y="15427"/>
                  <a:pt x="10919" y="15427"/>
                </a:cubicBezTo>
                <a:lnTo>
                  <a:pt x="10947" y="15419"/>
                </a:lnTo>
                <a:cubicBezTo>
                  <a:pt x="11017" y="15415"/>
                  <a:pt x="11090" y="15411"/>
                  <a:pt x="11160" y="15411"/>
                </a:cubicBezTo>
                <a:cubicBezTo>
                  <a:pt x="11168" y="15411"/>
                  <a:pt x="11176" y="15411"/>
                  <a:pt x="11184" y="15411"/>
                </a:cubicBezTo>
                <a:close/>
                <a:moveTo>
                  <a:pt x="27002" y="15411"/>
                </a:moveTo>
                <a:cubicBezTo>
                  <a:pt x="28276" y="15411"/>
                  <a:pt x="29472" y="16031"/>
                  <a:pt x="30201" y="17077"/>
                </a:cubicBezTo>
                <a:cubicBezTo>
                  <a:pt x="29975" y="17126"/>
                  <a:pt x="29760" y="17192"/>
                  <a:pt x="29551" y="17273"/>
                </a:cubicBezTo>
                <a:cubicBezTo>
                  <a:pt x="28932" y="16496"/>
                  <a:pt x="28011" y="16052"/>
                  <a:pt x="27017" y="16052"/>
                </a:cubicBezTo>
                <a:cubicBezTo>
                  <a:pt x="27008" y="16052"/>
                  <a:pt x="26999" y="16052"/>
                  <a:pt x="26990" y="16052"/>
                </a:cubicBezTo>
                <a:cubicBezTo>
                  <a:pt x="26022" y="16056"/>
                  <a:pt x="25115" y="16489"/>
                  <a:pt x="24503" y="17241"/>
                </a:cubicBezTo>
                <a:cubicBezTo>
                  <a:pt x="24286" y="17162"/>
                  <a:pt x="24065" y="17102"/>
                  <a:pt x="23837" y="17060"/>
                </a:cubicBezTo>
                <a:cubicBezTo>
                  <a:pt x="24372" y="16301"/>
                  <a:pt x="25152" y="15766"/>
                  <a:pt x="26030" y="15537"/>
                </a:cubicBezTo>
                <a:cubicBezTo>
                  <a:pt x="26035" y="15541"/>
                  <a:pt x="26035" y="15545"/>
                  <a:pt x="26035" y="15545"/>
                </a:cubicBezTo>
                <a:lnTo>
                  <a:pt x="26099" y="15521"/>
                </a:lnTo>
                <a:cubicBezTo>
                  <a:pt x="26312" y="15468"/>
                  <a:pt x="26525" y="15435"/>
                  <a:pt x="26745" y="15419"/>
                </a:cubicBezTo>
                <a:cubicBezTo>
                  <a:pt x="26745" y="15422"/>
                  <a:pt x="26745" y="15427"/>
                  <a:pt x="26749" y="15427"/>
                </a:cubicBezTo>
                <a:lnTo>
                  <a:pt x="26774" y="15419"/>
                </a:lnTo>
                <a:cubicBezTo>
                  <a:pt x="26847" y="15415"/>
                  <a:pt x="26917" y="15411"/>
                  <a:pt x="26990" y="15411"/>
                </a:cubicBezTo>
                <a:cubicBezTo>
                  <a:pt x="26994" y="15411"/>
                  <a:pt x="26998" y="15411"/>
                  <a:pt x="27002" y="15411"/>
                </a:cubicBezTo>
                <a:close/>
                <a:moveTo>
                  <a:pt x="42828" y="15411"/>
                </a:moveTo>
                <a:cubicBezTo>
                  <a:pt x="44107" y="15411"/>
                  <a:pt x="45298" y="16031"/>
                  <a:pt x="46026" y="17077"/>
                </a:cubicBezTo>
                <a:cubicBezTo>
                  <a:pt x="45884" y="17109"/>
                  <a:pt x="45741" y="17147"/>
                  <a:pt x="45602" y="17192"/>
                </a:cubicBezTo>
                <a:cubicBezTo>
                  <a:pt x="45524" y="17216"/>
                  <a:pt x="45451" y="17245"/>
                  <a:pt x="45377" y="17273"/>
                </a:cubicBezTo>
                <a:cubicBezTo>
                  <a:pt x="44757" y="16493"/>
                  <a:pt x="43838" y="16052"/>
                  <a:pt x="42841" y="16052"/>
                </a:cubicBezTo>
                <a:lnTo>
                  <a:pt x="42821" y="16052"/>
                </a:lnTo>
                <a:cubicBezTo>
                  <a:pt x="41853" y="16056"/>
                  <a:pt x="40946" y="16489"/>
                  <a:pt x="40329" y="17241"/>
                </a:cubicBezTo>
                <a:cubicBezTo>
                  <a:pt x="40117" y="17162"/>
                  <a:pt x="39892" y="17102"/>
                  <a:pt x="39668" y="17060"/>
                </a:cubicBezTo>
                <a:cubicBezTo>
                  <a:pt x="40199" y="16301"/>
                  <a:pt x="40983" y="15766"/>
                  <a:pt x="41860" y="15537"/>
                </a:cubicBezTo>
                <a:cubicBezTo>
                  <a:pt x="41860" y="15541"/>
                  <a:pt x="41860" y="15545"/>
                  <a:pt x="41865" y="15545"/>
                </a:cubicBezTo>
                <a:lnTo>
                  <a:pt x="41930" y="15521"/>
                </a:lnTo>
                <a:cubicBezTo>
                  <a:pt x="42139" y="15468"/>
                  <a:pt x="42355" y="15435"/>
                  <a:pt x="42571" y="15419"/>
                </a:cubicBezTo>
                <a:cubicBezTo>
                  <a:pt x="42576" y="15422"/>
                  <a:pt x="42576" y="15427"/>
                  <a:pt x="42576" y="15427"/>
                </a:cubicBezTo>
                <a:lnTo>
                  <a:pt x="42604" y="15419"/>
                </a:lnTo>
                <a:cubicBezTo>
                  <a:pt x="42674" y="15415"/>
                  <a:pt x="42747" y="15411"/>
                  <a:pt x="42816" y="15411"/>
                </a:cubicBezTo>
                <a:cubicBezTo>
                  <a:pt x="42820" y="15411"/>
                  <a:pt x="42824" y="15411"/>
                  <a:pt x="42828" y="15411"/>
                </a:cubicBezTo>
                <a:close/>
                <a:moveTo>
                  <a:pt x="58671" y="15411"/>
                </a:moveTo>
                <a:cubicBezTo>
                  <a:pt x="59942" y="15411"/>
                  <a:pt x="61131" y="16031"/>
                  <a:pt x="61857" y="17077"/>
                </a:cubicBezTo>
                <a:cubicBezTo>
                  <a:pt x="61632" y="17126"/>
                  <a:pt x="61416" y="17192"/>
                  <a:pt x="61208" y="17273"/>
                </a:cubicBezTo>
                <a:cubicBezTo>
                  <a:pt x="60588" y="16496"/>
                  <a:pt x="59668" y="16052"/>
                  <a:pt x="58678" y="16052"/>
                </a:cubicBezTo>
                <a:cubicBezTo>
                  <a:pt x="58669" y="16052"/>
                  <a:pt x="58660" y="16052"/>
                  <a:pt x="58652" y="16052"/>
                </a:cubicBezTo>
                <a:cubicBezTo>
                  <a:pt x="57679" y="16056"/>
                  <a:pt x="56773" y="16489"/>
                  <a:pt x="56160" y="17241"/>
                </a:cubicBezTo>
                <a:cubicBezTo>
                  <a:pt x="55943" y="17162"/>
                  <a:pt x="55723" y="17102"/>
                  <a:pt x="55494" y="17060"/>
                </a:cubicBezTo>
                <a:cubicBezTo>
                  <a:pt x="56030" y="16301"/>
                  <a:pt x="56809" y="15766"/>
                  <a:pt x="57687" y="15537"/>
                </a:cubicBezTo>
                <a:cubicBezTo>
                  <a:pt x="57691" y="15541"/>
                  <a:pt x="57691" y="15545"/>
                  <a:pt x="57691" y="15545"/>
                </a:cubicBezTo>
                <a:lnTo>
                  <a:pt x="57757" y="15521"/>
                </a:lnTo>
                <a:cubicBezTo>
                  <a:pt x="57969" y="15468"/>
                  <a:pt x="58181" y="15435"/>
                  <a:pt x="58402" y="15419"/>
                </a:cubicBezTo>
                <a:cubicBezTo>
                  <a:pt x="58402" y="15422"/>
                  <a:pt x="58402" y="15427"/>
                  <a:pt x="58407" y="15427"/>
                </a:cubicBezTo>
                <a:lnTo>
                  <a:pt x="58431" y="15419"/>
                </a:lnTo>
                <a:cubicBezTo>
                  <a:pt x="58505" y="15415"/>
                  <a:pt x="58573" y="15411"/>
                  <a:pt x="58647" y="15411"/>
                </a:cubicBezTo>
                <a:close/>
                <a:moveTo>
                  <a:pt x="74498" y="15411"/>
                </a:moveTo>
                <a:cubicBezTo>
                  <a:pt x="75772" y="15411"/>
                  <a:pt x="76957" y="16031"/>
                  <a:pt x="77684" y="17077"/>
                </a:cubicBezTo>
                <a:cubicBezTo>
                  <a:pt x="77463" y="17126"/>
                  <a:pt x="77243" y="17192"/>
                  <a:pt x="77035" y="17273"/>
                </a:cubicBezTo>
                <a:cubicBezTo>
                  <a:pt x="76413" y="16493"/>
                  <a:pt x="75495" y="16052"/>
                  <a:pt x="74498" y="16052"/>
                </a:cubicBezTo>
                <a:lnTo>
                  <a:pt x="74477" y="16052"/>
                </a:lnTo>
                <a:cubicBezTo>
                  <a:pt x="73510" y="16056"/>
                  <a:pt x="72603" y="16489"/>
                  <a:pt x="71987" y="17241"/>
                </a:cubicBezTo>
                <a:cubicBezTo>
                  <a:pt x="71774" y="17162"/>
                  <a:pt x="71549" y="17102"/>
                  <a:pt x="71325" y="17060"/>
                </a:cubicBezTo>
                <a:cubicBezTo>
                  <a:pt x="71855" y="16301"/>
                  <a:pt x="72639" y="15766"/>
                  <a:pt x="73518" y="15537"/>
                </a:cubicBezTo>
                <a:cubicBezTo>
                  <a:pt x="73518" y="15541"/>
                  <a:pt x="73518" y="15545"/>
                  <a:pt x="73522" y="15545"/>
                </a:cubicBezTo>
                <a:lnTo>
                  <a:pt x="73587" y="15521"/>
                </a:lnTo>
                <a:cubicBezTo>
                  <a:pt x="73796" y="15468"/>
                  <a:pt x="74012" y="15435"/>
                  <a:pt x="74228" y="15419"/>
                </a:cubicBezTo>
                <a:cubicBezTo>
                  <a:pt x="74232" y="15422"/>
                  <a:pt x="74232" y="15427"/>
                  <a:pt x="74232" y="15427"/>
                </a:cubicBezTo>
                <a:lnTo>
                  <a:pt x="74262" y="15419"/>
                </a:lnTo>
                <a:cubicBezTo>
                  <a:pt x="74330" y="15415"/>
                  <a:pt x="74404" y="15411"/>
                  <a:pt x="74473" y="15411"/>
                </a:cubicBezTo>
                <a:close/>
                <a:moveTo>
                  <a:pt x="90329" y="15411"/>
                </a:moveTo>
                <a:cubicBezTo>
                  <a:pt x="91599" y="15411"/>
                  <a:pt x="92788" y="16031"/>
                  <a:pt x="93514" y="17077"/>
                </a:cubicBezTo>
                <a:cubicBezTo>
                  <a:pt x="93290" y="17126"/>
                  <a:pt x="93073" y="17192"/>
                  <a:pt x="92865" y="17273"/>
                </a:cubicBezTo>
                <a:cubicBezTo>
                  <a:pt x="92245" y="16496"/>
                  <a:pt x="91325" y="16052"/>
                  <a:pt x="90334" y="16052"/>
                </a:cubicBezTo>
                <a:cubicBezTo>
                  <a:pt x="90325" y="16052"/>
                  <a:pt x="90317" y="16052"/>
                  <a:pt x="90308" y="16052"/>
                </a:cubicBezTo>
                <a:cubicBezTo>
                  <a:pt x="89337" y="16056"/>
                  <a:pt x="88430" y="16489"/>
                  <a:pt x="87817" y="17245"/>
                </a:cubicBezTo>
                <a:cubicBezTo>
                  <a:pt x="87601" y="17162"/>
                  <a:pt x="87380" y="17102"/>
                  <a:pt x="87152" y="17060"/>
                </a:cubicBezTo>
                <a:cubicBezTo>
                  <a:pt x="87686" y="16301"/>
                  <a:pt x="88466" y="15766"/>
                  <a:pt x="89344" y="15537"/>
                </a:cubicBezTo>
                <a:cubicBezTo>
                  <a:pt x="89348" y="15541"/>
                  <a:pt x="89348" y="15545"/>
                  <a:pt x="89348" y="15545"/>
                </a:cubicBezTo>
                <a:lnTo>
                  <a:pt x="89414" y="15521"/>
                </a:lnTo>
                <a:cubicBezTo>
                  <a:pt x="89627" y="15468"/>
                  <a:pt x="89838" y="15435"/>
                  <a:pt x="90059" y="15419"/>
                </a:cubicBezTo>
                <a:cubicBezTo>
                  <a:pt x="90059" y="15422"/>
                  <a:pt x="90059" y="15427"/>
                  <a:pt x="90063" y="15427"/>
                </a:cubicBezTo>
                <a:lnTo>
                  <a:pt x="90092" y="15419"/>
                </a:lnTo>
                <a:cubicBezTo>
                  <a:pt x="90161" y="15415"/>
                  <a:pt x="90231" y="15411"/>
                  <a:pt x="90304" y="15411"/>
                </a:cubicBezTo>
                <a:close/>
                <a:moveTo>
                  <a:pt x="19091" y="15411"/>
                </a:moveTo>
                <a:cubicBezTo>
                  <a:pt x="20369" y="15411"/>
                  <a:pt x="21562" y="16035"/>
                  <a:pt x="22289" y="17089"/>
                </a:cubicBezTo>
                <a:cubicBezTo>
                  <a:pt x="22256" y="17098"/>
                  <a:pt x="22224" y="17102"/>
                  <a:pt x="22191" y="17109"/>
                </a:cubicBezTo>
                <a:cubicBezTo>
                  <a:pt x="22003" y="17158"/>
                  <a:pt x="21820" y="17216"/>
                  <a:pt x="21643" y="17290"/>
                </a:cubicBezTo>
                <a:cubicBezTo>
                  <a:pt x="21023" y="16501"/>
                  <a:pt x="20096" y="16052"/>
                  <a:pt x="19095" y="16052"/>
                </a:cubicBezTo>
                <a:lnTo>
                  <a:pt x="19070" y="16052"/>
                </a:lnTo>
                <a:cubicBezTo>
                  <a:pt x="18433" y="16056"/>
                  <a:pt x="17820" y="16244"/>
                  <a:pt x="17302" y="16591"/>
                </a:cubicBezTo>
                <a:cubicBezTo>
                  <a:pt x="17028" y="16770"/>
                  <a:pt x="16783" y="16996"/>
                  <a:pt x="16571" y="17256"/>
                </a:cubicBezTo>
                <a:cubicBezTo>
                  <a:pt x="16559" y="17253"/>
                  <a:pt x="16542" y="17245"/>
                  <a:pt x="16527" y="17241"/>
                </a:cubicBezTo>
                <a:lnTo>
                  <a:pt x="16527" y="17236"/>
                </a:lnTo>
                <a:cubicBezTo>
                  <a:pt x="16481" y="17220"/>
                  <a:pt x="16432" y="17207"/>
                  <a:pt x="16387" y="17192"/>
                </a:cubicBezTo>
                <a:cubicBezTo>
                  <a:pt x="16387" y="17192"/>
                  <a:pt x="16383" y="17187"/>
                  <a:pt x="16379" y="17187"/>
                </a:cubicBezTo>
                <a:cubicBezTo>
                  <a:pt x="16338" y="17175"/>
                  <a:pt x="16293" y="17162"/>
                  <a:pt x="16248" y="17147"/>
                </a:cubicBezTo>
                <a:cubicBezTo>
                  <a:pt x="16244" y="17147"/>
                  <a:pt x="16240" y="17147"/>
                  <a:pt x="16232" y="17143"/>
                </a:cubicBezTo>
                <a:cubicBezTo>
                  <a:pt x="16191" y="17134"/>
                  <a:pt x="16150" y="17122"/>
                  <a:pt x="16105" y="17109"/>
                </a:cubicBezTo>
                <a:cubicBezTo>
                  <a:pt x="16097" y="17109"/>
                  <a:pt x="16093" y="17106"/>
                  <a:pt x="16085" y="17106"/>
                </a:cubicBezTo>
                <a:cubicBezTo>
                  <a:pt x="16044" y="17098"/>
                  <a:pt x="16003" y="17085"/>
                  <a:pt x="15963" y="17077"/>
                </a:cubicBezTo>
                <a:cubicBezTo>
                  <a:pt x="15954" y="17077"/>
                  <a:pt x="15942" y="17073"/>
                  <a:pt x="15933" y="17073"/>
                </a:cubicBezTo>
                <a:cubicBezTo>
                  <a:pt x="15926" y="17073"/>
                  <a:pt x="15922" y="17069"/>
                  <a:pt x="15914" y="17069"/>
                </a:cubicBezTo>
                <a:cubicBezTo>
                  <a:pt x="16457" y="16289"/>
                  <a:pt x="17262" y="15746"/>
                  <a:pt x="18168" y="15525"/>
                </a:cubicBezTo>
                <a:lnTo>
                  <a:pt x="18176" y="15521"/>
                </a:lnTo>
                <a:cubicBezTo>
                  <a:pt x="18466" y="15452"/>
                  <a:pt x="18764" y="15415"/>
                  <a:pt x="19066" y="15411"/>
                </a:cubicBezTo>
                <a:close/>
                <a:moveTo>
                  <a:pt x="34921" y="15411"/>
                </a:moveTo>
                <a:cubicBezTo>
                  <a:pt x="36199" y="15411"/>
                  <a:pt x="37389" y="16038"/>
                  <a:pt x="38116" y="17089"/>
                </a:cubicBezTo>
                <a:cubicBezTo>
                  <a:pt x="37895" y="17138"/>
                  <a:pt x="37679" y="17207"/>
                  <a:pt x="37470" y="17290"/>
                </a:cubicBezTo>
                <a:cubicBezTo>
                  <a:pt x="36853" y="16501"/>
                  <a:pt x="35922" y="16052"/>
                  <a:pt x="34921" y="16052"/>
                </a:cubicBezTo>
                <a:lnTo>
                  <a:pt x="34901" y="16052"/>
                </a:lnTo>
                <a:cubicBezTo>
                  <a:pt x="33926" y="16056"/>
                  <a:pt x="33015" y="16496"/>
                  <a:pt x="32398" y="17255"/>
                </a:cubicBezTo>
                <a:lnTo>
                  <a:pt x="32398" y="17255"/>
                </a:lnTo>
                <a:cubicBezTo>
                  <a:pt x="32187" y="17175"/>
                  <a:pt x="31968" y="17109"/>
                  <a:pt x="31740" y="17069"/>
                </a:cubicBezTo>
                <a:cubicBezTo>
                  <a:pt x="32288" y="16289"/>
                  <a:pt x="33092" y="15746"/>
                  <a:pt x="33994" y="15525"/>
                </a:cubicBezTo>
                <a:lnTo>
                  <a:pt x="34007" y="15521"/>
                </a:lnTo>
                <a:cubicBezTo>
                  <a:pt x="34297" y="15452"/>
                  <a:pt x="34595" y="15415"/>
                  <a:pt x="34897" y="15411"/>
                </a:cubicBezTo>
                <a:cubicBezTo>
                  <a:pt x="34905" y="15411"/>
                  <a:pt x="34913" y="15411"/>
                  <a:pt x="34921" y="15411"/>
                </a:cubicBezTo>
                <a:close/>
                <a:moveTo>
                  <a:pt x="50748" y="15411"/>
                </a:moveTo>
                <a:cubicBezTo>
                  <a:pt x="52026" y="15411"/>
                  <a:pt x="53219" y="16035"/>
                  <a:pt x="53947" y="17089"/>
                </a:cubicBezTo>
                <a:cubicBezTo>
                  <a:pt x="53726" y="17138"/>
                  <a:pt x="53509" y="17207"/>
                  <a:pt x="53301" y="17290"/>
                </a:cubicBezTo>
                <a:cubicBezTo>
                  <a:pt x="52682" y="16504"/>
                  <a:pt x="51757" y="16052"/>
                  <a:pt x="50753" y="16052"/>
                </a:cubicBezTo>
                <a:cubicBezTo>
                  <a:pt x="50745" y="16052"/>
                  <a:pt x="50736" y="16052"/>
                  <a:pt x="50727" y="16052"/>
                </a:cubicBezTo>
                <a:cubicBezTo>
                  <a:pt x="49757" y="16056"/>
                  <a:pt x="48842" y="16496"/>
                  <a:pt x="48229" y="17255"/>
                </a:cubicBezTo>
                <a:lnTo>
                  <a:pt x="48229" y="17255"/>
                </a:lnTo>
                <a:cubicBezTo>
                  <a:pt x="48211" y="17248"/>
                  <a:pt x="48195" y="17244"/>
                  <a:pt x="48175" y="17236"/>
                </a:cubicBezTo>
                <a:cubicBezTo>
                  <a:pt x="48147" y="17224"/>
                  <a:pt x="48118" y="17216"/>
                  <a:pt x="48090" y="17207"/>
                </a:cubicBezTo>
                <a:cubicBezTo>
                  <a:pt x="48073" y="17200"/>
                  <a:pt x="48052" y="17192"/>
                  <a:pt x="48032" y="17187"/>
                </a:cubicBezTo>
                <a:cubicBezTo>
                  <a:pt x="48003" y="17179"/>
                  <a:pt x="47975" y="17171"/>
                  <a:pt x="47947" y="17158"/>
                </a:cubicBezTo>
                <a:cubicBezTo>
                  <a:pt x="47926" y="17155"/>
                  <a:pt x="47905" y="17147"/>
                  <a:pt x="47885" y="17143"/>
                </a:cubicBezTo>
                <a:cubicBezTo>
                  <a:pt x="47856" y="17134"/>
                  <a:pt x="47828" y="17126"/>
                  <a:pt x="47800" y="17118"/>
                </a:cubicBezTo>
                <a:cubicBezTo>
                  <a:pt x="47779" y="17113"/>
                  <a:pt x="47758" y="17109"/>
                  <a:pt x="47738" y="17106"/>
                </a:cubicBezTo>
                <a:cubicBezTo>
                  <a:pt x="47709" y="17098"/>
                  <a:pt x="47677" y="17094"/>
                  <a:pt x="47649" y="17085"/>
                </a:cubicBezTo>
                <a:cubicBezTo>
                  <a:pt x="47628" y="17081"/>
                  <a:pt x="47607" y="17077"/>
                  <a:pt x="47587" y="17073"/>
                </a:cubicBezTo>
                <a:cubicBezTo>
                  <a:pt x="47583" y="17069"/>
                  <a:pt x="47575" y="17069"/>
                  <a:pt x="47570" y="17069"/>
                </a:cubicBezTo>
                <a:cubicBezTo>
                  <a:pt x="48114" y="16289"/>
                  <a:pt x="48918" y="15746"/>
                  <a:pt x="49825" y="15525"/>
                </a:cubicBezTo>
                <a:lnTo>
                  <a:pt x="49834" y="15521"/>
                </a:lnTo>
                <a:cubicBezTo>
                  <a:pt x="49935" y="15496"/>
                  <a:pt x="50033" y="15476"/>
                  <a:pt x="50135" y="15460"/>
                </a:cubicBezTo>
                <a:cubicBezTo>
                  <a:pt x="50331" y="15431"/>
                  <a:pt x="50528" y="15411"/>
                  <a:pt x="50724" y="15411"/>
                </a:cubicBezTo>
                <a:close/>
                <a:moveTo>
                  <a:pt x="66579" y="15411"/>
                </a:moveTo>
                <a:cubicBezTo>
                  <a:pt x="67857" y="15411"/>
                  <a:pt x="69046" y="16035"/>
                  <a:pt x="69772" y="17089"/>
                </a:cubicBezTo>
                <a:cubicBezTo>
                  <a:pt x="69552" y="17138"/>
                  <a:pt x="69336" y="17207"/>
                  <a:pt x="69127" y="17290"/>
                </a:cubicBezTo>
                <a:cubicBezTo>
                  <a:pt x="68511" y="16501"/>
                  <a:pt x="67580" y="16052"/>
                  <a:pt x="66579" y="16052"/>
                </a:cubicBezTo>
                <a:lnTo>
                  <a:pt x="66558" y="16052"/>
                </a:lnTo>
                <a:cubicBezTo>
                  <a:pt x="65582" y="16056"/>
                  <a:pt x="64672" y="16496"/>
                  <a:pt x="64056" y="17255"/>
                </a:cubicBezTo>
                <a:lnTo>
                  <a:pt x="64056" y="17255"/>
                </a:lnTo>
                <a:cubicBezTo>
                  <a:pt x="63845" y="17175"/>
                  <a:pt x="63625" y="17113"/>
                  <a:pt x="63397" y="17069"/>
                </a:cubicBezTo>
                <a:cubicBezTo>
                  <a:pt x="63945" y="16289"/>
                  <a:pt x="64749" y="15746"/>
                  <a:pt x="65651" y="15525"/>
                </a:cubicBezTo>
                <a:lnTo>
                  <a:pt x="65664" y="15521"/>
                </a:lnTo>
                <a:cubicBezTo>
                  <a:pt x="65954" y="15452"/>
                  <a:pt x="66252" y="15415"/>
                  <a:pt x="66554" y="15411"/>
                </a:cubicBezTo>
                <a:close/>
                <a:moveTo>
                  <a:pt x="82405" y="15411"/>
                </a:moveTo>
                <a:cubicBezTo>
                  <a:pt x="83684" y="15411"/>
                  <a:pt x="84877" y="16035"/>
                  <a:pt x="85603" y="17089"/>
                </a:cubicBezTo>
                <a:cubicBezTo>
                  <a:pt x="85382" y="17138"/>
                  <a:pt x="85167" y="17207"/>
                  <a:pt x="84958" y="17290"/>
                </a:cubicBezTo>
                <a:cubicBezTo>
                  <a:pt x="84339" y="16504"/>
                  <a:pt x="83413" y="16052"/>
                  <a:pt x="82411" y="16052"/>
                </a:cubicBezTo>
                <a:cubicBezTo>
                  <a:pt x="82402" y="16052"/>
                  <a:pt x="82393" y="16052"/>
                  <a:pt x="82385" y="16052"/>
                </a:cubicBezTo>
                <a:cubicBezTo>
                  <a:pt x="81413" y="16056"/>
                  <a:pt x="80499" y="16496"/>
                  <a:pt x="79886" y="17255"/>
                </a:cubicBezTo>
                <a:lnTo>
                  <a:pt x="79886" y="17255"/>
                </a:lnTo>
                <a:cubicBezTo>
                  <a:pt x="79670" y="17175"/>
                  <a:pt x="79451" y="17113"/>
                  <a:pt x="79227" y="17069"/>
                </a:cubicBezTo>
                <a:cubicBezTo>
                  <a:pt x="79771" y="16289"/>
                  <a:pt x="80575" y="15746"/>
                  <a:pt x="81482" y="15525"/>
                </a:cubicBezTo>
                <a:lnTo>
                  <a:pt x="81491" y="15521"/>
                </a:lnTo>
                <a:cubicBezTo>
                  <a:pt x="81780" y="15452"/>
                  <a:pt x="82079" y="15415"/>
                  <a:pt x="82381" y="15411"/>
                </a:cubicBezTo>
                <a:close/>
                <a:moveTo>
                  <a:pt x="11190" y="16121"/>
                </a:moveTo>
                <a:cubicBezTo>
                  <a:pt x="12156" y="16121"/>
                  <a:pt x="13047" y="16549"/>
                  <a:pt x="13651" y="17302"/>
                </a:cubicBezTo>
                <a:cubicBezTo>
                  <a:pt x="13443" y="17388"/>
                  <a:pt x="13243" y="17494"/>
                  <a:pt x="13055" y="17612"/>
                </a:cubicBezTo>
                <a:cubicBezTo>
                  <a:pt x="12575" y="17081"/>
                  <a:pt x="11895" y="16779"/>
                  <a:pt x="11181" y="16779"/>
                </a:cubicBezTo>
                <a:cubicBezTo>
                  <a:pt x="11177" y="16779"/>
                  <a:pt x="11172" y="16779"/>
                  <a:pt x="11168" y="16779"/>
                </a:cubicBezTo>
                <a:cubicBezTo>
                  <a:pt x="10481" y="16783"/>
                  <a:pt x="9824" y="17073"/>
                  <a:pt x="9354" y="17571"/>
                </a:cubicBezTo>
                <a:cubicBezTo>
                  <a:pt x="9158" y="17453"/>
                  <a:pt x="8954" y="17351"/>
                  <a:pt x="8742" y="17269"/>
                </a:cubicBezTo>
                <a:cubicBezTo>
                  <a:pt x="9341" y="16546"/>
                  <a:pt x="10224" y="16125"/>
                  <a:pt x="11164" y="16121"/>
                </a:cubicBezTo>
                <a:cubicBezTo>
                  <a:pt x="11172" y="16121"/>
                  <a:pt x="11181" y="16121"/>
                  <a:pt x="11190" y="16121"/>
                </a:cubicBezTo>
                <a:close/>
                <a:moveTo>
                  <a:pt x="27021" y="16121"/>
                </a:moveTo>
                <a:cubicBezTo>
                  <a:pt x="27982" y="16121"/>
                  <a:pt x="28874" y="16549"/>
                  <a:pt x="29481" y="17302"/>
                </a:cubicBezTo>
                <a:cubicBezTo>
                  <a:pt x="29273" y="17388"/>
                  <a:pt x="29073" y="17494"/>
                  <a:pt x="28881" y="17612"/>
                </a:cubicBezTo>
                <a:cubicBezTo>
                  <a:pt x="28403" y="17081"/>
                  <a:pt x="27726" y="16779"/>
                  <a:pt x="27010" y="16779"/>
                </a:cubicBezTo>
                <a:lnTo>
                  <a:pt x="26998" y="16779"/>
                </a:lnTo>
                <a:cubicBezTo>
                  <a:pt x="26312" y="16783"/>
                  <a:pt x="25650" y="17073"/>
                  <a:pt x="25181" y="17571"/>
                </a:cubicBezTo>
                <a:cubicBezTo>
                  <a:pt x="24989" y="17453"/>
                  <a:pt x="24785" y="17351"/>
                  <a:pt x="24572" y="17269"/>
                </a:cubicBezTo>
                <a:cubicBezTo>
                  <a:pt x="25172" y="16546"/>
                  <a:pt x="26050" y="16125"/>
                  <a:pt x="26994" y="16121"/>
                </a:cubicBezTo>
                <a:cubicBezTo>
                  <a:pt x="27003" y="16121"/>
                  <a:pt x="27012" y="16121"/>
                  <a:pt x="27021" y="16121"/>
                </a:cubicBezTo>
                <a:close/>
                <a:moveTo>
                  <a:pt x="42847" y="16121"/>
                </a:moveTo>
                <a:cubicBezTo>
                  <a:pt x="43813" y="16121"/>
                  <a:pt x="44705" y="16549"/>
                  <a:pt x="45308" y="17302"/>
                </a:cubicBezTo>
                <a:cubicBezTo>
                  <a:pt x="45100" y="17388"/>
                  <a:pt x="44899" y="17494"/>
                  <a:pt x="44712" y="17612"/>
                </a:cubicBezTo>
                <a:cubicBezTo>
                  <a:pt x="44233" y="17081"/>
                  <a:pt x="43552" y="16779"/>
                  <a:pt x="42839" y="16779"/>
                </a:cubicBezTo>
                <a:cubicBezTo>
                  <a:pt x="42834" y="16779"/>
                  <a:pt x="42830" y="16779"/>
                  <a:pt x="42825" y="16779"/>
                </a:cubicBezTo>
                <a:cubicBezTo>
                  <a:pt x="42139" y="16783"/>
                  <a:pt x="41481" y="17073"/>
                  <a:pt x="41012" y="17571"/>
                </a:cubicBezTo>
                <a:cubicBezTo>
                  <a:pt x="40815" y="17453"/>
                  <a:pt x="40611" y="17351"/>
                  <a:pt x="40399" y="17269"/>
                </a:cubicBezTo>
                <a:cubicBezTo>
                  <a:pt x="40999" y="16546"/>
                  <a:pt x="41881" y="16125"/>
                  <a:pt x="42821" y="16121"/>
                </a:cubicBezTo>
                <a:cubicBezTo>
                  <a:pt x="42830" y="16121"/>
                  <a:pt x="42839" y="16121"/>
                  <a:pt x="42847" y="16121"/>
                </a:cubicBezTo>
                <a:close/>
                <a:moveTo>
                  <a:pt x="58671" y="16121"/>
                </a:moveTo>
                <a:cubicBezTo>
                  <a:pt x="59636" y="16121"/>
                  <a:pt x="60530" y="16550"/>
                  <a:pt x="61138" y="17302"/>
                </a:cubicBezTo>
                <a:cubicBezTo>
                  <a:pt x="60931" y="17388"/>
                  <a:pt x="60730" y="17494"/>
                  <a:pt x="60539" y="17612"/>
                </a:cubicBezTo>
                <a:cubicBezTo>
                  <a:pt x="60059" y="17081"/>
                  <a:pt x="59383" y="16779"/>
                  <a:pt x="58669" y="16779"/>
                </a:cubicBezTo>
                <a:cubicBezTo>
                  <a:pt x="58665" y="16779"/>
                  <a:pt x="58660" y="16779"/>
                  <a:pt x="58656" y="16779"/>
                </a:cubicBezTo>
                <a:cubicBezTo>
                  <a:pt x="57969" y="16783"/>
                  <a:pt x="57308" y="17073"/>
                  <a:pt x="56838" y="17571"/>
                </a:cubicBezTo>
                <a:cubicBezTo>
                  <a:pt x="56646" y="17453"/>
                  <a:pt x="56441" y="17351"/>
                  <a:pt x="56229" y="17269"/>
                </a:cubicBezTo>
                <a:cubicBezTo>
                  <a:pt x="56829" y="16546"/>
                  <a:pt x="57708" y="16125"/>
                  <a:pt x="58652" y="16121"/>
                </a:cubicBezTo>
                <a:close/>
                <a:moveTo>
                  <a:pt x="74504" y="16121"/>
                </a:moveTo>
                <a:cubicBezTo>
                  <a:pt x="75470" y="16121"/>
                  <a:pt x="76362" y="16549"/>
                  <a:pt x="76965" y="17302"/>
                </a:cubicBezTo>
                <a:cubicBezTo>
                  <a:pt x="76756" y="17388"/>
                  <a:pt x="76556" y="17494"/>
                  <a:pt x="76369" y="17612"/>
                </a:cubicBezTo>
                <a:cubicBezTo>
                  <a:pt x="75891" y="17081"/>
                  <a:pt x="75213" y="16779"/>
                  <a:pt x="74498" y="16779"/>
                </a:cubicBezTo>
                <a:lnTo>
                  <a:pt x="74482" y="16779"/>
                </a:lnTo>
                <a:cubicBezTo>
                  <a:pt x="73796" y="16783"/>
                  <a:pt x="73138" y="17073"/>
                  <a:pt x="72669" y="17571"/>
                </a:cubicBezTo>
                <a:cubicBezTo>
                  <a:pt x="72473" y="17453"/>
                  <a:pt x="72268" y="17351"/>
                  <a:pt x="72056" y="17269"/>
                </a:cubicBezTo>
                <a:cubicBezTo>
                  <a:pt x="72656" y="16546"/>
                  <a:pt x="73538" y="16125"/>
                  <a:pt x="74477" y="16121"/>
                </a:cubicBezTo>
                <a:cubicBezTo>
                  <a:pt x="74486" y="16121"/>
                  <a:pt x="74495" y="16121"/>
                  <a:pt x="74504" y="16121"/>
                </a:cubicBezTo>
                <a:close/>
                <a:moveTo>
                  <a:pt x="90334" y="16121"/>
                </a:moveTo>
                <a:cubicBezTo>
                  <a:pt x="91297" y="16121"/>
                  <a:pt x="92189" y="16549"/>
                  <a:pt x="92796" y="17302"/>
                </a:cubicBezTo>
                <a:cubicBezTo>
                  <a:pt x="92587" y="17388"/>
                  <a:pt x="92387" y="17494"/>
                  <a:pt x="92195" y="17612"/>
                </a:cubicBezTo>
                <a:cubicBezTo>
                  <a:pt x="91718" y="17081"/>
                  <a:pt x="91043" y="16779"/>
                  <a:pt x="90329" y="16779"/>
                </a:cubicBezTo>
                <a:lnTo>
                  <a:pt x="90313" y="16779"/>
                </a:lnTo>
                <a:cubicBezTo>
                  <a:pt x="89627" y="16783"/>
                  <a:pt x="88965" y="17073"/>
                  <a:pt x="88495" y="17571"/>
                </a:cubicBezTo>
                <a:cubicBezTo>
                  <a:pt x="88303" y="17453"/>
                  <a:pt x="88099" y="17351"/>
                  <a:pt x="87887" y="17269"/>
                </a:cubicBezTo>
                <a:cubicBezTo>
                  <a:pt x="88487" y="16546"/>
                  <a:pt x="89365" y="16125"/>
                  <a:pt x="90308" y="16121"/>
                </a:cubicBezTo>
                <a:cubicBezTo>
                  <a:pt x="90317" y="16121"/>
                  <a:pt x="90325" y="16121"/>
                  <a:pt x="90334" y="16121"/>
                </a:cubicBezTo>
                <a:close/>
                <a:moveTo>
                  <a:pt x="19101" y="16121"/>
                </a:moveTo>
                <a:cubicBezTo>
                  <a:pt x="20071" y="16121"/>
                  <a:pt x="20971" y="16557"/>
                  <a:pt x="21575" y="17318"/>
                </a:cubicBezTo>
                <a:cubicBezTo>
                  <a:pt x="21370" y="17407"/>
                  <a:pt x="21170" y="17514"/>
                  <a:pt x="20982" y="17637"/>
                </a:cubicBezTo>
                <a:cubicBezTo>
                  <a:pt x="20503" y="17088"/>
                  <a:pt x="19814" y="16779"/>
                  <a:pt x="19093" y="16779"/>
                </a:cubicBezTo>
                <a:cubicBezTo>
                  <a:pt x="19088" y="16779"/>
                  <a:pt x="19084" y="16779"/>
                  <a:pt x="19079" y="16779"/>
                </a:cubicBezTo>
                <a:cubicBezTo>
                  <a:pt x="18384" y="16783"/>
                  <a:pt x="17715" y="17077"/>
                  <a:pt x="17245" y="17588"/>
                </a:cubicBezTo>
                <a:cubicBezTo>
                  <a:pt x="17053" y="17469"/>
                  <a:pt x="16849" y="17367"/>
                  <a:pt x="16640" y="17281"/>
                </a:cubicBezTo>
                <a:cubicBezTo>
                  <a:pt x="17049" y="16779"/>
                  <a:pt x="17596" y="16423"/>
                  <a:pt x="18205" y="16248"/>
                </a:cubicBezTo>
                <a:cubicBezTo>
                  <a:pt x="18258" y="16231"/>
                  <a:pt x="18315" y="16215"/>
                  <a:pt x="18372" y="16203"/>
                </a:cubicBezTo>
                <a:cubicBezTo>
                  <a:pt x="18487" y="16174"/>
                  <a:pt x="18601" y="16154"/>
                  <a:pt x="18719" y="16142"/>
                </a:cubicBezTo>
                <a:cubicBezTo>
                  <a:pt x="18834" y="16129"/>
                  <a:pt x="18953" y="16121"/>
                  <a:pt x="19075" y="16121"/>
                </a:cubicBezTo>
                <a:cubicBezTo>
                  <a:pt x="19084" y="16121"/>
                  <a:pt x="19092" y="16121"/>
                  <a:pt x="19101" y="16121"/>
                </a:cubicBezTo>
                <a:close/>
                <a:moveTo>
                  <a:pt x="34927" y="16121"/>
                </a:moveTo>
                <a:cubicBezTo>
                  <a:pt x="35902" y="16121"/>
                  <a:pt x="36798" y="16557"/>
                  <a:pt x="37405" y="17318"/>
                </a:cubicBezTo>
                <a:cubicBezTo>
                  <a:pt x="37196" y="17407"/>
                  <a:pt x="37000" y="17514"/>
                  <a:pt x="36812" y="17637"/>
                </a:cubicBezTo>
                <a:cubicBezTo>
                  <a:pt x="36334" y="17088"/>
                  <a:pt x="35645" y="16779"/>
                  <a:pt x="34919" y="16779"/>
                </a:cubicBezTo>
                <a:cubicBezTo>
                  <a:pt x="34915" y="16779"/>
                  <a:pt x="34910" y="16779"/>
                  <a:pt x="34906" y="16779"/>
                </a:cubicBezTo>
                <a:cubicBezTo>
                  <a:pt x="34689" y="16779"/>
                  <a:pt x="34472" y="16811"/>
                  <a:pt x="34269" y="16864"/>
                </a:cubicBezTo>
                <a:cubicBezTo>
                  <a:pt x="33815" y="16987"/>
                  <a:pt x="33398" y="17236"/>
                  <a:pt x="33076" y="17588"/>
                </a:cubicBezTo>
                <a:cubicBezTo>
                  <a:pt x="32884" y="17469"/>
                  <a:pt x="32680" y="17367"/>
                  <a:pt x="32467" y="17281"/>
                </a:cubicBezTo>
                <a:cubicBezTo>
                  <a:pt x="33068" y="16550"/>
                  <a:pt x="33954" y="16125"/>
                  <a:pt x="34901" y="16121"/>
                </a:cubicBezTo>
                <a:cubicBezTo>
                  <a:pt x="34910" y="16121"/>
                  <a:pt x="34918" y="16121"/>
                  <a:pt x="34927" y="16121"/>
                </a:cubicBezTo>
                <a:close/>
                <a:moveTo>
                  <a:pt x="50757" y="16121"/>
                </a:moveTo>
                <a:cubicBezTo>
                  <a:pt x="51728" y="16121"/>
                  <a:pt x="52629" y="16557"/>
                  <a:pt x="53231" y="17318"/>
                </a:cubicBezTo>
                <a:cubicBezTo>
                  <a:pt x="53203" y="17334"/>
                  <a:pt x="53170" y="17347"/>
                  <a:pt x="53138" y="17363"/>
                </a:cubicBezTo>
                <a:cubicBezTo>
                  <a:pt x="52966" y="17441"/>
                  <a:pt x="52799" y="17535"/>
                  <a:pt x="52639" y="17637"/>
                </a:cubicBezTo>
                <a:cubicBezTo>
                  <a:pt x="52161" y="17088"/>
                  <a:pt x="51471" y="16779"/>
                  <a:pt x="50750" y="16779"/>
                </a:cubicBezTo>
                <a:cubicBezTo>
                  <a:pt x="50745" y="16779"/>
                  <a:pt x="50741" y="16779"/>
                  <a:pt x="50736" y="16779"/>
                </a:cubicBezTo>
                <a:cubicBezTo>
                  <a:pt x="50041" y="16783"/>
                  <a:pt x="49372" y="17077"/>
                  <a:pt x="48902" y="17588"/>
                </a:cubicBezTo>
                <a:cubicBezTo>
                  <a:pt x="48886" y="17579"/>
                  <a:pt x="48874" y="17571"/>
                  <a:pt x="48857" y="17559"/>
                </a:cubicBezTo>
                <a:cubicBezTo>
                  <a:pt x="48833" y="17547"/>
                  <a:pt x="48808" y="17535"/>
                  <a:pt x="48784" y="17518"/>
                </a:cubicBezTo>
                <a:cubicBezTo>
                  <a:pt x="48767" y="17510"/>
                  <a:pt x="48746" y="17498"/>
                  <a:pt x="48727" y="17486"/>
                </a:cubicBezTo>
                <a:cubicBezTo>
                  <a:pt x="48702" y="17473"/>
                  <a:pt x="48678" y="17461"/>
                  <a:pt x="48653" y="17445"/>
                </a:cubicBezTo>
                <a:cubicBezTo>
                  <a:pt x="48633" y="17437"/>
                  <a:pt x="48612" y="17424"/>
                  <a:pt x="48592" y="17416"/>
                </a:cubicBezTo>
                <a:cubicBezTo>
                  <a:pt x="48567" y="17404"/>
                  <a:pt x="48543" y="17392"/>
                  <a:pt x="48514" y="17379"/>
                </a:cubicBezTo>
                <a:cubicBezTo>
                  <a:pt x="48494" y="17367"/>
                  <a:pt x="48477" y="17358"/>
                  <a:pt x="48457" y="17351"/>
                </a:cubicBezTo>
                <a:cubicBezTo>
                  <a:pt x="48428" y="17339"/>
                  <a:pt x="48403" y="17326"/>
                  <a:pt x="48375" y="17314"/>
                </a:cubicBezTo>
                <a:cubicBezTo>
                  <a:pt x="48354" y="17306"/>
                  <a:pt x="48339" y="17298"/>
                  <a:pt x="48318" y="17290"/>
                </a:cubicBezTo>
                <a:cubicBezTo>
                  <a:pt x="48310" y="17290"/>
                  <a:pt x="48301" y="17285"/>
                  <a:pt x="48298" y="17281"/>
                </a:cubicBezTo>
                <a:cubicBezTo>
                  <a:pt x="48898" y="16550"/>
                  <a:pt x="49785" y="16125"/>
                  <a:pt x="50731" y="16121"/>
                </a:cubicBezTo>
                <a:cubicBezTo>
                  <a:pt x="50740" y="16121"/>
                  <a:pt x="50749" y="16121"/>
                  <a:pt x="50757" y="16121"/>
                </a:cubicBezTo>
                <a:close/>
                <a:moveTo>
                  <a:pt x="66579" y="16121"/>
                </a:moveTo>
                <a:cubicBezTo>
                  <a:pt x="67555" y="16121"/>
                  <a:pt x="68454" y="16555"/>
                  <a:pt x="69062" y="17318"/>
                </a:cubicBezTo>
                <a:cubicBezTo>
                  <a:pt x="69029" y="17334"/>
                  <a:pt x="68997" y="17347"/>
                  <a:pt x="68968" y="17363"/>
                </a:cubicBezTo>
                <a:cubicBezTo>
                  <a:pt x="68792" y="17441"/>
                  <a:pt x="68629" y="17535"/>
                  <a:pt x="68470" y="17637"/>
                </a:cubicBezTo>
                <a:cubicBezTo>
                  <a:pt x="67992" y="17089"/>
                  <a:pt x="67306" y="16779"/>
                  <a:pt x="66579" y="16779"/>
                </a:cubicBezTo>
                <a:lnTo>
                  <a:pt x="66562" y="16779"/>
                </a:lnTo>
                <a:cubicBezTo>
                  <a:pt x="65868" y="16783"/>
                  <a:pt x="65202" y="17077"/>
                  <a:pt x="64729" y="17588"/>
                </a:cubicBezTo>
                <a:cubicBezTo>
                  <a:pt x="64537" y="17469"/>
                  <a:pt x="64337" y="17367"/>
                  <a:pt x="64124" y="17281"/>
                </a:cubicBezTo>
                <a:cubicBezTo>
                  <a:pt x="64724" y="16550"/>
                  <a:pt x="65611" y="16125"/>
                  <a:pt x="66558" y="16121"/>
                </a:cubicBezTo>
                <a:close/>
                <a:moveTo>
                  <a:pt x="82409" y="16121"/>
                </a:moveTo>
                <a:cubicBezTo>
                  <a:pt x="83382" y="16121"/>
                  <a:pt x="84284" y="16555"/>
                  <a:pt x="84888" y="17318"/>
                </a:cubicBezTo>
                <a:cubicBezTo>
                  <a:pt x="84860" y="17334"/>
                  <a:pt x="84828" y="17347"/>
                  <a:pt x="84794" y="17363"/>
                </a:cubicBezTo>
                <a:cubicBezTo>
                  <a:pt x="84623" y="17441"/>
                  <a:pt x="84456" y="17535"/>
                  <a:pt x="84296" y="17637"/>
                </a:cubicBezTo>
                <a:cubicBezTo>
                  <a:pt x="83819" y="17089"/>
                  <a:pt x="83133" y="16779"/>
                  <a:pt x="82405" y="16779"/>
                </a:cubicBezTo>
                <a:lnTo>
                  <a:pt x="82393" y="16779"/>
                </a:lnTo>
                <a:cubicBezTo>
                  <a:pt x="81699" y="16783"/>
                  <a:pt x="81029" y="17077"/>
                  <a:pt x="80560" y="17588"/>
                </a:cubicBezTo>
                <a:cubicBezTo>
                  <a:pt x="80367" y="17469"/>
                  <a:pt x="80163" y="17367"/>
                  <a:pt x="79955" y="17281"/>
                </a:cubicBezTo>
                <a:cubicBezTo>
                  <a:pt x="80555" y="16550"/>
                  <a:pt x="81442" y="16125"/>
                  <a:pt x="82389" y="16121"/>
                </a:cubicBezTo>
                <a:close/>
                <a:moveTo>
                  <a:pt x="11184" y="16849"/>
                </a:moveTo>
                <a:cubicBezTo>
                  <a:pt x="11874" y="16849"/>
                  <a:pt x="12527" y="17138"/>
                  <a:pt x="12993" y="17653"/>
                </a:cubicBezTo>
                <a:cubicBezTo>
                  <a:pt x="12821" y="17763"/>
                  <a:pt x="12655" y="17894"/>
                  <a:pt x="12503" y="18033"/>
                </a:cubicBezTo>
                <a:cubicBezTo>
                  <a:pt x="12160" y="17673"/>
                  <a:pt x="11682" y="17469"/>
                  <a:pt x="11184" y="17469"/>
                </a:cubicBezTo>
                <a:lnTo>
                  <a:pt x="11172" y="17469"/>
                </a:lnTo>
                <a:cubicBezTo>
                  <a:pt x="10698" y="17469"/>
                  <a:pt x="10253" y="17653"/>
                  <a:pt x="9914" y="17980"/>
                </a:cubicBezTo>
                <a:cubicBezTo>
                  <a:pt x="9758" y="17845"/>
                  <a:pt x="9591" y="17718"/>
                  <a:pt x="9415" y="17608"/>
                </a:cubicBezTo>
                <a:cubicBezTo>
                  <a:pt x="9869" y="17130"/>
                  <a:pt x="10506" y="16853"/>
                  <a:pt x="11168" y="16849"/>
                </a:cubicBezTo>
                <a:close/>
                <a:moveTo>
                  <a:pt x="27010" y="16849"/>
                </a:moveTo>
                <a:cubicBezTo>
                  <a:pt x="27705" y="16849"/>
                  <a:pt x="28358" y="17138"/>
                  <a:pt x="28819" y="17653"/>
                </a:cubicBezTo>
                <a:cubicBezTo>
                  <a:pt x="28648" y="17763"/>
                  <a:pt x="28485" y="17894"/>
                  <a:pt x="28329" y="18033"/>
                </a:cubicBezTo>
                <a:cubicBezTo>
                  <a:pt x="27990" y="17673"/>
                  <a:pt x="27514" y="17469"/>
                  <a:pt x="27016" y="17469"/>
                </a:cubicBezTo>
                <a:cubicBezTo>
                  <a:pt x="27012" y="17469"/>
                  <a:pt x="27007" y="17469"/>
                  <a:pt x="27002" y="17469"/>
                </a:cubicBezTo>
                <a:cubicBezTo>
                  <a:pt x="26529" y="17469"/>
                  <a:pt x="26084" y="17653"/>
                  <a:pt x="25745" y="17980"/>
                </a:cubicBezTo>
                <a:cubicBezTo>
                  <a:pt x="25585" y="17845"/>
                  <a:pt x="25417" y="17718"/>
                  <a:pt x="25242" y="17608"/>
                </a:cubicBezTo>
                <a:cubicBezTo>
                  <a:pt x="25699" y="17130"/>
                  <a:pt x="26337" y="16853"/>
                  <a:pt x="26998" y="16849"/>
                </a:cubicBezTo>
                <a:close/>
                <a:moveTo>
                  <a:pt x="42841" y="16849"/>
                </a:moveTo>
                <a:cubicBezTo>
                  <a:pt x="43532" y="16849"/>
                  <a:pt x="44185" y="17138"/>
                  <a:pt x="44650" y="17653"/>
                </a:cubicBezTo>
                <a:cubicBezTo>
                  <a:pt x="44479" y="17763"/>
                  <a:pt x="44311" y="17894"/>
                  <a:pt x="44160" y="18033"/>
                </a:cubicBezTo>
                <a:cubicBezTo>
                  <a:pt x="43816" y="17673"/>
                  <a:pt x="43340" y="17469"/>
                  <a:pt x="42843" y="17469"/>
                </a:cubicBezTo>
                <a:cubicBezTo>
                  <a:pt x="42838" y="17469"/>
                  <a:pt x="42834" y="17469"/>
                  <a:pt x="42829" y="17469"/>
                </a:cubicBezTo>
                <a:cubicBezTo>
                  <a:pt x="42355" y="17469"/>
                  <a:pt x="41909" y="17653"/>
                  <a:pt x="41571" y="17980"/>
                </a:cubicBezTo>
                <a:cubicBezTo>
                  <a:pt x="41415" y="17845"/>
                  <a:pt x="41248" y="17718"/>
                  <a:pt x="41072" y="17608"/>
                </a:cubicBezTo>
                <a:cubicBezTo>
                  <a:pt x="41530" y="17130"/>
                  <a:pt x="42163" y="16853"/>
                  <a:pt x="42825" y="16849"/>
                </a:cubicBezTo>
                <a:close/>
                <a:moveTo>
                  <a:pt x="58671" y="16849"/>
                </a:moveTo>
                <a:cubicBezTo>
                  <a:pt x="59362" y="16849"/>
                  <a:pt x="60015" y="17138"/>
                  <a:pt x="60477" y="17653"/>
                </a:cubicBezTo>
                <a:cubicBezTo>
                  <a:pt x="60305" y="17763"/>
                  <a:pt x="60142" y="17894"/>
                  <a:pt x="59987" y="18033"/>
                </a:cubicBezTo>
                <a:cubicBezTo>
                  <a:pt x="59644" y="17673"/>
                  <a:pt x="59166" y="17469"/>
                  <a:pt x="58667" y="17469"/>
                </a:cubicBezTo>
                <a:lnTo>
                  <a:pt x="58659" y="17469"/>
                </a:lnTo>
                <a:cubicBezTo>
                  <a:pt x="58186" y="17469"/>
                  <a:pt x="57740" y="17653"/>
                  <a:pt x="57402" y="17980"/>
                </a:cubicBezTo>
                <a:cubicBezTo>
                  <a:pt x="57242" y="17845"/>
                  <a:pt x="57074" y="17718"/>
                  <a:pt x="56899" y="17608"/>
                </a:cubicBezTo>
                <a:cubicBezTo>
                  <a:pt x="57357" y="17130"/>
                  <a:pt x="57994" y="16853"/>
                  <a:pt x="58656" y="16849"/>
                </a:cubicBezTo>
                <a:close/>
                <a:moveTo>
                  <a:pt x="74499" y="16849"/>
                </a:moveTo>
                <a:cubicBezTo>
                  <a:pt x="75191" y="16849"/>
                  <a:pt x="75846" y="17142"/>
                  <a:pt x="76307" y="17653"/>
                </a:cubicBezTo>
                <a:cubicBezTo>
                  <a:pt x="76136" y="17763"/>
                  <a:pt x="75968" y="17894"/>
                  <a:pt x="75817" y="18033"/>
                </a:cubicBezTo>
                <a:cubicBezTo>
                  <a:pt x="75474" y="17673"/>
                  <a:pt x="74997" y="17469"/>
                  <a:pt x="74498" y="17469"/>
                </a:cubicBezTo>
                <a:lnTo>
                  <a:pt x="74486" y="17469"/>
                </a:lnTo>
                <a:cubicBezTo>
                  <a:pt x="74012" y="17469"/>
                  <a:pt x="73567" y="17653"/>
                  <a:pt x="73228" y="17980"/>
                </a:cubicBezTo>
                <a:cubicBezTo>
                  <a:pt x="73073" y="17845"/>
                  <a:pt x="72905" y="17718"/>
                  <a:pt x="72730" y="17608"/>
                </a:cubicBezTo>
                <a:cubicBezTo>
                  <a:pt x="73183" y="17130"/>
                  <a:pt x="73821" y="16853"/>
                  <a:pt x="74482" y="16849"/>
                </a:cubicBezTo>
                <a:cubicBezTo>
                  <a:pt x="74488" y="16849"/>
                  <a:pt x="74494" y="16849"/>
                  <a:pt x="74499" y="16849"/>
                </a:cubicBezTo>
                <a:close/>
                <a:moveTo>
                  <a:pt x="90329" y="16849"/>
                </a:moveTo>
                <a:cubicBezTo>
                  <a:pt x="91019" y="16849"/>
                  <a:pt x="91672" y="17138"/>
                  <a:pt x="92134" y="17653"/>
                </a:cubicBezTo>
                <a:cubicBezTo>
                  <a:pt x="91963" y="17763"/>
                  <a:pt x="91799" y="17894"/>
                  <a:pt x="91644" y="18033"/>
                </a:cubicBezTo>
                <a:cubicBezTo>
                  <a:pt x="91301" y="17673"/>
                  <a:pt x="90823" y="17469"/>
                  <a:pt x="90325" y="17469"/>
                </a:cubicBezTo>
                <a:lnTo>
                  <a:pt x="90317" y="17469"/>
                </a:lnTo>
                <a:cubicBezTo>
                  <a:pt x="89842" y="17469"/>
                  <a:pt x="89397" y="17653"/>
                  <a:pt x="89058" y="17984"/>
                </a:cubicBezTo>
                <a:cubicBezTo>
                  <a:pt x="88899" y="17845"/>
                  <a:pt x="88732" y="17718"/>
                  <a:pt x="88556" y="17608"/>
                </a:cubicBezTo>
                <a:cubicBezTo>
                  <a:pt x="89014" y="17130"/>
                  <a:pt x="89651" y="16853"/>
                  <a:pt x="90313" y="16849"/>
                </a:cubicBezTo>
                <a:close/>
                <a:moveTo>
                  <a:pt x="11184" y="17539"/>
                </a:moveTo>
                <a:cubicBezTo>
                  <a:pt x="11662" y="17539"/>
                  <a:pt x="12119" y="17735"/>
                  <a:pt x="12450" y="18078"/>
                </a:cubicBezTo>
                <a:cubicBezTo>
                  <a:pt x="12323" y="18200"/>
                  <a:pt x="12201" y="18331"/>
                  <a:pt x="12086" y="18470"/>
                </a:cubicBezTo>
                <a:cubicBezTo>
                  <a:pt x="12082" y="18466"/>
                  <a:pt x="12078" y="18457"/>
                  <a:pt x="12070" y="18453"/>
                </a:cubicBezTo>
                <a:cubicBezTo>
                  <a:pt x="12066" y="18449"/>
                  <a:pt x="12066" y="18446"/>
                  <a:pt x="12062" y="18446"/>
                </a:cubicBezTo>
                <a:cubicBezTo>
                  <a:pt x="12050" y="18429"/>
                  <a:pt x="12037" y="18417"/>
                  <a:pt x="12021" y="18404"/>
                </a:cubicBezTo>
                <a:cubicBezTo>
                  <a:pt x="12021" y="18400"/>
                  <a:pt x="12017" y="18400"/>
                  <a:pt x="12017" y="18397"/>
                </a:cubicBezTo>
                <a:cubicBezTo>
                  <a:pt x="12001" y="18384"/>
                  <a:pt x="11988" y="18372"/>
                  <a:pt x="11972" y="18359"/>
                </a:cubicBezTo>
                <a:cubicBezTo>
                  <a:pt x="11972" y="18359"/>
                  <a:pt x="11968" y="18355"/>
                  <a:pt x="11964" y="18355"/>
                </a:cubicBezTo>
                <a:cubicBezTo>
                  <a:pt x="11952" y="18344"/>
                  <a:pt x="11935" y="18331"/>
                  <a:pt x="11919" y="18319"/>
                </a:cubicBezTo>
                <a:cubicBezTo>
                  <a:pt x="11919" y="18314"/>
                  <a:pt x="11915" y="18314"/>
                  <a:pt x="11911" y="18310"/>
                </a:cubicBezTo>
                <a:cubicBezTo>
                  <a:pt x="11899" y="18302"/>
                  <a:pt x="11882" y="18290"/>
                  <a:pt x="11866" y="18278"/>
                </a:cubicBezTo>
                <a:cubicBezTo>
                  <a:pt x="11862" y="18278"/>
                  <a:pt x="11858" y="18274"/>
                  <a:pt x="11854" y="18270"/>
                </a:cubicBezTo>
                <a:cubicBezTo>
                  <a:pt x="11841" y="18261"/>
                  <a:pt x="11825" y="18253"/>
                  <a:pt x="11813" y="18246"/>
                </a:cubicBezTo>
                <a:cubicBezTo>
                  <a:pt x="11805" y="18241"/>
                  <a:pt x="11801" y="18237"/>
                  <a:pt x="11792" y="18233"/>
                </a:cubicBezTo>
                <a:cubicBezTo>
                  <a:pt x="11780" y="18225"/>
                  <a:pt x="11768" y="18221"/>
                  <a:pt x="11756" y="18212"/>
                </a:cubicBezTo>
                <a:cubicBezTo>
                  <a:pt x="11748" y="18208"/>
                  <a:pt x="11739" y="18204"/>
                  <a:pt x="11731" y="18200"/>
                </a:cubicBezTo>
                <a:cubicBezTo>
                  <a:pt x="11719" y="18192"/>
                  <a:pt x="11707" y="18188"/>
                  <a:pt x="11694" y="18184"/>
                </a:cubicBezTo>
                <a:cubicBezTo>
                  <a:pt x="11686" y="18176"/>
                  <a:pt x="11674" y="18172"/>
                  <a:pt x="11662" y="18167"/>
                </a:cubicBezTo>
                <a:cubicBezTo>
                  <a:pt x="11654" y="18163"/>
                  <a:pt x="11645" y="18159"/>
                  <a:pt x="11633" y="18155"/>
                </a:cubicBezTo>
                <a:cubicBezTo>
                  <a:pt x="11620" y="18151"/>
                  <a:pt x="11609" y="18148"/>
                  <a:pt x="11596" y="18143"/>
                </a:cubicBezTo>
                <a:cubicBezTo>
                  <a:pt x="11588" y="18139"/>
                  <a:pt x="11580" y="18135"/>
                  <a:pt x="11571" y="18135"/>
                </a:cubicBezTo>
                <a:cubicBezTo>
                  <a:pt x="11560" y="18131"/>
                  <a:pt x="11543" y="18123"/>
                  <a:pt x="11527" y="18118"/>
                </a:cubicBezTo>
                <a:cubicBezTo>
                  <a:pt x="11522" y="18118"/>
                  <a:pt x="11515" y="18118"/>
                  <a:pt x="11511" y="18114"/>
                </a:cubicBezTo>
                <a:cubicBezTo>
                  <a:pt x="11494" y="18110"/>
                  <a:pt x="11478" y="18106"/>
                  <a:pt x="11458" y="18102"/>
                </a:cubicBezTo>
                <a:cubicBezTo>
                  <a:pt x="11454" y="18102"/>
                  <a:pt x="11449" y="18099"/>
                  <a:pt x="11445" y="18099"/>
                </a:cubicBezTo>
                <a:cubicBezTo>
                  <a:pt x="11429" y="18094"/>
                  <a:pt x="11413" y="18090"/>
                  <a:pt x="11392" y="18090"/>
                </a:cubicBezTo>
                <a:cubicBezTo>
                  <a:pt x="11388" y="18090"/>
                  <a:pt x="11384" y="18086"/>
                  <a:pt x="11384" y="18086"/>
                </a:cubicBezTo>
                <a:cubicBezTo>
                  <a:pt x="11364" y="18082"/>
                  <a:pt x="11347" y="18082"/>
                  <a:pt x="11331" y="18078"/>
                </a:cubicBezTo>
                <a:lnTo>
                  <a:pt x="11315" y="18078"/>
                </a:lnTo>
                <a:cubicBezTo>
                  <a:pt x="11298" y="18078"/>
                  <a:pt x="11282" y="18074"/>
                  <a:pt x="11270" y="18074"/>
                </a:cubicBezTo>
                <a:lnTo>
                  <a:pt x="11249" y="18074"/>
                </a:lnTo>
                <a:cubicBezTo>
                  <a:pt x="11237" y="18074"/>
                  <a:pt x="11221" y="18069"/>
                  <a:pt x="11209" y="18069"/>
                </a:cubicBezTo>
                <a:lnTo>
                  <a:pt x="11175" y="18069"/>
                </a:lnTo>
                <a:cubicBezTo>
                  <a:pt x="10857" y="18074"/>
                  <a:pt x="10563" y="18192"/>
                  <a:pt x="10334" y="18412"/>
                </a:cubicBezTo>
                <a:cubicBezTo>
                  <a:pt x="10220" y="18278"/>
                  <a:pt x="10097" y="18148"/>
                  <a:pt x="9967" y="18029"/>
                </a:cubicBezTo>
                <a:cubicBezTo>
                  <a:pt x="10293" y="17714"/>
                  <a:pt x="10719" y="17539"/>
                  <a:pt x="11172" y="17539"/>
                </a:cubicBezTo>
                <a:close/>
                <a:moveTo>
                  <a:pt x="27010" y="17539"/>
                </a:moveTo>
                <a:cubicBezTo>
                  <a:pt x="27488" y="17539"/>
                  <a:pt x="27950" y="17735"/>
                  <a:pt x="28280" y="18078"/>
                </a:cubicBezTo>
                <a:cubicBezTo>
                  <a:pt x="28150" y="18200"/>
                  <a:pt x="28027" y="18331"/>
                  <a:pt x="27917" y="18470"/>
                </a:cubicBezTo>
                <a:cubicBezTo>
                  <a:pt x="27909" y="18466"/>
                  <a:pt x="27905" y="18457"/>
                  <a:pt x="27901" y="18453"/>
                </a:cubicBezTo>
                <a:cubicBezTo>
                  <a:pt x="27897" y="18449"/>
                  <a:pt x="27892" y="18446"/>
                  <a:pt x="27888" y="18442"/>
                </a:cubicBezTo>
                <a:lnTo>
                  <a:pt x="27852" y="18404"/>
                </a:lnTo>
                <a:cubicBezTo>
                  <a:pt x="27848" y="18400"/>
                  <a:pt x="27843" y="18397"/>
                  <a:pt x="27839" y="18393"/>
                </a:cubicBezTo>
                <a:cubicBezTo>
                  <a:pt x="27828" y="18380"/>
                  <a:pt x="27815" y="18372"/>
                  <a:pt x="27803" y="18359"/>
                </a:cubicBezTo>
                <a:cubicBezTo>
                  <a:pt x="27794" y="18355"/>
                  <a:pt x="27790" y="18351"/>
                  <a:pt x="27786" y="18347"/>
                </a:cubicBezTo>
                <a:cubicBezTo>
                  <a:pt x="27775" y="18339"/>
                  <a:pt x="27762" y="18327"/>
                  <a:pt x="27750" y="18319"/>
                </a:cubicBezTo>
                <a:cubicBezTo>
                  <a:pt x="27745" y="18314"/>
                  <a:pt x="27737" y="18310"/>
                  <a:pt x="27729" y="18306"/>
                </a:cubicBezTo>
                <a:cubicBezTo>
                  <a:pt x="27721" y="18295"/>
                  <a:pt x="27709" y="18286"/>
                  <a:pt x="27696" y="18278"/>
                </a:cubicBezTo>
                <a:cubicBezTo>
                  <a:pt x="27688" y="18274"/>
                  <a:pt x="27680" y="18270"/>
                  <a:pt x="27672" y="18265"/>
                </a:cubicBezTo>
                <a:cubicBezTo>
                  <a:pt x="27660" y="18257"/>
                  <a:pt x="27652" y="18249"/>
                  <a:pt x="27639" y="18246"/>
                </a:cubicBezTo>
                <a:cubicBezTo>
                  <a:pt x="27631" y="18237"/>
                  <a:pt x="27619" y="18233"/>
                  <a:pt x="27611" y="18229"/>
                </a:cubicBezTo>
                <a:cubicBezTo>
                  <a:pt x="27603" y="18221"/>
                  <a:pt x="27594" y="18216"/>
                  <a:pt x="27582" y="18212"/>
                </a:cubicBezTo>
                <a:cubicBezTo>
                  <a:pt x="27570" y="18204"/>
                  <a:pt x="27558" y="18200"/>
                  <a:pt x="27545" y="18192"/>
                </a:cubicBezTo>
                <a:cubicBezTo>
                  <a:pt x="27537" y="18192"/>
                  <a:pt x="27533" y="18188"/>
                  <a:pt x="27525" y="18184"/>
                </a:cubicBezTo>
                <a:cubicBezTo>
                  <a:pt x="27509" y="18176"/>
                  <a:pt x="27496" y="18172"/>
                  <a:pt x="27481" y="18163"/>
                </a:cubicBezTo>
                <a:cubicBezTo>
                  <a:pt x="27476" y="18163"/>
                  <a:pt x="27472" y="18159"/>
                  <a:pt x="27464" y="18155"/>
                </a:cubicBezTo>
                <a:cubicBezTo>
                  <a:pt x="27447" y="18151"/>
                  <a:pt x="27432" y="18143"/>
                  <a:pt x="27415" y="18139"/>
                </a:cubicBezTo>
                <a:cubicBezTo>
                  <a:pt x="27411" y="18139"/>
                  <a:pt x="27407" y="18135"/>
                  <a:pt x="27402" y="18135"/>
                </a:cubicBezTo>
                <a:cubicBezTo>
                  <a:pt x="27386" y="18127"/>
                  <a:pt x="27366" y="18123"/>
                  <a:pt x="27349" y="18118"/>
                </a:cubicBezTo>
                <a:cubicBezTo>
                  <a:pt x="27345" y="18118"/>
                  <a:pt x="27341" y="18114"/>
                  <a:pt x="27341" y="18114"/>
                </a:cubicBezTo>
                <a:cubicBezTo>
                  <a:pt x="27321" y="18110"/>
                  <a:pt x="27300" y="18106"/>
                  <a:pt x="27284" y="18102"/>
                </a:cubicBezTo>
                <a:cubicBezTo>
                  <a:pt x="27280" y="18102"/>
                  <a:pt x="27280" y="18099"/>
                  <a:pt x="27276" y="18099"/>
                </a:cubicBezTo>
                <a:cubicBezTo>
                  <a:pt x="27255" y="18094"/>
                  <a:pt x="27239" y="18090"/>
                  <a:pt x="27219" y="18090"/>
                </a:cubicBezTo>
                <a:cubicBezTo>
                  <a:pt x="27215" y="18086"/>
                  <a:pt x="27215" y="18086"/>
                  <a:pt x="27211" y="18086"/>
                </a:cubicBezTo>
                <a:cubicBezTo>
                  <a:pt x="27194" y="18082"/>
                  <a:pt x="27174" y="18082"/>
                  <a:pt x="27157" y="18078"/>
                </a:cubicBezTo>
                <a:lnTo>
                  <a:pt x="27145" y="18078"/>
                </a:lnTo>
                <a:cubicBezTo>
                  <a:pt x="27129" y="18078"/>
                  <a:pt x="27113" y="18074"/>
                  <a:pt x="27096" y="18074"/>
                </a:cubicBezTo>
                <a:lnTo>
                  <a:pt x="27076" y="18074"/>
                </a:lnTo>
                <a:cubicBezTo>
                  <a:pt x="27064" y="18074"/>
                  <a:pt x="27051" y="18069"/>
                  <a:pt x="27039" y="18069"/>
                </a:cubicBezTo>
                <a:lnTo>
                  <a:pt x="27006" y="18069"/>
                </a:lnTo>
                <a:cubicBezTo>
                  <a:pt x="26985" y="18069"/>
                  <a:pt x="26961" y="18069"/>
                  <a:pt x="26941" y="18074"/>
                </a:cubicBezTo>
                <a:cubicBezTo>
                  <a:pt x="26651" y="18090"/>
                  <a:pt x="26378" y="18208"/>
                  <a:pt x="26165" y="18412"/>
                </a:cubicBezTo>
                <a:cubicBezTo>
                  <a:pt x="26050" y="18278"/>
                  <a:pt x="25928" y="18148"/>
                  <a:pt x="25797" y="18029"/>
                </a:cubicBezTo>
                <a:cubicBezTo>
                  <a:pt x="26120" y="17714"/>
                  <a:pt x="26549" y="17539"/>
                  <a:pt x="27002" y="17539"/>
                </a:cubicBezTo>
                <a:close/>
                <a:moveTo>
                  <a:pt x="42841" y="17539"/>
                </a:moveTo>
                <a:cubicBezTo>
                  <a:pt x="43319" y="17539"/>
                  <a:pt x="43777" y="17735"/>
                  <a:pt x="44107" y="18078"/>
                </a:cubicBezTo>
                <a:cubicBezTo>
                  <a:pt x="43981" y="18200"/>
                  <a:pt x="43858" y="18331"/>
                  <a:pt x="43743" y="18470"/>
                </a:cubicBezTo>
                <a:cubicBezTo>
                  <a:pt x="43739" y="18466"/>
                  <a:pt x="43736" y="18457"/>
                  <a:pt x="43728" y="18453"/>
                </a:cubicBezTo>
                <a:cubicBezTo>
                  <a:pt x="43498" y="18208"/>
                  <a:pt x="43180" y="18069"/>
                  <a:pt x="42841" y="18069"/>
                </a:cubicBezTo>
                <a:lnTo>
                  <a:pt x="42833" y="18069"/>
                </a:lnTo>
                <a:cubicBezTo>
                  <a:pt x="42518" y="18074"/>
                  <a:pt x="42220" y="18192"/>
                  <a:pt x="41992" y="18412"/>
                </a:cubicBezTo>
                <a:cubicBezTo>
                  <a:pt x="41877" y="18278"/>
                  <a:pt x="41755" y="18148"/>
                  <a:pt x="41624" y="18029"/>
                </a:cubicBezTo>
                <a:cubicBezTo>
                  <a:pt x="41951" y="17714"/>
                  <a:pt x="42375" y="17539"/>
                  <a:pt x="42829" y="17539"/>
                </a:cubicBezTo>
                <a:close/>
                <a:moveTo>
                  <a:pt x="58667" y="17539"/>
                </a:moveTo>
                <a:cubicBezTo>
                  <a:pt x="59150" y="17539"/>
                  <a:pt x="59607" y="17735"/>
                  <a:pt x="59938" y="18078"/>
                </a:cubicBezTo>
                <a:cubicBezTo>
                  <a:pt x="59807" y="18200"/>
                  <a:pt x="59685" y="18331"/>
                  <a:pt x="59574" y="18470"/>
                </a:cubicBezTo>
                <a:cubicBezTo>
                  <a:pt x="59346" y="18221"/>
                  <a:pt x="59027" y="18074"/>
                  <a:pt x="58688" y="18069"/>
                </a:cubicBezTo>
                <a:lnTo>
                  <a:pt x="58663" y="18069"/>
                </a:lnTo>
                <a:cubicBezTo>
                  <a:pt x="58345" y="18074"/>
                  <a:pt x="58047" y="18192"/>
                  <a:pt x="57822" y="18412"/>
                </a:cubicBezTo>
                <a:cubicBezTo>
                  <a:pt x="57708" y="18278"/>
                  <a:pt x="57585" y="18148"/>
                  <a:pt x="57455" y="18029"/>
                </a:cubicBezTo>
                <a:cubicBezTo>
                  <a:pt x="57777" y="17714"/>
                  <a:pt x="58206" y="17539"/>
                  <a:pt x="58659" y="17539"/>
                </a:cubicBezTo>
                <a:close/>
                <a:moveTo>
                  <a:pt x="74500" y="17539"/>
                </a:moveTo>
                <a:cubicBezTo>
                  <a:pt x="74981" y="17539"/>
                  <a:pt x="75436" y="17734"/>
                  <a:pt x="75764" y="18078"/>
                </a:cubicBezTo>
                <a:cubicBezTo>
                  <a:pt x="75638" y="18200"/>
                  <a:pt x="75515" y="18331"/>
                  <a:pt x="75401" y="18470"/>
                </a:cubicBezTo>
                <a:cubicBezTo>
                  <a:pt x="75184" y="18233"/>
                  <a:pt x="74882" y="18090"/>
                  <a:pt x="74560" y="18074"/>
                </a:cubicBezTo>
                <a:lnTo>
                  <a:pt x="74539" y="18074"/>
                </a:lnTo>
                <a:cubicBezTo>
                  <a:pt x="74522" y="18069"/>
                  <a:pt x="74511" y="18069"/>
                  <a:pt x="74498" y="18069"/>
                </a:cubicBezTo>
                <a:lnTo>
                  <a:pt x="74490" y="18069"/>
                </a:lnTo>
                <a:cubicBezTo>
                  <a:pt x="74469" y="18069"/>
                  <a:pt x="74449" y="18069"/>
                  <a:pt x="74428" y="18074"/>
                </a:cubicBezTo>
                <a:cubicBezTo>
                  <a:pt x="74134" y="18090"/>
                  <a:pt x="73861" y="18208"/>
                  <a:pt x="73649" y="18412"/>
                </a:cubicBezTo>
                <a:cubicBezTo>
                  <a:pt x="73534" y="18278"/>
                  <a:pt x="73412" y="18148"/>
                  <a:pt x="73281" y="18029"/>
                </a:cubicBezTo>
                <a:cubicBezTo>
                  <a:pt x="73608" y="17714"/>
                  <a:pt x="74032" y="17539"/>
                  <a:pt x="74486" y="17539"/>
                </a:cubicBezTo>
                <a:cubicBezTo>
                  <a:pt x="74491" y="17539"/>
                  <a:pt x="74496" y="17539"/>
                  <a:pt x="74500" y="17539"/>
                </a:cubicBezTo>
                <a:close/>
                <a:moveTo>
                  <a:pt x="90331" y="17539"/>
                </a:moveTo>
                <a:cubicBezTo>
                  <a:pt x="90807" y="17539"/>
                  <a:pt x="91263" y="17734"/>
                  <a:pt x="91595" y="18078"/>
                </a:cubicBezTo>
                <a:cubicBezTo>
                  <a:pt x="91465" y="18200"/>
                  <a:pt x="91342" y="18331"/>
                  <a:pt x="91231" y="18470"/>
                </a:cubicBezTo>
                <a:cubicBezTo>
                  <a:pt x="91227" y="18466"/>
                  <a:pt x="91220" y="18457"/>
                  <a:pt x="91215" y="18453"/>
                </a:cubicBezTo>
                <a:cubicBezTo>
                  <a:pt x="91203" y="18437"/>
                  <a:pt x="91186" y="18425"/>
                  <a:pt x="91174" y="18412"/>
                </a:cubicBezTo>
                <a:cubicBezTo>
                  <a:pt x="91171" y="18408"/>
                  <a:pt x="91171" y="18408"/>
                  <a:pt x="91166" y="18404"/>
                </a:cubicBezTo>
                <a:cubicBezTo>
                  <a:pt x="90945" y="18197"/>
                  <a:pt x="90651" y="18074"/>
                  <a:pt x="90345" y="18069"/>
                </a:cubicBezTo>
                <a:lnTo>
                  <a:pt x="90321" y="18069"/>
                </a:lnTo>
                <a:cubicBezTo>
                  <a:pt x="90002" y="18074"/>
                  <a:pt x="89704" y="18192"/>
                  <a:pt x="89480" y="18412"/>
                </a:cubicBezTo>
                <a:cubicBezTo>
                  <a:pt x="89365" y="18278"/>
                  <a:pt x="89242" y="18148"/>
                  <a:pt x="89107" y="18029"/>
                </a:cubicBezTo>
                <a:cubicBezTo>
                  <a:pt x="89435" y="17714"/>
                  <a:pt x="89863" y="17539"/>
                  <a:pt x="90317" y="17539"/>
                </a:cubicBezTo>
                <a:cubicBezTo>
                  <a:pt x="90321" y="17539"/>
                  <a:pt x="90326" y="17539"/>
                  <a:pt x="90331" y="17539"/>
                </a:cubicBezTo>
                <a:close/>
                <a:moveTo>
                  <a:pt x="11175" y="18139"/>
                </a:moveTo>
                <a:cubicBezTo>
                  <a:pt x="11498" y="18139"/>
                  <a:pt x="11801" y="18270"/>
                  <a:pt x="12021" y="18498"/>
                </a:cubicBezTo>
                <a:cubicBezTo>
                  <a:pt x="12029" y="18510"/>
                  <a:pt x="12037" y="18519"/>
                  <a:pt x="12046" y="18527"/>
                </a:cubicBezTo>
                <a:cubicBezTo>
                  <a:pt x="11797" y="18845"/>
                  <a:pt x="11592" y="19209"/>
                  <a:pt x="11449" y="19601"/>
                </a:cubicBezTo>
                <a:cubicBezTo>
                  <a:pt x="11360" y="19593"/>
                  <a:pt x="11270" y="19588"/>
                  <a:pt x="11179" y="19588"/>
                </a:cubicBezTo>
                <a:lnTo>
                  <a:pt x="11155" y="19588"/>
                </a:lnTo>
                <a:cubicBezTo>
                  <a:pt x="11106" y="19593"/>
                  <a:pt x="11062" y="19593"/>
                  <a:pt x="11017" y="19593"/>
                </a:cubicBezTo>
                <a:cubicBezTo>
                  <a:pt x="10866" y="19177"/>
                  <a:pt x="10649" y="18800"/>
                  <a:pt x="10380" y="18466"/>
                </a:cubicBezTo>
                <a:cubicBezTo>
                  <a:pt x="10579" y="18274"/>
                  <a:pt x="10841" y="18159"/>
                  <a:pt x="11119" y="18143"/>
                </a:cubicBezTo>
                <a:cubicBezTo>
                  <a:pt x="11139" y="18143"/>
                  <a:pt x="11155" y="18139"/>
                  <a:pt x="11175" y="18139"/>
                </a:cubicBezTo>
                <a:close/>
                <a:moveTo>
                  <a:pt x="27006" y="18139"/>
                </a:moveTo>
                <a:cubicBezTo>
                  <a:pt x="27337" y="18139"/>
                  <a:pt x="27652" y="18278"/>
                  <a:pt x="27873" y="18527"/>
                </a:cubicBezTo>
                <a:cubicBezTo>
                  <a:pt x="27623" y="18845"/>
                  <a:pt x="27423" y="19209"/>
                  <a:pt x="27280" y="19601"/>
                </a:cubicBezTo>
                <a:cubicBezTo>
                  <a:pt x="27190" y="19593"/>
                  <a:pt x="27096" y="19588"/>
                  <a:pt x="27006" y="19588"/>
                </a:cubicBezTo>
                <a:lnTo>
                  <a:pt x="26982" y="19588"/>
                </a:lnTo>
                <a:cubicBezTo>
                  <a:pt x="26936" y="19593"/>
                  <a:pt x="26892" y="19593"/>
                  <a:pt x="26847" y="19593"/>
                </a:cubicBezTo>
                <a:cubicBezTo>
                  <a:pt x="26696" y="19177"/>
                  <a:pt x="26480" y="18800"/>
                  <a:pt x="26210" y="18466"/>
                </a:cubicBezTo>
                <a:cubicBezTo>
                  <a:pt x="26422" y="18257"/>
                  <a:pt x="26704" y="18143"/>
                  <a:pt x="27006" y="18139"/>
                </a:cubicBezTo>
                <a:close/>
                <a:moveTo>
                  <a:pt x="42833" y="18139"/>
                </a:moveTo>
                <a:cubicBezTo>
                  <a:pt x="43168" y="18139"/>
                  <a:pt x="43483" y="18278"/>
                  <a:pt x="43703" y="18527"/>
                </a:cubicBezTo>
                <a:cubicBezTo>
                  <a:pt x="43453" y="18845"/>
                  <a:pt x="43249" y="19209"/>
                  <a:pt x="43106" y="19601"/>
                </a:cubicBezTo>
                <a:cubicBezTo>
                  <a:pt x="43008" y="19593"/>
                  <a:pt x="42910" y="19588"/>
                  <a:pt x="42812" y="19588"/>
                </a:cubicBezTo>
                <a:cubicBezTo>
                  <a:pt x="42763" y="19593"/>
                  <a:pt x="42718" y="19593"/>
                  <a:pt x="42674" y="19593"/>
                </a:cubicBezTo>
                <a:cubicBezTo>
                  <a:pt x="42522" y="19177"/>
                  <a:pt x="42306" y="18800"/>
                  <a:pt x="42037" y="18466"/>
                </a:cubicBezTo>
                <a:cubicBezTo>
                  <a:pt x="42237" y="18274"/>
                  <a:pt x="42498" y="18159"/>
                  <a:pt x="42776" y="18143"/>
                </a:cubicBezTo>
                <a:cubicBezTo>
                  <a:pt x="42797" y="18143"/>
                  <a:pt x="42812" y="18139"/>
                  <a:pt x="42833" y="18139"/>
                </a:cubicBezTo>
                <a:close/>
                <a:moveTo>
                  <a:pt x="58663" y="18139"/>
                </a:moveTo>
                <a:cubicBezTo>
                  <a:pt x="58995" y="18139"/>
                  <a:pt x="59308" y="18278"/>
                  <a:pt x="59529" y="18527"/>
                </a:cubicBezTo>
                <a:cubicBezTo>
                  <a:pt x="59280" y="18845"/>
                  <a:pt x="59080" y="19209"/>
                  <a:pt x="58937" y="19601"/>
                </a:cubicBezTo>
                <a:cubicBezTo>
                  <a:pt x="58848" y="19593"/>
                  <a:pt x="58757" y="19588"/>
                  <a:pt x="58663" y="19588"/>
                </a:cubicBezTo>
                <a:lnTo>
                  <a:pt x="58639" y="19588"/>
                </a:lnTo>
                <a:cubicBezTo>
                  <a:pt x="58594" y="19593"/>
                  <a:pt x="58549" y="19593"/>
                  <a:pt x="58505" y="19593"/>
                </a:cubicBezTo>
                <a:cubicBezTo>
                  <a:pt x="58353" y="19177"/>
                  <a:pt x="58137" y="18800"/>
                  <a:pt x="57867" y="18466"/>
                </a:cubicBezTo>
                <a:cubicBezTo>
                  <a:pt x="58051" y="18286"/>
                  <a:pt x="58288" y="18176"/>
                  <a:pt x="58545" y="18148"/>
                </a:cubicBezTo>
                <a:cubicBezTo>
                  <a:pt x="58586" y="18143"/>
                  <a:pt x="58622" y="18139"/>
                  <a:pt x="58663" y="18139"/>
                </a:cubicBezTo>
                <a:close/>
                <a:moveTo>
                  <a:pt x="74498" y="18139"/>
                </a:moveTo>
                <a:cubicBezTo>
                  <a:pt x="74771" y="18139"/>
                  <a:pt x="75037" y="18237"/>
                  <a:pt x="75242" y="18412"/>
                </a:cubicBezTo>
                <a:cubicBezTo>
                  <a:pt x="75282" y="18449"/>
                  <a:pt x="75323" y="18486"/>
                  <a:pt x="75360" y="18527"/>
                </a:cubicBezTo>
                <a:cubicBezTo>
                  <a:pt x="75111" y="18845"/>
                  <a:pt x="74907" y="19209"/>
                  <a:pt x="74764" y="19601"/>
                </a:cubicBezTo>
                <a:cubicBezTo>
                  <a:pt x="74673" y="19593"/>
                  <a:pt x="74584" y="19588"/>
                  <a:pt x="74494" y="19588"/>
                </a:cubicBezTo>
                <a:lnTo>
                  <a:pt x="74469" y="19588"/>
                </a:lnTo>
                <a:cubicBezTo>
                  <a:pt x="74420" y="19593"/>
                  <a:pt x="74375" y="19593"/>
                  <a:pt x="74330" y="19593"/>
                </a:cubicBezTo>
                <a:cubicBezTo>
                  <a:pt x="74179" y="19177"/>
                  <a:pt x="73963" y="18800"/>
                  <a:pt x="73693" y="18466"/>
                </a:cubicBezTo>
                <a:cubicBezTo>
                  <a:pt x="73910" y="18257"/>
                  <a:pt x="74192" y="18143"/>
                  <a:pt x="74490" y="18139"/>
                </a:cubicBezTo>
                <a:close/>
                <a:moveTo>
                  <a:pt x="90321" y="18139"/>
                </a:moveTo>
                <a:cubicBezTo>
                  <a:pt x="90651" y="18139"/>
                  <a:pt x="90966" y="18278"/>
                  <a:pt x="91186" y="18527"/>
                </a:cubicBezTo>
                <a:cubicBezTo>
                  <a:pt x="90937" y="18845"/>
                  <a:pt x="90737" y="19209"/>
                  <a:pt x="90594" y="19601"/>
                </a:cubicBezTo>
                <a:cubicBezTo>
                  <a:pt x="90504" y="19593"/>
                  <a:pt x="90415" y="19588"/>
                  <a:pt x="90321" y="19588"/>
                </a:cubicBezTo>
                <a:lnTo>
                  <a:pt x="90296" y="19588"/>
                </a:lnTo>
                <a:cubicBezTo>
                  <a:pt x="90251" y="19593"/>
                  <a:pt x="90206" y="19593"/>
                  <a:pt x="90161" y="19593"/>
                </a:cubicBezTo>
                <a:cubicBezTo>
                  <a:pt x="90010" y="19177"/>
                  <a:pt x="89793" y="18800"/>
                  <a:pt x="89524" y="18466"/>
                </a:cubicBezTo>
                <a:cubicBezTo>
                  <a:pt x="89708" y="18286"/>
                  <a:pt x="89945" y="18176"/>
                  <a:pt x="90202" y="18148"/>
                </a:cubicBezTo>
                <a:cubicBezTo>
                  <a:pt x="90243" y="18143"/>
                  <a:pt x="90280" y="18139"/>
                  <a:pt x="90321" y="18139"/>
                </a:cubicBezTo>
                <a:close/>
                <a:moveTo>
                  <a:pt x="19091" y="16849"/>
                </a:moveTo>
                <a:cubicBezTo>
                  <a:pt x="19794" y="16849"/>
                  <a:pt x="20459" y="17151"/>
                  <a:pt x="20925" y="17673"/>
                </a:cubicBezTo>
                <a:cubicBezTo>
                  <a:pt x="20243" y="18135"/>
                  <a:pt x="19707" y="18800"/>
                  <a:pt x="19418" y="19605"/>
                </a:cubicBezTo>
                <a:cubicBezTo>
                  <a:pt x="19311" y="19597"/>
                  <a:pt x="19205" y="19588"/>
                  <a:pt x="19100" y="19588"/>
                </a:cubicBezTo>
                <a:lnTo>
                  <a:pt x="19075" y="19588"/>
                </a:lnTo>
                <a:cubicBezTo>
                  <a:pt x="19009" y="19593"/>
                  <a:pt x="18944" y="19593"/>
                  <a:pt x="18879" y="19597"/>
                </a:cubicBezTo>
                <a:cubicBezTo>
                  <a:pt x="18866" y="19569"/>
                  <a:pt x="18855" y="19536"/>
                  <a:pt x="18846" y="19507"/>
                </a:cubicBezTo>
                <a:cubicBezTo>
                  <a:pt x="18838" y="19490"/>
                  <a:pt x="18830" y="19475"/>
                  <a:pt x="18821" y="19454"/>
                </a:cubicBezTo>
                <a:cubicBezTo>
                  <a:pt x="18809" y="19426"/>
                  <a:pt x="18797" y="19392"/>
                  <a:pt x="18785" y="19360"/>
                </a:cubicBezTo>
                <a:cubicBezTo>
                  <a:pt x="18772" y="19339"/>
                  <a:pt x="18764" y="19315"/>
                  <a:pt x="18752" y="19294"/>
                </a:cubicBezTo>
                <a:cubicBezTo>
                  <a:pt x="18740" y="19270"/>
                  <a:pt x="18732" y="19245"/>
                  <a:pt x="18719" y="19221"/>
                </a:cubicBezTo>
                <a:cubicBezTo>
                  <a:pt x="18708" y="19192"/>
                  <a:pt x="18695" y="19168"/>
                  <a:pt x="18678" y="19143"/>
                </a:cubicBezTo>
                <a:cubicBezTo>
                  <a:pt x="18670" y="19123"/>
                  <a:pt x="18658" y="19103"/>
                  <a:pt x="18650" y="19083"/>
                </a:cubicBezTo>
                <a:cubicBezTo>
                  <a:pt x="18634" y="19054"/>
                  <a:pt x="18617" y="19025"/>
                  <a:pt x="18601" y="18996"/>
                </a:cubicBezTo>
                <a:cubicBezTo>
                  <a:pt x="18593" y="18981"/>
                  <a:pt x="18585" y="18964"/>
                  <a:pt x="18572" y="18947"/>
                </a:cubicBezTo>
                <a:cubicBezTo>
                  <a:pt x="18556" y="18919"/>
                  <a:pt x="18536" y="18887"/>
                  <a:pt x="18515" y="18858"/>
                </a:cubicBezTo>
                <a:cubicBezTo>
                  <a:pt x="18511" y="18842"/>
                  <a:pt x="18503" y="18829"/>
                  <a:pt x="18495" y="18817"/>
                </a:cubicBezTo>
                <a:cubicBezTo>
                  <a:pt x="18474" y="18785"/>
                  <a:pt x="18450" y="18751"/>
                  <a:pt x="18429" y="18723"/>
                </a:cubicBezTo>
                <a:cubicBezTo>
                  <a:pt x="18421" y="18711"/>
                  <a:pt x="18417" y="18698"/>
                  <a:pt x="18409" y="18691"/>
                </a:cubicBezTo>
                <a:cubicBezTo>
                  <a:pt x="18384" y="18657"/>
                  <a:pt x="18360" y="18625"/>
                  <a:pt x="18335" y="18593"/>
                </a:cubicBezTo>
                <a:cubicBezTo>
                  <a:pt x="18331" y="18584"/>
                  <a:pt x="18323" y="18576"/>
                  <a:pt x="18319" y="18568"/>
                </a:cubicBezTo>
                <a:cubicBezTo>
                  <a:pt x="18299" y="18540"/>
                  <a:pt x="18278" y="18515"/>
                  <a:pt x="18258" y="18491"/>
                </a:cubicBezTo>
                <a:lnTo>
                  <a:pt x="18258" y="18491"/>
                </a:lnTo>
                <a:lnTo>
                  <a:pt x="18262" y="18495"/>
                </a:lnTo>
                <a:cubicBezTo>
                  <a:pt x="18344" y="18408"/>
                  <a:pt x="18438" y="18339"/>
                  <a:pt x="18536" y="18282"/>
                </a:cubicBezTo>
                <a:cubicBezTo>
                  <a:pt x="18703" y="18192"/>
                  <a:pt x="18891" y="18143"/>
                  <a:pt x="19087" y="18139"/>
                </a:cubicBezTo>
                <a:cubicBezTo>
                  <a:pt x="19426" y="18139"/>
                  <a:pt x="19749" y="18286"/>
                  <a:pt x="19969" y="18547"/>
                </a:cubicBezTo>
                <a:lnTo>
                  <a:pt x="20026" y="18502"/>
                </a:lnTo>
                <a:cubicBezTo>
                  <a:pt x="19945" y="18408"/>
                  <a:pt x="19850" y="18327"/>
                  <a:pt x="19749" y="18261"/>
                </a:cubicBezTo>
                <a:cubicBezTo>
                  <a:pt x="19556" y="18139"/>
                  <a:pt x="19328" y="18069"/>
                  <a:pt x="19091" y="18069"/>
                </a:cubicBezTo>
                <a:lnTo>
                  <a:pt x="19087" y="18069"/>
                </a:lnTo>
                <a:cubicBezTo>
                  <a:pt x="18879" y="18074"/>
                  <a:pt x="18678" y="18123"/>
                  <a:pt x="18503" y="18221"/>
                </a:cubicBezTo>
                <a:cubicBezTo>
                  <a:pt x="18397" y="18278"/>
                  <a:pt x="18303" y="18351"/>
                  <a:pt x="18217" y="18442"/>
                </a:cubicBezTo>
                <a:cubicBezTo>
                  <a:pt x="18193" y="18404"/>
                  <a:pt x="18163" y="18376"/>
                  <a:pt x="18135" y="18344"/>
                </a:cubicBezTo>
                <a:cubicBezTo>
                  <a:pt x="18131" y="18339"/>
                  <a:pt x="18131" y="18335"/>
                  <a:pt x="18127" y="18331"/>
                </a:cubicBezTo>
                <a:cubicBezTo>
                  <a:pt x="18095" y="18298"/>
                  <a:pt x="18062" y="18261"/>
                  <a:pt x="18029" y="18225"/>
                </a:cubicBezTo>
                <a:cubicBezTo>
                  <a:pt x="18029" y="18225"/>
                  <a:pt x="18025" y="18225"/>
                  <a:pt x="18025" y="18221"/>
                </a:cubicBezTo>
                <a:cubicBezTo>
                  <a:pt x="17992" y="18184"/>
                  <a:pt x="17956" y="18151"/>
                  <a:pt x="17918" y="18114"/>
                </a:cubicBezTo>
                <a:cubicBezTo>
                  <a:pt x="17899" y="18094"/>
                  <a:pt x="17874" y="18074"/>
                  <a:pt x="17854" y="18053"/>
                </a:cubicBezTo>
                <a:cubicBezTo>
                  <a:pt x="17915" y="17992"/>
                  <a:pt x="17976" y="17935"/>
                  <a:pt x="18046" y="17886"/>
                </a:cubicBezTo>
                <a:cubicBezTo>
                  <a:pt x="18344" y="17661"/>
                  <a:pt x="18703" y="17539"/>
                  <a:pt x="19083" y="17539"/>
                </a:cubicBezTo>
                <a:cubicBezTo>
                  <a:pt x="19088" y="17539"/>
                  <a:pt x="19092" y="17539"/>
                  <a:pt x="19097" y="17539"/>
                </a:cubicBezTo>
                <a:cubicBezTo>
                  <a:pt x="19582" y="17539"/>
                  <a:pt x="20054" y="17742"/>
                  <a:pt x="20382" y="18102"/>
                </a:cubicBezTo>
                <a:lnTo>
                  <a:pt x="20435" y="18057"/>
                </a:lnTo>
                <a:cubicBezTo>
                  <a:pt x="20088" y="17682"/>
                  <a:pt x="19601" y="17469"/>
                  <a:pt x="19091" y="17469"/>
                </a:cubicBezTo>
                <a:lnTo>
                  <a:pt x="19083" y="17469"/>
                </a:lnTo>
                <a:cubicBezTo>
                  <a:pt x="18703" y="17469"/>
                  <a:pt x="18344" y="17588"/>
                  <a:pt x="18041" y="17800"/>
                </a:cubicBezTo>
                <a:cubicBezTo>
                  <a:pt x="17956" y="17861"/>
                  <a:pt x="17874" y="17931"/>
                  <a:pt x="17801" y="18004"/>
                </a:cubicBezTo>
                <a:cubicBezTo>
                  <a:pt x="17645" y="17865"/>
                  <a:pt x="17482" y="17739"/>
                  <a:pt x="17306" y="17628"/>
                </a:cubicBezTo>
                <a:cubicBezTo>
                  <a:pt x="17764" y="17138"/>
                  <a:pt x="18409" y="16853"/>
                  <a:pt x="19079" y="16849"/>
                </a:cubicBezTo>
                <a:close/>
                <a:moveTo>
                  <a:pt x="34921" y="16849"/>
                </a:moveTo>
                <a:cubicBezTo>
                  <a:pt x="35624" y="16849"/>
                  <a:pt x="36286" y="17151"/>
                  <a:pt x="36751" y="17673"/>
                </a:cubicBezTo>
                <a:cubicBezTo>
                  <a:pt x="36073" y="18135"/>
                  <a:pt x="35538" y="18800"/>
                  <a:pt x="35249" y="19605"/>
                </a:cubicBezTo>
                <a:cubicBezTo>
                  <a:pt x="35134" y="19593"/>
                  <a:pt x="35019" y="19588"/>
                  <a:pt x="34901" y="19588"/>
                </a:cubicBezTo>
                <a:cubicBezTo>
                  <a:pt x="34836" y="19593"/>
                  <a:pt x="34770" y="19593"/>
                  <a:pt x="34705" y="19597"/>
                </a:cubicBezTo>
                <a:cubicBezTo>
                  <a:pt x="34697" y="19569"/>
                  <a:pt x="34685" y="19536"/>
                  <a:pt x="34672" y="19507"/>
                </a:cubicBezTo>
                <a:cubicBezTo>
                  <a:pt x="34661" y="19475"/>
                  <a:pt x="34648" y="19446"/>
                  <a:pt x="34636" y="19413"/>
                </a:cubicBezTo>
                <a:cubicBezTo>
                  <a:pt x="34627" y="19397"/>
                  <a:pt x="34619" y="19381"/>
                  <a:pt x="34612" y="19364"/>
                </a:cubicBezTo>
                <a:cubicBezTo>
                  <a:pt x="34476" y="19045"/>
                  <a:pt x="34297" y="18755"/>
                  <a:pt x="34088" y="18491"/>
                </a:cubicBezTo>
                <a:lnTo>
                  <a:pt x="34088" y="18491"/>
                </a:lnTo>
                <a:lnTo>
                  <a:pt x="34092" y="18495"/>
                </a:lnTo>
                <a:cubicBezTo>
                  <a:pt x="34280" y="18298"/>
                  <a:pt x="34529" y="18176"/>
                  <a:pt x="34799" y="18148"/>
                </a:cubicBezTo>
                <a:cubicBezTo>
                  <a:pt x="34836" y="18143"/>
                  <a:pt x="34876" y="18139"/>
                  <a:pt x="34914" y="18139"/>
                </a:cubicBezTo>
                <a:cubicBezTo>
                  <a:pt x="35191" y="18139"/>
                  <a:pt x="35457" y="18237"/>
                  <a:pt x="35665" y="18412"/>
                </a:cubicBezTo>
                <a:cubicBezTo>
                  <a:pt x="35698" y="18442"/>
                  <a:pt x="35726" y="18470"/>
                  <a:pt x="35759" y="18498"/>
                </a:cubicBezTo>
                <a:cubicBezTo>
                  <a:pt x="35771" y="18515"/>
                  <a:pt x="35788" y="18531"/>
                  <a:pt x="35800" y="18547"/>
                </a:cubicBezTo>
                <a:lnTo>
                  <a:pt x="35853" y="18502"/>
                </a:lnTo>
                <a:cubicBezTo>
                  <a:pt x="35623" y="18228"/>
                  <a:pt x="35285" y="18069"/>
                  <a:pt x="34927" y="18069"/>
                </a:cubicBezTo>
                <a:cubicBezTo>
                  <a:pt x="34922" y="18069"/>
                  <a:pt x="34918" y="18069"/>
                  <a:pt x="34914" y="18069"/>
                </a:cubicBezTo>
                <a:cubicBezTo>
                  <a:pt x="34893" y="18069"/>
                  <a:pt x="34872" y="18069"/>
                  <a:pt x="34852" y="18074"/>
                </a:cubicBezTo>
                <a:cubicBezTo>
                  <a:pt x="34546" y="18090"/>
                  <a:pt x="34264" y="18216"/>
                  <a:pt x="34048" y="18437"/>
                </a:cubicBezTo>
                <a:cubicBezTo>
                  <a:pt x="33933" y="18302"/>
                  <a:pt x="33811" y="18172"/>
                  <a:pt x="33680" y="18050"/>
                </a:cubicBezTo>
                <a:cubicBezTo>
                  <a:pt x="34011" y="17722"/>
                  <a:pt x="34444" y="17539"/>
                  <a:pt x="34910" y="17539"/>
                </a:cubicBezTo>
                <a:lnTo>
                  <a:pt x="34921" y="17539"/>
                </a:lnTo>
                <a:cubicBezTo>
                  <a:pt x="35412" y="17539"/>
                  <a:pt x="35881" y="17743"/>
                  <a:pt x="36212" y="18102"/>
                </a:cubicBezTo>
                <a:lnTo>
                  <a:pt x="36261" y="18057"/>
                </a:lnTo>
                <a:cubicBezTo>
                  <a:pt x="35918" y="17680"/>
                  <a:pt x="35433" y="17469"/>
                  <a:pt x="34924" y="17469"/>
                </a:cubicBezTo>
                <a:cubicBezTo>
                  <a:pt x="34919" y="17469"/>
                  <a:pt x="34914" y="17469"/>
                  <a:pt x="34910" y="17469"/>
                </a:cubicBezTo>
                <a:cubicBezTo>
                  <a:pt x="34427" y="17469"/>
                  <a:pt x="33970" y="17661"/>
                  <a:pt x="33631" y="18004"/>
                </a:cubicBezTo>
                <a:cubicBezTo>
                  <a:pt x="33476" y="17865"/>
                  <a:pt x="33308" y="17739"/>
                  <a:pt x="33132" y="17624"/>
                </a:cubicBezTo>
                <a:cubicBezTo>
                  <a:pt x="33390" y="17351"/>
                  <a:pt x="33705" y="17143"/>
                  <a:pt x="34048" y="17011"/>
                </a:cubicBezTo>
                <a:cubicBezTo>
                  <a:pt x="34166" y="16966"/>
                  <a:pt x="34284" y="16930"/>
                  <a:pt x="34407" y="16906"/>
                </a:cubicBezTo>
                <a:cubicBezTo>
                  <a:pt x="34489" y="16885"/>
                  <a:pt x="34570" y="16873"/>
                  <a:pt x="34656" y="16864"/>
                </a:cubicBezTo>
                <a:cubicBezTo>
                  <a:pt x="34738" y="16853"/>
                  <a:pt x="34823" y="16849"/>
                  <a:pt x="34906" y="16849"/>
                </a:cubicBezTo>
                <a:close/>
                <a:moveTo>
                  <a:pt x="50748" y="16849"/>
                </a:moveTo>
                <a:cubicBezTo>
                  <a:pt x="51451" y="16849"/>
                  <a:pt x="52116" y="17151"/>
                  <a:pt x="52582" y="17673"/>
                </a:cubicBezTo>
                <a:cubicBezTo>
                  <a:pt x="51900" y="18135"/>
                  <a:pt x="51365" y="18800"/>
                  <a:pt x="51074" y="19605"/>
                </a:cubicBezTo>
                <a:cubicBezTo>
                  <a:pt x="50969" y="19597"/>
                  <a:pt x="50863" y="19588"/>
                  <a:pt x="50756" y="19588"/>
                </a:cubicBezTo>
                <a:lnTo>
                  <a:pt x="50731" y="19588"/>
                </a:lnTo>
                <a:cubicBezTo>
                  <a:pt x="50667" y="19593"/>
                  <a:pt x="50601" y="19593"/>
                  <a:pt x="50535" y="19597"/>
                </a:cubicBezTo>
                <a:cubicBezTo>
                  <a:pt x="50524" y="19569"/>
                  <a:pt x="50511" y="19536"/>
                  <a:pt x="50503" y="19507"/>
                </a:cubicBezTo>
                <a:cubicBezTo>
                  <a:pt x="50495" y="19490"/>
                  <a:pt x="50491" y="19479"/>
                  <a:pt x="50482" y="19466"/>
                </a:cubicBezTo>
                <a:cubicBezTo>
                  <a:pt x="50471" y="19430"/>
                  <a:pt x="50458" y="19397"/>
                  <a:pt x="50442" y="19360"/>
                </a:cubicBezTo>
                <a:cubicBezTo>
                  <a:pt x="50433" y="19343"/>
                  <a:pt x="50426" y="19332"/>
                  <a:pt x="50422" y="19315"/>
                </a:cubicBezTo>
                <a:cubicBezTo>
                  <a:pt x="50405" y="19283"/>
                  <a:pt x="50393" y="19250"/>
                  <a:pt x="50377" y="19221"/>
                </a:cubicBezTo>
                <a:cubicBezTo>
                  <a:pt x="50369" y="19205"/>
                  <a:pt x="50360" y="19189"/>
                  <a:pt x="50352" y="19172"/>
                </a:cubicBezTo>
                <a:cubicBezTo>
                  <a:pt x="50335" y="19140"/>
                  <a:pt x="50320" y="19111"/>
                  <a:pt x="50307" y="19083"/>
                </a:cubicBezTo>
                <a:cubicBezTo>
                  <a:pt x="50295" y="19066"/>
                  <a:pt x="50286" y="19049"/>
                  <a:pt x="50279" y="19034"/>
                </a:cubicBezTo>
                <a:cubicBezTo>
                  <a:pt x="50262" y="19005"/>
                  <a:pt x="50246" y="18976"/>
                  <a:pt x="50230" y="18947"/>
                </a:cubicBezTo>
                <a:cubicBezTo>
                  <a:pt x="50222" y="18932"/>
                  <a:pt x="50209" y="18915"/>
                  <a:pt x="50201" y="18898"/>
                </a:cubicBezTo>
                <a:cubicBezTo>
                  <a:pt x="50184" y="18870"/>
                  <a:pt x="50168" y="18842"/>
                  <a:pt x="50148" y="18817"/>
                </a:cubicBezTo>
                <a:cubicBezTo>
                  <a:pt x="50139" y="18800"/>
                  <a:pt x="50128" y="18785"/>
                  <a:pt x="50115" y="18768"/>
                </a:cubicBezTo>
                <a:cubicBezTo>
                  <a:pt x="50099" y="18740"/>
                  <a:pt x="50083" y="18715"/>
                  <a:pt x="50066" y="18691"/>
                </a:cubicBezTo>
                <a:cubicBezTo>
                  <a:pt x="50054" y="18674"/>
                  <a:pt x="50041" y="18657"/>
                  <a:pt x="50030" y="18642"/>
                </a:cubicBezTo>
                <a:cubicBezTo>
                  <a:pt x="50013" y="18617"/>
                  <a:pt x="49992" y="18589"/>
                  <a:pt x="49977" y="18564"/>
                </a:cubicBezTo>
                <a:cubicBezTo>
                  <a:pt x="49964" y="18547"/>
                  <a:pt x="49947" y="18531"/>
                  <a:pt x="49935" y="18515"/>
                </a:cubicBezTo>
                <a:cubicBezTo>
                  <a:pt x="49932" y="18508"/>
                  <a:pt x="49926" y="18501"/>
                  <a:pt x="49919" y="18495"/>
                </a:cubicBezTo>
                <a:lnTo>
                  <a:pt x="49919" y="18495"/>
                </a:lnTo>
                <a:cubicBezTo>
                  <a:pt x="50135" y="18270"/>
                  <a:pt x="50430" y="18143"/>
                  <a:pt x="50744" y="18139"/>
                </a:cubicBezTo>
                <a:cubicBezTo>
                  <a:pt x="51083" y="18139"/>
                  <a:pt x="51406" y="18286"/>
                  <a:pt x="51630" y="18547"/>
                </a:cubicBezTo>
                <a:lnTo>
                  <a:pt x="51683" y="18502"/>
                </a:lnTo>
                <a:cubicBezTo>
                  <a:pt x="51447" y="18225"/>
                  <a:pt x="51108" y="18069"/>
                  <a:pt x="50744" y="18069"/>
                </a:cubicBezTo>
                <a:cubicBezTo>
                  <a:pt x="50720" y="18069"/>
                  <a:pt x="50699" y="18069"/>
                  <a:pt x="50678" y="18074"/>
                </a:cubicBezTo>
                <a:cubicBezTo>
                  <a:pt x="50373" y="18090"/>
                  <a:pt x="50090" y="18216"/>
                  <a:pt x="49874" y="18442"/>
                </a:cubicBezTo>
                <a:cubicBezTo>
                  <a:pt x="49862" y="18425"/>
                  <a:pt x="49849" y="18412"/>
                  <a:pt x="49837" y="18397"/>
                </a:cubicBezTo>
                <a:cubicBezTo>
                  <a:pt x="49821" y="18376"/>
                  <a:pt x="49800" y="18351"/>
                  <a:pt x="49785" y="18331"/>
                </a:cubicBezTo>
                <a:cubicBezTo>
                  <a:pt x="49768" y="18314"/>
                  <a:pt x="49751" y="18298"/>
                  <a:pt x="49739" y="18282"/>
                </a:cubicBezTo>
                <a:cubicBezTo>
                  <a:pt x="49719" y="18261"/>
                  <a:pt x="49698" y="18241"/>
                  <a:pt x="49678" y="18216"/>
                </a:cubicBezTo>
                <a:cubicBezTo>
                  <a:pt x="49666" y="18200"/>
                  <a:pt x="49649" y="18188"/>
                  <a:pt x="49634" y="18172"/>
                </a:cubicBezTo>
                <a:cubicBezTo>
                  <a:pt x="49613" y="18151"/>
                  <a:pt x="49592" y="18131"/>
                  <a:pt x="49572" y="18110"/>
                </a:cubicBezTo>
                <a:cubicBezTo>
                  <a:pt x="49555" y="18094"/>
                  <a:pt x="49539" y="18078"/>
                  <a:pt x="49523" y="18065"/>
                </a:cubicBezTo>
                <a:cubicBezTo>
                  <a:pt x="49519" y="18061"/>
                  <a:pt x="49515" y="18057"/>
                  <a:pt x="49511" y="18053"/>
                </a:cubicBezTo>
                <a:cubicBezTo>
                  <a:pt x="49837" y="17722"/>
                  <a:pt x="50275" y="17539"/>
                  <a:pt x="50740" y="17539"/>
                </a:cubicBezTo>
                <a:cubicBezTo>
                  <a:pt x="50745" y="17539"/>
                  <a:pt x="50750" y="17539"/>
                  <a:pt x="50754" y="17539"/>
                </a:cubicBezTo>
                <a:cubicBezTo>
                  <a:pt x="51243" y="17539"/>
                  <a:pt x="51711" y="17742"/>
                  <a:pt x="52039" y="18102"/>
                </a:cubicBezTo>
                <a:lnTo>
                  <a:pt x="52092" y="18057"/>
                </a:lnTo>
                <a:cubicBezTo>
                  <a:pt x="51745" y="17682"/>
                  <a:pt x="51259" y="17469"/>
                  <a:pt x="50748" y="17469"/>
                </a:cubicBezTo>
                <a:lnTo>
                  <a:pt x="50740" y="17469"/>
                </a:lnTo>
                <a:cubicBezTo>
                  <a:pt x="50254" y="17469"/>
                  <a:pt x="49800" y="17661"/>
                  <a:pt x="49457" y="18004"/>
                </a:cubicBezTo>
                <a:cubicBezTo>
                  <a:pt x="49441" y="17988"/>
                  <a:pt x="49425" y="17976"/>
                  <a:pt x="49408" y="17959"/>
                </a:cubicBezTo>
                <a:cubicBezTo>
                  <a:pt x="49389" y="17943"/>
                  <a:pt x="49368" y="17927"/>
                  <a:pt x="49347" y="17910"/>
                </a:cubicBezTo>
                <a:cubicBezTo>
                  <a:pt x="49331" y="17894"/>
                  <a:pt x="49310" y="17878"/>
                  <a:pt x="49290" y="17861"/>
                </a:cubicBezTo>
                <a:cubicBezTo>
                  <a:pt x="49270" y="17849"/>
                  <a:pt x="49249" y="17833"/>
                  <a:pt x="49229" y="17816"/>
                </a:cubicBezTo>
                <a:cubicBezTo>
                  <a:pt x="49208" y="17800"/>
                  <a:pt x="49188" y="17784"/>
                  <a:pt x="49168" y="17771"/>
                </a:cubicBezTo>
                <a:cubicBezTo>
                  <a:pt x="49147" y="17755"/>
                  <a:pt x="49131" y="17739"/>
                  <a:pt x="49110" y="17726"/>
                </a:cubicBezTo>
                <a:cubicBezTo>
                  <a:pt x="49086" y="17710"/>
                  <a:pt x="49065" y="17698"/>
                  <a:pt x="49045" y="17682"/>
                </a:cubicBezTo>
                <a:cubicBezTo>
                  <a:pt x="49025" y="17669"/>
                  <a:pt x="49004" y="17653"/>
                  <a:pt x="48984" y="17641"/>
                </a:cubicBezTo>
                <a:cubicBezTo>
                  <a:pt x="48976" y="17637"/>
                  <a:pt x="48972" y="17633"/>
                  <a:pt x="48963" y="17628"/>
                </a:cubicBezTo>
                <a:cubicBezTo>
                  <a:pt x="49421" y="17138"/>
                  <a:pt x="50066" y="16853"/>
                  <a:pt x="50736" y="16849"/>
                </a:cubicBezTo>
                <a:close/>
                <a:moveTo>
                  <a:pt x="66579" y="16849"/>
                </a:moveTo>
                <a:cubicBezTo>
                  <a:pt x="67282" y="16849"/>
                  <a:pt x="67943" y="17151"/>
                  <a:pt x="68409" y="17673"/>
                </a:cubicBezTo>
                <a:cubicBezTo>
                  <a:pt x="67730" y="18135"/>
                  <a:pt x="67195" y="18800"/>
                  <a:pt x="66905" y="19605"/>
                </a:cubicBezTo>
                <a:cubicBezTo>
                  <a:pt x="66799" y="19597"/>
                  <a:pt x="66693" y="19588"/>
                  <a:pt x="66583" y="19588"/>
                </a:cubicBezTo>
                <a:lnTo>
                  <a:pt x="66558" y="19588"/>
                </a:lnTo>
                <a:cubicBezTo>
                  <a:pt x="66493" y="19593"/>
                  <a:pt x="66428" y="19593"/>
                  <a:pt x="66362" y="19597"/>
                </a:cubicBezTo>
                <a:cubicBezTo>
                  <a:pt x="66354" y="19569"/>
                  <a:pt x="66341" y="19536"/>
                  <a:pt x="66330" y="19507"/>
                </a:cubicBezTo>
                <a:cubicBezTo>
                  <a:pt x="66183" y="19136"/>
                  <a:pt x="65987" y="18793"/>
                  <a:pt x="65746" y="18491"/>
                </a:cubicBezTo>
                <a:lnTo>
                  <a:pt x="65746" y="18491"/>
                </a:lnTo>
                <a:lnTo>
                  <a:pt x="65749" y="18495"/>
                </a:lnTo>
                <a:cubicBezTo>
                  <a:pt x="65938" y="18298"/>
                  <a:pt x="66187" y="18176"/>
                  <a:pt x="66456" y="18148"/>
                </a:cubicBezTo>
                <a:cubicBezTo>
                  <a:pt x="66493" y="18143"/>
                  <a:pt x="66534" y="18139"/>
                  <a:pt x="66571" y="18139"/>
                </a:cubicBezTo>
                <a:cubicBezTo>
                  <a:pt x="66583" y="18139"/>
                  <a:pt x="66595" y="18139"/>
                  <a:pt x="66603" y="18143"/>
                </a:cubicBezTo>
                <a:lnTo>
                  <a:pt x="66660" y="18143"/>
                </a:lnTo>
                <a:cubicBezTo>
                  <a:pt x="66673" y="18143"/>
                  <a:pt x="66689" y="18148"/>
                  <a:pt x="66705" y="18148"/>
                </a:cubicBezTo>
                <a:lnTo>
                  <a:pt x="66709" y="18148"/>
                </a:lnTo>
                <a:cubicBezTo>
                  <a:pt x="66999" y="18180"/>
                  <a:pt x="67265" y="18323"/>
                  <a:pt x="67457" y="18547"/>
                </a:cubicBezTo>
                <a:lnTo>
                  <a:pt x="67510" y="18502"/>
                </a:lnTo>
                <a:cubicBezTo>
                  <a:pt x="67293" y="18246"/>
                  <a:pt x="66987" y="18094"/>
                  <a:pt x="66656" y="18074"/>
                </a:cubicBezTo>
                <a:lnTo>
                  <a:pt x="66644" y="18074"/>
                </a:lnTo>
                <a:cubicBezTo>
                  <a:pt x="66632" y="18074"/>
                  <a:pt x="66616" y="18069"/>
                  <a:pt x="66603" y="18069"/>
                </a:cubicBezTo>
                <a:lnTo>
                  <a:pt x="66571" y="18069"/>
                </a:lnTo>
                <a:cubicBezTo>
                  <a:pt x="66240" y="18074"/>
                  <a:pt x="65934" y="18204"/>
                  <a:pt x="65704" y="18442"/>
                </a:cubicBezTo>
                <a:cubicBezTo>
                  <a:pt x="65591" y="18302"/>
                  <a:pt x="65468" y="18172"/>
                  <a:pt x="65337" y="18053"/>
                </a:cubicBezTo>
                <a:cubicBezTo>
                  <a:pt x="65668" y="17722"/>
                  <a:pt x="66101" y="17539"/>
                  <a:pt x="66567" y="17539"/>
                </a:cubicBezTo>
                <a:cubicBezTo>
                  <a:pt x="66572" y="17539"/>
                  <a:pt x="66576" y="17539"/>
                  <a:pt x="66581" y="17539"/>
                </a:cubicBezTo>
                <a:cubicBezTo>
                  <a:pt x="67066" y="17539"/>
                  <a:pt x="67538" y="17742"/>
                  <a:pt x="67870" y="18102"/>
                </a:cubicBezTo>
                <a:lnTo>
                  <a:pt x="67919" y="18057"/>
                </a:lnTo>
                <a:cubicBezTo>
                  <a:pt x="67576" y="17682"/>
                  <a:pt x="67085" y="17469"/>
                  <a:pt x="66579" y="17469"/>
                </a:cubicBezTo>
                <a:lnTo>
                  <a:pt x="66567" y="17469"/>
                </a:lnTo>
                <a:cubicBezTo>
                  <a:pt x="66085" y="17469"/>
                  <a:pt x="65627" y="17661"/>
                  <a:pt x="65288" y="18004"/>
                </a:cubicBezTo>
                <a:cubicBezTo>
                  <a:pt x="65133" y="17865"/>
                  <a:pt x="64965" y="17739"/>
                  <a:pt x="64790" y="17628"/>
                </a:cubicBezTo>
                <a:cubicBezTo>
                  <a:pt x="65248" y="17138"/>
                  <a:pt x="65893" y="16853"/>
                  <a:pt x="66562" y="16849"/>
                </a:cubicBezTo>
                <a:close/>
                <a:moveTo>
                  <a:pt x="82405" y="16849"/>
                </a:moveTo>
                <a:cubicBezTo>
                  <a:pt x="83108" y="16849"/>
                  <a:pt x="83774" y="17151"/>
                  <a:pt x="84239" y="17673"/>
                </a:cubicBezTo>
                <a:cubicBezTo>
                  <a:pt x="83561" y="18135"/>
                  <a:pt x="83022" y="18800"/>
                  <a:pt x="82732" y="19605"/>
                </a:cubicBezTo>
                <a:cubicBezTo>
                  <a:pt x="82626" y="19597"/>
                  <a:pt x="82520" y="19588"/>
                  <a:pt x="82413" y="19588"/>
                </a:cubicBezTo>
                <a:lnTo>
                  <a:pt x="82389" y="19588"/>
                </a:lnTo>
                <a:cubicBezTo>
                  <a:pt x="82324" y="19593"/>
                  <a:pt x="82258" y="19593"/>
                  <a:pt x="82193" y="19597"/>
                </a:cubicBezTo>
                <a:cubicBezTo>
                  <a:pt x="82181" y="19569"/>
                  <a:pt x="82172" y="19536"/>
                  <a:pt x="82160" y="19507"/>
                </a:cubicBezTo>
                <a:cubicBezTo>
                  <a:pt x="82013" y="19136"/>
                  <a:pt x="81813" y="18793"/>
                  <a:pt x="81572" y="18491"/>
                </a:cubicBezTo>
                <a:lnTo>
                  <a:pt x="81572" y="18491"/>
                </a:lnTo>
                <a:lnTo>
                  <a:pt x="81576" y="18495"/>
                </a:lnTo>
                <a:cubicBezTo>
                  <a:pt x="81768" y="18298"/>
                  <a:pt x="82013" y="18176"/>
                  <a:pt x="82283" y="18148"/>
                </a:cubicBezTo>
                <a:cubicBezTo>
                  <a:pt x="82324" y="18143"/>
                  <a:pt x="82360" y="18139"/>
                  <a:pt x="82401" y="18139"/>
                </a:cubicBezTo>
                <a:cubicBezTo>
                  <a:pt x="82413" y="18139"/>
                  <a:pt x="82426" y="18139"/>
                  <a:pt x="82438" y="18143"/>
                </a:cubicBezTo>
                <a:lnTo>
                  <a:pt x="82466" y="18143"/>
                </a:lnTo>
                <a:cubicBezTo>
                  <a:pt x="82479" y="18143"/>
                  <a:pt x="82496" y="18143"/>
                  <a:pt x="82507" y="18148"/>
                </a:cubicBezTo>
                <a:lnTo>
                  <a:pt x="82528" y="18148"/>
                </a:lnTo>
                <a:cubicBezTo>
                  <a:pt x="82548" y="18148"/>
                  <a:pt x="82564" y="18151"/>
                  <a:pt x="82581" y="18155"/>
                </a:cubicBezTo>
                <a:lnTo>
                  <a:pt x="82589" y="18155"/>
                </a:lnTo>
                <a:cubicBezTo>
                  <a:pt x="82839" y="18197"/>
                  <a:pt x="83067" y="18314"/>
                  <a:pt x="83239" y="18498"/>
                </a:cubicBezTo>
                <a:lnTo>
                  <a:pt x="83242" y="18498"/>
                </a:lnTo>
                <a:cubicBezTo>
                  <a:pt x="83259" y="18515"/>
                  <a:pt x="83271" y="18531"/>
                  <a:pt x="83288" y="18547"/>
                </a:cubicBezTo>
                <a:lnTo>
                  <a:pt x="83341" y="18502"/>
                </a:lnTo>
                <a:cubicBezTo>
                  <a:pt x="83324" y="18486"/>
                  <a:pt x="83308" y="18470"/>
                  <a:pt x="83295" y="18453"/>
                </a:cubicBezTo>
                <a:cubicBezTo>
                  <a:pt x="83063" y="18208"/>
                  <a:pt x="82745" y="18069"/>
                  <a:pt x="82405" y="18069"/>
                </a:cubicBezTo>
                <a:lnTo>
                  <a:pt x="82401" y="18069"/>
                </a:lnTo>
                <a:cubicBezTo>
                  <a:pt x="82070" y="18074"/>
                  <a:pt x="81764" y="18204"/>
                  <a:pt x="81531" y="18442"/>
                </a:cubicBezTo>
                <a:cubicBezTo>
                  <a:pt x="81421" y="18302"/>
                  <a:pt x="81299" y="18172"/>
                  <a:pt x="81167" y="18053"/>
                </a:cubicBezTo>
                <a:cubicBezTo>
                  <a:pt x="81290" y="17931"/>
                  <a:pt x="81425" y="17824"/>
                  <a:pt x="81576" y="17747"/>
                </a:cubicBezTo>
                <a:cubicBezTo>
                  <a:pt x="81825" y="17612"/>
                  <a:pt x="82103" y="17539"/>
                  <a:pt x="82398" y="17539"/>
                </a:cubicBezTo>
                <a:lnTo>
                  <a:pt x="82405" y="17539"/>
                </a:lnTo>
                <a:cubicBezTo>
                  <a:pt x="82895" y="17539"/>
                  <a:pt x="83365" y="17743"/>
                  <a:pt x="83696" y="18102"/>
                </a:cubicBezTo>
                <a:lnTo>
                  <a:pt x="83749" y="18057"/>
                </a:lnTo>
                <a:cubicBezTo>
                  <a:pt x="83406" y="17682"/>
                  <a:pt x="82916" y="17469"/>
                  <a:pt x="82405" y="17469"/>
                </a:cubicBezTo>
                <a:lnTo>
                  <a:pt x="82398" y="17469"/>
                </a:lnTo>
                <a:cubicBezTo>
                  <a:pt x="82246" y="17469"/>
                  <a:pt x="82095" y="17490"/>
                  <a:pt x="81952" y="17522"/>
                </a:cubicBezTo>
                <a:cubicBezTo>
                  <a:pt x="81638" y="17603"/>
                  <a:pt x="81352" y="17767"/>
                  <a:pt x="81114" y="18004"/>
                </a:cubicBezTo>
                <a:cubicBezTo>
                  <a:pt x="80960" y="17865"/>
                  <a:pt x="80796" y="17739"/>
                  <a:pt x="80620" y="17628"/>
                </a:cubicBezTo>
                <a:cubicBezTo>
                  <a:pt x="81078" y="17138"/>
                  <a:pt x="81723" y="16853"/>
                  <a:pt x="82393" y="16849"/>
                </a:cubicBezTo>
                <a:close/>
                <a:moveTo>
                  <a:pt x="15166" y="17069"/>
                </a:moveTo>
                <a:cubicBezTo>
                  <a:pt x="16767" y="17069"/>
                  <a:pt x="18201" y="18050"/>
                  <a:pt x="18781" y="19532"/>
                </a:cubicBezTo>
                <a:cubicBezTo>
                  <a:pt x="18789" y="19556"/>
                  <a:pt x="18797" y="19581"/>
                  <a:pt x="18806" y="19601"/>
                </a:cubicBezTo>
                <a:cubicBezTo>
                  <a:pt x="18585" y="19618"/>
                  <a:pt x="18368" y="19654"/>
                  <a:pt x="18160" y="19703"/>
                </a:cubicBezTo>
                <a:cubicBezTo>
                  <a:pt x="17662" y="18502"/>
                  <a:pt x="16469" y="17706"/>
                  <a:pt x="15166" y="17706"/>
                </a:cubicBezTo>
                <a:lnTo>
                  <a:pt x="15145" y="17706"/>
                </a:lnTo>
                <a:cubicBezTo>
                  <a:pt x="15019" y="17706"/>
                  <a:pt x="14896" y="17714"/>
                  <a:pt x="14774" y="17731"/>
                </a:cubicBezTo>
                <a:cubicBezTo>
                  <a:pt x="14693" y="17739"/>
                  <a:pt x="14610" y="17751"/>
                  <a:pt x="14533" y="17767"/>
                </a:cubicBezTo>
                <a:cubicBezTo>
                  <a:pt x="14493" y="17775"/>
                  <a:pt x="14451" y="17784"/>
                  <a:pt x="14410" y="17792"/>
                </a:cubicBezTo>
                <a:cubicBezTo>
                  <a:pt x="13409" y="18029"/>
                  <a:pt x="12568" y="18731"/>
                  <a:pt x="12165" y="19716"/>
                </a:cubicBezTo>
                <a:cubicBezTo>
                  <a:pt x="11956" y="19662"/>
                  <a:pt x="11739" y="19626"/>
                  <a:pt x="11522" y="19605"/>
                </a:cubicBezTo>
                <a:cubicBezTo>
                  <a:pt x="11870" y="18666"/>
                  <a:pt x="12561" y="17918"/>
                  <a:pt x="13422" y="17481"/>
                </a:cubicBezTo>
                <a:cubicBezTo>
                  <a:pt x="13512" y="17437"/>
                  <a:pt x="13598" y="17400"/>
                  <a:pt x="13692" y="17358"/>
                </a:cubicBezTo>
                <a:cubicBezTo>
                  <a:pt x="13782" y="17322"/>
                  <a:pt x="13871" y="17290"/>
                  <a:pt x="13965" y="17256"/>
                </a:cubicBezTo>
                <a:cubicBezTo>
                  <a:pt x="14341" y="17138"/>
                  <a:pt x="14733" y="17069"/>
                  <a:pt x="15141" y="17069"/>
                </a:cubicBezTo>
                <a:close/>
                <a:moveTo>
                  <a:pt x="31136" y="17069"/>
                </a:moveTo>
                <a:cubicBezTo>
                  <a:pt x="31168" y="17073"/>
                  <a:pt x="31200" y="17073"/>
                  <a:pt x="31234" y="17077"/>
                </a:cubicBezTo>
                <a:lnTo>
                  <a:pt x="31287" y="17077"/>
                </a:lnTo>
                <a:cubicBezTo>
                  <a:pt x="31323" y="17081"/>
                  <a:pt x="31360" y="17085"/>
                  <a:pt x="31397" y="17089"/>
                </a:cubicBezTo>
                <a:cubicBezTo>
                  <a:pt x="31409" y="17089"/>
                  <a:pt x="31426" y="17094"/>
                  <a:pt x="31438" y="17094"/>
                </a:cubicBezTo>
                <a:cubicBezTo>
                  <a:pt x="31479" y="17098"/>
                  <a:pt x="31519" y="17102"/>
                  <a:pt x="31560" y="17109"/>
                </a:cubicBezTo>
                <a:cubicBezTo>
                  <a:pt x="31568" y="17109"/>
                  <a:pt x="31577" y="17109"/>
                  <a:pt x="31585" y="17113"/>
                </a:cubicBezTo>
                <a:cubicBezTo>
                  <a:pt x="31630" y="17118"/>
                  <a:pt x="31679" y="17126"/>
                  <a:pt x="31724" y="17138"/>
                </a:cubicBezTo>
                <a:lnTo>
                  <a:pt x="31736" y="17138"/>
                </a:lnTo>
                <a:cubicBezTo>
                  <a:pt x="31785" y="17147"/>
                  <a:pt x="31834" y="17158"/>
                  <a:pt x="31879" y="17171"/>
                </a:cubicBezTo>
                <a:lnTo>
                  <a:pt x="31883" y="17171"/>
                </a:lnTo>
                <a:cubicBezTo>
                  <a:pt x="32859" y="17400"/>
                  <a:pt x="33713" y="18004"/>
                  <a:pt x="34260" y="18849"/>
                </a:cubicBezTo>
                <a:lnTo>
                  <a:pt x="34260" y="18853"/>
                </a:lnTo>
                <a:cubicBezTo>
                  <a:pt x="34284" y="18891"/>
                  <a:pt x="34309" y="18932"/>
                  <a:pt x="34333" y="18968"/>
                </a:cubicBezTo>
                <a:cubicBezTo>
                  <a:pt x="34337" y="18972"/>
                  <a:pt x="34337" y="18976"/>
                  <a:pt x="34342" y="18981"/>
                </a:cubicBezTo>
                <a:cubicBezTo>
                  <a:pt x="34362" y="19021"/>
                  <a:pt x="34382" y="19058"/>
                  <a:pt x="34403" y="19094"/>
                </a:cubicBezTo>
                <a:cubicBezTo>
                  <a:pt x="34407" y="19103"/>
                  <a:pt x="34411" y="19107"/>
                  <a:pt x="34416" y="19115"/>
                </a:cubicBezTo>
                <a:cubicBezTo>
                  <a:pt x="34435" y="19147"/>
                  <a:pt x="34452" y="19185"/>
                  <a:pt x="34469" y="19221"/>
                </a:cubicBezTo>
                <a:cubicBezTo>
                  <a:pt x="34472" y="19230"/>
                  <a:pt x="34480" y="19241"/>
                  <a:pt x="34484" y="19250"/>
                </a:cubicBezTo>
                <a:cubicBezTo>
                  <a:pt x="34501" y="19287"/>
                  <a:pt x="34518" y="19319"/>
                  <a:pt x="34533" y="19356"/>
                </a:cubicBezTo>
                <a:cubicBezTo>
                  <a:pt x="34538" y="19368"/>
                  <a:pt x="34542" y="19377"/>
                  <a:pt x="34550" y="19388"/>
                </a:cubicBezTo>
                <a:cubicBezTo>
                  <a:pt x="34563" y="19422"/>
                  <a:pt x="34578" y="19458"/>
                  <a:pt x="34591" y="19490"/>
                </a:cubicBezTo>
                <a:cubicBezTo>
                  <a:pt x="34595" y="19503"/>
                  <a:pt x="34603" y="19520"/>
                  <a:pt x="34607" y="19532"/>
                </a:cubicBezTo>
                <a:cubicBezTo>
                  <a:pt x="34616" y="19556"/>
                  <a:pt x="34623" y="19581"/>
                  <a:pt x="34631" y="19601"/>
                </a:cubicBezTo>
                <a:cubicBezTo>
                  <a:pt x="34416" y="19618"/>
                  <a:pt x="34199" y="19654"/>
                  <a:pt x="33986" y="19703"/>
                </a:cubicBezTo>
                <a:cubicBezTo>
                  <a:pt x="33500" y="18535"/>
                  <a:pt x="32361" y="17751"/>
                  <a:pt x="31099" y="17706"/>
                </a:cubicBezTo>
                <a:lnTo>
                  <a:pt x="30972" y="17706"/>
                </a:lnTo>
                <a:cubicBezTo>
                  <a:pt x="30931" y="17706"/>
                  <a:pt x="30891" y="17706"/>
                  <a:pt x="30850" y="17710"/>
                </a:cubicBezTo>
                <a:cubicBezTo>
                  <a:pt x="30755" y="17714"/>
                  <a:pt x="30661" y="17722"/>
                  <a:pt x="30568" y="17735"/>
                </a:cubicBezTo>
                <a:cubicBezTo>
                  <a:pt x="30510" y="17743"/>
                  <a:pt x="30457" y="17751"/>
                  <a:pt x="30401" y="17759"/>
                </a:cubicBezTo>
                <a:cubicBezTo>
                  <a:pt x="30282" y="17780"/>
                  <a:pt x="30167" y="17808"/>
                  <a:pt x="30054" y="17845"/>
                </a:cubicBezTo>
                <a:cubicBezTo>
                  <a:pt x="30037" y="17849"/>
                  <a:pt x="30024" y="17853"/>
                  <a:pt x="30009" y="17857"/>
                </a:cubicBezTo>
                <a:cubicBezTo>
                  <a:pt x="29963" y="17869"/>
                  <a:pt x="29922" y="17886"/>
                  <a:pt x="29877" y="17902"/>
                </a:cubicBezTo>
                <a:cubicBezTo>
                  <a:pt x="29036" y="18204"/>
                  <a:pt x="28350" y="18853"/>
                  <a:pt x="27995" y="19716"/>
                </a:cubicBezTo>
                <a:cubicBezTo>
                  <a:pt x="27786" y="19662"/>
                  <a:pt x="27570" y="19626"/>
                  <a:pt x="27349" y="19605"/>
                </a:cubicBezTo>
                <a:cubicBezTo>
                  <a:pt x="27696" y="18666"/>
                  <a:pt x="28391" y="17918"/>
                  <a:pt x="29253" y="17481"/>
                </a:cubicBezTo>
                <a:cubicBezTo>
                  <a:pt x="29338" y="17437"/>
                  <a:pt x="29428" y="17400"/>
                  <a:pt x="29518" y="17358"/>
                </a:cubicBezTo>
                <a:cubicBezTo>
                  <a:pt x="29608" y="17322"/>
                  <a:pt x="29702" y="17290"/>
                  <a:pt x="29796" y="17256"/>
                </a:cubicBezTo>
                <a:cubicBezTo>
                  <a:pt x="30167" y="17138"/>
                  <a:pt x="30563" y="17069"/>
                  <a:pt x="30968" y="17069"/>
                </a:cubicBezTo>
                <a:close/>
                <a:moveTo>
                  <a:pt x="46962" y="17069"/>
                </a:moveTo>
                <a:cubicBezTo>
                  <a:pt x="46995" y="17073"/>
                  <a:pt x="47023" y="17073"/>
                  <a:pt x="47052" y="17073"/>
                </a:cubicBezTo>
                <a:cubicBezTo>
                  <a:pt x="47076" y="17077"/>
                  <a:pt x="47097" y="17077"/>
                  <a:pt x="47117" y="17077"/>
                </a:cubicBezTo>
                <a:cubicBezTo>
                  <a:pt x="47150" y="17081"/>
                  <a:pt x="47183" y="17085"/>
                  <a:pt x="47211" y="17089"/>
                </a:cubicBezTo>
                <a:cubicBezTo>
                  <a:pt x="47232" y="17089"/>
                  <a:pt x="47248" y="17089"/>
                  <a:pt x="47268" y="17094"/>
                </a:cubicBezTo>
                <a:cubicBezTo>
                  <a:pt x="47301" y="17098"/>
                  <a:pt x="47338" y="17102"/>
                  <a:pt x="47370" y="17106"/>
                </a:cubicBezTo>
                <a:cubicBezTo>
                  <a:pt x="47387" y="17109"/>
                  <a:pt x="47404" y="17109"/>
                  <a:pt x="47419" y="17113"/>
                </a:cubicBezTo>
                <a:cubicBezTo>
                  <a:pt x="47453" y="17118"/>
                  <a:pt x="47489" y="17126"/>
                  <a:pt x="47526" y="17130"/>
                </a:cubicBezTo>
                <a:cubicBezTo>
                  <a:pt x="47538" y="17134"/>
                  <a:pt x="47555" y="17138"/>
                  <a:pt x="47566" y="17138"/>
                </a:cubicBezTo>
                <a:cubicBezTo>
                  <a:pt x="47604" y="17147"/>
                  <a:pt x="47640" y="17155"/>
                  <a:pt x="47677" y="17162"/>
                </a:cubicBezTo>
                <a:cubicBezTo>
                  <a:pt x="47689" y="17167"/>
                  <a:pt x="47702" y="17167"/>
                  <a:pt x="47713" y="17171"/>
                </a:cubicBezTo>
                <a:cubicBezTo>
                  <a:pt x="47754" y="17179"/>
                  <a:pt x="47791" y="17192"/>
                  <a:pt x="47828" y="17200"/>
                </a:cubicBezTo>
                <a:cubicBezTo>
                  <a:pt x="47840" y="17204"/>
                  <a:pt x="47849" y="17204"/>
                  <a:pt x="47860" y="17207"/>
                </a:cubicBezTo>
                <a:cubicBezTo>
                  <a:pt x="47898" y="17220"/>
                  <a:pt x="47938" y="17232"/>
                  <a:pt x="47975" y="17245"/>
                </a:cubicBezTo>
                <a:cubicBezTo>
                  <a:pt x="47983" y="17245"/>
                  <a:pt x="47996" y="17249"/>
                  <a:pt x="48003" y="17253"/>
                </a:cubicBezTo>
                <a:cubicBezTo>
                  <a:pt x="48045" y="17265"/>
                  <a:pt x="48081" y="17277"/>
                  <a:pt x="48122" y="17290"/>
                </a:cubicBezTo>
                <a:cubicBezTo>
                  <a:pt x="48130" y="17294"/>
                  <a:pt x="48139" y="17298"/>
                  <a:pt x="48147" y="17298"/>
                </a:cubicBezTo>
                <a:cubicBezTo>
                  <a:pt x="48183" y="17314"/>
                  <a:pt x="48224" y="17330"/>
                  <a:pt x="48261" y="17343"/>
                </a:cubicBezTo>
                <a:cubicBezTo>
                  <a:pt x="48269" y="17347"/>
                  <a:pt x="48277" y="17351"/>
                  <a:pt x="48286" y="17355"/>
                </a:cubicBezTo>
                <a:cubicBezTo>
                  <a:pt x="48322" y="17367"/>
                  <a:pt x="48363" y="17383"/>
                  <a:pt x="48399" y="17404"/>
                </a:cubicBezTo>
                <a:cubicBezTo>
                  <a:pt x="48408" y="17404"/>
                  <a:pt x="48416" y="17407"/>
                  <a:pt x="48420" y="17412"/>
                </a:cubicBezTo>
                <a:cubicBezTo>
                  <a:pt x="48461" y="17428"/>
                  <a:pt x="48497" y="17449"/>
                  <a:pt x="48535" y="17465"/>
                </a:cubicBezTo>
                <a:cubicBezTo>
                  <a:pt x="48543" y="17469"/>
                  <a:pt x="48550" y="17473"/>
                  <a:pt x="48555" y="17477"/>
                </a:cubicBezTo>
                <a:cubicBezTo>
                  <a:pt x="48592" y="17494"/>
                  <a:pt x="48633" y="17514"/>
                  <a:pt x="48669" y="17535"/>
                </a:cubicBezTo>
                <a:cubicBezTo>
                  <a:pt x="48673" y="17539"/>
                  <a:pt x="48682" y="17543"/>
                  <a:pt x="48690" y="17543"/>
                </a:cubicBezTo>
                <a:cubicBezTo>
                  <a:pt x="48722" y="17563"/>
                  <a:pt x="48759" y="17584"/>
                  <a:pt x="48795" y="17608"/>
                </a:cubicBezTo>
                <a:cubicBezTo>
                  <a:pt x="48804" y="17612"/>
                  <a:pt x="48808" y="17616"/>
                  <a:pt x="48816" y="17620"/>
                </a:cubicBezTo>
                <a:cubicBezTo>
                  <a:pt x="48853" y="17641"/>
                  <a:pt x="48886" y="17661"/>
                  <a:pt x="48923" y="17686"/>
                </a:cubicBezTo>
                <a:cubicBezTo>
                  <a:pt x="48927" y="17690"/>
                  <a:pt x="48935" y="17694"/>
                  <a:pt x="48943" y="17698"/>
                </a:cubicBezTo>
                <a:cubicBezTo>
                  <a:pt x="48976" y="17718"/>
                  <a:pt x="49008" y="17743"/>
                  <a:pt x="49045" y="17767"/>
                </a:cubicBezTo>
                <a:cubicBezTo>
                  <a:pt x="49049" y="17771"/>
                  <a:pt x="49057" y="17775"/>
                  <a:pt x="49065" y="17780"/>
                </a:cubicBezTo>
                <a:cubicBezTo>
                  <a:pt x="49098" y="17804"/>
                  <a:pt x="49131" y="17829"/>
                  <a:pt x="49163" y="17853"/>
                </a:cubicBezTo>
                <a:cubicBezTo>
                  <a:pt x="49172" y="17857"/>
                  <a:pt x="49180" y="17861"/>
                  <a:pt x="49184" y="17869"/>
                </a:cubicBezTo>
                <a:cubicBezTo>
                  <a:pt x="49217" y="17894"/>
                  <a:pt x="49245" y="17918"/>
                  <a:pt x="49278" y="17943"/>
                </a:cubicBezTo>
                <a:cubicBezTo>
                  <a:pt x="49286" y="17947"/>
                  <a:pt x="49294" y="17955"/>
                  <a:pt x="49302" y="17963"/>
                </a:cubicBezTo>
                <a:cubicBezTo>
                  <a:pt x="49331" y="17988"/>
                  <a:pt x="49359" y="18012"/>
                  <a:pt x="49389" y="18037"/>
                </a:cubicBezTo>
                <a:cubicBezTo>
                  <a:pt x="49396" y="18045"/>
                  <a:pt x="49404" y="18053"/>
                  <a:pt x="49413" y="18057"/>
                </a:cubicBezTo>
                <a:cubicBezTo>
                  <a:pt x="49441" y="18082"/>
                  <a:pt x="49470" y="18110"/>
                  <a:pt x="49494" y="18135"/>
                </a:cubicBezTo>
                <a:cubicBezTo>
                  <a:pt x="49506" y="18143"/>
                  <a:pt x="49515" y="18151"/>
                  <a:pt x="49523" y="18159"/>
                </a:cubicBezTo>
                <a:cubicBezTo>
                  <a:pt x="49547" y="18184"/>
                  <a:pt x="49576" y="18212"/>
                  <a:pt x="49600" y="18237"/>
                </a:cubicBezTo>
                <a:cubicBezTo>
                  <a:pt x="49609" y="18246"/>
                  <a:pt x="49621" y="18257"/>
                  <a:pt x="49629" y="18265"/>
                </a:cubicBezTo>
                <a:cubicBezTo>
                  <a:pt x="49653" y="18290"/>
                  <a:pt x="49678" y="18319"/>
                  <a:pt x="49698" y="18344"/>
                </a:cubicBezTo>
                <a:cubicBezTo>
                  <a:pt x="49711" y="18355"/>
                  <a:pt x="49719" y="18363"/>
                  <a:pt x="49732" y="18376"/>
                </a:cubicBezTo>
                <a:cubicBezTo>
                  <a:pt x="49751" y="18400"/>
                  <a:pt x="49776" y="18429"/>
                  <a:pt x="49796" y="18453"/>
                </a:cubicBezTo>
                <a:cubicBezTo>
                  <a:pt x="49805" y="18466"/>
                  <a:pt x="49817" y="18478"/>
                  <a:pt x="49825" y="18491"/>
                </a:cubicBezTo>
                <a:cubicBezTo>
                  <a:pt x="49845" y="18515"/>
                  <a:pt x="49866" y="18544"/>
                  <a:pt x="49886" y="18568"/>
                </a:cubicBezTo>
                <a:cubicBezTo>
                  <a:pt x="49898" y="18580"/>
                  <a:pt x="49911" y="18593"/>
                  <a:pt x="49919" y="18608"/>
                </a:cubicBezTo>
                <a:cubicBezTo>
                  <a:pt x="49939" y="18633"/>
                  <a:pt x="49956" y="18662"/>
                  <a:pt x="49977" y="18687"/>
                </a:cubicBezTo>
                <a:cubicBezTo>
                  <a:pt x="49988" y="18698"/>
                  <a:pt x="49996" y="18715"/>
                  <a:pt x="50009" y="18727"/>
                </a:cubicBezTo>
                <a:cubicBezTo>
                  <a:pt x="50026" y="18755"/>
                  <a:pt x="50041" y="18780"/>
                  <a:pt x="50062" y="18809"/>
                </a:cubicBezTo>
                <a:cubicBezTo>
                  <a:pt x="50070" y="18825"/>
                  <a:pt x="50083" y="18838"/>
                  <a:pt x="50090" y="18853"/>
                </a:cubicBezTo>
                <a:cubicBezTo>
                  <a:pt x="50107" y="18883"/>
                  <a:pt x="50124" y="18907"/>
                  <a:pt x="50139" y="18936"/>
                </a:cubicBezTo>
                <a:cubicBezTo>
                  <a:pt x="50152" y="18951"/>
                  <a:pt x="50160" y="18968"/>
                  <a:pt x="50168" y="18985"/>
                </a:cubicBezTo>
                <a:cubicBezTo>
                  <a:pt x="50184" y="19009"/>
                  <a:pt x="50201" y="19038"/>
                  <a:pt x="50217" y="19066"/>
                </a:cubicBezTo>
                <a:cubicBezTo>
                  <a:pt x="50226" y="19083"/>
                  <a:pt x="50233" y="19098"/>
                  <a:pt x="50246" y="19115"/>
                </a:cubicBezTo>
                <a:cubicBezTo>
                  <a:pt x="50258" y="19143"/>
                  <a:pt x="50271" y="19168"/>
                  <a:pt x="50286" y="19196"/>
                </a:cubicBezTo>
                <a:cubicBezTo>
                  <a:pt x="50295" y="19217"/>
                  <a:pt x="50303" y="19234"/>
                  <a:pt x="50315" y="19250"/>
                </a:cubicBezTo>
                <a:cubicBezTo>
                  <a:pt x="50328" y="19279"/>
                  <a:pt x="50339" y="19311"/>
                  <a:pt x="50352" y="19339"/>
                </a:cubicBezTo>
                <a:cubicBezTo>
                  <a:pt x="50360" y="19356"/>
                  <a:pt x="50369" y="19373"/>
                  <a:pt x="50377" y="19388"/>
                </a:cubicBezTo>
                <a:cubicBezTo>
                  <a:pt x="50393" y="19422"/>
                  <a:pt x="50405" y="19458"/>
                  <a:pt x="50418" y="19490"/>
                </a:cubicBezTo>
                <a:cubicBezTo>
                  <a:pt x="50426" y="19503"/>
                  <a:pt x="50430" y="19520"/>
                  <a:pt x="50437" y="19532"/>
                </a:cubicBezTo>
                <a:cubicBezTo>
                  <a:pt x="50446" y="19556"/>
                  <a:pt x="50454" y="19581"/>
                  <a:pt x="50462" y="19601"/>
                </a:cubicBezTo>
                <a:cubicBezTo>
                  <a:pt x="50241" y="19618"/>
                  <a:pt x="50026" y="19654"/>
                  <a:pt x="49817" y="19703"/>
                </a:cubicBezTo>
                <a:cubicBezTo>
                  <a:pt x="49380" y="18653"/>
                  <a:pt x="48408" y="17910"/>
                  <a:pt x="47297" y="17743"/>
                </a:cubicBezTo>
                <a:cubicBezTo>
                  <a:pt x="47257" y="17735"/>
                  <a:pt x="47215" y="17731"/>
                  <a:pt x="47174" y="17726"/>
                </a:cubicBezTo>
                <a:cubicBezTo>
                  <a:pt x="47093" y="17718"/>
                  <a:pt x="47011" y="17710"/>
                  <a:pt x="46925" y="17706"/>
                </a:cubicBezTo>
                <a:lnTo>
                  <a:pt x="46803" y="17706"/>
                </a:lnTo>
                <a:cubicBezTo>
                  <a:pt x="46676" y="17706"/>
                  <a:pt x="46554" y="17714"/>
                  <a:pt x="46431" y="17731"/>
                </a:cubicBezTo>
                <a:cubicBezTo>
                  <a:pt x="46350" y="17739"/>
                  <a:pt x="46267" y="17751"/>
                  <a:pt x="46190" y="17767"/>
                </a:cubicBezTo>
                <a:cubicBezTo>
                  <a:pt x="46149" y="17775"/>
                  <a:pt x="46109" y="17784"/>
                  <a:pt x="46071" y="17792"/>
                </a:cubicBezTo>
                <a:cubicBezTo>
                  <a:pt x="45067" y="18029"/>
                  <a:pt x="44226" y="18731"/>
                  <a:pt x="43821" y="19716"/>
                </a:cubicBezTo>
                <a:cubicBezTo>
                  <a:pt x="43613" y="19662"/>
                  <a:pt x="43396" y="19626"/>
                  <a:pt x="43180" y="19605"/>
                </a:cubicBezTo>
                <a:cubicBezTo>
                  <a:pt x="43527" y="18666"/>
                  <a:pt x="44218" y="17918"/>
                  <a:pt x="45079" y="17481"/>
                </a:cubicBezTo>
                <a:cubicBezTo>
                  <a:pt x="45169" y="17437"/>
                  <a:pt x="45255" y="17400"/>
                  <a:pt x="45349" y="17358"/>
                </a:cubicBezTo>
                <a:cubicBezTo>
                  <a:pt x="45438" y="17322"/>
                  <a:pt x="45528" y="17290"/>
                  <a:pt x="45622" y="17256"/>
                </a:cubicBezTo>
                <a:cubicBezTo>
                  <a:pt x="45998" y="17138"/>
                  <a:pt x="46390" y="17069"/>
                  <a:pt x="46799" y="17069"/>
                </a:cubicBezTo>
                <a:close/>
                <a:moveTo>
                  <a:pt x="62650" y="17069"/>
                </a:moveTo>
                <a:cubicBezTo>
                  <a:pt x="64255" y="17069"/>
                  <a:pt x="65685" y="18050"/>
                  <a:pt x="66264" y="19532"/>
                </a:cubicBezTo>
                <a:cubicBezTo>
                  <a:pt x="66273" y="19556"/>
                  <a:pt x="66281" y="19581"/>
                  <a:pt x="66289" y="19601"/>
                </a:cubicBezTo>
                <a:cubicBezTo>
                  <a:pt x="66072" y="19618"/>
                  <a:pt x="65856" y="19654"/>
                  <a:pt x="65644" y="19703"/>
                </a:cubicBezTo>
                <a:cubicBezTo>
                  <a:pt x="65146" y="18502"/>
                  <a:pt x="63953" y="17706"/>
                  <a:pt x="62650" y="17706"/>
                </a:cubicBezTo>
                <a:lnTo>
                  <a:pt x="62629" y="17706"/>
                </a:lnTo>
                <a:cubicBezTo>
                  <a:pt x="62478" y="17706"/>
                  <a:pt x="62327" y="17718"/>
                  <a:pt x="62180" y="17739"/>
                </a:cubicBezTo>
                <a:cubicBezTo>
                  <a:pt x="62164" y="17743"/>
                  <a:pt x="62143" y="17747"/>
                  <a:pt x="62127" y="17747"/>
                </a:cubicBezTo>
                <a:cubicBezTo>
                  <a:pt x="61731" y="17812"/>
                  <a:pt x="61355" y="17947"/>
                  <a:pt x="61020" y="18143"/>
                </a:cubicBezTo>
                <a:cubicBezTo>
                  <a:pt x="61016" y="18143"/>
                  <a:pt x="61016" y="18148"/>
                  <a:pt x="61012" y="18148"/>
                </a:cubicBezTo>
                <a:cubicBezTo>
                  <a:pt x="60942" y="18188"/>
                  <a:pt x="60877" y="18229"/>
                  <a:pt x="60812" y="18274"/>
                </a:cubicBezTo>
                <a:cubicBezTo>
                  <a:pt x="60799" y="18282"/>
                  <a:pt x="60791" y="18286"/>
                  <a:pt x="60784" y="18295"/>
                </a:cubicBezTo>
                <a:cubicBezTo>
                  <a:pt x="60289" y="18642"/>
                  <a:pt x="59893" y="19128"/>
                  <a:pt x="59651" y="19716"/>
                </a:cubicBezTo>
                <a:cubicBezTo>
                  <a:pt x="59444" y="19662"/>
                  <a:pt x="59227" y="19626"/>
                  <a:pt x="59010" y="19605"/>
                </a:cubicBezTo>
                <a:cubicBezTo>
                  <a:pt x="59353" y="18666"/>
                  <a:pt x="60048" y="17918"/>
                  <a:pt x="60910" y="17481"/>
                </a:cubicBezTo>
                <a:cubicBezTo>
                  <a:pt x="60995" y="17437"/>
                  <a:pt x="61086" y="17400"/>
                  <a:pt x="61176" y="17358"/>
                </a:cubicBezTo>
                <a:cubicBezTo>
                  <a:pt x="61265" y="17322"/>
                  <a:pt x="61359" y="17290"/>
                  <a:pt x="61453" y="17256"/>
                </a:cubicBezTo>
                <a:cubicBezTo>
                  <a:pt x="61825" y="17138"/>
                  <a:pt x="62221" y="17069"/>
                  <a:pt x="62625" y="17069"/>
                </a:cubicBezTo>
                <a:close/>
                <a:moveTo>
                  <a:pt x="78481" y="17069"/>
                </a:moveTo>
                <a:cubicBezTo>
                  <a:pt x="80081" y="17069"/>
                  <a:pt x="81515" y="18050"/>
                  <a:pt x="82095" y="19532"/>
                </a:cubicBezTo>
                <a:cubicBezTo>
                  <a:pt x="82103" y="19556"/>
                  <a:pt x="82111" y="19581"/>
                  <a:pt x="82119" y="19601"/>
                </a:cubicBezTo>
                <a:cubicBezTo>
                  <a:pt x="81899" y="19618"/>
                  <a:pt x="81682" y="19654"/>
                  <a:pt x="81474" y="19703"/>
                </a:cubicBezTo>
                <a:cubicBezTo>
                  <a:pt x="81037" y="18653"/>
                  <a:pt x="80065" y="17910"/>
                  <a:pt x="78954" y="17743"/>
                </a:cubicBezTo>
                <a:cubicBezTo>
                  <a:pt x="78790" y="17718"/>
                  <a:pt x="78628" y="17706"/>
                  <a:pt x="78460" y="17706"/>
                </a:cubicBezTo>
                <a:cubicBezTo>
                  <a:pt x="78309" y="17706"/>
                  <a:pt x="78166" y="17718"/>
                  <a:pt x="78019" y="17739"/>
                </a:cubicBezTo>
                <a:cubicBezTo>
                  <a:pt x="77990" y="17743"/>
                  <a:pt x="77966" y="17747"/>
                  <a:pt x="77938" y="17751"/>
                </a:cubicBezTo>
                <a:cubicBezTo>
                  <a:pt x="77668" y="17796"/>
                  <a:pt x="77406" y="17873"/>
                  <a:pt x="77165" y="17980"/>
                </a:cubicBezTo>
                <a:cubicBezTo>
                  <a:pt x="77161" y="17984"/>
                  <a:pt x="77161" y="17984"/>
                  <a:pt x="77157" y="17984"/>
                </a:cubicBezTo>
                <a:cubicBezTo>
                  <a:pt x="77050" y="18033"/>
                  <a:pt x="76948" y="18086"/>
                  <a:pt x="76847" y="18143"/>
                </a:cubicBezTo>
                <a:cubicBezTo>
                  <a:pt x="76847" y="18143"/>
                  <a:pt x="76843" y="18148"/>
                  <a:pt x="76839" y="18148"/>
                </a:cubicBezTo>
                <a:cubicBezTo>
                  <a:pt x="76773" y="18188"/>
                  <a:pt x="76707" y="18229"/>
                  <a:pt x="76643" y="18274"/>
                </a:cubicBezTo>
                <a:lnTo>
                  <a:pt x="76639" y="18274"/>
                </a:lnTo>
                <a:cubicBezTo>
                  <a:pt x="76630" y="18282"/>
                  <a:pt x="76622" y="18286"/>
                  <a:pt x="76609" y="18295"/>
                </a:cubicBezTo>
                <a:cubicBezTo>
                  <a:pt x="76556" y="18335"/>
                  <a:pt x="76500" y="18372"/>
                  <a:pt x="76447" y="18417"/>
                </a:cubicBezTo>
                <a:cubicBezTo>
                  <a:pt x="76030" y="18751"/>
                  <a:pt x="75695" y="19196"/>
                  <a:pt x="75478" y="19716"/>
                </a:cubicBezTo>
                <a:cubicBezTo>
                  <a:pt x="75270" y="19662"/>
                  <a:pt x="75058" y="19626"/>
                  <a:pt x="74837" y="19605"/>
                </a:cubicBezTo>
                <a:cubicBezTo>
                  <a:pt x="75184" y="18666"/>
                  <a:pt x="75874" y="17918"/>
                  <a:pt x="76737" y="17481"/>
                </a:cubicBezTo>
                <a:cubicBezTo>
                  <a:pt x="76826" y="17437"/>
                  <a:pt x="76912" y="17400"/>
                  <a:pt x="77006" y="17358"/>
                </a:cubicBezTo>
                <a:cubicBezTo>
                  <a:pt x="77096" y="17322"/>
                  <a:pt x="77186" y="17290"/>
                  <a:pt x="77280" y="17256"/>
                </a:cubicBezTo>
                <a:cubicBezTo>
                  <a:pt x="77655" y="17138"/>
                  <a:pt x="78047" y="17069"/>
                  <a:pt x="78456" y="17069"/>
                </a:cubicBezTo>
                <a:close/>
                <a:moveTo>
                  <a:pt x="94307" y="17069"/>
                </a:moveTo>
                <a:cubicBezTo>
                  <a:pt x="95912" y="17069"/>
                  <a:pt x="97341" y="18050"/>
                  <a:pt x="97921" y="19532"/>
                </a:cubicBezTo>
                <a:cubicBezTo>
                  <a:pt x="97929" y="19556"/>
                  <a:pt x="97938" y="19581"/>
                  <a:pt x="97946" y="19601"/>
                </a:cubicBezTo>
                <a:cubicBezTo>
                  <a:pt x="97729" y="19618"/>
                  <a:pt x="97513" y="19654"/>
                  <a:pt x="97301" y="19703"/>
                </a:cubicBezTo>
                <a:cubicBezTo>
                  <a:pt x="96802" y="18502"/>
                  <a:pt x="95610" y="17706"/>
                  <a:pt x="94307" y="17706"/>
                </a:cubicBezTo>
                <a:lnTo>
                  <a:pt x="94287" y="17706"/>
                </a:lnTo>
                <a:cubicBezTo>
                  <a:pt x="94140" y="17706"/>
                  <a:pt x="93993" y="17718"/>
                  <a:pt x="93849" y="17739"/>
                </a:cubicBezTo>
                <a:cubicBezTo>
                  <a:pt x="93821" y="17743"/>
                  <a:pt x="93793" y="17747"/>
                  <a:pt x="93763" y="17751"/>
                </a:cubicBezTo>
                <a:cubicBezTo>
                  <a:pt x="93494" y="17796"/>
                  <a:pt x="93237" y="17873"/>
                  <a:pt x="92992" y="17980"/>
                </a:cubicBezTo>
                <a:cubicBezTo>
                  <a:pt x="92992" y="17984"/>
                  <a:pt x="92988" y="17984"/>
                  <a:pt x="92988" y="17984"/>
                </a:cubicBezTo>
                <a:cubicBezTo>
                  <a:pt x="92881" y="18033"/>
                  <a:pt x="92775" y="18086"/>
                  <a:pt x="92677" y="18143"/>
                </a:cubicBezTo>
                <a:cubicBezTo>
                  <a:pt x="92673" y="18143"/>
                  <a:pt x="92673" y="18148"/>
                  <a:pt x="92669" y="18148"/>
                </a:cubicBezTo>
                <a:cubicBezTo>
                  <a:pt x="92600" y="18188"/>
                  <a:pt x="92534" y="18229"/>
                  <a:pt x="92473" y="18274"/>
                </a:cubicBezTo>
                <a:lnTo>
                  <a:pt x="92469" y="18274"/>
                </a:lnTo>
                <a:cubicBezTo>
                  <a:pt x="92457" y="18282"/>
                  <a:pt x="92449" y="18286"/>
                  <a:pt x="92440" y="18295"/>
                </a:cubicBezTo>
                <a:cubicBezTo>
                  <a:pt x="92383" y="18335"/>
                  <a:pt x="92330" y="18372"/>
                  <a:pt x="92277" y="18417"/>
                </a:cubicBezTo>
                <a:cubicBezTo>
                  <a:pt x="91857" y="18751"/>
                  <a:pt x="91521" y="19196"/>
                  <a:pt x="91309" y="19716"/>
                </a:cubicBezTo>
                <a:cubicBezTo>
                  <a:pt x="91101" y="19662"/>
                  <a:pt x="90884" y="19626"/>
                  <a:pt x="90668" y="19605"/>
                </a:cubicBezTo>
                <a:cubicBezTo>
                  <a:pt x="91011" y="18666"/>
                  <a:pt x="91705" y="17918"/>
                  <a:pt x="92567" y="17481"/>
                </a:cubicBezTo>
                <a:cubicBezTo>
                  <a:pt x="92653" y="17437"/>
                  <a:pt x="92743" y="17400"/>
                  <a:pt x="92832" y="17358"/>
                </a:cubicBezTo>
                <a:cubicBezTo>
                  <a:pt x="92922" y="17322"/>
                  <a:pt x="93016" y="17290"/>
                  <a:pt x="93110" y="17256"/>
                </a:cubicBezTo>
                <a:cubicBezTo>
                  <a:pt x="93482" y="17138"/>
                  <a:pt x="93878" y="17069"/>
                  <a:pt x="94283" y="17069"/>
                </a:cubicBezTo>
                <a:close/>
                <a:moveTo>
                  <a:pt x="15232" y="17775"/>
                </a:moveTo>
                <a:cubicBezTo>
                  <a:pt x="15243" y="17780"/>
                  <a:pt x="15260" y="17780"/>
                  <a:pt x="15272" y="17780"/>
                </a:cubicBezTo>
                <a:cubicBezTo>
                  <a:pt x="15305" y="17780"/>
                  <a:pt x="15341" y="17780"/>
                  <a:pt x="15375" y="17784"/>
                </a:cubicBezTo>
                <a:lnTo>
                  <a:pt x="15390" y="17784"/>
                </a:lnTo>
                <a:cubicBezTo>
                  <a:pt x="16395" y="17857"/>
                  <a:pt x="17311" y="18412"/>
                  <a:pt x="17845" y="19250"/>
                </a:cubicBezTo>
                <a:cubicBezTo>
                  <a:pt x="17845" y="19254"/>
                  <a:pt x="17845" y="19254"/>
                  <a:pt x="17850" y="19258"/>
                </a:cubicBezTo>
                <a:cubicBezTo>
                  <a:pt x="17865" y="19287"/>
                  <a:pt x="17882" y="19315"/>
                  <a:pt x="17903" y="19343"/>
                </a:cubicBezTo>
                <a:cubicBezTo>
                  <a:pt x="17903" y="19348"/>
                  <a:pt x="17907" y="19356"/>
                  <a:pt x="17911" y="19360"/>
                </a:cubicBezTo>
                <a:cubicBezTo>
                  <a:pt x="17927" y="19388"/>
                  <a:pt x="17943" y="19413"/>
                  <a:pt x="17956" y="19441"/>
                </a:cubicBezTo>
                <a:cubicBezTo>
                  <a:pt x="17960" y="19450"/>
                  <a:pt x="17964" y="19458"/>
                  <a:pt x="17967" y="19466"/>
                </a:cubicBezTo>
                <a:cubicBezTo>
                  <a:pt x="17984" y="19490"/>
                  <a:pt x="17997" y="19520"/>
                  <a:pt x="18009" y="19544"/>
                </a:cubicBezTo>
                <a:cubicBezTo>
                  <a:pt x="18013" y="19552"/>
                  <a:pt x="18021" y="19564"/>
                  <a:pt x="18025" y="19573"/>
                </a:cubicBezTo>
                <a:cubicBezTo>
                  <a:pt x="18037" y="19601"/>
                  <a:pt x="18050" y="19626"/>
                  <a:pt x="18062" y="19654"/>
                </a:cubicBezTo>
                <a:cubicBezTo>
                  <a:pt x="18065" y="19662"/>
                  <a:pt x="18070" y="19675"/>
                  <a:pt x="18074" y="19683"/>
                </a:cubicBezTo>
                <a:cubicBezTo>
                  <a:pt x="18078" y="19695"/>
                  <a:pt x="18086" y="19707"/>
                  <a:pt x="18090" y="19724"/>
                </a:cubicBezTo>
                <a:cubicBezTo>
                  <a:pt x="17878" y="19777"/>
                  <a:pt x="17669" y="19850"/>
                  <a:pt x="17469" y="19944"/>
                </a:cubicBezTo>
                <a:cubicBezTo>
                  <a:pt x="17070" y="19025"/>
                  <a:pt x="16171" y="18433"/>
                  <a:pt x="15166" y="18433"/>
                </a:cubicBezTo>
                <a:lnTo>
                  <a:pt x="15149" y="18433"/>
                </a:lnTo>
                <a:cubicBezTo>
                  <a:pt x="14141" y="18442"/>
                  <a:pt x="13247" y="19041"/>
                  <a:pt x="12855" y="19965"/>
                </a:cubicBezTo>
                <a:cubicBezTo>
                  <a:pt x="12655" y="19871"/>
                  <a:pt x="12446" y="19793"/>
                  <a:pt x="12233" y="19735"/>
                </a:cubicBezTo>
                <a:cubicBezTo>
                  <a:pt x="12491" y="19115"/>
                  <a:pt x="12924" y="18608"/>
                  <a:pt x="13463" y="18270"/>
                </a:cubicBezTo>
                <a:cubicBezTo>
                  <a:pt x="13528" y="18225"/>
                  <a:pt x="13594" y="18188"/>
                  <a:pt x="13663" y="18151"/>
                </a:cubicBezTo>
                <a:cubicBezTo>
                  <a:pt x="13733" y="18114"/>
                  <a:pt x="13801" y="18078"/>
                  <a:pt x="13871" y="18050"/>
                </a:cubicBezTo>
                <a:cubicBezTo>
                  <a:pt x="14014" y="17984"/>
                  <a:pt x="14161" y="17931"/>
                  <a:pt x="14312" y="17890"/>
                </a:cubicBezTo>
                <a:cubicBezTo>
                  <a:pt x="14390" y="17869"/>
                  <a:pt x="14468" y="17853"/>
                  <a:pt x="14545" y="17837"/>
                </a:cubicBezTo>
                <a:cubicBezTo>
                  <a:pt x="14742" y="17796"/>
                  <a:pt x="14941" y="17775"/>
                  <a:pt x="15145" y="17775"/>
                </a:cubicBezTo>
                <a:close/>
                <a:moveTo>
                  <a:pt x="31058" y="17775"/>
                </a:moveTo>
                <a:cubicBezTo>
                  <a:pt x="31074" y="17780"/>
                  <a:pt x="31087" y="17780"/>
                  <a:pt x="31102" y="17780"/>
                </a:cubicBezTo>
                <a:cubicBezTo>
                  <a:pt x="31136" y="17780"/>
                  <a:pt x="31168" y="17780"/>
                  <a:pt x="31200" y="17784"/>
                </a:cubicBezTo>
                <a:lnTo>
                  <a:pt x="31217" y="17784"/>
                </a:lnTo>
                <a:cubicBezTo>
                  <a:pt x="32144" y="17853"/>
                  <a:pt x="32989" y="18327"/>
                  <a:pt x="33537" y="19054"/>
                </a:cubicBezTo>
                <a:cubicBezTo>
                  <a:pt x="33537" y="19058"/>
                  <a:pt x="33541" y="19058"/>
                  <a:pt x="33541" y="19062"/>
                </a:cubicBezTo>
                <a:cubicBezTo>
                  <a:pt x="33562" y="19087"/>
                  <a:pt x="33582" y="19115"/>
                  <a:pt x="33602" y="19143"/>
                </a:cubicBezTo>
                <a:cubicBezTo>
                  <a:pt x="33607" y="19147"/>
                  <a:pt x="33607" y="19152"/>
                  <a:pt x="33611" y="19156"/>
                </a:cubicBezTo>
                <a:cubicBezTo>
                  <a:pt x="33631" y="19185"/>
                  <a:pt x="33647" y="19213"/>
                  <a:pt x="33664" y="19238"/>
                </a:cubicBezTo>
                <a:cubicBezTo>
                  <a:pt x="33668" y="19245"/>
                  <a:pt x="33672" y="19250"/>
                  <a:pt x="33676" y="19258"/>
                </a:cubicBezTo>
                <a:cubicBezTo>
                  <a:pt x="33692" y="19283"/>
                  <a:pt x="33709" y="19307"/>
                  <a:pt x="33725" y="19336"/>
                </a:cubicBezTo>
                <a:cubicBezTo>
                  <a:pt x="33729" y="19343"/>
                  <a:pt x="33733" y="19352"/>
                  <a:pt x="33741" y="19360"/>
                </a:cubicBezTo>
                <a:cubicBezTo>
                  <a:pt x="33754" y="19385"/>
                  <a:pt x="33766" y="19409"/>
                  <a:pt x="33782" y="19434"/>
                </a:cubicBezTo>
                <a:cubicBezTo>
                  <a:pt x="33786" y="19446"/>
                  <a:pt x="33794" y="19454"/>
                  <a:pt x="33798" y="19466"/>
                </a:cubicBezTo>
                <a:lnTo>
                  <a:pt x="33835" y="19539"/>
                </a:lnTo>
                <a:cubicBezTo>
                  <a:pt x="33843" y="19552"/>
                  <a:pt x="33847" y="19560"/>
                  <a:pt x="33852" y="19573"/>
                </a:cubicBezTo>
                <a:cubicBezTo>
                  <a:pt x="33864" y="19601"/>
                  <a:pt x="33876" y="19626"/>
                  <a:pt x="33888" y="19654"/>
                </a:cubicBezTo>
                <a:cubicBezTo>
                  <a:pt x="33892" y="19662"/>
                  <a:pt x="33901" y="19675"/>
                  <a:pt x="33905" y="19683"/>
                </a:cubicBezTo>
                <a:cubicBezTo>
                  <a:pt x="33909" y="19695"/>
                  <a:pt x="33913" y="19707"/>
                  <a:pt x="33921" y="19724"/>
                </a:cubicBezTo>
                <a:cubicBezTo>
                  <a:pt x="33705" y="19777"/>
                  <a:pt x="33496" y="19850"/>
                  <a:pt x="33296" y="19944"/>
                </a:cubicBezTo>
                <a:cubicBezTo>
                  <a:pt x="32896" y="19025"/>
                  <a:pt x="32001" y="18433"/>
                  <a:pt x="30993" y="18433"/>
                </a:cubicBezTo>
                <a:lnTo>
                  <a:pt x="30976" y="18433"/>
                </a:lnTo>
                <a:cubicBezTo>
                  <a:pt x="29971" y="18442"/>
                  <a:pt x="29073" y="19041"/>
                  <a:pt x="28681" y="19965"/>
                </a:cubicBezTo>
                <a:cubicBezTo>
                  <a:pt x="28480" y="19871"/>
                  <a:pt x="28276" y="19793"/>
                  <a:pt x="28064" y="19735"/>
                </a:cubicBezTo>
                <a:cubicBezTo>
                  <a:pt x="28318" y="19115"/>
                  <a:pt x="28750" y="18608"/>
                  <a:pt x="29289" y="18270"/>
                </a:cubicBezTo>
                <a:cubicBezTo>
                  <a:pt x="29355" y="18225"/>
                  <a:pt x="29424" y="18188"/>
                  <a:pt x="29490" y="18151"/>
                </a:cubicBezTo>
                <a:cubicBezTo>
                  <a:pt x="29559" y="18114"/>
                  <a:pt x="29628" y="18078"/>
                  <a:pt x="29702" y="18050"/>
                </a:cubicBezTo>
                <a:cubicBezTo>
                  <a:pt x="29845" y="17984"/>
                  <a:pt x="29992" y="17931"/>
                  <a:pt x="30143" y="17890"/>
                </a:cubicBezTo>
                <a:cubicBezTo>
                  <a:pt x="30216" y="17869"/>
                  <a:pt x="30294" y="17853"/>
                  <a:pt x="30372" y="17837"/>
                </a:cubicBezTo>
                <a:cubicBezTo>
                  <a:pt x="30568" y="17796"/>
                  <a:pt x="30768" y="17775"/>
                  <a:pt x="30972" y="17775"/>
                </a:cubicBezTo>
                <a:close/>
                <a:moveTo>
                  <a:pt x="46822" y="17775"/>
                </a:moveTo>
                <a:cubicBezTo>
                  <a:pt x="48093" y="17775"/>
                  <a:pt x="49256" y="18553"/>
                  <a:pt x="49747" y="19724"/>
                </a:cubicBezTo>
                <a:cubicBezTo>
                  <a:pt x="49536" y="19777"/>
                  <a:pt x="49327" y="19850"/>
                  <a:pt x="49127" y="19944"/>
                </a:cubicBezTo>
                <a:cubicBezTo>
                  <a:pt x="48727" y="19025"/>
                  <a:pt x="47828" y="18433"/>
                  <a:pt x="46823" y="18433"/>
                </a:cubicBezTo>
                <a:lnTo>
                  <a:pt x="46807" y="18433"/>
                </a:lnTo>
                <a:cubicBezTo>
                  <a:pt x="45798" y="18442"/>
                  <a:pt x="44904" y="19041"/>
                  <a:pt x="44507" y="19965"/>
                </a:cubicBezTo>
                <a:cubicBezTo>
                  <a:pt x="44311" y="19871"/>
                  <a:pt x="44103" y="19793"/>
                  <a:pt x="43890" y="19735"/>
                </a:cubicBezTo>
                <a:cubicBezTo>
                  <a:pt x="44148" y="19115"/>
                  <a:pt x="44581" y="18608"/>
                  <a:pt x="45120" y="18270"/>
                </a:cubicBezTo>
                <a:cubicBezTo>
                  <a:pt x="45185" y="18225"/>
                  <a:pt x="45251" y="18188"/>
                  <a:pt x="45321" y="18151"/>
                </a:cubicBezTo>
                <a:cubicBezTo>
                  <a:pt x="45389" y="18114"/>
                  <a:pt x="45459" y="18078"/>
                  <a:pt x="45528" y="18050"/>
                </a:cubicBezTo>
                <a:cubicBezTo>
                  <a:pt x="45672" y="17984"/>
                  <a:pt x="45819" y="17931"/>
                  <a:pt x="45969" y="17890"/>
                </a:cubicBezTo>
                <a:cubicBezTo>
                  <a:pt x="46047" y="17869"/>
                  <a:pt x="46124" y="17853"/>
                  <a:pt x="46203" y="17837"/>
                </a:cubicBezTo>
                <a:cubicBezTo>
                  <a:pt x="46399" y="17796"/>
                  <a:pt x="46599" y="17775"/>
                  <a:pt x="46803" y="17775"/>
                </a:cubicBezTo>
                <a:cubicBezTo>
                  <a:pt x="46809" y="17775"/>
                  <a:pt x="46815" y="17775"/>
                  <a:pt x="46822" y="17775"/>
                </a:cubicBezTo>
                <a:close/>
                <a:moveTo>
                  <a:pt x="62650" y="17775"/>
                </a:moveTo>
                <a:cubicBezTo>
                  <a:pt x="63920" y="17775"/>
                  <a:pt x="65084" y="18551"/>
                  <a:pt x="65578" y="19724"/>
                </a:cubicBezTo>
                <a:cubicBezTo>
                  <a:pt x="65361" y="19777"/>
                  <a:pt x="65153" y="19850"/>
                  <a:pt x="64953" y="19944"/>
                </a:cubicBezTo>
                <a:cubicBezTo>
                  <a:pt x="64553" y="19025"/>
                  <a:pt x="63659" y="18433"/>
                  <a:pt x="62650" y="18433"/>
                </a:cubicBezTo>
                <a:lnTo>
                  <a:pt x="62633" y="18433"/>
                </a:lnTo>
                <a:cubicBezTo>
                  <a:pt x="61629" y="18442"/>
                  <a:pt x="60730" y="19041"/>
                  <a:pt x="60338" y="19965"/>
                </a:cubicBezTo>
                <a:cubicBezTo>
                  <a:pt x="60138" y="19871"/>
                  <a:pt x="59934" y="19793"/>
                  <a:pt x="59721" y="19735"/>
                </a:cubicBezTo>
                <a:cubicBezTo>
                  <a:pt x="59975" y="19115"/>
                  <a:pt x="60407" y="18608"/>
                  <a:pt x="60946" y="18270"/>
                </a:cubicBezTo>
                <a:cubicBezTo>
                  <a:pt x="61012" y="18225"/>
                  <a:pt x="61082" y="18188"/>
                  <a:pt x="61146" y="18151"/>
                </a:cubicBezTo>
                <a:cubicBezTo>
                  <a:pt x="61216" y="18114"/>
                  <a:pt x="61285" y="18078"/>
                  <a:pt x="61359" y="18050"/>
                </a:cubicBezTo>
                <a:cubicBezTo>
                  <a:pt x="61502" y="17984"/>
                  <a:pt x="61649" y="17931"/>
                  <a:pt x="61800" y="17890"/>
                </a:cubicBezTo>
                <a:cubicBezTo>
                  <a:pt x="61878" y="17869"/>
                  <a:pt x="61951" y="17853"/>
                  <a:pt x="62028" y="17837"/>
                </a:cubicBezTo>
                <a:cubicBezTo>
                  <a:pt x="62225" y="17796"/>
                  <a:pt x="62425" y="17775"/>
                  <a:pt x="62629" y="17775"/>
                </a:cubicBezTo>
                <a:close/>
                <a:moveTo>
                  <a:pt x="78460" y="17775"/>
                </a:moveTo>
                <a:cubicBezTo>
                  <a:pt x="78541" y="17775"/>
                  <a:pt x="78624" y="17780"/>
                  <a:pt x="78701" y="17784"/>
                </a:cubicBezTo>
                <a:cubicBezTo>
                  <a:pt x="78782" y="17792"/>
                  <a:pt x="78864" y="17800"/>
                  <a:pt x="78942" y="17812"/>
                </a:cubicBezTo>
                <a:cubicBezTo>
                  <a:pt x="79024" y="17824"/>
                  <a:pt x="79101" y="17837"/>
                  <a:pt x="79178" y="17857"/>
                </a:cubicBezTo>
                <a:cubicBezTo>
                  <a:pt x="80163" y="18082"/>
                  <a:pt x="81005" y="18772"/>
                  <a:pt x="81405" y="19724"/>
                </a:cubicBezTo>
                <a:cubicBezTo>
                  <a:pt x="81192" y="19777"/>
                  <a:pt x="80984" y="19850"/>
                  <a:pt x="80784" y="19944"/>
                </a:cubicBezTo>
                <a:cubicBezTo>
                  <a:pt x="80383" y="19025"/>
                  <a:pt x="79485" y="18433"/>
                  <a:pt x="78481" y="18433"/>
                </a:cubicBezTo>
                <a:lnTo>
                  <a:pt x="78464" y="18433"/>
                </a:lnTo>
                <a:cubicBezTo>
                  <a:pt x="77455" y="18442"/>
                  <a:pt x="76560" y="19041"/>
                  <a:pt x="76168" y="19965"/>
                </a:cubicBezTo>
                <a:cubicBezTo>
                  <a:pt x="75968" y="19871"/>
                  <a:pt x="75760" y="19793"/>
                  <a:pt x="75548" y="19735"/>
                </a:cubicBezTo>
                <a:cubicBezTo>
                  <a:pt x="75806" y="19115"/>
                  <a:pt x="76238" y="18608"/>
                  <a:pt x="76777" y="18270"/>
                </a:cubicBezTo>
                <a:cubicBezTo>
                  <a:pt x="76843" y="18225"/>
                  <a:pt x="76908" y="18188"/>
                  <a:pt x="76977" y="18151"/>
                </a:cubicBezTo>
                <a:cubicBezTo>
                  <a:pt x="77047" y="18114"/>
                  <a:pt x="77116" y="18078"/>
                  <a:pt x="77186" y="18050"/>
                </a:cubicBezTo>
                <a:cubicBezTo>
                  <a:pt x="77329" y="17984"/>
                  <a:pt x="77476" y="17931"/>
                  <a:pt x="77627" y="17890"/>
                </a:cubicBezTo>
                <a:cubicBezTo>
                  <a:pt x="77704" y="17869"/>
                  <a:pt x="77782" y="17853"/>
                  <a:pt x="77859" y="17837"/>
                </a:cubicBezTo>
                <a:cubicBezTo>
                  <a:pt x="78055" y="17796"/>
                  <a:pt x="78256" y="17775"/>
                  <a:pt x="78460" y="17775"/>
                </a:cubicBezTo>
                <a:close/>
                <a:moveTo>
                  <a:pt x="94307" y="17775"/>
                </a:moveTo>
                <a:cubicBezTo>
                  <a:pt x="95577" y="17775"/>
                  <a:pt x="96741" y="18551"/>
                  <a:pt x="97235" y="19724"/>
                </a:cubicBezTo>
                <a:cubicBezTo>
                  <a:pt x="97019" y="19777"/>
                  <a:pt x="96811" y="19850"/>
                  <a:pt x="96611" y="19944"/>
                </a:cubicBezTo>
                <a:cubicBezTo>
                  <a:pt x="96210" y="19025"/>
                  <a:pt x="95316" y="18433"/>
                  <a:pt x="94307" y="18433"/>
                </a:cubicBezTo>
                <a:lnTo>
                  <a:pt x="94291" y="18433"/>
                </a:lnTo>
                <a:cubicBezTo>
                  <a:pt x="93286" y="18442"/>
                  <a:pt x="92387" y="19041"/>
                  <a:pt x="91995" y="19965"/>
                </a:cubicBezTo>
                <a:cubicBezTo>
                  <a:pt x="91795" y="19871"/>
                  <a:pt x="91591" y="19793"/>
                  <a:pt x="91378" y="19735"/>
                </a:cubicBezTo>
                <a:cubicBezTo>
                  <a:pt x="91631" y="19115"/>
                  <a:pt x="92065" y="18608"/>
                  <a:pt x="92604" y="18270"/>
                </a:cubicBezTo>
                <a:cubicBezTo>
                  <a:pt x="92669" y="18225"/>
                  <a:pt x="92739" y="18188"/>
                  <a:pt x="92804" y="18151"/>
                </a:cubicBezTo>
                <a:cubicBezTo>
                  <a:pt x="92873" y="18114"/>
                  <a:pt x="92943" y="18078"/>
                  <a:pt x="93016" y="18050"/>
                </a:cubicBezTo>
                <a:cubicBezTo>
                  <a:pt x="93159" y="17984"/>
                  <a:pt x="93306" y="17931"/>
                  <a:pt x="93457" y="17890"/>
                </a:cubicBezTo>
                <a:cubicBezTo>
                  <a:pt x="93535" y="17869"/>
                  <a:pt x="93608" y="17853"/>
                  <a:pt x="93686" y="17837"/>
                </a:cubicBezTo>
                <a:cubicBezTo>
                  <a:pt x="93882" y="17796"/>
                  <a:pt x="94082" y="17775"/>
                  <a:pt x="94287" y="17775"/>
                </a:cubicBezTo>
                <a:close/>
                <a:moveTo>
                  <a:pt x="7310" y="17069"/>
                </a:moveTo>
                <a:cubicBezTo>
                  <a:pt x="8935" y="17069"/>
                  <a:pt x="10383" y="18083"/>
                  <a:pt x="10943" y="19597"/>
                </a:cubicBezTo>
                <a:cubicBezTo>
                  <a:pt x="10723" y="19609"/>
                  <a:pt x="10506" y="19642"/>
                  <a:pt x="10293" y="19691"/>
                </a:cubicBezTo>
                <a:cubicBezTo>
                  <a:pt x="9787" y="18482"/>
                  <a:pt x="8623" y="17706"/>
                  <a:pt x="7308" y="17706"/>
                </a:cubicBezTo>
                <a:lnTo>
                  <a:pt x="7283" y="17706"/>
                </a:lnTo>
                <a:cubicBezTo>
                  <a:pt x="5980" y="17714"/>
                  <a:pt x="4813" y="18498"/>
                  <a:pt x="4310" y="19703"/>
                </a:cubicBezTo>
                <a:lnTo>
                  <a:pt x="4376" y="19732"/>
                </a:lnTo>
                <a:cubicBezTo>
                  <a:pt x="4866" y="18551"/>
                  <a:pt x="6009" y="17784"/>
                  <a:pt x="7288" y="17775"/>
                </a:cubicBezTo>
                <a:cubicBezTo>
                  <a:pt x="7295" y="17775"/>
                  <a:pt x="7301" y="17775"/>
                  <a:pt x="7308" y="17775"/>
                </a:cubicBezTo>
                <a:cubicBezTo>
                  <a:pt x="8590" y="17775"/>
                  <a:pt x="9724" y="18529"/>
                  <a:pt x="10224" y="19707"/>
                </a:cubicBezTo>
                <a:cubicBezTo>
                  <a:pt x="10012" y="19760"/>
                  <a:pt x="9799" y="19834"/>
                  <a:pt x="9599" y="19920"/>
                </a:cubicBezTo>
                <a:cubicBezTo>
                  <a:pt x="9194" y="19017"/>
                  <a:pt x="8300" y="18433"/>
                  <a:pt x="7304" y="18433"/>
                </a:cubicBezTo>
                <a:lnTo>
                  <a:pt x="7292" y="18433"/>
                </a:lnTo>
                <a:cubicBezTo>
                  <a:pt x="6274" y="18442"/>
                  <a:pt x="5372" y="19049"/>
                  <a:pt x="4984" y="19981"/>
                </a:cubicBezTo>
                <a:cubicBezTo>
                  <a:pt x="4572" y="19785"/>
                  <a:pt x="4127" y="19658"/>
                  <a:pt x="3661" y="19609"/>
                </a:cubicBezTo>
                <a:cubicBezTo>
                  <a:pt x="3971" y="18768"/>
                  <a:pt x="4555" y="18082"/>
                  <a:pt x="5290" y="17633"/>
                </a:cubicBezTo>
                <a:cubicBezTo>
                  <a:pt x="5878" y="17277"/>
                  <a:pt x="6565" y="17073"/>
                  <a:pt x="7279" y="17069"/>
                </a:cubicBezTo>
                <a:cubicBezTo>
                  <a:pt x="7289" y="17069"/>
                  <a:pt x="7299" y="17069"/>
                  <a:pt x="7310" y="17069"/>
                </a:cubicBezTo>
                <a:close/>
                <a:moveTo>
                  <a:pt x="23134" y="17069"/>
                </a:moveTo>
                <a:cubicBezTo>
                  <a:pt x="24755" y="17069"/>
                  <a:pt x="26210" y="18078"/>
                  <a:pt x="26774" y="19597"/>
                </a:cubicBezTo>
                <a:cubicBezTo>
                  <a:pt x="26553" y="19609"/>
                  <a:pt x="26337" y="19642"/>
                  <a:pt x="26124" y="19691"/>
                </a:cubicBezTo>
                <a:cubicBezTo>
                  <a:pt x="25616" y="18481"/>
                  <a:pt x="24450" y="17706"/>
                  <a:pt x="23136" y="17706"/>
                </a:cubicBezTo>
                <a:cubicBezTo>
                  <a:pt x="23128" y="17706"/>
                  <a:pt x="23121" y="17706"/>
                  <a:pt x="23114" y="17706"/>
                </a:cubicBezTo>
                <a:cubicBezTo>
                  <a:pt x="21807" y="17714"/>
                  <a:pt x="20639" y="18498"/>
                  <a:pt x="20141" y="19703"/>
                </a:cubicBezTo>
                <a:lnTo>
                  <a:pt x="20202" y="19732"/>
                </a:lnTo>
                <a:cubicBezTo>
                  <a:pt x="20692" y="18551"/>
                  <a:pt x="21835" y="17784"/>
                  <a:pt x="23114" y="17775"/>
                </a:cubicBezTo>
                <a:cubicBezTo>
                  <a:pt x="23120" y="17775"/>
                  <a:pt x="23127" y="17775"/>
                  <a:pt x="23134" y="17775"/>
                </a:cubicBezTo>
                <a:cubicBezTo>
                  <a:pt x="24416" y="17775"/>
                  <a:pt x="25555" y="18529"/>
                  <a:pt x="26054" y="19707"/>
                </a:cubicBezTo>
                <a:cubicBezTo>
                  <a:pt x="25839" y="19760"/>
                  <a:pt x="25630" y="19834"/>
                  <a:pt x="25430" y="19920"/>
                </a:cubicBezTo>
                <a:cubicBezTo>
                  <a:pt x="25021" y="19017"/>
                  <a:pt x="24127" y="18433"/>
                  <a:pt x="23134" y="18433"/>
                </a:cubicBezTo>
                <a:lnTo>
                  <a:pt x="23119" y="18433"/>
                </a:lnTo>
                <a:cubicBezTo>
                  <a:pt x="22105" y="18442"/>
                  <a:pt x="21202" y="19049"/>
                  <a:pt x="20815" y="19981"/>
                </a:cubicBezTo>
                <a:cubicBezTo>
                  <a:pt x="20402" y="19785"/>
                  <a:pt x="19952" y="19658"/>
                  <a:pt x="19492" y="19609"/>
                </a:cubicBezTo>
                <a:cubicBezTo>
                  <a:pt x="19801" y="18768"/>
                  <a:pt x="20382" y="18082"/>
                  <a:pt x="21121" y="17633"/>
                </a:cubicBezTo>
                <a:cubicBezTo>
                  <a:pt x="21705" y="17277"/>
                  <a:pt x="22391" y="17073"/>
                  <a:pt x="23110" y="17069"/>
                </a:cubicBezTo>
                <a:close/>
                <a:moveTo>
                  <a:pt x="38967" y="17069"/>
                </a:moveTo>
                <a:cubicBezTo>
                  <a:pt x="40592" y="17069"/>
                  <a:pt x="42040" y="18083"/>
                  <a:pt x="42600" y="19597"/>
                </a:cubicBezTo>
                <a:cubicBezTo>
                  <a:pt x="42380" y="19609"/>
                  <a:pt x="42163" y="19642"/>
                  <a:pt x="41951" y="19691"/>
                </a:cubicBezTo>
                <a:cubicBezTo>
                  <a:pt x="41444" y="18482"/>
                  <a:pt x="40280" y="17706"/>
                  <a:pt x="38965" y="17706"/>
                </a:cubicBezTo>
                <a:lnTo>
                  <a:pt x="38940" y="17706"/>
                </a:lnTo>
                <a:cubicBezTo>
                  <a:pt x="37638" y="17714"/>
                  <a:pt x="36469" y="18498"/>
                  <a:pt x="35967" y="19703"/>
                </a:cubicBezTo>
                <a:lnTo>
                  <a:pt x="36033" y="19732"/>
                </a:lnTo>
                <a:cubicBezTo>
                  <a:pt x="36523" y="18551"/>
                  <a:pt x="37666" y="17784"/>
                  <a:pt x="38944" y="17775"/>
                </a:cubicBezTo>
                <a:cubicBezTo>
                  <a:pt x="38951" y="17775"/>
                  <a:pt x="38957" y="17775"/>
                  <a:pt x="38964" y="17775"/>
                </a:cubicBezTo>
                <a:cubicBezTo>
                  <a:pt x="40247" y="17775"/>
                  <a:pt x="41382" y="18529"/>
                  <a:pt x="41881" y="19707"/>
                </a:cubicBezTo>
                <a:cubicBezTo>
                  <a:pt x="41669" y="19760"/>
                  <a:pt x="41457" y="19834"/>
                  <a:pt x="41257" y="19920"/>
                </a:cubicBezTo>
                <a:cubicBezTo>
                  <a:pt x="40852" y="19017"/>
                  <a:pt x="39958" y="18433"/>
                  <a:pt x="38961" y="18433"/>
                </a:cubicBezTo>
                <a:lnTo>
                  <a:pt x="38949" y="18433"/>
                </a:lnTo>
                <a:cubicBezTo>
                  <a:pt x="37932" y="18442"/>
                  <a:pt x="37029" y="19049"/>
                  <a:pt x="36641" y="19981"/>
                </a:cubicBezTo>
                <a:cubicBezTo>
                  <a:pt x="36229" y="19785"/>
                  <a:pt x="35783" y="19658"/>
                  <a:pt x="35317" y="19609"/>
                </a:cubicBezTo>
                <a:cubicBezTo>
                  <a:pt x="35628" y="18768"/>
                  <a:pt x="36212" y="18082"/>
                  <a:pt x="36948" y="17633"/>
                </a:cubicBezTo>
                <a:cubicBezTo>
                  <a:pt x="37536" y="17277"/>
                  <a:pt x="38222" y="17073"/>
                  <a:pt x="38936" y="17069"/>
                </a:cubicBezTo>
                <a:cubicBezTo>
                  <a:pt x="38947" y="17069"/>
                  <a:pt x="38957" y="17069"/>
                  <a:pt x="38967" y="17069"/>
                </a:cubicBezTo>
                <a:close/>
                <a:moveTo>
                  <a:pt x="54792" y="17069"/>
                </a:moveTo>
                <a:cubicBezTo>
                  <a:pt x="56413" y="17069"/>
                  <a:pt x="57867" y="18078"/>
                  <a:pt x="58431" y="19597"/>
                </a:cubicBezTo>
                <a:cubicBezTo>
                  <a:pt x="58211" y="19609"/>
                  <a:pt x="57994" y="19642"/>
                  <a:pt x="57781" y="19691"/>
                </a:cubicBezTo>
                <a:cubicBezTo>
                  <a:pt x="57270" y="18482"/>
                  <a:pt x="56107" y="17706"/>
                  <a:pt x="54792" y="17706"/>
                </a:cubicBezTo>
                <a:lnTo>
                  <a:pt x="54771" y="17706"/>
                </a:lnTo>
                <a:cubicBezTo>
                  <a:pt x="53996" y="17710"/>
                  <a:pt x="53268" y="17988"/>
                  <a:pt x="52701" y="18466"/>
                </a:cubicBezTo>
                <a:cubicBezTo>
                  <a:pt x="52313" y="18796"/>
                  <a:pt x="51998" y="19213"/>
                  <a:pt x="51798" y="19703"/>
                </a:cubicBezTo>
                <a:lnTo>
                  <a:pt x="51859" y="19732"/>
                </a:lnTo>
                <a:cubicBezTo>
                  <a:pt x="52060" y="19254"/>
                  <a:pt x="52365" y="18842"/>
                  <a:pt x="52746" y="18523"/>
                </a:cubicBezTo>
                <a:cubicBezTo>
                  <a:pt x="53301" y="18053"/>
                  <a:pt x="54011" y="17780"/>
                  <a:pt x="54771" y="17775"/>
                </a:cubicBezTo>
                <a:lnTo>
                  <a:pt x="54792" y="17775"/>
                </a:lnTo>
                <a:cubicBezTo>
                  <a:pt x="56074" y="17775"/>
                  <a:pt x="57210" y="18531"/>
                  <a:pt x="57712" y="19707"/>
                </a:cubicBezTo>
                <a:cubicBezTo>
                  <a:pt x="57495" y="19760"/>
                  <a:pt x="57287" y="19834"/>
                  <a:pt x="57087" y="19920"/>
                </a:cubicBezTo>
                <a:cubicBezTo>
                  <a:pt x="56680" y="19012"/>
                  <a:pt x="55782" y="18433"/>
                  <a:pt x="54785" y="18433"/>
                </a:cubicBezTo>
                <a:cubicBezTo>
                  <a:pt x="54782" y="18433"/>
                  <a:pt x="54778" y="18433"/>
                  <a:pt x="54775" y="18433"/>
                </a:cubicBezTo>
                <a:cubicBezTo>
                  <a:pt x="53762" y="18442"/>
                  <a:pt x="52859" y="19049"/>
                  <a:pt x="52471" y="19981"/>
                </a:cubicBezTo>
                <a:cubicBezTo>
                  <a:pt x="52060" y="19785"/>
                  <a:pt x="51610" y="19658"/>
                  <a:pt x="51148" y="19609"/>
                </a:cubicBezTo>
                <a:cubicBezTo>
                  <a:pt x="51459" y="18768"/>
                  <a:pt x="52039" y="18082"/>
                  <a:pt x="52778" y="17633"/>
                </a:cubicBezTo>
                <a:cubicBezTo>
                  <a:pt x="53362" y="17277"/>
                  <a:pt x="54048" y="17073"/>
                  <a:pt x="54767" y="17069"/>
                </a:cubicBezTo>
                <a:close/>
                <a:moveTo>
                  <a:pt x="70618" y="17069"/>
                </a:moveTo>
                <a:cubicBezTo>
                  <a:pt x="72243" y="17069"/>
                  <a:pt x="73693" y="18078"/>
                  <a:pt x="74257" y="19597"/>
                </a:cubicBezTo>
                <a:cubicBezTo>
                  <a:pt x="74036" y="19609"/>
                  <a:pt x="73821" y="19642"/>
                  <a:pt x="73608" y="19691"/>
                </a:cubicBezTo>
                <a:cubicBezTo>
                  <a:pt x="73101" y="18482"/>
                  <a:pt x="71938" y="17706"/>
                  <a:pt x="70622" y="17706"/>
                </a:cubicBezTo>
                <a:lnTo>
                  <a:pt x="70598" y="17706"/>
                </a:lnTo>
                <a:cubicBezTo>
                  <a:pt x="69295" y="17714"/>
                  <a:pt x="68126" y="18498"/>
                  <a:pt x="67625" y="19703"/>
                </a:cubicBezTo>
                <a:lnTo>
                  <a:pt x="67689" y="19732"/>
                </a:lnTo>
                <a:cubicBezTo>
                  <a:pt x="67881" y="19266"/>
                  <a:pt x="68175" y="18866"/>
                  <a:pt x="68539" y="18551"/>
                </a:cubicBezTo>
                <a:cubicBezTo>
                  <a:pt x="69099" y="18065"/>
                  <a:pt x="69826" y="17780"/>
                  <a:pt x="70602" y="17775"/>
                </a:cubicBezTo>
                <a:lnTo>
                  <a:pt x="70622" y="17775"/>
                </a:lnTo>
                <a:cubicBezTo>
                  <a:pt x="71904" y="17775"/>
                  <a:pt x="73040" y="18531"/>
                  <a:pt x="73538" y="19707"/>
                </a:cubicBezTo>
                <a:cubicBezTo>
                  <a:pt x="73326" y="19760"/>
                  <a:pt x="73114" y="19834"/>
                  <a:pt x="72914" y="19920"/>
                </a:cubicBezTo>
                <a:cubicBezTo>
                  <a:pt x="72509" y="19017"/>
                  <a:pt x="71615" y="18433"/>
                  <a:pt x="70622" y="18433"/>
                </a:cubicBezTo>
                <a:lnTo>
                  <a:pt x="70605" y="18433"/>
                </a:lnTo>
                <a:cubicBezTo>
                  <a:pt x="69589" y="18442"/>
                  <a:pt x="68690" y="19049"/>
                  <a:pt x="68298" y="19981"/>
                </a:cubicBezTo>
                <a:cubicBezTo>
                  <a:pt x="67885" y="19785"/>
                  <a:pt x="67440" y="19658"/>
                  <a:pt x="66975" y="19609"/>
                </a:cubicBezTo>
                <a:cubicBezTo>
                  <a:pt x="67285" y="18768"/>
                  <a:pt x="67870" y="18082"/>
                  <a:pt x="68605" y="17633"/>
                </a:cubicBezTo>
                <a:cubicBezTo>
                  <a:pt x="69193" y="17277"/>
                  <a:pt x="69879" y="17073"/>
                  <a:pt x="70594" y="17069"/>
                </a:cubicBezTo>
                <a:close/>
                <a:moveTo>
                  <a:pt x="86449" y="17069"/>
                </a:moveTo>
                <a:cubicBezTo>
                  <a:pt x="88074" y="17069"/>
                  <a:pt x="89524" y="18078"/>
                  <a:pt x="90087" y="19597"/>
                </a:cubicBezTo>
                <a:cubicBezTo>
                  <a:pt x="89867" y="19609"/>
                  <a:pt x="89651" y="19642"/>
                  <a:pt x="89438" y="19691"/>
                </a:cubicBezTo>
                <a:cubicBezTo>
                  <a:pt x="88928" y="18482"/>
                  <a:pt x="87764" y="17706"/>
                  <a:pt x="86449" y="17706"/>
                </a:cubicBezTo>
                <a:lnTo>
                  <a:pt x="86428" y="17706"/>
                </a:lnTo>
                <a:cubicBezTo>
                  <a:pt x="85652" y="17710"/>
                  <a:pt x="84926" y="17988"/>
                  <a:pt x="84358" y="18466"/>
                </a:cubicBezTo>
                <a:cubicBezTo>
                  <a:pt x="83970" y="18796"/>
                  <a:pt x="83655" y="19213"/>
                  <a:pt x="83455" y="19703"/>
                </a:cubicBezTo>
                <a:lnTo>
                  <a:pt x="83516" y="19732"/>
                </a:lnTo>
                <a:cubicBezTo>
                  <a:pt x="83716" y="19254"/>
                  <a:pt x="84023" y="18842"/>
                  <a:pt x="84402" y="18523"/>
                </a:cubicBezTo>
                <a:cubicBezTo>
                  <a:pt x="84958" y="18053"/>
                  <a:pt x="85669" y="17780"/>
                  <a:pt x="86428" y="17775"/>
                </a:cubicBezTo>
                <a:lnTo>
                  <a:pt x="86449" y="17775"/>
                </a:lnTo>
                <a:cubicBezTo>
                  <a:pt x="87731" y="17775"/>
                  <a:pt x="88871" y="18531"/>
                  <a:pt x="89369" y="19707"/>
                </a:cubicBezTo>
                <a:cubicBezTo>
                  <a:pt x="89152" y="19760"/>
                  <a:pt x="88944" y="19834"/>
                  <a:pt x="88744" y="19920"/>
                </a:cubicBezTo>
                <a:cubicBezTo>
                  <a:pt x="88336" y="19017"/>
                  <a:pt x="87441" y="18433"/>
                  <a:pt x="86449" y="18433"/>
                </a:cubicBezTo>
                <a:lnTo>
                  <a:pt x="86432" y="18433"/>
                </a:lnTo>
                <a:cubicBezTo>
                  <a:pt x="85420" y="18442"/>
                  <a:pt x="84517" y="19049"/>
                  <a:pt x="84129" y="19981"/>
                </a:cubicBezTo>
                <a:cubicBezTo>
                  <a:pt x="83716" y="19785"/>
                  <a:pt x="83267" y="19658"/>
                  <a:pt x="82805" y="19609"/>
                </a:cubicBezTo>
                <a:cubicBezTo>
                  <a:pt x="83116" y="18768"/>
                  <a:pt x="83696" y="18082"/>
                  <a:pt x="84435" y="17633"/>
                </a:cubicBezTo>
                <a:cubicBezTo>
                  <a:pt x="85020" y="17277"/>
                  <a:pt x="85706" y="17073"/>
                  <a:pt x="86424" y="17069"/>
                </a:cubicBezTo>
                <a:close/>
                <a:moveTo>
                  <a:pt x="15166" y="18506"/>
                </a:moveTo>
                <a:cubicBezTo>
                  <a:pt x="16146" y="18506"/>
                  <a:pt x="17017" y="19079"/>
                  <a:pt x="17404" y="19973"/>
                </a:cubicBezTo>
                <a:cubicBezTo>
                  <a:pt x="17217" y="20063"/>
                  <a:pt x="17036" y="20165"/>
                  <a:pt x="16865" y="20283"/>
                </a:cubicBezTo>
                <a:cubicBezTo>
                  <a:pt x="16591" y="19585"/>
                  <a:pt x="15918" y="19123"/>
                  <a:pt x="15166" y="19123"/>
                </a:cubicBezTo>
                <a:lnTo>
                  <a:pt x="15154" y="19123"/>
                </a:lnTo>
                <a:cubicBezTo>
                  <a:pt x="14395" y="19128"/>
                  <a:pt x="13716" y="19605"/>
                  <a:pt x="13454" y="20312"/>
                </a:cubicBezTo>
                <a:cubicBezTo>
                  <a:pt x="13283" y="20193"/>
                  <a:pt x="13104" y="20083"/>
                  <a:pt x="12915" y="19993"/>
                </a:cubicBezTo>
                <a:cubicBezTo>
                  <a:pt x="13300" y="19094"/>
                  <a:pt x="14169" y="18510"/>
                  <a:pt x="15149" y="18506"/>
                </a:cubicBezTo>
                <a:close/>
                <a:moveTo>
                  <a:pt x="30993" y="18506"/>
                </a:moveTo>
                <a:cubicBezTo>
                  <a:pt x="31973" y="18506"/>
                  <a:pt x="32842" y="19079"/>
                  <a:pt x="33234" y="19973"/>
                </a:cubicBezTo>
                <a:cubicBezTo>
                  <a:pt x="33047" y="20063"/>
                  <a:pt x="32863" y="20165"/>
                  <a:pt x="32691" y="20283"/>
                </a:cubicBezTo>
                <a:cubicBezTo>
                  <a:pt x="32419" y="19584"/>
                  <a:pt x="31745" y="19123"/>
                  <a:pt x="30990" y="19123"/>
                </a:cubicBezTo>
                <a:cubicBezTo>
                  <a:pt x="30986" y="19123"/>
                  <a:pt x="30983" y="19123"/>
                  <a:pt x="30980" y="19123"/>
                </a:cubicBezTo>
                <a:cubicBezTo>
                  <a:pt x="30225" y="19128"/>
                  <a:pt x="29547" y="19605"/>
                  <a:pt x="29281" y="20312"/>
                </a:cubicBezTo>
                <a:cubicBezTo>
                  <a:pt x="29114" y="20193"/>
                  <a:pt x="28930" y="20083"/>
                  <a:pt x="28746" y="19993"/>
                </a:cubicBezTo>
                <a:cubicBezTo>
                  <a:pt x="29126" y="19094"/>
                  <a:pt x="30000" y="18510"/>
                  <a:pt x="30976" y="18506"/>
                </a:cubicBezTo>
                <a:close/>
                <a:moveTo>
                  <a:pt x="46823" y="18506"/>
                </a:moveTo>
                <a:cubicBezTo>
                  <a:pt x="47803" y="18506"/>
                  <a:pt x="48673" y="19079"/>
                  <a:pt x="49061" y="19973"/>
                </a:cubicBezTo>
                <a:cubicBezTo>
                  <a:pt x="48874" y="20063"/>
                  <a:pt x="48694" y="20165"/>
                  <a:pt x="48522" y="20283"/>
                </a:cubicBezTo>
                <a:cubicBezTo>
                  <a:pt x="48250" y="19584"/>
                  <a:pt x="47576" y="19123"/>
                  <a:pt x="46820" y="19123"/>
                </a:cubicBezTo>
                <a:cubicBezTo>
                  <a:pt x="46817" y="19123"/>
                  <a:pt x="46814" y="19123"/>
                  <a:pt x="46811" y="19123"/>
                </a:cubicBezTo>
                <a:cubicBezTo>
                  <a:pt x="46051" y="19128"/>
                  <a:pt x="45374" y="19605"/>
                  <a:pt x="45112" y="20312"/>
                </a:cubicBezTo>
                <a:cubicBezTo>
                  <a:pt x="44940" y="20193"/>
                  <a:pt x="44761" y="20087"/>
                  <a:pt x="44573" y="19993"/>
                </a:cubicBezTo>
                <a:cubicBezTo>
                  <a:pt x="44953" y="19094"/>
                  <a:pt x="45826" y="18510"/>
                  <a:pt x="46807" y="18506"/>
                </a:cubicBezTo>
                <a:close/>
                <a:moveTo>
                  <a:pt x="62653" y="18506"/>
                </a:moveTo>
                <a:cubicBezTo>
                  <a:pt x="63629" y="18506"/>
                  <a:pt x="64502" y="19080"/>
                  <a:pt x="64892" y="19973"/>
                </a:cubicBezTo>
                <a:cubicBezTo>
                  <a:pt x="64705" y="20063"/>
                  <a:pt x="64520" y="20165"/>
                  <a:pt x="64349" y="20283"/>
                </a:cubicBezTo>
                <a:cubicBezTo>
                  <a:pt x="64076" y="19584"/>
                  <a:pt x="63403" y="19123"/>
                  <a:pt x="62647" y="19123"/>
                </a:cubicBezTo>
                <a:cubicBezTo>
                  <a:pt x="62644" y="19123"/>
                  <a:pt x="62640" y="19123"/>
                  <a:pt x="62637" y="19123"/>
                </a:cubicBezTo>
                <a:cubicBezTo>
                  <a:pt x="61881" y="19128"/>
                  <a:pt x="61204" y="19605"/>
                  <a:pt x="60938" y="20312"/>
                </a:cubicBezTo>
                <a:cubicBezTo>
                  <a:pt x="60771" y="20193"/>
                  <a:pt x="60588" y="20083"/>
                  <a:pt x="60403" y="19993"/>
                </a:cubicBezTo>
                <a:cubicBezTo>
                  <a:pt x="60784" y="19094"/>
                  <a:pt x="61657" y="18510"/>
                  <a:pt x="62633" y="18506"/>
                </a:cubicBezTo>
                <a:cubicBezTo>
                  <a:pt x="62640" y="18506"/>
                  <a:pt x="62647" y="18506"/>
                  <a:pt x="62653" y="18506"/>
                </a:cubicBezTo>
                <a:close/>
                <a:moveTo>
                  <a:pt x="78481" y="18506"/>
                </a:moveTo>
                <a:cubicBezTo>
                  <a:pt x="79461" y="18506"/>
                  <a:pt x="80330" y="19079"/>
                  <a:pt x="80718" y="19973"/>
                </a:cubicBezTo>
                <a:cubicBezTo>
                  <a:pt x="80530" y="20063"/>
                  <a:pt x="80351" y="20165"/>
                  <a:pt x="80179" y="20283"/>
                </a:cubicBezTo>
                <a:cubicBezTo>
                  <a:pt x="79906" y="19585"/>
                  <a:pt x="79231" y="19123"/>
                  <a:pt x="78481" y="19123"/>
                </a:cubicBezTo>
                <a:lnTo>
                  <a:pt x="78468" y="19123"/>
                </a:lnTo>
                <a:cubicBezTo>
                  <a:pt x="77708" y="19128"/>
                  <a:pt x="77031" y="19605"/>
                  <a:pt x="76769" y="20312"/>
                </a:cubicBezTo>
                <a:cubicBezTo>
                  <a:pt x="76598" y="20193"/>
                  <a:pt x="76418" y="20083"/>
                  <a:pt x="76230" y="19993"/>
                </a:cubicBezTo>
                <a:cubicBezTo>
                  <a:pt x="76614" y="19094"/>
                  <a:pt x="77484" y="18510"/>
                  <a:pt x="78464" y="18506"/>
                </a:cubicBezTo>
                <a:close/>
                <a:moveTo>
                  <a:pt x="94307" y="18506"/>
                </a:moveTo>
                <a:cubicBezTo>
                  <a:pt x="95287" y="18506"/>
                  <a:pt x="96157" y="19079"/>
                  <a:pt x="96549" y="19973"/>
                </a:cubicBezTo>
                <a:cubicBezTo>
                  <a:pt x="96361" y="20063"/>
                  <a:pt x="96178" y="20165"/>
                  <a:pt x="96006" y="20283"/>
                </a:cubicBezTo>
                <a:cubicBezTo>
                  <a:pt x="95734" y="19584"/>
                  <a:pt x="95060" y="19123"/>
                  <a:pt x="94304" y="19123"/>
                </a:cubicBezTo>
                <a:cubicBezTo>
                  <a:pt x="94301" y="19123"/>
                  <a:pt x="94298" y="19123"/>
                  <a:pt x="94295" y="19123"/>
                </a:cubicBezTo>
                <a:cubicBezTo>
                  <a:pt x="93539" y="19128"/>
                  <a:pt x="92861" y="19605"/>
                  <a:pt x="92596" y="20312"/>
                </a:cubicBezTo>
                <a:cubicBezTo>
                  <a:pt x="92428" y="20193"/>
                  <a:pt x="92244" y="20083"/>
                  <a:pt x="92061" y="19993"/>
                </a:cubicBezTo>
                <a:cubicBezTo>
                  <a:pt x="92440" y="19094"/>
                  <a:pt x="93314" y="18510"/>
                  <a:pt x="94291" y="18506"/>
                </a:cubicBezTo>
                <a:close/>
                <a:moveTo>
                  <a:pt x="7312" y="18506"/>
                </a:moveTo>
                <a:cubicBezTo>
                  <a:pt x="8271" y="18506"/>
                  <a:pt x="9140" y="19072"/>
                  <a:pt x="9534" y="19948"/>
                </a:cubicBezTo>
                <a:cubicBezTo>
                  <a:pt x="9346" y="20034"/>
                  <a:pt x="9166" y="20136"/>
                  <a:pt x="8991" y="20250"/>
                </a:cubicBezTo>
                <a:cubicBezTo>
                  <a:pt x="8710" y="19576"/>
                  <a:pt x="8037" y="19123"/>
                  <a:pt x="7305" y="19123"/>
                </a:cubicBezTo>
                <a:cubicBezTo>
                  <a:pt x="7302" y="19123"/>
                  <a:pt x="7299" y="19123"/>
                  <a:pt x="7296" y="19123"/>
                </a:cubicBezTo>
                <a:cubicBezTo>
                  <a:pt x="6519" y="19128"/>
                  <a:pt x="5842" y="19613"/>
                  <a:pt x="5584" y="20340"/>
                </a:cubicBezTo>
                <a:cubicBezTo>
                  <a:pt x="5413" y="20218"/>
                  <a:pt x="5233" y="20108"/>
                  <a:pt x="5049" y="20014"/>
                </a:cubicBezTo>
                <a:cubicBezTo>
                  <a:pt x="5425" y="19103"/>
                  <a:pt x="6303" y="18510"/>
                  <a:pt x="7292" y="18506"/>
                </a:cubicBezTo>
                <a:cubicBezTo>
                  <a:pt x="7298" y="18506"/>
                  <a:pt x="7305" y="18506"/>
                  <a:pt x="7312" y="18506"/>
                </a:cubicBezTo>
                <a:close/>
                <a:moveTo>
                  <a:pt x="23138" y="18506"/>
                </a:moveTo>
                <a:cubicBezTo>
                  <a:pt x="24102" y="18506"/>
                  <a:pt x="24971" y="19072"/>
                  <a:pt x="25364" y="19948"/>
                </a:cubicBezTo>
                <a:cubicBezTo>
                  <a:pt x="25177" y="20034"/>
                  <a:pt x="24993" y="20136"/>
                  <a:pt x="24821" y="20250"/>
                </a:cubicBezTo>
                <a:cubicBezTo>
                  <a:pt x="24540" y="19573"/>
                  <a:pt x="23869" y="19123"/>
                  <a:pt x="23134" y="19123"/>
                </a:cubicBezTo>
                <a:lnTo>
                  <a:pt x="23122" y="19123"/>
                </a:lnTo>
                <a:cubicBezTo>
                  <a:pt x="22350" y="19128"/>
                  <a:pt x="21668" y="19613"/>
                  <a:pt x="21415" y="20340"/>
                </a:cubicBezTo>
                <a:cubicBezTo>
                  <a:pt x="21358" y="20299"/>
                  <a:pt x="21305" y="20263"/>
                  <a:pt x="21247" y="20226"/>
                </a:cubicBezTo>
                <a:cubicBezTo>
                  <a:pt x="21129" y="20148"/>
                  <a:pt x="21002" y="20079"/>
                  <a:pt x="20876" y="20014"/>
                </a:cubicBezTo>
                <a:cubicBezTo>
                  <a:pt x="21251" y="19103"/>
                  <a:pt x="22129" y="18510"/>
                  <a:pt x="23119" y="18506"/>
                </a:cubicBezTo>
                <a:cubicBezTo>
                  <a:pt x="23125" y="18506"/>
                  <a:pt x="23132" y="18506"/>
                  <a:pt x="23138" y="18506"/>
                </a:cubicBezTo>
                <a:close/>
                <a:moveTo>
                  <a:pt x="38969" y="18506"/>
                </a:moveTo>
                <a:cubicBezTo>
                  <a:pt x="39929" y="18506"/>
                  <a:pt x="40798" y="19072"/>
                  <a:pt x="41191" y="19948"/>
                </a:cubicBezTo>
                <a:cubicBezTo>
                  <a:pt x="41003" y="20034"/>
                  <a:pt x="40823" y="20136"/>
                  <a:pt x="40648" y="20250"/>
                </a:cubicBezTo>
                <a:cubicBezTo>
                  <a:pt x="40370" y="19573"/>
                  <a:pt x="39696" y="19123"/>
                  <a:pt x="38961" y="19123"/>
                </a:cubicBezTo>
                <a:lnTo>
                  <a:pt x="38953" y="19123"/>
                </a:lnTo>
                <a:cubicBezTo>
                  <a:pt x="38177" y="19128"/>
                  <a:pt x="37498" y="19613"/>
                  <a:pt x="37242" y="20340"/>
                </a:cubicBezTo>
                <a:cubicBezTo>
                  <a:pt x="37185" y="20299"/>
                  <a:pt x="37127" y="20259"/>
                  <a:pt x="37070" y="20222"/>
                </a:cubicBezTo>
                <a:cubicBezTo>
                  <a:pt x="36951" y="20144"/>
                  <a:pt x="36829" y="20079"/>
                  <a:pt x="36706" y="20014"/>
                </a:cubicBezTo>
                <a:cubicBezTo>
                  <a:pt x="37082" y="19103"/>
                  <a:pt x="37960" y="18510"/>
                  <a:pt x="38949" y="18506"/>
                </a:cubicBezTo>
                <a:cubicBezTo>
                  <a:pt x="38956" y="18506"/>
                  <a:pt x="38962" y="18506"/>
                  <a:pt x="38969" y="18506"/>
                </a:cubicBezTo>
                <a:close/>
                <a:moveTo>
                  <a:pt x="54792" y="18506"/>
                </a:moveTo>
                <a:cubicBezTo>
                  <a:pt x="55755" y="18506"/>
                  <a:pt x="56626" y="19070"/>
                  <a:pt x="57022" y="19948"/>
                </a:cubicBezTo>
                <a:cubicBezTo>
                  <a:pt x="56833" y="20034"/>
                  <a:pt x="56650" y="20136"/>
                  <a:pt x="56478" y="20250"/>
                </a:cubicBezTo>
                <a:cubicBezTo>
                  <a:pt x="56196" y="19573"/>
                  <a:pt x="55527" y="19123"/>
                  <a:pt x="54792" y="19123"/>
                </a:cubicBezTo>
                <a:lnTo>
                  <a:pt x="54780" y="19123"/>
                </a:lnTo>
                <a:cubicBezTo>
                  <a:pt x="54007" y="19128"/>
                  <a:pt x="53325" y="19613"/>
                  <a:pt x="53072" y="20340"/>
                </a:cubicBezTo>
                <a:cubicBezTo>
                  <a:pt x="52901" y="20218"/>
                  <a:pt x="52721" y="20108"/>
                  <a:pt x="52533" y="20014"/>
                </a:cubicBezTo>
                <a:cubicBezTo>
                  <a:pt x="52912" y="19103"/>
                  <a:pt x="53787" y="18510"/>
                  <a:pt x="54775" y="18506"/>
                </a:cubicBezTo>
                <a:close/>
                <a:moveTo>
                  <a:pt x="70622" y="18506"/>
                </a:moveTo>
                <a:cubicBezTo>
                  <a:pt x="71586" y="18506"/>
                  <a:pt x="72456" y="19070"/>
                  <a:pt x="72848" y="19948"/>
                </a:cubicBezTo>
                <a:cubicBezTo>
                  <a:pt x="72660" y="20034"/>
                  <a:pt x="72481" y="20136"/>
                  <a:pt x="72305" y="20250"/>
                </a:cubicBezTo>
                <a:cubicBezTo>
                  <a:pt x="72027" y="19573"/>
                  <a:pt x="71353" y="19123"/>
                  <a:pt x="70618" y="19123"/>
                </a:cubicBezTo>
                <a:lnTo>
                  <a:pt x="70610" y="19123"/>
                </a:lnTo>
                <a:cubicBezTo>
                  <a:pt x="69834" y="19128"/>
                  <a:pt x="69156" y="19613"/>
                  <a:pt x="68899" y="20340"/>
                </a:cubicBezTo>
                <a:cubicBezTo>
                  <a:pt x="68727" y="20218"/>
                  <a:pt x="68547" y="20108"/>
                  <a:pt x="68364" y="20014"/>
                </a:cubicBezTo>
                <a:cubicBezTo>
                  <a:pt x="68739" y="19103"/>
                  <a:pt x="69617" y="18510"/>
                  <a:pt x="70605" y="18506"/>
                </a:cubicBezTo>
                <a:close/>
                <a:moveTo>
                  <a:pt x="86449" y="18506"/>
                </a:moveTo>
                <a:cubicBezTo>
                  <a:pt x="87412" y="18506"/>
                  <a:pt x="88283" y="19070"/>
                  <a:pt x="88679" y="19948"/>
                </a:cubicBezTo>
                <a:cubicBezTo>
                  <a:pt x="88491" y="20034"/>
                  <a:pt x="88307" y="20136"/>
                  <a:pt x="88136" y="20250"/>
                </a:cubicBezTo>
                <a:cubicBezTo>
                  <a:pt x="87853" y="19573"/>
                  <a:pt x="87184" y="19123"/>
                  <a:pt x="86449" y="19123"/>
                </a:cubicBezTo>
                <a:lnTo>
                  <a:pt x="86436" y="19123"/>
                </a:lnTo>
                <a:cubicBezTo>
                  <a:pt x="85665" y="19128"/>
                  <a:pt x="84982" y="19613"/>
                  <a:pt x="84729" y="20340"/>
                </a:cubicBezTo>
                <a:cubicBezTo>
                  <a:pt x="84558" y="20218"/>
                  <a:pt x="84378" y="20108"/>
                  <a:pt x="84190" y="20014"/>
                </a:cubicBezTo>
                <a:cubicBezTo>
                  <a:pt x="84570" y="19103"/>
                  <a:pt x="85444" y="18510"/>
                  <a:pt x="86432" y="18506"/>
                </a:cubicBezTo>
                <a:close/>
                <a:moveTo>
                  <a:pt x="15164" y="19192"/>
                </a:moveTo>
                <a:cubicBezTo>
                  <a:pt x="15895" y="19192"/>
                  <a:pt x="16547" y="19645"/>
                  <a:pt x="16804" y="20324"/>
                </a:cubicBezTo>
                <a:cubicBezTo>
                  <a:pt x="16689" y="20410"/>
                  <a:pt x="16576" y="20500"/>
                  <a:pt x="16469" y="20593"/>
                </a:cubicBezTo>
                <a:cubicBezTo>
                  <a:pt x="16432" y="20627"/>
                  <a:pt x="16395" y="20659"/>
                  <a:pt x="16359" y="20696"/>
                </a:cubicBezTo>
                <a:cubicBezTo>
                  <a:pt x="16240" y="20136"/>
                  <a:pt x="15737" y="19728"/>
                  <a:pt x="15166" y="19728"/>
                </a:cubicBezTo>
                <a:lnTo>
                  <a:pt x="15158" y="19728"/>
                </a:lnTo>
                <a:cubicBezTo>
                  <a:pt x="14561" y="19732"/>
                  <a:pt x="14063" y="20161"/>
                  <a:pt x="13961" y="20736"/>
                </a:cubicBezTo>
                <a:cubicBezTo>
                  <a:pt x="13822" y="20598"/>
                  <a:pt x="13671" y="20471"/>
                  <a:pt x="13512" y="20353"/>
                </a:cubicBezTo>
                <a:cubicBezTo>
                  <a:pt x="13761" y="19662"/>
                  <a:pt x="14419" y="19196"/>
                  <a:pt x="15154" y="19192"/>
                </a:cubicBezTo>
                <a:cubicBezTo>
                  <a:pt x="15157" y="19192"/>
                  <a:pt x="15161" y="19192"/>
                  <a:pt x="15164" y="19192"/>
                </a:cubicBezTo>
                <a:close/>
                <a:moveTo>
                  <a:pt x="30989" y="19192"/>
                </a:moveTo>
                <a:cubicBezTo>
                  <a:pt x="31721" y="19192"/>
                  <a:pt x="32374" y="19645"/>
                  <a:pt x="32635" y="20324"/>
                </a:cubicBezTo>
                <a:cubicBezTo>
                  <a:pt x="32475" y="20438"/>
                  <a:pt x="32328" y="20561"/>
                  <a:pt x="32190" y="20696"/>
                </a:cubicBezTo>
                <a:cubicBezTo>
                  <a:pt x="32071" y="20136"/>
                  <a:pt x="31568" y="19728"/>
                  <a:pt x="30993" y="19728"/>
                </a:cubicBezTo>
                <a:lnTo>
                  <a:pt x="30985" y="19728"/>
                </a:lnTo>
                <a:cubicBezTo>
                  <a:pt x="30388" y="19732"/>
                  <a:pt x="29890" y="20161"/>
                  <a:pt x="29792" y="20736"/>
                </a:cubicBezTo>
                <a:cubicBezTo>
                  <a:pt x="29649" y="20598"/>
                  <a:pt x="29502" y="20471"/>
                  <a:pt x="29343" y="20353"/>
                </a:cubicBezTo>
                <a:cubicBezTo>
                  <a:pt x="29592" y="19662"/>
                  <a:pt x="30245" y="19196"/>
                  <a:pt x="30980" y="19192"/>
                </a:cubicBezTo>
                <a:cubicBezTo>
                  <a:pt x="30983" y="19192"/>
                  <a:pt x="30986" y="19192"/>
                  <a:pt x="30989" y="19192"/>
                </a:cubicBezTo>
                <a:close/>
                <a:moveTo>
                  <a:pt x="46820" y="19192"/>
                </a:moveTo>
                <a:cubicBezTo>
                  <a:pt x="47551" y="19192"/>
                  <a:pt x="48205" y="19645"/>
                  <a:pt x="48461" y="20324"/>
                </a:cubicBezTo>
                <a:cubicBezTo>
                  <a:pt x="48305" y="20438"/>
                  <a:pt x="48154" y="20561"/>
                  <a:pt x="48016" y="20696"/>
                </a:cubicBezTo>
                <a:cubicBezTo>
                  <a:pt x="47898" y="20136"/>
                  <a:pt x="47395" y="19728"/>
                  <a:pt x="46823" y="19728"/>
                </a:cubicBezTo>
                <a:lnTo>
                  <a:pt x="46815" y="19728"/>
                </a:lnTo>
                <a:cubicBezTo>
                  <a:pt x="46218" y="19732"/>
                  <a:pt x="45721" y="20161"/>
                  <a:pt x="45619" y="20736"/>
                </a:cubicBezTo>
                <a:cubicBezTo>
                  <a:pt x="45479" y="20598"/>
                  <a:pt x="45328" y="20471"/>
                  <a:pt x="45169" y="20353"/>
                </a:cubicBezTo>
                <a:cubicBezTo>
                  <a:pt x="45419" y="19662"/>
                  <a:pt x="46075" y="19196"/>
                  <a:pt x="46811" y="19192"/>
                </a:cubicBezTo>
                <a:cubicBezTo>
                  <a:pt x="46814" y="19192"/>
                  <a:pt x="46817" y="19192"/>
                  <a:pt x="46820" y="19192"/>
                </a:cubicBezTo>
                <a:close/>
                <a:moveTo>
                  <a:pt x="62647" y="19192"/>
                </a:moveTo>
                <a:cubicBezTo>
                  <a:pt x="63378" y="19192"/>
                  <a:pt x="64031" y="19645"/>
                  <a:pt x="64292" y="20324"/>
                </a:cubicBezTo>
                <a:cubicBezTo>
                  <a:pt x="64173" y="20410"/>
                  <a:pt x="64059" y="20500"/>
                  <a:pt x="63953" y="20593"/>
                </a:cubicBezTo>
                <a:cubicBezTo>
                  <a:pt x="63915" y="20627"/>
                  <a:pt x="63879" y="20659"/>
                  <a:pt x="63847" y="20696"/>
                </a:cubicBezTo>
                <a:cubicBezTo>
                  <a:pt x="63728" y="20136"/>
                  <a:pt x="63225" y="19728"/>
                  <a:pt x="62650" y="19728"/>
                </a:cubicBezTo>
                <a:lnTo>
                  <a:pt x="62641" y="19728"/>
                </a:lnTo>
                <a:cubicBezTo>
                  <a:pt x="62045" y="19732"/>
                  <a:pt x="61547" y="20161"/>
                  <a:pt x="61449" y="20736"/>
                </a:cubicBezTo>
                <a:cubicBezTo>
                  <a:pt x="61306" y="20598"/>
                  <a:pt x="61159" y="20471"/>
                  <a:pt x="60999" y="20353"/>
                </a:cubicBezTo>
                <a:cubicBezTo>
                  <a:pt x="61249" y="19662"/>
                  <a:pt x="61902" y="19196"/>
                  <a:pt x="62637" y="19192"/>
                </a:cubicBezTo>
                <a:cubicBezTo>
                  <a:pt x="62640" y="19192"/>
                  <a:pt x="62644" y="19192"/>
                  <a:pt x="62647" y="19192"/>
                </a:cubicBezTo>
                <a:close/>
                <a:moveTo>
                  <a:pt x="78477" y="19192"/>
                </a:moveTo>
                <a:cubicBezTo>
                  <a:pt x="79209" y="19192"/>
                  <a:pt x="79862" y="19645"/>
                  <a:pt x="80119" y="20324"/>
                </a:cubicBezTo>
                <a:cubicBezTo>
                  <a:pt x="79963" y="20438"/>
                  <a:pt x="79812" y="20561"/>
                  <a:pt x="79673" y="20696"/>
                </a:cubicBezTo>
                <a:cubicBezTo>
                  <a:pt x="79555" y="20136"/>
                  <a:pt x="79052" y="19728"/>
                  <a:pt x="78481" y="19728"/>
                </a:cubicBezTo>
                <a:lnTo>
                  <a:pt x="78472" y="19728"/>
                </a:lnTo>
                <a:cubicBezTo>
                  <a:pt x="77876" y="19732"/>
                  <a:pt x="77378" y="20161"/>
                  <a:pt x="77276" y="20736"/>
                </a:cubicBezTo>
                <a:cubicBezTo>
                  <a:pt x="77137" y="20598"/>
                  <a:pt x="76986" y="20471"/>
                  <a:pt x="76826" y="20353"/>
                </a:cubicBezTo>
                <a:cubicBezTo>
                  <a:pt x="77075" y="19662"/>
                  <a:pt x="77733" y="19196"/>
                  <a:pt x="78468" y="19192"/>
                </a:cubicBezTo>
                <a:cubicBezTo>
                  <a:pt x="78471" y="19192"/>
                  <a:pt x="78474" y="19192"/>
                  <a:pt x="78477" y="19192"/>
                </a:cubicBezTo>
                <a:close/>
                <a:moveTo>
                  <a:pt x="94307" y="19192"/>
                </a:moveTo>
                <a:cubicBezTo>
                  <a:pt x="95038" y="19192"/>
                  <a:pt x="95691" y="19646"/>
                  <a:pt x="95949" y="20324"/>
                </a:cubicBezTo>
                <a:cubicBezTo>
                  <a:pt x="95789" y="20438"/>
                  <a:pt x="95642" y="20561"/>
                  <a:pt x="95503" y="20696"/>
                </a:cubicBezTo>
                <a:cubicBezTo>
                  <a:pt x="95386" y="20136"/>
                  <a:pt x="94883" y="19728"/>
                  <a:pt x="94307" y="19728"/>
                </a:cubicBezTo>
                <a:lnTo>
                  <a:pt x="94298" y="19728"/>
                </a:lnTo>
                <a:cubicBezTo>
                  <a:pt x="93702" y="19732"/>
                  <a:pt x="93205" y="20161"/>
                  <a:pt x="93106" y="20736"/>
                </a:cubicBezTo>
                <a:cubicBezTo>
                  <a:pt x="92963" y="20598"/>
                  <a:pt x="92816" y="20471"/>
                  <a:pt x="92657" y="20353"/>
                </a:cubicBezTo>
                <a:cubicBezTo>
                  <a:pt x="92906" y="19662"/>
                  <a:pt x="93563" y="19196"/>
                  <a:pt x="94298" y="19192"/>
                </a:cubicBezTo>
                <a:close/>
                <a:moveTo>
                  <a:pt x="7305" y="19192"/>
                </a:moveTo>
                <a:cubicBezTo>
                  <a:pt x="8012" y="19192"/>
                  <a:pt x="8665" y="19633"/>
                  <a:pt x="8934" y="20291"/>
                </a:cubicBezTo>
                <a:cubicBezTo>
                  <a:pt x="8778" y="20397"/>
                  <a:pt x="8627" y="20520"/>
                  <a:pt x="8489" y="20647"/>
                </a:cubicBezTo>
                <a:cubicBezTo>
                  <a:pt x="8353" y="20112"/>
                  <a:pt x="7863" y="19728"/>
                  <a:pt x="7304" y="19728"/>
                </a:cubicBezTo>
                <a:lnTo>
                  <a:pt x="7300" y="19728"/>
                </a:lnTo>
                <a:cubicBezTo>
                  <a:pt x="6687" y="19732"/>
                  <a:pt x="6176" y="20181"/>
                  <a:pt x="6095" y="20781"/>
                </a:cubicBezTo>
                <a:cubicBezTo>
                  <a:pt x="5956" y="20638"/>
                  <a:pt x="5805" y="20504"/>
                  <a:pt x="5646" y="20385"/>
                </a:cubicBezTo>
                <a:cubicBezTo>
                  <a:pt x="5882" y="19675"/>
                  <a:pt x="6544" y="19196"/>
                  <a:pt x="7296" y="19192"/>
                </a:cubicBezTo>
                <a:cubicBezTo>
                  <a:pt x="7299" y="19192"/>
                  <a:pt x="7302" y="19192"/>
                  <a:pt x="7305" y="19192"/>
                </a:cubicBezTo>
                <a:close/>
                <a:moveTo>
                  <a:pt x="23134" y="19192"/>
                </a:moveTo>
                <a:cubicBezTo>
                  <a:pt x="23845" y="19192"/>
                  <a:pt x="24495" y="19634"/>
                  <a:pt x="24760" y="20291"/>
                </a:cubicBezTo>
                <a:cubicBezTo>
                  <a:pt x="24605" y="20397"/>
                  <a:pt x="24458" y="20520"/>
                  <a:pt x="24319" y="20647"/>
                </a:cubicBezTo>
                <a:cubicBezTo>
                  <a:pt x="24180" y="20112"/>
                  <a:pt x="23694" y="19728"/>
                  <a:pt x="23134" y="19728"/>
                </a:cubicBezTo>
                <a:lnTo>
                  <a:pt x="23126" y="19728"/>
                </a:lnTo>
                <a:cubicBezTo>
                  <a:pt x="22518" y="19732"/>
                  <a:pt x="22007" y="20181"/>
                  <a:pt x="21926" y="20781"/>
                </a:cubicBezTo>
                <a:cubicBezTo>
                  <a:pt x="21831" y="20683"/>
                  <a:pt x="21733" y="20593"/>
                  <a:pt x="21632" y="20508"/>
                </a:cubicBezTo>
                <a:cubicBezTo>
                  <a:pt x="21579" y="20467"/>
                  <a:pt x="21526" y="20427"/>
                  <a:pt x="21472" y="20385"/>
                </a:cubicBezTo>
                <a:cubicBezTo>
                  <a:pt x="21713" y="19675"/>
                  <a:pt x="22371" y="19196"/>
                  <a:pt x="23122" y="19192"/>
                </a:cubicBezTo>
                <a:close/>
                <a:moveTo>
                  <a:pt x="38961" y="19192"/>
                </a:moveTo>
                <a:cubicBezTo>
                  <a:pt x="39672" y="19192"/>
                  <a:pt x="40325" y="19634"/>
                  <a:pt x="40591" y="20291"/>
                </a:cubicBezTo>
                <a:cubicBezTo>
                  <a:pt x="40435" y="20397"/>
                  <a:pt x="40284" y="20520"/>
                  <a:pt x="40145" y="20647"/>
                </a:cubicBezTo>
                <a:cubicBezTo>
                  <a:pt x="40011" y="20112"/>
                  <a:pt x="39521" y="19728"/>
                  <a:pt x="38961" y="19728"/>
                </a:cubicBezTo>
                <a:lnTo>
                  <a:pt x="38957" y="19728"/>
                </a:lnTo>
                <a:cubicBezTo>
                  <a:pt x="38344" y="19732"/>
                  <a:pt x="37834" y="20181"/>
                  <a:pt x="37752" y="20781"/>
                </a:cubicBezTo>
                <a:cubicBezTo>
                  <a:pt x="37743" y="20770"/>
                  <a:pt x="37732" y="20761"/>
                  <a:pt x="37724" y="20749"/>
                </a:cubicBezTo>
                <a:cubicBezTo>
                  <a:pt x="37609" y="20634"/>
                  <a:pt x="37487" y="20528"/>
                  <a:pt x="37360" y="20430"/>
                </a:cubicBezTo>
                <a:cubicBezTo>
                  <a:pt x="37340" y="20414"/>
                  <a:pt x="37319" y="20397"/>
                  <a:pt x="37302" y="20385"/>
                </a:cubicBezTo>
                <a:cubicBezTo>
                  <a:pt x="37540" y="19675"/>
                  <a:pt x="38201" y="19196"/>
                  <a:pt x="38953" y="19192"/>
                </a:cubicBezTo>
                <a:close/>
                <a:moveTo>
                  <a:pt x="54789" y="19192"/>
                </a:moveTo>
                <a:cubicBezTo>
                  <a:pt x="55500" y="19192"/>
                  <a:pt x="56153" y="19633"/>
                  <a:pt x="56417" y="20291"/>
                </a:cubicBezTo>
                <a:cubicBezTo>
                  <a:pt x="56262" y="20397"/>
                  <a:pt x="56115" y="20520"/>
                  <a:pt x="55976" y="20647"/>
                </a:cubicBezTo>
                <a:cubicBezTo>
                  <a:pt x="55837" y="20112"/>
                  <a:pt x="55351" y="19728"/>
                  <a:pt x="54792" y="19728"/>
                </a:cubicBezTo>
                <a:lnTo>
                  <a:pt x="54784" y="19728"/>
                </a:lnTo>
                <a:cubicBezTo>
                  <a:pt x="54175" y="19732"/>
                  <a:pt x="53664" y="20181"/>
                  <a:pt x="53583" y="20781"/>
                </a:cubicBezTo>
                <a:cubicBezTo>
                  <a:pt x="53489" y="20683"/>
                  <a:pt x="53391" y="20593"/>
                  <a:pt x="53289" y="20508"/>
                </a:cubicBezTo>
                <a:cubicBezTo>
                  <a:pt x="53236" y="20467"/>
                  <a:pt x="53182" y="20427"/>
                  <a:pt x="53129" y="20385"/>
                </a:cubicBezTo>
                <a:cubicBezTo>
                  <a:pt x="53370" y="19675"/>
                  <a:pt x="54028" y="19196"/>
                  <a:pt x="54780" y="19192"/>
                </a:cubicBezTo>
                <a:cubicBezTo>
                  <a:pt x="54783" y="19192"/>
                  <a:pt x="54786" y="19192"/>
                  <a:pt x="54789" y="19192"/>
                </a:cubicBezTo>
                <a:close/>
                <a:moveTo>
                  <a:pt x="70618" y="19192"/>
                </a:moveTo>
                <a:cubicBezTo>
                  <a:pt x="71329" y="19192"/>
                  <a:pt x="71983" y="19634"/>
                  <a:pt x="72247" y="20291"/>
                </a:cubicBezTo>
                <a:cubicBezTo>
                  <a:pt x="72092" y="20397"/>
                  <a:pt x="71941" y="20520"/>
                  <a:pt x="71802" y="20647"/>
                </a:cubicBezTo>
                <a:cubicBezTo>
                  <a:pt x="71668" y="20112"/>
                  <a:pt x="71178" y="19728"/>
                  <a:pt x="70618" y="19728"/>
                </a:cubicBezTo>
                <a:lnTo>
                  <a:pt x="70614" y="19728"/>
                </a:lnTo>
                <a:cubicBezTo>
                  <a:pt x="70002" y="19732"/>
                  <a:pt x="69491" y="20181"/>
                  <a:pt x="69410" y="20781"/>
                </a:cubicBezTo>
                <a:cubicBezTo>
                  <a:pt x="69287" y="20655"/>
                  <a:pt x="69160" y="20540"/>
                  <a:pt x="69025" y="20434"/>
                </a:cubicBezTo>
                <a:cubicBezTo>
                  <a:pt x="69005" y="20418"/>
                  <a:pt x="68980" y="20402"/>
                  <a:pt x="68960" y="20385"/>
                </a:cubicBezTo>
                <a:cubicBezTo>
                  <a:pt x="69197" y="19675"/>
                  <a:pt x="69859" y="19196"/>
                  <a:pt x="70610" y="19192"/>
                </a:cubicBezTo>
                <a:close/>
                <a:moveTo>
                  <a:pt x="86449" y="19192"/>
                </a:moveTo>
                <a:cubicBezTo>
                  <a:pt x="87159" y="19192"/>
                  <a:pt x="87808" y="19634"/>
                  <a:pt x="88074" y="20291"/>
                </a:cubicBezTo>
                <a:cubicBezTo>
                  <a:pt x="87919" y="20397"/>
                  <a:pt x="87772" y="20520"/>
                  <a:pt x="87633" y="20647"/>
                </a:cubicBezTo>
                <a:cubicBezTo>
                  <a:pt x="87495" y="20112"/>
                  <a:pt x="87009" y="19728"/>
                  <a:pt x="86449" y="19728"/>
                </a:cubicBezTo>
                <a:lnTo>
                  <a:pt x="86441" y="19728"/>
                </a:lnTo>
                <a:cubicBezTo>
                  <a:pt x="85832" y="19732"/>
                  <a:pt x="85322" y="20181"/>
                  <a:pt x="85240" y="20781"/>
                </a:cubicBezTo>
                <a:cubicBezTo>
                  <a:pt x="85097" y="20638"/>
                  <a:pt x="84946" y="20504"/>
                  <a:pt x="84786" y="20385"/>
                </a:cubicBezTo>
                <a:cubicBezTo>
                  <a:pt x="85027" y="19675"/>
                  <a:pt x="85685" y="19196"/>
                  <a:pt x="86436" y="19192"/>
                </a:cubicBezTo>
                <a:close/>
                <a:moveTo>
                  <a:pt x="38961" y="19797"/>
                </a:moveTo>
                <a:cubicBezTo>
                  <a:pt x="39504" y="19797"/>
                  <a:pt x="39973" y="20177"/>
                  <a:pt x="40088" y="20704"/>
                </a:cubicBezTo>
                <a:cubicBezTo>
                  <a:pt x="39900" y="20883"/>
                  <a:pt x="39728" y="21083"/>
                  <a:pt x="39577" y="21304"/>
                </a:cubicBezTo>
                <a:cubicBezTo>
                  <a:pt x="39371" y="21267"/>
                  <a:pt x="39158" y="21247"/>
                  <a:pt x="38941" y="21247"/>
                </a:cubicBezTo>
                <a:cubicBezTo>
                  <a:pt x="38922" y="21247"/>
                  <a:pt x="38903" y="21247"/>
                  <a:pt x="38883" y="21247"/>
                </a:cubicBezTo>
                <a:cubicBezTo>
                  <a:pt x="38648" y="21247"/>
                  <a:pt x="38417" y="21271"/>
                  <a:pt x="38189" y="21312"/>
                </a:cubicBezTo>
                <a:lnTo>
                  <a:pt x="38189" y="21312"/>
                </a:lnTo>
                <a:cubicBezTo>
                  <a:pt x="38070" y="21137"/>
                  <a:pt x="37939" y="20977"/>
                  <a:pt x="37797" y="20826"/>
                </a:cubicBezTo>
                <a:lnTo>
                  <a:pt x="37817" y="20826"/>
                </a:lnTo>
                <a:cubicBezTo>
                  <a:pt x="37879" y="20242"/>
                  <a:pt x="38369" y="19801"/>
                  <a:pt x="38957" y="19797"/>
                </a:cubicBezTo>
                <a:close/>
                <a:moveTo>
                  <a:pt x="7304" y="19797"/>
                </a:moveTo>
                <a:cubicBezTo>
                  <a:pt x="7847" y="19797"/>
                  <a:pt x="8317" y="20177"/>
                  <a:pt x="8431" y="20704"/>
                </a:cubicBezTo>
                <a:cubicBezTo>
                  <a:pt x="8244" y="20883"/>
                  <a:pt x="8072" y="21083"/>
                  <a:pt x="7920" y="21304"/>
                </a:cubicBezTo>
                <a:cubicBezTo>
                  <a:pt x="7705" y="21268"/>
                  <a:pt x="7479" y="21247"/>
                  <a:pt x="7251" y="21247"/>
                </a:cubicBezTo>
                <a:lnTo>
                  <a:pt x="7226" y="21247"/>
                </a:lnTo>
                <a:cubicBezTo>
                  <a:pt x="6990" y="21247"/>
                  <a:pt x="6759" y="21271"/>
                  <a:pt x="6532" y="21312"/>
                </a:cubicBezTo>
                <a:lnTo>
                  <a:pt x="6532" y="21312"/>
                </a:lnTo>
                <a:cubicBezTo>
                  <a:pt x="6413" y="21137"/>
                  <a:pt x="6283" y="20977"/>
                  <a:pt x="6140" y="20826"/>
                </a:cubicBezTo>
                <a:lnTo>
                  <a:pt x="6161" y="20826"/>
                </a:lnTo>
                <a:cubicBezTo>
                  <a:pt x="6221" y="20242"/>
                  <a:pt x="6712" y="19801"/>
                  <a:pt x="7300" y="19797"/>
                </a:cubicBezTo>
                <a:close/>
                <a:moveTo>
                  <a:pt x="70623" y="19797"/>
                </a:moveTo>
                <a:cubicBezTo>
                  <a:pt x="71158" y="19797"/>
                  <a:pt x="71631" y="20175"/>
                  <a:pt x="71745" y="20704"/>
                </a:cubicBezTo>
                <a:cubicBezTo>
                  <a:pt x="71557" y="20883"/>
                  <a:pt x="71386" y="21083"/>
                  <a:pt x="71235" y="21304"/>
                </a:cubicBezTo>
                <a:cubicBezTo>
                  <a:pt x="71018" y="21268"/>
                  <a:pt x="70794" y="21247"/>
                  <a:pt x="70565" y="21247"/>
                </a:cubicBezTo>
                <a:lnTo>
                  <a:pt x="70541" y="21247"/>
                </a:lnTo>
                <a:cubicBezTo>
                  <a:pt x="70305" y="21247"/>
                  <a:pt x="70074" y="21271"/>
                  <a:pt x="69845" y="21312"/>
                </a:cubicBezTo>
                <a:lnTo>
                  <a:pt x="69845" y="21312"/>
                </a:lnTo>
                <a:cubicBezTo>
                  <a:pt x="69728" y="21137"/>
                  <a:pt x="69597" y="20977"/>
                  <a:pt x="69454" y="20826"/>
                </a:cubicBezTo>
                <a:lnTo>
                  <a:pt x="69474" y="20826"/>
                </a:lnTo>
                <a:cubicBezTo>
                  <a:pt x="69536" y="20242"/>
                  <a:pt x="70026" y="19801"/>
                  <a:pt x="70614" y="19797"/>
                </a:cubicBezTo>
                <a:cubicBezTo>
                  <a:pt x="70617" y="19797"/>
                  <a:pt x="70620" y="19797"/>
                  <a:pt x="70623" y="19797"/>
                </a:cubicBezTo>
                <a:close/>
                <a:moveTo>
                  <a:pt x="23134" y="19797"/>
                </a:moveTo>
                <a:cubicBezTo>
                  <a:pt x="23673" y="19797"/>
                  <a:pt x="24143" y="20177"/>
                  <a:pt x="24258" y="20704"/>
                </a:cubicBezTo>
                <a:cubicBezTo>
                  <a:pt x="24074" y="20883"/>
                  <a:pt x="23903" y="21083"/>
                  <a:pt x="23751" y="21304"/>
                </a:cubicBezTo>
                <a:cubicBezTo>
                  <a:pt x="23530" y="21268"/>
                  <a:pt x="23306" y="21247"/>
                  <a:pt x="23077" y="21247"/>
                </a:cubicBezTo>
                <a:lnTo>
                  <a:pt x="23053" y="21247"/>
                </a:lnTo>
                <a:cubicBezTo>
                  <a:pt x="22816" y="21247"/>
                  <a:pt x="22583" y="21272"/>
                  <a:pt x="22359" y="21313"/>
                </a:cubicBezTo>
                <a:cubicBezTo>
                  <a:pt x="22240" y="21137"/>
                  <a:pt x="22109" y="20977"/>
                  <a:pt x="21967" y="20826"/>
                </a:cubicBezTo>
                <a:lnTo>
                  <a:pt x="21986" y="20826"/>
                </a:lnTo>
                <a:cubicBezTo>
                  <a:pt x="22048" y="20242"/>
                  <a:pt x="22538" y="19801"/>
                  <a:pt x="23126" y="19797"/>
                </a:cubicBezTo>
                <a:close/>
                <a:moveTo>
                  <a:pt x="54792" y="19797"/>
                </a:moveTo>
                <a:cubicBezTo>
                  <a:pt x="55331" y="19797"/>
                  <a:pt x="55804" y="20177"/>
                  <a:pt x="55915" y="20704"/>
                </a:cubicBezTo>
                <a:cubicBezTo>
                  <a:pt x="55731" y="20883"/>
                  <a:pt x="55559" y="21083"/>
                  <a:pt x="55408" y="21304"/>
                </a:cubicBezTo>
                <a:cubicBezTo>
                  <a:pt x="55188" y="21268"/>
                  <a:pt x="54963" y="21247"/>
                  <a:pt x="54735" y="21247"/>
                </a:cubicBezTo>
                <a:lnTo>
                  <a:pt x="54710" y="21247"/>
                </a:lnTo>
                <a:cubicBezTo>
                  <a:pt x="54473" y="21247"/>
                  <a:pt x="54241" y="21272"/>
                  <a:pt x="54015" y="21313"/>
                </a:cubicBezTo>
                <a:cubicBezTo>
                  <a:pt x="53898" y="21137"/>
                  <a:pt x="53766" y="20977"/>
                  <a:pt x="53623" y="20826"/>
                </a:cubicBezTo>
                <a:lnTo>
                  <a:pt x="53644" y="20826"/>
                </a:lnTo>
                <a:cubicBezTo>
                  <a:pt x="53705" y="20242"/>
                  <a:pt x="54196" y="19801"/>
                  <a:pt x="54784" y="19797"/>
                </a:cubicBezTo>
                <a:close/>
                <a:moveTo>
                  <a:pt x="86449" y="19797"/>
                </a:moveTo>
                <a:cubicBezTo>
                  <a:pt x="86989" y="19797"/>
                  <a:pt x="87458" y="20175"/>
                  <a:pt x="87572" y="20704"/>
                </a:cubicBezTo>
                <a:cubicBezTo>
                  <a:pt x="87388" y="20883"/>
                  <a:pt x="87216" y="21083"/>
                  <a:pt x="87065" y="21304"/>
                </a:cubicBezTo>
                <a:cubicBezTo>
                  <a:pt x="86837" y="21268"/>
                  <a:pt x="86604" y="21247"/>
                  <a:pt x="86367" y="21247"/>
                </a:cubicBezTo>
                <a:cubicBezTo>
                  <a:pt x="86130" y="21247"/>
                  <a:pt x="85897" y="21272"/>
                  <a:pt x="85672" y="21313"/>
                </a:cubicBezTo>
                <a:cubicBezTo>
                  <a:pt x="85554" y="21137"/>
                  <a:pt x="85423" y="20977"/>
                  <a:pt x="85280" y="20826"/>
                </a:cubicBezTo>
                <a:lnTo>
                  <a:pt x="85301" y="20826"/>
                </a:lnTo>
                <a:cubicBezTo>
                  <a:pt x="85363" y="20242"/>
                  <a:pt x="85853" y="19801"/>
                  <a:pt x="86441" y="19797"/>
                </a:cubicBezTo>
                <a:cubicBezTo>
                  <a:pt x="86444" y="19797"/>
                  <a:pt x="86447" y="19797"/>
                  <a:pt x="86449" y="19797"/>
                </a:cubicBezTo>
                <a:close/>
                <a:moveTo>
                  <a:pt x="15166" y="19797"/>
                </a:moveTo>
                <a:cubicBezTo>
                  <a:pt x="15722" y="19797"/>
                  <a:pt x="16208" y="20206"/>
                  <a:pt x="16297" y="20753"/>
                </a:cubicBezTo>
                <a:cubicBezTo>
                  <a:pt x="16269" y="20781"/>
                  <a:pt x="16240" y="20814"/>
                  <a:pt x="16212" y="20843"/>
                </a:cubicBezTo>
                <a:cubicBezTo>
                  <a:pt x="16159" y="20904"/>
                  <a:pt x="16105" y="20961"/>
                  <a:pt x="16052" y="21026"/>
                </a:cubicBezTo>
                <a:cubicBezTo>
                  <a:pt x="15979" y="21113"/>
                  <a:pt x="15914" y="21202"/>
                  <a:pt x="15848" y="21296"/>
                </a:cubicBezTo>
                <a:cubicBezTo>
                  <a:pt x="15639" y="21264"/>
                  <a:pt x="15432" y="21247"/>
                  <a:pt x="15219" y="21247"/>
                </a:cubicBezTo>
                <a:lnTo>
                  <a:pt x="15194" y="21247"/>
                </a:lnTo>
                <a:cubicBezTo>
                  <a:pt x="14929" y="21247"/>
                  <a:pt x="14668" y="21275"/>
                  <a:pt x="14414" y="21328"/>
                </a:cubicBezTo>
                <a:lnTo>
                  <a:pt x="14439" y="21313"/>
                </a:lnTo>
                <a:cubicBezTo>
                  <a:pt x="14316" y="21128"/>
                  <a:pt x="14174" y="20957"/>
                  <a:pt x="14022" y="20802"/>
                </a:cubicBezTo>
                <a:cubicBezTo>
                  <a:pt x="14096" y="20231"/>
                  <a:pt x="14578" y="19801"/>
                  <a:pt x="15158" y="19797"/>
                </a:cubicBezTo>
                <a:close/>
                <a:moveTo>
                  <a:pt x="30993" y="19797"/>
                </a:moveTo>
                <a:cubicBezTo>
                  <a:pt x="31548" y="19797"/>
                  <a:pt x="32034" y="20206"/>
                  <a:pt x="32128" y="20753"/>
                </a:cubicBezTo>
                <a:cubicBezTo>
                  <a:pt x="32099" y="20781"/>
                  <a:pt x="32067" y="20814"/>
                  <a:pt x="32039" y="20843"/>
                </a:cubicBezTo>
                <a:cubicBezTo>
                  <a:pt x="31907" y="20985"/>
                  <a:pt x="31785" y="21137"/>
                  <a:pt x="31675" y="21296"/>
                </a:cubicBezTo>
                <a:cubicBezTo>
                  <a:pt x="31470" y="21264"/>
                  <a:pt x="31262" y="21247"/>
                  <a:pt x="31050" y="21247"/>
                </a:cubicBezTo>
                <a:lnTo>
                  <a:pt x="31025" y="21247"/>
                </a:lnTo>
                <a:cubicBezTo>
                  <a:pt x="30759" y="21247"/>
                  <a:pt x="30499" y="21275"/>
                  <a:pt x="30241" y="21328"/>
                </a:cubicBezTo>
                <a:lnTo>
                  <a:pt x="30269" y="21313"/>
                </a:lnTo>
                <a:cubicBezTo>
                  <a:pt x="30143" y="21128"/>
                  <a:pt x="30005" y="20957"/>
                  <a:pt x="29853" y="20802"/>
                </a:cubicBezTo>
                <a:cubicBezTo>
                  <a:pt x="29926" y="20231"/>
                  <a:pt x="30408" y="19801"/>
                  <a:pt x="30985" y="19797"/>
                </a:cubicBezTo>
                <a:close/>
                <a:moveTo>
                  <a:pt x="46823" y="19797"/>
                </a:moveTo>
                <a:cubicBezTo>
                  <a:pt x="47379" y="19797"/>
                  <a:pt x="47864" y="20206"/>
                  <a:pt x="47954" y="20753"/>
                </a:cubicBezTo>
                <a:cubicBezTo>
                  <a:pt x="47845" y="20868"/>
                  <a:pt x="47734" y="20990"/>
                  <a:pt x="47636" y="21121"/>
                </a:cubicBezTo>
                <a:cubicBezTo>
                  <a:pt x="47591" y="21177"/>
                  <a:pt x="47546" y="21235"/>
                  <a:pt x="47506" y="21296"/>
                </a:cubicBezTo>
                <a:cubicBezTo>
                  <a:pt x="47297" y="21264"/>
                  <a:pt x="47089" y="21247"/>
                  <a:pt x="46876" y="21247"/>
                </a:cubicBezTo>
                <a:lnTo>
                  <a:pt x="46852" y="21247"/>
                </a:lnTo>
                <a:cubicBezTo>
                  <a:pt x="46586" y="21247"/>
                  <a:pt x="46325" y="21275"/>
                  <a:pt x="46071" y="21328"/>
                </a:cubicBezTo>
                <a:lnTo>
                  <a:pt x="46096" y="21313"/>
                </a:lnTo>
                <a:cubicBezTo>
                  <a:pt x="45973" y="21128"/>
                  <a:pt x="45830" y="20957"/>
                  <a:pt x="45679" y="20802"/>
                </a:cubicBezTo>
                <a:cubicBezTo>
                  <a:pt x="45753" y="20231"/>
                  <a:pt x="46235" y="19801"/>
                  <a:pt x="46815" y="19797"/>
                </a:cubicBezTo>
                <a:close/>
                <a:moveTo>
                  <a:pt x="62650" y="19797"/>
                </a:moveTo>
                <a:cubicBezTo>
                  <a:pt x="63205" y="19797"/>
                  <a:pt x="63691" y="20206"/>
                  <a:pt x="63785" y="20753"/>
                </a:cubicBezTo>
                <a:cubicBezTo>
                  <a:pt x="63757" y="20781"/>
                  <a:pt x="63724" y="20814"/>
                  <a:pt x="63695" y="20843"/>
                </a:cubicBezTo>
                <a:cubicBezTo>
                  <a:pt x="63642" y="20904"/>
                  <a:pt x="63589" y="20961"/>
                  <a:pt x="63540" y="21026"/>
                </a:cubicBezTo>
                <a:cubicBezTo>
                  <a:pt x="63466" y="21113"/>
                  <a:pt x="63397" y="21202"/>
                  <a:pt x="63332" y="21296"/>
                </a:cubicBezTo>
                <a:cubicBezTo>
                  <a:pt x="63127" y="21264"/>
                  <a:pt x="62920" y="21247"/>
                  <a:pt x="62707" y="21247"/>
                </a:cubicBezTo>
                <a:lnTo>
                  <a:pt x="62682" y="21247"/>
                </a:lnTo>
                <a:cubicBezTo>
                  <a:pt x="62417" y="21247"/>
                  <a:pt x="62156" y="21275"/>
                  <a:pt x="61898" y="21328"/>
                </a:cubicBezTo>
                <a:lnTo>
                  <a:pt x="61927" y="21313"/>
                </a:lnTo>
                <a:cubicBezTo>
                  <a:pt x="61800" y="21128"/>
                  <a:pt x="61661" y="20957"/>
                  <a:pt x="61510" y="20802"/>
                </a:cubicBezTo>
                <a:cubicBezTo>
                  <a:pt x="61583" y="20231"/>
                  <a:pt x="62066" y="19801"/>
                  <a:pt x="62641" y="19797"/>
                </a:cubicBezTo>
                <a:close/>
                <a:moveTo>
                  <a:pt x="78481" y="19797"/>
                </a:moveTo>
                <a:cubicBezTo>
                  <a:pt x="79035" y="19797"/>
                  <a:pt x="79522" y="20206"/>
                  <a:pt x="79616" y="20753"/>
                </a:cubicBezTo>
                <a:cubicBezTo>
                  <a:pt x="79448" y="20921"/>
                  <a:pt x="79297" y="21100"/>
                  <a:pt x="79163" y="21296"/>
                </a:cubicBezTo>
                <a:cubicBezTo>
                  <a:pt x="78958" y="21264"/>
                  <a:pt x="78746" y="21247"/>
                  <a:pt x="78534" y="21247"/>
                </a:cubicBezTo>
                <a:lnTo>
                  <a:pt x="78509" y="21247"/>
                </a:lnTo>
                <a:cubicBezTo>
                  <a:pt x="78243" y="21247"/>
                  <a:pt x="77982" y="21275"/>
                  <a:pt x="77729" y="21328"/>
                </a:cubicBezTo>
                <a:lnTo>
                  <a:pt x="77753" y="21313"/>
                </a:lnTo>
                <a:cubicBezTo>
                  <a:pt x="77631" y="21128"/>
                  <a:pt x="77488" y="20957"/>
                  <a:pt x="77337" y="20802"/>
                </a:cubicBezTo>
                <a:cubicBezTo>
                  <a:pt x="77410" y="20231"/>
                  <a:pt x="77892" y="19801"/>
                  <a:pt x="78472" y="19797"/>
                </a:cubicBezTo>
                <a:close/>
                <a:moveTo>
                  <a:pt x="94307" y="19797"/>
                </a:moveTo>
                <a:cubicBezTo>
                  <a:pt x="94862" y="19797"/>
                  <a:pt x="95348" y="20206"/>
                  <a:pt x="95442" y="20753"/>
                </a:cubicBezTo>
                <a:cubicBezTo>
                  <a:pt x="95279" y="20921"/>
                  <a:pt x="95124" y="21100"/>
                  <a:pt x="94989" y="21296"/>
                </a:cubicBezTo>
                <a:cubicBezTo>
                  <a:pt x="94785" y="21264"/>
                  <a:pt x="94577" y="21247"/>
                  <a:pt x="94364" y="21247"/>
                </a:cubicBezTo>
                <a:lnTo>
                  <a:pt x="94340" y="21247"/>
                </a:lnTo>
                <a:cubicBezTo>
                  <a:pt x="94074" y="21247"/>
                  <a:pt x="93812" y="21275"/>
                  <a:pt x="93555" y="21328"/>
                </a:cubicBezTo>
                <a:lnTo>
                  <a:pt x="93584" y="21313"/>
                </a:lnTo>
                <a:cubicBezTo>
                  <a:pt x="93457" y="21128"/>
                  <a:pt x="93318" y="20957"/>
                  <a:pt x="93167" y="20802"/>
                </a:cubicBezTo>
                <a:cubicBezTo>
                  <a:pt x="93241" y="20231"/>
                  <a:pt x="93723" y="19801"/>
                  <a:pt x="94298" y="19797"/>
                </a:cubicBezTo>
                <a:close/>
                <a:moveTo>
                  <a:pt x="19110" y="19662"/>
                </a:moveTo>
                <a:cubicBezTo>
                  <a:pt x="19943" y="19662"/>
                  <a:pt x="20742" y="19934"/>
                  <a:pt x="21394" y="20414"/>
                </a:cubicBezTo>
                <a:cubicBezTo>
                  <a:pt x="21428" y="20438"/>
                  <a:pt x="21460" y="20463"/>
                  <a:pt x="21488" y="20483"/>
                </a:cubicBezTo>
                <a:cubicBezTo>
                  <a:pt x="21554" y="20532"/>
                  <a:pt x="21611" y="20585"/>
                  <a:pt x="21673" y="20634"/>
                </a:cubicBezTo>
                <a:cubicBezTo>
                  <a:pt x="21901" y="20838"/>
                  <a:pt x="22105" y="21072"/>
                  <a:pt x="22285" y="21328"/>
                </a:cubicBezTo>
                <a:cubicBezTo>
                  <a:pt x="22060" y="21373"/>
                  <a:pt x="21844" y="21439"/>
                  <a:pt x="21635" y="21520"/>
                </a:cubicBezTo>
                <a:cubicBezTo>
                  <a:pt x="21014" y="20744"/>
                  <a:pt x="20092" y="20299"/>
                  <a:pt x="19092" y="20299"/>
                </a:cubicBezTo>
                <a:cubicBezTo>
                  <a:pt x="19088" y="20299"/>
                  <a:pt x="19083" y="20299"/>
                  <a:pt x="19079" y="20299"/>
                </a:cubicBezTo>
                <a:cubicBezTo>
                  <a:pt x="18107" y="20304"/>
                  <a:pt x="17200" y="20740"/>
                  <a:pt x="16587" y="21492"/>
                </a:cubicBezTo>
                <a:cubicBezTo>
                  <a:pt x="16375" y="21411"/>
                  <a:pt x="16150" y="21353"/>
                  <a:pt x="15922" y="21309"/>
                </a:cubicBezTo>
                <a:lnTo>
                  <a:pt x="16032" y="21162"/>
                </a:lnTo>
                <a:cubicBezTo>
                  <a:pt x="16081" y="21100"/>
                  <a:pt x="16130" y="21039"/>
                  <a:pt x="16183" y="20977"/>
                </a:cubicBezTo>
                <a:cubicBezTo>
                  <a:pt x="16208" y="20949"/>
                  <a:pt x="16236" y="20921"/>
                  <a:pt x="16261" y="20892"/>
                </a:cubicBezTo>
                <a:cubicBezTo>
                  <a:pt x="16767" y="20353"/>
                  <a:pt x="17409" y="19973"/>
                  <a:pt x="18119" y="19785"/>
                </a:cubicBezTo>
                <a:lnTo>
                  <a:pt x="18119" y="19797"/>
                </a:lnTo>
                <a:lnTo>
                  <a:pt x="18184" y="19769"/>
                </a:lnTo>
                <a:cubicBezTo>
                  <a:pt x="18397" y="19720"/>
                  <a:pt x="18613" y="19686"/>
                  <a:pt x="18830" y="19671"/>
                </a:cubicBezTo>
                <a:cubicBezTo>
                  <a:pt x="18830" y="19675"/>
                  <a:pt x="18834" y="19675"/>
                  <a:pt x="18834" y="19679"/>
                </a:cubicBezTo>
                <a:lnTo>
                  <a:pt x="18862" y="19667"/>
                </a:lnTo>
                <a:cubicBezTo>
                  <a:pt x="18932" y="19662"/>
                  <a:pt x="19002" y="19662"/>
                  <a:pt x="19075" y="19662"/>
                </a:cubicBezTo>
                <a:cubicBezTo>
                  <a:pt x="19087" y="19662"/>
                  <a:pt x="19099" y="19662"/>
                  <a:pt x="19110" y="19662"/>
                </a:cubicBezTo>
                <a:close/>
                <a:moveTo>
                  <a:pt x="34925" y="19662"/>
                </a:moveTo>
                <a:cubicBezTo>
                  <a:pt x="36131" y="19662"/>
                  <a:pt x="37253" y="20214"/>
                  <a:pt x="37989" y="21157"/>
                </a:cubicBezTo>
                <a:cubicBezTo>
                  <a:pt x="38034" y="21215"/>
                  <a:pt x="38075" y="21272"/>
                  <a:pt x="38116" y="21328"/>
                </a:cubicBezTo>
                <a:cubicBezTo>
                  <a:pt x="37890" y="21373"/>
                  <a:pt x="37675" y="21439"/>
                  <a:pt x="37462" y="21520"/>
                </a:cubicBezTo>
                <a:cubicBezTo>
                  <a:pt x="36842" y="20745"/>
                  <a:pt x="35922" y="20299"/>
                  <a:pt x="34925" y="20299"/>
                </a:cubicBezTo>
                <a:lnTo>
                  <a:pt x="34906" y="20299"/>
                </a:lnTo>
                <a:cubicBezTo>
                  <a:pt x="33937" y="20304"/>
                  <a:pt x="33031" y="20740"/>
                  <a:pt x="32414" y="21492"/>
                </a:cubicBezTo>
                <a:cubicBezTo>
                  <a:pt x="32201" y="21411"/>
                  <a:pt x="31981" y="21353"/>
                  <a:pt x="31752" y="21309"/>
                </a:cubicBezTo>
                <a:cubicBezTo>
                  <a:pt x="31834" y="21194"/>
                  <a:pt x="31920" y="21083"/>
                  <a:pt x="32014" y="20977"/>
                </a:cubicBezTo>
                <a:cubicBezTo>
                  <a:pt x="32063" y="20921"/>
                  <a:pt x="32116" y="20863"/>
                  <a:pt x="32173" y="20806"/>
                </a:cubicBezTo>
                <a:cubicBezTo>
                  <a:pt x="32226" y="20753"/>
                  <a:pt x="32284" y="20700"/>
                  <a:pt x="32340" y="20647"/>
                </a:cubicBezTo>
                <a:cubicBezTo>
                  <a:pt x="32401" y="20593"/>
                  <a:pt x="32459" y="20544"/>
                  <a:pt x="32520" y="20495"/>
                </a:cubicBezTo>
                <a:cubicBezTo>
                  <a:pt x="32614" y="20427"/>
                  <a:pt x="32708" y="20357"/>
                  <a:pt x="32806" y="20291"/>
                </a:cubicBezTo>
                <a:cubicBezTo>
                  <a:pt x="33153" y="20063"/>
                  <a:pt x="33541" y="19895"/>
                  <a:pt x="33945" y="19785"/>
                </a:cubicBezTo>
                <a:cubicBezTo>
                  <a:pt x="33945" y="19789"/>
                  <a:pt x="33950" y="19793"/>
                  <a:pt x="33950" y="19797"/>
                </a:cubicBezTo>
                <a:lnTo>
                  <a:pt x="34015" y="19769"/>
                </a:lnTo>
                <a:cubicBezTo>
                  <a:pt x="34223" y="19720"/>
                  <a:pt x="34440" y="19686"/>
                  <a:pt x="34661" y="19671"/>
                </a:cubicBezTo>
                <a:lnTo>
                  <a:pt x="34661" y="19679"/>
                </a:lnTo>
                <a:lnTo>
                  <a:pt x="34689" y="19667"/>
                </a:lnTo>
                <a:cubicBezTo>
                  <a:pt x="34759" y="19662"/>
                  <a:pt x="34832" y="19662"/>
                  <a:pt x="34901" y="19662"/>
                </a:cubicBezTo>
                <a:close/>
                <a:moveTo>
                  <a:pt x="50756" y="19662"/>
                </a:moveTo>
                <a:cubicBezTo>
                  <a:pt x="51997" y="19662"/>
                  <a:pt x="53158" y="20253"/>
                  <a:pt x="53889" y="21251"/>
                </a:cubicBezTo>
                <a:cubicBezTo>
                  <a:pt x="53909" y="21275"/>
                  <a:pt x="53926" y="21304"/>
                  <a:pt x="53942" y="21328"/>
                </a:cubicBezTo>
                <a:cubicBezTo>
                  <a:pt x="53717" y="21373"/>
                  <a:pt x="53501" y="21439"/>
                  <a:pt x="53293" y="21520"/>
                </a:cubicBezTo>
                <a:cubicBezTo>
                  <a:pt x="52672" y="20745"/>
                  <a:pt x="51749" y="20299"/>
                  <a:pt x="50756" y="20299"/>
                </a:cubicBezTo>
                <a:lnTo>
                  <a:pt x="50736" y="20299"/>
                </a:lnTo>
                <a:cubicBezTo>
                  <a:pt x="49764" y="20304"/>
                  <a:pt x="48857" y="20740"/>
                  <a:pt x="48245" y="21492"/>
                </a:cubicBezTo>
                <a:cubicBezTo>
                  <a:pt x="48032" y="21411"/>
                  <a:pt x="47807" y="21353"/>
                  <a:pt x="47579" y="21309"/>
                </a:cubicBezTo>
                <a:cubicBezTo>
                  <a:pt x="47800" y="20998"/>
                  <a:pt x="48056" y="20728"/>
                  <a:pt x="48350" y="20495"/>
                </a:cubicBezTo>
                <a:cubicBezTo>
                  <a:pt x="48771" y="20165"/>
                  <a:pt x="49253" y="19924"/>
                  <a:pt x="49776" y="19785"/>
                </a:cubicBezTo>
                <a:cubicBezTo>
                  <a:pt x="49776" y="19789"/>
                  <a:pt x="49776" y="19793"/>
                  <a:pt x="49781" y="19797"/>
                </a:cubicBezTo>
                <a:lnTo>
                  <a:pt x="49841" y="19769"/>
                </a:lnTo>
                <a:cubicBezTo>
                  <a:pt x="50054" y="19720"/>
                  <a:pt x="50271" y="19686"/>
                  <a:pt x="50486" y="19671"/>
                </a:cubicBezTo>
                <a:cubicBezTo>
                  <a:pt x="50486" y="19675"/>
                  <a:pt x="50491" y="19675"/>
                  <a:pt x="50491" y="19679"/>
                </a:cubicBezTo>
                <a:lnTo>
                  <a:pt x="50520" y="19667"/>
                </a:lnTo>
                <a:cubicBezTo>
                  <a:pt x="50589" y="19662"/>
                  <a:pt x="50658" y="19662"/>
                  <a:pt x="50731" y="19662"/>
                </a:cubicBezTo>
                <a:cubicBezTo>
                  <a:pt x="50740" y="19662"/>
                  <a:pt x="50748" y="19662"/>
                  <a:pt x="50756" y="19662"/>
                </a:cubicBezTo>
                <a:close/>
                <a:moveTo>
                  <a:pt x="66583" y="19662"/>
                </a:moveTo>
                <a:cubicBezTo>
                  <a:pt x="67465" y="19662"/>
                  <a:pt x="68307" y="19961"/>
                  <a:pt x="68980" y="20491"/>
                </a:cubicBezTo>
                <a:cubicBezTo>
                  <a:pt x="69103" y="20585"/>
                  <a:pt x="69221" y="20691"/>
                  <a:pt x="69331" y="20802"/>
                </a:cubicBezTo>
                <a:cubicBezTo>
                  <a:pt x="69389" y="20859"/>
                  <a:pt x="69442" y="20917"/>
                  <a:pt x="69495" y="20974"/>
                </a:cubicBezTo>
                <a:cubicBezTo>
                  <a:pt x="69593" y="21088"/>
                  <a:pt x="69687" y="21202"/>
                  <a:pt x="69772" y="21328"/>
                </a:cubicBezTo>
                <a:cubicBezTo>
                  <a:pt x="69548" y="21373"/>
                  <a:pt x="69331" y="21439"/>
                  <a:pt x="69119" y="21520"/>
                </a:cubicBezTo>
                <a:cubicBezTo>
                  <a:pt x="68497" y="20744"/>
                  <a:pt x="67575" y="20299"/>
                  <a:pt x="66575" y="20299"/>
                </a:cubicBezTo>
                <a:cubicBezTo>
                  <a:pt x="66571" y="20299"/>
                  <a:pt x="66566" y="20299"/>
                  <a:pt x="66562" y="20299"/>
                </a:cubicBezTo>
                <a:cubicBezTo>
                  <a:pt x="65595" y="20304"/>
                  <a:pt x="64688" y="20740"/>
                  <a:pt x="64071" y="21492"/>
                </a:cubicBezTo>
                <a:cubicBezTo>
                  <a:pt x="63859" y="21411"/>
                  <a:pt x="63638" y="21353"/>
                  <a:pt x="63410" y="21309"/>
                </a:cubicBezTo>
                <a:cubicBezTo>
                  <a:pt x="63581" y="21064"/>
                  <a:pt x="63781" y="20843"/>
                  <a:pt x="63998" y="20647"/>
                </a:cubicBezTo>
                <a:cubicBezTo>
                  <a:pt x="64459" y="20238"/>
                  <a:pt x="65010" y="19944"/>
                  <a:pt x="65602" y="19785"/>
                </a:cubicBezTo>
                <a:cubicBezTo>
                  <a:pt x="65602" y="19789"/>
                  <a:pt x="65606" y="19793"/>
                  <a:pt x="65606" y="19797"/>
                </a:cubicBezTo>
                <a:lnTo>
                  <a:pt x="65672" y="19769"/>
                </a:lnTo>
                <a:cubicBezTo>
                  <a:pt x="65881" y="19720"/>
                  <a:pt x="66096" y="19686"/>
                  <a:pt x="66317" y="19671"/>
                </a:cubicBezTo>
                <a:lnTo>
                  <a:pt x="66317" y="19679"/>
                </a:lnTo>
                <a:lnTo>
                  <a:pt x="66346" y="19667"/>
                </a:lnTo>
                <a:cubicBezTo>
                  <a:pt x="66420" y="19662"/>
                  <a:pt x="66489" y="19662"/>
                  <a:pt x="66558" y="19662"/>
                </a:cubicBezTo>
                <a:close/>
                <a:moveTo>
                  <a:pt x="82413" y="19662"/>
                </a:moveTo>
                <a:cubicBezTo>
                  <a:pt x="83687" y="19662"/>
                  <a:pt x="84872" y="20281"/>
                  <a:pt x="85599" y="21328"/>
                </a:cubicBezTo>
                <a:cubicBezTo>
                  <a:pt x="85374" y="21373"/>
                  <a:pt x="85158" y="21439"/>
                  <a:pt x="84950" y="21520"/>
                </a:cubicBezTo>
                <a:cubicBezTo>
                  <a:pt x="84327" y="20744"/>
                  <a:pt x="83405" y="20299"/>
                  <a:pt x="82406" y="20299"/>
                </a:cubicBezTo>
                <a:cubicBezTo>
                  <a:pt x="82401" y="20299"/>
                  <a:pt x="82397" y="20299"/>
                  <a:pt x="82393" y="20299"/>
                </a:cubicBezTo>
                <a:cubicBezTo>
                  <a:pt x="81421" y="20304"/>
                  <a:pt x="80515" y="20740"/>
                  <a:pt x="79902" y="21492"/>
                </a:cubicBezTo>
                <a:cubicBezTo>
                  <a:pt x="79689" y="21411"/>
                  <a:pt x="79465" y="21353"/>
                  <a:pt x="79236" y="21309"/>
                </a:cubicBezTo>
                <a:cubicBezTo>
                  <a:pt x="79771" y="20553"/>
                  <a:pt x="80551" y="20018"/>
                  <a:pt x="81433" y="19785"/>
                </a:cubicBezTo>
                <a:cubicBezTo>
                  <a:pt x="81433" y="19789"/>
                  <a:pt x="81433" y="19793"/>
                  <a:pt x="81437" y="19797"/>
                </a:cubicBezTo>
                <a:lnTo>
                  <a:pt x="81499" y="19769"/>
                </a:lnTo>
                <a:cubicBezTo>
                  <a:pt x="81711" y="19720"/>
                  <a:pt x="81927" y="19686"/>
                  <a:pt x="82144" y="19671"/>
                </a:cubicBezTo>
                <a:cubicBezTo>
                  <a:pt x="82144" y="19675"/>
                  <a:pt x="82148" y="19675"/>
                  <a:pt x="82148" y="19679"/>
                </a:cubicBezTo>
                <a:lnTo>
                  <a:pt x="82177" y="19667"/>
                </a:lnTo>
                <a:cubicBezTo>
                  <a:pt x="82246" y="19662"/>
                  <a:pt x="82315" y="19662"/>
                  <a:pt x="82389" y="19662"/>
                </a:cubicBezTo>
                <a:cubicBezTo>
                  <a:pt x="82397" y="19662"/>
                  <a:pt x="82405" y="19662"/>
                  <a:pt x="82413" y="19662"/>
                </a:cubicBezTo>
                <a:close/>
                <a:moveTo>
                  <a:pt x="11179" y="19662"/>
                </a:moveTo>
                <a:cubicBezTo>
                  <a:pt x="12453" y="19662"/>
                  <a:pt x="13647" y="20286"/>
                  <a:pt x="14374" y="21341"/>
                </a:cubicBezTo>
                <a:cubicBezTo>
                  <a:pt x="14153" y="21386"/>
                  <a:pt x="13937" y="21456"/>
                  <a:pt x="13728" y="21541"/>
                </a:cubicBezTo>
                <a:cubicBezTo>
                  <a:pt x="13107" y="20749"/>
                  <a:pt x="12180" y="20299"/>
                  <a:pt x="11179" y="20299"/>
                </a:cubicBezTo>
                <a:lnTo>
                  <a:pt x="11160" y="20299"/>
                </a:lnTo>
                <a:cubicBezTo>
                  <a:pt x="10184" y="20304"/>
                  <a:pt x="9274" y="20745"/>
                  <a:pt x="8656" y="21503"/>
                </a:cubicBezTo>
                <a:lnTo>
                  <a:pt x="8656" y="21503"/>
                </a:lnTo>
                <a:cubicBezTo>
                  <a:pt x="8445" y="21426"/>
                  <a:pt x="8226" y="21361"/>
                  <a:pt x="7999" y="21317"/>
                </a:cubicBezTo>
                <a:cubicBezTo>
                  <a:pt x="8542" y="20540"/>
                  <a:pt x="9350" y="19997"/>
                  <a:pt x="10253" y="19773"/>
                </a:cubicBezTo>
                <a:lnTo>
                  <a:pt x="10265" y="19769"/>
                </a:lnTo>
                <a:cubicBezTo>
                  <a:pt x="10551" y="19699"/>
                  <a:pt x="10849" y="19662"/>
                  <a:pt x="11155" y="19662"/>
                </a:cubicBezTo>
                <a:cubicBezTo>
                  <a:pt x="11163" y="19662"/>
                  <a:pt x="11171" y="19662"/>
                  <a:pt x="11179" y="19662"/>
                </a:cubicBezTo>
                <a:close/>
                <a:moveTo>
                  <a:pt x="27005" y="19662"/>
                </a:moveTo>
                <a:cubicBezTo>
                  <a:pt x="28284" y="19662"/>
                  <a:pt x="29478" y="20286"/>
                  <a:pt x="30205" y="21341"/>
                </a:cubicBezTo>
                <a:cubicBezTo>
                  <a:pt x="29980" y="21386"/>
                  <a:pt x="29763" y="21456"/>
                  <a:pt x="29559" y="21541"/>
                </a:cubicBezTo>
                <a:cubicBezTo>
                  <a:pt x="28937" y="20749"/>
                  <a:pt x="28007" y="20299"/>
                  <a:pt x="26999" y="20299"/>
                </a:cubicBezTo>
                <a:cubicBezTo>
                  <a:pt x="26994" y="20299"/>
                  <a:pt x="26990" y="20299"/>
                  <a:pt x="26985" y="20299"/>
                </a:cubicBezTo>
                <a:cubicBezTo>
                  <a:pt x="26010" y="20304"/>
                  <a:pt x="25099" y="20745"/>
                  <a:pt x="24486" y="21505"/>
                </a:cubicBezTo>
                <a:cubicBezTo>
                  <a:pt x="24274" y="21426"/>
                  <a:pt x="24054" y="21362"/>
                  <a:pt x="23824" y="21317"/>
                </a:cubicBezTo>
                <a:cubicBezTo>
                  <a:pt x="24372" y="20540"/>
                  <a:pt x="25177" y="19997"/>
                  <a:pt x="26084" y="19773"/>
                </a:cubicBezTo>
                <a:lnTo>
                  <a:pt x="26092" y="19769"/>
                </a:lnTo>
                <a:cubicBezTo>
                  <a:pt x="26382" y="19699"/>
                  <a:pt x="26680" y="19662"/>
                  <a:pt x="26982" y="19662"/>
                </a:cubicBezTo>
                <a:cubicBezTo>
                  <a:pt x="26990" y="19662"/>
                  <a:pt x="26998" y="19662"/>
                  <a:pt x="27005" y="19662"/>
                </a:cubicBezTo>
                <a:close/>
                <a:moveTo>
                  <a:pt x="42837" y="19662"/>
                </a:moveTo>
                <a:cubicBezTo>
                  <a:pt x="44111" y="19662"/>
                  <a:pt x="45304" y="20287"/>
                  <a:pt x="46031" y="21341"/>
                </a:cubicBezTo>
                <a:cubicBezTo>
                  <a:pt x="45811" y="21386"/>
                  <a:pt x="45594" y="21456"/>
                  <a:pt x="45385" y="21541"/>
                </a:cubicBezTo>
                <a:cubicBezTo>
                  <a:pt x="44766" y="20752"/>
                  <a:pt x="43842" y="20299"/>
                  <a:pt x="42842" y="20299"/>
                </a:cubicBezTo>
                <a:cubicBezTo>
                  <a:pt x="42833" y="20299"/>
                  <a:pt x="42825" y="20299"/>
                  <a:pt x="42816" y="20299"/>
                </a:cubicBezTo>
                <a:cubicBezTo>
                  <a:pt x="41841" y="20304"/>
                  <a:pt x="40929" y="20745"/>
                  <a:pt x="40313" y="21505"/>
                </a:cubicBezTo>
                <a:cubicBezTo>
                  <a:pt x="40101" y="21422"/>
                  <a:pt x="39880" y="21362"/>
                  <a:pt x="39655" y="21317"/>
                </a:cubicBezTo>
                <a:cubicBezTo>
                  <a:pt x="40203" y="20540"/>
                  <a:pt x="41008" y="19997"/>
                  <a:pt x="41909" y="19773"/>
                </a:cubicBezTo>
                <a:lnTo>
                  <a:pt x="41922" y="19769"/>
                </a:lnTo>
                <a:cubicBezTo>
                  <a:pt x="42208" y="19699"/>
                  <a:pt x="42506" y="19662"/>
                  <a:pt x="42812" y="19662"/>
                </a:cubicBezTo>
                <a:close/>
                <a:moveTo>
                  <a:pt x="58663" y="19662"/>
                </a:moveTo>
                <a:cubicBezTo>
                  <a:pt x="59942" y="19662"/>
                  <a:pt x="61135" y="20287"/>
                  <a:pt x="61862" y="21341"/>
                </a:cubicBezTo>
                <a:cubicBezTo>
                  <a:pt x="61636" y="21386"/>
                  <a:pt x="61421" y="21456"/>
                  <a:pt x="61216" y="21541"/>
                </a:cubicBezTo>
                <a:cubicBezTo>
                  <a:pt x="60594" y="20749"/>
                  <a:pt x="59660" y="20299"/>
                  <a:pt x="58656" y="20299"/>
                </a:cubicBezTo>
                <a:cubicBezTo>
                  <a:pt x="58652" y="20299"/>
                  <a:pt x="58647" y="20299"/>
                  <a:pt x="58643" y="20299"/>
                </a:cubicBezTo>
                <a:cubicBezTo>
                  <a:pt x="57667" y="20304"/>
                  <a:pt x="56756" y="20745"/>
                  <a:pt x="56143" y="21505"/>
                </a:cubicBezTo>
                <a:cubicBezTo>
                  <a:pt x="55932" y="21426"/>
                  <a:pt x="55711" y="21362"/>
                  <a:pt x="55482" y="21317"/>
                </a:cubicBezTo>
                <a:cubicBezTo>
                  <a:pt x="56030" y="20540"/>
                  <a:pt x="56833" y="19997"/>
                  <a:pt x="57740" y="19773"/>
                </a:cubicBezTo>
                <a:lnTo>
                  <a:pt x="57749" y="19769"/>
                </a:lnTo>
                <a:cubicBezTo>
                  <a:pt x="58039" y="19699"/>
                  <a:pt x="58337" y="19662"/>
                  <a:pt x="58639" y="19662"/>
                </a:cubicBezTo>
                <a:close/>
                <a:moveTo>
                  <a:pt x="74493" y="19662"/>
                </a:moveTo>
                <a:cubicBezTo>
                  <a:pt x="75771" y="19662"/>
                  <a:pt x="76962" y="20286"/>
                  <a:pt x="77688" y="21341"/>
                </a:cubicBezTo>
                <a:cubicBezTo>
                  <a:pt x="77467" y="21386"/>
                  <a:pt x="77251" y="21456"/>
                  <a:pt x="77043" y="21541"/>
                </a:cubicBezTo>
                <a:cubicBezTo>
                  <a:pt x="76421" y="20749"/>
                  <a:pt x="75490" y="20299"/>
                  <a:pt x="74486" y="20299"/>
                </a:cubicBezTo>
                <a:cubicBezTo>
                  <a:pt x="74482" y="20299"/>
                  <a:pt x="74478" y="20299"/>
                  <a:pt x="74473" y="20299"/>
                </a:cubicBezTo>
                <a:cubicBezTo>
                  <a:pt x="73498" y="20304"/>
                  <a:pt x="72587" y="20745"/>
                  <a:pt x="71971" y="21504"/>
                </a:cubicBezTo>
                <a:lnTo>
                  <a:pt x="71971" y="21504"/>
                </a:lnTo>
                <a:cubicBezTo>
                  <a:pt x="71760" y="21426"/>
                  <a:pt x="71540" y="21361"/>
                  <a:pt x="71312" y="21317"/>
                </a:cubicBezTo>
                <a:cubicBezTo>
                  <a:pt x="71860" y="20540"/>
                  <a:pt x="72664" y="19997"/>
                  <a:pt x="73567" y="19773"/>
                </a:cubicBezTo>
                <a:lnTo>
                  <a:pt x="73579" y="19769"/>
                </a:lnTo>
                <a:cubicBezTo>
                  <a:pt x="73865" y="19699"/>
                  <a:pt x="74164" y="19662"/>
                  <a:pt x="74469" y="19662"/>
                </a:cubicBezTo>
                <a:cubicBezTo>
                  <a:pt x="74477" y="19662"/>
                  <a:pt x="74485" y="19662"/>
                  <a:pt x="74493" y="19662"/>
                </a:cubicBezTo>
                <a:close/>
                <a:moveTo>
                  <a:pt x="90321" y="19662"/>
                </a:moveTo>
                <a:cubicBezTo>
                  <a:pt x="91599" y="19662"/>
                  <a:pt x="92792" y="20287"/>
                  <a:pt x="93518" y="21341"/>
                </a:cubicBezTo>
                <a:cubicBezTo>
                  <a:pt x="93294" y="21386"/>
                  <a:pt x="93082" y="21456"/>
                  <a:pt x="92873" y="21541"/>
                </a:cubicBezTo>
                <a:cubicBezTo>
                  <a:pt x="92253" y="20749"/>
                  <a:pt x="91325" y="20299"/>
                  <a:pt x="90321" y="20299"/>
                </a:cubicBezTo>
                <a:lnTo>
                  <a:pt x="90300" y="20299"/>
                </a:lnTo>
                <a:cubicBezTo>
                  <a:pt x="89324" y="20304"/>
                  <a:pt x="88413" y="20745"/>
                  <a:pt x="87801" y="21505"/>
                </a:cubicBezTo>
                <a:lnTo>
                  <a:pt x="87804" y="21509"/>
                </a:lnTo>
                <a:cubicBezTo>
                  <a:pt x="87588" y="21426"/>
                  <a:pt x="87367" y="21362"/>
                  <a:pt x="87139" y="21317"/>
                </a:cubicBezTo>
                <a:cubicBezTo>
                  <a:pt x="87686" y="20540"/>
                  <a:pt x="88491" y="19997"/>
                  <a:pt x="89397" y="19773"/>
                </a:cubicBezTo>
                <a:lnTo>
                  <a:pt x="89406" y="19769"/>
                </a:lnTo>
                <a:cubicBezTo>
                  <a:pt x="89695" y="19699"/>
                  <a:pt x="89994" y="19662"/>
                  <a:pt x="90296" y="19662"/>
                </a:cubicBezTo>
                <a:close/>
                <a:moveTo>
                  <a:pt x="19092" y="20369"/>
                </a:moveTo>
                <a:cubicBezTo>
                  <a:pt x="20059" y="20369"/>
                  <a:pt x="20956" y="20798"/>
                  <a:pt x="21566" y="21549"/>
                </a:cubicBezTo>
                <a:cubicBezTo>
                  <a:pt x="21358" y="21635"/>
                  <a:pt x="21158" y="21741"/>
                  <a:pt x="20966" y="21864"/>
                </a:cubicBezTo>
                <a:cubicBezTo>
                  <a:pt x="20488" y="21333"/>
                  <a:pt x="19814" y="21026"/>
                  <a:pt x="19100" y="21026"/>
                </a:cubicBezTo>
                <a:lnTo>
                  <a:pt x="19083" y="21026"/>
                </a:lnTo>
                <a:cubicBezTo>
                  <a:pt x="18866" y="21030"/>
                  <a:pt x="18650" y="21059"/>
                  <a:pt x="18446" y="21117"/>
                </a:cubicBezTo>
                <a:cubicBezTo>
                  <a:pt x="17997" y="21235"/>
                  <a:pt x="17588" y="21480"/>
                  <a:pt x="17270" y="21818"/>
                </a:cubicBezTo>
                <a:cubicBezTo>
                  <a:pt x="17073" y="21701"/>
                  <a:pt x="16870" y="21603"/>
                  <a:pt x="16657" y="21517"/>
                </a:cubicBezTo>
                <a:cubicBezTo>
                  <a:pt x="17257" y="20794"/>
                  <a:pt x="18135" y="20378"/>
                  <a:pt x="19079" y="20369"/>
                </a:cubicBezTo>
                <a:cubicBezTo>
                  <a:pt x="19083" y="20369"/>
                  <a:pt x="19088" y="20369"/>
                  <a:pt x="19092" y="20369"/>
                </a:cubicBezTo>
                <a:close/>
                <a:moveTo>
                  <a:pt x="34919" y="20369"/>
                </a:moveTo>
                <a:cubicBezTo>
                  <a:pt x="35889" y="20369"/>
                  <a:pt x="36787" y="20798"/>
                  <a:pt x="37393" y="21549"/>
                </a:cubicBezTo>
                <a:cubicBezTo>
                  <a:pt x="37185" y="21635"/>
                  <a:pt x="36984" y="21741"/>
                  <a:pt x="36797" y="21864"/>
                </a:cubicBezTo>
                <a:cubicBezTo>
                  <a:pt x="36317" y="21332"/>
                  <a:pt x="35637" y="21026"/>
                  <a:pt x="34923" y="21026"/>
                </a:cubicBezTo>
                <a:cubicBezTo>
                  <a:pt x="34919" y="21026"/>
                  <a:pt x="34914" y="21026"/>
                  <a:pt x="34910" y="21026"/>
                </a:cubicBezTo>
                <a:cubicBezTo>
                  <a:pt x="34305" y="21030"/>
                  <a:pt x="33717" y="21260"/>
                  <a:pt x="33264" y="21660"/>
                </a:cubicBezTo>
                <a:cubicBezTo>
                  <a:pt x="33206" y="21709"/>
                  <a:pt x="33149" y="21762"/>
                  <a:pt x="33096" y="21818"/>
                </a:cubicBezTo>
                <a:cubicBezTo>
                  <a:pt x="32904" y="21701"/>
                  <a:pt x="32700" y="21603"/>
                  <a:pt x="32484" y="21517"/>
                </a:cubicBezTo>
                <a:cubicBezTo>
                  <a:pt x="33083" y="20794"/>
                  <a:pt x="33966" y="20378"/>
                  <a:pt x="34906" y="20369"/>
                </a:cubicBezTo>
                <a:cubicBezTo>
                  <a:pt x="34910" y="20369"/>
                  <a:pt x="34915" y="20369"/>
                  <a:pt x="34919" y="20369"/>
                </a:cubicBezTo>
                <a:close/>
                <a:moveTo>
                  <a:pt x="50750" y="20369"/>
                </a:moveTo>
                <a:cubicBezTo>
                  <a:pt x="51716" y="20369"/>
                  <a:pt x="52613" y="20798"/>
                  <a:pt x="53223" y="21549"/>
                </a:cubicBezTo>
                <a:cubicBezTo>
                  <a:pt x="53015" y="21635"/>
                  <a:pt x="52814" y="21741"/>
                  <a:pt x="52623" y="21864"/>
                </a:cubicBezTo>
                <a:cubicBezTo>
                  <a:pt x="52145" y="21328"/>
                  <a:pt x="51463" y="21026"/>
                  <a:pt x="50740" y="21026"/>
                </a:cubicBezTo>
                <a:cubicBezTo>
                  <a:pt x="50054" y="21030"/>
                  <a:pt x="49396" y="21321"/>
                  <a:pt x="48927" y="21818"/>
                </a:cubicBezTo>
                <a:cubicBezTo>
                  <a:pt x="48731" y="21701"/>
                  <a:pt x="48526" y="21603"/>
                  <a:pt x="48314" y="21517"/>
                </a:cubicBezTo>
                <a:cubicBezTo>
                  <a:pt x="48914" y="20794"/>
                  <a:pt x="49792" y="20378"/>
                  <a:pt x="50736" y="20369"/>
                </a:cubicBezTo>
                <a:cubicBezTo>
                  <a:pt x="50741" y="20369"/>
                  <a:pt x="50745" y="20369"/>
                  <a:pt x="50750" y="20369"/>
                </a:cubicBezTo>
                <a:close/>
                <a:moveTo>
                  <a:pt x="66575" y="20369"/>
                </a:moveTo>
                <a:cubicBezTo>
                  <a:pt x="67547" y="20369"/>
                  <a:pt x="68444" y="20798"/>
                  <a:pt x="69050" y="21549"/>
                </a:cubicBezTo>
                <a:cubicBezTo>
                  <a:pt x="68841" y="21635"/>
                  <a:pt x="68641" y="21741"/>
                  <a:pt x="68454" y="21864"/>
                </a:cubicBezTo>
                <a:cubicBezTo>
                  <a:pt x="67975" y="21332"/>
                  <a:pt x="67294" y="21026"/>
                  <a:pt x="66581" y="21026"/>
                </a:cubicBezTo>
                <a:cubicBezTo>
                  <a:pt x="66576" y="21026"/>
                  <a:pt x="66571" y="21026"/>
                  <a:pt x="66567" y="21026"/>
                </a:cubicBezTo>
                <a:cubicBezTo>
                  <a:pt x="65885" y="21030"/>
                  <a:pt x="65223" y="21321"/>
                  <a:pt x="64754" y="21818"/>
                </a:cubicBezTo>
                <a:cubicBezTo>
                  <a:pt x="64561" y="21701"/>
                  <a:pt x="64357" y="21603"/>
                  <a:pt x="64141" y="21517"/>
                </a:cubicBezTo>
                <a:cubicBezTo>
                  <a:pt x="64741" y="20794"/>
                  <a:pt x="65623" y="20378"/>
                  <a:pt x="66562" y="20369"/>
                </a:cubicBezTo>
                <a:cubicBezTo>
                  <a:pt x="66566" y="20369"/>
                  <a:pt x="66571" y="20369"/>
                  <a:pt x="66575" y="20369"/>
                </a:cubicBezTo>
                <a:close/>
                <a:moveTo>
                  <a:pt x="82406" y="20369"/>
                </a:moveTo>
                <a:cubicBezTo>
                  <a:pt x="83373" y="20369"/>
                  <a:pt x="84271" y="20798"/>
                  <a:pt x="84880" y="21549"/>
                </a:cubicBezTo>
                <a:cubicBezTo>
                  <a:pt x="84672" y="21635"/>
                  <a:pt x="84472" y="21741"/>
                  <a:pt x="84280" y="21864"/>
                </a:cubicBezTo>
                <a:cubicBezTo>
                  <a:pt x="83805" y="21332"/>
                  <a:pt x="83125" y="21026"/>
                  <a:pt x="82411" y="21026"/>
                </a:cubicBezTo>
                <a:cubicBezTo>
                  <a:pt x="82407" y="21026"/>
                  <a:pt x="82402" y="21026"/>
                  <a:pt x="82398" y="21026"/>
                </a:cubicBezTo>
                <a:cubicBezTo>
                  <a:pt x="82311" y="21030"/>
                  <a:pt x="82221" y="21034"/>
                  <a:pt x="82136" y="21043"/>
                </a:cubicBezTo>
                <a:cubicBezTo>
                  <a:pt x="82054" y="21051"/>
                  <a:pt x="81968" y="21068"/>
                  <a:pt x="81883" y="21083"/>
                </a:cubicBezTo>
                <a:cubicBezTo>
                  <a:pt x="81842" y="21096"/>
                  <a:pt x="81801" y="21104"/>
                  <a:pt x="81760" y="21117"/>
                </a:cubicBezTo>
                <a:cubicBezTo>
                  <a:pt x="81310" y="21235"/>
                  <a:pt x="80903" y="21480"/>
                  <a:pt x="80584" y="21818"/>
                </a:cubicBezTo>
                <a:cubicBezTo>
                  <a:pt x="80388" y="21701"/>
                  <a:pt x="80183" y="21603"/>
                  <a:pt x="79971" y="21517"/>
                </a:cubicBezTo>
                <a:cubicBezTo>
                  <a:pt x="80571" y="20794"/>
                  <a:pt x="81450" y="20378"/>
                  <a:pt x="82393" y="20369"/>
                </a:cubicBezTo>
                <a:cubicBezTo>
                  <a:pt x="82397" y="20369"/>
                  <a:pt x="82401" y="20369"/>
                  <a:pt x="82406" y="20369"/>
                </a:cubicBezTo>
                <a:close/>
                <a:moveTo>
                  <a:pt x="11173" y="20369"/>
                </a:moveTo>
                <a:cubicBezTo>
                  <a:pt x="12152" y="20369"/>
                  <a:pt x="13053" y="20805"/>
                  <a:pt x="13663" y="21569"/>
                </a:cubicBezTo>
                <a:cubicBezTo>
                  <a:pt x="13454" y="21656"/>
                  <a:pt x="13255" y="21762"/>
                  <a:pt x="13066" y="21884"/>
                </a:cubicBezTo>
                <a:cubicBezTo>
                  <a:pt x="12588" y="21341"/>
                  <a:pt x="11903" y="21026"/>
                  <a:pt x="11177" y="21026"/>
                </a:cubicBezTo>
                <a:cubicBezTo>
                  <a:pt x="11173" y="21026"/>
                  <a:pt x="11168" y="21026"/>
                  <a:pt x="11164" y="21026"/>
                </a:cubicBezTo>
                <a:cubicBezTo>
                  <a:pt x="10469" y="21030"/>
                  <a:pt x="9799" y="21328"/>
                  <a:pt x="9330" y="21839"/>
                </a:cubicBezTo>
                <a:cubicBezTo>
                  <a:pt x="9138" y="21720"/>
                  <a:pt x="8938" y="21615"/>
                  <a:pt x="8725" y="21533"/>
                </a:cubicBezTo>
                <a:cubicBezTo>
                  <a:pt x="9326" y="20798"/>
                  <a:pt x="10212" y="20378"/>
                  <a:pt x="11160" y="20369"/>
                </a:cubicBezTo>
                <a:cubicBezTo>
                  <a:pt x="11164" y="20369"/>
                  <a:pt x="11169" y="20369"/>
                  <a:pt x="11173" y="20369"/>
                </a:cubicBezTo>
                <a:close/>
                <a:moveTo>
                  <a:pt x="27012" y="20369"/>
                </a:moveTo>
                <a:cubicBezTo>
                  <a:pt x="27987" y="20369"/>
                  <a:pt x="28887" y="20805"/>
                  <a:pt x="29490" y="21569"/>
                </a:cubicBezTo>
                <a:cubicBezTo>
                  <a:pt x="29285" y="21656"/>
                  <a:pt x="29085" y="21762"/>
                  <a:pt x="28897" y="21884"/>
                </a:cubicBezTo>
                <a:cubicBezTo>
                  <a:pt x="28419" y="21341"/>
                  <a:pt x="27729" y="21026"/>
                  <a:pt x="27004" y="21026"/>
                </a:cubicBezTo>
                <a:cubicBezTo>
                  <a:pt x="26999" y="21026"/>
                  <a:pt x="26995" y="21026"/>
                  <a:pt x="26990" y="21026"/>
                </a:cubicBezTo>
                <a:cubicBezTo>
                  <a:pt x="26295" y="21030"/>
                  <a:pt x="25630" y="21328"/>
                  <a:pt x="25160" y="21839"/>
                </a:cubicBezTo>
                <a:cubicBezTo>
                  <a:pt x="24968" y="21720"/>
                  <a:pt x="24764" y="21615"/>
                  <a:pt x="24552" y="21533"/>
                </a:cubicBezTo>
                <a:cubicBezTo>
                  <a:pt x="25152" y="20798"/>
                  <a:pt x="26039" y="20378"/>
                  <a:pt x="26985" y="20369"/>
                </a:cubicBezTo>
                <a:cubicBezTo>
                  <a:pt x="26994" y="20369"/>
                  <a:pt x="27003" y="20369"/>
                  <a:pt x="27012" y="20369"/>
                </a:cubicBezTo>
                <a:close/>
                <a:moveTo>
                  <a:pt x="42829" y="20369"/>
                </a:moveTo>
                <a:cubicBezTo>
                  <a:pt x="43809" y="20369"/>
                  <a:pt x="44711" y="20805"/>
                  <a:pt x="45321" y="21569"/>
                </a:cubicBezTo>
                <a:cubicBezTo>
                  <a:pt x="45112" y="21656"/>
                  <a:pt x="44912" y="21762"/>
                  <a:pt x="44724" y="21884"/>
                </a:cubicBezTo>
                <a:cubicBezTo>
                  <a:pt x="44245" y="21341"/>
                  <a:pt x="43556" y="21026"/>
                  <a:pt x="42834" y="21026"/>
                </a:cubicBezTo>
                <a:cubicBezTo>
                  <a:pt x="42830" y="21026"/>
                  <a:pt x="42825" y="21026"/>
                  <a:pt x="42821" y="21026"/>
                </a:cubicBezTo>
                <a:cubicBezTo>
                  <a:pt x="42126" y="21030"/>
                  <a:pt x="41460" y="21328"/>
                  <a:pt x="40987" y="21839"/>
                </a:cubicBezTo>
                <a:cubicBezTo>
                  <a:pt x="40795" y="21717"/>
                  <a:pt x="40595" y="21615"/>
                  <a:pt x="40382" y="21529"/>
                </a:cubicBezTo>
                <a:cubicBezTo>
                  <a:pt x="40983" y="20798"/>
                  <a:pt x="41869" y="20378"/>
                  <a:pt x="42816" y="20369"/>
                </a:cubicBezTo>
                <a:cubicBezTo>
                  <a:pt x="42820" y="20369"/>
                  <a:pt x="42825" y="20369"/>
                  <a:pt x="42829" y="20369"/>
                </a:cubicBezTo>
                <a:close/>
                <a:moveTo>
                  <a:pt x="58669" y="20369"/>
                </a:moveTo>
                <a:cubicBezTo>
                  <a:pt x="59643" y="20369"/>
                  <a:pt x="60544" y="20805"/>
                  <a:pt x="61146" y="21569"/>
                </a:cubicBezTo>
                <a:cubicBezTo>
                  <a:pt x="60942" y="21656"/>
                  <a:pt x="60742" y="21762"/>
                  <a:pt x="60554" y="21884"/>
                </a:cubicBezTo>
                <a:cubicBezTo>
                  <a:pt x="60076" y="21341"/>
                  <a:pt x="59387" y="21026"/>
                  <a:pt x="58660" y="21026"/>
                </a:cubicBezTo>
                <a:cubicBezTo>
                  <a:pt x="58656" y="21026"/>
                  <a:pt x="58651" y="21026"/>
                  <a:pt x="58647" y="21026"/>
                </a:cubicBezTo>
                <a:cubicBezTo>
                  <a:pt x="57953" y="21030"/>
                  <a:pt x="57287" y="21328"/>
                  <a:pt x="56818" y="21839"/>
                </a:cubicBezTo>
                <a:cubicBezTo>
                  <a:pt x="56626" y="21720"/>
                  <a:pt x="56422" y="21615"/>
                  <a:pt x="56209" y="21533"/>
                </a:cubicBezTo>
                <a:cubicBezTo>
                  <a:pt x="56814" y="20798"/>
                  <a:pt x="57696" y="20378"/>
                  <a:pt x="58643" y="20369"/>
                </a:cubicBezTo>
                <a:cubicBezTo>
                  <a:pt x="58651" y="20369"/>
                  <a:pt x="58660" y="20369"/>
                  <a:pt x="58669" y="20369"/>
                </a:cubicBezTo>
                <a:close/>
                <a:moveTo>
                  <a:pt x="74499" y="20369"/>
                </a:moveTo>
                <a:cubicBezTo>
                  <a:pt x="75470" y="20369"/>
                  <a:pt x="76370" y="20805"/>
                  <a:pt x="76977" y="21569"/>
                </a:cubicBezTo>
                <a:cubicBezTo>
                  <a:pt x="76769" y="21656"/>
                  <a:pt x="76569" y="21762"/>
                  <a:pt x="76381" y="21884"/>
                </a:cubicBezTo>
                <a:cubicBezTo>
                  <a:pt x="75902" y="21341"/>
                  <a:pt x="75217" y="21026"/>
                  <a:pt x="74491" y="21026"/>
                </a:cubicBezTo>
                <a:cubicBezTo>
                  <a:pt x="74486" y="21026"/>
                  <a:pt x="74482" y="21026"/>
                  <a:pt x="74477" y="21026"/>
                </a:cubicBezTo>
                <a:cubicBezTo>
                  <a:pt x="73783" y="21030"/>
                  <a:pt x="73114" y="21328"/>
                  <a:pt x="72644" y="21839"/>
                </a:cubicBezTo>
                <a:cubicBezTo>
                  <a:pt x="72452" y="21720"/>
                  <a:pt x="72252" y="21615"/>
                  <a:pt x="72040" y="21533"/>
                </a:cubicBezTo>
                <a:cubicBezTo>
                  <a:pt x="72639" y="20798"/>
                  <a:pt x="73527" y="20378"/>
                  <a:pt x="74473" y="20369"/>
                </a:cubicBezTo>
                <a:cubicBezTo>
                  <a:pt x="74482" y="20369"/>
                  <a:pt x="74491" y="20369"/>
                  <a:pt x="74499" y="20369"/>
                </a:cubicBezTo>
                <a:close/>
                <a:moveTo>
                  <a:pt x="90326" y="20369"/>
                </a:moveTo>
                <a:cubicBezTo>
                  <a:pt x="91300" y="20369"/>
                  <a:pt x="92200" y="20805"/>
                  <a:pt x="92804" y="21569"/>
                </a:cubicBezTo>
                <a:cubicBezTo>
                  <a:pt x="92600" y="21656"/>
                  <a:pt x="92400" y="21762"/>
                  <a:pt x="92212" y="21884"/>
                </a:cubicBezTo>
                <a:cubicBezTo>
                  <a:pt x="91734" y="21341"/>
                  <a:pt x="91048" y="21026"/>
                  <a:pt x="90321" y="21026"/>
                </a:cubicBezTo>
                <a:lnTo>
                  <a:pt x="90304" y="21026"/>
                </a:lnTo>
                <a:cubicBezTo>
                  <a:pt x="89610" y="21030"/>
                  <a:pt x="88944" y="21328"/>
                  <a:pt x="88475" y="21839"/>
                </a:cubicBezTo>
                <a:cubicBezTo>
                  <a:pt x="88283" y="21720"/>
                  <a:pt x="88078" y="21619"/>
                  <a:pt x="87866" y="21533"/>
                </a:cubicBezTo>
                <a:cubicBezTo>
                  <a:pt x="88466" y="20798"/>
                  <a:pt x="89352" y="20378"/>
                  <a:pt x="90300" y="20369"/>
                </a:cubicBezTo>
                <a:cubicBezTo>
                  <a:pt x="90309" y="20369"/>
                  <a:pt x="90317" y="20369"/>
                  <a:pt x="90326" y="20369"/>
                </a:cubicBezTo>
                <a:close/>
                <a:moveTo>
                  <a:pt x="19100" y="21100"/>
                </a:moveTo>
                <a:cubicBezTo>
                  <a:pt x="19790" y="21100"/>
                  <a:pt x="20443" y="21390"/>
                  <a:pt x="20908" y="21901"/>
                </a:cubicBezTo>
                <a:cubicBezTo>
                  <a:pt x="20733" y="22015"/>
                  <a:pt x="20570" y="22142"/>
                  <a:pt x="20418" y="22280"/>
                </a:cubicBezTo>
                <a:cubicBezTo>
                  <a:pt x="20074" y="21925"/>
                  <a:pt x="19599" y="21716"/>
                  <a:pt x="19101" y="21716"/>
                </a:cubicBezTo>
                <a:cubicBezTo>
                  <a:pt x="19096" y="21716"/>
                  <a:pt x="19091" y="21716"/>
                  <a:pt x="19087" y="21717"/>
                </a:cubicBezTo>
                <a:cubicBezTo>
                  <a:pt x="18613" y="21720"/>
                  <a:pt x="18168" y="21901"/>
                  <a:pt x="17829" y="22231"/>
                </a:cubicBezTo>
                <a:cubicBezTo>
                  <a:pt x="17673" y="22093"/>
                  <a:pt x="17507" y="21970"/>
                  <a:pt x="17330" y="21856"/>
                </a:cubicBezTo>
                <a:cubicBezTo>
                  <a:pt x="17477" y="21701"/>
                  <a:pt x="17649" y="21566"/>
                  <a:pt x="17833" y="21451"/>
                </a:cubicBezTo>
                <a:cubicBezTo>
                  <a:pt x="18209" y="21226"/>
                  <a:pt x="18638" y="21100"/>
                  <a:pt x="19083" y="21100"/>
                </a:cubicBezTo>
                <a:close/>
                <a:moveTo>
                  <a:pt x="34925" y="21100"/>
                </a:moveTo>
                <a:cubicBezTo>
                  <a:pt x="35616" y="21100"/>
                  <a:pt x="36273" y="21390"/>
                  <a:pt x="36735" y="21901"/>
                </a:cubicBezTo>
                <a:cubicBezTo>
                  <a:pt x="36563" y="22015"/>
                  <a:pt x="36401" y="22142"/>
                  <a:pt x="36245" y="22280"/>
                </a:cubicBezTo>
                <a:cubicBezTo>
                  <a:pt x="35902" y="21921"/>
                  <a:pt x="35424" y="21717"/>
                  <a:pt x="34925" y="21717"/>
                </a:cubicBezTo>
                <a:lnTo>
                  <a:pt x="34914" y="21717"/>
                </a:lnTo>
                <a:cubicBezTo>
                  <a:pt x="34440" y="21720"/>
                  <a:pt x="33999" y="21901"/>
                  <a:pt x="33656" y="22231"/>
                </a:cubicBezTo>
                <a:cubicBezTo>
                  <a:pt x="33500" y="22093"/>
                  <a:pt x="33332" y="21970"/>
                  <a:pt x="33157" y="21856"/>
                </a:cubicBezTo>
                <a:cubicBezTo>
                  <a:pt x="33234" y="21774"/>
                  <a:pt x="33317" y="21701"/>
                  <a:pt x="33406" y="21631"/>
                </a:cubicBezTo>
                <a:cubicBezTo>
                  <a:pt x="33831" y="21292"/>
                  <a:pt x="34362" y="21100"/>
                  <a:pt x="34910" y="21100"/>
                </a:cubicBezTo>
                <a:close/>
                <a:moveTo>
                  <a:pt x="50756" y="21100"/>
                </a:moveTo>
                <a:cubicBezTo>
                  <a:pt x="51447" y="21100"/>
                  <a:pt x="52100" y="21390"/>
                  <a:pt x="52565" y="21901"/>
                </a:cubicBezTo>
                <a:cubicBezTo>
                  <a:pt x="52390" y="22015"/>
                  <a:pt x="52226" y="22142"/>
                  <a:pt x="52075" y="22280"/>
                </a:cubicBezTo>
                <a:cubicBezTo>
                  <a:pt x="51732" y="21921"/>
                  <a:pt x="51255" y="21717"/>
                  <a:pt x="50756" y="21717"/>
                </a:cubicBezTo>
                <a:lnTo>
                  <a:pt x="50744" y="21717"/>
                </a:lnTo>
                <a:cubicBezTo>
                  <a:pt x="50271" y="21720"/>
                  <a:pt x="49825" y="21901"/>
                  <a:pt x="49487" y="22231"/>
                </a:cubicBezTo>
                <a:cubicBezTo>
                  <a:pt x="49331" y="22093"/>
                  <a:pt x="49163" y="21970"/>
                  <a:pt x="48988" y="21856"/>
                </a:cubicBezTo>
                <a:cubicBezTo>
                  <a:pt x="49441" y="21377"/>
                  <a:pt x="50079" y="21104"/>
                  <a:pt x="50740" y="21100"/>
                </a:cubicBezTo>
                <a:close/>
                <a:moveTo>
                  <a:pt x="66581" y="21100"/>
                </a:moveTo>
                <a:cubicBezTo>
                  <a:pt x="67274" y="21100"/>
                  <a:pt x="67930" y="21390"/>
                  <a:pt x="68392" y="21901"/>
                </a:cubicBezTo>
                <a:cubicBezTo>
                  <a:pt x="68221" y="22015"/>
                  <a:pt x="68057" y="22142"/>
                  <a:pt x="67902" y="22280"/>
                </a:cubicBezTo>
                <a:cubicBezTo>
                  <a:pt x="67559" y="21921"/>
                  <a:pt x="67082" y="21717"/>
                  <a:pt x="66583" y="21717"/>
                </a:cubicBezTo>
                <a:lnTo>
                  <a:pt x="66571" y="21717"/>
                </a:lnTo>
                <a:cubicBezTo>
                  <a:pt x="66268" y="21717"/>
                  <a:pt x="65979" y="21794"/>
                  <a:pt x="65717" y="21933"/>
                </a:cubicBezTo>
                <a:cubicBezTo>
                  <a:pt x="65574" y="22011"/>
                  <a:pt x="65435" y="22113"/>
                  <a:pt x="65317" y="22231"/>
                </a:cubicBezTo>
                <a:cubicBezTo>
                  <a:pt x="65157" y="22093"/>
                  <a:pt x="64990" y="21970"/>
                  <a:pt x="64814" y="21856"/>
                </a:cubicBezTo>
                <a:cubicBezTo>
                  <a:pt x="65272" y="21377"/>
                  <a:pt x="65909" y="21104"/>
                  <a:pt x="66567" y="21100"/>
                </a:cubicBezTo>
                <a:cubicBezTo>
                  <a:pt x="66572" y="21100"/>
                  <a:pt x="66576" y="21100"/>
                  <a:pt x="66581" y="21100"/>
                </a:cubicBezTo>
                <a:close/>
                <a:moveTo>
                  <a:pt x="82411" y="21100"/>
                </a:moveTo>
                <a:cubicBezTo>
                  <a:pt x="83100" y="21100"/>
                  <a:pt x="83756" y="21390"/>
                  <a:pt x="84223" y="21901"/>
                </a:cubicBezTo>
                <a:cubicBezTo>
                  <a:pt x="84047" y="22015"/>
                  <a:pt x="83884" y="22142"/>
                  <a:pt x="83733" y="22280"/>
                </a:cubicBezTo>
                <a:cubicBezTo>
                  <a:pt x="83390" y="21921"/>
                  <a:pt x="82912" y="21717"/>
                  <a:pt x="82413" y="21717"/>
                </a:cubicBezTo>
                <a:lnTo>
                  <a:pt x="82401" y="21717"/>
                </a:lnTo>
                <a:cubicBezTo>
                  <a:pt x="81927" y="21720"/>
                  <a:pt x="81482" y="21901"/>
                  <a:pt x="81143" y="22231"/>
                </a:cubicBezTo>
                <a:cubicBezTo>
                  <a:pt x="80988" y="22093"/>
                  <a:pt x="80820" y="21970"/>
                  <a:pt x="80645" y="21856"/>
                </a:cubicBezTo>
                <a:cubicBezTo>
                  <a:pt x="80809" y="21684"/>
                  <a:pt x="80996" y="21537"/>
                  <a:pt x="81201" y="21419"/>
                </a:cubicBezTo>
                <a:cubicBezTo>
                  <a:pt x="81564" y="21215"/>
                  <a:pt x="81976" y="21100"/>
                  <a:pt x="82398" y="21100"/>
                </a:cubicBezTo>
                <a:cubicBezTo>
                  <a:pt x="82402" y="21100"/>
                  <a:pt x="82407" y="21100"/>
                  <a:pt x="82411" y="21100"/>
                </a:cubicBezTo>
                <a:close/>
                <a:moveTo>
                  <a:pt x="19100" y="21786"/>
                </a:moveTo>
                <a:cubicBezTo>
                  <a:pt x="19577" y="21786"/>
                  <a:pt x="20035" y="21982"/>
                  <a:pt x="20365" y="22329"/>
                </a:cubicBezTo>
                <a:cubicBezTo>
                  <a:pt x="20235" y="22452"/>
                  <a:pt x="20116" y="22583"/>
                  <a:pt x="20001" y="22721"/>
                </a:cubicBezTo>
                <a:cubicBezTo>
                  <a:pt x="19772" y="22468"/>
                  <a:pt x="19446" y="22321"/>
                  <a:pt x="19104" y="22321"/>
                </a:cubicBezTo>
                <a:cubicBezTo>
                  <a:pt x="19100" y="22321"/>
                  <a:pt x="19095" y="22321"/>
                  <a:pt x="19091" y="22321"/>
                </a:cubicBezTo>
                <a:cubicBezTo>
                  <a:pt x="18772" y="22321"/>
                  <a:pt x="18478" y="22444"/>
                  <a:pt x="18250" y="22660"/>
                </a:cubicBezTo>
                <a:cubicBezTo>
                  <a:pt x="18135" y="22525"/>
                  <a:pt x="18013" y="22399"/>
                  <a:pt x="17882" y="22276"/>
                </a:cubicBezTo>
                <a:cubicBezTo>
                  <a:pt x="18209" y="21962"/>
                  <a:pt x="18634" y="21790"/>
                  <a:pt x="19087" y="21786"/>
                </a:cubicBezTo>
                <a:close/>
                <a:moveTo>
                  <a:pt x="34925" y="21786"/>
                </a:moveTo>
                <a:cubicBezTo>
                  <a:pt x="35404" y="21786"/>
                  <a:pt x="35865" y="21982"/>
                  <a:pt x="36196" y="22329"/>
                </a:cubicBezTo>
                <a:cubicBezTo>
                  <a:pt x="36065" y="22452"/>
                  <a:pt x="35943" y="22583"/>
                  <a:pt x="35832" y="22721"/>
                </a:cubicBezTo>
                <a:cubicBezTo>
                  <a:pt x="35599" y="22468"/>
                  <a:pt x="35277" y="22321"/>
                  <a:pt x="34931" y="22321"/>
                </a:cubicBezTo>
                <a:cubicBezTo>
                  <a:pt x="34927" y="22321"/>
                  <a:pt x="34922" y="22321"/>
                  <a:pt x="34917" y="22321"/>
                </a:cubicBezTo>
                <a:cubicBezTo>
                  <a:pt x="34603" y="22321"/>
                  <a:pt x="34305" y="22444"/>
                  <a:pt x="34080" y="22660"/>
                </a:cubicBezTo>
                <a:cubicBezTo>
                  <a:pt x="33966" y="22525"/>
                  <a:pt x="33839" y="22399"/>
                  <a:pt x="33709" y="22276"/>
                </a:cubicBezTo>
                <a:cubicBezTo>
                  <a:pt x="34035" y="21962"/>
                  <a:pt x="34460" y="21790"/>
                  <a:pt x="34917" y="21786"/>
                </a:cubicBezTo>
                <a:close/>
                <a:moveTo>
                  <a:pt x="50758" y="21786"/>
                </a:moveTo>
                <a:cubicBezTo>
                  <a:pt x="51235" y="21786"/>
                  <a:pt x="51695" y="21986"/>
                  <a:pt x="52022" y="22329"/>
                </a:cubicBezTo>
                <a:cubicBezTo>
                  <a:pt x="51892" y="22452"/>
                  <a:pt x="51773" y="22583"/>
                  <a:pt x="51659" y="22721"/>
                </a:cubicBezTo>
                <a:cubicBezTo>
                  <a:pt x="51429" y="22468"/>
                  <a:pt x="51104" y="22321"/>
                  <a:pt x="50762" y="22321"/>
                </a:cubicBezTo>
                <a:cubicBezTo>
                  <a:pt x="50757" y="22321"/>
                  <a:pt x="50753" y="22321"/>
                  <a:pt x="50748" y="22321"/>
                </a:cubicBezTo>
                <a:cubicBezTo>
                  <a:pt x="50430" y="22321"/>
                  <a:pt x="50135" y="22444"/>
                  <a:pt x="49907" y="22660"/>
                </a:cubicBezTo>
                <a:cubicBezTo>
                  <a:pt x="49792" y="22525"/>
                  <a:pt x="49670" y="22399"/>
                  <a:pt x="49539" y="22276"/>
                </a:cubicBezTo>
                <a:cubicBezTo>
                  <a:pt x="49866" y="21962"/>
                  <a:pt x="50290" y="21790"/>
                  <a:pt x="50744" y="21786"/>
                </a:cubicBezTo>
                <a:cubicBezTo>
                  <a:pt x="50749" y="21786"/>
                  <a:pt x="50753" y="21786"/>
                  <a:pt x="50758" y="21786"/>
                </a:cubicBezTo>
                <a:close/>
                <a:moveTo>
                  <a:pt x="66589" y="21786"/>
                </a:moveTo>
                <a:cubicBezTo>
                  <a:pt x="67061" y="21786"/>
                  <a:pt x="67521" y="21986"/>
                  <a:pt x="67853" y="22329"/>
                </a:cubicBezTo>
                <a:cubicBezTo>
                  <a:pt x="67723" y="22452"/>
                  <a:pt x="67600" y="22583"/>
                  <a:pt x="67489" y="22721"/>
                </a:cubicBezTo>
                <a:cubicBezTo>
                  <a:pt x="67257" y="22464"/>
                  <a:pt x="66930" y="22321"/>
                  <a:pt x="66583" y="22321"/>
                </a:cubicBezTo>
                <a:lnTo>
                  <a:pt x="66575" y="22321"/>
                </a:lnTo>
                <a:cubicBezTo>
                  <a:pt x="66260" y="22321"/>
                  <a:pt x="65962" y="22444"/>
                  <a:pt x="65738" y="22660"/>
                </a:cubicBezTo>
                <a:cubicBezTo>
                  <a:pt x="65623" y="22525"/>
                  <a:pt x="65497" y="22399"/>
                  <a:pt x="65366" y="22276"/>
                </a:cubicBezTo>
                <a:cubicBezTo>
                  <a:pt x="65631" y="22023"/>
                  <a:pt x="65958" y="21860"/>
                  <a:pt x="66313" y="21807"/>
                </a:cubicBezTo>
                <a:cubicBezTo>
                  <a:pt x="66399" y="21794"/>
                  <a:pt x="66485" y="21786"/>
                  <a:pt x="66575" y="21786"/>
                </a:cubicBezTo>
                <a:cubicBezTo>
                  <a:pt x="66579" y="21786"/>
                  <a:pt x="66584" y="21786"/>
                  <a:pt x="66589" y="21786"/>
                </a:cubicBezTo>
                <a:close/>
                <a:moveTo>
                  <a:pt x="82415" y="21786"/>
                </a:moveTo>
                <a:cubicBezTo>
                  <a:pt x="82892" y="21786"/>
                  <a:pt x="83352" y="21986"/>
                  <a:pt x="83680" y="22329"/>
                </a:cubicBezTo>
                <a:cubicBezTo>
                  <a:pt x="83549" y="22452"/>
                  <a:pt x="83431" y="22583"/>
                  <a:pt x="83316" y="22721"/>
                </a:cubicBezTo>
                <a:cubicBezTo>
                  <a:pt x="83087" y="22468"/>
                  <a:pt x="82761" y="22321"/>
                  <a:pt x="82419" y="22321"/>
                </a:cubicBezTo>
                <a:cubicBezTo>
                  <a:pt x="82414" y="22321"/>
                  <a:pt x="82410" y="22321"/>
                  <a:pt x="82405" y="22321"/>
                </a:cubicBezTo>
                <a:cubicBezTo>
                  <a:pt x="82087" y="22321"/>
                  <a:pt x="81793" y="22444"/>
                  <a:pt x="81564" y="22660"/>
                </a:cubicBezTo>
                <a:cubicBezTo>
                  <a:pt x="81450" y="22525"/>
                  <a:pt x="81327" y="22399"/>
                  <a:pt x="81197" y="22276"/>
                </a:cubicBezTo>
                <a:cubicBezTo>
                  <a:pt x="81523" y="21962"/>
                  <a:pt x="81948" y="21790"/>
                  <a:pt x="82401" y="21786"/>
                </a:cubicBezTo>
                <a:cubicBezTo>
                  <a:pt x="82406" y="21786"/>
                  <a:pt x="82411" y="21786"/>
                  <a:pt x="82415" y="21786"/>
                </a:cubicBezTo>
                <a:close/>
                <a:moveTo>
                  <a:pt x="19104" y="22391"/>
                </a:moveTo>
                <a:cubicBezTo>
                  <a:pt x="19431" y="22391"/>
                  <a:pt x="19740" y="22532"/>
                  <a:pt x="19957" y="22774"/>
                </a:cubicBezTo>
                <a:cubicBezTo>
                  <a:pt x="19707" y="23098"/>
                  <a:pt x="19507" y="23456"/>
                  <a:pt x="19364" y="23849"/>
                </a:cubicBezTo>
                <a:cubicBezTo>
                  <a:pt x="19266" y="23845"/>
                  <a:pt x="19168" y="23841"/>
                  <a:pt x="19066" y="23841"/>
                </a:cubicBezTo>
                <a:cubicBezTo>
                  <a:pt x="19021" y="23841"/>
                  <a:pt x="18977" y="23841"/>
                  <a:pt x="18932" y="23845"/>
                </a:cubicBezTo>
                <a:cubicBezTo>
                  <a:pt x="18781" y="23428"/>
                  <a:pt x="18564" y="23049"/>
                  <a:pt x="18295" y="22717"/>
                </a:cubicBezTo>
                <a:cubicBezTo>
                  <a:pt x="18511" y="22510"/>
                  <a:pt x="18789" y="22391"/>
                  <a:pt x="19091" y="22391"/>
                </a:cubicBezTo>
                <a:cubicBezTo>
                  <a:pt x="19095" y="22391"/>
                  <a:pt x="19100" y="22391"/>
                  <a:pt x="19104" y="22391"/>
                </a:cubicBezTo>
                <a:close/>
                <a:moveTo>
                  <a:pt x="34925" y="22391"/>
                </a:moveTo>
                <a:cubicBezTo>
                  <a:pt x="35257" y="22391"/>
                  <a:pt x="35567" y="22529"/>
                  <a:pt x="35788" y="22774"/>
                </a:cubicBezTo>
                <a:cubicBezTo>
                  <a:pt x="35538" y="23098"/>
                  <a:pt x="35334" y="23456"/>
                  <a:pt x="35191" y="23849"/>
                </a:cubicBezTo>
                <a:cubicBezTo>
                  <a:pt x="35093" y="23845"/>
                  <a:pt x="34995" y="23841"/>
                  <a:pt x="34897" y="23841"/>
                </a:cubicBezTo>
                <a:cubicBezTo>
                  <a:pt x="34852" y="23841"/>
                  <a:pt x="34808" y="23841"/>
                  <a:pt x="34763" y="23845"/>
                </a:cubicBezTo>
                <a:cubicBezTo>
                  <a:pt x="34607" y="23428"/>
                  <a:pt x="34391" y="23049"/>
                  <a:pt x="34125" y="22717"/>
                </a:cubicBezTo>
                <a:cubicBezTo>
                  <a:pt x="34337" y="22510"/>
                  <a:pt x="34619" y="22391"/>
                  <a:pt x="34917" y="22391"/>
                </a:cubicBezTo>
                <a:close/>
                <a:moveTo>
                  <a:pt x="50761" y="22391"/>
                </a:moveTo>
                <a:cubicBezTo>
                  <a:pt x="51088" y="22391"/>
                  <a:pt x="51396" y="22532"/>
                  <a:pt x="51614" y="22774"/>
                </a:cubicBezTo>
                <a:cubicBezTo>
                  <a:pt x="51365" y="23098"/>
                  <a:pt x="51165" y="23456"/>
                  <a:pt x="51022" y="23849"/>
                </a:cubicBezTo>
                <a:cubicBezTo>
                  <a:pt x="50932" y="23845"/>
                  <a:pt x="50842" y="23841"/>
                  <a:pt x="50748" y="23841"/>
                </a:cubicBezTo>
                <a:lnTo>
                  <a:pt x="50724" y="23841"/>
                </a:lnTo>
                <a:cubicBezTo>
                  <a:pt x="50678" y="23841"/>
                  <a:pt x="50633" y="23841"/>
                  <a:pt x="50589" y="23845"/>
                </a:cubicBezTo>
                <a:cubicBezTo>
                  <a:pt x="50437" y="23428"/>
                  <a:pt x="50222" y="23049"/>
                  <a:pt x="49952" y="22717"/>
                </a:cubicBezTo>
                <a:cubicBezTo>
                  <a:pt x="50168" y="22510"/>
                  <a:pt x="50446" y="22391"/>
                  <a:pt x="50748" y="22391"/>
                </a:cubicBezTo>
                <a:cubicBezTo>
                  <a:pt x="50753" y="22391"/>
                  <a:pt x="50757" y="22391"/>
                  <a:pt x="50761" y="22391"/>
                </a:cubicBezTo>
                <a:close/>
                <a:moveTo>
                  <a:pt x="66588" y="22391"/>
                </a:moveTo>
                <a:cubicBezTo>
                  <a:pt x="66918" y="22391"/>
                  <a:pt x="67227" y="22532"/>
                  <a:pt x="67444" y="22774"/>
                </a:cubicBezTo>
                <a:cubicBezTo>
                  <a:pt x="67195" y="23098"/>
                  <a:pt x="66991" y="23456"/>
                  <a:pt x="66848" y="23849"/>
                </a:cubicBezTo>
                <a:cubicBezTo>
                  <a:pt x="66758" y="23845"/>
                  <a:pt x="66669" y="23841"/>
                  <a:pt x="66579" y="23841"/>
                </a:cubicBezTo>
                <a:lnTo>
                  <a:pt x="66554" y="23841"/>
                </a:lnTo>
                <a:cubicBezTo>
                  <a:pt x="66509" y="23841"/>
                  <a:pt x="66464" y="23841"/>
                  <a:pt x="66420" y="23845"/>
                </a:cubicBezTo>
                <a:cubicBezTo>
                  <a:pt x="66264" y="23428"/>
                  <a:pt x="66047" y="23049"/>
                  <a:pt x="65783" y="22717"/>
                </a:cubicBezTo>
                <a:cubicBezTo>
                  <a:pt x="65994" y="22510"/>
                  <a:pt x="66277" y="22391"/>
                  <a:pt x="66575" y="22391"/>
                </a:cubicBezTo>
                <a:cubicBezTo>
                  <a:pt x="66579" y="22391"/>
                  <a:pt x="66584" y="22391"/>
                  <a:pt x="66588" y="22391"/>
                </a:cubicBezTo>
                <a:close/>
                <a:moveTo>
                  <a:pt x="82419" y="22391"/>
                </a:moveTo>
                <a:cubicBezTo>
                  <a:pt x="82744" y="22391"/>
                  <a:pt x="83053" y="22532"/>
                  <a:pt x="83271" y="22774"/>
                </a:cubicBezTo>
                <a:cubicBezTo>
                  <a:pt x="83022" y="23098"/>
                  <a:pt x="82822" y="23456"/>
                  <a:pt x="82679" y="23849"/>
                </a:cubicBezTo>
                <a:cubicBezTo>
                  <a:pt x="82589" y="23845"/>
                  <a:pt x="82499" y="23841"/>
                  <a:pt x="82405" y="23841"/>
                </a:cubicBezTo>
                <a:lnTo>
                  <a:pt x="82381" y="23841"/>
                </a:lnTo>
                <a:cubicBezTo>
                  <a:pt x="82336" y="23841"/>
                  <a:pt x="82291" y="23841"/>
                  <a:pt x="82246" y="23845"/>
                </a:cubicBezTo>
                <a:cubicBezTo>
                  <a:pt x="82095" y="23428"/>
                  <a:pt x="81878" y="23049"/>
                  <a:pt x="81608" y="22717"/>
                </a:cubicBezTo>
                <a:cubicBezTo>
                  <a:pt x="81825" y="22510"/>
                  <a:pt x="82103" y="22391"/>
                  <a:pt x="82405" y="22391"/>
                </a:cubicBezTo>
                <a:cubicBezTo>
                  <a:pt x="82410" y="22391"/>
                  <a:pt x="82414" y="22391"/>
                  <a:pt x="82419" y="22391"/>
                </a:cubicBezTo>
                <a:close/>
                <a:moveTo>
                  <a:pt x="11179" y="21100"/>
                </a:moveTo>
                <a:cubicBezTo>
                  <a:pt x="11882" y="21100"/>
                  <a:pt x="12544" y="21398"/>
                  <a:pt x="13009" y="21925"/>
                </a:cubicBezTo>
                <a:cubicBezTo>
                  <a:pt x="12331" y="22382"/>
                  <a:pt x="11797" y="23049"/>
                  <a:pt x="11503" y="23852"/>
                </a:cubicBezTo>
                <a:cubicBezTo>
                  <a:pt x="11388" y="23845"/>
                  <a:pt x="11273" y="23841"/>
                  <a:pt x="11160" y="23841"/>
                </a:cubicBezTo>
                <a:cubicBezTo>
                  <a:pt x="11094" y="23841"/>
                  <a:pt x="11028" y="23845"/>
                  <a:pt x="10964" y="23845"/>
                </a:cubicBezTo>
                <a:cubicBezTo>
                  <a:pt x="10817" y="23441"/>
                  <a:pt x="10604" y="23064"/>
                  <a:pt x="10342" y="22738"/>
                </a:cubicBezTo>
                <a:lnTo>
                  <a:pt x="10342" y="22738"/>
                </a:lnTo>
                <a:lnTo>
                  <a:pt x="10346" y="22742"/>
                </a:lnTo>
                <a:cubicBezTo>
                  <a:pt x="10567" y="22517"/>
                  <a:pt x="10857" y="22391"/>
                  <a:pt x="11172" y="22391"/>
                </a:cubicBezTo>
                <a:cubicBezTo>
                  <a:pt x="11176" y="22391"/>
                  <a:pt x="11180" y="22391"/>
                  <a:pt x="11184" y="22391"/>
                </a:cubicBezTo>
                <a:cubicBezTo>
                  <a:pt x="11519" y="22391"/>
                  <a:pt x="11840" y="22541"/>
                  <a:pt x="12058" y="22795"/>
                </a:cubicBezTo>
                <a:lnTo>
                  <a:pt x="12111" y="22750"/>
                </a:lnTo>
                <a:cubicBezTo>
                  <a:pt x="11877" y="22480"/>
                  <a:pt x="11543" y="22321"/>
                  <a:pt x="11185" y="22321"/>
                </a:cubicBezTo>
                <a:cubicBezTo>
                  <a:pt x="11180" y="22321"/>
                  <a:pt x="11176" y="22321"/>
                  <a:pt x="11172" y="22321"/>
                </a:cubicBezTo>
                <a:cubicBezTo>
                  <a:pt x="10841" y="22321"/>
                  <a:pt x="10534" y="22452"/>
                  <a:pt x="10306" y="22689"/>
                </a:cubicBezTo>
                <a:cubicBezTo>
                  <a:pt x="10191" y="22550"/>
                  <a:pt x="10069" y="22419"/>
                  <a:pt x="9938" y="22301"/>
                </a:cubicBezTo>
                <a:cubicBezTo>
                  <a:pt x="10265" y="21970"/>
                  <a:pt x="10702" y="21790"/>
                  <a:pt x="11168" y="21786"/>
                </a:cubicBezTo>
                <a:lnTo>
                  <a:pt x="11179" y="21786"/>
                </a:lnTo>
                <a:cubicBezTo>
                  <a:pt x="11666" y="21786"/>
                  <a:pt x="12135" y="21990"/>
                  <a:pt x="12470" y="22354"/>
                </a:cubicBezTo>
                <a:lnTo>
                  <a:pt x="12519" y="22305"/>
                </a:lnTo>
                <a:cubicBezTo>
                  <a:pt x="12175" y="21933"/>
                  <a:pt x="11687" y="21716"/>
                  <a:pt x="11181" y="21716"/>
                </a:cubicBezTo>
                <a:cubicBezTo>
                  <a:pt x="11177" y="21716"/>
                  <a:pt x="11172" y="21716"/>
                  <a:pt x="11168" y="21717"/>
                </a:cubicBezTo>
                <a:cubicBezTo>
                  <a:pt x="10681" y="21720"/>
                  <a:pt x="10229" y="21909"/>
                  <a:pt x="9885" y="22252"/>
                </a:cubicBezTo>
                <a:cubicBezTo>
                  <a:pt x="9730" y="22113"/>
                  <a:pt x="9567" y="21990"/>
                  <a:pt x="9390" y="21876"/>
                </a:cubicBezTo>
                <a:cubicBezTo>
                  <a:pt x="9848" y="21386"/>
                  <a:pt x="10493" y="21104"/>
                  <a:pt x="11164" y="21100"/>
                </a:cubicBezTo>
                <a:close/>
                <a:moveTo>
                  <a:pt x="27006" y="21100"/>
                </a:moveTo>
                <a:cubicBezTo>
                  <a:pt x="27709" y="21100"/>
                  <a:pt x="28374" y="21398"/>
                  <a:pt x="28836" y="21925"/>
                </a:cubicBezTo>
                <a:cubicBezTo>
                  <a:pt x="28158" y="22382"/>
                  <a:pt x="27623" y="23053"/>
                  <a:pt x="27333" y="23852"/>
                </a:cubicBezTo>
                <a:cubicBezTo>
                  <a:pt x="27219" y="23845"/>
                  <a:pt x="27104" y="23841"/>
                  <a:pt x="26985" y="23841"/>
                </a:cubicBezTo>
                <a:cubicBezTo>
                  <a:pt x="26921" y="23841"/>
                  <a:pt x="26855" y="23845"/>
                  <a:pt x="26794" y="23845"/>
                </a:cubicBezTo>
                <a:cubicBezTo>
                  <a:pt x="26642" y="23441"/>
                  <a:pt x="26435" y="23064"/>
                  <a:pt x="26173" y="22738"/>
                </a:cubicBezTo>
                <a:lnTo>
                  <a:pt x="26173" y="22738"/>
                </a:lnTo>
                <a:lnTo>
                  <a:pt x="26177" y="22742"/>
                </a:lnTo>
                <a:cubicBezTo>
                  <a:pt x="26393" y="22517"/>
                  <a:pt x="26688" y="22391"/>
                  <a:pt x="26998" y="22391"/>
                </a:cubicBezTo>
                <a:cubicBezTo>
                  <a:pt x="27003" y="22391"/>
                  <a:pt x="27007" y="22391"/>
                  <a:pt x="27011" y="22391"/>
                </a:cubicBezTo>
                <a:cubicBezTo>
                  <a:pt x="27349" y="22391"/>
                  <a:pt x="27667" y="22541"/>
                  <a:pt x="27884" y="22795"/>
                </a:cubicBezTo>
                <a:lnTo>
                  <a:pt x="27937" y="22750"/>
                </a:lnTo>
                <a:cubicBezTo>
                  <a:pt x="27708" y="22480"/>
                  <a:pt x="27370" y="22321"/>
                  <a:pt x="27011" y="22321"/>
                </a:cubicBezTo>
                <a:cubicBezTo>
                  <a:pt x="27007" y="22321"/>
                  <a:pt x="27003" y="22321"/>
                  <a:pt x="26998" y="22321"/>
                </a:cubicBezTo>
                <a:cubicBezTo>
                  <a:pt x="26672" y="22321"/>
                  <a:pt x="26361" y="22452"/>
                  <a:pt x="26133" y="22689"/>
                </a:cubicBezTo>
                <a:cubicBezTo>
                  <a:pt x="26018" y="22550"/>
                  <a:pt x="25895" y="22423"/>
                  <a:pt x="25765" y="22301"/>
                </a:cubicBezTo>
                <a:cubicBezTo>
                  <a:pt x="26095" y="21970"/>
                  <a:pt x="26533" y="21790"/>
                  <a:pt x="26994" y="21786"/>
                </a:cubicBezTo>
                <a:cubicBezTo>
                  <a:pt x="26999" y="21786"/>
                  <a:pt x="27003" y="21786"/>
                  <a:pt x="27008" y="21786"/>
                </a:cubicBezTo>
                <a:cubicBezTo>
                  <a:pt x="27497" y="21786"/>
                  <a:pt x="27965" y="21993"/>
                  <a:pt x="28297" y="22354"/>
                </a:cubicBezTo>
                <a:lnTo>
                  <a:pt x="28350" y="22305"/>
                </a:lnTo>
                <a:cubicBezTo>
                  <a:pt x="28003" y="21929"/>
                  <a:pt x="27509" y="21717"/>
                  <a:pt x="26994" y="21717"/>
                </a:cubicBezTo>
                <a:cubicBezTo>
                  <a:pt x="26512" y="21720"/>
                  <a:pt x="26054" y="21909"/>
                  <a:pt x="25716" y="22252"/>
                </a:cubicBezTo>
                <a:cubicBezTo>
                  <a:pt x="25560" y="22113"/>
                  <a:pt x="25393" y="21990"/>
                  <a:pt x="25221" y="21876"/>
                </a:cubicBezTo>
                <a:cubicBezTo>
                  <a:pt x="25675" y="21386"/>
                  <a:pt x="26320" y="21104"/>
                  <a:pt x="26990" y="21100"/>
                </a:cubicBezTo>
                <a:close/>
                <a:moveTo>
                  <a:pt x="42837" y="21100"/>
                </a:moveTo>
                <a:cubicBezTo>
                  <a:pt x="43540" y="21100"/>
                  <a:pt x="44201" y="21398"/>
                  <a:pt x="44667" y="21925"/>
                </a:cubicBezTo>
                <a:cubicBezTo>
                  <a:pt x="43988" y="22382"/>
                  <a:pt x="43453" y="23053"/>
                  <a:pt x="43159" y="23852"/>
                </a:cubicBezTo>
                <a:cubicBezTo>
                  <a:pt x="43045" y="23845"/>
                  <a:pt x="42931" y="23841"/>
                  <a:pt x="42816" y="23841"/>
                </a:cubicBezTo>
                <a:cubicBezTo>
                  <a:pt x="42751" y="23841"/>
                  <a:pt x="42686" y="23845"/>
                  <a:pt x="42620" y="23845"/>
                </a:cubicBezTo>
                <a:cubicBezTo>
                  <a:pt x="42473" y="23441"/>
                  <a:pt x="42261" y="23068"/>
                  <a:pt x="42004" y="22742"/>
                </a:cubicBezTo>
                <a:cubicBezTo>
                  <a:pt x="42224" y="22517"/>
                  <a:pt x="42514" y="22391"/>
                  <a:pt x="42829" y="22391"/>
                </a:cubicBezTo>
                <a:cubicBezTo>
                  <a:pt x="42833" y="22391"/>
                  <a:pt x="42837" y="22391"/>
                  <a:pt x="42842" y="22391"/>
                </a:cubicBezTo>
                <a:cubicBezTo>
                  <a:pt x="43176" y="22391"/>
                  <a:pt x="43497" y="22541"/>
                  <a:pt x="43715" y="22795"/>
                </a:cubicBezTo>
                <a:lnTo>
                  <a:pt x="43768" y="22750"/>
                </a:lnTo>
                <a:cubicBezTo>
                  <a:pt x="43535" y="22480"/>
                  <a:pt x="43201" y="22321"/>
                  <a:pt x="42842" y="22321"/>
                </a:cubicBezTo>
                <a:cubicBezTo>
                  <a:pt x="42838" y="22321"/>
                  <a:pt x="42833" y="22321"/>
                  <a:pt x="42829" y="22321"/>
                </a:cubicBezTo>
                <a:cubicBezTo>
                  <a:pt x="42498" y="22321"/>
                  <a:pt x="42192" y="22452"/>
                  <a:pt x="41963" y="22689"/>
                </a:cubicBezTo>
                <a:cubicBezTo>
                  <a:pt x="41849" y="22550"/>
                  <a:pt x="41726" y="22419"/>
                  <a:pt x="41596" y="22301"/>
                </a:cubicBezTo>
                <a:cubicBezTo>
                  <a:pt x="41922" y="21970"/>
                  <a:pt x="42359" y="21790"/>
                  <a:pt x="42825" y="21786"/>
                </a:cubicBezTo>
                <a:cubicBezTo>
                  <a:pt x="42829" y="21786"/>
                  <a:pt x="42834" y="21786"/>
                  <a:pt x="42839" y="21786"/>
                </a:cubicBezTo>
                <a:cubicBezTo>
                  <a:pt x="43324" y="21786"/>
                  <a:pt x="43796" y="21993"/>
                  <a:pt x="44128" y="22354"/>
                </a:cubicBezTo>
                <a:lnTo>
                  <a:pt x="44177" y="22305"/>
                </a:lnTo>
                <a:cubicBezTo>
                  <a:pt x="43834" y="21929"/>
                  <a:pt x="43343" y="21717"/>
                  <a:pt x="42837" y="21717"/>
                </a:cubicBezTo>
                <a:lnTo>
                  <a:pt x="42825" y="21717"/>
                </a:lnTo>
                <a:cubicBezTo>
                  <a:pt x="42339" y="21720"/>
                  <a:pt x="41885" y="21909"/>
                  <a:pt x="41542" y="22252"/>
                </a:cubicBezTo>
                <a:cubicBezTo>
                  <a:pt x="41387" y="22113"/>
                  <a:pt x="41223" y="21986"/>
                  <a:pt x="41048" y="21876"/>
                </a:cubicBezTo>
                <a:cubicBezTo>
                  <a:pt x="41506" y="21386"/>
                  <a:pt x="42151" y="21104"/>
                  <a:pt x="42821" y="21100"/>
                </a:cubicBezTo>
                <a:close/>
                <a:moveTo>
                  <a:pt x="58663" y="21100"/>
                </a:moveTo>
                <a:cubicBezTo>
                  <a:pt x="59366" y="21100"/>
                  <a:pt x="60032" y="21398"/>
                  <a:pt x="60493" y="21925"/>
                </a:cubicBezTo>
                <a:cubicBezTo>
                  <a:pt x="59815" y="22382"/>
                  <a:pt x="59280" y="23053"/>
                  <a:pt x="58990" y="23852"/>
                </a:cubicBezTo>
                <a:cubicBezTo>
                  <a:pt x="58884" y="23845"/>
                  <a:pt x="58778" y="23841"/>
                  <a:pt x="58671" y="23841"/>
                </a:cubicBezTo>
                <a:lnTo>
                  <a:pt x="58643" y="23841"/>
                </a:lnTo>
                <a:cubicBezTo>
                  <a:pt x="58578" y="23841"/>
                  <a:pt x="58512" y="23845"/>
                  <a:pt x="58451" y="23845"/>
                </a:cubicBezTo>
                <a:cubicBezTo>
                  <a:pt x="58300" y="23441"/>
                  <a:pt x="58092" y="23064"/>
                  <a:pt x="57830" y="22738"/>
                </a:cubicBezTo>
                <a:lnTo>
                  <a:pt x="57830" y="22738"/>
                </a:lnTo>
                <a:lnTo>
                  <a:pt x="57834" y="22742"/>
                </a:lnTo>
                <a:cubicBezTo>
                  <a:pt x="58051" y="22517"/>
                  <a:pt x="58345" y="22391"/>
                  <a:pt x="58656" y="22391"/>
                </a:cubicBezTo>
                <a:cubicBezTo>
                  <a:pt x="58660" y="22391"/>
                  <a:pt x="58664" y="22391"/>
                  <a:pt x="58669" y="22391"/>
                </a:cubicBezTo>
                <a:cubicBezTo>
                  <a:pt x="59007" y="22391"/>
                  <a:pt x="59324" y="22541"/>
                  <a:pt x="59542" y="22795"/>
                </a:cubicBezTo>
                <a:lnTo>
                  <a:pt x="59595" y="22750"/>
                </a:lnTo>
                <a:cubicBezTo>
                  <a:pt x="59365" y="22480"/>
                  <a:pt x="59027" y="22321"/>
                  <a:pt x="58669" y="22321"/>
                </a:cubicBezTo>
                <a:cubicBezTo>
                  <a:pt x="58664" y="22321"/>
                  <a:pt x="58660" y="22321"/>
                  <a:pt x="58656" y="22321"/>
                </a:cubicBezTo>
                <a:cubicBezTo>
                  <a:pt x="58328" y="22321"/>
                  <a:pt x="58018" y="22452"/>
                  <a:pt x="57789" y="22689"/>
                </a:cubicBezTo>
                <a:cubicBezTo>
                  <a:pt x="57675" y="22550"/>
                  <a:pt x="57553" y="22419"/>
                  <a:pt x="57421" y="22301"/>
                </a:cubicBezTo>
                <a:cubicBezTo>
                  <a:pt x="57753" y="21970"/>
                  <a:pt x="58190" y="21790"/>
                  <a:pt x="58656" y="21786"/>
                </a:cubicBezTo>
                <a:cubicBezTo>
                  <a:pt x="58660" y="21786"/>
                  <a:pt x="58665" y="21786"/>
                  <a:pt x="58669" y="21786"/>
                </a:cubicBezTo>
                <a:cubicBezTo>
                  <a:pt x="59154" y="21786"/>
                  <a:pt x="59622" y="21993"/>
                  <a:pt x="59954" y="22354"/>
                </a:cubicBezTo>
                <a:lnTo>
                  <a:pt x="60007" y="22305"/>
                </a:lnTo>
                <a:cubicBezTo>
                  <a:pt x="59660" y="21929"/>
                  <a:pt x="59174" y="21717"/>
                  <a:pt x="58663" y="21717"/>
                </a:cubicBezTo>
                <a:lnTo>
                  <a:pt x="58652" y="21717"/>
                </a:lnTo>
                <a:cubicBezTo>
                  <a:pt x="58169" y="21720"/>
                  <a:pt x="57712" y="21909"/>
                  <a:pt x="57372" y="22252"/>
                </a:cubicBezTo>
                <a:cubicBezTo>
                  <a:pt x="57218" y="22113"/>
                  <a:pt x="57050" y="21990"/>
                  <a:pt x="56878" y="21876"/>
                </a:cubicBezTo>
                <a:cubicBezTo>
                  <a:pt x="57332" y="21386"/>
                  <a:pt x="57977" y="21104"/>
                  <a:pt x="58647" y="21100"/>
                </a:cubicBezTo>
                <a:close/>
                <a:moveTo>
                  <a:pt x="74494" y="21100"/>
                </a:moveTo>
                <a:cubicBezTo>
                  <a:pt x="75197" y="21100"/>
                  <a:pt x="75858" y="21398"/>
                  <a:pt x="76324" y="21925"/>
                </a:cubicBezTo>
                <a:cubicBezTo>
                  <a:pt x="75646" y="22382"/>
                  <a:pt x="75111" y="23053"/>
                  <a:pt x="74816" y="23852"/>
                </a:cubicBezTo>
                <a:cubicBezTo>
                  <a:pt x="74715" y="23845"/>
                  <a:pt x="74605" y="23841"/>
                  <a:pt x="74498" y="23841"/>
                </a:cubicBezTo>
                <a:lnTo>
                  <a:pt x="74473" y="23841"/>
                </a:lnTo>
                <a:cubicBezTo>
                  <a:pt x="74409" y="23841"/>
                  <a:pt x="74343" y="23845"/>
                  <a:pt x="74277" y="23845"/>
                </a:cubicBezTo>
                <a:cubicBezTo>
                  <a:pt x="74130" y="23441"/>
                  <a:pt x="73919" y="23068"/>
                  <a:pt x="73657" y="22738"/>
                </a:cubicBezTo>
                <a:lnTo>
                  <a:pt x="73657" y="22738"/>
                </a:lnTo>
                <a:lnTo>
                  <a:pt x="73661" y="22742"/>
                </a:lnTo>
                <a:cubicBezTo>
                  <a:pt x="73881" y="22517"/>
                  <a:pt x="74172" y="22391"/>
                  <a:pt x="74486" y="22391"/>
                </a:cubicBezTo>
                <a:cubicBezTo>
                  <a:pt x="74491" y="22391"/>
                  <a:pt x="74495" y="22391"/>
                  <a:pt x="74499" y="22391"/>
                </a:cubicBezTo>
                <a:cubicBezTo>
                  <a:pt x="74837" y="22391"/>
                  <a:pt x="75155" y="22541"/>
                  <a:pt x="75372" y="22795"/>
                </a:cubicBezTo>
                <a:lnTo>
                  <a:pt x="75425" y="22750"/>
                </a:lnTo>
                <a:cubicBezTo>
                  <a:pt x="75191" y="22480"/>
                  <a:pt x="74858" y="22321"/>
                  <a:pt x="74499" y="22321"/>
                </a:cubicBezTo>
                <a:cubicBezTo>
                  <a:pt x="74495" y="22321"/>
                  <a:pt x="74491" y="22321"/>
                  <a:pt x="74486" y="22321"/>
                </a:cubicBezTo>
                <a:cubicBezTo>
                  <a:pt x="74155" y="22321"/>
                  <a:pt x="73849" y="22452"/>
                  <a:pt x="73620" y="22689"/>
                </a:cubicBezTo>
                <a:cubicBezTo>
                  <a:pt x="73506" y="22550"/>
                  <a:pt x="73383" y="22419"/>
                  <a:pt x="73252" y="22301"/>
                </a:cubicBezTo>
                <a:cubicBezTo>
                  <a:pt x="73579" y="21970"/>
                  <a:pt x="74017" y="21790"/>
                  <a:pt x="74482" y="21786"/>
                </a:cubicBezTo>
                <a:cubicBezTo>
                  <a:pt x="74487" y="21786"/>
                  <a:pt x="74491" y="21786"/>
                  <a:pt x="74496" y="21786"/>
                </a:cubicBezTo>
                <a:cubicBezTo>
                  <a:pt x="74985" y="21786"/>
                  <a:pt x="75453" y="21993"/>
                  <a:pt x="75785" y="22354"/>
                </a:cubicBezTo>
                <a:lnTo>
                  <a:pt x="75834" y="22305"/>
                </a:lnTo>
                <a:cubicBezTo>
                  <a:pt x="75491" y="21929"/>
                  <a:pt x="75001" y="21717"/>
                  <a:pt x="74494" y="21717"/>
                </a:cubicBezTo>
                <a:lnTo>
                  <a:pt x="74482" y="21717"/>
                </a:lnTo>
                <a:cubicBezTo>
                  <a:pt x="73996" y="21720"/>
                  <a:pt x="73542" y="21909"/>
                  <a:pt x="73199" y="22252"/>
                </a:cubicBezTo>
                <a:cubicBezTo>
                  <a:pt x="73044" y="22113"/>
                  <a:pt x="72881" y="21990"/>
                  <a:pt x="72705" y="21876"/>
                </a:cubicBezTo>
                <a:cubicBezTo>
                  <a:pt x="73163" y="21386"/>
                  <a:pt x="73808" y="21104"/>
                  <a:pt x="74477" y="21100"/>
                </a:cubicBezTo>
                <a:close/>
                <a:moveTo>
                  <a:pt x="90321" y="21100"/>
                </a:moveTo>
                <a:cubicBezTo>
                  <a:pt x="91024" y="21100"/>
                  <a:pt x="91689" y="21398"/>
                  <a:pt x="92151" y="21925"/>
                </a:cubicBezTo>
                <a:cubicBezTo>
                  <a:pt x="91472" y="22382"/>
                  <a:pt x="90937" y="23053"/>
                  <a:pt x="90647" y="23852"/>
                </a:cubicBezTo>
                <a:cubicBezTo>
                  <a:pt x="90541" y="23845"/>
                  <a:pt x="90435" y="23841"/>
                  <a:pt x="90329" y="23841"/>
                </a:cubicBezTo>
                <a:lnTo>
                  <a:pt x="90300" y="23841"/>
                </a:lnTo>
                <a:cubicBezTo>
                  <a:pt x="90234" y="23841"/>
                  <a:pt x="90170" y="23845"/>
                  <a:pt x="90108" y="23845"/>
                </a:cubicBezTo>
                <a:cubicBezTo>
                  <a:pt x="89957" y="23436"/>
                  <a:pt x="89744" y="23064"/>
                  <a:pt x="89484" y="22738"/>
                </a:cubicBezTo>
                <a:lnTo>
                  <a:pt x="89484" y="22738"/>
                </a:lnTo>
                <a:lnTo>
                  <a:pt x="89491" y="22742"/>
                </a:lnTo>
                <a:cubicBezTo>
                  <a:pt x="89708" y="22517"/>
                  <a:pt x="90002" y="22391"/>
                  <a:pt x="90313" y="22391"/>
                </a:cubicBezTo>
                <a:cubicBezTo>
                  <a:pt x="90317" y="22391"/>
                  <a:pt x="90322" y="22391"/>
                  <a:pt x="90326" y="22391"/>
                </a:cubicBezTo>
                <a:cubicBezTo>
                  <a:pt x="90664" y="22391"/>
                  <a:pt x="90981" y="22541"/>
                  <a:pt x="91199" y="22795"/>
                </a:cubicBezTo>
                <a:lnTo>
                  <a:pt x="91252" y="22750"/>
                </a:lnTo>
                <a:cubicBezTo>
                  <a:pt x="91019" y="22476"/>
                  <a:pt x="90680" y="22321"/>
                  <a:pt x="90321" y="22321"/>
                </a:cubicBezTo>
                <a:lnTo>
                  <a:pt x="90313" y="22321"/>
                </a:lnTo>
                <a:cubicBezTo>
                  <a:pt x="89985" y="22321"/>
                  <a:pt x="89676" y="22452"/>
                  <a:pt x="89446" y="22689"/>
                </a:cubicBezTo>
                <a:cubicBezTo>
                  <a:pt x="89333" y="22550"/>
                  <a:pt x="89210" y="22423"/>
                  <a:pt x="89079" y="22301"/>
                </a:cubicBezTo>
                <a:cubicBezTo>
                  <a:pt x="89410" y="21974"/>
                  <a:pt x="89847" y="21790"/>
                  <a:pt x="90313" y="21786"/>
                </a:cubicBezTo>
                <a:cubicBezTo>
                  <a:pt x="90317" y="21786"/>
                  <a:pt x="90322" y="21786"/>
                  <a:pt x="90326" y="21786"/>
                </a:cubicBezTo>
                <a:cubicBezTo>
                  <a:pt x="90812" y="21786"/>
                  <a:pt x="91280" y="21993"/>
                  <a:pt x="91612" y="22354"/>
                </a:cubicBezTo>
                <a:lnTo>
                  <a:pt x="91665" y="22305"/>
                </a:lnTo>
                <a:cubicBezTo>
                  <a:pt x="91318" y="21929"/>
                  <a:pt x="90831" y="21717"/>
                  <a:pt x="90321" y="21717"/>
                </a:cubicBezTo>
                <a:lnTo>
                  <a:pt x="90308" y="21717"/>
                </a:lnTo>
                <a:cubicBezTo>
                  <a:pt x="89827" y="21720"/>
                  <a:pt x="89369" y="21909"/>
                  <a:pt x="89030" y="22252"/>
                </a:cubicBezTo>
                <a:cubicBezTo>
                  <a:pt x="88875" y="22113"/>
                  <a:pt x="88707" y="21990"/>
                  <a:pt x="88532" y="21876"/>
                </a:cubicBezTo>
                <a:cubicBezTo>
                  <a:pt x="88990" y="21386"/>
                  <a:pt x="89635" y="21104"/>
                  <a:pt x="90304" y="21100"/>
                </a:cubicBezTo>
                <a:close/>
                <a:moveTo>
                  <a:pt x="7251" y="21317"/>
                </a:moveTo>
                <a:cubicBezTo>
                  <a:pt x="8876" y="21317"/>
                  <a:pt x="10327" y="22329"/>
                  <a:pt x="10890" y="23852"/>
                </a:cubicBezTo>
                <a:cubicBezTo>
                  <a:pt x="10670" y="23869"/>
                  <a:pt x="10457" y="23901"/>
                  <a:pt x="10244" y="23955"/>
                </a:cubicBezTo>
                <a:cubicBezTo>
                  <a:pt x="9745" y="22752"/>
                  <a:pt x="8549" y="21954"/>
                  <a:pt x="7249" y="21954"/>
                </a:cubicBezTo>
                <a:cubicBezTo>
                  <a:pt x="7243" y="21954"/>
                  <a:pt x="7236" y="21954"/>
                  <a:pt x="7230" y="21954"/>
                </a:cubicBezTo>
                <a:cubicBezTo>
                  <a:pt x="5911" y="21962"/>
                  <a:pt x="4751" y="22750"/>
                  <a:pt x="4253" y="23967"/>
                </a:cubicBezTo>
                <a:cubicBezTo>
                  <a:pt x="4040" y="23910"/>
                  <a:pt x="3828" y="23873"/>
                  <a:pt x="3607" y="23852"/>
                </a:cubicBezTo>
                <a:cubicBezTo>
                  <a:pt x="4167" y="22346"/>
                  <a:pt x="5613" y="21328"/>
                  <a:pt x="7226" y="21317"/>
                </a:cubicBezTo>
                <a:close/>
                <a:moveTo>
                  <a:pt x="23072" y="21317"/>
                </a:moveTo>
                <a:cubicBezTo>
                  <a:pt x="24702" y="21317"/>
                  <a:pt x="26154" y="22327"/>
                  <a:pt x="26721" y="23852"/>
                </a:cubicBezTo>
                <a:cubicBezTo>
                  <a:pt x="26500" y="23869"/>
                  <a:pt x="26284" y="23901"/>
                  <a:pt x="26075" y="23955"/>
                </a:cubicBezTo>
                <a:cubicBezTo>
                  <a:pt x="25575" y="22752"/>
                  <a:pt x="24384" y="21954"/>
                  <a:pt x="23076" y="21954"/>
                </a:cubicBezTo>
                <a:cubicBezTo>
                  <a:pt x="23070" y="21954"/>
                  <a:pt x="23063" y="21954"/>
                  <a:pt x="23057" y="21954"/>
                </a:cubicBezTo>
                <a:cubicBezTo>
                  <a:pt x="21741" y="21962"/>
                  <a:pt x="20578" y="22750"/>
                  <a:pt x="20080" y="23967"/>
                </a:cubicBezTo>
                <a:cubicBezTo>
                  <a:pt x="19871" y="23910"/>
                  <a:pt x="19654" y="23873"/>
                  <a:pt x="19438" y="23852"/>
                </a:cubicBezTo>
                <a:cubicBezTo>
                  <a:pt x="19994" y="22346"/>
                  <a:pt x="21443" y="21328"/>
                  <a:pt x="23053" y="21317"/>
                </a:cubicBezTo>
                <a:cubicBezTo>
                  <a:pt x="23059" y="21317"/>
                  <a:pt x="23065" y="21317"/>
                  <a:pt x="23072" y="21317"/>
                </a:cubicBezTo>
                <a:close/>
                <a:moveTo>
                  <a:pt x="38902" y="21317"/>
                </a:moveTo>
                <a:cubicBezTo>
                  <a:pt x="40533" y="21317"/>
                  <a:pt x="41985" y="22327"/>
                  <a:pt x="42547" y="23852"/>
                </a:cubicBezTo>
                <a:cubicBezTo>
                  <a:pt x="42326" y="23869"/>
                  <a:pt x="42114" y="23901"/>
                  <a:pt x="41902" y="23955"/>
                </a:cubicBezTo>
                <a:cubicBezTo>
                  <a:pt x="41404" y="22755"/>
                  <a:pt x="40211" y="21954"/>
                  <a:pt x="38908" y="21954"/>
                </a:cubicBezTo>
                <a:lnTo>
                  <a:pt x="38887" y="21954"/>
                </a:lnTo>
                <a:cubicBezTo>
                  <a:pt x="37568" y="21962"/>
                  <a:pt x="36408" y="22750"/>
                  <a:pt x="35910" y="23967"/>
                </a:cubicBezTo>
                <a:cubicBezTo>
                  <a:pt x="35698" y="23910"/>
                  <a:pt x="35485" y="23873"/>
                  <a:pt x="35264" y="23857"/>
                </a:cubicBezTo>
                <a:cubicBezTo>
                  <a:pt x="35824" y="22346"/>
                  <a:pt x="37270" y="21328"/>
                  <a:pt x="38883" y="21317"/>
                </a:cubicBezTo>
                <a:cubicBezTo>
                  <a:pt x="38890" y="21317"/>
                  <a:pt x="38896" y="21317"/>
                  <a:pt x="38902" y="21317"/>
                </a:cubicBezTo>
                <a:close/>
                <a:moveTo>
                  <a:pt x="54735" y="21317"/>
                </a:moveTo>
                <a:cubicBezTo>
                  <a:pt x="56364" y="21317"/>
                  <a:pt x="57814" y="22329"/>
                  <a:pt x="58377" y="23852"/>
                </a:cubicBezTo>
                <a:cubicBezTo>
                  <a:pt x="58157" y="23869"/>
                  <a:pt x="57941" y="23901"/>
                  <a:pt x="57732" y="23955"/>
                </a:cubicBezTo>
                <a:cubicBezTo>
                  <a:pt x="57232" y="22749"/>
                  <a:pt x="56031" y="21954"/>
                  <a:pt x="54724" y="21954"/>
                </a:cubicBezTo>
                <a:cubicBezTo>
                  <a:pt x="54720" y="21954"/>
                  <a:pt x="54717" y="21954"/>
                  <a:pt x="54714" y="21954"/>
                </a:cubicBezTo>
                <a:cubicBezTo>
                  <a:pt x="53399" y="21962"/>
                  <a:pt x="52235" y="22750"/>
                  <a:pt x="51736" y="23967"/>
                </a:cubicBezTo>
                <a:cubicBezTo>
                  <a:pt x="51528" y="23910"/>
                  <a:pt x="51312" y="23873"/>
                  <a:pt x="51095" y="23857"/>
                </a:cubicBezTo>
                <a:cubicBezTo>
                  <a:pt x="51651" y="22346"/>
                  <a:pt x="53101" y="21328"/>
                  <a:pt x="54710" y="21317"/>
                </a:cubicBezTo>
                <a:close/>
                <a:moveTo>
                  <a:pt x="70565" y="21317"/>
                </a:moveTo>
                <a:cubicBezTo>
                  <a:pt x="72190" y="21317"/>
                  <a:pt x="73644" y="22329"/>
                  <a:pt x="74204" y="23852"/>
                </a:cubicBezTo>
                <a:cubicBezTo>
                  <a:pt x="73987" y="23869"/>
                  <a:pt x="73772" y="23901"/>
                  <a:pt x="73559" y="23955"/>
                </a:cubicBezTo>
                <a:cubicBezTo>
                  <a:pt x="73058" y="22752"/>
                  <a:pt x="71867" y="21954"/>
                  <a:pt x="70564" y="21954"/>
                </a:cubicBezTo>
                <a:cubicBezTo>
                  <a:pt x="70557" y="21954"/>
                  <a:pt x="70551" y="21954"/>
                  <a:pt x="70545" y="21954"/>
                </a:cubicBezTo>
                <a:cubicBezTo>
                  <a:pt x="69225" y="21962"/>
                  <a:pt x="68066" y="22750"/>
                  <a:pt x="67567" y="23967"/>
                </a:cubicBezTo>
                <a:cubicBezTo>
                  <a:pt x="67355" y="23910"/>
                  <a:pt x="67142" y="23873"/>
                  <a:pt x="66922" y="23857"/>
                </a:cubicBezTo>
                <a:cubicBezTo>
                  <a:pt x="67481" y="22346"/>
                  <a:pt x="68927" y="21328"/>
                  <a:pt x="70541" y="21317"/>
                </a:cubicBezTo>
                <a:close/>
                <a:moveTo>
                  <a:pt x="86396" y="21317"/>
                </a:moveTo>
                <a:cubicBezTo>
                  <a:pt x="88021" y="21317"/>
                  <a:pt x="89471" y="22329"/>
                  <a:pt x="90034" y="23852"/>
                </a:cubicBezTo>
                <a:cubicBezTo>
                  <a:pt x="89814" y="23869"/>
                  <a:pt x="89597" y="23901"/>
                  <a:pt x="89389" y="23955"/>
                </a:cubicBezTo>
                <a:cubicBezTo>
                  <a:pt x="88889" y="22752"/>
                  <a:pt x="87694" y="21954"/>
                  <a:pt x="86390" y="21954"/>
                </a:cubicBezTo>
                <a:cubicBezTo>
                  <a:pt x="86384" y="21954"/>
                  <a:pt x="86378" y="21954"/>
                  <a:pt x="86371" y="21954"/>
                </a:cubicBezTo>
                <a:cubicBezTo>
                  <a:pt x="85056" y="21962"/>
                  <a:pt x="83892" y="22750"/>
                  <a:pt x="83393" y="23967"/>
                </a:cubicBezTo>
                <a:cubicBezTo>
                  <a:pt x="83186" y="23910"/>
                  <a:pt x="82969" y="23873"/>
                  <a:pt x="82752" y="23857"/>
                </a:cubicBezTo>
                <a:cubicBezTo>
                  <a:pt x="83308" y="22346"/>
                  <a:pt x="84758" y="21328"/>
                  <a:pt x="86371" y="21317"/>
                </a:cubicBezTo>
                <a:close/>
                <a:moveTo>
                  <a:pt x="7251" y="22027"/>
                </a:moveTo>
                <a:cubicBezTo>
                  <a:pt x="8521" y="22027"/>
                  <a:pt x="9685" y="22804"/>
                  <a:pt x="10175" y="23971"/>
                </a:cubicBezTo>
                <a:cubicBezTo>
                  <a:pt x="9963" y="24029"/>
                  <a:pt x="9754" y="24102"/>
                  <a:pt x="9554" y="24192"/>
                </a:cubicBezTo>
                <a:cubicBezTo>
                  <a:pt x="9154" y="23273"/>
                  <a:pt x="8259" y="22685"/>
                  <a:pt x="7251" y="22685"/>
                </a:cubicBezTo>
                <a:lnTo>
                  <a:pt x="7234" y="22685"/>
                </a:lnTo>
                <a:cubicBezTo>
                  <a:pt x="6229" y="22689"/>
                  <a:pt x="5331" y="23289"/>
                  <a:pt x="4939" y="24212"/>
                </a:cubicBezTo>
                <a:cubicBezTo>
                  <a:pt x="4739" y="24118"/>
                  <a:pt x="4531" y="24041"/>
                  <a:pt x="4318" y="23984"/>
                </a:cubicBezTo>
                <a:cubicBezTo>
                  <a:pt x="4808" y="22799"/>
                  <a:pt x="5944" y="22035"/>
                  <a:pt x="7230" y="22027"/>
                </a:cubicBezTo>
                <a:close/>
                <a:moveTo>
                  <a:pt x="23077" y="22027"/>
                </a:moveTo>
                <a:cubicBezTo>
                  <a:pt x="24352" y="22027"/>
                  <a:pt x="25515" y="22804"/>
                  <a:pt x="26005" y="23971"/>
                </a:cubicBezTo>
                <a:cubicBezTo>
                  <a:pt x="25790" y="24029"/>
                  <a:pt x="25581" y="24102"/>
                  <a:pt x="25381" y="24192"/>
                </a:cubicBezTo>
                <a:cubicBezTo>
                  <a:pt x="24981" y="23273"/>
                  <a:pt x="24086" y="22685"/>
                  <a:pt x="23081" y="22685"/>
                </a:cubicBezTo>
                <a:lnTo>
                  <a:pt x="23065" y="22685"/>
                </a:lnTo>
                <a:cubicBezTo>
                  <a:pt x="22056" y="22689"/>
                  <a:pt x="21162" y="23289"/>
                  <a:pt x="20766" y="24212"/>
                </a:cubicBezTo>
                <a:cubicBezTo>
                  <a:pt x="20570" y="24118"/>
                  <a:pt x="20361" y="24041"/>
                  <a:pt x="20148" y="23984"/>
                </a:cubicBezTo>
                <a:cubicBezTo>
                  <a:pt x="20639" y="22799"/>
                  <a:pt x="21775" y="22035"/>
                  <a:pt x="23061" y="22027"/>
                </a:cubicBezTo>
                <a:close/>
                <a:moveTo>
                  <a:pt x="38908" y="22027"/>
                </a:moveTo>
                <a:cubicBezTo>
                  <a:pt x="40178" y="22027"/>
                  <a:pt x="41342" y="22804"/>
                  <a:pt x="41832" y="23971"/>
                </a:cubicBezTo>
                <a:cubicBezTo>
                  <a:pt x="41620" y="24029"/>
                  <a:pt x="41411" y="24102"/>
                  <a:pt x="41211" y="24192"/>
                </a:cubicBezTo>
                <a:cubicBezTo>
                  <a:pt x="40812" y="23273"/>
                  <a:pt x="39917" y="22685"/>
                  <a:pt x="38908" y="22685"/>
                </a:cubicBezTo>
                <a:lnTo>
                  <a:pt x="38891" y="22685"/>
                </a:lnTo>
                <a:cubicBezTo>
                  <a:pt x="37887" y="22689"/>
                  <a:pt x="36989" y="23289"/>
                  <a:pt x="36597" y="24212"/>
                </a:cubicBezTo>
                <a:cubicBezTo>
                  <a:pt x="36396" y="24118"/>
                  <a:pt x="36188" y="24041"/>
                  <a:pt x="35975" y="23984"/>
                </a:cubicBezTo>
                <a:cubicBezTo>
                  <a:pt x="36465" y="22799"/>
                  <a:pt x="37601" y="22035"/>
                  <a:pt x="38887" y="22027"/>
                </a:cubicBezTo>
                <a:close/>
                <a:moveTo>
                  <a:pt x="54735" y="22027"/>
                </a:moveTo>
                <a:cubicBezTo>
                  <a:pt x="56009" y="22027"/>
                  <a:pt x="57172" y="22804"/>
                  <a:pt x="57663" y="23971"/>
                </a:cubicBezTo>
                <a:cubicBezTo>
                  <a:pt x="57446" y="24029"/>
                  <a:pt x="57242" y="24102"/>
                  <a:pt x="57038" y="24192"/>
                </a:cubicBezTo>
                <a:cubicBezTo>
                  <a:pt x="56637" y="23273"/>
                  <a:pt x="55743" y="22685"/>
                  <a:pt x="54739" y="22685"/>
                </a:cubicBezTo>
                <a:lnTo>
                  <a:pt x="54722" y="22685"/>
                </a:lnTo>
                <a:cubicBezTo>
                  <a:pt x="53713" y="22689"/>
                  <a:pt x="52819" y="23289"/>
                  <a:pt x="52422" y="24212"/>
                </a:cubicBezTo>
                <a:cubicBezTo>
                  <a:pt x="52226" y="24118"/>
                  <a:pt x="52018" y="24041"/>
                  <a:pt x="51806" y="23984"/>
                </a:cubicBezTo>
                <a:cubicBezTo>
                  <a:pt x="52296" y="22799"/>
                  <a:pt x="53432" y="22035"/>
                  <a:pt x="54718" y="22027"/>
                </a:cubicBezTo>
                <a:close/>
                <a:moveTo>
                  <a:pt x="70565" y="22027"/>
                </a:moveTo>
                <a:cubicBezTo>
                  <a:pt x="71836" y="22027"/>
                  <a:pt x="72999" y="22804"/>
                  <a:pt x="73489" y="23971"/>
                </a:cubicBezTo>
                <a:cubicBezTo>
                  <a:pt x="73277" y="24029"/>
                  <a:pt x="73069" y="24102"/>
                  <a:pt x="72869" y="24192"/>
                </a:cubicBezTo>
                <a:cubicBezTo>
                  <a:pt x="72468" y="23273"/>
                  <a:pt x="71574" y="22685"/>
                  <a:pt x="70565" y="22685"/>
                </a:cubicBezTo>
                <a:lnTo>
                  <a:pt x="70549" y="22685"/>
                </a:lnTo>
                <a:cubicBezTo>
                  <a:pt x="69544" y="22689"/>
                  <a:pt x="68645" y="23289"/>
                  <a:pt x="68253" y="24212"/>
                </a:cubicBezTo>
                <a:cubicBezTo>
                  <a:pt x="68053" y="24118"/>
                  <a:pt x="67845" y="24041"/>
                  <a:pt x="67632" y="23984"/>
                </a:cubicBezTo>
                <a:cubicBezTo>
                  <a:pt x="68123" y="22799"/>
                  <a:pt x="69258" y="22035"/>
                  <a:pt x="70545" y="22027"/>
                </a:cubicBezTo>
                <a:close/>
                <a:moveTo>
                  <a:pt x="86392" y="22027"/>
                </a:moveTo>
                <a:cubicBezTo>
                  <a:pt x="87666" y="22027"/>
                  <a:pt x="88830" y="22804"/>
                  <a:pt x="89320" y="23971"/>
                </a:cubicBezTo>
                <a:cubicBezTo>
                  <a:pt x="89103" y="24029"/>
                  <a:pt x="88899" y="24102"/>
                  <a:pt x="88695" y="24192"/>
                </a:cubicBezTo>
                <a:cubicBezTo>
                  <a:pt x="88295" y="23273"/>
                  <a:pt x="87401" y="22685"/>
                  <a:pt x="86396" y="22685"/>
                </a:cubicBezTo>
                <a:lnTo>
                  <a:pt x="86379" y="22685"/>
                </a:lnTo>
                <a:cubicBezTo>
                  <a:pt x="85371" y="22689"/>
                  <a:pt x="84476" y="23289"/>
                  <a:pt x="84080" y="24212"/>
                </a:cubicBezTo>
                <a:cubicBezTo>
                  <a:pt x="83884" y="24118"/>
                  <a:pt x="83676" y="24041"/>
                  <a:pt x="83463" y="23984"/>
                </a:cubicBezTo>
                <a:cubicBezTo>
                  <a:pt x="83953" y="22799"/>
                  <a:pt x="85088" y="22035"/>
                  <a:pt x="86375" y="22027"/>
                </a:cubicBezTo>
                <a:close/>
                <a:moveTo>
                  <a:pt x="15225" y="21316"/>
                </a:moveTo>
                <a:cubicBezTo>
                  <a:pt x="16850" y="21316"/>
                  <a:pt x="18294" y="22331"/>
                  <a:pt x="18858" y="23849"/>
                </a:cubicBezTo>
                <a:cubicBezTo>
                  <a:pt x="18638" y="23861"/>
                  <a:pt x="18421" y="23894"/>
                  <a:pt x="18209" y="23939"/>
                </a:cubicBezTo>
                <a:cubicBezTo>
                  <a:pt x="17698" y="22730"/>
                  <a:pt x="16534" y="21954"/>
                  <a:pt x="15219" y="21954"/>
                </a:cubicBezTo>
                <a:lnTo>
                  <a:pt x="15198" y="21954"/>
                </a:lnTo>
                <a:cubicBezTo>
                  <a:pt x="13892" y="21962"/>
                  <a:pt x="12728" y="22750"/>
                  <a:pt x="12225" y="23955"/>
                </a:cubicBezTo>
                <a:lnTo>
                  <a:pt x="12291" y="23980"/>
                </a:lnTo>
                <a:cubicBezTo>
                  <a:pt x="12781" y="22799"/>
                  <a:pt x="13920" y="22035"/>
                  <a:pt x="15198" y="22027"/>
                </a:cubicBezTo>
                <a:lnTo>
                  <a:pt x="15219" y="22027"/>
                </a:lnTo>
                <a:cubicBezTo>
                  <a:pt x="16502" y="22027"/>
                  <a:pt x="17641" y="22779"/>
                  <a:pt x="18139" y="23955"/>
                </a:cubicBezTo>
                <a:cubicBezTo>
                  <a:pt x="17923" y="24012"/>
                  <a:pt x="17715" y="24082"/>
                  <a:pt x="17515" y="24171"/>
                </a:cubicBezTo>
                <a:cubicBezTo>
                  <a:pt x="17106" y="23264"/>
                  <a:pt x="16212" y="22685"/>
                  <a:pt x="15219" y="22685"/>
                </a:cubicBezTo>
                <a:lnTo>
                  <a:pt x="15203" y="22685"/>
                </a:lnTo>
                <a:cubicBezTo>
                  <a:pt x="14190" y="22689"/>
                  <a:pt x="13287" y="23298"/>
                  <a:pt x="12900" y="24233"/>
                </a:cubicBezTo>
                <a:cubicBezTo>
                  <a:pt x="12487" y="24033"/>
                  <a:pt x="12042" y="23906"/>
                  <a:pt x="11576" y="23861"/>
                </a:cubicBezTo>
                <a:cubicBezTo>
                  <a:pt x="12131" y="22346"/>
                  <a:pt x="13577" y="21328"/>
                  <a:pt x="15194" y="21317"/>
                </a:cubicBezTo>
                <a:cubicBezTo>
                  <a:pt x="15205" y="21317"/>
                  <a:pt x="15215" y="21316"/>
                  <a:pt x="15225" y="21316"/>
                </a:cubicBezTo>
                <a:close/>
                <a:moveTo>
                  <a:pt x="31055" y="21316"/>
                </a:moveTo>
                <a:cubicBezTo>
                  <a:pt x="32677" y="21316"/>
                  <a:pt x="34125" y="22331"/>
                  <a:pt x="34689" y="23849"/>
                </a:cubicBezTo>
                <a:cubicBezTo>
                  <a:pt x="34469" y="23861"/>
                  <a:pt x="34248" y="23894"/>
                  <a:pt x="34035" y="23939"/>
                </a:cubicBezTo>
                <a:cubicBezTo>
                  <a:pt x="33528" y="22730"/>
                  <a:pt x="32365" y="21954"/>
                  <a:pt x="31050" y="21954"/>
                </a:cubicBezTo>
                <a:lnTo>
                  <a:pt x="31029" y="21954"/>
                </a:lnTo>
                <a:cubicBezTo>
                  <a:pt x="29722" y="21962"/>
                  <a:pt x="28554" y="22750"/>
                  <a:pt x="28052" y="23955"/>
                </a:cubicBezTo>
                <a:lnTo>
                  <a:pt x="28118" y="23980"/>
                </a:lnTo>
                <a:cubicBezTo>
                  <a:pt x="28608" y="22799"/>
                  <a:pt x="29751" y="22035"/>
                  <a:pt x="31029" y="22027"/>
                </a:cubicBezTo>
                <a:lnTo>
                  <a:pt x="31050" y="22027"/>
                </a:lnTo>
                <a:cubicBezTo>
                  <a:pt x="32333" y="22027"/>
                  <a:pt x="33468" y="22779"/>
                  <a:pt x="33970" y="23955"/>
                </a:cubicBezTo>
                <a:cubicBezTo>
                  <a:pt x="33754" y="24012"/>
                  <a:pt x="33545" y="24082"/>
                  <a:pt x="33341" y="24171"/>
                </a:cubicBezTo>
                <a:cubicBezTo>
                  <a:pt x="32936" y="23264"/>
                  <a:pt x="32042" y="22685"/>
                  <a:pt x="31050" y="22685"/>
                </a:cubicBezTo>
                <a:lnTo>
                  <a:pt x="31034" y="22685"/>
                </a:lnTo>
                <a:cubicBezTo>
                  <a:pt x="30020" y="22689"/>
                  <a:pt x="29117" y="23298"/>
                  <a:pt x="28725" y="24233"/>
                </a:cubicBezTo>
                <a:cubicBezTo>
                  <a:pt x="28318" y="24033"/>
                  <a:pt x="27868" y="23906"/>
                  <a:pt x="27407" y="23861"/>
                </a:cubicBezTo>
                <a:cubicBezTo>
                  <a:pt x="27962" y="22346"/>
                  <a:pt x="29404" y="21328"/>
                  <a:pt x="31025" y="21317"/>
                </a:cubicBezTo>
                <a:cubicBezTo>
                  <a:pt x="31035" y="21317"/>
                  <a:pt x="31045" y="21316"/>
                  <a:pt x="31055" y="21316"/>
                </a:cubicBezTo>
                <a:close/>
                <a:moveTo>
                  <a:pt x="46876" y="21317"/>
                </a:moveTo>
                <a:cubicBezTo>
                  <a:pt x="48501" y="21317"/>
                  <a:pt x="49952" y="22329"/>
                  <a:pt x="50516" y="23849"/>
                </a:cubicBezTo>
                <a:cubicBezTo>
                  <a:pt x="50295" y="23861"/>
                  <a:pt x="50079" y="23894"/>
                  <a:pt x="49866" y="23939"/>
                </a:cubicBezTo>
                <a:cubicBezTo>
                  <a:pt x="49359" y="22730"/>
                  <a:pt x="48192" y="21954"/>
                  <a:pt x="46876" y="21954"/>
                </a:cubicBezTo>
                <a:lnTo>
                  <a:pt x="46856" y="21954"/>
                </a:lnTo>
                <a:cubicBezTo>
                  <a:pt x="45549" y="21962"/>
                  <a:pt x="44384" y="22750"/>
                  <a:pt x="43883" y="23955"/>
                </a:cubicBezTo>
                <a:lnTo>
                  <a:pt x="43948" y="23980"/>
                </a:lnTo>
                <a:cubicBezTo>
                  <a:pt x="44438" y="22799"/>
                  <a:pt x="45577" y="22035"/>
                  <a:pt x="46856" y="22027"/>
                </a:cubicBezTo>
                <a:lnTo>
                  <a:pt x="46876" y="22027"/>
                </a:lnTo>
                <a:cubicBezTo>
                  <a:pt x="48163" y="22027"/>
                  <a:pt x="49298" y="22779"/>
                  <a:pt x="49796" y="23955"/>
                </a:cubicBezTo>
                <a:cubicBezTo>
                  <a:pt x="49580" y="24012"/>
                  <a:pt x="49372" y="24082"/>
                  <a:pt x="49172" y="24171"/>
                </a:cubicBezTo>
                <a:cubicBezTo>
                  <a:pt x="48763" y="23264"/>
                  <a:pt x="47869" y="22685"/>
                  <a:pt x="46876" y="22685"/>
                </a:cubicBezTo>
                <a:lnTo>
                  <a:pt x="46860" y="22685"/>
                </a:lnTo>
                <a:cubicBezTo>
                  <a:pt x="45847" y="22689"/>
                  <a:pt x="44944" y="23298"/>
                  <a:pt x="44556" y="24233"/>
                </a:cubicBezTo>
                <a:cubicBezTo>
                  <a:pt x="44144" y="24033"/>
                  <a:pt x="43698" y="23906"/>
                  <a:pt x="43233" y="23861"/>
                </a:cubicBezTo>
                <a:cubicBezTo>
                  <a:pt x="43788" y="22346"/>
                  <a:pt x="45234" y="21328"/>
                  <a:pt x="46852" y="21317"/>
                </a:cubicBezTo>
                <a:close/>
                <a:moveTo>
                  <a:pt x="62707" y="21317"/>
                </a:moveTo>
                <a:cubicBezTo>
                  <a:pt x="64328" y="21317"/>
                  <a:pt x="65783" y="22329"/>
                  <a:pt x="66346" y="23849"/>
                </a:cubicBezTo>
                <a:cubicBezTo>
                  <a:pt x="66126" y="23861"/>
                  <a:pt x="65905" y="23894"/>
                  <a:pt x="65693" y="23939"/>
                </a:cubicBezTo>
                <a:cubicBezTo>
                  <a:pt x="65186" y="22730"/>
                  <a:pt x="64022" y="21954"/>
                  <a:pt x="62707" y="21954"/>
                </a:cubicBezTo>
                <a:lnTo>
                  <a:pt x="62686" y="21954"/>
                </a:lnTo>
                <a:cubicBezTo>
                  <a:pt x="61380" y="21962"/>
                  <a:pt x="60211" y="22750"/>
                  <a:pt x="59709" y="23955"/>
                </a:cubicBezTo>
                <a:lnTo>
                  <a:pt x="59774" y="23980"/>
                </a:lnTo>
                <a:cubicBezTo>
                  <a:pt x="60264" y="22799"/>
                  <a:pt x="61408" y="22035"/>
                  <a:pt x="62686" y="22027"/>
                </a:cubicBezTo>
                <a:lnTo>
                  <a:pt x="62707" y="22027"/>
                </a:lnTo>
                <a:cubicBezTo>
                  <a:pt x="63989" y="22027"/>
                  <a:pt x="65125" y="22779"/>
                  <a:pt x="65627" y="23955"/>
                </a:cubicBezTo>
                <a:cubicBezTo>
                  <a:pt x="65410" y="24012"/>
                  <a:pt x="65202" y="24082"/>
                  <a:pt x="64999" y="24171"/>
                </a:cubicBezTo>
                <a:cubicBezTo>
                  <a:pt x="64594" y="23264"/>
                  <a:pt x="63700" y="22685"/>
                  <a:pt x="62707" y="22685"/>
                </a:cubicBezTo>
                <a:lnTo>
                  <a:pt x="62690" y="22685"/>
                </a:lnTo>
                <a:cubicBezTo>
                  <a:pt x="61678" y="22689"/>
                  <a:pt x="60775" y="23298"/>
                  <a:pt x="60387" y="24233"/>
                </a:cubicBezTo>
                <a:cubicBezTo>
                  <a:pt x="59975" y="24033"/>
                  <a:pt x="59525" y="23906"/>
                  <a:pt x="59063" y="23861"/>
                </a:cubicBezTo>
                <a:cubicBezTo>
                  <a:pt x="59619" y="22346"/>
                  <a:pt x="61065" y="21328"/>
                  <a:pt x="62682" y="21317"/>
                </a:cubicBezTo>
                <a:close/>
                <a:moveTo>
                  <a:pt x="78534" y="21317"/>
                </a:moveTo>
                <a:cubicBezTo>
                  <a:pt x="80159" y="21317"/>
                  <a:pt x="81608" y="22329"/>
                  <a:pt x="82172" y="23849"/>
                </a:cubicBezTo>
                <a:cubicBezTo>
                  <a:pt x="81952" y="23861"/>
                  <a:pt x="81736" y="23894"/>
                  <a:pt x="81523" y="23939"/>
                </a:cubicBezTo>
                <a:cubicBezTo>
                  <a:pt x="81016" y="22730"/>
                  <a:pt x="79849" y="21954"/>
                  <a:pt x="78534" y="21954"/>
                </a:cubicBezTo>
                <a:lnTo>
                  <a:pt x="78513" y="21954"/>
                </a:lnTo>
                <a:cubicBezTo>
                  <a:pt x="77206" y="21962"/>
                  <a:pt x="76042" y="22750"/>
                  <a:pt x="75540" y="23955"/>
                </a:cubicBezTo>
                <a:lnTo>
                  <a:pt x="75605" y="23980"/>
                </a:lnTo>
                <a:cubicBezTo>
                  <a:pt x="76095" y="22799"/>
                  <a:pt x="77235" y="22035"/>
                  <a:pt x="78513" y="22027"/>
                </a:cubicBezTo>
                <a:lnTo>
                  <a:pt x="78534" y="22027"/>
                </a:lnTo>
                <a:cubicBezTo>
                  <a:pt x="79820" y="22027"/>
                  <a:pt x="80956" y="22779"/>
                  <a:pt x="81454" y="23955"/>
                </a:cubicBezTo>
                <a:cubicBezTo>
                  <a:pt x="81237" y="24012"/>
                  <a:pt x="81029" y="24082"/>
                  <a:pt x="80829" y="24171"/>
                </a:cubicBezTo>
                <a:cubicBezTo>
                  <a:pt x="80423" y="23267"/>
                  <a:pt x="79531" y="22685"/>
                  <a:pt x="78539" y="22685"/>
                </a:cubicBezTo>
                <a:cubicBezTo>
                  <a:pt x="78532" y="22685"/>
                  <a:pt x="78524" y="22685"/>
                  <a:pt x="78517" y="22685"/>
                </a:cubicBezTo>
                <a:cubicBezTo>
                  <a:pt x="77504" y="22689"/>
                  <a:pt x="76601" y="23298"/>
                  <a:pt x="76213" y="24233"/>
                </a:cubicBezTo>
                <a:cubicBezTo>
                  <a:pt x="75801" y="24033"/>
                  <a:pt x="75356" y="23906"/>
                  <a:pt x="74890" y="23861"/>
                </a:cubicBezTo>
                <a:cubicBezTo>
                  <a:pt x="75446" y="22346"/>
                  <a:pt x="76892" y="21328"/>
                  <a:pt x="78509" y="21317"/>
                </a:cubicBezTo>
                <a:close/>
                <a:moveTo>
                  <a:pt x="94364" y="21317"/>
                </a:moveTo>
                <a:cubicBezTo>
                  <a:pt x="95985" y="21317"/>
                  <a:pt x="97439" y="22329"/>
                  <a:pt x="98003" y="23849"/>
                </a:cubicBezTo>
                <a:cubicBezTo>
                  <a:pt x="97782" y="23861"/>
                  <a:pt x="97562" y="23894"/>
                  <a:pt x="97350" y="23939"/>
                </a:cubicBezTo>
                <a:cubicBezTo>
                  <a:pt x="96843" y="22730"/>
                  <a:pt x="95680" y="21954"/>
                  <a:pt x="94364" y="21954"/>
                </a:cubicBezTo>
                <a:lnTo>
                  <a:pt x="94344" y="21954"/>
                </a:lnTo>
                <a:cubicBezTo>
                  <a:pt x="93037" y="21962"/>
                  <a:pt x="91868" y="22750"/>
                  <a:pt x="91367" y="23955"/>
                </a:cubicBezTo>
                <a:lnTo>
                  <a:pt x="91431" y="23980"/>
                </a:lnTo>
                <a:cubicBezTo>
                  <a:pt x="91921" y="22799"/>
                  <a:pt x="93065" y="22035"/>
                  <a:pt x="94344" y="22027"/>
                </a:cubicBezTo>
                <a:lnTo>
                  <a:pt x="94364" y="22027"/>
                </a:lnTo>
                <a:cubicBezTo>
                  <a:pt x="95646" y="22027"/>
                  <a:pt x="96782" y="22779"/>
                  <a:pt x="97284" y="23955"/>
                </a:cubicBezTo>
                <a:cubicBezTo>
                  <a:pt x="97068" y="24012"/>
                  <a:pt x="96860" y="24082"/>
                  <a:pt x="96655" y="24171"/>
                </a:cubicBezTo>
                <a:cubicBezTo>
                  <a:pt x="96251" y="23264"/>
                  <a:pt x="95356" y="22685"/>
                  <a:pt x="94364" y="22685"/>
                </a:cubicBezTo>
                <a:lnTo>
                  <a:pt x="94347" y="22685"/>
                </a:lnTo>
                <a:cubicBezTo>
                  <a:pt x="93335" y="22689"/>
                  <a:pt x="92432" y="23298"/>
                  <a:pt x="92044" y="24233"/>
                </a:cubicBezTo>
                <a:cubicBezTo>
                  <a:pt x="91631" y="24033"/>
                  <a:pt x="91182" y="23906"/>
                  <a:pt x="90721" y="23861"/>
                </a:cubicBezTo>
                <a:cubicBezTo>
                  <a:pt x="91276" y="22346"/>
                  <a:pt x="92722" y="21328"/>
                  <a:pt x="94340" y="21317"/>
                </a:cubicBezTo>
                <a:close/>
                <a:moveTo>
                  <a:pt x="23081" y="22755"/>
                </a:moveTo>
                <a:cubicBezTo>
                  <a:pt x="24058" y="22755"/>
                  <a:pt x="24932" y="23326"/>
                  <a:pt x="25319" y="24220"/>
                </a:cubicBezTo>
                <a:cubicBezTo>
                  <a:pt x="25132" y="24310"/>
                  <a:pt x="24952" y="24416"/>
                  <a:pt x="24780" y="24531"/>
                </a:cubicBezTo>
                <a:cubicBezTo>
                  <a:pt x="24507" y="23837"/>
                  <a:pt x="23833" y="23371"/>
                  <a:pt x="23077" y="23371"/>
                </a:cubicBezTo>
                <a:lnTo>
                  <a:pt x="23070" y="23371"/>
                </a:lnTo>
                <a:cubicBezTo>
                  <a:pt x="22310" y="23379"/>
                  <a:pt x="21632" y="23852"/>
                  <a:pt x="21370" y="24559"/>
                </a:cubicBezTo>
                <a:cubicBezTo>
                  <a:pt x="21198" y="24441"/>
                  <a:pt x="21019" y="24335"/>
                  <a:pt x="20831" y="24241"/>
                </a:cubicBezTo>
                <a:cubicBezTo>
                  <a:pt x="21211" y="23343"/>
                  <a:pt x="22084" y="22762"/>
                  <a:pt x="23065" y="22755"/>
                </a:cubicBezTo>
                <a:close/>
                <a:moveTo>
                  <a:pt x="38908" y="22755"/>
                </a:moveTo>
                <a:cubicBezTo>
                  <a:pt x="39888" y="22755"/>
                  <a:pt x="40758" y="23326"/>
                  <a:pt x="41146" y="24220"/>
                </a:cubicBezTo>
                <a:cubicBezTo>
                  <a:pt x="40959" y="24310"/>
                  <a:pt x="40778" y="24416"/>
                  <a:pt x="40607" y="24531"/>
                </a:cubicBezTo>
                <a:cubicBezTo>
                  <a:pt x="40334" y="23836"/>
                  <a:pt x="39661" y="23371"/>
                  <a:pt x="38905" y="23371"/>
                </a:cubicBezTo>
                <a:cubicBezTo>
                  <a:pt x="38902" y="23371"/>
                  <a:pt x="38898" y="23371"/>
                  <a:pt x="38895" y="23371"/>
                </a:cubicBezTo>
                <a:cubicBezTo>
                  <a:pt x="38140" y="23379"/>
                  <a:pt x="37462" y="23852"/>
                  <a:pt x="37196" y="24559"/>
                </a:cubicBezTo>
                <a:cubicBezTo>
                  <a:pt x="37025" y="24441"/>
                  <a:pt x="36846" y="24335"/>
                  <a:pt x="36657" y="24241"/>
                </a:cubicBezTo>
                <a:cubicBezTo>
                  <a:pt x="37042" y="23343"/>
                  <a:pt x="37911" y="22762"/>
                  <a:pt x="38891" y="22755"/>
                </a:cubicBezTo>
                <a:close/>
                <a:moveTo>
                  <a:pt x="54739" y="22755"/>
                </a:moveTo>
                <a:cubicBezTo>
                  <a:pt x="55715" y="22755"/>
                  <a:pt x="56588" y="23326"/>
                  <a:pt x="56976" y="24220"/>
                </a:cubicBezTo>
                <a:cubicBezTo>
                  <a:pt x="56789" y="24310"/>
                  <a:pt x="56609" y="24416"/>
                  <a:pt x="56437" y="24531"/>
                </a:cubicBezTo>
                <a:cubicBezTo>
                  <a:pt x="56164" y="23837"/>
                  <a:pt x="55490" y="23371"/>
                  <a:pt x="54735" y="23371"/>
                </a:cubicBezTo>
                <a:lnTo>
                  <a:pt x="54726" y="23371"/>
                </a:lnTo>
                <a:cubicBezTo>
                  <a:pt x="53966" y="23379"/>
                  <a:pt x="53289" y="23852"/>
                  <a:pt x="53027" y="24559"/>
                </a:cubicBezTo>
                <a:cubicBezTo>
                  <a:pt x="52856" y="24441"/>
                  <a:pt x="52676" y="24335"/>
                  <a:pt x="52488" y="24241"/>
                </a:cubicBezTo>
                <a:cubicBezTo>
                  <a:pt x="52868" y="23343"/>
                  <a:pt x="53742" y="22762"/>
                  <a:pt x="54722" y="22755"/>
                </a:cubicBezTo>
                <a:close/>
                <a:moveTo>
                  <a:pt x="70565" y="22755"/>
                </a:moveTo>
                <a:cubicBezTo>
                  <a:pt x="71545" y="22755"/>
                  <a:pt x="72415" y="23326"/>
                  <a:pt x="72803" y="24220"/>
                </a:cubicBezTo>
                <a:cubicBezTo>
                  <a:pt x="72615" y="24310"/>
                  <a:pt x="72436" y="24416"/>
                  <a:pt x="72264" y="24531"/>
                </a:cubicBezTo>
                <a:cubicBezTo>
                  <a:pt x="71991" y="23837"/>
                  <a:pt x="71316" y="23371"/>
                  <a:pt x="70565" y="23371"/>
                </a:cubicBezTo>
                <a:lnTo>
                  <a:pt x="70553" y="23371"/>
                </a:lnTo>
                <a:cubicBezTo>
                  <a:pt x="69797" y="23379"/>
                  <a:pt x="69119" y="23852"/>
                  <a:pt x="68854" y="24559"/>
                </a:cubicBezTo>
                <a:cubicBezTo>
                  <a:pt x="68682" y="24441"/>
                  <a:pt x="68503" y="24335"/>
                  <a:pt x="68315" y="24241"/>
                </a:cubicBezTo>
                <a:cubicBezTo>
                  <a:pt x="68699" y="23343"/>
                  <a:pt x="69568" y="22762"/>
                  <a:pt x="70549" y="22755"/>
                </a:cubicBezTo>
                <a:close/>
                <a:moveTo>
                  <a:pt x="86396" y="22755"/>
                </a:moveTo>
                <a:cubicBezTo>
                  <a:pt x="87372" y="22755"/>
                  <a:pt x="88246" y="23326"/>
                  <a:pt x="88634" y="24220"/>
                </a:cubicBezTo>
                <a:cubicBezTo>
                  <a:pt x="88446" y="24310"/>
                  <a:pt x="88266" y="24416"/>
                  <a:pt x="88095" y="24531"/>
                </a:cubicBezTo>
                <a:cubicBezTo>
                  <a:pt x="87821" y="23837"/>
                  <a:pt x="87147" y="23371"/>
                  <a:pt x="86392" y="23371"/>
                </a:cubicBezTo>
                <a:lnTo>
                  <a:pt x="86383" y="23371"/>
                </a:lnTo>
                <a:cubicBezTo>
                  <a:pt x="85623" y="23379"/>
                  <a:pt x="84946" y="23852"/>
                  <a:pt x="84684" y="24559"/>
                </a:cubicBezTo>
                <a:cubicBezTo>
                  <a:pt x="84513" y="24441"/>
                  <a:pt x="84333" y="24335"/>
                  <a:pt x="84145" y="24241"/>
                </a:cubicBezTo>
                <a:cubicBezTo>
                  <a:pt x="84525" y="23343"/>
                  <a:pt x="85399" y="22762"/>
                  <a:pt x="86379" y="22755"/>
                </a:cubicBezTo>
                <a:close/>
                <a:moveTo>
                  <a:pt x="7251" y="22755"/>
                </a:moveTo>
                <a:cubicBezTo>
                  <a:pt x="8231" y="22755"/>
                  <a:pt x="9101" y="23326"/>
                  <a:pt x="9489" y="24220"/>
                </a:cubicBezTo>
                <a:cubicBezTo>
                  <a:pt x="9301" y="24310"/>
                  <a:pt x="9121" y="24416"/>
                  <a:pt x="8949" y="24531"/>
                </a:cubicBezTo>
                <a:cubicBezTo>
                  <a:pt x="8677" y="23836"/>
                  <a:pt x="8004" y="23371"/>
                  <a:pt x="7248" y="23371"/>
                </a:cubicBezTo>
                <a:cubicBezTo>
                  <a:pt x="7245" y="23371"/>
                  <a:pt x="7242" y="23371"/>
                  <a:pt x="7239" y="23371"/>
                </a:cubicBezTo>
                <a:cubicBezTo>
                  <a:pt x="6483" y="23379"/>
                  <a:pt x="5805" y="23852"/>
                  <a:pt x="5539" y="24563"/>
                </a:cubicBezTo>
                <a:cubicBezTo>
                  <a:pt x="5368" y="24441"/>
                  <a:pt x="5188" y="24335"/>
                  <a:pt x="5000" y="24241"/>
                </a:cubicBezTo>
                <a:cubicBezTo>
                  <a:pt x="5384" y="23343"/>
                  <a:pt x="6254" y="22762"/>
                  <a:pt x="7234" y="22755"/>
                </a:cubicBezTo>
                <a:close/>
                <a:moveTo>
                  <a:pt x="15219" y="22755"/>
                </a:moveTo>
                <a:cubicBezTo>
                  <a:pt x="16187" y="22755"/>
                  <a:pt x="17057" y="23318"/>
                  <a:pt x="17449" y="24200"/>
                </a:cubicBezTo>
                <a:cubicBezTo>
                  <a:pt x="17262" y="24286"/>
                  <a:pt x="17077" y="24384"/>
                  <a:pt x="16906" y="24502"/>
                </a:cubicBezTo>
                <a:cubicBezTo>
                  <a:pt x="16626" y="23823"/>
                  <a:pt x="15956" y="23371"/>
                  <a:pt x="15217" y="23371"/>
                </a:cubicBezTo>
                <a:cubicBezTo>
                  <a:pt x="15214" y="23371"/>
                  <a:pt x="15210" y="23371"/>
                  <a:pt x="15207" y="23371"/>
                </a:cubicBezTo>
                <a:cubicBezTo>
                  <a:pt x="14435" y="23379"/>
                  <a:pt x="13752" y="23865"/>
                  <a:pt x="13500" y="24588"/>
                </a:cubicBezTo>
                <a:cubicBezTo>
                  <a:pt x="13328" y="24465"/>
                  <a:pt x="13149" y="24355"/>
                  <a:pt x="12960" y="24261"/>
                </a:cubicBezTo>
                <a:cubicBezTo>
                  <a:pt x="13341" y="23351"/>
                  <a:pt x="14218" y="22762"/>
                  <a:pt x="15203" y="22755"/>
                </a:cubicBezTo>
                <a:close/>
                <a:moveTo>
                  <a:pt x="31046" y="22755"/>
                </a:moveTo>
                <a:cubicBezTo>
                  <a:pt x="32013" y="22755"/>
                  <a:pt x="32885" y="23317"/>
                  <a:pt x="33280" y="24200"/>
                </a:cubicBezTo>
                <a:cubicBezTo>
                  <a:pt x="33087" y="24286"/>
                  <a:pt x="32908" y="24388"/>
                  <a:pt x="32736" y="24502"/>
                </a:cubicBezTo>
                <a:cubicBezTo>
                  <a:pt x="32455" y="23824"/>
                  <a:pt x="31781" y="23371"/>
                  <a:pt x="31050" y="23371"/>
                </a:cubicBezTo>
                <a:lnTo>
                  <a:pt x="31038" y="23371"/>
                </a:lnTo>
                <a:cubicBezTo>
                  <a:pt x="30261" y="23379"/>
                  <a:pt x="29583" y="23865"/>
                  <a:pt x="29326" y="24588"/>
                </a:cubicBezTo>
                <a:cubicBezTo>
                  <a:pt x="29159" y="24465"/>
                  <a:pt x="28979" y="24359"/>
                  <a:pt x="28791" y="24265"/>
                </a:cubicBezTo>
                <a:cubicBezTo>
                  <a:pt x="29166" y="23351"/>
                  <a:pt x="30045" y="22762"/>
                  <a:pt x="31034" y="22755"/>
                </a:cubicBezTo>
                <a:cubicBezTo>
                  <a:pt x="31038" y="22755"/>
                  <a:pt x="31042" y="22755"/>
                  <a:pt x="31046" y="22755"/>
                </a:cubicBezTo>
                <a:close/>
                <a:moveTo>
                  <a:pt x="46872" y="22755"/>
                </a:moveTo>
                <a:cubicBezTo>
                  <a:pt x="47839" y="22755"/>
                  <a:pt x="48712" y="23317"/>
                  <a:pt x="49106" y="24200"/>
                </a:cubicBezTo>
                <a:cubicBezTo>
                  <a:pt x="48918" y="24286"/>
                  <a:pt x="48735" y="24384"/>
                  <a:pt x="48563" y="24502"/>
                </a:cubicBezTo>
                <a:cubicBezTo>
                  <a:pt x="48282" y="23823"/>
                  <a:pt x="47609" y="23371"/>
                  <a:pt x="46874" y="23371"/>
                </a:cubicBezTo>
                <a:cubicBezTo>
                  <a:pt x="46871" y="23371"/>
                  <a:pt x="46868" y="23371"/>
                  <a:pt x="46864" y="23371"/>
                </a:cubicBezTo>
                <a:cubicBezTo>
                  <a:pt x="46092" y="23379"/>
                  <a:pt x="45410" y="23865"/>
                  <a:pt x="45157" y="24588"/>
                </a:cubicBezTo>
                <a:cubicBezTo>
                  <a:pt x="44985" y="24465"/>
                  <a:pt x="44806" y="24359"/>
                  <a:pt x="44618" y="24265"/>
                </a:cubicBezTo>
                <a:cubicBezTo>
                  <a:pt x="44997" y="23351"/>
                  <a:pt x="45875" y="22762"/>
                  <a:pt x="46860" y="22755"/>
                </a:cubicBezTo>
                <a:cubicBezTo>
                  <a:pt x="46864" y="22755"/>
                  <a:pt x="46868" y="22755"/>
                  <a:pt x="46872" y="22755"/>
                </a:cubicBezTo>
                <a:close/>
                <a:moveTo>
                  <a:pt x="62707" y="22755"/>
                </a:moveTo>
                <a:cubicBezTo>
                  <a:pt x="63670" y="22755"/>
                  <a:pt x="64541" y="23318"/>
                  <a:pt x="64937" y="24200"/>
                </a:cubicBezTo>
                <a:cubicBezTo>
                  <a:pt x="64745" y="24286"/>
                  <a:pt x="64565" y="24384"/>
                  <a:pt x="64394" y="24502"/>
                </a:cubicBezTo>
                <a:cubicBezTo>
                  <a:pt x="64111" y="23824"/>
                  <a:pt x="63438" y="23371"/>
                  <a:pt x="62707" y="23371"/>
                </a:cubicBezTo>
                <a:lnTo>
                  <a:pt x="62695" y="23371"/>
                </a:lnTo>
                <a:cubicBezTo>
                  <a:pt x="61919" y="23379"/>
                  <a:pt x="61240" y="23865"/>
                  <a:pt x="60984" y="24588"/>
                </a:cubicBezTo>
                <a:cubicBezTo>
                  <a:pt x="60816" y="24465"/>
                  <a:pt x="60637" y="24355"/>
                  <a:pt x="60448" y="24261"/>
                </a:cubicBezTo>
                <a:cubicBezTo>
                  <a:pt x="60824" y="23351"/>
                  <a:pt x="61702" y="22762"/>
                  <a:pt x="62690" y="22755"/>
                </a:cubicBezTo>
                <a:close/>
                <a:moveTo>
                  <a:pt x="78534" y="22755"/>
                </a:moveTo>
                <a:cubicBezTo>
                  <a:pt x="79501" y="22755"/>
                  <a:pt x="80371" y="23318"/>
                  <a:pt x="80764" y="24200"/>
                </a:cubicBezTo>
                <a:cubicBezTo>
                  <a:pt x="80575" y="24286"/>
                  <a:pt x="80396" y="24384"/>
                  <a:pt x="80220" y="24502"/>
                </a:cubicBezTo>
                <a:cubicBezTo>
                  <a:pt x="79942" y="23824"/>
                  <a:pt x="79269" y="23371"/>
                  <a:pt x="78534" y="23371"/>
                </a:cubicBezTo>
                <a:lnTo>
                  <a:pt x="78521" y="23371"/>
                </a:lnTo>
                <a:cubicBezTo>
                  <a:pt x="77749" y="23379"/>
                  <a:pt x="77067" y="23865"/>
                  <a:pt x="76814" y="24588"/>
                </a:cubicBezTo>
                <a:cubicBezTo>
                  <a:pt x="76643" y="24465"/>
                  <a:pt x="76462" y="24355"/>
                  <a:pt x="76275" y="24261"/>
                </a:cubicBezTo>
                <a:cubicBezTo>
                  <a:pt x="76654" y="23351"/>
                  <a:pt x="77533" y="22762"/>
                  <a:pt x="78517" y="22755"/>
                </a:cubicBezTo>
                <a:close/>
                <a:moveTo>
                  <a:pt x="94364" y="22755"/>
                </a:moveTo>
                <a:cubicBezTo>
                  <a:pt x="95328" y="22755"/>
                  <a:pt x="96198" y="23318"/>
                  <a:pt x="96594" y="24200"/>
                </a:cubicBezTo>
                <a:cubicBezTo>
                  <a:pt x="96402" y="24286"/>
                  <a:pt x="96223" y="24384"/>
                  <a:pt x="96051" y="24502"/>
                </a:cubicBezTo>
                <a:cubicBezTo>
                  <a:pt x="95770" y="23823"/>
                  <a:pt x="95097" y="23371"/>
                  <a:pt x="94361" y="23371"/>
                </a:cubicBezTo>
                <a:cubicBezTo>
                  <a:pt x="94358" y="23371"/>
                  <a:pt x="94355" y="23371"/>
                  <a:pt x="94351" y="23371"/>
                </a:cubicBezTo>
                <a:cubicBezTo>
                  <a:pt x="93576" y="23379"/>
                  <a:pt x="92898" y="23865"/>
                  <a:pt x="92641" y="24588"/>
                </a:cubicBezTo>
                <a:cubicBezTo>
                  <a:pt x="92473" y="24465"/>
                  <a:pt x="92293" y="24355"/>
                  <a:pt x="92106" y="24261"/>
                </a:cubicBezTo>
                <a:cubicBezTo>
                  <a:pt x="92481" y="23351"/>
                  <a:pt x="93359" y="22762"/>
                  <a:pt x="94347" y="22755"/>
                </a:cubicBezTo>
                <a:close/>
                <a:moveTo>
                  <a:pt x="7248" y="23445"/>
                </a:moveTo>
                <a:cubicBezTo>
                  <a:pt x="7980" y="23445"/>
                  <a:pt x="8632" y="23893"/>
                  <a:pt x="8893" y="24576"/>
                </a:cubicBezTo>
                <a:cubicBezTo>
                  <a:pt x="8734" y="24686"/>
                  <a:pt x="8587" y="24808"/>
                  <a:pt x="8444" y="24943"/>
                </a:cubicBezTo>
                <a:cubicBezTo>
                  <a:pt x="8325" y="24388"/>
                  <a:pt x="7827" y="23975"/>
                  <a:pt x="7251" y="23975"/>
                </a:cubicBezTo>
                <a:lnTo>
                  <a:pt x="7243" y="23975"/>
                </a:lnTo>
                <a:cubicBezTo>
                  <a:pt x="6646" y="23980"/>
                  <a:pt x="6148" y="24408"/>
                  <a:pt x="6046" y="24989"/>
                </a:cubicBezTo>
                <a:cubicBezTo>
                  <a:pt x="5907" y="24849"/>
                  <a:pt x="5756" y="24719"/>
                  <a:pt x="5601" y="24604"/>
                </a:cubicBezTo>
                <a:cubicBezTo>
                  <a:pt x="5846" y="23914"/>
                  <a:pt x="6504" y="23449"/>
                  <a:pt x="7239" y="23445"/>
                </a:cubicBezTo>
                <a:cubicBezTo>
                  <a:pt x="7242" y="23445"/>
                  <a:pt x="7245" y="23445"/>
                  <a:pt x="7248" y="23445"/>
                </a:cubicBezTo>
                <a:close/>
                <a:moveTo>
                  <a:pt x="23079" y="23445"/>
                </a:moveTo>
                <a:cubicBezTo>
                  <a:pt x="23810" y="23445"/>
                  <a:pt x="24463" y="23893"/>
                  <a:pt x="24719" y="24576"/>
                </a:cubicBezTo>
                <a:cubicBezTo>
                  <a:pt x="24564" y="24686"/>
                  <a:pt x="24412" y="24808"/>
                  <a:pt x="24274" y="24943"/>
                </a:cubicBezTo>
                <a:cubicBezTo>
                  <a:pt x="24156" y="24388"/>
                  <a:pt x="23653" y="23975"/>
                  <a:pt x="23077" y="23975"/>
                </a:cubicBezTo>
                <a:lnTo>
                  <a:pt x="23073" y="23975"/>
                </a:lnTo>
                <a:cubicBezTo>
                  <a:pt x="22476" y="23980"/>
                  <a:pt x="21975" y="24408"/>
                  <a:pt x="21877" y="24989"/>
                </a:cubicBezTo>
                <a:cubicBezTo>
                  <a:pt x="21733" y="24845"/>
                  <a:pt x="21586" y="24719"/>
                  <a:pt x="21428" y="24604"/>
                </a:cubicBezTo>
                <a:cubicBezTo>
                  <a:pt x="21677" y="23914"/>
                  <a:pt x="22334" y="23449"/>
                  <a:pt x="23070" y="23445"/>
                </a:cubicBezTo>
                <a:cubicBezTo>
                  <a:pt x="23073" y="23445"/>
                  <a:pt x="23076" y="23445"/>
                  <a:pt x="23079" y="23445"/>
                </a:cubicBezTo>
                <a:close/>
                <a:moveTo>
                  <a:pt x="38905" y="23445"/>
                </a:moveTo>
                <a:cubicBezTo>
                  <a:pt x="39636" y="23445"/>
                  <a:pt x="40289" y="23893"/>
                  <a:pt x="40550" y="24576"/>
                </a:cubicBezTo>
                <a:cubicBezTo>
                  <a:pt x="40390" y="24686"/>
                  <a:pt x="40243" y="24808"/>
                  <a:pt x="40101" y="24943"/>
                </a:cubicBezTo>
                <a:cubicBezTo>
                  <a:pt x="39982" y="24388"/>
                  <a:pt x="39483" y="23975"/>
                  <a:pt x="38908" y="23975"/>
                </a:cubicBezTo>
                <a:lnTo>
                  <a:pt x="38900" y="23975"/>
                </a:lnTo>
                <a:cubicBezTo>
                  <a:pt x="38303" y="23980"/>
                  <a:pt x="37805" y="24408"/>
                  <a:pt x="37703" y="24989"/>
                </a:cubicBezTo>
                <a:cubicBezTo>
                  <a:pt x="37564" y="24845"/>
                  <a:pt x="37413" y="24719"/>
                  <a:pt x="37258" y="24604"/>
                </a:cubicBezTo>
                <a:cubicBezTo>
                  <a:pt x="37503" y="23914"/>
                  <a:pt x="38160" y="23449"/>
                  <a:pt x="38895" y="23445"/>
                </a:cubicBezTo>
                <a:cubicBezTo>
                  <a:pt x="38898" y="23445"/>
                  <a:pt x="38902" y="23445"/>
                  <a:pt x="38905" y="23445"/>
                </a:cubicBezTo>
                <a:close/>
                <a:moveTo>
                  <a:pt x="54735" y="23445"/>
                </a:moveTo>
                <a:cubicBezTo>
                  <a:pt x="55466" y="23445"/>
                  <a:pt x="56119" y="23894"/>
                  <a:pt x="56377" y="24576"/>
                </a:cubicBezTo>
                <a:cubicBezTo>
                  <a:pt x="56221" y="24686"/>
                  <a:pt x="56070" y="24808"/>
                  <a:pt x="55932" y="24943"/>
                </a:cubicBezTo>
                <a:cubicBezTo>
                  <a:pt x="55813" y="24388"/>
                  <a:pt x="55310" y="23975"/>
                  <a:pt x="54735" y="23975"/>
                </a:cubicBezTo>
                <a:lnTo>
                  <a:pt x="54731" y="23975"/>
                </a:lnTo>
                <a:cubicBezTo>
                  <a:pt x="54134" y="23980"/>
                  <a:pt x="53632" y="24408"/>
                  <a:pt x="53534" y="24989"/>
                </a:cubicBezTo>
                <a:cubicBezTo>
                  <a:pt x="53391" y="24845"/>
                  <a:pt x="53244" y="24719"/>
                  <a:pt x="53084" y="24604"/>
                </a:cubicBezTo>
                <a:cubicBezTo>
                  <a:pt x="53334" y="23914"/>
                  <a:pt x="53991" y="23449"/>
                  <a:pt x="54726" y="23445"/>
                </a:cubicBezTo>
                <a:close/>
                <a:moveTo>
                  <a:pt x="70565" y="23445"/>
                </a:moveTo>
                <a:cubicBezTo>
                  <a:pt x="71297" y="23445"/>
                  <a:pt x="71945" y="23894"/>
                  <a:pt x="72207" y="24576"/>
                </a:cubicBezTo>
                <a:cubicBezTo>
                  <a:pt x="72047" y="24686"/>
                  <a:pt x="71900" y="24808"/>
                  <a:pt x="71757" y="24943"/>
                </a:cubicBezTo>
                <a:cubicBezTo>
                  <a:pt x="71640" y="24388"/>
                  <a:pt x="71141" y="23975"/>
                  <a:pt x="70565" y="23975"/>
                </a:cubicBezTo>
                <a:lnTo>
                  <a:pt x="70556" y="23975"/>
                </a:lnTo>
                <a:cubicBezTo>
                  <a:pt x="69960" y="23980"/>
                  <a:pt x="69463" y="24408"/>
                  <a:pt x="69361" y="24989"/>
                </a:cubicBezTo>
                <a:cubicBezTo>
                  <a:pt x="69221" y="24845"/>
                  <a:pt x="69070" y="24719"/>
                  <a:pt x="68915" y="24604"/>
                </a:cubicBezTo>
                <a:cubicBezTo>
                  <a:pt x="69160" y="23914"/>
                  <a:pt x="69817" y="23449"/>
                  <a:pt x="70553" y="23445"/>
                </a:cubicBezTo>
                <a:close/>
                <a:moveTo>
                  <a:pt x="86392" y="23445"/>
                </a:moveTo>
                <a:cubicBezTo>
                  <a:pt x="87122" y="23445"/>
                  <a:pt x="87776" y="23894"/>
                  <a:pt x="88034" y="24576"/>
                </a:cubicBezTo>
                <a:cubicBezTo>
                  <a:pt x="87878" y="24686"/>
                  <a:pt x="87727" y="24808"/>
                  <a:pt x="87588" y="24943"/>
                </a:cubicBezTo>
                <a:cubicBezTo>
                  <a:pt x="87470" y="24388"/>
                  <a:pt x="86967" y="23975"/>
                  <a:pt x="86392" y="23975"/>
                </a:cubicBezTo>
                <a:lnTo>
                  <a:pt x="86387" y="23975"/>
                </a:lnTo>
                <a:cubicBezTo>
                  <a:pt x="85791" y="23980"/>
                  <a:pt x="85289" y="24408"/>
                  <a:pt x="85191" y="24989"/>
                </a:cubicBezTo>
                <a:cubicBezTo>
                  <a:pt x="85052" y="24845"/>
                  <a:pt x="84901" y="24719"/>
                  <a:pt x="84741" y="24604"/>
                </a:cubicBezTo>
                <a:cubicBezTo>
                  <a:pt x="84990" y="23914"/>
                  <a:pt x="85648" y="23449"/>
                  <a:pt x="86383" y="23445"/>
                </a:cubicBezTo>
                <a:close/>
                <a:moveTo>
                  <a:pt x="15219" y="23445"/>
                </a:moveTo>
                <a:cubicBezTo>
                  <a:pt x="15930" y="23445"/>
                  <a:pt x="16579" y="23882"/>
                  <a:pt x="16849" y="24539"/>
                </a:cubicBezTo>
                <a:cubicBezTo>
                  <a:pt x="16689" y="24649"/>
                  <a:pt x="16542" y="24768"/>
                  <a:pt x="16404" y="24898"/>
                </a:cubicBezTo>
                <a:cubicBezTo>
                  <a:pt x="16269" y="24359"/>
                  <a:pt x="15779" y="23975"/>
                  <a:pt x="15219" y="23975"/>
                </a:cubicBezTo>
                <a:lnTo>
                  <a:pt x="15211" y="23975"/>
                </a:lnTo>
                <a:cubicBezTo>
                  <a:pt x="14602" y="23980"/>
                  <a:pt x="14092" y="24429"/>
                  <a:pt x="14010" y="25029"/>
                </a:cubicBezTo>
                <a:cubicBezTo>
                  <a:pt x="13867" y="24887"/>
                  <a:pt x="13716" y="24751"/>
                  <a:pt x="13556" y="24633"/>
                </a:cubicBezTo>
                <a:cubicBezTo>
                  <a:pt x="13798" y="23922"/>
                  <a:pt x="14455" y="23449"/>
                  <a:pt x="15207" y="23445"/>
                </a:cubicBezTo>
                <a:close/>
                <a:moveTo>
                  <a:pt x="31047" y="23445"/>
                </a:moveTo>
                <a:cubicBezTo>
                  <a:pt x="31758" y="23445"/>
                  <a:pt x="32411" y="23880"/>
                  <a:pt x="32676" y="24539"/>
                </a:cubicBezTo>
                <a:cubicBezTo>
                  <a:pt x="32520" y="24649"/>
                  <a:pt x="32373" y="24768"/>
                  <a:pt x="32230" y="24898"/>
                </a:cubicBezTo>
                <a:cubicBezTo>
                  <a:pt x="32095" y="24359"/>
                  <a:pt x="31605" y="23975"/>
                  <a:pt x="31050" y="23975"/>
                </a:cubicBezTo>
                <a:lnTo>
                  <a:pt x="31042" y="23975"/>
                </a:lnTo>
                <a:cubicBezTo>
                  <a:pt x="30429" y="23980"/>
                  <a:pt x="29918" y="24429"/>
                  <a:pt x="29837" y="25029"/>
                </a:cubicBezTo>
                <a:cubicBezTo>
                  <a:pt x="29698" y="24887"/>
                  <a:pt x="29547" y="24755"/>
                  <a:pt x="29387" y="24633"/>
                </a:cubicBezTo>
                <a:cubicBezTo>
                  <a:pt x="29628" y="23926"/>
                  <a:pt x="30286" y="23449"/>
                  <a:pt x="31038" y="23445"/>
                </a:cubicBezTo>
                <a:cubicBezTo>
                  <a:pt x="31041" y="23445"/>
                  <a:pt x="31044" y="23445"/>
                  <a:pt x="31047" y="23445"/>
                </a:cubicBezTo>
                <a:close/>
                <a:moveTo>
                  <a:pt x="46876" y="23445"/>
                </a:moveTo>
                <a:cubicBezTo>
                  <a:pt x="47587" y="23445"/>
                  <a:pt x="48237" y="23882"/>
                  <a:pt x="48506" y="24539"/>
                </a:cubicBezTo>
                <a:cubicBezTo>
                  <a:pt x="48347" y="24649"/>
                  <a:pt x="48200" y="24768"/>
                  <a:pt x="48060" y="24898"/>
                </a:cubicBezTo>
                <a:cubicBezTo>
                  <a:pt x="47926" y="24359"/>
                  <a:pt x="47436" y="23975"/>
                  <a:pt x="46876" y="23975"/>
                </a:cubicBezTo>
                <a:lnTo>
                  <a:pt x="46868" y="23975"/>
                </a:lnTo>
                <a:cubicBezTo>
                  <a:pt x="46260" y="23980"/>
                  <a:pt x="45749" y="24429"/>
                  <a:pt x="45668" y="25029"/>
                </a:cubicBezTo>
                <a:cubicBezTo>
                  <a:pt x="45524" y="24887"/>
                  <a:pt x="45374" y="24755"/>
                  <a:pt x="45214" y="24633"/>
                </a:cubicBezTo>
                <a:cubicBezTo>
                  <a:pt x="45455" y="23926"/>
                  <a:pt x="46113" y="23449"/>
                  <a:pt x="46864" y="23445"/>
                </a:cubicBezTo>
                <a:close/>
                <a:moveTo>
                  <a:pt x="62707" y="23445"/>
                </a:moveTo>
                <a:cubicBezTo>
                  <a:pt x="63417" y="23445"/>
                  <a:pt x="64067" y="23882"/>
                  <a:pt x="64332" y="24539"/>
                </a:cubicBezTo>
                <a:cubicBezTo>
                  <a:pt x="64177" y="24649"/>
                  <a:pt x="64030" y="24768"/>
                  <a:pt x="63887" y="24898"/>
                </a:cubicBezTo>
                <a:cubicBezTo>
                  <a:pt x="63753" y="24359"/>
                  <a:pt x="63263" y="23975"/>
                  <a:pt x="62707" y="23975"/>
                </a:cubicBezTo>
                <a:lnTo>
                  <a:pt x="62699" y="23975"/>
                </a:lnTo>
                <a:cubicBezTo>
                  <a:pt x="62086" y="23980"/>
                  <a:pt x="61576" y="24429"/>
                  <a:pt x="61494" y="25029"/>
                </a:cubicBezTo>
                <a:cubicBezTo>
                  <a:pt x="61355" y="24887"/>
                  <a:pt x="61204" y="24751"/>
                  <a:pt x="61044" y="24633"/>
                </a:cubicBezTo>
                <a:cubicBezTo>
                  <a:pt x="61285" y="23922"/>
                  <a:pt x="61943" y="23449"/>
                  <a:pt x="62695" y="23445"/>
                </a:cubicBezTo>
                <a:close/>
                <a:moveTo>
                  <a:pt x="78534" y="23445"/>
                </a:moveTo>
                <a:cubicBezTo>
                  <a:pt x="79244" y="23445"/>
                  <a:pt x="79893" y="23882"/>
                  <a:pt x="80163" y="24539"/>
                </a:cubicBezTo>
                <a:cubicBezTo>
                  <a:pt x="80004" y="24649"/>
                  <a:pt x="79857" y="24768"/>
                  <a:pt x="79718" y="24898"/>
                </a:cubicBezTo>
                <a:cubicBezTo>
                  <a:pt x="79583" y="24359"/>
                  <a:pt x="79093" y="23975"/>
                  <a:pt x="78534" y="23975"/>
                </a:cubicBezTo>
                <a:lnTo>
                  <a:pt x="78526" y="23975"/>
                </a:lnTo>
                <a:cubicBezTo>
                  <a:pt x="77917" y="23980"/>
                  <a:pt x="77406" y="24429"/>
                  <a:pt x="77325" y="25029"/>
                </a:cubicBezTo>
                <a:cubicBezTo>
                  <a:pt x="77182" y="24887"/>
                  <a:pt x="77031" y="24751"/>
                  <a:pt x="76871" y="24633"/>
                </a:cubicBezTo>
                <a:cubicBezTo>
                  <a:pt x="77112" y="23922"/>
                  <a:pt x="77770" y="23449"/>
                  <a:pt x="78526" y="23445"/>
                </a:cubicBezTo>
                <a:close/>
                <a:moveTo>
                  <a:pt x="94364" y="23445"/>
                </a:moveTo>
                <a:cubicBezTo>
                  <a:pt x="95075" y="23445"/>
                  <a:pt x="95724" y="23882"/>
                  <a:pt x="95989" y="24539"/>
                </a:cubicBezTo>
                <a:cubicBezTo>
                  <a:pt x="95834" y="24649"/>
                  <a:pt x="95687" y="24768"/>
                  <a:pt x="95544" y="24898"/>
                </a:cubicBezTo>
                <a:cubicBezTo>
                  <a:pt x="95410" y="24359"/>
                  <a:pt x="94920" y="23975"/>
                  <a:pt x="94364" y="23975"/>
                </a:cubicBezTo>
                <a:lnTo>
                  <a:pt x="94356" y="23975"/>
                </a:lnTo>
                <a:cubicBezTo>
                  <a:pt x="93744" y="23980"/>
                  <a:pt x="93237" y="24429"/>
                  <a:pt x="93151" y="25029"/>
                </a:cubicBezTo>
                <a:cubicBezTo>
                  <a:pt x="93012" y="24887"/>
                  <a:pt x="92861" y="24751"/>
                  <a:pt x="92702" y="24633"/>
                </a:cubicBezTo>
                <a:cubicBezTo>
                  <a:pt x="92943" y="23922"/>
                  <a:pt x="93601" y="23449"/>
                  <a:pt x="94351" y="23445"/>
                </a:cubicBezTo>
                <a:close/>
                <a:moveTo>
                  <a:pt x="15219" y="24045"/>
                </a:moveTo>
                <a:cubicBezTo>
                  <a:pt x="15758" y="24045"/>
                  <a:pt x="16232" y="24425"/>
                  <a:pt x="16346" y="24951"/>
                </a:cubicBezTo>
                <a:cubicBezTo>
                  <a:pt x="16159" y="25136"/>
                  <a:pt x="15987" y="25336"/>
                  <a:pt x="15835" y="25552"/>
                </a:cubicBezTo>
                <a:cubicBezTo>
                  <a:pt x="15615" y="25515"/>
                  <a:pt x="15390" y="25494"/>
                  <a:pt x="15166" y="25494"/>
                </a:cubicBezTo>
                <a:lnTo>
                  <a:pt x="15141" y="25494"/>
                </a:lnTo>
                <a:cubicBezTo>
                  <a:pt x="14904" y="25499"/>
                  <a:pt x="14672" y="25519"/>
                  <a:pt x="14444" y="25564"/>
                </a:cubicBezTo>
                <a:lnTo>
                  <a:pt x="14447" y="25560"/>
                </a:lnTo>
                <a:cubicBezTo>
                  <a:pt x="14329" y="25388"/>
                  <a:pt x="14194" y="25225"/>
                  <a:pt x="14055" y="25074"/>
                </a:cubicBezTo>
                <a:lnTo>
                  <a:pt x="14055" y="25074"/>
                </a:lnTo>
                <a:lnTo>
                  <a:pt x="14076" y="25078"/>
                </a:lnTo>
                <a:cubicBezTo>
                  <a:pt x="14133" y="24494"/>
                  <a:pt x="14623" y="24048"/>
                  <a:pt x="15211" y="24045"/>
                </a:cubicBezTo>
                <a:close/>
                <a:moveTo>
                  <a:pt x="31050" y="24045"/>
                </a:moveTo>
                <a:cubicBezTo>
                  <a:pt x="31589" y="24045"/>
                  <a:pt x="32058" y="24425"/>
                  <a:pt x="32173" y="24951"/>
                </a:cubicBezTo>
                <a:cubicBezTo>
                  <a:pt x="31985" y="25136"/>
                  <a:pt x="31813" y="25336"/>
                  <a:pt x="31666" y="25552"/>
                </a:cubicBezTo>
                <a:cubicBezTo>
                  <a:pt x="31446" y="25515"/>
                  <a:pt x="31221" y="25494"/>
                  <a:pt x="30993" y="25494"/>
                </a:cubicBezTo>
                <a:lnTo>
                  <a:pt x="30968" y="25494"/>
                </a:lnTo>
                <a:cubicBezTo>
                  <a:pt x="30731" y="25499"/>
                  <a:pt x="30499" y="25519"/>
                  <a:pt x="30269" y="25564"/>
                </a:cubicBezTo>
                <a:lnTo>
                  <a:pt x="30274" y="25560"/>
                </a:lnTo>
                <a:cubicBezTo>
                  <a:pt x="30156" y="25388"/>
                  <a:pt x="30024" y="25225"/>
                  <a:pt x="29882" y="25074"/>
                </a:cubicBezTo>
                <a:lnTo>
                  <a:pt x="29882" y="25074"/>
                </a:lnTo>
                <a:lnTo>
                  <a:pt x="29902" y="25078"/>
                </a:lnTo>
                <a:cubicBezTo>
                  <a:pt x="29963" y="24494"/>
                  <a:pt x="30454" y="24048"/>
                  <a:pt x="31042" y="24045"/>
                </a:cubicBezTo>
                <a:close/>
                <a:moveTo>
                  <a:pt x="46876" y="24045"/>
                </a:moveTo>
                <a:cubicBezTo>
                  <a:pt x="47415" y="24045"/>
                  <a:pt x="47889" y="24425"/>
                  <a:pt x="48003" y="24951"/>
                </a:cubicBezTo>
                <a:cubicBezTo>
                  <a:pt x="47815" y="25136"/>
                  <a:pt x="47644" y="25336"/>
                  <a:pt x="47493" y="25552"/>
                </a:cubicBezTo>
                <a:cubicBezTo>
                  <a:pt x="47272" y="25515"/>
                  <a:pt x="47052" y="25494"/>
                  <a:pt x="46823" y="25494"/>
                </a:cubicBezTo>
                <a:lnTo>
                  <a:pt x="46799" y="25494"/>
                </a:lnTo>
                <a:cubicBezTo>
                  <a:pt x="46562" y="25499"/>
                  <a:pt x="46329" y="25519"/>
                  <a:pt x="46100" y="25564"/>
                </a:cubicBezTo>
                <a:lnTo>
                  <a:pt x="46105" y="25560"/>
                </a:lnTo>
                <a:cubicBezTo>
                  <a:pt x="45986" y="25388"/>
                  <a:pt x="45851" y="25225"/>
                  <a:pt x="45713" y="25074"/>
                </a:cubicBezTo>
                <a:lnTo>
                  <a:pt x="45713" y="25074"/>
                </a:lnTo>
                <a:lnTo>
                  <a:pt x="45732" y="25078"/>
                </a:lnTo>
                <a:cubicBezTo>
                  <a:pt x="45790" y="24494"/>
                  <a:pt x="46280" y="24048"/>
                  <a:pt x="46868" y="24045"/>
                </a:cubicBezTo>
                <a:close/>
                <a:moveTo>
                  <a:pt x="62707" y="24045"/>
                </a:moveTo>
                <a:cubicBezTo>
                  <a:pt x="63243" y="24045"/>
                  <a:pt x="63716" y="24428"/>
                  <a:pt x="63830" y="24951"/>
                </a:cubicBezTo>
                <a:cubicBezTo>
                  <a:pt x="63642" y="25136"/>
                  <a:pt x="63470" y="25336"/>
                  <a:pt x="63323" y="25552"/>
                </a:cubicBezTo>
                <a:cubicBezTo>
                  <a:pt x="63103" y="25515"/>
                  <a:pt x="62878" y="25494"/>
                  <a:pt x="62650" y="25494"/>
                </a:cubicBezTo>
                <a:lnTo>
                  <a:pt x="62625" y="25494"/>
                </a:lnTo>
                <a:cubicBezTo>
                  <a:pt x="62388" y="25499"/>
                  <a:pt x="62156" y="25519"/>
                  <a:pt x="61927" y="25564"/>
                </a:cubicBezTo>
                <a:lnTo>
                  <a:pt x="61930" y="25560"/>
                </a:lnTo>
                <a:cubicBezTo>
                  <a:pt x="61813" y="25388"/>
                  <a:pt x="61681" y="25225"/>
                  <a:pt x="61538" y="25074"/>
                </a:cubicBezTo>
                <a:lnTo>
                  <a:pt x="61538" y="25074"/>
                </a:lnTo>
                <a:lnTo>
                  <a:pt x="61559" y="25078"/>
                </a:lnTo>
                <a:cubicBezTo>
                  <a:pt x="61621" y="24494"/>
                  <a:pt x="62111" y="24048"/>
                  <a:pt x="62699" y="24045"/>
                </a:cubicBezTo>
                <a:cubicBezTo>
                  <a:pt x="62702" y="24045"/>
                  <a:pt x="62704" y="24045"/>
                  <a:pt x="62707" y="24045"/>
                </a:cubicBezTo>
                <a:close/>
                <a:moveTo>
                  <a:pt x="78534" y="24045"/>
                </a:moveTo>
                <a:cubicBezTo>
                  <a:pt x="79074" y="24045"/>
                  <a:pt x="79547" y="24428"/>
                  <a:pt x="79661" y="24951"/>
                </a:cubicBezTo>
                <a:cubicBezTo>
                  <a:pt x="79473" y="25136"/>
                  <a:pt x="79301" y="25336"/>
                  <a:pt x="79150" y="25552"/>
                </a:cubicBezTo>
                <a:cubicBezTo>
                  <a:pt x="78930" y="25515"/>
                  <a:pt x="78709" y="25494"/>
                  <a:pt x="78481" y="25494"/>
                </a:cubicBezTo>
                <a:lnTo>
                  <a:pt x="78456" y="25494"/>
                </a:lnTo>
                <a:cubicBezTo>
                  <a:pt x="78219" y="25499"/>
                  <a:pt x="77987" y="25519"/>
                  <a:pt x="77757" y="25564"/>
                </a:cubicBezTo>
                <a:lnTo>
                  <a:pt x="77761" y="25560"/>
                </a:lnTo>
                <a:cubicBezTo>
                  <a:pt x="77643" y="25388"/>
                  <a:pt x="77508" y="25225"/>
                  <a:pt x="77369" y="25074"/>
                </a:cubicBezTo>
                <a:lnTo>
                  <a:pt x="77369" y="25074"/>
                </a:lnTo>
                <a:lnTo>
                  <a:pt x="77390" y="25078"/>
                </a:lnTo>
                <a:cubicBezTo>
                  <a:pt x="77451" y="24494"/>
                  <a:pt x="77938" y="24048"/>
                  <a:pt x="78526" y="24045"/>
                </a:cubicBezTo>
                <a:cubicBezTo>
                  <a:pt x="78528" y="24045"/>
                  <a:pt x="78531" y="24045"/>
                  <a:pt x="78534" y="24045"/>
                </a:cubicBezTo>
                <a:close/>
                <a:moveTo>
                  <a:pt x="94365" y="24045"/>
                </a:moveTo>
                <a:cubicBezTo>
                  <a:pt x="94904" y="24045"/>
                  <a:pt x="95373" y="24428"/>
                  <a:pt x="95487" y="24951"/>
                </a:cubicBezTo>
                <a:cubicBezTo>
                  <a:pt x="95299" y="25136"/>
                  <a:pt x="95128" y="25336"/>
                  <a:pt x="94981" y="25552"/>
                </a:cubicBezTo>
                <a:cubicBezTo>
                  <a:pt x="94760" y="25515"/>
                  <a:pt x="94536" y="25494"/>
                  <a:pt x="94307" y="25494"/>
                </a:cubicBezTo>
                <a:lnTo>
                  <a:pt x="94283" y="25494"/>
                </a:lnTo>
                <a:cubicBezTo>
                  <a:pt x="94046" y="25499"/>
                  <a:pt x="93812" y="25519"/>
                  <a:pt x="93584" y="25564"/>
                </a:cubicBezTo>
                <a:lnTo>
                  <a:pt x="93588" y="25560"/>
                </a:lnTo>
                <a:cubicBezTo>
                  <a:pt x="93469" y="25388"/>
                  <a:pt x="93339" y="25225"/>
                  <a:pt x="93196" y="25074"/>
                </a:cubicBezTo>
                <a:lnTo>
                  <a:pt x="93196" y="25074"/>
                </a:lnTo>
                <a:lnTo>
                  <a:pt x="93216" y="25078"/>
                </a:lnTo>
                <a:cubicBezTo>
                  <a:pt x="93278" y="24494"/>
                  <a:pt x="93768" y="24048"/>
                  <a:pt x="94356" y="24045"/>
                </a:cubicBezTo>
                <a:cubicBezTo>
                  <a:pt x="94359" y="24045"/>
                  <a:pt x="94362" y="24045"/>
                  <a:pt x="94365" y="24045"/>
                </a:cubicBezTo>
                <a:close/>
                <a:moveTo>
                  <a:pt x="7251" y="24045"/>
                </a:moveTo>
                <a:cubicBezTo>
                  <a:pt x="7806" y="24045"/>
                  <a:pt x="8293" y="24453"/>
                  <a:pt x="8386" y="25000"/>
                </a:cubicBezTo>
                <a:cubicBezTo>
                  <a:pt x="8219" y="25168"/>
                  <a:pt x="8067" y="25352"/>
                  <a:pt x="7933" y="25548"/>
                </a:cubicBezTo>
                <a:cubicBezTo>
                  <a:pt x="7729" y="25511"/>
                  <a:pt x="7516" y="25494"/>
                  <a:pt x="7304" y="25494"/>
                </a:cubicBezTo>
                <a:lnTo>
                  <a:pt x="7279" y="25494"/>
                </a:lnTo>
                <a:cubicBezTo>
                  <a:pt x="7013" y="25499"/>
                  <a:pt x="6753" y="25528"/>
                  <a:pt x="6499" y="25581"/>
                </a:cubicBezTo>
                <a:lnTo>
                  <a:pt x="6528" y="25560"/>
                </a:lnTo>
                <a:cubicBezTo>
                  <a:pt x="6401" y="25377"/>
                  <a:pt x="6263" y="25209"/>
                  <a:pt x="6107" y="25049"/>
                </a:cubicBezTo>
                <a:cubicBezTo>
                  <a:pt x="6180" y="24478"/>
                  <a:pt x="6663" y="24048"/>
                  <a:pt x="7243" y="24045"/>
                </a:cubicBezTo>
                <a:close/>
                <a:moveTo>
                  <a:pt x="23077" y="24045"/>
                </a:moveTo>
                <a:cubicBezTo>
                  <a:pt x="23637" y="24045"/>
                  <a:pt x="24118" y="24453"/>
                  <a:pt x="24212" y="25000"/>
                </a:cubicBezTo>
                <a:cubicBezTo>
                  <a:pt x="24050" y="25168"/>
                  <a:pt x="23898" y="25352"/>
                  <a:pt x="23760" y="25548"/>
                </a:cubicBezTo>
                <a:cubicBezTo>
                  <a:pt x="23555" y="25511"/>
                  <a:pt x="23347" y="25494"/>
                  <a:pt x="23134" y="25494"/>
                </a:cubicBezTo>
                <a:lnTo>
                  <a:pt x="23110" y="25494"/>
                </a:lnTo>
                <a:cubicBezTo>
                  <a:pt x="22844" y="25499"/>
                  <a:pt x="22583" y="25528"/>
                  <a:pt x="22329" y="25581"/>
                </a:cubicBezTo>
                <a:lnTo>
                  <a:pt x="22354" y="25560"/>
                </a:lnTo>
                <a:cubicBezTo>
                  <a:pt x="22227" y="25377"/>
                  <a:pt x="22089" y="25209"/>
                  <a:pt x="21937" y="25049"/>
                </a:cubicBezTo>
                <a:cubicBezTo>
                  <a:pt x="22011" y="24478"/>
                  <a:pt x="22493" y="24048"/>
                  <a:pt x="23073" y="24045"/>
                </a:cubicBezTo>
                <a:close/>
                <a:moveTo>
                  <a:pt x="38908" y="24045"/>
                </a:moveTo>
                <a:cubicBezTo>
                  <a:pt x="39464" y="24045"/>
                  <a:pt x="39949" y="24453"/>
                  <a:pt x="40043" y="25000"/>
                </a:cubicBezTo>
                <a:cubicBezTo>
                  <a:pt x="39875" y="25168"/>
                  <a:pt x="39724" y="25352"/>
                  <a:pt x="39590" y="25548"/>
                </a:cubicBezTo>
                <a:cubicBezTo>
                  <a:pt x="39377" y="25511"/>
                  <a:pt x="39157" y="25494"/>
                  <a:pt x="38936" y="25494"/>
                </a:cubicBezTo>
                <a:cubicBezTo>
                  <a:pt x="38671" y="25499"/>
                  <a:pt x="38410" y="25528"/>
                  <a:pt x="38156" y="25581"/>
                </a:cubicBezTo>
                <a:lnTo>
                  <a:pt x="38185" y="25560"/>
                </a:lnTo>
                <a:cubicBezTo>
                  <a:pt x="38058" y="25377"/>
                  <a:pt x="37920" y="25209"/>
                  <a:pt x="37768" y="25049"/>
                </a:cubicBezTo>
                <a:cubicBezTo>
                  <a:pt x="37838" y="24478"/>
                  <a:pt x="38320" y="24048"/>
                  <a:pt x="38900" y="24045"/>
                </a:cubicBezTo>
                <a:close/>
                <a:moveTo>
                  <a:pt x="54735" y="24045"/>
                </a:moveTo>
                <a:cubicBezTo>
                  <a:pt x="55294" y="24045"/>
                  <a:pt x="55776" y="24453"/>
                  <a:pt x="55870" y="25000"/>
                </a:cubicBezTo>
                <a:cubicBezTo>
                  <a:pt x="55706" y="25168"/>
                  <a:pt x="55555" y="25352"/>
                  <a:pt x="55417" y="25548"/>
                </a:cubicBezTo>
                <a:cubicBezTo>
                  <a:pt x="55212" y="25511"/>
                  <a:pt x="55004" y="25494"/>
                  <a:pt x="54792" y="25494"/>
                </a:cubicBezTo>
                <a:lnTo>
                  <a:pt x="54767" y="25494"/>
                </a:lnTo>
                <a:cubicBezTo>
                  <a:pt x="54501" y="25499"/>
                  <a:pt x="54241" y="25528"/>
                  <a:pt x="53987" y="25581"/>
                </a:cubicBezTo>
                <a:lnTo>
                  <a:pt x="54011" y="25560"/>
                </a:lnTo>
                <a:cubicBezTo>
                  <a:pt x="53885" y="25377"/>
                  <a:pt x="53746" y="25209"/>
                  <a:pt x="53595" y="25049"/>
                </a:cubicBezTo>
                <a:cubicBezTo>
                  <a:pt x="53668" y="24478"/>
                  <a:pt x="54150" y="24048"/>
                  <a:pt x="54731" y="24045"/>
                </a:cubicBezTo>
                <a:close/>
                <a:moveTo>
                  <a:pt x="70565" y="24045"/>
                </a:moveTo>
                <a:cubicBezTo>
                  <a:pt x="71120" y="24045"/>
                  <a:pt x="71606" y="24453"/>
                  <a:pt x="71700" y="25000"/>
                </a:cubicBezTo>
                <a:cubicBezTo>
                  <a:pt x="71533" y="25168"/>
                  <a:pt x="71382" y="25352"/>
                  <a:pt x="71247" y="25548"/>
                </a:cubicBezTo>
                <a:cubicBezTo>
                  <a:pt x="71043" y="25511"/>
                  <a:pt x="70831" y="25494"/>
                  <a:pt x="70618" y="25494"/>
                </a:cubicBezTo>
                <a:lnTo>
                  <a:pt x="70594" y="25494"/>
                </a:lnTo>
                <a:cubicBezTo>
                  <a:pt x="70328" y="25499"/>
                  <a:pt x="70066" y="25528"/>
                  <a:pt x="69813" y="25581"/>
                </a:cubicBezTo>
                <a:lnTo>
                  <a:pt x="69842" y="25560"/>
                </a:lnTo>
                <a:cubicBezTo>
                  <a:pt x="69715" y="25377"/>
                  <a:pt x="69576" y="25209"/>
                  <a:pt x="69425" y="25049"/>
                </a:cubicBezTo>
                <a:cubicBezTo>
                  <a:pt x="69495" y="24478"/>
                  <a:pt x="69977" y="24048"/>
                  <a:pt x="70556" y="24045"/>
                </a:cubicBezTo>
                <a:close/>
                <a:moveTo>
                  <a:pt x="86392" y="24045"/>
                </a:moveTo>
                <a:cubicBezTo>
                  <a:pt x="86951" y="24045"/>
                  <a:pt x="87433" y="24453"/>
                  <a:pt x="87527" y="25000"/>
                </a:cubicBezTo>
                <a:cubicBezTo>
                  <a:pt x="87363" y="25168"/>
                  <a:pt x="87212" y="25352"/>
                  <a:pt x="87073" y="25548"/>
                </a:cubicBezTo>
                <a:cubicBezTo>
                  <a:pt x="86869" y="25511"/>
                  <a:pt x="86662" y="25494"/>
                  <a:pt x="86449" y="25494"/>
                </a:cubicBezTo>
                <a:lnTo>
                  <a:pt x="86424" y="25494"/>
                </a:lnTo>
                <a:cubicBezTo>
                  <a:pt x="86159" y="25499"/>
                  <a:pt x="85897" y="25528"/>
                  <a:pt x="85644" y="25581"/>
                </a:cubicBezTo>
                <a:lnTo>
                  <a:pt x="85669" y="25560"/>
                </a:lnTo>
                <a:cubicBezTo>
                  <a:pt x="85542" y="25377"/>
                  <a:pt x="85403" y="25209"/>
                  <a:pt x="85252" y="25049"/>
                </a:cubicBezTo>
                <a:cubicBezTo>
                  <a:pt x="85325" y="24478"/>
                  <a:pt x="85808" y="24048"/>
                  <a:pt x="86387" y="24045"/>
                </a:cubicBezTo>
                <a:close/>
                <a:moveTo>
                  <a:pt x="11186" y="23910"/>
                </a:moveTo>
                <a:cubicBezTo>
                  <a:pt x="12455" y="23910"/>
                  <a:pt x="13644" y="24534"/>
                  <a:pt x="14370" y="25577"/>
                </a:cubicBezTo>
                <a:cubicBezTo>
                  <a:pt x="14149" y="25622"/>
                  <a:pt x="13929" y="25690"/>
                  <a:pt x="13720" y="25773"/>
                </a:cubicBezTo>
                <a:cubicBezTo>
                  <a:pt x="13100" y="24992"/>
                  <a:pt x="12180" y="24547"/>
                  <a:pt x="11184" y="24547"/>
                </a:cubicBezTo>
                <a:lnTo>
                  <a:pt x="11164" y="24547"/>
                </a:lnTo>
                <a:cubicBezTo>
                  <a:pt x="10195" y="24555"/>
                  <a:pt x="9289" y="24989"/>
                  <a:pt x="8672" y="25739"/>
                </a:cubicBezTo>
                <a:cubicBezTo>
                  <a:pt x="8459" y="25662"/>
                  <a:pt x="8235" y="25601"/>
                  <a:pt x="8010" y="25560"/>
                </a:cubicBezTo>
                <a:cubicBezTo>
                  <a:pt x="8542" y="24800"/>
                  <a:pt x="9326" y="24265"/>
                  <a:pt x="10204" y="24037"/>
                </a:cubicBezTo>
                <a:cubicBezTo>
                  <a:pt x="10204" y="24041"/>
                  <a:pt x="10204" y="24041"/>
                  <a:pt x="10208" y="24045"/>
                </a:cubicBezTo>
                <a:lnTo>
                  <a:pt x="10273" y="24020"/>
                </a:lnTo>
                <a:cubicBezTo>
                  <a:pt x="10481" y="23967"/>
                  <a:pt x="10698" y="23935"/>
                  <a:pt x="10915" y="23918"/>
                </a:cubicBezTo>
                <a:cubicBezTo>
                  <a:pt x="10919" y="23922"/>
                  <a:pt x="10919" y="23926"/>
                  <a:pt x="10919" y="23926"/>
                </a:cubicBezTo>
                <a:lnTo>
                  <a:pt x="10947" y="23918"/>
                </a:lnTo>
                <a:cubicBezTo>
                  <a:pt x="11017" y="23914"/>
                  <a:pt x="11090" y="23910"/>
                  <a:pt x="11160" y="23910"/>
                </a:cubicBezTo>
                <a:cubicBezTo>
                  <a:pt x="11169" y="23910"/>
                  <a:pt x="11178" y="23910"/>
                  <a:pt x="11186" y="23910"/>
                </a:cubicBezTo>
                <a:close/>
                <a:moveTo>
                  <a:pt x="27017" y="23910"/>
                </a:moveTo>
                <a:cubicBezTo>
                  <a:pt x="28285" y="23910"/>
                  <a:pt x="29474" y="24534"/>
                  <a:pt x="30201" y="25577"/>
                </a:cubicBezTo>
                <a:cubicBezTo>
                  <a:pt x="29975" y="25622"/>
                  <a:pt x="29760" y="25690"/>
                  <a:pt x="29551" y="25773"/>
                </a:cubicBezTo>
                <a:cubicBezTo>
                  <a:pt x="28930" y="24992"/>
                  <a:pt x="28007" y="24547"/>
                  <a:pt x="27015" y="24547"/>
                </a:cubicBezTo>
                <a:lnTo>
                  <a:pt x="26990" y="24547"/>
                </a:lnTo>
                <a:cubicBezTo>
                  <a:pt x="26022" y="24555"/>
                  <a:pt x="25115" y="24989"/>
                  <a:pt x="24503" y="25739"/>
                </a:cubicBezTo>
                <a:cubicBezTo>
                  <a:pt x="24286" y="25662"/>
                  <a:pt x="24065" y="25601"/>
                  <a:pt x="23837" y="25560"/>
                </a:cubicBezTo>
                <a:cubicBezTo>
                  <a:pt x="24372" y="24800"/>
                  <a:pt x="25152" y="24265"/>
                  <a:pt x="26030" y="24037"/>
                </a:cubicBezTo>
                <a:cubicBezTo>
                  <a:pt x="26035" y="24041"/>
                  <a:pt x="26035" y="24041"/>
                  <a:pt x="26035" y="24045"/>
                </a:cubicBezTo>
                <a:lnTo>
                  <a:pt x="26099" y="24020"/>
                </a:lnTo>
                <a:cubicBezTo>
                  <a:pt x="26312" y="23967"/>
                  <a:pt x="26525" y="23935"/>
                  <a:pt x="26745" y="23918"/>
                </a:cubicBezTo>
                <a:cubicBezTo>
                  <a:pt x="26745" y="23922"/>
                  <a:pt x="26745" y="23926"/>
                  <a:pt x="26749" y="23926"/>
                </a:cubicBezTo>
                <a:lnTo>
                  <a:pt x="26774" y="23918"/>
                </a:lnTo>
                <a:cubicBezTo>
                  <a:pt x="26847" y="23914"/>
                  <a:pt x="26917" y="23910"/>
                  <a:pt x="26990" y="23910"/>
                </a:cubicBezTo>
                <a:cubicBezTo>
                  <a:pt x="26999" y="23910"/>
                  <a:pt x="27008" y="23910"/>
                  <a:pt x="27017" y="23910"/>
                </a:cubicBezTo>
                <a:close/>
                <a:moveTo>
                  <a:pt x="42843" y="23910"/>
                </a:moveTo>
                <a:cubicBezTo>
                  <a:pt x="44116" y="23910"/>
                  <a:pt x="45301" y="24534"/>
                  <a:pt x="46026" y="25577"/>
                </a:cubicBezTo>
                <a:cubicBezTo>
                  <a:pt x="45806" y="25622"/>
                  <a:pt x="45585" y="25690"/>
                  <a:pt x="45377" y="25773"/>
                </a:cubicBezTo>
                <a:cubicBezTo>
                  <a:pt x="44757" y="24992"/>
                  <a:pt x="43838" y="24547"/>
                  <a:pt x="42841" y="24547"/>
                </a:cubicBezTo>
                <a:lnTo>
                  <a:pt x="42821" y="24547"/>
                </a:lnTo>
                <a:cubicBezTo>
                  <a:pt x="41853" y="24555"/>
                  <a:pt x="40946" y="24989"/>
                  <a:pt x="40329" y="25739"/>
                </a:cubicBezTo>
                <a:cubicBezTo>
                  <a:pt x="40117" y="25662"/>
                  <a:pt x="39892" y="25601"/>
                  <a:pt x="39668" y="25560"/>
                </a:cubicBezTo>
                <a:cubicBezTo>
                  <a:pt x="40199" y="24800"/>
                  <a:pt x="40983" y="24265"/>
                  <a:pt x="41860" y="24037"/>
                </a:cubicBezTo>
                <a:cubicBezTo>
                  <a:pt x="41860" y="24041"/>
                  <a:pt x="41860" y="24041"/>
                  <a:pt x="41865" y="24045"/>
                </a:cubicBezTo>
                <a:lnTo>
                  <a:pt x="41930" y="24020"/>
                </a:lnTo>
                <a:cubicBezTo>
                  <a:pt x="42139" y="23967"/>
                  <a:pt x="42355" y="23935"/>
                  <a:pt x="42571" y="23918"/>
                </a:cubicBezTo>
                <a:cubicBezTo>
                  <a:pt x="42576" y="23922"/>
                  <a:pt x="42576" y="23926"/>
                  <a:pt x="42576" y="23926"/>
                </a:cubicBezTo>
                <a:lnTo>
                  <a:pt x="42604" y="23918"/>
                </a:lnTo>
                <a:cubicBezTo>
                  <a:pt x="42674" y="23914"/>
                  <a:pt x="42747" y="23910"/>
                  <a:pt x="42816" y="23910"/>
                </a:cubicBezTo>
                <a:cubicBezTo>
                  <a:pt x="42825" y="23910"/>
                  <a:pt x="42834" y="23910"/>
                  <a:pt x="42843" y="23910"/>
                </a:cubicBezTo>
                <a:close/>
                <a:moveTo>
                  <a:pt x="58673" y="23910"/>
                </a:moveTo>
                <a:cubicBezTo>
                  <a:pt x="59943" y="23910"/>
                  <a:pt x="61132" y="24534"/>
                  <a:pt x="61857" y="25577"/>
                </a:cubicBezTo>
                <a:cubicBezTo>
                  <a:pt x="61632" y="25622"/>
                  <a:pt x="61416" y="25690"/>
                  <a:pt x="61208" y="25773"/>
                </a:cubicBezTo>
                <a:cubicBezTo>
                  <a:pt x="60585" y="24992"/>
                  <a:pt x="59660" y="24547"/>
                  <a:pt x="58665" y="24547"/>
                </a:cubicBezTo>
                <a:cubicBezTo>
                  <a:pt x="58660" y="24547"/>
                  <a:pt x="58656" y="24547"/>
                  <a:pt x="58652" y="24547"/>
                </a:cubicBezTo>
                <a:cubicBezTo>
                  <a:pt x="57679" y="24555"/>
                  <a:pt x="56773" y="24989"/>
                  <a:pt x="56160" y="25739"/>
                </a:cubicBezTo>
                <a:cubicBezTo>
                  <a:pt x="55943" y="25662"/>
                  <a:pt x="55723" y="25601"/>
                  <a:pt x="55494" y="25560"/>
                </a:cubicBezTo>
                <a:cubicBezTo>
                  <a:pt x="56030" y="24800"/>
                  <a:pt x="56809" y="24265"/>
                  <a:pt x="57687" y="24037"/>
                </a:cubicBezTo>
                <a:cubicBezTo>
                  <a:pt x="57691" y="24041"/>
                  <a:pt x="57691" y="24041"/>
                  <a:pt x="57691" y="24045"/>
                </a:cubicBezTo>
                <a:lnTo>
                  <a:pt x="57757" y="24020"/>
                </a:lnTo>
                <a:cubicBezTo>
                  <a:pt x="57969" y="23967"/>
                  <a:pt x="58181" y="23935"/>
                  <a:pt x="58402" y="23918"/>
                </a:cubicBezTo>
                <a:cubicBezTo>
                  <a:pt x="58402" y="23922"/>
                  <a:pt x="58402" y="23926"/>
                  <a:pt x="58407" y="23926"/>
                </a:cubicBezTo>
                <a:lnTo>
                  <a:pt x="58431" y="23918"/>
                </a:lnTo>
                <a:cubicBezTo>
                  <a:pt x="58505" y="23914"/>
                  <a:pt x="58573" y="23910"/>
                  <a:pt x="58647" y="23910"/>
                </a:cubicBezTo>
                <a:cubicBezTo>
                  <a:pt x="58656" y="23910"/>
                  <a:pt x="58665" y="23910"/>
                  <a:pt x="58673" y="23910"/>
                </a:cubicBezTo>
                <a:close/>
                <a:moveTo>
                  <a:pt x="74498" y="23910"/>
                </a:moveTo>
                <a:cubicBezTo>
                  <a:pt x="75772" y="23910"/>
                  <a:pt x="76957" y="24531"/>
                  <a:pt x="77684" y="25577"/>
                </a:cubicBezTo>
                <a:cubicBezTo>
                  <a:pt x="77463" y="25622"/>
                  <a:pt x="77243" y="25690"/>
                  <a:pt x="77035" y="25773"/>
                </a:cubicBezTo>
                <a:cubicBezTo>
                  <a:pt x="76413" y="24992"/>
                  <a:pt x="75495" y="24547"/>
                  <a:pt x="74498" y="24547"/>
                </a:cubicBezTo>
                <a:lnTo>
                  <a:pt x="74477" y="24547"/>
                </a:lnTo>
                <a:cubicBezTo>
                  <a:pt x="73510" y="24555"/>
                  <a:pt x="72603" y="24989"/>
                  <a:pt x="71987" y="25739"/>
                </a:cubicBezTo>
                <a:cubicBezTo>
                  <a:pt x="71774" y="25662"/>
                  <a:pt x="71549" y="25601"/>
                  <a:pt x="71325" y="25560"/>
                </a:cubicBezTo>
                <a:cubicBezTo>
                  <a:pt x="71855" y="24800"/>
                  <a:pt x="72639" y="24265"/>
                  <a:pt x="73518" y="24037"/>
                </a:cubicBezTo>
                <a:cubicBezTo>
                  <a:pt x="73518" y="24041"/>
                  <a:pt x="73518" y="24041"/>
                  <a:pt x="73522" y="24045"/>
                </a:cubicBezTo>
                <a:lnTo>
                  <a:pt x="73587" y="24020"/>
                </a:lnTo>
                <a:cubicBezTo>
                  <a:pt x="73796" y="23967"/>
                  <a:pt x="74012" y="23935"/>
                  <a:pt x="74228" y="23918"/>
                </a:cubicBezTo>
                <a:cubicBezTo>
                  <a:pt x="74232" y="23922"/>
                  <a:pt x="74232" y="23926"/>
                  <a:pt x="74232" y="23926"/>
                </a:cubicBezTo>
                <a:lnTo>
                  <a:pt x="74262" y="23918"/>
                </a:lnTo>
                <a:cubicBezTo>
                  <a:pt x="74330" y="23914"/>
                  <a:pt x="74404" y="23910"/>
                  <a:pt x="74473" y="23910"/>
                </a:cubicBezTo>
                <a:close/>
                <a:moveTo>
                  <a:pt x="90329" y="23910"/>
                </a:moveTo>
                <a:cubicBezTo>
                  <a:pt x="91599" y="23910"/>
                  <a:pt x="92788" y="24531"/>
                  <a:pt x="93514" y="25577"/>
                </a:cubicBezTo>
                <a:cubicBezTo>
                  <a:pt x="93290" y="25622"/>
                  <a:pt x="93073" y="25690"/>
                  <a:pt x="92865" y="25773"/>
                </a:cubicBezTo>
                <a:cubicBezTo>
                  <a:pt x="92243" y="24992"/>
                  <a:pt x="91317" y="24547"/>
                  <a:pt x="90321" y="24547"/>
                </a:cubicBezTo>
                <a:cubicBezTo>
                  <a:pt x="90317" y="24547"/>
                  <a:pt x="90312" y="24547"/>
                  <a:pt x="90308" y="24547"/>
                </a:cubicBezTo>
                <a:cubicBezTo>
                  <a:pt x="89337" y="24555"/>
                  <a:pt x="88430" y="24989"/>
                  <a:pt x="87817" y="25739"/>
                </a:cubicBezTo>
                <a:cubicBezTo>
                  <a:pt x="87601" y="25662"/>
                  <a:pt x="87380" y="25601"/>
                  <a:pt x="87152" y="25560"/>
                </a:cubicBezTo>
                <a:cubicBezTo>
                  <a:pt x="87686" y="24800"/>
                  <a:pt x="88466" y="24265"/>
                  <a:pt x="89344" y="24037"/>
                </a:cubicBezTo>
                <a:cubicBezTo>
                  <a:pt x="89348" y="24041"/>
                  <a:pt x="89348" y="24041"/>
                  <a:pt x="89348" y="24045"/>
                </a:cubicBezTo>
                <a:lnTo>
                  <a:pt x="89414" y="24020"/>
                </a:lnTo>
                <a:cubicBezTo>
                  <a:pt x="89627" y="23967"/>
                  <a:pt x="89838" y="23935"/>
                  <a:pt x="90059" y="23918"/>
                </a:cubicBezTo>
                <a:cubicBezTo>
                  <a:pt x="90059" y="23922"/>
                  <a:pt x="90059" y="23926"/>
                  <a:pt x="90063" y="23926"/>
                </a:cubicBezTo>
                <a:lnTo>
                  <a:pt x="90087" y="23918"/>
                </a:lnTo>
                <a:cubicBezTo>
                  <a:pt x="90161" y="23914"/>
                  <a:pt x="90231" y="23910"/>
                  <a:pt x="90304" y="23910"/>
                </a:cubicBezTo>
                <a:close/>
                <a:moveTo>
                  <a:pt x="19093" y="23910"/>
                </a:moveTo>
                <a:cubicBezTo>
                  <a:pt x="20370" y="23910"/>
                  <a:pt x="21563" y="24538"/>
                  <a:pt x="22289" y="25588"/>
                </a:cubicBezTo>
                <a:cubicBezTo>
                  <a:pt x="22069" y="25637"/>
                  <a:pt x="21852" y="25703"/>
                  <a:pt x="21643" y="25788"/>
                </a:cubicBezTo>
                <a:cubicBezTo>
                  <a:pt x="21023" y="25000"/>
                  <a:pt x="20096" y="24547"/>
                  <a:pt x="19095" y="24547"/>
                </a:cubicBezTo>
                <a:lnTo>
                  <a:pt x="19070" y="24547"/>
                </a:lnTo>
                <a:cubicBezTo>
                  <a:pt x="18830" y="24551"/>
                  <a:pt x="18589" y="24580"/>
                  <a:pt x="18356" y="24633"/>
                </a:cubicBezTo>
                <a:cubicBezTo>
                  <a:pt x="17658" y="24796"/>
                  <a:pt x="17032" y="25185"/>
                  <a:pt x="16571" y="25752"/>
                </a:cubicBezTo>
                <a:lnTo>
                  <a:pt x="16576" y="25756"/>
                </a:lnTo>
                <a:cubicBezTo>
                  <a:pt x="16359" y="25675"/>
                  <a:pt x="16138" y="25609"/>
                  <a:pt x="15914" y="25568"/>
                </a:cubicBezTo>
                <a:cubicBezTo>
                  <a:pt x="16457" y="24789"/>
                  <a:pt x="17262" y="24245"/>
                  <a:pt x="18168" y="24020"/>
                </a:cubicBezTo>
                <a:lnTo>
                  <a:pt x="18168" y="24024"/>
                </a:lnTo>
                <a:lnTo>
                  <a:pt x="18176" y="24020"/>
                </a:lnTo>
                <a:cubicBezTo>
                  <a:pt x="18466" y="23950"/>
                  <a:pt x="18764" y="23910"/>
                  <a:pt x="19066" y="23910"/>
                </a:cubicBezTo>
                <a:cubicBezTo>
                  <a:pt x="19075" y="23910"/>
                  <a:pt x="19084" y="23910"/>
                  <a:pt x="19093" y="23910"/>
                </a:cubicBezTo>
                <a:close/>
                <a:moveTo>
                  <a:pt x="34924" y="23910"/>
                </a:moveTo>
                <a:cubicBezTo>
                  <a:pt x="36201" y="23910"/>
                  <a:pt x="37390" y="24538"/>
                  <a:pt x="38116" y="25588"/>
                </a:cubicBezTo>
                <a:cubicBezTo>
                  <a:pt x="37895" y="25637"/>
                  <a:pt x="37679" y="25703"/>
                  <a:pt x="37470" y="25788"/>
                </a:cubicBezTo>
                <a:cubicBezTo>
                  <a:pt x="36853" y="25000"/>
                  <a:pt x="35922" y="24547"/>
                  <a:pt x="34921" y="24547"/>
                </a:cubicBezTo>
                <a:lnTo>
                  <a:pt x="34901" y="24547"/>
                </a:lnTo>
                <a:cubicBezTo>
                  <a:pt x="33925" y="24555"/>
                  <a:pt x="33014" y="24992"/>
                  <a:pt x="32397" y="25752"/>
                </a:cubicBezTo>
                <a:lnTo>
                  <a:pt x="32401" y="25756"/>
                </a:lnTo>
                <a:cubicBezTo>
                  <a:pt x="32190" y="25675"/>
                  <a:pt x="31969" y="25609"/>
                  <a:pt x="31740" y="25568"/>
                </a:cubicBezTo>
                <a:cubicBezTo>
                  <a:pt x="32288" y="24789"/>
                  <a:pt x="33092" y="24245"/>
                  <a:pt x="33994" y="24020"/>
                </a:cubicBezTo>
                <a:lnTo>
                  <a:pt x="33994" y="24024"/>
                </a:lnTo>
                <a:lnTo>
                  <a:pt x="34007" y="24020"/>
                </a:lnTo>
                <a:cubicBezTo>
                  <a:pt x="34297" y="23950"/>
                  <a:pt x="34595" y="23910"/>
                  <a:pt x="34897" y="23910"/>
                </a:cubicBezTo>
                <a:cubicBezTo>
                  <a:pt x="34906" y="23910"/>
                  <a:pt x="34915" y="23910"/>
                  <a:pt x="34924" y="23910"/>
                </a:cubicBezTo>
                <a:close/>
                <a:moveTo>
                  <a:pt x="50750" y="23910"/>
                </a:moveTo>
                <a:cubicBezTo>
                  <a:pt x="52027" y="23910"/>
                  <a:pt x="53220" y="24538"/>
                  <a:pt x="53947" y="25588"/>
                </a:cubicBezTo>
                <a:cubicBezTo>
                  <a:pt x="53726" y="25637"/>
                  <a:pt x="53509" y="25703"/>
                  <a:pt x="53301" y="25788"/>
                </a:cubicBezTo>
                <a:cubicBezTo>
                  <a:pt x="52679" y="24996"/>
                  <a:pt x="51749" y="24547"/>
                  <a:pt x="50741" y="24547"/>
                </a:cubicBezTo>
                <a:cubicBezTo>
                  <a:pt x="50736" y="24547"/>
                  <a:pt x="50732" y="24547"/>
                  <a:pt x="50727" y="24547"/>
                </a:cubicBezTo>
                <a:cubicBezTo>
                  <a:pt x="49756" y="24555"/>
                  <a:pt x="48841" y="24992"/>
                  <a:pt x="48228" y="25752"/>
                </a:cubicBezTo>
                <a:lnTo>
                  <a:pt x="48232" y="25756"/>
                </a:lnTo>
                <a:cubicBezTo>
                  <a:pt x="48016" y="25675"/>
                  <a:pt x="47796" y="25609"/>
                  <a:pt x="47570" y="25568"/>
                </a:cubicBezTo>
                <a:cubicBezTo>
                  <a:pt x="48114" y="24789"/>
                  <a:pt x="48918" y="24245"/>
                  <a:pt x="49825" y="24020"/>
                </a:cubicBezTo>
                <a:lnTo>
                  <a:pt x="49825" y="24024"/>
                </a:lnTo>
                <a:lnTo>
                  <a:pt x="49834" y="24020"/>
                </a:lnTo>
                <a:cubicBezTo>
                  <a:pt x="50009" y="23975"/>
                  <a:pt x="50188" y="23947"/>
                  <a:pt x="50369" y="23931"/>
                </a:cubicBezTo>
                <a:cubicBezTo>
                  <a:pt x="50486" y="23918"/>
                  <a:pt x="50605" y="23910"/>
                  <a:pt x="50724" y="23910"/>
                </a:cubicBezTo>
                <a:cubicBezTo>
                  <a:pt x="50732" y="23910"/>
                  <a:pt x="50741" y="23910"/>
                  <a:pt x="50750" y="23910"/>
                </a:cubicBezTo>
                <a:close/>
                <a:moveTo>
                  <a:pt x="66581" y="23910"/>
                </a:moveTo>
                <a:cubicBezTo>
                  <a:pt x="67858" y="23910"/>
                  <a:pt x="69047" y="24538"/>
                  <a:pt x="69772" y="25588"/>
                </a:cubicBezTo>
                <a:cubicBezTo>
                  <a:pt x="69552" y="25637"/>
                  <a:pt x="69336" y="25703"/>
                  <a:pt x="69127" y="25788"/>
                </a:cubicBezTo>
                <a:cubicBezTo>
                  <a:pt x="68511" y="25000"/>
                  <a:pt x="67580" y="24547"/>
                  <a:pt x="66579" y="24547"/>
                </a:cubicBezTo>
                <a:lnTo>
                  <a:pt x="66558" y="24547"/>
                </a:lnTo>
                <a:cubicBezTo>
                  <a:pt x="65582" y="24555"/>
                  <a:pt x="64671" y="24992"/>
                  <a:pt x="64055" y="25752"/>
                </a:cubicBezTo>
                <a:lnTo>
                  <a:pt x="64059" y="25756"/>
                </a:lnTo>
                <a:cubicBezTo>
                  <a:pt x="63847" y="25675"/>
                  <a:pt x="63626" y="25609"/>
                  <a:pt x="63397" y="25568"/>
                </a:cubicBezTo>
                <a:cubicBezTo>
                  <a:pt x="63945" y="24789"/>
                  <a:pt x="64749" y="24245"/>
                  <a:pt x="65651" y="24020"/>
                </a:cubicBezTo>
                <a:lnTo>
                  <a:pt x="65651" y="24024"/>
                </a:lnTo>
                <a:lnTo>
                  <a:pt x="65664" y="24020"/>
                </a:lnTo>
                <a:cubicBezTo>
                  <a:pt x="65954" y="23950"/>
                  <a:pt x="66252" y="23910"/>
                  <a:pt x="66554" y="23910"/>
                </a:cubicBezTo>
                <a:cubicBezTo>
                  <a:pt x="66563" y="23910"/>
                  <a:pt x="66572" y="23910"/>
                  <a:pt x="66581" y="23910"/>
                </a:cubicBezTo>
                <a:close/>
                <a:moveTo>
                  <a:pt x="82408" y="23910"/>
                </a:moveTo>
                <a:cubicBezTo>
                  <a:pt x="83684" y="23910"/>
                  <a:pt x="84878" y="24538"/>
                  <a:pt x="85603" y="25588"/>
                </a:cubicBezTo>
                <a:cubicBezTo>
                  <a:pt x="85382" y="25637"/>
                  <a:pt x="85167" y="25703"/>
                  <a:pt x="84958" y="25788"/>
                </a:cubicBezTo>
                <a:cubicBezTo>
                  <a:pt x="84336" y="24996"/>
                  <a:pt x="83405" y="24547"/>
                  <a:pt x="82398" y="24547"/>
                </a:cubicBezTo>
                <a:cubicBezTo>
                  <a:pt x="82394" y="24547"/>
                  <a:pt x="82389" y="24547"/>
                  <a:pt x="82385" y="24547"/>
                </a:cubicBezTo>
                <a:cubicBezTo>
                  <a:pt x="81412" y="24555"/>
                  <a:pt x="80498" y="24992"/>
                  <a:pt x="79885" y="25752"/>
                </a:cubicBezTo>
                <a:lnTo>
                  <a:pt x="79889" y="25756"/>
                </a:lnTo>
                <a:cubicBezTo>
                  <a:pt x="79673" y="25675"/>
                  <a:pt x="79452" y="25609"/>
                  <a:pt x="79227" y="25568"/>
                </a:cubicBezTo>
                <a:cubicBezTo>
                  <a:pt x="79771" y="24789"/>
                  <a:pt x="80575" y="24245"/>
                  <a:pt x="81482" y="24020"/>
                </a:cubicBezTo>
                <a:lnTo>
                  <a:pt x="81482" y="24024"/>
                </a:lnTo>
                <a:lnTo>
                  <a:pt x="81491" y="24020"/>
                </a:lnTo>
                <a:cubicBezTo>
                  <a:pt x="81780" y="23950"/>
                  <a:pt x="82079" y="23910"/>
                  <a:pt x="82381" y="23910"/>
                </a:cubicBezTo>
                <a:cubicBezTo>
                  <a:pt x="82390" y="23910"/>
                  <a:pt x="82399" y="23910"/>
                  <a:pt x="82408" y="23910"/>
                </a:cubicBezTo>
                <a:close/>
                <a:moveTo>
                  <a:pt x="11180" y="24617"/>
                </a:moveTo>
                <a:cubicBezTo>
                  <a:pt x="12145" y="24617"/>
                  <a:pt x="13045" y="25046"/>
                  <a:pt x="13651" y="25801"/>
                </a:cubicBezTo>
                <a:cubicBezTo>
                  <a:pt x="13443" y="25886"/>
                  <a:pt x="13243" y="25993"/>
                  <a:pt x="13055" y="26112"/>
                </a:cubicBezTo>
                <a:cubicBezTo>
                  <a:pt x="12576" y="25581"/>
                  <a:pt x="11897" y="25279"/>
                  <a:pt x="11185" y="25279"/>
                </a:cubicBezTo>
                <a:cubicBezTo>
                  <a:pt x="11179" y="25279"/>
                  <a:pt x="11173" y="25279"/>
                  <a:pt x="11168" y="25279"/>
                </a:cubicBezTo>
                <a:cubicBezTo>
                  <a:pt x="10481" y="25283"/>
                  <a:pt x="9824" y="25568"/>
                  <a:pt x="9354" y="26071"/>
                </a:cubicBezTo>
                <a:cubicBezTo>
                  <a:pt x="9158" y="25952"/>
                  <a:pt x="8954" y="25850"/>
                  <a:pt x="8742" y="25769"/>
                </a:cubicBezTo>
                <a:cubicBezTo>
                  <a:pt x="9341" y="25041"/>
                  <a:pt x="10224" y="24625"/>
                  <a:pt x="11164" y="24617"/>
                </a:cubicBezTo>
                <a:cubicBezTo>
                  <a:pt x="11169" y="24617"/>
                  <a:pt x="11175" y="24617"/>
                  <a:pt x="11180" y="24617"/>
                </a:cubicBezTo>
                <a:close/>
                <a:moveTo>
                  <a:pt x="27011" y="24617"/>
                </a:moveTo>
                <a:cubicBezTo>
                  <a:pt x="27976" y="24617"/>
                  <a:pt x="28872" y="25046"/>
                  <a:pt x="29481" y="25801"/>
                </a:cubicBezTo>
                <a:cubicBezTo>
                  <a:pt x="29273" y="25886"/>
                  <a:pt x="29073" y="25993"/>
                  <a:pt x="28881" y="26112"/>
                </a:cubicBezTo>
                <a:cubicBezTo>
                  <a:pt x="28403" y="25581"/>
                  <a:pt x="27728" y="25279"/>
                  <a:pt x="27015" y="25279"/>
                </a:cubicBezTo>
                <a:cubicBezTo>
                  <a:pt x="27010" y="25279"/>
                  <a:pt x="27004" y="25279"/>
                  <a:pt x="26998" y="25279"/>
                </a:cubicBezTo>
                <a:cubicBezTo>
                  <a:pt x="26312" y="25283"/>
                  <a:pt x="25650" y="25568"/>
                  <a:pt x="25181" y="26071"/>
                </a:cubicBezTo>
                <a:cubicBezTo>
                  <a:pt x="24989" y="25952"/>
                  <a:pt x="24785" y="25850"/>
                  <a:pt x="24572" y="25769"/>
                </a:cubicBezTo>
                <a:cubicBezTo>
                  <a:pt x="25172" y="25041"/>
                  <a:pt x="26050" y="24625"/>
                  <a:pt x="26994" y="24617"/>
                </a:cubicBezTo>
                <a:cubicBezTo>
                  <a:pt x="27000" y="24617"/>
                  <a:pt x="27005" y="24617"/>
                  <a:pt x="27011" y="24617"/>
                </a:cubicBezTo>
                <a:close/>
                <a:moveTo>
                  <a:pt x="42837" y="24617"/>
                </a:moveTo>
                <a:cubicBezTo>
                  <a:pt x="43803" y="24617"/>
                  <a:pt x="44703" y="25046"/>
                  <a:pt x="45308" y="25801"/>
                </a:cubicBezTo>
                <a:cubicBezTo>
                  <a:pt x="45100" y="25886"/>
                  <a:pt x="44899" y="25993"/>
                  <a:pt x="44712" y="26112"/>
                </a:cubicBezTo>
                <a:cubicBezTo>
                  <a:pt x="44234" y="25581"/>
                  <a:pt x="43556" y="25279"/>
                  <a:pt x="42841" y="25279"/>
                </a:cubicBezTo>
                <a:lnTo>
                  <a:pt x="42825" y="25279"/>
                </a:lnTo>
                <a:cubicBezTo>
                  <a:pt x="42139" y="25283"/>
                  <a:pt x="41481" y="25568"/>
                  <a:pt x="41012" y="26071"/>
                </a:cubicBezTo>
                <a:cubicBezTo>
                  <a:pt x="40815" y="25952"/>
                  <a:pt x="40611" y="25850"/>
                  <a:pt x="40399" y="25769"/>
                </a:cubicBezTo>
                <a:cubicBezTo>
                  <a:pt x="40999" y="25041"/>
                  <a:pt x="41881" y="24625"/>
                  <a:pt x="42821" y="24617"/>
                </a:cubicBezTo>
                <a:cubicBezTo>
                  <a:pt x="42826" y="24617"/>
                  <a:pt x="42832" y="24617"/>
                  <a:pt x="42837" y="24617"/>
                </a:cubicBezTo>
                <a:close/>
                <a:moveTo>
                  <a:pt x="58671" y="24617"/>
                </a:moveTo>
                <a:cubicBezTo>
                  <a:pt x="59636" y="24617"/>
                  <a:pt x="60530" y="25049"/>
                  <a:pt x="61138" y="25801"/>
                </a:cubicBezTo>
                <a:cubicBezTo>
                  <a:pt x="60931" y="25886"/>
                  <a:pt x="60730" y="25993"/>
                  <a:pt x="60539" y="26112"/>
                </a:cubicBezTo>
                <a:cubicBezTo>
                  <a:pt x="60060" y="25581"/>
                  <a:pt x="59385" y="25279"/>
                  <a:pt x="58673" y="25279"/>
                </a:cubicBezTo>
                <a:cubicBezTo>
                  <a:pt x="58667" y="25279"/>
                  <a:pt x="58661" y="25279"/>
                  <a:pt x="58656" y="25279"/>
                </a:cubicBezTo>
                <a:cubicBezTo>
                  <a:pt x="57969" y="25283"/>
                  <a:pt x="57308" y="25568"/>
                  <a:pt x="56838" y="26071"/>
                </a:cubicBezTo>
                <a:cubicBezTo>
                  <a:pt x="56646" y="25952"/>
                  <a:pt x="56441" y="25850"/>
                  <a:pt x="56229" y="25769"/>
                </a:cubicBezTo>
                <a:cubicBezTo>
                  <a:pt x="56829" y="25041"/>
                  <a:pt x="57708" y="24625"/>
                  <a:pt x="58652" y="24617"/>
                </a:cubicBezTo>
                <a:close/>
                <a:moveTo>
                  <a:pt x="74498" y="24617"/>
                </a:moveTo>
                <a:cubicBezTo>
                  <a:pt x="75466" y="24617"/>
                  <a:pt x="76360" y="25049"/>
                  <a:pt x="76965" y="25801"/>
                </a:cubicBezTo>
                <a:cubicBezTo>
                  <a:pt x="76756" y="25886"/>
                  <a:pt x="76556" y="25993"/>
                  <a:pt x="76369" y="26112"/>
                </a:cubicBezTo>
                <a:cubicBezTo>
                  <a:pt x="75891" y="25581"/>
                  <a:pt x="75213" y="25279"/>
                  <a:pt x="74498" y="25279"/>
                </a:cubicBezTo>
                <a:lnTo>
                  <a:pt x="74482" y="25279"/>
                </a:lnTo>
                <a:cubicBezTo>
                  <a:pt x="73796" y="25283"/>
                  <a:pt x="73138" y="25568"/>
                  <a:pt x="72669" y="26071"/>
                </a:cubicBezTo>
                <a:cubicBezTo>
                  <a:pt x="72473" y="25952"/>
                  <a:pt x="72268" y="25850"/>
                  <a:pt x="72056" y="25769"/>
                </a:cubicBezTo>
                <a:cubicBezTo>
                  <a:pt x="72656" y="25041"/>
                  <a:pt x="73538" y="24625"/>
                  <a:pt x="74477" y="24617"/>
                </a:cubicBezTo>
                <a:close/>
                <a:moveTo>
                  <a:pt x="90329" y="24617"/>
                </a:moveTo>
                <a:cubicBezTo>
                  <a:pt x="91293" y="24617"/>
                  <a:pt x="92187" y="25049"/>
                  <a:pt x="92796" y="25801"/>
                </a:cubicBezTo>
                <a:cubicBezTo>
                  <a:pt x="92587" y="25886"/>
                  <a:pt x="92387" y="25993"/>
                  <a:pt x="92195" y="26112"/>
                </a:cubicBezTo>
                <a:cubicBezTo>
                  <a:pt x="91717" y="25581"/>
                  <a:pt x="91042" y="25279"/>
                  <a:pt x="90330" y="25279"/>
                </a:cubicBezTo>
                <a:cubicBezTo>
                  <a:pt x="90324" y="25279"/>
                  <a:pt x="90319" y="25279"/>
                  <a:pt x="90313" y="25279"/>
                </a:cubicBezTo>
                <a:cubicBezTo>
                  <a:pt x="89627" y="25283"/>
                  <a:pt x="88965" y="25568"/>
                  <a:pt x="88495" y="26071"/>
                </a:cubicBezTo>
                <a:cubicBezTo>
                  <a:pt x="88303" y="25952"/>
                  <a:pt x="88099" y="25850"/>
                  <a:pt x="87887" y="25769"/>
                </a:cubicBezTo>
                <a:cubicBezTo>
                  <a:pt x="88487" y="25041"/>
                  <a:pt x="89365" y="24625"/>
                  <a:pt x="90308" y="24617"/>
                </a:cubicBezTo>
                <a:close/>
                <a:moveTo>
                  <a:pt x="19091" y="24617"/>
                </a:moveTo>
                <a:cubicBezTo>
                  <a:pt x="20065" y="24617"/>
                  <a:pt x="20969" y="25054"/>
                  <a:pt x="21575" y="25818"/>
                </a:cubicBezTo>
                <a:cubicBezTo>
                  <a:pt x="21370" y="25907"/>
                  <a:pt x="21170" y="26014"/>
                  <a:pt x="20982" y="26136"/>
                </a:cubicBezTo>
                <a:cubicBezTo>
                  <a:pt x="20504" y="25588"/>
                  <a:pt x="19818" y="25279"/>
                  <a:pt x="19091" y="25279"/>
                </a:cubicBezTo>
                <a:lnTo>
                  <a:pt x="19079" y="25279"/>
                </a:lnTo>
                <a:cubicBezTo>
                  <a:pt x="18384" y="25283"/>
                  <a:pt x="17715" y="25577"/>
                  <a:pt x="17245" y="26087"/>
                </a:cubicBezTo>
                <a:cubicBezTo>
                  <a:pt x="17053" y="25969"/>
                  <a:pt x="16849" y="25867"/>
                  <a:pt x="16640" y="25781"/>
                </a:cubicBezTo>
                <a:cubicBezTo>
                  <a:pt x="16861" y="25511"/>
                  <a:pt x="17122" y="25283"/>
                  <a:pt x="17413" y="25098"/>
                </a:cubicBezTo>
                <a:cubicBezTo>
                  <a:pt x="17903" y="24792"/>
                  <a:pt x="18474" y="24621"/>
                  <a:pt x="19075" y="24617"/>
                </a:cubicBezTo>
                <a:cubicBezTo>
                  <a:pt x="19081" y="24617"/>
                  <a:pt x="19086" y="24617"/>
                  <a:pt x="19091" y="24617"/>
                </a:cubicBezTo>
                <a:close/>
                <a:moveTo>
                  <a:pt x="34917" y="24617"/>
                </a:moveTo>
                <a:cubicBezTo>
                  <a:pt x="35896" y="24617"/>
                  <a:pt x="36796" y="25054"/>
                  <a:pt x="37405" y="25818"/>
                </a:cubicBezTo>
                <a:cubicBezTo>
                  <a:pt x="37196" y="25907"/>
                  <a:pt x="37000" y="26014"/>
                  <a:pt x="36812" y="26136"/>
                </a:cubicBezTo>
                <a:cubicBezTo>
                  <a:pt x="36335" y="25588"/>
                  <a:pt x="35649" y="25279"/>
                  <a:pt x="34921" y="25279"/>
                </a:cubicBezTo>
                <a:lnTo>
                  <a:pt x="34906" y="25279"/>
                </a:lnTo>
                <a:cubicBezTo>
                  <a:pt x="34689" y="25279"/>
                  <a:pt x="34472" y="25307"/>
                  <a:pt x="34269" y="25364"/>
                </a:cubicBezTo>
                <a:cubicBezTo>
                  <a:pt x="33815" y="25486"/>
                  <a:pt x="33398" y="25735"/>
                  <a:pt x="33072" y="26087"/>
                </a:cubicBezTo>
                <a:cubicBezTo>
                  <a:pt x="32880" y="25969"/>
                  <a:pt x="32680" y="25867"/>
                  <a:pt x="32467" y="25781"/>
                </a:cubicBezTo>
                <a:cubicBezTo>
                  <a:pt x="33068" y="25049"/>
                  <a:pt x="33954" y="24625"/>
                  <a:pt x="34901" y="24617"/>
                </a:cubicBezTo>
                <a:cubicBezTo>
                  <a:pt x="34906" y="24617"/>
                  <a:pt x="34912" y="24617"/>
                  <a:pt x="34917" y="24617"/>
                </a:cubicBezTo>
                <a:close/>
                <a:moveTo>
                  <a:pt x="50752" y="24617"/>
                </a:moveTo>
                <a:cubicBezTo>
                  <a:pt x="51724" y="24617"/>
                  <a:pt x="52627" y="25053"/>
                  <a:pt x="53231" y="25818"/>
                </a:cubicBezTo>
                <a:cubicBezTo>
                  <a:pt x="53027" y="25907"/>
                  <a:pt x="52827" y="26014"/>
                  <a:pt x="52639" y="26136"/>
                </a:cubicBezTo>
                <a:cubicBezTo>
                  <a:pt x="52161" y="25589"/>
                  <a:pt x="51473" y="25279"/>
                  <a:pt x="50753" y="25279"/>
                </a:cubicBezTo>
                <a:cubicBezTo>
                  <a:pt x="50748" y="25279"/>
                  <a:pt x="50742" y="25279"/>
                  <a:pt x="50736" y="25279"/>
                </a:cubicBezTo>
                <a:cubicBezTo>
                  <a:pt x="50041" y="25283"/>
                  <a:pt x="49372" y="25577"/>
                  <a:pt x="48902" y="26087"/>
                </a:cubicBezTo>
                <a:cubicBezTo>
                  <a:pt x="48710" y="25969"/>
                  <a:pt x="48506" y="25867"/>
                  <a:pt x="48298" y="25781"/>
                </a:cubicBezTo>
                <a:cubicBezTo>
                  <a:pt x="48898" y="25049"/>
                  <a:pt x="49785" y="24625"/>
                  <a:pt x="50731" y="24617"/>
                </a:cubicBezTo>
                <a:close/>
                <a:moveTo>
                  <a:pt x="66579" y="24617"/>
                </a:moveTo>
                <a:cubicBezTo>
                  <a:pt x="67555" y="24617"/>
                  <a:pt x="68454" y="25053"/>
                  <a:pt x="69062" y="25818"/>
                </a:cubicBezTo>
                <a:cubicBezTo>
                  <a:pt x="68854" y="25907"/>
                  <a:pt x="68658" y="26014"/>
                  <a:pt x="68470" y="26136"/>
                </a:cubicBezTo>
                <a:cubicBezTo>
                  <a:pt x="67992" y="25588"/>
                  <a:pt x="67306" y="25279"/>
                  <a:pt x="66579" y="25279"/>
                </a:cubicBezTo>
                <a:lnTo>
                  <a:pt x="66562" y="25279"/>
                </a:lnTo>
                <a:cubicBezTo>
                  <a:pt x="65868" y="25283"/>
                  <a:pt x="65202" y="25577"/>
                  <a:pt x="64729" y="26087"/>
                </a:cubicBezTo>
                <a:cubicBezTo>
                  <a:pt x="64537" y="25969"/>
                  <a:pt x="64337" y="25867"/>
                  <a:pt x="64124" y="25781"/>
                </a:cubicBezTo>
                <a:cubicBezTo>
                  <a:pt x="64724" y="25049"/>
                  <a:pt x="65611" y="24625"/>
                  <a:pt x="66558" y="24617"/>
                </a:cubicBezTo>
                <a:close/>
                <a:moveTo>
                  <a:pt x="82409" y="24617"/>
                </a:moveTo>
                <a:cubicBezTo>
                  <a:pt x="83382" y="24617"/>
                  <a:pt x="84284" y="25053"/>
                  <a:pt x="84888" y="25818"/>
                </a:cubicBezTo>
                <a:cubicBezTo>
                  <a:pt x="84684" y="25907"/>
                  <a:pt x="84484" y="26014"/>
                  <a:pt x="84296" y="26136"/>
                </a:cubicBezTo>
                <a:cubicBezTo>
                  <a:pt x="83818" y="25589"/>
                  <a:pt x="83131" y="25279"/>
                  <a:pt x="82410" y="25279"/>
                </a:cubicBezTo>
                <a:cubicBezTo>
                  <a:pt x="82404" y="25279"/>
                  <a:pt x="82398" y="25279"/>
                  <a:pt x="82393" y="25279"/>
                </a:cubicBezTo>
                <a:cubicBezTo>
                  <a:pt x="81699" y="25283"/>
                  <a:pt x="81029" y="25577"/>
                  <a:pt x="80560" y="26087"/>
                </a:cubicBezTo>
                <a:cubicBezTo>
                  <a:pt x="80367" y="25969"/>
                  <a:pt x="80163" y="25867"/>
                  <a:pt x="79955" y="25781"/>
                </a:cubicBezTo>
                <a:cubicBezTo>
                  <a:pt x="80555" y="25049"/>
                  <a:pt x="81442" y="24625"/>
                  <a:pt x="82389" y="24617"/>
                </a:cubicBezTo>
                <a:close/>
                <a:moveTo>
                  <a:pt x="11182" y="25347"/>
                </a:moveTo>
                <a:cubicBezTo>
                  <a:pt x="11874" y="25347"/>
                  <a:pt x="12530" y="25637"/>
                  <a:pt x="12993" y="26148"/>
                </a:cubicBezTo>
                <a:cubicBezTo>
                  <a:pt x="12821" y="26263"/>
                  <a:pt x="12655" y="26389"/>
                  <a:pt x="12503" y="26532"/>
                </a:cubicBezTo>
                <a:cubicBezTo>
                  <a:pt x="12160" y="26173"/>
                  <a:pt x="11682" y="25965"/>
                  <a:pt x="11184" y="25965"/>
                </a:cubicBezTo>
                <a:lnTo>
                  <a:pt x="11172" y="25965"/>
                </a:lnTo>
                <a:cubicBezTo>
                  <a:pt x="10698" y="25969"/>
                  <a:pt x="10253" y="26152"/>
                  <a:pt x="9914" y="26479"/>
                </a:cubicBezTo>
                <a:cubicBezTo>
                  <a:pt x="9758" y="26344"/>
                  <a:pt x="9591" y="26218"/>
                  <a:pt x="9415" y="26107"/>
                </a:cubicBezTo>
                <a:cubicBezTo>
                  <a:pt x="9869" y="25630"/>
                  <a:pt x="10506" y="25352"/>
                  <a:pt x="11168" y="25347"/>
                </a:cubicBezTo>
                <a:cubicBezTo>
                  <a:pt x="11172" y="25347"/>
                  <a:pt x="11177" y="25347"/>
                  <a:pt x="11182" y="25347"/>
                </a:cubicBezTo>
                <a:close/>
                <a:moveTo>
                  <a:pt x="27012" y="25347"/>
                </a:moveTo>
                <a:cubicBezTo>
                  <a:pt x="27701" y="25347"/>
                  <a:pt x="28357" y="25637"/>
                  <a:pt x="28819" y="26148"/>
                </a:cubicBezTo>
                <a:cubicBezTo>
                  <a:pt x="28648" y="26263"/>
                  <a:pt x="28485" y="26389"/>
                  <a:pt x="28329" y="26532"/>
                </a:cubicBezTo>
                <a:cubicBezTo>
                  <a:pt x="27986" y="26169"/>
                  <a:pt x="27505" y="25965"/>
                  <a:pt x="27002" y="25965"/>
                </a:cubicBezTo>
                <a:cubicBezTo>
                  <a:pt x="26529" y="25969"/>
                  <a:pt x="26084" y="26152"/>
                  <a:pt x="25745" y="26479"/>
                </a:cubicBezTo>
                <a:cubicBezTo>
                  <a:pt x="25585" y="26344"/>
                  <a:pt x="25417" y="26218"/>
                  <a:pt x="25242" y="26107"/>
                </a:cubicBezTo>
                <a:cubicBezTo>
                  <a:pt x="25699" y="25630"/>
                  <a:pt x="26337" y="25352"/>
                  <a:pt x="26998" y="25347"/>
                </a:cubicBezTo>
                <a:cubicBezTo>
                  <a:pt x="27003" y="25347"/>
                  <a:pt x="27008" y="25347"/>
                  <a:pt x="27012" y="25347"/>
                </a:cubicBezTo>
                <a:close/>
                <a:moveTo>
                  <a:pt x="42839" y="25347"/>
                </a:moveTo>
                <a:cubicBezTo>
                  <a:pt x="43528" y="25347"/>
                  <a:pt x="44188" y="25637"/>
                  <a:pt x="44650" y="26148"/>
                </a:cubicBezTo>
                <a:cubicBezTo>
                  <a:pt x="44479" y="26263"/>
                  <a:pt x="44311" y="26389"/>
                  <a:pt x="44160" y="26532"/>
                </a:cubicBezTo>
                <a:cubicBezTo>
                  <a:pt x="43817" y="26173"/>
                  <a:pt x="43340" y="25965"/>
                  <a:pt x="42841" y="25965"/>
                </a:cubicBezTo>
                <a:lnTo>
                  <a:pt x="42829" y="25965"/>
                </a:lnTo>
                <a:cubicBezTo>
                  <a:pt x="42355" y="25969"/>
                  <a:pt x="41909" y="26152"/>
                  <a:pt x="41571" y="26479"/>
                </a:cubicBezTo>
                <a:cubicBezTo>
                  <a:pt x="41415" y="26344"/>
                  <a:pt x="41248" y="26218"/>
                  <a:pt x="41072" y="26107"/>
                </a:cubicBezTo>
                <a:cubicBezTo>
                  <a:pt x="41526" y="25630"/>
                  <a:pt x="42163" y="25352"/>
                  <a:pt x="42825" y="25347"/>
                </a:cubicBezTo>
                <a:cubicBezTo>
                  <a:pt x="42830" y="25347"/>
                  <a:pt x="42834" y="25347"/>
                  <a:pt x="42839" y="25347"/>
                </a:cubicBezTo>
                <a:close/>
                <a:moveTo>
                  <a:pt x="58671" y="25347"/>
                </a:moveTo>
                <a:cubicBezTo>
                  <a:pt x="59362" y="25347"/>
                  <a:pt x="60015" y="25637"/>
                  <a:pt x="60477" y="26148"/>
                </a:cubicBezTo>
                <a:cubicBezTo>
                  <a:pt x="60305" y="26263"/>
                  <a:pt x="60142" y="26389"/>
                  <a:pt x="59987" y="26532"/>
                </a:cubicBezTo>
                <a:cubicBezTo>
                  <a:pt x="59644" y="26173"/>
                  <a:pt x="59166" y="25965"/>
                  <a:pt x="58667" y="25965"/>
                </a:cubicBezTo>
                <a:lnTo>
                  <a:pt x="58659" y="25965"/>
                </a:lnTo>
                <a:cubicBezTo>
                  <a:pt x="58186" y="25969"/>
                  <a:pt x="57740" y="26152"/>
                  <a:pt x="57402" y="26479"/>
                </a:cubicBezTo>
                <a:cubicBezTo>
                  <a:pt x="57242" y="26344"/>
                  <a:pt x="57074" y="26218"/>
                  <a:pt x="56899" y="26107"/>
                </a:cubicBezTo>
                <a:cubicBezTo>
                  <a:pt x="57357" y="25630"/>
                  <a:pt x="57994" y="25352"/>
                  <a:pt x="58656" y="25347"/>
                </a:cubicBezTo>
                <a:close/>
                <a:moveTo>
                  <a:pt x="74498" y="25347"/>
                </a:moveTo>
                <a:cubicBezTo>
                  <a:pt x="75188" y="25347"/>
                  <a:pt x="75842" y="25637"/>
                  <a:pt x="76307" y="26148"/>
                </a:cubicBezTo>
                <a:cubicBezTo>
                  <a:pt x="76136" y="26263"/>
                  <a:pt x="75972" y="26389"/>
                  <a:pt x="75817" y="26532"/>
                </a:cubicBezTo>
                <a:cubicBezTo>
                  <a:pt x="75474" y="26173"/>
                  <a:pt x="74997" y="25965"/>
                  <a:pt x="74498" y="25965"/>
                </a:cubicBezTo>
                <a:lnTo>
                  <a:pt x="74486" y="25965"/>
                </a:lnTo>
                <a:cubicBezTo>
                  <a:pt x="74012" y="25969"/>
                  <a:pt x="73567" y="26152"/>
                  <a:pt x="73228" y="26479"/>
                </a:cubicBezTo>
                <a:cubicBezTo>
                  <a:pt x="73073" y="26344"/>
                  <a:pt x="72905" y="26218"/>
                  <a:pt x="72730" y="26107"/>
                </a:cubicBezTo>
                <a:cubicBezTo>
                  <a:pt x="73183" y="25630"/>
                  <a:pt x="73821" y="25352"/>
                  <a:pt x="74482" y="25347"/>
                </a:cubicBezTo>
                <a:close/>
                <a:moveTo>
                  <a:pt x="90329" y="25347"/>
                </a:moveTo>
                <a:cubicBezTo>
                  <a:pt x="91019" y="25347"/>
                  <a:pt x="91672" y="25637"/>
                  <a:pt x="92134" y="26148"/>
                </a:cubicBezTo>
                <a:cubicBezTo>
                  <a:pt x="91963" y="26263"/>
                  <a:pt x="91799" y="26389"/>
                  <a:pt x="91644" y="26532"/>
                </a:cubicBezTo>
                <a:cubicBezTo>
                  <a:pt x="91301" y="26173"/>
                  <a:pt x="90823" y="25965"/>
                  <a:pt x="90325" y="25965"/>
                </a:cubicBezTo>
                <a:lnTo>
                  <a:pt x="90317" y="25965"/>
                </a:lnTo>
                <a:cubicBezTo>
                  <a:pt x="89842" y="25969"/>
                  <a:pt x="89397" y="26152"/>
                  <a:pt x="89058" y="26479"/>
                </a:cubicBezTo>
                <a:cubicBezTo>
                  <a:pt x="88899" y="26344"/>
                  <a:pt x="88732" y="26218"/>
                  <a:pt x="88556" y="26107"/>
                </a:cubicBezTo>
                <a:cubicBezTo>
                  <a:pt x="89014" y="25630"/>
                  <a:pt x="89651" y="25352"/>
                  <a:pt x="90313" y="25347"/>
                </a:cubicBezTo>
                <a:close/>
                <a:moveTo>
                  <a:pt x="11184" y="26033"/>
                </a:moveTo>
                <a:cubicBezTo>
                  <a:pt x="11662" y="26033"/>
                  <a:pt x="12119" y="26234"/>
                  <a:pt x="12450" y="26577"/>
                </a:cubicBezTo>
                <a:cubicBezTo>
                  <a:pt x="12323" y="26700"/>
                  <a:pt x="12201" y="26830"/>
                  <a:pt x="12086" y="26970"/>
                </a:cubicBezTo>
                <a:cubicBezTo>
                  <a:pt x="11858" y="26716"/>
                  <a:pt x="11531" y="26569"/>
                  <a:pt x="11184" y="26569"/>
                </a:cubicBezTo>
                <a:lnTo>
                  <a:pt x="11175" y="26569"/>
                </a:lnTo>
                <a:cubicBezTo>
                  <a:pt x="10857" y="26573"/>
                  <a:pt x="10563" y="26691"/>
                  <a:pt x="10334" y="26912"/>
                </a:cubicBezTo>
                <a:cubicBezTo>
                  <a:pt x="10220" y="26774"/>
                  <a:pt x="10097" y="26646"/>
                  <a:pt x="9967" y="26528"/>
                </a:cubicBezTo>
                <a:cubicBezTo>
                  <a:pt x="10293" y="26214"/>
                  <a:pt x="10719" y="26038"/>
                  <a:pt x="11172" y="26033"/>
                </a:cubicBezTo>
                <a:close/>
                <a:moveTo>
                  <a:pt x="27010" y="26033"/>
                </a:moveTo>
                <a:cubicBezTo>
                  <a:pt x="27488" y="26033"/>
                  <a:pt x="27950" y="26234"/>
                  <a:pt x="28280" y="26577"/>
                </a:cubicBezTo>
                <a:cubicBezTo>
                  <a:pt x="28150" y="26700"/>
                  <a:pt x="28027" y="26830"/>
                  <a:pt x="27917" y="26970"/>
                </a:cubicBezTo>
                <a:cubicBezTo>
                  <a:pt x="27684" y="26716"/>
                  <a:pt x="27358" y="26569"/>
                  <a:pt x="27010" y="26569"/>
                </a:cubicBezTo>
                <a:lnTo>
                  <a:pt x="27006" y="26569"/>
                </a:lnTo>
                <a:cubicBezTo>
                  <a:pt x="26688" y="26573"/>
                  <a:pt x="26390" y="26691"/>
                  <a:pt x="26165" y="26912"/>
                </a:cubicBezTo>
                <a:cubicBezTo>
                  <a:pt x="26050" y="26774"/>
                  <a:pt x="25928" y="26646"/>
                  <a:pt x="25797" y="26528"/>
                </a:cubicBezTo>
                <a:cubicBezTo>
                  <a:pt x="26120" y="26214"/>
                  <a:pt x="26549" y="26038"/>
                  <a:pt x="27002" y="26033"/>
                </a:cubicBezTo>
                <a:close/>
                <a:moveTo>
                  <a:pt x="42841" y="26033"/>
                </a:moveTo>
                <a:cubicBezTo>
                  <a:pt x="43319" y="26033"/>
                  <a:pt x="43777" y="26234"/>
                  <a:pt x="44107" y="26577"/>
                </a:cubicBezTo>
                <a:cubicBezTo>
                  <a:pt x="43981" y="26700"/>
                  <a:pt x="43858" y="26830"/>
                  <a:pt x="43743" y="26970"/>
                </a:cubicBezTo>
                <a:cubicBezTo>
                  <a:pt x="43515" y="26716"/>
                  <a:pt x="43189" y="26569"/>
                  <a:pt x="42841" y="26569"/>
                </a:cubicBezTo>
                <a:lnTo>
                  <a:pt x="42833" y="26569"/>
                </a:lnTo>
                <a:cubicBezTo>
                  <a:pt x="42518" y="26573"/>
                  <a:pt x="42220" y="26691"/>
                  <a:pt x="41992" y="26912"/>
                </a:cubicBezTo>
                <a:cubicBezTo>
                  <a:pt x="41877" y="26774"/>
                  <a:pt x="41755" y="26646"/>
                  <a:pt x="41624" y="26528"/>
                </a:cubicBezTo>
                <a:cubicBezTo>
                  <a:pt x="41951" y="26214"/>
                  <a:pt x="42375" y="26038"/>
                  <a:pt x="42829" y="26033"/>
                </a:cubicBezTo>
                <a:close/>
                <a:moveTo>
                  <a:pt x="58667" y="26033"/>
                </a:moveTo>
                <a:cubicBezTo>
                  <a:pt x="59150" y="26033"/>
                  <a:pt x="59607" y="26234"/>
                  <a:pt x="59938" y="26577"/>
                </a:cubicBezTo>
                <a:cubicBezTo>
                  <a:pt x="59807" y="26700"/>
                  <a:pt x="59685" y="26830"/>
                  <a:pt x="59574" y="26970"/>
                </a:cubicBezTo>
                <a:cubicBezTo>
                  <a:pt x="59342" y="26716"/>
                  <a:pt x="59014" y="26569"/>
                  <a:pt x="58667" y="26569"/>
                </a:cubicBezTo>
                <a:lnTo>
                  <a:pt x="58663" y="26569"/>
                </a:lnTo>
                <a:cubicBezTo>
                  <a:pt x="58345" y="26573"/>
                  <a:pt x="58047" y="26691"/>
                  <a:pt x="57822" y="26912"/>
                </a:cubicBezTo>
                <a:cubicBezTo>
                  <a:pt x="57708" y="26774"/>
                  <a:pt x="57585" y="26646"/>
                  <a:pt x="57455" y="26528"/>
                </a:cubicBezTo>
                <a:cubicBezTo>
                  <a:pt x="57777" y="26214"/>
                  <a:pt x="58206" y="26038"/>
                  <a:pt x="58659" y="26033"/>
                </a:cubicBezTo>
                <a:close/>
                <a:moveTo>
                  <a:pt x="74498" y="26033"/>
                </a:moveTo>
                <a:cubicBezTo>
                  <a:pt x="74976" y="26033"/>
                  <a:pt x="75438" y="26234"/>
                  <a:pt x="75764" y="26577"/>
                </a:cubicBezTo>
                <a:cubicBezTo>
                  <a:pt x="75638" y="26700"/>
                  <a:pt x="75515" y="26830"/>
                  <a:pt x="75401" y="26970"/>
                </a:cubicBezTo>
                <a:cubicBezTo>
                  <a:pt x="75168" y="26712"/>
                  <a:pt x="74837" y="26569"/>
                  <a:pt x="74490" y="26569"/>
                </a:cubicBezTo>
                <a:cubicBezTo>
                  <a:pt x="74175" y="26573"/>
                  <a:pt x="73877" y="26691"/>
                  <a:pt x="73649" y="26912"/>
                </a:cubicBezTo>
                <a:cubicBezTo>
                  <a:pt x="73534" y="26774"/>
                  <a:pt x="73412" y="26646"/>
                  <a:pt x="73281" y="26528"/>
                </a:cubicBezTo>
                <a:cubicBezTo>
                  <a:pt x="73608" y="26214"/>
                  <a:pt x="74032" y="26038"/>
                  <a:pt x="74486" y="26033"/>
                </a:cubicBezTo>
                <a:close/>
                <a:moveTo>
                  <a:pt x="90325" y="26033"/>
                </a:moveTo>
                <a:cubicBezTo>
                  <a:pt x="90807" y="26033"/>
                  <a:pt x="91264" y="26234"/>
                  <a:pt x="91595" y="26577"/>
                </a:cubicBezTo>
                <a:cubicBezTo>
                  <a:pt x="91465" y="26700"/>
                  <a:pt x="91342" y="26830"/>
                  <a:pt x="91231" y="26970"/>
                </a:cubicBezTo>
                <a:cubicBezTo>
                  <a:pt x="90999" y="26712"/>
                  <a:pt x="90668" y="26569"/>
                  <a:pt x="90321" y="26569"/>
                </a:cubicBezTo>
                <a:cubicBezTo>
                  <a:pt x="90002" y="26573"/>
                  <a:pt x="89704" y="26691"/>
                  <a:pt x="89480" y="26912"/>
                </a:cubicBezTo>
                <a:cubicBezTo>
                  <a:pt x="89365" y="26774"/>
                  <a:pt x="89242" y="26646"/>
                  <a:pt x="89112" y="26528"/>
                </a:cubicBezTo>
                <a:cubicBezTo>
                  <a:pt x="89435" y="26214"/>
                  <a:pt x="89863" y="26038"/>
                  <a:pt x="90317" y="26033"/>
                </a:cubicBezTo>
                <a:close/>
                <a:moveTo>
                  <a:pt x="11184" y="26638"/>
                </a:moveTo>
                <a:cubicBezTo>
                  <a:pt x="11515" y="26638"/>
                  <a:pt x="11825" y="26781"/>
                  <a:pt x="12046" y="27026"/>
                </a:cubicBezTo>
                <a:cubicBezTo>
                  <a:pt x="11797" y="27345"/>
                  <a:pt x="11592" y="27705"/>
                  <a:pt x="11449" y="28101"/>
                </a:cubicBezTo>
                <a:cubicBezTo>
                  <a:pt x="11360" y="28092"/>
                  <a:pt x="11270" y="28088"/>
                  <a:pt x="11179" y="28088"/>
                </a:cubicBezTo>
                <a:lnTo>
                  <a:pt x="11155" y="28088"/>
                </a:lnTo>
                <a:cubicBezTo>
                  <a:pt x="11106" y="28088"/>
                  <a:pt x="11062" y="28092"/>
                  <a:pt x="11017" y="28092"/>
                </a:cubicBezTo>
                <a:cubicBezTo>
                  <a:pt x="10866" y="27675"/>
                  <a:pt x="10649" y="27296"/>
                  <a:pt x="10380" y="26965"/>
                </a:cubicBezTo>
                <a:cubicBezTo>
                  <a:pt x="10596" y="26757"/>
                  <a:pt x="10877" y="26642"/>
                  <a:pt x="11175" y="26638"/>
                </a:cubicBezTo>
                <a:close/>
                <a:moveTo>
                  <a:pt x="27010" y="26638"/>
                </a:moveTo>
                <a:cubicBezTo>
                  <a:pt x="27341" y="26638"/>
                  <a:pt x="27652" y="26781"/>
                  <a:pt x="27873" y="27026"/>
                </a:cubicBezTo>
                <a:cubicBezTo>
                  <a:pt x="27623" y="27345"/>
                  <a:pt x="27423" y="27705"/>
                  <a:pt x="27280" y="28101"/>
                </a:cubicBezTo>
                <a:cubicBezTo>
                  <a:pt x="27190" y="28092"/>
                  <a:pt x="27096" y="28088"/>
                  <a:pt x="27006" y="28088"/>
                </a:cubicBezTo>
                <a:lnTo>
                  <a:pt x="26982" y="28088"/>
                </a:lnTo>
                <a:cubicBezTo>
                  <a:pt x="26936" y="28088"/>
                  <a:pt x="26892" y="28092"/>
                  <a:pt x="26847" y="28092"/>
                </a:cubicBezTo>
                <a:cubicBezTo>
                  <a:pt x="26696" y="27675"/>
                  <a:pt x="26480" y="27296"/>
                  <a:pt x="26210" y="26965"/>
                </a:cubicBezTo>
                <a:cubicBezTo>
                  <a:pt x="26422" y="26757"/>
                  <a:pt x="26704" y="26642"/>
                  <a:pt x="27006" y="26638"/>
                </a:cubicBezTo>
                <a:close/>
                <a:moveTo>
                  <a:pt x="42833" y="26638"/>
                </a:moveTo>
                <a:cubicBezTo>
                  <a:pt x="43168" y="26638"/>
                  <a:pt x="43483" y="26777"/>
                  <a:pt x="43703" y="27026"/>
                </a:cubicBezTo>
                <a:cubicBezTo>
                  <a:pt x="43453" y="27345"/>
                  <a:pt x="43249" y="27705"/>
                  <a:pt x="43106" y="28101"/>
                </a:cubicBezTo>
                <a:cubicBezTo>
                  <a:pt x="43008" y="28092"/>
                  <a:pt x="42910" y="28088"/>
                  <a:pt x="42812" y="28088"/>
                </a:cubicBezTo>
                <a:cubicBezTo>
                  <a:pt x="42763" y="28088"/>
                  <a:pt x="42718" y="28092"/>
                  <a:pt x="42674" y="28092"/>
                </a:cubicBezTo>
                <a:cubicBezTo>
                  <a:pt x="42522" y="27675"/>
                  <a:pt x="42306" y="27296"/>
                  <a:pt x="42037" y="26965"/>
                </a:cubicBezTo>
                <a:cubicBezTo>
                  <a:pt x="42252" y="26757"/>
                  <a:pt x="42535" y="26642"/>
                  <a:pt x="42833" y="26638"/>
                </a:cubicBezTo>
                <a:close/>
                <a:moveTo>
                  <a:pt x="58677" y="26638"/>
                </a:moveTo>
                <a:cubicBezTo>
                  <a:pt x="59007" y="26638"/>
                  <a:pt x="59311" y="26781"/>
                  <a:pt x="59529" y="27026"/>
                </a:cubicBezTo>
                <a:cubicBezTo>
                  <a:pt x="59280" y="27345"/>
                  <a:pt x="59080" y="27705"/>
                  <a:pt x="58937" y="28101"/>
                </a:cubicBezTo>
                <a:cubicBezTo>
                  <a:pt x="58848" y="28092"/>
                  <a:pt x="58757" y="28088"/>
                  <a:pt x="58663" y="28088"/>
                </a:cubicBezTo>
                <a:lnTo>
                  <a:pt x="58639" y="28088"/>
                </a:lnTo>
                <a:cubicBezTo>
                  <a:pt x="58594" y="28088"/>
                  <a:pt x="58549" y="28092"/>
                  <a:pt x="58505" y="28092"/>
                </a:cubicBezTo>
                <a:cubicBezTo>
                  <a:pt x="58353" y="27675"/>
                  <a:pt x="58137" y="27296"/>
                  <a:pt x="57867" y="26965"/>
                </a:cubicBezTo>
                <a:cubicBezTo>
                  <a:pt x="58079" y="26757"/>
                  <a:pt x="58361" y="26642"/>
                  <a:pt x="58663" y="26638"/>
                </a:cubicBezTo>
                <a:cubicBezTo>
                  <a:pt x="58668" y="26638"/>
                  <a:pt x="58672" y="26638"/>
                  <a:pt x="58677" y="26638"/>
                </a:cubicBezTo>
                <a:close/>
                <a:moveTo>
                  <a:pt x="74504" y="26638"/>
                </a:moveTo>
                <a:cubicBezTo>
                  <a:pt x="74834" y="26638"/>
                  <a:pt x="75142" y="26781"/>
                  <a:pt x="75360" y="27026"/>
                </a:cubicBezTo>
                <a:cubicBezTo>
                  <a:pt x="75111" y="27345"/>
                  <a:pt x="74907" y="27705"/>
                  <a:pt x="74764" y="28101"/>
                </a:cubicBezTo>
                <a:cubicBezTo>
                  <a:pt x="74673" y="28092"/>
                  <a:pt x="74584" y="28088"/>
                  <a:pt x="74494" y="28088"/>
                </a:cubicBezTo>
                <a:lnTo>
                  <a:pt x="74469" y="28088"/>
                </a:lnTo>
                <a:cubicBezTo>
                  <a:pt x="74420" y="28088"/>
                  <a:pt x="74375" y="28092"/>
                  <a:pt x="74330" y="28092"/>
                </a:cubicBezTo>
                <a:cubicBezTo>
                  <a:pt x="74179" y="27675"/>
                  <a:pt x="73963" y="27296"/>
                  <a:pt x="73693" y="26965"/>
                </a:cubicBezTo>
                <a:cubicBezTo>
                  <a:pt x="73910" y="26757"/>
                  <a:pt x="74192" y="26642"/>
                  <a:pt x="74490" y="26638"/>
                </a:cubicBezTo>
                <a:cubicBezTo>
                  <a:pt x="74495" y="26638"/>
                  <a:pt x="74499" y="26638"/>
                  <a:pt x="74504" y="26638"/>
                </a:cubicBezTo>
                <a:close/>
                <a:moveTo>
                  <a:pt x="90334" y="26638"/>
                </a:moveTo>
                <a:cubicBezTo>
                  <a:pt x="90659" y="26638"/>
                  <a:pt x="90969" y="26781"/>
                  <a:pt x="91186" y="27026"/>
                </a:cubicBezTo>
                <a:cubicBezTo>
                  <a:pt x="90937" y="27345"/>
                  <a:pt x="90737" y="27705"/>
                  <a:pt x="90594" y="28101"/>
                </a:cubicBezTo>
                <a:cubicBezTo>
                  <a:pt x="90504" y="28092"/>
                  <a:pt x="90415" y="28088"/>
                  <a:pt x="90321" y="28088"/>
                </a:cubicBezTo>
                <a:lnTo>
                  <a:pt x="90296" y="28088"/>
                </a:lnTo>
                <a:cubicBezTo>
                  <a:pt x="90251" y="28088"/>
                  <a:pt x="90206" y="28092"/>
                  <a:pt x="90161" y="28092"/>
                </a:cubicBezTo>
                <a:cubicBezTo>
                  <a:pt x="90010" y="27675"/>
                  <a:pt x="89793" y="27296"/>
                  <a:pt x="89524" y="26965"/>
                </a:cubicBezTo>
                <a:cubicBezTo>
                  <a:pt x="89736" y="26757"/>
                  <a:pt x="90019" y="26642"/>
                  <a:pt x="90321" y="26638"/>
                </a:cubicBezTo>
                <a:cubicBezTo>
                  <a:pt x="90325" y="26638"/>
                  <a:pt x="90330" y="26638"/>
                  <a:pt x="90334" y="26638"/>
                </a:cubicBezTo>
                <a:close/>
                <a:moveTo>
                  <a:pt x="19091" y="25347"/>
                </a:moveTo>
                <a:cubicBezTo>
                  <a:pt x="19794" y="25347"/>
                  <a:pt x="20459" y="25650"/>
                  <a:pt x="20925" y="26173"/>
                </a:cubicBezTo>
                <a:cubicBezTo>
                  <a:pt x="20243" y="26634"/>
                  <a:pt x="19707" y="27300"/>
                  <a:pt x="19418" y="28105"/>
                </a:cubicBezTo>
                <a:cubicBezTo>
                  <a:pt x="19311" y="28092"/>
                  <a:pt x="19205" y="28088"/>
                  <a:pt x="19100" y="28088"/>
                </a:cubicBezTo>
                <a:lnTo>
                  <a:pt x="19075" y="28088"/>
                </a:lnTo>
                <a:cubicBezTo>
                  <a:pt x="19009" y="28088"/>
                  <a:pt x="18944" y="28092"/>
                  <a:pt x="18879" y="28097"/>
                </a:cubicBezTo>
                <a:cubicBezTo>
                  <a:pt x="18727" y="27688"/>
                  <a:pt x="18519" y="27317"/>
                  <a:pt x="18258" y="26989"/>
                </a:cubicBezTo>
                <a:lnTo>
                  <a:pt x="18258" y="26989"/>
                </a:lnTo>
                <a:lnTo>
                  <a:pt x="18262" y="26994"/>
                </a:lnTo>
                <a:cubicBezTo>
                  <a:pt x="18335" y="26916"/>
                  <a:pt x="18421" y="26851"/>
                  <a:pt x="18511" y="26798"/>
                </a:cubicBezTo>
                <a:cubicBezTo>
                  <a:pt x="18683" y="26695"/>
                  <a:pt x="18879" y="26638"/>
                  <a:pt x="19087" y="26638"/>
                </a:cubicBezTo>
                <a:cubicBezTo>
                  <a:pt x="19426" y="26638"/>
                  <a:pt x="19749" y="26785"/>
                  <a:pt x="19969" y="27047"/>
                </a:cubicBezTo>
                <a:lnTo>
                  <a:pt x="20026" y="27002"/>
                </a:lnTo>
                <a:cubicBezTo>
                  <a:pt x="19793" y="26728"/>
                  <a:pt x="19459" y="26569"/>
                  <a:pt x="19100" y="26569"/>
                </a:cubicBezTo>
                <a:cubicBezTo>
                  <a:pt x="19096" y="26569"/>
                  <a:pt x="19091" y="26569"/>
                  <a:pt x="19087" y="26569"/>
                </a:cubicBezTo>
                <a:cubicBezTo>
                  <a:pt x="18960" y="26569"/>
                  <a:pt x="18838" y="26589"/>
                  <a:pt x="18723" y="26626"/>
                </a:cubicBezTo>
                <a:cubicBezTo>
                  <a:pt x="18536" y="26683"/>
                  <a:pt x="18360" y="26789"/>
                  <a:pt x="18217" y="26936"/>
                </a:cubicBezTo>
                <a:cubicBezTo>
                  <a:pt x="18107" y="26802"/>
                  <a:pt x="17984" y="26671"/>
                  <a:pt x="17854" y="26548"/>
                </a:cubicBezTo>
                <a:cubicBezTo>
                  <a:pt x="17939" y="26463"/>
                  <a:pt x="18037" y="26385"/>
                  <a:pt x="18139" y="26316"/>
                </a:cubicBezTo>
                <a:cubicBezTo>
                  <a:pt x="18417" y="26136"/>
                  <a:pt x="18744" y="26038"/>
                  <a:pt x="19083" y="26033"/>
                </a:cubicBezTo>
                <a:cubicBezTo>
                  <a:pt x="19573" y="26033"/>
                  <a:pt x="20050" y="26238"/>
                  <a:pt x="20382" y="26602"/>
                </a:cubicBezTo>
                <a:lnTo>
                  <a:pt x="20435" y="26553"/>
                </a:lnTo>
                <a:cubicBezTo>
                  <a:pt x="20088" y="26180"/>
                  <a:pt x="19601" y="25965"/>
                  <a:pt x="19091" y="25965"/>
                </a:cubicBezTo>
                <a:lnTo>
                  <a:pt x="19083" y="25965"/>
                </a:lnTo>
                <a:cubicBezTo>
                  <a:pt x="18597" y="25969"/>
                  <a:pt x="18144" y="26161"/>
                  <a:pt x="17801" y="26504"/>
                </a:cubicBezTo>
                <a:cubicBezTo>
                  <a:pt x="17645" y="26365"/>
                  <a:pt x="17477" y="26238"/>
                  <a:pt x="17306" y="26124"/>
                </a:cubicBezTo>
                <a:cubicBezTo>
                  <a:pt x="17764" y="25634"/>
                  <a:pt x="18409" y="25352"/>
                  <a:pt x="19079" y="25347"/>
                </a:cubicBezTo>
                <a:close/>
                <a:moveTo>
                  <a:pt x="34919" y="25347"/>
                </a:moveTo>
                <a:cubicBezTo>
                  <a:pt x="35620" y="25347"/>
                  <a:pt x="36289" y="25650"/>
                  <a:pt x="36751" y="26173"/>
                </a:cubicBezTo>
                <a:cubicBezTo>
                  <a:pt x="36073" y="26634"/>
                  <a:pt x="35538" y="27300"/>
                  <a:pt x="35249" y="28105"/>
                </a:cubicBezTo>
                <a:cubicBezTo>
                  <a:pt x="35142" y="28092"/>
                  <a:pt x="35036" y="28088"/>
                  <a:pt x="34925" y="28088"/>
                </a:cubicBezTo>
                <a:lnTo>
                  <a:pt x="34901" y="28088"/>
                </a:lnTo>
                <a:cubicBezTo>
                  <a:pt x="34836" y="28088"/>
                  <a:pt x="34770" y="28092"/>
                  <a:pt x="34705" y="28097"/>
                </a:cubicBezTo>
                <a:cubicBezTo>
                  <a:pt x="34558" y="27688"/>
                  <a:pt x="34346" y="27317"/>
                  <a:pt x="34088" y="26989"/>
                </a:cubicBezTo>
                <a:lnTo>
                  <a:pt x="34088" y="26989"/>
                </a:lnTo>
                <a:lnTo>
                  <a:pt x="34092" y="26994"/>
                </a:lnTo>
                <a:cubicBezTo>
                  <a:pt x="34309" y="26765"/>
                  <a:pt x="34599" y="26642"/>
                  <a:pt x="34914" y="26638"/>
                </a:cubicBezTo>
                <a:cubicBezTo>
                  <a:pt x="35257" y="26638"/>
                  <a:pt x="35579" y="26785"/>
                  <a:pt x="35800" y="27047"/>
                </a:cubicBezTo>
                <a:lnTo>
                  <a:pt x="35853" y="27002"/>
                </a:lnTo>
                <a:cubicBezTo>
                  <a:pt x="35620" y="26725"/>
                  <a:pt x="35277" y="26569"/>
                  <a:pt x="34914" y="26569"/>
                </a:cubicBezTo>
                <a:cubicBezTo>
                  <a:pt x="34582" y="26573"/>
                  <a:pt x="34276" y="26704"/>
                  <a:pt x="34048" y="26936"/>
                </a:cubicBezTo>
                <a:cubicBezTo>
                  <a:pt x="33933" y="26802"/>
                  <a:pt x="33811" y="26671"/>
                  <a:pt x="33680" y="26548"/>
                </a:cubicBezTo>
                <a:cubicBezTo>
                  <a:pt x="34011" y="26222"/>
                  <a:pt x="34444" y="26038"/>
                  <a:pt x="34910" y="26033"/>
                </a:cubicBezTo>
                <a:lnTo>
                  <a:pt x="34921" y="26033"/>
                </a:lnTo>
                <a:cubicBezTo>
                  <a:pt x="35412" y="26033"/>
                  <a:pt x="35881" y="26242"/>
                  <a:pt x="36212" y="26602"/>
                </a:cubicBezTo>
                <a:lnTo>
                  <a:pt x="36261" y="26553"/>
                </a:lnTo>
                <a:cubicBezTo>
                  <a:pt x="35914" y="26177"/>
                  <a:pt x="35424" y="25965"/>
                  <a:pt x="34910" y="25965"/>
                </a:cubicBezTo>
                <a:cubicBezTo>
                  <a:pt x="34427" y="25969"/>
                  <a:pt x="33970" y="26161"/>
                  <a:pt x="33631" y="26504"/>
                </a:cubicBezTo>
                <a:cubicBezTo>
                  <a:pt x="33476" y="26365"/>
                  <a:pt x="33308" y="26238"/>
                  <a:pt x="33132" y="26124"/>
                </a:cubicBezTo>
                <a:cubicBezTo>
                  <a:pt x="33390" y="25850"/>
                  <a:pt x="33705" y="25641"/>
                  <a:pt x="34048" y="25511"/>
                </a:cubicBezTo>
                <a:cubicBezTo>
                  <a:pt x="34166" y="25466"/>
                  <a:pt x="34284" y="25430"/>
                  <a:pt x="34407" y="25401"/>
                </a:cubicBezTo>
                <a:cubicBezTo>
                  <a:pt x="34489" y="25385"/>
                  <a:pt x="34570" y="25372"/>
                  <a:pt x="34656" y="25364"/>
                </a:cubicBezTo>
                <a:cubicBezTo>
                  <a:pt x="34738" y="25352"/>
                  <a:pt x="34823" y="25347"/>
                  <a:pt x="34906" y="25347"/>
                </a:cubicBezTo>
                <a:cubicBezTo>
                  <a:pt x="34910" y="25347"/>
                  <a:pt x="34915" y="25347"/>
                  <a:pt x="34919" y="25347"/>
                </a:cubicBezTo>
                <a:close/>
                <a:moveTo>
                  <a:pt x="50748" y="25347"/>
                </a:moveTo>
                <a:cubicBezTo>
                  <a:pt x="51451" y="25347"/>
                  <a:pt x="52116" y="25650"/>
                  <a:pt x="52582" y="26173"/>
                </a:cubicBezTo>
                <a:cubicBezTo>
                  <a:pt x="51900" y="26634"/>
                  <a:pt x="51365" y="27300"/>
                  <a:pt x="51074" y="28105"/>
                </a:cubicBezTo>
                <a:cubicBezTo>
                  <a:pt x="51006" y="28097"/>
                  <a:pt x="50932" y="28092"/>
                  <a:pt x="50859" y="28092"/>
                </a:cubicBezTo>
                <a:lnTo>
                  <a:pt x="50826" y="28092"/>
                </a:lnTo>
                <a:cubicBezTo>
                  <a:pt x="50805" y="28088"/>
                  <a:pt x="50780" y="28088"/>
                  <a:pt x="50756" y="28088"/>
                </a:cubicBezTo>
                <a:lnTo>
                  <a:pt x="50731" y="28088"/>
                </a:lnTo>
                <a:cubicBezTo>
                  <a:pt x="50667" y="28088"/>
                  <a:pt x="50601" y="28092"/>
                  <a:pt x="50535" y="28097"/>
                </a:cubicBezTo>
                <a:cubicBezTo>
                  <a:pt x="50384" y="27688"/>
                  <a:pt x="50177" y="27317"/>
                  <a:pt x="49915" y="26989"/>
                </a:cubicBezTo>
                <a:lnTo>
                  <a:pt x="49915" y="26989"/>
                </a:lnTo>
                <a:lnTo>
                  <a:pt x="49919" y="26994"/>
                </a:lnTo>
                <a:cubicBezTo>
                  <a:pt x="50135" y="26765"/>
                  <a:pt x="50430" y="26642"/>
                  <a:pt x="50744" y="26638"/>
                </a:cubicBezTo>
                <a:cubicBezTo>
                  <a:pt x="50748" y="26638"/>
                  <a:pt x="50753" y="26638"/>
                  <a:pt x="50757" y="26638"/>
                </a:cubicBezTo>
                <a:cubicBezTo>
                  <a:pt x="51091" y="26638"/>
                  <a:pt x="51409" y="26789"/>
                  <a:pt x="51630" y="27047"/>
                </a:cubicBezTo>
                <a:lnTo>
                  <a:pt x="51683" y="27002"/>
                </a:lnTo>
                <a:cubicBezTo>
                  <a:pt x="51447" y="26725"/>
                  <a:pt x="51104" y="26569"/>
                  <a:pt x="50744" y="26569"/>
                </a:cubicBezTo>
                <a:cubicBezTo>
                  <a:pt x="50413" y="26573"/>
                  <a:pt x="50107" y="26704"/>
                  <a:pt x="49874" y="26936"/>
                </a:cubicBezTo>
                <a:cubicBezTo>
                  <a:pt x="49764" y="26802"/>
                  <a:pt x="49641" y="26671"/>
                  <a:pt x="49511" y="26548"/>
                </a:cubicBezTo>
                <a:cubicBezTo>
                  <a:pt x="49837" y="26222"/>
                  <a:pt x="50275" y="26038"/>
                  <a:pt x="50740" y="26033"/>
                </a:cubicBezTo>
                <a:cubicBezTo>
                  <a:pt x="51234" y="26033"/>
                  <a:pt x="51708" y="26238"/>
                  <a:pt x="52039" y="26602"/>
                </a:cubicBezTo>
                <a:lnTo>
                  <a:pt x="52092" y="26553"/>
                </a:lnTo>
                <a:cubicBezTo>
                  <a:pt x="51745" y="26180"/>
                  <a:pt x="51259" y="25965"/>
                  <a:pt x="50748" y="25965"/>
                </a:cubicBezTo>
                <a:lnTo>
                  <a:pt x="50740" y="25965"/>
                </a:lnTo>
                <a:cubicBezTo>
                  <a:pt x="50254" y="25969"/>
                  <a:pt x="49800" y="26161"/>
                  <a:pt x="49457" y="26504"/>
                </a:cubicBezTo>
                <a:cubicBezTo>
                  <a:pt x="49302" y="26365"/>
                  <a:pt x="49139" y="26238"/>
                  <a:pt x="48963" y="26124"/>
                </a:cubicBezTo>
                <a:cubicBezTo>
                  <a:pt x="49421" y="25634"/>
                  <a:pt x="50066" y="25352"/>
                  <a:pt x="50736" y="25347"/>
                </a:cubicBezTo>
                <a:close/>
                <a:moveTo>
                  <a:pt x="66576" y="25347"/>
                </a:moveTo>
                <a:cubicBezTo>
                  <a:pt x="67281" y="25347"/>
                  <a:pt x="67946" y="25650"/>
                  <a:pt x="68409" y="26173"/>
                </a:cubicBezTo>
                <a:cubicBezTo>
                  <a:pt x="67730" y="26634"/>
                  <a:pt x="67195" y="27300"/>
                  <a:pt x="66905" y="28105"/>
                </a:cubicBezTo>
                <a:cubicBezTo>
                  <a:pt x="66799" y="28092"/>
                  <a:pt x="66693" y="28088"/>
                  <a:pt x="66583" y="28088"/>
                </a:cubicBezTo>
                <a:lnTo>
                  <a:pt x="66558" y="28088"/>
                </a:lnTo>
                <a:cubicBezTo>
                  <a:pt x="66493" y="28088"/>
                  <a:pt x="66428" y="28092"/>
                  <a:pt x="66362" y="28097"/>
                </a:cubicBezTo>
                <a:cubicBezTo>
                  <a:pt x="66215" y="27688"/>
                  <a:pt x="66003" y="27317"/>
                  <a:pt x="65746" y="26989"/>
                </a:cubicBezTo>
                <a:lnTo>
                  <a:pt x="65746" y="26989"/>
                </a:lnTo>
                <a:lnTo>
                  <a:pt x="65749" y="26994"/>
                </a:lnTo>
                <a:cubicBezTo>
                  <a:pt x="65966" y="26765"/>
                  <a:pt x="66256" y="26642"/>
                  <a:pt x="66571" y="26638"/>
                </a:cubicBezTo>
                <a:cubicBezTo>
                  <a:pt x="66575" y="26638"/>
                  <a:pt x="66580" y="26638"/>
                  <a:pt x="66584" y="26638"/>
                </a:cubicBezTo>
                <a:cubicBezTo>
                  <a:pt x="66922" y="26638"/>
                  <a:pt x="67239" y="26789"/>
                  <a:pt x="67457" y="27047"/>
                </a:cubicBezTo>
                <a:lnTo>
                  <a:pt x="67510" y="27002"/>
                </a:lnTo>
                <a:cubicBezTo>
                  <a:pt x="67278" y="26728"/>
                  <a:pt x="66938" y="26569"/>
                  <a:pt x="66579" y="26569"/>
                </a:cubicBezTo>
                <a:lnTo>
                  <a:pt x="66571" y="26569"/>
                </a:lnTo>
                <a:cubicBezTo>
                  <a:pt x="66240" y="26573"/>
                  <a:pt x="65934" y="26704"/>
                  <a:pt x="65704" y="26936"/>
                </a:cubicBezTo>
                <a:cubicBezTo>
                  <a:pt x="65591" y="26802"/>
                  <a:pt x="65468" y="26671"/>
                  <a:pt x="65337" y="26548"/>
                </a:cubicBezTo>
                <a:cubicBezTo>
                  <a:pt x="65668" y="26222"/>
                  <a:pt x="66101" y="26038"/>
                  <a:pt x="66567" y="26033"/>
                </a:cubicBezTo>
                <a:lnTo>
                  <a:pt x="66579" y="26033"/>
                </a:lnTo>
                <a:cubicBezTo>
                  <a:pt x="67069" y="26033"/>
                  <a:pt x="67538" y="26242"/>
                  <a:pt x="67870" y="26602"/>
                </a:cubicBezTo>
                <a:lnTo>
                  <a:pt x="67919" y="26553"/>
                </a:lnTo>
                <a:cubicBezTo>
                  <a:pt x="67576" y="26180"/>
                  <a:pt x="67085" y="25965"/>
                  <a:pt x="66579" y="25965"/>
                </a:cubicBezTo>
                <a:lnTo>
                  <a:pt x="66567" y="25965"/>
                </a:lnTo>
                <a:cubicBezTo>
                  <a:pt x="66085" y="25969"/>
                  <a:pt x="65627" y="26161"/>
                  <a:pt x="65288" y="26504"/>
                </a:cubicBezTo>
                <a:cubicBezTo>
                  <a:pt x="65133" y="26365"/>
                  <a:pt x="64965" y="26238"/>
                  <a:pt x="64790" y="26124"/>
                </a:cubicBezTo>
                <a:cubicBezTo>
                  <a:pt x="65248" y="25634"/>
                  <a:pt x="65893" y="25352"/>
                  <a:pt x="66562" y="25347"/>
                </a:cubicBezTo>
                <a:cubicBezTo>
                  <a:pt x="66567" y="25347"/>
                  <a:pt x="66571" y="25347"/>
                  <a:pt x="66576" y="25347"/>
                </a:cubicBezTo>
                <a:close/>
                <a:moveTo>
                  <a:pt x="82405" y="25347"/>
                </a:moveTo>
                <a:cubicBezTo>
                  <a:pt x="83108" y="25347"/>
                  <a:pt x="83774" y="25650"/>
                  <a:pt x="84239" y="26173"/>
                </a:cubicBezTo>
                <a:cubicBezTo>
                  <a:pt x="83561" y="26634"/>
                  <a:pt x="83022" y="27300"/>
                  <a:pt x="82732" y="28105"/>
                </a:cubicBezTo>
                <a:cubicBezTo>
                  <a:pt x="82626" y="28092"/>
                  <a:pt x="82520" y="28088"/>
                  <a:pt x="82413" y="28088"/>
                </a:cubicBezTo>
                <a:lnTo>
                  <a:pt x="82389" y="28088"/>
                </a:lnTo>
                <a:cubicBezTo>
                  <a:pt x="82324" y="28088"/>
                  <a:pt x="82258" y="28092"/>
                  <a:pt x="82193" y="28097"/>
                </a:cubicBezTo>
                <a:cubicBezTo>
                  <a:pt x="82042" y="27688"/>
                  <a:pt x="81834" y="27317"/>
                  <a:pt x="81572" y="26989"/>
                </a:cubicBezTo>
                <a:lnTo>
                  <a:pt x="81572" y="26989"/>
                </a:lnTo>
                <a:lnTo>
                  <a:pt x="81576" y="26994"/>
                </a:lnTo>
                <a:cubicBezTo>
                  <a:pt x="81793" y="26765"/>
                  <a:pt x="82087" y="26642"/>
                  <a:pt x="82401" y="26638"/>
                </a:cubicBezTo>
                <a:lnTo>
                  <a:pt x="82405" y="26638"/>
                </a:lnTo>
                <a:cubicBezTo>
                  <a:pt x="82745" y="26638"/>
                  <a:pt x="83067" y="26785"/>
                  <a:pt x="83288" y="27047"/>
                </a:cubicBezTo>
                <a:lnTo>
                  <a:pt x="83341" y="27002"/>
                </a:lnTo>
                <a:cubicBezTo>
                  <a:pt x="83108" y="26728"/>
                  <a:pt x="82765" y="26569"/>
                  <a:pt x="82405" y="26569"/>
                </a:cubicBezTo>
                <a:lnTo>
                  <a:pt x="82401" y="26569"/>
                </a:lnTo>
                <a:cubicBezTo>
                  <a:pt x="82070" y="26573"/>
                  <a:pt x="81764" y="26704"/>
                  <a:pt x="81531" y="26936"/>
                </a:cubicBezTo>
                <a:cubicBezTo>
                  <a:pt x="81421" y="26802"/>
                  <a:pt x="81299" y="26671"/>
                  <a:pt x="81167" y="26548"/>
                </a:cubicBezTo>
                <a:cubicBezTo>
                  <a:pt x="81290" y="26426"/>
                  <a:pt x="81425" y="26324"/>
                  <a:pt x="81576" y="26246"/>
                </a:cubicBezTo>
                <a:cubicBezTo>
                  <a:pt x="81825" y="26112"/>
                  <a:pt x="82103" y="26038"/>
                  <a:pt x="82398" y="26033"/>
                </a:cubicBezTo>
                <a:lnTo>
                  <a:pt x="82405" y="26033"/>
                </a:lnTo>
                <a:cubicBezTo>
                  <a:pt x="82895" y="26033"/>
                  <a:pt x="83365" y="26242"/>
                  <a:pt x="83696" y="26602"/>
                </a:cubicBezTo>
                <a:lnTo>
                  <a:pt x="83749" y="26553"/>
                </a:lnTo>
                <a:cubicBezTo>
                  <a:pt x="83406" y="26180"/>
                  <a:pt x="82916" y="25965"/>
                  <a:pt x="82405" y="25965"/>
                </a:cubicBezTo>
                <a:lnTo>
                  <a:pt x="82398" y="25965"/>
                </a:lnTo>
                <a:cubicBezTo>
                  <a:pt x="82246" y="25969"/>
                  <a:pt x="82095" y="25984"/>
                  <a:pt x="81952" y="26022"/>
                </a:cubicBezTo>
                <a:cubicBezTo>
                  <a:pt x="81638" y="26103"/>
                  <a:pt x="81352" y="26267"/>
                  <a:pt x="81114" y="26504"/>
                </a:cubicBezTo>
                <a:cubicBezTo>
                  <a:pt x="80960" y="26365"/>
                  <a:pt x="80796" y="26238"/>
                  <a:pt x="80620" y="26124"/>
                </a:cubicBezTo>
                <a:cubicBezTo>
                  <a:pt x="81078" y="25634"/>
                  <a:pt x="81723" y="25352"/>
                  <a:pt x="82393" y="25347"/>
                </a:cubicBezTo>
                <a:close/>
                <a:moveTo>
                  <a:pt x="15166" y="25564"/>
                </a:moveTo>
                <a:cubicBezTo>
                  <a:pt x="16791" y="25564"/>
                  <a:pt x="18242" y="26577"/>
                  <a:pt x="18806" y="28101"/>
                </a:cubicBezTo>
                <a:cubicBezTo>
                  <a:pt x="18585" y="28116"/>
                  <a:pt x="18368" y="28150"/>
                  <a:pt x="18160" y="28203"/>
                </a:cubicBezTo>
                <a:cubicBezTo>
                  <a:pt x="17662" y="27002"/>
                  <a:pt x="16469" y="26205"/>
                  <a:pt x="15166" y="26205"/>
                </a:cubicBezTo>
                <a:lnTo>
                  <a:pt x="15145" y="26205"/>
                </a:lnTo>
                <a:cubicBezTo>
                  <a:pt x="13826" y="26214"/>
                  <a:pt x="12662" y="27002"/>
                  <a:pt x="12165" y="28214"/>
                </a:cubicBezTo>
                <a:cubicBezTo>
                  <a:pt x="11956" y="28162"/>
                  <a:pt x="11739" y="28125"/>
                  <a:pt x="11522" y="28105"/>
                </a:cubicBezTo>
                <a:cubicBezTo>
                  <a:pt x="12078" y="26593"/>
                  <a:pt x="13528" y="25577"/>
                  <a:pt x="15141" y="25564"/>
                </a:cubicBezTo>
                <a:close/>
                <a:moveTo>
                  <a:pt x="30993" y="25564"/>
                </a:moveTo>
                <a:cubicBezTo>
                  <a:pt x="32622" y="25564"/>
                  <a:pt x="34073" y="26577"/>
                  <a:pt x="34631" y="28101"/>
                </a:cubicBezTo>
                <a:cubicBezTo>
                  <a:pt x="34416" y="28116"/>
                  <a:pt x="34199" y="28150"/>
                  <a:pt x="33986" y="28203"/>
                </a:cubicBezTo>
                <a:cubicBezTo>
                  <a:pt x="33487" y="27004"/>
                  <a:pt x="32295" y="26205"/>
                  <a:pt x="30991" y="26205"/>
                </a:cubicBezTo>
                <a:cubicBezTo>
                  <a:pt x="30985" y="26205"/>
                  <a:pt x="30978" y="26205"/>
                  <a:pt x="30972" y="26205"/>
                </a:cubicBezTo>
                <a:cubicBezTo>
                  <a:pt x="29657" y="26214"/>
                  <a:pt x="28493" y="27002"/>
                  <a:pt x="27995" y="28214"/>
                </a:cubicBezTo>
                <a:cubicBezTo>
                  <a:pt x="27786" y="28162"/>
                  <a:pt x="27570" y="28125"/>
                  <a:pt x="27349" y="28105"/>
                </a:cubicBezTo>
                <a:cubicBezTo>
                  <a:pt x="27909" y="26593"/>
                  <a:pt x="29359" y="25577"/>
                  <a:pt x="30968" y="25564"/>
                </a:cubicBezTo>
                <a:close/>
                <a:moveTo>
                  <a:pt x="46823" y="25564"/>
                </a:moveTo>
                <a:cubicBezTo>
                  <a:pt x="48448" y="25564"/>
                  <a:pt x="49898" y="26577"/>
                  <a:pt x="50462" y="28101"/>
                </a:cubicBezTo>
                <a:cubicBezTo>
                  <a:pt x="50241" y="28116"/>
                  <a:pt x="50026" y="28150"/>
                  <a:pt x="49817" y="28203"/>
                </a:cubicBezTo>
                <a:cubicBezTo>
                  <a:pt x="49317" y="27004"/>
                  <a:pt x="48121" y="26205"/>
                  <a:pt x="46822" y="26205"/>
                </a:cubicBezTo>
                <a:cubicBezTo>
                  <a:pt x="46815" y="26205"/>
                  <a:pt x="46809" y="26205"/>
                  <a:pt x="46803" y="26205"/>
                </a:cubicBezTo>
                <a:cubicBezTo>
                  <a:pt x="45483" y="26214"/>
                  <a:pt x="44320" y="27002"/>
                  <a:pt x="43821" y="28214"/>
                </a:cubicBezTo>
                <a:cubicBezTo>
                  <a:pt x="43613" y="28162"/>
                  <a:pt x="43396" y="28125"/>
                  <a:pt x="43180" y="28105"/>
                </a:cubicBezTo>
                <a:cubicBezTo>
                  <a:pt x="43736" y="26593"/>
                  <a:pt x="45185" y="25577"/>
                  <a:pt x="46799" y="25564"/>
                </a:cubicBezTo>
                <a:close/>
                <a:moveTo>
                  <a:pt x="62650" y="25564"/>
                </a:moveTo>
                <a:cubicBezTo>
                  <a:pt x="64279" y="25564"/>
                  <a:pt x="65729" y="26577"/>
                  <a:pt x="66289" y="28101"/>
                </a:cubicBezTo>
                <a:cubicBezTo>
                  <a:pt x="66072" y="28116"/>
                  <a:pt x="65856" y="28150"/>
                  <a:pt x="65644" y="28203"/>
                </a:cubicBezTo>
                <a:cubicBezTo>
                  <a:pt x="65146" y="27002"/>
                  <a:pt x="63953" y="26205"/>
                  <a:pt x="62650" y="26205"/>
                </a:cubicBezTo>
                <a:lnTo>
                  <a:pt x="62629" y="26205"/>
                </a:lnTo>
                <a:cubicBezTo>
                  <a:pt x="61314" y="26214"/>
                  <a:pt x="60150" y="27002"/>
                  <a:pt x="59651" y="28214"/>
                </a:cubicBezTo>
                <a:cubicBezTo>
                  <a:pt x="59444" y="28162"/>
                  <a:pt x="59227" y="28125"/>
                  <a:pt x="59010" y="28105"/>
                </a:cubicBezTo>
                <a:cubicBezTo>
                  <a:pt x="59566" y="26593"/>
                  <a:pt x="61016" y="25577"/>
                  <a:pt x="62625" y="25564"/>
                </a:cubicBezTo>
                <a:close/>
                <a:moveTo>
                  <a:pt x="78481" y="25564"/>
                </a:moveTo>
                <a:cubicBezTo>
                  <a:pt x="80106" y="25564"/>
                  <a:pt x="81556" y="26577"/>
                  <a:pt x="82119" y="28101"/>
                </a:cubicBezTo>
                <a:cubicBezTo>
                  <a:pt x="81899" y="28116"/>
                  <a:pt x="81682" y="28150"/>
                  <a:pt x="81474" y="28203"/>
                </a:cubicBezTo>
                <a:cubicBezTo>
                  <a:pt x="80974" y="27004"/>
                  <a:pt x="79782" y="26205"/>
                  <a:pt x="78479" y="26205"/>
                </a:cubicBezTo>
                <a:cubicBezTo>
                  <a:pt x="78473" y="26205"/>
                  <a:pt x="78466" y="26205"/>
                  <a:pt x="78460" y="26205"/>
                </a:cubicBezTo>
                <a:cubicBezTo>
                  <a:pt x="77141" y="26214"/>
                  <a:pt x="75981" y="27002"/>
                  <a:pt x="75478" y="28214"/>
                </a:cubicBezTo>
                <a:cubicBezTo>
                  <a:pt x="75270" y="28162"/>
                  <a:pt x="75058" y="28125"/>
                  <a:pt x="74837" y="28105"/>
                </a:cubicBezTo>
                <a:cubicBezTo>
                  <a:pt x="75393" y="26593"/>
                  <a:pt x="76843" y="25577"/>
                  <a:pt x="78456" y="25564"/>
                </a:cubicBezTo>
                <a:close/>
                <a:moveTo>
                  <a:pt x="94307" y="25564"/>
                </a:moveTo>
                <a:cubicBezTo>
                  <a:pt x="95936" y="25564"/>
                  <a:pt x="97386" y="26577"/>
                  <a:pt x="97946" y="28101"/>
                </a:cubicBezTo>
                <a:cubicBezTo>
                  <a:pt x="97729" y="28116"/>
                  <a:pt x="97513" y="28150"/>
                  <a:pt x="97301" y="28203"/>
                </a:cubicBezTo>
                <a:cubicBezTo>
                  <a:pt x="96802" y="27002"/>
                  <a:pt x="95610" y="26205"/>
                  <a:pt x="94307" y="26205"/>
                </a:cubicBezTo>
                <a:lnTo>
                  <a:pt x="94287" y="26205"/>
                </a:lnTo>
                <a:cubicBezTo>
                  <a:pt x="92971" y="26214"/>
                  <a:pt x="91808" y="27002"/>
                  <a:pt x="91309" y="28214"/>
                </a:cubicBezTo>
                <a:cubicBezTo>
                  <a:pt x="91101" y="28162"/>
                  <a:pt x="90884" y="28125"/>
                  <a:pt x="90668" y="28105"/>
                </a:cubicBezTo>
                <a:cubicBezTo>
                  <a:pt x="91223" y="26593"/>
                  <a:pt x="92673" y="25577"/>
                  <a:pt x="94283" y="25564"/>
                </a:cubicBezTo>
                <a:close/>
                <a:moveTo>
                  <a:pt x="15164" y="26275"/>
                </a:moveTo>
                <a:cubicBezTo>
                  <a:pt x="16435" y="26275"/>
                  <a:pt x="17598" y="27053"/>
                  <a:pt x="18090" y="28219"/>
                </a:cubicBezTo>
                <a:cubicBezTo>
                  <a:pt x="17878" y="28276"/>
                  <a:pt x="17669" y="28350"/>
                  <a:pt x="17469" y="28444"/>
                </a:cubicBezTo>
                <a:cubicBezTo>
                  <a:pt x="17070" y="27520"/>
                  <a:pt x="16171" y="26932"/>
                  <a:pt x="15166" y="26932"/>
                </a:cubicBezTo>
                <a:lnTo>
                  <a:pt x="15149" y="26932"/>
                </a:lnTo>
                <a:cubicBezTo>
                  <a:pt x="14141" y="26940"/>
                  <a:pt x="13247" y="27537"/>
                  <a:pt x="12855" y="28460"/>
                </a:cubicBezTo>
                <a:cubicBezTo>
                  <a:pt x="12655" y="28370"/>
                  <a:pt x="12446" y="28293"/>
                  <a:pt x="12233" y="28231"/>
                </a:cubicBezTo>
                <a:cubicBezTo>
                  <a:pt x="12723" y="27051"/>
                  <a:pt x="13859" y="26283"/>
                  <a:pt x="15145" y="26275"/>
                </a:cubicBezTo>
                <a:cubicBezTo>
                  <a:pt x="15152" y="26275"/>
                  <a:pt x="15158" y="26275"/>
                  <a:pt x="15164" y="26275"/>
                </a:cubicBezTo>
                <a:close/>
                <a:moveTo>
                  <a:pt x="30991" y="26275"/>
                </a:moveTo>
                <a:cubicBezTo>
                  <a:pt x="32266" y="26275"/>
                  <a:pt x="33429" y="27053"/>
                  <a:pt x="33921" y="28219"/>
                </a:cubicBezTo>
                <a:cubicBezTo>
                  <a:pt x="33705" y="28276"/>
                  <a:pt x="33496" y="28350"/>
                  <a:pt x="33296" y="28440"/>
                </a:cubicBezTo>
                <a:cubicBezTo>
                  <a:pt x="32896" y="27520"/>
                  <a:pt x="32001" y="26932"/>
                  <a:pt x="30993" y="26932"/>
                </a:cubicBezTo>
                <a:lnTo>
                  <a:pt x="30976" y="26932"/>
                </a:lnTo>
                <a:cubicBezTo>
                  <a:pt x="29971" y="26940"/>
                  <a:pt x="29073" y="27537"/>
                  <a:pt x="28681" y="28460"/>
                </a:cubicBezTo>
                <a:cubicBezTo>
                  <a:pt x="28480" y="28370"/>
                  <a:pt x="28276" y="28293"/>
                  <a:pt x="28064" y="28231"/>
                </a:cubicBezTo>
                <a:cubicBezTo>
                  <a:pt x="28554" y="27051"/>
                  <a:pt x="29686" y="26283"/>
                  <a:pt x="30972" y="26275"/>
                </a:cubicBezTo>
                <a:cubicBezTo>
                  <a:pt x="30978" y="26275"/>
                  <a:pt x="30985" y="26275"/>
                  <a:pt x="30991" y="26275"/>
                </a:cubicBezTo>
                <a:close/>
                <a:moveTo>
                  <a:pt x="62650" y="26275"/>
                </a:moveTo>
                <a:cubicBezTo>
                  <a:pt x="63920" y="26275"/>
                  <a:pt x="65084" y="27051"/>
                  <a:pt x="65578" y="28219"/>
                </a:cubicBezTo>
                <a:cubicBezTo>
                  <a:pt x="65361" y="28276"/>
                  <a:pt x="65153" y="28350"/>
                  <a:pt x="64953" y="28440"/>
                </a:cubicBezTo>
                <a:cubicBezTo>
                  <a:pt x="64553" y="27520"/>
                  <a:pt x="63659" y="26932"/>
                  <a:pt x="62650" y="26932"/>
                </a:cubicBezTo>
                <a:lnTo>
                  <a:pt x="62633" y="26932"/>
                </a:lnTo>
                <a:cubicBezTo>
                  <a:pt x="61629" y="26940"/>
                  <a:pt x="60730" y="27537"/>
                  <a:pt x="60338" y="28460"/>
                </a:cubicBezTo>
                <a:cubicBezTo>
                  <a:pt x="60138" y="28370"/>
                  <a:pt x="59934" y="28293"/>
                  <a:pt x="59721" y="28231"/>
                </a:cubicBezTo>
                <a:cubicBezTo>
                  <a:pt x="60211" y="27051"/>
                  <a:pt x="61342" y="26283"/>
                  <a:pt x="62629" y="26275"/>
                </a:cubicBezTo>
                <a:close/>
                <a:moveTo>
                  <a:pt x="78479" y="26275"/>
                </a:moveTo>
                <a:cubicBezTo>
                  <a:pt x="79750" y="26275"/>
                  <a:pt x="80913" y="27053"/>
                  <a:pt x="81405" y="28219"/>
                </a:cubicBezTo>
                <a:cubicBezTo>
                  <a:pt x="81192" y="28276"/>
                  <a:pt x="80984" y="28350"/>
                  <a:pt x="80784" y="28444"/>
                </a:cubicBezTo>
                <a:cubicBezTo>
                  <a:pt x="80383" y="27520"/>
                  <a:pt x="79485" y="26932"/>
                  <a:pt x="78481" y="26932"/>
                </a:cubicBezTo>
                <a:lnTo>
                  <a:pt x="78464" y="26932"/>
                </a:lnTo>
                <a:cubicBezTo>
                  <a:pt x="77455" y="26940"/>
                  <a:pt x="76560" y="27537"/>
                  <a:pt x="76168" y="28460"/>
                </a:cubicBezTo>
                <a:cubicBezTo>
                  <a:pt x="75968" y="28370"/>
                  <a:pt x="75760" y="28293"/>
                  <a:pt x="75548" y="28231"/>
                </a:cubicBezTo>
                <a:cubicBezTo>
                  <a:pt x="76038" y="27051"/>
                  <a:pt x="77173" y="26283"/>
                  <a:pt x="78460" y="26275"/>
                </a:cubicBezTo>
                <a:cubicBezTo>
                  <a:pt x="78466" y="26275"/>
                  <a:pt x="78473" y="26275"/>
                  <a:pt x="78479" y="26275"/>
                </a:cubicBezTo>
                <a:close/>
                <a:moveTo>
                  <a:pt x="94307" y="26275"/>
                </a:moveTo>
                <a:cubicBezTo>
                  <a:pt x="95577" y="26275"/>
                  <a:pt x="96741" y="27051"/>
                  <a:pt x="97235" y="28219"/>
                </a:cubicBezTo>
                <a:cubicBezTo>
                  <a:pt x="97019" y="28276"/>
                  <a:pt x="96811" y="28350"/>
                  <a:pt x="96611" y="28440"/>
                </a:cubicBezTo>
                <a:cubicBezTo>
                  <a:pt x="96210" y="27520"/>
                  <a:pt x="95316" y="26932"/>
                  <a:pt x="94307" y="26932"/>
                </a:cubicBezTo>
                <a:lnTo>
                  <a:pt x="94291" y="26932"/>
                </a:lnTo>
                <a:cubicBezTo>
                  <a:pt x="93286" y="26940"/>
                  <a:pt x="92387" y="27537"/>
                  <a:pt x="91995" y="28460"/>
                </a:cubicBezTo>
                <a:cubicBezTo>
                  <a:pt x="91795" y="28370"/>
                  <a:pt x="91591" y="28293"/>
                  <a:pt x="91378" y="28231"/>
                </a:cubicBezTo>
                <a:cubicBezTo>
                  <a:pt x="91868" y="27051"/>
                  <a:pt x="93000" y="26283"/>
                  <a:pt x="94287" y="26275"/>
                </a:cubicBezTo>
                <a:close/>
                <a:moveTo>
                  <a:pt x="46822" y="26275"/>
                </a:moveTo>
                <a:cubicBezTo>
                  <a:pt x="48093" y="26275"/>
                  <a:pt x="49256" y="27053"/>
                  <a:pt x="49747" y="28219"/>
                </a:cubicBezTo>
                <a:cubicBezTo>
                  <a:pt x="49536" y="28276"/>
                  <a:pt x="49327" y="28350"/>
                  <a:pt x="49127" y="28440"/>
                </a:cubicBezTo>
                <a:cubicBezTo>
                  <a:pt x="48727" y="27520"/>
                  <a:pt x="47828" y="26932"/>
                  <a:pt x="46823" y="26932"/>
                </a:cubicBezTo>
                <a:lnTo>
                  <a:pt x="46807" y="26932"/>
                </a:lnTo>
                <a:cubicBezTo>
                  <a:pt x="45798" y="26940"/>
                  <a:pt x="44904" y="27537"/>
                  <a:pt x="44507" y="28464"/>
                </a:cubicBezTo>
                <a:cubicBezTo>
                  <a:pt x="44311" y="28370"/>
                  <a:pt x="44103" y="28293"/>
                  <a:pt x="43890" y="28235"/>
                </a:cubicBezTo>
                <a:cubicBezTo>
                  <a:pt x="44381" y="27051"/>
                  <a:pt x="45517" y="26283"/>
                  <a:pt x="46803" y="26275"/>
                </a:cubicBezTo>
                <a:cubicBezTo>
                  <a:pt x="46809" y="26275"/>
                  <a:pt x="46815" y="26275"/>
                  <a:pt x="46822" y="26275"/>
                </a:cubicBezTo>
                <a:close/>
                <a:moveTo>
                  <a:pt x="7298" y="25564"/>
                </a:moveTo>
                <a:cubicBezTo>
                  <a:pt x="8928" y="25564"/>
                  <a:pt x="10382" y="26575"/>
                  <a:pt x="10943" y="28097"/>
                </a:cubicBezTo>
                <a:cubicBezTo>
                  <a:pt x="10723" y="28109"/>
                  <a:pt x="10506" y="28141"/>
                  <a:pt x="10293" y="28190"/>
                </a:cubicBezTo>
                <a:cubicBezTo>
                  <a:pt x="9787" y="26981"/>
                  <a:pt x="8623" y="26205"/>
                  <a:pt x="7308" y="26205"/>
                </a:cubicBezTo>
                <a:lnTo>
                  <a:pt x="7283" y="26205"/>
                </a:lnTo>
                <a:cubicBezTo>
                  <a:pt x="5980" y="26214"/>
                  <a:pt x="4813" y="26998"/>
                  <a:pt x="4310" y="28203"/>
                </a:cubicBezTo>
                <a:lnTo>
                  <a:pt x="4376" y="28231"/>
                </a:lnTo>
                <a:cubicBezTo>
                  <a:pt x="4866" y="27051"/>
                  <a:pt x="6009" y="26283"/>
                  <a:pt x="7288" y="26275"/>
                </a:cubicBezTo>
                <a:lnTo>
                  <a:pt x="7308" y="26275"/>
                </a:lnTo>
                <a:cubicBezTo>
                  <a:pt x="8591" y="26275"/>
                  <a:pt x="9726" y="27030"/>
                  <a:pt x="10224" y="28207"/>
                </a:cubicBezTo>
                <a:cubicBezTo>
                  <a:pt x="10012" y="28260"/>
                  <a:pt x="9799" y="28329"/>
                  <a:pt x="9599" y="28419"/>
                </a:cubicBezTo>
                <a:cubicBezTo>
                  <a:pt x="9194" y="27513"/>
                  <a:pt x="8300" y="26932"/>
                  <a:pt x="7304" y="26932"/>
                </a:cubicBezTo>
                <a:lnTo>
                  <a:pt x="7292" y="26932"/>
                </a:lnTo>
                <a:cubicBezTo>
                  <a:pt x="6274" y="26940"/>
                  <a:pt x="5376" y="27545"/>
                  <a:pt x="4984" y="28480"/>
                </a:cubicBezTo>
                <a:cubicBezTo>
                  <a:pt x="4572" y="28284"/>
                  <a:pt x="4127" y="28154"/>
                  <a:pt x="3661" y="28109"/>
                </a:cubicBezTo>
                <a:cubicBezTo>
                  <a:pt x="4216" y="26593"/>
                  <a:pt x="5662" y="25577"/>
                  <a:pt x="7279" y="25564"/>
                </a:cubicBezTo>
                <a:cubicBezTo>
                  <a:pt x="7285" y="25564"/>
                  <a:pt x="7292" y="25564"/>
                  <a:pt x="7298" y="25564"/>
                </a:cubicBezTo>
                <a:close/>
                <a:moveTo>
                  <a:pt x="23134" y="25564"/>
                </a:moveTo>
                <a:cubicBezTo>
                  <a:pt x="24755" y="25564"/>
                  <a:pt x="26210" y="26577"/>
                  <a:pt x="26774" y="28097"/>
                </a:cubicBezTo>
                <a:cubicBezTo>
                  <a:pt x="26553" y="28109"/>
                  <a:pt x="26337" y="28141"/>
                  <a:pt x="26124" y="28190"/>
                </a:cubicBezTo>
                <a:cubicBezTo>
                  <a:pt x="25617" y="26983"/>
                  <a:pt x="24454" y="26205"/>
                  <a:pt x="23143" y="26205"/>
                </a:cubicBezTo>
                <a:cubicBezTo>
                  <a:pt x="23133" y="26205"/>
                  <a:pt x="23123" y="26205"/>
                  <a:pt x="23114" y="26205"/>
                </a:cubicBezTo>
                <a:cubicBezTo>
                  <a:pt x="21807" y="26214"/>
                  <a:pt x="20639" y="26998"/>
                  <a:pt x="20141" y="28203"/>
                </a:cubicBezTo>
                <a:lnTo>
                  <a:pt x="20202" y="28231"/>
                </a:lnTo>
                <a:cubicBezTo>
                  <a:pt x="20692" y="27051"/>
                  <a:pt x="21835" y="26283"/>
                  <a:pt x="23114" y="26275"/>
                </a:cubicBezTo>
                <a:lnTo>
                  <a:pt x="23134" y="26275"/>
                </a:lnTo>
                <a:cubicBezTo>
                  <a:pt x="24417" y="26275"/>
                  <a:pt x="25552" y="27030"/>
                  <a:pt x="26054" y="28207"/>
                </a:cubicBezTo>
                <a:cubicBezTo>
                  <a:pt x="25839" y="28260"/>
                  <a:pt x="25630" y="28329"/>
                  <a:pt x="25430" y="28419"/>
                </a:cubicBezTo>
                <a:cubicBezTo>
                  <a:pt x="25021" y="27513"/>
                  <a:pt x="24127" y="26932"/>
                  <a:pt x="23134" y="26932"/>
                </a:cubicBezTo>
                <a:lnTo>
                  <a:pt x="23119" y="26932"/>
                </a:lnTo>
                <a:cubicBezTo>
                  <a:pt x="22105" y="26940"/>
                  <a:pt x="21202" y="27545"/>
                  <a:pt x="20815" y="28480"/>
                </a:cubicBezTo>
                <a:cubicBezTo>
                  <a:pt x="20402" y="28284"/>
                  <a:pt x="19952" y="28154"/>
                  <a:pt x="19492" y="28109"/>
                </a:cubicBezTo>
                <a:cubicBezTo>
                  <a:pt x="20046" y="26593"/>
                  <a:pt x="21492" y="25577"/>
                  <a:pt x="23110" y="25564"/>
                </a:cubicBezTo>
                <a:close/>
                <a:moveTo>
                  <a:pt x="38955" y="25564"/>
                </a:moveTo>
                <a:cubicBezTo>
                  <a:pt x="40586" y="25564"/>
                  <a:pt x="42039" y="26575"/>
                  <a:pt x="42600" y="28097"/>
                </a:cubicBezTo>
                <a:cubicBezTo>
                  <a:pt x="42380" y="28109"/>
                  <a:pt x="42163" y="28141"/>
                  <a:pt x="41951" y="28190"/>
                </a:cubicBezTo>
                <a:cubicBezTo>
                  <a:pt x="41444" y="26981"/>
                  <a:pt x="40280" y="26205"/>
                  <a:pt x="38965" y="26205"/>
                </a:cubicBezTo>
                <a:lnTo>
                  <a:pt x="38940" y="26205"/>
                </a:lnTo>
                <a:cubicBezTo>
                  <a:pt x="37638" y="26214"/>
                  <a:pt x="36469" y="26998"/>
                  <a:pt x="35967" y="28203"/>
                </a:cubicBezTo>
                <a:lnTo>
                  <a:pt x="36033" y="28231"/>
                </a:lnTo>
                <a:cubicBezTo>
                  <a:pt x="36523" y="27051"/>
                  <a:pt x="37666" y="26283"/>
                  <a:pt x="38944" y="26275"/>
                </a:cubicBezTo>
                <a:lnTo>
                  <a:pt x="38965" y="26275"/>
                </a:lnTo>
                <a:cubicBezTo>
                  <a:pt x="40248" y="26275"/>
                  <a:pt x="41383" y="27030"/>
                  <a:pt x="41881" y="28207"/>
                </a:cubicBezTo>
                <a:cubicBezTo>
                  <a:pt x="41669" y="28260"/>
                  <a:pt x="41457" y="28329"/>
                  <a:pt x="41257" y="28419"/>
                </a:cubicBezTo>
                <a:cubicBezTo>
                  <a:pt x="40852" y="27513"/>
                  <a:pt x="39958" y="26932"/>
                  <a:pt x="38961" y="26932"/>
                </a:cubicBezTo>
                <a:lnTo>
                  <a:pt x="38949" y="26932"/>
                </a:lnTo>
                <a:cubicBezTo>
                  <a:pt x="37932" y="26940"/>
                  <a:pt x="37033" y="27545"/>
                  <a:pt x="36641" y="28480"/>
                </a:cubicBezTo>
                <a:cubicBezTo>
                  <a:pt x="36229" y="28284"/>
                  <a:pt x="35783" y="28154"/>
                  <a:pt x="35317" y="28109"/>
                </a:cubicBezTo>
                <a:cubicBezTo>
                  <a:pt x="35873" y="26593"/>
                  <a:pt x="37319" y="25577"/>
                  <a:pt x="38936" y="25564"/>
                </a:cubicBezTo>
                <a:cubicBezTo>
                  <a:pt x="38943" y="25564"/>
                  <a:pt x="38949" y="25564"/>
                  <a:pt x="38955" y="25564"/>
                </a:cubicBezTo>
                <a:close/>
                <a:moveTo>
                  <a:pt x="54792" y="25564"/>
                </a:moveTo>
                <a:cubicBezTo>
                  <a:pt x="56413" y="25564"/>
                  <a:pt x="57867" y="26577"/>
                  <a:pt x="58431" y="28097"/>
                </a:cubicBezTo>
                <a:cubicBezTo>
                  <a:pt x="58211" y="28109"/>
                  <a:pt x="57994" y="28141"/>
                  <a:pt x="57781" y="28190"/>
                </a:cubicBezTo>
                <a:cubicBezTo>
                  <a:pt x="57270" y="26981"/>
                  <a:pt x="56107" y="26205"/>
                  <a:pt x="54792" y="26205"/>
                </a:cubicBezTo>
                <a:lnTo>
                  <a:pt x="54771" y="26205"/>
                </a:lnTo>
                <a:cubicBezTo>
                  <a:pt x="53464" y="26214"/>
                  <a:pt x="52296" y="26998"/>
                  <a:pt x="51798" y="28203"/>
                </a:cubicBezTo>
                <a:lnTo>
                  <a:pt x="51859" y="28231"/>
                </a:lnTo>
                <a:cubicBezTo>
                  <a:pt x="52349" y="27051"/>
                  <a:pt x="53493" y="26283"/>
                  <a:pt x="54771" y="26275"/>
                </a:cubicBezTo>
                <a:lnTo>
                  <a:pt x="54792" y="26275"/>
                </a:lnTo>
                <a:cubicBezTo>
                  <a:pt x="56074" y="26275"/>
                  <a:pt x="57210" y="27030"/>
                  <a:pt x="57712" y="28207"/>
                </a:cubicBezTo>
                <a:cubicBezTo>
                  <a:pt x="57495" y="28260"/>
                  <a:pt x="57287" y="28329"/>
                  <a:pt x="57087" y="28419"/>
                </a:cubicBezTo>
                <a:cubicBezTo>
                  <a:pt x="56678" y="27513"/>
                  <a:pt x="55784" y="26932"/>
                  <a:pt x="54792" y="26932"/>
                </a:cubicBezTo>
                <a:lnTo>
                  <a:pt x="54775" y="26932"/>
                </a:lnTo>
                <a:cubicBezTo>
                  <a:pt x="53762" y="26940"/>
                  <a:pt x="52859" y="27545"/>
                  <a:pt x="52471" y="28480"/>
                </a:cubicBezTo>
                <a:cubicBezTo>
                  <a:pt x="52060" y="28284"/>
                  <a:pt x="51610" y="28154"/>
                  <a:pt x="51148" y="28109"/>
                </a:cubicBezTo>
                <a:cubicBezTo>
                  <a:pt x="51704" y="26593"/>
                  <a:pt x="53150" y="25577"/>
                  <a:pt x="54767" y="25564"/>
                </a:cubicBezTo>
                <a:close/>
                <a:moveTo>
                  <a:pt x="70618" y="25564"/>
                </a:moveTo>
                <a:cubicBezTo>
                  <a:pt x="72243" y="25564"/>
                  <a:pt x="73693" y="26577"/>
                  <a:pt x="74257" y="28097"/>
                </a:cubicBezTo>
                <a:cubicBezTo>
                  <a:pt x="74036" y="28109"/>
                  <a:pt x="73821" y="28141"/>
                  <a:pt x="73608" y="28190"/>
                </a:cubicBezTo>
                <a:cubicBezTo>
                  <a:pt x="73101" y="26981"/>
                  <a:pt x="71938" y="26205"/>
                  <a:pt x="70622" y="26205"/>
                </a:cubicBezTo>
                <a:lnTo>
                  <a:pt x="70598" y="26205"/>
                </a:lnTo>
                <a:cubicBezTo>
                  <a:pt x="69295" y="26214"/>
                  <a:pt x="68126" y="26998"/>
                  <a:pt x="67625" y="28203"/>
                </a:cubicBezTo>
                <a:lnTo>
                  <a:pt x="67689" y="28231"/>
                </a:lnTo>
                <a:cubicBezTo>
                  <a:pt x="68179" y="27051"/>
                  <a:pt x="69323" y="26283"/>
                  <a:pt x="70602" y="26275"/>
                </a:cubicBezTo>
                <a:lnTo>
                  <a:pt x="70622" y="26275"/>
                </a:lnTo>
                <a:cubicBezTo>
                  <a:pt x="71904" y="26275"/>
                  <a:pt x="73040" y="27030"/>
                  <a:pt x="73538" y="28207"/>
                </a:cubicBezTo>
                <a:cubicBezTo>
                  <a:pt x="73326" y="28260"/>
                  <a:pt x="73114" y="28329"/>
                  <a:pt x="72914" y="28419"/>
                </a:cubicBezTo>
                <a:cubicBezTo>
                  <a:pt x="72509" y="27513"/>
                  <a:pt x="71615" y="26932"/>
                  <a:pt x="70618" y="26932"/>
                </a:cubicBezTo>
                <a:lnTo>
                  <a:pt x="70605" y="26932"/>
                </a:lnTo>
                <a:cubicBezTo>
                  <a:pt x="69589" y="26940"/>
                  <a:pt x="68690" y="27545"/>
                  <a:pt x="68298" y="28480"/>
                </a:cubicBezTo>
                <a:cubicBezTo>
                  <a:pt x="67885" y="28284"/>
                  <a:pt x="67440" y="28154"/>
                  <a:pt x="66975" y="28109"/>
                </a:cubicBezTo>
                <a:cubicBezTo>
                  <a:pt x="67534" y="26593"/>
                  <a:pt x="68976" y="25577"/>
                  <a:pt x="70594" y="25564"/>
                </a:cubicBezTo>
                <a:close/>
                <a:moveTo>
                  <a:pt x="86449" y="25564"/>
                </a:moveTo>
                <a:cubicBezTo>
                  <a:pt x="88074" y="25564"/>
                  <a:pt x="89524" y="26577"/>
                  <a:pt x="90087" y="28097"/>
                </a:cubicBezTo>
                <a:cubicBezTo>
                  <a:pt x="89867" y="28109"/>
                  <a:pt x="89651" y="28141"/>
                  <a:pt x="89438" y="28190"/>
                </a:cubicBezTo>
                <a:cubicBezTo>
                  <a:pt x="88928" y="26981"/>
                  <a:pt x="87764" y="26205"/>
                  <a:pt x="86449" y="26205"/>
                </a:cubicBezTo>
                <a:lnTo>
                  <a:pt x="86428" y="26205"/>
                </a:lnTo>
                <a:cubicBezTo>
                  <a:pt x="85122" y="26214"/>
                  <a:pt x="83953" y="26998"/>
                  <a:pt x="83455" y="28203"/>
                </a:cubicBezTo>
                <a:lnTo>
                  <a:pt x="83516" y="28231"/>
                </a:lnTo>
                <a:cubicBezTo>
                  <a:pt x="84010" y="27051"/>
                  <a:pt x="85150" y="26283"/>
                  <a:pt x="86428" y="26275"/>
                </a:cubicBezTo>
                <a:lnTo>
                  <a:pt x="86449" y="26275"/>
                </a:lnTo>
                <a:cubicBezTo>
                  <a:pt x="87731" y="26275"/>
                  <a:pt x="88871" y="27030"/>
                  <a:pt x="89369" y="28207"/>
                </a:cubicBezTo>
                <a:cubicBezTo>
                  <a:pt x="89152" y="28260"/>
                  <a:pt x="88944" y="28329"/>
                  <a:pt x="88744" y="28419"/>
                </a:cubicBezTo>
                <a:cubicBezTo>
                  <a:pt x="88336" y="27513"/>
                  <a:pt x="87441" y="26932"/>
                  <a:pt x="86449" y="26932"/>
                </a:cubicBezTo>
                <a:lnTo>
                  <a:pt x="86432" y="26932"/>
                </a:lnTo>
                <a:cubicBezTo>
                  <a:pt x="85420" y="26940"/>
                  <a:pt x="84517" y="27545"/>
                  <a:pt x="84129" y="28480"/>
                </a:cubicBezTo>
                <a:cubicBezTo>
                  <a:pt x="83716" y="28284"/>
                  <a:pt x="83267" y="28154"/>
                  <a:pt x="82805" y="28109"/>
                </a:cubicBezTo>
                <a:cubicBezTo>
                  <a:pt x="83361" y="26593"/>
                  <a:pt x="84807" y="25577"/>
                  <a:pt x="86424" y="25564"/>
                </a:cubicBezTo>
                <a:close/>
                <a:moveTo>
                  <a:pt x="15166" y="27002"/>
                </a:moveTo>
                <a:cubicBezTo>
                  <a:pt x="16146" y="27002"/>
                  <a:pt x="17017" y="27577"/>
                  <a:pt x="17404" y="28472"/>
                </a:cubicBezTo>
                <a:cubicBezTo>
                  <a:pt x="17217" y="28562"/>
                  <a:pt x="17036" y="28664"/>
                  <a:pt x="16865" y="28783"/>
                </a:cubicBezTo>
                <a:cubicBezTo>
                  <a:pt x="16591" y="28084"/>
                  <a:pt x="15918" y="27622"/>
                  <a:pt x="15166" y="27622"/>
                </a:cubicBezTo>
                <a:lnTo>
                  <a:pt x="15154" y="27622"/>
                </a:lnTo>
                <a:cubicBezTo>
                  <a:pt x="14395" y="27626"/>
                  <a:pt x="13716" y="28105"/>
                  <a:pt x="13454" y="28811"/>
                </a:cubicBezTo>
                <a:cubicBezTo>
                  <a:pt x="13283" y="28689"/>
                  <a:pt x="13104" y="28582"/>
                  <a:pt x="12915" y="28493"/>
                </a:cubicBezTo>
                <a:cubicBezTo>
                  <a:pt x="13300" y="27594"/>
                  <a:pt x="14169" y="27010"/>
                  <a:pt x="15149" y="27002"/>
                </a:cubicBezTo>
                <a:close/>
                <a:moveTo>
                  <a:pt x="30993" y="27002"/>
                </a:moveTo>
                <a:cubicBezTo>
                  <a:pt x="31973" y="27002"/>
                  <a:pt x="32842" y="27577"/>
                  <a:pt x="33234" y="28472"/>
                </a:cubicBezTo>
                <a:cubicBezTo>
                  <a:pt x="33047" y="28562"/>
                  <a:pt x="32863" y="28664"/>
                  <a:pt x="32691" y="28783"/>
                </a:cubicBezTo>
                <a:cubicBezTo>
                  <a:pt x="32422" y="28084"/>
                  <a:pt x="31748" y="27622"/>
                  <a:pt x="30993" y="27622"/>
                </a:cubicBezTo>
                <a:lnTo>
                  <a:pt x="30980" y="27622"/>
                </a:lnTo>
                <a:cubicBezTo>
                  <a:pt x="30225" y="27626"/>
                  <a:pt x="29547" y="28105"/>
                  <a:pt x="29281" y="28811"/>
                </a:cubicBezTo>
                <a:cubicBezTo>
                  <a:pt x="29114" y="28689"/>
                  <a:pt x="28930" y="28582"/>
                  <a:pt x="28746" y="28493"/>
                </a:cubicBezTo>
                <a:cubicBezTo>
                  <a:pt x="29126" y="27594"/>
                  <a:pt x="30000" y="27010"/>
                  <a:pt x="30976" y="27002"/>
                </a:cubicBezTo>
                <a:close/>
                <a:moveTo>
                  <a:pt x="46823" y="27002"/>
                </a:moveTo>
                <a:cubicBezTo>
                  <a:pt x="47803" y="27002"/>
                  <a:pt x="48673" y="27577"/>
                  <a:pt x="49061" y="28472"/>
                </a:cubicBezTo>
                <a:cubicBezTo>
                  <a:pt x="48874" y="28562"/>
                  <a:pt x="48694" y="28664"/>
                  <a:pt x="48522" y="28783"/>
                </a:cubicBezTo>
                <a:cubicBezTo>
                  <a:pt x="48249" y="28084"/>
                  <a:pt x="47575" y="27622"/>
                  <a:pt x="46823" y="27622"/>
                </a:cubicBezTo>
                <a:lnTo>
                  <a:pt x="46811" y="27622"/>
                </a:lnTo>
                <a:cubicBezTo>
                  <a:pt x="46051" y="27626"/>
                  <a:pt x="45374" y="28105"/>
                  <a:pt x="45112" y="28811"/>
                </a:cubicBezTo>
                <a:cubicBezTo>
                  <a:pt x="44940" y="28693"/>
                  <a:pt x="44761" y="28582"/>
                  <a:pt x="44573" y="28493"/>
                </a:cubicBezTo>
                <a:cubicBezTo>
                  <a:pt x="44953" y="27594"/>
                  <a:pt x="45826" y="27010"/>
                  <a:pt x="46807" y="27002"/>
                </a:cubicBezTo>
                <a:close/>
                <a:moveTo>
                  <a:pt x="62650" y="27002"/>
                </a:moveTo>
                <a:cubicBezTo>
                  <a:pt x="63630" y="27002"/>
                  <a:pt x="64500" y="27577"/>
                  <a:pt x="64892" y="28472"/>
                </a:cubicBezTo>
                <a:cubicBezTo>
                  <a:pt x="64705" y="28562"/>
                  <a:pt x="64520" y="28664"/>
                  <a:pt x="64349" y="28783"/>
                </a:cubicBezTo>
                <a:cubicBezTo>
                  <a:pt x="64079" y="28084"/>
                  <a:pt x="63406" y="27622"/>
                  <a:pt x="62650" y="27622"/>
                </a:cubicBezTo>
                <a:lnTo>
                  <a:pt x="62637" y="27622"/>
                </a:lnTo>
                <a:cubicBezTo>
                  <a:pt x="61881" y="27626"/>
                  <a:pt x="61204" y="28105"/>
                  <a:pt x="60938" y="28811"/>
                </a:cubicBezTo>
                <a:cubicBezTo>
                  <a:pt x="60771" y="28689"/>
                  <a:pt x="60588" y="28582"/>
                  <a:pt x="60403" y="28493"/>
                </a:cubicBezTo>
                <a:cubicBezTo>
                  <a:pt x="60784" y="27594"/>
                  <a:pt x="61657" y="27010"/>
                  <a:pt x="62633" y="27002"/>
                </a:cubicBezTo>
                <a:close/>
                <a:moveTo>
                  <a:pt x="78481" y="27002"/>
                </a:moveTo>
                <a:cubicBezTo>
                  <a:pt x="79461" y="27002"/>
                  <a:pt x="80330" y="27577"/>
                  <a:pt x="80718" y="28472"/>
                </a:cubicBezTo>
                <a:cubicBezTo>
                  <a:pt x="80530" y="28562"/>
                  <a:pt x="80351" y="28664"/>
                  <a:pt x="80179" y="28783"/>
                </a:cubicBezTo>
                <a:cubicBezTo>
                  <a:pt x="79906" y="28084"/>
                  <a:pt x="79231" y="27622"/>
                  <a:pt x="78481" y="27622"/>
                </a:cubicBezTo>
                <a:lnTo>
                  <a:pt x="78468" y="27622"/>
                </a:lnTo>
                <a:cubicBezTo>
                  <a:pt x="77708" y="27626"/>
                  <a:pt x="77031" y="28105"/>
                  <a:pt x="76769" y="28811"/>
                </a:cubicBezTo>
                <a:cubicBezTo>
                  <a:pt x="76598" y="28689"/>
                  <a:pt x="76418" y="28582"/>
                  <a:pt x="76230" y="28493"/>
                </a:cubicBezTo>
                <a:cubicBezTo>
                  <a:pt x="76614" y="27594"/>
                  <a:pt x="77484" y="27010"/>
                  <a:pt x="78464" y="27002"/>
                </a:cubicBezTo>
                <a:close/>
                <a:moveTo>
                  <a:pt x="94307" y="27002"/>
                </a:moveTo>
                <a:cubicBezTo>
                  <a:pt x="95287" y="27002"/>
                  <a:pt x="96157" y="27577"/>
                  <a:pt x="96549" y="28472"/>
                </a:cubicBezTo>
                <a:cubicBezTo>
                  <a:pt x="96361" y="28562"/>
                  <a:pt x="96178" y="28664"/>
                  <a:pt x="96006" y="28783"/>
                </a:cubicBezTo>
                <a:cubicBezTo>
                  <a:pt x="95736" y="28084"/>
                  <a:pt x="95062" y="27622"/>
                  <a:pt x="94307" y="27622"/>
                </a:cubicBezTo>
                <a:lnTo>
                  <a:pt x="94295" y="27622"/>
                </a:lnTo>
                <a:cubicBezTo>
                  <a:pt x="93539" y="27626"/>
                  <a:pt x="92861" y="28105"/>
                  <a:pt x="92596" y="28811"/>
                </a:cubicBezTo>
                <a:cubicBezTo>
                  <a:pt x="92428" y="28689"/>
                  <a:pt x="92244" y="28582"/>
                  <a:pt x="92061" y="28493"/>
                </a:cubicBezTo>
                <a:cubicBezTo>
                  <a:pt x="92440" y="27594"/>
                  <a:pt x="93314" y="27010"/>
                  <a:pt x="94291" y="27002"/>
                </a:cubicBezTo>
                <a:close/>
                <a:moveTo>
                  <a:pt x="7304" y="27002"/>
                </a:moveTo>
                <a:cubicBezTo>
                  <a:pt x="8272" y="27002"/>
                  <a:pt x="9142" y="27569"/>
                  <a:pt x="9534" y="28448"/>
                </a:cubicBezTo>
                <a:cubicBezTo>
                  <a:pt x="9346" y="28533"/>
                  <a:pt x="9166" y="28636"/>
                  <a:pt x="8991" y="28750"/>
                </a:cubicBezTo>
                <a:cubicBezTo>
                  <a:pt x="8713" y="28072"/>
                  <a:pt x="8039" y="27622"/>
                  <a:pt x="7304" y="27622"/>
                </a:cubicBezTo>
                <a:lnTo>
                  <a:pt x="7296" y="27622"/>
                </a:lnTo>
                <a:cubicBezTo>
                  <a:pt x="6519" y="27626"/>
                  <a:pt x="5842" y="28113"/>
                  <a:pt x="5584" y="28840"/>
                </a:cubicBezTo>
                <a:cubicBezTo>
                  <a:pt x="5413" y="28717"/>
                  <a:pt x="5233" y="28607"/>
                  <a:pt x="5049" y="28513"/>
                </a:cubicBezTo>
                <a:cubicBezTo>
                  <a:pt x="5425" y="27602"/>
                  <a:pt x="6303" y="27010"/>
                  <a:pt x="7292" y="27002"/>
                </a:cubicBezTo>
                <a:close/>
                <a:moveTo>
                  <a:pt x="23134" y="27002"/>
                </a:moveTo>
                <a:cubicBezTo>
                  <a:pt x="24099" y="27002"/>
                  <a:pt x="24968" y="27569"/>
                  <a:pt x="25364" y="28448"/>
                </a:cubicBezTo>
                <a:cubicBezTo>
                  <a:pt x="25177" y="28533"/>
                  <a:pt x="24993" y="28636"/>
                  <a:pt x="24821" y="28750"/>
                </a:cubicBezTo>
                <a:cubicBezTo>
                  <a:pt x="24540" y="28072"/>
                  <a:pt x="23869" y="27622"/>
                  <a:pt x="23134" y="27622"/>
                </a:cubicBezTo>
                <a:lnTo>
                  <a:pt x="23122" y="27622"/>
                </a:lnTo>
                <a:cubicBezTo>
                  <a:pt x="22350" y="27626"/>
                  <a:pt x="21668" y="28113"/>
                  <a:pt x="21415" y="28840"/>
                </a:cubicBezTo>
                <a:cubicBezTo>
                  <a:pt x="21243" y="28717"/>
                  <a:pt x="21064" y="28607"/>
                  <a:pt x="20876" y="28513"/>
                </a:cubicBezTo>
                <a:cubicBezTo>
                  <a:pt x="21251" y="27602"/>
                  <a:pt x="22129" y="27010"/>
                  <a:pt x="23119" y="27002"/>
                </a:cubicBezTo>
                <a:close/>
                <a:moveTo>
                  <a:pt x="38961" y="27002"/>
                </a:moveTo>
                <a:cubicBezTo>
                  <a:pt x="39929" y="27002"/>
                  <a:pt x="40799" y="27569"/>
                  <a:pt x="41191" y="28448"/>
                </a:cubicBezTo>
                <a:cubicBezTo>
                  <a:pt x="41003" y="28533"/>
                  <a:pt x="40823" y="28636"/>
                  <a:pt x="40648" y="28750"/>
                </a:cubicBezTo>
                <a:cubicBezTo>
                  <a:pt x="40370" y="28072"/>
                  <a:pt x="39696" y="27622"/>
                  <a:pt x="38961" y="27622"/>
                </a:cubicBezTo>
                <a:lnTo>
                  <a:pt x="38953" y="27622"/>
                </a:lnTo>
                <a:cubicBezTo>
                  <a:pt x="38177" y="27626"/>
                  <a:pt x="37498" y="28113"/>
                  <a:pt x="37242" y="28840"/>
                </a:cubicBezTo>
                <a:cubicBezTo>
                  <a:pt x="37221" y="28823"/>
                  <a:pt x="37196" y="28807"/>
                  <a:pt x="37176" y="28791"/>
                </a:cubicBezTo>
                <a:cubicBezTo>
                  <a:pt x="37025" y="28689"/>
                  <a:pt x="36870" y="28595"/>
                  <a:pt x="36706" y="28513"/>
                </a:cubicBezTo>
                <a:cubicBezTo>
                  <a:pt x="37082" y="27602"/>
                  <a:pt x="37960" y="27010"/>
                  <a:pt x="38949" y="27002"/>
                </a:cubicBezTo>
                <a:close/>
                <a:moveTo>
                  <a:pt x="54792" y="27002"/>
                </a:moveTo>
                <a:cubicBezTo>
                  <a:pt x="55755" y="27002"/>
                  <a:pt x="56626" y="27569"/>
                  <a:pt x="57022" y="28448"/>
                </a:cubicBezTo>
                <a:cubicBezTo>
                  <a:pt x="56833" y="28533"/>
                  <a:pt x="56650" y="28636"/>
                  <a:pt x="56478" y="28750"/>
                </a:cubicBezTo>
                <a:cubicBezTo>
                  <a:pt x="56196" y="28072"/>
                  <a:pt x="55527" y="27622"/>
                  <a:pt x="54792" y="27622"/>
                </a:cubicBezTo>
                <a:lnTo>
                  <a:pt x="54780" y="27622"/>
                </a:lnTo>
                <a:cubicBezTo>
                  <a:pt x="54007" y="27626"/>
                  <a:pt x="53325" y="28113"/>
                  <a:pt x="53072" y="28840"/>
                </a:cubicBezTo>
                <a:cubicBezTo>
                  <a:pt x="52901" y="28717"/>
                  <a:pt x="52721" y="28607"/>
                  <a:pt x="52533" y="28513"/>
                </a:cubicBezTo>
                <a:cubicBezTo>
                  <a:pt x="52912" y="27602"/>
                  <a:pt x="53791" y="27010"/>
                  <a:pt x="54775" y="27002"/>
                </a:cubicBezTo>
                <a:close/>
                <a:moveTo>
                  <a:pt x="70618" y="27002"/>
                </a:moveTo>
                <a:cubicBezTo>
                  <a:pt x="71586" y="27002"/>
                  <a:pt x="72456" y="27569"/>
                  <a:pt x="72848" y="28448"/>
                </a:cubicBezTo>
                <a:cubicBezTo>
                  <a:pt x="72660" y="28533"/>
                  <a:pt x="72481" y="28636"/>
                  <a:pt x="72305" y="28750"/>
                </a:cubicBezTo>
                <a:cubicBezTo>
                  <a:pt x="72027" y="28072"/>
                  <a:pt x="71353" y="27622"/>
                  <a:pt x="70618" y="27622"/>
                </a:cubicBezTo>
                <a:lnTo>
                  <a:pt x="70610" y="27622"/>
                </a:lnTo>
                <a:cubicBezTo>
                  <a:pt x="69834" y="27626"/>
                  <a:pt x="69156" y="28113"/>
                  <a:pt x="68899" y="28840"/>
                </a:cubicBezTo>
                <a:cubicBezTo>
                  <a:pt x="68727" y="28717"/>
                  <a:pt x="68547" y="28607"/>
                  <a:pt x="68364" y="28513"/>
                </a:cubicBezTo>
                <a:cubicBezTo>
                  <a:pt x="68739" y="27602"/>
                  <a:pt x="69617" y="27010"/>
                  <a:pt x="70605" y="27002"/>
                </a:cubicBezTo>
                <a:close/>
                <a:moveTo>
                  <a:pt x="86449" y="27002"/>
                </a:moveTo>
                <a:cubicBezTo>
                  <a:pt x="87412" y="27002"/>
                  <a:pt x="88283" y="27569"/>
                  <a:pt x="88679" y="28448"/>
                </a:cubicBezTo>
                <a:cubicBezTo>
                  <a:pt x="88491" y="28533"/>
                  <a:pt x="88307" y="28636"/>
                  <a:pt x="88136" y="28750"/>
                </a:cubicBezTo>
                <a:cubicBezTo>
                  <a:pt x="87853" y="28072"/>
                  <a:pt x="87184" y="27622"/>
                  <a:pt x="86449" y="27622"/>
                </a:cubicBezTo>
                <a:lnTo>
                  <a:pt x="86436" y="27622"/>
                </a:lnTo>
                <a:cubicBezTo>
                  <a:pt x="85665" y="27626"/>
                  <a:pt x="84982" y="28113"/>
                  <a:pt x="84729" y="28840"/>
                </a:cubicBezTo>
                <a:cubicBezTo>
                  <a:pt x="84558" y="28717"/>
                  <a:pt x="84378" y="28607"/>
                  <a:pt x="84190" y="28513"/>
                </a:cubicBezTo>
                <a:cubicBezTo>
                  <a:pt x="84570" y="27602"/>
                  <a:pt x="85448" y="27010"/>
                  <a:pt x="86432" y="27002"/>
                </a:cubicBezTo>
                <a:close/>
                <a:moveTo>
                  <a:pt x="15166" y="27692"/>
                </a:moveTo>
                <a:cubicBezTo>
                  <a:pt x="15893" y="27692"/>
                  <a:pt x="16546" y="28146"/>
                  <a:pt x="16804" y="28823"/>
                </a:cubicBezTo>
                <a:cubicBezTo>
                  <a:pt x="16649" y="28934"/>
                  <a:pt x="16497" y="29060"/>
                  <a:pt x="16359" y="29195"/>
                </a:cubicBezTo>
                <a:cubicBezTo>
                  <a:pt x="16240" y="28636"/>
                  <a:pt x="15737" y="28227"/>
                  <a:pt x="15166" y="28227"/>
                </a:cubicBezTo>
                <a:lnTo>
                  <a:pt x="15158" y="28227"/>
                </a:lnTo>
                <a:cubicBezTo>
                  <a:pt x="14561" y="28227"/>
                  <a:pt x="14063" y="28656"/>
                  <a:pt x="13961" y="29236"/>
                </a:cubicBezTo>
                <a:cubicBezTo>
                  <a:pt x="13822" y="29097"/>
                  <a:pt x="13671" y="28970"/>
                  <a:pt x="13512" y="28852"/>
                </a:cubicBezTo>
                <a:cubicBezTo>
                  <a:pt x="13761" y="28162"/>
                  <a:pt x="14419" y="27696"/>
                  <a:pt x="15154" y="27692"/>
                </a:cubicBezTo>
                <a:close/>
                <a:moveTo>
                  <a:pt x="30993" y="27692"/>
                </a:moveTo>
                <a:cubicBezTo>
                  <a:pt x="31724" y="27692"/>
                  <a:pt x="32377" y="28146"/>
                  <a:pt x="32635" y="28823"/>
                </a:cubicBezTo>
                <a:cubicBezTo>
                  <a:pt x="32475" y="28934"/>
                  <a:pt x="32328" y="29060"/>
                  <a:pt x="32190" y="29195"/>
                </a:cubicBezTo>
                <a:cubicBezTo>
                  <a:pt x="32071" y="28636"/>
                  <a:pt x="31568" y="28227"/>
                  <a:pt x="30993" y="28227"/>
                </a:cubicBezTo>
                <a:lnTo>
                  <a:pt x="30985" y="28227"/>
                </a:lnTo>
                <a:cubicBezTo>
                  <a:pt x="30388" y="28227"/>
                  <a:pt x="29890" y="28656"/>
                  <a:pt x="29792" y="29236"/>
                </a:cubicBezTo>
                <a:cubicBezTo>
                  <a:pt x="29649" y="29097"/>
                  <a:pt x="29502" y="28970"/>
                  <a:pt x="29343" y="28852"/>
                </a:cubicBezTo>
                <a:cubicBezTo>
                  <a:pt x="29592" y="28162"/>
                  <a:pt x="30245" y="27696"/>
                  <a:pt x="30980" y="27692"/>
                </a:cubicBezTo>
                <a:close/>
                <a:moveTo>
                  <a:pt x="46823" y="27692"/>
                </a:moveTo>
                <a:cubicBezTo>
                  <a:pt x="47551" y="27692"/>
                  <a:pt x="48203" y="28146"/>
                  <a:pt x="48461" y="28823"/>
                </a:cubicBezTo>
                <a:cubicBezTo>
                  <a:pt x="48305" y="28934"/>
                  <a:pt x="48154" y="29060"/>
                  <a:pt x="48016" y="29195"/>
                </a:cubicBezTo>
                <a:cubicBezTo>
                  <a:pt x="47898" y="28636"/>
                  <a:pt x="47395" y="28227"/>
                  <a:pt x="46823" y="28227"/>
                </a:cubicBezTo>
                <a:lnTo>
                  <a:pt x="46815" y="28227"/>
                </a:lnTo>
                <a:cubicBezTo>
                  <a:pt x="46218" y="28227"/>
                  <a:pt x="45721" y="28656"/>
                  <a:pt x="45619" y="29236"/>
                </a:cubicBezTo>
                <a:cubicBezTo>
                  <a:pt x="45479" y="29097"/>
                  <a:pt x="45328" y="28970"/>
                  <a:pt x="45169" y="28852"/>
                </a:cubicBezTo>
                <a:cubicBezTo>
                  <a:pt x="45419" y="28162"/>
                  <a:pt x="46075" y="27696"/>
                  <a:pt x="46811" y="27692"/>
                </a:cubicBezTo>
                <a:close/>
                <a:moveTo>
                  <a:pt x="62650" y="27692"/>
                </a:moveTo>
                <a:cubicBezTo>
                  <a:pt x="63381" y="27692"/>
                  <a:pt x="64034" y="28146"/>
                  <a:pt x="64292" y="28823"/>
                </a:cubicBezTo>
                <a:cubicBezTo>
                  <a:pt x="64132" y="28934"/>
                  <a:pt x="63985" y="29060"/>
                  <a:pt x="63847" y="29195"/>
                </a:cubicBezTo>
                <a:cubicBezTo>
                  <a:pt x="63728" y="28636"/>
                  <a:pt x="63225" y="28227"/>
                  <a:pt x="62650" y="28227"/>
                </a:cubicBezTo>
                <a:lnTo>
                  <a:pt x="62641" y="28227"/>
                </a:lnTo>
                <a:cubicBezTo>
                  <a:pt x="62045" y="28227"/>
                  <a:pt x="61547" y="28656"/>
                  <a:pt x="61449" y="29236"/>
                </a:cubicBezTo>
                <a:cubicBezTo>
                  <a:pt x="61306" y="29097"/>
                  <a:pt x="61159" y="28970"/>
                  <a:pt x="60999" y="28852"/>
                </a:cubicBezTo>
                <a:cubicBezTo>
                  <a:pt x="61249" y="28162"/>
                  <a:pt x="61902" y="27696"/>
                  <a:pt x="62637" y="27692"/>
                </a:cubicBezTo>
                <a:close/>
                <a:moveTo>
                  <a:pt x="78481" y="27692"/>
                </a:moveTo>
                <a:cubicBezTo>
                  <a:pt x="79212" y="27692"/>
                  <a:pt x="79861" y="28146"/>
                  <a:pt x="80119" y="28823"/>
                </a:cubicBezTo>
                <a:cubicBezTo>
                  <a:pt x="79963" y="28934"/>
                  <a:pt x="79812" y="29060"/>
                  <a:pt x="79673" y="29195"/>
                </a:cubicBezTo>
                <a:cubicBezTo>
                  <a:pt x="79555" y="28636"/>
                  <a:pt x="79052" y="28227"/>
                  <a:pt x="78481" y="28227"/>
                </a:cubicBezTo>
                <a:lnTo>
                  <a:pt x="78472" y="28227"/>
                </a:lnTo>
                <a:cubicBezTo>
                  <a:pt x="77876" y="28227"/>
                  <a:pt x="77378" y="28656"/>
                  <a:pt x="77276" y="29236"/>
                </a:cubicBezTo>
                <a:cubicBezTo>
                  <a:pt x="77137" y="29097"/>
                  <a:pt x="76986" y="28970"/>
                  <a:pt x="76826" y="28852"/>
                </a:cubicBezTo>
                <a:cubicBezTo>
                  <a:pt x="77075" y="28162"/>
                  <a:pt x="77733" y="27696"/>
                  <a:pt x="78468" y="27692"/>
                </a:cubicBezTo>
                <a:close/>
                <a:moveTo>
                  <a:pt x="94307" y="27692"/>
                </a:moveTo>
                <a:cubicBezTo>
                  <a:pt x="95038" y="27692"/>
                  <a:pt x="95691" y="28146"/>
                  <a:pt x="95949" y="28823"/>
                </a:cubicBezTo>
                <a:cubicBezTo>
                  <a:pt x="95789" y="28934"/>
                  <a:pt x="95642" y="29060"/>
                  <a:pt x="95503" y="29195"/>
                </a:cubicBezTo>
                <a:cubicBezTo>
                  <a:pt x="95386" y="28636"/>
                  <a:pt x="94883" y="28227"/>
                  <a:pt x="94307" y="28227"/>
                </a:cubicBezTo>
                <a:lnTo>
                  <a:pt x="94298" y="28227"/>
                </a:lnTo>
                <a:cubicBezTo>
                  <a:pt x="93702" y="28227"/>
                  <a:pt x="93205" y="28656"/>
                  <a:pt x="93106" y="29236"/>
                </a:cubicBezTo>
                <a:cubicBezTo>
                  <a:pt x="92963" y="29097"/>
                  <a:pt x="92816" y="28970"/>
                  <a:pt x="92657" y="28852"/>
                </a:cubicBezTo>
                <a:cubicBezTo>
                  <a:pt x="92906" y="28162"/>
                  <a:pt x="93563" y="27696"/>
                  <a:pt x="94298" y="27692"/>
                </a:cubicBezTo>
                <a:close/>
                <a:moveTo>
                  <a:pt x="7305" y="27692"/>
                </a:moveTo>
                <a:cubicBezTo>
                  <a:pt x="8016" y="27692"/>
                  <a:pt x="8665" y="28132"/>
                  <a:pt x="8934" y="28791"/>
                </a:cubicBezTo>
                <a:cubicBezTo>
                  <a:pt x="8778" y="28897"/>
                  <a:pt x="8627" y="29015"/>
                  <a:pt x="8489" y="29146"/>
                </a:cubicBezTo>
                <a:cubicBezTo>
                  <a:pt x="8353" y="28611"/>
                  <a:pt x="7863" y="28227"/>
                  <a:pt x="7304" y="28227"/>
                </a:cubicBezTo>
                <a:lnTo>
                  <a:pt x="7300" y="28227"/>
                </a:lnTo>
                <a:cubicBezTo>
                  <a:pt x="6687" y="28227"/>
                  <a:pt x="6176" y="28680"/>
                  <a:pt x="6095" y="29281"/>
                </a:cubicBezTo>
                <a:cubicBezTo>
                  <a:pt x="5956" y="29134"/>
                  <a:pt x="5805" y="29004"/>
                  <a:pt x="5646" y="28881"/>
                </a:cubicBezTo>
                <a:cubicBezTo>
                  <a:pt x="5882" y="28174"/>
                  <a:pt x="6544" y="27696"/>
                  <a:pt x="7296" y="27692"/>
                </a:cubicBezTo>
                <a:cubicBezTo>
                  <a:pt x="7299" y="27692"/>
                  <a:pt x="7302" y="27692"/>
                  <a:pt x="7305" y="27692"/>
                </a:cubicBezTo>
                <a:close/>
                <a:moveTo>
                  <a:pt x="23132" y="27692"/>
                </a:moveTo>
                <a:cubicBezTo>
                  <a:pt x="23843" y="27692"/>
                  <a:pt x="24496" y="28132"/>
                  <a:pt x="24760" y="28791"/>
                </a:cubicBezTo>
                <a:cubicBezTo>
                  <a:pt x="24605" y="28897"/>
                  <a:pt x="24458" y="29015"/>
                  <a:pt x="24319" y="29146"/>
                </a:cubicBezTo>
                <a:cubicBezTo>
                  <a:pt x="24180" y="28611"/>
                  <a:pt x="23694" y="28227"/>
                  <a:pt x="23134" y="28227"/>
                </a:cubicBezTo>
                <a:lnTo>
                  <a:pt x="23126" y="28227"/>
                </a:lnTo>
                <a:cubicBezTo>
                  <a:pt x="22518" y="28227"/>
                  <a:pt x="22007" y="28680"/>
                  <a:pt x="21926" y="29281"/>
                </a:cubicBezTo>
                <a:cubicBezTo>
                  <a:pt x="21782" y="29134"/>
                  <a:pt x="21632" y="29004"/>
                  <a:pt x="21472" y="28881"/>
                </a:cubicBezTo>
                <a:cubicBezTo>
                  <a:pt x="21713" y="28174"/>
                  <a:pt x="22371" y="27696"/>
                  <a:pt x="23122" y="27692"/>
                </a:cubicBezTo>
                <a:cubicBezTo>
                  <a:pt x="23126" y="27692"/>
                  <a:pt x="23129" y="27692"/>
                  <a:pt x="23132" y="27692"/>
                </a:cubicBezTo>
                <a:close/>
                <a:moveTo>
                  <a:pt x="38963" y="27692"/>
                </a:moveTo>
                <a:cubicBezTo>
                  <a:pt x="39673" y="27692"/>
                  <a:pt x="40323" y="28132"/>
                  <a:pt x="40591" y="28791"/>
                </a:cubicBezTo>
                <a:cubicBezTo>
                  <a:pt x="40435" y="28897"/>
                  <a:pt x="40284" y="29015"/>
                  <a:pt x="40145" y="29146"/>
                </a:cubicBezTo>
                <a:cubicBezTo>
                  <a:pt x="40011" y="28611"/>
                  <a:pt x="39521" y="28227"/>
                  <a:pt x="38961" y="28227"/>
                </a:cubicBezTo>
                <a:lnTo>
                  <a:pt x="38957" y="28227"/>
                </a:lnTo>
                <a:cubicBezTo>
                  <a:pt x="38344" y="28227"/>
                  <a:pt x="37834" y="28680"/>
                  <a:pt x="37752" y="29281"/>
                </a:cubicBezTo>
                <a:cubicBezTo>
                  <a:pt x="37687" y="29211"/>
                  <a:pt x="37621" y="29146"/>
                  <a:pt x="37552" y="29085"/>
                </a:cubicBezTo>
                <a:cubicBezTo>
                  <a:pt x="37491" y="29032"/>
                  <a:pt x="37430" y="28983"/>
                  <a:pt x="37368" y="28934"/>
                </a:cubicBezTo>
                <a:cubicBezTo>
                  <a:pt x="37344" y="28917"/>
                  <a:pt x="37323" y="28901"/>
                  <a:pt x="37302" y="28881"/>
                </a:cubicBezTo>
                <a:cubicBezTo>
                  <a:pt x="37540" y="28174"/>
                  <a:pt x="38201" y="27696"/>
                  <a:pt x="38953" y="27692"/>
                </a:cubicBezTo>
                <a:cubicBezTo>
                  <a:pt x="38956" y="27692"/>
                  <a:pt x="38959" y="27692"/>
                  <a:pt x="38963" y="27692"/>
                </a:cubicBezTo>
                <a:close/>
                <a:moveTo>
                  <a:pt x="54792" y="27692"/>
                </a:moveTo>
                <a:cubicBezTo>
                  <a:pt x="55502" y="27692"/>
                  <a:pt x="56152" y="28133"/>
                  <a:pt x="56417" y="28791"/>
                </a:cubicBezTo>
                <a:cubicBezTo>
                  <a:pt x="56262" y="28897"/>
                  <a:pt x="56115" y="29015"/>
                  <a:pt x="55976" y="29146"/>
                </a:cubicBezTo>
                <a:cubicBezTo>
                  <a:pt x="55837" y="28611"/>
                  <a:pt x="55351" y="28227"/>
                  <a:pt x="54792" y="28227"/>
                </a:cubicBezTo>
                <a:lnTo>
                  <a:pt x="54784" y="28227"/>
                </a:lnTo>
                <a:cubicBezTo>
                  <a:pt x="54175" y="28227"/>
                  <a:pt x="53664" y="28680"/>
                  <a:pt x="53583" y="29281"/>
                </a:cubicBezTo>
                <a:cubicBezTo>
                  <a:pt x="53440" y="29134"/>
                  <a:pt x="53289" y="29004"/>
                  <a:pt x="53129" y="28881"/>
                </a:cubicBezTo>
                <a:cubicBezTo>
                  <a:pt x="53370" y="28174"/>
                  <a:pt x="54028" y="27696"/>
                  <a:pt x="54780" y="27692"/>
                </a:cubicBezTo>
                <a:close/>
                <a:moveTo>
                  <a:pt x="70618" y="27692"/>
                </a:moveTo>
                <a:cubicBezTo>
                  <a:pt x="71329" y="27692"/>
                  <a:pt x="71983" y="28133"/>
                  <a:pt x="72247" y="28791"/>
                </a:cubicBezTo>
                <a:cubicBezTo>
                  <a:pt x="72092" y="28897"/>
                  <a:pt x="71941" y="29015"/>
                  <a:pt x="71802" y="29146"/>
                </a:cubicBezTo>
                <a:cubicBezTo>
                  <a:pt x="71668" y="28611"/>
                  <a:pt x="71178" y="28227"/>
                  <a:pt x="70618" y="28227"/>
                </a:cubicBezTo>
                <a:lnTo>
                  <a:pt x="70614" y="28227"/>
                </a:lnTo>
                <a:cubicBezTo>
                  <a:pt x="70002" y="28227"/>
                  <a:pt x="69491" y="28680"/>
                  <a:pt x="69410" y="29281"/>
                </a:cubicBezTo>
                <a:cubicBezTo>
                  <a:pt x="69287" y="29154"/>
                  <a:pt x="69160" y="29040"/>
                  <a:pt x="69025" y="28934"/>
                </a:cubicBezTo>
                <a:cubicBezTo>
                  <a:pt x="69005" y="28917"/>
                  <a:pt x="68980" y="28901"/>
                  <a:pt x="68960" y="28881"/>
                </a:cubicBezTo>
                <a:cubicBezTo>
                  <a:pt x="69197" y="28174"/>
                  <a:pt x="69859" y="27696"/>
                  <a:pt x="70610" y="27692"/>
                </a:cubicBezTo>
                <a:close/>
                <a:moveTo>
                  <a:pt x="86449" y="27692"/>
                </a:moveTo>
                <a:cubicBezTo>
                  <a:pt x="87159" y="27692"/>
                  <a:pt x="87808" y="28133"/>
                  <a:pt x="88074" y="28791"/>
                </a:cubicBezTo>
                <a:cubicBezTo>
                  <a:pt x="87919" y="28897"/>
                  <a:pt x="87772" y="29015"/>
                  <a:pt x="87633" y="29146"/>
                </a:cubicBezTo>
                <a:cubicBezTo>
                  <a:pt x="87495" y="28611"/>
                  <a:pt x="87009" y="28227"/>
                  <a:pt x="86449" y="28227"/>
                </a:cubicBezTo>
                <a:lnTo>
                  <a:pt x="86441" y="28227"/>
                </a:lnTo>
                <a:cubicBezTo>
                  <a:pt x="85832" y="28227"/>
                  <a:pt x="85322" y="28680"/>
                  <a:pt x="85240" y="29281"/>
                </a:cubicBezTo>
                <a:cubicBezTo>
                  <a:pt x="85097" y="29134"/>
                  <a:pt x="84946" y="29004"/>
                  <a:pt x="84786" y="28881"/>
                </a:cubicBezTo>
                <a:cubicBezTo>
                  <a:pt x="85027" y="28174"/>
                  <a:pt x="85685" y="27696"/>
                  <a:pt x="86436" y="27692"/>
                </a:cubicBezTo>
                <a:close/>
                <a:moveTo>
                  <a:pt x="38961" y="28297"/>
                </a:moveTo>
                <a:cubicBezTo>
                  <a:pt x="39504" y="28297"/>
                  <a:pt x="39973" y="28676"/>
                  <a:pt x="40088" y="29204"/>
                </a:cubicBezTo>
                <a:cubicBezTo>
                  <a:pt x="39900" y="29383"/>
                  <a:pt x="39728" y="29583"/>
                  <a:pt x="39577" y="29803"/>
                </a:cubicBezTo>
                <a:cubicBezTo>
                  <a:pt x="39361" y="29767"/>
                  <a:pt x="39136" y="29747"/>
                  <a:pt x="38908" y="29747"/>
                </a:cubicBezTo>
                <a:lnTo>
                  <a:pt x="38883" y="29747"/>
                </a:lnTo>
                <a:cubicBezTo>
                  <a:pt x="38648" y="29747"/>
                  <a:pt x="38417" y="29771"/>
                  <a:pt x="38189" y="29811"/>
                </a:cubicBezTo>
                <a:lnTo>
                  <a:pt x="38189" y="29811"/>
                </a:lnTo>
                <a:cubicBezTo>
                  <a:pt x="38070" y="29635"/>
                  <a:pt x="37939" y="29477"/>
                  <a:pt x="37797" y="29326"/>
                </a:cubicBezTo>
                <a:lnTo>
                  <a:pt x="37817" y="29326"/>
                </a:lnTo>
                <a:cubicBezTo>
                  <a:pt x="37879" y="28742"/>
                  <a:pt x="38369" y="28301"/>
                  <a:pt x="38957" y="28297"/>
                </a:cubicBezTo>
                <a:close/>
                <a:moveTo>
                  <a:pt x="7304" y="28297"/>
                </a:moveTo>
                <a:cubicBezTo>
                  <a:pt x="7847" y="28297"/>
                  <a:pt x="8317" y="28676"/>
                  <a:pt x="8431" y="29204"/>
                </a:cubicBezTo>
                <a:cubicBezTo>
                  <a:pt x="8244" y="29383"/>
                  <a:pt x="8072" y="29583"/>
                  <a:pt x="7920" y="29803"/>
                </a:cubicBezTo>
                <a:cubicBezTo>
                  <a:pt x="7705" y="29767"/>
                  <a:pt x="7479" y="29747"/>
                  <a:pt x="7251" y="29747"/>
                </a:cubicBezTo>
                <a:lnTo>
                  <a:pt x="7226" y="29747"/>
                </a:lnTo>
                <a:cubicBezTo>
                  <a:pt x="6990" y="29747"/>
                  <a:pt x="6759" y="29771"/>
                  <a:pt x="6532" y="29812"/>
                </a:cubicBezTo>
                <a:lnTo>
                  <a:pt x="6532" y="29812"/>
                </a:lnTo>
                <a:cubicBezTo>
                  <a:pt x="6413" y="29635"/>
                  <a:pt x="6283" y="29477"/>
                  <a:pt x="6140" y="29326"/>
                </a:cubicBezTo>
                <a:lnTo>
                  <a:pt x="6161" y="29326"/>
                </a:lnTo>
                <a:cubicBezTo>
                  <a:pt x="6221" y="28742"/>
                  <a:pt x="6712" y="28301"/>
                  <a:pt x="7300" y="28297"/>
                </a:cubicBezTo>
                <a:close/>
                <a:moveTo>
                  <a:pt x="70623" y="28297"/>
                </a:moveTo>
                <a:cubicBezTo>
                  <a:pt x="71158" y="28297"/>
                  <a:pt x="71631" y="28675"/>
                  <a:pt x="71745" y="29204"/>
                </a:cubicBezTo>
                <a:cubicBezTo>
                  <a:pt x="71557" y="29383"/>
                  <a:pt x="71386" y="29583"/>
                  <a:pt x="71235" y="29803"/>
                </a:cubicBezTo>
                <a:cubicBezTo>
                  <a:pt x="71018" y="29767"/>
                  <a:pt x="70794" y="29747"/>
                  <a:pt x="70565" y="29747"/>
                </a:cubicBezTo>
                <a:lnTo>
                  <a:pt x="70541" y="29747"/>
                </a:lnTo>
                <a:cubicBezTo>
                  <a:pt x="70305" y="29747"/>
                  <a:pt x="70074" y="29771"/>
                  <a:pt x="69845" y="29812"/>
                </a:cubicBezTo>
                <a:lnTo>
                  <a:pt x="69845" y="29812"/>
                </a:lnTo>
                <a:cubicBezTo>
                  <a:pt x="69728" y="29635"/>
                  <a:pt x="69597" y="29477"/>
                  <a:pt x="69454" y="29326"/>
                </a:cubicBezTo>
                <a:lnTo>
                  <a:pt x="69474" y="29326"/>
                </a:lnTo>
                <a:cubicBezTo>
                  <a:pt x="69536" y="28742"/>
                  <a:pt x="70026" y="28301"/>
                  <a:pt x="70614" y="28297"/>
                </a:cubicBezTo>
                <a:cubicBezTo>
                  <a:pt x="70617" y="28297"/>
                  <a:pt x="70620" y="28297"/>
                  <a:pt x="70623" y="28297"/>
                </a:cubicBezTo>
                <a:close/>
                <a:moveTo>
                  <a:pt x="23134" y="28297"/>
                </a:moveTo>
                <a:cubicBezTo>
                  <a:pt x="23673" y="28297"/>
                  <a:pt x="24143" y="28676"/>
                  <a:pt x="24258" y="29204"/>
                </a:cubicBezTo>
                <a:cubicBezTo>
                  <a:pt x="24074" y="29383"/>
                  <a:pt x="23903" y="29583"/>
                  <a:pt x="23751" y="29803"/>
                </a:cubicBezTo>
                <a:cubicBezTo>
                  <a:pt x="23530" y="29767"/>
                  <a:pt x="23306" y="29747"/>
                  <a:pt x="23077" y="29747"/>
                </a:cubicBezTo>
                <a:lnTo>
                  <a:pt x="23053" y="29747"/>
                </a:lnTo>
                <a:cubicBezTo>
                  <a:pt x="22816" y="29747"/>
                  <a:pt x="22583" y="29771"/>
                  <a:pt x="22359" y="29812"/>
                </a:cubicBezTo>
                <a:cubicBezTo>
                  <a:pt x="22240" y="29636"/>
                  <a:pt x="22109" y="29477"/>
                  <a:pt x="21967" y="29326"/>
                </a:cubicBezTo>
                <a:lnTo>
                  <a:pt x="21986" y="29326"/>
                </a:lnTo>
                <a:cubicBezTo>
                  <a:pt x="22048" y="28742"/>
                  <a:pt x="22538" y="28301"/>
                  <a:pt x="23126" y="28297"/>
                </a:cubicBezTo>
                <a:close/>
                <a:moveTo>
                  <a:pt x="54792" y="28297"/>
                </a:moveTo>
                <a:cubicBezTo>
                  <a:pt x="55331" y="28297"/>
                  <a:pt x="55804" y="28676"/>
                  <a:pt x="55915" y="29204"/>
                </a:cubicBezTo>
                <a:cubicBezTo>
                  <a:pt x="55731" y="29383"/>
                  <a:pt x="55559" y="29583"/>
                  <a:pt x="55408" y="29803"/>
                </a:cubicBezTo>
                <a:cubicBezTo>
                  <a:pt x="55188" y="29767"/>
                  <a:pt x="54963" y="29747"/>
                  <a:pt x="54735" y="29747"/>
                </a:cubicBezTo>
                <a:lnTo>
                  <a:pt x="54710" y="29747"/>
                </a:lnTo>
                <a:cubicBezTo>
                  <a:pt x="54473" y="29747"/>
                  <a:pt x="54241" y="29771"/>
                  <a:pt x="54015" y="29812"/>
                </a:cubicBezTo>
                <a:cubicBezTo>
                  <a:pt x="53996" y="29775"/>
                  <a:pt x="53971" y="29743"/>
                  <a:pt x="53947" y="29709"/>
                </a:cubicBezTo>
                <a:cubicBezTo>
                  <a:pt x="53938" y="29701"/>
                  <a:pt x="53934" y="29694"/>
                  <a:pt x="53926" y="29681"/>
                </a:cubicBezTo>
                <a:cubicBezTo>
                  <a:pt x="53909" y="29656"/>
                  <a:pt x="53889" y="29636"/>
                  <a:pt x="53873" y="29611"/>
                </a:cubicBezTo>
                <a:cubicBezTo>
                  <a:pt x="53864" y="29603"/>
                  <a:pt x="53860" y="29596"/>
                  <a:pt x="53852" y="29587"/>
                </a:cubicBezTo>
                <a:cubicBezTo>
                  <a:pt x="53832" y="29562"/>
                  <a:pt x="53815" y="29543"/>
                  <a:pt x="53795" y="29518"/>
                </a:cubicBezTo>
                <a:cubicBezTo>
                  <a:pt x="53791" y="29509"/>
                  <a:pt x="53783" y="29505"/>
                  <a:pt x="53779" y="29498"/>
                </a:cubicBezTo>
                <a:cubicBezTo>
                  <a:pt x="53758" y="29473"/>
                  <a:pt x="53738" y="29449"/>
                  <a:pt x="53717" y="29424"/>
                </a:cubicBezTo>
                <a:cubicBezTo>
                  <a:pt x="53713" y="29420"/>
                  <a:pt x="53709" y="29415"/>
                  <a:pt x="53705" y="29411"/>
                </a:cubicBezTo>
                <a:cubicBezTo>
                  <a:pt x="53681" y="29387"/>
                  <a:pt x="53660" y="29358"/>
                  <a:pt x="53636" y="29334"/>
                </a:cubicBezTo>
                <a:cubicBezTo>
                  <a:pt x="53632" y="29334"/>
                  <a:pt x="53632" y="29330"/>
                  <a:pt x="53632" y="29330"/>
                </a:cubicBezTo>
                <a:cubicBezTo>
                  <a:pt x="53628" y="29330"/>
                  <a:pt x="53628" y="29326"/>
                  <a:pt x="53623" y="29326"/>
                </a:cubicBezTo>
                <a:lnTo>
                  <a:pt x="53644" y="29326"/>
                </a:lnTo>
                <a:cubicBezTo>
                  <a:pt x="53705" y="28742"/>
                  <a:pt x="54196" y="28301"/>
                  <a:pt x="54784" y="28297"/>
                </a:cubicBezTo>
                <a:close/>
                <a:moveTo>
                  <a:pt x="86449" y="28297"/>
                </a:moveTo>
                <a:cubicBezTo>
                  <a:pt x="86989" y="28297"/>
                  <a:pt x="87458" y="28675"/>
                  <a:pt x="87572" y="29204"/>
                </a:cubicBezTo>
                <a:cubicBezTo>
                  <a:pt x="87388" y="29383"/>
                  <a:pt x="87216" y="29583"/>
                  <a:pt x="87065" y="29803"/>
                </a:cubicBezTo>
                <a:cubicBezTo>
                  <a:pt x="86845" y="29767"/>
                  <a:pt x="86620" y="29747"/>
                  <a:pt x="86396" y="29747"/>
                </a:cubicBezTo>
                <a:lnTo>
                  <a:pt x="86367" y="29747"/>
                </a:lnTo>
                <a:cubicBezTo>
                  <a:pt x="86130" y="29747"/>
                  <a:pt x="85897" y="29771"/>
                  <a:pt x="85672" y="29812"/>
                </a:cubicBezTo>
                <a:cubicBezTo>
                  <a:pt x="85554" y="29636"/>
                  <a:pt x="85423" y="29477"/>
                  <a:pt x="85280" y="29326"/>
                </a:cubicBezTo>
                <a:lnTo>
                  <a:pt x="85301" y="29326"/>
                </a:lnTo>
                <a:cubicBezTo>
                  <a:pt x="85363" y="28742"/>
                  <a:pt x="85853" y="28301"/>
                  <a:pt x="86441" y="28297"/>
                </a:cubicBezTo>
                <a:cubicBezTo>
                  <a:pt x="86444" y="28297"/>
                  <a:pt x="86447" y="28297"/>
                  <a:pt x="86449" y="28297"/>
                </a:cubicBezTo>
                <a:close/>
                <a:moveTo>
                  <a:pt x="15166" y="28297"/>
                </a:moveTo>
                <a:cubicBezTo>
                  <a:pt x="15722" y="28297"/>
                  <a:pt x="16208" y="28705"/>
                  <a:pt x="16297" y="29253"/>
                </a:cubicBezTo>
                <a:cubicBezTo>
                  <a:pt x="16212" y="29338"/>
                  <a:pt x="16130" y="29428"/>
                  <a:pt x="16052" y="29522"/>
                </a:cubicBezTo>
                <a:cubicBezTo>
                  <a:pt x="15979" y="29611"/>
                  <a:pt x="15914" y="29701"/>
                  <a:pt x="15848" y="29796"/>
                </a:cubicBezTo>
                <a:cubicBezTo>
                  <a:pt x="15639" y="29763"/>
                  <a:pt x="15432" y="29747"/>
                  <a:pt x="15219" y="29747"/>
                </a:cubicBezTo>
                <a:lnTo>
                  <a:pt x="15194" y="29747"/>
                </a:lnTo>
                <a:cubicBezTo>
                  <a:pt x="14929" y="29747"/>
                  <a:pt x="14668" y="29775"/>
                  <a:pt x="14414" y="29828"/>
                </a:cubicBezTo>
                <a:lnTo>
                  <a:pt x="14439" y="29812"/>
                </a:lnTo>
                <a:cubicBezTo>
                  <a:pt x="14316" y="29628"/>
                  <a:pt x="14174" y="29456"/>
                  <a:pt x="14022" y="29298"/>
                </a:cubicBezTo>
                <a:cubicBezTo>
                  <a:pt x="14096" y="28729"/>
                  <a:pt x="14578" y="28301"/>
                  <a:pt x="15158" y="28297"/>
                </a:cubicBezTo>
                <a:close/>
                <a:moveTo>
                  <a:pt x="30993" y="28297"/>
                </a:moveTo>
                <a:cubicBezTo>
                  <a:pt x="31548" y="28297"/>
                  <a:pt x="32034" y="28703"/>
                  <a:pt x="32128" y="29253"/>
                </a:cubicBezTo>
                <a:cubicBezTo>
                  <a:pt x="31960" y="29415"/>
                  <a:pt x="31809" y="29600"/>
                  <a:pt x="31675" y="29796"/>
                </a:cubicBezTo>
                <a:cubicBezTo>
                  <a:pt x="31470" y="29763"/>
                  <a:pt x="31262" y="29747"/>
                  <a:pt x="31050" y="29747"/>
                </a:cubicBezTo>
                <a:lnTo>
                  <a:pt x="31025" y="29747"/>
                </a:lnTo>
                <a:cubicBezTo>
                  <a:pt x="30759" y="29747"/>
                  <a:pt x="30499" y="29775"/>
                  <a:pt x="30241" y="29828"/>
                </a:cubicBezTo>
                <a:lnTo>
                  <a:pt x="30269" y="29812"/>
                </a:lnTo>
                <a:cubicBezTo>
                  <a:pt x="30143" y="29628"/>
                  <a:pt x="30005" y="29456"/>
                  <a:pt x="29853" y="29298"/>
                </a:cubicBezTo>
                <a:cubicBezTo>
                  <a:pt x="29926" y="28729"/>
                  <a:pt x="30408" y="28301"/>
                  <a:pt x="30985" y="28297"/>
                </a:cubicBezTo>
                <a:cubicBezTo>
                  <a:pt x="30987" y="28297"/>
                  <a:pt x="30990" y="28297"/>
                  <a:pt x="30993" y="28297"/>
                </a:cubicBezTo>
                <a:close/>
                <a:moveTo>
                  <a:pt x="46823" y="28297"/>
                </a:moveTo>
                <a:cubicBezTo>
                  <a:pt x="47379" y="28297"/>
                  <a:pt x="47864" y="28705"/>
                  <a:pt x="47954" y="29253"/>
                </a:cubicBezTo>
                <a:cubicBezTo>
                  <a:pt x="47845" y="29366"/>
                  <a:pt x="47734" y="29489"/>
                  <a:pt x="47636" y="29616"/>
                </a:cubicBezTo>
                <a:cubicBezTo>
                  <a:pt x="47591" y="29677"/>
                  <a:pt x="47546" y="29734"/>
                  <a:pt x="47506" y="29796"/>
                </a:cubicBezTo>
                <a:cubicBezTo>
                  <a:pt x="47297" y="29763"/>
                  <a:pt x="47089" y="29747"/>
                  <a:pt x="46876" y="29747"/>
                </a:cubicBezTo>
                <a:lnTo>
                  <a:pt x="46852" y="29747"/>
                </a:lnTo>
                <a:cubicBezTo>
                  <a:pt x="46586" y="29747"/>
                  <a:pt x="46325" y="29775"/>
                  <a:pt x="46071" y="29828"/>
                </a:cubicBezTo>
                <a:lnTo>
                  <a:pt x="46096" y="29812"/>
                </a:lnTo>
                <a:cubicBezTo>
                  <a:pt x="45973" y="29628"/>
                  <a:pt x="45830" y="29456"/>
                  <a:pt x="45679" y="29302"/>
                </a:cubicBezTo>
                <a:cubicBezTo>
                  <a:pt x="45753" y="28729"/>
                  <a:pt x="46235" y="28301"/>
                  <a:pt x="46815" y="28297"/>
                </a:cubicBezTo>
                <a:close/>
                <a:moveTo>
                  <a:pt x="62649" y="28297"/>
                </a:moveTo>
                <a:cubicBezTo>
                  <a:pt x="63206" y="28297"/>
                  <a:pt x="63691" y="28703"/>
                  <a:pt x="63785" y="29253"/>
                </a:cubicBezTo>
                <a:cubicBezTo>
                  <a:pt x="63700" y="29338"/>
                  <a:pt x="63617" y="29428"/>
                  <a:pt x="63540" y="29522"/>
                </a:cubicBezTo>
                <a:cubicBezTo>
                  <a:pt x="63466" y="29611"/>
                  <a:pt x="63397" y="29701"/>
                  <a:pt x="63332" y="29796"/>
                </a:cubicBezTo>
                <a:cubicBezTo>
                  <a:pt x="63127" y="29763"/>
                  <a:pt x="62920" y="29747"/>
                  <a:pt x="62707" y="29747"/>
                </a:cubicBezTo>
                <a:lnTo>
                  <a:pt x="62682" y="29747"/>
                </a:lnTo>
                <a:cubicBezTo>
                  <a:pt x="62417" y="29747"/>
                  <a:pt x="62156" y="29775"/>
                  <a:pt x="61898" y="29828"/>
                </a:cubicBezTo>
                <a:lnTo>
                  <a:pt x="61927" y="29812"/>
                </a:lnTo>
                <a:cubicBezTo>
                  <a:pt x="61800" y="29628"/>
                  <a:pt x="61661" y="29456"/>
                  <a:pt x="61510" y="29298"/>
                </a:cubicBezTo>
                <a:cubicBezTo>
                  <a:pt x="61583" y="28729"/>
                  <a:pt x="62066" y="28301"/>
                  <a:pt x="62641" y="28297"/>
                </a:cubicBezTo>
                <a:cubicBezTo>
                  <a:pt x="62644" y="28297"/>
                  <a:pt x="62646" y="28297"/>
                  <a:pt x="62649" y="28297"/>
                </a:cubicBezTo>
                <a:close/>
                <a:moveTo>
                  <a:pt x="78480" y="28297"/>
                </a:moveTo>
                <a:cubicBezTo>
                  <a:pt x="79036" y="28297"/>
                  <a:pt x="79522" y="28703"/>
                  <a:pt x="79616" y="29253"/>
                </a:cubicBezTo>
                <a:cubicBezTo>
                  <a:pt x="79448" y="29415"/>
                  <a:pt x="79297" y="29600"/>
                  <a:pt x="79163" y="29796"/>
                </a:cubicBezTo>
                <a:cubicBezTo>
                  <a:pt x="78958" y="29763"/>
                  <a:pt x="78746" y="29747"/>
                  <a:pt x="78534" y="29747"/>
                </a:cubicBezTo>
                <a:lnTo>
                  <a:pt x="78509" y="29747"/>
                </a:lnTo>
                <a:cubicBezTo>
                  <a:pt x="78243" y="29747"/>
                  <a:pt x="77982" y="29775"/>
                  <a:pt x="77729" y="29828"/>
                </a:cubicBezTo>
                <a:lnTo>
                  <a:pt x="77753" y="29812"/>
                </a:lnTo>
                <a:cubicBezTo>
                  <a:pt x="77631" y="29628"/>
                  <a:pt x="77488" y="29456"/>
                  <a:pt x="77337" y="29298"/>
                </a:cubicBezTo>
                <a:cubicBezTo>
                  <a:pt x="77410" y="28729"/>
                  <a:pt x="77892" y="28301"/>
                  <a:pt x="78472" y="28297"/>
                </a:cubicBezTo>
                <a:cubicBezTo>
                  <a:pt x="78474" y="28297"/>
                  <a:pt x="78477" y="28297"/>
                  <a:pt x="78480" y="28297"/>
                </a:cubicBezTo>
                <a:close/>
                <a:moveTo>
                  <a:pt x="94306" y="28297"/>
                </a:moveTo>
                <a:cubicBezTo>
                  <a:pt x="94867" y="28297"/>
                  <a:pt x="95349" y="28703"/>
                  <a:pt x="95442" y="29253"/>
                </a:cubicBezTo>
                <a:cubicBezTo>
                  <a:pt x="95279" y="29415"/>
                  <a:pt x="95124" y="29600"/>
                  <a:pt x="94989" y="29796"/>
                </a:cubicBezTo>
                <a:cubicBezTo>
                  <a:pt x="94785" y="29763"/>
                  <a:pt x="94577" y="29747"/>
                  <a:pt x="94364" y="29747"/>
                </a:cubicBezTo>
                <a:lnTo>
                  <a:pt x="94340" y="29747"/>
                </a:lnTo>
                <a:cubicBezTo>
                  <a:pt x="94074" y="29747"/>
                  <a:pt x="93812" y="29775"/>
                  <a:pt x="93555" y="29828"/>
                </a:cubicBezTo>
                <a:lnTo>
                  <a:pt x="93584" y="29812"/>
                </a:lnTo>
                <a:cubicBezTo>
                  <a:pt x="93457" y="29628"/>
                  <a:pt x="93318" y="29456"/>
                  <a:pt x="93167" y="29298"/>
                </a:cubicBezTo>
                <a:cubicBezTo>
                  <a:pt x="93241" y="28729"/>
                  <a:pt x="93723" y="28301"/>
                  <a:pt x="94298" y="28297"/>
                </a:cubicBezTo>
                <a:cubicBezTo>
                  <a:pt x="94301" y="28297"/>
                  <a:pt x="94304" y="28297"/>
                  <a:pt x="94306" y="28297"/>
                </a:cubicBezTo>
                <a:close/>
                <a:moveTo>
                  <a:pt x="19075" y="28158"/>
                </a:moveTo>
                <a:cubicBezTo>
                  <a:pt x="19104" y="28158"/>
                  <a:pt x="19136" y="28158"/>
                  <a:pt x="19164" y="28162"/>
                </a:cubicBezTo>
                <a:lnTo>
                  <a:pt x="19202" y="28162"/>
                </a:lnTo>
                <a:cubicBezTo>
                  <a:pt x="19238" y="28162"/>
                  <a:pt x="19275" y="28162"/>
                  <a:pt x="19311" y="28165"/>
                </a:cubicBezTo>
                <a:lnTo>
                  <a:pt x="19315" y="28165"/>
                </a:lnTo>
                <a:cubicBezTo>
                  <a:pt x="20390" y="28227"/>
                  <a:pt x="21386" y="28729"/>
                  <a:pt x="22077" y="29551"/>
                </a:cubicBezTo>
                <a:cubicBezTo>
                  <a:pt x="22080" y="29554"/>
                  <a:pt x="22080" y="29558"/>
                  <a:pt x="22084" y="29562"/>
                </a:cubicBezTo>
                <a:cubicBezTo>
                  <a:pt x="22105" y="29587"/>
                  <a:pt x="22126" y="29611"/>
                  <a:pt x="22146" y="29641"/>
                </a:cubicBezTo>
                <a:cubicBezTo>
                  <a:pt x="22150" y="29645"/>
                  <a:pt x="22154" y="29649"/>
                  <a:pt x="22158" y="29656"/>
                </a:cubicBezTo>
                <a:cubicBezTo>
                  <a:pt x="22178" y="29681"/>
                  <a:pt x="22199" y="29705"/>
                  <a:pt x="22216" y="29730"/>
                </a:cubicBezTo>
                <a:cubicBezTo>
                  <a:pt x="22224" y="29739"/>
                  <a:pt x="22227" y="29747"/>
                  <a:pt x="22231" y="29750"/>
                </a:cubicBezTo>
                <a:cubicBezTo>
                  <a:pt x="22252" y="29775"/>
                  <a:pt x="22269" y="29799"/>
                  <a:pt x="22285" y="29828"/>
                </a:cubicBezTo>
                <a:cubicBezTo>
                  <a:pt x="22060" y="29873"/>
                  <a:pt x="21844" y="29939"/>
                  <a:pt x="21635" y="30020"/>
                </a:cubicBezTo>
                <a:cubicBezTo>
                  <a:pt x="21016" y="29243"/>
                  <a:pt x="20100" y="28799"/>
                  <a:pt x="19105" y="28799"/>
                </a:cubicBezTo>
                <a:cubicBezTo>
                  <a:pt x="19096" y="28799"/>
                  <a:pt x="19088" y="28799"/>
                  <a:pt x="19079" y="28799"/>
                </a:cubicBezTo>
                <a:cubicBezTo>
                  <a:pt x="18107" y="28803"/>
                  <a:pt x="17200" y="29240"/>
                  <a:pt x="16587" y="29988"/>
                </a:cubicBezTo>
                <a:cubicBezTo>
                  <a:pt x="16375" y="29910"/>
                  <a:pt x="16150" y="29848"/>
                  <a:pt x="15922" y="29807"/>
                </a:cubicBezTo>
                <a:cubicBezTo>
                  <a:pt x="16097" y="29562"/>
                  <a:pt x="16293" y="29342"/>
                  <a:pt x="16514" y="29146"/>
                </a:cubicBezTo>
                <a:cubicBezTo>
                  <a:pt x="16689" y="28991"/>
                  <a:pt x="16877" y="28852"/>
                  <a:pt x="17073" y="28729"/>
                </a:cubicBezTo>
                <a:cubicBezTo>
                  <a:pt x="17106" y="28709"/>
                  <a:pt x="17139" y="28689"/>
                  <a:pt x="17175" y="28672"/>
                </a:cubicBezTo>
                <a:cubicBezTo>
                  <a:pt x="17469" y="28501"/>
                  <a:pt x="17788" y="28374"/>
                  <a:pt x="18119" y="28284"/>
                </a:cubicBezTo>
                <a:lnTo>
                  <a:pt x="18119" y="28293"/>
                </a:lnTo>
                <a:lnTo>
                  <a:pt x="18184" y="28268"/>
                </a:lnTo>
                <a:cubicBezTo>
                  <a:pt x="18397" y="28219"/>
                  <a:pt x="18613" y="28182"/>
                  <a:pt x="18830" y="28170"/>
                </a:cubicBezTo>
                <a:cubicBezTo>
                  <a:pt x="18830" y="28170"/>
                  <a:pt x="18834" y="28174"/>
                  <a:pt x="18834" y="28178"/>
                </a:cubicBezTo>
                <a:lnTo>
                  <a:pt x="18862" y="28165"/>
                </a:lnTo>
                <a:cubicBezTo>
                  <a:pt x="18932" y="28162"/>
                  <a:pt x="19002" y="28158"/>
                  <a:pt x="19075" y="28158"/>
                </a:cubicBezTo>
                <a:close/>
                <a:moveTo>
                  <a:pt x="34925" y="28158"/>
                </a:moveTo>
                <a:cubicBezTo>
                  <a:pt x="35808" y="28158"/>
                  <a:pt x="36650" y="28456"/>
                  <a:pt x="37323" y="28987"/>
                </a:cubicBezTo>
                <a:cubicBezTo>
                  <a:pt x="37626" y="29224"/>
                  <a:pt x="37890" y="29505"/>
                  <a:pt x="38116" y="29828"/>
                </a:cubicBezTo>
                <a:cubicBezTo>
                  <a:pt x="37890" y="29873"/>
                  <a:pt x="37675" y="29939"/>
                  <a:pt x="37462" y="30020"/>
                </a:cubicBezTo>
                <a:cubicBezTo>
                  <a:pt x="36842" y="29244"/>
                  <a:pt x="35922" y="28799"/>
                  <a:pt x="34925" y="28799"/>
                </a:cubicBezTo>
                <a:lnTo>
                  <a:pt x="34906" y="28799"/>
                </a:lnTo>
                <a:cubicBezTo>
                  <a:pt x="33937" y="28803"/>
                  <a:pt x="33031" y="29240"/>
                  <a:pt x="32414" y="29988"/>
                </a:cubicBezTo>
                <a:cubicBezTo>
                  <a:pt x="32201" y="29910"/>
                  <a:pt x="31981" y="29848"/>
                  <a:pt x="31752" y="29807"/>
                </a:cubicBezTo>
                <a:cubicBezTo>
                  <a:pt x="31834" y="29694"/>
                  <a:pt x="31920" y="29583"/>
                  <a:pt x="32014" y="29477"/>
                </a:cubicBezTo>
                <a:cubicBezTo>
                  <a:pt x="32063" y="29420"/>
                  <a:pt x="32116" y="29362"/>
                  <a:pt x="32173" y="29305"/>
                </a:cubicBezTo>
                <a:cubicBezTo>
                  <a:pt x="32226" y="29253"/>
                  <a:pt x="32284" y="29195"/>
                  <a:pt x="32340" y="29146"/>
                </a:cubicBezTo>
                <a:cubicBezTo>
                  <a:pt x="32401" y="29093"/>
                  <a:pt x="32459" y="29044"/>
                  <a:pt x="32520" y="28995"/>
                </a:cubicBezTo>
                <a:cubicBezTo>
                  <a:pt x="32614" y="28921"/>
                  <a:pt x="32708" y="28857"/>
                  <a:pt x="32806" y="28791"/>
                </a:cubicBezTo>
                <a:cubicBezTo>
                  <a:pt x="33153" y="28562"/>
                  <a:pt x="33541" y="28391"/>
                  <a:pt x="33945" y="28284"/>
                </a:cubicBezTo>
                <a:cubicBezTo>
                  <a:pt x="33945" y="28288"/>
                  <a:pt x="33950" y="28293"/>
                  <a:pt x="33950" y="28293"/>
                </a:cubicBezTo>
                <a:lnTo>
                  <a:pt x="34015" y="28268"/>
                </a:lnTo>
                <a:cubicBezTo>
                  <a:pt x="34223" y="28219"/>
                  <a:pt x="34440" y="28182"/>
                  <a:pt x="34661" y="28170"/>
                </a:cubicBezTo>
                <a:lnTo>
                  <a:pt x="34661" y="28178"/>
                </a:lnTo>
                <a:lnTo>
                  <a:pt x="34689" y="28165"/>
                </a:lnTo>
                <a:cubicBezTo>
                  <a:pt x="34763" y="28162"/>
                  <a:pt x="34832" y="28158"/>
                  <a:pt x="34901" y="28158"/>
                </a:cubicBezTo>
                <a:close/>
                <a:moveTo>
                  <a:pt x="50745" y="28158"/>
                </a:moveTo>
                <a:cubicBezTo>
                  <a:pt x="51867" y="28158"/>
                  <a:pt x="52928" y="28639"/>
                  <a:pt x="53664" y="29473"/>
                </a:cubicBezTo>
                <a:cubicBezTo>
                  <a:pt x="53762" y="29583"/>
                  <a:pt x="53856" y="29701"/>
                  <a:pt x="53942" y="29828"/>
                </a:cubicBezTo>
                <a:cubicBezTo>
                  <a:pt x="53717" y="29873"/>
                  <a:pt x="53501" y="29939"/>
                  <a:pt x="53293" y="30020"/>
                </a:cubicBezTo>
                <a:cubicBezTo>
                  <a:pt x="52672" y="29244"/>
                  <a:pt x="51749" y="28799"/>
                  <a:pt x="50756" y="28799"/>
                </a:cubicBezTo>
                <a:lnTo>
                  <a:pt x="50736" y="28799"/>
                </a:lnTo>
                <a:cubicBezTo>
                  <a:pt x="49764" y="28803"/>
                  <a:pt x="48857" y="29240"/>
                  <a:pt x="48245" y="29988"/>
                </a:cubicBezTo>
                <a:cubicBezTo>
                  <a:pt x="48032" y="29910"/>
                  <a:pt x="47807" y="29848"/>
                  <a:pt x="47579" y="29807"/>
                </a:cubicBezTo>
                <a:lnTo>
                  <a:pt x="47689" y="29660"/>
                </a:lnTo>
                <a:cubicBezTo>
                  <a:pt x="48220" y="28979"/>
                  <a:pt x="48955" y="28501"/>
                  <a:pt x="49776" y="28284"/>
                </a:cubicBezTo>
                <a:cubicBezTo>
                  <a:pt x="49776" y="28288"/>
                  <a:pt x="49776" y="28293"/>
                  <a:pt x="49781" y="28293"/>
                </a:cubicBezTo>
                <a:lnTo>
                  <a:pt x="49841" y="28268"/>
                </a:lnTo>
                <a:cubicBezTo>
                  <a:pt x="50054" y="28219"/>
                  <a:pt x="50271" y="28182"/>
                  <a:pt x="50486" y="28170"/>
                </a:cubicBezTo>
                <a:cubicBezTo>
                  <a:pt x="50486" y="28170"/>
                  <a:pt x="50491" y="28174"/>
                  <a:pt x="50491" y="28178"/>
                </a:cubicBezTo>
                <a:lnTo>
                  <a:pt x="50520" y="28165"/>
                </a:lnTo>
                <a:cubicBezTo>
                  <a:pt x="50589" y="28162"/>
                  <a:pt x="50658" y="28158"/>
                  <a:pt x="50731" y="28158"/>
                </a:cubicBezTo>
                <a:cubicBezTo>
                  <a:pt x="50736" y="28158"/>
                  <a:pt x="50741" y="28158"/>
                  <a:pt x="50745" y="28158"/>
                </a:cubicBezTo>
                <a:close/>
                <a:moveTo>
                  <a:pt x="66583" y="28158"/>
                </a:moveTo>
                <a:cubicBezTo>
                  <a:pt x="67787" y="28158"/>
                  <a:pt x="68911" y="28713"/>
                  <a:pt x="69646" y="29656"/>
                </a:cubicBezTo>
                <a:cubicBezTo>
                  <a:pt x="69691" y="29709"/>
                  <a:pt x="69732" y="29767"/>
                  <a:pt x="69772" y="29828"/>
                </a:cubicBezTo>
                <a:cubicBezTo>
                  <a:pt x="69548" y="29873"/>
                  <a:pt x="69331" y="29939"/>
                  <a:pt x="69119" y="30020"/>
                </a:cubicBezTo>
                <a:cubicBezTo>
                  <a:pt x="68499" y="29243"/>
                  <a:pt x="67583" y="28799"/>
                  <a:pt x="66588" y="28799"/>
                </a:cubicBezTo>
                <a:cubicBezTo>
                  <a:pt x="66579" y="28799"/>
                  <a:pt x="66571" y="28799"/>
                  <a:pt x="66562" y="28799"/>
                </a:cubicBezTo>
                <a:cubicBezTo>
                  <a:pt x="65595" y="28803"/>
                  <a:pt x="64688" y="29240"/>
                  <a:pt x="64071" y="29988"/>
                </a:cubicBezTo>
                <a:cubicBezTo>
                  <a:pt x="63859" y="29910"/>
                  <a:pt x="63638" y="29848"/>
                  <a:pt x="63410" y="29807"/>
                </a:cubicBezTo>
                <a:cubicBezTo>
                  <a:pt x="63581" y="29562"/>
                  <a:pt x="63781" y="29342"/>
                  <a:pt x="63998" y="29146"/>
                </a:cubicBezTo>
                <a:cubicBezTo>
                  <a:pt x="64459" y="28738"/>
                  <a:pt x="65010" y="28440"/>
                  <a:pt x="65602" y="28284"/>
                </a:cubicBezTo>
                <a:cubicBezTo>
                  <a:pt x="65602" y="28288"/>
                  <a:pt x="65606" y="28293"/>
                  <a:pt x="65606" y="28293"/>
                </a:cubicBezTo>
                <a:lnTo>
                  <a:pt x="65672" y="28268"/>
                </a:lnTo>
                <a:cubicBezTo>
                  <a:pt x="65881" y="28219"/>
                  <a:pt x="66096" y="28182"/>
                  <a:pt x="66317" y="28170"/>
                </a:cubicBezTo>
                <a:lnTo>
                  <a:pt x="66317" y="28178"/>
                </a:lnTo>
                <a:lnTo>
                  <a:pt x="66346" y="28165"/>
                </a:lnTo>
                <a:cubicBezTo>
                  <a:pt x="66420" y="28162"/>
                  <a:pt x="66489" y="28158"/>
                  <a:pt x="66558" y="28158"/>
                </a:cubicBezTo>
                <a:close/>
                <a:moveTo>
                  <a:pt x="82401" y="28158"/>
                </a:moveTo>
                <a:cubicBezTo>
                  <a:pt x="83679" y="28158"/>
                  <a:pt x="84870" y="28777"/>
                  <a:pt x="85599" y="29828"/>
                </a:cubicBezTo>
                <a:cubicBezTo>
                  <a:pt x="85374" y="29873"/>
                  <a:pt x="85158" y="29939"/>
                  <a:pt x="84950" y="30020"/>
                </a:cubicBezTo>
                <a:cubicBezTo>
                  <a:pt x="84330" y="29243"/>
                  <a:pt x="83413" y="28799"/>
                  <a:pt x="82419" y="28799"/>
                </a:cubicBezTo>
                <a:cubicBezTo>
                  <a:pt x="82410" y="28799"/>
                  <a:pt x="82401" y="28799"/>
                  <a:pt x="82393" y="28799"/>
                </a:cubicBezTo>
                <a:cubicBezTo>
                  <a:pt x="81421" y="28803"/>
                  <a:pt x="80515" y="29240"/>
                  <a:pt x="79902" y="29988"/>
                </a:cubicBezTo>
                <a:cubicBezTo>
                  <a:pt x="79689" y="29910"/>
                  <a:pt x="79465" y="29848"/>
                  <a:pt x="79236" y="29807"/>
                </a:cubicBezTo>
                <a:cubicBezTo>
                  <a:pt x="79771" y="29048"/>
                  <a:pt x="80551" y="28517"/>
                  <a:pt x="81433" y="28284"/>
                </a:cubicBezTo>
                <a:cubicBezTo>
                  <a:pt x="81433" y="28288"/>
                  <a:pt x="81433" y="28293"/>
                  <a:pt x="81437" y="28293"/>
                </a:cubicBezTo>
                <a:lnTo>
                  <a:pt x="81499" y="28268"/>
                </a:lnTo>
                <a:cubicBezTo>
                  <a:pt x="81711" y="28219"/>
                  <a:pt x="81927" y="28182"/>
                  <a:pt x="82144" y="28170"/>
                </a:cubicBezTo>
                <a:cubicBezTo>
                  <a:pt x="82144" y="28170"/>
                  <a:pt x="82148" y="28174"/>
                  <a:pt x="82148" y="28178"/>
                </a:cubicBezTo>
                <a:lnTo>
                  <a:pt x="82177" y="28165"/>
                </a:lnTo>
                <a:cubicBezTo>
                  <a:pt x="82246" y="28162"/>
                  <a:pt x="82315" y="28158"/>
                  <a:pt x="82389" y="28158"/>
                </a:cubicBezTo>
                <a:cubicBezTo>
                  <a:pt x="82393" y="28158"/>
                  <a:pt x="82397" y="28158"/>
                  <a:pt x="82401" y="28158"/>
                </a:cubicBezTo>
                <a:close/>
                <a:moveTo>
                  <a:pt x="11167" y="28158"/>
                </a:moveTo>
                <a:cubicBezTo>
                  <a:pt x="12446" y="28158"/>
                  <a:pt x="13645" y="28781"/>
                  <a:pt x="14374" y="29837"/>
                </a:cubicBezTo>
                <a:cubicBezTo>
                  <a:pt x="14153" y="29886"/>
                  <a:pt x="13937" y="29954"/>
                  <a:pt x="13728" y="30037"/>
                </a:cubicBezTo>
                <a:cubicBezTo>
                  <a:pt x="13107" y="29249"/>
                  <a:pt x="12180" y="28799"/>
                  <a:pt x="11179" y="28799"/>
                </a:cubicBezTo>
                <a:lnTo>
                  <a:pt x="11160" y="28799"/>
                </a:lnTo>
                <a:cubicBezTo>
                  <a:pt x="10184" y="28803"/>
                  <a:pt x="9274" y="29243"/>
                  <a:pt x="8656" y="30002"/>
                </a:cubicBezTo>
                <a:lnTo>
                  <a:pt x="8656" y="30002"/>
                </a:lnTo>
                <a:cubicBezTo>
                  <a:pt x="8445" y="29921"/>
                  <a:pt x="8226" y="29861"/>
                  <a:pt x="7999" y="29816"/>
                </a:cubicBezTo>
                <a:cubicBezTo>
                  <a:pt x="8542" y="29036"/>
                  <a:pt x="9350" y="28493"/>
                  <a:pt x="10253" y="28272"/>
                </a:cubicBezTo>
                <a:lnTo>
                  <a:pt x="10265" y="28268"/>
                </a:lnTo>
                <a:cubicBezTo>
                  <a:pt x="10551" y="28199"/>
                  <a:pt x="10849" y="28162"/>
                  <a:pt x="11155" y="28158"/>
                </a:cubicBezTo>
                <a:cubicBezTo>
                  <a:pt x="11159" y="28158"/>
                  <a:pt x="11163" y="28158"/>
                  <a:pt x="11167" y="28158"/>
                </a:cubicBezTo>
                <a:close/>
                <a:moveTo>
                  <a:pt x="26994" y="28158"/>
                </a:moveTo>
                <a:cubicBezTo>
                  <a:pt x="28276" y="28158"/>
                  <a:pt x="29476" y="28781"/>
                  <a:pt x="30205" y="29837"/>
                </a:cubicBezTo>
                <a:cubicBezTo>
                  <a:pt x="29980" y="29886"/>
                  <a:pt x="29763" y="29954"/>
                  <a:pt x="29559" y="30037"/>
                </a:cubicBezTo>
                <a:cubicBezTo>
                  <a:pt x="28940" y="29250"/>
                  <a:pt x="28015" y="28799"/>
                  <a:pt x="27011" y="28799"/>
                </a:cubicBezTo>
                <a:cubicBezTo>
                  <a:pt x="27003" y="28799"/>
                  <a:pt x="26994" y="28799"/>
                  <a:pt x="26985" y="28799"/>
                </a:cubicBezTo>
                <a:cubicBezTo>
                  <a:pt x="26010" y="28803"/>
                  <a:pt x="25099" y="29244"/>
                  <a:pt x="24486" y="30003"/>
                </a:cubicBezTo>
                <a:cubicBezTo>
                  <a:pt x="24274" y="29922"/>
                  <a:pt x="24054" y="29861"/>
                  <a:pt x="23824" y="29816"/>
                </a:cubicBezTo>
                <a:cubicBezTo>
                  <a:pt x="24372" y="29036"/>
                  <a:pt x="25177" y="28493"/>
                  <a:pt x="26084" y="28272"/>
                </a:cubicBezTo>
                <a:lnTo>
                  <a:pt x="26092" y="28268"/>
                </a:lnTo>
                <a:cubicBezTo>
                  <a:pt x="26382" y="28199"/>
                  <a:pt x="26680" y="28162"/>
                  <a:pt x="26982" y="28158"/>
                </a:cubicBezTo>
                <a:cubicBezTo>
                  <a:pt x="26986" y="28158"/>
                  <a:pt x="26990" y="28158"/>
                  <a:pt x="26994" y="28158"/>
                </a:cubicBezTo>
                <a:close/>
                <a:moveTo>
                  <a:pt x="42837" y="28158"/>
                </a:moveTo>
                <a:cubicBezTo>
                  <a:pt x="44111" y="28158"/>
                  <a:pt x="45304" y="28787"/>
                  <a:pt x="46031" y="29837"/>
                </a:cubicBezTo>
                <a:cubicBezTo>
                  <a:pt x="45811" y="29886"/>
                  <a:pt x="45594" y="29954"/>
                  <a:pt x="45385" y="30037"/>
                </a:cubicBezTo>
                <a:cubicBezTo>
                  <a:pt x="44765" y="29249"/>
                  <a:pt x="43838" y="28799"/>
                  <a:pt x="42837" y="28799"/>
                </a:cubicBezTo>
                <a:lnTo>
                  <a:pt x="42816" y="28799"/>
                </a:lnTo>
                <a:cubicBezTo>
                  <a:pt x="41841" y="28803"/>
                  <a:pt x="40930" y="29243"/>
                  <a:pt x="40314" y="30002"/>
                </a:cubicBezTo>
                <a:lnTo>
                  <a:pt x="40314" y="30002"/>
                </a:lnTo>
                <a:cubicBezTo>
                  <a:pt x="40103" y="29921"/>
                  <a:pt x="39883" y="29861"/>
                  <a:pt x="39655" y="29816"/>
                </a:cubicBezTo>
                <a:cubicBezTo>
                  <a:pt x="40203" y="29036"/>
                  <a:pt x="41008" y="28493"/>
                  <a:pt x="41909" y="28272"/>
                </a:cubicBezTo>
                <a:lnTo>
                  <a:pt x="41922" y="28268"/>
                </a:lnTo>
                <a:cubicBezTo>
                  <a:pt x="42208" y="28199"/>
                  <a:pt x="42506" y="28162"/>
                  <a:pt x="42812" y="28158"/>
                </a:cubicBezTo>
                <a:close/>
                <a:moveTo>
                  <a:pt x="58663" y="28158"/>
                </a:moveTo>
                <a:cubicBezTo>
                  <a:pt x="59942" y="28158"/>
                  <a:pt x="61135" y="28787"/>
                  <a:pt x="61862" y="29837"/>
                </a:cubicBezTo>
                <a:cubicBezTo>
                  <a:pt x="61636" y="29886"/>
                  <a:pt x="61421" y="29954"/>
                  <a:pt x="61216" y="30037"/>
                </a:cubicBezTo>
                <a:cubicBezTo>
                  <a:pt x="60595" y="29249"/>
                  <a:pt x="59668" y="28799"/>
                  <a:pt x="58663" y="28799"/>
                </a:cubicBezTo>
                <a:lnTo>
                  <a:pt x="58643" y="28799"/>
                </a:lnTo>
                <a:cubicBezTo>
                  <a:pt x="57667" y="28803"/>
                  <a:pt x="56756" y="29244"/>
                  <a:pt x="56143" y="30003"/>
                </a:cubicBezTo>
                <a:cubicBezTo>
                  <a:pt x="55932" y="29922"/>
                  <a:pt x="55711" y="29861"/>
                  <a:pt x="55482" y="29816"/>
                </a:cubicBezTo>
                <a:cubicBezTo>
                  <a:pt x="56030" y="29036"/>
                  <a:pt x="56833" y="28493"/>
                  <a:pt x="57740" y="28272"/>
                </a:cubicBezTo>
                <a:lnTo>
                  <a:pt x="57749" y="28268"/>
                </a:lnTo>
                <a:cubicBezTo>
                  <a:pt x="58039" y="28199"/>
                  <a:pt x="58337" y="28162"/>
                  <a:pt x="58639" y="28158"/>
                </a:cubicBezTo>
                <a:close/>
                <a:moveTo>
                  <a:pt x="74482" y="28158"/>
                </a:moveTo>
                <a:cubicBezTo>
                  <a:pt x="75764" y="28158"/>
                  <a:pt x="76960" y="28781"/>
                  <a:pt x="77688" y="29837"/>
                </a:cubicBezTo>
                <a:cubicBezTo>
                  <a:pt x="77467" y="29886"/>
                  <a:pt x="77251" y="29954"/>
                  <a:pt x="77043" y="30037"/>
                </a:cubicBezTo>
                <a:cubicBezTo>
                  <a:pt x="76423" y="29250"/>
                  <a:pt x="75498" y="28799"/>
                  <a:pt x="74499" y="28799"/>
                </a:cubicBezTo>
                <a:cubicBezTo>
                  <a:pt x="74491" y="28799"/>
                  <a:pt x="74482" y="28799"/>
                  <a:pt x="74473" y="28799"/>
                </a:cubicBezTo>
                <a:cubicBezTo>
                  <a:pt x="73498" y="28803"/>
                  <a:pt x="72587" y="29243"/>
                  <a:pt x="71971" y="30002"/>
                </a:cubicBezTo>
                <a:lnTo>
                  <a:pt x="71971" y="30002"/>
                </a:lnTo>
                <a:cubicBezTo>
                  <a:pt x="71760" y="29921"/>
                  <a:pt x="71540" y="29861"/>
                  <a:pt x="71312" y="29816"/>
                </a:cubicBezTo>
                <a:cubicBezTo>
                  <a:pt x="71860" y="29036"/>
                  <a:pt x="72664" y="28493"/>
                  <a:pt x="73567" y="28272"/>
                </a:cubicBezTo>
                <a:lnTo>
                  <a:pt x="73579" y="28268"/>
                </a:lnTo>
                <a:cubicBezTo>
                  <a:pt x="73865" y="28199"/>
                  <a:pt x="74164" y="28162"/>
                  <a:pt x="74469" y="28158"/>
                </a:cubicBezTo>
                <a:cubicBezTo>
                  <a:pt x="74474" y="28158"/>
                  <a:pt x="74478" y="28158"/>
                  <a:pt x="74482" y="28158"/>
                </a:cubicBezTo>
                <a:close/>
                <a:moveTo>
                  <a:pt x="90321" y="28158"/>
                </a:moveTo>
                <a:cubicBezTo>
                  <a:pt x="91599" y="28158"/>
                  <a:pt x="92792" y="28787"/>
                  <a:pt x="93518" y="29837"/>
                </a:cubicBezTo>
                <a:cubicBezTo>
                  <a:pt x="93294" y="29886"/>
                  <a:pt x="93082" y="29954"/>
                  <a:pt x="92873" y="30037"/>
                </a:cubicBezTo>
                <a:cubicBezTo>
                  <a:pt x="92253" y="29249"/>
                  <a:pt x="91325" y="28799"/>
                  <a:pt x="90321" y="28799"/>
                </a:cubicBezTo>
                <a:lnTo>
                  <a:pt x="90300" y="28799"/>
                </a:lnTo>
                <a:cubicBezTo>
                  <a:pt x="89324" y="28803"/>
                  <a:pt x="88413" y="29244"/>
                  <a:pt x="87801" y="30003"/>
                </a:cubicBezTo>
                <a:cubicBezTo>
                  <a:pt x="87588" y="29922"/>
                  <a:pt x="87367" y="29861"/>
                  <a:pt x="87139" y="29816"/>
                </a:cubicBezTo>
                <a:cubicBezTo>
                  <a:pt x="87686" y="29036"/>
                  <a:pt x="88491" y="28493"/>
                  <a:pt x="89397" y="28272"/>
                </a:cubicBezTo>
                <a:lnTo>
                  <a:pt x="89406" y="28268"/>
                </a:lnTo>
                <a:cubicBezTo>
                  <a:pt x="89695" y="28199"/>
                  <a:pt x="89994" y="28162"/>
                  <a:pt x="90296" y="28158"/>
                </a:cubicBezTo>
                <a:close/>
                <a:moveTo>
                  <a:pt x="19092" y="28868"/>
                </a:moveTo>
                <a:cubicBezTo>
                  <a:pt x="20059" y="28868"/>
                  <a:pt x="20956" y="29296"/>
                  <a:pt x="21566" y="30048"/>
                </a:cubicBezTo>
                <a:cubicBezTo>
                  <a:pt x="21358" y="30135"/>
                  <a:pt x="21158" y="30241"/>
                  <a:pt x="20966" y="30359"/>
                </a:cubicBezTo>
                <a:cubicBezTo>
                  <a:pt x="20488" y="29828"/>
                  <a:pt x="19814" y="29526"/>
                  <a:pt x="19100" y="29526"/>
                </a:cubicBezTo>
                <a:lnTo>
                  <a:pt x="19083" y="29526"/>
                </a:lnTo>
                <a:cubicBezTo>
                  <a:pt x="18907" y="29526"/>
                  <a:pt x="18736" y="29547"/>
                  <a:pt x="18568" y="29583"/>
                </a:cubicBezTo>
                <a:cubicBezTo>
                  <a:pt x="18074" y="29690"/>
                  <a:pt x="17620" y="29947"/>
                  <a:pt x="17270" y="30318"/>
                </a:cubicBezTo>
                <a:cubicBezTo>
                  <a:pt x="17073" y="30199"/>
                  <a:pt x="16870" y="30097"/>
                  <a:pt x="16657" y="30016"/>
                </a:cubicBezTo>
                <a:cubicBezTo>
                  <a:pt x="17257" y="29293"/>
                  <a:pt x="18135" y="28872"/>
                  <a:pt x="19079" y="28868"/>
                </a:cubicBezTo>
                <a:cubicBezTo>
                  <a:pt x="19083" y="28868"/>
                  <a:pt x="19088" y="28868"/>
                  <a:pt x="19092" y="28868"/>
                </a:cubicBezTo>
                <a:close/>
                <a:moveTo>
                  <a:pt x="34919" y="28868"/>
                </a:moveTo>
                <a:cubicBezTo>
                  <a:pt x="35889" y="28868"/>
                  <a:pt x="36787" y="29296"/>
                  <a:pt x="37393" y="30048"/>
                </a:cubicBezTo>
                <a:cubicBezTo>
                  <a:pt x="37185" y="30135"/>
                  <a:pt x="36984" y="30241"/>
                  <a:pt x="36797" y="30359"/>
                </a:cubicBezTo>
                <a:cubicBezTo>
                  <a:pt x="36318" y="29828"/>
                  <a:pt x="35641" y="29526"/>
                  <a:pt x="34925" y="29526"/>
                </a:cubicBezTo>
                <a:lnTo>
                  <a:pt x="34910" y="29526"/>
                </a:lnTo>
                <a:cubicBezTo>
                  <a:pt x="34346" y="29530"/>
                  <a:pt x="33798" y="29726"/>
                  <a:pt x="33362" y="30073"/>
                </a:cubicBezTo>
                <a:cubicBezTo>
                  <a:pt x="33268" y="30146"/>
                  <a:pt x="33178" y="30229"/>
                  <a:pt x="33096" y="30318"/>
                </a:cubicBezTo>
                <a:cubicBezTo>
                  <a:pt x="32904" y="30199"/>
                  <a:pt x="32700" y="30097"/>
                  <a:pt x="32484" y="30016"/>
                </a:cubicBezTo>
                <a:cubicBezTo>
                  <a:pt x="33083" y="29293"/>
                  <a:pt x="33966" y="28872"/>
                  <a:pt x="34906" y="28868"/>
                </a:cubicBezTo>
                <a:cubicBezTo>
                  <a:pt x="34910" y="28868"/>
                  <a:pt x="34915" y="28868"/>
                  <a:pt x="34919" y="28868"/>
                </a:cubicBezTo>
                <a:close/>
                <a:moveTo>
                  <a:pt x="50750" y="28868"/>
                </a:moveTo>
                <a:cubicBezTo>
                  <a:pt x="51716" y="28868"/>
                  <a:pt x="52613" y="29296"/>
                  <a:pt x="53223" y="30048"/>
                </a:cubicBezTo>
                <a:cubicBezTo>
                  <a:pt x="53015" y="30135"/>
                  <a:pt x="52814" y="30241"/>
                  <a:pt x="52623" y="30359"/>
                </a:cubicBezTo>
                <a:cubicBezTo>
                  <a:pt x="52145" y="29828"/>
                  <a:pt x="51471" y="29526"/>
                  <a:pt x="50756" y="29526"/>
                </a:cubicBezTo>
                <a:lnTo>
                  <a:pt x="50740" y="29526"/>
                </a:lnTo>
                <a:cubicBezTo>
                  <a:pt x="50054" y="29530"/>
                  <a:pt x="49396" y="29820"/>
                  <a:pt x="48927" y="30318"/>
                </a:cubicBezTo>
                <a:cubicBezTo>
                  <a:pt x="48731" y="30199"/>
                  <a:pt x="48526" y="30097"/>
                  <a:pt x="48314" y="30016"/>
                </a:cubicBezTo>
                <a:cubicBezTo>
                  <a:pt x="48914" y="29293"/>
                  <a:pt x="49792" y="28872"/>
                  <a:pt x="50736" y="28868"/>
                </a:cubicBezTo>
                <a:cubicBezTo>
                  <a:pt x="50741" y="28868"/>
                  <a:pt x="50745" y="28868"/>
                  <a:pt x="50750" y="28868"/>
                </a:cubicBezTo>
                <a:close/>
                <a:moveTo>
                  <a:pt x="66575" y="28868"/>
                </a:moveTo>
                <a:cubicBezTo>
                  <a:pt x="67547" y="28868"/>
                  <a:pt x="68444" y="29296"/>
                  <a:pt x="69050" y="30048"/>
                </a:cubicBezTo>
                <a:cubicBezTo>
                  <a:pt x="68841" y="30135"/>
                  <a:pt x="68641" y="30241"/>
                  <a:pt x="68454" y="30359"/>
                </a:cubicBezTo>
                <a:cubicBezTo>
                  <a:pt x="67975" y="29827"/>
                  <a:pt x="67294" y="29526"/>
                  <a:pt x="66581" y="29526"/>
                </a:cubicBezTo>
                <a:cubicBezTo>
                  <a:pt x="66576" y="29526"/>
                  <a:pt x="66572" y="29526"/>
                  <a:pt x="66567" y="29526"/>
                </a:cubicBezTo>
                <a:cubicBezTo>
                  <a:pt x="65885" y="29530"/>
                  <a:pt x="65223" y="29820"/>
                  <a:pt x="64754" y="30318"/>
                </a:cubicBezTo>
                <a:cubicBezTo>
                  <a:pt x="64561" y="30199"/>
                  <a:pt x="64357" y="30097"/>
                  <a:pt x="64141" y="30016"/>
                </a:cubicBezTo>
                <a:cubicBezTo>
                  <a:pt x="64741" y="29293"/>
                  <a:pt x="65623" y="28872"/>
                  <a:pt x="66562" y="28868"/>
                </a:cubicBezTo>
                <a:cubicBezTo>
                  <a:pt x="66566" y="28868"/>
                  <a:pt x="66571" y="28868"/>
                  <a:pt x="66575" y="28868"/>
                </a:cubicBezTo>
                <a:close/>
                <a:moveTo>
                  <a:pt x="82406" y="28868"/>
                </a:moveTo>
                <a:cubicBezTo>
                  <a:pt x="83373" y="28868"/>
                  <a:pt x="84271" y="29296"/>
                  <a:pt x="84880" y="30048"/>
                </a:cubicBezTo>
                <a:cubicBezTo>
                  <a:pt x="84672" y="30135"/>
                  <a:pt x="84472" y="30241"/>
                  <a:pt x="84280" y="30359"/>
                </a:cubicBezTo>
                <a:cubicBezTo>
                  <a:pt x="83805" y="29827"/>
                  <a:pt x="83125" y="29526"/>
                  <a:pt x="82411" y="29526"/>
                </a:cubicBezTo>
                <a:cubicBezTo>
                  <a:pt x="82407" y="29526"/>
                  <a:pt x="82402" y="29526"/>
                  <a:pt x="82398" y="29526"/>
                </a:cubicBezTo>
                <a:cubicBezTo>
                  <a:pt x="82311" y="29526"/>
                  <a:pt x="82221" y="29534"/>
                  <a:pt x="82136" y="29543"/>
                </a:cubicBezTo>
                <a:cubicBezTo>
                  <a:pt x="82054" y="29551"/>
                  <a:pt x="81968" y="29567"/>
                  <a:pt x="81883" y="29583"/>
                </a:cubicBezTo>
                <a:cubicBezTo>
                  <a:pt x="81842" y="29592"/>
                  <a:pt x="81801" y="29603"/>
                  <a:pt x="81760" y="29616"/>
                </a:cubicBezTo>
                <a:cubicBezTo>
                  <a:pt x="81310" y="29734"/>
                  <a:pt x="80903" y="29979"/>
                  <a:pt x="80584" y="30318"/>
                </a:cubicBezTo>
                <a:cubicBezTo>
                  <a:pt x="80388" y="30199"/>
                  <a:pt x="80183" y="30097"/>
                  <a:pt x="79971" y="30016"/>
                </a:cubicBezTo>
                <a:cubicBezTo>
                  <a:pt x="80571" y="29293"/>
                  <a:pt x="81450" y="28872"/>
                  <a:pt x="82393" y="28868"/>
                </a:cubicBezTo>
                <a:cubicBezTo>
                  <a:pt x="82397" y="28868"/>
                  <a:pt x="82401" y="28868"/>
                  <a:pt x="82406" y="28868"/>
                </a:cubicBezTo>
                <a:close/>
                <a:moveTo>
                  <a:pt x="11173" y="28868"/>
                </a:moveTo>
                <a:cubicBezTo>
                  <a:pt x="12152" y="28868"/>
                  <a:pt x="13053" y="29301"/>
                  <a:pt x="13663" y="30065"/>
                </a:cubicBezTo>
                <a:cubicBezTo>
                  <a:pt x="13454" y="30155"/>
                  <a:pt x="13255" y="30261"/>
                  <a:pt x="13066" y="30384"/>
                </a:cubicBezTo>
                <a:cubicBezTo>
                  <a:pt x="12588" y="29840"/>
                  <a:pt x="11903" y="29526"/>
                  <a:pt x="11177" y="29526"/>
                </a:cubicBezTo>
                <a:cubicBezTo>
                  <a:pt x="11173" y="29526"/>
                  <a:pt x="11168" y="29526"/>
                  <a:pt x="11164" y="29526"/>
                </a:cubicBezTo>
                <a:cubicBezTo>
                  <a:pt x="10469" y="29530"/>
                  <a:pt x="9799" y="29828"/>
                  <a:pt x="9330" y="30339"/>
                </a:cubicBezTo>
                <a:cubicBezTo>
                  <a:pt x="9138" y="30216"/>
                  <a:pt x="8938" y="30114"/>
                  <a:pt x="8725" y="30028"/>
                </a:cubicBezTo>
                <a:cubicBezTo>
                  <a:pt x="9326" y="29298"/>
                  <a:pt x="10212" y="28872"/>
                  <a:pt x="11160" y="28868"/>
                </a:cubicBezTo>
                <a:cubicBezTo>
                  <a:pt x="11164" y="28868"/>
                  <a:pt x="11169" y="28868"/>
                  <a:pt x="11173" y="28868"/>
                </a:cubicBezTo>
                <a:close/>
                <a:moveTo>
                  <a:pt x="27012" y="28868"/>
                </a:moveTo>
                <a:cubicBezTo>
                  <a:pt x="27987" y="28868"/>
                  <a:pt x="28887" y="29304"/>
                  <a:pt x="29490" y="30065"/>
                </a:cubicBezTo>
                <a:cubicBezTo>
                  <a:pt x="29285" y="30155"/>
                  <a:pt x="29085" y="30261"/>
                  <a:pt x="28897" y="30384"/>
                </a:cubicBezTo>
                <a:cubicBezTo>
                  <a:pt x="28420" y="29841"/>
                  <a:pt x="27733" y="29526"/>
                  <a:pt x="27006" y="29526"/>
                </a:cubicBezTo>
                <a:lnTo>
                  <a:pt x="26990" y="29526"/>
                </a:lnTo>
                <a:cubicBezTo>
                  <a:pt x="26295" y="29530"/>
                  <a:pt x="25630" y="29828"/>
                  <a:pt x="25160" y="30339"/>
                </a:cubicBezTo>
                <a:cubicBezTo>
                  <a:pt x="24968" y="30216"/>
                  <a:pt x="24764" y="30114"/>
                  <a:pt x="24552" y="30033"/>
                </a:cubicBezTo>
                <a:cubicBezTo>
                  <a:pt x="25152" y="29298"/>
                  <a:pt x="26039" y="28872"/>
                  <a:pt x="26985" y="28868"/>
                </a:cubicBezTo>
                <a:cubicBezTo>
                  <a:pt x="26994" y="28868"/>
                  <a:pt x="27003" y="28868"/>
                  <a:pt x="27012" y="28868"/>
                </a:cubicBezTo>
                <a:close/>
                <a:moveTo>
                  <a:pt x="42829" y="28868"/>
                </a:moveTo>
                <a:cubicBezTo>
                  <a:pt x="43809" y="28868"/>
                  <a:pt x="44711" y="29301"/>
                  <a:pt x="45321" y="30065"/>
                </a:cubicBezTo>
                <a:cubicBezTo>
                  <a:pt x="45112" y="30155"/>
                  <a:pt x="44912" y="30261"/>
                  <a:pt x="44724" y="30384"/>
                </a:cubicBezTo>
                <a:cubicBezTo>
                  <a:pt x="44246" y="29841"/>
                  <a:pt x="43560" y="29526"/>
                  <a:pt x="42837" y="29526"/>
                </a:cubicBezTo>
                <a:lnTo>
                  <a:pt x="42821" y="29526"/>
                </a:lnTo>
                <a:cubicBezTo>
                  <a:pt x="42126" y="29530"/>
                  <a:pt x="41457" y="29828"/>
                  <a:pt x="40987" y="30339"/>
                </a:cubicBezTo>
                <a:cubicBezTo>
                  <a:pt x="40795" y="30216"/>
                  <a:pt x="40595" y="30114"/>
                  <a:pt x="40382" y="30033"/>
                </a:cubicBezTo>
                <a:cubicBezTo>
                  <a:pt x="40983" y="29298"/>
                  <a:pt x="41869" y="28872"/>
                  <a:pt x="42816" y="28868"/>
                </a:cubicBezTo>
                <a:cubicBezTo>
                  <a:pt x="42821" y="28868"/>
                  <a:pt x="42825" y="28868"/>
                  <a:pt x="42829" y="28868"/>
                </a:cubicBezTo>
                <a:close/>
                <a:moveTo>
                  <a:pt x="58669" y="28868"/>
                </a:moveTo>
                <a:cubicBezTo>
                  <a:pt x="59643" y="28868"/>
                  <a:pt x="60544" y="29304"/>
                  <a:pt x="61146" y="30065"/>
                </a:cubicBezTo>
                <a:cubicBezTo>
                  <a:pt x="60942" y="30155"/>
                  <a:pt x="60742" y="30261"/>
                  <a:pt x="60554" y="30384"/>
                </a:cubicBezTo>
                <a:cubicBezTo>
                  <a:pt x="60076" y="29840"/>
                  <a:pt x="59387" y="29526"/>
                  <a:pt x="58660" y="29526"/>
                </a:cubicBezTo>
                <a:cubicBezTo>
                  <a:pt x="58656" y="29526"/>
                  <a:pt x="58651" y="29526"/>
                  <a:pt x="58647" y="29526"/>
                </a:cubicBezTo>
                <a:cubicBezTo>
                  <a:pt x="57953" y="29530"/>
                  <a:pt x="57287" y="29828"/>
                  <a:pt x="56818" y="30339"/>
                </a:cubicBezTo>
                <a:cubicBezTo>
                  <a:pt x="56626" y="30216"/>
                  <a:pt x="56422" y="30114"/>
                  <a:pt x="56209" y="30033"/>
                </a:cubicBezTo>
                <a:cubicBezTo>
                  <a:pt x="56809" y="29298"/>
                  <a:pt x="57696" y="28872"/>
                  <a:pt x="58643" y="28868"/>
                </a:cubicBezTo>
                <a:cubicBezTo>
                  <a:pt x="58651" y="28868"/>
                  <a:pt x="58660" y="28868"/>
                  <a:pt x="58669" y="28868"/>
                </a:cubicBezTo>
                <a:close/>
                <a:moveTo>
                  <a:pt x="74499" y="28868"/>
                </a:moveTo>
                <a:cubicBezTo>
                  <a:pt x="75470" y="28868"/>
                  <a:pt x="76370" y="29304"/>
                  <a:pt x="76977" y="30065"/>
                </a:cubicBezTo>
                <a:cubicBezTo>
                  <a:pt x="76769" y="30155"/>
                  <a:pt x="76569" y="30261"/>
                  <a:pt x="76381" y="30384"/>
                </a:cubicBezTo>
                <a:cubicBezTo>
                  <a:pt x="75902" y="29840"/>
                  <a:pt x="75217" y="29526"/>
                  <a:pt x="74491" y="29526"/>
                </a:cubicBezTo>
                <a:cubicBezTo>
                  <a:pt x="74486" y="29526"/>
                  <a:pt x="74482" y="29526"/>
                  <a:pt x="74477" y="29526"/>
                </a:cubicBezTo>
                <a:cubicBezTo>
                  <a:pt x="73783" y="29530"/>
                  <a:pt x="73114" y="29828"/>
                  <a:pt x="72644" y="30339"/>
                </a:cubicBezTo>
                <a:cubicBezTo>
                  <a:pt x="72452" y="30216"/>
                  <a:pt x="72252" y="30114"/>
                  <a:pt x="72040" y="30028"/>
                </a:cubicBezTo>
                <a:cubicBezTo>
                  <a:pt x="72639" y="29298"/>
                  <a:pt x="73527" y="28872"/>
                  <a:pt x="74473" y="28868"/>
                </a:cubicBezTo>
                <a:cubicBezTo>
                  <a:pt x="74482" y="28868"/>
                  <a:pt x="74491" y="28868"/>
                  <a:pt x="74499" y="28868"/>
                </a:cubicBezTo>
                <a:close/>
                <a:moveTo>
                  <a:pt x="90326" y="28868"/>
                </a:moveTo>
                <a:cubicBezTo>
                  <a:pt x="91300" y="28868"/>
                  <a:pt x="92200" y="29304"/>
                  <a:pt x="92804" y="30065"/>
                </a:cubicBezTo>
                <a:cubicBezTo>
                  <a:pt x="92600" y="30155"/>
                  <a:pt x="92400" y="30261"/>
                  <a:pt x="92212" y="30384"/>
                </a:cubicBezTo>
                <a:cubicBezTo>
                  <a:pt x="91734" y="29841"/>
                  <a:pt x="91048" y="29526"/>
                  <a:pt x="90321" y="29526"/>
                </a:cubicBezTo>
                <a:lnTo>
                  <a:pt x="90304" y="29526"/>
                </a:lnTo>
                <a:cubicBezTo>
                  <a:pt x="89610" y="29530"/>
                  <a:pt x="88944" y="29828"/>
                  <a:pt x="88475" y="30339"/>
                </a:cubicBezTo>
                <a:cubicBezTo>
                  <a:pt x="88283" y="30216"/>
                  <a:pt x="88078" y="30114"/>
                  <a:pt x="87866" y="30033"/>
                </a:cubicBezTo>
                <a:cubicBezTo>
                  <a:pt x="88470" y="29298"/>
                  <a:pt x="89352" y="28872"/>
                  <a:pt x="90300" y="28868"/>
                </a:cubicBezTo>
                <a:cubicBezTo>
                  <a:pt x="90309" y="28868"/>
                  <a:pt x="90317" y="28868"/>
                  <a:pt x="90326" y="28868"/>
                </a:cubicBezTo>
                <a:close/>
                <a:moveTo>
                  <a:pt x="19100" y="29596"/>
                </a:moveTo>
                <a:cubicBezTo>
                  <a:pt x="19790" y="29596"/>
                  <a:pt x="20443" y="29890"/>
                  <a:pt x="20908" y="30400"/>
                </a:cubicBezTo>
                <a:cubicBezTo>
                  <a:pt x="20733" y="30514"/>
                  <a:pt x="20570" y="30641"/>
                  <a:pt x="20418" y="30780"/>
                </a:cubicBezTo>
                <a:cubicBezTo>
                  <a:pt x="20075" y="30420"/>
                  <a:pt x="19598" y="30216"/>
                  <a:pt x="19100" y="30216"/>
                </a:cubicBezTo>
                <a:lnTo>
                  <a:pt x="19087" y="30216"/>
                </a:lnTo>
                <a:cubicBezTo>
                  <a:pt x="18613" y="30216"/>
                  <a:pt x="18168" y="30400"/>
                  <a:pt x="17829" y="30731"/>
                </a:cubicBezTo>
                <a:cubicBezTo>
                  <a:pt x="17673" y="30592"/>
                  <a:pt x="17507" y="30465"/>
                  <a:pt x="17330" y="30355"/>
                </a:cubicBezTo>
                <a:cubicBezTo>
                  <a:pt x="17494" y="30184"/>
                  <a:pt x="17682" y="30037"/>
                  <a:pt x="17886" y="29918"/>
                </a:cubicBezTo>
                <a:cubicBezTo>
                  <a:pt x="18250" y="29714"/>
                  <a:pt x="18662" y="29600"/>
                  <a:pt x="19083" y="29596"/>
                </a:cubicBezTo>
                <a:close/>
                <a:moveTo>
                  <a:pt x="34923" y="29596"/>
                </a:moveTo>
                <a:cubicBezTo>
                  <a:pt x="35612" y="29596"/>
                  <a:pt x="36272" y="29889"/>
                  <a:pt x="36735" y="30400"/>
                </a:cubicBezTo>
                <a:cubicBezTo>
                  <a:pt x="36563" y="30514"/>
                  <a:pt x="36401" y="30641"/>
                  <a:pt x="36245" y="30780"/>
                </a:cubicBezTo>
                <a:cubicBezTo>
                  <a:pt x="35902" y="30420"/>
                  <a:pt x="35424" y="30216"/>
                  <a:pt x="34925" y="30216"/>
                </a:cubicBezTo>
                <a:lnTo>
                  <a:pt x="34914" y="30216"/>
                </a:lnTo>
                <a:cubicBezTo>
                  <a:pt x="34440" y="30216"/>
                  <a:pt x="33999" y="30400"/>
                  <a:pt x="33656" y="30731"/>
                </a:cubicBezTo>
                <a:cubicBezTo>
                  <a:pt x="33500" y="30592"/>
                  <a:pt x="33332" y="30465"/>
                  <a:pt x="33157" y="30355"/>
                </a:cubicBezTo>
                <a:cubicBezTo>
                  <a:pt x="33234" y="30273"/>
                  <a:pt x="33317" y="30199"/>
                  <a:pt x="33406" y="30131"/>
                </a:cubicBezTo>
                <a:cubicBezTo>
                  <a:pt x="33831" y="29792"/>
                  <a:pt x="34362" y="29600"/>
                  <a:pt x="34910" y="29596"/>
                </a:cubicBezTo>
                <a:cubicBezTo>
                  <a:pt x="34914" y="29596"/>
                  <a:pt x="34919" y="29596"/>
                  <a:pt x="34923" y="29596"/>
                </a:cubicBezTo>
                <a:close/>
                <a:moveTo>
                  <a:pt x="50756" y="29596"/>
                </a:moveTo>
                <a:cubicBezTo>
                  <a:pt x="51447" y="29596"/>
                  <a:pt x="52100" y="29890"/>
                  <a:pt x="52565" y="30400"/>
                </a:cubicBezTo>
                <a:cubicBezTo>
                  <a:pt x="52390" y="30514"/>
                  <a:pt x="52226" y="30641"/>
                  <a:pt x="52075" y="30780"/>
                </a:cubicBezTo>
                <a:cubicBezTo>
                  <a:pt x="51732" y="30420"/>
                  <a:pt x="51255" y="30216"/>
                  <a:pt x="50756" y="30216"/>
                </a:cubicBezTo>
                <a:lnTo>
                  <a:pt x="50744" y="30216"/>
                </a:lnTo>
                <a:cubicBezTo>
                  <a:pt x="50271" y="30216"/>
                  <a:pt x="49825" y="30400"/>
                  <a:pt x="49487" y="30731"/>
                </a:cubicBezTo>
                <a:cubicBezTo>
                  <a:pt x="49331" y="30592"/>
                  <a:pt x="49163" y="30465"/>
                  <a:pt x="48988" y="30355"/>
                </a:cubicBezTo>
                <a:cubicBezTo>
                  <a:pt x="49441" y="29877"/>
                  <a:pt x="50079" y="29600"/>
                  <a:pt x="50740" y="29596"/>
                </a:cubicBezTo>
                <a:close/>
                <a:moveTo>
                  <a:pt x="66581" y="29596"/>
                </a:moveTo>
                <a:cubicBezTo>
                  <a:pt x="67274" y="29596"/>
                  <a:pt x="67930" y="29889"/>
                  <a:pt x="68392" y="30400"/>
                </a:cubicBezTo>
                <a:cubicBezTo>
                  <a:pt x="68221" y="30514"/>
                  <a:pt x="68057" y="30641"/>
                  <a:pt x="67902" y="30780"/>
                </a:cubicBezTo>
                <a:cubicBezTo>
                  <a:pt x="67559" y="30420"/>
                  <a:pt x="67082" y="30216"/>
                  <a:pt x="66583" y="30216"/>
                </a:cubicBezTo>
                <a:lnTo>
                  <a:pt x="66571" y="30216"/>
                </a:lnTo>
                <a:cubicBezTo>
                  <a:pt x="66420" y="30216"/>
                  <a:pt x="66273" y="30237"/>
                  <a:pt x="66130" y="30273"/>
                </a:cubicBezTo>
                <a:cubicBezTo>
                  <a:pt x="65823" y="30351"/>
                  <a:pt x="65546" y="30506"/>
                  <a:pt x="65317" y="30731"/>
                </a:cubicBezTo>
                <a:cubicBezTo>
                  <a:pt x="65157" y="30592"/>
                  <a:pt x="64990" y="30465"/>
                  <a:pt x="64814" y="30355"/>
                </a:cubicBezTo>
                <a:cubicBezTo>
                  <a:pt x="65272" y="29877"/>
                  <a:pt x="65909" y="29600"/>
                  <a:pt x="66567" y="29596"/>
                </a:cubicBezTo>
                <a:cubicBezTo>
                  <a:pt x="66572" y="29596"/>
                  <a:pt x="66576" y="29596"/>
                  <a:pt x="66581" y="29596"/>
                </a:cubicBezTo>
                <a:close/>
                <a:moveTo>
                  <a:pt x="82411" y="29596"/>
                </a:moveTo>
                <a:cubicBezTo>
                  <a:pt x="83100" y="29596"/>
                  <a:pt x="83756" y="29889"/>
                  <a:pt x="84223" y="30400"/>
                </a:cubicBezTo>
                <a:cubicBezTo>
                  <a:pt x="84047" y="30514"/>
                  <a:pt x="83884" y="30641"/>
                  <a:pt x="83733" y="30780"/>
                </a:cubicBezTo>
                <a:cubicBezTo>
                  <a:pt x="83390" y="30420"/>
                  <a:pt x="82912" y="30216"/>
                  <a:pt x="82413" y="30216"/>
                </a:cubicBezTo>
                <a:lnTo>
                  <a:pt x="82401" y="30216"/>
                </a:lnTo>
                <a:cubicBezTo>
                  <a:pt x="81927" y="30216"/>
                  <a:pt x="81482" y="30400"/>
                  <a:pt x="81143" y="30731"/>
                </a:cubicBezTo>
                <a:cubicBezTo>
                  <a:pt x="80988" y="30592"/>
                  <a:pt x="80820" y="30465"/>
                  <a:pt x="80645" y="30355"/>
                </a:cubicBezTo>
                <a:cubicBezTo>
                  <a:pt x="80956" y="30028"/>
                  <a:pt x="81348" y="29799"/>
                  <a:pt x="81776" y="29681"/>
                </a:cubicBezTo>
                <a:cubicBezTo>
                  <a:pt x="81817" y="29669"/>
                  <a:pt x="81858" y="29660"/>
                  <a:pt x="81899" y="29652"/>
                </a:cubicBezTo>
                <a:cubicBezTo>
                  <a:pt x="81981" y="29636"/>
                  <a:pt x="82062" y="29620"/>
                  <a:pt x="82144" y="29611"/>
                </a:cubicBezTo>
                <a:cubicBezTo>
                  <a:pt x="82230" y="29603"/>
                  <a:pt x="82311" y="29596"/>
                  <a:pt x="82398" y="29596"/>
                </a:cubicBezTo>
                <a:cubicBezTo>
                  <a:pt x="82402" y="29596"/>
                  <a:pt x="82407" y="29596"/>
                  <a:pt x="82411" y="29596"/>
                </a:cubicBezTo>
                <a:close/>
                <a:moveTo>
                  <a:pt x="19100" y="30286"/>
                </a:moveTo>
                <a:cubicBezTo>
                  <a:pt x="19577" y="30286"/>
                  <a:pt x="20035" y="30482"/>
                  <a:pt x="20365" y="30829"/>
                </a:cubicBezTo>
                <a:cubicBezTo>
                  <a:pt x="20235" y="30951"/>
                  <a:pt x="20116" y="31082"/>
                  <a:pt x="20001" y="31221"/>
                </a:cubicBezTo>
                <a:cubicBezTo>
                  <a:pt x="19769" y="30964"/>
                  <a:pt x="19443" y="30817"/>
                  <a:pt x="19100" y="30817"/>
                </a:cubicBezTo>
                <a:lnTo>
                  <a:pt x="19091" y="30817"/>
                </a:lnTo>
                <a:cubicBezTo>
                  <a:pt x="18772" y="30821"/>
                  <a:pt x="18478" y="30943"/>
                  <a:pt x="18250" y="31160"/>
                </a:cubicBezTo>
                <a:cubicBezTo>
                  <a:pt x="18135" y="31025"/>
                  <a:pt x="18013" y="30894"/>
                  <a:pt x="17882" y="30776"/>
                </a:cubicBezTo>
                <a:cubicBezTo>
                  <a:pt x="18209" y="30461"/>
                  <a:pt x="18634" y="30290"/>
                  <a:pt x="19087" y="30286"/>
                </a:cubicBezTo>
                <a:close/>
                <a:moveTo>
                  <a:pt x="34925" y="30286"/>
                </a:moveTo>
                <a:cubicBezTo>
                  <a:pt x="35404" y="30286"/>
                  <a:pt x="35865" y="30482"/>
                  <a:pt x="36196" y="30829"/>
                </a:cubicBezTo>
                <a:cubicBezTo>
                  <a:pt x="36065" y="30951"/>
                  <a:pt x="35943" y="31082"/>
                  <a:pt x="35832" y="31221"/>
                </a:cubicBezTo>
                <a:cubicBezTo>
                  <a:pt x="35600" y="30964"/>
                  <a:pt x="35273" y="30817"/>
                  <a:pt x="34925" y="30817"/>
                </a:cubicBezTo>
                <a:lnTo>
                  <a:pt x="34917" y="30817"/>
                </a:lnTo>
                <a:cubicBezTo>
                  <a:pt x="34876" y="30821"/>
                  <a:pt x="34836" y="30821"/>
                  <a:pt x="34795" y="30825"/>
                </a:cubicBezTo>
                <a:cubicBezTo>
                  <a:pt x="34525" y="30853"/>
                  <a:pt x="34276" y="30972"/>
                  <a:pt x="34080" y="31160"/>
                </a:cubicBezTo>
                <a:cubicBezTo>
                  <a:pt x="33966" y="31025"/>
                  <a:pt x="33839" y="30894"/>
                  <a:pt x="33709" y="30776"/>
                </a:cubicBezTo>
                <a:cubicBezTo>
                  <a:pt x="34035" y="30461"/>
                  <a:pt x="34460" y="30290"/>
                  <a:pt x="34917" y="30286"/>
                </a:cubicBezTo>
                <a:close/>
                <a:moveTo>
                  <a:pt x="50756" y="30286"/>
                </a:moveTo>
                <a:cubicBezTo>
                  <a:pt x="51234" y="30286"/>
                  <a:pt x="51692" y="30482"/>
                  <a:pt x="52022" y="30829"/>
                </a:cubicBezTo>
                <a:cubicBezTo>
                  <a:pt x="51892" y="30951"/>
                  <a:pt x="51773" y="31082"/>
                  <a:pt x="51659" y="31221"/>
                </a:cubicBezTo>
                <a:cubicBezTo>
                  <a:pt x="51426" y="30964"/>
                  <a:pt x="51099" y="30817"/>
                  <a:pt x="50756" y="30817"/>
                </a:cubicBezTo>
                <a:lnTo>
                  <a:pt x="50748" y="30817"/>
                </a:lnTo>
                <a:cubicBezTo>
                  <a:pt x="50430" y="30821"/>
                  <a:pt x="50135" y="30943"/>
                  <a:pt x="49907" y="31160"/>
                </a:cubicBezTo>
                <a:cubicBezTo>
                  <a:pt x="49792" y="31025"/>
                  <a:pt x="49670" y="30894"/>
                  <a:pt x="49539" y="30776"/>
                </a:cubicBezTo>
                <a:cubicBezTo>
                  <a:pt x="49866" y="30461"/>
                  <a:pt x="50290" y="30290"/>
                  <a:pt x="50744" y="30286"/>
                </a:cubicBezTo>
                <a:close/>
                <a:moveTo>
                  <a:pt x="66589" y="30286"/>
                </a:moveTo>
                <a:cubicBezTo>
                  <a:pt x="67061" y="30286"/>
                  <a:pt x="67521" y="30485"/>
                  <a:pt x="67853" y="30829"/>
                </a:cubicBezTo>
                <a:cubicBezTo>
                  <a:pt x="67723" y="30951"/>
                  <a:pt x="67600" y="31082"/>
                  <a:pt x="67489" y="31221"/>
                </a:cubicBezTo>
                <a:cubicBezTo>
                  <a:pt x="67257" y="30964"/>
                  <a:pt x="66930" y="30817"/>
                  <a:pt x="66583" y="30817"/>
                </a:cubicBezTo>
                <a:lnTo>
                  <a:pt x="66575" y="30817"/>
                </a:lnTo>
                <a:cubicBezTo>
                  <a:pt x="66260" y="30821"/>
                  <a:pt x="65962" y="30943"/>
                  <a:pt x="65738" y="31160"/>
                </a:cubicBezTo>
                <a:cubicBezTo>
                  <a:pt x="65623" y="31025"/>
                  <a:pt x="65497" y="30894"/>
                  <a:pt x="65366" y="30776"/>
                </a:cubicBezTo>
                <a:cubicBezTo>
                  <a:pt x="65484" y="30665"/>
                  <a:pt x="65611" y="30567"/>
                  <a:pt x="65753" y="30493"/>
                </a:cubicBezTo>
                <a:cubicBezTo>
                  <a:pt x="66003" y="30359"/>
                  <a:pt x="66281" y="30286"/>
                  <a:pt x="66575" y="30286"/>
                </a:cubicBezTo>
                <a:cubicBezTo>
                  <a:pt x="66579" y="30286"/>
                  <a:pt x="66584" y="30286"/>
                  <a:pt x="66589" y="30286"/>
                </a:cubicBezTo>
                <a:close/>
                <a:moveTo>
                  <a:pt x="82415" y="30286"/>
                </a:moveTo>
                <a:cubicBezTo>
                  <a:pt x="82892" y="30286"/>
                  <a:pt x="83352" y="30485"/>
                  <a:pt x="83680" y="30829"/>
                </a:cubicBezTo>
                <a:cubicBezTo>
                  <a:pt x="83549" y="30951"/>
                  <a:pt x="83431" y="31082"/>
                  <a:pt x="83316" y="31221"/>
                </a:cubicBezTo>
                <a:cubicBezTo>
                  <a:pt x="83084" y="30964"/>
                  <a:pt x="82756" y="30817"/>
                  <a:pt x="82413" y="30817"/>
                </a:cubicBezTo>
                <a:lnTo>
                  <a:pt x="82405" y="30817"/>
                </a:lnTo>
                <a:cubicBezTo>
                  <a:pt x="82087" y="30821"/>
                  <a:pt x="81793" y="30943"/>
                  <a:pt x="81564" y="31160"/>
                </a:cubicBezTo>
                <a:cubicBezTo>
                  <a:pt x="81450" y="31025"/>
                  <a:pt x="81327" y="30894"/>
                  <a:pt x="81197" y="30776"/>
                </a:cubicBezTo>
                <a:cubicBezTo>
                  <a:pt x="81523" y="30461"/>
                  <a:pt x="81948" y="30290"/>
                  <a:pt x="82401" y="30286"/>
                </a:cubicBezTo>
                <a:cubicBezTo>
                  <a:pt x="82406" y="30286"/>
                  <a:pt x="82411" y="30286"/>
                  <a:pt x="82415" y="30286"/>
                </a:cubicBezTo>
                <a:close/>
                <a:moveTo>
                  <a:pt x="19100" y="30890"/>
                </a:moveTo>
                <a:cubicBezTo>
                  <a:pt x="19426" y="30890"/>
                  <a:pt x="19741" y="31029"/>
                  <a:pt x="19957" y="31274"/>
                </a:cubicBezTo>
                <a:cubicBezTo>
                  <a:pt x="19707" y="31596"/>
                  <a:pt x="19507" y="31956"/>
                  <a:pt x="19364" y="32348"/>
                </a:cubicBezTo>
                <a:cubicBezTo>
                  <a:pt x="19266" y="32340"/>
                  <a:pt x="19168" y="32340"/>
                  <a:pt x="19066" y="32340"/>
                </a:cubicBezTo>
                <a:lnTo>
                  <a:pt x="18932" y="32340"/>
                </a:lnTo>
                <a:cubicBezTo>
                  <a:pt x="18781" y="31928"/>
                  <a:pt x="18564" y="31547"/>
                  <a:pt x="18295" y="31217"/>
                </a:cubicBezTo>
                <a:cubicBezTo>
                  <a:pt x="18511" y="31004"/>
                  <a:pt x="18789" y="30890"/>
                  <a:pt x="19091" y="30890"/>
                </a:cubicBezTo>
                <a:close/>
                <a:moveTo>
                  <a:pt x="34934" y="30890"/>
                </a:moveTo>
                <a:cubicBezTo>
                  <a:pt x="35259" y="30890"/>
                  <a:pt x="35571" y="31033"/>
                  <a:pt x="35788" y="31274"/>
                </a:cubicBezTo>
                <a:cubicBezTo>
                  <a:pt x="35538" y="31596"/>
                  <a:pt x="35334" y="31956"/>
                  <a:pt x="35191" y="32348"/>
                </a:cubicBezTo>
                <a:cubicBezTo>
                  <a:pt x="35093" y="32340"/>
                  <a:pt x="34995" y="32340"/>
                  <a:pt x="34897" y="32340"/>
                </a:cubicBezTo>
                <a:lnTo>
                  <a:pt x="34763" y="32340"/>
                </a:lnTo>
                <a:cubicBezTo>
                  <a:pt x="34607" y="31928"/>
                  <a:pt x="34391" y="31547"/>
                  <a:pt x="34125" y="31217"/>
                </a:cubicBezTo>
                <a:cubicBezTo>
                  <a:pt x="34337" y="31004"/>
                  <a:pt x="34619" y="30890"/>
                  <a:pt x="34917" y="30890"/>
                </a:cubicBezTo>
                <a:cubicBezTo>
                  <a:pt x="34923" y="30890"/>
                  <a:pt x="34928" y="30890"/>
                  <a:pt x="34934" y="30890"/>
                </a:cubicBezTo>
                <a:close/>
                <a:moveTo>
                  <a:pt x="50765" y="30890"/>
                </a:moveTo>
                <a:cubicBezTo>
                  <a:pt x="51090" y="30890"/>
                  <a:pt x="51397" y="31033"/>
                  <a:pt x="51614" y="31274"/>
                </a:cubicBezTo>
                <a:cubicBezTo>
                  <a:pt x="51365" y="31592"/>
                  <a:pt x="51165" y="31956"/>
                  <a:pt x="51022" y="32348"/>
                </a:cubicBezTo>
                <a:cubicBezTo>
                  <a:pt x="50932" y="32340"/>
                  <a:pt x="50842" y="32340"/>
                  <a:pt x="50748" y="32340"/>
                </a:cubicBezTo>
                <a:lnTo>
                  <a:pt x="50589" y="32340"/>
                </a:lnTo>
                <a:cubicBezTo>
                  <a:pt x="50437" y="31928"/>
                  <a:pt x="50222" y="31547"/>
                  <a:pt x="49952" y="31217"/>
                </a:cubicBezTo>
                <a:cubicBezTo>
                  <a:pt x="50168" y="31004"/>
                  <a:pt x="50446" y="30890"/>
                  <a:pt x="50748" y="30890"/>
                </a:cubicBezTo>
                <a:cubicBezTo>
                  <a:pt x="50754" y="30890"/>
                  <a:pt x="50759" y="30890"/>
                  <a:pt x="50765" y="30890"/>
                </a:cubicBezTo>
                <a:close/>
                <a:moveTo>
                  <a:pt x="66591" y="30890"/>
                </a:moveTo>
                <a:cubicBezTo>
                  <a:pt x="66920" y="30890"/>
                  <a:pt x="67227" y="31033"/>
                  <a:pt x="67444" y="31274"/>
                </a:cubicBezTo>
                <a:cubicBezTo>
                  <a:pt x="67195" y="31592"/>
                  <a:pt x="66991" y="31956"/>
                  <a:pt x="66848" y="32348"/>
                </a:cubicBezTo>
                <a:cubicBezTo>
                  <a:pt x="66750" y="32340"/>
                  <a:pt x="66652" y="32340"/>
                  <a:pt x="66554" y="32340"/>
                </a:cubicBezTo>
                <a:lnTo>
                  <a:pt x="66420" y="32340"/>
                </a:lnTo>
                <a:cubicBezTo>
                  <a:pt x="66264" y="31928"/>
                  <a:pt x="66047" y="31547"/>
                  <a:pt x="65783" y="31217"/>
                </a:cubicBezTo>
                <a:cubicBezTo>
                  <a:pt x="65994" y="31004"/>
                  <a:pt x="66277" y="30890"/>
                  <a:pt x="66575" y="30890"/>
                </a:cubicBezTo>
                <a:cubicBezTo>
                  <a:pt x="66580" y="30890"/>
                  <a:pt x="66586" y="30890"/>
                  <a:pt x="66591" y="30890"/>
                </a:cubicBezTo>
                <a:close/>
                <a:moveTo>
                  <a:pt x="82422" y="30890"/>
                </a:moveTo>
                <a:cubicBezTo>
                  <a:pt x="82746" y="30890"/>
                  <a:pt x="83054" y="31033"/>
                  <a:pt x="83271" y="31274"/>
                </a:cubicBezTo>
                <a:cubicBezTo>
                  <a:pt x="83022" y="31592"/>
                  <a:pt x="82822" y="31956"/>
                  <a:pt x="82679" y="32348"/>
                </a:cubicBezTo>
                <a:cubicBezTo>
                  <a:pt x="82589" y="32340"/>
                  <a:pt x="82499" y="32340"/>
                  <a:pt x="82405" y="32340"/>
                </a:cubicBezTo>
                <a:lnTo>
                  <a:pt x="82246" y="32340"/>
                </a:lnTo>
                <a:cubicBezTo>
                  <a:pt x="82095" y="31928"/>
                  <a:pt x="81878" y="31547"/>
                  <a:pt x="81608" y="31217"/>
                </a:cubicBezTo>
                <a:cubicBezTo>
                  <a:pt x="81825" y="31004"/>
                  <a:pt x="82103" y="30890"/>
                  <a:pt x="82405" y="30890"/>
                </a:cubicBezTo>
                <a:cubicBezTo>
                  <a:pt x="82411" y="30890"/>
                  <a:pt x="82416" y="30890"/>
                  <a:pt x="82422" y="30890"/>
                </a:cubicBezTo>
                <a:close/>
                <a:moveTo>
                  <a:pt x="11179" y="29596"/>
                </a:moveTo>
                <a:cubicBezTo>
                  <a:pt x="11882" y="29596"/>
                  <a:pt x="12544" y="29898"/>
                  <a:pt x="13009" y="30425"/>
                </a:cubicBezTo>
                <a:cubicBezTo>
                  <a:pt x="12331" y="30882"/>
                  <a:pt x="11797" y="31547"/>
                  <a:pt x="11503" y="32352"/>
                </a:cubicBezTo>
                <a:cubicBezTo>
                  <a:pt x="11388" y="32344"/>
                  <a:pt x="11273" y="32340"/>
                  <a:pt x="11160" y="32340"/>
                </a:cubicBezTo>
                <a:cubicBezTo>
                  <a:pt x="11094" y="32340"/>
                  <a:pt x="11028" y="32340"/>
                  <a:pt x="10964" y="32344"/>
                </a:cubicBezTo>
                <a:cubicBezTo>
                  <a:pt x="10817" y="31935"/>
                  <a:pt x="10604" y="31564"/>
                  <a:pt x="10342" y="31237"/>
                </a:cubicBezTo>
                <a:lnTo>
                  <a:pt x="10342" y="31237"/>
                </a:lnTo>
                <a:lnTo>
                  <a:pt x="10346" y="31241"/>
                </a:lnTo>
                <a:cubicBezTo>
                  <a:pt x="10567" y="31017"/>
                  <a:pt x="10857" y="30890"/>
                  <a:pt x="11172" y="30890"/>
                </a:cubicBezTo>
                <a:cubicBezTo>
                  <a:pt x="11177" y="30890"/>
                  <a:pt x="11183" y="30890"/>
                  <a:pt x="11188" y="30890"/>
                </a:cubicBezTo>
                <a:cubicBezTo>
                  <a:pt x="11521" y="30890"/>
                  <a:pt x="11841" y="31037"/>
                  <a:pt x="12058" y="31294"/>
                </a:cubicBezTo>
                <a:lnTo>
                  <a:pt x="12111" y="31249"/>
                </a:lnTo>
                <a:cubicBezTo>
                  <a:pt x="11878" y="30976"/>
                  <a:pt x="11539" y="30817"/>
                  <a:pt x="11179" y="30817"/>
                </a:cubicBezTo>
                <a:lnTo>
                  <a:pt x="11172" y="30817"/>
                </a:lnTo>
                <a:cubicBezTo>
                  <a:pt x="10841" y="30821"/>
                  <a:pt x="10534" y="30951"/>
                  <a:pt x="10306" y="31188"/>
                </a:cubicBezTo>
                <a:cubicBezTo>
                  <a:pt x="10191" y="31049"/>
                  <a:pt x="10069" y="30919"/>
                  <a:pt x="9938" y="30800"/>
                </a:cubicBezTo>
                <a:cubicBezTo>
                  <a:pt x="10265" y="30469"/>
                  <a:pt x="10702" y="30290"/>
                  <a:pt x="11168" y="30286"/>
                </a:cubicBezTo>
                <a:lnTo>
                  <a:pt x="11179" y="30286"/>
                </a:lnTo>
                <a:cubicBezTo>
                  <a:pt x="11666" y="30286"/>
                  <a:pt x="12135" y="30490"/>
                  <a:pt x="12470" y="30849"/>
                </a:cubicBezTo>
                <a:lnTo>
                  <a:pt x="12519" y="30804"/>
                </a:lnTo>
                <a:cubicBezTo>
                  <a:pt x="12176" y="30429"/>
                  <a:pt x="11686" y="30216"/>
                  <a:pt x="11179" y="30216"/>
                </a:cubicBezTo>
                <a:lnTo>
                  <a:pt x="11168" y="30216"/>
                </a:lnTo>
                <a:cubicBezTo>
                  <a:pt x="10681" y="30220"/>
                  <a:pt x="10229" y="30408"/>
                  <a:pt x="9885" y="30751"/>
                </a:cubicBezTo>
                <a:cubicBezTo>
                  <a:pt x="9730" y="30612"/>
                  <a:pt x="9567" y="30486"/>
                  <a:pt x="9390" y="30376"/>
                </a:cubicBezTo>
                <a:cubicBezTo>
                  <a:pt x="9848" y="29886"/>
                  <a:pt x="10493" y="29600"/>
                  <a:pt x="11164" y="29596"/>
                </a:cubicBezTo>
                <a:close/>
                <a:moveTo>
                  <a:pt x="27006" y="29596"/>
                </a:moveTo>
                <a:cubicBezTo>
                  <a:pt x="27709" y="29596"/>
                  <a:pt x="28374" y="29898"/>
                  <a:pt x="28836" y="30425"/>
                </a:cubicBezTo>
                <a:cubicBezTo>
                  <a:pt x="28158" y="30882"/>
                  <a:pt x="27623" y="31547"/>
                  <a:pt x="27333" y="32352"/>
                </a:cubicBezTo>
                <a:cubicBezTo>
                  <a:pt x="27219" y="32344"/>
                  <a:pt x="27104" y="32340"/>
                  <a:pt x="26985" y="32340"/>
                </a:cubicBezTo>
                <a:cubicBezTo>
                  <a:pt x="26921" y="32340"/>
                  <a:pt x="26855" y="32340"/>
                  <a:pt x="26789" y="32344"/>
                </a:cubicBezTo>
                <a:cubicBezTo>
                  <a:pt x="26642" y="31935"/>
                  <a:pt x="26435" y="31564"/>
                  <a:pt x="26173" y="31237"/>
                </a:cubicBezTo>
                <a:lnTo>
                  <a:pt x="26173" y="31237"/>
                </a:lnTo>
                <a:lnTo>
                  <a:pt x="26177" y="31241"/>
                </a:lnTo>
                <a:cubicBezTo>
                  <a:pt x="26393" y="31017"/>
                  <a:pt x="26688" y="30890"/>
                  <a:pt x="26998" y="30890"/>
                </a:cubicBezTo>
                <a:cubicBezTo>
                  <a:pt x="27004" y="30890"/>
                  <a:pt x="27009" y="30890"/>
                  <a:pt x="27015" y="30890"/>
                </a:cubicBezTo>
                <a:cubicBezTo>
                  <a:pt x="27352" y="30890"/>
                  <a:pt x="27667" y="31037"/>
                  <a:pt x="27884" y="31294"/>
                </a:cubicBezTo>
                <a:lnTo>
                  <a:pt x="27937" y="31249"/>
                </a:lnTo>
                <a:cubicBezTo>
                  <a:pt x="27705" y="30976"/>
                  <a:pt x="27366" y="30817"/>
                  <a:pt x="27006" y="30817"/>
                </a:cubicBezTo>
                <a:lnTo>
                  <a:pt x="26998" y="30817"/>
                </a:lnTo>
                <a:cubicBezTo>
                  <a:pt x="26672" y="30821"/>
                  <a:pt x="26361" y="30951"/>
                  <a:pt x="26133" y="31188"/>
                </a:cubicBezTo>
                <a:cubicBezTo>
                  <a:pt x="26018" y="31049"/>
                  <a:pt x="25895" y="30919"/>
                  <a:pt x="25765" y="30800"/>
                </a:cubicBezTo>
                <a:cubicBezTo>
                  <a:pt x="26095" y="30469"/>
                  <a:pt x="26533" y="30290"/>
                  <a:pt x="26994" y="30286"/>
                </a:cubicBezTo>
                <a:lnTo>
                  <a:pt x="27006" y="30286"/>
                </a:lnTo>
                <a:cubicBezTo>
                  <a:pt x="27496" y="30286"/>
                  <a:pt x="27966" y="30490"/>
                  <a:pt x="28297" y="30849"/>
                </a:cubicBezTo>
                <a:lnTo>
                  <a:pt x="28350" y="30804"/>
                </a:lnTo>
                <a:cubicBezTo>
                  <a:pt x="28003" y="30429"/>
                  <a:pt x="27517" y="30216"/>
                  <a:pt x="27006" y="30216"/>
                </a:cubicBezTo>
                <a:lnTo>
                  <a:pt x="26994" y="30216"/>
                </a:lnTo>
                <a:cubicBezTo>
                  <a:pt x="26512" y="30220"/>
                  <a:pt x="26054" y="30408"/>
                  <a:pt x="25716" y="30751"/>
                </a:cubicBezTo>
                <a:cubicBezTo>
                  <a:pt x="25560" y="30612"/>
                  <a:pt x="25393" y="30486"/>
                  <a:pt x="25221" y="30376"/>
                </a:cubicBezTo>
                <a:cubicBezTo>
                  <a:pt x="25675" y="29886"/>
                  <a:pt x="26320" y="29600"/>
                  <a:pt x="26990" y="29596"/>
                </a:cubicBezTo>
                <a:close/>
                <a:moveTo>
                  <a:pt x="42837" y="29596"/>
                </a:moveTo>
                <a:cubicBezTo>
                  <a:pt x="43540" y="29596"/>
                  <a:pt x="44201" y="29898"/>
                  <a:pt x="44667" y="30425"/>
                </a:cubicBezTo>
                <a:cubicBezTo>
                  <a:pt x="43988" y="30882"/>
                  <a:pt x="43453" y="31547"/>
                  <a:pt x="43159" y="32352"/>
                </a:cubicBezTo>
                <a:cubicBezTo>
                  <a:pt x="43045" y="32344"/>
                  <a:pt x="42931" y="32340"/>
                  <a:pt x="42816" y="32340"/>
                </a:cubicBezTo>
                <a:cubicBezTo>
                  <a:pt x="42751" y="32340"/>
                  <a:pt x="42686" y="32340"/>
                  <a:pt x="42620" y="32344"/>
                </a:cubicBezTo>
                <a:cubicBezTo>
                  <a:pt x="42473" y="31935"/>
                  <a:pt x="42261" y="31564"/>
                  <a:pt x="42000" y="31237"/>
                </a:cubicBezTo>
                <a:lnTo>
                  <a:pt x="42000" y="31237"/>
                </a:lnTo>
                <a:lnTo>
                  <a:pt x="42004" y="31241"/>
                </a:lnTo>
                <a:cubicBezTo>
                  <a:pt x="42224" y="31017"/>
                  <a:pt x="42514" y="30890"/>
                  <a:pt x="42829" y="30890"/>
                </a:cubicBezTo>
                <a:lnTo>
                  <a:pt x="42837" y="30890"/>
                </a:lnTo>
                <a:cubicBezTo>
                  <a:pt x="43176" y="30890"/>
                  <a:pt x="43494" y="31038"/>
                  <a:pt x="43715" y="31294"/>
                </a:cubicBezTo>
                <a:lnTo>
                  <a:pt x="43768" y="31249"/>
                </a:lnTo>
                <a:cubicBezTo>
                  <a:pt x="43536" y="30976"/>
                  <a:pt x="43196" y="30817"/>
                  <a:pt x="42837" y="30817"/>
                </a:cubicBezTo>
                <a:lnTo>
                  <a:pt x="42829" y="30817"/>
                </a:lnTo>
                <a:cubicBezTo>
                  <a:pt x="42498" y="30821"/>
                  <a:pt x="42192" y="30951"/>
                  <a:pt x="41963" y="31188"/>
                </a:cubicBezTo>
                <a:cubicBezTo>
                  <a:pt x="41849" y="31049"/>
                  <a:pt x="41726" y="30919"/>
                  <a:pt x="41596" y="30800"/>
                </a:cubicBezTo>
                <a:cubicBezTo>
                  <a:pt x="41922" y="30469"/>
                  <a:pt x="42359" y="30290"/>
                  <a:pt x="42825" y="30286"/>
                </a:cubicBezTo>
                <a:lnTo>
                  <a:pt x="42837" y="30286"/>
                </a:lnTo>
                <a:cubicBezTo>
                  <a:pt x="43323" y="30286"/>
                  <a:pt x="43792" y="30490"/>
                  <a:pt x="44128" y="30849"/>
                </a:cubicBezTo>
                <a:lnTo>
                  <a:pt x="44177" y="30804"/>
                </a:lnTo>
                <a:cubicBezTo>
                  <a:pt x="43834" y="30429"/>
                  <a:pt x="43343" y="30216"/>
                  <a:pt x="42837" y="30216"/>
                </a:cubicBezTo>
                <a:lnTo>
                  <a:pt x="42825" y="30216"/>
                </a:lnTo>
                <a:cubicBezTo>
                  <a:pt x="42339" y="30220"/>
                  <a:pt x="41885" y="30408"/>
                  <a:pt x="41542" y="30751"/>
                </a:cubicBezTo>
                <a:cubicBezTo>
                  <a:pt x="41387" y="30612"/>
                  <a:pt x="41223" y="30486"/>
                  <a:pt x="41048" y="30376"/>
                </a:cubicBezTo>
                <a:cubicBezTo>
                  <a:pt x="41506" y="29886"/>
                  <a:pt x="42151" y="29600"/>
                  <a:pt x="42821" y="29596"/>
                </a:cubicBezTo>
                <a:close/>
                <a:moveTo>
                  <a:pt x="58663" y="29596"/>
                </a:moveTo>
                <a:cubicBezTo>
                  <a:pt x="59366" y="29596"/>
                  <a:pt x="60032" y="29898"/>
                  <a:pt x="60493" y="30425"/>
                </a:cubicBezTo>
                <a:cubicBezTo>
                  <a:pt x="59815" y="30882"/>
                  <a:pt x="59280" y="31547"/>
                  <a:pt x="58990" y="32352"/>
                </a:cubicBezTo>
                <a:cubicBezTo>
                  <a:pt x="58884" y="32344"/>
                  <a:pt x="58778" y="32340"/>
                  <a:pt x="58671" y="32340"/>
                </a:cubicBezTo>
                <a:lnTo>
                  <a:pt x="58643" y="32340"/>
                </a:lnTo>
                <a:cubicBezTo>
                  <a:pt x="58578" y="32340"/>
                  <a:pt x="58512" y="32340"/>
                  <a:pt x="58451" y="32344"/>
                </a:cubicBezTo>
                <a:cubicBezTo>
                  <a:pt x="58300" y="31935"/>
                  <a:pt x="58092" y="31564"/>
                  <a:pt x="57830" y="31237"/>
                </a:cubicBezTo>
                <a:lnTo>
                  <a:pt x="57830" y="31237"/>
                </a:lnTo>
                <a:lnTo>
                  <a:pt x="57834" y="31241"/>
                </a:lnTo>
                <a:cubicBezTo>
                  <a:pt x="58051" y="31017"/>
                  <a:pt x="58345" y="30890"/>
                  <a:pt x="58656" y="30890"/>
                </a:cubicBezTo>
                <a:cubicBezTo>
                  <a:pt x="58661" y="30890"/>
                  <a:pt x="58667" y="30890"/>
                  <a:pt x="58672" y="30890"/>
                </a:cubicBezTo>
                <a:cubicBezTo>
                  <a:pt x="59009" y="30890"/>
                  <a:pt x="59325" y="31037"/>
                  <a:pt x="59542" y="31294"/>
                </a:cubicBezTo>
                <a:lnTo>
                  <a:pt x="59595" y="31249"/>
                </a:lnTo>
                <a:cubicBezTo>
                  <a:pt x="59362" y="30976"/>
                  <a:pt x="59023" y="30817"/>
                  <a:pt x="58663" y="30817"/>
                </a:cubicBezTo>
                <a:lnTo>
                  <a:pt x="58656" y="30817"/>
                </a:lnTo>
                <a:cubicBezTo>
                  <a:pt x="58328" y="30821"/>
                  <a:pt x="58018" y="30951"/>
                  <a:pt x="57789" y="31188"/>
                </a:cubicBezTo>
                <a:cubicBezTo>
                  <a:pt x="57675" y="31049"/>
                  <a:pt x="57553" y="30919"/>
                  <a:pt x="57421" y="30800"/>
                </a:cubicBezTo>
                <a:cubicBezTo>
                  <a:pt x="57753" y="30469"/>
                  <a:pt x="58190" y="30290"/>
                  <a:pt x="58656" y="30286"/>
                </a:cubicBezTo>
                <a:cubicBezTo>
                  <a:pt x="58660" y="30286"/>
                  <a:pt x="58665" y="30286"/>
                  <a:pt x="58669" y="30286"/>
                </a:cubicBezTo>
                <a:cubicBezTo>
                  <a:pt x="59154" y="30286"/>
                  <a:pt x="59622" y="30493"/>
                  <a:pt x="59954" y="30849"/>
                </a:cubicBezTo>
                <a:lnTo>
                  <a:pt x="60007" y="30804"/>
                </a:lnTo>
                <a:cubicBezTo>
                  <a:pt x="59660" y="30429"/>
                  <a:pt x="59174" y="30216"/>
                  <a:pt x="58663" y="30216"/>
                </a:cubicBezTo>
                <a:lnTo>
                  <a:pt x="58652" y="30216"/>
                </a:lnTo>
                <a:cubicBezTo>
                  <a:pt x="58169" y="30220"/>
                  <a:pt x="57712" y="30408"/>
                  <a:pt x="57372" y="30751"/>
                </a:cubicBezTo>
                <a:cubicBezTo>
                  <a:pt x="57218" y="30612"/>
                  <a:pt x="57050" y="30486"/>
                  <a:pt x="56878" y="30376"/>
                </a:cubicBezTo>
                <a:cubicBezTo>
                  <a:pt x="57332" y="29886"/>
                  <a:pt x="57977" y="29600"/>
                  <a:pt x="58647" y="29596"/>
                </a:cubicBezTo>
                <a:close/>
                <a:moveTo>
                  <a:pt x="74494" y="29596"/>
                </a:moveTo>
                <a:cubicBezTo>
                  <a:pt x="75197" y="29596"/>
                  <a:pt x="75858" y="29898"/>
                  <a:pt x="76324" y="30425"/>
                </a:cubicBezTo>
                <a:cubicBezTo>
                  <a:pt x="75646" y="30882"/>
                  <a:pt x="75111" y="31547"/>
                  <a:pt x="74816" y="32352"/>
                </a:cubicBezTo>
                <a:cubicBezTo>
                  <a:pt x="74715" y="32344"/>
                  <a:pt x="74605" y="32340"/>
                  <a:pt x="74498" y="32340"/>
                </a:cubicBezTo>
                <a:lnTo>
                  <a:pt x="74473" y="32340"/>
                </a:lnTo>
                <a:cubicBezTo>
                  <a:pt x="74409" y="32340"/>
                  <a:pt x="74343" y="32340"/>
                  <a:pt x="74277" y="32344"/>
                </a:cubicBezTo>
                <a:cubicBezTo>
                  <a:pt x="74130" y="31935"/>
                  <a:pt x="73919" y="31564"/>
                  <a:pt x="73657" y="31237"/>
                </a:cubicBezTo>
                <a:lnTo>
                  <a:pt x="73657" y="31237"/>
                </a:lnTo>
                <a:lnTo>
                  <a:pt x="73661" y="31241"/>
                </a:lnTo>
                <a:cubicBezTo>
                  <a:pt x="73881" y="31017"/>
                  <a:pt x="74172" y="30890"/>
                  <a:pt x="74486" y="30890"/>
                </a:cubicBezTo>
                <a:cubicBezTo>
                  <a:pt x="74492" y="30890"/>
                  <a:pt x="74497" y="30890"/>
                  <a:pt x="74503" y="30890"/>
                </a:cubicBezTo>
                <a:cubicBezTo>
                  <a:pt x="74840" y="30890"/>
                  <a:pt x="75155" y="31037"/>
                  <a:pt x="75372" y="31294"/>
                </a:cubicBezTo>
                <a:lnTo>
                  <a:pt x="75425" y="31249"/>
                </a:lnTo>
                <a:cubicBezTo>
                  <a:pt x="75193" y="30976"/>
                  <a:pt x="74854" y="30817"/>
                  <a:pt x="74494" y="30817"/>
                </a:cubicBezTo>
                <a:lnTo>
                  <a:pt x="74486" y="30817"/>
                </a:lnTo>
                <a:cubicBezTo>
                  <a:pt x="74155" y="30821"/>
                  <a:pt x="73849" y="30951"/>
                  <a:pt x="73620" y="31188"/>
                </a:cubicBezTo>
                <a:cubicBezTo>
                  <a:pt x="73506" y="31049"/>
                  <a:pt x="73383" y="30919"/>
                  <a:pt x="73252" y="30800"/>
                </a:cubicBezTo>
                <a:cubicBezTo>
                  <a:pt x="73579" y="30469"/>
                  <a:pt x="74017" y="30290"/>
                  <a:pt x="74482" y="30286"/>
                </a:cubicBezTo>
                <a:cubicBezTo>
                  <a:pt x="74487" y="30286"/>
                  <a:pt x="74491" y="30286"/>
                  <a:pt x="74496" y="30286"/>
                </a:cubicBezTo>
                <a:cubicBezTo>
                  <a:pt x="74985" y="30286"/>
                  <a:pt x="75453" y="30493"/>
                  <a:pt x="75785" y="30849"/>
                </a:cubicBezTo>
                <a:lnTo>
                  <a:pt x="75834" y="30804"/>
                </a:lnTo>
                <a:cubicBezTo>
                  <a:pt x="75491" y="30429"/>
                  <a:pt x="75001" y="30216"/>
                  <a:pt x="74494" y="30216"/>
                </a:cubicBezTo>
                <a:lnTo>
                  <a:pt x="74482" y="30216"/>
                </a:lnTo>
                <a:cubicBezTo>
                  <a:pt x="73996" y="30220"/>
                  <a:pt x="73542" y="30408"/>
                  <a:pt x="73199" y="30751"/>
                </a:cubicBezTo>
                <a:cubicBezTo>
                  <a:pt x="73044" y="30612"/>
                  <a:pt x="72881" y="30486"/>
                  <a:pt x="72705" y="30376"/>
                </a:cubicBezTo>
                <a:cubicBezTo>
                  <a:pt x="73163" y="29886"/>
                  <a:pt x="73808" y="29600"/>
                  <a:pt x="74477" y="29596"/>
                </a:cubicBezTo>
                <a:close/>
                <a:moveTo>
                  <a:pt x="90321" y="29596"/>
                </a:moveTo>
                <a:cubicBezTo>
                  <a:pt x="91024" y="29596"/>
                  <a:pt x="91689" y="29898"/>
                  <a:pt x="92151" y="30425"/>
                </a:cubicBezTo>
                <a:cubicBezTo>
                  <a:pt x="91472" y="30882"/>
                  <a:pt x="90937" y="31547"/>
                  <a:pt x="90647" y="32352"/>
                </a:cubicBezTo>
                <a:cubicBezTo>
                  <a:pt x="90541" y="32344"/>
                  <a:pt x="90435" y="32340"/>
                  <a:pt x="90329" y="32340"/>
                </a:cubicBezTo>
                <a:lnTo>
                  <a:pt x="90300" y="32340"/>
                </a:lnTo>
                <a:cubicBezTo>
                  <a:pt x="90234" y="32340"/>
                  <a:pt x="90170" y="32340"/>
                  <a:pt x="90108" y="32344"/>
                </a:cubicBezTo>
                <a:cubicBezTo>
                  <a:pt x="89957" y="31935"/>
                  <a:pt x="89749" y="31564"/>
                  <a:pt x="89488" y="31237"/>
                </a:cubicBezTo>
                <a:lnTo>
                  <a:pt x="89488" y="31237"/>
                </a:lnTo>
                <a:lnTo>
                  <a:pt x="89491" y="31241"/>
                </a:lnTo>
                <a:cubicBezTo>
                  <a:pt x="89708" y="31017"/>
                  <a:pt x="90002" y="30890"/>
                  <a:pt x="90313" y="30890"/>
                </a:cubicBezTo>
                <a:cubicBezTo>
                  <a:pt x="90318" y="30890"/>
                  <a:pt x="90324" y="30890"/>
                  <a:pt x="90329" y="30890"/>
                </a:cubicBezTo>
                <a:cubicBezTo>
                  <a:pt x="90666" y="30890"/>
                  <a:pt x="90982" y="31037"/>
                  <a:pt x="91199" y="31294"/>
                </a:cubicBezTo>
                <a:lnTo>
                  <a:pt x="91252" y="31249"/>
                </a:lnTo>
                <a:cubicBezTo>
                  <a:pt x="91019" y="30976"/>
                  <a:pt x="90680" y="30817"/>
                  <a:pt x="90321" y="30817"/>
                </a:cubicBezTo>
                <a:lnTo>
                  <a:pt x="90313" y="30817"/>
                </a:lnTo>
                <a:cubicBezTo>
                  <a:pt x="89985" y="30821"/>
                  <a:pt x="89676" y="30951"/>
                  <a:pt x="89446" y="31188"/>
                </a:cubicBezTo>
                <a:cubicBezTo>
                  <a:pt x="89333" y="31049"/>
                  <a:pt x="89210" y="30919"/>
                  <a:pt x="89079" y="30800"/>
                </a:cubicBezTo>
                <a:cubicBezTo>
                  <a:pt x="89410" y="30469"/>
                  <a:pt x="89847" y="30290"/>
                  <a:pt x="90313" y="30286"/>
                </a:cubicBezTo>
                <a:lnTo>
                  <a:pt x="90321" y="30286"/>
                </a:lnTo>
                <a:cubicBezTo>
                  <a:pt x="90811" y="30286"/>
                  <a:pt x="91280" y="30490"/>
                  <a:pt x="91612" y="30849"/>
                </a:cubicBezTo>
                <a:lnTo>
                  <a:pt x="91665" y="30804"/>
                </a:lnTo>
                <a:cubicBezTo>
                  <a:pt x="91318" y="30429"/>
                  <a:pt x="90831" y="30216"/>
                  <a:pt x="90321" y="30216"/>
                </a:cubicBezTo>
                <a:lnTo>
                  <a:pt x="90308" y="30216"/>
                </a:lnTo>
                <a:cubicBezTo>
                  <a:pt x="89827" y="30220"/>
                  <a:pt x="89369" y="30408"/>
                  <a:pt x="89030" y="30751"/>
                </a:cubicBezTo>
                <a:cubicBezTo>
                  <a:pt x="88875" y="30612"/>
                  <a:pt x="88707" y="30486"/>
                  <a:pt x="88536" y="30376"/>
                </a:cubicBezTo>
                <a:cubicBezTo>
                  <a:pt x="88990" y="29886"/>
                  <a:pt x="89635" y="29600"/>
                  <a:pt x="90304" y="29596"/>
                </a:cubicBezTo>
                <a:close/>
                <a:moveTo>
                  <a:pt x="7251" y="29816"/>
                </a:moveTo>
                <a:cubicBezTo>
                  <a:pt x="8876" y="29816"/>
                  <a:pt x="10327" y="30829"/>
                  <a:pt x="10890" y="32348"/>
                </a:cubicBezTo>
                <a:cubicBezTo>
                  <a:pt x="10670" y="32365"/>
                  <a:pt x="10457" y="32401"/>
                  <a:pt x="10244" y="32450"/>
                </a:cubicBezTo>
                <a:cubicBezTo>
                  <a:pt x="9746" y="31253"/>
                  <a:pt x="8553" y="30453"/>
                  <a:pt x="7251" y="30453"/>
                </a:cubicBezTo>
                <a:lnTo>
                  <a:pt x="7230" y="30453"/>
                </a:lnTo>
                <a:cubicBezTo>
                  <a:pt x="5911" y="30461"/>
                  <a:pt x="4751" y="31249"/>
                  <a:pt x="4253" y="32463"/>
                </a:cubicBezTo>
                <a:cubicBezTo>
                  <a:pt x="4040" y="32410"/>
                  <a:pt x="3828" y="32373"/>
                  <a:pt x="3607" y="32352"/>
                </a:cubicBezTo>
                <a:cubicBezTo>
                  <a:pt x="4167" y="30845"/>
                  <a:pt x="5613" y="29824"/>
                  <a:pt x="7226" y="29816"/>
                </a:cubicBezTo>
                <a:close/>
                <a:moveTo>
                  <a:pt x="23083" y="29816"/>
                </a:moveTo>
                <a:cubicBezTo>
                  <a:pt x="24709" y="29816"/>
                  <a:pt x="26156" y="30830"/>
                  <a:pt x="26721" y="32348"/>
                </a:cubicBezTo>
                <a:cubicBezTo>
                  <a:pt x="26500" y="32365"/>
                  <a:pt x="26284" y="32401"/>
                  <a:pt x="26075" y="32450"/>
                </a:cubicBezTo>
                <a:cubicBezTo>
                  <a:pt x="25573" y="31253"/>
                  <a:pt x="24380" y="30453"/>
                  <a:pt x="23077" y="30453"/>
                </a:cubicBezTo>
                <a:lnTo>
                  <a:pt x="23057" y="30453"/>
                </a:lnTo>
                <a:cubicBezTo>
                  <a:pt x="21741" y="30461"/>
                  <a:pt x="20578" y="31249"/>
                  <a:pt x="20080" y="32463"/>
                </a:cubicBezTo>
                <a:cubicBezTo>
                  <a:pt x="19871" y="32410"/>
                  <a:pt x="19654" y="32373"/>
                  <a:pt x="19438" y="32352"/>
                </a:cubicBezTo>
                <a:cubicBezTo>
                  <a:pt x="19994" y="30845"/>
                  <a:pt x="21443" y="29824"/>
                  <a:pt x="23053" y="29816"/>
                </a:cubicBezTo>
                <a:cubicBezTo>
                  <a:pt x="23063" y="29816"/>
                  <a:pt x="23073" y="29816"/>
                  <a:pt x="23083" y="29816"/>
                </a:cubicBezTo>
                <a:close/>
                <a:moveTo>
                  <a:pt x="54735" y="29816"/>
                </a:moveTo>
                <a:cubicBezTo>
                  <a:pt x="56364" y="29816"/>
                  <a:pt x="57814" y="30829"/>
                  <a:pt x="58377" y="32348"/>
                </a:cubicBezTo>
                <a:cubicBezTo>
                  <a:pt x="58157" y="32365"/>
                  <a:pt x="57941" y="32401"/>
                  <a:pt x="57732" y="32450"/>
                </a:cubicBezTo>
                <a:cubicBezTo>
                  <a:pt x="57233" y="31252"/>
                  <a:pt x="56038" y="30453"/>
                  <a:pt x="54736" y="30453"/>
                </a:cubicBezTo>
                <a:cubicBezTo>
                  <a:pt x="54728" y="30453"/>
                  <a:pt x="54721" y="30453"/>
                  <a:pt x="54714" y="30453"/>
                </a:cubicBezTo>
                <a:cubicBezTo>
                  <a:pt x="53399" y="30461"/>
                  <a:pt x="52235" y="31249"/>
                  <a:pt x="51736" y="32463"/>
                </a:cubicBezTo>
                <a:cubicBezTo>
                  <a:pt x="51528" y="32410"/>
                  <a:pt x="51312" y="32373"/>
                  <a:pt x="51095" y="32352"/>
                </a:cubicBezTo>
                <a:cubicBezTo>
                  <a:pt x="51651" y="30845"/>
                  <a:pt x="53101" y="29824"/>
                  <a:pt x="54710" y="29816"/>
                </a:cubicBezTo>
                <a:close/>
                <a:moveTo>
                  <a:pt x="70565" y="29816"/>
                </a:moveTo>
                <a:cubicBezTo>
                  <a:pt x="72190" y="29816"/>
                  <a:pt x="73644" y="30829"/>
                  <a:pt x="74204" y="32348"/>
                </a:cubicBezTo>
                <a:cubicBezTo>
                  <a:pt x="73987" y="32365"/>
                  <a:pt x="73772" y="32401"/>
                  <a:pt x="73559" y="32450"/>
                </a:cubicBezTo>
                <a:cubicBezTo>
                  <a:pt x="73061" y="31253"/>
                  <a:pt x="71868" y="30453"/>
                  <a:pt x="70565" y="30453"/>
                </a:cubicBezTo>
                <a:lnTo>
                  <a:pt x="70545" y="30453"/>
                </a:lnTo>
                <a:cubicBezTo>
                  <a:pt x="69225" y="30461"/>
                  <a:pt x="68066" y="31249"/>
                  <a:pt x="67567" y="32463"/>
                </a:cubicBezTo>
                <a:cubicBezTo>
                  <a:pt x="67355" y="32410"/>
                  <a:pt x="67142" y="32373"/>
                  <a:pt x="66922" y="32352"/>
                </a:cubicBezTo>
                <a:cubicBezTo>
                  <a:pt x="67481" y="30845"/>
                  <a:pt x="68927" y="29824"/>
                  <a:pt x="70541" y="29816"/>
                </a:cubicBezTo>
                <a:close/>
                <a:moveTo>
                  <a:pt x="86396" y="29816"/>
                </a:moveTo>
                <a:cubicBezTo>
                  <a:pt x="88021" y="29816"/>
                  <a:pt x="89471" y="30829"/>
                  <a:pt x="90034" y="32348"/>
                </a:cubicBezTo>
                <a:cubicBezTo>
                  <a:pt x="89814" y="32365"/>
                  <a:pt x="89597" y="32401"/>
                  <a:pt x="89389" y="32450"/>
                </a:cubicBezTo>
                <a:cubicBezTo>
                  <a:pt x="88887" y="31253"/>
                  <a:pt x="87695" y="30453"/>
                  <a:pt x="86392" y="30453"/>
                </a:cubicBezTo>
                <a:lnTo>
                  <a:pt x="86371" y="30453"/>
                </a:lnTo>
                <a:cubicBezTo>
                  <a:pt x="85056" y="30461"/>
                  <a:pt x="83892" y="31249"/>
                  <a:pt x="83393" y="32463"/>
                </a:cubicBezTo>
                <a:cubicBezTo>
                  <a:pt x="83186" y="32410"/>
                  <a:pt x="82969" y="32373"/>
                  <a:pt x="82752" y="32352"/>
                </a:cubicBezTo>
                <a:cubicBezTo>
                  <a:pt x="83308" y="30845"/>
                  <a:pt x="84758" y="29824"/>
                  <a:pt x="86371" y="29816"/>
                </a:cubicBezTo>
                <a:close/>
                <a:moveTo>
                  <a:pt x="38914" y="29816"/>
                </a:moveTo>
                <a:cubicBezTo>
                  <a:pt x="40539" y="29816"/>
                  <a:pt x="41986" y="30830"/>
                  <a:pt x="42547" y="32348"/>
                </a:cubicBezTo>
                <a:cubicBezTo>
                  <a:pt x="42326" y="32365"/>
                  <a:pt x="42114" y="32401"/>
                  <a:pt x="41902" y="32450"/>
                </a:cubicBezTo>
                <a:cubicBezTo>
                  <a:pt x="41404" y="31253"/>
                  <a:pt x="40211" y="30453"/>
                  <a:pt x="38908" y="30453"/>
                </a:cubicBezTo>
                <a:lnTo>
                  <a:pt x="38887" y="30453"/>
                </a:lnTo>
                <a:cubicBezTo>
                  <a:pt x="37568" y="30461"/>
                  <a:pt x="36408" y="31249"/>
                  <a:pt x="35910" y="32467"/>
                </a:cubicBezTo>
                <a:cubicBezTo>
                  <a:pt x="35698" y="32410"/>
                  <a:pt x="35485" y="32373"/>
                  <a:pt x="35264" y="32352"/>
                </a:cubicBezTo>
                <a:cubicBezTo>
                  <a:pt x="35824" y="30845"/>
                  <a:pt x="37270" y="29824"/>
                  <a:pt x="38883" y="29816"/>
                </a:cubicBezTo>
                <a:cubicBezTo>
                  <a:pt x="38894" y="29816"/>
                  <a:pt x="38904" y="29816"/>
                  <a:pt x="38914" y="29816"/>
                </a:cubicBezTo>
                <a:close/>
                <a:moveTo>
                  <a:pt x="7251" y="30523"/>
                </a:moveTo>
                <a:cubicBezTo>
                  <a:pt x="8521" y="30523"/>
                  <a:pt x="9685" y="31302"/>
                  <a:pt x="10175" y="32471"/>
                </a:cubicBezTo>
                <a:cubicBezTo>
                  <a:pt x="9963" y="32527"/>
                  <a:pt x="9754" y="32601"/>
                  <a:pt x="9554" y="32691"/>
                </a:cubicBezTo>
                <a:cubicBezTo>
                  <a:pt x="9154" y="31773"/>
                  <a:pt x="8259" y="31185"/>
                  <a:pt x="7251" y="31185"/>
                </a:cubicBezTo>
                <a:lnTo>
                  <a:pt x="7234" y="31185"/>
                </a:lnTo>
                <a:cubicBezTo>
                  <a:pt x="6229" y="31188"/>
                  <a:pt x="5331" y="31788"/>
                  <a:pt x="4939" y="32712"/>
                </a:cubicBezTo>
                <a:cubicBezTo>
                  <a:pt x="4739" y="32618"/>
                  <a:pt x="4531" y="32540"/>
                  <a:pt x="4318" y="32483"/>
                </a:cubicBezTo>
                <a:cubicBezTo>
                  <a:pt x="4808" y="31298"/>
                  <a:pt x="5944" y="30531"/>
                  <a:pt x="7230" y="30523"/>
                </a:cubicBezTo>
                <a:close/>
                <a:moveTo>
                  <a:pt x="23077" y="30523"/>
                </a:moveTo>
                <a:cubicBezTo>
                  <a:pt x="24352" y="30523"/>
                  <a:pt x="25515" y="31302"/>
                  <a:pt x="26005" y="32471"/>
                </a:cubicBezTo>
                <a:cubicBezTo>
                  <a:pt x="25790" y="32527"/>
                  <a:pt x="25581" y="32601"/>
                  <a:pt x="25381" y="32691"/>
                </a:cubicBezTo>
                <a:cubicBezTo>
                  <a:pt x="24981" y="31773"/>
                  <a:pt x="24086" y="31185"/>
                  <a:pt x="23081" y="31185"/>
                </a:cubicBezTo>
                <a:lnTo>
                  <a:pt x="23065" y="31185"/>
                </a:lnTo>
                <a:cubicBezTo>
                  <a:pt x="22056" y="31188"/>
                  <a:pt x="21162" y="31788"/>
                  <a:pt x="20766" y="32712"/>
                </a:cubicBezTo>
                <a:cubicBezTo>
                  <a:pt x="20570" y="32618"/>
                  <a:pt x="20361" y="32540"/>
                  <a:pt x="20148" y="32483"/>
                </a:cubicBezTo>
                <a:cubicBezTo>
                  <a:pt x="20639" y="31298"/>
                  <a:pt x="21775" y="30531"/>
                  <a:pt x="23061" y="30523"/>
                </a:cubicBezTo>
                <a:close/>
                <a:moveTo>
                  <a:pt x="38908" y="30523"/>
                </a:moveTo>
                <a:cubicBezTo>
                  <a:pt x="40178" y="30523"/>
                  <a:pt x="41342" y="31302"/>
                  <a:pt x="41832" y="32471"/>
                </a:cubicBezTo>
                <a:cubicBezTo>
                  <a:pt x="41620" y="32527"/>
                  <a:pt x="41411" y="32601"/>
                  <a:pt x="41211" y="32691"/>
                </a:cubicBezTo>
                <a:cubicBezTo>
                  <a:pt x="40812" y="31773"/>
                  <a:pt x="39917" y="31185"/>
                  <a:pt x="38908" y="31185"/>
                </a:cubicBezTo>
                <a:lnTo>
                  <a:pt x="38891" y="31185"/>
                </a:lnTo>
                <a:cubicBezTo>
                  <a:pt x="37887" y="31188"/>
                  <a:pt x="36989" y="31788"/>
                  <a:pt x="36597" y="32712"/>
                </a:cubicBezTo>
                <a:cubicBezTo>
                  <a:pt x="36396" y="32618"/>
                  <a:pt x="36188" y="32540"/>
                  <a:pt x="35975" y="32483"/>
                </a:cubicBezTo>
                <a:cubicBezTo>
                  <a:pt x="36465" y="31298"/>
                  <a:pt x="37601" y="30531"/>
                  <a:pt x="38887" y="30523"/>
                </a:cubicBezTo>
                <a:close/>
                <a:moveTo>
                  <a:pt x="54735" y="30523"/>
                </a:moveTo>
                <a:cubicBezTo>
                  <a:pt x="56009" y="30523"/>
                  <a:pt x="57172" y="31302"/>
                  <a:pt x="57663" y="32471"/>
                </a:cubicBezTo>
                <a:cubicBezTo>
                  <a:pt x="57446" y="32527"/>
                  <a:pt x="57242" y="32601"/>
                  <a:pt x="57038" y="32691"/>
                </a:cubicBezTo>
                <a:cubicBezTo>
                  <a:pt x="56637" y="31773"/>
                  <a:pt x="55743" y="31185"/>
                  <a:pt x="54739" y="31185"/>
                </a:cubicBezTo>
                <a:lnTo>
                  <a:pt x="54722" y="31185"/>
                </a:lnTo>
                <a:cubicBezTo>
                  <a:pt x="53713" y="31188"/>
                  <a:pt x="52819" y="31788"/>
                  <a:pt x="52422" y="32712"/>
                </a:cubicBezTo>
                <a:cubicBezTo>
                  <a:pt x="52226" y="32618"/>
                  <a:pt x="52018" y="32540"/>
                  <a:pt x="51806" y="32483"/>
                </a:cubicBezTo>
                <a:cubicBezTo>
                  <a:pt x="52296" y="31298"/>
                  <a:pt x="53432" y="30531"/>
                  <a:pt x="54718" y="30523"/>
                </a:cubicBezTo>
                <a:close/>
                <a:moveTo>
                  <a:pt x="70565" y="30523"/>
                </a:moveTo>
                <a:cubicBezTo>
                  <a:pt x="71836" y="30523"/>
                  <a:pt x="72999" y="31302"/>
                  <a:pt x="73489" y="32471"/>
                </a:cubicBezTo>
                <a:cubicBezTo>
                  <a:pt x="73277" y="32527"/>
                  <a:pt x="73069" y="32601"/>
                  <a:pt x="72869" y="32691"/>
                </a:cubicBezTo>
                <a:cubicBezTo>
                  <a:pt x="72468" y="31773"/>
                  <a:pt x="71574" y="31185"/>
                  <a:pt x="70565" y="31185"/>
                </a:cubicBezTo>
                <a:lnTo>
                  <a:pt x="70549" y="31185"/>
                </a:lnTo>
                <a:cubicBezTo>
                  <a:pt x="69544" y="31188"/>
                  <a:pt x="68645" y="31788"/>
                  <a:pt x="68253" y="32712"/>
                </a:cubicBezTo>
                <a:cubicBezTo>
                  <a:pt x="68053" y="32618"/>
                  <a:pt x="67849" y="32540"/>
                  <a:pt x="67632" y="32483"/>
                </a:cubicBezTo>
                <a:cubicBezTo>
                  <a:pt x="68123" y="31298"/>
                  <a:pt x="69258" y="30531"/>
                  <a:pt x="70545" y="30523"/>
                </a:cubicBezTo>
                <a:close/>
                <a:moveTo>
                  <a:pt x="86387" y="30523"/>
                </a:moveTo>
                <a:cubicBezTo>
                  <a:pt x="87661" y="30523"/>
                  <a:pt x="88827" y="31298"/>
                  <a:pt x="89320" y="32471"/>
                </a:cubicBezTo>
                <a:cubicBezTo>
                  <a:pt x="89103" y="32527"/>
                  <a:pt x="88899" y="32601"/>
                  <a:pt x="88695" y="32691"/>
                </a:cubicBezTo>
                <a:cubicBezTo>
                  <a:pt x="88295" y="31773"/>
                  <a:pt x="87401" y="31185"/>
                  <a:pt x="86396" y="31185"/>
                </a:cubicBezTo>
                <a:lnTo>
                  <a:pt x="86379" y="31185"/>
                </a:lnTo>
                <a:cubicBezTo>
                  <a:pt x="85371" y="31188"/>
                  <a:pt x="84476" y="31788"/>
                  <a:pt x="84080" y="32712"/>
                </a:cubicBezTo>
                <a:cubicBezTo>
                  <a:pt x="83884" y="32618"/>
                  <a:pt x="83676" y="32540"/>
                  <a:pt x="83463" y="32483"/>
                </a:cubicBezTo>
                <a:cubicBezTo>
                  <a:pt x="83953" y="31298"/>
                  <a:pt x="85088" y="30531"/>
                  <a:pt x="86375" y="30523"/>
                </a:cubicBezTo>
                <a:cubicBezTo>
                  <a:pt x="86379" y="30523"/>
                  <a:pt x="86383" y="30523"/>
                  <a:pt x="86387" y="30523"/>
                </a:cubicBezTo>
                <a:close/>
                <a:moveTo>
                  <a:pt x="15219" y="29816"/>
                </a:moveTo>
                <a:cubicBezTo>
                  <a:pt x="16845" y="29816"/>
                  <a:pt x="18295" y="30829"/>
                  <a:pt x="18858" y="32344"/>
                </a:cubicBezTo>
                <a:cubicBezTo>
                  <a:pt x="18638" y="32361"/>
                  <a:pt x="18421" y="32389"/>
                  <a:pt x="18209" y="32438"/>
                </a:cubicBezTo>
                <a:cubicBezTo>
                  <a:pt x="17698" y="31229"/>
                  <a:pt x="16534" y="30453"/>
                  <a:pt x="15219" y="30453"/>
                </a:cubicBezTo>
                <a:lnTo>
                  <a:pt x="15198" y="30453"/>
                </a:lnTo>
                <a:cubicBezTo>
                  <a:pt x="13892" y="30461"/>
                  <a:pt x="12728" y="31245"/>
                  <a:pt x="12225" y="32454"/>
                </a:cubicBezTo>
                <a:lnTo>
                  <a:pt x="12291" y="32478"/>
                </a:lnTo>
                <a:cubicBezTo>
                  <a:pt x="12781" y="31298"/>
                  <a:pt x="13920" y="30531"/>
                  <a:pt x="15198" y="30523"/>
                </a:cubicBezTo>
                <a:cubicBezTo>
                  <a:pt x="15203" y="30523"/>
                  <a:pt x="15207" y="30523"/>
                  <a:pt x="15211" y="30523"/>
                </a:cubicBezTo>
                <a:cubicBezTo>
                  <a:pt x="16501" y="30523"/>
                  <a:pt x="17639" y="31274"/>
                  <a:pt x="18139" y="32454"/>
                </a:cubicBezTo>
                <a:cubicBezTo>
                  <a:pt x="17923" y="32508"/>
                  <a:pt x="17715" y="32581"/>
                  <a:pt x="17515" y="32667"/>
                </a:cubicBezTo>
                <a:cubicBezTo>
                  <a:pt x="17106" y="31764"/>
                  <a:pt x="16212" y="31185"/>
                  <a:pt x="15219" y="31185"/>
                </a:cubicBezTo>
                <a:lnTo>
                  <a:pt x="15203" y="31185"/>
                </a:lnTo>
                <a:cubicBezTo>
                  <a:pt x="14190" y="31188"/>
                  <a:pt x="13287" y="31797"/>
                  <a:pt x="12900" y="32732"/>
                </a:cubicBezTo>
                <a:cubicBezTo>
                  <a:pt x="12487" y="32532"/>
                  <a:pt x="12042" y="32405"/>
                  <a:pt x="11576" y="32361"/>
                </a:cubicBezTo>
                <a:cubicBezTo>
                  <a:pt x="12131" y="30845"/>
                  <a:pt x="13577" y="29824"/>
                  <a:pt x="15194" y="29816"/>
                </a:cubicBezTo>
                <a:close/>
                <a:moveTo>
                  <a:pt x="31050" y="29816"/>
                </a:moveTo>
                <a:cubicBezTo>
                  <a:pt x="32671" y="29816"/>
                  <a:pt x="34125" y="30829"/>
                  <a:pt x="34689" y="32344"/>
                </a:cubicBezTo>
                <a:cubicBezTo>
                  <a:pt x="34469" y="32361"/>
                  <a:pt x="34248" y="32389"/>
                  <a:pt x="34035" y="32438"/>
                </a:cubicBezTo>
                <a:cubicBezTo>
                  <a:pt x="33528" y="31229"/>
                  <a:pt x="32365" y="30453"/>
                  <a:pt x="31050" y="30453"/>
                </a:cubicBezTo>
                <a:lnTo>
                  <a:pt x="31029" y="30453"/>
                </a:lnTo>
                <a:cubicBezTo>
                  <a:pt x="29722" y="30461"/>
                  <a:pt x="28554" y="31245"/>
                  <a:pt x="28052" y="32454"/>
                </a:cubicBezTo>
                <a:lnTo>
                  <a:pt x="28118" y="32478"/>
                </a:lnTo>
                <a:cubicBezTo>
                  <a:pt x="28608" y="31298"/>
                  <a:pt x="29751" y="30531"/>
                  <a:pt x="31029" y="30523"/>
                </a:cubicBezTo>
                <a:lnTo>
                  <a:pt x="31050" y="30523"/>
                </a:lnTo>
                <a:cubicBezTo>
                  <a:pt x="32333" y="30523"/>
                  <a:pt x="33468" y="31278"/>
                  <a:pt x="33970" y="32454"/>
                </a:cubicBezTo>
                <a:cubicBezTo>
                  <a:pt x="33754" y="32508"/>
                  <a:pt x="33545" y="32581"/>
                  <a:pt x="33341" y="32667"/>
                </a:cubicBezTo>
                <a:cubicBezTo>
                  <a:pt x="32936" y="31764"/>
                  <a:pt x="32042" y="31185"/>
                  <a:pt x="31050" y="31185"/>
                </a:cubicBezTo>
                <a:lnTo>
                  <a:pt x="31034" y="31185"/>
                </a:lnTo>
                <a:cubicBezTo>
                  <a:pt x="30020" y="31188"/>
                  <a:pt x="29117" y="31797"/>
                  <a:pt x="28725" y="32732"/>
                </a:cubicBezTo>
                <a:cubicBezTo>
                  <a:pt x="28318" y="32532"/>
                  <a:pt x="27868" y="32405"/>
                  <a:pt x="27407" y="32361"/>
                </a:cubicBezTo>
                <a:cubicBezTo>
                  <a:pt x="27962" y="30845"/>
                  <a:pt x="29404" y="29824"/>
                  <a:pt x="31025" y="29816"/>
                </a:cubicBezTo>
                <a:close/>
                <a:moveTo>
                  <a:pt x="46876" y="29816"/>
                </a:moveTo>
                <a:cubicBezTo>
                  <a:pt x="48501" y="29816"/>
                  <a:pt x="49952" y="30829"/>
                  <a:pt x="50516" y="32344"/>
                </a:cubicBezTo>
                <a:cubicBezTo>
                  <a:pt x="50426" y="32352"/>
                  <a:pt x="50335" y="32361"/>
                  <a:pt x="50246" y="32373"/>
                </a:cubicBezTo>
                <a:cubicBezTo>
                  <a:pt x="50115" y="32389"/>
                  <a:pt x="49988" y="32410"/>
                  <a:pt x="49866" y="32438"/>
                </a:cubicBezTo>
                <a:cubicBezTo>
                  <a:pt x="49358" y="31232"/>
                  <a:pt x="48192" y="30453"/>
                  <a:pt x="46878" y="30453"/>
                </a:cubicBezTo>
                <a:cubicBezTo>
                  <a:pt x="46870" y="30453"/>
                  <a:pt x="46863" y="30453"/>
                  <a:pt x="46856" y="30453"/>
                </a:cubicBezTo>
                <a:cubicBezTo>
                  <a:pt x="45549" y="30461"/>
                  <a:pt x="44384" y="31245"/>
                  <a:pt x="43883" y="32454"/>
                </a:cubicBezTo>
                <a:lnTo>
                  <a:pt x="43948" y="32478"/>
                </a:lnTo>
                <a:cubicBezTo>
                  <a:pt x="44438" y="31298"/>
                  <a:pt x="45577" y="30531"/>
                  <a:pt x="46856" y="30523"/>
                </a:cubicBezTo>
                <a:lnTo>
                  <a:pt x="46876" y="30523"/>
                </a:lnTo>
                <a:cubicBezTo>
                  <a:pt x="48163" y="30523"/>
                  <a:pt x="49298" y="31278"/>
                  <a:pt x="49796" y="32454"/>
                </a:cubicBezTo>
                <a:cubicBezTo>
                  <a:pt x="49580" y="32508"/>
                  <a:pt x="49372" y="32581"/>
                  <a:pt x="49172" y="32667"/>
                </a:cubicBezTo>
                <a:cubicBezTo>
                  <a:pt x="48763" y="31764"/>
                  <a:pt x="47869" y="31185"/>
                  <a:pt x="46876" y="31185"/>
                </a:cubicBezTo>
                <a:lnTo>
                  <a:pt x="46860" y="31185"/>
                </a:lnTo>
                <a:cubicBezTo>
                  <a:pt x="45847" y="31188"/>
                  <a:pt x="44944" y="31797"/>
                  <a:pt x="44556" y="32732"/>
                </a:cubicBezTo>
                <a:cubicBezTo>
                  <a:pt x="44144" y="32532"/>
                  <a:pt x="43698" y="32405"/>
                  <a:pt x="43233" y="32361"/>
                </a:cubicBezTo>
                <a:cubicBezTo>
                  <a:pt x="43788" y="30845"/>
                  <a:pt x="45234" y="29824"/>
                  <a:pt x="46852" y="29816"/>
                </a:cubicBezTo>
                <a:close/>
                <a:moveTo>
                  <a:pt x="62707" y="29816"/>
                </a:moveTo>
                <a:cubicBezTo>
                  <a:pt x="64328" y="29816"/>
                  <a:pt x="65783" y="30829"/>
                  <a:pt x="66346" y="32344"/>
                </a:cubicBezTo>
                <a:cubicBezTo>
                  <a:pt x="66126" y="32361"/>
                  <a:pt x="65905" y="32389"/>
                  <a:pt x="65693" y="32438"/>
                </a:cubicBezTo>
                <a:cubicBezTo>
                  <a:pt x="65186" y="31229"/>
                  <a:pt x="64022" y="30453"/>
                  <a:pt x="62707" y="30453"/>
                </a:cubicBezTo>
                <a:lnTo>
                  <a:pt x="62686" y="30453"/>
                </a:lnTo>
                <a:cubicBezTo>
                  <a:pt x="61380" y="30461"/>
                  <a:pt x="60211" y="31245"/>
                  <a:pt x="59709" y="32454"/>
                </a:cubicBezTo>
                <a:lnTo>
                  <a:pt x="59774" y="32478"/>
                </a:lnTo>
                <a:cubicBezTo>
                  <a:pt x="60264" y="31298"/>
                  <a:pt x="61408" y="30531"/>
                  <a:pt x="62686" y="30523"/>
                </a:cubicBezTo>
                <a:lnTo>
                  <a:pt x="62707" y="30523"/>
                </a:lnTo>
                <a:cubicBezTo>
                  <a:pt x="63989" y="30523"/>
                  <a:pt x="65125" y="31278"/>
                  <a:pt x="65627" y="32454"/>
                </a:cubicBezTo>
                <a:cubicBezTo>
                  <a:pt x="65410" y="32508"/>
                  <a:pt x="65202" y="32581"/>
                  <a:pt x="64999" y="32667"/>
                </a:cubicBezTo>
                <a:cubicBezTo>
                  <a:pt x="64594" y="31764"/>
                  <a:pt x="63700" y="31185"/>
                  <a:pt x="62707" y="31185"/>
                </a:cubicBezTo>
                <a:lnTo>
                  <a:pt x="62690" y="31185"/>
                </a:lnTo>
                <a:cubicBezTo>
                  <a:pt x="61678" y="31188"/>
                  <a:pt x="60775" y="31797"/>
                  <a:pt x="60387" y="32732"/>
                </a:cubicBezTo>
                <a:cubicBezTo>
                  <a:pt x="59975" y="32532"/>
                  <a:pt x="59525" y="32405"/>
                  <a:pt x="59063" y="32356"/>
                </a:cubicBezTo>
                <a:cubicBezTo>
                  <a:pt x="59619" y="30845"/>
                  <a:pt x="61065" y="29824"/>
                  <a:pt x="62682" y="29816"/>
                </a:cubicBezTo>
                <a:close/>
                <a:moveTo>
                  <a:pt x="78534" y="29816"/>
                </a:moveTo>
                <a:cubicBezTo>
                  <a:pt x="80159" y="29816"/>
                  <a:pt x="81608" y="30829"/>
                  <a:pt x="82172" y="32344"/>
                </a:cubicBezTo>
                <a:cubicBezTo>
                  <a:pt x="81952" y="32361"/>
                  <a:pt x="81736" y="32389"/>
                  <a:pt x="81523" y="32438"/>
                </a:cubicBezTo>
                <a:cubicBezTo>
                  <a:pt x="81016" y="31229"/>
                  <a:pt x="79849" y="30453"/>
                  <a:pt x="78534" y="30453"/>
                </a:cubicBezTo>
                <a:lnTo>
                  <a:pt x="78513" y="30453"/>
                </a:lnTo>
                <a:cubicBezTo>
                  <a:pt x="77206" y="30461"/>
                  <a:pt x="76042" y="31245"/>
                  <a:pt x="75540" y="32454"/>
                </a:cubicBezTo>
                <a:lnTo>
                  <a:pt x="75605" y="32478"/>
                </a:lnTo>
                <a:cubicBezTo>
                  <a:pt x="76095" y="31298"/>
                  <a:pt x="77235" y="30531"/>
                  <a:pt x="78513" y="30523"/>
                </a:cubicBezTo>
                <a:cubicBezTo>
                  <a:pt x="78517" y="30523"/>
                  <a:pt x="78521" y="30523"/>
                  <a:pt x="78525" y="30523"/>
                </a:cubicBezTo>
                <a:cubicBezTo>
                  <a:pt x="79811" y="30523"/>
                  <a:pt x="80953" y="31274"/>
                  <a:pt x="81454" y="32454"/>
                </a:cubicBezTo>
                <a:cubicBezTo>
                  <a:pt x="81237" y="32508"/>
                  <a:pt x="81029" y="32581"/>
                  <a:pt x="80829" y="32667"/>
                </a:cubicBezTo>
                <a:cubicBezTo>
                  <a:pt x="80420" y="31764"/>
                  <a:pt x="79525" y="31185"/>
                  <a:pt x="78534" y="31185"/>
                </a:cubicBezTo>
                <a:lnTo>
                  <a:pt x="78517" y="31185"/>
                </a:lnTo>
                <a:cubicBezTo>
                  <a:pt x="77504" y="31188"/>
                  <a:pt x="76601" y="31797"/>
                  <a:pt x="76213" y="32732"/>
                </a:cubicBezTo>
                <a:cubicBezTo>
                  <a:pt x="75801" y="32532"/>
                  <a:pt x="75356" y="32405"/>
                  <a:pt x="74890" y="32356"/>
                </a:cubicBezTo>
                <a:cubicBezTo>
                  <a:pt x="75446" y="30845"/>
                  <a:pt x="76892" y="29824"/>
                  <a:pt x="78509" y="29816"/>
                </a:cubicBezTo>
                <a:close/>
                <a:moveTo>
                  <a:pt x="94364" y="29816"/>
                </a:moveTo>
                <a:cubicBezTo>
                  <a:pt x="95985" y="29816"/>
                  <a:pt x="97439" y="30829"/>
                  <a:pt x="98003" y="32344"/>
                </a:cubicBezTo>
                <a:cubicBezTo>
                  <a:pt x="97782" y="32361"/>
                  <a:pt x="97562" y="32389"/>
                  <a:pt x="97350" y="32438"/>
                </a:cubicBezTo>
                <a:cubicBezTo>
                  <a:pt x="96843" y="31229"/>
                  <a:pt x="95680" y="30453"/>
                  <a:pt x="94364" y="30453"/>
                </a:cubicBezTo>
                <a:lnTo>
                  <a:pt x="94344" y="30453"/>
                </a:lnTo>
                <a:cubicBezTo>
                  <a:pt x="93037" y="30461"/>
                  <a:pt x="91868" y="31245"/>
                  <a:pt x="91367" y="32454"/>
                </a:cubicBezTo>
                <a:lnTo>
                  <a:pt x="91431" y="32478"/>
                </a:lnTo>
                <a:cubicBezTo>
                  <a:pt x="91921" y="31298"/>
                  <a:pt x="93065" y="30531"/>
                  <a:pt x="94344" y="30523"/>
                </a:cubicBezTo>
                <a:lnTo>
                  <a:pt x="94364" y="30523"/>
                </a:lnTo>
                <a:cubicBezTo>
                  <a:pt x="95646" y="30523"/>
                  <a:pt x="96782" y="31278"/>
                  <a:pt x="97284" y="32454"/>
                </a:cubicBezTo>
                <a:cubicBezTo>
                  <a:pt x="97068" y="32508"/>
                  <a:pt x="96860" y="32581"/>
                  <a:pt x="96655" y="32667"/>
                </a:cubicBezTo>
                <a:cubicBezTo>
                  <a:pt x="96251" y="31764"/>
                  <a:pt x="95356" y="31185"/>
                  <a:pt x="94364" y="31185"/>
                </a:cubicBezTo>
                <a:lnTo>
                  <a:pt x="94347" y="31185"/>
                </a:lnTo>
                <a:cubicBezTo>
                  <a:pt x="93335" y="31188"/>
                  <a:pt x="92432" y="31797"/>
                  <a:pt x="92044" y="32732"/>
                </a:cubicBezTo>
                <a:cubicBezTo>
                  <a:pt x="91631" y="32532"/>
                  <a:pt x="91182" y="32405"/>
                  <a:pt x="90721" y="32356"/>
                </a:cubicBezTo>
                <a:cubicBezTo>
                  <a:pt x="91276" y="30845"/>
                  <a:pt x="92722" y="29824"/>
                  <a:pt x="94340" y="29816"/>
                </a:cubicBezTo>
                <a:close/>
                <a:moveTo>
                  <a:pt x="7251" y="31253"/>
                </a:moveTo>
                <a:cubicBezTo>
                  <a:pt x="8231" y="31253"/>
                  <a:pt x="9101" y="31826"/>
                  <a:pt x="9489" y="32720"/>
                </a:cubicBezTo>
                <a:cubicBezTo>
                  <a:pt x="9301" y="32810"/>
                  <a:pt x="9121" y="32912"/>
                  <a:pt x="8949" y="33030"/>
                </a:cubicBezTo>
                <a:cubicBezTo>
                  <a:pt x="8676" y="32331"/>
                  <a:pt x="8002" y="31871"/>
                  <a:pt x="7251" y="31871"/>
                </a:cubicBezTo>
                <a:lnTo>
                  <a:pt x="7239" y="31871"/>
                </a:lnTo>
                <a:cubicBezTo>
                  <a:pt x="6483" y="31875"/>
                  <a:pt x="5805" y="32352"/>
                  <a:pt x="5539" y="33059"/>
                </a:cubicBezTo>
                <a:cubicBezTo>
                  <a:pt x="5368" y="32940"/>
                  <a:pt x="5188" y="32834"/>
                  <a:pt x="5000" y="32740"/>
                </a:cubicBezTo>
                <a:cubicBezTo>
                  <a:pt x="5384" y="31841"/>
                  <a:pt x="6254" y="31258"/>
                  <a:pt x="7234" y="31253"/>
                </a:cubicBezTo>
                <a:close/>
                <a:moveTo>
                  <a:pt x="23081" y="31253"/>
                </a:moveTo>
                <a:cubicBezTo>
                  <a:pt x="24058" y="31253"/>
                  <a:pt x="24932" y="31826"/>
                  <a:pt x="25319" y="32720"/>
                </a:cubicBezTo>
                <a:cubicBezTo>
                  <a:pt x="25132" y="32810"/>
                  <a:pt x="24952" y="32912"/>
                  <a:pt x="24780" y="33030"/>
                </a:cubicBezTo>
                <a:cubicBezTo>
                  <a:pt x="24507" y="32331"/>
                  <a:pt x="23833" y="31871"/>
                  <a:pt x="23077" y="31871"/>
                </a:cubicBezTo>
                <a:lnTo>
                  <a:pt x="23070" y="31871"/>
                </a:lnTo>
                <a:cubicBezTo>
                  <a:pt x="22310" y="31875"/>
                  <a:pt x="21632" y="32352"/>
                  <a:pt x="21370" y="33059"/>
                </a:cubicBezTo>
                <a:cubicBezTo>
                  <a:pt x="21198" y="32940"/>
                  <a:pt x="21019" y="32834"/>
                  <a:pt x="20831" y="32740"/>
                </a:cubicBezTo>
                <a:cubicBezTo>
                  <a:pt x="21211" y="31841"/>
                  <a:pt x="22084" y="31258"/>
                  <a:pt x="23065" y="31253"/>
                </a:cubicBezTo>
                <a:close/>
                <a:moveTo>
                  <a:pt x="38908" y="31253"/>
                </a:moveTo>
                <a:cubicBezTo>
                  <a:pt x="39888" y="31253"/>
                  <a:pt x="40758" y="31826"/>
                  <a:pt x="41146" y="32720"/>
                </a:cubicBezTo>
                <a:cubicBezTo>
                  <a:pt x="40959" y="32810"/>
                  <a:pt x="40778" y="32912"/>
                  <a:pt x="40607" y="33030"/>
                </a:cubicBezTo>
                <a:cubicBezTo>
                  <a:pt x="40333" y="32331"/>
                  <a:pt x="39660" y="31871"/>
                  <a:pt x="38908" y="31871"/>
                </a:cubicBezTo>
                <a:lnTo>
                  <a:pt x="38895" y="31871"/>
                </a:lnTo>
                <a:cubicBezTo>
                  <a:pt x="38140" y="31875"/>
                  <a:pt x="37462" y="32352"/>
                  <a:pt x="37196" y="33059"/>
                </a:cubicBezTo>
                <a:cubicBezTo>
                  <a:pt x="37025" y="32940"/>
                  <a:pt x="36846" y="32834"/>
                  <a:pt x="36657" y="32740"/>
                </a:cubicBezTo>
                <a:cubicBezTo>
                  <a:pt x="37042" y="31841"/>
                  <a:pt x="37911" y="31258"/>
                  <a:pt x="38891" y="31253"/>
                </a:cubicBezTo>
                <a:close/>
                <a:moveTo>
                  <a:pt x="54739" y="31253"/>
                </a:moveTo>
                <a:cubicBezTo>
                  <a:pt x="55715" y="31253"/>
                  <a:pt x="56588" y="31826"/>
                  <a:pt x="56976" y="32720"/>
                </a:cubicBezTo>
                <a:cubicBezTo>
                  <a:pt x="56789" y="32810"/>
                  <a:pt x="56609" y="32912"/>
                  <a:pt x="56437" y="33030"/>
                </a:cubicBezTo>
                <a:cubicBezTo>
                  <a:pt x="56165" y="32335"/>
                  <a:pt x="55493" y="31871"/>
                  <a:pt x="54738" y="31871"/>
                </a:cubicBezTo>
                <a:cubicBezTo>
                  <a:pt x="54734" y="31871"/>
                  <a:pt x="54730" y="31871"/>
                  <a:pt x="54726" y="31871"/>
                </a:cubicBezTo>
                <a:cubicBezTo>
                  <a:pt x="53966" y="31875"/>
                  <a:pt x="53289" y="32352"/>
                  <a:pt x="53027" y="33059"/>
                </a:cubicBezTo>
                <a:cubicBezTo>
                  <a:pt x="52856" y="32940"/>
                  <a:pt x="52676" y="32834"/>
                  <a:pt x="52488" y="32740"/>
                </a:cubicBezTo>
                <a:cubicBezTo>
                  <a:pt x="52868" y="31841"/>
                  <a:pt x="53742" y="31258"/>
                  <a:pt x="54722" y="31253"/>
                </a:cubicBezTo>
                <a:close/>
                <a:moveTo>
                  <a:pt x="70565" y="31253"/>
                </a:moveTo>
                <a:cubicBezTo>
                  <a:pt x="71545" y="31253"/>
                  <a:pt x="72415" y="31826"/>
                  <a:pt x="72803" y="32720"/>
                </a:cubicBezTo>
                <a:cubicBezTo>
                  <a:pt x="72615" y="32810"/>
                  <a:pt x="72436" y="32912"/>
                  <a:pt x="72264" y="33030"/>
                </a:cubicBezTo>
                <a:cubicBezTo>
                  <a:pt x="71991" y="32331"/>
                  <a:pt x="71316" y="31871"/>
                  <a:pt x="70565" y="31871"/>
                </a:cubicBezTo>
                <a:lnTo>
                  <a:pt x="70553" y="31871"/>
                </a:lnTo>
                <a:cubicBezTo>
                  <a:pt x="69797" y="31875"/>
                  <a:pt x="69119" y="32352"/>
                  <a:pt x="68854" y="33059"/>
                </a:cubicBezTo>
                <a:cubicBezTo>
                  <a:pt x="68682" y="32940"/>
                  <a:pt x="68503" y="32834"/>
                  <a:pt x="68315" y="32740"/>
                </a:cubicBezTo>
                <a:cubicBezTo>
                  <a:pt x="68699" y="31841"/>
                  <a:pt x="69568" y="31258"/>
                  <a:pt x="70549" y="31253"/>
                </a:cubicBezTo>
                <a:close/>
                <a:moveTo>
                  <a:pt x="86396" y="31253"/>
                </a:moveTo>
                <a:cubicBezTo>
                  <a:pt x="87372" y="31253"/>
                  <a:pt x="88246" y="31826"/>
                  <a:pt x="88634" y="32720"/>
                </a:cubicBezTo>
                <a:cubicBezTo>
                  <a:pt x="88446" y="32810"/>
                  <a:pt x="88266" y="32912"/>
                  <a:pt x="88095" y="33030"/>
                </a:cubicBezTo>
                <a:cubicBezTo>
                  <a:pt x="87821" y="32331"/>
                  <a:pt x="87147" y="31871"/>
                  <a:pt x="86396" y="31871"/>
                </a:cubicBezTo>
                <a:lnTo>
                  <a:pt x="86383" y="31871"/>
                </a:lnTo>
                <a:cubicBezTo>
                  <a:pt x="85623" y="31875"/>
                  <a:pt x="84946" y="32352"/>
                  <a:pt x="84684" y="33059"/>
                </a:cubicBezTo>
                <a:cubicBezTo>
                  <a:pt x="84513" y="32940"/>
                  <a:pt x="84333" y="32834"/>
                  <a:pt x="84145" y="32740"/>
                </a:cubicBezTo>
                <a:cubicBezTo>
                  <a:pt x="84525" y="31841"/>
                  <a:pt x="85399" y="31258"/>
                  <a:pt x="86379" y="31253"/>
                </a:cubicBezTo>
                <a:close/>
                <a:moveTo>
                  <a:pt x="15219" y="31253"/>
                </a:moveTo>
                <a:cubicBezTo>
                  <a:pt x="16187" y="31253"/>
                  <a:pt x="17057" y="31817"/>
                  <a:pt x="17449" y="32695"/>
                </a:cubicBezTo>
                <a:cubicBezTo>
                  <a:pt x="17262" y="32781"/>
                  <a:pt x="17077" y="32883"/>
                  <a:pt x="16906" y="32998"/>
                </a:cubicBezTo>
                <a:cubicBezTo>
                  <a:pt x="16628" y="32324"/>
                  <a:pt x="15954" y="31871"/>
                  <a:pt x="15219" y="31871"/>
                </a:cubicBezTo>
                <a:lnTo>
                  <a:pt x="15207" y="31871"/>
                </a:lnTo>
                <a:cubicBezTo>
                  <a:pt x="14435" y="31875"/>
                  <a:pt x="13752" y="32365"/>
                  <a:pt x="13500" y="33087"/>
                </a:cubicBezTo>
                <a:cubicBezTo>
                  <a:pt x="13328" y="32965"/>
                  <a:pt x="13149" y="32855"/>
                  <a:pt x="12960" y="32761"/>
                </a:cubicBezTo>
                <a:cubicBezTo>
                  <a:pt x="13341" y="31850"/>
                  <a:pt x="14218" y="31258"/>
                  <a:pt x="15203" y="31253"/>
                </a:cubicBezTo>
                <a:close/>
                <a:moveTo>
                  <a:pt x="31050" y="31253"/>
                </a:moveTo>
                <a:cubicBezTo>
                  <a:pt x="32014" y="31253"/>
                  <a:pt x="32884" y="31817"/>
                  <a:pt x="33280" y="32695"/>
                </a:cubicBezTo>
                <a:cubicBezTo>
                  <a:pt x="33087" y="32781"/>
                  <a:pt x="32908" y="32883"/>
                  <a:pt x="32736" y="32998"/>
                </a:cubicBezTo>
                <a:cubicBezTo>
                  <a:pt x="32455" y="32324"/>
                  <a:pt x="31781" y="31871"/>
                  <a:pt x="31050" y="31871"/>
                </a:cubicBezTo>
                <a:lnTo>
                  <a:pt x="31038" y="31871"/>
                </a:lnTo>
                <a:cubicBezTo>
                  <a:pt x="30261" y="31875"/>
                  <a:pt x="29583" y="32365"/>
                  <a:pt x="29326" y="33087"/>
                </a:cubicBezTo>
                <a:cubicBezTo>
                  <a:pt x="29159" y="32965"/>
                  <a:pt x="28979" y="32855"/>
                  <a:pt x="28791" y="32761"/>
                </a:cubicBezTo>
                <a:cubicBezTo>
                  <a:pt x="29166" y="31850"/>
                  <a:pt x="30045" y="31258"/>
                  <a:pt x="31034" y="31253"/>
                </a:cubicBezTo>
                <a:close/>
                <a:moveTo>
                  <a:pt x="46876" y="31253"/>
                </a:moveTo>
                <a:cubicBezTo>
                  <a:pt x="47845" y="31253"/>
                  <a:pt x="48714" y="31817"/>
                  <a:pt x="49106" y="32695"/>
                </a:cubicBezTo>
                <a:cubicBezTo>
                  <a:pt x="48918" y="32781"/>
                  <a:pt x="48735" y="32883"/>
                  <a:pt x="48563" y="32998"/>
                </a:cubicBezTo>
                <a:cubicBezTo>
                  <a:pt x="48286" y="32324"/>
                  <a:pt x="47611" y="31871"/>
                  <a:pt x="46876" y="31871"/>
                </a:cubicBezTo>
                <a:lnTo>
                  <a:pt x="46864" y="31871"/>
                </a:lnTo>
                <a:cubicBezTo>
                  <a:pt x="46092" y="31875"/>
                  <a:pt x="45410" y="32365"/>
                  <a:pt x="45157" y="33087"/>
                </a:cubicBezTo>
                <a:cubicBezTo>
                  <a:pt x="44985" y="32965"/>
                  <a:pt x="44806" y="32855"/>
                  <a:pt x="44618" y="32761"/>
                </a:cubicBezTo>
                <a:cubicBezTo>
                  <a:pt x="44997" y="31850"/>
                  <a:pt x="45875" y="31258"/>
                  <a:pt x="46860" y="31253"/>
                </a:cubicBezTo>
                <a:close/>
                <a:moveTo>
                  <a:pt x="62707" y="31253"/>
                </a:moveTo>
                <a:cubicBezTo>
                  <a:pt x="63670" y="31253"/>
                  <a:pt x="64541" y="31817"/>
                  <a:pt x="64937" y="32695"/>
                </a:cubicBezTo>
                <a:cubicBezTo>
                  <a:pt x="64745" y="32781"/>
                  <a:pt x="64565" y="32883"/>
                  <a:pt x="64394" y="32998"/>
                </a:cubicBezTo>
                <a:cubicBezTo>
                  <a:pt x="64111" y="32324"/>
                  <a:pt x="63438" y="31871"/>
                  <a:pt x="62707" y="31871"/>
                </a:cubicBezTo>
                <a:lnTo>
                  <a:pt x="62695" y="31871"/>
                </a:lnTo>
                <a:cubicBezTo>
                  <a:pt x="61919" y="31875"/>
                  <a:pt x="61240" y="32365"/>
                  <a:pt x="60984" y="33087"/>
                </a:cubicBezTo>
                <a:cubicBezTo>
                  <a:pt x="60816" y="32965"/>
                  <a:pt x="60637" y="32855"/>
                  <a:pt x="60448" y="32761"/>
                </a:cubicBezTo>
                <a:cubicBezTo>
                  <a:pt x="60824" y="31850"/>
                  <a:pt x="61702" y="31258"/>
                  <a:pt x="62690" y="31253"/>
                </a:cubicBezTo>
                <a:close/>
                <a:moveTo>
                  <a:pt x="78534" y="31253"/>
                </a:moveTo>
                <a:cubicBezTo>
                  <a:pt x="79501" y="31253"/>
                  <a:pt x="80371" y="31817"/>
                  <a:pt x="80764" y="32695"/>
                </a:cubicBezTo>
                <a:cubicBezTo>
                  <a:pt x="80575" y="32781"/>
                  <a:pt x="80396" y="32883"/>
                  <a:pt x="80220" y="32998"/>
                </a:cubicBezTo>
                <a:cubicBezTo>
                  <a:pt x="79942" y="32324"/>
                  <a:pt x="79269" y="31871"/>
                  <a:pt x="78534" y="31871"/>
                </a:cubicBezTo>
                <a:lnTo>
                  <a:pt x="78521" y="31871"/>
                </a:lnTo>
                <a:cubicBezTo>
                  <a:pt x="77749" y="31875"/>
                  <a:pt x="77067" y="32365"/>
                  <a:pt x="76814" y="33087"/>
                </a:cubicBezTo>
                <a:cubicBezTo>
                  <a:pt x="76643" y="32965"/>
                  <a:pt x="76462" y="32855"/>
                  <a:pt x="76275" y="32761"/>
                </a:cubicBezTo>
                <a:cubicBezTo>
                  <a:pt x="76654" y="31850"/>
                  <a:pt x="77533" y="31258"/>
                  <a:pt x="78517" y="31253"/>
                </a:cubicBezTo>
                <a:close/>
                <a:moveTo>
                  <a:pt x="94364" y="31253"/>
                </a:moveTo>
                <a:cubicBezTo>
                  <a:pt x="95328" y="31253"/>
                  <a:pt x="96198" y="31817"/>
                  <a:pt x="96594" y="32695"/>
                </a:cubicBezTo>
                <a:cubicBezTo>
                  <a:pt x="96402" y="32781"/>
                  <a:pt x="96223" y="32883"/>
                  <a:pt x="96051" y="32998"/>
                </a:cubicBezTo>
                <a:cubicBezTo>
                  <a:pt x="95770" y="32323"/>
                  <a:pt x="95094" y="31871"/>
                  <a:pt x="94363" y="31871"/>
                </a:cubicBezTo>
                <a:cubicBezTo>
                  <a:pt x="94359" y="31871"/>
                  <a:pt x="94355" y="31871"/>
                  <a:pt x="94351" y="31871"/>
                </a:cubicBezTo>
                <a:cubicBezTo>
                  <a:pt x="93576" y="31875"/>
                  <a:pt x="92898" y="32365"/>
                  <a:pt x="92641" y="33087"/>
                </a:cubicBezTo>
                <a:cubicBezTo>
                  <a:pt x="92473" y="32965"/>
                  <a:pt x="92293" y="32855"/>
                  <a:pt x="92106" y="32761"/>
                </a:cubicBezTo>
                <a:cubicBezTo>
                  <a:pt x="92481" y="31850"/>
                  <a:pt x="93359" y="31258"/>
                  <a:pt x="94347" y="31253"/>
                </a:cubicBezTo>
                <a:close/>
                <a:moveTo>
                  <a:pt x="7251" y="31939"/>
                </a:moveTo>
                <a:cubicBezTo>
                  <a:pt x="7982" y="31939"/>
                  <a:pt x="8631" y="32393"/>
                  <a:pt x="8893" y="33071"/>
                </a:cubicBezTo>
                <a:cubicBezTo>
                  <a:pt x="8734" y="33185"/>
                  <a:pt x="8587" y="33308"/>
                  <a:pt x="8444" y="33443"/>
                </a:cubicBezTo>
                <a:cubicBezTo>
                  <a:pt x="8325" y="32887"/>
                  <a:pt x="7827" y="32475"/>
                  <a:pt x="7251" y="32475"/>
                </a:cubicBezTo>
                <a:lnTo>
                  <a:pt x="7243" y="32475"/>
                </a:lnTo>
                <a:cubicBezTo>
                  <a:pt x="6646" y="32478"/>
                  <a:pt x="6148" y="32908"/>
                  <a:pt x="6046" y="33483"/>
                </a:cubicBezTo>
                <a:cubicBezTo>
                  <a:pt x="5907" y="33345"/>
                  <a:pt x="5756" y="33219"/>
                  <a:pt x="5601" y="33104"/>
                </a:cubicBezTo>
                <a:cubicBezTo>
                  <a:pt x="5846" y="32414"/>
                  <a:pt x="6504" y="31948"/>
                  <a:pt x="7239" y="31939"/>
                </a:cubicBezTo>
                <a:close/>
                <a:moveTo>
                  <a:pt x="23077" y="31939"/>
                </a:moveTo>
                <a:cubicBezTo>
                  <a:pt x="23809" y="31939"/>
                  <a:pt x="24461" y="32393"/>
                  <a:pt x="24719" y="33071"/>
                </a:cubicBezTo>
                <a:cubicBezTo>
                  <a:pt x="24564" y="33185"/>
                  <a:pt x="24412" y="33308"/>
                  <a:pt x="24274" y="33443"/>
                </a:cubicBezTo>
                <a:cubicBezTo>
                  <a:pt x="24156" y="32887"/>
                  <a:pt x="23653" y="32475"/>
                  <a:pt x="23077" y="32475"/>
                </a:cubicBezTo>
                <a:lnTo>
                  <a:pt x="23073" y="32475"/>
                </a:lnTo>
                <a:cubicBezTo>
                  <a:pt x="22476" y="32478"/>
                  <a:pt x="21975" y="32908"/>
                  <a:pt x="21877" y="33483"/>
                </a:cubicBezTo>
                <a:cubicBezTo>
                  <a:pt x="21733" y="33345"/>
                  <a:pt x="21586" y="33219"/>
                  <a:pt x="21428" y="33104"/>
                </a:cubicBezTo>
                <a:cubicBezTo>
                  <a:pt x="21677" y="32414"/>
                  <a:pt x="22334" y="31948"/>
                  <a:pt x="23070" y="31939"/>
                </a:cubicBezTo>
                <a:close/>
                <a:moveTo>
                  <a:pt x="38908" y="31939"/>
                </a:moveTo>
                <a:cubicBezTo>
                  <a:pt x="39639" y="31939"/>
                  <a:pt x="40288" y="32393"/>
                  <a:pt x="40550" y="33071"/>
                </a:cubicBezTo>
                <a:cubicBezTo>
                  <a:pt x="40390" y="33185"/>
                  <a:pt x="40243" y="33308"/>
                  <a:pt x="40101" y="33443"/>
                </a:cubicBezTo>
                <a:cubicBezTo>
                  <a:pt x="39982" y="32887"/>
                  <a:pt x="39483" y="32475"/>
                  <a:pt x="38908" y="32475"/>
                </a:cubicBezTo>
                <a:lnTo>
                  <a:pt x="38900" y="32475"/>
                </a:lnTo>
                <a:cubicBezTo>
                  <a:pt x="38303" y="32478"/>
                  <a:pt x="37805" y="32908"/>
                  <a:pt x="37703" y="33483"/>
                </a:cubicBezTo>
                <a:cubicBezTo>
                  <a:pt x="37564" y="33345"/>
                  <a:pt x="37413" y="33219"/>
                  <a:pt x="37258" y="33104"/>
                </a:cubicBezTo>
                <a:cubicBezTo>
                  <a:pt x="37503" y="32414"/>
                  <a:pt x="38160" y="31948"/>
                  <a:pt x="38895" y="31939"/>
                </a:cubicBezTo>
                <a:close/>
                <a:moveTo>
                  <a:pt x="54735" y="31939"/>
                </a:moveTo>
                <a:cubicBezTo>
                  <a:pt x="55466" y="31939"/>
                  <a:pt x="56119" y="32393"/>
                  <a:pt x="56377" y="33071"/>
                </a:cubicBezTo>
                <a:cubicBezTo>
                  <a:pt x="56221" y="33185"/>
                  <a:pt x="56070" y="33308"/>
                  <a:pt x="55932" y="33443"/>
                </a:cubicBezTo>
                <a:cubicBezTo>
                  <a:pt x="55813" y="32887"/>
                  <a:pt x="55310" y="32475"/>
                  <a:pt x="54735" y="32475"/>
                </a:cubicBezTo>
                <a:lnTo>
                  <a:pt x="54731" y="32475"/>
                </a:lnTo>
                <a:cubicBezTo>
                  <a:pt x="54134" y="32478"/>
                  <a:pt x="53632" y="32908"/>
                  <a:pt x="53534" y="33483"/>
                </a:cubicBezTo>
                <a:cubicBezTo>
                  <a:pt x="53391" y="33345"/>
                  <a:pt x="53244" y="33219"/>
                  <a:pt x="53084" y="33104"/>
                </a:cubicBezTo>
                <a:cubicBezTo>
                  <a:pt x="53334" y="32414"/>
                  <a:pt x="53991" y="31948"/>
                  <a:pt x="54726" y="31939"/>
                </a:cubicBezTo>
                <a:close/>
                <a:moveTo>
                  <a:pt x="70565" y="31939"/>
                </a:moveTo>
                <a:cubicBezTo>
                  <a:pt x="71297" y="31939"/>
                  <a:pt x="71945" y="32393"/>
                  <a:pt x="72207" y="33071"/>
                </a:cubicBezTo>
                <a:cubicBezTo>
                  <a:pt x="72047" y="33185"/>
                  <a:pt x="71900" y="33308"/>
                  <a:pt x="71757" y="33443"/>
                </a:cubicBezTo>
                <a:cubicBezTo>
                  <a:pt x="71640" y="32887"/>
                  <a:pt x="71141" y="32475"/>
                  <a:pt x="70565" y="32475"/>
                </a:cubicBezTo>
                <a:lnTo>
                  <a:pt x="70556" y="32475"/>
                </a:lnTo>
                <a:cubicBezTo>
                  <a:pt x="69960" y="32478"/>
                  <a:pt x="69463" y="32908"/>
                  <a:pt x="69361" y="33483"/>
                </a:cubicBezTo>
                <a:cubicBezTo>
                  <a:pt x="69221" y="33345"/>
                  <a:pt x="69070" y="33219"/>
                  <a:pt x="68915" y="33100"/>
                </a:cubicBezTo>
                <a:cubicBezTo>
                  <a:pt x="69160" y="32414"/>
                  <a:pt x="69817" y="31948"/>
                  <a:pt x="70553" y="31939"/>
                </a:cubicBezTo>
                <a:close/>
                <a:moveTo>
                  <a:pt x="86396" y="31939"/>
                </a:moveTo>
                <a:cubicBezTo>
                  <a:pt x="87122" y="31939"/>
                  <a:pt x="87776" y="32393"/>
                  <a:pt x="88034" y="33071"/>
                </a:cubicBezTo>
                <a:cubicBezTo>
                  <a:pt x="87878" y="33185"/>
                  <a:pt x="87727" y="33308"/>
                  <a:pt x="87588" y="33443"/>
                </a:cubicBezTo>
                <a:cubicBezTo>
                  <a:pt x="87470" y="32887"/>
                  <a:pt x="86967" y="32475"/>
                  <a:pt x="86392" y="32475"/>
                </a:cubicBezTo>
                <a:lnTo>
                  <a:pt x="86387" y="32475"/>
                </a:lnTo>
                <a:cubicBezTo>
                  <a:pt x="85791" y="32478"/>
                  <a:pt x="85289" y="32908"/>
                  <a:pt x="85191" y="33483"/>
                </a:cubicBezTo>
                <a:cubicBezTo>
                  <a:pt x="85052" y="33345"/>
                  <a:pt x="84901" y="33219"/>
                  <a:pt x="84741" y="33104"/>
                </a:cubicBezTo>
                <a:cubicBezTo>
                  <a:pt x="84990" y="32414"/>
                  <a:pt x="85648" y="31948"/>
                  <a:pt x="86383" y="31939"/>
                </a:cubicBezTo>
                <a:close/>
                <a:moveTo>
                  <a:pt x="15217" y="31939"/>
                </a:moveTo>
                <a:cubicBezTo>
                  <a:pt x="15928" y="31939"/>
                  <a:pt x="16581" y="32379"/>
                  <a:pt x="16849" y="33038"/>
                </a:cubicBezTo>
                <a:cubicBezTo>
                  <a:pt x="16689" y="33149"/>
                  <a:pt x="16542" y="33268"/>
                  <a:pt x="16404" y="33398"/>
                </a:cubicBezTo>
                <a:cubicBezTo>
                  <a:pt x="16265" y="32858"/>
                  <a:pt x="15776" y="32474"/>
                  <a:pt x="15220" y="32474"/>
                </a:cubicBezTo>
                <a:cubicBezTo>
                  <a:pt x="15217" y="32474"/>
                  <a:pt x="15214" y="32475"/>
                  <a:pt x="15211" y="32475"/>
                </a:cubicBezTo>
                <a:cubicBezTo>
                  <a:pt x="14602" y="32478"/>
                  <a:pt x="14092" y="32928"/>
                  <a:pt x="14010" y="33528"/>
                </a:cubicBezTo>
                <a:cubicBezTo>
                  <a:pt x="13867" y="33385"/>
                  <a:pt x="13716" y="33251"/>
                  <a:pt x="13556" y="33132"/>
                </a:cubicBezTo>
                <a:cubicBezTo>
                  <a:pt x="13798" y="32422"/>
                  <a:pt x="14455" y="31948"/>
                  <a:pt x="15207" y="31939"/>
                </a:cubicBezTo>
                <a:cubicBezTo>
                  <a:pt x="15210" y="31939"/>
                  <a:pt x="15213" y="31939"/>
                  <a:pt x="15217" y="31939"/>
                </a:cubicBezTo>
                <a:close/>
                <a:moveTo>
                  <a:pt x="31050" y="31939"/>
                </a:moveTo>
                <a:cubicBezTo>
                  <a:pt x="31760" y="31939"/>
                  <a:pt x="32410" y="32380"/>
                  <a:pt x="32676" y="33038"/>
                </a:cubicBezTo>
                <a:cubicBezTo>
                  <a:pt x="32520" y="33149"/>
                  <a:pt x="32373" y="33268"/>
                  <a:pt x="32230" y="33398"/>
                </a:cubicBezTo>
                <a:cubicBezTo>
                  <a:pt x="32095" y="32859"/>
                  <a:pt x="31605" y="32475"/>
                  <a:pt x="31050" y="32475"/>
                </a:cubicBezTo>
                <a:lnTo>
                  <a:pt x="31042" y="32475"/>
                </a:lnTo>
                <a:cubicBezTo>
                  <a:pt x="30429" y="32478"/>
                  <a:pt x="29918" y="32928"/>
                  <a:pt x="29837" y="33528"/>
                </a:cubicBezTo>
                <a:cubicBezTo>
                  <a:pt x="29698" y="33385"/>
                  <a:pt x="29547" y="33251"/>
                  <a:pt x="29387" y="33132"/>
                </a:cubicBezTo>
                <a:cubicBezTo>
                  <a:pt x="29628" y="32422"/>
                  <a:pt x="30286" y="31948"/>
                  <a:pt x="31038" y="31939"/>
                </a:cubicBezTo>
                <a:close/>
                <a:moveTo>
                  <a:pt x="46876" y="31939"/>
                </a:moveTo>
                <a:cubicBezTo>
                  <a:pt x="47587" y="31939"/>
                  <a:pt x="48237" y="32380"/>
                  <a:pt x="48506" y="33038"/>
                </a:cubicBezTo>
                <a:cubicBezTo>
                  <a:pt x="48347" y="33149"/>
                  <a:pt x="48200" y="33268"/>
                  <a:pt x="48060" y="33398"/>
                </a:cubicBezTo>
                <a:cubicBezTo>
                  <a:pt x="47923" y="32858"/>
                  <a:pt x="47437" y="32474"/>
                  <a:pt x="46877" y="32474"/>
                </a:cubicBezTo>
                <a:cubicBezTo>
                  <a:pt x="46874" y="32474"/>
                  <a:pt x="46871" y="32475"/>
                  <a:pt x="46868" y="32475"/>
                </a:cubicBezTo>
                <a:cubicBezTo>
                  <a:pt x="46260" y="32478"/>
                  <a:pt x="45749" y="32928"/>
                  <a:pt x="45668" y="33528"/>
                </a:cubicBezTo>
                <a:cubicBezTo>
                  <a:pt x="45524" y="33385"/>
                  <a:pt x="45374" y="33251"/>
                  <a:pt x="45214" y="33132"/>
                </a:cubicBezTo>
                <a:cubicBezTo>
                  <a:pt x="45455" y="32422"/>
                  <a:pt x="46113" y="31948"/>
                  <a:pt x="46864" y="31939"/>
                </a:cubicBezTo>
                <a:close/>
                <a:moveTo>
                  <a:pt x="62707" y="31939"/>
                </a:moveTo>
                <a:cubicBezTo>
                  <a:pt x="63417" y="31939"/>
                  <a:pt x="64067" y="32380"/>
                  <a:pt x="64332" y="33038"/>
                </a:cubicBezTo>
                <a:cubicBezTo>
                  <a:pt x="64177" y="33149"/>
                  <a:pt x="64030" y="33268"/>
                  <a:pt x="63887" y="33398"/>
                </a:cubicBezTo>
                <a:cubicBezTo>
                  <a:pt x="63753" y="32859"/>
                  <a:pt x="63263" y="32475"/>
                  <a:pt x="62707" y="32475"/>
                </a:cubicBezTo>
                <a:lnTo>
                  <a:pt x="62699" y="32475"/>
                </a:lnTo>
                <a:cubicBezTo>
                  <a:pt x="62086" y="32478"/>
                  <a:pt x="61576" y="32928"/>
                  <a:pt x="61494" y="33528"/>
                </a:cubicBezTo>
                <a:cubicBezTo>
                  <a:pt x="61355" y="33385"/>
                  <a:pt x="61204" y="33251"/>
                  <a:pt x="61044" y="33132"/>
                </a:cubicBezTo>
                <a:cubicBezTo>
                  <a:pt x="61285" y="32422"/>
                  <a:pt x="61943" y="31948"/>
                  <a:pt x="62695" y="31939"/>
                </a:cubicBezTo>
                <a:close/>
                <a:moveTo>
                  <a:pt x="78534" y="31939"/>
                </a:moveTo>
                <a:cubicBezTo>
                  <a:pt x="79244" y="31939"/>
                  <a:pt x="79893" y="32380"/>
                  <a:pt x="80163" y="33038"/>
                </a:cubicBezTo>
                <a:cubicBezTo>
                  <a:pt x="80004" y="33149"/>
                  <a:pt x="79857" y="33268"/>
                  <a:pt x="79718" y="33398"/>
                </a:cubicBezTo>
                <a:cubicBezTo>
                  <a:pt x="79583" y="32859"/>
                  <a:pt x="79093" y="32475"/>
                  <a:pt x="78534" y="32475"/>
                </a:cubicBezTo>
                <a:lnTo>
                  <a:pt x="78526" y="32475"/>
                </a:lnTo>
                <a:cubicBezTo>
                  <a:pt x="77917" y="32478"/>
                  <a:pt x="77406" y="32928"/>
                  <a:pt x="77325" y="33528"/>
                </a:cubicBezTo>
                <a:cubicBezTo>
                  <a:pt x="77182" y="33385"/>
                  <a:pt x="77031" y="33251"/>
                  <a:pt x="76871" y="33132"/>
                </a:cubicBezTo>
                <a:cubicBezTo>
                  <a:pt x="77112" y="32422"/>
                  <a:pt x="77770" y="31948"/>
                  <a:pt x="78526" y="31939"/>
                </a:cubicBezTo>
                <a:close/>
                <a:moveTo>
                  <a:pt x="94364" y="31939"/>
                </a:moveTo>
                <a:cubicBezTo>
                  <a:pt x="95075" y="31939"/>
                  <a:pt x="95724" y="32380"/>
                  <a:pt x="95989" y="33038"/>
                </a:cubicBezTo>
                <a:cubicBezTo>
                  <a:pt x="95834" y="33149"/>
                  <a:pt x="95687" y="33268"/>
                  <a:pt x="95544" y="33398"/>
                </a:cubicBezTo>
                <a:cubicBezTo>
                  <a:pt x="95410" y="32859"/>
                  <a:pt x="94920" y="32475"/>
                  <a:pt x="94364" y="32475"/>
                </a:cubicBezTo>
                <a:lnTo>
                  <a:pt x="94356" y="32475"/>
                </a:lnTo>
                <a:cubicBezTo>
                  <a:pt x="93744" y="32478"/>
                  <a:pt x="93237" y="32928"/>
                  <a:pt x="93151" y="33528"/>
                </a:cubicBezTo>
                <a:cubicBezTo>
                  <a:pt x="93012" y="33385"/>
                  <a:pt x="92861" y="33251"/>
                  <a:pt x="92702" y="33132"/>
                </a:cubicBezTo>
                <a:cubicBezTo>
                  <a:pt x="92943" y="32422"/>
                  <a:pt x="93601" y="31948"/>
                  <a:pt x="94351" y="31939"/>
                </a:cubicBezTo>
                <a:close/>
                <a:moveTo>
                  <a:pt x="15219" y="32544"/>
                </a:moveTo>
                <a:cubicBezTo>
                  <a:pt x="15758" y="32544"/>
                  <a:pt x="16232" y="32924"/>
                  <a:pt x="16346" y="33451"/>
                </a:cubicBezTo>
                <a:cubicBezTo>
                  <a:pt x="16159" y="33630"/>
                  <a:pt x="15987" y="33835"/>
                  <a:pt x="15835" y="34052"/>
                </a:cubicBezTo>
                <a:cubicBezTo>
                  <a:pt x="15615" y="34014"/>
                  <a:pt x="15390" y="33994"/>
                  <a:pt x="15166" y="33994"/>
                </a:cubicBezTo>
                <a:lnTo>
                  <a:pt x="15141" y="33994"/>
                </a:lnTo>
                <a:cubicBezTo>
                  <a:pt x="14904" y="33994"/>
                  <a:pt x="14672" y="34018"/>
                  <a:pt x="14444" y="34063"/>
                </a:cubicBezTo>
                <a:lnTo>
                  <a:pt x="14447" y="34060"/>
                </a:lnTo>
                <a:cubicBezTo>
                  <a:pt x="14329" y="33888"/>
                  <a:pt x="14194" y="33724"/>
                  <a:pt x="14055" y="33573"/>
                </a:cubicBezTo>
                <a:lnTo>
                  <a:pt x="14055" y="33573"/>
                </a:lnTo>
                <a:lnTo>
                  <a:pt x="14076" y="33577"/>
                </a:lnTo>
                <a:cubicBezTo>
                  <a:pt x="14133" y="32993"/>
                  <a:pt x="14623" y="32548"/>
                  <a:pt x="15211" y="32544"/>
                </a:cubicBezTo>
                <a:close/>
                <a:moveTo>
                  <a:pt x="31050" y="32544"/>
                </a:moveTo>
                <a:cubicBezTo>
                  <a:pt x="31589" y="32544"/>
                  <a:pt x="32058" y="32924"/>
                  <a:pt x="32173" y="33451"/>
                </a:cubicBezTo>
                <a:cubicBezTo>
                  <a:pt x="31985" y="33630"/>
                  <a:pt x="31813" y="33835"/>
                  <a:pt x="31666" y="34052"/>
                </a:cubicBezTo>
                <a:cubicBezTo>
                  <a:pt x="31446" y="34014"/>
                  <a:pt x="31221" y="33994"/>
                  <a:pt x="30993" y="33994"/>
                </a:cubicBezTo>
                <a:lnTo>
                  <a:pt x="30968" y="33994"/>
                </a:lnTo>
                <a:cubicBezTo>
                  <a:pt x="30915" y="33994"/>
                  <a:pt x="30866" y="33998"/>
                  <a:pt x="30813" y="33998"/>
                </a:cubicBezTo>
                <a:cubicBezTo>
                  <a:pt x="30629" y="34007"/>
                  <a:pt x="30450" y="34031"/>
                  <a:pt x="30269" y="34063"/>
                </a:cubicBezTo>
                <a:lnTo>
                  <a:pt x="30274" y="34060"/>
                </a:lnTo>
                <a:cubicBezTo>
                  <a:pt x="30156" y="33888"/>
                  <a:pt x="30024" y="33724"/>
                  <a:pt x="29882" y="33573"/>
                </a:cubicBezTo>
                <a:lnTo>
                  <a:pt x="29882" y="33573"/>
                </a:lnTo>
                <a:lnTo>
                  <a:pt x="29902" y="33577"/>
                </a:lnTo>
                <a:cubicBezTo>
                  <a:pt x="29963" y="32993"/>
                  <a:pt x="30454" y="32548"/>
                  <a:pt x="31042" y="32544"/>
                </a:cubicBezTo>
                <a:close/>
                <a:moveTo>
                  <a:pt x="46876" y="32544"/>
                </a:moveTo>
                <a:cubicBezTo>
                  <a:pt x="47415" y="32544"/>
                  <a:pt x="47889" y="32924"/>
                  <a:pt x="48003" y="33451"/>
                </a:cubicBezTo>
                <a:cubicBezTo>
                  <a:pt x="47840" y="33606"/>
                  <a:pt x="47689" y="33777"/>
                  <a:pt x="47555" y="33962"/>
                </a:cubicBezTo>
                <a:cubicBezTo>
                  <a:pt x="47534" y="33994"/>
                  <a:pt x="47513" y="34022"/>
                  <a:pt x="47493" y="34052"/>
                </a:cubicBezTo>
                <a:cubicBezTo>
                  <a:pt x="47272" y="34014"/>
                  <a:pt x="47052" y="33994"/>
                  <a:pt x="46823" y="33994"/>
                </a:cubicBezTo>
                <a:lnTo>
                  <a:pt x="46799" y="33994"/>
                </a:lnTo>
                <a:cubicBezTo>
                  <a:pt x="46562" y="33994"/>
                  <a:pt x="46329" y="34018"/>
                  <a:pt x="46100" y="34063"/>
                </a:cubicBezTo>
                <a:lnTo>
                  <a:pt x="46105" y="34060"/>
                </a:lnTo>
                <a:cubicBezTo>
                  <a:pt x="45986" y="33888"/>
                  <a:pt x="45851" y="33724"/>
                  <a:pt x="45713" y="33573"/>
                </a:cubicBezTo>
                <a:lnTo>
                  <a:pt x="45713" y="33573"/>
                </a:lnTo>
                <a:lnTo>
                  <a:pt x="45732" y="33577"/>
                </a:lnTo>
                <a:cubicBezTo>
                  <a:pt x="45790" y="32993"/>
                  <a:pt x="46280" y="32548"/>
                  <a:pt x="46868" y="32544"/>
                </a:cubicBezTo>
                <a:close/>
                <a:moveTo>
                  <a:pt x="62707" y="32544"/>
                </a:moveTo>
                <a:cubicBezTo>
                  <a:pt x="63246" y="32544"/>
                  <a:pt x="63715" y="32924"/>
                  <a:pt x="63830" y="33451"/>
                </a:cubicBezTo>
                <a:cubicBezTo>
                  <a:pt x="63642" y="33630"/>
                  <a:pt x="63470" y="33835"/>
                  <a:pt x="63323" y="34052"/>
                </a:cubicBezTo>
                <a:cubicBezTo>
                  <a:pt x="63103" y="34014"/>
                  <a:pt x="62878" y="33994"/>
                  <a:pt x="62650" y="33994"/>
                </a:cubicBezTo>
                <a:lnTo>
                  <a:pt x="62625" y="33994"/>
                </a:lnTo>
                <a:cubicBezTo>
                  <a:pt x="62388" y="33994"/>
                  <a:pt x="62156" y="34018"/>
                  <a:pt x="61927" y="34063"/>
                </a:cubicBezTo>
                <a:lnTo>
                  <a:pt x="61930" y="34060"/>
                </a:lnTo>
                <a:cubicBezTo>
                  <a:pt x="61813" y="33888"/>
                  <a:pt x="61681" y="33724"/>
                  <a:pt x="61538" y="33573"/>
                </a:cubicBezTo>
                <a:lnTo>
                  <a:pt x="61538" y="33573"/>
                </a:lnTo>
                <a:lnTo>
                  <a:pt x="61559" y="33577"/>
                </a:lnTo>
                <a:cubicBezTo>
                  <a:pt x="61621" y="32993"/>
                  <a:pt x="62111" y="32548"/>
                  <a:pt x="62699" y="32544"/>
                </a:cubicBezTo>
                <a:close/>
                <a:moveTo>
                  <a:pt x="78534" y="32544"/>
                </a:moveTo>
                <a:cubicBezTo>
                  <a:pt x="79073" y="32544"/>
                  <a:pt x="79546" y="32924"/>
                  <a:pt x="79661" y="33451"/>
                </a:cubicBezTo>
                <a:cubicBezTo>
                  <a:pt x="79473" y="33630"/>
                  <a:pt x="79301" y="33835"/>
                  <a:pt x="79150" y="34052"/>
                </a:cubicBezTo>
                <a:cubicBezTo>
                  <a:pt x="78930" y="34014"/>
                  <a:pt x="78709" y="33994"/>
                  <a:pt x="78481" y="33994"/>
                </a:cubicBezTo>
                <a:lnTo>
                  <a:pt x="78456" y="33994"/>
                </a:lnTo>
                <a:cubicBezTo>
                  <a:pt x="78219" y="33994"/>
                  <a:pt x="77987" y="34018"/>
                  <a:pt x="77757" y="34063"/>
                </a:cubicBezTo>
                <a:lnTo>
                  <a:pt x="77761" y="34060"/>
                </a:lnTo>
                <a:cubicBezTo>
                  <a:pt x="77643" y="33888"/>
                  <a:pt x="77508" y="33724"/>
                  <a:pt x="77369" y="33573"/>
                </a:cubicBezTo>
                <a:lnTo>
                  <a:pt x="77369" y="33573"/>
                </a:lnTo>
                <a:lnTo>
                  <a:pt x="77390" y="33577"/>
                </a:lnTo>
                <a:cubicBezTo>
                  <a:pt x="77451" y="32993"/>
                  <a:pt x="77938" y="32548"/>
                  <a:pt x="78526" y="32544"/>
                </a:cubicBezTo>
                <a:close/>
                <a:moveTo>
                  <a:pt x="94364" y="32544"/>
                </a:moveTo>
                <a:cubicBezTo>
                  <a:pt x="94903" y="32544"/>
                  <a:pt x="95373" y="32924"/>
                  <a:pt x="95487" y="33451"/>
                </a:cubicBezTo>
                <a:cubicBezTo>
                  <a:pt x="95299" y="33630"/>
                  <a:pt x="95128" y="33835"/>
                  <a:pt x="94981" y="34052"/>
                </a:cubicBezTo>
                <a:cubicBezTo>
                  <a:pt x="94760" y="34014"/>
                  <a:pt x="94536" y="33994"/>
                  <a:pt x="94307" y="33994"/>
                </a:cubicBezTo>
                <a:lnTo>
                  <a:pt x="94283" y="33994"/>
                </a:lnTo>
                <a:cubicBezTo>
                  <a:pt x="94046" y="33994"/>
                  <a:pt x="93812" y="34018"/>
                  <a:pt x="93584" y="34063"/>
                </a:cubicBezTo>
                <a:lnTo>
                  <a:pt x="93588" y="34060"/>
                </a:lnTo>
                <a:cubicBezTo>
                  <a:pt x="93469" y="33888"/>
                  <a:pt x="93339" y="33724"/>
                  <a:pt x="93196" y="33573"/>
                </a:cubicBezTo>
                <a:lnTo>
                  <a:pt x="93196" y="33573"/>
                </a:lnTo>
                <a:lnTo>
                  <a:pt x="93216" y="33577"/>
                </a:lnTo>
                <a:cubicBezTo>
                  <a:pt x="93278" y="32993"/>
                  <a:pt x="93768" y="32548"/>
                  <a:pt x="94356" y="32544"/>
                </a:cubicBezTo>
                <a:close/>
                <a:moveTo>
                  <a:pt x="7251" y="32544"/>
                </a:moveTo>
                <a:cubicBezTo>
                  <a:pt x="7806" y="32544"/>
                  <a:pt x="8293" y="32953"/>
                  <a:pt x="8386" y="33500"/>
                </a:cubicBezTo>
                <a:cubicBezTo>
                  <a:pt x="8219" y="33667"/>
                  <a:pt x="8067" y="33847"/>
                  <a:pt x="7933" y="34043"/>
                </a:cubicBezTo>
                <a:cubicBezTo>
                  <a:pt x="7729" y="34011"/>
                  <a:pt x="7516" y="33994"/>
                  <a:pt x="7304" y="33994"/>
                </a:cubicBezTo>
                <a:lnTo>
                  <a:pt x="7279" y="33994"/>
                </a:lnTo>
                <a:cubicBezTo>
                  <a:pt x="7013" y="33998"/>
                  <a:pt x="6753" y="34027"/>
                  <a:pt x="6499" y="34080"/>
                </a:cubicBezTo>
                <a:lnTo>
                  <a:pt x="6528" y="34060"/>
                </a:lnTo>
                <a:cubicBezTo>
                  <a:pt x="6401" y="33875"/>
                  <a:pt x="6263" y="33704"/>
                  <a:pt x="6107" y="33549"/>
                </a:cubicBezTo>
                <a:cubicBezTo>
                  <a:pt x="6180" y="32977"/>
                  <a:pt x="6663" y="32548"/>
                  <a:pt x="7243" y="32544"/>
                </a:cubicBezTo>
                <a:close/>
                <a:moveTo>
                  <a:pt x="23077" y="32544"/>
                </a:moveTo>
                <a:cubicBezTo>
                  <a:pt x="23637" y="32544"/>
                  <a:pt x="24118" y="32953"/>
                  <a:pt x="24212" y="33500"/>
                </a:cubicBezTo>
                <a:cubicBezTo>
                  <a:pt x="24050" y="33667"/>
                  <a:pt x="23898" y="33847"/>
                  <a:pt x="23760" y="34043"/>
                </a:cubicBezTo>
                <a:cubicBezTo>
                  <a:pt x="23555" y="34011"/>
                  <a:pt x="23347" y="33994"/>
                  <a:pt x="23134" y="33994"/>
                </a:cubicBezTo>
                <a:lnTo>
                  <a:pt x="23110" y="33994"/>
                </a:lnTo>
                <a:cubicBezTo>
                  <a:pt x="22844" y="33998"/>
                  <a:pt x="22583" y="34027"/>
                  <a:pt x="22329" y="34080"/>
                </a:cubicBezTo>
                <a:lnTo>
                  <a:pt x="22354" y="34060"/>
                </a:lnTo>
                <a:cubicBezTo>
                  <a:pt x="22227" y="33875"/>
                  <a:pt x="22089" y="33704"/>
                  <a:pt x="21937" y="33549"/>
                </a:cubicBezTo>
                <a:cubicBezTo>
                  <a:pt x="22011" y="32977"/>
                  <a:pt x="22493" y="32548"/>
                  <a:pt x="23073" y="32544"/>
                </a:cubicBezTo>
                <a:close/>
                <a:moveTo>
                  <a:pt x="38908" y="32544"/>
                </a:moveTo>
                <a:cubicBezTo>
                  <a:pt x="39464" y="32544"/>
                  <a:pt x="39949" y="32953"/>
                  <a:pt x="40043" y="33500"/>
                </a:cubicBezTo>
                <a:cubicBezTo>
                  <a:pt x="39875" y="33667"/>
                  <a:pt x="39724" y="33847"/>
                  <a:pt x="39590" y="34043"/>
                </a:cubicBezTo>
                <a:cubicBezTo>
                  <a:pt x="39385" y="34011"/>
                  <a:pt x="39174" y="33994"/>
                  <a:pt x="38961" y="33994"/>
                </a:cubicBezTo>
                <a:lnTo>
                  <a:pt x="38936" y="33994"/>
                </a:lnTo>
                <a:cubicBezTo>
                  <a:pt x="38671" y="33998"/>
                  <a:pt x="38410" y="34027"/>
                  <a:pt x="38156" y="34080"/>
                </a:cubicBezTo>
                <a:lnTo>
                  <a:pt x="38185" y="34060"/>
                </a:lnTo>
                <a:cubicBezTo>
                  <a:pt x="38058" y="33875"/>
                  <a:pt x="37920" y="33704"/>
                  <a:pt x="37764" y="33549"/>
                </a:cubicBezTo>
                <a:cubicBezTo>
                  <a:pt x="37838" y="32977"/>
                  <a:pt x="38320" y="32548"/>
                  <a:pt x="38900" y="32544"/>
                </a:cubicBezTo>
                <a:close/>
                <a:moveTo>
                  <a:pt x="54735" y="32544"/>
                </a:moveTo>
                <a:cubicBezTo>
                  <a:pt x="55294" y="32544"/>
                  <a:pt x="55776" y="32953"/>
                  <a:pt x="55870" y="33500"/>
                </a:cubicBezTo>
                <a:cubicBezTo>
                  <a:pt x="55706" y="33667"/>
                  <a:pt x="55555" y="33847"/>
                  <a:pt x="55417" y="34043"/>
                </a:cubicBezTo>
                <a:cubicBezTo>
                  <a:pt x="55212" y="34011"/>
                  <a:pt x="55004" y="33994"/>
                  <a:pt x="54792" y="33994"/>
                </a:cubicBezTo>
                <a:lnTo>
                  <a:pt x="54767" y="33994"/>
                </a:lnTo>
                <a:cubicBezTo>
                  <a:pt x="54501" y="33998"/>
                  <a:pt x="54241" y="34027"/>
                  <a:pt x="53987" y="34080"/>
                </a:cubicBezTo>
                <a:lnTo>
                  <a:pt x="54011" y="34060"/>
                </a:lnTo>
                <a:cubicBezTo>
                  <a:pt x="53885" y="33875"/>
                  <a:pt x="53746" y="33704"/>
                  <a:pt x="53595" y="33549"/>
                </a:cubicBezTo>
                <a:cubicBezTo>
                  <a:pt x="53668" y="32977"/>
                  <a:pt x="54150" y="32548"/>
                  <a:pt x="54731" y="32544"/>
                </a:cubicBezTo>
                <a:close/>
                <a:moveTo>
                  <a:pt x="70565" y="32544"/>
                </a:moveTo>
                <a:cubicBezTo>
                  <a:pt x="71120" y="32544"/>
                  <a:pt x="71606" y="32953"/>
                  <a:pt x="71700" y="33500"/>
                </a:cubicBezTo>
                <a:cubicBezTo>
                  <a:pt x="71533" y="33667"/>
                  <a:pt x="71382" y="33847"/>
                  <a:pt x="71247" y="34043"/>
                </a:cubicBezTo>
                <a:cubicBezTo>
                  <a:pt x="71043" y="34011"/>
                  <a:pt x="70831" y="33994"/>
                  <a:pt x="70618" y="33994"/>
                </a:cubicBezTo>
                <a:lnTo>
                  <a:pt x="70594" y="33994"/>
                </a:lnTo>
                <a:cubicBezTo>
                  <a:pt x="70328" y="33998"/>
                  <a:pt x="70066" y="34027"/>
                  <a:pt x="69813" y="34080"/>
                </a:cubicBezTo>
                <a:lnTo>
                  <a:pt x="69842" y="34060"/>
                </a:lnTo>
                <a:cubicBezTo>
                  <a:pt x="69715" y="33875"/>
                  <a:pt x="69576" y="33704"/>
                  <a:pt x="69425" y="33549"/>
                </a:cubicBezTo>
                <a:cubicBezTo>
                  <a:pt x="69495" y="32977"/>
                  <a:pt x="69977" y="32548"/>
                  <a:pt x="70556" y="32544"/>
                </a:cubicBezTo>
                <a:close/>
                <a:moveTo>
                  <a:pt x="86392" y="32544"/>
                </a:moveTo>
                <a:cubicBezTo>
                  <a:pt x="86951" y="32544"/>
                  <a:pt x="87433" y="32953"/>
                  <a:pt x="87527" y="33500"/>
                </a:cubicBezTo>
                <a:cubicBezTo>
                  <a:pt x="87363" y="33667"/>
                  <a:pt x="87212" y="33847"/>
                  <a:pt x="87073" y="34043"/>
                </a:cubicBezTo>
                <a:cubicBezTo>
                  <a:pt x="86869" y="34011"/>
                  <a:pt x="86662" y="33994"/>
                  <a:pt x="86449" y="33994"/>
                </a:cubicBezTo>
                <a:lnTo>
                  <a:pt x="86424" y="33994"/>
                </a:lnTo>
                <a:cubicBezTo>
                  <a:pt x="86159" y="33998"/>
                  <a:pt x="85897" y="34027"/>
                  <a:pt x="85644" y="34080"/>
                </a:cubicBezTo>
                <a:lnTo>
                  <a:pt x="85669" y="34060"/>
                </a:lnTo>
                <a:cubicBezTo>
                  <a:pt x="85542" y="33875"/>
                  <a:pt x="85403" y="33704"/>
                  <a:pt x="85252" y="33549"/>
                </a:cubicBezTo>
                <a:cubicBezTo>
                  <a:pt x="85325" y="32977"/>
                  <a:pt x="85808" y="32548"/>
                  <a:pt x="86387" y="32544"/>
                </a:cubicBezTo>
                <a:close/>
                <a:moveTo>
                  <a:pt x="11184" y="32410"/>
                </a:moveTo>
                <a:cubicBezTo>
                  <a:pt x="12459" y="32410"/>
                  <a:pt x="13643" y="33030"/>
                  <a:pt x="14370" y="34076"/>
                </a:cubicBezTo>
                <a:cubicBezTo>
                  <a:pt x="14149" y="34120"/>
                  <a:pt x="13929" y="34186"/>
                  <a:pt x="13720" y="34272"/>
                </a:cubicBezTo>
                <a:cubicBezTo>
                  <a:pt x="13100" y="33492"/>
                  <a:pt x="12180" y="33047"/>
                  <a:pt x="11184" y="33047"/>
                </a:cubicBezTo>
                <a:lnTo>
                  <a:pt x="11164" y="33047"/>
                </a:lnTo>
                <a:cubicBezTo>
                  <a:pt x="10195" y="33055"/>
                  <a:pt x="9289" y="33488"/>
                  <a:pt x="8672" y="34239"/>
                </a:cubicBezTo>
                <a:cubicBezTo>
                  <a:pt x="8459" y="34161"/>
                  <a:pt x="8235" y="34101"/>
                  <a:pt x="8010" y="34060"/>
                </a:cubicBezTo>
                <a:cubicBezTo>
                  <a:pt x="8542" y="33300"/>
                  <a:pt x="9326" y="32765"/>
                  <a:pt x="10204" y="32536"/>
                </a:cubicBezTo>
                <a:cubicBezTo>
                  <a:pt x="10204" y="32536"/>
                  <a:pt x="10204" y="32540"/>
                  <a:pt x="10208" y="32544"/>
                </a:cubicBezTo>
                <a:lnTo>
                  <a:pt x="10273" y="32520"/>
                </a:lnTo>
                <a:cubicBezTo>
                  <a:pt x="10481" y="32467"/>
                  <a:pt x="10698" y="32434"/>
                  <a:pt x="10915" y="32418"/>
                </a:cubicBezTo>
                <a:cubicBezTo>
                  <a:pt x="10919" y="32422"/>
                  <a:pt x="10919" y="32422"/>
                  <a:pt x="10919" y="32426"/>
                </a:cubicBezTo>
                <a:lnTo>
                  <a:pt x="10947" y="32418"/>
                </a:lnTo>
                <a:cubicBezTo>
                  <a:pt x="11017" y="32414"/>
                  <a:pt x="11090" y="32410"/>
                  <a:pt x="11160" y="32410"/>
                </a:cubicBezTo>
                <a:close/>
                <a:moveTo>
                  <a:pt x="27015" y="32410"/>
                </a:moveTo>
                <a:cubicBezTo>
                  <a:pt x="28284" y="32410"/>
                  <a:pt x="29473" y="33030"/>
                  <a:pt x="30201" y="34076"/>
                </a:cubicBezTo>
                <a:cubicBezTo>
                  <a:pt x="29975" y="34120"/>
                  <a:pt x="29760" y="34186"/>
                  <a:pt x="29551" y="34272"/>
                </a:cubicBezTo>
                <a:cubicBezTo>
                  <a:pt x="28930" y="33492"/>
                  <a:pt x="28007" y="33047"/>
                  <a:pt x="27015" y="33047"/>
                </a:cubicBezTo>
                <a:lnTo>
                  <a:pt x="26990" y="33047"/>
                </a:lnTo>
                <a:cubicBezTo>
                  <a:pt x="26022" y="33055"/>
                  <a:pt x="25115" y="33488"/>
                  <a:pt x="24503" y="34239"/>
                </a:cubicBezTo>
                <a:cubicBezTo>
                  <a:pt x="24286" y="34161"/>
                  <a:pt x="24065" y="34101"/>
                  <a:pt x="23837" y="34060"/>
                </a:cubicBezTo>
                <a:cubicBezTo>
                  <a:pt x="24372" y="33300"/>
                  <a:pt x="25152" y="32765"/>
                  <a:pt x="26030" y="32536"/>
                </a:cubicBezTo>
                <a:cubicBezTo>
                  <a:pt x="26035" y="32536"/>
                  <a:pt x="26035" y="32540"/>
                  <a:pt x="26035" y="32544"/>
                </a:cubicBezTo>
                <a:lnTo>
                  <a:pt x="26099" y="32520"/>
                </a:lnTo>
                <a:cubicBezTo>
                  <a:pt x="26312" y="32467"/>
                  <a:pt x="26525" y="32434"/>
                  <a:pt x="26745" y="32418"/>
                </a:cubicBezTo>
                <a:cubicBezTo>
                  <a:pt x="26745" y="32422"/>
                  <a:pt x="26745" y="32422"/>
                  <a:pt x="26749" y="32426"/>
                </a:cubicBezTo>
                <a:lnTo>
                  <a:pt x="26774" y="32418"/>
                </a:lnTo>
                <a:cubicBezTo>
                  <a:pt x="26847" y="32414"/>
                  <a:pt x="26917" y="32410"/>
                  <a:pt x="26990" y="32410"/>
                </a:cubicBezTo>
                <a:close/>
                <a:moveTo>
                  <a:pt x="42841" y="32410"/>
                </a:moveTo>
                <a:cubicBezTo>
                  <a:pt x="44115" y="32410"/>
                  <a:pt x="45300" y="33030"/>
                  <a:pt x="46026" y="34076"/>
                </a:cubicBezTo>
                <a:cubicBezTo>
                  <a:pt x="45806" y="34120"/>
                  <a:pt x="45585" y="34186"/>
                  <a:pt x="45377" y="34272"/>
                </a:cubicBezTo>
                <a:cubicBezTo>
                  <a:pt x="44757" y="33492"/>
                  <a:pt x="43838" y="33047"/>
                  <a:pt x="42841" y="33047"/>
                </a:cubicBezTo>
                <a:lnTo>
                  <a:pt x="42821" y="33047"/>
                </a:lnTo>
                <a:cubicBezTo>
                  <a:pt x="41853" y="33055"/>
                  <a:pt x="40946" y="33488"/>
                  <a:pt x="40329" y="34239"/>
                </a:cubicBezTo>
                <a:cubicBezTo>
                  <a:pt x="40117" y="34161"/>
                  <a:pt x="39892" y="34101"/>
                  <a:pt x="39668" y="34060"/>
                </a:cubicBezTo>
                <a:cubicBezTo>
                  <a:pt x="40199" y="33300"/>
                  <a:pt x="40983" y="32765"/>
                  <a:pt x="41860" y="32536"/>
                </a:cubicBezTo>
                <a:cubicBezTo>
                  <a:pt x="41860" y="32536"/>
                  <a:pt x="41860" y="32540"/>
                  <a:pt x="41865" y="32544"/>
                </a:cubicBezTo>
                <a:lnTo>
                  <a:pt x="41930" y="32520"/>
                </a:lnTo>
                <a:cubicBezTo>
                  <a:pt x="42139" y="32467"/>
                  <a:pt x="42355" y="32434"/>
                  <a:pt x="42571" y="32418"/>
                </a:cubicBezTo>
                <a:cubicBezTo>
                  <a:pt x="42576" y="32422"/>
                  <a:pt x="42576" y="32422"/>
                  <a:pt x="42576" y="32426"/>
                </a:cubicBezTo>
                <a:lnTo>
                  <a:pt x="42604" y="32418"/>
                </a:lnTo>
                <a:cubicBezTo>
                  <a:pt x="42674" y="32414"/>
                  <a:pt x="42747" y="32410"/>
                  <a:pt x="42816" y="32410"/>
                </a:cubicBezTo>
                <a:close/>
                <a:moveTo>
                  <a:pt x="58671" y="32410"/>
                </a:moveTo>
                <a:cubicBezTo>
                  <a:pt x="59942" y="32410"/>
                  <a:pt x="61131" y="33030"/>
                  <a:pt x="61857" y="34076"/>
                </a:cubicBezTo>
                <a:cubicBezTo>
                  <a:pt x="61632" y="34120"/>
                  <a:pt x="61416" y="34186"/>
                  <a:pt x="61208" y="34272"/>
                </a:cubicBezTo>
                <a:cubicBezTo>
                  <a:pt x="60588" y="33492"/>
                  <a:pt x="59664" y="33047"/>
                  <a:pt x="58671" y="33047"/>
                </a:cubicBezTo>
                <a:lnTo>
                  <a:pt x="58652" y="33047"/>
                </a:lnTo>
                <a:cubicBezTo>
                  <a:pt x="57679" y="33055"/>
                  <a:pt x="56773" y="33488"/>
                  <a:pt x="56160" y="34239"/>
                </a:cubicBezTo>
                <a:cubicBezTo>
                  <a:pt x="55943" y="34161"/>
                  <a:pt x="55723" y="34101"/>
                  <a:pt x="55494" y="34060"/>
                </a:cubicBezTo>
                <a:cubicBezTo>
                  <a:pt x="56030" y="33300"/>
                  <a:pt x="56809" y="32765"/>
                  <a:pt x="57687" y="32536"/>
                </a:cubicBezTo>
                <a:cubicBezTo>
                  <a:pt x="57691" y="32536"/>
                  <a:pt x="57691" y="32540"/>
                  <a:pt x="57691" y="32544"/>
                </a:cubicBezTo>
                <a:lnTo>
                  <a:pt x="57757" y="32520"/>
                </a:lnTo>
                <a:cubicBezTo>
                  <a:pt x="57969" y="32467"/>
                  <a:pt x="58181" y="32434"/>
                  <a:pt x="58402" y="32418"/>
                </a:cubicBezTo>
                <a:cubicBezTo>
                  <a:pt x="58402" y="32422"/>
                  <a:pt x="58402" y="32422"/>
                  <a:pt x="58407" y="32426"/>
                </a:cubicBezTo>
                <a:lnTo>
                  <a:pt x="58431" y="32418"/>
                </a:lnTo>
                <a:cubicBezTo>
                  <a:pt x="58505" y="32414"/>
                  <a:pt x="58573" y="32410"/>
                  <a:pt x="58647" y="32410"/>
                </a:cubicBezTo>
                <a:close/>
                <a:moveTo>
                  <a:pt x="74498" y="32410"/>
                </a:moveTo>
                <a:cubicBezTo>
                  <a:pt x="75772" y="32410"/>
                  <a:pt x="76957" y="33030"/>
                  <a:pt x="77684" y="34076"/>
                </a:cubicBezTo>
                <a:cubicBezTo>
                  <a:pt x="77463" y="34120"/>
                  <a:pt x="77243" y="34186"/>
                  <a:pt x="77035" y="34272"/>
                </a:cubicBezTo>
                <a:cubicBezTo>
                  <a:pt x="76413" y="33492"/>
                  <a:pt x="75495" y="33047"/>
                  <a:pt x="74498" y="33047"/>
                </a:cubicBezTo>
                <a:lnTo>
                  <a:pt x="74477" y="33047"/>
                </a:lnTo>
                <a:cubicBezTo>
                  <a:pt x="73510" y="33055"/>
                  <a:pt x="72603" y="33488"/>
                  <a:pt x="71987" y="34239"/>
                </a:cubicBezTo>
                <a:cubicBezTo>
                  <a:pt x="71774" y="34161"/>
                  <a:pt x="71549" y="34101"/>
                  <a:pt x="71325" y="34060"/>
                </a:cubicBezTo>
                <a:cubicBezTo>
                  <a:pt x="71855" y="33300"/>
                  <a:pt x="72639" y="32765"/>
                  <a:pt x="73518" y="32536"/>
                </a:cubicBezTo>
                <a:cubicBezTo>
                  <a:pt x="73518" y="32536"/>
                  <a:pt x="73518" y="32540"/>
                  <a:pt x="73522" y="32544"/>
                </a:cubicBezTo>
                <a:lnTo>
                  <a:pt x="73587" y="32520"/>
                </a:lnTo>
                <a:cubicBezTo>
                  <a:pt x="73796" y="32467"/>
                  <a:pt x="74012" y="32434"/>
                  <a:pt x="74228" y="32418"/>
                </a:cubicBezTo>
                <a:cubicBezTo>
                  <a:pt x="74232" y="32422"/>
                  <a:pt x="74232" y="32422"/>
                  <a:pt x="74232" y="32426"/>
                </a:cubicBezTo>
                <a:lnTo>
                  <a:pt x="74262" y="32418"/>
                </a:lnTo>
                <a:cubicBezTo>
                  <a:pt x="74330" y="32414"/>
                  <a:pt x="74404" y="32410"/>
                  <a:pt x="74473" y="32410"/>
                </a:cubicBezTo>
                <a:close/>
                <a:moveTo>
                  <a:pt x="90329" y="32410"/>
                </a:moveTo>
                <a:cubicBezTo>
                  <a:pt x="91599" y="32410"/>
                  <a:pt x="92788" y="33030"/>
                  <a:pt x="93514" y="34076"/>
                </a:cubicBezTo>
                <a:cubicBezTo>
                  <a:pt x="93290" y="34120"/>
                  <a:pt x="93073" y="34186"/>
                  <a:pt x="92865" y="34272"/>
                </a:cubicBezTo>
                <a:cubicBezTo>
                  <a:pt x="92244" y="33492"/>
                  <a:pt x="91321" y="33047"/>
                  <a:pt x="90329" y="33047"/>
                </a:cubicBezTo>
                <a:lnTo>
                  <a:pt x="90308" y="33047"/>
                </a:lnTo>
                <a:cubicBezTo>
                  <a:pt x="89337" y="33055"/>
                  <a:pt x="88430" y="33488"/>
                  <a:pt x="87817" y="34239"/>
                </a:cubicBezTo>
                <a:cubicBezTo>
                  <a:pt x="87601" y="34161"/>
                  <a:pt x="87380" y="34101"/>
                  <a:pt x="87152" y="34060"/>
                </a:cubicBezTo>
                <a:cubicBezTo>
                  <a:pt x="87686" y="33300"/>
                  <a:pt x="88466" y="32765"/>
                  <a:pt x="89344" y="32536"/>
                </a:cubicBezTo>
                <a:cubicBezTo>
                  <a:pt x="89348" y="32536"/>
                  <a:pt x="89348" y="32540"/>
                  <a:pt x="89348" y="32544"/>
                </a:cubicBezTo>
                <a:lnTo>
                  <a:pt x="89414" y="32520"/>
                </a:lnTo>
                <a:cubicBezTo>
                  <a:pt x="89627" y="32467"/>
                  <a:pt x="89838" y="32434"/>
                  <a:pt x="90059" y="32418"/>
                </a:cubicBezTo>
                <a:cubicBezTo>
                  <a:pt x="90059" y="32422"/>
                  <a:pt x="90059" y="32422"/>
                  <a:pt x="90063" y="32426"/>
                </a:cubicBezTo>
                <a:lnTo>
                  <a:pt x="90092" y="32418"/>
                </a:lnTo>
                <a:cubicBezTo>
                  <a:pt x="90161" y="32414"/>
                  <a:pt x="90231" y="32410"/>
                  <a:pt x="90304" y="32410"/>
                </a:cubicBezTo>
                <a:close/>
                <a:moveTo>
                  <a:pt x="19091" y="32410"/>
                </a:moveTo>
                <a:cubicBezTo>
                  <a:pt x="20369" y="32410"/>
                  <a:pt x="21562" y="33034"/>
                  <a:pt x="22289" y="34088"/>
                </a:cubicBezTo>
                <a:cubicBezTo>
                  <a:pt x="22069" y="34137"/>
                  <a:pt x="21852" y="34203"/>
                  <a:pt x="21643" y="34288"/>
                </a:cubicBezTo>
                <a:cubicBezTo>
                  <a:pt x="21025" y="33500"/>
                  <a:pt x="20102" y="33047"/>
                  <a:pt x="19099" y="33047"/>
                </a:cubicBezTo>
                <a:cubicBezTo>
                  <a:pt x="19090" y="33047"/>
                  <a:pt x="19080" y="33047"/>
                  <a:pt x="19070" y="33047"/>
                </a:cubicBezTo>
                <a:cubicBezTo>
                  <a:pt x="18708" y="33051"/>
                  <a:pt x="18348" y="33112"/>
                  <a:pt x="18013" y="33230"/>
                </a:cubicBezTo>
                <a:cubicBezTo>
                  <a:pt x="17453" y="33426"/>
                  <a:pt x="16955" y="33777"/>
                  <a:pt x="16571" y="34252"/>
                </a:cubicBezTo>
                <a:lnTo>
                  <a:pt x="16576" y="34256"/>
                </a:lnTo>
                <a:cubicBezTo>
                  <a:pt x="16359" y="34174"/>
                  <a:pt x="16138" y="34109"/>
                  <a:pt x="15914" y="34067"/>
                </a:cubicBezTo>
                <a:cubicBezTo>
                  <a:pt x="16457" y="33287"/>
                  <a:pt x="17262" y="32744"/>
                  <a:pt x="18168" y="32520"/>
                </a:cubicBezTo>
                <a:lnTo>
                  <a:pt x="18168" y="32524"/>
                </a:lnTo>
                <a:lnTo>
                  <a:pt x="18176" y="32520"/>
                </a:lnTo>
                <a:cubicBezTo>
                  <a:pt x="18466" y="32450"/>
                  <a:pt x="18764" y="32410"/>
                  <a:pt x="19066" y="32410"/>
                </a:cubicBezTo>
                <a:close/>
                <a:moveTo>
                  <a:pt x="34921" y="32410"/>
                </a:moveTo>
                <a:cubicBezTo>
                  <a:pt x="36200" y="32410"/>
                  <a:pt x="37389" y="33034"/>
                  <a:pt x="38116" y="34088"/>
                </a:cubicBezTo>
                <a:cubicBezTo>
                  <a:pt x="37895" y="34137"/>
                  <a:pt x="37679" y="34203"/>
                  <a:pt x="37470" y="34288"/>
                </a:cubicBezTo>
                <a:cubicBezTo>
                  <a:pt x="36853" y="33500"/>
                  <a:pt x="35922" y="33047"/>
                  <a:pt x="34921" y="33047"/>
                </a:cubicBezTo>
                <a:lnTo>
                  <a:pt x="34901" y="33047"/>
                </a:lnTo>
                <a:cubicBezTo>
                  <a:pt x="33925" y="33055"/>
                  <a:pt x="33014" y="33492"/>
                  <a:pt x="32397" y="34252"/>
                </a:cubicBezTo>
                <a:lnTo>
                  <a:pt x="32401" y="34256"/>
                </a:lnTo>
                <a:cubicBezTo>
                  <a:pt x="32190" y="34174"/>
                  <a:pt x="31969" y="34109"/>
                  <a:pt x="31740" y="34067"/>
                </a:cubicBezTo>
                <a:cubicBezTo>
                  <a:pt x="32288" y="33287"/>
                  <a:pt x="33092" y="32744"/>
                  <a:pt x="33994" y="32520"/>
                </a:cubicBezTo>
                <a:lnTo>
                  <a:pt x="33994" y="32524"/>
                </a:lnTo>
                <a:lnTo>
                  <a:pt x="34007" y="32520"/>
                </a:lnTo>
                <a:cubicBezTo>
                  <a:pt x="34297" y="32450"/>
                  <a:pt x="34595" y="32410"/>
                  <a:pt x="34897" y="32410"/>
                </a:cubicBezTo>
                <a:close/>
                <a:moveTo>
                  <a:pt x="50748" y="32410"/>
                </a:moveTo>
                <a:cubicBezTo>
                  <a:pt x="52026" y="32410"/>
                  <a:pt x="53219" y="33034"/>
                  <a:pt x="53947" y="34088"/>
                </a:cubicBezTo>
                <a:cubicBezTo>
                  <a:pt x="53726" y="34137"/>
                  <a:pt x="53509" y="34203"/>
                  <a:pt x="53301" y="34288"/>
                </a:cubicBezTo>
                <a:cubicBezTo>
                  <a:pt x="52680" y="33500"/>
                  <a:pt x="51753" y="33047"/>
                  <a:pt x="50752" y="33047"/>
                </a:cubicBezTo>
                <a:lnTo>
                  <a:pt x="50727" y="33047"/>
                </a:lnTo>
                <a:cubicBezTo>
                  <a:pt x="49756" y="33055"/>
                  <a:pt x="48841" y="33492"/>
                  <a:pt x="48228" y="34252"/>
                </a:cubicBezTo>
                <a:lnTo>
                  <a:pt x="48232" y="34256"/>
                </a:lnTo>
                <a:cubicBezTo>
                  <a:pt x="48016" y="34174"/>
                  <a:pt x="47796" y="34109"/>
                  <a:pt x="47570" y="34067"/>
                </a:cubicBezTo>
                <a:cubicBezTo>
                  <a:pt x="48114" y="33287"/>
                  <a:pt x="48918" y="32744"/>
                  <a:pt x="49825" y="32520"/>
                </a:cubicBezTo>
                <a:lnTo>
                  <a:pt x="49825" y="32524"/>
                </a:lnTo>
                <a:lnTo>
                  <a:pt x="49834" y="32520"/>
                </a:lnTo>
                <a:cubicBezTo>
                  <a:pt x="49935" y="32495"/>
                  <a:pt x="50033" y="32475"/>
                  <a:pt x="50135" y="32459"/>
                </a:cubicBezTo>
                <a:cubicBezTo>
                  <a:pt x="50331" y="32426"/>
                  <a:pt x="50528" y="32410"/>
                  <a:pt x="50724" y="32410"/>
                </a:cubicBezTo>
                <a:close/>
                <a:moveTo>
                  <a:pt x="66579" y="32410"/>
                </a:moveTo>
                <a:cubicBezTo>
                  <a:pt x="67857" y="32410"/>
                  <a:pt x="69046" y="33034"/>
                  <a:pt x="69772" y="34088"/>
                </a:cubicBezTo>
                <a:cubicBezTo>
                  <a:pt x="69552" y="34137"/>
                  <a:pt x="69336" y="34203"/>
                  <a:pt x="69127" y="34288"/>
                </a:cubicBezTo>
                <a:cubicBezTo>
                  <a:pt x="68511" y="33500"/>
                  <a:pt x="67580" y="33047"/>
                  <a:pt x="66579" y="33047"/>
                </a:cubicBezTo>
                <a:lnTo>
                  <a:pt x="66558" y="33047"/>
                </a:lnTo>
                <a:cubicBezTo>
                  <a:pt x="65582" y="33055"/>
                  <a:pt x="64671" y="33492"/>
                  <a:pt x="64055" y="34252"/>
                </a:cubicBezTo>
                <a:lnTo>
                  <a:pt x="64059" y="34256"/>
                </a:lnTo>
                <a:cubicBezTo>
                  <a:pt x="63847" y="34174"/>
                  <a:pt x="63626" y="34109"/>
                  <a:pt x="63397" y="34067"/>
                </a:cubicBezTo>
                <a:cubicBezTo>
                  <a:pt x="63945" y="33287"/>
                  <a:pt x="64749" y="32744"/>
                  <a:pt x="65651" y="32520"/>
                </a:cubicBezTo>
                <a:lnTo>
                  <a:pt x="65651" y="32524"/>
                </a:lnTo>
                <a:lnTo>
                  <a:pt x="65664" y="32520"/>
                </a:lnTo>
                <a:cubicBezTo>
                  <a:pt x="65954" y="32450"/>
                  <a:pt x="66252" y="32410"/>
                  <a:pt x="66554" y="32410"/>
                </a:cubicBezTo>
                <a:close/>
                <a:moveTo>
                  <a:pt x="82405" y="32410"/>
                </a:moveTo>
                <a:cubicBezTo>
                  <a:pt x="83684" y="32410"/>
                  <a:pt x="84877" y="33034"/>
                  <a:pt x="85603" y="34088"/>
                </a:cubicBezTo>
                <a:cubicBezTo>
                  <a:pt x="85382" y="34137"/>
                  <a:pt x="85167" y="34203"/>
                  <a:pt x="84958" y="34288"/>
                </a:cubicBezTo>
                <a:cubicBezTo>
                  <a:pt x="84337" y="33500"/>
                  <a:pt x="83410" y="33047"/>
                  <a:pt x="82409" y="33047"/>
                </a:cubicBezTo>
                <a:lnTo>
                  <a:pt x="82385" y="33047"/>
                </a:lnTo>
                <a:cubicBezTo>
                  <a:pt x="81412" y="33055"/>
                  <a:pt x="80498" y="33492"/>
                  <a:pt x="79885" y="34252"/>
                </a:cubicBezTo>
                <a:lnTo>
                  <a:pt x="79889" y="34256"/>
                </a:lnTo>
                <a:cubicBezTo>
                  <a:pt x="79673" y="34174"/>
                  <a:pt x="79452" y="34109"/>
                  <a:pt x="79227" y="34067"/>
                </a:cubicBezTo>
                <a:cubicBezTo>
                  <a:pt x="79771" y="33287"/>
                  <a:pt x="80575" y="32744"/>
                  <a:pt x="81482" y="32520"/>
                </a:cubicBezTo>
                <a:lnTo>
                  <a:pt x="81482" y="32524"/>
                </a:lnTo>
                <a:lnTo>
                  <a:pt x="81491" y="32520"/>
                </a:lnTo>
                <a:cubicBezTo>
                  <a:pt x="81780" y="32450"/>
                  <a:pt x="82079" y="32410"/>
                  <a:pt x="82381" y="32410"/>
                </a:cubicBezTo>
                <a:close/>
                <a:moveTo>
                  <a:pt x="11177" y="33116"/>
                </a:moveTo>
                <a:cubicBezTo>
                  <a:pt x="12148" y="33116"/>
                  <a:pt x="13045" y="33544"/>
                  <a:pt x="13651" y="34297"/>
                </a:cubicBezTo>
                <a:cubicBezTo>
                  <a:pt x="13443" y="34386"/>
                  <a:pt x="13243" y="34488"/>
                  <a:pt x="13055" y="34610"/>
                </a:cubicBezTo>
                <a:cubicBezTo>
                  <a:pt x="12576" y="34080"/>
                  <a:pt x="11899" y="33777"/>
                  <a:pt x="11184" y="33777"/>
                </a:cubicBezTo>
                <a:lnTo>
                  <a:pt x="11168" y="33777"/>
                </a:lnTo>
                <a:cubicBezTo>
                  <a:pt x="10481" y="33782"/>
                  <a:pt x="9824" y="34067"/>
                  <a:pt x="9354" y="34566"/>
                </a:cubicBezTo>
                <a:cubicBezTo>
                  <a:pt x="9158" y="34448"/>
                  <a:pt x="8954" y="34350"/>
                  <a:pt x="8742" y="34263"/>
                </a:cubicBezTo>
                <a:cubicBezTo>
                  <a:pt x="9341" y="33541"/>
                  <a:pt x="10224" y="33124"/>
                  <a:pt x="11164" y="33116"/>
                </a:cubicBezTo>
                <a:cubicBezTo>
                  <a:pt x="11168" y="33116"/>
                  <a:pt x="11173" y="33116"/>
                  <a:pt x="11177" y="33116"/>
                </a:cubicBezTo>
                <a:close/>
                <a:moveTo>
                  <a:pt x="27015" y="33116"/>
                </a:moveTo>
                <a:cubicBezTo>
                  <a:pt x="27978" y="33116"/>
                  <a:pt x="28872" y="33545"/>
                  <a:pt x="29481" y="34297"/>
                </a:cubicBezTo>
                <a:cubicBezTo>
                  <a:pt x="29273" y="34386"/>
                  <a:pt x="29073" y="34488"/>
                  <a:pt x="28881" y="34610"/>
                </a:cubicBezTo>
                <a:cubicBezTo>
                  <a:pt x="28405" y="34083"/>
                  <a:pt x="27734" y="33777"/>
                  <a:pt x="27025" y="33777"/>
                </a:cubicBezTo>
                <a:cubicBezTo>
                  <a:pt x="27016" y="33777"/>
                  <a:pt x="27007" y="33777"/>
                  <a:pt x="26998" y="33777"/>
                </a:cubicBezTo>
                <a:cubicBezTo>
                  <a:pt x="26312" y="33782"/>
                  <a:pt x="25650" y="34067"/>
                  <a:pt x="25181" y="34566"/>
                </a:cubicBezTo>
                <a:cubicBezTo>
                  <a:pt x="24989" y="34448"/>
                  <a:pt x="24785" y="34350"/>
                  <a:pt x="24572" y="34263"/>
                </a:cubicBezTo>
                <a:cubicBezTo>
                  <a:pt x="25172" y="33541"/>
                  <a:pt x="26050" y="33124"/>
                  <a:pt x="26994" y="33116"/>
                </a:cubicBezTo>
                <a:close/>
                <a:moveTo>
                  <a:pt x="42841" y="33116"/>
                </a:moveTo>
                <a:cubicBezTo>
                  <a:pt x="43809" y="33116"/>
                  <a:pt x="44703" y="33545"/>
                  <a:pt x="45308" y="34297"/>
                </a:cubicBezTo>
                <a:cubicBezTo>
                  <a:pt x="45100" y="34386"/>
                  <a:pt x="44899" y="34488"/>
                  <a:pt x="44712" y="34610"/>
                </a:cubicBezTo>
                <a:cubicBezTo>
                  <a:pt x="44234" y="34080"/>
                  <a:pt x="43556" y="33777"/>
                  <a:pt x="42841" y="33777"/>
                </a:cubicBezTo>
                <a:lnTo>
                  <a:pt x="42825" y="33777"/>
                </a:lnTo>
                <a:cubicBezTo>
                  <a:pt x="42139" y="33782"/>
                  <a:pt x="41481" y="34067"/>
                  <a:pt x="41012" y="34566"/>
                </a:cubicBezTo>
                <a:cubicBezTo>
                  <a:pt x="40815" y="34448"/>
                  <a:pt x="40611" y="34350"/>
                  <a:pt x="40399" y="34263"/>
                </a:cubicBezTo>
                <a:cubicBezTo>
                  <a:pt x="40999" y="33541"/>
                  <a:pt x="41881" y="33124"/>
                  <a:pt x="42821" y="33116"/>
                </a:cubicBezTo>
                <a:close/>
                <a:moveTo>
                  <a:pt x="58671" y="33116"/>
                </a:moveTo>
                <a:cubicBezTo>
                  <a:pt x="59636" y="33116"/>
                  <a:pt x="60530" y="33545"/>
                  <a:pt x="61138" y="34297"/>
                </a:cubicBezTo>
                <a:cubicBezTo>
                  <a:pt x="60931" y="34386"/>
                  <a:pt x="60730" y="34488"/>
                  <a:pt x="60539" y="34610"/>
                </a:cubicBezTo>
                <a:cubicBezTo>
                  <a:pt x="60060" y="34080"/>
                  <a:pt x="59387" y="33777"/>
                  <a:pt x="58671" y="33777"/>
                </a:cubicBezTo>
                <a:lnTo>
                  <a:pt x="58656" y="33777"/>
                </a:lnTo>
                <a:cubicBezTo>
                  <a:pt x="57969" y="33782"/>
                  <a:pt x="57308" y="34067"/>
                  <a:pt x="56838" y="34566"/>
                </a:cubicBezTo>
                <a:cubicBezTo>
                  <a:pt x="56646" y="34448"/>
                  <a:pt x="56441" y="34350"/>
                  <a:pt x="56229" y="34263"/>
                </a:cubicBezTo>
                <a:cubicBezTo>
                  <a:pt x="56829" y="33541"/>
                  <a:pt x="57708" y="33124"/>
                  <a:pt x="58652" y="33116"/>
                </a:cubicBezTo>
                <a:close/>
                <a:moveTo>
                  <a:pt x="74498" y="33116"/>
                </a:moveTo>
                <a:cubicBezTo>
                  <a:pt x="75466" y="33116"/>
                  <a:pt x="76360" y="33545"/>
                  <a:pt x="76965" y="34297"/>
                </a:cubicBezTo>
                <a:cubicBezTo>
                  <a:pt x="76756" y="34386"/>
                  <a:pt x="76556" y="34488"/>
                  <a:pt x="76369" y="34610"/>
                </a:cubicBezTo>
                <a:cubicBezTo>
                  <a:pt x="75890" y="34080"/>
                  <a:pt x="75213" y="33777"/>
                  <a:pt x="74496" y="33777"/>
                </a:cubicBezTo>
                <a:cubicBezTo>
                  <a:pt x="74491" y="33777"/>
                  <a:pt x="74487" y="33777"/>
                  <a:pt x="74482" y="33777"/>
                </a:cubicBezTo>
                <a:cubicBezTo>
                  <a:pt x="73796" y="33782"/>
                  <a:pt x="73138" y="34067"/>
                  <a:pt x="72669" y="34566"/>
                </a:cubicBezTo>
                <a:cubicBezTo>
                  <a:pt x="72473" y="34448"/>
                  <a:pt x="72268" y="34350"/>
                  <a:pt x="72056" y="34263"/>
                </a:cubicBezTo>
                <a:cubicBezTo>
                  <a:pt x="72656" y="33541"/>
                  <a:pt x="73538" y="33124"/>
                  <a:pt x="74477" y="33116"/>
                </a:cubicBezTo>
                <a:close/>
                <a:moveTo>
                  <a:pt x="90334" y="33115"/>
                </a:moveTo>
                <a:cubicBezTo>
                  <a:pt x="91296" y="33115"/>
                  <a:pt x="92189" y="33548"/>
                  <a:pt x="92796" y="34297"/>
                </a:cubicBezTo>
                <a:cubicBezTo>
                  <a:pt x="92587" y="34386"/>
                  <a:pt x="92387" y="34488"/>
                  <a:pt x="92195" y="34610"/>
                </a:cubicBezTo>
                <a:cubicBezTo>
                  <a:pt x="91718" y="34080"/>
                  <a:pt x="91043" y="33777"/>
                  <a:pt x="90329" y="33777"/>
                </a:cubicBezTo>
                <a:lnTo>
                  <a:pt x="90313" y="33777"/>
                </a:lnTo>
                <a:cubicBezTo>
                  <a:pt x="89627" y="33782"/>
                  <a:pt x="88965" y="34067"/>
                  <a:pt x="88495" y="34566"/>
                </a:cubicBezTo>
                <a:cubicBezTo>
                  <a:pt x="88303" y="34448"/>
                  <a:pt x="88099" y="34350"/>
                  <a:pt x="87887" y="34263"/>
                </a:cubicBezTo>
                <a:cubicBezTo>
                  <a:pt x="88487" y="33541"/>
                  <a:pt x="89365" y="33124"/>
                  <a:pt x="90308" y="33116"/>
                </a:cubicBezTo>
                <a:cubicBezTo>
                  <a:pt x="90317" y="33116"/>
                  <a:pt x="90325" y="33115"/>
                  <a:pt x="90334" y="33115"/>
                </a:cubicBezTo>
                <a:close/>
                <a:moveTo>
                  <a:pt x="19101" y="33115"/>
                </a:moveTo>
                <a:cubicBezTo>
                  <a:pt x="20071" y="33115"/>
                  <a:pt x="20971" y="33556"/>
                  <a:pt x="21575" y="34316"/>
                </a:cubicBezTo>
                <a:cubicBezTo>
                  <a:pt x="21370" y="34407"/>
                  <a:pt x="21170" y="34512"/>
                  <a:pt x="20982" y="34635"/>
                </a:cubicBezTo>
                <a:cubicBezTo>
                  <a:pt x="20504" y="34088"/>
                  <a:pt x="19818" y="33777"/>
                  <a:pt x="19091" y="33777"/>
                </a:cubicBezTo>
                <a:lnTo>
                  <a:pt x="19079" y="33777"/>
                </a:lnTo>
                <a:cubicBezTo>
                  <a:pt x="18384" y="33782"/>
                  <a:pt x="17715" y="34076"/>
                  <a:pt x="17245" y="34586"/>
                </a:cubicBezTo>
                <a:cubicBezTo>
                  <a:pt x="17053" y="34468"/>
                  <a:pt x="16849" y="34365"/>
                  <a:pt x="16640" y="34280"/>
                </a:cubicBezTo>
                <a:cubicBezTo>
                  <a:pt x="17012" y="33822"/>
                  <a:pt x="17498" y="33488"/>
                  <a:pt x="18037" y="33296"/>
                </a:cubicBezTo>
                <a:cubicBezTo>
                  <a:pt x="18364" y="33181"/>
                  <a:pt x="18715" y="33120"/>
                  <a:pt x="19075" y="33116"/>
                </a:cubicBezTo>
                <a:cubicBezTo>
                  <a:pt x="19084" y="33116"/>
                  <a:pt x="19092" y="33115"/>
                  <a:pt x="19101" y="33115"/>
                </a:cubicBezTo>
                <a:close/>
                <a:moveTo>
                  <a:pt x="34921" y="33116"/>
                </a:moveTo>
                <a:cubicBezTo>
                  <a:pt x="35898" y="33116"/>
                  <a:pt x="36797" y="33553"/>
                  <a:pt x="37405" y="34316"/>
                </a:cubicBezTo>
                <a:cubicBezTo>
                  <a:pt x="37196" y="34407"/>
                  <a:pt x="37000" y="34512"/>
                  <a:pt x="36812" y="34635"/>
                </a:cubicBezTo>
                <a:cubicBezTo>
                  <a:pt x="36788" y="34607"/>
                  <a:pt x="36763" y="34578"/>
                  <a:pt x="36735" y="34550"/>
                </a:cubicBezTo>
                <a:cubicBezTo>
                  <a:pt x="36331" y="34125"/>
                  <a:pt x="35792" y="33860"/>
                  <a:pt x="35212" y="33794"/>
                </a:cubicBezTo>
                <a:cubicBezTo>
                  <a:pt x="35208" y="33794"/>
                  <a:pt x="35200" y="33790"/>
                  <a:pt x="35191" y="33790"/>
                </a:cubicBezTo>
                <a:cubicBezTo>
                  <a:pt x="35159" y="33786"/>
                  <a:pt x="35130" y="33786"/>
                  <a:pt x="35097" y="33782"/>
                </a:cubicBezTo>
                <a:lnTo>
                  <a:pt x="35053" y="33782"/>
                </a:lnTo>
                <a:cubicBezTo>
                  <a:pt x="35028" y="33777"/>
                  <a:pt x="35004" y="33777"/>
                  <a:pt x="34974" y="33777"/>
                </a:cubicBezTo>
                <a:lnTo>
                  <a:pt x="34906" y="33777"/>
                </a:lnTo>
                <a:cubicBezTo>
                  <a:pt x="34819" y="33777"/>
                  <a:pt x="34734" y="33782"/>
                  <a:pt x="34648" y="33790"/>
                </a:cubicBezTo>
                <a:cubicBezTo>
                  <a:pt x="34563" y="33802"/>
                  <a:pt x="34476" y="33814"/>
                  <a:pt x="34391" y="33835"/>
                </a:cubicBezTo>
                <a:cubicBezTo>
                  <a:pt x="34269" y="33860"/>
                  <a:pt x="34141" y="33896"/>
                  <a:pt x="34024" y="33941"/>
                </a:cubicBezTo>
                <a:cubicBezTo>
                  <a:pt x="33664" y="34080"/>
                  <a:pt x="33337" y="34301"/>
                  <a:pt x="33072" y="34586"/>
                </a:cubicBezTo>
                <a:cubicBezTo>
                  <a:pt x="32880" y="34468"/>
                  <a:pt x="32680" y="34365"/>
                  <a:pt x="32467" y="34280"/>
                </a:cubicBezTo>
                <a:cubicBezTo>
                  <a:pt x="33068" y="33545"/>
                  <a:pt x="33954" y="33124"/>
                  <a:pt x="34901" y="33116"/>
                </a:cubicBezTo>
                <a:close/>
                <a:moveTo>
                  <a:pt x="50752" y="33116"/>
                </a:moveTo>
                <a:cubicBezTo>
                  <a:pt x="51724" y="33116"/>
                  <a:pt x="52627" y="33553"/>
                  <a:pt x="53231" y="34316"/>
                </a:cubicBezTo>
                <a:cubicBezTo>
                  <a:pt x="53027" y="34407"/>
                  <a:pt x="52827" y="34512"/>
                  <a:pt x="52639" y="34635"/>
                </a:cubicBezTo>
                <a:cubicBezTo>
                  <a:pt x="52162" y="34088"/>
                  <a:pt x="51475" y="33777"/>
                  <a:pt x="50748" y="33777"/>
                </a:cubicBezTo>
                <a:lnTo>
                  <a:pt x="50736" y="33777"/>
                </a:lnTo>
                <a:cubicBezTo>
                  <a:pt x="50041" y="33782"/>
                  <a:pt x="49372" y="34076"/>
                  <a:pt x="48902" y="34586"/>
                </a:cubicBezTo>
                <a:cubicBezTo>
                  <a:pt x="48710" y="34468"/>
                  <a:pt x="48506" y="34365"/>
                  <a:pt x="48298" y="34280"/>
                </a:cubicBezTo>
                <a:cubicBezTo>
                  <a:pt x="48898" y="33545"/>
                  <a:pt x="49785" y="33124"/>
                  <a:pt x="50731" y="33116"/>
                </a:cubicBezTo>
                <a:close/>
                <a:moveTo>
                  <a:pt x="66579" y="33116"/>
                </a:moveTo>
                <a:cubicBezTo>
                  <a:pt x="67555" y="33116"/>
                  <a:pt x="68454" y="33553"/>
                  <a:pt x="69062" y="34316"/>
                </a:cubicBezTo>
                <a:cubicBezTo>
                  <a:pt x="68854" y="34407"/>
                  <a:pt x="68658" y="34512"/>
                  <a:pt x="68470" y="34635"/>
                </a:cubicBezTo>
                <a:cubicBezTo>
                  <a:pt x="67992" y="34088"/>
                  <a:pt x="67306" y="33777"/>
                  <a:pt x="66579" y="33777"/>
                </a:cubicBezTo>
                <a:lnTo>
                  <a:pt x="66562" y="33777"/>
                </a:lnTo>
                <a:cubicBezTo>
                  <a:pt x="65868" y="33782"/>
                  <a:pt x="65202" y="34076"/>
                  <a:pt x="64729" y="34586"/>
                </a:cubicBezTo>
                <a:cubicBezTo>
                  <a:pt x="64537" y="34468"/>
                  <a:pt x="64337" y="34365"/>
                  <a:pt x="64124" y="34280"/>
                </a:cubicBezTo>
                <a:cubicBezTo>
                  <a:pt x="64724" y="33545"/>
                  <a:pt x="65611" y="33124"/>
                  <a:pt x="66558" y="33116"/>
                </a:cubicBezTo>
                <a:close/>
                <a:moveTo>
                  <a:pt x="82409" y="33116"/>
                </a:moveTo>
                <a:cubicBezTo>
                  <a:pt x="83382" y="33116"/>
                  <a:pt x="84284" y="33553"/>
                  <a:pt x="84888" y="34316"/>
                </a:cubicBezTo>
                <a:cubicBezTo>
                  <a:pt x="84684" y="34407"/>
                  <a:pt x="84484" y="34512"/>
                  <a:pt x="84296" y="34635"/>
                </a:cubicBezTo>
                <a:cubicBezTo>
                  <a:pt x="83819" y="34088"/>
                  <a:pt x="83133" y="33777"/>
                  <a:pt x="82409" y="33777"/>
                </a:cubicBezTo>
                <a:lnTo>
                  <a:pt x="82393" y="33777"/>
                </a:lnTo>
                <a:cubicBezTo>
                  <a:pt x="81699" y="33782"/>
                  <a:pt x="81029" y="34076"/>
                  <a:pt x="80560" y="34586"/>
                </a:cubicBezTo>
                <a:cubicBezTo>
                  <a:pt x="80367" y="34468"/>
                  <a:pt x="80163" y="34365"/>
                  <a:pt x="79955" y="34280"/>
                </a:cubicBezTo>
                <a:cubicBezTo>
                  <a:pt x="80555" y="33545"/>
                  <a:pt x="81442" y="33124"/>
                  <a:pt x="82389" y="33116"/>
                </a:cubicBezTo>
                <a:close/>
                <a:moveTo>
                  <a:pt x="11195" y="33847"/>
                </a:moveTo>
                <a:cubicBezTo>
                  <a:pt x="11879" y="33847"/>
                  <a:pt x="12529" y="34140"/>
                  <a:pt x="12993" y="34648"/>
                </a:cubicBezTo>
                <a:cubicBezTo>
                  <a:pt x="12821" y="34762"/>
                  <a:pt x="12655" y="34889"/>
                  <a:pt x="12503" y="35027"/>
                </a:cubicBezTo>
                <a:cubicBezTo>
                  <a:pt x="12159" y="34672"/>
                  <a:pt x="11683" y="34463"/>
                  <a:pt x="11185" y="34463"/>
                </a:cubicBezTo>
                <a:cubicBezTo>
                  <a:pt x="11181" y="34463"/>
                  <a:pt x="11176" y="34463"/>
                  <a:pt x="11172" y="34463"/>
                </a:cubicBezTo>
                <a:cubicBezTo>
                  <a:pt x="10698" y="34468"/>
                  <a:pt x="10253" y="34652"/>
                  <a:pt x="9914" y="34978"/>
                </a:cubicBezTo>
                <a:cubicBezTo>
                  <a:pt x="9758" y="34840"/>
                  <a:pt x="9591" y="34717"/>
                  <a:pt x="9415" y="34607"/>
                </a:cubicBezTo>
                <a:cubicBezTo>
                  <a:pt x="9869" y="34125"/>
                  <a:pt x="10506" y="33851"/>
                  <a:pt x="11168" y="33847"/>
                </a:cubicBezTo>
                <a:cubicBezTo>
                  <a:pt x="11177" y="33847"/>
                  <a:pt x="11186" y="33847"/>
                  <a:pt x="11195" y="33847"/>
                </a:cubicBezTo>
                <a:close/>
                <a:moveTo>
                  <a:pt x="27025" y="33847"/>
                </a:moveTo>
                <a:cubicBezTo>
                  <a:pt x="27709" y="33847"/>
                  <a:pt x="28360" y="34140"/>
                  <a:pt x="28819" y="34648"/>
                </a:cubicBezTo>
                <a:cubicBezTo>
                  <a:pt x="28648" y="34762"/>
                  <a:pt x="28485" y="34889"/>
                  <a:pt x="28329" y="35027"/>
                </a:cubicBezTo>
                <a:cubicBezTo>
                  <a:pt x="27989" y="34672"/>
                  <a:pt x="27514" y="34463"/>
                  <a:pt x="27016" y="34463"/>
                </a:cubicBezTo>
                <a:cubicBezTo>
                  <a:pt x="27011" y="34463"/>
                  <a:pt x="27007" y="34463"/>
                  <a:pt x="27002" y="34463"/>
                </a:cubicBezTo>
                <a:cubicBezTo>
                  <a:pt x="26529" y="34468"/>
                  <a:pt x="26084" y="34652"/>
                  <a:pt x="25745" y="34978"/>
                </a:cubicBezTo>
                <a:cubicBezTo>
                  <a:pt x="25585" y="34840"/>
                  <a:pt x="25417" y="34717"/>
                  <a:pt x="25242" y="34607"/>
                </a:cubicBezTo>
                <a:cubicBezTo>
                  <a:pt x="25699" y="34125"/>
                  <a:pt x="26337" y="33851"/>
                  <a:pt x="26998" y="33847"/>
                </a:cubicBezTo>
                <a:cubicBezTo>
                  <a:pt x="27007" y="33847"/>
                  <a:pt x="27016" y="33847"/>
                  <a:pt x="27025" y="33847"/>
                </a:cubicBezTo>
                <a:close/>
                <a:moveTo>
                  <a:pt x="42852" y="33847"/>
                </a:moveTo>
                <a:cubicBezTo>
                  <a:pt x="43540" y="33847"/>
                  <a:pt x="44191" y="34140"/>
                  <a:pt x="44650" y="34648"/>
                </a:cubicBezTo>
                <a:cubicBezTo>
                  <a:pt x="44479" y="34762"/>
                  <a:pt x="44311" y="34889"/>
                  <a:pt x="44160" y="35027"/>
                </a:cubicBezTo>
                <a:cubicBezTo>
                  <a:pt x="43816" y="34672"/>
                  <a:pt x="43340" y="34463"/>
                  <a:pt x="42843" y="34463"/>
                </a:cubicBezTo>
                <a:cubicBezTo>
                  <a:pt x="42838" y="34463"/>
                  <a:pt x="42833" y="34463"/>
                  <a:pt x="42829" y="34463"/>
                </a:cubicBezTo>
                <a:cubicBezTo>
                  <a:pt x="42355" y="34468"/>
                  <a:pt x="41909" y="34652"/>
                  <a:pt x="41571" y="34978"/>
                </a:cubicBezTo>
                <a:cubicBezTo>
                  <a:pt x="41415" y="34840"/>
                  <a:pt x="41248" y="34717"/>
                  <a:pt x="41072" y="34607"/>
                </a:cubicBezTo>
                <a:cubicBezTo>
                  <a:pt x="41526" y="34125"/>
                  <a:pt x="42163" y="33851"/>
                  <a:pt x="42825" y="33847"/>
                </a:cubicBezTo>
                <a:cubicBezTo>
                  <a:pt x="42834" y="33847"/>
                  <a:pt x="42843" y="33847"/>
                  <a:pt x="42852" y="33847"/>
                </a:cubicBezTo>
                <a:close/>
                <a:moveTo>
                  <a:pt x="58671" y="33847"/>
                </a:moveTo>
                <a:cubicBezTo>
                  <a:pt x="59362" y="33847"/>
                  <a:pt x="60015" y="34137"/>
                  <a:pt x="60477" y="34648"/>
                </a:cubicBezTo>
                <a:cubicBezTo>
                  <a:pt x="60305" y="34762"/>
                  <a:pt x="60142" y="34889"/>
                  <a:pt x="59987" y="35027"/>
                </a:cubicBezTo>
                <a:cubicBezTo>
                  <a:pt x="59644" y="34668"/>
                  <a:pt x="59166" y="34463"/>
                  <a:pt x="58667" y="34463"/>
                </a:cubicBezTo>
                <a:lnTo>
                  <a:pt x="58659" y="34463"/>
                </a:lnTo>
                <a:cubicBezTo>
                  <a:pt x="58186" y="34468"/>
                  <a:pt x="57740" y="34652"/>
                  <a:pt x="57402" y="34978"/>
                </a:cubicBezTo>
                <a:cubicBezTo>
                  <a:pt x="57242" y="34840"/>
                  <a:pt x="57074" y="34717"/>
                  <a:pt x="56899" y="34607"/>
                </a:cubicBezTo>
                <a:cubicBezTo>
                  <a:pt x="57357" y="34125"/>
                  <a:pt x="57994" y="33851"/>
                  <a:pt x="58656" y="33847"/>
                </a:cubicBezTo>
                <a:close/>
                <a:moveTo>
                  <a:pt x="74498" y="33847"/>
                </a:moveTo>
                <a:cubicBezTo>
                  <a:pt x="75188" y="33847"/>
                  <a:pt x="75842" y="34137"/>
                  <a:pt x="76307" y="34648"/>
                </a:cubicBezTo>
                <a:cubicBezTo>
                  <a:pt x="76136" y="34762"/>
                  <a:pt x="75972" y="34889"/>
                  <a:pt x="75817" y="35027"/>
                </a:cubicBezTo>
                <a:cubicBezTo>
                  <a:pt x="75474" y="34668"/>
                  <a:pt x="74997" y="34463"/>
                  <a:pt x="74498" y="34463"/>
                </a:cubicBezTo>
                <a:lnTo>
                  <a:pt x="74486" y="34463"/>
                </a:lnTo>
                <a:cubicBezTo>
                  <a:pt x="74012" y="34468"/>
                  <a:pt x="73567" y="34652"/>
                  <a:pt x="73228" y="34978"/>
                </a:cubicBezTo>
                <a:cubicBezTo>
                  <a:pt x="73073" y="34840"/>
                  <a:pt x="72905" y="34717"/>
                  <a:pt x="72730" y="34607"/>
                </a:cubicBezTo>
                <a:cubicBezTo>
                  <a:pt x="73183" y="34125"/>
                  <a:pt x="73821" y="33851"/>
                  <a:pt x="74482" y="33847"/>
                </a:cubicBezTo>
                <a:close/>
                <a:moveTo>
                  <a:pt x="90329" y="33847"/>
                </a:moveTo>
                <a:cubicBezTo>
                  <a:pt x="91019" y="33847"/>
                  <a:pt x="91672" y="34137"/>
                  <a:pt x="92134" y="34648"/>
                </a:cubicBezTo>
                <a:cubicBezTo>
                  <a:pt x="91963" y="34762"/>
                  <a:pt x="91799" y="34889"/>
                  <a:pt x="91644" y="35027"/>
                </a:cubicBezTo>
                <a:cubicBezTo>
                  <a:pt x="91301" y="34668"/>
                  <a:pt x="90823" y="34463"/>
                  <a:pt x="90325" y="34463"/>
                </a:cubicBezTo>
                <a:lnTo>
                  <a:pt x="90317" y="34463"/>
                </a:lnTo>
                <a:cubicBezTo>
                  <a:pt x="89842" y="34468"/>
                  <a:pt x="89397" y="34652"/>
                  <a:pt x="89058" y="34978"/>
                </a:cubicBezTo>
                <a:cubicBezTo>
                  <a:pt x="88899" y="34840"/>
                  <a:pt x="88732" y="34717"/>
                  <a:pt x="88556" y="34607"/>
                </a:cubicBezTo>
                <a:cubicBezTo>
                  <a:pt x="89014" y="34125"/>
                  <a:pt x="89651" y="33851"/>
                  <a:pt x="90313" y="33847"/>
                </a:cubicBezTo>
                <a:close/>
                <a:moveTo>
                  <a:pt x="11184" y="34533"/>
                </a:moveTo>
                <a:cubicBezTo>
                  <a:pt x="11662" y="34533"/>
                  <a:pt x="12119" y="34733"/>
                  <a:pt x="12450" y="35076"/>
                </a:cubicBezTo>
                <a:cubicBezTo>
                  <a:pt x="12323" y="35199"/>
                  <a:pt x="12201" y="35330"/>
                  <a:pt x="12086" y="35468"/>
                </a:cubicBezTo>
                <a:cubicBezTo>
                  <a:pt x="12082" y="35460"/>
                  <a:pt x="12078" y="35456"/>
                  <a:pt x="12070" y="35449"/>
                </a:cubicBezTo>
                <a:cubicBezTo>
                  <a:pt x="11841" y="35207"/>
                  <a:pt x="11522" y="35068"/>
                  <a:pt x="11184" y="35068"/>
                </a:cubicBezTo>
                <a:lnTo>
                  <a:pt x="11175" y="35068"/>
                </a:lnTo>
                <a:cubicBezTo>
                  <a:pt x="10857" y="35068"/>
                  <a:pt x="10563" y="35191"/>
                  <a:pt x="10334" y="35411"/>
                </a:cubicBezTo>
                <a:cubicBezTo>
                  <a:pt x="10220" y="35272"/>
                  <a:pt x="10097" y="35146"/>
                  <a:pt x="9967" y="35027"/>
                </a:cubicBezTo>
                <a:cubicBezTo>
                  <a:pt x="10293" y="34713"/>
                  <a:pt x="10719" y="34537"/>
                  <a:pt x="11172" y="34533"/>
                </a:cubicBezTo>
                <a:close/>
                <a:moveTo>
                  <a:pt x="27010" y="34533"/>
                </a:moveTo>
                <a:cubicBezTo>
                  <a:pt x="27488" y="34533"/>
                  <a:pt x="27950" y="34733"/>
                  <a:pt x="28280" y="35076"/>
                </a:cubicBezTo>
                <a:cubicBezTo>
                  <a:pt x="28150" y="35199"/>
                  <a:pt x="28027" y="35330"/>
                  <a:pt x="27917" y="35468"/>
                </a:cubicBezTo>
                <a:cubicBezTo>
                  <a:pt x="27909" y="35460"/>
                  <a:pt x="27905" y="35456"/>
                  <a:pt x="27901" y="35449"/>
                </a:cubicBezTo>
                <a:cubicBezTo>
                  <a:pt x="27668" y="35207"/>
                  <a:pt x="27349" y="35068"/>
                  <a:pt x="27015" y="35068"/>
                </a:cubicBezTo>
                <a:lnTo>
                  <a:pt x="27006" y="35068"/>
                </a:lnTo>
                <a:cubicBezTo>
                  <a:pt x="26688" y="35068"/>
                  <a:pt x="26390" y="35191"/>
                  <a:pt x="26165" y="35411"/>
                </a:cubicBezTo>
                <a:cubicBezTo>
                  <a:pt x="26050" y="35272"/>
                  <a:pt x="25928" y="35146"/>
                  <a:pt x="25797" y="35027"/>
                </a:cubicBezTo>
                <a:cubicBezTo>
                  <a:pt x="26120" y="34713"/>
                  <a:pt x="26549" y="34537"/>
                  <a:pt x="27002" y="34533"/>
                </a:cubicBezTo>
                <a:close/>
                <a:moveTo>
                  <a:pt x="42841" y="34533"/>
                </a:moveTo>
                <a:cubicBezTo>
                  <a:pt x="43319" y="34533"/>
                  <a:pt x="43777" y="34733"/>
                  <a:pt x="44107" y="35076"/>
                </a:cubicBezTo>
                <a:cubicBezTo>
                  <a:pt x="43981" y="35199"/>
                  <a:pt x="43858" y="35330"/>
                  <a:pt x="43743" y="35468"/>
                </a:cubicBezTo>
                <a:cubicBezTo>
                  <a:pt x="43739" y="35460"/>
                  <a:pt x="43736" y="35456"/>
                  <a:pt x="43728" y="35449"/>
                </a:cubicBezTo>
                <a:cubicBezTo>
                  <a:pt x="43498" y="35207"/>
                  <a:pt x="43180" y="35068"/>
                  <a:pt x="42841" y="35068"/>
                </a:cubicBezTo>
                <a:lnTo>
                  <a:pt x="42833" y="35068"/>
                </a:lnTo>
                <a:cubicBezTo>
                  <a:pt x="42514" y="35068"/>
                  <a:pt x="42220" y="35191"/>
                  <a:pt x="41992" y="35411"/>
                </a:cubicBezTo>
                <a:cubicBezTo>
                  <a:pt x="41877" y="35272"/>
                  <a:pt x="41755" y="35146"/>
                  <a:pt x="41624" y="35027"/>
                </a:cubicBezTo>
                <a:cubicBezTo>
                  <a:pt x="41951" y="34713"/>
                  <a:pt x="42375" y="34537"/>
                  <a:pt x="42829" y="34533"/>
                </a:cubicBezTo>
                <a:close/>
                <a:moveTo>
                  <a:pt x="58673" y="34533"/>
                </a:moveTo>
                <a:cubicBezTo>
                  <a:pt x="59151" y="34533"/>
                  <a:pt x="59606" y="34732"/>
                  <a:pt x="59938" y="35076"/>
                </a:cubicBezTo>
                <a:cubicBezTo>
                  <a:pt x="59807" y="35199"/>
                  <a:pt x="59685" y="35330"/>
                  <a:pt x="59574" y="35468"/>
                </a:cubicBezTo>
                <a:cubicBezTo>
                  <a:pt x="59553" y="35444"/>
                  <a:pt x="59534" y="35424"/>
                  <a:pt x="59509" y="35403"/>
                </a:cubicBezTo>
                <a:cubicBezTo>
                  <a:pt x="59284" y="35187"/>
                  <a:pt x="58986" y="35068"/>
                  <a:pt x="58671" y="35068"/>
                </a:cubicBezTo>
                <a:lnTo>
                  <a:pt x="58663" y="35068"/>
                </a:lnTo>
                <a:cubicBezTo>
                  <a:pt x="58345" y="35068"/>
                  <a:pt x="58047" y="35191"/>
                  <a:pt x="57822" y="35411"/>
                </a:cubicBezTo>
                <a:cubicBezTo>
                  <a:pt x="57708" y="35272"/>
                  <a:pt x="57585" y="35146"/>
                  <a:pt x="57455" y="35027"/>
                </a:cubicBezTo>
                <a:cubicBezTo>
                  <a:pt x="57777" y="34713"/>
                  <a:pt x="58206" y="34537"/>
                  <a:pt x="58659" y="34533"/>
                </a:cubicBezTo>
                <a:cubicBezTo>
                  <a:pt x="58664" y="34533"/>
                  <a:pt x="58669" y="34533"/>
                  <a:pt x="58673" y="34533"/>
                </a:cubicBezTo>
                <a:close/>
                <a:moveTo>
                  <a:pt x="74498" y="34533"/>
                </a:moveTo>
                <a:cubicBezTo>
                  <a:pt x="74976" y="34533"/>
                  <a:pt x="75438" y="34733"/>
                  <a:pt x="75764" y="35076"/>
                </a:cubicBezTo>
                <a:cubicBezTo>
                  <a:pt x="75638" y="35199"/>
                  <a:pt x="75515" y="35330"/>
                  <a:pt x="75401" y="35468"/>
                </a:cubicBezTo>
                <a:cubicBezTo>
                  <a:pt x="75172" y="35215"/>
                  <a:pt x="74845" y="35068"/>
                  <a:pt x="74498" y="35068"/>
                </a:cubicBezTo>
                <a:lnTo>
                  <a:pt x="74490" y="35068"/>
                </a:lnTo>
                <a:cubicBezTo>
                  <a:pt x="74175" y="35068"/>
                  <a:pt x="73877" y="35191"/>
                  <a:pt x="73649" y="35411"/>
                </a:cubicBezTo>
                <a:cubicBezTo>
                  <a:pt x="73534" y="35272"/>
                  <a:pt x="73412" y="35146"/>
                  <a:pt x="73281" y="35027"/>
                </a:cubicBezTo>
                <a:cubicBezTo>
                  <a:pt x="73608" y="34713"/>
                  <a:pt x="74032" y="34537"/>
                  <a:pt x="74486" y="34533"/>
                </a:cubicBezTo>
                <a:close/>
                <a:moveTo>
                  <a:pt x="90331" y="34533"/>
                </a:moveTo>
                <a:cubicBezTo>
                  <a:pt x="90807" y="34533"/>
                  <a:pt x="91263" y="34732"/>
                  <a:pt x="91595" y="35076"/>
                </a:cubicBezTo>
                <a:cubicBezTo>
                  <a:pt x="91465" y="35199"/>
                  <a:pt x="91342" y="35330"/>
                  <a:pt x="91231" y="35468"/>
                </a:cubicBezTo>
                <a:cubicBezTo>
                  <a:pt x="90999" y="35215"/>
                  <a:pt x="90672" y="35068"/>
                  <a:pt x="90329" y="35068"/>
                </a:cubicBezTo>
                <a:lnTo>
                  <a:pt x="90321" y="35068"/>
                </a:lnTo>
                <a:cubicBezTo>
                  <a:pt x="90002" y="35068"/>
                  <a:pt x="89704" y="35191"/>
                  <a:pt x="89480" y="35411"/>
                </a:cubicBezTo>
                <a:cubicBezTo>
                  <a:pt x="89365" y="35272"/>
                  <a:pt x="89242" y="35146"/>
                  <a:pt x="89112" y="35027"/>
                </a:cubicBezTo>
                <a:cubicBezTo>
                  <a:pt x="89435" y="34713"/>
                  <a:pt x="89863" y="34537"/>
                  <a:pt x="90317" y="34533"/>
                </a:cubicBezTo>
                <a:cubicBezTo>
                  <a:pt x="90321" y="34533"/>
                  <a:pt x="90326" y="34533"/>
                  <a:pt x="90331" y="34533"/>
                </a:cubicBezTo>
                <a:close/>
                <a:moveTo>
                  <a:pt x="11184" y="35138"/>
                </a:moveTo>
                <a:cubicBezTo>
                  <a:pt x="11503" y="35138"/>
                  <a:pt x="11801" y="35268"/>
                  <a:pt x="12021" y="35498"/>
                </a:cubicBezTo>
                <a:cubicBezTo>
                  <a:pt x="12029" y="35505"/>
                  <a:pt x="12037" y="35513"/>
                  <a:pt x="12046" y="35526"/>
                </a:cubicBezTo>
                <a:cubicBezTo>
                  <a:pt x="11797" y="35845"/>
                  <a:pt x="11592" y="36203"/>
                  <a:pt x="11449" y="36595"/>
                </a:cubicBezTo>
                <a:cubicBezTo>
                  <a:pt x="11351" y="36591"/>
                  <a:pt x="11253" y="36588"/>
                  <a:pt x="11155" y="36588"/>
                </a:cubicBezTo>
                <a:cubicBezTo>
                  <a:pt x="11106" y="36588"/>
                  <a:pt x="11062" y="36588"/>
                  <a:pt x="11017" y="36591"/>
                </a:cubicBezTo>
                <a:cubicBezTo>
                  <a:pt x="10866" y="36175"/>
                  <a:pt x="10649" y="35796"/>
                  <a:pt x="10380" y="35464"/>
                </a:cubicBezTo>
                <a:cubicBezTo>
                  <a:pt x="10596" y="35256"/>
                  <a:pt x="10877" y="35138"/>
                  <a:pt x="11175" y="35138"/>
                </a:cubicBezTo>
                <a:close/>
                <a:moveTo>
                  <a:pt x="27010" y="35138"/>
                </a:moveTo>
                <a:cubicBezTo>
                  <a:pt x="27329" y="35138"/>
                  <a:pt x="27631" y="35268"/>
                  <a:pt x="27848" y="35498"/>
                </a:cubicBezTo>
                <a:cubicBezTo>
                  <a:pt x="27856" y="35505"/>
                  <a:pt x="27864" y="35513"/>
                  <a:pt x="27873" y="35526"/>
                </a:cubicBezTo>
                <a:cubicBezTo>
                  <a:pt x="27713" y="35730"/>
                  <a:pt x="27570" y="35950"/>
                  <a:pt x="27456" y="36188"/>
                </a:cubicBezTo>
                <a:cubicBezTo>
                  <a:pt x="27390" y="36318"/>
                  <a:pt x="27329" y="36457"/>
                  <a:pt x="27280" y="36595"/>
                </a:cubicBezTo>
                <a:cubicBezTo>
                  <a:pt x="27182" y="36591"/>
                  <a:pt x="27080" y="36588"/>
                  <a:pt x="26982" y="36588"/>
                </a:cubicBezTo>
                <a:cubicBezTo>
                  <a:pt x="26936" y="36588"/>
                  <a:pt x="26892" y="36588"/>
                  <a:pt x="26847" y="36591"/>
                </a:cubicBezTo>
                <a:cubicBezTo>
                  <a:pt x="26696" y="36175"/>
                  <a:pt x="26480" y="35796"/>
                  <a:pt x="26210" y="35464"/>
                </a:cubicBezTo>
                <a:cubicBezTo>
                  <a:pt x="26422" y="35256"/>
                  <a:pt x="26704" y="35138"/>
                  <a:pt x="27006" y="35138"/>
                </a:cubicBezTo>
                <a:close/>
                <a:moveTo>
                  <a:pt x="42857" y="35138"/>
                </a:moveTo>
                <a:cubicBezTo>
                  <a:pt x="43168" y="35142"/>
                  <a:pt x="43462" y="35272"/>
                  <a:pt x="43679" y="35498"/>
                </a:cubicBezTo>
                <a:cubicBezTo>
                  <a:pt x="43687" y="35505"/>
                  <a:pt x="43694" y="35513"/>
                  <a:pt x="43703" y="35526"/>
                </a:cubicBezTo>
                <a:cubicBezTo>
                  <a:pt x="43453" y="35845"/>
                  <a:pt x="43249" y="36203"/>
                  <a:pt x="43106" y="36595"/>
                </a:cubicBezTo>
                <a:cubicBezTo>
                  <a:pt x="43008" y="36591"/>
                  <a:pt x="42910" y="36588"/>
                  <a:pt x="42812" y="36588"/>
                </a:cubicBezTo>
                <a:cubicBezTo>
                  <a:pt x="42763" y="36588"/>
                  <a:pt x="42718" y="36588"/>
                  <a:pt x="42674" y="36591"/>
                </a:cubicBezTo>
                <a:cubicBezTo>
                  <a:pt x="42522" y="36175"/>
                  <a:pt x="42306" y="35796"/>
                  <a:pt x="42037" y="35464"/>
                </a:cubicBezTo>
                <a:cubicBezTo>
                  <a:pt x="42252" y="35256"/>
                  <a:pt x="42535" y="35138"/>
                  <a:pt x="42833" y="35138"/>
                </a:cubicBezTo>
                <a:close/>
                <a:moveTo>
                  <a:pt x="58667" y="35138"/>
                </a:moveTo>
                <a:cubicBezTo>
                  <a:pt x="58999" y="35138"/>
                  <a:pt x="59313" y="35277"/>
                  <a:pt x="59529" y="35526"/>
                </a:cubicBezTo>
                <a:cubicBezTo>
                  <a:pt x="59280" y="35845"/>
                  <a:pt x="59080" y="36203"/>
                  <a:pt x="58937" y="36595"/>
                </a:cubicBezTo>
                <a:cubicBezTo>
                  <a:pt x="58848" y="36591"/>
                  <a:pt x="58757" y="36588"/>
                  <a:pt x="58663" y="36588"/>
                </a:cubicBezTo>
                <a:lnTo>
                  <a:pt x="58639" y="36588"/>
                </a:lnTo>
                <a:cubicBezTo>
                  <a:pt x="58594" y="36588"/>
                  <a:pt x="58549" y="36588"/>
                  <a:pt x="58505" y="36591"/>
                </a:cubicBezTo>
                <a:cubicBezTo>
                  <a:pt x="58353" y="36175"/>
                  <a:pt x="58137" y="35796"/>
                  <a:pt x="57867" y="35464"/>
                </a:cubicBezTo>
                <a:cubicBezTo>
                  <a:pt x="58079" y="35256"/>
                  <a:pt x="58361" y="35138"/>
                  <a:pt x="58663" y="35138"/>
                </a:cubicBezTo>
                <a:close/>
                <a:moveTo>
                  <a:pt x="74498" y="35138"/>
                </a:moveTo>
                <a:cubicBezTo>
                  <a:pt x="74816" y="35138"/>
                  <a:pt x="75114" y="35268"/>
                  <a:pt x="75335" y="35498"/>
                </a:cubicBezTo>
                <a:cubicBezTo>
                  <a:pt x="75344" y="35505"/>
                  <a:pt x="75352" y="35513"/>
                  <a:pt x="75360" y="35526"/>
                </a:cubicBezTo>
                <a:cubicBezTo>
                  <a:pt x="75111" y="35845"/>
                  <a:pt x="74907" y="36203"/>
                  <a:pt x="74764" y="36595"/>
                </a:cubicBezTo>
                <a:cubicBezTo>
                  <a:pt x="74673" y="36591"/>
                  <a:pt x="74584" y="36588"/>
                  <a:pt x="74494" y="36588"/>
                </a:cubicBezTo>
                <a:lnTo>
                  <a:pt x="74469" y="36588"/>
                </a:lnTo>
                <a:cubicBezTo>
                  <a:pt x="74420" y="36588"/>
                  <a:pt x="74375" y="36588"/>
                  <a:pt x="74330" y="36591"/>
                </a:cubicBezTo>
                <a:cubicBezTo>
                  <a:pt x="74179" y="36175"/>
                  <a:pt x="73963" y="35796"/>
                  <a:pt x="73693" y="35464"/>
                </a:cubicBezTo>
                <a:cubicBezTo>
                  <a:pt x="73910" y="35256"/>
                  <a:pt x="74192" y="35138"/>
                  <a:pt x="74490" y="35138"/>
                </a:cubicBezTo>
                <a:close/>
                <a:moveTo>
                  <a:pt x="90321" y="35138"/>
                </a:moveTo>
                <a:cubicBezTo>
                  <a:pt x="90651" y="35138"/>
                  <a:pt x="90966" y="35277"/>
                  <a:pt x="91186" y="35526"/>
                </a:cubicBezTo>
                <a:cubicBezTo>
                  <a:pt x="90937" y="35845"/>
                  <a:pt x="90737" y="36203"/>
                  <a:pt x="90594" y="36595"/>
                </a:cubicBezTo>
                <a:cubicBezTo>
                  <a:pt x="90504" y="36591"/>
                  <a:pt x="90415" y="36588"/>
                  <a:pt x="90321" y="36588"/>
                </a:cubicBezTo>
                <a:lnTo>
                  <a:pt x="90296" y="36588"/>
                </a:lnTo>
                <a:cubicBezTo>
                  <a:pt x="90251" y="36588"/>
                  <a:pt x="90206" y="36588"/>
                  <a:pt x="90161" y="36591"/>
                </a:cubicBezTo>
                <a:cubicBezTo>
                  <a:pt x="90010" y="36175"/>
                  <a:pt x="89793" y="35796"/>
                  <a:pt x="89524" y="35464"/>
                </a:cubicBezTo>
                <a:cubicBezTo>
                  <a:pt x="89736" y="35256"/>
                  <a:pt x="90019" y="35138"/>
                  <a:pt x="90321" y="35138"/>
                </a:cubicBezTo>
                <a:close/>
                <a:moveTo>
                  <a:pt x="19106" y="33847"/>
                </a:moveTo>
                <a:cubicBezTo>
                  <a:pt x="19803" y="33847"/>
                  <a:pt x="20461" y="34148"/>
                  <a:pt x="20925" y="34672"/>
                </a:cubicBezTo>
                <a:cubicBezTo>
                  <a:pt x="20246" y="35130"/>
                  <a:pt x="19707" y="35799"/>
                  <a:pt x="19418" y="36600"/>
                </a:cubicBezTo>
                <a:cubicBezTo>
                  <a:pt x="19303" y="36591"/>
                  <a:pt x="19189" y="36588"/>
                  <a:pt x="19075" y="36588"/>
                </a:cubicBezTo>
                <a:cubicBezTo>
                  <a:pt x="19009" y="36588"/>
                  <a:pt x="18944" y="36591"/>
                  <a:pt x="18879" y="36595"/>
                </a:cubicBezTo>
                <a:cubicBezTo>
                  <a:pt x="18727" y="36188"/>
                  <a:pt x="18519" y="35816"/>
                  <a:pt x="18258" y="35489"/>
                </a:cubicBezTo>
                <a:lnTo>
                  <a:pt x="18258" y="35489"/>
                </a:lnTo>
                <a:lnTo>
                  <a:pt x="18262" y="35493"/>
                </a:lnTo>
                <a:cubicBezTo>
                  <a:pt x="18384" y="35362"/>
                  <a:pt x="18531" y="35268"/>
                  <a:pt x="18691" y="35211"/>
                </a:cubicBezTo>
                <a:cubicBezTo>
                  <a:pt x="18708" y="35203"/>
                  <a:pt x="18727" y="35195"/>
                  <a:pt x="18744" y="35191"/>
                </a:cubicBezTo>
                <a:cubicBezTo>
                  <a:pt x="18801" y="35174"/>
                  <a:pt x="18855" y="35162"/>
                  <a:pt x="18911" y="35150"/>
                </a:cubicBezTo>
                <a:cubicBezTo>
                  <a:pt x="18968" y="35142"/>
                  <a:pt x="19026" y="35138"/>
                  <a:pt x="19087" y="35138"/>
                </a:cubicBezTo>
                <a:lnTo>
                  <a:pt x="19107" y="35138"/>
                </a:lnTo>
                <a:cubicBezTo>
                  <a:pt x="19418" y="35142"/>
                  <a:pt x="19716" y="35272"/>
                  <a:pt x="19928" y="35498"/>
                </a:cubicBezTo>
                <a:cubicBezTo>
                  <a:pt x="19945" y="35513"/>
                  <a:pt x="19957" y="35530"/>
                  <a:pt x="19969" y="35547"/>
                </a:cubicBezTo>
                <a:lnTo>
                  <a:pt x="20026" y="35501"/>
                </a:lnTo>
                <a:cubicBezTo>
                  <a:pt x="19965" y="35432"/>
                  <a:pt x="19899" y="35370"/>
                  <a:pt x="19830" y="35317"/>
                </a:cubicBezTo>
                <a:cubicBezTo>
                  <a:pt x="19622" y="35154"/>
                  <a:pt x="19360" y="35068"/>
                  <a:pt x="19091" y="35068"/>
                </a:cubicBezTo>
                <a:lnTo>
                  <a:pt x="19087" y="35068"/>
                </a:lnTo>
                <a:cubicBezTo>
                  <a:pt x="18879" y="35068"/>
                  <a:pt x="18678" y="35121"/>
                  <a:pt x="18503" y="35219"/>
                </a:cubicBezTo>
                <a:cubicBezTo>
                  <a:pt x="18397" y="35277"/>
                  <a:pt x="18303" y="35351"/>
                  <a:pt x="18217" y="35436"/>
                </a:cubicBezTo>
                <a:cubicBezTo>
                  <a:pt x="18107" y="35297"/>
                  <a:pt x="17984" y="35170"/>
                  <a:pt x="17854" y="35048"/>
                </a:cubicBezTo>
                <a:cubicBezTo>
                  <a:pt x="17915" y="34987"/>
                  <a:pt x="17976" y="34934"/>
                  <a:pt x="18046" y="34880"/>
                </a:cubicBezTo>
                <a:cubicBezTo>
                  <a:pt x="18344" y="34659"/>
                  <a:pt x="18703" y="34537"/>
                  <a:pt x="19083" y="34533"/>
                </a:cubicBezTo>
                <a:lnTo>
                  <a:pt x="19091" y="34533"/>
                </a:lnTo>
                <a:cubicBezTo>
                  <a:pt x="19581" y="34533"/>
                  <a:pt x="20050" y="34742"/>
                  <a:pt x="20382" y="35101"/>
                </a:cubicBezTo>
                <a:lnTo>
                  <a:pt x="20435" y="35052"/>
                </a:lnTo>
                <a:cubicBezTo>
                  <a:pt x="20091" y="34679"/>
                  <a:pt x="19602" y="34463"/>
                  <a:pt x="19097" y="34463"/>
                </a:cubicBezTo>
                <a:cubicBezTo>
                  <a:pt x="19092" y="34463"/>
                  <a:pt x="19087" y="34463"/>
                  <a:pt x="19083" y="34463"/>
                </a:cubicBezTo>
                <a:cubicBezTo>
                  <a:pt x="18687" y="34468"/>
                  <a:pt x="18315" y="34595"/>
                  <a:pt x="18005" y="34823"/>
                </a:cubicBezTo>
                <a:cubicBezTo>
                  <a:pt x="17931" y="34876"/>
                  <a:pt x="17865" y="34938"/>
                  <a:pt x="17801" y="35003"/>
                </a:cubicBezTo>
                <a:cubicBezTo>
                  <a:pt x="17645" y="34864"/>
                  <a:pt x="17477" y="34738"/>
                  <a:pt x="17306" y="34623"/>
                </a:cubicBezTo>
                <a:cubicBezTo>
                  <a:pt x="17764" y="34133"/>
                  <a:pt x="18409" y="33851"/>
                  <a:pt x="19079" y="33847"/>
                </a:cubicBezTo>
                <a:cubicBezTo>
                  <a:pt x="19088" y="33847"/>
                  <a:pt x="19097" y="33847"/>
                  <a:pt x="19106" y="33847"/>
                </a:cubicBezTo>
                <a:close/>
                <a:moveTo>
                  <a:pt x="34933" y="33847"/>
                </a:moveTo>
                <a:cubicBezTo>
                  <a:pt x="35629" y="33847"/>
                  <a:pt x="36292" y="34148"/>
                  <a:pt x="36751" y="34672"/>
                </a:cubicBezTo>
                <a:cubicBezTo>
                  <a:pt x="36073" y="35130"/>
                  <a:pt x="35538" y="35799"/>
                  <a:pt x="35249" y="36600"/>
                </a:cubicBezTo>
                <a:cubicBezTo>
                  <a:pt x="35134" y="36591"/>
                  <a:pt x="35019" y="36588"/>
                  <a:pt x="34901" y="36588"/>
                </a:cubicBezTo>
                <a:cubicBezTo>
                  <a:pt x="34836" y="36588"/>
                  <a:pt x="34770" y="36591"/>
                  <a:pt x="34705" y="36595"/>
                </a:cubicBezTo>
                <a:cubicBezTo>
                  <a:pt x="34558" y="36188"/>
                  <a:pt x="34346" y="35816"/>
                  <a:pt x="34088" y="35489"/>
                </a:cubicBezTo>
                <a:lnTo>
                  <a:pt x="34088" y="35489"/>
                </a:lnTo>
                <a:lnTo>
                  <a:pt x="34092" y="35493"/>
                </a:lnTo>
                <a:cubicBezTo>
                  <a:pt x="34309" y="35264"/>
                  <a:pt x="34599" y="35138"/>
                  <a:pt x="34914" y="35138"/>
                </a:cubicBezTo>
                <a:cubicBezTo>
                  <a:pt x="35257" y="35138"/>
                  <a:pt x="35579" y="35285"/>
                  <a:pt x="35800" y="35547"/>
                </a:cubicBezTo>
                <a:lnTo>
                  <a:pt x="35853" y="35501"/>
                </a:lnTo>
                <a:cubicBezTo>
                  <a:pt x="35837" y="35481"/>
                  <a:pt x="35824" y="35464"/>
                  <a:pt x="35808" y="35449"/>
                </a:cubicBezTo>
                <a:cubicBezTo>
                  <a:pt x="35800" y="35440"/>
                  <a:pt x="35792" y="35432"/>
                  <a:pt x="35779" y="35424"/>
                </a:cubicBezTo>
                <a:cubicBezTo>
                  <a:pt x="35775" y="35415"/>
                  <a:pt x="35767" y="35407"/>
                  <a:pt x="35759" y="35403"/>
                </a:cubicBezTo>
                <a:cubicBezTo>
                  <a:pt x="35751" y="35391"/>
                  <a:pt x="35739" y="35383"/>
                  <a:pt x="35726" y="35370"/>
                </a:cubicBezTo>
                <a:cubicBezTo>
                  <a:pt x="35722" y="35366"/>
                  <a:pt x="35718" y="35362"/>
                  <a:pt x="35709" y="35358"/>
                </a:cubicBezTo>
                <a:cubicBezTo>
                  <a:pt x="35702" y="35351"/>
                  <a:pt x="35690" y="35342"/>
                  <a:pt x="35681" y="35334"/>
                </a:cubicBezTo>
                <a:cubicBezTo>
                  <a:pt x="35673" y="35326"/>
                  <a:pt x="35665" y="35321"/>
                  <a:pt x="35660" y="35317"/>
                </a:cubicBezTo>
                <a:cubicBezTo>
                  <a:pt x="35653" y="35309"/>
                  <a:pt x="35641" y="35305"/>
                  <a:pt x="35632" y="35297"/>
                </a:cubicBezTo>
                <a:cubicBezTo>
                  <a:pt x="35624" y="35289"/>
                  <a:pt x="35616" y="35285"/>
                  <a:pt x="35604" y="35277"/>
                </a:cubicBezTo>
                <a:cubicBezTo>
                  <a:pt x="35600" y="35272"/>
                  <a:pt x="35596" y="35268"/>
                  <a:pt x="35587" y="35264"/>
                </a:cubicBezTo>
                <a:cubicBezTo>
                  <a:pt x="35575" y="35256"/>
                  <a:pt x="35562" y="35248"/>
                  <a:pt x="35551" y="35240"/>
                </a:cubicBezTo>
                <a:cubicBezTo>
                  <a:pt x="35547" y="35240"/>
                  <a:pt x="35547" y="35240"/>
                  <a:pt x="35543" y="35236"/>
                </a:cubicBezTo>
                <a:cubicBezTo>
                  <a:pt x="35359" y="35130"/>
                  <a:pt x="35142" y="35068"/>
                  <a:pt x="34921" y="35068"/>
                </a:cubicBezTo>
                <a:lnTo>
                  <a:pt x="34914" y="35068"/>
                </a:lnTo>
                <a:cubicBezTo>
                  <a:pt x="34582" y="35068"/>
                  <a:pt x="34276" y="35199"/>
                  <a:pt x="34048" y="35436"/>
                </a:cubicBezTo>
                <a:cubicBezTo>
                  <a:pt x="33933" y="35297"/>
                  <a:pt x="33811" y="35170"/>
                  <a:pt x="33680" y="35048"/>
                </a:cubicBezTo>
                <a:cubicBezTo>
                  <a:pt x="34011" y="34721"/>
                  <a:pt x="34444" y="34537"/>
                  <a:pt x="34910" y="34533"/>
                </a:cubicBezTo>
                <a:lnTo>
                  <a:pt x="34921" y="34533"/>
                </a:lnTo>
                <a:cubicBezTo>
                  <a:pt x="35412" y="34533"/>
                  <a:pt x="35881" y="34742"/>
                  <a:pt x="36212" y="35101"/>
                </a:cubicBezTo>
                <a:lnTo>
                  <a:pt x="36261" y="35052"/>
                </a:lnTo>
                <a:cubicBezTo>
                  <a:pt x="35917" y="34679"/>
                  <a:pt x="35433" y="34463"/>
                  <a:pt x="34923" y="34463"/>
                </a:cubicBezTo>
                <a:cubicBezTo>
                  <a:pt x="34919" y="34463"/>
                  <a:pt x="34914" y="34463"/>
                  <a:pt x="34910" y="34463"/>
                </a:cubicBezTo>
                <a:cubicBezTo>
                  <a:pt x="34427" y="34468"/>
                  <a:pt x="33970" y="34659"/>
                  <a:pt x="33631" y="35003"/>
                </a:cubicBezTo>
                <a:cubicBezTo>
                  <a:pt x="33476" y="34864"/>
                  <a:pt x="33308" y="34738"/>
                  <a:pt x="33132" y="34623"/>
                </a:cubicBezTo>
                <a:cubicBezTo>
                  <a:pt x="33304" y="34444"/>
                  <a:pt x="33496" y="34288"/>
                  <a:pt x="33709" y="34169"/>
                </a:cubicBezTo>
                <a:cubicBezTo>
                  <a:pt x="34073" y="33962"/>
                  <a:pt x="34484" y="33847"/>
                  <a:pt x="34906" y="33847"/>
                </a:cubicBezTo>
                <a:cubicBezTo>
                  <a:pt x="34915" y="33847"/>
                  <a:pt x="34924" y="33847"/>
                  <a:pt x="34933" y="33847"/>
                </a:cubicBezTo>
                <a:close/>
                <a:moveTo>
                  <a:pt x="50748" y="33847"/>
                </a:moveTo>
                <a:cubicBezTo>
                  <a:pt x="51451" y="33847"/>
                  <a:pt x="52116" y="34145"/>
                  <a:pt x="52582" y="34672"/>
                </a:cubicBezTo>
                <a:cubicBezTo>
                  <a:pt x="51904" y="35130"/>
                  <a:pt x="51365" y="35799"/>
                  <a:pt x="51074" y="36600"/>
                </a:cubicBezTo>
                <a:cubicBezTo>
                  <a:pt x="50969" y="36591"/>
                  <a:pt x="50863" y="36588"/>
                  <a:pt x="50756" y="36588"/>
                </a:cubicBezTo>
                <a:lnTo>
                  <a:pt x="50731" y="36588"/>
                </a:lnTo>
                <a:cubicBezTo>
                  <a:pt x="50667" y="36588"/>
                  <a:pt x="50601" y="36591"/>
                  <a:pt x="50535" y="36595"/>
                </a:cubicBezTo>
                <a:cubicBezTo>
                  <a:pt x="50384" y="36188"/>
                  <a:pt x="50177" y="35816"/>
                  <a:pt x="49915" y="35489"/>
                </a:cubicBezTo>
                <a:lnTo>
                  <a:pt x="49915" y="35489"/>
                </a:lnTo>
                <a:lnTo>
                  <a:pt x="49919" y="35493"/>
                </a:lnTo>
                <a:cubicBezTo>
                  <a:pt x="50135" y="35264"/>
                  <a:pt x="50430" y="35138"/>
                  <a:pt x="50744" y="35138"/>
                </a:cubicBezTo>
                <a:cubicBezTo>
                  <a:pt x="51063" y="35138"/>
                  <a:pt x="51365" y="35264"/>
                  <a:pt x="51585" y="35498"/>
                </a:cubicBezTo>
                <a:cubicBezTo>
                  <a:pt x="51602" y="35513"/>
                  <a:pt x="51614" y="35530"/>
                  <a:pt x="51630" y="35547"/>
                </a:cubicBezTo>
                <a:lnTo>
                  <a:pt x="51683" y="35501"/>
                </a:lnTo>
                <a:cubicBezTo>
                  <a:pt x="51668" y="35481"/>
                  <a:pt x="51651" y="35464"/>
                  <a:pt x="51638" y="35449"/>
                </a:cubicBezTo>
                <a:cubicBezTo>
                  <a:pt x="51455" y="35256"/>
                  <a:pt x="51214" y="35130"/>
                  <a:pt x="50957" y="35085"/>
                </a:cubicBezTo>
                <a:lnTo>
                  <a:pt x="50948" y="35085"/>
                </a:lnTo>
                <a:cubicBezTo>
                  <a:pt x="50932" y="35081"/>
                  <a:pt x="50916" y="35081"/>
                  <a:pt x="50899" y="35076"/>
                </a:cubicBezTo>
                <a:lnTo>
                  <a:pt x="50883" y="35076"/>
                </a:lnTo>
                <a:cubicBezTo>
                  <a:pt x="50871" y="35072"/>
                  <a:pt x="50859" y="35072"/>
                  <a:pt x="50842" y="35072"/>
                </a:cubicBezTo>
                <a:cubicBezTo>
                  <a:pt x="50834" y="35072"/>
                  <a:pt x="50826" y="35068"/>
                  <a:pt x="50814" y="35068"/>
                </a:cubicBezTo>
                <a:lnTo>
                  <a:pt x="50744" y="35068"/>
                </a:lnTo>
                <a:cubicBezTo>
                  <a:pt x="50413" y="35068"/>
                  <a:pt x="50107" y="35199"/>
                  <a:pt x="49874" y="35436"/>
                </a:cubicBezTo>
                <a:cubicBezTo>
                  <a:pt x="49764" y="35297"/>
                  <a:pt x="49641" y="35170"/>
                  <a:pt x="49511" y="35048"/>
                </a:cubicBezTo>
                <a:cubicBezTo>
                  <a:pt x="49837" y="34721"/>
                  <a:pt x="50275" y="34537"/>
                  <a:pt x="50740" y="34533"/>
                </a:cubicBezTo>
                <a:cubicBezTo>
                  <a:pt x="50745" y="34533"/>
                  <a:pt x="50749" y="34533"/>
                  <a:pt x="50754" y="34533"/>
                </a:cubicBezTo>
                <a:cubicBezTo>
                  <a:pt x="51243" y="34533"/>
                  <a:pt x="51711" y="34741"/>
                  <a:pt x="52039" y="35101"/>
                </a:cubicBezTo>
                <a:lnTo>
                  <a:pt x="52092" y="35052"/>
                </a:lnTo>
                <a:cubicBezTo>
                  <a:pt x="51745" y="34680"/>
                  <a:pt x="51259" y="34463"/>
                  <a:pt x="50748" y="34463"/>
                </a:cubicBezTo>
                <a:lnTo>
                  <a:pt x="50740" y="34463"/>
                </a:lnTo>
                <a:cubicBezTo>
                  <a:pt x="50254" y="34468"/>
                  <a:pt x="49800" y="34659"/>
                  <a:pt x="49457" y="35003"/>
                </a:cubicBezTo>
                <a:cubicBezTo>
                  <a:pt x="49302" y="34864"/>
                  <a:pt x="49139" y="34738"/>
                  <a:pt x="48963" y="34623"/>
                </a:cubicBezTo>
                <a:cubicBezTo>
                  <a:pt x="49421" y="34133"/>
                  <a:pt x="50066" y="33851"/>
                  <a:pt x="50736" y="33847"/>
                </a:cubicBezTo>
                <a:close/>
                <a:moveTo>
                  <a:pt x="66579" y="33847"/>
                </a:moveTo>
                <a:cubicBezTo>
                  <a:pt x="67282" y="33847"/>
                  <a:pt x="67943" y="34145"/>
                  <a:pt x="68409" y="34672"/>
                </a:cubicBezTo>
                <a:cubicBezTo>
                  <a:pt x="67730" y="35130"/>
                  <a:pt x="67195" y="35799"/>
                  <a:pt x="66905" y="36600"/>
                </a:cubicBezTo>
                <a:cubicBezTo>
                  <a:pt x="66799" y="36591"/>
                  <a:pt x="66693" y="36588"/>
                  <a:pt x="66583" y="36588"/>
                </a:cubicBezTo>
                <a:lnTo>
                  <a:pt x="66558" y="36588"/>
                </a:lnTo>
                <a:cubicBezTo>
                  <a:pt x="66493" y="36588"/>
                  <a:pt x="66428" y="36591"/>
                  <a:pt x="66362" y="36595"/>
                </a:cubicBezTo>
                <a:cubicBezTo>
                  <a:pt x="66215" y="36188"/>
                  <a:pt x="66003" y="35816"/>
                  <a:pt x="65746" y="35489"/>
                </a:cubicBezTo>
                <a:lnTo>
                  <a:pt x="65746" y="35489"/>
                </a:lnTo>
                <a:lnTo>
                  <a:pt x="65749" y="35493"/>
                </a:lnTo>
                <a:cubicBezTo>
                  <a:pt x="65966" y="35264"/>
                  <a:pt x="66256" y="35138"/>
                  <a:pt x="66571" y="35138"/>
                </a:cubicBezTo>
                <a:cubicBezTo>
                  <a:pt x="66828" y="35138"/>
                  <a:pt x="67073" y="35219"/>
                  <a:pt x="67269" y="35370"/>
                </a:cubicBezTo>
                <a:lnTo>
                  <a:pt x="67273" y="35370"/>
                </a:lnTo>
                <a:cubicBezTo>
                  <a:pt x="67285" y="35383"/>
                  <a:pt x="67302" y="35391"/>
                  <a:pt x="67314" y="35403"/>
                </a:cubicBezTo>
                <a:cubicBezTo>
                  <a:pt x="67318" y="35407"/>
                  <a:pt x="67318" y="35407"/>
                  <a:pt x="67322" y="35411"/>
                </a:cubicBezTo>
                <a:cubicBezTo>
                  <a:pt x="67334" y="35419"/>
                  <a:pt x="67342" y="35428"/>
                  <a:pt x="67355" y="35440"/>
                </a:cubicBezTo>
                <a:cubicBezTo>
                  <a:pt x="67359" y="35444"/>
                  <a:pt x="67363" y="35449"/>
                  <a:pt x="67371" y="35452"/>
                </a:cubicBezTo>
                <a:cubicBezTo>
                  <a:pt x="67380" y="35460"/>
                  <a:pt x="67387" y="35473"/>
                  <a:pt x="67400" y="35481"/>
                </a:cubicBezTo>
                <a:cubicBezTo>
                  <a:pt x="67404" y="35485"/>
                  <a:pt x="67408" y="35493"/>
                  <a:pt x="67416" y="35498"/>
                </a:cubicBezTo>
                <a:cubicBezTo>
                  <a:pt x="67429" y="35513"/>
                  <a:pt x="67444" y="35530"/>
                  <a:pt x="67457" y="35547"/>
                </a:cubicBezTo>
                <a:lnTo>
                  <a:pt x="67510" y="35501"/>
                </a:lnTo>
                <a:cubicBezTo>
                  <a:pt x="67322" y="35277"/>
                  <a:pt x="67065" y="35130"/>
                  <a:pt x="66779" y="35085"/>
                </a:cubicBezTo>
                <a:cubicBezTo>
                  <a:pt x="66763" y="35081"/>
                  <a:pt x="66746" y="35081"/>
                  <a:pt x="66726" y="35076"/>
                </a:cubicBezTo>
                <a:lnTo>
                  <a:pt x="66709" y="35076"/>
                </a:lnTo>
                <a:cubicBezTo>
                  <a:pt x="66697" y="35072"/>
                  <a:pt x="66685" y="35072"/>
                  <a:pt x="66673" y="35072"/>
                </a:cubicBezTo>
                <a:cubicBezTo>
                  <a:pt x="66660" y="35072"/>
                  <a:pt x="66652" y="35068"/>
                  <a:pt x="66644" y="35068"/>
                </a:cubicBezTo>
                <a:lnTo>
                  <a:pt x="66571" y="35068"/>
                </a:lnTo>
                <a:cubicBezTo>
                  <a:pt x="66240" y="35068"/>
                  <a:pt x="65934" y="35199"/>
                  <a:pt x="65704" y="35436"/>
                </a:cubicBezTo>
                <a:cubicBezTo>
                  <a:pt x="65591" y="35297"/>
                  <a:pt x="65468" y="35170"/>
                  <a:pt x="65337" y="35048"/>
                </a:cubicBezTo>
                <a:cubicBezTo>
                  <a:pt x="65668" y="34721"/>
                  <a:pt x="66101" y="34537"/>
                  <a:pt x="66567" y="34533"/>
                </a:cubicBezTo>
                <a:lnTo>
                  <a:pt x="66579" y="34533"/>
                </a:lnTo>
                <a:cubicBezTo>
                  <a:pt x="67069" y="34533"/>
                  <a:pt x="67538" y="34742"/>
                  <a:pt x="67870" y="35101"/>
                </a:cubicBezTo>
                <a:lnTo>
                  <a:pt x="67919" y="35052"/>
                </a:lnTo>
                <a:cubicBezTo>
                  <a:pt x="67576" y="34680"/>
                  <a:pt x="67085" y="34463"/>
                  <a:pt x="66579" y="34463"/>
                </a:cubicBezTo>
                <a:lnTo>
                  <a:pt x="66567" y="34463"/>
                </a:lnTo>
                <a:cubicBezTo>
                  <a:pt x="66085" y="34468"/>
                  <a:pt x="65627" y="34659"/>
                  <a:pt x="65288" y="35003"/>
                </a:cubicBezTo>
                <a:cubicBezTo>
                  <a:pt x="65133" y="34864"/>
                  <a:pt x="64965" y="34738"/>
                  <a:pt x="64790" y="34623"/>
                </a:cubicBezTo>
                <a:cubicBezTo>
                  <a:pt x="65248" y="34133"/>
                  <a:pt x="65893" y="33851"/>
                  <a:pt x="66562" y="33847"/>
                </a:cubicBezTo>
                <a:close/>
                <a:moveTo>
                  <a:pt x="82409" y="33847"/>
                </a:moveTo>
                <a:cubicBezTo>
                  <a:pt x="83108" y="33847"/>
                  <a:pt x="83774" y="34145"/>
                  <a:pt x="84239" y="34672"/>
                </a:cubicBezTo>
                <a:cubicBezTo>
                  <a:pt x="83561" y="35130"/>
                  <a:pt x="83022" y="35799"/>
                  <a:pt x="82732" y="36600"/>
                </a:cubicBezTo>
                <a:cubicBezTo>
                  <a:pt x="82626" y="36591"/>
                  <a:pt x="82520" y="36588"/>
                  <a:pt x="82413" y="36588"/>
                </a:cubicBezTo>
                <a:lnTo>
                  <a:pt x="82389" y="36588"/>
                </a:lnTo>
                <a:cubicBezTo>
                  <a:pt x="82324" y="36588"/>
                  <a:pt x="82258" y="36591"/>
                  <a:pt x="82193" y="36595"/>
                </a:cubicBezTo>
                <a:cubicBezTo>
                  <a:pt x="82042" y="36188"/>
                  <a:pt x="81834" y="35816"/>
                  <a:pt x="81572" y="35489"/>
                </a:cubicBezTo>
                <a:lnTo>
                  <a:pt x="81572" y="35489"/>
                </a:lnTo>
                <a:lnTo>
                  <a:pt x="81576" y="35493"/>
                </a:lnTo>
                <a:cubicBezTo>
                  <a:pt x="81793" y="35264"/>
                  <a:pt x="82087" y="35138"/>
                  <a:pt x="82401" y="35138"/>
                </a:cubicBezTo>
                <a:cubicBezTo>
                  <a:pt x="82741" y="35138"/>
                  <a:pt x="83063" y="35285"/>
                  <a:pt x="83288" y="35547"/>
                </a:cubicBezTo>
                <a:lnTo>
                  <a:pt x="83341" y="35501"/>
                </a:lnTo>
                <a:cubicBezTo>
                  <a:pt x="83324" y="35481"/>
                  <a:pt x="83308" y="35464"/>
                  <a:pt x="83295" y="35449"/>
                </a:cubicBezTo>
                <a:cubicBezTo>
                  <a:pt x="83063" y="35207"/>
                  <a:pt x="82745" y="35068"/>
                  <a:pt x="82405" y="35068"/>
                </a:cubicBezTo>
                <a:lnTo>
                  <a:pt x="82401" y="35068"/>
                </a:lnTo>
                <a:cubicBezTo>
                  <a:pt x="82070" y="35068"/>
                  <a:pt x="81764" y="35199"/>
                  <a:pt x="81531" y="35436"/>
                </a:cubicBezTo>
                <a:cubicBezTo>
                  <a:pt x="81421" y="35297"/>
                  <a:pt x="81299" y="35170"/>
                  <a:pt x="81167" y="35048"/>
                </a:cubicBezTo>
                <a:cubicBezTo>
                  <a:pt x="81290" y="34925"/>
                  <a:pt x="81425" y="34823"/>
                  <a:pt x="81576" y="34742"/>
                </a:cubicBezTo>
                <a:cubicBezTo>
                  <a:pt x="81825" y="34607"/>
                  <a:pt x="82103" y="34537"/>
                  <a:pt x="82398" y="34533"/>
                </a:cubicBezTo>
                <a:cubicBezTo>
                  <a:pt x="82402" y="34533"/>
                  <a:pt x="82407" y="34533"/>
                  <a:pt x="82411" y="34533"/>
                </a:cubicBezTo>
                <a:cubicBezTo>
                  <a:pt x="82896" y="34533"/>
                  <a:pt x="83368" y="34741"/>
                  <a:pt x="83696" y="35101"/>
                </a:cubicBezTo>
                <a:lnTo>
                  <a:pt x="83749" y="35052"/>
                </a:lnTo>
                <a:cubicBezTo>
                  <a:pt x="83406" y="34680"/>
                  <a:pt x="82916" y="34463"/>
                  <a:pt x="82405" y="34463"/>
                </a:cubicBezTo>
                <a:lnTo>
                  <a:pt x="82398" y="34463"/>
                </a:lnTo>
                <a:cubicBezTo>
                  <a:pt x="82246" y="34463"/>
                  <a:pt x="82095" y="34484"/>
                  <a:pt x="81952" y="34521"/>
                </a:cubicBezTo>
                <a:cubicBezTo>
                  <a:pt x="81638" y="34603"/>
                  <a:pt x="81352" y="34766"/>
                  <a:pt x="81114" y="35003"/>
                </a:cubicBezTo>
                <a:cubicBezTo>
                  <a:pt x="80960" y="34864"/>
                  <a:pt x="80796" y="34738"/>
                  <a:pt x="80620" y="34623"/>
                </a:cubicBezTo>
                <a:cubicBezTo>
                  <a:pt x="81078" y="34133"/>
                  <a:pt x="81723" y="33851"/>
                  <a:pt x="82393" y="33847"/>
                </a:cubicBezTo>
                <a:close/>
                <a:moveTo>
                  <a:pt x="15166" y="34063"/>
                </a:moveTo>
                <a:cubicBezTo>
                  <a:pt x="16791" y="34063"/>
                  <a:pt x="18242" y="35076"/>
                  <a:pt x="18806" y="36600"/>
                </a:cubicBezTo>
                <a:cubicBezTo>
                  <a:pt x="18585" y="36616"/>
                  <a:pt x="18368" y="36649"/>
                  <a:pt x="18160" y="36702"/>
                </a:cubicBezTo>
                <a:cubicBezTo>
                  <a:pt x="18152" y="36686"/>
                  <a:pt x="18148" y="36669"/>
                  <a:pt x="18139" y="36653"/>
                </a:cubicBezTo>
                <a:cubicBezTo>
                  <a:pt x="17792" y="35856"/>
                  <a:pt x="17139" y="35244"/>
                  <a:pt x="16355" y="34934"/>
                </a:cubicBezTo>
                <a:cubicBezTo>
                  <a:pt x="16326" y="34921"/>
                  <a:pt x="16293" y="34909"/>
                  <a:pt x="16265" y="34897"/>
                </a:cubicBezTo>
                <a:cubicBezTo>
                  <a:pt x="16257" y="34897"/>
                  <a:pt x="16248" y="34893"/>
                  <a:pt x="16244" y="34889"/>
                </a:cubicBezTo>
                <a:cubicBezTo>
                  <a:pt x="15901" y="34770"/>
                  <a:pt x="15537" y="34705"/>
                  <a:pt x="15166" y="34705"/>
                </a:cubicBezTo>
                <a:lnTo>
                  <a:pt x="15145" y="34705"/>
                </a:lnTo>
                <a:cubicBezTo>
                  <a:pt x="13826" y="34713"/>
                  <a:pt x="12662" y="35498"/>
                  <a:pt x="12165" y="36714"/>
                </a:cubicBezTo>
                <a:cubicBezTo>
                  <a:pt x="11956" y="36657"/>
                  <a:pt x="11739" y="36620"/>
                  <a:pt x="11522" y="36604"/>
                </a:cubicBezTo>
                <a:cubicBezTo>
                  <a:pt x="11556" y="36518"/>
                  <a:pt x="11588" y="36437"/>
                  <a:pt x="11625" y="36355"/>
                </a:cubicBezTo>
                <a:cubicBezTo>
                  <a:pt x="11686" y="36216"/>
                  <a:pt x="11756" y="36086"/>
                  <a:pt x="11833" y="35958"/>
                </a:cubicBezTo>
                <a:cubicBezTo>
                  <a:pt x="11858" y="35914"/>
                  <a:pt x="11882" y="35873"/>
                  <a:pt x="11911" y="35832"/>
                </a:cubicBezTo>
                <a:cubicBezTo>
                  <a:pt x="12610" y="34757"/>
                  <a:pt x="13822" y="34071"/>
                  <a:pt x="15141" y="34063"/>
                </a:cubicBezTo>
                <a:close/>
                <a:moveTo>
                  <a:pt x="30993" y="34063"/>
                </a:moveTo>
                <a:cubicBezTo>
                  <a:pt x="32622" y="34063"/>
                  <a:pt x="34073" y="35076"/>
                  <a:pt x="34631" y="36600"/>
                </a:cubicBezTo>
                <a:cubicBezTo>
                  <a:pt x="34416" y="36616"/>
                  <a:pt x="34199" y="36649"/>
                  <a:pt x="33986" y="36702"/>
                </a:cubicBezTo>
                <a:cubicBezTo>
                  <a:pt x="33966" y="36649"/>
                  <a:pt x="33941" y="36591"/>
                  <a:pt x="33917" y="36539"/>
                </a:cubicBezTo>
                <a:cubicBezTo>
                  <a:pt x="33590" y="35865"/>
                  <a:pt x="33038" y="35330"/>
                  <a:pt x="32377" y="35019"/>
                </a:cubicBezTo>
                <a:cubicBezTo>
                  <a:pt x="31952" y="34815"/>
                  <a:pt x="31479" y="34705"/>
                  <a:pt x="30993" y="34705"/>
                </a:cubicBezTo>
                <a:lnTo>
                  <a:pt x="30972" y="34705"/>
                </a:lnTo>
                <a:cubicBezTo>
                  <a:pt x="29657" y="34713"/>
                  <a:pt x="28493" y="35498"/>
                  <a:pt x="27995" y="36714"/>
                </a:cubicBezTo>
                <a:cubicBezTo>
                  <a:pt x="27786" y="36657"/>
                  <a:pt x="27570" y="36620"/>
                  <a:pt x="27353" y="36604"/>
                </a:cubicBezTo>
                <a:cubicBezTo>
                  <a:pt x="27909" y="35093"/>
                  <a:pt x="29359" y="34076"/>
                  <a:pt x="30968" y="34063"/>
                </a:cubicBezTo>
                <a:close/>
                <a:moveTo>
                  <a:pt x="46823" y="34063"/>
                </a:moveTo>
                <a:cubicBezTo>
                  <a:pt x="48448" y="34063"/>
                  <a:pt x="49898" y="35076"/>
                  <a:pt x="50462" y="36600"/>
                </a:cubicBezTo>
                <a:cubicBezTo>
                  <a:pt x="50241" y="36616"/>
                  <a:pt x="50026" y="36649"/>
                  <a:pt x="49817" y="36702"/>
                </a:cubicBezTo>
                <a:cubicBezTo>
                  <a:pt x="49560" y="36090"/>
                  <a:pt x="49127" y="35583"/>
                  <a:pt x="48588" y="35232"/>
                </a:cubicBezTo>
                <a:cubicBezTo>
                  <a:pt x="48575" y="35223"/>
                  <a:pt x="48563" y="35215"/>
                  <a:pt x="48547" y="35207"/>
                </a:cubicBezTo>
                <a:cubicBezTo>
                  <a:pt x="48543" y="35203"/>
                  <a:pt x="48539" y="35199"/>
                  <a:pt x="48531" y="35195"/>
                </a:cubicBezTo>
                <a:cubicBezTo>
                  <a:pt x="48501" y="35179"/>
                  <a:pt x="48473" y="35162"/>
                  <a:pt x="48445" y="35142"/>
                </a:cubicBezTo>
                <a:cubicBezTo>
                  <a:pt x="47958" y="34860"/>
                  <a:pt x="47404" y="34705"/>
                  <a:pt x="46823" y="34705"/>
                </a:cubicBezTo>
                <a:lnTo>
                  <a:pt x="46803" y="34705"/>
                </a:lnTo>
                <a:cubicBezTo>
                  <a:pt x="45483" y="34713"/>
                  <a:pt x="44324" y="35498"/>
                  <a:pt x="43821" y="36714"/>
                </a:cubicBezTo>
                <a:cubicBezTo>
                  <a:pt x="43613" y="36657"/>
                  <a:pt x="43400" y="36620"/>
                  <a:pt x="43180" y="36604"/>
                </a:cubicBezTo>
                <a:cubicBezTo>
                  <a:pt x="43213" y="36518"/>
                  <a:pt x="43245" y="36437"/>
                  <a:pt x="43282" y="36355"/>
                </a:cubicBezTo>
                <a:cubicBezTo>
                  <a:pt x="43343" y="36216"/>
                  <a:pt x="43413" y="36086"/>
                  <a:pt x="43491" y="35958"/>
                </a:cubicBezTo>
                <a:cubicBezTo>
                  <a:pt x="43515" y="35914"/>
                  <a:pt x="43540" y="35873"/>
                  <a:pt x="43568" y="35832"/>
                </a:cubicBezTo>
                <a:cubicBezTo>
                  <a:pt x="44271" y="34757"/>
                  <a:pt x="45479" y="34071"/>
                  <a:pt x="46799" y="34063"/>
                </a:cubicBezTo>
                <a:close/>
                <a:moveTo>
                  <a:pt x="62650" y="34063"/>
                </a:moveTo>
                <a:cubicBezTo>
                  <a:pt x="64279" y="34063"/>
                  <a:pt x="65729" y="35076"/>
                  <a:pt x="66289" y="36600"/>
                </a:cubicBezTo>
                <a:cubicBezTo>
                  <a:pt x="66072" y="36616"/>
                  <a:pt x="65856" y="36649"/>
                  <a:pt x="65644" y="36702"/>
                </a:cubicBezTo>
                <a:cubicBezTo>
                  <a:pt x="65146" y="35501"/>
                  <a:pt x="63953" y="34705"/>
                  <a:pt x="62650" y="34705"/>
                </a:cubicBezTo>
                <a:lnTo>
                  <a:pt x="62629" y="34705"/>
                </a:lnTo>
                <a:cubicBezTo>
                  <a:pt x="61583" y="34708"/>
                  <a:pt x="60637" y="35207"/>
                  <a:pt x="60040" y="36016"/>
                </a:cubicBezTo>
                <a:cubicBezTo>
                  <a:pt x="59885" y="36228"/>
                  <a:pt x="59754" y="36461"/>
                  <a:pt x="59651" y="36714"/>
                </a:cubicBezTo>
                <a:cubicBezTo>
                  <a:pt x="59444" y="36661"/>
                  <a:pt x="59227" y="36620"/>
                  <a:pt x="59010" y="36604"/>
                </a:cubicBezTo>
                <a:cubicBezTo>
                  <a:pt x="59566" y="35093"/>
                  <a:pt x="61016" y="34076"/>
                  <a:pt x="62625" y="34063"/>
                </a:cubicBezTo>
                <a:close/>
                <a:moveTo>
                  <a:pt x="78481" y="34063"/>
                </a:moveTo>
                <a:cubicBezTo>
                  <a:pt x="80106" y="34063"/>
                  <a:pt x="81556" y="35076"/>
                  <a:pt x="82119" y="36600"/>
                </a:cubicBezTo>
                <a:cubicBezTo>
                  <a:pt x="81899" y="36616"/>
                  <a:pt x="81682" y="36649"/>
                  <a:pt x="81474" y="36702"/>
                </a:cubicBezTo>
                <a:cubicBezTo>
                  <a:pt x="81466" y="36686"/>
                  <a:pt x="81461" y="36669"/>
                  <a:pt x="81454" y="36653"/>
                </a:cubicBezTo>
                <a:cubicBezTo>
                  <a:pt x="81446" y="36633"/>
                  <a:pt x="81437" y="36616"/>
                  <a:pt x="81429" y="36595"/>
                </a:cubicBezTo>
                <a:cubicBezTo>
                  <a:pt x="81421" y="36580"/>
                  <a:pt x="81408" y="36559"/>
                  <a:pt x="81401" y="36539"/>
                </a:cubicBezTo>
                <a:lnTo>
                  <a:pt x="81363" y="36465"/>
                </a:lnTo>
                <a:cubicBezTo>
                  <a:pt x="81356" y="36453"/>
                  <a:pt x="81352" y="36441"/>
                  <a:pt x="81348" y="36433"/>
                </a:cubicBezTo>
                <a:cubicBezTo>
                  <a:pt x="81331" y="36399"/>
                  <a:pt x="81314" y="36371"/>
                  <a:pt x="81295" y="36339"/>
                </a:cubicBezTo>
                <a:cubicBezTo>
                  <a:pt x="81295" y="36335"/>
                  <a:pt x="81290" y="36331"/>
                  <a:pt x="81286" y="36322"/>
                </a:cubicBezTo>
                <a:cubicBezTo>
                  <a:pt x="81265" y="36290"/>
                  <a:pt x="81246" y="36257"/>
                  <a:pt x="81225" y="36224"/>
                </a:cubicBezTo>
                <a:lnTo>
                  <a:pt x="81225" y="36220"/>
                </a:lnTo>
                <a:cubicBezTo>
                  <a:pt x="80682" y="35362"/>
                  <a:pt x="79751" y="34791"/>
                  <a:pt x="78726" y="34713"/>
                </a:cubicBezTo>
                <a:cubicBezTo>
                  <a:pt x="78692" y="34708"/>
                  <a:pt x="78656" y="34708"/>
                  <a:pt x="78619" y="34705"/>
                </a:cubicBezTo>
                <a:lnTo>
                  <a:pt x="78460" y="34705"/>
                </a:lnTo>
                <a:cubicBezTo>
                  <a:pt x="77414" y="34708"/>
                  <a:pt x="76467" y="35207"/>
                  <a:pt x="75870" y="36016"/>
                </a:cubicBezTo>
                <a:cubicBezTo>
                  <a:pt x="75715" y="36228"/>
                  <a:pt x="75585" y="36461"/>
                  <a:pt x="75478" y="36714"/>
                </a:cubicBezTo>
                <a:cubicBezTo>
                  <a:pt x="75270" y="36661"/>
                  <a:pt x="75058" y="36620"/>
                  <a:pt x="74837" y="36604"/>
                </a:cubicBezTo>
                <a:cubicBezTo>
                  <a:pt x="75393" y="35093"/>
                  <a:pt x="76843" y="34076"/>
                  <a:pt x="78456" y="34063"/>
                </a:cubicBezTo>
                <a:close/>
                <a:moveTo>
                  <a:pt x="94307" y="34063"/>
                </a:moveTo>
                <a:cubicBezTo>
                  <a:pt x="95936" y="34063"/>
                  <a:pt x="97386" y="35076"/>
                  <a:pt x="97946" y="36600"/>
                </a:cubicBezTo>
                <a:cubicBezTo>
                  <a:pt x="97729" y="36616"/>
                  <a:pt x="97513" y="36649"/>
                  <a:pt x="97301" y="36702"/>
                </a:cubicBezTo>
                <a:cubicBezTo>
                  <a:pt x="96802" y="35501"/>
                  <a:pt x="95610" y="34705"/>
                  <a:pt x="94307" y="34705"/>
                </a:cubicBezTo>
                <a:lnTo>
                  <a:pt x="94287" y="34705"/>
                </a:lnTo>
                <a:cubicBezTo>
                  <a:pt x="93241" y="34708"/>
                  <a:pt x="92293" y="35207"/>
                  <a:pt x="91697" y="36016"/>
                </a:cubicBezTo>
                <a:cubicBezTo>
                  <a:pt x="91542" y="36228"/>
                  <a:pt x="91411" y="36461"/>
                  <a:pt x="91309" y="36714"/>
                </a:cubicBezTo>
                <a:cubicBezTo>
                  <a:pt x="91101" y="36661"/>
                  <a:pt x="90884" y="36620"/>
                  <a:pt x="90668" y="36604"/>
                </a:cubicBezTo>
                <a:cubicBezTo>
                  <a:pt x="91223" y="35093"/>
                  <a:pt x="92673" y="34076"/>
                  <a:pt x="94283" y="34063"/>
                </a:cubicBezTo>
                <a:close/>
                <a:moveTo>
                  <a:pt x="15166" y="34774"/>
                </a:moveTo>
                <a:cubicBezTo>
                  <a:pt x="15652" y="34774"/>
                  <a:pt x="16122" y="34889"/>
                  <a:pt x="16546" y="35093"/>
                </a:cubicBezTo>
                <a:cubicBezTo>
                  <a:pt x="17217" y="35419"/>
                  <a:pt x="17767" y="35979"/>
                  <a:pt x="18074" y="36682"/>
                </a:cubicBezTo>
                <a:cubicBezTo>
                  <a:pt x="18078" y="36693"/>
                  <a:pt x="18086" y="36706"/>
                  <a:pt x="18090" y="36718"/>
                </a:cubicBezTo>
                <a:cubicBezTo>
                  <a:pt x="17878" y="36776"/>
                  <a:pt x="17669" y="36849"/>
                  <a:pt x="17469" y="36938"/>
                </a:cubicBezTo>
                <a:cubicBezTo>
                  <a:pt x="17070" y="36020"/>
                  <a:pt x="16171" y="35432"/>
                  <a:pt x="15166" y="35432"/>
                </a:cubicBezTo>
                <a:lnTo>
                  <a:pt x="15149" y="35432"/>
                </a:lnTo>
                <a:cubicBezTo>
                  <a:pt x="14141" y="35440"/>
                  <a:pt x="13247" y="36037"/>
                  <a:pt x="12855" y="36959"/>
                </a:cubicBezTo>
                <a:cubicBezTo>
                  <a:pt x="12655" y="36865"/>
                  <a:pt x="12446" y="36791"/>
                  <a:pt x="12233" y="36731"/>
                </a:cubicBezTo>
                <a:cubicBezTo>
                  <a:pt x="12319" y="36527"/>
                  <a:pt x="12421" y="36335"/>
                  <a:pt x="12544" y="36154"/>
                </a:cubicBezTo>
                <a:cubicBezTo>
                  <a:pt x="12589" y="36090"/>
                  <a:pt x="12634" y="36024"/>
                  <a:pt x="12683" y="35963"/>
                </a:cubicBezTo>
                <a:cubicBezTo>
                  <a:pt x="12757" y="35873"/>
                  <a:pt x="12834" y="35783"/>
                  <a:pt x="12915" y="35701"/>
                </a:cubicBezTo>
                <a:cubicBezTo>
                  <a:pt x="13496" y="35121"/>
                  <a:pt x="14288" y="34778"/>
                  <a:pt x="15145" y="34774"/>
                </a:cubicBezTo>
                <a:close/>
                <a:moveTo>
                  <a:pt x="30993" y="34774"/>
                </a:moveTo>
                <a:cubicBezTo>
                  <a:pt x="31438" y="34774"/>
                  <a:pt x="31871" y="34868"/>
                  <a:pt x="32267" y="35044"/>
                </a:cubicBezTo>
                <a:cubicBezTo>
                  <a:pt x="32271" y="35048"/>
                  <a:pt x="32279" y="35048"/>
                  <a:pt x="32284" y="35052"/>
                </a:cubicBezTo>
                <a:cubicBezTo>
                  <a:pt x="32316" y="35064"/>
                  <a:pt x="32344" y="35081"/>
                  <a:pt x="32373" y="35093"/>
                </a:cubicBezTo>
                <a:cubicBezTo>
                  <a:pt x="33047" y="35419"/>
                  <a:pt x="33598" y="35979"/>
                  <a:pt x="33905" y="36682"/>
                </a:cubicBezTo>
                <a:cubicBezTo>
                  <a:pt x="33909" y="36693"/>
                  <a:pt x="33913" y="36706"/>
                  <a:pt x="33921" y="36718"/>
                </a:cubicBezTo>
                <a:cubicBezTo>
                  <a:pt x="33705" y="36776"/>
                  <a:pt x="33496" y="36849"/>
                  <a:pt x="33296" y="36938"/>
                </a:cubicBezTo>
                <a:cubicBezTo>
                  <a:pt x="32896" y="36020"/>
                  <a:pt x="32001" y="35432"/>
                  <a:pt x="30993" y="35432"/>
                </a:cubicBezTo>
                <a:lnTo>
                  <a:pt x="30976" y="35432"/>
                </a:lnTo>
                <a:cubicBezTo>
                  <a:pt x="29971" y="35440"/>
                  <a:pt x="29073" y="36037"/>
                  <a:pt x="28681" y="36959"/>
                </a:cubicBezTo>
                <a:cubicBezTo>
                  <a:pt x="28480" y="36865"/>
                  <a:pt x="28276" y="36788"/>
                  <a:pt x="28064" y="36731"/>
                </a:cubicBezTo>
                <a:cubicBezTo>
                  <a:pt x="28146" y="36527"/>
                  <a:pt x="28252" y="36335"/>
                  <a:pt x="28371" y="36154"/>
                </a:cubicBezTo>
                <a:cubicBezTo>
                  <a:pt x="28951" y="35305"/>
                  <a:pt x="29910" y="34778"/>
                  <a:pt x="30972" y="34774"/>
                </a:cubicBezTo>
                <a:close/>
                <a:moveTo>
                  <a:pt x="46823" y="34774"/>
                </a:moveTo>
                <a:cubicBezTo>
                  <a:pt x="47309" y="34774"/>
                  <a:pt x="47779" y="34889"/>
                  <a:pt x="48203" y="35093"/>
                </a:cubicBezTo>
                <a:cubicBezTo>
                  <a:pt x="48829" y="35395"/>
                  <a:pt x="49347" y="35901"/>
                  <a:pt x="49662" y="36535"/>
                </a:cubicBezTo>
                <a:cubicBezTo>
                  <a:pt x="49687" y="36584"/>
                  <a:pt x="49711" y="36633"/>
                  <a:pt x="49732" y="36682"/>
                </a:cubicBezTo>
                <a:cubicBezTo>
                  <a:pt x="49739" y="36693"/>
                  <a:pt x="49743" y="36706"/>
                  <a:pt x="49747" y="36718"/>
                </a:cubicBezTo>
                <a:cubicBezTo>
                  <a:pt x="49536" y="36776"/>
                  <a:pt x="49327" y="36849"/>
                  <a:pt x="49127" y="36938"/>
                </a:cubicBezTo>
                <a:cubicBezTo>
                  <a:pt x="48727" y="36020"/>
                  <a:pt x="47828" y="35432"/>
                  <a:pt x="46823" y="35432"/>
                </a:cubicBezTo>
                <a:lnTo>
                  <a:pt x="46807" y="35432"/>
                </a:lnTo>
                <a:cubicBezTo>
                  <a:pt x="45798" y="35440"/>
                  <a:pt x="44904" y="36037"/>
                  <a:pt x="44512" y="36959"/>
                </a:cubicBezTo>
                <a:cubicBezTo>
                  <a:pt x="44311" y="36865"/>
                  <a:pt x="44103" y="36788"/>
                  <a:pt x="43890" y="36731"/>
                </a:cubicBezTo>
                <a:cubicBezTo>
                  <a:pt x="43977" y="36527"/>
                  <a:pt x="44079" y="36335"/>
                  <a:pt x="44201" y="36154"/>
                </a:cubicBezTo>
                <a:cubicBezTo>
                  <a:pt x="44246" y="36090"/>
                  <a:pt x="44291" y="36024"/>
                  <a:pt x="44340" y="35963"/>
                </a:cubicBezTo>
                <a:cubicBezTo>
                  <a:pt x="44414" y="35873"/>
                  <a:pt x="44491" y="35783"/>
                  <a:pt x="44573" y="35701"/>
                </a:cubicBezTo>
                <a:cubicBezTo>
                  <a:pt x="45153" y="35121"/>
                  <a:pt x="45945" y="34778"/>
                  <a:pt x="46803" y="34774"/>
                </a:cubicBezTo>
                <a:close/>
                <a:moveTo>
                  <a:pt x="62650" y="34774"/>
                </a:moveTo>
                <a:cubicBezTo>
                  <a:pt x="63136" y="34774"/>
                  <a:pt x="63610" y="34889"/>
                  <a:pt x="64030" y="35093"/>
                </a:cubicBezTo>
                <a:cubicBezTo>
                  <a:pt x="64655" y="35395"/>
                  <a:pt x="65174" y="35901"/>
                  <a:pt x="65493" y="36535"/>
                </a:cubicBezTo>
                <a:cubicBezTo>
                  <a:pt x="65517" y="36584"/>
                  <a:pt x="65538" y="36633"/>
                  <a:pt x="65562" y="36682"/>
                </a:cubicBezTo>
                <a:cubicBezTo>
                  <a:pt x="65566" y="36693"/>
                  <a:pt x="65570" y="36706"/>
                  <a:pt x="65578" y="36718"/>
                </a:cubicBezTo>
                <a:cubicBezTo>
                  <a:pt x="65361" y="36776"/>
                  <a:pt x="65153" y="36849"/>
                  <a:pt x="64953" y="36938"/>
                </a:cubicBezTo>
                <a:cubicBezTo>
                  <a:pt x="64553" y="36020"/>
                  <a:pt x="63659" y="35432"/>
                  <a:pt x="62650" y="35432"/>
                </a:cubicBezTo>
                <a:lnTo>
                  <a:pt x="62633" y="35432"/>
                </a:lnTo>
                <a:cubicBezTo>
                  <a:pt x="61629" y="35440"/>
                  <a:pt x="60730" y="36037"/>
                  <a:pt x="60338" y="36959"/>
                </a:cubicBezTo>
                <a:cubicBezTo>
                  <a:pt x="60138" y="36865"/>
                  <a:pt x="59934" y="36791"/>
                  <a:pt x="59721" y="36731"/>
                </a:cubicBezTo>
                <a:cubicBezTo>
                  <a:pt x="60211" y="35547"/>
                  <a:pt x="61342" y="34782"/>
                  <a:pt x="62629" y="34774"/>
                </a:cubicBezTo>
                <a:close/>
                <a:moveTo>
                  <a:pt x="78586" y="34774"/>
                </a:moveTo>
                <a:cubicBezTo>
                  <a:pt x="79636" y="34811"/>
                  <a:pt x="80604" y="35379"/>
                  <a:pt x="81160" y="36252"/>
                </a:cubicBezTo>
                <a:lnTo>
                  <a:pt x="81163" y="36252"/>
                </a:lnTo>
                <a:cubicBezTo>
                  <a:pt x="81180" y="36286"/>
                  <a:pt x="81201" y="36314"/>
                  <a:pt x="81216" y="36346"/>
                </a:cubicBezTo>
                <a:cubicBezTo>
                  <a:pt x="81221" y="36350"/>
                  <a:pt x="81225" y="36355"/>
                  <a:pt x="81225" y="36359"/>
                </a:cubicBezTo>
                <a:cubicBezTo>
                  <a:pt x="81241" y="36388"/>
                  <a:pt x="81258" y="36416"/>
                  <a:pt x="81274" y="36444"/>
                </a:cubicBezTo>
                <a:cubicBezTo>
                  <a:pt x="81278" y="36448"/>
                  <a:pt x="81282" y="36457"/>
                  <a:pt x="81282" y="36461"/>
                </a:cubicBezTo>
                <a:cubicBezTo>
                  <a:pt x="81299" y="36490"/>
                  <a:pt x="81310" y="36518"/>
                  <a:pt x="81327" y="36546"/>
                </a:cubicBezTo>
                <a:cubicBezTo>
                  <a:pt x="81331" y="36555"/>
                  <a:pt x="81335" y="36563"/>
                  <a:pt x="81339" y="36571"/>
                </a:cubicBezTo>
                <a:cubicBezTo>
                  <a:pt x="81352" y="36600"/>
                  <a:pt x="81363" y="36629"/>
                  <a:pt x="81376" y="36657"/>
                </a:cubicBezTo>
                <a:cubicBezTo>
                  <a:pt x="81380" y="36665"/>
                  <a:pt x="81384" y="36674"/>
                  <a:pt x="81388" y="36682"/>
                </a:cubicBezTo>
                <a:cubicBezTo>
                  <a:pt x="81393" y="36693"/>
                  <a:pt x="81401" y="36706"/>
                  <a:pt x="81405" y="36718"/>
                </a:cubicBezTo>
                <a:cubicBezTo>
                  <a:pt x="81192" y="36776"/>
                  <a:pt x="80984" y="36849"/>
                  <a:pt x="80784" y="36938"/>
                </a:cubicBezTo>
                <a:cubicBezTo>
                  <a:pt x="80383" y="36020"/>
                  <a:pt x="79485" y="35432"/>
                  <a:pt x="78481" y="35432"/>
                </a:cubicBezTo>
                <a:lnTo>
                  <a:pt x="78464" y="35432"/>
                </a:lnTo>
                <a:cubicBezTo>
                  <a:pt x="77455" y="35440"/>
                  <a:pt x="76560" y="36037"/>
                  <a:pt x="76168" y="36959"/>
                </a:cubicBezTo>
                <a:cubicBezTo>
                  <a:pt x="75968" y="36865"/>
                  <a:pt x="75760" y="36791"/>
                  <a:pt x="75548" y="36731"/>
                </a:cubicBezTo>
                <a:cubicBezTo>
                  <a:pt x="76038" y="35547"/>
                  <a:pt x="77173" y="34782"/>
                  <a:pt x="78460" y="34774"/>
                </a:cubicBezTo>
                <a:close/>
                <a:moveTo>
                  <a:pt x="94307" y="34774"/>
                </a:moveTo>
                <a:cubicBezTo>
                  <a:pt x="94792" y="34774"/>
                  <a:pt x="95267" y="34889"/>
                  <a:pt x="95687" y="35093"/>
                </a:cubicBezTo>
                <a:cubicBezTo>
                  <a:pt x="96312" y="35395"/>
                  <a:pt x="96831" y="35901"/>
                  <a:pt x="97150" y="36535"/>
                </a:cubicBezTo>
                <a:cubicBezTo>
                  <a:pt x="97174" y="36584"/>
                  <a:pt x="97194" y="36633"/>
                  <a:pt x="97219" y="36682"/>
                </a:cubicBezTo>
                <a:cubicBezTo>
                  <a:pt x="97223" y="36693"/>
                  <a:pt x="97227" y="36706"/>
                  <a:pt x="97235" y="36718"/>
                </a:cubicBezTo>
                <a:cubicBezTo>
                  <a:pt x="97019" y="36776"/>
                  <a:pt x="96811" y="36849"/>
                  <a:pt x="96611" y="36938"/>
                </a:cubicBezTo>
                <a:cubicBezTo>
                  <a:pt x="96210" y="36020"/>
                  <a:pt x="95316" y="35432"/>
                  <a:pt x="94307" y="35432"/>
                </a:cubicBezTo>
                <a:lnTo>
                  <a:pt x="94291" y="35432"/>
                </a:lnTo>
                <a:cubicBezTo>
                  <a:pt x="93286" y="35440"/>
                  <a:pt x="92387" y="36037"/>
                  <a:pt x="91995" y="36959"/>
                </a:cubicBezTo>
                <a:cubicBezTo>
                  <a:pt x="91795" y="36865"/>
                  <a:pt x="91591" y="36791"/>
                  <a:pt x="91378" y="36731"/>
                </a:cubicBezTo>
                <a:cubicBezTo>
                  <a:pt x="91868" y="35547"/>
                  <a:pt x="93000" y="34782"/>
                  <a:pt x="94287" y="34774"/>
                </a:cubicBezTo>
                <a:close/>
                <a:moveTo>
                  <a:pt x="7304" y="34063"/>
                </a:moveTo>
                <a:cubicBezTo>
                  <a:pt x="8930" y="34063"/>
                  <a:pt x="10380" y="35076"/>
                  <a:pt x="10943" y="36595"/>
                </a:cubicBezTo>
                <a:cubicBezTo>
                  <a:pt x="10723" y="36608"/>
                  <a:pt x="10506" y="36640"/>
                  <a:pt x="10293" y="36690"/>
                </a:cubicBezTo>
                <a:cubicBezTo>
                  <a:pt x="10278" y="36644"/>
                  <a:pt x="10257" y="36604"/>
                  <a:pt x="10236" y="36563"/>
                </a:cubicBezTo>
                <a:cubicBezTo>
                  <a:pt x="10232" y="36546"/>
                  <a:pt x="10224" y="36531"/>
                  <a:pt x="10216" y="36518"/>
                </a:cubicBezTo>
                <a:cubicBezTo>
                  <a:pt x="10208" y="36502"/>
                  <a:pt x="10199" y="36486"/>
                  <a:pt x="10191" y="36465"/>
                </a:cubicBezTo>
                <a:cubicBezTo>
                  <a:pt x="10183" y="36448"/>
                  <a:pt x="10171" y="36429"/>
                  <a:pt x="10163" y="36408"/>
                </a:cubicBezTo>
                <a:cubicBezTo>
                  <a:pt x="10155" y="36392"/>
                  <a:pt x="10146" y="36380"/>
                  <a:pt x="10138" y="36367"/>
                </a:cubicBezTo>
                <a:cubicBezTo>
                  <a:pt x="10126" y="36343"/>
                  <a:pt x="10114" y="36322"/>
                  <a:pt x="10101" y="36301"/>
                </a:cubicBezTo>
                <a:cubicBezTo>
                  <a:pt x="10093" y="36290"/>
                  <a:pt x="10085" y="36277"/>
                  <a:pt x="10082" y="36265"/>
                </a:cubicBezTo>
                <a:cubicBezTo>
                  <a:pt x="10065" y="36241"/>
                  <a:pt x="10052" y="36220"/>
                  <a:pt x="10036" y="36195"/>
                </a:cubicBezTo>
                <a:cubicBezTo>
                  <a:pt x="10033" y="36188"/>
                  <a:pt x="10024" y="36179"/>
                  <a:pt x="10020" y="36167"/>
                </a:cubicBezTo>
                <a:cubicBezTo>
                  <a:pt x="10003" y="36143"/>
                  <a:pt x="9987" y="36118"/>
                  <a:pt x="9971" y="36094"/>
                </a:cubicBezTo>
                <a:cubicBezTo>
                  <a:pt x="9963" y="36086"/>
                  <a:pt x="9959" y="36081"/>
                  <a:pt x="9954" y="36073"/>
                </a:cubicBezTo>
                <a:cubicBezTo>
                  <a:pt x="9935" y="36045"/>
                  <a:pt x="9918" y="36020"/>
                  <a:pt x="9897" y="35995"/>
                </a:cubicBezTo>
                <a:cubicBezTo>
                  <a:pt x="9893" y="35988"/>
                  <a:pt x="9889" y="35983"/>
                  <a:pt x="9885" y="35975"/>
                </a:cubicBezTo>
                <a:cubicBezTo>
                  <a:pt x="9865" y="35950"/>
                  <a:pt x="9844" y="35926"/>
                  <a:pt x="9824" y="35897"/>
                </a:cubicBezTo>
                <a:cubicBezTo>
                  <a:pt x="9820" y="35894"/>
                  <a:pt x="9816" y="35890"/>
                  <a:pt x="9812" y="35885"/>
                </a:cubicBezTo>
                <a:cubicBezTo>
                  <a:pt x="9791" y="35856"/>
                  <a:pt x="9771" y="35832"/>
                  <a:pt x="9746" y="35807"/>
                </a:cubicBezTo>
                <a:cubicBezTo>
                  <a:pt x="9742" y="35803"/>
                  <a:pt x="9738" y="35799"/>
                  <a:pt x="9734" y="35796"/>
                </a:cubicBezTo>
                <a:cubicBezTo>
                  <a:pt x="9714" y="35771"/>
                  <a:pt x="9689" y="35743"/>
                  <a:pt x="9665" y="35718"/>
                </a:cubicBezTo>
                <a:cubicBezTo>
                  <a:pt x="9665" y="35713"/>
                  <a:pt x="9660" y="35709"/>
                  <a:pt x="9656" y="35709"/>
                </a:cubicBezTo>
                <a:cubicBezTo>
                  <a:pt x="9632" y="35681"/>
                  <a:pt x="9607" y="35656"/>
                  <a:pt x="9583" y="35632"/>
                </a:cubicBezTo>
                <a:cubicBezTo>
                  <a:pt x="9579" y="35628"/>
                  <a:pt x="9575" y="35624"/>
                  <a:pt x="9575" y="35624"/>
                </a:cubicBezTo>
                <a:cubicBezTo>
                  <a:pt x="9546" y="35599"/>
                  <a:pt x="9522" y="35575"/>
                  <a:pt x="9493" y="35550"/>
                </a:cubicBezTo>
                <a:cubicBezTo>
                  <a:pt x="9493" y="35547"/>
                  <a:pt x="9489" y="35542"/>
                  <a:pt x="9485" y="35542"/>
                </a:cubicBezTo>
                <a:cubicBezTo>
                  <a:pt x="9460" y="35517"/>
                  <a:pt x="9432" y="35493"/>
                  <a:pt x="9407" y="35468"/>
                </a:cubicBezTo>
                <a:cubicBezTo>
                  <a:pt x="9403" y="35468"/>
                  <a:pt x="9399" y="35464"/>
                  <a:pt x="9395" y="35464"/>
                </a:cubicBezTo>
                <a:cubicBezTo>
                  <a:pt x="9371" y="35440"/>
                  <a:pt x="9341" y="35415"/>
                  <a:pt x="9313" y="35395"/>
                </a:cubicBezTo>
                <a:cubicBezTo>
                  <a:pt x="9309" y="35391"/>
                  <a:pt x="9305" y="35391"/>
                  <a:pt x="9305" y="35387"/>
                </a:cubicBezTo>
                <a:cubicBezTo>
                  <a:pt x="9277" y="35366"/>
                  <a:pt x="9248" y="35342"/>
                  <a:pt x="9219" y="35321"/>
                </a:cubicBezTo>
                <a:cubicBezTo>
                  <a:pt x="9215" y="35321"/>
                  <a:pt x="9211" y="35317"/>
                  <a:pt x="9207" y="35313"/>
                </a:cubicBezTo>
                <a:cubicBezTo>
                  <a:pt x="9179" y="35293"/>
                  <a:pt x="9150" y="35272"/>
                  <a:pt x="9121" y="35252"/>
                </a:cubicBezTo>
                <a:cubicBezTo>
                  <a:pt x="9117" y="35252"/>
                  <a:pt x="9113" y="35248"/>
                  <a:pt x="9109" y="35244"/>
                </a:cubicBezTo>
                <a:cubicBezTo>
                  <a:pt x="9081" y="35228"/>
                  <a:pt x="9052" y="35207"/>
                  <a:pt x="9019" y="35191"/>
                </a:cubicBezTo>
                <a:cubicBezTo>
                  <a:pt x="9015" y="35187"/>
                  <a:pt x="9011" y="35183"/>
                  <a:pt x="9007" y="35179"/>
                </a:cubicBezTo>
                <a:cubicBezTo>
                  <a:pt x="8979" y="35162"/>
                  <a:pt x="8945" y="35146"/>
                  <a:pt x="8917" y="35130"/>
                </a:cubicBezTo>
                <a:cubicBezTo>
                  <a:pt x="8913" y="35125"/>
                  <a:pt x="8905" y="35121"/>
                  <a:pt x="8900" y="35117"/>
                </a:cubicBezTo>
                <a:cubicBezTo>
                  <a:pt x="8872" y="35101"/>
                  <a:pt x="8844" y="35085"/>
                  <a:pt x="8815" y="35072"/>
                </a:cubicBezTo>
                <a:cubicBezTo>
                  <a:pt x="8807" y="35068"/>
                  <a:pt x="8798" y="35064"/>
                  <a:pt x="8795" y="35060"/>
                </a:cubicBezTo>
                <a:cubicBezTo>
                  <a:pt x="8766" y="35048"/>
                  <a:pt x="8738" y="35032"/>
                  <a:pt x="8709" y="35019"/>
                </a:cubicBezTo>
                <a:cubicBezTo>
                  <a:pt x="8700" y="35015"/>
                  <a:pt x="8693" y="35011"/>
                  <a:pt x="8685" y="35007"/>
                </a:cubicBezTo>
                <a:cubicBezTo>
                  <a:pt x="8655" y="34995"/>
                  <a:pt x="8627" y="34983"/>
                  <a:pt x="8598" y="34970"/>
                </a:cubicBezTo>
                <a:cubicBezTo>
                  <a:pt x="8591" y="34966"/>
                  <a:pt x="8578" y="34962"/>
                  <a:pt x="8570" y="34958"/>
                </a:cubicBezTo>
                <a:cubicBezTo>
                  <a:pt x="8542" y="34946"/>
                  <a:pt x="8517" y="34934"/>
                  <a:pt x="8489" y="34921"/>
                </a:cubicBezTo>
                <a:cubicBezTo>
                  <a:pt x="8476" y="34917"/>
                  <a:pt x="8468" y="34917"/>
                  <a:pt x="8455" y="34913"/>
                </a:cubicBezTo>
                <a:cubicBezTo>
                  <a:pt x="8427" y="34901"/>
                  <a:pt x="8402" y="34893"/>
                  <a:pt x="8374" y="34880"/>
                </a:cubicBezTo>
                <a:cubicBezTo>
                  <a:pt x="8361" y="34876"/>
                  <a:pt x="8349" y="34872"/>
                  <a:pt x="8337" y="34868"/>
                </a:cubicBezTo>
                <a:cubicBezTo>
                  <a:pt x="8312" y="34860"/>
                  <a:pt x="8288" y="34852"/>
                  <a:pt x="8259" y="34844"/>
                </a:cubicBezTo>
                <a:cubicBezTo>
                  <a:pt x="8248" y="34840"/>
                  <a:pt x="8235" y="34836"/>
                  <a:pt x="8219" y="34831"/>
                </a:cubicBezTo>
                <a:cubicBezTo>
                  <a:pt x="8195" y="34827"/>
                  <a:pt x="8170" y="34819"/>
                  <a:pt x="8146" y="34811"/>
                </a:cubicBezTo>
                <a:cubicBezTo>
                  <a:pt x="8129" y="34806"/>
                  <a:pt x="8116" y="34803"/>
                  <a:pt x="8101" y="34799"/>
                </a:cubicBezTo>
                <a:cubicBezTo>
                  <a:pt x="8076" y="34795"/>
                  <a:pt x="8051" y="34791"/>
                  <a:pt x="8027" y="34782"/>
                </a:cubicBezTo>
                <a:cubicBezTo>
                  <a:pt x="8010" y="34778"/>
                  <a:pt x="7994" y="34774"/>
                  <a:pt x="7978" y="34774"/>
                </a:cubicBezTo>
                <a:cubicBezTo>
                  <a:pt x="7953" y="34766"/>
                  <a:pt x="7933" y="34762"/>
                  <a:pt x="7908" y="34757"/>
                </a:cubicBezTo>
                <a:cubicBezTo>
                  <a:pt x="7892" y="34754"/>
                  <a:pt x="7871" y="34754"/>
                  <a:pt x="7855" y="34750"/>
                </a:cubicBezTo>
                <a:cubicBezTo>
                  <a:pt x="7831" y="34746"/>
                  <a:pt x="7810" y="34742"/>
                  <a:pt x="7790" y="34738"/>
                </a:cubicBezTo>
                <a:cubicBezTo>
                  <a:pt x="7769" y="34738"/>
                  <a:pt x="7749" y="34733"/>
                  <a:pt x="7729" y="34729"/>
                </a:cubicBezTo>
                <a:cubicBezTo>
                  <a:pt x="7708" y="34729"/>
                  <a:pt x="7688" y="34725"/>
                  <a:pt x="7667" y="34725"/>
                </a:cubicBezTo>
                <a:cubicBezTo>
                  <a:pt x="7647" y="34721"/>
                  <a:pt x="7626" y="34721"/>
                  <a:pt x="7602" y="34717"/>
                </a:cubicBezTo>
                <a:cubicBezTo>
                  <a:pt x="7586" y="34717"/>
                  <a:pt x="7565" y="34713"/>
                  <a:pt x="7545" y="34713"/>
                </a:cubicBezTo>
                <a:cubicBezTo>
                  <a:pt x="7524" y="34708"/>
                  <a:pt x="7500" y="34708"/>
                  <a:pt x="7475" y="34708"/>
                </a:cubicBezTo>
                <a:cubicBezTo>
                  <a:pt x="7459" y="34708"/>
                  <a:pt x="7443" y="34705"/>
                  <a:pt x="7422" y="34705"/>
                </a:cubicBezTo>
                <a:lnTo>
                  <a:pt x="7283" y="34705"/>
                </a:lnTo>
                <a:cubicBezTo>
                  <a:pt x="6021" y="34713"/>
                  <a:pt x="4886" y="35449"/>
                  <a:pt x="4359" y="36591"/>
                </a:cubicBezTo>
                <a:cubicBezTo>
                  <a:pt x="4342" y="36629"/>
                  <a:pt x="4327" y="36665"/>
                  <a:pt x="4310" y="36702"/>
                </a:cubicBezTo>
                <a:lnTo>
                  <a:pt x="4376" y="36731"/>
                </a:lnTo>
                <a:cubicBezTo>
                  <a:pt x="4400" y="36674"/>
                  <a:pt x="4425" y="36616"/>
                  <a:pt x="4449" y="36563"/>
                </a:cubicBezTo>
                <a:cubicBezTo>
                  <a:pt x="4759" y="35922"/>
                  <a:pt x="5266" y="35419"/>
                  <a:pt x="5882" y="35109"/>
                </a:cubicBezTo>
                <a:cubicBezTo>
                  <a:pt x="6308" y="34897"/>
                  <a:pt x="6785" y="34778"/>
                  <a:pt x="7288" y="34774"/>
                </a:cubicBezTo>
                <a:lnTo>
                  <a:pt x="7422" y="34774"/>
                </a:lnTo>
                <a:cubicBezTo>
                  <a:pt x="7435" y="34774"/>
                  <a:pt x="7451" y="34778"/>
                  <a:pt x="7463" y="34778"/>
                </a:cubicBezTo>
                <a:cubicBezTo>
                  <a:pt x="7492" y="34778"/>
                  <a:pt x="7516" y="34778"/>
                  <a:pt x="7545" y="34782"/>
                </a:cubicBezTo>
                <a:cubicBezTo>
                  <a:pt x="7553" y="34782"/>
                  <a:pt x="7561" y="34782"/>
                  <a:pt x="7573" y="34787"/>
                </a:cubicBezTo>
                <a:cubicBezTo>
                  <a:pt x="7606" y="34787"/>
                  <a:pt x="7635" y="34791"/>
                  <a:pt x="7667" y="34795"/>
                </a:cubicBezTo>
                <a:lnTo>
                  <a:pt x="7680" y="34795"/>
                </a:lnTo>
                <a:cubicBezTo>
                  <a:pt x="8591" y="34901"/>
                  <a:pt x="9399" y="35391"/>
                  <a:pt x="9914" y="36135"/>
                </a:cubicBezTo>
                <a:cubicBezTo>
                  <a:pt x="9914" y="36139"/>
                  <a:pt x="9914" y="36139"/>
                  <a:pt x="9918" y="36143"/>
                </a:cubicBezTo>
                <a:cubicBezTo>
                  <a:pt x="9938" y="36171"/>
                  <a:pt x="9959" y="36203"/>
                  <a:pt x="9979" y="36237"/>
                </a:cubicBezTo>
                <a:cubicBezTo>
                  <a:pt x="9984" y="36241"/>
                  <a:pt x="9987" y="36248"/>
                  <a:pt x="9991" y="36257"/>
                </a:cubicBezTo>
                <a:cubicBezTo>
                  <a:pt x="10008" y="36282"/>
                  <a:pt x="10024" y="36310"/>
                  <a:pt x="10040" y="36335"/>
                </a:cubicBezTo>
                <a:cubicBezTo>
                  <a:pt x="10048" y="36350"/>
                  <a:pt x="10057" y="36363"/>
                  <a:pt x="10065" y="36380"/>
                </a:cubicBezTo>
                <a:cubicBezTo>
                  <a:pt x="10077" y="36399"/>
                  <a:pt x="10089" y="36420"/>
                  <a:pt x="10097" y="36441"/>
                </a:cubicBezTo>
                <a:cubicBezTo>
                  <a:pt x="10114" y="36465"/>
                  <a:pt x="10126" y="36490"/>
                  <a:pt x="10138" y="36514"/>
                </a:cubicBezTo>
                <a:cubicBezTo>
                  <a:pt x="10142" y="36527"/>
                  <a:pt x="10150" y="36539"/>
                  <a:pt x="10155" y="36546"/>
                </a:cubicBezTo>
                <a:cubicBezTo>
                  <a:pt x="10180" y="36600"/>
                  <a:pt x="10204" y="36653"/>
                  <a:pt x="10224" y="36706"/>
                </a:cubicBezTo>
                <a:cubicBezTo>
                  <a:pt x="10012" y="36759"/>
                  <a:pt x="9799" y="36829"/>
                  <a:pt x="9599" y="36919"/>
                </a:cubicBezTo>
                <a:cubicBezTo>
                  <a:pt x="9194" y="36012"/>
                  <a:pt x="8300" y="35432"/>
                  <a:pt x="7304" y="35432"/>
                </a:cubicBezTo>
                <a:lnTo>
                  <a:pt x="7292" y="35432"/>
                </a:lnTo>
                <a:cubicBezTo>
                  <a:pt x="6274" y="35440"/>
                  <a:pt x="5376" y="36045"/>
                  <a:pt x="4984" y="36980"/>
                </a:cubicBezTo>
                <a:cubicBezTo>
                  <a:pt x="4572" y="36780"/>
                  <a:pt x="4127" y="36653"/>
                  <a:pt x="3661" y="36608"/>
                </a:cubicBezTo>
                <a:cubicBezTo>
                  <a:pt x="4216" y="35093"/>
                  <a:pt x="5662" y="34076"/>
                  <a:pt x="7279" y="34063"/>
                </a:cubicBezTo>
                <a:close/>
                <a:moveTo>
                  <a:pt x="23134" y="34063"/>
                </a:moveTo>
                <a:cubicBezTo>
                  <a:pt x="24755" y="34063"/>
                  <a:pt x="26210" y="35076"/>
                  <a:pt x="26774" y="36595"/>
                </a:cubicBezTo>
                <a:cubicBezTo>
                  <a:pt x="26553" y="36608"/>
                  <a:pt x="26337" y="36640"/>
                  <a:pt x="26124" y="36690"/>
                </a:cubicBezTo>
                <a:cubicBezTo>
                  <a:pt x="26099" y="36633"/>
                  <a:pt x="26075" y="36571"/>
                  <a:pt x="26046" y="36518"/>
                </a:cubicBezTo>
                <a:cubicBezTo>
                  <a:pt x="26035" y="36497"/>
                  <a:pt x="26026" y="36473"/>
                  <a:pt x="26014" y="36453"/>
                </a:cubicBezTo>
                <a:cubicBezTo>
                  <a:pt x="26005" y="36441"/>
                  <a:pt x="25997" y="36424"/>
                  <a:pt x="25990" y="36408"/>
                </a:cubicBezTo>
                <a:cubicBezTo>
                  <a:pt x="25973" y="36375"/>
                  <a:pt x="25952" y="36343"/>
                  <a:pt x="25937" y="36310"/>
                </a:cubicBezTo>
                <a:cubicBezTo>
                  <a:pt x="25932" y="36310"/>
                  <a:pt x="25932" y="36306"/>
                  <a:pt x="25932" y="36301"/>
                </a:cubicBezTo>
                <a:cubicBezTo>
                  <a:pt x="25417" y="35419"/>
                  <a:pt x="24527" y="34840"/>
                  <a:pt x="23511" y="34725"/>
                </a:cubicBezTo>
                <a:lnTo>
                  <a:pt x="23506" y="34725"/>
                </a:lnTo>
                <a:cubicBezTo>
                  <a:pt x="23469" y="34721"/>
                  <a:pt x="23437" y="34717"/>
                  <a:pt x="23400" y="34713"/>
                </a:cubicBezTo>
                <a:lnTo>
                  <a:pt x="23379" y="34713"/>
                </a:lnTo>
                <a:cubicBezTo>
                  <a:pt x="23351" y="34708"/>
                  <a:pt x="23322" y="34708"/>
                  <a:pt x="23294" y="34708"/>
                </a:cubicBezTo>
                <a:cubicBezTo>
                  <a:pt x="23277" y="34705"/>
                  <a:pt x="23266" y="34705"/>
                  <a:pt x="23253" y="34705"/>
                </a:cubicBezTo>
                <a:lnTo>
                  <a:pt x="23114" y="34705"/>
                </a:lnTo>
                <a:cubicBezTo>
                  <a:pt x="21807" y="34713"/>
                  <a:pt x="20639" y="35498"/>
                  <a:pt x="20141" y="36702"/>
                </a:cubicBezTo>
                <a:lnTo>
                  <a:pt x="20202" y="36731"/>
                </a:lnTo>
                <a:cubicBezTo>
                  <a:pt x="20227" y="36674"/>
                  <a:pt x="20251" y="36616"/>
                  <a:pt x="20280" y="36563"/>
                </a:cubicBezTo>
                <a:cubicBezTo>
                  <a:pt x="20312" y="36493"/>
                  <a:pt x="20349" y="36424"/>
                  <a:pt x="20390" y="36355"/>
                </a:cubicBezTo>
                <a:cubicBezTo>
                  <a:pt x="20414" y="36314"/>
                  <a:pt x="20439" y="36269"/>
                  <a:pt x="20467" y="36228"/>
                </a:cubicBezTo>
                <a:cubicBezTo>
                  <a:pt x="20774" y="35747"/>
                  <a:pt x="21207" y="35362"/>
                  <a:pt x="21709" y="35109"/>
                </a:cubicBezTo>
                <a:cubicBezTo>
                  <a:pt x="22138" y="34897"/>
                  <a:pt x="22616" y="34778"/>
                  <a:pt x="23114" y="34774"/>
                </a:cubicBezTo>
                <a:lnTo>
                  <a:pt x="23249" y="34774"/>
                </a:lnTo>
                <a:cubicBezTo>
                  <a:pt x="23266" y="34774"/>
                  <a:pt x="23277" y="34778"/>
                  <a:pt x="23294" y="34778"/>
                </a:cubicBezTo>
                <a:cubicBezTo>
                  <a:pt x="23318" y="34778"/>
                  <a:pt x="23347" y="34778"/>
                  <a:pt x="23371" y="34782"/>
                </a:cubicBezTo>
                <a:cubicBezTo>
                  <a:pt x="23383" y="34782"/>
                  <a:pt x="23392" y="34782"/>
                  <a:pt x="23404" y="34787"/>
                </a:cubicBezTo>
                <a:cubicBezTo>
                  <a:pt x="23432" y="34787"/>
                  <a:pt x="23466" y="34791"/>
                  <a:pt x="23494" y="34795"/>
                </a:cubicBezTo>
                <a:lnTo>
                  <a:pt x="23511" y="34795"/>
                </a:lnTo>
                <a:cubicBezTo>
                  <a:pt x="23547" y="34799"/>
                  <a:pt x="23579" y="34803"/>
                  <a:pt x="23616" y="34811"/>
                </a:cubicBezTo>
                <a:lnTo>
                  <a:pt x="23620" y="34811"/>
                </a:lnTo>
                <a:cubicBezTo>
                  <a:pt x="24368" y="34925"/>
                  <a:pt x="25038" y="35297"/>
                  <a:pt x="25524" y="35856"/>
                </a:cubicBezTo>
                <a:cubicBezTo>
                  <a:pt x="25528" y="35856"/>
                  <a:pt x="25528" y="35860"/>
                  <a:pt x="25532" y="35865"/>
                </a:cubicBezTo>
                <a:cubicBezTo>
                  <a:pt x="25556" y="35890"/>
                  <a:pt x="25577" y="35918"/>
                  <a:pt x="25601" y="35946"/>
                </a:cubicBezTo>
                <a:cubicBezTo>
                  <a:pt x="25605" y="35950"/>
                  <a:pt x="25609" y="35954"/>
                  <a:pt x="25613" y="35963"/>
                </a:cubicBezTo>
                <a:cubicBezTo>
                  <a:pt x="25634" y="35988"/>
                  <a:pt x="25654" y="36012"/>
                  <a:pt x="25671" y="36041"/>
                </a:cubicBezTo>
                <a:cubicBezTo>
                  <a:pt x="25679" y="36048"/>
                  <a:pt x="25683" y="36056"/>
                  <a:pt x="25692" y="36065"/>
                </a:cubicBezTo>
                <a:cubicBezTo>
                  <a:pt x="25707" y="36090"/>
                  <a:pt x="25724" y="36110"/>
                  <a:pt x="25741" y="36135"/>
                </a:cubicBezTo>
                <a:cubicBezTo>
                  <a:pt x="25748" y="36146"/>
                  <a:pt x="25756" y="36159"/>
                  <a:pt x="25765" y="36171"/>
                </a:cubicBezTo>
                <a:cubicBezTo>
                  <a:pt x="25781" y="36192"/>
                  <a:pt x="25794" y="36212"/>
                  <a:pt x="25805" y="36233"/>
                </a:cubicBezTo>
                <a:cubicBezTo>
                  <a:pt x="25818" y="36248"/>
                  <a:pt x="25826" y="36269"/>
                  <a:pt x="25839" y="36286"/>
                </a:cubicBezTo>
                <a:cubicBezTo>
                  <a:pt x="25846" y="36301"/>
                  <a:pt x="25858" y="36318"/>
                  <a:pt x="25871" y="36335"/>
                </a:cubicBezTo>
                <a:cubicBezTo>
                  <a:pt x="25883" y="36359"/>
                  <a:pt x="25895" y="36380"/>
                  <a:pt x="25907" y="36404"/>
                </a:cubicBezTo>
                <a:cubicBezTo>
                  <a:pt x="25916" y="36416"/>
                  <a:pt x="25920" y="36429"/>
                  <a:pt x="25928" y="36441"/>
                </a:cubicBezTo>
                <a:cubicBezTo>
                  <a:pt x="25945" y="36469"/>
                  <a:pt x="25961" y="36502"/>
                  <a:pt x="25973" y="36531"/>
                </a:cubicBezTo>
                <a:cubicBezTo>
                  <a:pt x="25977" y="36535"/>
                  <a:pt x="25981" y="36542"/>
                  <a:pt x="25981" y="36546"/>
                </a:cubicBezTo>
                <a:cubicBezTo>
                  <a:pt x="26010" y="36600"/>
                  <a:pt x="26030" y="36653"/>
                  <a:pt x="26054" y="36706"/>
                </a:cubicBezTo>
                <a:cubicBezTo>
                  <a:pt x="25839" y="36759"/>
                  <a:pt x="25630" y="36829"/>
                  <a:pt x="25430" y="36919"/>
                </a:cubicBezTo>
                <a:cubicBezTo>
                  <a:pt x="25021" y="36012"/>
                  <a:pt x="24127" y="35432"/>
                  <a:pt x="23134" y="35432"/>
                </a:cubicBezTo>
                <a:lnTo>
                  <a:pt x="23119" y="35432"/>
                </a:lnTo>
                <a:cubicBezTo>
                  <a:pt x="22105" y="35440"/>
                  <a:pt x="21202" y="36045"/>
                  <a:pt x="20815" y="36980"/>
                </a:cubicBezTo>
                <a:cubicBezTo>
                  <a:pt x="20402" y="36780"/>
                  <a:pt x="19952" y="36653"/>
                  <a:pt x="19492" y="36608"/>
                </a:cubicBezTo>
                <a:cubicBezTo>
                  <a:pt x="20046" y="35093"/>
                  <a:pt x="21492" y="34076"/>
                  <a:pt x="23110" y="34063"/>
                </a:cubicBezTo>
                <a:close/>
                <a:moveTo>
                  <a:pt x="38961" y="34063"/>
                </a:moveTo>
                <a:cubicBezTo>
                  <a:pt x="40586" y="34063"/>
                  <a:pt x="42037" y="35076"/>
                  <a:pt x="42600" y="36595"/>
                </a:cubicBezTo>
                <a:cubicBezTo>
                  <a:pt x="42380" y="36608"/>
                  <a:pt x="42163" y="36640"/>
                  <a:pt x="41951" y="36690"/>
                </a:cubicBezTo>
                <a:cubicBezTo>
                  <a:pt x="41575" y="35787"/>
                  <a:pt x="40831" y="35130"/>
                  <a:pt x="39937" y="34852"/>
                </a:cubicBezTo>
                <a:cubicBezTo>
                  <a:pt x="39933" y="34848"/>
                  <a:pt x="39929" y="34848"/>
                  <a:pt x="39929" y="34848"/>
                </a:cubicBezTo>
                <a:cubicBezTo>
                  <a:pt x="39892" y="34836"/>
                  <a:pt x="39860" y="34827"/>
                  <a:pt x="39826" y="34819"/>
                </a:cubicBezTo>
                <a:cubicBezTo>
                  <a:pt x="39823" y="34819"/>
                  <a:pt x="39815" y="34815"/>
                  <a:pt x="39811" y="34815"/>
                </a:cubicBezTo>
                <a:cubicBezTo>
                  <a:pt x="39777" y="34806"/>
                  <a:pt x="39749" y="34799"/>
                  <a:pt x="39717" y="34791"/>
                </a:cubicBezTo>
                <a:cubicBezTo>
                  <a:pt x="39709" y="34791"/>
                  <a:pt x="39700" y="34787"/>
                  <a:pt x="39692" y="34787"/>
                </a:cubicBezTo>
                <a:cubicBezTo>
                  <a:pt x="39664" y="34778"/>
                  <a:pt x="39635" y="34774"/>
                  <a:pt x="39606" y="34766"/>
                </a:cubicBezTo>
                <a:cubicBezTo>
                  <a:pt x="39594" y="34766"/>
                  <a:pt x="39581" y="34762"/>
                  <a:pt x="39574" y="34757"/>
                </a:cubicBezTo>
                <a:cubicBezTo>
                  <a:pt x="39545" y="34754"/>
                  <a:pt x="39517" y="34750"/>
                  <a:pt x="39492" y="34746"/>
                </a:cubicBezTo>
                <a:cubicBezTo>
                  <a:pt x="39476" y="34746"/>
                  <a:pt x="39464" y="34742"/>
                  <a:pt x="39451" y="34738"/>
                </a:cubicBezTo>
                <a:cubicBezTo>
                  <a:pt x="39426" y="34738"/>
                  <a:pt x="39398" y="34733"/>
                  <a:pt x="39374" y="34729"/>
                </a:cubicBezTo>
                <a:cubicBezTo>
                  <a:pt x="39357" y="34729"/>
                  <a:pt x="39345" y="34725"/>
                  <a:pt x="39328" y="34725"/>
                </a:cubicBezTo>
                <a:cubicBezTo>
                  <a:pt x="39304" y="34721"/>
                  <a:pt x="39279" y="34717"/>
                  <a:pt x="39255" y="34717"/>
                </a:cubicBezTo>
                <a:cubicBezTo>
                  <a:pt x="39238" y="34717"/>
                  <a:pt x="39223" y="34713"/>
                  <a:pt x="39206" y="34713"/>
                </a:cubicBezTo>
                <a:cubicBezTo>
                  <a:pt x="39181" y="34708"/>
                  <a:pt x="39157" y="34708"/>
                  <a:pt x="39132" y="34708"/>
                </a:cubicBezTo>
                <a:cubicBezTo>
                  <a:pt x="39116" y="34708"/>
                  <a:pt x="39096" y="34705"/>
                  <a:pt x="39080" y="34705"/>
                </a:cubicBezTo>
                <a:lnTo>
                  <a:pt x="38940" y="34705"/>
                </a:lnTo>
                <a:cubicBezTo>
                  <a:pt x="37638" y="34713"/>
                  <a:pt x="36469" y="35498"/>
                  <a:pt x="35967" y="36702"/>
                </a:cubicBezTo>
                <a:lnTo>
                  <a:pt x="36033" y="36731"/>
                </a:lnTo>
                <a:cubicBezTo>
                  <a:pt x="36057" y="36674"/>
                  <a:pt x="36082" y="36616"/>
                  <a:pt x="36106" y="36563"/>
                </a:cubicBezTo>
                <a:cubicBezTo>
                  <a:pt x="36143" y="36493"/>
                  <a:pt x="36180" y="36424"/>
                  <a:pt x="36216" y="36355"/>
                </a:cubicBezTo>
                <a:cubicBezTo>
                  <a:pt x="36241" y="36314"/>
                  <a:pt x="36269" y="36269"/>
                  <a:pt x="36294" y="36228"/>
                </a:cubicBezTo>
                <a:cubicBezTo>
                  <a:pt x="36604" y="35747"/>
                  <a:pt x="37038" y="35362"/>
                  <a:pt x="37540" y="35109"/>
                </a:cubicBezTo>
                <a:cubicBezTo>
                  <a:pt x="37964" y="34897"/>
                  <a:pt x="38442" y="34778"/>
                  <a:pt x="38944" y="34774"/>
                </a:cubicBezTo>
                <a:lnTo>
                  <a:pt x="38965" y="34774"/>
                </a:lnTo>
                <a:cubicBezTo>
                  <a:pt x="40182" y="34774"/>
                  <a:pt x="41272" y="35456"/>
                  <a:pt x="41804" y="36535"/>
                </a:cubicBezTo>
                <a:cubicBezTo>
                  <a:pt x="41832" y="36591"/>
                  <a:pt x="41856" y="36649"/>
                  <a:pt x="41881" y="36706"/>
                </a:cubicBezTo>
                <a:cubicBezTo>
                  <a:pt x="41669" y="36759"/>
                  <a:pt x="41457" y="36829"/>
                  <a:pt x="41257" y="36919"/>
                </a:cubicBezTo>
                <a:cubicBezTo>
                  <a:pt x="40852" y="36012"/>
                  <a:pt x="39958" y="35432"/>
                  <a:pt x="38961" y="35432"/>
                </a:cubicBezTo>
                <a:lnTo>
                  <a:pt x="38949" y="35432"/>
                </a:lnTo>
                <a:cubicBezTo>
                  <a:pt x="37932" y="35440"/>
                  <a:pt x="37033" y="36045"/>
                  <a:pt x="36641" y="36980"/>
                </a:cubicBezTo>
                <a:cubicBezTo>
                  <a:pt x="36229" y="36780"/>
                  <a:pt x="35783" y="36653"/>
                  <a:pt x="35317" y="36608"/>
                </a:cubicBezTo>
                <a:cubicBezTo>
                  <a:pt x="35877" y="35093"/>
                  <a:pt x="37319" y="34076"/>
                  <a:pt x="38936" y="34063"/>
                </a:cubicBezTo>
                <a:close/>
                <a:moveTo>
                  <a:pt x="54792" y="34063"/>
                </a:moveTo>
                <a:cubicBezTo>
                  <a:pt x="56417" y="34063"/>
                  <a:pt x="57867" y="35076"/>
                  <a:pt x="58431" y="36595"/>
                </a:cubicBezTo>
                <a:cubicBezTo>
                  <a:pt x="58211" y="36608"/>
                  <a:pt x="57994" y="36640"/>
                  <a:pt x="57781" y="36690"/>
                </a:cubicBezTo>
                <a:cubicBezTo>
                  <a:pt x="57270" y="35477"/>
                  <a:pt x="56107" y="34705"/>
                  <a:pt x="54792" y="34705"/>
                </a:cubicBezTo>
                <a:lnTo>
                  <a:pt x="54771" y="34705"/>
                </a:lnTo>
                <a:cubicBezTo>
                  <a:pt x="53791" y="34708"/>
                  <a:pt x="52888" y="35154"/>
                  <a:pt x="52288" y="35881"/>
                </a:cubicBezTo>
                <a:cubicBezTo>
                  <a:pt x="52264" y="35914"/>
                  <a:pt x="52239" y="35943"/>
                  <a:pt x="52214" y="35975"/>
                </a:cubicBezTo>
                <a:cubicBezTo>
                  <a:pt x="52165" y="36037"/>
                  <a:pt x="52120" y="36101"/>
                  <a:pt x="52079" y="36167"/>
                </a:cubicBezTo>
                <a:cubicBezTo>
                  <a:pt x="51969" y="36335"/>
                  <a:pt x="51875" y="36514"/>
                  <a:pt x="51798" y="36702"/>
                </a:cubicBezTo>
                <a:lnTo>
                  <a:pt x="51859" y="36731"/>
                </a:lnTo>
                <a:cubicBezTo>
                  <a:pt x="52165" y="35992"/>
                  <a:pt x="52729" y="35415"/>
                  <a:pt x="53419" y="35085"/>
                </a:cubicBezTo>
                <a:cubicBezTo>
                  <a:pt x="53832" y="34885"/>
                  <a:pt x="54294" y="34778"/>
                  <a:pt x="54771" y="34774"/>
                </a:cubicBezTo>
                <a:lnTo>
                  <a:pt x="54792" y="34774"/>
                </a:lnTo>
                <a:cubicBezTo>
                  <a:pt x="56074" y="34774"/>
                  <a:pt x="57210" y="35526"/>
                  <a:pt x="57712" y="36706"/>
                </a:cubicBezTo>
                <a:cubicBezTo>
                  <a:pt x="57495" y="36759"/>
                  <a:pt x="57287" y="36829"/>
                  <a:pt x="57087" y="36919"/>
                </a:cubicBezTo>
                <a:cubicBezTo>
                  <a:pt x="56678" y="36012"/>
                  <a:pt x="55784" y="35432"/>
                  <a:pt x="54792" y="35432"/>
                </a:cubicBezTo>
                <a:lnTo>
                  <a:pt x="54775" y="35432"/>
                </a:lnTo>
                <a:cubicBezTo>
                  <a:pt x="53762" y="35440"/>
                  <a:pt x="52859" y="36045"/>
                  <a:pt x="52471" y="36980"/>
                </a:cubicBezTo>
                <a:cubicBezTo>
                  <a:pt x="52060" y="36780"/>
                  <a:pt x="51610" y="36653"/>
                  <a:pt x="51148" y="36608"/>
                </a:cubicBezTo>
                <a:cubicBezTo>
                  <a:pt x="51704" y="35093"/>
                  <a:pt x="53150" y="34076"/>
                  <a:pt x="54767" y="34063"/>
                </a:cubicBezTo>
                <a:close/>
                <a:moveTo>
                  <a:pt x="70618" y="34063"/>
                </a:moveTo>
                <a:cubicBezTo>
                  <a:pt x="72243" y="34063"/>
                  <a:pt x="73693" y="35076"/>
                  <a:pt x="74257" y="36595"/>
                </a:cubicBezTo>
                <a:cubicBezTo>
                  <a:pt x="74036" y="36608"/>
                  <a:pt x="73821" y="36640"/>
                  <a:pt x="73608" y="36690"/>
                </a:cubicBezTo>
                <a:cubicBezTo>
                  <a:pt x="73101" y="35477"/>
                  <a:pt x="71938" y="34705"/>
                  <a:pt x="70622" y="34705"/>
                </a:cubicBezTo>
                <a:lnTo>
                  <a:pt x="70598" y="34705"/>
                </a:lnTo>
                <a:cubicBezTo>
                  <a:pt x="69621" y="34708"/>
                  <a:pt x="68719" y="35154"/>
                  <a:pt x="68119" y="35881"/>
                </a:cubicBezTo>
                <a:cubicBezTo>
                  <a:pt x="68094" y="35914"/>
                  <a:pt x="68070" y="35943"/>
                  <a:pt x="68045" y="35975"/>
                </a:cubicBezTo>
                <a:cubicBezTo>
                  <a:pt x="67996" y="36037"/>
                  <a:pt x="67951" y="36101"/>
                  <a:pt x="67906" y="36167"/>
                </a:cubicBezTo>
                <a:cubicBezTo>
                  <a:pt x="67796" y="36335"/>
                  <a:pt x="67702" y="36514"/>
                  <a:pt x="67625" y="36702"/>
                </a:cubicBezTo>
                <a:lnTo>
                  <a:pt x="67689" y="36731"/>
                </a:lnTo>
                <a:cubicBezTo>
                  <a:pt x="67996" y="35992"/>
                  <a:pt x="68556" y="35415"/>
                  <a:pt x="69246" y="35085"/>
                </a:cubicBezTo>
                <a:cubicBezTo>
                  <a:pt x="69662" y="34885"/>
                  <a:pt x="70120" y="34778"/>
                  <a:pt x="70602" y="34774"/>
                </a:cubicBezTo>
                <a:lnTo>
                  <a:pt x="70622" y="34774"/>
                </a:lnTo>
                <a:cubicBezTo>
                  <a:pt x="71904" y="34774"/>
                  <a:pt x="73040" y="35526"/>
                  <a:pt x="73538" y="36706"/>
                </a:cubicBezTo>
                <a:cubicBezTo>
                  <a:pt x="73326" y="36759"/>
                  <a:pt x="73114" y="36829"/>
                  <a:pt x="72914" y="36919"/>
                </a:cubicBezTo>
                <a:cubicBezTo>
                  <a:pt x="72509" y="36012"/>
                  <a:pt x="71615" y="35432"/>
                  <a:pt x="70618" y="35432"/>
                </a:cubicBezTo>
                <a:lnTo>
                  <a:pt x="70605" y="35432"/>
                </a:lnTo>
                <a:cubicBezTo>
                  <a:pt x="69589" y="35440"/>
                  <a:pt x="68690" y="36045"/>
                  <a:pt x="68298" y="36980"/>
                </a:cubicBezTo>
                <a:cubicBezTo>
                  <a:pt x="67885" y="36780"/>
                  <a:pt x="67440" y="36653"/>
                  <a:pt x="66975" y="36608"/>
                </a:cubicBezTo>
                <a:cubicBezTo>
                  <a:pt x="67534" y="35093"/>
                  <a:pt x="68976" y="34076"/>
                  <a:pt x="70594" y="34063"/>
                </a:cubicBezTo>
                <a:close/>
                <a:moveTo>
                  <a:pt x="86449" y="34063"/>
                </a:moveTo>
                <a:cubicBezTo>
                  <a:pt x="88074" y="34063"/>
                  <a:pt x="89524" y="35076"/>
                  <a:pt x="90087" y="36595"/>
                </a:cubicBezTo>
                <a:cubicBezTo>
                  <a:pt x="89867" y="36608"/>
                  <a:pt x="89651" y="36640"/>
                  <a:pt x="89438" y="36690"/>
                </a:cubicBezTo>
                <a:cubicBezTo>
                  <a:pt x="88928" y="35477"/>
                  <a:pt x="87764" y="34705"/>
                  <a:pt x="86449" y="34705"/>
                </a:cubicBezTo>
                <a:lnTo>
                  <a:pt x="86428" y="34705"/>
                </a:lnTo>
                <a:cubicBezTo>
                  <a:pt x="85448" y="34708"/>
                  <a:pt x="84545" y="35154"/>
                  <a:pt x="83945" y="35881"/>
                </a:cubicBezTo>
                <a:cubicBezTo>
                  <a:pt x="83921" y="35914"/>
                  <a:pt x="83896" y="35943"/>
                  <a:pt x="83872" y="35975"/>
                </a:cubicBezTo>
                <a:cubicBezTo>
                  <a:pt x="83823" y="36037"/>
                  <a:pt x="83778" y="36101"/>
                  <a:pt x="83737" y="36167"/>
                </a:cubicBezTo>
                <a:cubicBezTo>
                  <a:pt x="83627" y="36335"/>
                  <a:pt x="83533" y="36514"/>
                  <a:pt x="83455" y="36702"/>
                </a:cubicBezTo>
                <a:lnTo>
                  <a:pt x="83516" y="36731"/>
                </a:lnTo>
                <a:cubicBezTo>
                  <a:pt x="83823" y="35992"/>
                  <a:pt x="84386" y="35415"/>
                  <a:pt x="85076" y="35085"/>
                </a:cubicBezTo>
                <a:cubicBezTo>
                  <a:pt x="85489" y="34885"/>
                  <a:pt x="85951" y="34778"/>
                  <a:pt x="86428" y="34774"/>
                </a:cubicBezTo>
                <a:lnTo>
                  <a:pt x="86449" y="34774"/>
                </a:lnTo>
                <a:cubicBezTo>
                  <a:pt x="87731" y="34774"/>
                  <a:pt x="88871" y="35526"/>
                  <a:pt x="89369" y="36706"/>
                </a:cubicBezTo>
                <a:cubicBezTo>
                  <a:pt x="89152" y="36759"/>
                  <a:pt x="88944" y="36829"/>
                  <a:pt x="88744" y="36919"/>
                </a:cubicBezTo>
                <a:cubicBezTo>
                  <a:pt x="88336" y="36012"/>
                  <a:pt x="87441" y="35432"/>
                  <a:pt x="86449" y="35432"/>
                </a:cubicBezTo>
                <a:lnTo>
                  <a:pt x="86432" y="35432"/>
                </a:lnTo>
                <a:cubicBezTo>
                  <a:pt x="85420" y="35440"/>
                  <a:pt x="84517" y="36045"/>
                  <a:pt x="84129" y="36980"/>
                </a:cubicBezTo>
                <a:cubicBezTo>
                  <a:pt x="83716" y="36780"/>
                  <a:pt x="83267" y="36653"/>
                  <a:pt x="82805" y="36608"/>
                </a:cubicBezTo>
                <a:cubicBezTo>
                  <a:pt x="83361" y="35093"/>
                  <a:pt x="84807" y="34076"/>
                  <a:pt x="86424" y="34063"/>
                </a:cubicBezTo>
                <a:close/>
                <a:moveTo>
                  <a:pt x="15159" y="35501"/>
                </a:moveTo>
                <a:cubicBezTo>
                  <a:pt x="16140" y="35501"/>
                  <a:pt x="17013" y="36072"/>
                  <a:pt x="17404" y="36972"/>
                </a:cubicBezTo>
                <a:cubicBezTo>
                  <a:pt x="17217" y="37057"/>
                  <a:pt x="17036" y="37164"/>
                  <a:pt x="16865" y="37282"/>
                </a:cubicBezTo>
                <a:cubicBezTo>
                  <a:pt x="16591" y="36584"/>
                  <a:pt x="15918" y="36122"/>
                  <a:pt x="15166" y="36122"/>
                </a:cubicBezTo>
                <a:lnTo>
                  <a:pt x="15154" y="36122"/>
                </a:lnTo>
                <a:cubicBezTo>
                  <a:pt x="14395" y="36126"/>
                  <a:pt x="13716" y="36600"/>
                  <a:pt x="13454" y="37311"/>
                </a:cubicBezTo>
                <a:cubicBezTo>
                  <a:pt x="13283" y="37188"/>
                  <a:pt x="13104" y="37082"/>
                  <a:pt x="12915" y="36992"/>
                </a:cubicBezTo>
                <a:cubicBezTo>
                  <a:pt x="13300" y="36090"/>
                  <a:pt x="14169" y="35509"/>
                  <a:pt x="15149" y="35501"/>
                </a:cubicBezTo>
                <a:cubicBezTo>
                  <a:pt x="15153" y="35501"/>
                  <a:pt x="15156" y="35501"/>
                  <a:pt x="15159" y="35501"/>
                </a:cubicBezTo>
                <a:close/>
                <a:moveTo>
                  <a:pt x="30993" y="35501"/>
                </a:moveTo>
                <a:cubicBezTo>
                  <a:pt x="31973" y="35501"/>
                  <a:pt x="32842" y="36073"/>
                  <a:pt x="33234" y="36972"/>
                </a:cubicBezTo>
                <a:cubicBezTo>
                  <a:pt x="33047" y="37057"/>
                  <a:pt x="32863" y="37164"/>
                  <a:pt x="32691" y="37282"/>
                </a:cubicBezTo>
                <a:cubicBezTo>
                  <a:pt x="32422" y="36584"/>
                  <a:pt x="31748" y="36122"/>
                  <a:pt x="30993" y="36122"/>
                </a:cubicBezTo>
                <a:lnTo>
                  <a:pt x="30980" y="36122"/>
                </a:lnTo>
                <a:cubicBezTo>
                  <a:pt x="30225" y="36126"/>
                  <a:pt x="29547" y="36600"/>
                  <a:pt x="29281" y="37311"/>
                </a:cubicBezTo>
                <a:cubicBezTo>
                  <a:pt x="29114" y="37188"/>
                  <a:pt x="28930" y="37082"/>
                  <a:pt x="28746" y="36987"/>
                </a:cubicBezTo>
                <a:cubicBezTo>
                  <a:pt x="29126" y="36090"/>
                  <a:pt x="30000" y="35509"/>
                  <a:pt x="30976" y="35501"/>
                </a:cubicBezTo>
                <a:close/>
                <a:moveTo>
                  <a:pt x="46817" y="35501"/>
                </a:moveTo>
                <a:cubicBezTo>
                  <a:pt x="47797" y="35501"/>
                  <a:pt x="48670" y="36072"/>
                  <a:pt x="49061" y="36972"/>
                </a:cubicBezTo>
                <a:cubicBezTo>
                  <a:pt x="48874" y="37057"/>
                  <a:pt x="48694" y="37164"/>
                  <a:pt x="48522" y="37282"/>
                </a:cubicBezTo>
                <a:cubicBezTo>
                  <a:pt x="48249" y="36584"/>
                  <a:pt x="47575" y="36122"/>
                  <a:pt x="46823" y="36122"/>
                </a:cubicBezTo>
                <a:lnTo>
                  <a:pt x="46811" y="36122"/>
                </a:lnTo>
                <a:cubicBezTo>
                  <a:pt x="46051" y="36126"/>
                  <a:pt x="45374" y="36600"/>
                  <a:pt x="45112" y="37311"/>
                </a:cubicBezTo>
                <a:cubicBezTo>
                  <a:pt x="44940" y="37188"/>
                  <a:pt x="44761" y="37082"/>
                  <a:pt x="44573" y="36987"/>
                </a:cubicBezTo>
                <a:cubicBezTo>
                  <a:pt x="44957" y="36090"/>
                  <a:pt x="45826" y="35509"/>
                  <a:pt x="46807" y="35501"/>
                </a:cubicBezTo>
                <a:cubicBezTo>
                  <a:pt x="46810" y="35501"/>
                  <a:pt x="46813" y="35501"/>
                  <a:pt x="46817" y="35501"/>
                </a:cubicBezTo>
                <a:close/>
                <a:moveTo>
                  <a:pt x="62643" y="35501"/>
                </a:moveTo>
                <a:cubicBezTo>
                  <a:pt x="63623" y="35501"/>
                  <a:pt x="64501" y="36072"/>
                  <a:pt x="64892" y="36972"/>
                </a:cubicBezTo>
                <a:cubicBezTo>
                  <a:pt x="64705" y="37057"/>
                  <a:pt x="64520" y="37164"/>
                  <a:pt x="64349" y="37282"/>
                </a:cubicBezTo>
                <a:cubicBezTo>
                  <a:pt x="64079" y="36584"/>
                  <a:pt x="63406" y="36122"/>
                  <a:pt x="62650" y="36122"/>
                </a:cubicBezTo>
                <a:lnTo>
                  <a:pt x="62637" y="36122"/>
                </a:lnTo>
                <a:cubicBezTo>
                  <a:pt x="61881" y="36126"/>
                  <a:pt x="61204" y="36600"/>
                  <a:pt x="60938" y="37311"/>
                </a:cubicBezTo>
                <a:cubicBezTo>
                  <a:pt x="60771" y="37188"/>
                  <a:pt x="60588" y="37082"/>
                  <a:pt x="60403" y="36987"/>
                </a:cubicBezTo>
                <a:cubicBezTo>
                  <a:pt x="60784" y="36090"/>
                  <a:pt x="61657" y="35509"/>
                  <a:pt x="62633" y="35501"/>
                </a:cubicBezTo>
                <a:cubicBezTo>
                  <a:pt x="62637" y="35501"/>
                  <a:pt x="62640" y="35501"/>
                  <a:pt x="62643" y="35501"/>
                </a:cubicBezTo>
                <a:close/>
                <a:moveTo>
                  <a:pt x="78481" y="35501"/>
                </a:moveTo>
                <a:cubicBezTo>
                  <a:pt x="79461" y="35501"/>
                  <a:pt x="80330" y="36073"/>
                  <a:pt x="80718" y="36972"/>
                </a:cubicBezTo>
                <a:cubicBezTo>
                  <a:pt x="80530" y="37057"/>
                  <a:pt x="80351" y="37164"/>
                  <a:pt x="80179" y="37282"/>
                </a:cubicBezTo>
                <a:cubicBezTo>
                  <a:pt x="79906" y="36584"/>
                  <a:pt x="79231" y="36122"/>
                  <a:pt x="78481" y="36122"/>
                </a:cubicBezTo>
                <a:lnTo>
                  <a:pt x="78468" y="36122"/>
                </a:lnTo>
                <a:cubicBezTo>
                  <a:pt x="77708" y="36126"/>
                  <a:pt x="77031" y="36600"/>
                  <a:pt x="76769" y="37311"/>
                </a:cubicBezTo>
                <a:cubicBezTo>
                  <a:pt x="76598" y="37188"/>
                  <a:pt x="76418" y="37082"/>
                  <a:pt x="76230" y="36987"/>
                </a:cubicBezTo>
                <a:cubicBezTo>
                  <a:pt x="76614" y="36090"/>
                  <a:pt x="77484" y="35509"/>
                  <a:pt x="78464" y="35501"/>
                </a:cubicBezTo>
                <a:close/>
                <a:moveTo>
                  <a:pt x="94307" y="35501"/>
                </a:moveTo>
                <a:cubicBezTo>
                  <a:pt x="95287" y="35501"/>
                  <a:pt x="96157" y="36073"/>
                  <a:pt x="96549" y="36972"/>
                </a:cubicBezTo>
                <a:cubicBezTo>
                  <a:pt x="96361" y="37057"/>
                  <a:pt x="96178" y="37164"/>
                  <a:pt x="96006" y="37282"/>
                </a:cubicBezTo>
                <a:cubicBezTo>
                  <a:pt x="95736" y="36584"/>
                  <a:pt x="95062" y="36122"/>
                  <a:pt x="94307" y="36122"/>
                </a:cubicBezTo>
                <a:lnTo>
                  <a:pt x="94295" y="36122"/>
                </a:lnTo>
                <a:cubicBezTo>
                  <a:pt x="93539" y="36126"/>
                  <a:pt x="92861" y="36600"/>
                  <a:pt x="92596" y="37311"/>
                </a:cubicBezTo>
                <a:cubicBezTo>
                  <a:pt x="92428" y="37188"/>
                  <a:pt x="92244" y="37082"/>
                  <a:pt x="92061" y="36987"/>
                </a:cubicBezTo>
                <a:cubicBezTo>
                  <a:pt x="92440" y="36090"/>
                  <a:pt x="93314" y="35509"/>
                  <a:pt x="94291" y="35501"/>
                </a:cubicBezTo>
                <a:close/>
                <a:moveTo>
                  <a:pt x="7304" y="35501"/>
                </a:moveTo>
                <a:cubicBezTo>
                  <a:pt x="8272" y="35501"/>
                  <a:pt x="9142" y="36065"/>
                  <a:pt x="9534" y="36947"/>
                </a:cubicBezTo>
                <a:cubicBezTo>
                  <a:pt x="9346" y="37033"/>
                  <a:pt x="9166" y="37135"/>
                  <a:pt x="8991" y="37249"/>
                </a:cubicBezTo>
                <a:cubicBezTo>
                  <a:pt x="8713" y="36571"/>
                  <a:pt x="8039" y="36122"/>
                  <a:pt x="7304" y="36122"/>
                </a:cubicBezTo>
                <a:lnTo>
                  <a:pt x="7296" y="36122"/>
                </a:lnTo>
                <a:cubicBezTo>
                  <a:pt x="6519" y="36126"/>
                  <a:pt x="5842" y="36612"/>
                  <a:pt x="5584" y="37339"/>
                </a:cubicBezTo>
                <a:cubicBezTo>
                  <a:pt x="5413" y="37213"/>
                  <a:pt x="5233" y="37106"/>
                  <a:pt x="5049" y="37012"/>
                </a:cubicBezTo>
                <a:cubicBezTo>
                  <a:pt x="5425" y="36101"/>
                  <a:pt x="6303" y="35509"/>
                  <a:pt x="7292" y="35501"/>
                </a:cubicBezTo>
                <a:close/>
                <a:moveTo>
                  <a:pt x="23134" y="35501"/>
                </a:moveTo>
                <a:cubicBezTo>
                  <a:pt x="24099" y="35501"/>
                  <a:pt x="24968" y="36065"/>
                  <a:pt x="25364" y="36947"/>
                </a:cubicBezTo>
                <a:cubicBezTo>
                  <a:pt x="25177" y="37033"/>
                  <a:pt x="24993" y="37135"/>
                  <a:pt x="24821" y="37249"/>
                </a:cubicBezTo>
                <a:cubicBezTo>
                  <a:pt x="24540" y="36571"/>
                  <a:pt x="23869" y="36122"/>
                  <a:pt x="23134" y="36122"/>
                </a:cubicBezTo>
                <a:lnTo>
                  <a:pt x="23122" y="36122"/>
                </a:lnTo>
                <a:cubicBezTo>
                  <a:pt x="22350" y="36126"/>
                  <a:pt x="21668" y="36612"/>
                  <a:pt x="21415" y="37339"/>
                </a:cubicBezTo>
                <a:cubicBezTo>
                  <a:pt x="21243" y="37213"/>
                  <a:pt x="21064" y="37106"/>
                  <a:pt x="20876" y="37012"/>
                </a:cubicBezTo>
                <a:cubicBezTo>
                  <a:pt x="21256" y="36101"/>
                  <a:pt x="22129" y="35509"/>
                  <a:pt x="23119" y="35501"/>
                </a:cubicBezTo>
                <a:close/>
                <a:moveTo>
                  <a:pt x="38961" y="35501"/>
                </a:moveTo>
                <a:cubicBezTo>
                  <a:pt x="39929" y="35501"/>
                  <a:pt x="40799" y="36065"/>
                  <a:pt x="41191" y="36947"/>
                </a:cubicBezTo>
                <a:cubicBezTo>
                  <a:pt x="41003" y="37033"/>
                  <a:pt x="40823" y="37135"/>
                  <a:pt x="40648" y="37249"/>
                </a:cubicBezTo>
                <a:cubicBezTo>
                  <a:pt x="40367" y="36570"/>
                  <a:pt x="39698" y="36122"/>
                  <a:pt x="38963" y="36122"/>
                </a:cubicBezTo>
                <a:cubicBezTo>
                  <a:pt x="38959" y="36122"/>
                  <a:pt x="38956" y="36122"/>
                  <a:pt x="38953" y="36122"/>
                </a:cubicBezTo>
                <a:cubicBezTo>
                  <a:pt x="38177" y="36126"/>
                  <a:pt x="37498" y="36612"/>
                  <a:pt x="37242" y="37339"/>
                </a:cubicBezTo>
                <a:cubicBezTo>
                  <a:pt x="37087" y="37225"/>
                  <a:pt x="36927" y="37127"/>
                  <a:pt x="36759" y="37037"/>
                </a:cubicBezTo>
                <a:cubicBezTo>
                  <a:pt x="36739" y="37029"/>
                  <a:pt x="36723" y="37021"/>
                  <a:pt x="36706" y="37012"/>
                </a:cubicBezTo>
                <a:cubicBezTo>
                  <a:pt x="37082" y="36101"/>
                  <a:pt x="37960" y="35509"/>
                  <a:pt x="38949" y="35501"/>
                </a:cubicBezTo>
                <a:close/>
                <a:moveTo>
                  <a:pt x="54792" y="35501"/>
                </a:moveTo>
                <a:cubicBezTo>
                  <a:pt x="55755" y="35501"/>
                  <a:pt x="56626" y="36065"/>
                  <a:pt x="57022" y="36947"/>
                </a:cubicBezTo>
                <a:cubicBezTo>
                  <a:pt x="56833" y="37033"/>
                  <a:pt x="56650" y="37135"/>
                  <a:pt x="56478" y="37249"/>
                </a:cubicBezTo>
                <a:cubicBezTo>
                  <a:pt x="56196" y="36571"/>
                  <a:pt x="55527" y="36122"/>
                  <a:pt x="54792" y="36122"/>
                </a:cubicBezTo>
                <a:lnTo>
                  <a:pt x="54780" y="36122"/>
                </a:lnTo>
                <a:cubicBezTo>
                  <a:pt x="54007" y="36126"/>
                  <a:pt x="53325" y="36612"/>
                  <a:pt x="53072" y="37339"/>
                </a:cubicBezTo>
                <a:cubicBezTo>
                  <a:pt x="52901" y="37213"/>
                  <a:pt x="52721" y="37106"/>
                  <a:pt x="52533" y="37012"/>
                </a:cubicBezTo>
                <a:cubicBezTo>
                  <a:pt x="52912" y="36101"/>
                  <a:pt x="53787" y="35509"/>
                  <a:pt x="54775" y="35501"/>
                </a:cubicBezTo>
                <a:close/>
                <a:moveTo>
                  <a:pt x="70618" y="35501"/>
                </a:moveTo>
                <a:cubicBezTo>
                  <a:pt x="71586" y="35501"/>
                  <a:pt x="72456" y="36065"/>
                  <a:pt x="72848" y="36947"/>
                </a:cubicBezTo>
                <a:cubicBezTo>
                  <a:pt x="72660" y="37033"/>
                  <a:pt x="72481" y="37135"/>
                  <a:pt x="72305" y="37249"/>
                </a:cubicBezTo>
                <a:cubicBezTo>
                  <a:pt x="72027" y="36571"/>
                  <a:pt x="71353" y="36122"/>
                  <a:pt x="70618" y="36122"/>
                </a:cubicBezTo>
                <a:lnTo>
                  <a:pt x="70610" y="36122"/>
                </a:lnTo>
                <a:cubicBezTo>
                  <a:pt x="69834" y="36126"/>
                  <a:pt x="69156" y="36612"/>
                  <a:pt x="68899" y="37339"/>
                </a:cubicBezTo>
                <a:cubicBezTo>
                  <a:pt x="68727" y="37213"/>
                  <a:pt x="68547" y="37106"/>
                  <a:pt x="68364" y="37012"/>
                </a:cubicBezTo>
                <a:cubicBezTo>
                  <a:pt x="68739" y="36101"/>
                  <a:pt x="69617" y="35509"/>
                  <a:pt x="70605" y="35501"/>
                </a:cubicBezTo>
                <a:close/>
                <a:moveTo>
                  <a:pt x="86449" y="35501"/>
                </a:moveTo>
                <a:cubicBezTo>
                  <a:pt x="87412" y="35501"/>
                  <a:pt x="88283" y="36065"/>
                  <a:pt x="88679" y="36947"/>
                </a:cubicBezTo>
                <a:cubicBezTo>
                  <a:pt x="88491" y="37033"/>
                  <a:pt x="88307" y="37135"/>
                  <a:pt x="88136" y="37249"/>
                </a:cubicBezTo>
                <a:cubicBezTo>
                  <a:pt x="87853" y="36571"/>
                  <a:pt x="87184" y="36122"/>
                  <a:pt x="86449" y="36122"/>
                </a:cubicBezTo>
                <a:lnTo>
                  <a:pt x="86436" y="36122"/>
                </a:lnTo>
                <a:cubicBezTo>
                  <a:pt x="85665" y="36126"/>
                  <a:pt x="84982" y="36612"/>
                  <a:pt x="84729" y="37339"/>
                </a:cubicBezTo>
                <a:cubicBezTo>
                  <a:pt x="84558" y="37213"/>
                  <a:pt x="84378" y="37106"/>
                  <a:pt x="84190" y="37012"/>
                </a:cubicBezTo>
                <a:cubicBezTo>
                  <a:pt x="84570" y="36101"/>
                  <a:pt x="85448" y="35509"/>
                  <a:pt x="86432" y="35501"/>
                </a:cubicBezTo>
                <a:close/>
                <a:moveTo>
                  <a:pt x="15164" y="36192"/>
                </a:moveTo>
                <a:cubicBezTo>
                  <a:pt x="15895" y="36192"/>
                  <a:pt x="16547" y="36643"/>
                  <a:pt x="16804" y="37323"/>
                </a:cubicBezTo>
                <a:cubicBezTo>
                  <a:pt x="16649" y="37433"/>
                  <a:pt x="16497" y="37560"/>
                  <a:pt x="16359" y="37690"/>
                </a:cubicBezTo>
                <a:cubicBezTo>
                  <a:pt x="16240" y="37135"/>
                  <a:pt x="15737" y="36723"/>
                  <a:pt x="15166" y="36723"/>
                </a:cubicBezTo>
                <a:lnTo>
                  <a:pt x="15158" y="36723"/>
                </a:lnTo>
                <a:cubicBezTo>
                  <a:pt x="14561" y="36727"/>
                  <a:pt x="14063" y="37155"/>
                  <a:pt x="13961" y="37735"/>
                </a:cubicBezTo>
                <a:cubicBezTo>
                  <a:pt x="13822" y="37596"/>
                  <a:pt x="13671" y="37466"/>
                  <a:pt x="13512" y="37351"/>
                </a:cubicBezTo>
                <a:cubicBezTo>
                  <a:pt x="13761" y="36661"/>
                  <a:pt x="14419" y="36195"/>
                  <a:pt x="15154" y="36192"/>
                </a:cubicBezTo>
                <a:cubicBezTo>
                  <a:pt x="15157" y="36192"/>
                  <a:pt x="15161" y="36192"/>
                  <a:pt x="15164" y="36192"/>
                </a:cubicBezTo>
                <a:close/>
                <a:moveTo>
                  <a:pt x="30989" y="36192"/>
                </a:moveTo>
                <a:cubicBezTo>
                  <a:pt x="31721" y="36192"/>
                  <a:pt x="32374" y="36643"/>
                  <a:pt x="32635" y="37323"/>
                </a:cubicBezTo>
                <a:cubicBezTo>
                  <a:pt x="32475" y="37433"/>
                  <a:pt x="32328" y="37560"/>
                  <a:pt x="32190" y="37690"/>
                </a:cubicBezTo>
                <a:cubicBezTo>
                  <a:pt x="32071" y="37135"/>
                  <a:pt x="31568" y="36723"/>
                  <a:pt x="30993" y="36723"/>
                </a:cubicBezTo>
                <a:lnTo>
                  <a:pt x="30985" y="36723"/>
                </a:lnTo>
                <a:cubicBezTo>
                  <a:pt x="30388" y="36727"/>
                  <a:pt x="29890" y="37155"/>
                  <a:pt x="29792" y="37735"/>
                </a:cubicBezTo>
                <a:cubicBezTo>
                  <a:pt x="29649" y="37596"/>
                  <a:pt x="29502" y="37466"/>
                  <a:pt x="29343" y="37351"/>
                </a:cubicBezTo>
                <a:cubicBezTo>
                  <a:pt x="29592" y="36661"/>
                  <a:pt x="30245" y="36195"/>
                  <a:pt x="30980" y="36192"/>
                </a:cubicBezTo>
                <a:cubicBezTo>
                  <a:pt x="30983" y="36192"/>
                  <a:pt x="30986" y="36192"/>
                  <a:pt x="30989" y="36192"/>
                </a:cubicBezTo>
                <a:close/>
                <a:moveTo>
                  <a:pt x="46820" y="36192"/>
                </a:moveTo>
                <a:cubicBezTo>
                  <a:pt x="47551" y="36192"/>
                  <a:pt x="48205" y="36643"/>
                  <a:pt x="48461" y="37323"/>
                </a:cubicBezTo>
                <a:cubicBezTo>
                  <a:pt x="48305" y="37433"/>
                  <a:pt x="48154" y="37560"/>
                  <a:pt x="48016" y="37690"/>
                </a:cubicBezTo>
                <a:cubicBezTo>
                  <a:pt x="47898" y="37135"/>
                  <a:pt x="47395" y="36723"/>
                  <a:pt x="46823" y="36723"/>
                </a:cubicBezTo>
                <a:lnTo>
                  <a:pt x="46815" y="36723"/>
                </a:lnTo>
                <a:cubicBezTo>
                  <a:pt x="46218" y="36727"/>
                  <a:pt x="45721" y="37155"/>
                  <a:pt x="45619" y="37735"/>
                </a:cubicBezTo>
                <a:cubicBezTo>
                  <a:pt x="45479" y="37596"/>
                  <a:pt x="45328" y="37466"/>
                  <a:pt x="45169" y="37351"/>
                </a:cubicBezTo>
                <a:cubicBezTo>
                  <a:pt x="45419" y="36661"/>
                  <a:pt x="46075" y="36195"/>
                  <a:pt x="46811" y="36192"/>
                </a:cubicBezTo>
                <a:cubicBezTo>
                  <a:pt x="46814" y="36192"/>
                  <a:pt x="46817" y="36192"/>
                  <a:pt x="46820" y="36192"/>
                </a:cubicBezTo>
                <a:close/>
                <a:moveTo>
                  <a:pt x="62650" y="36192"/>
                </a:moveTo>
                <a:cubicBezTo>
                  <a:pt x="63381" y="36192"/>
                  <a:pt x="64034" y="36640"/>
                  <a:pt x="64292" y="37323"/>
                </a:cubicBezTo>
                <a:cubicBezTo>
                  <a:pt x="64132" y="37433"/>
                  <a:pt x="63985" y="37560"/>
                  <a:pt x="63847" y="37690"/>
                </a:cubicBezTo>
                <a:cubicBezTo>
                  <a:pt x="63728" y="37135"/>
                  <a:pt x="63225" y="36723"/>
                  <a:pt x="62650" y="36723"/>
                </a:cubicBezTo>
                <a:lnTo>
                  <a:pt x="62641" y="36723"/>
                </a:lnTo>
                <a:cubicBezTo>
                  <a:pt x="62045" y="36727"/>
                  <a:pt x="61547" y="37155"/>
                  <a:pt x="61449" y="37735"/>
                </a:cubicBezTo>
                <a:cubicBezTo>
                  <a:pt x="61306" y="37596"/>
                  <a:pt x="61159" y="37466"/>
                  <a:pt x="60999" y="37351"/>
                </a:cubicBezTo>
                <a:cubicBezTo>
                  <a:pt x="61249" y="36661"/>
                  <a:pt x="61902" y="36195"/>
                  <a:pt x="62637" y="36192"/>
                </a:cubicBezTo>
                <a:close/>
                <a:moveTo>
                  <a:pt x="78481" y="36192"/>
                </a:moveTo>
                <a:cubicBezTo>
                  <a:pt x="79212" y="36192"/>
                  <a:pt x="79861" y="36640"/>
                  <a:pt x="80119" y="37323"/>
                </a:cubicBezTo>
                <a:cubicBezTo>
                  <a:pt x="79963" y="37433"/>
                  <a:pt x="79812" y="37560"/>
                  <a:pt x="79673" y="37690"/>
                </a:cubicBezTo>
                <a:cubicBezTo>
                  <a:pt x="79555" y="37135"/>
                  <a:pt x="79052" y="36723"/>
                  <a:pt x="78481" y="36723"/>
                </a:cubicBezTo>
                <a:lnTo>
                  <a:pt x="78472" y="36723"/>
                </a:lnTo>
                <a:cubicBezTo>
                  <a:pt x="77876" y="36727"/>
                  <a:pt x="77378" y="37155"/>
                  <a:pt x="77276" y="37735"/>
                </a:cubicBezTo>
                <a:cubicBezTo>
                  <a:pt x="77137" y="37596"/>
                  <a:pt x="76986" y="37466"/>
                  <a:pt x="76826" y="37351"/>
                </a:cubicBezTo>
                <a:cubicBezTo>
                  <a:pt x="77075" y="36661"/>
                  <a:pt x="77733" y="36195"/>
                  <a:pt x="78468" y="36192"/>
                </a:cubicBezTo>
                <a:close/>
                <a:moveTo>
                  <a:pt x="94307" y="36192"/>
                </a:moveTo>
                <a:cubicBezTo>
                  <a:pt x="95038" y="36192"/>
                  <a:pt x="95691" y="36640"/>
                  <a:pt x="95949" y="37323"/>
                </a:cubicBezTo>
                <a:cubicBezTo>
                  <a:pt x="95789" y="37433"/>
                  <a:pt x="95642" y="37560"/>
                  <a:pt x="95503" y="37690"/>
                </a:cubicBezTo>
                <a:cubicBezTo>
                  <a:pt x="95386" y="37135"/>
                  <a:pt x="94883" y="36723"/>
                  <a:pt x="94307" y="36723"/>
                </a:cubicBezTo>
                <a:lnTo>
                  <a:pt x="94298" y="36723"/>
                </a:lnTo>
                <a:cubicBezTo>
                  <a:pt x="93702" y="36727"/>
                  <a:pt x="93205" y="37155"/>
                  <a:pt x="93106" y="37735"/>
                </a:cubicBezTo>
                <a:cubicBezTo>
                  <a:pt x="92963" y="37596"/>
                  <a:pt x="92816" y="37466"/>
                  <a:pt x="92657" y="37351"/>
                </a:cubicBezTo>
                <a:cubicBezTo>
                  <a:pt x="92906" y="36661"/>
                  <a:pt x="93563" y="36195"/>
                  <a:pt x="94298" y="36192"/>
                </a:cubicBezTo>
                <a:close/>
                <a:moveTo>
                  <a:pt x="23134" y="36192"/>
                </a:moveTo>
                <a:cubicBezTo>
                  <a:pt x="23845" y="36192"/>
                  <a:pt x="24495" y="36629"/>
                  <a:pt x="24760" y="37290"/>
                </a:cubicBezTo>
                <a:cubicBezTo>
                  <a:pt x="24605" y="37396"/>
                  <a:pt x="24458" y="37515"/>
                  <a:pt x="24319" y="37645"/>
                </a:cubicBezTo>
                <a:cubicBezTo>
                  <a:pt x="24180" y="37106"/>
                  <a:pt x="23694" y="36723"/>
                  <a:pt x="23134" y="36723"/>
                </a:cubicBezTo>
                <a:lnTo>
                  <a:pt x="23126" y="36723"/>
                </a:lnTo>
                <a:cubicBezTo>
                  <a:pt x="22518" y="36727"/>
                  <a:pt x="22007" y="37180"/>
                  <a:pt x="21926" y="37777"/>
                </a:cubicBezTo>
                <a:cubicBezTo>
                  <a:pt x="21803" y="37654"/>
                  <a:pt x="21673" y="37535"/>
                  <a:pt x="21533" y="37425"/>
                </a:cubicBezTo>
                <a:cubicBezTo>
                  <a:pt x="21513" y="37413"/>
                  <a:pt x="21492" y="37396"/>
                  <a:pt x="21472" y="37380"/>
                </a:cubicBezTo>
                <a:cubicBezTo>
                  <a:pt x="21713" y="36674"/>
                  <a:pt x="22371" y="36195"/>
                  <a:pt x="23122" y="36192"/>
                </a:cubicBezTo>
                <a:close/>
                <a:moveTo>
                  <a:pt x="54792" y="36192"/>
                </a:moveTo>
                <a:cubicBezTo>
                  <a:pt x="55502" y="36192"/>
                  <a:pt x="56152" y="36629"/>
                  <a:pt x="56417" y="37290"/>
                </a:cubicBezTo>
                <a:cubicBezTo>
                  <a:pt x="56262" y="37396"/>
                  <a:pt x="56115" y="37515"/>
                  <a:pt x="55976" y="37645"/>
                </a:cubicBezTo>
                <a:cubicBezTo>
                  <a:pt x="55837" y="37106"/>
                  <a:pt x="55351" y="36723"/>
                  <a:pt x="54792" y="36723"/>
                </a:cubicBezTo>
                <a:lnTo>
                  <a:pt x="54784" y="36723"/>
                </a:lnTo>
                <a:cubicBezTo>
                  <a:pt x="54175" y="36727"/>
                  <a:pt x="53664" y="37180"/>
                  <a:pt x="53583" y="37777"/>
                </a:cubicBezTo>
                <a:cubicBezTo>
                  <a:pt x="53489" y="37682"/>
                  <a:pt x="53391" y="37592"/>
                  <a:pt x="53289" y="37507"/>
                </a:cubicBezTo>
                <a:cubicBezTo>
                  <a:pt x="53236" y="37462"/>
                  <a:pt x="53182" y="37421"/>
                  <a:pt x="53129" y="37380"/>
                </a:cubicBezTo>
                <a:cubicBezTo>
                  <a:pt x="53370" y="36674"/>
                  <a:pt x="54028" y="36195"/>
                  <a:pt x="54780" y="36192"/>
                </a:cubicBezTo>
                <a:close/>
                <a:moveTo>
                  <a:pt x="70618" y="36192"/>
                </a:moveTo>
                <a:cubicBezTo>
                  <a:pt x="71329" y="36192"/>
                  <a:pt x="71983" y="36629"/>
                  <a:pt x="72247" y="37290"/>
                </a:cubicBezTo>
                <a:cubicBezTo>
                  <a:pt x="72092" y="37396"/>
                  <a:pt x="71941" y="37515"/>
                  <a:pt x="71802" y="37645"/>
                </a:cubicBezTo>
                <a:cubicBezTo>
                  <a:pt x="71668" y="37106"/>
                  <a:pt x="71178" y="36723"/>
                  <a:pt x="70618" y="36723"/>
                </a:cubicBezTo>
                <a:lnTo>
                  <a:pt x="70614" y="36723"/>
                </a:lnTo>
                <a:cubicBezTo>
                  <a:pt x="70002" y="36727"/>
                  <a:pt x="69491" y="37180"/>
                  <a:pt x="69410" y="37777"/>
                </a:cubicBezTo>
                <a:cubicBezTo>
                  <a:pt x="69287" y="37654"/>
                  <a:pt x="69160" y="37539"/>
                  <a:pt x="69025" y="37433"/>
                </a:cubicBezTo>
                <a:cubicBezTo>
                  <a:pt x="69005" y="37413"/>
                  <a:pt x="68980" y="37396"/>
                  <a:pt x="68960" y="37380"/>
                </a:cubicBezTo>
                <a:cubicBezTo>
                  <a:pt x="69197" y="36674"/>
                  <a:pt x="69859" y="36195"/>
                  <a:pt x="70610" y="36192"/>
                </a:cubicBezTo>
                <a:close/>
                <a:moveTo>
                  <a:pt x="86449" y="36192"/>
                </a:moveTo>
                <a:cubicBezTo>
                  <a:pt x="87159" y="36192"/>
                  <a:pt x="87808" y="36629"/>
                  <a:pt x="88074" y="37290"/>
                </a:cubicBezTo>
                <a:cubicBezTo>
                  <a:pt x="87919" y="37396"/>
                  <a:pt x="87772" y="37515"/>
                  <a:pt x="87633" y="37645"/>
                </a:cubicBezTo>
                <a:cubicBezTo>
                  <a:pt x="87495" y="37106"/>
                  <a:pt x="87009" y="36723"/>
                  <a:pt x="86449" y="36723"/>
                </a:cubicBezTo>
                <a:lnTo>
                  <a:pt x="86441" y="36723"/>
                </a:lnTo>
                <a:cubicBezTo>
                  <a:pt x="85832" y="36727"/>
                  <a:pt x="85322" y="37180"/>
                  <a:pt x="85240" y="37777"/>
                </a:cubicBezTo>
                <a:cubicBezTo>
                  <a:pt x="85097" y="37633"/>
                  <a:pt x="84946" y="37502"/>
                  <a:pt x="84786" y="37380"/>
                </a:cubicBezTo>
                <a:cubicBezTo>
                  <a:pt x="85027" y="36674"/>
                  <a:pt x="85685" y="36195"/>
                  <a:pt x="86436" y="36192"/>
                </a:cubicBezTo>
                <a:close/>
                <a:moveTo>
                  <a:pt x="7314" y="36191"/>
                </a:moveTo>
                <a:cubicBezTo>
                  <a:pt x="8022" y="36191"/>
                  <a:pt x="8666" y="36634"/>
                  <a:pt x="8934" y="37290"/>
                </a:cubicBezTo>
                <a:cubicBezTo>
                  <a:pt x="8778" y="37396"/>
                  <a:pt x="8627" y="37515"/>
                  <a:pt x="8489" y="37645"/>
                </a:cubicBezTo>
                <a:cubicBezTo>
                  <a:pt x="8353" y="37106"/>
                  <a:pt x="7863" y="36723"/>
                  <a:pt x="7304" y="36723"/>
                </a:cubicBezTo>
                <a:lnTo>
                  <a:pt x="7300" y="36723"/>
                </a:lnTo>
                <a:cubicBezTo>
                  <a:pt x="6687" y="36727"/>
                  <a:pt x="6176" y="37180"/>
                  <a:pt x="6095" y="37780"/>
                </a:cubicBezTo>
                <a:cubicBezTo>
                  <a:pt x="5956" y="37633"/>
                  <a:pt x="5805" y="37502"/>
                  <a:pt x="5646" y="37380"/>
                </a:cubicBezTo>
                <a:cubicBezTo>
                  <a:pt x="5882" y="36674"/>
                  <a:pt x="6544" y="36195"/>
                  <a:pt x="7296" y="36192"/>
                </a:cubicBezTo>
                <a:cubicBezTo>
                  <a:pt x="7302" y="36191"/>
                  <a:pt x="7308" y="36191"/>
                  <a:pt x="7314" y="36191"/>
                </a:cubicBezTo>
                <a:close/>
                <a:moveTo>
                  <a:pt x="38961" y="36192"/>
                </a:moveTo>
                <a:cubicBezTo>
                  <a:pt x="39672" y="36192"/>
                  <a:pt x="40325" y="36629"/>
                  <a:pt x="40591" y="37290"/>
                </a:cubicBezTo>
                <a:cubicBezTo>
                  <a:pt x="40435" y="37396"/>
                  <a:pt x="40284" y="37515"/>
                  <a:pt x="40145" y="37645"/>
                </a:cubicBezTo>
                <a:cubicBezTo>
                  <a:pt x="40011" y="37106"/>
                  <a:pt x="39521" y="36723"/>
                  <a:pt x="38961" y="36723"/>
                </a:cubicBezTo>
                <a:lnTo>
                  <a:pt x="38957" y="36723"/>
                </a:lnTo>
                <a:cubicBezTo>
                  <a:pt x="38344" y="36727"/>
                  <a:pt x="37834" y="37180"/>
                  <a:pt x="37752" y="37780"/>
                </a:cubicBezTo>
                <a:cubicBezTo>
                  <a:pt x="37613" y="37633"/>
                  <a:pt x="37462" y="37502"/>
                  <a:pt x="37302" y="37380"/>
                </a:cubicBezTo>
                <a:cubicBezTo>
                  <a:pt x="37540" y="36674"/>
                  <a:pt x="38201" y="36195"/>
                  <a:pt x="38953" y="36192"/>
                </a:cubicBezTo>
                <a:close/>
                <a:moveTo>
                  <a:pt x="38961" y="36791"/>
                </a:moveTo>
                <a:cubicBezTo>
                  <a:pt x="39504" y="36791"/>
                  <a:pt x="39973" y="37176"/>
                  <a:pt x="40088" y="37698"/>
                </a:cubicBezTo>
                <a:cubicBezTo>
                  <a:pt x="39900" y="37882"/>
                  <a:pt x="39728" y="38082"/>
                  <a:pt x="39577" y="38303"/>
                </a:cubicBezTo>
                <a:cubicBezTo>
                  <a:pt x="39361" y="38262"/>
                  <a:pt x="39136" y="38246"/>
                  <a:pt x="38908" y="38246"/>
                </a:cubicBezTo>
                <a:lnTo>
                  <a:pt x="38883" y="38246"/>
                </a:lnTo>
                <a:cubicBezTo>
                  <a:pt x="38648" y="38246"/>
                  <a:pt x="38417" y="38270"/>
                  <a:pt x="38189" y="38310"/>
                </a:cubicBezTo>
                <a:lnTo>
                  <a:pt x="38189" y="38310"/>
                </a:lnTo>
                <a:cubicBezTo>
                  <a:pt x="38070" y="38135"/>
                  <a:pt x="37939" y="37972"/>
                  <a:pt x="37797" y="37826"/>
                </a:cubicBezTo>
                <a:lnTo>
                  <a:pt x="37817" y="37826"/>
                </a:lnTo>
                <a:cubicBezTo>
                  <a:pt x="37879" y="37241"/>
                  <a:pt x="38369" y="36796"/>
                  <a:pt x="38957" y="36791"/>
                </a:cubicBezTo>
                <a:close/>
                <a:moveTo>
                  <a:pt x="7304" y="36791"/>
                </a:moveTo>
                <a:cubicBezTo>
                  <a:pt x="7847" y="36791"/>
                  <a:pt x="8317" y="37176"/>
                  <a:pt x="8431" y="37698"/>
                </a:cubicBezTo>
                <a:cubicBezTo>
                  <a:pt x="8244" y="37882"/>
                  <a:pt x="8072" y="38082"/>
                  <a:pt x="7920" y="38303"/>
                </a:cubicBezTo>
                <a:cubicBezTo>
                  <a:pt x="7705" y="38262"/>
                  <a:pt x="7479" y="38246"/>
                  <a:pt x="7251" y="38246"/>
                </a:cubicBezTo>
                <a:lnTo>
                  <a:pt x="7226" y="38246"/>
                </a:lnTo>
                <a:cubicBezTo>
                  <a:pt x="6990" y="38246"/>
                  <a:pt x="6759" y="38270"/>
                  <a:pt x="6532" y="38310"/>
                </a:cubicBezTo>
                <a:lnTo>
                  <a:pt x="6532" y="38310"/>
                </a:lnTo>
                <a:cubicBezTo>
                  <a:pt x="6413" y="38135"/>
                  <a:pt x="6283" y="37972"/>
                  <a:pt x="6140" y="37826"/>
                </a:cubicBezTo>
                <a:lnTo>
                  <a:pt x="6161" y="37826"/>
                </a:lnTo>
                <a:cubicBezTo>
                  <a:pt x="6221" y="37241"/>
                  <a:pt x="6712" y="36796"/>
                  <a:pt x="7300" y="36791"/>
                </a:cubicBezTo>
                <a:close/>
                <a:moveTo>
                  <a:pt x="70618" y="36791"/>
                </a:moveTo>
                <a:cubicBezTo>
                  <a:pt x="71161" y="36791"/>
                  <a:pt x="71631" y="37176"/>
                  <a:pt x="71745" y="37698"/>
                </a:cubicBezTo>
                <a:cubicBezTo>
                  <a:pt x="71557" y="37882"/>
                  <a:pt x="71386" y="38082"/>
                  <a:pt x="71235" y="38303"/>
                </a:cubicBezTo>
                <a:cubicBezTo>
                  <a:pt x="71029" y="38265"/>
                  <a:pt x="70816" y="38246"/>
                  <a:pt x="70600" y="38246"/>
                </a:cubicBezTo>
                <a:cubicBezTo>
                  <a:pt x="70580" y="38246"/>
                  <a:pt x="70561" y="38246"/>
                  <a:pt x="70541" y="38246"/>
                </a:cubicBezTo>
                <a:cubicBezTo>
                  <a:pt x="70305" y="38246"/>
                  <a:pt x="70074" y="38270"/>
                  <a:pt x="69845" y="38310"/>
                </a:cubicBezTo>
                <a:lnTo>
                  <a:pt x="69845" y="38310"/>
                </a:lnTo>
                <a:cubicBezTo>
                  <a:pt x="69728" y="38135"/>
                  <a:pt x="69597" y="37972"/>
                  <a:pt x="69454" y="37826"/>
                </a:cubicBezTo>
                <a:lnTo>
                  <a:pt x="69474" y="37826"/>
                </a:lnTo>
                <a:cubicBezTo>
                  <a:pt x="69536" y="37241"/>
                  <a:pt x="70026" y="36796"/>
                  <a:pt x="70614" y="36791"/>
                </a:cubicBezTo>
                <a:close/>
                <a:moveTo>
                  <a:pt x="23134" y="36791"/>
                </a:moveTo>
                <a:cubicBezTo>
                  <a:pt x="23673" y="36791"/>
                  <a:pt x="24143" y="37176"/>
                  <a:pt x="24258" y="37698"/>
                </a:cubicBezTo>
                <a:cubicBezTo>
                  <a:pt x="24074" y="37882"/>
                  <a:pt x="23903" y="38082"/>
                  <a:pt x="23751" y="38303"/>
                </a:cubicBezTo>
                <a:cubicBezTo>
                  <a:pt x="23530" y="38262"/>
                  <a:pt x="23306" y="38246"/>
                  <a:pt x="23077" y="38246"/>
                </a:cubicBezTo>
                <a:lnTo>
                  <a:pt x="23053" y="38246"/>
                </a:lnTo>
                <a:cubicBezTo>
                  <a:pt x="22816" y="38246"/>
                  <a:pt x="22583" y="38271"/>
                  <a:pt x="22359" y="38311"/>
                </a:cubicBezTo>
                <a:cubicBezTo>
                  <a:pt x="22240" y="38135"/>
                  <a:pt x="22109" y="37973"/>
                  <a:pt x="21967" y="37826"/>
                </a:cubicBezTo>
                <a:lnTo>
                  <a:pt x="21986" y="37826"/>
                </a:lnTo>
                <a:cubicBezTo>
                  <a:pt x="22048" y="37241"/>
                  <a:pt x="22538" y="36796"/>
                  <a:pt x="23126" y="36791"/>
                </a:cubicBezTo>
                <a:close/>
                <a:moveTo>
                  <a:pt x="54792" y="36791"/>
                </a:moveTo>
                <a:cubicBezTo>
                  <a:pt x="55331" y="36791"/>
                  <a:pt x="55804" y="37176"/>
                  <a:pt x="55915" y="37698"/>
                </a:cubicBezTo>
                <a:cubicBezTo>
                  <a:pt x="55731" y="37882"/>
                  <a:pt x="55559" y="38082"/>
                  <a:pt x="55408" y="38303"/>
                </a:cubicBezTo>
                <a:cubicBezTo>
                  <a:pt x="55188" y="38262"/>
                  <a:pt x="54963" y="38246"/>
                  <a:pt x="54735" y="38246"/>
                </a:cubicBezTo>
                <a:lnTo>
                  <a:pt x="54710" y="38246"/>
                </a:lnTo>
                <a:cubicBezTo>
                  <a:pt x="54473" y="38246"/>
                  <a:pt x="54241" y="38271"/>
                  <a:pt x="54015" y="38311"/>
                </a:cubicBezTo>
                <a:cubicBezTo>
                  <a:pt x="53898" y="38135"/>
                  <a:pt x="53766" y="37973"/>
                  <a:pt x="53623" y="37826"/>
                </a:cubicBezTo>
                <a:lnTo>
                  <a:pt x="53644" y="37826"/>
                </a:lnTo>
                <a:cubicBezTo>
                  <a:pt x="53705" y="37241"/>
                  <a:pt x="54196" y="36796"/>
                  <a:pt x="54784" y="36791"/>
                </a:cubicBezTo>
                <a:close/>
                <a:moveTo>
                  <a:pt x="86441" y="36791"/>
                </a:moveTo>
                <a:cubicBezTo>
                  <a:pt x="86984" y="36791"/>
                  <a:pt x="87457" y="37172"/>
                  <a:pt x="87572" y="37698"/>
                </a:cubicBezTo>
                <a:cubicBezTo>
                  <a:pt x="87388" y="37882"/>
                  <a:pt x="87216" y="38082"/>
                  <a:pt x="87065" y="38303"/>
                </a:cubicBezTo>
                <a:cubicBezTo>
                  <a:pt x="86856" y="38265"/>
                  <a:pt x="86643" y="38246"/>
                  <a:pt x="86427" y="38246"/>
                </a:cubicBezTo>
                <a:cubicBezTo>
                  <a:pt x="86407" y="38246"/>
                  <a:pt x="86387" y="38246"/>
                  <a:pt x="86367" y="38246"/>
                </a:cubicBezTo>
                <a:cubicBezTo>
                  <a:pt x="86130" y="38246"/>
                  <a:pt x="85897" y="38271"/>
                  <a:pt x="85672" y="38311"/>
                </a:cubicBezTo>
                <a:cubicBezTo>
                  <a:pt x="85554" y="38135"/>
                  <a:pt x="85423" y="37973"/>
                  <a:pt x="85280" y="37826"/>
                </a:cubicBezTo>
                <a:lnTo>
                  <a:pt x="85301" y="37826"/>
                </a:lnTo>
                <a:cubicBezTo>
                  <a:pt x="85363" y="37241"/>
                  <a:pt x="85853" y="36796"/>
                  <a:pt x="86441" y="36791"/>
                </a:cubicBezTo>
                <a:close/>
                <a:moveTo>
                  <a:pt x="15166" y="36791"/>
                </a:moveTo>
                <a:cubicBezTo>
                  <a:pt x="15722" y="36791"/>
                  <a:pt x="16208" y="37204"/>
                  <a:pt x="16297" y="37752"/>
                </a:cubicBezTo>
                <a:cubicBezTo>
                  <a:pt x="16212" y="37837"/>
                  <a:pt x="16130" y="37928"/>
                  <a:pt x="16052" y="38022"/>
                </a:cubicBezTo>
                <a:cubicBezTo>
                  <a:pt x="15979" y="38111"/>
                  <a:pt x="15914" y="38201"/>
                  <a:pt x="15848" y="38295"/>
                </a:cubicBezTo>
                <a:cubicBezTo>
                  <a:pt x="15639" y="38262"/>
                  <a:pt x="15432" y="38246"/>
                  <a:pt x="15219" y="38246"/>
                </a:cubicBezTo>
                <a:lnTo>
                  <a:pt x="15194" y="38246"/>
                </a:lnTo>
                <a:cubicBezTo>
                  <a:pt x="14929" y="38246"/>
                  <a:pt x="14668" y="38275"/>
                  <a:pt x="14414" y="38327"/>
                </a:cubicBezTo>
                <a:lnTo>
                  <a:pt x="14439" y="38311"/>
                </a:lnTo>
                <a:cubicBezTo>
                  <a:pt x="14316" y="38127"/>
                  <a:pt x="14174" y="37956"/>
                  <a:pt x="14022" y="37796"/>
                </a:cubicBezTo>
                <a:cubicBezTo>
                  <a:pt x="14096" y="37229"/>
                  <a:pt x="14578" y="36796"/>
                  <a:pt x="15158" y="36791"/>
                </a:cubicBezTo>
                <a:close/>
                <a:moveTo>
                  <a:pt x="30993" y="36791"/>
                </a:moveTo>
                <a:cubicBezTo>
                  <a:pt x="31548" y="36791"/>
                  <a:pt x="32034" y="37204"/>
                  <a:pt x="32128" y="37752"/>
                </a:cubicBezTo>
                <a:cubicBezTo>
                  <a:pt x="31960" y="37915"/>
                  <a:pt x="31809" y="38099"/>
                  <a:pt x="31675" y="38295"/>
                </a:cubicBezTo>
                <a:cubicBezTo>
                  <a:pt x="31470" y="38262"/>
                  <a:pt x="31262" y="38246"/>
                  <a:pt x="31050" y="38246"/>
                </a:cubicBezTo>
                <a:lnTo>
                  <a:pt x="31025" y="38246"/>
                </a:lnTo>
                <a:cubicBezTo>
                  <a:pt x="30759" y="38246"/>
                  <a:pt x="30499" y="38275"/>
                  <a:pt x="30241" y="38327"/>
                </a:cubicBezTo>
                <a:lnTo>
                  <a:pt x="30269" y="38311"/>
                </a:lnTo>
                <a:cubicBezTo>
                  <a:pt x="30143" y="38127"/>
                  <a:pt x="30005" y="37956"/>
                  <a:pt x="29853" y="37796"/>
                </a:cubicBezTo>
                <a:cubicBezTo>
                  <a:pt x="29926" y="37229"/>
                  <a:pt x="30408" y="36796"/>
                  <a:pt x="30985" y="36791"/>
                </a:cubicBezTo>
                <a:close/>
                <a:moveTo>
                  <a:pt x="46823" y="36791"/>
                </a:moveTo>
                <a:cubicBezTo>
                  <a:pt x="47379" y="36791"/>
                  <a:pt x="47864" y="37204"/>
                  <a:pt x="47954" y="37752"/>
                </a:cubicBezTo>
                <a:cubicBezTo>
                  <a:pt x="47845" y="37866"/>
                  <a:pt x="47734" y="37988"/>
                  <a:pt x="47636" y="38115"/>
                </a:cubicBezTo>
                <a:cubicBezTo>
                  <a:pt x="47591" y="38173"/>
                  <a:pt x="47546" y="38233"/>
                  <a:pt x="47506" y="38295"/>
                </a:cubicBezTo>
                <a:cubicBezTo>
                  <a:pt x="47310" y="38262"/>
                  <a:pt x="47115" y="38246"/>
                  <a:pt x="46917" y="38246"/>
                </a:cubicBezTo>
                <a:cubicBezTo>
                  <a:pt x="46896" y="38246"/>
                  <a:pt x="46874" y="38246"/>
                  <a:pt x="46852" y="38246"/>
                </a:cubicBezTo>
                <a:cubicBezTo>
                  <a:pt x="46586" y="38246"/>
                  <a:pt x="46325" y="38275"/>
                  <a:pt x="46071" y="38327"/>
                </a:cubicBezTo>
                <a:lnTo>
                  <a:pt x="46096" y="38311"/>
                </a:lnTo>
                <a:cubicBezTo>
                  <a:pt x="45973" y="38127"/>
                  <a:pt x="45830" y="37956"/>
                  <a:pt x="45679" y="37796"/>
                </a:cubicBezTo>
                <a:cubicBezTo>
                  <a:pt x="45753" y="37229"/>
                  <a:pt x="46235" y="36796"/>
                  <a:pt x="46815" y="36791"/>
                </a:cubicBezTo>
                <a:close/>
                <a:moveTo>
                  <a:pt x="62650" y="36791"/>
                </a:moveTo>
                <a:cubicBezTo>
                  <a:pt x="63205" y="36791"/>
                  <a:pt x="63691" y="37204"/>
                  <a:pt x="63785" y="37752"/>
                </a:cubicBezTo>
                <a:cubicBezTo>
                  <a:pt x="63700" y="37837"/>
                  <a:pt x="63617" y="37928"/>
                  <a:pt x="63540" y="38022"/>
                </a:cubicBezTo>
                <a:cubicBezTo>
                  <a:pt x="63466" y="38111"/>
                  <a:pt x="63397" y="38201"/>
                  <a:pt x="63332" y="38295"/>
                </a:cubicBezTo>
                <a:cubicBezTo>
                  <a:pt x="63127" y="38262"/>
                  <a:pt x="62920" y="38246"/>
                  <a:pt x="62707" y="38246"/>
                </a:cubicBezTo>
                <a:lnTo>
                  <a:pt x="62682" y="38246"/>
                </a:lnTo>
                <a:cubicBezTo>
                  <a:pt x="62417" y="38246"/>
                  <a:pt x="62156" y="38275"/>
                  <a:pt x="61898" y="38327"/>
                </a:cubicBezTo>
                <a:lnTo>
                  <a:pt x="61927" y="38311"/>
                </a:lnTo>
                <a:cubicBezTo>
                  <a:pt x="61800" y="38127"/>
                  <a:pt x="61661" y="37956"/>
                  <a:pt x="61510" y="37796"/>
                </a:cubicBezTo>
                <a:cubicBezTo>
                  <a:pt x="61583" y="37229"/>
                  <a:pt x="62066" y="36796"/>
                  <a:pt x="62641" y="36791"/>
                </a:cubicBezTo>
                <a:close/>
                <a:moveTo>
                  <a:pt x="78481" y="36791"/>
                </a:moveTo>
                <a:cubicBezTo>
                  <a:pt x="79035" y="36791"/>
                  <a:pt x="79522" y="37204"/>
                  <a:pt x="79616" y="37752"/>
                </a:cubicBezTo>
                <a:cubicBezTo>
                  <a:pt x="79448" y="37915"/>
                  <a:pt x="79297" y="38099"/>
                  <a:pt x="79163" y="38295"/>
                </a:cubicBezTo>
                <a:cubicBezTo>
                  <a:pt x="78958" y="38262"/>
                  <a:pt x="78746" y="38246"/>
                  <a:pt x="78534" y="38246"/>
                </a:cubicBezTo>
                <a:lnTo>
                  <a:pt x="78509" y="38246"/>
                </a:lnTo>
                <a:cubicBezTo>
                  <a:pt x="78243" y="38246"/>
                  <a:pt x="77982" y="38275"/>
                  <a:pt x="77729" y="38327"/>
                </a:cubicBezTo>
                <a:lnTo>
                  <a:pt x="77753" y="38311"/>
                </a:lnTo>
                <a:cubicBezTo>
                  <a:pt x="77631" y="38127"/>
                  <a:pt x="77488" y="37956"/>
                  <a:pt x="77337" y="37796"/>
                </a:cubicBezTo>
                <a:cubicBezTo>
                  <a:pt x="77410" y="37229"/>
                  <a:pt x="77892" y="36796"/>
                  <a:pt x="78472" y="36791"/>
                </a:cubicBezTo>
                <a:close/>
                <a:moveTo>
                  <a:pt x="94307" y="36791"/>
                </a:moveTo>
                <a:cubicBezTo>
                  <a:pt x="94862" y="36791"/>
                  <a:pt x="95348" y="37204"/>
                  <a:pt x="95442" y="37752"/>
                </a:cubicBezTo>
                <a:cubicBezTo>
                  <a:pt x="95279" y="37915"/>
                  <a:pt x="95124" y="38099"/>
                  <a:pt x="94989" y="38295"/>
                </a:cubicBezTo>
                <a:cubicBezTo>
                  <a:pt x="94785" y="38262"/>
                  <a:pt x="94577" y="38246"/>
                  <a:pt x="94364" y="38246"/>
                </a:cubicBezTo>
                <a:lnTo>
                  <a:pt x="94340" y="38246"/>
                </a:lnTo>
                <a:cubicBezTo>
                  <a:pt x="94074" y="38246"/>
                  <a:pt x="93812" y="38275"/>
                  <a:pt x="93555" y="38327"/>
                </a:cubicBezTo>
                <a:lnTo>
                  <a:pt x="93584" y="38311"/>
                </a:lnTo>
                <a:cubicBezTo>
                  <a:pt x="93457" y="38127"/>
                  <a:pt x="93318" y="37956"/>
                  <a:pt x="93167" y="37796"/>
                </a:cubicBezTo>
                <a:cubicBezTo>
                  <a:pt x="93241" y="37229"/>
                  <a:pt x="93723" y="36796"/>
                  <a:pt x="94298" y="36791"/>
                </a:cubicBezTo>
                <a:close/>
                <a:moveTo>
                  <a:pt x="19168" y="36657"/>
                </a:moveTo>
                <a:cubicBezTo>
                  <a:pt x="19177" y="36657"/>
                  <a:pt x="19189" y="36657"/>
                  <a:pt x="19202" y="36661"/>
                </a:cubicBezTo>
                <a:cubicBezTo>
                  <a:pt x="20320" y="36690"/>
                  <a:pt x="21366" y="37200"/>
                  <a:pt x="22080" y="38054"/>
                </a:cubicBezTo>
                <a:cubicBezTo>
                  <a:pt x="22080" y="38058"/>
                  <a:pt x="22084" y="38058"/>
                  <a:pt x="22084" y="38062"/>
                </a:cubicBezTo>
                <a:cubicBezTo>
                  <a:pt x="22105" y="38086"/>
                  <a:pt x="22126" y="38111"/>
                  <a:pt x="22146" y="38139"/>
                </a:cubicBezTo>
                <a:cubicBezTo>
                  <a:pt x="22150" y="38144"/>
                  <a:pt x="22154" y="38148"/>
                  <a:pt x="22158" y="38156"/>
                </a:cubicBezTo>
                <a:cubicBezTo>
                  <a:pt x="22178" y="38180"/>
                  <a:pt x="22199" y="38205"/>
                  <a:pt x="22216" y="38229"/>
                </a:cubicBezTo>
                <a:cubicBezTo>
                  <a:pt x="22224" y="38237"/>
                  <a:pt x="22227" y="38242"/>
                  <a:pt x="22231" y="38250"/>
                </a:cubicBezTo>
                <a:cubicBezTo>
                  <a:pt x="22252" y="38275"/>
                  <a:pt x="22269" y="38299"/>
                  <a:pt x="22285" y="38324"/>
                </a:cubicBezTo>
                <a:cubicBezTo>
                  <a:pt x="22060" y="38373"/>
                  <a:pt x="21844" y="38438"/>
                  <a:pt x="21635" y="38520"/>
                </a:cubicBezTo>
                <a:cubicBezTo>
                  <a:pt x="21015" y="37739"/>
                  <a:pt x="20092" y="37298"/>
                  <a:pt x="19100" y="37298"/>
                </a:cubicBezTo>
                <a:lnTo>
                  <a:pt x="19079" y="37298"/>
                </a:lnTo>
                <a:cubicBezTo>
                  <a:pt x="18107" y="37302"/>
                  <a:pt x="17200" y="37735"/>
                  <a:pt x="16587" y="38487"/>
                </a:cubicBezTo>
                <a:cubicBezTo>
                  <a:pt x="16375" y="38409"/>
                  <a:pt x="16150" y="38348"/>
                  <a:pt x="15922" y="38307"/>
                </a:cubicBezTo>
                <a:cubicBezTo>
                  <a:pt x="16097" y="38062"/>
                  <a:pt x="16293" y="37841"/>
                  <a:pt x="16514" y="37645"/>
                </a:cubicBezTo>
                <a:cubicBezTo>
                  <a:pt x="16689" y="37486"/>
                  <a:pt x="16877" y="37347"/>
                  <a:pt x="17073" y="37229"/>
                </a:cubicBezTo>
                <a:cubicBezTo>
                  <a:pt x="17106" y="37208"/>
                  <a:pt x="17139" y="37188"/>
                  <a:pt x="17175" y="37168"/>
                </a:cubicBezTo>
                <a:cubicBezTo>
                  <a:pt x="17469" y="37000"/>
                  <a:pt x="17788" y="36870"/>
                  <a:pt x="18119" y="36784"/>
                </a:cubicBezTo>
                <a:lnTo>
                  <a:pt x="18119" y="36791"/>
                </a:lnTo>
                <a:lnTo>
                  <a:pt x="18184" y="36767"/>
                </a:lnTo>
                <a:cubicBezTo>
                  <a:pt x="18397" y="36714"/>
                  <a:pt x="18613" y="36682"/>
                  <a:pt x="18830" y="36665"/>
                </a:cubicBezTo>
                <a:cubicBezTo>
                  <a:pt x="18830" y="36669"/>
                  <a:pt x="18834" y="36674"/>
                  <a:pt x="18834" y="36674"/>
                </a:cubicBezTo>
                <a:lnTo>
                  <a:pt x="18862" y="36665"/>
                </a:lnTo>
                <a:cubicBezTo>
                  <a:pt x="18932" y="36661"/>
                  <a:pt x="19002" y="36657"/>
                  <a:pt x="19075" y="36657"/>
                </a:cubicBezTo>
                <a:close/>
                <a:moveTo>
                  <a:pt x="34925" y="36657"/>
                </a:moveTo>
                <a:cubicBezTo>
                  <a:pt x="35808" y="36657"/>
                  <a:pt x="36650" y="36955"/>
                  <a:pt x="37323" y="37486"/>
                </a:cubicBezTo>
                <a:cubicBezTo>
                  <a:pt x="37626" y="37723"/>
                  <a:pt x="37890" y="38005"/>
                  <a:pt x="38116" y="38324"/>
                </a:cubicBezTo>
                <a:cubicBezTo>
                  <a:pt x="37890" y="38373"/>
                  <a:pt x="37675" y="38438"/>
                  <a:pt x="37462" y="38520"/>
                </a:cubicBezTo>
                <a:cubicBezTo>
                  <a:pt x="36842" y="37739"/>
                  <a:pt x="35922" y="37298"/>
                  <a:pt x="34925" y="37298"/>
                </a:cubicBezTo>
                <a:lnTo>
                  <a:pt x="34906" y="37298"/>
                </a:lnTo>
                <a:cubicBezTo>
                  <a:pt x="33937" y="37302"/>
                  <a:pt x="33031" y="37735"/>
                  <a:pt x="32414" y="38487"/>
                </a:cubicBezTo>
                <a:cubicBezTo>
                  <a:pt x="32201" y="38409"/>
                  <a:pt x="31981" y="38348"/>
                  <a:pt x="31752" y="38307"/>
                </a:cubicBezTo>
                <a:cubicBezTo>
                  <a:pt x="31834" y="38193"/>
                  <a:pt x="31920" y="38082"/>
                  <a:pt x="32014" y="37977"/>
                </a:cubicBezTo>
                <a:cubicBezTo>
                  <a:pt x="32063" y="37919"/>
                  <a:pt x="32116" y="37862"/>
                  <a:pt x="32173" y="37805"/>
                </a:cubicBezTo>
                <a:cubicBezTo>
                  <a:pt x="32226" y="37747"/>
                  <a:pt x="32284" y="37694"/>
                  <a:pt x="32340" y="37645"/>
                </a:cubicBezTo>
                <a:cubicBezTo>
                  <a:pt x="32401" y="37592"/>
                  <a:pt x="32459" y="37543"/>
                  <a:pt x="32520" y="37494"/>
                </a:cubicBezTo>
                <a:cubicBezTo>
                  <a:pt x="32614" y="37421"/>
                  <a:pt x="32708" y="37355"/>
                  <a:pt x="32806" y="37290"/>
                </a:cubicBezTo>
                <a:cubicBezTo>
                  <a:pt x="33153" y="37061"/>
                  <a:pt x="33541" y="36889"/>
                  <a:pt x="33945" y="36784"/>
                </a:cubicBezTo>
                <a:cubicBezTo>
                  <a:pt x="33945" y="36788"/>
                  <a:pt x="33950" y="36791"/>
                  <a:pt x="33950" y="36791"/>
                </a:cubicBezTo>
                <a:lnTo>
                  <a:pt x="34015" y="36767"/>
                </a:lnTo>
                <a:cubicBezTo>
                  <a:pt x="34223" y="36714"/>
                  <a:pt x="34440" y="36682"/>
                  <a:pt x="34661" y="36665"/>
                </a:cubicBezTo>
                <a:lnTo>
                  <a:pt x="34661" y="36674"/>
                </a:lnTo>
                <a:lnTo>
                  <a:pt x="34689" y="36665"/>
                </a:lnTo>
                <a:cubicBezTo>
                  <a:pt x="34763" y="36661"/>
                  <a:pt x="34832" y="36657"/>
                  <a:pt x="34901" y="36657"/>
                </a:cubicBezTo>
                <a:close/>
                <a:moveTo>
                  <a:pt x="50756" y="36657"/>
                </a:moveTo>
                <a:cubicBezTo>
                  <a:pt x="52026" y="36657"/>
                  <a:pt x="53215" y="37278"/>
                  <a:pt x="53942" y="38324"/>
                </a:cubicBezTo>
                <a:cubicBezTo>
                  <a:pt x="53717" y="38373"/>
                  <a:pt x="53501" y="38438"/>
                  <a:pt x="53293" y="38520"/>
                </a:cubicBezTo>
                <a:cubicBezTo>
                  <a:pt x="52672" y="37739"/>
                  <a:pt x="51749" y="37298"/>
                  <a:pt x="50756" y="37298"/>
                </a:cubicBezTo>
                <a:lnTo>
                  <a:pt x="50736" y="37298"/>
                </a:lnTo>
                <a:cubicBezTo>
                  <a:pt x="49764" y="37302"/>
                  <a:pt x="48857" y="37735"/>
                  <a:pt x="48245" y="38487"/>
                </a:cubicBezTo>
                <a:cubicBezTo>
                  <a:pt x="48028" y="38409"/>
                  <a:pt x="47807" y="38348"/>
                  <a:pt x="47579" y="38307"/>
                </a:cubicBezTo>
                <a:lnTo>
                  <a:pt x="47689" y="38160"/>
                </a:lnTo>
                <a:cubicBezTo>
                  <a:pt x="48220" y="37478"/>
                  <a:pt x="48955" y="37000"/>
                  <a:pt x="49776" y="36784"/>
                </a:cubicBezTo>
                <a:cubicBezTo>
                  <a:pt x="49776" y="36788"/>
                  <a:pt x="49776" y="36791"/>
                  <a:pt x="49781" y="36791"/>
                </a:cubicBezTo>
                <a:lnTo>
                  <a:pt x="49841" y="36767"/>
                </a:lnTo>
                <a:cubicBezTo>
                  <a:pt x="50054" y="36714"/>
                  <a:pt x="50271" y="36682"/>
                  <a:pt x="50486" y="36665"/>
                </a:cubicBezTo>
                <a:cubicBezTo>
                  <a:pt x="50486" y="36669"/>
                  <a:pt x="50491" y="36674"/>
                  <a:pt x="50491" y="36674"/>
                </a:cubicBezTo>
                <a:lnTo>
                  <a:pt x="50520" y="36665"/>
                </a:lnTo>
                <a:cubicBezTo>
                  <a:pt x="50589" y="36661"/>
                  <a:pt x="50658" y="36657"/>
                  <a:pt x="50731" y="36657"/>
                </a:cubicBezTo>
                <a:close/>
                <a:moveTo>
                  <a:pt x="66583" y="36657"/>
                </a:moveTo>
                <a:cubicBezTo>
                  <a:pt x="67787" y="36657"/>
                  <a:pt x="68911" y="37213"/>
                  <a:pt x="69646" y="38156"/>
                </a:cubicBezTo>
                <a:cubicBezTo>
                  <a:pt x="69691" y="38209"/>
                  <a:pt x="69732" y="38267"/>
                  <a:pt x="69772" y="38324"/>
                </a:cubicBezTo>
                <a:cubicBezTo>
                  <a:pt x="69548" y="38373"/>
                  <a:pt x="69331" y="38438"/>
                  <a:pt x="69119" y="38520"/>
                </a:cubicBezTo>
                <a:cubicBezTo>
                  <a:pt x="68498" y="37739"/>
                  <a:pt x="67580" y="37298"/>
                  <a:pt x="66583" y="37298"/>
                </a:cubicBezTo>
                <a:lnTo>
                  <a:pt x="66562" y="37298"/>
                </a:lnTo>
                <a:cubicBezTo>
                  <a:pt x="65595" y="37302"/>
                  <a:pt x="64688" y="37735"/>
                  <a:pt x="64071" y="38487"/>
                </a:cubicBezTo>
                <a:cubicBezTo>
                  <a:pt x="63859" y="38409"/>
                  <a:pt x="63638" y="38348"/>
                  <a:pt x="63410" y="38307"/>
                </a:cubicBezTo>
                <a:cubicBezTo>
                  <a:pt x="63581" y="38062"/>
                  <a:pt x="63781" y="37841"/>
                  <a:pt x="63998" y="37645"/>
                </a:cubicBezTo>
                <a:cubicBezTo>
                  <a:pt x="64459" y="37233"/>
                  <a:pt x="65010" y="36938"/>
                  <a:pt x="65602" y="36784"/>
                </a:cubicBezTo>
                <a:cubicBezTo>
                  <a:pt x="65602" y="36788"/>
                  <a:pt x="65606" y="36791"/>
                  <a:pt x="65606" y="36791"/>
                </a:cubicBezTo>
                <a:lnTo>
                  <a:pt x="65672" y="36767"/>
                </a:lnTo>
                <a:cubicBezTo>
                  <a:pt x="65881" y="36714"/>
                  <a:pt x="66096" y="36682"/>
                  <a:pt x="66317" y="36665"/>
                </a:cubicBezTo>
                <a:lnTo>
                  <a:pt x="66317" y="36674"/>
                </a:lnTo>
                <a:lnTo>
                  <a:pt x="66346" y="36665"/>
                </a:lnTo>
                <a:cubicBezTo>
                  <a:pt x="66420" y="36661"/>
                  <a:pt x="66489" y="36657"/>
                  <a:pt x="66558" y="36657"/>
                </a:cubicBezTo>
                <a:close/>
                <a:moveTo>
                  <a:pt x="82413" y="36657"/>
                </a:moveTo>
                <a:cubicBezTo>
                  <a:pt x="83684" y="36657"/>
                  <a:pt x="84873" y="37278"/>
                  <a:pt x="85599" y="38324"/>
                </a:cubicBezTo>
                <a:cubicBezTo>
                  <a:pt x="85374" y="38373"/>
                  <a:pt x="85158" y="38438"/>
                  <a:pt x="84950" y="38520"/>
                </a:cubicBezTo>
                <a:cubicBezTo>
                  <a:pt x="84329" y="37739"/>
                  <a:pt x="83406" y="37298"/>
                  <a:pt x="82413" y="37298"/>
                </a:cubicBezTo>
                <a:lnTo>
                  <a:pt x="82393" y="37298"/>
                </a:lnTo>
                <a:cubicBezTo>
                  <a:pt x="81421" y="37302"/>
                  <a:pt x="80515" y="37735"/>
                  <a:pt x="79902" y="38487"/>
                </a:cubicBezTo>
                <a:cubicBezTo>
                  <a:pt x="79689" y="38409"/>
                  <a:pt x="79465" y="38348"/>
                  <a:pt x="79236" y="38307"/>
                </a:cubicBezTo>
                <a:cubicBezTo>
                  <a:pt x="79771" y="37547"/>
                  <a:pt x="80551" y="37012"/>
                  <a:pt x="81433" y="36784"/>
                </a:cubicBezTo>
                <a:cubicBezTo>
                  <a:pt x="81433" y="36788"/>
                  <a:pt x="81433" y="36791"/>
                  <a:pt x="81437" y="36791"/>
                </a:cubicBezTo>
                <a:lnTo>
                  <a:pt x="81499" y="36767"/>
                </a:lnTo>
                <a:cubicBezTo>
                  <a:pt x="81711" y="36714"/>
                  <a:pt x="81927" y="36682"/>
                  <a:pt x="82144" y="36665"/>
                </a:cubicBezTo>
                <a:cubicBezTo>
                  <a:pt x="82144" y="36669"/>
                  <a:pt x="82148" y="36674"/>
                  <a:pt x="82148" y="36674"/>
                </a:cubicBezTo>
                <a:lnTo>
                  <a:pt x="82177" y="36665"/>
                </a:lnTo>
                <a:cubicBezTo>
                  <a:pt x="82246" y="36661"/>
                  <a:pt x="82315" y="36657"/>
                  <a:pt x="82389" y="36657"/>
                </a:cubicBezTo>
                <a:close/>
                <a:moveTo>
                  <a:pt x="11167" y="36657"/>
                </a:moveTo>
                <a:cubicBezTo>
                  <a:pt x="12446" y="36657"/>
                  <a:pt x="13645" y="37281"/>
                  <a:pt x="14374" y="38335"/>
                </a:cubicBezTo>
                <a:cubicBezTo>
                  <a:pt x="14153" y="38384"/>
                  <a:pt x="13937" y="38454"/>
                  <a:pt x="13728" y="38536"/>
                </a:cubicBezTo>
                <a:cubicBezTo>
                  <a:pt x="13107" y="37747"/>
                  <a:pt x="12180" y="37298"/>
                  <a:pt x="11179" y="37298"/>
                </a:cubicBezTo>
                <a:lnTo>
                  <a:pt x="11160" y="37298"/>
                </a:lnTo>
                <a:cubicBezTo>
                  <a:pt x="10184" y="37302"/>
                  <a:pt x="9274" y="37743"/>
                  <a:pt x="8656" y="38501"/>
                </a:cubicBezTo>
                <a:lnTo>
                  <a:pt x="8656" y="38501"/>
                </a:lnTo>
                <a:cubicBezTo>
                  <a:pt x="8445" y="38421"/>
                  <a:pt x="8226" y="38360"/>
                  <a:pt x="7999" y="38316"/>
                </a:cubicBezTo>
                <a:cubicBezTo>
                  <a:pt x="8542" y="37535"/>
                  <a:pt x="9350" y="36992"/>
                  <a:pt x="10253" y="36772"/>
                </a:cubicBezTo>
                <a:lnTo>
                  <a:pt x="10265" y="36767"/>
                </a:lnTo>
                <a:cubicBezTo>
                  <a:pt x="10551" y="36698"/>
                  <a:pt x="10849" y="36661"/>
                  <a:pt x="11155" y="36657"/>
                </a:cubicBezTo>
                <a:cubicBezTo>
                  <a:pt x="11159" y="36657"/>
                  <a:pt x="11163" y="36657"/>
                  <a:pt x="11167" y="36657"/>
                </a:cubicBezTo>
                <a:close/>
                <a:moveTo>
                  <a:pt x="26994" y="36657"/>
                </a:moveTo>
                <a:cubicBezTo>
                  <a:pt x="28276" y="36657"/>
                  <a:pt x="29476" y="37281"/>
                  <a:pt x="30205" y="38335"/>
                </a:cubicBezTo>
                <a:cubicBezTo>
                  <a:pt x="29980" y="38384"/>
                  <a:pt x="29763" y="38454"/>
                  <a:pt x="29559" y="38536"/>
                </a:cubicBezTo>
                <a:cubicBezTo>
                  <a:pt x="28940" y="37750"/>
                  <a:pt x="28015" y="37298"/>
                  <a:pt x="27011" y="37298"/>
                </a:cubicBezTo>
                <a:cubicBezTo>
                  <a:pt x="27003" y="37298"/>
                  <a:pt x="26994" y="37298"/>
                  <a:pt x="26985" y="37298"/>
                </a:cubicBezTo>
                <a:cubicBezTo>
                  <a:pt x="26010" y="37302"/>
                  <a:pt x="25099" y="37743"/>
                  <a:pt x="24486" y="38503"/>
                </a:cubicBezTo>
                <a:cubicBezTo>
                  <a:pt x="24274" y="38422"/>
                  <a:pt x="24054" y="38360"/>
                  <a:pt x="23824" y="38316"/>
                </a:cubicBezTo>
                <a:cubicBezTo>
                  <a:pt x="24372" y="37535"/>
                  <a:pt x="25177" y="36992"/>
                  <a:pt x="26084" y="36772"/>
                </a:cubicBezTo>
                <a:lnTo>
                  <a:pt x="26092" y="36767"/>
                </a:lnTo>
                <a:cubicBezTo>
                  <a:pt x="26382" y="36698"/>
                  <a:pt x="26680" y="36661"/>
                  <a:pt x="26982" y="36657"/>
                </a:cubicBezTo>
                <a:cubicBezTo>
                  <a:pt x="26986" y="36657"/>
                  <a:pt x="26990" y="36657"/>
                  <a:pt x="26994" y="36657"/>
                </a:cubicBezTo>
                <a:close/>
                <a:moveTo>
                  <a:pt x="42837" y="36657"/>
                </a:moveTo>
                <a:cubicBezTo>
                  <a:pt x="44111" y="36657"/>
                  <a:pt x="45304" y="37282"/>
                  <a:pt x="46031" y="38335"/>
                </a:cubicBezTo>
                <a:cubicBezTo>
                  <a:pt x="45811" y="38384"/>
                  <a:pt x="45594" y="38454"/>
                  <a:pt x="45385" y="38536"/>
                </a:cubicBezTo>
                <a:cubicBezTo>
                  <a:pt x="44765" y="37747"/>
                  <a:pt x="43838" y="37298"/>
                  <a:pt x="42837" y="37298"/>
                </a:cubicBezTo>
                <a:lnTo>
                  <a:pt x="42816" y="37298"/>
                </a:lnTo>
                <a:cubicBezTo>
                  <a:pt x="41841" y="37302"/>
                  <a:pt x="40930" y="37743"/>
                  <a:pt x="40314" y="38502"/>
                </a:cubicBezTo>
                <a:lnTo>
                  <a:pt x="40314" y="38502"/>
                </a:lnTo>
                <a:cubicBezTo>
                  <a:pt x="40103" y="38421"/>
                  <a:pt x="39883" y="38360"/>
                  <a:pt x="39655" y="38316"/>
                </a:cubicBezTo>
                <a:cubicBezTo>
                  <a:pt x="40203" y="37535"/>
                  <a:pt x="41008" y="36992"/>
                  <a:pt x="41909" y="36772"/>
                </a:cubicBezTo>
                <a:lnTo>
                  <a:pt x="41922" y="36767"/>
                </a:lnTo>
                <a:cubicBezTo>
                  <a:pt x="42208" y="36698"/>
                  <a:pt x="42506" y="36661"/>
                  <a:pt x="42812" y="36657"/>
                </a:cubicBezTo>
                <a:close/>
                <a:moveTo>
                  <a:pt x="58663" y="36657"/>
                </a:moveTo>
                <a:cubicBezTo>
                  <a:pt x="59942" y="36657"/>
                  <a:pt x="61135" y="37282"/>
                  <a:pt x="61862" y="38335"/>
                </a:cubicBezTo>
                <a:cubicBezTo>
                  <a:pt x="61636" y="38384"/>
                  <a:pt x="61421" y="38454"/>
                  <a:pt x="61216" y="38536"/>
                </a:cubicBezTo>
                <a:cubicBezTo>
                  <a:pt x="60595" y="37747"/>
                  <a:pt x="59668" y="37298"/>
                  <a:pt x="58663" y="37298"/>
                </a:cubicBezTo>
                <a:lnTo>
                  <a:pt x="58643" y="37298"/>
                </a:lnTo>
                <a:cubicBezTo>
                  <a:pt x="57667" y="37302"/>
                  <a:pt x="56756" y="37743"/>
                  <a:pt x="56143" y="38503"/>
                </a:cubicBezTo>
                <a:cubicBezTo>
                  <a:pt x="55932" y="38422"/>
                  <a:pt x="55711" y="38360"/>
                  <a:pt x="55482" y="38316"/>
                </a:cubicBezTo>
                <a:cubicBezTo>
                  <a:pt x="56030" y="37535"/>
                  <a:pt x="56833" y="36992"/>
                  <a:pt x="57740" y="36772"/>
                </a:cubicBezTo>
                <a:lnTo>
                  <a:pt x="57749" y="36767"/>
                </a:lnTo>
                <a:cubicBezTo>
                  <a:pt x="58039" y="36698"/>
                  <a:pt x="58337" y="36661"/>
                  <a:pt x="58639" y="36657"/>
                </a:cubicBezTo>
                <a:close/>
                <a:moveTo>
                  <a:pt x="74494" y="36657"/>
                </a:moveTo>
                <a:cubicBezTo>
                  <a:pt x="75768" y="36657"/>
                  <a:pt x="76961" y="37282"/>
                  <a:pt x="77688" y="38335"/>
                </a:cubicBezTo>
                <a:cubicBezTo>
                  <a:pt x="77467" y="38384"/>
                  <a:pt x="77251" y="38454"/>
                  <a:pt x="77043" y="38536"/>
                </a:cubicBezTo>
                <a:cubicBezTo>
                  <a:pt x="76422" y="37747"/>
                  <a:pt x="75495" y="37298"/>
                  <a:pt x="74494" y="37298"/>
                </a:cubicBezTo>
                <a:lnTo>
                  <a:pt x="74473" y="37298"/>
                </a:lnTo>
                <a:cubicBezTo>
                  <a:pt x="73498" y="37302"/>
                  <a:pt x="72587" y="37743"/>
                  <a:pt x="71971" y="38502"/>
                </a:cubicBezTo>
                <a:lnTo>
                  <a:pt x="71971" y="38502"/>
                </a:lnTo>
                <a:cubicBezTo>
                  <a:pt x="71760" y="38421"/>
                  <a:pt x="71540" y="38360"/>
                  <a:pt x="71312" y="38316"/>
                </a:cubicBezTo>
                <a:cubicBezTo>
                  <a:pt x="71860" y="37535"/>
                  <a:pt x="72664" y="36992"/>
                  <a:pt x="73567" y="36772"/>
                </a:cubicBezTo>
                <a:lnTo>
                  <a:pt x="73579" y="36767"/>
                </a:lnTo>
                <a:cubicBezTo>
                  <a:pt x="73865" y="36698"/>
                  <a:pt x="74164" y="36661"/>
                  <a:pt x="74469" y="36657"/>
                </a:cubicBezTo>
                <a:close/>
                <a:moveTo>
                  <a:pt x="90321" y="36657"/>
                </a:moveTo>
                <a:cubicBezTo>
                  <a:pt x="91599" y="36657"/>
                  <a:pt x="92792" y="37282"/>
                  <a:pt x="93518" y="38335"/>
                </a:cubicBezTo>
                <a:cubicBezTo>
                  <a:pt x="93294" y="38384"/>
                  <a:pt x="93082" y="38454"/>
                  <a:pt x="92873" y="38536"/>
                </a:cubicBezTo>
                <a:cubicBezTo>
                  <a:pt x="92253" y="37747"/>
                  <a:pt x="91325" y="37298"/>
                  <a:pt x="90321" y="37298"/>
                </a:cubicBezTo>
                <a:lnTo>
                  <a:pt x="90300" y="37298"/>
                </a:lnTo>
                <a:cubicBezTo>
                  <a:pt x="89324" y="37302"/>
                  <a:pt x="88414" y="37743"/>
                  <a:pt x="87801" y="38502"/>
                </a:cubicBezTo>
                <a:lnTo>
                  <a:pt x="87801" y="38502"/>
                </a:lnTo>
                <a:cubicBezTo>
                  <a:pt x="87586" y="38421"/>
                  <a:pt x="87366" y="38360"/>
                  <a:pt x="87139" y="38316"/>
                </a:cubicBezTo>
                <a:cubicBezTo>
                  <a:pt x="87686" y="37535"/>
                  <a:pt x="88491" y="36992"/>
                  <a:pt x="89397" y="36772"/>
                </a:cubicBezTo>
                <a:lnTo>
                  <a:pt x="89406" y="36767"/>
                </a:lnTo>
                <a:cubicBezTo>
                  <a:pt x="89695" y="36698"/>
                  <a:pt x="89994" y="36661"/>
                  <a:pt x="90296" y="36657"/>
                </a:cubicBezTo>
                <a:close/>
                <a:moveTo>
                  <a:pt x="19105" y="37368"/>
                </a:moveTo>
                <a:cubicBezTo>
                  <a:pt x="20067" y="37368"/>
                  <a:pt x="20963" y="37795"/>
                  <a:pt x="21566" y="38548"/>
                </a:cubicBezTo>
                <a:cubicBezTo>
                  <a:pt x="21358" y="38634"/>
                  <a:pt x="21158" y="38740"/>
                  <a:pt x="20966" y="38859"/>
                </a:cubicBezTo>
                <a:cubicBezTo>
                  <a:pt x="20491" y="38327"/>
                  <a:pt x="19814" y="38026"/>
                  <a:pt x="19097" y="38026"/>
                </a:cubicBezTo>
                <a:cubicBezTo>
                  <a:pt x="19092" y="38026"/>
                  <a:pt x="19088" y="38026"/>
                  <a:pt x="19083" y="38026"/>
                </a:cubicBezTo>
                <a:cubicBezTo>
                  <a:pt x="18997" y="38026"/>
                  <a:pt x="18907" y="38029"/>
                  <a:pt x="18821" y="38041"/>
                </a:cubicBezTo>
                <a:cubicBezTo>
                  <a:pt x="18233" y="38107"/>
                  <a:pt x="17678" y="38380"/>
                  <a:pt x="17270" y="38818"/>
                </a:cubicBezTo>
                <a:cubicBezTo>
                  <a:pt x="17073" y="38699"/>
                  <a:pt x="16870" y="38597"/>
                  <a:pt x="16657" y="38516"/>
                </a:cubicBezTo>
                <a:cubicBezTo>
                  <a:pt x="17257" y="37792"/>
                  <a:pt x="18135" y="37372"/>
                  <a:pt x="19079" y="37368"/>
                </a:cubicBezTo>
                <a:cubicBezTo>
                  <a:pt x="19088" y="37368"/>
                  <a:pt x="19096" y="37368"/>
                  <a:pt x="19105" y="37368"/>
                </a:cubicBezTo>
                <a:close/>
                <a:moveTo>
                  <a:pt x="34925" y="37368"/>
                </a:moveTo>
                <a:cubicBezTo>
                  <a:pt x="35894" y="37368"/>
                  <a:pt x="36788" y="37796"/>
                  <a:pt x="37393" y="38548"/>
                </a:cubicBezTo>
                <a:cubicBezTo>
                  <a:pt x="37185" y="38634"/>
                  <a:pt x="36984" y="38740"/>
                  <a:pt x="36797" y="38859"/>
                </a:cubicBezTo>
                <a:cubicBezTo>
                  <a:pt x="36317" y="38327"/>
                  <a:pt x="35641" y="38026"/>
                  <a:pt x="34924" y="38026"/>
                </a:cubicBezTo>
                <a:cubicBezTo>
                  <a:pt x="34919" y="38026"/>
                  <a:pt x="34914" y="38026"/>
                  <a:pt x="34910" y="38026"/>
                </a:cubicBezTo>
                <a:cubicBezTo>
                  <a:pt x="34346" y="38029"/>
                  <a:pt x="33798" y="38226"/>
                  <a:pt x="33362" y="38573"/>
                </a:cubicBezTo>
                <a:cubicBezTo>
                  <a:pt x="33268" y="38646"/>
                  <a:pt x="33178" y="38727"/>
                  <a:pt x="33096" y="38818"/>
                </a:cubicBezTo>
                <a:cubicBezTo>
                  <a:pt x="32904" y="38699"/>
                  <a:pt x="32700" y="38597"/>
                  <a:pt x="32484" y="38516"/>
                </a:cubicBezTo>
                <a:cubicBezTo>
                  <a:pt x="33083" y="37792"/>
                  <a:pt x="33966" y="37372"/>
                  <a:pt x="34906" y="37368"/>
                </a:cubicBezTo>
                <a:close/>
                <a:moveTo>
                  <a:pt x="50750" y="37368"/>
                </a:moveTo>
                <a:cubicBezTo>
                  <a:pt x="51716" y="37368"/>
                  <a:pt x="52613" y="37796"/>
                  <a:pt x="53223" y="38548"/>
                </a:cubicBezTo>
                <a:cubicBezTo>
                  <a:pt x="53015" y="38634"/>
                  <a:pt x="52814" y="38740"/>
                  <a:pt x="52623" y="38859"/>
                </a:cubicBezTo>
                <a:cubicBezTo>
                  <a:pt x="52145" y="38327"/>
                  <a:pt x="51471" y="38026"/>
                  <a:pt x="50756" y="38026"/>
                </a:cubicBezTo>
                <a:lnTo>
                  <a:pt x="50740" y="38026"/>
                </a:lnTo>
                <a:cubicBezTo>
                  <a:pt x="50054" y="38029"/>
                  <a:pt x="49396" y="38320"/>
                  <a:pt x="48927" y="38818"/>
                </a:cubicBezTo>
                <a:cubicBezTo>
                  <a:pt x="48731" y="38699"/>
                  <a:pt x="48526" y="38597"/>
                  <a:pt x="48314" y="38516"/>
                </a:cubicBezTo>
                <a:cubicBezTo>
                  <a:pt x="48914" y="37792"/>
                  <a:pt x="49792" y="37372"/>
                  <a:pt x="50736" y="37368"/>
                </a:cubicBezTo>
                <a:cubicBezTo>
                  <a:pt x="50741" y="37368"/>
                  <a:pt x="50745" y="37368"/>
                  <a:pt x="50750" y="37368"/>
                </a:cubicBezTo>
                <a:close/>
                <a:moveTo>
                  <a:pt x="66583" y="37368"/>
                </a:moveTo>
                <a:cubicBezTo>
                  <a:pt x="67551" y="37368"/>
                  <a:pt x="68445" y="37796"/>
                  <a:pt x="69050" y="38548"/>
                </a:cubicBezTo>
                <a:cubicBezTo>
                  <a:pt x="68841" y="38634"/>
                  <a:pt x="68641" y="38740"/>
                  <a:pt x="68454" y="38859"/>
                </a:cubicBezTo>
                <a:cubicBezTo>
                  <a:pt x="67975" y="38327"/>
                  <a:pt x="67298" y="38026"/>
                  <a:pt x="66581" y="38026"/>
                </a:cubicBezTo>
                <a:cubicBezTo>
                  <a:pt x="66576" y="38026"/>
                  <a:pt x="66572" y="38026"/>
                  <a:pt x="66567" y="38026"/>
                </a:cubicBezTo>
                <a:cubicBezTo>
                  <a:pt x="65885" y="38029"/>
                  <a:pt x="65223" y="38320"/>
                  <a:pt x="64754" y="38818"/>
                </a:cubicBezTo>
                <a:cubicBezTo>
                  <a:pt x="64561" y="38699"/>
                  <a:pt x="64357" y="38597"/>
                  <a:pt x="64141" y="38516"/>
                </a:cubicBezTo>
                <a:cubicBezTo>
                  <a:pt x="64741" y="37792"/>
                  <a:pt x="65623" y="37372"/>
                  <a:pt x="66562" y="37368"/>
                </a:cubicBezTo>
                <a:close/>
                <a:moveTo>
                  <a:pt x="82413" y="37368"/>
                </a:moveTo>
                <a:cubicBezTo>
                  <a:pt x="83378" y="37368"/>
                  <a:pt x="84276" y="37796"/>
                  <a:pt x="84880" y="38548"/>
                </a:cubicBezTo>
                <a:cubicBezTo>
                  <a:pt x="84672" y="38634"/>
                  <a:pt x="84472" y="38740"/>
                  <a:pt x="84280" y="38859"/>
                </a:cubicBezTo>
                <a:cubicBezTo>
                  <a:pt x="83805" y="38327"/>
                  <a:pt x="83129" y="38026"/>
                  <a:pt x="82411" y="38026"/>
                </a:cubicBezTo>
                <a:cubicBezTo>
                  <a:pt x="82407" y="38026"/>
                  <a:pt x="82402" y="38026"/>
                  <a:pt x="82398" y="38026"/>
                </a:cubicBezTo>
                <a:cubicBezTo>
                  <a:pt x="82181" y="38026"/>
                  <a:pt x="81964" y="38058"/>
                  <a:pt x="81760" y="38111"/>
                </a:cubicBezTo>
                <a:cubicBezTo>
                  <a:pt x="81310" y="38233"/>
                  <a:pt x="80903" y="38474"/>
                  <a:pt x="80584" y="38818"/>
                </a:cubicBezTo>
                <a:cubicBezTo>
                  <a:pt x="80388" y="38699"/>
                  <a:pt x="80183" y="38597"/>
                  <a:pt x="79971" y="38516"/>
                </a:cubicBezTo>
                <a:cubicBezTo>
                  <a:pt x="80571" y="37792"/>
                  <a:pt x="81450" y="37372"/>
                  <a:pt x="82393" y="37368"/>
                </a:cubicBezTo>
                <a:close/>
                <a:moveTo>
                  <a:pt x="11179" y="37368"/>
                </a:moveTo>
                <a:cubicBezTo>
                  <a:pt x="12152" y="37368"/>
                  <a:pt x="13055" y="37805"/>
                  <a:pt x="13663" y="38565"/>
                </a:cubicBezTo>
                <a:cubicBezTo>
                  <a:pt x="13454" y="38654"/>
                  <a:pt x="13255" y="38761"/>
                  <a:pt x="13066" y="38883"/>
                </a:cubicBezTo>
                <a:cubicBezTo>
                  <a:pt x="12589" y="38335"/>
                  <a:pt x="11903" y="38026"/>
                  <a:pt x="11179" y="38026"/>
                </a:cubicBezTo>
                <a:lnTo>
                  <a:pt x="11164" y="38026"/>
                </a:lnTo>
                <a:cubicBezTo>
                  <a:pt x="10469" y="38029"/>
                  <a:pt x="9799" y="38324"/>
                  <a:pt x="9330" y="38834"/>
                </a:cubicBezTo>
                <a:cubicBezTo>
                  <a:pt x="9138" y="38716"/>
                  <a:pt x="8938" y="38614"/>
                  <a:pt x="8725" y="38527"/>
                </a:cubicBezTo>
                <a:cubicBezTo>
                  <a:pt x="9326" y="37796"/>
                  <a:pt x="10212" y="37372"/>
                  <a:pt x="11160" y="37368"/>
                </a:cubicBezTo>
                <a:close/>
                <a:moveTo>
                  <a:pt x="27006" y="37368"/>
                </a:moveTo>
                <a:cubicBezTo>
                  <a:pt x="27982" y="37368"/>
                  <a:pt x="28885" y="37805"/>
                  <a:pt x="29490" y="38565"/>
                </a:cubicBezTo>
                <a:cubicBezTo>
                  <a:pt x="29281" y="38654"/>
                  <a:pt x="29085" y="38761"/>
                  <a:pt x="28897" y="38883"/>
                </a:cubicBezTo>
                <a:cubicBezTo>
                  <a:pt x="28420" y="38335"/>
                  <a:pt x="27733" y="38026"/>
                  <a:pt x="27006" y="38026"/>
                </a:cubicBezTo>
                <a:lnTo>
                  <a:pt x="26990" y="38026"/>
                </a:lnTo>
                <a:cubicBezTo>
                  <a:pt x="26295" y="38029"/>
                  <a:pt x="25630" y="38324"/>
                  <a:pt x="25160" y="38834"/>
                </a:cubicBezTo>
                <a:cubicBezTo>
                  <a:pt x="24968" y="38716"/>
                  <a:pt x="24764" y="38614"/>
                  <a:pt x="24552" y="38527"/>
                </a:cubicBezTo>
                <a:cubicBezTo>
                  <a:pt x="25152" y="37796"/>
                  <a:pt x="26039" y="37372"/>
                  <a:pt x="26985" y="37368"/>
                </a:cubicBezTo>
                <a:close/>
                <a:moveTo>
                  <a:pt x="42842" y="37368"/>
                </a:moveTo>
                <a:cubicBezTo>
                  <a:pt x="43812" y="37368"/>
                  <a:pt x="44713" y="37803"/>
                  <a:pt x="45321" y="38565"/>
                </a:cubicBezTo>
                <a:cubicBezTo>
                  <a:pt x="45112" y="38654"/>
                  <a:pt x="44912" y="38761"/>
                  <a:pt x="44724" y="38883"/>
                </a:cubicBezTo>
                <a:cubicBezTo>
                  <a:pt x="44246" y="38335"/>
                  <a:pt x="43560" y="38026"/>
                  <a:pt x="42837" y="38026"/>
                </a:cubicBezTo>
                <a:lnTo>
                  <a:pt x="42821" y="38026"/>
                </a:lnTo>
                <a:cubicBezTo>
                  <a:pt x="42126" y="38029"/>
                  <a:pt x="41457" y="38324"/>
                  <a:pt x="40987" y="38834"/>
                </a:cubicBezTo>
                <a:cubicBezTo>
                  <a:pt x="40795" y="38716"/>
                  <a:pt x="40595" y="38614"/>
                  <a:pt x="40382" y="38527"/>
                </a:cubicBezTo>
                <a:cubicBezTo>
                  <a:pt x="40983" y="37796"/>
                  <a:pt x="41869" y="37372"/>
                  <a:pt x="42816" y="37368"/>
                </a:cubicBezTo>
                <a:cubicBezTo>
                  <a:pt x="42825" y="37368"/>
                  <a:pt x="42833" y="37368"/>
                  <a:pt x="42842" y="37368"/>
                </a:cubicBezTo>
                <a:close/>
                <a:moveTo>
                  <a:pt x="58656" y="37368"/>
                </a:moveTo>
                <a:cubicBezTo>
                  <a:pt x="59631" y="37368"/>
                  <a:pt x="60541" y="37800"/>
                  <a:pt x="61146" y="38565"/>
                </a:cubicBezTo>
                <a:cubicBezTo>
                  <a:pt x="60942" y="38654"/>
                  <a:pt x="60742" y="38761"/>
                  <a:pt x="60554" y="38883"/>
                </a:cubicBezTo>
                <a:cubicBezTo>
                  <a:pt x="60077" y="38335"/>
                  <a:pt x="59391" y="38026"/>
                  <a:pt x="58663" y="38026"/>
                </a:cubicBezTo>
                <a:lnTo>
                  <a:pt x="58647" y="38026"/>
                </a:lnTo>
                <a:cubicBezTo>
                  <a:pt x="57953" y="38029"/>
                  <a:pt x="57287" y="38324"/>
                  <a:pt x="56818" y="38834"/>
                </a:cubicBezTo>
                <a:cubicBezTo>
                  <a:pt x="56626" y="38716"/>
                  <a:pt x="56422" y="38614"/>
                  <a:pt x="56209" y="38527"/>
                </a:cubicBezTo>
                <a:cubicBezTo>
                  <a:pt x="56809" y="37796"/>
                  <a:pt x="57696" y="37372"/>
                  <a:pt x="58643" y="37368"/>
                </a:cubicBezTo>
                <a:cubicBezTo>
                  <a:pt x="58647" y="37368"/>
                  <a:pt x="58652" y="37368"/>
                  <a:pt x="58656" y="37368"/>
                </a:cubicBezTo>
                <a:close/>
                <a:moveTo>
                  <a:pt x="74487" y="37368"/>
                </a:moveTo>
                <a:cubicBezTo>
                  <a:pt x="75462" y="37368"/>
                  <a:pt x="76367" y="37800"/>
                  <a:pt x="76977" y="38565"/>
                </a:cubicBezTo>
                <a:cubicBezTo>
                  <a:pt x="76769" y="38654"/>
                  <a:pt x="76569" y="38761"/>
                  <a:pt x="76381" y="38883"/>
                </a:cubicBezTo>
                <a:cubicBezTo>
                  <a:pt x="75902" y="38335"/>
                  <a:pt x="75217" y="38026"/>
                  <a:pt x="74491" y="38026"/>
                </a:cubicBezTo>
                <a:cubicBezTo>
                  <a:pt x="74486" y="38026"/>
                  <a:pt x="74482" y="38026"/>
                  <a:pt x="74477" y="38026"/>
                </a:cubicBezTo>
                <a:cubicBezTo>
                  <a:pt x="73783" y="38029"/>
                  <a:pt x="73114" y="38324"/>
                  <a:pt x="72644" y="38834"/>
                </a:cubicBezTo>
                <a:cubicBezTo>
                  <a:pt x="72452" y="38716"/>
                  <a:pt x="72247" y="38614"/>
                  <a:pt x="72040" y="38527"/>
                </a:cubicBezTo>
                <a:cubicBezTo>
                  <a:pt x="72639" y="37796"/>
                  <a:pt x="73527" y="37372"/>
                  <a:pt x="74473" y="37368"/>
                </a:cubicBezTo>
                <a:cubicBezTo>
                  <a:pt x="74478" y="37368"/>
                  <a:pt x="74482" y="37368"/>
                  <a:pt x="74487" y="37368"/>
                </a:cubicBezTo>
                <a:close/>
                <a:moveTo>
                  <a:pt x="90313" y="37368"/>
                </a:moveTo>
                <a:cubicBezTo>
                  <a:pt x="91289" y="37368"/>
                  <a:pt x="92198" y="37800"/>
                  <a:pt x="92804" y="38565"/>
                </a:cubicBezTo>
                <a:cubicBezTo>
                  <a:pt x="92600" y="38654"/>
                  <a:pt x="92400" y="38761"/>
                  <a:pt x="92212" y="38883"/>
                </a:cubicBezTo>
                <a:cubicBezTo>
                  <a:pt x="91734" y="38335"/>
                  <a:pt x="91048" y="38026"/>
                  <a:pt x="90321" y="38026"/>
                </a:cubicBezTo>
                <a:lnTo>
                  <a:pt x="90304" y="38026"/>
                </a:lnTo>
                <a:cubicBezTo>
                  <a:pt x="89610" y="38029"/>
                  <a:pt x="88944" y="38324"/>
                  <a:pt x="88475" y="38834"/>
                </a:cubicBezTo>
                <a:cubicBezTo>
                  <a:pt x="88283" y="38716"/>
                  <a:pt x="88078" y="38614"/>
                  <a:pt x="87866" y="38527"/>
                </a:cubicBezTo>
                <a:cubicBezTo>
                  <a:pt x="88466" y="37796"/>
                  <a:pt x="89352" y="37372"/>
                  <a:pt x="90300" y="37368"/>
                </a:cubicBezTo>
                <a:cubicBezTo>
                  <a:pt x="90305" y="37368"/>
                  <a:pt x="90309" y="37368"/>
                  <a:pt x="90313" y="37368"/>
                </a:cubicBezTo>
                <a:close/>
                <a:moveTo>
                  <a:pt x="19100" y="38095"/>
                </a:moveTo>
                <a:cubicBezTo>
                  <a:pt x="19790" y="38095"/>
                  <a:pt x="20443" y="38389"/>
                  <a:pt x="20908" y="38899"/>
                </a:cubicBezTo>
                <a:cubicBezTo>
                  <a:pt x="20733" y="39010"/>
                  <a:pt x="20570" y="39140"/>
                  <a:pt x="20418" y="39279"/>
                </a:cubicBezTo>
                <a:cubicBezTo>
                  <a:pt x="20075" y="38920"/>
                  <a:pt x="19598" y="38716"/>
                  <a:pt x="19100" y="38716"/>
                </a:cubicBezTo>
                <a:lnTo>
                  <a:pt x="19087" y="38716"/>
                </a:lnTo>
                <a:cubicBezTo>
                  <a:pt x="18613" y="38716"/>
                  <a:pt x="18168" y="38899"/>
                  <a:pt x="17829" y="39226"/>
                </a:cubicBezTo>
                <a:cubicBezTo>
                  <a:pt x="17673" y="39091"/>
                  <a:pt x="17507" y="38965"/>
                  <a:pt x="17330" y="38855"/>
                </a:cubicBezTo>
                <a:cubicBezTo>
                  <a:pt x="17609" y="38561"/>
                  <a:pt x="17960" y="38340"/>
                  <a:pt x="18344" y="38218"/>
                </a:cubicBezTo>
                <a:cubicBezTo>
                  <a:pt x="18580" y="38139"/>
                  <a:pt x="18830" y="38099"/>
                  <a:pt x="19083" y="38095"/>
                </a:cubicBezTo>
                <a:close/>
                <a:moveTo>
                  <a:pt x="34925" y="38095"/>
                </a:moveTo>
                <a:cubicBezTo>
                  <a:pt x="35616" y="38095"/>
                  <a:pt x="36273" y="38389"/>
                  <a:pt x="36735" y="38899"/>
                </a:cubicBezTo>
                <a:cubicBezTo>
                  <a:pt x="36563" y="39010"/>
                  <a:pt x="36401" y="39140"/>
                  <a:pt x="36245" y="39279"/>
                </a:cubicBezTo>
                <a:cubicBezTo>
                  <a:pt x="35902" y="38920"/>
                  <a:pt x="35424" y="38716"/>
                  <a:pt x="34925" y="38716"/>
                </a:cubicBezTo>
                <a:lnTo>
                  <a:pt x="34914" y="38716"/>
                </a:lnTo>
                <a:cubicBezTo>
                  <a:pt x="34440" y="38716"/>
                  <a:pt x="33999" y="38899"/>
                  <a:pt x="33656" y="39226"/>
                </a:cubicBezTo>
                <a:cubicBezTo>
                  <a:pt x="33500" y="39091"/>
                  <a:pt x="33332" y="38965"/>
                  <a:pt x="33157" y="38855"/>
                </a:cubicBezTo>
                <a:cubicBezTo>
                  <a:pt x="33251" y="38757"/>
                  <a:pt x="33349" y="38671"/>
                  <a:pt x="33455" y="38589"/>
                </a:cubicBezTo>
                <a:cubicBezTo>
                  <a:pt x="33872" y="38275"/>
                  <a:pt x="34382" y="38099"/>
                  <a:pt x="34910" y="38095"/>
                </a:cubicBezTo>
                <a:close/>
                <a:moveTo>
                  <a:pt x="50756" y="38095"/>
                </a:moveTo>
                <a:cubicBezTo>
                  <a:pt x="51447" y="38095"/>
                  <a:pt x="52100" y="38389"/>
                  <a:pt x="52565" y="38899"/>
                </a:cubicBezTo>
                <a:cubicBezTo>
                  <a:pt x="52390" y="39010"/>
                  <a:pt x="52226" y="39140"/>
                  <a:pt x="52075" y="39279"/>
                </a:cubicBezTo>
                <a:cubicBezTo>
                  <a:pt x="51732" y="38920"/>
                  <a:pt x="51255" y="38716"/>
                  <a:pt x="50756" y="38716"/>
                </a:cubicBezTo>
                <a:lnTo>
                  <a:pt x="50744" y="38716"/>
                </a:lnTo>
                <a:cubicBezTo>
                  <a:pt x="50271" y="38716"/>
                  <a:pt x="49825" y="38899"/>
                  <a:pt x="49487" y="39226"/>
                </a:cubicBezTo>
                <a:cubicBezTo>
                  <a:pt x="49331" y="39091"/>
                  <a:pt x="49163" y="38965"/>
                  <a:pt x="48988" y="38855"/>
                </a:cubicBezTo>
                <a:cubicBezTo>
                  <a:pt x="49441" y="38376"/>
                  <a:pt x="50079" y="38099"/>
                  <a:pt x="50740" y="38095"/>
                </a:cubicBezTo>
                <a:close/>
                <a:moveTo>
                  <a:pt x="66583" y="38095"/>
                </a:moveTo>
                <a:cubicBezTo>
                  <a:pt x="67273" y="38095"/>
                  <a:pt x="67930" y="38389"/>
                  <a:pt x="68392" y="38899"/>
                </a:cubicBezTo>
                <a:cubicBezTo>
                  <a:pt x="68221" y="39010"/>
                  <a:pt x="68057" y="39140"/>
                  <a:pt x="67902" y="39279"/>
                </a:cubicBezTo>
                <a:cubicBezTo>
                  <a:pt x="67559" y="38920"/>
                  <a:pt x="67082" y="38716"/>
                  <a:pt x="66583" y="38716"/>
                </a:cubicBezTo>
                <a:lnTo>
                  <a:pt x="66571" y="38716"/>
                </a:lnTo>
                <a:cubicBezTo>
                  <a:pt x="66420" y="38716"/>
                  <a:pt x="66273" y="38736"/>
                  <a:pt x="66130" y="38769"/>
                </a:cubicBezTo>
                <a:cubicBezTo>
                  <a:pt x="65823" y="38850"/>
                  <a:pt x="65546" y="39006"/>
                  <a:pt x="65317" y="39226"/>
                </a:cubicBezTo>
                <a:cubicBezTo>
                  <a:pt x="65157" y="39091"/>
                  <a:pt x="64990" y="38965"/>
                  <a:pt x="64814" y="38855"/>
                </a:cubicBezTo>
                <a:cubicBezTo>
                  <a:pt x="65272" y="38376"/>
                  <a:pt x="65909" y="38099"/>
                  <a:pt x="66567" y="38095"/>
                </a:cubicBezTo>
                <a:close/>
                <a:moveTo>
                  <a:pt x="82413" y="38095"/>
                </a:moveTo>
                <a:cubicBezTo>
                  <a:pt x="83103" y="38095"/>
                  <a:pt x="83757" y="38389"/>
                  <a:pt x="84223" y="38899"/>
                </a:cubicBezTo>
                <a:cubicBezTo>
                  <a:pt x="84047" y="39010"/>
                  <a:pt x="83884" y="39140"/>
                  <a:pt x="83733" y="39279"/>
                </a:cubicBezTo>
                <a:cubicBezTo>
                  <a:pt x="83390" y="38920"/>
                  <a:pt x="82912" y="38716"/>
                  <a:pt x="82413" y="38716"/>
                </a:cubicBezTo>
                <a:lnTo>
                  <a:pt x="82401" y="38716"/>
                </a:lnTo>
                <a:cubicBezTo>
                  <a:pt x="81927" y="38716"/>
                  <a:pt x="81482" y="38899"/>
                  <a:pt x="81143" y="39226"/>
                </a:cubicBezTo>
                <a:cubicBezTo>
                  <a:pt x="80988" y="39091"/>
                  <a:pt x="80820" y="38965"/>
                  <a:pt x="80645" y="38855"/>
                </a:cubicBezTo>
                <a:cubicBezTo>
                  <a:pt x="80984" y="38499"/>
                  <a:pt x="81421" y="38254"/>
                  <a:pt x="81899" y="38152"/>
                </a:cubicBezTo>
                <a:cubicBezTo>
                  <a:pt x="82062" y="38115"/>
                  <a:pt x="82230" y="38095"/>
                  <a:pt x="82398" y="38095"/>
                </a:cubicBezTo>
                <a:close/>
                <a:moveTo>
                  <a:pt x="19100" y="38785"/>
                </a:moveTo>
                <a:cubicBezTo>
                  <a:pt x="19577" y="38785"/>
                  <a:pt x="20035" y="38981"/>
                  <a:pt x="20365" y="39324"/>
                </a:cubicBezTo>
                <a:cubicBezTo>
                  <a:pt x="20235" y="39447"/>
                  <a:pt x="20116" y="39577"/>
                  <a:pt x="20001" y="39716"/>
                </a:cubicBezTo>
                <a:cubicBezTo>
                  <a:pt x="19769" y="39463"/>
                  <a:pt x="19443" y="39316"/>
                  <a:pt x="19100" y="39316"/>
                </a:cubicBezTo>
                <a:lnTo>
                  <a:pt x="19091" y="39316"/>
                </a:lnTo>
                <a:cubicBezTo>
                  <a:pt x="18772" y="39320"/>
                  <a:pt x="18478" y="39438"/>
                  <a:pt x="18250" y="39659"/>
                </a:cubicBezTo>
                <a:cubicBezTo>
                  <a:pt x="18135" y="39524"/>
                  <a:pt x="18013" y="39394"/>
                  <a:pt x="17882" y="39275"/>
                </a:cubicBezTo>
                <a:cubicBezTo>
                  <a:pt x="18209" y="38961"/>
                  <a:pt x="18634" y="38785"/>
                  <a:pt x="19087" y="38785"/>
                </a:cubicBezTo>
                <a:close/>
                <a:moveTo>
                  <a:pt x="34925" y="38785"/>
                </a:moveTo>
                <a:cubicBezTo>
                  <a:pt x="35404" y="38785"/>
                  <a:pt x="35865" y="38981"/>
                  <a:pt x="36196" y="39324"/>
                </a:cubicBezTo>
                <a:cubicBezTo>
                  <a:pt x="36065" y="39447"/>
                  <a:pt x="35943" y="39577"/>
                  <a:pt x="35832" y="39716"/>
                </a:cubicBezTo>
                <a:cubicBezTo>
                  <a:pt x="35600" y="39463"/>
                  <a:pt x="35273" y="39316"/>
                  <a:pt x="34925" y="39316"/>
                </a:cubicBezTo>
                <a:lnTo>
                  <a:pt x="34917" y="39316"/>
                </a:lnTo>
                <a:cubicBezTo>
                  <a:pt x="34603" y="39320"/>
                  <a:pt x="34305" y="39438"/>
                  <a:pt x="34080" y="39659"/>
                </a:cubicBezTo>
                <a:cubicBezTo>
                  <a:pt x="33966" y="39524"/>
                  <a:pt x="33839" y="39394"/>
                  <a:pt x="33709" y="39275"/>
                </a:cubicBezTo>
                <a:cubicBezTo>
                  <a:pt x="34035" y="38961"/>
                  <a:pt x="34460" y="38785"/>
                  <a:pt x="34917" y="38785"/>
                </a:cubicBezTo>
                <a:close/>
                <a:moveTo>
                  <a:pt x="50758" y="38785"/>
                </a:moveTo>
                <a:cubicBezTo>
                  <a:pt x="51236" y="38785"/>
                  <a:pt x="51695" y="38981"/>
                  <a:pt x="52022" y="39328"/>
                </a:cubicBezTo>
                <a:cubicBezTo>
                  <a:pt x="51892" y="39447"/>
                  <a:pt x="51773" y="39577"/>
                  <a:pt x="51659" y="39716"/>
                </a:cubicBezTo>
                <a:cubicBezTo>
                  <a:pt x="51426" y="39463"/>
                  <a:pt x="51095" y="39316"/>
                  <a:pt x="50748" y="39316"/>
                </a:cubicBezTo>
                <a:cubicBezTo>
                  <a:pt x="50430" y="39320"/>
                  <a:pt x="50135" y="39438"/>
                  <a:pt x="49907" y="39659"/>
                </a:cubicBezTo>
                <a:cubicBezTo>
                  <a:pt x="49792" y="39524"/>
                  <a:pt x="49670" y="39394"/>
                  <a:pt x="49539" y="39275"/>
                </a:cubicBezTo>
                <a:cubicBezTo>
                  <a:pt x="49866" y="38961"/>
                  <a:pt x="50290" y="38785"/>
                  <a:pt x="50744" y="38785"/>
                </a:cubicBezTo>
                <a:cubicBezTo>
                  <a:pt x="50749" y="38785"/>
                  <a:pt x="50754" y="38785"/>
                  <a:pt x="50758" y="38785"/>
                </a:cubicBezTo>
                <a:close/>
                <a:moveTo>
                  <a:pt x="66605" y="38785"/>
                </a:moveTo>
                <a:cubicBezTo>
                  <a:pt x="67072" y="38785"/>
                  <a:pt x="67525" y="38985"/>
                  <a:pt x="67853" y="39328"/>
                </a:cubicBezTo>
                <a:cubicBezTo>
                  <a:pt x="67723" y="39447"/>
                  <a:pt x="67600" y="39577"/>
                  <a:pt x="67489" y="39716"/>
                </a:cubicBezTo>
                <a:cubicBezTo>
                  <a:pt x="67257" y="39463"/>
                  <a:pt x="66930" y="39316"/>
                  <a:pt x="66583" y="39316"/>
                </a:cubicBezTo>
                <a:lnTo>
                  <a:pt x="66575" y="39316"/>
                </a:lnTo>
                <a:cubicBezTo>
                  <a:pt x="66260" y="39320"/>
                  <a:pt x="65962" y="39438"/>
                  <a:pt x="65738" y="39659"/>
                </a:cubicBezTo>
                <a:cubicBezTo>
                  <a:pt x="65623" y="39524"/>
                  <a:pt x="65497" y="39394"/>
                  <a:pt x="65366" y="39275"/>
                </a:cubicBezTo>
                <a:cubicBezTo>
                  <a:pt x="65484" y="39161"/>
                  <a:pt x="65611" y="39067"/>
                  <a:pt x="65753" y="38993"/>
                </a:cubicBezTo>
                <a:cubicBezTo>
                  <a:pt x="66003" y="38859"/>
                  <a:pt x="66281" y="38785"/>
                  <a:pt x="66575" y="38785"/>
                </a:cubicBezTo>
                <a:cubicBezTo>
                  <a:pt x="66585" y="38785"/>
                  <a:pt x="66595" y="38785"/>
                  <a:pt x="66605" y="38785"/>
                </a:cubicBezTo>
                <a:close/>
                <a:moveTo>
                  <a:pt x="82413" y="38785"/>
                </a:moveTo>
                <a:cubicBezTo>
                  <a:pt x="82892" y="38785"/>
                  <a:pt x="83348" y="38981"/>
                  <a:pt x="83680" y="39324"/>
                </a:cubicBezTo>
                <a:cubicBezTo>
                  <a:pt x="83549" y="39447"/>
                  <a:pt x="83431" y="39577"/>
                  <a:pt x="83316" y="39716"/>
                </a:cubicBezTo>
                <a:cubicBezTo>
                  <a:pt x="83084" y="39459"/>
                  <a:pt x="82752" y="39316"/>
                  <a:pt x="82405" y="39316"/>
                </a:cubicBezTo>
                <a:cubicBezTo>
                  <a:pt x="82087" y="39320"/>
                  <a:pt x="81793" y="39438"/>
                  <a:pt x="81564" y="39659"/>
                </a:cubicBezTo>
                <a:cubicBezTo>
                  <a:pt x="81450" y="39524"/>
                  <a:pt x="81327" y="39394"/>
                  <a:pt x="81197" y="39275"/>
                </a:cubicBezTo>
                <a:cubicBezTo>
                  <a:pt x="81523" y="38961"/>
                  <a:pt x="81948" y="38785"/>
                  <a:pt x="82401" y="38785"/>
                </a:cubicBezTo>
                <a:close/>
                <a:moveTo>
                  <a:pt x="19100" y="39385"/>
                </a:moveTo>
                <a:cubicBezTo>
                  <a:pt x="19426" y="39385"/>
                  <a:pt x="19741" y="39528"/>
                  <a:pt x="19957" y="39773"/>
                </a:cubicBezTo>
                <a:cubicBezTo>
                  <a:pt x="19707" y="40092"/>
                  <a:pt x="19507" y="40456"/>
                  <a:pt x="19364" y="40848"/>
                </a:cubicBezTo>
                <a:cubicBezTo>
                  <a:pt x="19275" y="40840"/>
                  <a:pt x="19185" y="40835"/>
                  <a:pt x="19091" y="40835"/>
                </a:cubicBezTo>
                <a:lnTo>
                  <a:pt x="19066" y="40835"/>
                </a:lnTo>
                <a:cubicBezTo>
                  <a:pt x="19021" y="40840"/>
                  <a:pt x="18977" y="40840"/>
                  <a:pt x="18932" y="40840"/>
                </a:cubicBezTo>
                <a:cubicBezTo>
                  <a:pt x="18781" y="40423"/>
                  <a:pt x="18564" y="40047"/>
                  <a:pt x="18295" y="39713"/>
                </a:cubicBezTo>
                <a:cubicBezTo>
                  <a:pt x="18511" y="39504"/>
                  <a:pt x="18789" y="39389"/>
                  <a:pt x="19091" y="39385"/>
                </a:cubicBezTo>
                <a:close/>
                <a:moveTo>
                  <a:pt x="34925" y="39385"/>
                </a:moveTo>
                <a:cubicBezTo>
                  <a:pt x="35257" y="39385"/>
                  <a:pt x="35567" y="39528"/>
                  <a:pt x="35788" y="39773"/>
                </a:cubicBezTo>
                <a:cubicBezTo>
                  <a:pt x="35538" y="40092"/>
                  <a:pt x="35334" y="40456"/>
                  <a:pt x="35191" y="40848"/>
                </a:cubicBezTo>
                <a:cubicBezTo>
                  <a:pt x="35102" y="40840"/>
                  <a:pt x="35012" y="40835"/>
                  <a:pt x="34921" y="40835"/>
                </a:cubicBezTo>
                <a:lnTo>
                  <a:pt x="34897" y="40835"/>
                </a:lnTo>
                <a:cubicBezTo>
                  <a:pt x="34852" y="40840"/>
                  <a:pt x="34808" y="40840"/>
                  <a:pt x="34763" y="40840"/>
                </a:cubicBezTo>
                <a:cubicBezTo>
                  <a:pt x="34607" y="40423"/>
                  <a:pt x="34391" y="40047"/>
                  <a:pt x="34125" y="39713"/>
                </a:cubicBezTo>
                <a:cubicBezTo>
                  <a:pt x="34337" y="39504"/>
                  <a:pt x="34619" y="39389"/>
                  <a:pt x="34917" y="39385"/>
                </a:cubicBezTo>
                <a:close/>
                <a:moveTo>
                  <a:pt x="50756" y="39385"/>
                </a:moveTo>
                <a:cubicBezTo>
                  <a:pt x="51083" y="39385"/>
                  <a:pt x="51398" y="39528"/>
                  <a:pt x="51614" y="39773"/>
                </a:cubicBezTo>
                <a:cubicBezTo>
                  <a:pt x="51365" y="40092"/>
                  <a:pt x="51165" y="40456"/>
                  <a:pt x="51022" y="40848"/>
                </a:cubicBezTo>
                <a:cubicBezTo>
                  <a:pt x="50932" y="40840"/>
                  <a:pt x="50842" y="40835"/>
                  <a:pt x="50748" y="40835"/>
                </a:cubicBezTo>
                <a:lnTo>
                  <a:pt x="50724" y="40835"/>
                </a:lnTo>
                <a:cubicBezTo>
                  <a:pt x="50678" y="40840"/>
                  <a:pt x="50633" y="40840"/>
                  <a:pt x="50589" y="40840"/>
                </a:cubicBezTo>
                <a:cubicBezTo>
                  <a:pt x="50437" y="40423"/>
                  <a:pt x="50222" y="40047"/>
                  <a:pt x="49952" y="39713"/>
                </a:cubicBezTo>
                <a:cubicBezTo>
                  <a:pt x="50168" y="39504"/>
                  <a:pt x="50446" y="39389"/>
                  <a:pt x="50748" y="39385"/>
                </a:cubicBezTo>
                <a:close/>
                <a:moveTo>
                  <a:pt x="66583" y="39385"/>
                </a:moveTo>
                <a:cubicBezTo>
                  <a:pt x="66914" y="39385"/>
                  <a:pt x="67224" y="39528"/>
                  <a:pt x="67444" y="39773"/>
                </a:cubicBezTo>
                <a:cubicBezTo>
                  <a:pt x="67195" y="40092"/>
                  <a:pt x="66991" y="40456"/>
                  <a:pt x="66848" y="40848"/>
                </a:cubicBezTo>
                <a:cubicBezTo>
                  <a:pt x="66758" y="40840"/>
                  <a:pt x="66669" y="40835"/>
                  <a:pt x="66579" y="40835"/>
                </a:cubicBezTo>
                <a:lnTo>
                  <a:pt x="66554" y="40835"/>
                </a:lnTo>
                <a:cubicBezTo>
                  <a:pt x="66509" y="40840"/>
                  <a:pt x="66464" y="40840"/>
                  <a:pt x="66420" y="40840"/>
                </a:cubicBezTo>
                <a:cubicBezTo>
                  <a:pt x="66264" y="40423"/>
                  <a:pt x="66047" y="40047"/>
                  <a:pt x="65783" y="39713"/>
                </a:cubicBezTo>
                <a:cubicBezTo>
                  <a:pt x="65994" y="39504"/>
                  <a:pt x="66277" y="39389"/>
                  <a:pt x="66575" y="39385"/>
                </a:cubicBezTo>
                <a:close/>
                <a:moveTo>
                  <a:pt x="82413" y="39385"/>
                </a:moveTo>
                <a:cubicBezTo>
                  <a:pt x="82741" y="39385"/>
                  <a:pt x="83054" y="39528"/>
                  <a:pt x="83271" y="39773"/>
                </a:cubicBezTo>
                <a:cubicBezTo>
                  <a:pt x="83022" y="40092"/>
                  <a:pt x="82822" y="40456"/>
                  <a:pt x="82679" y="40848"/>
                </a:cubicBezTo>
                <a:cubicBezTo>
                  <a:pt x="82589" y="40840"/>
                  <a:pt x="82499" y="40835"/>
                  <a:pt x="82405" y="40835"/>
                </a:cubicBezTo>
                <a:lnTo>
                  <a:pt x="82381" y="40835"/>
                </a:lnTo>
                <a:cubicBezTo>
                  <a:pt x="82336" y="40840"/>
                  <a:pt x="82291" y="40840"/>
                  <a:pt x="82246" y="40840"/>
                </a:cubicBezTo>
                <a:cubicBezTo>
                  <a:pt x="82095" y="40423"/>
                  <a:pt x="81878" y="40047"/>
                  <a:pt x="81608" y="39713"/>
                </a:cubicBezTo>
                <a:cubicBezTo>
                  <a:pt x="81646" y="39675"/>
                  <a:pt x="81687" y="39643"/>
                  <a:pt x="81727" y="39614"/>
                </a:cubicBezTo>
                <a:cubicBezTo>
                  <a:pt x="81923" y="39467"/>
                  <a:pt x="82156" y="39389"/>
                  <a:pt x="82405" y="39385"/>
                </a:cubicBezTo>
                <a:close/>
                <a:moveTo>
                  <a:pt x="11179" y="38095"/>
                </a:moveTo>
                <a:cubicBezTo>
                  <a:pt x="11882" y="38095"/>
                  <a:pt x="12544" y="38397"/>
                  <a:pt x="13009" y="38923"/>
                </a:cubicBezTo>
                <a:cubicBezTo>
                  <a:pt x="12331" y="39381"/>
                  <a:pt x="11797" y="40047"/>
                  <a:pt x="11503" y="40852"/>
                </a:cubicBezTo>
                <a:cubicBezTo>
                  <a:pt x="11396" y="40844"/>
                  <a:pt x="11290" y="40835"/>
                  <a:pt x="11184" y="40835"/>
                </a:cubicBezTo>
                <a:lnTo>
                  <a:pt x="11160" y="40835"/>
                </a:lnTo>
                <a:cubicBezTo>
                  <a:pt x="11094" y="40840"/>
                  <a:pt x="11028" y="40840"/>
                  <a:pt x="10964" y="40844"/>
                </a:cubicBezTo>
                <a:cubicBezTo>
                  <a:pt x="10817" y="40435"/>
                  <a:pt x="10604" y="40063"/>
                  <a:pt x="10342" y="39737"/>
                </a:cubicBezTo>
                <a:lnTo>
                  <a:pt x="10342" y="39737"/>
                </a:lnTo>
                <a:lnTo>
                  <a:pt x="10346" y="39741"/>
                </a:lnTo>
                <a:cubicBezTo>
                  <a:pt x="10567" y="39516"/>
                  <a:pt x="10857" y="39389"/>
                  <a:pt x="11172" y="39385"/>
                </a:cubicBezTo>
                <a:lnTo>
                  <a:pt x="11179" y="39385"/>
                </a:lnTo>
                <a:cubicBezTo>
                  <a:pt x="11519" y="39385"/>
                  <a:pt x="11837" y="39536"/>
                  <a:pt x="12058" y="39794"/>
                </a:cubicBezTo>
                <a:lnTo>
                  <a:pt x="12111" y="39749"/>
                </a:lnTo>
                <a:cubicBezTo>
                  <a:pt x="11878" y="39475"/>
                  <a:pt x="11539" y="39316"/>
                  <a:pt x="11179" y="39316"/>
                </a:cubicBezTo>
                <a:lnTo>
                  <a:pt x="11172" y="39316"/>
                </a:lnTo>
                <a:cubicBezTo>
                  <a:pt x="10841" y="39320"/>
                  <a:pt x="10534" y="39451"/>
                  <a:pt x="10306" y="39688"/>
                </a:cubicBezTo>
                <a:cubicBezTo>
                  <a:pt x="10191" y="39549"/>
                  <a:pt x="10069" y="39418"/>
                  <a:pt x="9938" y="39300"/>
                </a:cubicBezTo>
                <a:cubicBezTo>
                  <a:pt x="10265" y="38969"/>
                  <a:pt x="10702" y="38785"/>
                  <a:pt x="11168" y="38785"/>
                </a:cubicBezTo>
                <a:lnTo>
                  <a:pt x="11179" y="38785"/>
                </a:lnTo>
                <a:cubicBezTo>
                  <a:pt x="11666" y="38785"/>
                  <a:pt x="12135" y="38989"/>
                  <a:pt x="12470" y="39349"/>
                </a:cubicBezTo>
                <a:lnTo>
                  <a:pt x="12519" y="39304"/>
                </a:lnTo>
                <a:cubicBezTo>
                  <a:pt x="12176" y="38928"/>
                  <a:pt x="11686" y="38716"/>
                  <a:pt x="11179" y="38716"/>
                </a:cubicBezTo>
                <a:lnTo>
                  <a:pt x="11168" y="38716"/>
                </a:lnTo>
                <a:cubicBezTo>
                  <a:pt x="10681" y="38716"/>
                  <a:pt x="10229" y="38908"/>
                  <a:pt x="9885" y="39251"/>
                </a:cubicBezTo>
                <a:cubicBezTo>
                  <a:pt x="9730" y="39112"/>
                  <a:pt x="9567" y="38985"/>
                  <a:pt x="9390" y="38874"/>
                </a:cubicBezTo>
                <a:cubicBezTo>
                  <a:pt x="9848" y="38384"/>
                  <a:pt x="10493" y="38099"/>
                  <a:pt x="11164" y="38095"/>
                </a:cubicBezTo>
                <a:close/>
                <a:moveTo>
                  <a:pt x="27006" y="38095"/>
                </a:moveTo>
                <a:cubicBezTo>
                  <a:pt x="27709" y="38095"/>
                  <a:pt x="28374" y="38397"/>
                  <a:pt x="28836" y="38923"/>
                </a:cubicBezTo>
                <a:cubicBezTo>
                  <a:pt x="28158" y="39381"/>
                  <a:pt x="27623" y="40047"/>
                  <a:pt x="27333" y="40852"/>
                </a:cubicBezTo>
                <a:cubicBezTo>
                  <a:pt x="27227" y="40844"/>
                  <a:pt x="27121" y="40835"/>
                  <a:pt x="27015" y="40835"/>
                </a:cubicBezTo>
                <a:lnTo>
                  <a:pt x="26985" y="40835"/>
                </a:lnTo>
                <a:cubicBezTo>
                  <a:pt x="26921" y="40840"/>
                  <a:pt x="26855" y="40840"/>
                  <a:pt x="26789" y="40844"/>
                </a:cubicBezTo>
                <a:cubicBezTo>
                  <a:pt x="26642" y="40435"/>
                  <a:pt x="26435" y="40063"/>
                  <a:pt x="26173" y="39737"/>
                </a:cubicBezTo>
                <a:lnTo>
                  <a:pt x="26173" y="39737"/>
                </a:lnTo>
                <a:lnTo>
                  <a:pt x="26177" y="39741"/>
                </a:lnTo>
                <a:cubicBezTo>
                  <a:pt x="26393" y="39516"/>
                  <a:pt x="26688" y="39389"/>
                  <a:pt x="26998" y="39385"/>
                </a:cubicBezTo>
                <a:lnTo>
                  <a:pt x="27006" y="39385"/>
                </a:lnTo>
                <a:cubicBezTo>
                  <a:pt x="27345" y="39385"/>
                  <a:pt x="27664" y="39536"/>
                  <a:pt x="27884" y="39794"/>
                </a:cubicBezTo>
                <a:lnTo>
                  <a:pt x="27937" y="39749"/>
                </a:lnTo>
                <a:cubicBezTo>
                  <a:pt x="27705" y="39471"/>
                  <a:pt x="27362" y="39316"/>
                  <a:pt x="26998" y="39316"/>
                </a:cubicBezTo>
                <a:cubicBezTo>
                  <a:pt x="26672" y="39320"/>
                  <a:pt x="26361" y="39451"/>
                  <a:pt x="26133" y="39688"/>
                </a:cubicBezTo>
                <a:cubicBezTo>
                  <a:pt x="26018" y="39549"/>
                  <a:pt x="25895" y="39418"/>
                  <a:pt x="25765" y="39300"/>
                </a:cubicBezTo>
                <a:cubicBezTo>
                  <a:pt x="26095" y="38969"/>
                  <a:pt x="26533" y="38785"/>
                  <a:pt x="26994" y="38785"/>
                </a:cubicBezTo>
                <a:lnTo>
                  <a:pt x="27006" y="38785"/>
                </a:lnTo>
                <a:cubicBezTo>
                  <a:pt x="27496" y="38785"/>
                  <a:pt x="27966" y="38989"/>
                  <a:pt x="28297" y="39349"/>
                </a:cubicBezTo>
                <a:lnTo>
                  <a:pt x="28350" y="39304"/>
                </a:lnTo>
                <a:cubicBezTo>
                  <a:pt x="28003" y="38928"/>
                  <a:pt x="27517" y="38716"/>
                  <a:pt x="27006" y="38716"/>
                </a:cubicBezTo>
                <a:lnTo>
                  <a:pt x="26994" y="38716"/>
                </a:lnTo>
                <a:cubicBezTo>
                  <a:pt x="26512" y="38716"/>
                  <a:pt x="26054" y="38908"/>
                  <a:pt x="25716" y="39251"/>
                </a:cubicBezTo>
                <a:cubicBezTo>
                  <a:pt x="25560" y="39112"/>
                  <a:pt x="25393" y="38985"/>
                  <a:pt x="25221" y="38874"/>
                </a:cubicBezTo>
                <a:cubicBezTo>
                  <a:pt x="25675" y="38384"/>
                  <a:pt x="26320" y="38099"/>
                  <a:pt x="26990" y="38095"/>
                </a:cubicBezTo>
                <a:close/>
                <a:moveTo>
                  <a:pt x="42837" y="38095"/>
                </a:moveTo>
                <a:cubicBezTo>
                  <a:pt x="43540" y="38095"/>
                  <a:pt x="44201" y="38397"/>
                  <a:pt x="44667" y="38923"/>
                </a:cubicBezTo>
                <a:cubicBezTo>
                  <a:pt x="43988" y="39381"/>
                  <a:pt x="43453" y="40047"/>
                  <a:pt x="43159" y="40852"/>
                </a:cubicBezTo>
                <a:cubicBezTo>
                  <a:pt x="43057" y="40844"/>
                  <a:pt x="42947" y="40835"/>
                  <a:pt x="42841" y="40835"/>
                </a:cubicBezTo>
                <a:lnTo>
                  <a:pt x="42816" y="40835"/>
                </a:lnTo>
                <a:cubicBezTo>
                  <a:pt x="42751" y="40840"/>
                  <a:pt x="42686" y="40840"/>
                  <a:pt x="42620" y="40844"/>
                </a:cubicBezTo>
                <a:cubicBezTo>
                  <a:pt x="42473" y="40435"/>
                  <a:pt x="42261" y="40063"/>
                  <a:pt x="42000" y="39737"/>
                </a:cubicBezTo>
                <a:lnTo>
                  <a:pt x="42000" y="39737"/>
                </a:lnTo>
                <a:lnTo>
                  <a:pt x="42004" y="39741"/>
                </a:lnTo>
                <a:cubicBezTo>
                  <a:pt x="42224" y="39516"/>
                  <a:pt x="42514" y="39389"/>
                  <a:pt x="42829" y="39385"/>
                </a:cubicBezTo>
                <a:lnTo>
                  <a:pt x="42837" y="39385"/>
                </a:lnTo>
                <a:cubicBezTo>
                  <a:pt x="43176" y="39385"/>
                  <a:pt x="43494" y="39536"/>
                  <a:pt x="43715" y="39794"/>
                </a:cubicBezTo>
                <a:lnTo>
                  <a:pt x="43768" y="39749"/>
                </a:lnTo>
                <a:cubicBezTo>
                  <a:pt x="43532" y="39471"/>
                  <a:pt x="43193" y="39316"/>
                  <a:pt x="42829" y="39316"/>
                </a:cubicBezTo>
                <a:cubicBezTo>
                  <a:pt x="42498" y="39320"/>
                  <a:pt x="42192" y="39451"/>
                  <a:pt x="41963" y="39688"/>
                </a:cubicBezTo>
                <a:cubicBezTo>
                  <a:pt x="41849" y="39549"/>
                  <a:pt x="41726" y="39418"/>
                  <a:pt x="41596" y="39300"/>
                </a:cubicBezTo>
                <a:cubicBezTo>
                  <a:pt x="41922" y="38969"/>
                  <a:pt x="42359" y="38785"/>
                  <a:pt x="42825" y="38785"/>
                </a:cubicBezTo>
                <a:lnTo>
                  <a:pt x="42837" y="38785"/>
                </a:lnTo>
                <a:cubicBezTo>
                  <a:pt x="43323" y="38785"/>
                  <a:pt x="43792" y="38989"/>
                  <a:pt x="44128" y="39349"/>
                </a:cubicBezTo>
                <a:lnTo>
                  <a:pt x="44177" y="39304"/>
                </a:lnTo>
                <a:cubicBezTo>
                  <a:pt x="43834" y="38928"/>
                  <a:pt x="43343" y="38716"/>
                  <a:pt x="42837" y="38716"/>
                </a:cubicBezTo>
                <a:lnTo>
                  <a:pt x="42825" y="38716"/>
                </a:lnTo>
                <a:cubicBezTo>
                  <a:pt x="42339" y="38716"/>
                  <a:pt x="41885" y="38908"/>
                  <a:pt x="41542" y="39251"/>
                </a:cubicBezTo>
                <a:cubicBezTo>
                  <a:pt x="41387" y="39112"/>
                  <a:pt x="41223" y="38985"/>
                  <a:pt x="41048" y="38874"/>
                </a:cubicBezTo>
                <a:cubicBezTo>
                  <a:pt x="41506" y="38384"/>
                  <a:pt x="42151" y="38099"/>
                  <a:pt x="42821" y="38095"/>
                </a:cubicBezTo>
                <a:close/>
                <a:moveTo>
                  <a:pt x="58663" y="38095"/>
                </a:moveTo>
                <a:cubicBezTo>
                  <a:pt x="59366" y="38095"/>
                  <a:pt x="60032" y="38397"/>
                  <a:pt x="60493" y="38923"/>
                </a:cubicBezTo>
                <a:cubicBezTo>
                  <a:pt x="59815" y="39381"/>
                  <a:pt x="59280" y="40047"/>
                  <a:pt x="58990" y="40852"/>
                </a:cubicBezTo>
                <a:cubicBezTo>
                  <a:pt x="58884" y="40844"/>
                  <a:pt x="58778" y="40835"/>
                  <a:pt x="58671" y="40835"/>
                </a:cubicBezTo>
                <a:lnTo>
                  <a:pt x="58643" y="40835"/>
                </a:lnTo>
                <a:cubicBezTo>
                  <a:pt x="58578" y="40840"/>
                  <a:pt x="58512" y="40840"/>
                  <a:pt x="58451" y="40844"/>
                </a:cubicBezTo>
                <a:cubicBezTo>
                  <a:pt x="58300" y="40435"/>
                  <a:pt x="58092" y="40063"/>
                  <a:pt x="57830" y="39737"/>
                </a:cubicBezTo>
                <a:lnTo>
                  <a:pt x="57830" y="39737"/>
                </a:lnTo>
                <a:lnTo>
                  <a:pt x="57834" y="39741"/>
                </a:lnTo>
                <a:cubicBezTo>
                  <a:pt x="58051" y="39516"/>
                  <a:pt x="58345" y="39389"/>
                  <a:pt x="58656" y="39385"/>
                </a:cubicBezTo>
                <a:lnTo>
                  <a:pt x="58663" y="39385"/>
                </a:lnTo>
                <a:cubicBezTo>
                  <a:pt x="59003" y="39385"/>
                  <a:pt x="59321" y="39536"/>
                  <a:pt x="59542" y="39794"/>
                </a:cubicBezTo>
                <a:lnTo>
                  <a:pt x="59595" y="39749"/>
                </a:lnTo>
                <a:cubicBezTo>
                  <a:pt x="59362" y="39475"/>
                  <a:pt x="59023" y="39316"/>
                  <a:pt x="58663" y="39316"/>
                </a:cubicBezTo>
                <a:lnTo>
                  <a:pt x="58656" y="39316"/>
                </a:lnTo>
                <a:cubicBezTo>
                  <a:pt x="58328" y="39320"/>
                  <a:pt x="58018" y="39451"/>
                  <a:pt x="57789" y="39688"/>
                </a:cubicBezTo>
                <a:cubicBezTo>
                  <a:pt x="57675" y="39549"/>
                  <a:pt x="57553" y="39418"/>
                  <a:pt x="57421" y="39300"/>
                </a:cubicBezTo>
                <a:cubicBezTo>
                  <a:pt x="57753" y="38969"/>
                  <a:pt x="58190" y="38785"/>
                  <a:pt x="58656" y="38785"/>
                </a:cubicBezTo>
                <a:lnTo>
                  <a:pt x="58663" y="38785"/>
                </a:lnTo>
                <a:cubicBezTo>
                  <a:pt x="59154" y="38785"/>
                  <a:pt x="59623" y="38989"/>
                  <a:pt x="59954" y="39349"/>
                </a:cubicBezTo>
                <a:lnTo>
                  <a:pt x="60007" y="39304"/>
                </a:lnTo>
                <a:cubicBezTo>
                  <a:pt x="59660" y="38928"/>
                  <a:pt x="59174" y="38716"/>
                  <a:pt x="58663" y="38716"/>
                </a:cubicBezTo>
                <a:lnTo>
                  <a:pt x="58652" y="38716"/>
                </a:lnTo>
                <a:cubicBezTo>
                  <a:pt x="58169" y="38716"/>
                  <a:pt x="57712" y="38908"/>
                  <a:pt x="57372" y="39251"/>
                </a:cubicBezTo>
                <a:cubicBezTo>
                  <a:pt x="57218" y="39112"/>
                  <a:pt x="57050" y="38985"/>
                  <a:pt x="56878" y="38874"/>
                </a:cubicBezTo>
                <a:cubicBezTo>
                  <a:pt x="57332" y="38384"/>
                  <a:pt x="57977" y="38099"/>
                  <a:pt x="58647" y="38095"/>
                </a:cubicBezTo>
                <a:close/>
                <a:moveTo>
                  <a:pt x="74494" y="38095"/>
                </a:moveTo>
                <a:cubicBezTo>
                  <a:pt x="75197" y="38095"/>
                  <a:pt x="75858" y="38397"/>
                  <a:pt x="76324" y="38923"/>
                </a:cubicBezTo>
                <a:cubicBezTo>
                  <a:pt x="75646" y="39381"/>
                  <a:pt x="75111" y="40047"/>
                  <a:pt x="74820" y="40852"/>
                </a:cubicBezTo>
                <a:cubicBezTo>
                  <a:pt x="74707" y="40840"/>
                  <a:pt x="74588" y="40835"/>
                  <a:pt x="74473" y="40835"/>
                </a:cubicBezTo>
                <a:cubicBezTo>
                  <a:pt x="74409" y="40840"/>
                  <a:pt x="74343" y="40840"/>
                  <a:pt x="74277" y="40844"/>
                </a:cubicBezTo>
                <a:cubicBezTo>
                  <a:pt x="74130" y="40435"/>
                  <a:pt x="73919" y="40063"/>
                  <a:pt x="73657" y="39737"/>
                </a:cubicBezTo>
                <a:lnTo>
                  <a:pt x="73657" y="39737"/>
                </a:lnTo>
                <a:lnTo>
                  <a:pt x="73661" y="39741"/>
                </a:lnTo>
                <a:cubicBezTo>
                  <a:pt x="73881" y="39516"/>
                  <a:pt x="74172" y="39389"/>
                  <a:pt x="74486" y="39385"/>
                </a:cubicBezTo>
                <a:lnTo>
                  <a:pt x="74494" y="39385"/>
                </a:lnTo>
                <a:cubicBezTo>
                  <a:pt x="74833" y="39385"/>
                  <a:pt x="75152" y="39536"/>
                  <a:pt x="75372" y="39794"/>
                </a:cubicBezTo>
                <a:lnTo>
                  <a:pt x="75425" y="39749"/>
                </a:lnTo>
                <a:cubicBezTo>
                  <a:pt x="75193" y="39475"/>
                  <a:pt x="74854" y="39316"/>
                  <a:pt x="74494" y="39316"/>
                </a:cubicBezTo>
                <a:lnTo>
                  <a:pt x="74486" y="39316"/>
                </a:lnTo>
                <a:cubicBezTo>
                  <a:pt x="74155" y="39320"/>
                  <a:pt x="73849" y="39451"/>
                  <a:pt x="73620" y="39688"/>
                </a:cubicBezTo>
                <a:cubicBezTo>
                  <a:pt x="73506" y="39549"/>
                  <a:pt x="73383" y="39418"/>
                  <a:pt x="73252" y="39300"/>
                </a:cubicBezTo>
                <a:cubicBezTo>
                  <a:pt x="73579" y="38969"/>
                  <a:pt x="74017" y="38785"/>
                  <a:pt x="74482" y="38785"/>
                </a:cubicBezTo>
                <a:cubicBezTo>
                  <a:pt x="74492" y="38785"/>
                  <a:pt x="74502" y="38785"/>
                  <a:pt x="74512" y="38785"/>
                </a:cubicBezTo>
                <a:cubicBezTo>
                  <a:pt x="74995" y="38785"/>
                  <a:pt x="75457" y="38993"/>
                  <a:pt x="75785" y="39349"/>
                </a:cubicBezTo>
                <a:lnTo>
                  <a:pt x="75834" y="39304"/>
                </a:lnTo>
                <a:cubicBezTo>
                  <a:pt x="75491" y="38928"/>
                  <a:pt x="75001" y="38716"/>
                  <a:pt x="74494" y="38716"/>
                </a:cubicBezTo>
                <a:lnTo>
                  <a:pt x="74482" y="38716"/>
                </a:lnTo>
                <a:cubicBezTo>
                  <a:pt x="73996" y="38716"/>
                  <a:pt x="73542" y="38908"/>
                  <a:pt x="73199" y="39251"/>
                </a:cubicBezTo>
                <a:cubicBezTo>
                  <a:pt x="73044" y="39112"/>
                  <a:pt x="72881" y="38985"/>
                  <a:pt x="72705" y="38874"/>
                </a:cubicBezTo>
                <a:cubicBezTo>
                  <a:pt x="73163" y="38384"/>
                  <a:pt x="73808" y="38099"/>
                  <a:pt x="74477" y="38095"/>
                </a:cubicBezTo>
                <a:close/>
                <a:moveTo>
                  <a:pt x="90321" y="38095"/>
                </a:moveTo>
                <a:cubicBezTo>
                  <a:pt x="91024" y="38095"/>
                  <a:pt x="91689" y="38397"/>
                  <a:pt x="92151" y="38923"/>
                </a:cubicBezTo>
                <a:cubicBezTo>
                  <a:pt x="91472" y="39381"/>
                  <a:pt x="90937" y="40047"/>
                  <a:pt x="90647" y="40852"/>
                </a:cubicBezTo>
                <a:cubicBezTo>
                  <a:pt x="90541" y="40844"/>
                  <a:pt x="90435" y="40835"/>
                  <a:pt x="90329" y="40835"/>
                </a:cubicBezTo>
                <a:lnTo>
                  <a:pt x="90300" y="40835"/>
                </a:lnTo>
                <a:cubicBezTo>
                  <a:pt x="90234" y="40840"/>
                  <a:pt x="90170" y="40840"/>
                  <a:pt x="90108" y="40844"/>
                </a:cubicBezTo>
                <a:cubicBezTo>
                  <a:pt x="89957" y="40435"/>
                  <a:pt x="89744" y="40063"/>
                  <a:pt x="89488" y="39737"/>
                </a:cubicBezTo>
                <a:lnTo>
                  <a:pt x="89488" y="39737"/>
                </a:lnTo>
                <a:lnTo>
                  <a:pt x="89491" y="39741"/>
                </a:lnTo>
                <a:cubicBezTo>
                  <a:pt x="89708" y="39516"/>
                  <a:pt x="90002" y="39389"/>
                  <a:pt x="90313" y="39385"/>
                </a:cubicBezTo>
                <a:lnTo>
                  <a:pt x="90321" y="39385"/>
                </a:lnTo>
                <a:cubicBezTo>
                  <a:pt x="90660" y="39385"/>
                  <a:pt x="90978" y="39536"/>
                  <a:pt x="91199" y="39794"/>
                </a:cubicBezTo>
                <a:lnTo>
                  <a:pt x="91252" y="39749"/>
                </a:lnTo>
                <a:cubicBezTo>
                  <a:pt x="91019" y="39475"/>
                  <a:pt x="90680" y="39316"/>
                  <a:pt x="90321" y="39316"/>
                </a:cubicBezTo>
                <a:lnTo>
                  <a:pt x="90313" y="39316"/>
                </a:lnTo>
                <a:cubicBezTo>
                  <a:pt x="89985" y="39320"/>
                  <a:pt x="89676" y="39451"/>
                  <a:pt x="89446" y="39688"/>
                </a:cubicBezTo>
                <a:cubicBezTo>
                  <a:pt x="89333" y="39549"/>
                  <a:pt x="89210" y="39418"/>
                  <a:pt x="89079" y="39300"/>
                </a:cubicBezTo>
                <a:cubicBezTo>
                  <a:pt x="89410" y="38969"/>
                  <a:pt x="89847" y="38785"/>
                  <a:pt x="90313" y="38785"/>
                </a:cubicBezTo>
                <a:lnTo>
                  <a:pt x="90321" y="38785"/>
                </a:lnTo>
                <a:cubicBezTo>
                  <a:pt x="90811" y="38785"/>
                  <a:pt x="91280" y="38989"/>
                  <a:pt x="91612" y="39349"/>
                </a:cubicBezTo>
                <a:lnTo>
                  <a:pt x="91665" y="39304"/>
                </a:lnTo>
                <a:cubicBezTo>
                  <a:pt x="91318" y="38928"/>
                  <a:pt x="90831" y="38716"/>
                  <a:pt x="90321" y="38716"/>
                </a:cubicBezTo>
                <a:lnTo>
                  <a:pt x="90308" y="38716"/>
                </a:lnTo>
                <a:cubicBezTo>
                  <a:pt x="89827" y="38716"/>
                  <a:pt x="89369" y="38908"/>
                  <a:pt x="89030" y="39251"/>
                </a:cubicBezTo>
                <a:cubicBezTo>
                  <a:pt x="88875" y="39112"/>
                  <a:pt x="88707" y="38985"/>
                  <a:pt x="88536" y="38874"/>
                </a:cubicBezTo>
                <a:cubicBezTo>
                  <a:pt x="88990" y="38384"/>
                  <a:pt x="89635" y="38099"/>
                  <a:pt x="90304" y="38095"/>
                </a:cubicBezTo>
                <a:close/>
                <a:moveTo>
                  <a:pt x="7251" y="38316"/>
                </a:moveTo>
                <a:cubicBezTo>
                  <a:pt x="8876" y="38316"/>
                  <a:pt x="10327" y="39328"/>
                  <a:pt x="10890" y="40848"/>
                </a:cubicBezTo>
                <a:cubicBezTo>
                  <a:pt x="10670" y="40864"/>
                  <a:pt x="10457" y="40901"/>
                  <a:pt x="10244" y="40950"/>
                </a:cubicBezTo>
                <a:cubicBezTo>
                  <a:pt x="9745" y="39751"/>
                  <a:pt x="8555" y="38953"/>
                  <a:pt x="7252" y="38953"/>
                </a:cubicBezTo>
                <a:cubicBezTo>
                  <a:pt x="7244" y="38953"/>
                  <a:pt x="7237" y="38953"/>
                  <a:pt x="7230" y="38953"/>
                </a:cubicBezTo>
                <a:cubicBezTo>
                  <a:pt x="5911" y="38961"/>
                  <a:pt x="4751" y="39749"/>
                  <a:pt x="4253" y="40962"/>
                </a:cubicBezTo>
                <a:cubicBezTo>
                  <a:pt x="4040" y="40908"/>
                  <a:pt x="3828" y="40872"/>
                  <a:pt x="3607" y="40852"/>
                </a:cubicBezTo>
                <a:cubicBezTo>
                  <a:pt x="4167" y="39345"/>
                  <a:pt x="5613" y="38324"/>
                  <a:pt x="7226" y="38316"/>
                </a:cubicBezTo>
                <a:close/>
                <a:moveTo>
                  <a:pt x="23077" y="38316"/>
                </a:moveTo>
                <a:cubicBezTo>
                  <a:pt x="24706" y="38316"/>
                  <a:pt x="26157" y="39328"/>
                  <a:pt x="26721" y="40848"/>
                </a:cubicBezTo>
                <a:cubicBezTo>
                  <a:pt x="26500" y="40864"/>
                  <a:pt x="26284" y="40901"/>
                  <a:pt x="26075" y="40950"/>
                </a:cubicBezTo>
                <a:cubicBezTo>
                  <a:pt x="25573" y="39749"/>
                  <a:pt x="24380" y="38953"/>
                  <a:pt x="23077" y="38953"/>
                </a:cubicBezTo>
                <a:lnTo>
                  <a:pt x="23057" y="38953"/>
                </a:lnTo>
                <a:cubicBezTo>
                  <a:pt x="21741" y="38961"/>
                  <a:pt x="20578" y="39749"/>
                  <a:pt x="20080" y="40962"/>
                </a:cubicBezTo>
                <a:cubicBezTo>
                  <a:pt x="19871" y="40908"/>
                  <a:pt x="19654" y="40872"/>
                  <a:pt x="19438" y="40852"/>
                </a:cubicBezTo>
                <a:cubicBezTo>
                  <a:pt x="19994" y="39345"/>
                  <a:pt x="21443" y="38324"/>
                  <a:pt x="23053" y="38316"/>
                </a:cubicBezTo>
                <a:close/>
                <a:moveTo>
                  <a:pt x="38908" y="38316"/>
                </a:moveTo>
                <a:cubicBezTo>
                  <a:pt x="40533" y="38316"/>
                  <a:pt x="41983" y="39328"/>
                  <a:pt x="42547" y="40848"/>
                </a:cubicBezTo>
                <a:cubicBezTo>
                  <a:pt x="42326" y="40864"/>
                  <a:pt x="42114" y="40901"/>
                  <a:pt x="41902" y="40950"/>
                </a:cubicBezTo>
                <a:cubicBezTo>
                  <a:pt x="41404" y="39749"/>
                  <a:pt x="40211" y="38953"/>
                  <a:pt x="38908" y="38953"/>
                </a:cubicBezTo>
                <a:lnTo>
                  <a:pt x="38887" y="38953"/>
                </a:lnTo>
                <a:cubicBezTo>
                  <a:pt x="37568" y="38961"/>
                  <a:pt x="36408" y="39749"/>
                  <a:pt x="35910" y="40962"/>
                </a:cubicBezTo>
                <a:cubicBezTo>
                  <a:pt x="35698" y="40908"/>
                  <a:pt x="35485" y="40872"/>
                  <a:pt x="35264" y="40852"/>
                </a:cubicBezTo>
                <a:cubicBezTo>
                  <a:pt x="35824" y="39345"/>
                  <a:pt x="37270" y="38324"/>
                  <a:pt x="38883" y="38316"/>
                </a:cubicBezTo>
                <a:close/>
                <a:moveTo>
                  <a:pt x="54735" y="38316"/>
                </a:moveTo>
                <a:cubicBezTo>
                  <a:pt x="56364" y="38316"/>
                  <a:pt x="57814" y="39328"/>
                  <a:pt x="58377" y="40848"/>
                </a:cubicBezTo>
                <a:cubicBezTo>
                  <a:pt x="58157" y="40864"/>
                  <a:pt x="57941" y="40901"/>
                  <a:pt x="57732" y="40950"/>
                </a:cubicBezTo>
                <a:cubicBezTo>
                  <a:pt x="57230" y="39749"/>
                  <a:pt x="56037" y="38953"/>
                  <a:pt x="54735" y="38953"/>
                </a:cubicBezTo>
                <a:lnTo>
                  <a:pt x="54714" y="38953"/>
                </a:lnTo>
                <a:cubicBezTo>
                  <a:pt x="53399" y="38961"/>
                  <a:pt x="52235" y="39749"/>
                  <a:pt x="51736" y="40962"/>
                </a:cubicBezTo>
                <a:cubicBezTo>
                  <a:pt x="51528" y="40908"/>
                  <a:pt x="51312" y="40872"/>
                  <a:pt x="51095" y="40852"/>
                </a:cubicBezTo>
                <a:cubicBezTo>
                  <a:pt x="51651" y="39345"/>
                  <a:pt x="53101" y="38324"/>
                  <a:pt x="54710" y="38316"/>
                </a:cubicBezTo>
                <a:close/>
                <a:moveTo>
                  <a:pt x="70565" y="38316"/>
                </a:moveTo>
                <a:cubicBezTo>
                  <a:pt x="72190" y="38316"/>
                  <a:pt x="73644" y="39328"/>
                  <a:pt x="74204" y="40848"/>
                </a:cubicBezTo>
                <a:cubicBezTo>
                  <a:pt x="73987" y="40864"/>
                  <a:pt x="73772" y="40901"/>
                  <a:pt x="73559" y="40950"/>
                </a:cubicBezTo>
                <a:cubicBezTo>
                  <a:pt x="73061" y="39749"/>
                  <a:pt x="71868" y="38953"/>
                  <a:pt x="70565" y="38953"/>
                </a:cubicBezTo>
                <a:lnTo>
                  <a:pt x="70545" y="38953"/>
                </a:lnTo>
                <a:cubicBezTo>
                  <a:pt x="69225" y="38961"/>
                  <a:pt x="68066" y="39749"/>
                  <a:pt x="67567" y="40962"/>
                </a:cubicBezTo>
                <a:cubicBezTo>
                  <a:pt x="67355" y="40908"/>
                  <a:pt x="67142" y="40872"/>
                  <a:pt x="66922" y="40852"/>
                </a:cubicBezTo>
                <a:cubicBezTo>
                  <a:pt x="67481" y="39345"/>
                  <a:pt x="68927" y="38324"/>
                  <a:pt x="70541" y="38316"/>
                </a:cubicBezTo>
                <a:close/>
                <a:moveTo>
                  <a:pt x="86396" y="38316"/>
                </a:moveTo>
                <a:cubicBezTo>
                  <a:pt x="88021" y="38316"/>
                  <a:pt x="89471" y="39328"/>
                  <a:pt x="90034" y="40848"/>
                </a:cubicBezTo>
                <a:cubicBezTo>
                  <a:pt x="89814" y="40864"/>
                  <a:pt x="89597" y="40901"/>
                  <a:pt x="89389" y="40950"/>
                </a:cubicBezTo>
                <a:cubicBezTo>
                  <a:pt x="88888" y="39749"/>
                  <a:pt x="87689" y="38953"/>
                  <a:pt x="86383" y="38953"/>
                </a:cubicBezTo>
                <a:cubicBezTo>
                  <a:pt x="86379" y="38953"/>
                  <a:pt x="86375" y="38953"/>
                  <a:pt x="86371" y="38953"/>
                </a:cubicBezTo>
                <a:cubicBezTo>
                  <a:pt x="85056" y="38961"/>
                  <a:pt x="83892" y="39749"/>
                  <a:pt x="83393" y="40962"/>
                </a:cubicBezTo>
                <a:cubicBezTo>
                  <a:pt x="83186" y="40908"/>
                  <a:pt x="82969" y="40872"/>
                  <a:pt x="82752" y="40852"/>
                </a:cubicBezTo>
                <a:cubicBezTo>
                  <a:pt x="83308" y="39345"/>
                  <a:pt x="84758" y="38324"/>
                  <a:pt x="86371" y="38316"/>
                </a:cubicBezTo>
                <a:close/>
                <a:moveTo>
                  <a:pt x="7251" y="39021"/>
                </a:moveTo>
                <a:cubicBezTo>
                  <a:pt x="8521" y="39021"/>
                  <a:pt x="9685" y="39798"/>
                  <a:pt x="10175" y="40970"/>
                </a:cubicBezTo>
                <a:cubicBezTo>
                  <a:pt x="9963" y="41023"/>
                  <a:pt x="9754" y="41097"/>
                  <a:pt x="9554" y="41191"/>
                </a:cubicBezTo>
                <a:cubicBezTo>
                  <a:pt x="9154" y="40271"/>
                  <a:pt x="8259" y="39679"/>
                  <a:pt x="7251" y="39679"/>
                </a:cubicBezTo>
                <a:cubicBezTo>
                  <a:pt x="7247" y="39679"/>
                  <a:pt x="7239" y="39679"/>
                  <a:pt x="7234" y="39683"/>
                </a:cubicBezTo>
                <a:cubicBezTo>
                  <a:pt x="6229" y="39688"/>
                  <a:pt x="5331" y="40288"/>
                  <a:pt x="4939" y="41211"/>
                </a:cubicBezTo>
                <a:cubicBezTo>
                  <a:pt x="4739" y="41117"/>
                  <a:pt x="4531" y="41040"/>
                  <a:pt x="4318" y="40982"/>
                </a:cubicBezTo>
                <a:cubicBezTo>
                  <a:pt x="4808" y="39798"/>
                  <a:pt x="5944" y="39030"/>
                  <a:pt x="7230" y="39021"/>
                </a:cubicBezTo>
                <a:close/>
                <a:moveTo>
                  <a:pt x="23077" y="39021"/>
                </a:moveTo>
                <a:cubicBezTo>
                  <a:pt x="24352" y="39021"/>
                  <a:pt x="25515" y="39798"/>
                  <a:pt x="26005" y="40970"/>
                </a:cubicBezTo>
                <a:cubicBezTo>
                  <a:pt x="25790" y="41023"/>
                  <a:pt x="25581" y="41097"/>
                  <a:pt x="25381" y="41191"/>
                </a:cubicBezTo>
                <a:cubicBezTo>
                  <a:pt x="24981" y="40271"/>
                  <a:pt x="24086" y="39679"/>
                  <a:pt x="23081" y="39679"/>
                </a:cubicBezTo>
                <a:cubicBezTo>
                  <a:pt x="23073" y="39679"/>
                  <a:pt x="23070" y="39679"/>
                  <a:pt x="23065" y="39683"/>
                </a:cubicBezTo>
                <a:cubicBezTo>
                  <a:pt x="22056" y="39688"/>
                  <a:pt x="21162" y="40288"/>
                  <a:pt x="20766" y="41211"/>
                </a:cubicBezTo>
                <a:cubicBezTo>
                  <a:pt x="20570" y="41117"/>
                  <a:pt x="20361" y="41040"/>
                  <a:pt x="20148" y="40982"/>
                </a:cubicBezTo>
                <a:cubicBezTo>
                  <a:pt x="20639" y="39798"/>
                  <a:pt x="21775" y="39030"/>
                  <a:pt x="23061" y="39021"/>
                </a:cubicBezTo>
                <a:close/>
                <a:moveTo>
                  <a:pt x="38908" y="39021"/>
                </a:moveTo>
                <a:cubicBezTo>
                  <a:pt x="40178" y="39021"/>
                  <a:pt x="41342" y="39798"/>
                  <a:pt x="41832" y="40970"/>
                </a:cubicBezTo>
                <a:cubicBezTo>
                  <a:pt x="41620" y="41023"/>
                  <a:pt x="41411" y="41097"/>
                  <a:pt x="41211" y="41191"/>
                </a:cubicBezTo>
                <a:cubicBezTo>
                  <a:pt x="40812" y="40271"/>
                  <a:pt x="39917" y="39679"/>
                  <a:pt x="38908" y="39679"/>
                </a:cubicBezTo>
                <a:cubicBezTo>
                  <a:pt x="38904" y="39679"/>
                  <a:pt x="38895" y="39679"/>
                  <a:pt x="38891" y="39683"/>
                </a:cubicBezTo>
                <a:cubicBezTo>
                  <a:pt x="37887" y="39688"/>
                  <a:pt x="36989" y="40288"/>
                  <a:pt x="36597" y="41211"/>
                </a:cubicBezTo>
                <a:cubicBezTo>
                  <a:pt x="36396" y="41117"/>
                  <a:pt x="36188" y="41040"/>
                  <a:pt x="35975" y="40982"/>
                </a:cubicBezTo>
                <a:cubicBezTo>
                  <a:pt x="36465" y="39798"/>
                  <a:pt x="37601" y="39030"/>
                  <a:pt x="38887" y="39021"/>
                </a:cubicBezTo>
                <a:close/>
                <a:moveTo>
                  <a:pt x="54735" y="39021"/>
                </a:moveTo>
                <a:cubicBezTo>
                  <a:pt x="56009" y="39021"/>
                  <a:pt x="57172" y="39798"/>
                  <a:pt x="57663" y="40970"/>
                </a:cubicBezTo>
                <a:cubicBezTo>
                  <a:pt x="57446" y="41023"/>
                  <a:pt x="57242" y="41097"/>
                  <a:pt x="57038" y="41191"/>
                </a:cubicBezTo>
                <a:cubicBezTo>
                  <a:pt x="56641" y="40272"/>
                  <a:pt x="55753" y="39683"/>
                  <a:pt x="54752" y="39683"/>
                </a:cubicBezTo>
                <a:cubicBezTo>
                  <a:pt x="54742" y="39683"/>
                  <a:pt x="54732" y="39683"/>
                  <a:pt x="54722" y="39683"/>
                </a:cubicBezTo>
                <a:cubicBezTo>
                  <a:pt x="53713" y="39688"/>
                  <a:pt x="52819" y="40288"/>
                  <a:pt x="52422" y="41211"/>
                </a:cubicBezTo>
                <a:cubicBezTo>
                  <a:pt x="52226" y="41117"/>
                  <a:pt x="52018" y="41040"/>
                  <a:pt x="51806" y="40982"/>
                </a:cubicBezTo>
                <a:cubicBezTo>
                  <a:pt x="52296" y="39798"/>
                  <a:pt x="53432" y="39030"/>
                  <a:pt x="54718" y="39021"/>
                </a:cubicBezTo>
                <a:close/>
                <a:moveTo>
                  <a:pt x="70565" y="39021"/>
                </a:moveTo>
                <a:cubicBezTo>
                  <a:pt x="71836" y="39021"/>
                  <a:pt x="72999" y="39798"/>
                  <a:pt x="73489" y="40970"/>
                </a:cubicBezTo>
                <a:cubicBezTo>
                  <a:pt x="73277" y="41023"/>
                  <a:pt x="73069" y="41097"/>
                  <a:pt x="72869" y="41191"/>
                </a:cubicBezTo>
                <a:cubicBezTo>
                  <a:pt x="72468" y="40271"/>
                  <a:pt x="71574" y="39679"/>
                  <a:pt x="70565" y="39679"/>
                </a:cubicBezTo>
                <a:cubicBezTo>
                  <a:pt x="70561" y="39679"/>
                  <a:pt x="70553" y="39679"/>
                  <a:pt x="70549" y="39683"/>
                </a:cubicBezTo>
                <a:cubicBezTo>
                  <a:pt x="69544" y="39688"/>
                  <a:pt x="68645" y="40288"/>
                  <a:pt x="68253" y="41211"/>
                </a:cubicBezTo>
                <a:cubicBezTo>
                  <a:pt x="68053" y="41117"/>
                  <a:pt x="67845" y="41040"/>
                  <a:pt x="67632" y="40982"/>
                </a:cubicBezTo>
                <a:cubicBezTo>
                  <a:pt x="68123" y="39798"/>
                  <a:pt x="69258" y="39030"/>
                  <a:pt x="70545" y="39021"/>
                </a:cubicBezTo>
                <a:close/>
                <a:moveTo>
                  <a:pt x="86392" y="39021"/>
                </a:moveTo>
                <a:cubicBezTo>
                  <a:pt x="87666" y="39021"/>
                  <a:pt x="88830" y="39798"/>
                  <a:pt x="89320" y="40970"/>
                </a:cubicBezTo>
                <a:cubicBezTo>
                  <a:pt x="89103" y="41023"/>
                  <a:pt x="88899" y="41097"/>
                  <a:pt x="88695" y="41191"/>
                </a:cubicBezTo>
                <a:cubicBezTo>
                  <a:pt x="88295" y="40271"/>
                  <a:pt x="87401" y="39679"/>
                  <a:pt x="86396" y="39679"/>
                </a:cubicBezTo>
                <a:cubicBezTo>
                  <a:pt x="86387" y="39679"/>
                  <a:pt x="86383" y="39679"/>
                  <a:pt x="86379" y="39683"/>
                </a:cubicBezTo>
                <a:cubicBezTo>
                  <a:pt x="85371" y="39688"/>
                  <a:pt x="84476" y="40288"/>
                  <a:pt x="84080" y="41211"/>
                </a:cubicBezTo>
                <a:cubicBezTo>
                  <a:pt x="83884" y="41117"/>
                  <a:pt x="83676" y="41040"/>
                  <a:pt x="83463" y="40982"/>
                </a:cubicBezTo>
                <a:cubicBezTo>
                  <a:pt x="83953" y="39798"/>
                  <a:pt x="85088" y="39030"/>
                  <a:pt x="86375" y="39021"/>
                </a:cubicBezTo>
                <a:close/>
                <a:moveTo>
                  <a:pt x="15219" y="38316"/>
                </a:moveTo>
                <a:cubicBezTo>
                  <a:pt x="16845" y="38316"/>
                  <a:pt x="18295" y="39324"/>
                  <a:pt x="18858" y="40844"/>
                </a:cubicBezTo>
                <a:cubicBezTo>
                  <a:pt x="18638" y="40855"/>
                  <a:pt x="18421" y="40889"/>
                  <a:pt x="18209" y="40938"/>
                </a:cubicBezTo>
                <a:cubicBezTo>
                  <a:pt x="17698" y="39728"/>
                  <a:pt x="16534" y="38953"/>
                  <a:pt x="15219" y="38953"/>
                </a:cubicBezTo>
                <a:lnTo>
                  <a:pt x="15198" y="38953"/>
                </a:lnTo>
                <a:cubicBezTo>
                  <a:pt x="13892" y="38961"/>
                  <a:pt x="12728" y="39745"/>
                  <a:pt x="12225" y="40950"/>
                </a:cubicBezTo>
                <a:lnTo>
                  <a:pt x="12291" y="40978"/>
                </a:lnTo>
                <a:cubicBezTo>
                  <a:pt x="12781" y="39798"/>
                  <a:pt x="13920" y="39030"/>
                  <a:pt x="15198" y="39021"/>
                </a:cubicBezTo>
                <a:lnTo>
                  <a:pt x="15219" y="39021"/>
                </a:lnTo>
                <a:cubicBezTo>
                  <a:pt x="16506" y="39021"/>
                  <a:pt x="17641" y="39777"/>
                  <a:pt x="18139" y="40953"/>
                </a:cubicBezTo>
                <a:cubicBezTo>
                  <a:pt x="17923" y="41006"/>
                  <a:pt x="17715" y="41080"/>
                  <a:pt x="17515" y="41166"/>
                </a:cubicBezTo>
                <a:cubicBezTo>
                  <a:pt x="17106" y="40263"/>
                  <a:pt x="16212" y="39679"/>
                  <a:pt x="15219" y="39679"/>
                </a:cubicBezTo>
                <a:cubicBezTo>
                  <a:pt x="15215" y="39679"/>
                  <a:pt x="15211" y="39679"/>
                  <a:pt x="15203" y="39683"/>
                </a:cubicBezTo>
                <a:cubicBezTo>
                  <a:pt x="14190" y="39688"/>
                  <a:pt x="13287" y="40296"/>
                  <a:pt x="12900" y="41227"/>
                </a:cubicBezTo>
                <a:cubicBezTo>
                  <a:pt x="12487" y="41031"/>
                  <a:pt x="12042" y="40904"/>
                  <a:pt x="11576" y="40855"/>
                </a:cubicBezTo>
                <a:cubicBezTo>
                  <a:pt x="12131" y="39345"/>
                  <a:pt x="13577" y="38324"/>
                  <a:pt x="15194" y="38316"/>
                </a:cubicBezTo>
                <a:close/>
                <a:moveTo>
                  <a:pt x="31050" y="38316"/>
                </a:moveTo>
                <a:cubicBezTo>
                  <a:pt x="32671" y="38316"/>
                  <a:pt x="34125" y="39324"/>
                  <a:pt x="34689" y="40844"/>
                </a:cubicBezTo>
                <a:cubicBezTo>
                  <a:pt x="34469" y="40855"/>
                  <a:pt x="34248" y="40889"/>
                  <a:pt x="34035" y="40938"/>
                </a:cubicBezTo>
                <a:cubicBezTo>
                  <a:pt x="33528" y="39728"/>
                  <a:pt x="32365" y="38953"/>
                  <a:pt x="31050" y="38953"/>
                </a:cubicBezTo>
                <a:lnTo>
                  <a:pt x="31029" y="38953"/>
                </a:lnTo>
                <a:cubicBezTo>
                  <a:pt x="29722" y="38961"/>
                  <a:pt x="28554" y="39745"/>
                  <a:pt x="28052" y="40950"/>
                </a:cubicBezTo>
                <a:lnTo>
                  <a:pt x="28118" y="40978"/>
                </a:lnTo>
                <a:cubicBezTo>
                  <a:pt x="28608" y="39798"/>
                  <a:pt x="29751" y="39030"/>
                  <a:pt x="31029" y="39021"/>
                </a:cubicBezTo>
                <a:cubicBezTo>
                  <a:pt x="31036" y="39021"/>
                  <a:pt x="31042" y="39021"/>
                  <a:pt x="31049" y="39021"/>
                </a:cubicBezTo>
                <a:cubicBezTo>
                  <a:pt x="32332" y="39021"/>
                  <a:pt x="33470" y="39775"/>
                  <a:pt x="33970" y="40953"/>
                </a:cubicBezTo>
                <a:cubicBezTo>
                  <a:pt x="33754" y="41006"/>
                  <a:pt x="33545" y="41080"/>
                  <a:pt x="33341" y="41166"/>
                </a:cubicBezTo>
                <a:cubicBezTo>
                  <a:pt x="32936" y="40263"/>
                  <a:pt x="32042" y="39679"/>
                  <a:pt x="31050" y="39679"/>
                </a:cubicBezTo>
                <a:cubicBezTo>
                  <a:pt x="31042" y="39679"/>
                  <a:pt x="31038" y="39679"/>
                  <a:pt x="31034" y="39683"/>
                </a:cubicBezTo>
                <a:cubicBezTo>
                  <a:pt x="30020" y="39688"/>
                  <a:pt x="29117" y="40296"/>
                  <a:pt x="28725" y="41227"/>
                </a:cubicBezTo>
                <a:cubicBezTo>
                  <a:pt x="28318" y="41031"/>
                  <a:pt x="27868" y="40904"/>
                  <a:pt x="27407" y="40855"/>
                </a:cubicBezTo>
                <a:cubicBezTo>
                  <a:pt x="27962" y="39345"/>
                  <a:pt x="29404" y="38324"/>
                  <a:pt x="31025" y="38316"/>
                </a:cubicBezTo>
                <a:close/>
                <a:moveTo>
                  <a:pt x="46876" y="38316"/>
                </a:moveTo>
                <a:cubicBezTo>
                  <a:pt x="48501" y="38316"/>
                  <a:pt x="49952" y="39324"/>
                  <a:pt x="50516" y="40844"/>
                </a:cubicBezTo>
                <a:cubicBezTo>
                  <a:pt x="50426" y="40852"/>
                  <a:pt x="50335" y="40859"/>
                  <a:pt x="50246" y="40868"/>
                </a:cubicBezTo>
                <a:cubicBezTo>
                  <a:pt x="50115" y="40884"/>
                  <a:pt x="49988" y="40908"/>
                  <a:pt x="49866" y="40938"/>
                </a:cubicBezTo>
                <a:cubicBezTo>
                  <a:pt x="49359" y="39728"/>
                  <a:pt x="48192" y="38953"/>
                  <a:pt x="46876" y="38953"/>
                </a:cubicBezTo>
                <a:lnTo>
                  <a:pt x="46856" y="38953"/>
                </a:lnTo>
                <a:cubicBezTo>
                  <a:pt x="45549" y="38961"/>
                  <a:pt x="44384" y="39745"/>
                  <a:pt x="43883" y="40950"/>
                </a:cubicBezTo>
                <a:lnTo>
                  <a:pt x="43948" y="40978"/>
                </a:lnTo>
                <a:cubicBezTo>
                  <a:pt x="44438" y="39798"/>
                  <a:pt x="45577" y="39030"/>
                  <a:pt x="46856" y="39021"/>
                </a:cubicBezTo>
                <a:cubicBezTo>
                  <a:pt x="46862" y="39021"/>
                  <a:pt x="46869" y="39021"/>
                  <a:pt x="46876" y="39021"/>
                </a:cubicBezTo>
                <a:cubicBezTo>
                  <a:pt x="48162" y="39021"/>
                  <a:pt x="49297" y="39775"/>
                  <a:pt x="49796" y="40953"/>
                </a:cubicBezTo>
                <a:cubicBezTo>
                  <a:pt x="49580" y="41006"/>
                  <a:pt x="49372" y="41080"/>
                  <a:pt x="49172" y="41166"/>
                </a:cubicBezTo>
                <a:cubicBezTo>
                  <a:pt x="48763" y="40263"/>
                  <a:pt x="47869" y="39679"/>
                  <a:pt x="46876" y="39679"/>
                </a:cubicBezTo>
                <a:cubicBezTo>
                  <a:pt x="46872" y="39679"/>
                  <a:pt x="46868" y="39679"/>
                  <a:pt x="46860" y="39683"/>
                </a:cubicBezTo>
                <a:cubicBezTo>
                  <a:pt x="45847" y="39688"/>
                  <a:pt x="44944" y="40296"/>
                  <a:pt x="44556" y="41227"/>
                </a:cubicBezTo>
                <a:cubicBezTo>
                  <a:pt x="44144" y="41031"/>
                  <a:pt x="43698" y="40904"/>
                  <a:pt x="43233" y="40855"/>
                </a:cubicBezTo>
                <a:cubicBezTo>
                  <a:pt x="43788" y="39345"/>
                  <a:pt x="45234" y="38324"/>
                  <a:pt x="46852" y="38316"/>
                </a:cubicBezTo>
                <a:close/>
                <a:moveTo>
                  <a:pt x="62707" y="38316"/>
                </a:moveTo>
                <a:cubicBezTo>
                  <a:pt x="64328" y="38316"/>
                  <a:pt x="65783" y="39324"/>
                  <a:pt x="66346" y="40844"/>
                </a:cubicBezTo>
                <a:cubicBezTo>
                  <a:pt x="66126" y="40855"/>
                  <a:pt x="65905" y="40889"/>
                  <a:pt x="65693" y="40938"/>
                </a:cubicBezTo>
                <a:cubicBezTo>
                  <a:pt x="65186" y="39728"/>
                  <a:pt x="64022" y="38953"/>
                  <a:pt x="62707" y="38953"/>
                </a:cubicBezTo>
                <a:lnTo>
                  <a:pt x="62686" y="38953"/>
                </a:lnTo>
                <a:cubicBezTo>
                  <a:pt x="61380" y="38961"/>
                  <a:pt x="60211" y="39745"/>
                  <a:pt x="59709" y="40950"/>
                </a:cubicBezTo>
                <a:lnTo>
                  <a:pt x="59774" y="40978"/>
                </a:lnTo>
                <a:cubicBezTo>
                  <a:pt x="60264" y="39798"/>
                  <a:pt x="61408" y="39030"/>
                  <a:pt x="62686" y="39021"/>
                </a:cubicBezTo>
                <a:lnTo>
                  <a:pt x="62707" y="39021"/>
                </a:lnTo>
                <a:cubicBezTo>
                  <a:pt x="63989" y="39021"/>
                  <a:pt x="65125" y="39777"/>
                  <a:pt x="65627" y="40953"/>
                </a:cubicBezTo>
                <a:cubicBezTo>
                  <a:pt x="65410" y="41006"/>
                  <a:pt x="65202" y="41080"/>
                  <a:pt x="64999" y="41166"/>
                </a:cubicBezTo>
                <a:cubicBezTo>
                  <a:pt x="64594" y="40263"/>
                  <a:pt x="63700" y="39679"/>
                  <a:pt x="62707" y="39679"/>
                </a:cubicBezTo>
                <a:cubicBezTo>
                  <a:pt x="62699" y="39679"/>
                  <a:pt x="62695" y="39679"/>
                  <a:pt x="62690" y="39683"/>
                </a:cubicBezTo>
                <a:cubicBezTo>
                  <a:pt x="61678" y="39688"/>
                  <a:pt x="60775" y="40296"/>
                  <a:pt x="60387" y="41227"/>
                </a:cubicBezTo>
                <a:cubicBezTo>
                  <a:pt x="59975" y="41031"/>
                  <a:pt x="59525" y="40904"/>
                  <a:pt x="59063" y="40855"/>
                </a:cubicBezTo>
                <a:cubicBezTo>
                  <a:pt x="59619" y="39345"/>
                  <a:pt x="61065" y="38324"/>
                  <a:pt x="62682" y="38316"/>
                </a:cubicBezTo>
                <a:close/>
                <a:moveTo>
                  <a:pt x="78534" y="38316"/>
                </a:moveTo>
                <a:cubicBezTo>
                  <a:pt x="80159" y="38316"/>
                  <a:pt x="81608" y="39324"/>
                  <a:pt x="82172" y="40844"/>
                </a:cubicBezTo>
                <a:cubicBezTo>
                  <a:pt x="81952" y="40855"/>
                  <a:pt x="81736" y="40889"/>
                  <a:pt x="81523" y="40938"/>
                </a:cubicBezTo>
                <a:cubicBezTo>
                  <a:pt x="81016" y="39728"/>
                  <a:pt x="79849" y="38953"/>
                  <a:pt x="78534" y="38953"/>
                </a:cubicBezTo>
                <a:lnTo>
                  <a:pt x="78513" y="38953"/>
                </a:lnTo>
                <a:cubicBezTo>
                  <a:pt x="77206" y="38961"/>
                  <a:pt x="76042" y="39745"/>
                  <a:pt x="75540" y="40950"/>
                </a:cubicBezTo>
                <a:lnTo>
                  <a:pt x="75605" y="40978"/>
                </a:lnTo>
                <a:cubicBezTo>
                  <a:pt x="76095" y="39798"/>
                  <a:pt x="77235" y="39030"/>
                  <a:pt x="78513" y="39021"/>
                </a:cubicBezTo>
                <a:lnTo>
                  <a:pt x="78534" y="39021"/>
                </a:lnTo>
                <a:cubicBezTo>
                  <a:pt x="79820" y="39021"/>
                  <a:pt x="80956" y="39777"/>
                  <a:pt x="81454" y="40953"/>
                </a:cubicBezTo>
                <a:cubicBezTo>
                  <a:pt x="81237" y="41006"/>
                  <a:pt x="81029" y="41080"/>
                  <a:pt x="80829" y="41166"/>
                </a:cubicBezTo>
                <a:cubicBezTo>
                  <a:pt x="80420" y="40263"/>
                  <a:pt x="79525" y="39679"/>
                  <a:pt x="78534" y="39679"/>
                </a:cubicBezTo>
                <a:cubicBezTo>
                  <a:pt x="78530" y="39679"/>
                  <a:pt x="78526" y="39679"/>
                  <a:pt x="78517" y="39683"/>
                </a:cubicBezTo>
                <a:cubicBezTo>
                  <a:pt x="77504" y="39688"/>
                  <a:pt x="76601" y="40296"/>
                  <a:pt x="76213" y="41227"/>
                </a:cubicBezTo>
                <a:cubicBezTo>
                  <a:pt x="75801" y="41031"/>
                  <a:pt x="75356" y="40901"/>
                  <a:pt x="74890" y="40855"/>
                </a:cubicBezTo>
                <a:cubicBezTo>
                  <a:pt x="75446" y="39345"/>
                  <a:pt x="76892" y="38324"/>
                  <a:pt x="78509" y="38316"/>
                </a:cubicBezTo>
                <a:close/>
                <a:moveTo>
                  <a:pt x="94364" y="38316"/>
                </a:moveTo>
                <a:cubicBezTo>
                  <a:pt x="95985" y="38316"/>
                  <a:pt x="97439" y="39324"/>
                  <a:pt x="98003" y="40844"/>
                </a:cubicBezTo>
                <a:cubicBezTo>
                  <a:pt x="97782" y="40855"/>
                  <a:pt x="97562" y="40889"/>
                  <a:pt x="97350" y="40938"/>
                </a:cubicBezTo>
                <a:cubicBezTo>
                  <a:pt x="96843" y="39728"/>
                  <a:pt x="95680" y="38953"/>
                  <a:pt x="94364" y="38953"/>
                </a:cubicBezTo>
                <a:lnTo>
                  <a:pt x="94344" y="38953"/>
                </a:lnTo>
                <a:cubicBezTo>
                  <a:pt x="93037" y="38961"/>
                  <a:pt x="91868" y="39745"/>
                  <a:pt x="91367" y="40950"/>
                </a:cubicBezTo>
                <a:lnTo>
                  <a:pt x="91431" y="40978"/>
                </a:lnTo>
                <a:cubicBezTo>
                  <a:pt x="91921" y="39798"/>
                  <a:pt x="93065" y="39030"/>
                  <a:pt x="94344" y="39021"/>
                </a:cubicBezTo>
                <a:lnTo>
                  <a:pt x="94364" y="39021"/>
                </a:lnTo>
                <a:cubicBezTo>
                  <a:pt x="95646" y="39021"/>
                  <a:pt x="96782" y="39777"/>
                  <a:pt x="97284" y="40953"/>
                </a:cubicBezTo>
                <a:cubicBezTo>
                  <a:pt x="97068" y="41006"/>
                  <a:pt x="96860" y="41080"/>
                  <a:pt x="96655" y="41166"/>
                </a:cubicBezTo>
                <a:cubicBezTo>
                  <a:pt x="96251" y="40263"/>
                  <a:pt x="95356" y="39679"/>
                  <a:pt x="94364" y="39679"/>
                </a:cubicBezTo>
                <a:cubicBezTo>
                  <a:pt x="94356" y="39679"/>
                  <a:pt x="94351" y="39679"/>
                  <a:pt x="94347" y="39683"/>
                </a:cubicBezTo>
                <a:cubicBezTo>
                  <a:pt x="93335" y="39688"/>
                  <a:pt x="92432" y="40296"/>
                  <a:pt x="92044" y="41227"/>
                </a:cubicBezTo>
                <a:cubicBezTo>
                  <a:pt x="91631" y="41031"/>
                  <a:pt x="91182" y="40904"/>
                  <a:pt x="90721" y="40855"/>
                </a:cubicBezTo>
                <a:cubicBezTo>
                  <a:pt x="91276" y="39345"/>
                  <a:pt x="92722" y="38324"/>
                  <a:pt x="94340" y="38316"/>
                </a:cubicBezTo>
                <a:close/>
                <a:moveTo>
                  <a:pt x="7254" y="39753"/>
                </a:moveTo>
                <a:cubicBezTo>
                  <a:pt x="8235" y="39753"/>
                  <a:pt x="9104" y="40326"/>
                  <a:pt x="9489" y="41219"/>
                </a:cubicBezTo>
                <a:cubicBezTo>
                  <a:pt x="9301" y="41309"/>
                  <a:pt x="9121" y="41411"/>
                  <a:pt x="8949" y="41530"/>
                </a:cubicBezTo>
                <a:cubicBezTo>
                  <a:pt x="8676" y="40831"/>
                  <a:pt x="8002" y="40369"/>
                  <a:pt x="7251" y="40369"/>
                </a:cubicBezTo>
                <a:lnTo>
                  <a:pt x="7239" y="40369"/>
                </a:lnTo>
                <a:cubicBezTo>
                  <a:pt x="6483" y="40374"/>
                  <a:pt x="5805" y="40852"/>
                  <a:pt x="5539" y="41558"/>
                </a:cubicBezTo>
                <a:cubicBezTo>
                  <a:pt x="5368" y="41440"/>
                  <a:pt x="5188" y="41330"/>
                  <a:pt x="5000" y="41240"/>
                </a:cubicBezTo>
                <a:cubicBezTo>
                  <a:pt x="5384" y="40341"/>
                  <a:pt x="6254" y="39757"/>
                  <a:pt x="7234" y="39753"/>
                </a:cubicBezTo>
                <a:cubicBezTo>
                  <a:pt x="7241" y="39753"/>
                  <a:pt x="7247" y="39753"/>
                  <a:pt x="7254" y="39753"/>
                </a:cubicBezTo>
                <a:close/>
                <a:moveTo>
                  <a:pt x="23081" y="39753"/>
                </a:moveTo>
                <a:cubicBezTo>
                  <a:pt x="24058" y="39753"/>
                  <a:pt x="24932" y="40325"/>
                  <a:pt x="25319" y="41219"/>
                </a:cubicBezTo>
                <a:cubicBezTo>
                  <a:pt x="25132" y="41309"/>
                  <a:pt x="24952" y="41411"/>
                  <a:pt x="24780" y="41530"/>
                </a:cubicBezTo>
                <a:cubicBezTo>
                  <a:pt x="24507" y="40831"/>
                  <a:pt x="23833" y="40369"/>
                  <a:pt x="23077" y="40369"/>
                </a:cubicBezTo>
                <a:lnTo>
                  <a:pt x="23070" y="40369"/>
                </a:lnTo>
                <a:cubicBezTo>
                  <a:pt x="22310" y="40374"/>
                  <a:pt x="21632" y="40852"/>
                  <a:pt x="21370" y="41558"/>
                </a:cubicBezTo>
                <a:cubicBezTo>
                  <a:pt x="21198" y="41440"/>
                  <a:pt x="21019" y="41330"/>
                  <a:pt x="20831" y="41240"/>
                </a:cubicBezTo>
                <a:cubicBezTo>
                  <a:pt x="21211" y="40341"/>
                  <a:pt x="22084" y="39757"/>
                  <a:pt x="23065" y="39753"/>
                </a:cubicBezTo>
                <a:close/>
                <a:moveTo>
                  <a:pt x="38908" y="39753"/>
                </a:moveTo>
                <a:cubicBezTo>
                  <a:pt x="39888" y="39753"/>
                  <a:pt x="40758" y="40325"/>
                  <a:pt x="41146" y="41219"/>
                </a:cubicBezTo>
                <a:cubicBezTo>
                  <a:pt x="40959" y="41309"/>
                  <a:pt x="40778" y="41411"/>
                  <a:pt x="40607" y="41530"/>
                </a:cubicBezTo>
                <a:cubicBezTo>
                  <a:pt x="40333" y="40831"/>
                  <a:pt x="39660" y="40369"/>
                  <a:pt x="38908" y="40369"/>
                </a:cubicBezTo>
                <a:lnTo>
                  <a:pt x="38895" y="40369"/>
                </a:lnTo>
                <a:cubicBezTo>
                  <a:pt x="38140" y="40374"/>
                  <a:pt x="37462" y="40852"/>
                  <a:pt x="37196" y="41558"/>
                </a:cubicBezTo>
                <a:cubicBezTo>
                  <a:pt x="37025" y="41440"/>
                  <a:pt x="36846" y="41330"/>
                  <a:pt x="36657" y="41240"/>
                </a:cubicBezTo>
                <a:cubicBezTo>
                  <a:pt x="37042" y="40341"/>
                  <a:pt x="37911" y="39757"/>
                  <a:pt x="38891" y="39753"/>
                </a:cubicBezTo>
                <a:close/>
                <a:moveTo>
                  <a:pt x="54742" y="39753"/>
                </a:moveTo>
                <a:cubicBezTo>
                  <a:pt x="55718" y="39753"/>
                  <a:pt x="56587" y="40326"/>
                  <a:pt x="56976" y="41219"/>
                </a:cubicBezTo>
                <a:cubicBezTo>
                  <a:pt x="56789" y="41309"/>
                  <a:pt x="56609" y="41411"/>
                  <a:pt x="56437" y="41530"/>
                </a:cubicBezTo>
                <a:cubicBezTo>
                  <a:pt x="56164" y="40831"/>
                  <a:pt x="55490" y="40369"/>
                  <a:pt x="54735" y="40369"/>
                </a:cubicBezTo>
                <a:lnTo>
                  <a:pt x="54726" y="40369"/>
                </a:lnTo>
                <a:cubicBezTo>
                  <a:pt x="53966" y="40374"/>
                  <a:pt x="53289" y="40852"/>
                  <a:pt x="53027" y="41558"/>
                </a:cubicBezTo>
                <a:cubicBezTo>
                  <a:pt x="52856" y="41440"/>
                  <a:pt x="52676" y="41330"/>
                  <a:pt x="52488" y="41240"/>
                </a:cubicBezTo>
                <a:cubicBezTo>
                  <a:pt x="52868" y="40341"/>
                  <a:pt x="53742" y="39757"/>
                  <a:pt x="54722" y="39753"/>
                </a:cubicBezTo>
                <a:cubicBezTo>
                  <a:pt x="54729" y="39753"/>
                  <a:pt x="54735" y="39753"/>
                  <a:pt x="54742" y="39753"/>
                </a:cubicBezTo>
                <a:close/>
                <a:moveTo>
                  <a:pt x="70565" y="39753"/>
                </a:moveTo>
                <a:cubicBezTo>
                  <a:pt x="71545" y="39753"/>
                  <a:pt x="72415" y="40325"/>
                  <a:pt x="72803" y="41219"/>
                </a:cubicBezTo>
                <a:cubicBezTo>
                  <a:pt x="72615" y="41309"/>
                  <a:pt x="72436" y="41411"/>
                  <a:pt x="72264" y="41530"/>
                </a:cubicBezTo>
                <a:cubicBezTo>
                  <a:pt x="71991" y="40831"/>
                  <a:pt x="71316" y="40369"/>
                  <a:pt x="70565" y="40369"/>
                </a:cubicBezTo>
                <a:lnTo>
                  <a:pt x="70553" y="40369"/>
                </a:lnTo>
                <a:cubicBezTo>
                  <a:pt x="69797" y="40374"/>
                  <a:pt x="69119" y="40852"/>
                  <a:pt x="68854" y="41558"/>
                </a:cubicBezTo>
                <a:cubicBezTo>
                  <a:pt x="68682" y="41440"/>
                  <a:pt x="68503" y="41330"/>
                  <a:pt x="68315" y="41240"/>
                </a:cubicBezTo>
                <a:cubicBezTo>
                  <a:pt x="68699" y="40341"/>
                  <a:pt x="69568" y="39757"/>
                  <a:pt x="70549" y="39753"/>
                </a:cubicBezTo>
                <a:close/>
                <a:moveTo>
                  <a:pt x="86396" y="39753"/>
                </a:moveTo>
                <a:cubicBezTo>
                  <a:pt x="87372" y="39753"/>
                  <a:pt x="88246" y="40325"/>
                  <a:pt x="88634" y="41219"/>
                </a:cubicBezTo>
                <a:cubicBezTo>
                  <a:pt x="88446" y="41309"/>
                  <a:pt x="88266" y="41411"/>
                  <a:pt x="88095" y="41530"/>
                </a:cubicBezTo>
                <a:cubicBezTo>
                  <a:pt x="87822" y="40830"/>
                  <a:pt x="87145" y="40369"/>
                  <a:pt x="86393" y="40369"/>
                </a:cubicBezTo>
                <a:cubicBezTo>
                  <a:pt x="86390" y="40369"/>
                  <a:pt x="86386" y="40369"/>
                  <a:pt x="86383" y="40369"/>
                </a:cubicBezTo>
                <a:cubicBezTo>
                  <a:pt x="85623" y="40374"/>
                  <a:pt x="84946" y="40852"/>
                  <a:pt x="84684" y="41558"/>
                </a:cubicBezTo>
                <a:cubicBezTo>
                  <a:pt x="84513" y="41440"/>
                  <a:pt x="84333" y="41330"/>
                  <a:pt x="84145" y="41240"/>
                </a:cubicBezTo>
                <a:cubicBezTo>
                  <a:pt x="84525" y="40341"/>
                  <a:pt x="85399" y="39757"/>
                  <a:pt x="86379" y="39753"/>
                </a:cubicBezTo>
                <a:close/>
                <a:moveTo>
                  <a:pt x="15219" y="39753"/>
                </a:moveTo>
                <a:cubicBezTo>
                  <a:pt x="16187" y="39753"/>
                  <a:pt x="17057" y="40316"/>
                  <a:pt x="17449" y="41195"/>
                </a:cubicBezTo>
                <a:cubicBezTo>
                  <a:pt x="17262" y="41281"/>
                  <a:pt x="17077" y="41383"/>
                  <a:pt x="16906" y="41497"/>
                </a:cubicBezTo>
                <a:cubicBezTo>
                  <a:pt x="16628" y="40819"/>
                  <a:pt x="15954" y="40369"/>
                  <a:pt x="15219" y="40369"/>
                </a:cubicBezTo>
                <a:lnTo>
                  <a:pt x="15207" y="40369"/>
                </a:lnTo>
                <a:cubicBezTo>
                  <a:pt x="14435" y="40374"/>
                  <a:pt x="13752" y="40859"/>
                  <a:pt x="13500" y="41587"/>
                </a:cubicBezTo>
                <a:cubicBezTo>
                  <a:pt x="13328" y="41464"/>
                  <a:pt x="13149" y="41354"/>
                  <a:pt x="12960" y="41260"/>
                </a:cubicBezTo>
                <a:cubicBezTo>
                  <a:pt x="13341" y="40350"/>
                  <a:pt x="14218" y="39757"/>
                  <a:pt x="15203" y="39753"/>
                </a:cubicBezTo>
                <a:close/>
                <a:moveTo>
                  <a:pt x="31050" y="39753"/>
                </a:moveTo>
                <a:cubicBezTo>
                  <a:pt x="32014" y="39753"/>
                  <a:pt x="32884" y="40316"/>
                  <a:pt x="33280" y="41195"/>
                </a:cubicBezTo>
                <a:cubicBezTo>
                  <a:pt x="33087" y="41281"/>
                  <a:pt x="32908" y="41383"/>
                  <a:pt x="32736" y="41497"/>
                </a:cubicBezTo>
                <a:cubicBezTo>
                  <a:pt x="32455" y="40819"/>
                  <a:pt x="31781" y="40369"/>
                  <a:pt x="31050" y="40369"/>
                </a:cubicBezTo>
                <a:lnTo>
                  <a:pt x="31038" y="40369"/>
                </a:lnTo>
                <a:cubicBezTo>
                  <a:pt x="30261" y="40374"/>
                  <a:pt x="29583" y="40859"/>
                  <a:pt x="29326" y="41587"/>
                </a:cubicBezTo>
                <a:cubicBezTo>
                  <a:pt x="29159" y="41464"/>
                  <a:pt x="28979" y="41354"/>
                  <a:pt x="28791" y="41260"/>
                </a:cubicBezTo>
                <a:cubicBezTo>
                  <a:pt x="29166" y="40350"/>
                  <a:pt x="30045" y="39757"/>
                  <a:pt x="31034" y="39753"/>
                </a:cubicBezTo>
                <a:close/>
                <a:moveTo>
                  <a:pt x="46876" y="39753"/>
                </a:moveTo>
                <a:cubicBezTo>
                  <a:pt x="47845" y="39753"/>
                  <a:pt x="48714" y="40316"/>
                  <a:pt x="49106" y="41195"/>
                </a:cubicBezTo>
                <a:cubicBezTo>
                  <a:pt x="48918" y="41281"/>
                  <a:pt x="48735" y="41383"/>
                  <a:pt x="48563" y="41497"/>
                </a:cubicBezTo>
                <a:cubicBezTo>
                  <a:pt x="48282" y="40822"/>
                  <a:pt x="47609" y="40369"/>
                  <a:pt x="46874" y="40369"/>
                </a:cubicBezTo>
                <a:cubicBezTo>
                  <a:pt x="46871" y="40369"/>
                  <a:pt x="46868" y="40369"/>
                  <a:pt x="46864" y="40369"/>
                </a:cubicBezTo>
                <a:cubicBezTo>
                  <a:pt x="46092" y="40374"/>
                  <a:pt x="45410" y="40859"/>
                  <a:pt x="45157" y="41587"/>
                </a:cubicBezTo>
                <a:cubicBezTo>
                  <a:pt x="44985" y="41464"/>
                  <a:pt x="44806" y="41354"/>
                  <a:pt x="44618" y="41260"/>
                </a:cubicBezTo>
                <a:cubicBezTo>
                  <a:pt x="44997" y="40350"/>
                  <a:pt x="45875" y="39757"/>
                  <a:pt x="46860" y="39753"/>
                </a:cubicBezTo>
                <a:close/>
                <a:moveTo>
                  <a:pt x="62707" y="39753"/>
                </a:moveTo>
                <a:cubicBezTo>
                  <a:pt x="63670" y="39753"/>
                  <a:pt x="64541" y="40316"/>
                  <a:pt x="64937" y="41195"/>
                </a:cubicBezTo>
                <a:cubicBezTo>
                  <a:pt x="64745" y="41281"/>
                  <a:pt x="64565" y="41383"/>
                  <a:pt x="64394" y="41497"/>
                </a:cubicBezTo>
                <a:cubicBezTo>
                  <a:pt x="64111" y="40819"/>
                  <a:pt x="63438" y="40369"/>
                  <a:pt x="62707" y="40369"/>
                </a:cubicBezTo>
                <a:lnTo>
                  <a:pt x="62695" y="40369"/>
                </a:lnTo>
                <a:cubicBezTo>
                  <a:pt x="61919" y="40374"/>
                  <a:pt x="61240" y="40859"/>
                  <a:pt x="60984" y="41587"/>
                </a:cubicBezTo>
                <a:cubicBezTo>
                  <a:pt x="60816" y="41464"/>
                  <a:pt x="60637" y="41354"/>
                  <a:pt x="60448" y="41260"/>
                </a:cubicBezTo>
                <a:cubicBezTo>
                  <a:pt x="60824" y="40350"/>
                  <a:pt x="61702" y="39757"/>
                  <a:pt x="62690" y="39753"/>
                </a:cubicBezTo>
                <a:close/>
                <a:moveTo>
                  <a:pt x="78534" y="39753"/>
                </a:moveTo>
                <a:cubicBezTo>
                  <a:pt x="79501" y="39753"/>
                  <a:pt x="80371" y="40316"/>
                  <a:pt x="80764" y="41195"/>
                </a:cubicBezTo>
                <a:cubicBezTo>
                  <a:pt x="80575" y="41281"/>
                  <a:pt x="80396" y="41383"/>
                  <a:pt x="80220" y="41497"/>
                </a:cubicBezTo>
                <a:cubicBezTo>
                  <a:pt x="79942" y="40819"/>
                  <a:pt x="79269" y="40369"/>
                  <a:pt x="78534" y="40369"/>
                </a:cubicBezTo>
                <a:lnTo>
                  <a:pt x="78521" y="40369"/>
                </a:lnTo>
                <a:cubicBezTo>
                  <a:pt x="77749" y="40374"/>
                  <a:pt x="77071" y="40859"/>
                  <a:pt x="76814" y="41587"/>
                </a:cubicBezTo>
                <a:cubicBezTo>
                  <a:pt x="76643" y="41464"/>
                  <a:pt x="76462" y="41354"/>
                  <a:pt x="76275" y="41260"/>
                </a:cubicBezTo>
                <a:cubicBezTo>
                  <a:pt x="76654" y="40350"/>
                  <a:pt x="77533" y="39757"/>
                  <a:pt x="78517" y="39753"/>
                </a:cubicBezTo>
                <a:close/>
                <a:moveTo>
                  <a:pt x="94364" y="39753"/>
                </a:moveTo>
                <a:cubicBezTo>
                  <a:pt x="95328" y="39753"/>
                  <a:pt x="96198" y="40316"/>
                  <a:pt x="96594" y="41195"/>
                </a:cubicBezTo>
                <a:cubicBezTo>
                  <a:pt x="96402" y="41281"/>
                  <a:pt x="96223" y="41383"/>
                  <a:pt x="96051" y="41497"/>
                </a:cubicBezTo>
                <a:cubicBezTo>
                  <a:pt x="95769" y="40819"/>
                  <a:pt x="95095" y="40369"/>
                  <a:pt x="94364" y="40369"/>
                </a:cubicBezTo>
                <a:lnTo>
                  <a:pt x="94351" y="40369"/>
                </a:lnTo>
                <a:cubicBezTo>
                  <a:pt x="93576" y="40374"/>
                  <a:pt x="92898" y="40859"/>
                  <a:pt x="92641" y="41587"/>
                </a:cubicBezTo>
                <a:cubicBezTo>
                  <a:pt x="92473" y="41464"/>
                  <a:pt x="92293" y="41354"/>
                  <a:pt x="92106" y="41260"/>
                </a:cubicBezTo>
                <a:cubicBezTo>
                  <a:pt x="92481" y="40350"/>
                  <a:pt x="93359" y="39757"/>
                  <a:pt x="94347" y="39753"/>
                </a:cubicBezTo>
                <a:close/>
                <a:moveTo>
                  <a:pt x="7251" y="40439"/>
                </a:moveTo>
                <a:cubicBezTo>
                  <a:pt x="7982" y="40439"/>
                  <a:pt x="8631" y="40893"/>
                  <a:pt x="8893" y="41570"/>
                </a:cubicBezTo>
                <a:cubicBezTo>
                  <a:pt x="8734" y="41685"/>
                  <a:pt x="8587" y="41807"/>
                  <a:pt x="8444" y="41943"/>
                </a:cubicBezTo>
                <a:cubicBezTo>
                  <a:pt x="8326" y="41385"/>
                  <a:pt x="7823" y="40974"/>
                  <a:pt x="7251" y="40974"/>
                </a:cubicBezTo>
                <a:cubicBezTo>
                  <a:pt x="7248" y="40974"/>
                  <a:pt x="7246" y="40974"/>
                  <a:pt x="7243" y="40974"/>
                </a:cubicBezTo>
                <a:cubicBezTo>
                  <a:pt x="6646" y="40978"/>
                  <a:pt x="6148" y="41407"/>
                  <a:pt x="6046" y="41983"/>
                </a:cubicBezTo>
                <a:cubicBezTo>
                  <a:pt x="5907" y="41845"/>
                  <a:pt x="5756" y="41717"/>
                  <a:pt x="5601" y="41599"/>
                </a:cubicBezTo>
                <a:cubicBezTo>
                  <a:pt x="5846" y="40908"/>
                  <a:pt x="6504" y="40443"/>
                  <a:pt x="7239" y="40439"/>
                </a:cubicBezTo>
                <a:close/>
                <a:moveTo>
                  <a:pt x="23077" y="40439"/>
                </a:moveTo>
                <a:cubicBezTo>
                  <a:pt x="23809" y="40439"/>
                  <a:pt x="24461" y="40893"/>
                  <a:pt x="24719" y="41570"/>
                </a:cubicBezTo>
                <a:cubicBezTo>
                  <a:pt x="24564" y="41685"/>
                  <a:pt x="24412" y="41807"/>
                  <a:pt x="24274" y="41943"/>
                </a:cubicBezTo>
                <a:cubicBezTo>
                  <a:pt x="24156" y="41385"/>
                  <a:pt x="23654" y="40974"/>
                  <a:pt x="23082" y="40974"/>
                </a:cubicBezTo>
                <a:cubicBezTo>
                  <a:pt x="23079" y="40974"/>
                  <a:pt x="23076" y="40974"/>
                  <a:pt x="23073" y="40974"/>
                </a:cubicBezTo>
                <a:cubicBezTo>
                  <a:pt x="22476" y="40978"/>
                  <a:pt x="21975" y="41407"/>
                  <a:pt x="21877" y="41983"/>
                </a:cubicBezTo>
                <a:cubicBezTo>
                  <a:pt x="21733" y="41845"/>
                  <a:pt x="21586" y="41717"/>
                  <a:pt x="21428" y="41599"/>
                </a:cubicBezTo>
                <a:cubicBezTo>
                  <a:pt x="21677" y="40908"/>
                  <a:pt x="22334" y="40443"/>
                  <a:pt x="23070" y="40439"/>
                </a:cubicBezTo>
                <a:close/>
                <a:moveTo>
                  <a:pt x="38908" y="40439"/>
                </a:moveTo>
                <a:cubicBezTo>
                  <a:pt x="39639" y="40439"/>
                  <a:pt x="40288" y="40893"/>
                  <a:pt x="40550" y="41570"/>
                </a:cubicBezTo>
                <a:cubicBezTo>
                  <a:pt x="40390" y="41685"/>
                  <a:pt x="40243" y="41807"/>
                  <a:pt x="40101" y="41943"/>
                </a:cubicBezTo>
                <a:cubicBezTo>
                  <a:pt x="39983" y="41385"/>
                  <a:pt x="39480" y="40974"/>
                  <a:pt x="38908" y="40974"/>
                </a:cubicBezTo>
                <a:cubicBezTo>
                  <a:pt x="38906" y="40974"/>
                  <a:pt x="38903" y="40974"/>
                  <a:pt x="38900" y="40974"/>
                </a:cubicBezTo>
                <a:cubicBezTo>
                  <a:pt x="38303" y="40978"/>
                  <a:pt x="37805" y="41407"/>
                  <a:pt x="37703" y="41983"/>
                </a:cubicBezTo>
                <a:cubicBezTo>
                  <a:pt x="37564" y="41845"/>
                  <a:pt x="37413" y="41717"/>
                  <a:pt x="37258" y="41599"/>
                </a:cubicBezTo>
                <a:cubicBezTo>
                  <a:pt x="37503" y="40908"/>
                  <a:pt x="38160" y="40443"/>
                  <a:pt x="38895" y="40439"/>
                </a:cubicBezTo>
                <a:close/>
                <a:moveTo>
                  <a:pt x="54735" y="40439"/>
                </a:moveTo>
                <a:cubicBezTo>
                  <a:pt x="55466" y="40439"/>
                  <a:pt x="56119" y="40893"/>
                  <a:pt x="56377" y="41570"/>
                </a:cubicBezTo>
                <a:cubicBezTo>
                  <a:pt x="56221" y="41685"/>
                  <a:pt x="56070" y="41807"/>
                  <a:pt x="55932" y="41943"/>
                </a:cubicBezTo>
                <a:cubicBezTo>
                  <a:pt x="55813" y="41387"/>
                  <a:pt x="55310" y="40974"/>
                  <a:pt x="54735" y="40974"/>
                </a:cubicBezTo>
                <a:lnTo>
                  <a:pt x="54731" y="40974"/>
                </a:lnTo>
                <a:cubicBezTo>
                  <a:pt x="54134" y="40978"/>
                  <a:pt x="53632" y="41407"/>
                  <a:pt x="53534" y="41983"/>
                </a:cubicBezTo>
                <a:cubicBezTo>
                  <a:pt x="53391" y="41845"/>
                  <a:pt x="53244" y="41717"/>
                  <a:pt x="53084" y="41599"/>
                </a:cubicBezTo>
                <a:cubicBezTo>
                  <a:pt x="53334" y="40908"/>
                  <a:pt x="53991" y="40443"/>
                  <a:pt x="54726" y="40439"/>
                </a:cubicBezTo>
                <a:close/>
                <a:moveTo>
                  <a:pt x="70565" y="40439"/>
                </a:moveTo>
                <a:cubicBezTo>
                  <a:pt x="71297" y="40439"/>
                  <a:pt x="71945" y="40893"/>
                  <a:pt x="72207" y="41570"/>
                </a:cubicBezTo>
                <a:cubicBezTo>
                  <a:pt x="72047" y="41685"/>
                  <a:pt x="71900" y="41807"/>
                  <a:pt x="71757" y="41943"/>
                </a:cubicBezTo>
                <a:cubicBezTo>
                  <a:pt x="71640" y="41387"/>
                  <a:pt x="71141" y="40974"/>
                  <a:pt x="70565" y="40974"/>
                </a:cubicBezTo>
                <a:lnTo>
                  <a:pt x="70556" y="40974"/>
                </a:lnTo>
                <a:cubicBezTo>
                  <a:pt x="69960" y="40978"/>
                  <a:pt x="69463" y="41407"/>
                  <a:pt x="69361" y="41983"/>
                </a:cubicBezTo>
                <a:cubicBezTo>
                  <a:pt x="69221" y="41845"/>
                  <a:pt x="69070" y="41717"/>
                  <a:pt x="68915" y="41599"/>
                </a:cubicBezTo>
                <a:cubicBezTo>
                  <a:pt x="69160" y="40908"/>
                  <a:pt x="69817" y="40443"/>
                  <a:pt x="70553" y="40439"/>
                </a:cubicBezTo>
                <a:close/>
                <a:moveTo>
                  <a:pt x="86396" y="40439"/>
                </a:moveTo>
                <a:cubicBezTo>
                  <a:pt x="87122" y="40439"/>
                  <a:pt x="87776" y="40893"/>
                  <a:pt x="88034" y="41570"/>
                </a:cubicBezTo>
                <a:cubicBezTo>
                  <a:pt x="87878" y="41685"/>
                  <a:pt x="87727" y="41807"/>
                  <a:pt x="87588" y="41943"/>
                </a:cubicBezTo>
                <a:cubicBezTo>
                  <a:pt x="87470" y="41387"/>
                  <a:pt x="86967" y="40974"/>
                  <a:pt x="86392" y="40974"/>
                </a:cubicBezTo>
                <a:lnTo>
                  <a:pt x="86387" y="40974"/>
                </a:lnTo>
                <a:cubicBezTo>
                  <a:pt x="85791" y="40978"/>
                  <a:pt x="85289" y="41407"/>
                  <a:pt x="85191" y="41983"/>
                </a:cubicBezTo>
                <a:cubicBezTo>
                  <a:pt x="85052" y="41845"/>
                  <a:pt x="84901" y="41717"/>
                  <a:pt x="84741" y="41599"/>
                </a:cubicBezTo>
                <a:cubicBezTo>
                  <a:pt x="84990" y="40908"/>
                  <a:pt x="85648" y="40443"/>
                  <a:pt x="86383" y="40439"/>
                </a:cubicBezTo>
                <a:close/>
                <a:moveTo>
                  <a:pt x="15217" y="40439"/>
                </a:moveTo>
                <a:cubicBezTo>
                  <a:pt x="15928" y="40439"/>
                  <a:pt x="16581" y="40879"/>
                  <a:pt x="16849" y="41538"/>
                </a:cubicBezTo>
                <a:cubicBezTo>
                  <a:pt x="16689" y="41644"/>
                  <a:pt x="16542" y="41766"/>
                  <a:pt x="16404" y="41894"/>
                </a:cubicBezTo>
                <a:cubicBezTo>
                  <a:pt x="16269" y="41358"/>
                  <a:pt x="15779" y="40974"/>
                  <a:pt x="15219" y="40974"/>
                </a:cubicBezTo>
                <a:lnTo>
                  <a:pt x="15211" y="40974"/>
                </a:lnTo>
                <a:cubicBezTo>
                  <a:pt x="14602" y="40978"/>
                  <a:pt x="14092" y="41428"/>
                  <a:pt x="14010" y="42028"/>
                </a:cubicBezTo>
                <a:cubicBezTo>
                  <a:pt x="13867" y="41885"/>
                  <a:pt x="13716" y="41750"/>
                  <a:pt x="13556" y="41632"/>
                </a:cubicBezTo>
                <a:cubicBezTo>
                  <a:pt x="13798" y="40921"/>
                  <a:pt x="14455" y="40443"/>
                  <a:pt x="15207" y="40439"/>
                </a:cubicBezTo>
                <a:cubicBezTo>
                  <a:pt x="15210" y="40439"/>
                  <a:pt x="15213" y="40439"/>
                  <a:pt x="15217" y="40439"/>
                </a:cubicBezTo>
                <a:close/>
                <a:moveTo>
                  <a:pt x="31050" y="40439"/>
                </a:moveTo>
                <a:cubicBezTo>
                  <a:pt x="31760" y="40439"/>
                  <a:pt x="32410" y="40880"/>
                  <a:pt x="32676" y="41538"/>
                </a:cubicBezTo>
                <a:cubicBezTo>
                  <a:pt x="32520" y="41644"/>
                  <a:pt x="32373" y="41766"/>
                  <a:pt x="32230" y="41894"/>
                </a:cubicBezTo>
                <a:cubicBezTo>
                  <a:pt x="32095" y="41358"/>
                  <a:pt x="31605" y="40974"/>
                  <a:pt x="31050" y="40974"/>
                </a:cubicBezTo>
                <a:lnTo>
                  <a:pt x="31042" y="40974"/>
                </a:lnTo>
                <a:cubicBezTo>
                  <a:pt x="30429" y="40978"/>
                  <a:pt x="29918" y="41428"/>
                  <a:pt x="29837" y="42028"/>
                </a:cubicBezTo>
                <a:cubicBezTo>
                  <a:pt x="29698" y="41885"/>
                  <a:pt x="29547" y="41750"/>
                  <a:pt x="29387" y="41632"/>
                </a:cubicBezTo>
                <a:cubicBezTo>
                  <a:pt x="29628" y="40921"/>
                  <a:pt x="30286" y="40443"/>
                  <a:pt x="31038" y="40439"/>
                </a:cubicBezTo>
                <a:close/>
                <a:moveTo>
                  <a:pt x="46876" y="40439"/>
                </a:moveTo>
                <a:cubicBezTo>
                  <a:pt x="47587" y="40439"/>
                  <a:pt x="48237" y="40880"/>
                  <a:pt x="48506" y="41538"/>
                </a:cubicBezTo>
                <a:cubicBezTo>
                  <a:pt x="48347" y="41644"/>
                  <a:pt x="48200" y="41766"/>
                  <a:pt x="48060" y="41894"/>
                </a:cubicBezTo>
                <a:cubicBezTo>
                  <a:pt x="47926" y="41358"/>
                  <a:pt x="47436" y="40974"/>
                  <a:pt x="46876" y="40974"/>
                </a:cubicBezTo>
                <a:lnTo>
                  <a:pt x="46868" y="40974"/>
                </a:lnTo>
                <a:cubicBezTo>
                  <a:pt x="46260" y="40978"/>
                  <a:pt x="45749" y="41428"/>
                  <a:pt x="45668" y="42028"/>
                </a:cubicBezTo>
                <a:cubicBezTo>
                  <a:pt x="45524" y="41885"/>
                  <a:pt x="45374" y="41750"/>
                  <a:pt x="45214" y="41632"/>
                </a:cubicBezTo>
                <a:cubicBezTo>
                  <a:pt x="45455" y="40921"/>
                  <a:pt x="46113" y="40443"/>
                  <a:pt x="46864" y="40439"/>
                </a:cubicBezTo>
                <a:close/>
                <a:moveTo>
                  <a:pt x="62707" y="40439"/>
                </a:moveTo>
                <a:cubicBezTo>
                  <a:pt x="63417" y="40439"/>
                  <a:pt x="64067" y="40880"/>
                  <a:pt x="64332" y="41538"/>
                </a:cubicBezTo>
                <a:cubicBezTo>
                  <a:pt x="64177" y="41644"/>
                  <a:pt x="64030" y="41766"/>
                  <a:pt x="63887" y="41894"/>
                </a:cubicBezTo>
                <a:cubicBezTo>
                  <a:pt x="63753" y="41358"/>
                  <a:pt x="63263" y="40974"/>
                  <a:pt x="62707" y="40974"/>
                </a:cubicBezTo>
                <a:lnTo>
                  <a:pt x="62699" y="40974"/>
                </a:lnTo>
                <a:cubicBezTo>
                  <a:pt x="62086" y="40978"/>
                  <a:pt x="61576" y="41428"/>
                  <a:pt x="61494" y="42028"/>
                </a:cubicBezTo>
                <a:cubicBezTo>
                  <a:pt x="61355" y="41885"/>
                  <a:pt x="61204" y="41750"/>
                  <a:pt x="61044" y="41632"/>
                </a:cubicBezTo>
                <a:cubicBezTo>
                  <a:pt x="61285" y="40921"/>
                  <a:pt x="61943" y="40443"/>
                  <a:pt x="62695" y="40439"/>
                </a:cubicBezTo>
                <a:close/>
                <a:moveTo>
                  <a:pt x="78534" y="40439"/>
                </a:moveTo>
                <a:cubicBezTo>
                  <a:pt x="79244" y="40439"/>
                  <a:pt x="79893" y="40880"/>
                  <a:pt x="80163" y="41538"/>
                </a:cubicBezTo>
                <a:cubicBezTo>
                  <a:pt x="80004" y="41644"/>
                  <a:pt x="79857" y="41766"/>
                  <a:pt x="79718" y="41894"/>
                </a:cubicBezTo>
                <a:cubicBezTo>
                  <a:pt x="79583" y="41358"/>
                  <a:pt x="79093" y="40974"/>
                  <a:pt x="78534" y="40974"/>
                </a:cubicBezTo>
                <a:lnTo>
                  <a:pt x="78526" y="40974"/>
                </a:lnTo>
                <a:cubicBezTo>
                  <a:pt x="77917" y="40978"/>
                  <a:pt x="77406" y="41428"/>
                  <a:pt x="77325" y="42028"/>
                </a:cubicBezTo>
                <a:cubicBezTo>
                  <a:pt x="77182" y="41885"/>
                  <a:pt x="77031" y="41750"/>
                  <a:pt x="76871" y="41632"/>
                </a:cubicBezTo>
                <a:cubicBezTo>
                  <a:pt x="77112" y="40921"/>
                  <a:pt x="77770" y="40443"/>
                  <a:pt x="78526" y="40439"/>
                </a:cubicBezTo>
                <a:close/>
                <a:moveTo>
                  <a:pt x="94364" y="40439"/>
                </a:moveTo>
                <a:cubicBezTo>
                  <a:pt x="95075" y="40439"/>
                  <a:pt x="95724" y="40880"/>
                  <a:pt x="95989" y="41538"/>
                </a:cubicBezTo>
                <a:cubicBezTo>
                  <a:pt x="95834" y="41644"/>
                  <a:pt x="95687" y="41766"/>
                  <a:pt x="95544" y="41894"/>
                </a:cubicBezTo>
                <a:cubicBezTo>
                  <a:pt x="95410" y="41358"/>
                  <a:pt x="94920" y="40974"/>
                  <a:pt x="94364" y="40974"/>
                </a:cubicBezTo>
                <a:lnTo>
                  <a:pt x="94356" y="40974"/>
                </a:lnTo>
                <a:cubicBezTo>
                  <a:pt x="93744" y="40978"/>
                  <a:pt x="93237" y="41428"/>
                  <a:pt x="93151" y="42028"/>
                </a:cubicBezTo>
                <a:cubicBezTo>
                  <a:pt x="93012" y="41885"/>
                  <a:pt x="92861" y="41750"/>
                  <a:pt x="92702" y="41632"/>
                </a:cubicBezTo>
                <a:cubicBezTo>
                  <a:pt x="92943" y="40921"/>
                  <a:pt x="93601" y="40443"/>
                  <a:pt x="94351" y="40439"/>
                </a:cubicBezTo>
                <a:close/>
                <a:moveTo>
                  <a:pt x="15219" y="41044"/>
                </a:moveTo>
                <a:cubicBezTo>
                  <a:pt x="15758" y="41044"/>
                  <a:pt x="16232" y="41423"/>
                  <a:pt x="16346" y="41950"/>
                </a:cubicBezTo>
                <a:cubicBezTo>
                  <a:pt x="16159" y="42130"/>
                  <a:pt x="15987" y="42330"/>
                  <a:pt x="15835" y="42550"/>
                </a:cubicBezTo>
                <a:cubicBezTo>
                  <a:pt x="15615" y="42514"/>
                  <a:pt x="15390" y="42493"/>
                  <a:pt x="15166" y="42493"/>
                </a:cubicBezTo>
                <a:lnTo>
                  <a:pt x="15141" y="42493"/>
                </a:lnTo>
                <a:cubicBezTo>
                  <a:pt x="14904" y="42493"/>
                  <a:pt x="14672" y="42518"/>
                  <a:pt x="14444" y="42563"/>
                </a:cubicBezTo>
                <a:lnTo>
                  <a:pt x="14447" y="42559"/>
                </a:lnTo>
                <a:cubicBezTo>
                  <a:pt x="14329" y="42384"/>
                  <a:pt x="14194" y="42224"/>
                  <a:pt x="14055" y="42073"/>
                </a:cubicBezTo>
                <a:lnTo>
                  <a:pt x="14055" y="42073"/>
                </a:lnTo>
                <a:lnTo>
                  <a:pt x="14076" y="42077"/>
                </a:lnTo>
                <a:cubicBezTo>
                  <a:pt x="14133" y="41489"/>
                  <a:pt x="14623" y="41048"/>
                  <a:pt x="15211" y="41044"/>
                </a:cubicBezTo>
                <a:close/>
                <a:moveTo>
                  <a:pt x="31050" y="41044"/>
                </a:moveTo>
                <a:cubicBezTo>
                  <a:pt x="31589" y="41044"/>
                  <a:pt x="32058" y="41423"/>
                  <a:pt x="32173" y="41950"/>
                </a:cubicBezTo>
                <a:cubicBezTo>
                  <a:pt x="31985" y="42130"/>
                  <a:pt x="31813" y="42330"/>
                  <a:pt x="31666" y="42550"/>
                </a:cubicBezTo>
                <a:cubicBezTo>
                  <a:pt x="31446" y="42514"/>
                  <a:pt x="31221" y="42493"/>
                  <a:pt x="30993" y="42493"/>
                </a:cubicBezTo>
                <a:lnTo>
                  <a:pt x="30968" y="42493"/>
                </a:lnTo>
                <a:cubicBezTo>
                  <a:pt x="30731" y="42493"/>
                  <a:pt x="30499" y="42518"/>
                  <a:pt x="30269" y="42563"/>
                </a:cubicBezTo>
                <a:lnTo>
                  <a:pt x="30274" y="42559"/>
                </a:lnTo>
                <a:cubicBezTo>
                  <a:pt x="30156" y="42384"/>
                  <a:pt x="30024" y="42224"/>
                  <a:pt x="29882" y="42073"/>
                </a:cubicBezTo>
                <a:lnTo>
                  <a:pt x="29882" y="42073"/>
                </a:lnTo>
                <a:lnTo>
                  <a:pt x="29902" y="42077"/>
                </a:lnTo>
                <a:cubicBezTo>
                  <a:pt x="29963" y="41489"/>
                  <a:pt x="30454" y="41048"/>
                  <a:pt x="31042" y="41044"/>
                </a:cubicBezTo>
                <a:close/>
                <a:moveTo>
                  <a:pt x="46868" y="41044"/>
                </a:moveTo>
                <a:cubicBezTo>
                  <a:pt x="47411" y="41044"/>
                  <a:pt x="47889" y="41419"/>
                  <a:pt x="48003" y="41950"/>
                </a:cubicBezTo>
                <a:cubicBezTo>
                  <a:pt x="47840" y="42105"/>
                  <a:pt x="47689" y="42277"/>
                  <a:pt x="47555" y="42461"/>
                </a:cubicBezTo>
                <a:cubicBezTo>
                  <a:pt x="47534" y="42490"/>
                  <a:pt x="47513" y="42522"/>
                  <a:pt x="47493" y="42550"/>
                </a:cubicBezTo>
                <a:cubicBezTo>
                  <a:pt x="47272" y="42514"/>
                  <a:pt x="47052" y="42493"/>
                  <a:pt x="46823" y="42493"/>
                </a:cubicBezTo>
                <a:lnTo>
                  <a:pt x="46799" y="42493"/>
                </a:lnTo>
                <a:cubicBezTo>
                  <a:pt x="46562" y="42493"/>
                  <a:pt x="46329" y="42518"/>
                  <a:pt x="46100" y="42563"/>
                </a:cubicBezTo>
                <a:lnTo>
                  <a:pt x="46105" y="42559"/>
                </a:lnTo>
                <a:cubicBezTo>
                  <a:pt x="45986" y="42384"/>
                  <a:pt x="45851" y="42224"/>
                  <a:pt x="45713" y="42073"/>
                </a:cubicBezTo>
                <a:lnTo>
                  <a:pt x="45713" y="42073"/>
                </a:lnTo>
                <a:lnTo>
                  <a:pt x="45732" y="42077"/>
                </a:lnTo>
                <a:cubicBezTo>
                  <a:pt x="45790" y="41489"/>
                  <a:pt x="46280" y="41048"/>
                  <a:pt x="46868" y="41044"/>
                </a:cubicBezTo>
                <a:close/>
                <a:moveTo>
                  <a:pt x="62707" y="41044"/>
                </a:moveTo>
                <a:cubicBezTo>
                  <a:pt x="63246" y="41044"/>
                  <a:pt x="63715" y="41423"/>
                  <a:pt x="63830" y="41950"/>
                </a:cubicBezTo>
                <a:cubicBezTo>
                  <a:pt x="63642" y="42130"/>
                  <a:pt x="63470" y="42330"/>
                  <a:pt x="63323" y="42550"/>
                </a:cubicBezTo>
                <a:cubicBezTo>
                  <a:pt x="63103" y="42514"/>
                  <a:pt x="62878" y="42493"/>
                  <a:pt x="62650" y="42493"/>
                </a:cubicBezTo>
                <a:lnTo>
                  <a:pt x="62625" y="42493"/>
                </a:lnTo>
                <a:cubicBezTo>
                  <a:pt x="62388" y="42493"/>
                  <a:pt x="62156" y="42518"/>
                  <a:pt x="61927" y="42563"/>
                </a:cubicBezTo>
                <a:lnTo>
                  <a:pt x="61930" y="42559"/>
                </a:lnTo>
                <a:cubicBezTo>
                  <a:pt x="61813" y="42384"/>
                  <a:pt x="61681" y="42224"/>
                  <a:pt x="61538" y="42073"/>
                </a:cubicBezTo>
                <a:lnTo>
                  <a:pt x="61538" y="42073"/>
                </a:lnTo>
                <a:lnTo>
                  <a:pt x="61559" y="42077"/>
                </a:lnTo>
                <a:cubicBezTo>
                  <a:pt x="61621" y="41489"/>
                  <a:pt x="62111" y="41048"/>
                  <a:pt x="62699" y="41044"/>
                </a:cubicBezTo>
                <a:close/>
                <a:moveTo>
                  <a:pt x="78534" y="41044"/>
                </a:moveTo>
                <a:cubicBezTo>
                  <a:pt x="79073" y="41044"/>
                  <a:pt x="79546" y="41423"/>
                  <a:pt x="79661" y="41950"/>
                </a:cubicBezTo>
                <a:cubicBezTo>
                  <a:pt x="79473" y="42130"/>
                  <a:pt x="79301" y="42330"/>
                  <a:pt x="79150" y="42550"/>
                </a:cubicBezTo>
                <a:cubicBezTo>
                  <a:pt x="78930" y="42514"/>
                  <a:pt x="78709" y="42493"/>
                  <a:pt x="78481" y="42493"/>
                </a:cubicBezTo>
                <a:lnTo>
                  <a:pt x="78456" y="42493"/>
                </a:lnTo>
                <a:cubicBezTo>
                  <a:pt x="78219" y="42493"/>
                  <a:pt x="77987" y="42518"/>
                  <a:pt x="77757" y="42563"/>
                </a:cubicBezTo>
                <a:lnTo>
                  <a:pt x="77761" y="42559"/>
                </a:lnTo>
                <a:cubicBezTo>
                  <a:pt x="77643" y="42384"/>
                  <a:pt x="77508" y="42224"/>
                  <a:pt x="77369" y="42073"/>
                </a:cubicBezTo>
                <a:lnTo>
                  <a:pt x="77369" y="42073"/>
                </a:lnTo>
                <a:lnTo>
                  <a:pt x="77390" y="42077"/>
                </a:lnTo>
                <a:cubicBezTo>
                  <a:pt x="77451" y="41489"/>
                  <a:pt x="77938" y="41048"/>
                  <a:pt x="78526" y="41044"/>
                </a:cubicBezTo>
                <a:close/>
                <a:moveTo>
                  <a:pt x="94364" y="41044"/>
                </a:moveTo>
                <a:cubicBezTo>
                  <a:pt x="94903" y="41044"/>
                  <a:pt x="95373" y="41423"/>
                  <a:pt x="95487" y="41950"/>
                </a:cubicBezTo>
                <a:cubicBezTo>
                  <a:pt x="95299" y="42130"/>
                  <a:pt x="95128" y="42330"/>
                  <a:pt x="94981" y="42550"/>
                </a:cubicBezTo>
                <a:cubicBezTo>
                  <a:pt x="94760" y="42514"/>
                  <a:pt x="94536" y="42493"/>
                  <a:pt x="94307" y="42493"/>
                </a:cubicBezTo>
                <a:lnTo>
                  <a:pt x="94283" y="42493"/>
                </a:lnTo>
                <a:cubicBezTo>
                  <a:pt x="94046" y="42493"/>
                  <a:pt x="93812" y="42518"/>
                  <a:pt x="93584" y="42563"/>
                </a:cubicBezTo>
                <a:lnTo>
                  <a:pt x="93588" y="42559"/>
                </a:lnTo>
                <a:cubicBezTo>
                  <a:pt x="93469" y="42384"/>
                  <a:pt x="93339" y="42224"/>
                  <a:pt x="93196" y="42073"/>
                </a:cubicBezTo>
                <a:lnTo>
                  <a:pt x="93196" y="42073"/>
                </a:lnTo>
                <a:lnTo>
                  <a:pt x="93216" y="42077"/>
                </a:lnTo>
                <a:cubicBezTo>
                  <a:pt x="93278" y="41489"/>
                  <a:pt x="93768" y="41048"/>
                  <a:pt x="94356" y="41044"/>
                </a:cubicBezTo>
                <a:close/>
                <a:moveTo>
                  <a:pt x="7251" y="41044"/>
                </a:moveTo>
                <a:cubicBezTo>
                  <a:pt x="7806" y="41044"/>
                  <a:pt x="8293" y="41452"/>
                  <a:pt x="8386" y="41999"/>
                </a:cubicBezTo>
                <a:cubicBezTo>
                  <a:pt x="8219" y="42167"/>
                  <a:pt x="8067" y="42346"/>
                  <a:pt x="7933" y="42542"/>
                </a:cubicBezTo>
                <a:cubicBezTo>
                  <a:pt x="7729" y="42510"/>
                  <a:pt x="7516" y="42493"/>
                  <a:pt x="7304" y="42493"/>
                </a:cubicBezTo>
                <a:lnTo>
                  <a:pt x="7279" y="42493"/>
                </a:lnTo>
                <a:cubicBezTo>
                  <a:pt x="7013" y="42493"/>
                  <a:pt x="6753" y="42522"/>
                  <a:pt x="6499" y="42575"/>
                </a:cubicBezTo>
                <a:lnTo>
                  <a:pt x="6528" y="42559"/>
                </a:lnTo>
                <a:cubicBezTo>
                  <a:pt x="6401" y="42375"/>
                  <a:pt x="6263" y="42203"/>
                  <a:pt x="6107" y="42048"/>
                </a:cubicBezTo>
                <a:cubicBezTo>
                  <a:pt x="6180" y="41477"/>
                  <a:pt x="6663" y="41048"/>
                  <a:pt x="7243" y="41044"/>
                </a:cubicBezTo>
                <a:close/>
                <a:moveTo>
                  <a:pt x="23077" y="41044"/>
                </a:moveTo>
                <a:cubicBezTo>
                  <a:pt x="23637" y="41044"/>
                  <a:pt x="24118" y="41452"/>
                  <a:pt x="24212" y="41999"/>
                </a:cubicBezTo>
                <a:cubicBezTo>
                  <a:pt x="24050" y="42167"/>
                  <a:pt x="23898" y="42346"/>
                  <a:pt x="23760" y="42542"/>
                </a:cubicBezTo>
                <a:cubicBezTo>
                  <a:pt x="23555" y="42510"/>
                  <a:pt x="23347" y="42493"/>
                  <a:pt x="23134" y="42493"/>
                </a:cubicBezTo>
                <a:lnTo>
                  <a:pt x="23110" y="42493"/>
                </a:lnTo>
                <a:cubicBezTo>
                  <a:pt x="22844" y="42493"/>
                  <a:pt x="22583" y="42522"/>
                  <a:pt x="22329" y="42575"/>
                </a:cubicBezTo>
                <a:lnTo>
                  <a:pt x="22354" y="42559"/>
                </a:lnTo>
                <a:cubicBezTo>
                  <a:pt x="22227" y="42375"/>
                  <a:pt x="22089" y="42203"/>
                  <a:pt x="21937" y="42048"/>
                </a:cubicBezTo>
                <a:cubicBezTo>
                  <a:pt x="22011" y="41477"/>
                  <a:pt x="22493" y="41048"/>
                  <a:pt x="23073" y="41044"/>
                </a:cubicBezTo>
                <a:close/>
                <a:moveTo>
                  <a:pt x="38908" y="41044"/>
                </a:moveTo>
                <a:cubicBezTo>
                  <a:pt x="39464" y="41044"/>
                  <a:pt x="39949" y="41452"/>
                  <a:pt x="40043" y="41999"/>
                </a:cubicBezTo>
                <a:cubicBezTo>
                  <a:pt x="39875" y="42167"/>
                  <a:pt x="39724" y="42346"/>
                  <a:pt x="39590" y="42542"/>
                </a:cubicBezTo>
                <a:cubicBezTo>
                  <a:pt x="39385" y="42510"/>
                  <a:pt x="39174" y="42493"/>
                  <a:pt x="38961" y="42493"/>
                </a:cubicBezTo>
                <a:lnTo>
                  <a:pt x="38936" y="42493"/>
                </a:lnTo>
                <a:cubicBezTo>
                  <a:pt x="38671" y="42493"/>
                  <a:pt x="38410" y="42522"/>
                  <a:pt x="38156" y="42575"/>
                </a:cubicBezTo>
                <a:lnTo>
                  <a:pt x="38185" y="42559"/>
                </a:lnTo>
                <a:cubicBezTo>
                  <a:pt x="38058" y="42375"/>
                  <a:pt x="37920" y="42203"/>
                  <a:pt x="37768" y="42048"/>
                </a:cubicBezTo>
                <a:cubicBezTo>
                  <a:pt x="37838" y="41477"/>
                  <a:pt x="38320" y="41048"/>
                  <a:pt x="38900" y="41044"/>
                </a:cubicBezTo>
                <a:close/>
                <a:moveTo>
                  <a:pt x="54735" y="41044"/>
                </a:moveTo>
                <a:cubicBezTo>
                  <a:pt x="55294" y="41044"/>
                  <a:pt x="55776" y="41452"/>
                  <a:pt x="55870" y="41999"/>
                </a:cubicBezTo>
                <a:cubicBezTo>
                  <a:pt x="55706" y="42167"/>
                  <a:pt x="55555" y="42346"/>
                  <a:pt x="55417" y="42542"/>
                </a:cubicBezTo>
                <a:cubicBezTo>
                  <a:pt x="55212" y="42510"/>
                  <a:pt x="55004" y="42493"/>
                  <a:pt x="54792" y="42493"/>
                </a:cubicBezTo>
                <a:lnTo>
                  <a:pt x="54767" y="42493"/>
                </a:lnTo>
                <a:cubicBezTo>
                  <a:pt x="54501" y="42493"/>
                  <a:pt x="54241" y="42522"/>
                  <a:pt x="53987" y="42575"/>
                </a:cubicBezTo>
                <a:lnTo>
                  <a:pt x="54011" y="42559"/>
                </a:lnTo>
                <a:cubicBezTo>
                  <a:pt x="53885" y="42375"/>
                  <a:pt x="53746" y="42203"/>
                  <a:pt x="53595" y="42048"/>
                </a:cubicBezTo>
                <a:cubicBezTo>
                  <a:pt x="53668" y="41477"/>
                  <a:pt x="54150" y="41048"/>
                  <a:pt x="54731" y="41044"/>
                </a:cubicBezTo>
                <a:close/>
                <a:moveTo>
                  <a:pt x="70565" y="41044"/>
                </a:moveTo>
                <a:cubicBezTo>
                  <a:pt x="71120" y="41044"/>
                  <a:pt x="71606" y="41452"/>
                  <a:pt x="71700" y="41999"/>
                </a:cubicBezTo>
                <a:cubicBezTo>
                  <a:pt x="71533" y="42167"/>
                  <a:pt x="71382" y="42346"/>
                  <a:pt x="71247" y="42542"/>
                </a:cubicBezTo>
                <a:cubicBezTo>
                  <a:pt x="71043" y="42510"/>
                  <a:pt x="70831" y="42493"/>
                  <a:pt x="70618" y="42493"/>
                </a:cubicBezTo>
                <a:lnTo>
                  <a:pt x="70594" y="42493"/>
                </a:lnTo>
                <a:cubicBezTo>
                  <a:pt x="70328" y="42493"/>
                  <a:pt x="70066" y="42522"/>
                  <a:pt x="69813" y="42575"/>
                </a:cubicBezTo>
                <a:lnTo>
                  <a:pt x="69842" y="42559"/>
                </a:lnTo>
                <a:cubicBezTo>
                  <a:pt x="69715" y="42375"/>
                  <a:pt x="69576" y="42203"/>
                  <a:pt x="69425" y="42048"/>
                </a:cubicBezTo>
                <a:cubicBezTo>
                  <a:pt x="69495" y="41477"/>
                  <a:pt x="69977" y="41048"/>
                  <a:pt x="70556" y="41044"/>
                </a:cubicBezTo>
                <a:close/>
                <a:moveTo>
                  <a:pt x="86392" y="41044"/>
                </a:moveTo>
                <a:cubicBezTo>
                  <a:pt x="86951" y="41044"/>
                  <a:pt x="87433" y="41452"/>
                  <a:pt x="87527" y="41999"/>
                </a:cubicBezTo>
                <a:cubicBezTo>
                  <a:pt x="87363" y="42167"/>
                  <a:pt x="87212" y="42346"/>
                  <a:pt x="87073" y="42542"/>
                </a:cubicBezTo>
                <a:cubicBezTo>
                  <a:pt x="86869" y="42510"/>
                  <a:pt x="86662" y="42493"/>
                  <a:pt x="86449" y="42493"/>
                </a:cubicBezTo>
                <a:lnTo>
                  <a:pt x="86424" y="42493"/>
                </a:lnTo>
                <a:cubicBezTo>
                  <a:pt x="86159" y="42493"/>
                  <a:pt x="85897" y="42522"/>
                  <a:pt x="85644" y="42575"/>
                </a:cubicBezTo>
                <a:lnTo>
                  <a:pt x="85669" y="42559"/>
                </a:lnTo>
                <a:cubicBezTo>
                  <a:pt x="85542" y="42375"/>
                  <a:pt x="85403" y="42203"/>
                  <a:pt x="85252" y="42048"/>
                </a:cubicBezTo>
                <a:cubicBezTo>
                  <a:pt x="85325" y="41477"/>
                  <a:pt x="85808" y="41048"/>
                  <a:pt x="86387" y="41044"/>
                </a:cubicBezTo>
                <a:close/>
                <a:moveTo>
                  <a:pt x="11184" y="40908"/>
                </a:moveTo>
                <a:cubicBezTo>
                  <a:pt x="12453" y="40908"/>
                  <a:pt x="13643" y="41528"/>
                  <a:pt x="14370" y="42575"/>
                </a:cubicBezTo>
                <a:cubicBezTo>
                  <a:pt x="14149" y="42620"/>
                  <a:pt x="13929" y="42686"/>
                  <a:pt x="13720" y="42767"/>
                </a:cubicBezTo>
                <a:cubicBezTo>
                  <a:pt x="13100" y="41992"/>
                  <a:pt x="12180" y="41546"/>
                  <a:pt x="11184" y="41546"/>
                </a:cubicBezTo>
                <a:lnTo>
                  <a:pt x="11164" y="41546"/>
                </a:lnTo>
                <a:cubicBezTo>
                  <a:pt x="10195" y="41550"/>
                  <a:pt x="9289" y="41987"/>
                  <a:pt x="8672" y="42738"/>
                </a:cubicBezTo>
                <a:cubicBezTo>
                  <a:pt x="8459" y="42657"/>
                  <a:pt x="8235" y="42599"/>
                  <a:pt x="8010" y="42555"/>
                </a:cubicBezTo>
                <a:cubicBezTo>
                  <a:pt x="8542" y="41799"/>
                  <a:pt x="9326" y="41264"/>
                  <a:pt x="10204" y="41036"/>
                </a:cubicBezTo>
                <a:cubicBezTo>
                  <a:pt x="10204" y="41036"/>
                  <a:pt x="10204" y="41040"/>
                  <a:pt x="10208" y="41044"/>
                </a:cubicBezTo>
                <a:lnTo>
                  <a:pt x="10273" y="41015"/>
                </a:lnTo>
                <a:cubicBezTo>
                  <a:pt x="10481" y="40966"/>
                  <a:pt x="10698" y="40933"/>
                  <a:pt x="10915" y="40917"/>
                </a:cubicBezTo>
                <a:cubicBezTo>
                  <a:pt x="10919" y="40921"/>
                  <a:pt x="10919" y="40921"/>
                  <a:pt x="10919" y="40925"/>
                </a:cubicBezTo>
                <a:lnTo>
                  <a:pt x="10947" y="40913"/>
                </a:lnTo>
                <a:cubicBezTo>
                  <a:pt x="11017" y="40908"/>
                  <a:pt x="11090" y="40908"/>
                  <a:pt x="11160" y="40908"/>
                </a:cubicBezTo>
                <a:cubicBezTo>
                  <a:pt x="11168" y="40908"/>
                  <a:pt x="11176" y="40908"/>
                  <a:pt x="11184" y="40908"/>
                </a:cubicBezTo>
                <a:close/>
                <a:moveTo>
                  <a:pt x="27014" y="40908"/>
                </a:moveTo>
                <a:cubicBezTo>
                  <a:pt x="28284" y="40908"/>
                  <a:pt x="29474" y="41528"/>
                  <a:pt x="30201" y="42575"/>
                </a:cubicBezTo>
                <a:cubicBezTo>
                  <a:pt x="29975" y="42620"/>
                  <a:pt x="29760" y="42686"/>
                  <a:pt x="29551" y="42767"/>
                </a:cubicBezTo>
                <a:cubicBezTo>
                  <a:pt x="28930" y="41992"/>
                  <a:pt x="28007" y="41546"/>
                  <a:pt x="27015" y="41546"/>
                </a:cubicBezTo>
                <a:lnTo>
                  <a:pt x="26990" y="41546"/>
                </a:lnTo>
                <a:cubicBezTo>
                  <a:pt x="26022" y="41550"/>
                  <a:pt x="25115" y="41987"/>
                  <a:pt x="24503" y="42738"/>
                </a:cubicBezTo>
                <a:cubicBezTo>
                  <a:pt x="24286" y="42657"/>
                  <a:pt x="24065" y="42599"/>
                  <a:pt x="23837" y="42555"/>
                </a:cubicBezTo>
                <a:cubicBezTo>
                  <a:pt x="24372" y="41799"/>
                  <a:pt x="25152" y="41264"/>
                  <a:pt x="26030" y="41036"/>
                </a:cubicBezTo>
                <a:cubicBezTo>
                  <a:pt x="26035" y="41036"/>
                  <a:pt x="26035" y="41040"/>
                  <a:pt x="26035" y="41044"/>
                </a:cubicBezTo>
                <a:lnTo>
                  <a:pt x="26099" y="41015"/>
                </a:lnTo>
                <a:cubicBezTo>
                  <a:pt x="26312" y="40966"/>
                  <a:pt x="26525" y="40933"/>
                  <a:pt x="26745" y="40917"/>
                </a:cubicBezTo>
                <a:cubicBezTo>
                  <a:pt x="26745" y="40921"/>
                  <a:pt x="26745" y="40921"/>
                  <a:pt x="26749" y="40925"/>
                </a:cubicBezTo>
                <a:lnTo>
                  <a:pt x="26774" y="40913"/>
                </a:lnTo>
                <a:cubicBezTo>
                  <a:pt x="26847" y="40908"/>
                  <a:pt x="26917" y="40908"/>
                  <a:pt x="26990" y="40908"/>
                </a:cubicBezTo>
                <a:cubicBezTo>
                  <a:pt x="26998" y="40908"/>
                  <a:pt x="27006" y="40908"/>
                  <a:pt x="27014" y="40908"/>
                </a:cubicBezTo>
                <a:close/>
                <a:moveTo>
                  <a:pt x="42840" y="40908"/>
                </a:moveTo>
                <a:cubicBezTo>
                  <a:pt x="44114" y="40908"/>
                  <a:pt x="45301" y="41528"/>
                  <a:pt x="46026" y="42575"/>
                </a:cubicBezTo>
                <a:cubicBezTo>
                  <a:pt x="45806" y="42620"/>
                  <a:pt x="45585" y="42686"/>
                  <a:pt x="45377" y="42767"/>
                </a:cubicBezTo>
                <a:cubicBezTo>
                  <a:pt x="44757" y="41992"/>
                  <a:pt x="43838" y="41546"/>
                  <a:pt x="42841" y="41546"/>
                </a:cubicBezTo>
                <a:lnTo>
                  <a:pt x="42821" y="41546"/>
                </a:lnTo>
                <a:cubicBezTo>
                  <a:pt x="41853" y="41550"/>
                  <a:pt x="40946" y="41987"/>
                  <a:pt x="40329" y="42738"/>
                </a:cubicBezTo>
                <a:cubicBezTo>
                  <a:pt x="40117" y="42657"/>
                  <a:pt x="39892" y="42599"/>
                  <a:pt x="39668" y="42555"/>
                </a:cubicBezTo>
                <a:cubicBezTo>
                  <a:pt x="40199" y="41799"/>
                  <a:pt x="40983" y="41264"/>
                  <a:pt x="41860" y="41036"/>
                </a:cubicBezTo>
                <a:cubicBezTo>
                  <a:pt x="41860" y="41036"/>
                  <a:pt x="41860" y="41040"/>
                  <a:pt x="41865" y="41044"/>
                </a:cubicBezTo>
                <a:lnTo>
                  <a:pt x="41930" y="41015"/>
                </a:lnTo>
                <a:cubicBezTo>
                  <a:pt x="42139" y="40966"/>
                  <a:pt x="42355" y="40933"/>
                  <a:pt x="42571" y="40917"/>
                </a:cubicBezTo>
                <a:cubicBezTo>
                  <a:pt x="42576" y="40921"/>
                  <a:pt x="42576" y="40921"/>
                  <a:pt x="42576" y="40925"/>
                </a:cubicBezTo>
                <a:lnTo>
                  <a:pt x="42604" y="40913"/>
                </a:lnTo>
                <a:cubicBezTo>
                  <a:pt x="42674" y="40908"/>
                  <a:pt x="42747" y="40908"/>
                  <a:pt x="42816" y="40908"/>
                </a:cubicBezTo>
                <a:cubicBezTo>
                  <a:pt x="42824" y="40908"/>
                  <a:pt x="42832" y="40908"/>
                  <a:pt x="42840" y="40908"/>
                </a:cubicBezTo>
                <a:close/>
                <a:moveTo>
                  <a:pt x="58671" y="40908"/>
                </a:moveTo>
                <a:cubicBezTo>
                  <a:pt x="59942" y="40908"/>
                  <a:pt x="61131" y="41530"/>
                  <a:pt x="61857" y="42575"/>
                </a:cubicBezTo>
                <a:cubicBezTo>
                  <a:pt x="61632" y="42620"/>
                  <a:pt x="61416" y="42686"/>
                  <a:pt x="61208" y="42767"/>
                </a:cubicBezTo>
                <a:cubicBezTo>
                  <a:pt x="60588" y="41992"/>
                  <a:pt x="59664" y="41546"/>
                  <a:pt x="58671" y="41546"/>
                </a:cubicBezTo>
                <a:lnTo>
                  <a:pt x="58652" y="41546"/>
                </a:lnTo>
                <a:cubicBezTo>
                  <a:pt x="57679" y="41550"/>
                  <a:pt x="56773" y="41987"/>
                  <a:pt x="56160" y="42738"/>
                </a:cubicBezTo>
                <a:cubicBezTo>
                  <a:pt x="55943" y="42657"/>
                  <a:pt x="55723" y="42599"/>
                  <a:pt x="55494" y="42555"/>
                </a:cubicBezTo>
                <a:cubicBezTo>
                  <a:pt x="56030" y="41799"/>
                  <a:pt x="56809" y="41264"/>
                  <a:pt x="57687" y="41036"/>
                </a:cubicBezTo>
                <a:cubicBezTo>
                  <a:pt x="57691" y="41036"/>
                  <a:pt x="57691" y="41040"/>
                  <a:pt x="57691" y="41044"/>
                </a:cubicBezTo>
                <a:lnTo>
                  <a:pt x="57757" y="41015"/>
                </a:lnTo>
                <a:cubicBezTo>
                  <a:pt x="57969" y="40966"/>
                  <a:pt x="58181" y="40933"/>
                  <a:pt x="58402" y="40917"/>
                </a:cubicBezTo>
                <a:cubicBezTo>
                  <a:pt x="58402" y="40921"/>
                  <a:pt x="58402" y="40921"/>
                  <a:pt x="58407" y="40925"/>
                </a:cubicBezTo>
                <a:lnTo>
                  <a:pt x="58431" y="40913"/>
                </a:lnTo>
                <a:cubicBezTo>
                  <a:pt x="58505" y="40908"/>
                  <a:pt x="58573" y="40908"/>
                  <a:pt x="58647" y="40908"/>
                </a:cubicBezTo>
                <a:close/>
                <a:moveTo>
                  <a:pt x="74498" y="40908"/>
                </a:moveTo>
                <a:cubicBezTo>
                  <a:pt x="75772" y="40908"/>
                  <a:pt x="76957" y="41530"/>
                  <a:pt x="77684" y="42575"/>
                </a:cubicBezTo>
                <a:cubicBezTo>
                  <a:pt x="77463" y="42620"/>
                  <a:pt x="77243" y="42686"/>
                  <a:pt x="77035" y="42767"/>
                </a:cubicBezTo>
                <a:cubicBezTo>
                  <a:pt x="76413" y="41992"/>
                  <a:pt x="75495" y="41546"/>
                  <a:pt x="74498" y="41546"/>
                </a:cubicBezTo>
                <a:lnTo>
                  <a:pt x="74477" y="41546"/>
                </a:lnTo>
                <a:cubicBezTo>
                  <a:pt x="73510" y="41550"/>
                  <a:pt x="72603" y="41987"/>
                  <a:pt x="71987" y="42738"/>
                </a:cubicBezTo>
                <a:cubicBezTo>
                  <a:pt x="71774" y="42657"/>
                  <a:pt x="71549" y="42599"/>
                  <a:pt x="71325" y="42555"/>
                </a:cubicBezTo>
                <a:cubicBezTo>
                  <a:pt x="71855" y="41799"/>
                  <a:pt x="72639" y="41264"/>
                  <a:pt x="73518" y="41036"/>
                </a:cubicBezTo>
                <a:cubicBezTo>
                  <a:pt x="73518" y="41036"/>
                  <a:pt x="73518" y="41040"/>
                  <a:pt x="73522" y="41044"/>
                </a:cubicBezTo>
                <a:lnTo>
                  <a:pt x="73587" y="41015"/>
                </a:lnTo>
                <a:cubicBezTo>
                  <a:pt x="73796" y="40966"/>
                  <a:pt x="74012" y="40933"/>
                  <a:pt x="74228" y="40917"/>
                </a:cubicBezTo>
                <a:cubicBezTo>
                  <a:pt x="74232" y="40921"/>
                  <a:pt x="74232" y="40921"/>
                  <a:pt x="74232" y="40925"/>
                </a:cubicBezTo>
                <a:lnTo>
                  <a:pt x="74262" y="40913"/>
                </a:lnTo>
                <a:cubicBezTo>
                  <a:pt x="74330" y="40908"/>
                  <a:pt x="74404" y="40908"/>
                  <a:pt x="74473" y="40908"/>
                </a:cubicBezTo>
                <a:close/>
                <a:moveTo>
                  <a:pt x="90329" y="40908"/>
                </a:moveTo>
                <a:cubicBezTo>
                  <a:pt x="91599" y="40908"/>
                  <a:pt x="92788" y="41530"/>
                  <a:pt x="93514" y="42575"/>
                </a:cubicBezTo>
                <a:cubicBezTo>
                  <a:pt x="93290" y="42620"/>
                  <a:pt x="93073" y="42686"/>
                  <a:pt x="92865" y="42767"/>
                </a:cubicBezTo>
                <a:cubicBezTo>
                  <a:pt x="92244" y="41992"/>
                  <a:pt x="91321" y="41546"/>
                  <a:pt x="90329" y="41546"/>
                </a:cubicBezTo>
                <a:lnTo>
                  <a:pt x="90308" y="41546"/>
                </a:lnTo>
                <a:cubicBezTo>
                  <a:pt x="89337" y="41550"/>
                  <a:pt x="88430" y="41987"/>
                  <a:pt x="87817" y="42738"/>
                </a:cubicBezTo>
                <a:cubicBezTo>
                  <a:pt x="87601" y="42657"/>
                  <a:pt x="87380" y="42599"/>
                  <a:pt x="87152" y="42555"/>
                </a:cubicBezTo>
                <a:cubicBezTo>
                  <a:pt x="87686" y="41799"/>
                  <a:pt x="88466" y="41264"/>
                  <a:pt x="89344" y="41036"/>
                </a:cubicBezTo>
                <a:cubicBezTo>
                  <a:pt x="89348" y="41036"/>
                  <a:pt x="89348" y="41040"/>
                  <a:pt x="89348" y="41044"/>
                </a:cubicBezTo>
                <a:lnTo>
                  <a:pt x="89414" y="41015"/>
                </a:lnTo>
                <a:cubicBezTo>
                  <a:pt x="89627" y="40966"/>
                  <a:pt x="89838" y="40933"/>
                  <a:pt x="90059" y="40917"/>
                </a:cubicBezTo>
                <a:cubicBezTo>
                  <a:pt x="90059" y="40921"/>
                  <a:pt x="90059" y="40921"/>
                  <a:pt x="90063" y="40925"/>
                </a:cubicBezTo>
                <a:lnTo>
                  <a:pt x="90092" y="40913"/>
                </a:lnTo>
                <a:cubicBezTo>
                  <a:pt x="90161" y="40908"/>
                  <a:pt x="90231" y="40908"/>
                  <a:pt x="90304" y="40908"/>
                </a:cubicBezTo>
                <a:close/>
                <a:moveTo>
                  <a:pt x="19090" y="40908"/>
                </a:moveTo>
                <a:cubicBezTo>
                  <a:pt x="20368" y="40908"/>
                  <a:pt x="21563" y="41533"/>
                  <a:pt x="22289" y="42588"/>
                </a:cubicBezTo>
                <a:cubicBezTo>
                  <a:pt x="22069" y="42633"/>
                  <a:pt x="21852" y="42702"/>
                  <a:pt x="21643" y="42787"/>
                </a:cubicBezTo>
                <a:cubicBezTo>
                  <a:pt x="21023" y="41995"/>
                  <a:pt x="20096" y="41546"/>
                  <a:pt x="19095" y="41546"/>
                </a:cubicBezTo>
                <a:lnTo>
                  <a:pt x="19070" y="41546"/>
                </a:lnTo>
                <a:cubicBezTo>
                  <a:pt x="18708" y="41550"/>
                  <a:pt x="18348" y="41611"/>
                  <a:pt x="18013" y="41730"/>
                </a:cubicBezTo>
                <a:cubicBezTo>
                  <a:pt x="17453" y="41926"/>
                  <a:pt x="16956" y="42276"/>
                  <a:pt x="16572" y="42750"/>
                </a:cubicBezTo>
                <a:lnTo>
                  <a:pt x="16572" y="42750"/>
                </a:lnTo>
                <a:cubicBezTo>
                  <a:pt x="16356" y="42672"/>
                  <a:pt x="16137" y="42608"/>
                  <a:pt x="15914" y="42563"/>
                </a:cubicBezTo>
                <a:cubicBezTo>
                  <a:pt x="16457" y="41787"/>
                  <a:pt x="17262" y="41244"/>
                  <a:pt x="18168" y="41019"/>
                </a:cubicBezTo>
                <a:lnTo>
                  <a:pt x="18176" y="41019"/>
                </a:lnTo>
                <a:cubicBezTo>
                  <a:pt x="18466" y="40946"/>
                  <a:pt x="18764" y="40908"/>
                  <a:pt x="19066" y="40908"/>
                </a:cubicBezTo>
                <a:cubicBezTo>
                  <a:pt x="19074" y="40908"/>
                  <a:pt x="19082" y="40908"/>
                  <a:pt x="19090" y="40908"/>
                </a:cubicBezTo>
                <a:close/>
                <a:moveTo>
                  <a:pt x="34921" y="40908"/>
                </a:moveTo>
                <a:cubicBezTo>
                  <a:pt x="36199" y="40908"/>
                  <a:pt x="37389" y="41533"/>
                  <a:pt x="38116" y="42588"/>
                </a:cubicBezTo>
                <a:cubicBezTo>
                  <a:pt x="37895" y="42633"/>
                  <a:pt x="37679" y="42702"/>
                  <a:pt x="37470" y="42787"/>
                </a:cubicBezTo>
                <a:cubicBezTo>
                  <a:pt x="36853" y="41995"/>
                  <a:pt x="35922" y="41546"/>
                  <a:pt x="34921" y="41546"/>
                </a:cubicBezTo>
                <a:lnTo>
                  <a:pt x="34901" y="41546"/>
                </a:lnTo>
                <a:cubicBezTo>
                  <a:pt x="33926" y="41550"/>
                  <a:pt x="33015" y="41991"/>
                  <a:pt x="32398" y="42750"/>
                </a:cubicBezTo>
                <a:lnTo>
                  <a:pt x="32398" y="42750"/>
                </a:lnTo>
                <a:cubicBezTo>
                  <a:pt x="32187" y="42672"/>
                  <a:pt x="31968" y="42608"/>
                  <a:pt x="31740" y="42563"/>
                </a:cubicBezTo>
                <a:cubicBezTo>
                  <a:pt x="32288" y="41787"/>
                  <a:pt x="33092" y="41244"/>
                  <a:pt x="33994" y="41019"/>
                </a:cubicBezTo>
                <a:lnTo>
                  <a:pt x="34007" y="41019"/>
                </a:lnTo>
                <a:cubicBezTo>
                  <a:pt x="34297" y="40946"/>
                  <a:pt x="34595" y="40908"/>
                  <a:pt x="34897" y="40908"/>
                </a:cubicBezTo>
                <a:cubicBezTo>
                  <a:pt x="34905" y="40908"/>
                  <a:pt x="34913" y="40908"/>
                  <a:pt x="34921" y="40908"/>
                </a:cubicBezTo>
                <a:close/>
                <a:moveTo>
                  <a:pt x="50748" y="40908"/>
                </a:moveTo>
                <a:cubicBezTo>
                  <a:pt x="52026" y="40908"/>
                  <a:pt x="53219" y="41534"/>
                  <a:pt x="53947" y="42588"/>
                </a:cubicBezTo>
                <a:cubicBezTo>
                  <a:pt x="53726" y="42633"/>
                  <a:pt x="53509" y="42702"/>
                  <a:pt x="53301" y="42787"/>
                </a:cubicBezTo>
                <a:cubicBezTo>
                  <a:pt x="52680" y="41995"/>
                  <a:pt x="51753" y="41546"/>
                  <a:pt x="50752" y="41546"/>
                </a:cubicBezTo>
                <a:lnTo>
                  <a:pt x="50727" y="41546"/>
                </a:lnTo>
                <a:cubicBezTo>
                  <a:pt x="49757" y="41550"/>
                  <a:pt x="48841" y="41991"/>
                  <a:pt x="48229" y="42750"/>
                </a:cubicBezTo>
                <a:lnTo>
                  <a:pt x="48229" y="42750"/>
                </a:lnTo>
                <a:cubicBezTo>
                  <a:pt x="48014" y="42672"/>
                  <a:pt x="47795" y="42608"/>
                  <a:pt x="47570" y="42563"/>
                </a:cubicBezTo>
                <a:cubicBezTo>
                  <a:pt x="48114" y="41787"/>
                  <a:pt x="48918" y="41244"/>
                  <a:pt x="49825" y="41019"/>
                </a:cubicBezTo>
                <a:lnTo>
                  <a:pt x="49834" y="41019"/>
                </a:lnTo>
                <a:cubicBezTo>
                  <a:pt x="49935" y="40995"/>
                  <a:pt x="50033" y="40974"/>
                  <a:pt x="50135" y="40957"/>
                </a:cubicBezTo>
                <a:cubicBezTo>
                  <a:pt x="50331" y="40925"/>
                  <a:pt x="50528" y="40908"/>
                  <a:pt x="50724" y="40908"/>
                </a:cubicBezTo>
                <a:close/>
                <a:moveTo>
                  <a:pt x="66579" y="40908"/>
                </a:moveTo>
                <a:cubicBezTo>
                  <a:pt x="67857" y="40908"/>
                  <a:pt x="69046" y="41534"/>
                  <a:pt x="69772" y="42588"/>
                </a:cubicBezTo>
                <a:cubicBezTo>
                  <a:pt x="69552" y="42633"/>
                  <a:pt x="69336" y="42702"/>
                  <a:pt x="69127" y="42787"/>
                </a:cubicBezTo>
                <a:cubicBezTo>
                  <a:pt x="68511" y="41995"/>
                  <a:pt x="67580" y="41546"/>
                  <a:pt x="66579" y="41546"/>
                </a:cubicBezTo>
                <a:lnTo>
                  <a:pt x="66558" y="41546"/>
                </a:lnTo>
                <a:cubicBezTo>
                  <a:pt x="65582" y="41550"/>
                  <a:pt x="64672" y="41991"/>
                  <a:pt x="64056" y="42750"/>
                </a:cubicBezTo>
                <a:lnTo>
                  <a:pt x="64056" y="42750"/>
                </a:lnTo>
                <a:cubicBezTo>
                  <a:pt x="63845" y="42672"/>
                  <a:pt x="63625" y="42608"/>
                  <a:pt x="63397" y="42563"/>
                </a:cubicBezTo>
                <a:cubicBezTo>
                  <a:pt x="63945" y="41787"/>
                  <a:pt x="64749" y="41244"/>
                  <a:pt x="65651" y="41019"/>
                </a:cubicBezTo>
                <a:lnTo>
                  <a:pt x="65664" y="41019"/>
                </a:lnTo>
                <a:cubicBezTo>
                  <a:pt x="65954" y="40946"/>
                  <a:pt x="66252" y="40908"/>
                  <a:pt x="66554" y="40908"/>
                </a:cubicBezTo>
                <a:close/>
                <a:moveTo>
                  <a:pt x="82405" y="40908"/>
                </a:moveTo>
                <a:cubicBezTo>
                  <a:pt x="83684" y="40908"/>
                  <a:pt x="84877" y="41534"/>
                  <a:pt x="85603" y="42588"/>
                </a:cubicBezTo>
                <a:cubicBezTo>
                  <a:pt x="85382" y="42633"/>
                  <a:pt x="85167" y="42702"/>
                  <a:pt x="84958" y="42787"/>
                </a:cubicBezTo>
                <a:cubicBezTo>
                  <a:pt x="84337" y="41995"/>
                  <a:pt x="83410" y="41546"/>
                  <a:pt x="82409" y="41546"/>
                </a:cubicBezTo>
                <a:lnTo>
                  <a:pt x="82385" y="41546"/>
                </a:lnTo>
                <a:cubicBezTo>
                  <a:pt x="81413" y="41550"/>
                  <a:pt x="80499" y="41991"/>
                  <a:pt x="79886" y="42750"/>
                </a:cubicBezTo>
                <a:lnTo>
                  <a:pt x="79886" y="42750"/>
                </a:lnTo>
                <a:cubicBezTo>
                  <a:pt x="79670" y="42672"/>
                  <a:pt x="79451" y="42608"/>
                  <a:pt x="79227" y="42563"/>
                </a:cubicBezTo>
                <a:cubicBezTo>
                  <a:pt x="79771" y="41787"/>
                  <a:pt x="80575" y="41244"/>
                  <a:pt x="81482" y="41019"/>
                </a:cubicBezTo>
                <a:lnTo>
                  <a:pt x="81491" y="41019"/>
                </a:lnTo>
                <a:cubicBezTo>
                  <a:pt x="81780" y="40946"/>
                  <a:pt x="82079" y="40908"/>
                  <a:pt x="82381" y="40908"/>
                </a:cubicBezTo>
                <a:close/>
                <a:moveTo>
                  <a:pt x="11177" y="41615"/>
                </a:moveTo>
                <a:cubicBezTo>
                  <a:pt x="12143" y="41615"/>
                  <a:pt x="13045" y="42044"/>
                  <a:pt x="13651" y="42795"/>
                </a:cubicBezTo>
                <a:cubicBezTo>
                  <a:pt x="13443" y="42882"/>
                  <a:pt x="13243" y="42987"/>
                  <a:pt x="13055" y="43110"/>
                </a:cubicBezTo>
                <a:cubicBezTo>
                  <a:pt x="12575" y="42578"/>
                  <a:pt x="11899" y="42273"/>
                  <a:pt x="11181" y="42273"/>
                </a:cubicBezTo>
                <a:cubicBezTo>
                  <a:pt x="11177" y="42273"/>
                  <a:pt x="11172" y="42273"/>
                  <a:pt x="11168" y="42273"/>
                </a:cubicBezTo>
                <a:cubicBezTo>
                  <a:pt x="10481" y="42277"/>
                  <a:pt x="9824" y="42567"/>
                  <a:pt x="9354" y="43065"/>
                </a:cubicBezTo>
                <a:cubicBezTo>
                  <a:pt x="9158" y="42947"/>
                  <a:pt x="8954" y="42849"/>
                  <a:pt x="8742" y="42763"/>
                </a:cubicBezTo>
                <a:cubicBezTo>
                  <a:pt x="9341" y="42041"/>
                  <a:pt x="10224" y="41624"/>
                  <a:pt x="11164" y="41615"/>
                </a:cubicBezTo>
                <a:cubicBezTo>
                  <a:pt x="11168" y="41615"/>
                  <a:pt x="11173" y="41615"/>
                  <a:pt x="11177" y="41615"/>
                </a:cubicBezTo>
                <a:close/>
                <a:moveTo>
                  <a:pt x="27008" y="41615"/>
                </a:moveTo>
                <a:cubicBezTo>
                  <a:pt x="27974" y="41615"/>
                  <a:pt x="28871" y="42044"/>
                  <a:pt x="29481" y="42795"/>
                </a:cubicBezTo>
                <a:cubicBezTo>
                  <a:pt x="29273" y="42882"/>
                  <a:pt x="29073" y="42987"/>
                  <a:pt x="28881" y="43110"/>
                </a:cubicBezTo>
                <a:cubicBezTo>
                  <a:pt x="28403" y="42580"/>
                  <a:pt x="27726" y="42273"/>
                  <a:pt x="27010" y="42273"/>
                </a:cubicBezTo>
                <a:lnTo>
                  <a:pt x="26998" y="42273"/>
                </a:lnTo>
                <a:cubicBezTo>
                  <a:pt x="26312" y="42277"/>
                  <a:pt x="25650" y="42567"/>
                  <a:pt x="25181" y="43065"/>
                </a:cubicBezTo>
                <a:cubicBezTo>
                  <a:pt x="24989" y="42947"/>
                  <a:pt x="24785" y="42849"/>
                  <a:pt x="24572" y="42763"/>
                </a:cubicBezTo>
                <a:cubicBezTo>
                  <a:pt x="25172" y="42041"/>
                  <a:pt x="26050" y="41624"/>
                  <a:pt x="26994" y="41615"/>
                </a:cubicBezTo>
                <a:cubicBezTo>
                  <a:pt x="26999" y="41615"/>
                  <a:pt x="27003" y="41615"/>
                  <a:pt x="27008" y="41615"/>
                </a:cubicBezTo>
                <a:close/>
                <a:moveTo>
                  <a:pt x="42834" y="41615"/>
                </a:moveTo>
                <a:cubicBezTo>
                  <a:pt x="43805" y="41615"/>
                  <a:pt x="44702" y="42044"/>
                  <a:pt x="45308" y="42795"/>
                </a:cubicBezTo>
                <a:cubicBezTo>
                  <a:pt x="45100" y="42882"/>
                  <a:pt x="44899" y="42987"/>
                  <a:pt x="44712" y="43110"/>
                </a:cubicBezTo>
                <a:cubicBezTo>
                  <a:pt x="44233" y="42578"/>
                  <a:pt x="43552" y="42273"/>
                  <a:pt x="42839" y="42273"/>
                </a:cubicBezTo>
                <a:cubicBezTo>
                  <a:pt x="42834" y="42273"/>
                  <a:pt x="42829" y="42273"/>
                  <a:pt x="42825" y="42273"/>
                </a:cubicBezTo>
                <a:cubicBezTo>
                  <a:pt x="42139" y="42277"/>
                  <a:pt x="41481" y="42567"/>
                  <a:pt x="41012" y="43065"/>
                </a:cubicBezTo>
                <a:cubicBezTo>
                  <a:pt x="40815" y="42947"/>
                  <a:pt x="40611" y="42849"/>
                  <a:pt x="40399" y="42763"/>
                </a:cubicBezTo>
                <a:cubicBezTo>
                  <a:pt x="40999" y="42041"/>
                  <a:pt x="41881" y="41624"/>
                  <a:pt x="42821" y="41615"/>
                </a:cubicBezTo>
                <a:cubicBezTo>
                  <a:pt x="42825" y="41615"/>
                  <a:pt x="42830" y="41615"/>
                  <a:pt x="42834" y="41615"/>
                </a:cubicBezTo>
                <a:close/>
                <a:moveTo>
                  <a:pt x="58671" y="41615"/>
                </a:moveTo>
                <a:cubicBezTo>
                  <a:pt x="59636" y="41615"/>
                  <a:pt x="60530" y="42044"/>
                  <a:pt x="61138" y="42795"/>
                </a:cubicBezTo>
                <a:cubicBezTo>
                  <a:pt x="60931" y="42882"/>
                  <a:pt x="60730" y="42987"/>
                  <a:pt x="60539" y="43110"/>
                </a:cubicBezTo>
                <a:cubicBezTo>
                  <a:pt x="60060" y="42580"/>
                  <a:pt x="59387" y="42273"/>
                  <a:pt x="58671" y="42273"/>
                </a:cubicBezTo>
                <a:lnTo>
                  <a:pt x="58656" y="42273"/>
                </a:lnTo>
                <a:cubicBezTo>
                  <a:pt x="57969" y="42277"/>
                  <a:pt x="57308" y="42567"/>
                  <a:pt x="56838" y="43065"/>
                </a:cubicBezTo>
                <a:cubicBezTo>
                  <a:pt x="56646" y="42947"/>
                  <a:pt x="56441" y="42849"/>
                  <a:pt x="56229" y="42763"/>
                </a:cubicBezTo>
                <a:cubicBezTo>
                  <a:pt x="56829" y="42041"/>
                  <a:pt x="57708" y="41624"/>
                  <a:pt x="58652" y="41615"/>
                </a:cubicBezTo>
                <a:close/>
                <a:moveTo>
                  <a:pt x="74491" y="41615"/>
                </a:moveTo>
                <a:cubicBezTo>
                  <a:pt x="75462" y="41615"/>
                  <a:pt x="76359" y="42044"/>
                  <a:pt x="76965" y="42795"/>
                </a:cubicBezTo>
                <a:cubicBezTo>
                  <a:pt x="76756" y="42882"/>
                  <a:pt x="76556" y="42987"/>
                  <a:pt x="76369" y="43110"/>
                </a:cubicBezTo>
                <a:cubicBezTo>
                  <a:pt x="75890" y="42578"/>
                  <a:pt x="75213" y="42273"/>
                  <a:pt x="74496" y="42273"/>
                </a:cubicBezTo>
                <a:cubicBezTo>
                  <a:pt x="74491" y="42273"/>
                  <a:pt x="74487" y="42273"/>
                  <a:pt x="74482" y="42273"/>
                </a:cubicBezTo>
                <a:cubicBezTo>
                  <a:pt x="73796" y="42277"/>
                  <a:pt x="73138" y="42567"/>
                  <a:pt x="72669" y="43065"/>
                </a:cubicBezTo>
                <a:cubicBezTo>
                  <a:pt x="72473" y="42947"/>
                  <a:pt x="72268" y="42849"/>
                  <a:pt x="72056" y="42763"/>
                </a:cubicBezTo>
                <a:cubicBezTo>
                  <a:pt x="72656" y="42041"/>
                  <a:pt x="73538" y="41624"/>
                  <a:pt x="74477" y="41615"/>
                </a:cubicBezTo>
                <a:cubicBezTo>
                  <a:pt x="74482" y="41615"/>
                  <a:pt x="74486" y="41615"/>
                  <a:pt x="74491" y="41615"/>
                </a:cubicBezTo>
                <a:close/>
                <a:moveTo>
                  <a:pt x="90329" y="41615"/>
                </a:moveTo>
                <a:cubicBezTo>
                  <a:pt x="91293" y="41615"/>
                  <a:pt x="92187" y="42044"/>
                  <a:pt x="92796" y="42795"/>
                </a:cubicBezTo>
                <a:cubicBezTo>
                  <a:pt x="92587" y="42882"/>
                  <a:pt x="92387" y="42987"/>
                  <a:pt x="92195" y="43110"/>
                </a:cubicBezTo>
                <a:cubicBezTo>
                  <a:pt x="91718" y="42580"/>
                  <a:pt x="91043" y="42273"/>
                  <a:pt x="90329" y="42273"/>
                </a:cubicBezTo>
                <a:lnTo>
                  <a:pt x="90313" y="42273"/>
                </a:lnTo>
                <a:cubicBezTo>
                  <a:pt x="89627" y="42277"/>
                  <a:pt x="88965" y="42567"/>
                  <a:pt x="88499" y="43065"/>
                </a:cubicBezTo>
                <a:cubicBezTo>
                  <a:pt x="88303" y="42947"/>
                  <a:pt x="88099" y="42849"/>
                  <a:pt x="87887" y="42763"/>
                </a:cubicBezTo>
                <a:cubicBezTo>
                  <a:pt x="88487" y="42041"/>
                  <a:pt x="89365" y="41624"/>
                  <a:pt x="90308" y="41615"/>
                </a:cubicBezTo>
                <a:close/>
                <a:moveTo>
                  <a:pt x="19095" y="41615"/>
                </a:moveTo>
                <a:cubicBezTo>
                  <a:pt x="20067" y="41615"/>
                  <a:pt x="20970" y="42052"/>
                  <a:pt x="21575" y="42816"/>
                </a:cubicBezTo>
                <a:cubicBezTo>
                  <a:pt x="21370" y="42902"/>
                  <a:pt x="21170" y="43008"/>
                  <a:pt x="20982" y="43131"/>
                </a:cubicBezTo>
                <a:cubicBezTo>
                  <a:pt x="20503" y="42587"/>
                  <a:pt x="19814" y="42273"/>
                  <a:pt x="19092" y="42273"/>
                </a:cubicBezTo>
                <a:cubicBezTo>
                  <a:pt x="19088" y="42273"/>
                  <a:pt x="19083" y="42273"/>
                  <a:pt x="19079" y="42273"/>
                </a:cubicBezTo>
                <a:cubicBezTo>
                  <a:pt x="18384" y="42281"/>
                  <a:pt x="17715" y="42575"/>
                  <a:pt x="17245" y="43085"/>
                </a:cubicBezTo>
                <a:cubicBezTo>
                  <a:pt x="17053" y="42967"/>
                  <a:pt x="16849" y="42861"/>
                  <a:pt x="16640" y="42780"/>
                </a:cubicBezTo>
                <a:cubicBezTo>
                  <a:pt x="17012" y="42322"/>
                  <a:pt x="17498" y="41987"/>
                  <a:pt x="18037" y="41796"/>
                </a:cubicBezTo>
                <a:cubicBezTo>
                  <a:pt x="18364" y="41681"/>
                  <a:pt x="18715" y="41619"/>
                  <a:pt x="19075" y="41615"/>
                </a:cubicBezTo>
                <a:close/>
                <a:moveTo>
                  <a:pt x="34921" y="41615"/>
                </a:moveTo>
                <a:cubicBezTo>
                  <a:pt x="35898" y="41615"/>
                  <a:pt x="36797" y="42052"/>
                  <a:pt x="37405" y="42816"/>
                </a:cubicBezTo>
                <a:cubicBezTo>
                  <a:pt x="37196" y="42902"/>
                  <a:pt x="37000" y="43008"/>
                  <a:pt x="36812" y="43131"/>
                </a:cubicBezTo>
                <a:cubicBezTo>
                  <a:pt x="36335" y="42588"/>
                  <a:pt x="35649" y="42273"/>
                  <a:pt x="34921" y="42273"/>
                </a:cubicBezTo>
                <a:lnTo>
                  <a:pt x="34906" y="42273"/>
                </a:lnTo>
                <a:cubicBezTo>
                  <a:pt x="34472" y="42277"/>
                  <a:pt x="34048" y="42395"/>
                  <a:pt x="33676" y="42608"/>
                </a:cubicBezTo>
                <a:cubicBezTo>
                  <a:pt x="33451" y="42735"/>
                  <a:pt x="33251" y="42893"/>
                  <a:pt x="33072" y="43085"/>
                </a:cubicBezTo>
                <a:cubicBezTo>
                  <a:pt x="32880" y="42967"/>
                  <a:pt x="32680" y="42861"/>
                  <a:pt x="32467" y="42780"/>
                </a:cubicBezTo>
                <a:cubicBezTo>
                  <a:pt x="33068" y="42044"/>
                  <a:pt x="33954" y="41624"/>
                  <a:pt x="34901" y="41615"/>
                </a:cubicBezTo>
                <a:close/>
                <a:moveTo>
                  <a:pt x="50752" y="41615"/>
                </a:moveTo>
                <a:cubicBezTo>
                  <a:pt x="51724" y="41615"/>
                  <a:pt x="52627" y="42052"/>
                  <a:pt x="53231" y="42816"/>
                </a:cubicBezTo>
                <a:cubicBezTo>
                  <a:pt x="53027" y="42902"/>
                  <a:pt x="52827" y="43008"/>
                  <a:pt x="52639" y="43131"/>
                </a:cubicBezTo>
                <a:cubicBezTo>
                  <a:pt x="52162" y="42588"/>
                  <a:pt x="51475" y="42273"/>
                  <a:pt x="50748" y="42273"/>
                </a:cubicBezTo>
                <a:lnTo>
                  <a:pt x="50736" y="42273"/>
                </a:lnTo>
                <a:cubicBezTo>
                  <a:pt x="50041" y="42281"/>
                  <a:pt x="49372" y="42575"/>
                  <a:pt x="48902" y="43085"/>
                </a:cubicBezTo>
                <a:cubicBezTo>
                  <a:pt x="48710" y="42967"/>
                  <a:pt x="48506" y="42861"/>
                  <a:pt x="48298" y="42780"/>
                </a:cubicBezTo>
                <a:cubicBezTo>
                  <a:pt x="48898" y="42044"/>
                  <a:pt x="49785" y="41624"/>
                  <a:pt x="50731" y="41615"/>
                </a:cubicBezTo>
                <a:close/>
                <a:moveTo>
                  <a:pt x="66579" y="41615"/>
                </a:moveTo>
                <a:cubicBezTo>
                  <a:pt x="67555" y="41615"/>
                  <a:pt x="68454" y="42052"/>
                  <a:pt x="69062" y="42816"/>
                </a:cubicBezTo>
                <a:cubicBezTo>
                  <a:pt x="68854" y="42902"/>
                  <a:pt x="68658" y="43008"/>
                  <a:pt x="68470" y="43131"/>
                </a:cubicBezTo>
                <a:cubicBezTo>
                  <a:pt x="67991" y="42587"/>
                  <a:pt x="67302" y="42273"/>
                  <a:pt x="66576" y="42273"/>
                </a:cubicBezTo>
                <a:cubicBezTo>
                  <a:pt x="66571" y="42273"/>
                  <a:pt x="66567" y="42273"/>
                  <a:pt x="66562" y="42273"/>
                </a:cubicBezTo>
                <a:cubicBezTo>
                  <a:pt x="65868" y="42281"/>
                  <a:pt x="65202" y="42575"/>
                  <a:pt x="64729" y="43085"/>
                </a:cubicBezTo>
                <a:cubicBezTo>
                  <a:pt x="64537" y="42967"/>
                  <a:pt x="64337" y="42861"/>
                  <a:pt x="64124" y="42780"/>
                </a:cubicBezTo>
                <a:cubicBezTo>
                  <a:pt x="64724" y="42044"/>
                  <a:pt x="65611" y="41624"/>
                  <a:pt x="66558" y="41615"/>
                </a:cubicBezTo>
                <a:close/>
                <a:moveTo>
                  <a:pt x="82409" y="41615"/>
                </a:moveTo>
                <a:cubicBezTo>
                  <a:pt x="83382" y="41615"/>
                  <a:pt x="84284" y="42052"/>
                  <a:pt x="84888" y="42816"/>
                </a:cubicBezTo>
                <a:cubicBezTo>
                  <a:pt x="84684" y="42902"/>
                  <a:pt x="84484" y="43008"/>
                  <a:pt x="84296" y="43131"/>
                </a:cubicBezTo>
                <a:cubicBezTo>
                  <a:pt x="83819" y="42588"/>
                  <a:pt x="83133" y="42273"/>
                  <a:pt x="82405" y="42273"/>
                </a:cubicBezTo>
                <a:lnTo>
                  <a:pt x="82393" y="42273"/>
                </a:lnTo>
                <a:cubicBezTo>
                  <a:pt x="81699" y="42281"/>
                  <a:pt x="81029" y="42575"/>
                  <a:pt x="80560" y="43085"/>
                </a:cubicBezTo>
                <a:cubicBezTo>
                  <a:pt x="80367" y="42967"/>
                  <a:pt x="80163" y="42861"/>
                  <a:pt x="79955" y="42780"/>
                </a:cubicBezTo>
                <a:cubicBezTo>
                  <a:pt x="80555" y="42044"/>
                  <a:pt x="81442" y="41624"/>
                  <a:pt x="82389" y="41615"/>
                </a:cubicBezTo>
                <a:close/>
                <a:moveTo>
                  <a:pt x="11184" y="42346"/>
                </a:moveTo>
                <a:cubicBezTo>
                  <a:pt x="11874" y="42346"/>
                  <a:pt x="12527" y="42637"/>
                  <a:pt x="12993" y="43147"/>
                </a:cubicBezTo>
                <a:cubicBezTo>
                  <a:pt x="12821" y="43261"/>
                  <a:pt x="12655" y="43388"/>
                  <a:pt x="12503" y="43527"/>
                </a:cubicBezTo>
                <a:cubicBezTo>
                  <a:pt x="12160" y="43168"/>
                  <a:pt x="11682" y="42963"/>
                  <a:pt x="11184" y="42963"/>
                </a:cubicBezTo>
                <a:lnTo>
                  <a:pt x="11172" y="42963"/>
                </a:lnTo>
                <a:cubicBezTo>
                  <a:pt x="10698" y="42967"/>
                  <a:pt x="10253" y="43147"/>
                  <a:pt x="9914" y="43478"/>
                </a:cubicBezTo>
                <a:cubicBezTo>
                  <a:pt x="9758" y="43339"/>
                  <a:pt x="9591" y="43217"/>
                  <a:pt x="9415" y="43102"/>
                </a:cubicBezTo>
                <a:cubicBezTo>
                  <a:pt x="9869" y="42624"/>
                  <a:pt x="10506" y="42350"/>
                  <a:pt x="11168" y="42346"/>
                </a:cubicBezTo>
                <a:close/>
                <a:moveTo>
                  <a:pt x="27010" y="42346"/>
                </a:moveTo>
                <a:cubicBezTo>
                  <a:pt x="27705" y="42346"/>
                  <a:pt x="28358" y="42637"/>
                  <a:pt x="28819" y="43147"/>
                </a:cubicBezTo>
                <a:cubicBezTo>
                  <a:pt x="28648" y="43261"/>
                  <a:pt x="28485" y="43388"/>
                  <a:pt x="28329" y="43527"/>
                </a:cubicBezTo>
                <a:cubicBezTo>
                  <a:pt x="27986" y="43168"/>
                  <a:pt x="27509" y="42963"/>
                  <a:pt x="27010" y="42963"/>
                </a:cubicBezTo>
                <a:lnTo>
                  <a:pt x="27002" y="42963"/>
                </a:lnTo>
                <a:cubicBezTo>
                  <a:pt x="26529" y="42967"/>
                  <a:pt x="26084" y="43147"/>
                  <a:pt x="25745" y="43478"/>
                </a:cubicBezTo>
                <a:cubicBezTo>
                  <a:pt x="25585" y="43339"/>
                  <a:pt x="25417" y="43217"/>
                  <a:pt x="25242" y="43102"/>
                </a:cubicBezTo>
                <a:cubicBezTo>
                  <a:pt x="25699" y="42624"/>
                  <a:pt x="26337" y="42350"/>
                  <a:pt x="26998" y="42346"/>
                </a:cubicBezTo>
                <a:close/>
                <a:moveTo>
                  <a:pt x="42841" y="42346"/>
                </a:moveTo>
                <a:cubicBezTo>
                  <a:pt x="43532" y="42346"/>
                  <a:pt x="44185" y="42637"/>
                  <a:pt x="44650" y="43147"/>
                </a:cubicBezTo>
                <a:cubicBezTo>
                  <a:pt x="44479" y="43261"/>
                  <a:pt x="44311" y="43388"/>
                  <a:pt x="44160" y="43527"/>
                </a:cubicBezTo>
                <a:cubicBezTo>
                  <a:pt x="43817" y="43168"/>
                  <a:pt x="43340" y="42963"/>
                  <a:pt x="42841" y="42963"/>
                </a:cubicBezTo>
                <a:lnTo>
                  <a:pt x="42829" y="42963"/>
                </a:lnTo>
                <a:cubicBezTo>
                  <a:pt x="42355" y="42967"/>
                  <a:pt x="41909" y="43147"/>
                  <a:pt x="41571" y="43478"/>
                </a:cubicBezTo>
                <a:cubicBezTo>
                  <a:pt x="41415" y="43339"/>
                  <a:pt x="41248" y="43217"/>
                  <a:pt x="41072" y="43102"/>
                </a:cubicBezTo>
                <a:cubicBezTo>
                  <a:pt x="41526" y="42624"/>
                  <a:pt x="42163" y="42350"/>
                  <a:pt x="42825" y="42346"/>
                </a:cubicBezTo>
                <a:close/>
                <a:moveTo>
                  <a:pt x="58671" y="42346"/>
                </a:moveTo>
                <a:cubicBezTo>
                  <a:pt x="59362" y="42346"/>
                  <a:pt x="60015" y="42637"/>
                  <a:pt x="60477" y="43147"/>
                </a:cubicBezTo>
                <a:cubicBezTo>
                  <a:pt x="60305" y="43261"/>
                  <a:pt x="60142" y="43388"/>
                  <a:pt x="59987" y="43527"/>
                </a:cubicBezTo>
                <a:cubicBezTo>
                  <a:pt x="59644" y="43168"/>
                  <a:pt x="59166" y="42963"/>
                  <a:pt x="58667" y="42963"/>
                </a:cubicBezTo>
                <a:lnTo>
                  <a:pt x="58659" y="42963"/>
                </a:lnTo>
                <a:cubicBezTo>
                  <a:pt x="58186" y="42967"/>
                  <a:pt x="57740" y="43147"/>
                  <a:pt x="57402" y="43478"/>
                </a:cubicBezTo>
                <a:cubicBezTo>
                  <a:pt x="57242" y="43339"/>
                  <a:pt x="57074" y="43217"/>
                  <a:pt x="56899" y="43102"/>
                </a:cubicBezTo>
                <a:cubicBezTo>
                  <a:pt x="57357" y="42624"/>
                  <a:pt x="57994" y="42350"/>
                  <a:pt x="58656" y="42346"/>
                </a:cubicBezTo>
                <a:close/>
                <a:moveTo>
                  <a:pt x="74498" y="42346"/>
                </a:moveTo>
                <a:cubicBezTo>
                  <a:pt x="75188" y="42346"/>
                  <a:pt x="75842" y="42637"/>
                  <a:pt x="76307" y="43147"/>
                </a:cubicBezTo>
                <a:cubicBezTo>
                  <a:pt x="76136" y="43261"/>
                  <a:pt x="75972" y="43388"/>
                  <a:pt x="75817" y="43527"/>
                </a:cubicBezTo>
                <a:cubicBezTo>
                  <a:pt x="75474" y="43168"/>
                  <a:pt x="74997" y="42963"/>
                  <a:pt x="74498" y="42963"/>
                </a:cubicBezTo>
                <a:lnTo>
                  <a:pt x="74486" y="42963"/>
                </a:lnTo>
                <a:cubicBezTo>
                  <a:pt x="74012" y="42967"/>
                  <a:pt x="73567" y="43147"/>
                  <a:pt x="73228" y="43478"/>
                </a:cubicBezTo>
                <a:cubicBezTo>
                  <a:pt x="73073" y="43339"/>
                  <a:pt x="72905" y="43217"/>
                  <a:pt x="72730" y="43102"/>
                </a:cubicBezTo>
                <a:cubicBezTo>
                  <a:pt x="73183" y="42624"/>
                  <a:pt x="73821" y="42350"/>
                  <a:pt x="74482" y="42346"/>
                </a:cubicBezTo>
                <a:close/>
                <a:moveTo>
                  <a:pt x="90329" y="42346"/>
                </a:moveTo>
                <a:cubicBezTo>
                  <a:pt x="91019" y="42346"/>
                  <a:pt x="91672" y="42637"/>
                  <a:pt x="92134" y="43147"/>
                </a:cubicBezTo>
                <a:cubicBezTo>
                  <a:pt x="91963" y="43261"/>
                  <a:pt x="91799" y="43388"/>
                  <a:pt x="91644" y="43527"/>
                </a:cubicBezTo>
                <a:cubicBezTo>
                  <a:pt x="91301" y="43168"/>
                  <a:pt x="90823" y="42963"/>
                  <a:pt x="90329" y="42963"/>
                </a:cubicBezTo>
                <a:lnTo>
                  <a:pt x="90317" y="42963"/>
                </a:lnTo>
                <a:cubicBezTo>
                  <a:pt x="89842" y="42967"/>
                  <a:pt x="89397" y="43147"/>
                  <a:pt x="89058" y="43478"/>
                </a:cubicBezTo>
                <a:cubicBezTo>
                  <a:pt x="88899" y="43339"/>
                  <a:pt x="88732" y="43217"/>
                  <a:pt x="88556" y="43102"/>
                </a:cubicBezTo>
                <a:cubicBezTo>
                  <a:pt x="89014" y="42624"/>
                  <a:pt x="89651" y="42350"/>
                  <a:pt x="90313" y="42346"/>
                </a:cubicBezTo>
                <a:close/>
                <a:moveTo>
                  <a:pt x="11184" y="43033"/>
                </a:moveTo>
                <a:cubicBezTo>
                  <a:pt x="11662" y="43033"/>
                  <a:pt x="12119" y="43229"/>
                  <a:pt x="12450" y="43576"/>
                </a:cubicBezTo>
                <a:cubicBezTo>
                  <a:pt x="12323" y="43698"/>
                  <a:pt x="12201" y="43829"/>
                  <a:pt x="12086" y="43968"/>
                </a:cubicBezTo>
                <a:cubicBezTo>
                  <a:pt x="11858" y="43711"/>
                  <a:pt x="11531" y="43568"/>
                  <a:pt x="11184" y="43568"/>
                </a:cubicBezTo>
                <a:lnTo>
                  <a:pt x="11175" y="43568"/>
                </a:lnTo>
                <a:cubicBezTo>
                  <a:pt x="10857" y="43568"/>
                  <a:pt x="10563" y="43690"/>
                  <a:pt x="10334" y="43907"/>
                </a:cubicBezTo>
                <a:cubicBezTo>
                  <a:pt x="10220" y="43772"/>
                  <a:pt x="10097" y="43645"/>
                  <a:pt x="9967" y="43523"/>
                </a:cubicBezTo>
                <a:cubicBezTo>
                  <a:pt x="10293" y="43212"/>
                  <a:pt x="10719" y="43036"/>
                  <a:pt x="11172" y="43033"/>
                </a:cubicBezTo>
                <a:close/>
                <a:moveTo>
                  <a:pt x="27010" y="43033"/>
                </a:moveTo>
                <a:cubicBezTo>
                  <a:pt x="27488" y="43033"/>
                  <a:pt x="27950" y="43229"/>
                  <a:pt x="28280" y="43576"/>
                </a:cubicBezTo>
                <a:cubicBezTo>
                  <a:pt x="28150" y="43698"/>
                  <a:pt x="28027" y="43829"/>
                  <a:pt x="27917" y="43968"/>
                </a:cubicBezTo>
                <a:cubicBezTo>
                  <a:pt x="27684" y="43711"/>
                  <a:pt x="27358" y="43568"/>
                  <a:pt x="27010" y="43568"/>
                </a:cubicBezTo>
                <a:lnTo>
                  <a:pt x="27006" y="43568"/>
                </a:lnTo>
                <a:cubicBezTo>
                  <a:pt x="26688" y="43568"/>
                  <a:pt x="26390" y="43690"/>
                  <a:pt x="26165" y="43907"/>
                </a:cubicBezTo>
                <a:cubicBezTo>
                  <a:pt x="26050" y="43772"/>
                  <a:pt x="25928" y="43645"/>
                  <a:pt x="25797" y="43523"/>
                </a:cubicBezTo>
                <a:cubicBezTo>
                  <a:pt x="26120" y="43212"/>
                  <a:pt x="26549" y="43036"/>
                  <a:pt x="27002" y="43033"/>
                </a:cubicBezTo>
                <a:close/>
                <a:moveTo>
                  <a:pt x="42841" y="43033"/>
                </a:moveTo>
                <a:cubicBezTo>
                  <a:pt x="43319" y="43033"/>
                  <a:pt x="43777" y="43229"/>
                  <a:pt x="44107" y="43576"/>
                </a:cubicBezTo>
                <a:cubicBezTo>
                  <a:pt x="43981" y="43698"/>
                  <a:pt x="43858" y="43829"/>
                  <a:pt x="43743" y="43968"/>
                </a:cubicBezTo>
                <a:cubicBezTo>
                  <a:pt x="43515" y="43711"/>
                  <a:pt x="43189" y="43568"/>
                  <a:pt x="42841" y="43568"/>
                </a:cubicBezTo>
                <a:lnTo>
                  <a:pt x="42833" y="43568"/>
                </a:lnTo>
                <a:cubicBezTo>
                  <a:pt x="42514" y="43568"/>
                  <a:pt x="42220" y="43690"/>
                  <a:pt x="41992" y="43907"/>
                </a:cubicBezTo>
                <a:cubicBezTo>
                  <a:pt x="41877" y="43772"/>
                  <a:pt x="41755" y="43645"/>
                  <a:pt x="41624" y="43523"/>
                </a:cubicBezTo>
                <a:cubicBezTo>
                  <a:pt x="41951" y="43212"/>
                  <a:pt x="42375" y="43036"/>
                  <a:pt x="42829" y="43033"/>
                </a:cubicBezTo>
                <a:close/>
                <a:moveTo>
                  <a:pt x="58667" y="43033"/>
                </a:moveTo>
                <a:cubicBezTo>
                  <a:pt x="59150" y="43033"/>
                  <a:pt x="59607" y="43229"/>
                  <a:pt x="59938" y="43576"/>
                </a:cubicBezTo>
                <a:cubicBezTo>
                  <a:pt x="59807" y="43698"/>
                  <a:pt x="59685" y="43829"/>
                  <a:pt x="59574" y="43968"/>
                </a:cubicBezTo>
                <a:cubicBezTo>
                  <a:pt x="59342" y="43711"/>
                  <a:pt x="59014" y="43568"/>
                  <a:pt x="58667" y="43568"/>
                </a:cubicBezTo>
                <a:lnTo>
                  <a:pt x="58663" y="43568"/>
                </a:lnTo>
                <a:cubicBezTo>
                  <a:pt x="58345" y="43568"/>
                  <a:pt x="58047" y="43690"/>
                  <a:pt x="57822" y="43907"/>
                </a:cubicBezTo>
                <a:cubicBezTo>
                  <a:pt x="57708" y="43772"/>
                  <a:pt x="57585" y="43645"/>
                  <a:pt x="57455" y="43523"/>
                </a:cubicBezTo>
                <a:cubicBezTo>
                  <a:pt x="57777" y="43212"/>
                  <a:pt x="58206" y="43036"/>
                  <a:pt x="58659" y="43033"/>
                </a:cubicBezTo>
                <a:close/>
                <a:moveTo>
                  <a:pt x="74498" y="43033"/>
                </a:moveTo>
                <a:cubicBezTo>
                  <a:pt x="74976" y="43033"/>
                  <a:pt x="75438" y="43229"/>
                  <a:pt x="75764" y="43576"/>
                </a:cubicBezTo>
                <a:cubicBezTo>
                  <a:pt x="75638" y="43698"/>
                  <a:pt x="75515" y="43829"/>
                  <a:pt x="75401" y="43968"/>
                </a:cubicBezTo>
                <a:cubicBezTo>
                  <a:pt x="75171" y="43714"/>
                  <a:pt x="74846" y="43568"/>
                  <a:pt x="74504" y="43568"/>
                </a:cubicBezTo>
                <a:cubicBezTo>
                  <a:pt x="74499" y="43568"/>
                  <a:pt x="74495" y="43568"/>
                  <a:pt x="74490" y="43568"/>
                </a:cubicBezTo>
                <a:cubicBezTo>
                  <a:pt x="74175" y="43568"/>
                  <a:pt x="73877" y="43690"/>
                  <a:pt x="73649" y="43907"/>
                </a:cubicBezTo>
                <a:cubicBezTo>
                  <a:pt x="73534" y="43772"/>
                  <a:pt x="73412" y="43645"/>
                  <a:pt x="73281" y="43523"/>
                </a:cubicBezTo>
                <a:cubicBezTo>
                  <a:pt x="73608" y="43212"/>
                  <a:pt x="74032" y="43036"/>
                  <a:pt x="74486" y="43033"/>
                </a:cubicBezTo>
                <a:close/>
                <a:moveTo>
                  <a:pt x="90329" y="43033"/>
                </a:moveTo>
                <a:cubicBezTo>
                  <a:pt x="90807" y="43033"/>
                  <a:pt x="91264" y="43229"/>
                  <a:pt x="91595" y="43576"/>
                </a:cubicBezTo>
                <a:cubicBezTo>
                  <a:pt x="91465" y="43698"/>
                  <a:pt x="91342" y="43829"/>
                  <a:pt x="91231" y="43968"/>
                </a:cubicBezTo>
                <a:cubicBezTo>
                  <a:pt x="90999" y="43711"/>
                  <a:pt x="90672" y="43568"/>
                  <a:pt x="90329" y="43568"/>
                </a:cubicBezTo>
                <a:lnTo>
                  <a:pt x="90321" y="43568"/>
                </a:lnTo>
                <a:cubicBezTo>
                  <a:pt x="90002" y="43568"/>
                  <a:pt x="89704" y="43690"/>
                  <a:pt x="89480" y="43907"/>
                </a:cubicBezTo>
                <a:cubicBezTo>
                  <a:pt x="89365" y="43772"/>
                  <a:pt x="89242" y="43645"/>
                  <a:pt x="89112" y="43523"/>
                </a:cubicBezTo>
                <a:cubicBezTo>
                  <a:pt x="89435" y="43212"/>
                  <a:pt x="89863" y="43036"/>
                  <a:pt x="90317" y="43033"/>
                </a:cubicBezTo>
                <a:close/>
                <a:moveTo>
                  <a:pt x="11184" y="43637"/>
                </a:moveTo>
                <a:cubicBezTo>
                  <a:pt x="11515" y="43637"/>
                  <a:pt x="11825" y="43776"/>
                  <a:pt x="12046" y="44021"/>
                </a:cubicBezTo>
                <a:cubicBezTo>
                  <a:pt x="11797" y="44344"/>
                  <a:pt x="11592" y="44703"/>
                  <a:pt x="11449" y="45095"/>
                </a:cubicBezTo>
                <a:cubicBezTo>
                  <a:pt x="11360" y="45091"/>
                  <a:pt x="11270" y="45087"/>
                  <a:pt x="11179" y="45087"/>
                </a:cubicBezTo>
                <a:lnTo>
                  <a:pt x="11155" y="45087"/>
                </a:lnTo>
                <a:cubicBezTo>
                  <a:pt x="11106" y="45087"/>
                  <a:pt x="11062" y="45087"/>
                  <a:pt x="11017" y="45091"/>
                </a:cubicBezTo>
                <a:cubicBezTo>
                  <a:pt x="10866" y="44674"/>
                  <a:pt x="10649" y="44295"/>
                  <a:pt x="10380" y="43964"/>
                </a:cubicBezTo>
                <a:cubicBezTo>
                  <a:pt x="10596" y="43756"/>
                  <a:pt x="10877" y="43637"/>
                  <a:pt x="11175" y="43637"/>
                </a:cubicBezTo>
                <a:close/>
                <a:moveTo>
                  <a:pt x="27010" y="43637"/>
                </a:moveTo>
                <a:cubicBezTo>
                  <a:pt x="27341" y="43637"/>
                  <a:pt x="27652" y="43776"/>
                  <a:pt x="27873" y="44021"/>
                </a:cubicBezTo>
                <a:cubicBezTo>
                  <a:pt x="27623" y="44344"/>
                  <a:pt x="27423" y="44703"/>
                  <a:pt x="27280" y="45095"/>
                </a:cubicBezTo>
                <a:cubicBezTo>
                  <a:pt x="27190" y="45091"/>
                  <a:pt x="27096" y="45087"/>
                  <a:pt x="27006" y="45087"/>
                </a:cubicBezTo>
                <a:lnTo>
                  <a:pt x="26982" y="45087"/>
                </a:lnTo>
                <a:cubicBezTo>
                  <a:pt x="26936" y="45087"/>
                  <a:pt x="26892" y="45087"/>
                  <a:pt x="26847" y="45091"/>
                </a:cubicBezTo>
                <a:cubicBezTo>
                  <a:pt x="26696" y="44674"/>
                  <a:pt x="26480" y="44295"/>
                  <a:pt x="26210" y="43964"/>
                </a:cubicBezTo>
                <a:cubicBezTo>
                  <a:pt x="26422" y="43756"/>
                  <a:pt x="26704" y="43637"/>
                  <a:pt x="27006" y="43637"/>
                </a:cubicBezTo>
                <a:close/>
                <a:moveTo>
                  <a:pt x="42841" y="43637"/>
                </a:moveTo>
                <a:cubicBezTo>
                  <a:pt x="43172" y="43637"/>
                  <a:pt x="43483" y="43776"/>
                  <a:pt x="43703" y="44021"/>
                </a:cubicBezTo>
                <a:cubicBezTo>
                  <a:pt x="43453" y="44344"/>
                  <a:pt x="43249" y="44703"/>
                  <a:pt x="43106" y="45095"/>
                </a:cubicBezTo>
                <a:cubicBezTo>
                  <a:pt x="43017" y="45091"/>
                  <a:pt x="42927" y="45087"/>
                  <a:pt x="42837" y="45087"/>
                </a:cubicBezTo>
                <a:lnTo>
                  <a:pt x="42812" y="45087"/>
                </a:lnTo>
                <a:cubicBezTo>
                  <a:pt x="42763" y="45087"/>
                  <a:pt x="42718" y="45087"/>
                  <a:pt x="42674" y="45091"/>
                </a:cubicBezTo>
                <a:cubicBezTo>
                  <a:pt x="42522" y="44674"/>
                  <a:pt x="42306" y="44295"/>
                  <a:pt x="42037" y="43964"/>
                </a:cubicBezTo>
                <a:cubicBezTo>
                  <a:pt x="42252" y="43756"/>
                  <a:pt x="42535" y="43637"/>
                  <a:pt x="42833" y="43637"/>
                </a:cubicBezTo>
                <a:close/>
                <a:moveTo>
                  <a:pt x="58667" y="43637"/>
                </a:moveTo>
                <a:cubicBezTo>
                  <a:pt x="58999" y="43637"/>
                  <a:pt x="59313" y="43776"/>
                  <a:pt x="59529" y="44021"/>
                </a:cubicBezTo>
                <a:cubicBezTo>
                  <a:pt x="59280" y="44344"/>
                  <a:pt x="59080" y="44703"/>
                  <a:pt x="58937" y="45095"/>
                </a:cubicBezTo>
                <a:cubicBezTo>
                  <a:pt x="58848" y="45091"/>
                  <a:pt x="58757" y="45087"/>
                  <a:pt x="58663" y="45087"/>
                </a:cubicBezTo>
                <a:lnTo>
                  <a:pt x="58639" y="45087"/>
                </a:lnTo>
                <a:cubicBezTo>
                  <a:pt x="58594" y="45087"/>
                  <a:pt x="58549" y="45087"/>
                  <a:pt x="58505" y="45091"/>
                </a:cubicBezTo>
                <a:cubicBezTo>
                  <a:pt x="58353" y="44674"/>
                  <a:pt x="58137" y="44295"/>
                  <a:pt x="57867" y="43964"/>
                </a:cubicBezTo>
                <a:cubicBezTo>
                  <a:pt x="58079" y="43756"/>
                  <a:pt x="58361" y="43637"/>
                  <a:pt x="58663" y="43637"/>
                </a:cubicBezTo>
                <a:close/>
                <a:moveTo>
                  <a:pt x="74498" y="43637"/>
                </a:moveTo>
                <a:cubicBezTo>
                  <a:pt x="74829" y="43637"/>
                  <a:pt x="75139" y="43776"/>
                  <a:pt x="75360" y="44021"/>
                </a:cubicBezTo>
                <a:cubicBezTo>
                  <a:pt x="75111" y="44344"/>
                  <a:pt x="74907" y="44703"/>
                  <a:pt x="74764" y="45095"/>
                </a:cubicBezTo>
                <a:cubicBezTo>
                  <a:pt x="74673" y="45091"/>
                  <a:pt x="74584" y="45087"/>
                  <a:pt x="74494" y="45087"/>
                </a:cubicBezTo>
                <a:lnTo>
                  <a:pt x="74469" y="45087"/>
                </a:lnTo>
                <a:cubicBezTo>
                  <a:pt x="74420" y="45087"/>
                  <a:pt x="74375" y="45087"/>
                  <a:pt x="74330" y="45091"/>
                </a:cubicBezTo>
                <a:cubicBezTo>
                  <a:pt x="74179" y="44674"/>
                  <a:pt x="73963" y="44295"/>
                  <a:pt x="73693" y="43964"/>
                </a:cubicBezTo>
                <a:cubicBezTo>
                  <a:pt x="73910" y="43756"/>
                  <a:pt x="74192" y="43637"/>
                  <a:pt x="74490" y="43637"/>
                </a:cubicBezTo>
                <a:close/>
                <a:moveTo>
                  <a:pt x="90329" y="43637"/>
                </a:moveTo>
                <a:cubicBezTo>
                  <a:pt x="90656" y="43637"/>
                  <a:pt x="90970" y="43776"/>
                  <a:pt x="91186" y="44021"/>
                </a:cubicBezTo>
                <a:cubicBezTo>
                  <a:pt x="90937" y="44344"/>
                  <a:pt x="90737" y="44703"/>
                  <a:pt x="90594" y="45095"/>
                </a:cubicBezTo>
                <a:cubicBezTo>
                  <a:pt x="90496" y="45091"/>
                  <a:pt x="90394" y="45087"/>
                  <a:pt x="90296" y="45087"/>
                </a:cubicBezTo>
                <a:cubicBezTo>
                  <a:pt x="90251" y="45087"/>
                  <a:pt x="90206" y="45087"/>
                  <a:pt x="90161" y="45091"/>
                </a:cubicBezTo>
                <a:cubicBezTo>
                  <a:pt x="90010" y="44674"/>
                  <a:pt x="89793" y="44295"/>
                  <a:pt x="89524" y="43964"/>
                </a:cubicBezTo>
                <a:cubicBezTo>
                  <a:pt x="89736" y="43756"/>
                  <a:pt x="90019" y="43637"/>
                  <a:pt x="90321" y="43637"/>
                </a:cubicBezTo>
                <a:close/>
                <a:moveTo>
                  <a:pt x="19091" y="42346"/>
                </a:moveTo>
                <a:cubicBezTo>
                  <a:pt x="19794" y="42346"/>
                  <a:pt x="20459" y="42644"/>
                  <a:pt x="20925" y="43172"/>
                </a:cubicBezTo>
                <a:cubicBezTo>
                  <a:pt x="20246" y="43629"/>
                  <a:pt x="19707" y="44295"/>
                  <a:pt x="19418" y="45099"/>
                </a:cubicBezTo>
                <a:cubicBezTo>
                  <a:pt x="19405" y="45099"/>
                  <a:pt x="19389" y="45099"/>
                  <a:pt x="19373" y="45095"/>
                </a:cubicBezTo>
                <a:lnTo>
                  <a:pt x="19332" y="45095"/>
                </a:lnTo>
                <a:cubicBezTo>
                  <a:pt x="19311" y="45091"/>
                  <a:pt x="19287" y="45091"/>
                  <a:pt x="19262" y="45091"/>
                </a:cubicBezTo>
                <a:cubicBezTo>
                  <a:pt x="19242" y="45091"/>
                  <a:pt x="19226" y="45087"/>
                  <a:pt x="19209" y="45087"/>
                </a:cubicBezTo>
                <a:lnTo>
                  <a:pt x="19075" y="45087"/>
                </a:lnTo>
                <a:cubicBezTo>
                  <a:pt x="19009" y="45087"/>
                  <a:pt x="18944" y="45091"/>
                  <a:pt x="18879" y="45091"/>
                </a:cubicBezTo>
                <a:cubicBezTo>
                  <a:pt x="18727" y="44687"/>
                  <a:pt x="18519" y="44315"/>
                  <a:pt x="18258" y="43984"/>
                </a:cubicBezTo>
                <a:lnTo>
                  <a:pt x="18258" y="43984"/>
                </a:lnTo>
                <a:lnTo>
                  <a:pt x="18262" y="43988"/>
                </a:lnTo>
                <a:cubicBezTo>
                  <a:pt x="18384" y="43862"/>
                  <a:pt x="18531" y="43768"/>
                  <a:pt x="18691" y="43707"/>
                </a:cubicBezTo>
                <a:cubicBezTo>
                  <a:pt x="18708" y="43702"/>
                  <a:pt x="18727" y="43694"/>
                  <a:pt x="18744" y="43690"/>
                </a:cubicBezTo>
                <a:cubicBezTo>
                  <a:pt x="18801" y="43674"/>
                  <a:pt x="18855" y="43658"/>
                  <a:pt x="18911" y="43649"/>
                </a:cubicBezTo>
                <a:cubicBezTo>
                  <a:pt x="18968" y="43641"/>
                  <a:pt x="19026" y="43637"/>
                  <a:pt x="19087" y="43637"/>
                </a:cubicBezTo>
                <a:lnTo>
                  <a:pt x="19091" y="43637"/>
                </a:lnTo>
                <a:cubicBezTo>
                  <a:pt x="19430" y="43637"/>
                  <a:pt x="19752" y="43784"/>
                  <a:pt x="19969" y="44041"/>
                </a:cubicBezTo>
                <a:lnTo>
                  <a:pt x="20026" y="43996"/>
                </a:lnTo>
                <a:cubicBezTo>
                  <a:pt x="19794" y="43723"/>
                  <a:pt x="19451" y="43568"/>
                  <a:pt x="19091" y="43568"/>
                </a:cubicBezTo>
                <a:lnTo>
                  <a:pt x="19087" y="43568"/>
                </a:lnTo>
                <a:cubicBezTo>
                  <a:pt x="18879" y="43568"/>
                  <a:pt x="18678" y="43621"/>
                  <a:pt x="18503" y="43719"/>
                </a:cubicBezTo>
                <a:cubicBezTo>
                  <a:pt x="18397" y="43776"/>
                  <a:pt x="18303" y="43849"/>
                  <a:pt x="18217" y="43935"/>
                </a:cubicBezTo>
                <a:cubicBezTo>
                  <a:pt x="18107" y="43796"/>
                  <a:pt x="17984" y="43670"/>
                  <a:pt x="17854" y="43547"/>
                </a:cubicBezTo>
                <a:cubicBezTo>
                  <a:pt x="17915" y="43486"/>
                  <a:pt x="17976" y="43429"/>
                  <a:pt x="18046" y="43380"/>
                </a:cubicBezTo>
                <a:cubicBezTo>
                  <a:pt x="18344" y="43155"/>
                  <a:pt x="18703" y="43036"/>
                  <a:pt x="19083" y="43033"/>
                </a:cubicBezTo>
                <a:lnTo>
                  <a:pt x="19091" y="43033"/>
                </a:lnTo>
                <a:cubicBezTo>
                  <a:pt x="19581" y="43033"/>
                  <a:pt x="20050" y="43236"/>
                  <a:pt x="20382" y="43600"/>
                </a:cubicBezTo>
                <a:lnTo>
                  <a:pt x="20435" y="43551"/>
                </a:lnTo>
                <a:cubicBezTo>
                  <a:pt x="20088" y="43176"/>
                  <a:pt x="19601" y="42963"/>
                  <a:pt x="19091" y="42963"/>
                </a:cubicBezTo>
                <a:lnTo>
                  <a:pt x="19083" y="42963"/>
                </a:lnTo>
                <a:cubicBezTo>
                  <a:pt x="18687" y="42967"/>
                  <a:pt x="18315" y="43094"/>
                  <a:pt x="18005" y="43323"/>
                </a:cubicBezTo>
                <a:cubicBezTo>
                  <a:pt x="17931" y="43376"/>
                  <a:pt x="17865" y="43437"/>
                  <a:pt x="17801" y="43498"/>
                </a:cubicBezTo>
                <a:cubicBezTo>
                  <a:pt x="17645" y="43359"/>
                  <a:pt x="17482" y="43236"/>
                  <a:pt x="17306" y="43123"/>
                </a:cubicBezTo>
                <a:cubicBezTo>
                  <a:pt x="17764" y="42633"/>
                  <a:pt x="18409" y="42350"/>
                  <a:pt x="19079" y="42346"/>
                </a:cubicBezTo>
                <a:close/>
                <a:moveTo>
                  <a:pt x="34921" y="42346"/>
                </a:moveTo>
                <a:cubicBezTo>
                  <a:pt x="35624" y="42346"/>
                  <a:pt x="36286" y="42644"/>
                  <a:pt x="36751" y="43172"/>
                </a:cubicBezTo>
                <a:cubicBezTo>
                  <a:pt x="36073" y="43629"/>
                  <a:pt x="35538" y="44299"/>
                  <a:pt x="35249" y="45099"/>
                </a:cubicBezTo>
                <a:cubicBezTo>
                  <a:pt x="35142" y="45091"/>
                  <a:pt x="35036" y="45087"/>
                  <a:pt x="34925" y="45087"/>
                </a:cubicBezTo>
                <a:lnTo>
                  <a:pt x="34901" y="45087"/>
                </a:lnTo>
                <a:cubicBezTo>
                  <a:pt x="34836" y="45087"/>
                  <a:pt x="34770" y="45091"/>
                  <a:pt x="34705" y="45091"/>
                </a:cubicBezTo>
                <a:cubicBezTo>
                  <a:pt x="34558" y="44687"/>
                  <a:pt x="34346" y="44315"/>
                  <a:pt x="34088" y="43984"/>
                </a:cubicBezTo>
                <a:lnTo>
                  <a:pt x="34088" y="43984"/>
                </a:lnTo>
                <a:lnTo>
                  <a:pt x="34092" y="43988"/>
                </a:lnTo>
                <a:cubicBezTo>
                  <a:pt x="34309" y="43764"/>
                  <a:pt x="34599" y="43637"/>
                  <a:pt x="34914" y="43637"/>
                </a:cubicBezTo>
                <a:cubicBezTo>
                  <a:pt x="35257" y="43637"/>
                  <a:pt x="35579" y="43784"/>
                  <a:pt x="35800" y="44041"/>
                </a:cubicBezTo>
                <a:lnTo>
                  <a:pt x="35853" y="43996"/>
                </a:lnTo>
                <a:cubicBezTo>
                  <a:pt x="35620" y="43723"/>
                  <a:pt x="35281" y="43568"/>
                  <a:pt x="34921" y="43568"/>
                </a:cubicBezTo>
                <a:lnTo>
                  <a:pt x="34914" y="43568"/>
                </a:lnTo>
                <a:cubicBezTo>
                  <a:pt x="34582" y="43568"/>
                  <a:pt x="34276" y="43698"/>
                  <a:pt x="34048" y="43935"/>
                </a:cubicBezTo>
                <a:cubicBezTo>
                  <a:pt x="33933" y="43796"/>
                  <a:pt x="33811" y="43670"/>
                  <a:pt x="33680" y="43547"/>
                </a:cubicBezTo>
                <a:cubicBezTo>
                  <a:pt x="34011" y="43221"/>
                  <a:pt x="34444" y="43036"/>
                  <a:pt x="34910" y="43033"/>
                </a:cubicBezTo>
                <a:lnTo>
                  <a:pt x="34921" y="43033"/>
                </a:lnTo>
                <a:cubicBezTo>
                  <a:pt x="35412" y="43033"/>
                  <a:pt x="35881" y="43236"/>
                  <a:pt x="36212" y="43600"/>
                </a:cubicBezTo>
                <a:lnTo>
                  <a:pt x="36261" y="43551"/>
                </a:lnTo>
                <a:cubicBezTo>
                  <a:pt x="35918" y="43176"/>
                  <a:pt x="35428" y="42963"/>
                  <a:pt x="34921" y="42963"/>
                </a:cubicBezTo>
                <a:lnTo>
                  <a:pt x="34910" y="42963"/>
                </a:lnTo>
                <a:cubicBezTo>
                  <a:pt x="34427" y="42967"/>
                  <a:pt x="33970" y="43155"/>
                  <a:pt x="33631" y="43498"/>
                </a:cubicBezTo>
                <a:cubicBezTo>
                  <a:pt x="33476" y="43359"/>
                  <a:pt x="33308" y="43236"/>
                  <a:pt x="33132" y="43123"/>
                </a:cubicBezTo>
                <a:cubicBezTo>
                  <a:pt x="33247" y="43004"/>
                  <a:pt x="33370" y="42893"/>
                  <a:pt x="33500" y="42800"/>
                </a:cubicBezTo>
                <a:cubicBezTo>
                  <a:pt x="33872" y="42535"/>
                  <a:pt x="34318" y="42375"/>
                  <a:pt x="34778" y="42350"/>
                </a:cubicBezTo>
                <a:cubicBezTo>
                  <a:pt x="34823" y="42346"/>
                  <a:pt x="34865" y="42346"/>
                  <a:pt x="34906" y="42346"/>
                </a:cubicBezTo>
                <a:close/>
                <a:moveTo>
                  <a:pt x="50748" y="42346"/>
                </a:moveTo>
                <a:cubicBezTo>
                  <a:pt x="51451" y="42346"/>
                  <a:pt x="52116" y="42644"/>
                  <a:pt x="52582" y="43172"/>
                </a:cubicBezTo>
                <a:cubicBezTo>
                  <a:pt x="51904" y="43629"/>
                  <a:pt x="51365" y="44295"/>
                  <a:pt x="51074" y="45099"/>
                </a:cubicBezTo>
                <a:cubicBezTo>
                  <a:pt x="50961" y="45091"/>
                  <a:pt x="50846" y="45087"/>
                  <a:pt x="50731" y="45087"/>
                </a:cubicBezTo>
                <a:cubicBezTo>
                  <a:pt x="50667" y="45087"/>
                  <a:pt x="50601" y="45091"/>
                  <a:pt x="50535" y="45091"/>
                </a:cubicBezTo>
                <a:cubicBezTo>
                  <a:pt x="50384" y="44687"/>
                  <a:pt x="50177" y="44315"/>
                  <a:pt x="49915" y="43984"/>
                </a:cubicBezTo>
                <a:lnTo>
                  <a:pt x="49915" y="43984"/>
                </a:lnTo>
                <a:lnTo>
                  <a:pt x="49919" y="43988"/>
                </a:lnTo>
                <a:cubicBezTo>
                  <a:pt x="50135" y="43764"/>
                  <a:pt x="50430" y="43637"/>
                  <a:pt x="50744" y="43637"/>
                </a:cubicBezTo>
                <a:lnTo>
                  <a:pt x="50748" y="43637"/>
                </a:lnTo>
                <a:cubicBezTo>
                  <a:pt x="51087" y="43637"/>
                  <a:pt x="51410" y="43784"/>
                  <a:pt x="51630" y="44041"/>
                </a:cubicBezTo>
                <a:lnTo>
                  <a:pt x="51683" y="43996"/>
                </a:lnTo>
                <a:cubicBezTo>
                  <a:pt x="51450" y="43726"/>
                  <a:pt x="51112" y="43568"/>
                  <a:pt x="50757" y="43568"/>
                </a:cubicBezTo>
                <a:cubicBezTo>
                  <a:pt x="50753" y="43568"/>
                  <a:pt x="50749" y="43568"/>
                  <a:pt x="50744" y="43568"/>
                </a:cubicBezTo>
                <a:cubicBezTo>
                  <a:pt x="50413" y="43568"/>
                  <a:pt x="50107" y="43698"/>
                  <a:pt x="49874" y="43935"/>
                </a:cubicBezTo>
                <a:cubicBezTo>
                  <a:pt x="49764" y="43796"/>
                  <a:pt x="49641" y="43670"/>
                  <a:pt x="49511" y="43547"/>
                </a:cubicBezTo>
                <a:cubicBezTo>
                  <a:pt x="49837" y="43221"/>
                  <a:pt x="50275" y="43036"/>
                  <a:pt x="50740" y="43033"/>
                </a:cubicBezTo>
                <a:lnTo>
                  <a:pt x="50748" y="43033"/>
                </a:lnTo>
                <a:cubicBezTo>
                  <a:pt x="51238" y="43033"/>
                  <a:pt x="51708" y="43236"/>
                  <a:pt x="52039" y="43600"/>
                </a:cubicBezTo>
                <a:lnTo>
                  <a:pt x="52092" y="43551"/>
                </a:lnTo>
                <a:cubicBezTo>
                  <a:pt x="51745" y="43176"/>
                  <a:pt x="51259" y="42963"/>
                  <a:pt x="50748" y="42963"/>
                </a:cubicBezTo>
                <a:lnTo>
                  <a:pt x="50740" y="42963"/>
                </a:lnTo>
                <a:cubicBezTo>
                  <a:pt x="50254" y="42967"/>
                  <a:pt x="49800" y="43155"/>
                  <a:pt x="49457" y="43498"/>
                </a:cubicBezTo>
                <a:cubicBezTo>
                  <a:pt x="49302" y="43359"/>
                  <a:pt x="49139" y="43236"/>
                  <a:pt x="48963" y="43123"/>
                </a:cubicBezTo>
                <a:cubicBezTo>
                  <a:pt x="49421" y="42633"/>
                  <a:pt x="50066" y="42350"/>
                  <a:pt x="50736" y="42346"/>
                </a:cubicBezTo>
                <a:close/>
                <a:moveTo>
                  <a:pt x="66589" y="42346"/>
                </a:moveTo>
                <a:cubicBezTo>
                  <a:pt x="67286" y="42346"/>
                  <a:pt x="67949" y="42647"/>
                  <a:pt x="68409" y="43172"/>
                </a:cubicBezTo>
                <a:cubicBezTo>
                  <a:pt x="67730" y="43629"/>
                  <a:pt x="67195" y="44299"/>
                  <a:pt x="66905" y="45099"/>
                </a:cubicBezTo>
                <a:cubicBezTo>
                  <a:pt x="66799" y="45091"/>
                  <a:pt x="66693" y="45087"/>
                  <a:pt x="66583" y="45087"/>
                </a:cubicBezTo>
                <a:lnTo>
                  <a:pt x="66558" y="45087"/>
                </a:lnTo>
                <a:cubicBezTo>
                  <a:pt x="66493" y="45087"/>
                  <a:pt x="66428" y="45091"/>
                  <a:pt x="66362" y="45091"/>
                </a:cubicBezTo>
                <a:cubicBezTo>
                  <a:pt x="66215" y="44687"/>
                  <a:pt x="66003" y="44311"/>
                  <a:pt x="65746" y="43984"/>
                </a:cubicBezTo>
                <a:lnTo>
                  <a:pt x="65746" y="43984"/>
                </a:lnTo>
                <a:lnTo>
                  <a:pt x="65749" y="43988"/>
                </a:lnTo>
                <a:cubicBezTo>
                  <a:pt x="65966" y="43764"/>
                  <a:pt x="66256" y="43637"/>
                  <a:pt x="66571" y="43637"/>
                </a:cubicBezTo>
                <a:lnTo>
                  <a:pt x="66579" y="43637"/>
                </a:lnTo>
                <a:cubicBezTo>
                  <a:pt x="66918" y="43637"/>
                  <a:pt x="67236" y="43784"/>
                  <a:pt x="67457" y="44041"/>
                </a:cubicBezTo>
                <a:lnTo>
                  <a:pt x="67510" y="43996"/>
                </a:lnTo>
                <a:cubicBezTo>
                  <a:pt x="67278" y="43723"/>
                  <a:pt x="66938" y="43568"/>
                  <a:pt x="66579" y="43568"/>
                </a:cubicBezTo>
                <a:lnTo>
                  <a:pt x="66571" y="43568"/>
                </a:lnTo>
                <a:cubicBezTo>
                  <a:pt x="66240" y="43568"/>
                  <a:pt x="65934" y="43698"/>
                  <a:pt x="65704" y="43935"/>
                </a:cubicBezTo>
                <a:cubicBezTo>
                  <a:pt x="65591" y="43796"/>
                  <a:pt x="65468" y="43670"/>
                  <a:pt x="65337" y="43547"/>
                </a:cubicBezTo>
                <a:cubicBezTo>
                  <a:pt x="65668" y="43221"/>
                  <a:pt x="66101" y="43036"/>
                  <a:pt x="66567" y="43033"/>
                </a:cubicBezTo>
                <a:lnTo>
                  <a:pt x="66579" y="43033"/>
                </a:lnTo>
                <a:cubicBezTo>
                  <a:pt x="67069" y="43033"/>
                  <a:pt x="67538" y="43236"/>
                  <a:pt x="67870" y="43600"/>
                </a:cubicBezTo>
                <a:lnTo>
                  <a:pt x="67919" y="43551"/>
                </a:lnTo>
                <a:cubicBezTo>
                  <a:pt x="67576" y="43176"/>
                  <a:pt x="67085" y="42963"/>
                  <a:pt x="66579" y="42963"/>
                </a:cubicBezTo>
                <a:lnTo>
                  <a:pt x="66567" y="42963"/>
                </a:lnTo>
                <a:cubicBezTo>
                  <a:pt x="66085" y="42967"/>
                  <a:pt x="65627" y="43155"/>
                  <a:pt x="65288" y="43498"/>
                </a:cubicBezTo>
                <a:cubicBezTo>
                  <a:pt x="65133" y="43359"/>
                  <a:pt x="64965" y="43236"/>
                  <a:pt x="64790" y="43123"/>
                </a:cubicBezTo>
                <a:cubicBezTo>
                  <a:pt x="65248" y="42633"/>
                  <a:pt x="65893" y="42350"/>
                  <a:pt x="66562" y="42346"/>
                </a:cubicBezTo>
                <a:cubicBezTo>
                  <a:pt x="66571" y="42346"/>
                  <a:pt x="66580" y="42346"/>
                  <a:pt x="66589" y="42346"/>
                </a:cubicBezTo>
                <a:close/>
                <a:moveTo>
                  <a:pt x="82405" y="42346"/>
                </a:moveTo>
                <a:cubicBezTo>
                  <a:pt x="83108" y="42346"/>
                  <a:pt x="83774" y="42644"/>
                  <a:pt x="84239" y="43172"/>
                </a:cubicBezTo>
                <a:cubicBezTo>
                  <a:pt x="83561" y="43629"/>
                  <a:pt x="83022" y="44299"/>
                  <a:pt x="82732" y="45099"/>
                </a:cubicBezTo>
                <a:cubicBezTo>
                  <a:pt x="82626" y="45091"/>
                  <a:pt x="82520" y="45087"/>
                  <a:pt x="82413" y="45087"/>
                </a:cubicBezTo>
                <a:lnTo>
                  <a:pt x="82389" y="45087"/>
                </a:lnTo>
                <a:cubicBezTo>
                  <a:pt x="82324" y="45087"/>
                  <a:pt x="82258" y="45091"/>
                  <a:pt x="82193" y="45091"/>
                </a:cubicBezTo>
                <a:cubicBezTo>
                  <a:pt x="82042" y="44687"/>
                  <a:pt x="81834" y="44311"/>
                  <a:pt x="81572" y="43984"/>
                </a:cubicBezTo>
                <a:lnTo>
                  <a:pt x="81572" y="43984"/>
                </a:lnTo>
                <a:lnTo>
                  <a:pt x="81576" y="43988"/>
                </a:lnTo>
                <a:cubicBezTo>
                  <a:pt x="81793" y="43764"/>
                  <a:pt x="82087" y="43637"/>
                  <a:pt x="82401" y="43637"/>
                </a:cubicBezTo>
                <a:lnTo>
                  <a:pt x="82405" y="43637"/>
                </a:lnTo>
                <a:cubicBezTo>
                  <a:pt x="82745" y="43637"/>
                  <a:pt x="83067" y="43784"/>
                  <a:pt x="83288" y="44041"/>
                </a:cubicBezTo>
                <a:lnTo>
                  <a:pt x="83341" y="43996"/>
                </a:lnTo>
                <a:cubicBezTo>
                  <a:pt x="83108" y="43723"/>
                  <a:pt x="82765" y="43568"/>
                  <a:pt x="82405" y="43568"/>
                </a:cubicBezTo>
                <a:lnTo>
                  <a:pt x="82401" y="43568"/>
                </a:lnTo>
                <a:cubicBezTo>
                  <a:pt x="82070" y="43568"/>
                  <a:pt x="81764" y="43698"/>
                  <a:pt x="81531" y="43935"/>
                </a:cubicBezTo>
                <a:cubicBezTo>
                  <a:pt x="81421" y="43796"/>
                  <a:pt x="81299" y="43670"/>
                  <a:pt x="81167" y="43547"/>
                </a:cubicBezTo>
                <a:cubicBezTo>
                  <a:pt x="81433" y="43282"/>
                  <a:pt x="81772" y="43110"/>
                  <a:pt x="82136" y="43053"/>
                </a:cubicBezTo>
                <a:cubicBezTo>
                  <a:pt x="82221" y="43040"/>
                  <a:pt x="82307" y="43033"/>
                  <a:pt x="82398" y="43033"/>
                </a:cubicBezTo>
                <a:lnTo>
                  <a:pt x="82405" y="43033"/>
                </a:lnTo>
                <a:cubicBezTo>
                  <a:pt x="82895" y="43033"/>
                  <a:pt x="83365" y="43236"/>
                  <a:pt x="83696" y="43600"/>
                </a:cubicBezTo>
                <a:lnTo>
                  <a:pt x="83749" y="43551"/>
                </a:lnTo>
                <a:cubicBezTo>
                  <a:pt x="83406" y="43176"/>
                  <a:pt x="82916" y="42963"/>
                  <a:pt x="82405" y="42963"/>
                </a:cubicBezTo>
                <a:lnTo>
                  <a:pt x="82398" y="42963"/>
                </a:lnTo>
                <a:cubicBezTo>
                  <a:pt x="82246" y="42963"/>
                  <a:pt x="82095" y="42984"/>
                  <a:pt x="81952" y="43021"/>
                </a:cubicBezTo>
                <a:cubicBezTo>
                  <a:pt x="81638" y="43102"/>
                  <a:pt x="81352" y="43266"/>
                  <a:pt x="81114" y="43498"/>
                </a:cubicBezTo>
                <a:cubicBezTo>
                  <a:pt x="80960" y="43359"/>
                  <a:pt x="80796" y="43236"/>
                  <a:pt x="80620" y="43123"/>
                </a:cubicBezTo>
                <a:cubicBezTo>
                  <a:pt x="81078" y="42633"/>
                  <a:pt x="81723" y="42350"/>
                  <a:pt x="82393" y="42346"/>
                </a:cubicBezTo>
                <a:close/>
                <a:moveTo>
                  <a:pt x="94307" y="42563"/>
                </a:moveTo>
                <a:cubicBezTo>
                  <a:pt x="95936" y="42563"/>
                  <a:pt x="97386" y="43576"/>
                  <a:pt x="97946" y="45099"/>
                </a:cubicBezTo>
                <a:cubicBezTo>
                  <a:pt x="97729" y="45116"/>
                  <a:pt x="97513" y="45148"/>
                  <a:pt x="97301" y="45202"/>
                </a:cubicBezTo>
                <a:cubicBezTo>
                  <a:pt x="96802" y="44001"/>
                  <a:pt x="95610" y="43200"/>
                  <a:pt x="94307" y="43200"/>
                </a:cubicBezTo>
                <a:lnTo>
                  <a:pt x="94287" y="43200"/>
                </a:lnTo>
                <a:cubicBezTo>
                  <a:pt x="92971" y="43208"/>
                  <a:pt x="91808" y="43996"/>
                  <a:pt x="91309" y="45210"/>
                </a:cubicBezTo>
                <a:cubicBezTo>
                  <a:pt x="91101" y="45157"/>
                  <a:pt x="90884" y="45119"/>
                  <a:pt x="90668" y="45099"/>
                </a:cubicBezTo>
                <a:cubicBezTo>
                  <a:pt x="91223" y="43592"/>
                  <a:pt x="92673" y="42575"/>
                  <a:pt x="94283" y="42563"/>
                </a:cubicBezTo>
                <a:close/>
                <a:moveTo>
                  <a:pt x="15166" y="42563"/>
                </a:moveTo>
                <a:cubicBezTo>
                  <a:pt x="16791" y="42563"/>
                  <a:pt x="18242" y="43576"/>
                  <a:pt x="18806" y="45099"/>
                </a:cubicBezTo>
                <a:cubicBezTo>
                  <a:pt x="18585" y="45116"/>
                  <a:pt x="18368" y="45148"/>
                  <a:pt x="18160" y="45202"/>
                </a:cubicBezTo>
                <a:cubicBezTo>
                  <a:pt x="17662" y="44001"/>
                  <a:pt x="16469" y="43200"/>
                  <a:pt x="15166" y="43200"/>
                </a:cubicBezTo>
                <a:lnTo>
                  <a:pt x="15145" y="43200"/>
                </a:lnTo>
                <a:cubicBezTo>
                  <a:pt x="13826" y="43208"/>
                  <a:pt x="12662" y="43996"/>
                  <a:pt x="12165" y="45214"/>
                </a:cubicBezTo>
                <a:cubicBezTo>
                  <a:pt x="11956" y="45157"/>
                  <a:pt x="11739" y="45119"/>
                  <a:pt x="11522" y="45104"/>
                </a:cubicBezTo>
                <a:cubicBezTo>
                  <a:pt x="12078" y="43592"/>
                  <a:pt x="13528" y="42575"/>
                  <a:pt x="15141" y="42563"/>
                </a:cubicBezTo>
                <a:close/>
                <a:moveTo>
                  <a:pt x="30987" y="42563"/>
                </a:moveTo>
                <a:cubicBezTo>
                  <a:pt x="32617" y="42563"/>
                  <a:pt x="34070" y="43574"/>
                  <a:pt x="34631" y="45099"/>
                </a:cubicBezTo>
                <a:cubicBezTo>
                  <a:pt x="34416" y="45116"/>
                  <a:pt x="34199" y="45148"/>
                  <a:pt x="33986" y="45202"/>
                </a:cubicBezTo>
                <a:cubicBezTo>
                  <a:pt x="33488" y="44001"/>
                  <a:pt x="32295" y="43200"/>
                  <a:pt x="30993" y="43200"/>
                </a:cubicBezTo>
                <a:lnTo>
                  <a:pt x="30972" y="43200"/>
                </a:lnTo>
                <a:cubicBezTo>
                  <a:pt x="29657" y="43208"/>
                  <a:pt x="28493" y="43996"/>
                  <a:pt x="27995" y="45214"/>
                </a:cubicBezTo>
                <a:cubicBezTo>
                  <a:pt x="27786" y="45157"/>
                  <a:pt x="27570" y="45119"/>
                  <a:pt x="27349" y="45104"/>
                </a:cubicBezTo>
                <a:cubicBezTo>
                  <a:pt x="27909" y="43592"/>
                  <a:pt x="29359" y="42575"/>
                  <a:pt x="30968" y="42563"/>
                </a:cubicBezTo>
                <a:cubicBezTo>
                  <a:pt x="30974" y="42563"/>
                  <a:pt x="30981" y="42563"/>
                  <a:pt x="30987" y="42563"/>
                </a:cubicBezTo>
                <a:close/>
                <a:moveTo>
                  <a:pt x="46823" y="42563"/>
                </a:moveTo>
                <a:cubicBezTo>
                  <a:pt x="48448" y="42563"/>
                  <a:pt x="49898" y="43576"/>
                  <a:pt x="50462" y="45099"/>
                </a:cubicBezTo>
                <a:cubicBezTo>
                  <a:pt x="50241" y="45116"/>
                  <a:pt x="50026" y="45148"/>
                  <a:pt x="49817" y="45202"/>
                </a:cubicBezTo>
                <a:cubicBezTo>
                  <a:pt x="49319" y="44001"/>
                  <a:pt x="48126" y="43200"/>
                  <a:pt x="46823" y="43200"/>
                </a:cubicBezTo>
                <a:lnTo>
                  <a:pt x="46803" y="43200"/>
                </a:lnTo>
                <a:cubicBezTo>
                  <a:pt x="45483" y="43208"/>
                  <a:pt x="44324" y="43996"/>
                  <a:pt x="43821" y="45214"/>
                </a:cubicBezTo>
                <a:cubicBezTo>
                  <a:pt x="43613" y="45157"/>
                  <a:pt x="43396" y="45119"/>
                  <a:pt x="43180" y="45104"/>
                </a:cubicBezTo>
                <a:cubicBezTo>
                  <a:pt x="43736" y="43592"/>
                  <a:pt x="45185" y="42575"/>
                  <a:pt x="46799" y="42563"/>
                </a:cubicBezTo>
                <a:close/>
                <a:moveTo>
                  <a:pt x="62650" y="42563"/>
                </a:moveTo>
                <a:cubicBezTo>
                  <a:pt x="64279" y="42563"/>
                  <a:pt x="65729" y="43576"/>
                  <a:pt x="66289" y="45099"/>
                </a:cubicBezTo>
                <a:cubicBezTo>
                  <a:pt x="66072" y="45116"/>
                  <a:pt x="65856" y="45148"/>
                  <a:pt x="65644" y="45202"/>
                </a:cubicBezTo>
                <a:cubicBezTo>
                  <a:pt x="65146" y="44001"/>
                  <a:pt x="63953" y="43200"/>
                  <a:pt x="62650" y="43200"/>
                </a:cubicBezTo>
                <a:lnTo>
                  <a:pt x="62629" y="43200"/>
                </a:lnTo>
                <a:cubicBezTo>
                  <a:pt x="61314" y="43208"/>
                  <a:pt x="60150" y="43996"/>
                  <a:pt x="59651" y="45214"/>
                </a:cubicBezTo>
                <a:cubicBezTo>
                  <a:pt x="59444" y="45157"/>
                  <a:pt x="59227" y="45119"/>
                  <a:pt x="59010" y="45104"/>
                </a:cubicBezTo>
                <a:cubicBezTo>
                  <a:pt x="59566" y="43592"/>
                  <a:pt x="61016" y="42575"/>
                  <a:pt x="62625" y="42563"/>
                </a:cubicBezTo>
                <a:close/>
                <a:moveTo>
                  <a:pt x="78481" y="42563"/>
                </a:moveTo>
                <a:cubicBezTo>
                  <a:pt x="80106" y="42563"/>
                  <a:pt x="81556" y="43576"/>
                  <a:pt x="82119" y="45099"/>
                </a:cubicBezTo>
                <a:cubicBezTo>
                  <a:pt x="81899" y="45116"/>
                  <a:pt x="81682" y="45148"/>
                  <a:pt x="81474" y="45202"/>
                </a:cubicBezTo>
                <a:cubicBezTo>
                  <a:pt x="80976" y="44001"/>
                  <a:pt x="79783" y="43200"/>
                  <a:pt x="78481" y="43200"/>
                </a:cubicBezTo>
                <a:lnTo>
                  <a:pt x="78460" y="43200"/>
                </a:lnTo>
                <a:cubicBezTo>
                  <a:pt x="77141" y="43208"/>
                  <a:pt x="75981" y="43996"/>
                  <a:pt x="75478" y="45214"/>
                </a:cubicBezTo>
                <a:cubicBezTo>
                  <a:pt x="75270" y="45157"/>
                  <a:pt x="75058" y="45119"/>
                  <a:pt x="74837" y="45104"/>
                </a:cubicBezTo>
                <a:cubicBezTo>
                  <a:pt x="75393" y="43592"/>
                  <a:pt x="76843" y="42575"/>
                  <a:pt x="78456" y="42563"/>
                </a:cubicBezTo>
                <a:close/>
                <a:moveTo>
                  <a:pt x="15166" y="43274"/>
                </a:moveTo>
                <a:cubicBezTo>
                  <a:pt x="16436" y="43274"/>
                  <a:pt x="17600" y="44050"/>
                  <a:pt x="18090" y="45217"/>
                </a:cubicBezTo>
                <a:cubicBezTo>
                  <a:pt x="17878" y="45275"/>
                  <a:pt x="17669" y="45349"/>
                  <a:pt x="17469" y="45438"/>
                </a:cubicBezTo>
                <a:cubicBezTo>
                  <a:pt x="17070" y="44520"/>
                  <a:pt x="16171" y="43931"/>
                  <a:pt x="15166" y="43931"/>
                </a:cubicBezTo>
                <a:lnTo>
                  <a:pt x="15149" y="43931"/>
                </a:lnTo>
                <a:cubicBezTo>
                  <a:pt x="14141" y="43935"/>
                  <a:pt x="13247" y="44535"/>
                  <a:pt x="12855" y="45459"/>
                </a:cubicBezTo>
                <a:cubicBezTo>
                  <a:pt x="12655" y="45365"/>
                  <a:pt x="12446" y="45287"/>
                  <a:pt x="12233" y="45230"/>
                </a:cubicBezTo>
                <a:cubicBezTo>
                  <a:pt x="12723" y="44045"/>
                  <a:pt x="13859" y="43282"/>
                  <a:pt x="15145" y="43274"/>
                </a:cubicBezTo>
                <a:close/>
                <a:moveTo>
                  <a:pt x="30993" y="43274"/>
                </a:moveTo>
                <a:cubicBezTo>
                  <a:pt x="32263" y="43274"/>
                  <a:pt x="33427" y="44050"/>
                  <a:pt x="33921" y="45217"/>
                </a:cubicBezTo>
                <a:cubicBezTo>
                  <a:pt x="33705" y="45275"/>
                  <a:pt x="33496" y="45349"/>
                  <a:pt x="33296" y="45438"/>
                </a:cubicBezTo>
                <a:cubicBezTo>
                  <a:pt x="32896" y="44520"/>
                  <a:pt x="32001" y="43931"/>
                  <a:pt x="30993" y="43931"/>
                </a:cubicBezTo>
                <a:lnTo>
                  <a:pt x="30976" y="43931"/>
                </a:lnTo>
                <a:cubicBezTo>
                  <a:pt x="29971" y="43935"/>
                  <a:pt x="29073" y="44535"/>
                  <a:pt x="28681" y="45459"/>
                </a:cubicBezTo>
                <a:cubicBezTo>
                  <a:pt x="28480" y="45365"/>
                  <a:pt x="28276" y="45287"/>
                  <a:pt x="28064" y="45230"/>
                </a:cubicBezTo>
                <a:cubicBezTo>
                  <a:pt x="28554" y="44045"/>
                  <a:pt x="29686" y="43282"/>
                  <a:pt x="30972" y="43274"/>
                </a:cubicBezTo>
                <a:close/>
                <a:moveTo>
                  <a:pt x="46822" y="43274"/>
                </a:moveTo>
                <a:cubicBezTo>
                  <a:pt x="48093" y="43274"/>
                  <a:pt x="49256" y="44047"/>
                  <a:pt x="49747" y="45217"/>
                </a:cubicBezTo>
                <a:cubicBezTo>
                  <a:pt x="49536" y="45275"/>
                  <a:pt x="49327" y="45349"/>
                  <a:pt x="49127" y="45438"/>
                </a:cubicBezTo>
                <a:cubicBezTo>
                  <a:pt x="48725" y="44522"/>
                  <a:pt x="47833" y="43931"/>
                  <a:pt x="46829" y="43931"/>
                </a:cubicBezTo>
                <a:cubicBezTo>
                  <a:pt x="46821" y="43931"/>
                  <a:pt x="46814" y="43931"/>
                  <a:pt x="46807" y="43931"/>
                </a:cubicBezTo>
                <a:cubicBezTo>
                  <a:pt x="45798" y="43935"/>
                  <a:pt x="44904" y="44535"/>
                  <a:pt x="44512" y="45459"/>
                </a:cubicBezTo>
                <a:cubicBezTo>
                  <a:pt x="44311" y="45365"/>
                  <a:pt x="44103" y="45287"/>
                  <a:pt x="43890" y="45230"/>
                </a:cubicBezTo>
                <a:cubicBezTo>
                  <a:pt x="44381" y="44045"/>
                  <a:pt x="45517" y="43282"/>
                  <a:pt x="46803" y="43274"/>
                </a:cubicBezTo>
                <a:cubicBezTo>
                  <a:pt x="46809" y="43274"/>
                  <a:pt x="46815" y="43274"/>
                  <a:pt x="46822" y="43274"/>
                </a:cubicBezTo>
                <a:close/>
                <a:moveTo>
                  <a:pt x="62650" y="43274"/>
                </a:moveTo>
                <a:cubicBezTo>
                  <a:pt x="63920" y="43274"/>
                  <a:pt x="65084" y="44050"/>
                  <a:pt x="65578" y="45217"/>
                </a:cubicBezTo>
                <a:cubicBezTo>
                  <a:pt x="65361" y="45275"/>
                  <a:pt x="65153" y="45349"/>
                  <a:pt x="64953" y="45438"/>
                </a:cubicBezTo>
                <a:cubicBezTo>
                  <a:pt x="64556" y="44522"/>
                  <a:pt x="63664" y="43931"/>
                  <a:pt x="62656" y="43931"/>
                </a:cubicBezTo>
                <a:cubicBezTo>
                  <a:pt x="62648" y="43931"/>
                  <a:pt x="62641" y="43931"/>
                  <a:pt x="62633" y="43931"/>
                </a:cubicBezTo>
                <a:cubicBezTo>
                  <a:pt x="61629" y="43935"/>
                  <a:pt x="60730" y="44535"/>
                  <a:pt x="60338" y="45459"/>
                </a:cubicBezTo>
                <a:cubicBezTo>
                  <a:pt x="60138" y="45365"/>
                  <a:pt x="59934" y="45287"/>
                  <a:pt x="59721" y="45230"/>
                </a:cubicBezTo>
                <a:cubicBezTo>
                  <a:pt x="60211" y="44045"/>
                  <a:pt x="61342" y="43282"/>
                  <a:pt x="62629" y="43274"/>
                </a:cubicBezTo>
                <a:close/>
                <a:moveTo>
                  <a:pt x="78481" y="43274"/>
                </a:moveTo>
                <a:cubicBezTo>
                  <a:pt x="79751" y="43274"/>
                  <a:pt x="80914" y="44050"/>
                  <a:pt x="81405" y="45217"/>
                </a:cubicBezTo>
                <a:cubicBezTo>
                  <a:pt x="81192" y="45275"/>
                  <a:pt x="80984" y="45349"/>
                  <a:pt x="80784" y="45438"/>
                </a:cubicBezTo>
                <a:cubicBezTo>
                  <a:pt x="80382" y="44522"/>
                  <a:pt x="79495" y="43931"/>
                  <a:pt x="78486" y="43931"/>
                </a:cubicBezTo>
                <a:cubicBezTo>
                  <a:pt x="78479" y="43931"/>
                  <a:pt x="78471" y="43931"/>
                  <a:pt x="78464" y="43931"/>
                </a:cubicBezTo>
                <a:cubicBezTo>
                  <a:pt x="77455" y="43935"/>
                  <a:pt x="76560" y="44535"/>
                  <a:pt x="76168" y="45459"/>
                </a:cubicBezTo>
                <a:cubicBezTo>
                  <a:pt x="75968" y="45365"/>
                  <a:pt x="75760" y="45287"/>
                  <a:pt x="75548" y="45230"/>
                </a:cubicBezTo>
                <a:cubicBezTo>
                  <a:pt x="76038" y="44045"/>
                  <a:pt x="77173" y="43282"/>
                  <a:pt x="78460" y="43274"/>
                </a:cubicBezTo>
                <a:close/>
                <a:moveTo>
                  <a:pt x="94307" y="43274"/>
                </a:moveTo>
                <a:cubicBezTo>
                  <a:pt x="95577" y="43274"/>
                  <a:pt x="96741" y="44050"/>
                  <a:pt x="97235" y="45217"/>
                </a:cubicBezTo>
                <a:cubicBezTo>
                  <a:pt x="97019" y="45275"/>
                  <a:pt x="96811" y="45349"/>
                  <a:pt x="96611" y="45438"/>
                </a:cubicBezTo>
                <a:cubicBezTo>
                  <a:pt x="96210" y="44520"/>
                  <a:pt x="95316" y="43931"/>
                  <a:pt x="94307" y="43931"/>
                </a:cubicBezTo>
                <a:lnTo>
                  <a:pt x="94291" y="43931"/>
                </a:lnTo>
                <a:cubicBezTo>
                  <a:pt x="93286" y="43935"/>
                  <a:pt x="92391" y="44535"/>
                  <a:pt x="91995" y="45459"/>
                </a:cubicBezTo>
                <a:cubicBezTo>
                  <a:pt x="91795" y="45365"/>
                  <a:pt x="91591" y="45287"/>
                  <a:pt x="91378" y="45230"/>
                </a:cubicBezTo>
                <a:cubicBezTo>
                  <a:pt x="91868" y="44045"/>
                  <a:pt x="93004" y="43282"/>
                  <a:pt x="94287" y="43274"/>
                </a:cubicBezTo>
                <a:close/>
                <a:moveTo>
                  <a:pt x="7304" y="42563"/>
                </a:moveTo>
                <a:cubicBezTo>
                  <a:pt x="8930" y="42563"/>
                  <a:pt x="10380" y="43576"/>
                  <a:pt x="10943" y="45095"/>
                </a:cubicBezTo>
                <a:cubicBezTo>
                  <a:pt x="10723" y="45108"/>
                  <a:pt x="10506" y="45140"/>
                  <a:pt x="10293" y="45185"/>
                </a:cubicBezTo>
                <a:cubicBezTo>
                  <a:pt x="9787" y="43977"/>
                  <a:pt x="8623" y="43200"/>
                  <a:pt x="7308" y="43200"/>
                </a:cubicBezTo>
                <a:lnTo>
                  <a:pt x="7283" y="43200"/>
                </a:lnTo>
                <a:cubicBezTo>
                  <a:pt x="5980" y="43208"/>
                  <a:pt x="4813" y="43996"/>
                  <a:pt x="4310" y="45202"/>
                </a:cubicBezTo>
                <a:lnTo>
                  <a:pt x="4376" y="45226"/>
                </a:lnTo>
                <a:cubicBezTo>
                  <a:pt x="4866" y="44045"/>
                  <a:pt x="6009" y="43282"/>
                  <a:pt x="7288" y="43274"/>
                </a:cubicBezTo>
                <a:lnTo>
                  <a:pt x="7308" y="43274"/>
                </a:lnTo>
                <a:cubicBezTo>
                  <a:pt x="8591" y="43274"/>
                  <a:pt x="9726" y="44026"/>
                  <a:pt x="10224" y="45206"/>
                </a:cubicBezTo>
                <a:cubicBezTo>
                  <a:pt x="10012" y="45259"/>
                  <a:pt x="9799" y="45328"/>
                  <a:pt x="9599" y="45417"/>
                </a:cubicBezTo>
                <a:cubicBezTo>
                  <a:pt x="9194" y="44511"/>
                  <a:pt x="8300" y="43931"/>
                  <a:pt x="7304" y="43931"/>
                </a:cubicBezTo>
                <a:lnTo>
                  <a:pt x="7292" y="43931"/>
                </a:lnTo>
                <a:cubicBezTo>
                  <a:pt x="6274" y="43935"/>
                  <a:pt x="5372" y="44544"/>
                  <a:pt x="4984" y="45479"/>
                </a:cubicBezTo>
                <a:cubicBezTo>
                  <a:pt x="4572" y="45279"/>
                  <a:pt x="4127" y="45153"/>
                  <a:pt x="3661" y="45108"/>
                </a:cubicBezTo>
                <a:cubicBezTo>
                  <a:pt x="4216" y="43592"/>
                  <a:pt x="5662" y="42575"/>
                  <a:pt x="7279" y="42563"/>
                </a:cubicBezTo>
                <a:close/>
                <a:moveTo>
                  <a:pt x="23134" y="42563"/>
                </a:moveTo>
                <a:cubicBezTo>
                  <a:pt x="24755" y="42563"/>
                  <a:pt x="26210" y="43576"/>
                  <a:pt x="26774" y="45095"/>
                </a:cubicBezTo>
                <a:cubicBezTo>
                  <a:pt x="26553" y="45108"/>
                  <a:pt x="26337" y="45140"/>
                  <a:pt x="26124" y="45185"/>
                </a:cubicBezTo>
                <a:cubicBezTo>
                  <a:pt x="25616" y="43978"/>
                  <a:pt x="24449" y="43200"/>
                  <a:pt x="23133" y="43200"/>
                </a:cubicBezTo>
                <a:cubicBezTo>
                  <a:pt x="23127" y="43200"/>
                  <a:pt x="23120" y="43200"/>
                  <a:pt x="23114" y="43200"/>
                </a:cubicBezTo>
                <a:cubicBezTo>
                  <a:pt x="21807" y="43208"/>
                  <a:pt x="20639" y="43996"/>
                  <a:pt x="20141" y="45202"/>
                </a:cubicBezTo>
                <a:lnTo>
                  <a:pt x="20202" y="45226"/>
                </a:lnTo>
                <a:cubicBezTo>
                  <a:pt x="20692" y="44045"/>
                  <a:pt x="21835" y="43282"/>
                  <a:pt x="23114" y="43274"/>
                </a:cubicBezTo>
                <a:cubicBezTo>
                  <a:pt x="23120" y="43274"/>
                  <a:pt x="23127" y="43274"/>
                  <a:pt x="23134" y="43274"/>
                </a:cubicBezTo>
                <a:cubicBezTo>
                  <a:pt x="24416" y="43274"/>
                  <a:pt x="25555" y="44027"/>
                  <a:pt x="26054" y="45206"/>
                </a:cubicBezTo>
                <a:cubicBezTo>
                  <a:pt x="25839" y="45259"/>
                  <a:pt x="25630" y="45328"/>
                  <a:pt x="25430" y="45417"/>
                </a:cubicBezTo>
                <a:cubicBezTo>
                  <a:pt x="25021" y="44511"/>
                  <a:pt x="24127" y="43931"/>
                  <a:pt x="23134" y="43931"/>
                </a:cubicBezTo>
                <a:lnTo>
                  <a:pt x="23119" y="43931"/>
                </a:lnTo>
                <a:cubicBezTo>
                  <a:pt x="22105" y="43935"/>
                  <a:pt x="21202" y="44544"/>
                  <a:pt x="20815" y="45479"/>
                </a:cubicBezTo>
                <a:cubicBezTo>
                  <a:pt x="20467" y="45312"/>
                  <a:pt x="20096" y="45193"/>
                  <a:pt x="19707" y="45132"/>
                </a:cubicBezTo>
                <a:lnTo>
                  <a:pt x="19699" y="45132"/>
                </a:lnTo>
                <a:cubicBezTo>
                  <a:pt x="19667" y="45128"/>
                  <a:pt x="19630" y="45123"/>
                  <a:pt x="19598" y="45119"/>
                </a:cubicBezTo>
                <a:cubicBezTo>
                  <a:pt x="19594" y="45116"/>
                  <a:pt x="19585" y="45116"/>
                  <a:pt x="19581" y="45116"/>
                </a:cubicBezTo>
                <a:cubicBezTo>
                  <a:pt x="19549" y="45112"/>
                  <a:pt x="19520" y="45108"/>
                  <a:pt x="19492" y="45108"/>
                </a:cubicBezTo>
                <a:cubicBezTo>
                  <a:pt x="20046" y="43592"/>
                  <a:pt x="21492" y="42575"/>
                  <a:pt x="23110" y="42563"/>
                </a:cubicBezTo>
                <a:close/>
                <a:moveTo>
                  <a:pt x="38961" y="42563"/>
                </a:moveTo>
                <a:cubicBezTo>
                  <a:pt x="40586" y="42563"/>
                  <a:pt x="42037" y="43576"/>
                  <a:pt x="42600" y="45095"/>
                </a:cubicBezTo>
                <a:cubicBezTo>
                  <a:pt x="42380" y="45108"/>
                  <a:pt x="42163" y="45140"/>
                  <a:pt x="41951" y="45185"/>
                </a:cubicBezTo>
                <a:cubicBezTo>
                  <a:pt x="41444" y="43977"/>
                  <a:pt x="40280" y="43200"/>
                  <a:pt x="38965" y="43200"/>
                </a:cubicBezTo>
                <a:lnTo>
                  <a:pt x="38940" y="43200"/>
                </a:lnTo>
                <a:cubicBezTo>
                  <a:pt x="37638" y="43208"/>
                  <a:pt x="36469" y="43996"/>
                  <a:pt x="35967" y="45202"/>
                </a:cubicBezTo>
                <a:lnTo>
                  <a:pt x="36033" y="45226"/>
                </a:lnTo>
                <a:cubicBezTo>
                  <a:pt x="36523" y="44045"/>
                  <a:pt x="37666" y="43282"/>
                  <a:pt x="38944" y="43274"/>
                </a:cubicBezTo>
                <a:cubicBezTo>
                  <a:pt x="38951" y="43274"/>
                  <a:pt x="38958" y="43274"/>
                  <a:pt x="38964" y="43274"/>
                </a:cubicBezTo>
                <a:cubicBezTo>
                  <a:pt x="40247" y="43274"/>
                  <a:pt x="41382" y="44027"/>
                  <a:pt x="41881" y="45206"/>
                </a:cubicBezTo>
                <a:cubicBezTo>
                  <a:pt x="41669" y="45259"/>
                  <a:pt x="41457" y="45328"/>
                  <a:pt x="41257" y="45417"/>
                </a:cubicBezTo>
                <a:cubicBezTo>
                  <a:pt x="40852" y="44511"/>
                  <a:pt x="39958" y="43931"/>
                  <a:pt x="38961" y="43931"/>
                </a:cubicBezTo>
                <a:lnTo>
                  <a:pt x="38949" y="43931"/>
                </a:lnTo>
                <a:cubicBezTo>
                  <a:pt x="37932" y="43935"/>
                  <a:pt x="37033" y="44544"/>
                  <a:pt x="36641" y="45479"/>
                </a:cubicBezTo>
                <a:cubicBezTo>
                  <a:pt x="36229" y="45279"/>
                  <a:pt x="35783" y="45153"/>
                  <a:pt x="35317" y="45108"/>
                </a:cubicBezTo>
                <a:cubicBezTo>
                  <a:pt x="35873" y="43592"/>
                  <a:pt x="37319" y="42575"/>
                  <a:pt x="38936" y="42563"/>
                </a:cubicBezTo>
                <a:close/>
                <a:moveTo>
                  <a:pt x="54792" y="42563"/>
                </a:moveTo>
                <a:cubicBezTo>
                  <a:pt x="56413" y="42563"/>
                  <a:pt x="57867" y="43576"/>
                  <a:pt x="58431" y="45095"/>
                </a:cubicBezTo>
                <a:cubicBezTo>
                  <a:pt x="58211" y="45108"/>
                  <a:pt x="57994" y="45140"/>
                  <a:pt x="57781" y="45185"/>
                </a:cubicBezTo>
                <a:cubicBezTo>
                  <a:pt x="57270" y="43977"/>
                  <a:pt x="56107" y="43200"/>
                  <a:pt x="54792" y="43200"/>
                </a:cubicBezTo>
                <a:lnTo>
                  <a:pt x="54771" y="43200"/>
                </a:lnTo>
                <a:cubicBezTo>
                  <a:pt x="53464" y="43208"/>
                  <a:pt x="52296" y="43996"/>
                  <a:pt x="51798" y="45202"/>
                </a:cubicBezTo>
                <a:lnTo>
                  <a:pt x="51859" y="45226"/>
                </a:lnTo>
                <a:cubicBezTo>
                  <a:pt x="52349" y="44045"/>
                  <a:pt x="53493" y="43282"/>
                  <a:pt x="54771" y="43274"/>
                </a:cubicBezTo>
                <a:cubicBezTo>
                  <a:pt x="54778" y="43274"/>
                  <a:pt x="54784" y="43274"/>
                  <a:pt x="54791" y="43274"/>
                </a:cubicBezTo>
                <a:cubicBezTo>
                  <a:pt x="56078" y="43274"/>
                  <a:pt x="57212" y="44027"/>
                  <a:pt x="57712" y="45206"/>
                </a:cubicBezTo>
                <a:cubicBezTo>
                  <a:pt x="57495" y="45259"/>
                  <a:pt x="57287" y="45328"/>
                  <a:pt x="57087" y="45417"/>
                </a:cubicBezTo>
                <a:cubicBezTo>
                  <a:pt x="56678" y="44511"/>
                  <a:pt x="55784" y="43931"/>
                  <a:pt x="54792" y="43931"/>
                </a:cubicBezTo>
                <a:lnTo>
                  <a:pt x="54775" y="43931"/>
                </a:lnTo>
                <a:cubicBezTo>
                  <a:pt x="53762" y="43935"/>
                  <a:pt x="52859" y="44544"/>
                  <a:pt x="52471" y="45479"/>
                </a:cubicBezTo>
                <a:cubicBezTo>
                  <a:pt x="52060" y="45279"/>
                  <a:pt x="51610" y="45153"/>
                  <a:pt x="51148" y="45108"/>
                </a:cubicBezTo>
                <a:cubicBezTo>
                  <a:pt x="51704" y="43592"/>
                  <a:pt x="53150" y="42575"/>
                  <a:pt x="54767" y="42563"/>
                </a:cubicBezTo>
                <a:close/>
                <a:moveTo>
                  <a:pt x="70618" y="42563"/>
                </a:moveTo>
                <a:cubicBezTo>
                  <a:pt x="72243" y="42563"/>
                  <a:pt x="73693" y="43576"/>
                  <a:pt x="74257" y="45095"/>
                </a:cubicBezTo>
                <a:cubicBezTo>
                  <a:pt x="74036" y="45108"/>
                  <a:pt x="73821" y="45140"/>
                  <a:pt x="73608" y="45185"/>
                </a:cubicBezTo>
                <a:cubicBezTo>
                  <a:pt x="73101" y="43977"/>
                  <a:pt x="71938" y="43200"/>
                  <a:pt x="70622" y="43200"/>
                </a:cubicBezTo>
                <a:lnTo>
                  <a:pt x="70598" y="43200"/>
                </a:lnTo>
                <a:cubicBezTo>
                  <a:pt x="69295" y="43208"/>
                  <a:pt x="68126" y="43996"/>
                  <a:pt x="67625" y="45202"/>
                </a:cubicBezTo>
                <a:lnTo>
                  <a:pt x="67689" y="45226"/>
                </a:lnTo>
                <a:cubicBezTo>
                  <a:pt x="68179" y="44045"/>
                  <a:pt x="69323" y="43282"/>
                  <a:pt x="70602" y="43274"/>
                </a:cubicBezTo>
                <a:lnTo>
                  <a:pt x="70622" y="43274"/>
                </a:lnTo>
                <a:cubicBezTo>
                  <a:pt x="71904" y="43274"/>
                  <a:pt x="73040" y="44026"/>
                  <a:pt x="73538" y="45206"/>
                </a:cubicBezTo>
                <a:cubicBezTo>
                  <a:pt x="73326" y="45259"/>
                  <a:pt x="73114" y="45328"/>
                  <a:pt x="72914" y="45417"/>
                </a:cubicBezTo>
                <a:cubicBezTo>
                  <a:pt x="72509" y="44511"/>
                  <a:pt x="71615" y="43931"/>
                  <a:pt x="70618" y="43931"/>
                </a:cubicBezTo>
                <a:lnTo>
                  <a:pt x="70605" y="43931"/>
                </a:lnTo>
                <a:cubicBezTo>
                  <a:pt x="69589" y="43935"/>
                  <a:pt x="68690" y="44544"/>
                  <a:pt x="68298" y="45479"/>
                </a:cubicBezTo>
                <a:cubicBezTo>
                  <a:pt x="67885" y="45279"/>
                  <a:pt x="67440" y="45153"/>
                  <a:pt x="66975" y="45108"/>
                </a:cubicBezTo>
                <a:cubicBezTo>
                  <a:pt x="67534" y="43592"/>
                  <a:pt x="68976" y="42575"/>
                  <a:pt x="70594" y="42563"/>
                </a:cubicBezTo>
                <a:close/>
                <a:moveTo>
                  <a:pt x="86449" y="42563"/>
                </a:moveTo>
                <a:cubicBezTo>
                  <a:pt x="88074" y="42563"/>
                  <a:pt x="89524" y="43576"/>
                  <a:pt x="90087" y="45095"/>
                </a:cubicBezTo>
                <a:cubicBezTo>
                  <a:pt x="89867" y="45108"/>
                  <a:pt x="89651" y="45140"/>
                  <a:pt x="89438" y="45185"/>
                </a:cubicBezTo>
                <a:cubicBezTo>
                  <a:pt x="88928" y="43977"/>
                  <a:pt x="87764" y="43200"/>
                  <a:pt x="86449" y="43200"/>
                </a:cubicBezTo>
                <a:lnTo>
                  <a:pt x="86428" y="43200"/>
                </a:lnTo>
                <a:cubicBezTo>
                  <a:pt x="85122" y="43208"/>
                  <a:pt x="83953" y="43996"/>
                  <a:pt x="83455" y="45202"/>
                </a:cubicBezTo>
                <a:lnTo>
                  <a:pt x="83516" y="45226"/>
                </a:lnTo>
                <a:cubicBezTo>
                  <a:pt x="84010" y="44045"/>
                  <a:pt x="85150" y="43282"/>
                  <a:pt x="86428" y="43274"/>
                </a:cubicBezTo>
                <a:lnTo>
                  <a:pt x="86449" y="43274"/>
                </a:lnTo>
                <a:cubicBezTo>
                  <a:pt x="87731" y="43274"/>
                  <a:pt x="88871" y="44026"/>
                  <a:pt x="89369" y="45206"/>
                </a:cubicBezTo>
                <a:cubicBezTo>
                  <a:pt x="89152" y="45259"/>
                  <a:pt x="88944" y="45328"/>
                  <a:pt x="88744" y="45417"/>
                </a:cubicBezTo>
                <a:cubicBezTo>
                  <a:pt x="88336" y="44511"/>
                  <a:pt x="87441" y="43931"/>
                  <a:pt x="86449" y="43931"/>
                </a:cubicBezTo>
                <a:lnTo>
                  <a:pt x="86432" y="43931"/>
                </a:lnTo>
                <a:cubicBezTo>
                  <a:pt x="85420" y="43935"/>
                  <a:pt x="84517" y="44544"/>
                  <a:pt x="84129" y="45479"/>
                </a:cubicBezTo>
                <a:cubicBezTo>
                  <a:pt x="83716" y="45279"/>
                  <a:pt x="83267" y="45153"/>
                  <a:pt x="82805" y="45108"/>
                </a:cubicBezTo>
                <a:cubicBezTo>
                  <a:pt x="83361" y="43592"/>
                  <a:pt x="84807" y="42575"/>
                  <a:pt x="86424" y="42563"/>
                </a:cubicBezTo>
                <a:close/>
                <a:moveTo>
                  <a:pt x="15166" y="44001"/>
                </a:moveTo>
                <a:cubicBezTo>
                  <a:pt x="16146" y="44001"/>
                  <a:pt x="17017" y="44572"/>
                  <a:pt x="17404" y="45466"/>
                </a:cubicBezTo>
                <a:cubicBezTo>
                  <a:pt x="17217" y="45557"/>
                  <a:pt x="17036" y="45662"/>
                  <a:pt x="16865" y="45777"/>
                </a:cubicBezTo>
                <a:cubicBezTo>
                  <a:pt x="16591" y="45083"/>
                  <a:pt x="15918" y="44618"/>
                  <a:pt x="15166" y="44618"/>
                </a:cubicBezTo>
                <a:lnTo>
                  <a:pt x="15154" y="44618"/>
                </a:lnTo>
                <a:cubicBezTo>
                  <a:pt x="14395" y="44625"/>
                  <a:pt x="13716" y="45099"/>
                  <a:pt x="13454" y="45806"/>
                </a:cubicBezTo>
                <a:cubicBezTo>
                  <a:pt x="13283" y="45687"/>
                  <a:pt x="13104" y="45581"/>
                  <a:pt x="12915" y="45487"/>
                </a:cubicBezTo>
                <a:cubicBezTo>
                  <a:pt x="13300" y="44589"/>
                  <a:pt x="14169" y="44009"/>
                  <a:pt x="15149" y="44001"/>
                </a:cubicBezTo>
                <a:close/>
                <a:moveTo>
                  <a:pt x="30993" y="44001"/>
                </a:moveTo>
                <a:cubicBezTo>
                  <a:pt x="31973" y="44001"/>
                  <a:pt x="32842" y="44572"/>
                  <a:pt x="33234" y="45466"/>
                </a:cubicBezTo>
                <a:cubicBezTo>
                  <a:pt x="33047" y="45557"/>
                  <a:pt x="32863" y="45662"/>
                  <a:pt x="32691" y="45777"/>
                </a:cubicBezTo>
                <a:cubicBezTo>
                  <a:pt x="32422" y="45083"/>
                  <a:pt x="31748" y="44618"/>
                  <a:pt x="30993" y="44618"/>
                </a:cubicBezTo>
                <a:lnTo>
                  <a:pt x="30980" y="44618"/>
                </a:lnTo>
                <a:cubicBezTo>
                  <a:pt x="30225" y="44625"/>
                  <a:pt x="29547" y="45099"/>
                  <a:pt x="29281" y="45806"/>
                </a:cubicBezTo>
                <a:cubicBezTo>
                  <a:pt x="29114" y="45687"/>
                  <a:pt x="28930" y="45581"/>
                  <a:pt x="28746" y="45487"/>
                </a:cubicBezTo>
                <a:cubicBezTo>
                  <a:pt x="29126" y="44589"/>
                  <a:pt x="30000" y="44009"/>
                  <a:pt x="30976" y="44001"/>
                </a:cubicBezTo>
                <a:close/>
                <a:moveTo>
                  <a:pt x="46823" y="44001"/>
                </a:moveTo>
                <a:cubicBezTo>
                  <a:pt x="47803" y="44001"/>
                  <a:pt x="48673" y="44572"/>
                  <a:pt x="49061" y="45466"/>
                </a:cubicBezTo>
                <a:cubicBezTo>
                  <a:pt x="48874" y="45557"/>
                  <a:pt x="48694" y="45662"/>
                  <a:pt x="48522" y="45777"/>
                </a:cubicBezTo>
                <a:cubicBezTo>
                  <a:pt x="48249" y="45083"/>
                  <a:pt x="47575" y="44618"/>
                  <a:pt x="46823" y="44618"/>
                </a:cubicBezTo>
                <a:lnTo>
                  <a:pt x="46811" y="44618"/>
                </a:lnTo>
                <a:cubicBezTo>
                  <a:pt x="46051" y="44625"/>
                  <a:pt x="45374" y="45099"/>
                  <a:pt x="45112" y="45806"/>
                </a:cubicBezTo>
                <a:cubicBezTo>
                  <a:pt x="44940" y="45687"/>
                  <a:pt x="44761" y="45581"/>
                  <a:pt x="44573" y="45487"/>
                </a:cubicBezTo>
                <a:cubicBezTo>
                  <a:pt x="44957" y="44589"/>
                  <a:pt x="45826" y="44009"/>
                  <a:pt x="46807" y="44001"/>
                </a:cubicBezTo>
                <a:close/>
                <a:moveTo>
                  <a:pt x="62650" y="44001"/>
                </a:moveTo>
                <a:cubicBezTo>
                  <a:pt x="63630" y="44001"/>
                  <a:pt x="64500" y="44572"/>
                  <a:pt x="64892" y="45466"/>
                </a:cubicBezTo>
                <a:cubicBezTo>
                  <a:pt x="64705" y="45557"/>
                  <a:pt x="64520" y="45662"/>
                  <a:pt x="64349" y="45777"/>
                </a:cubicBezTo>
                <a:cubicBezTo>
                  <a:pt x="64079" y="45083"/>
                  <a:pt x="63406" y="44618"/>
                  <a:pt x="62650" y="44618"/>
                </a:cubicBezTo>
                <a:lnTo>
                  <a:pt x="62637" y="44618"/>
                </a:lnTo>
                <a:cubicBezTo>
                  <a:pt x="61881" y="44625"/>
                  <a:pt x="61204" y="45099"/>
                  <a:pt x="60938" y="45806"/>
                </a:cubicBezTo>
                <a:cubicBezTo>
                  <a:pt x="60771" y="45687"/>
                  <a:pt x="60588" y="45581"/>
                  <a:pt x="60403" y="45487"/>
                </a:cubicBezTo>
                <a:cubicBezTo>
                  <a:pt x="60784" y="44589"/>
                  <a:pt x="61657" y="44009"/>
                  <a:pt x="62633" y="44001"/>
                </a:cubicBezTo>
                <a:close/>
                <a:moveTo>
                  <a:pt x="78481" y="44001"/>
                </a:moveTo>
                <a:cubicBezTo>
                  <a:pt x="79461" y="44001"/>
                  <a:pt x="80330" y="44572"/>
                  <a:pt x="80718" y="45466"/>
                </a:cubicBezTo>
                <a:cubicBezTo>
                  <a:pt x="80530" y="45557"/>
                  <a:pt x="80351" y="45662"/>
                  <a:pt x="80179" y="45777"/>
                </a:cubicBezTo>
                <a:cubicBezTo>
                  <a:pt x="79906" y="45083"/>
                  <a:pt x="79231" y="44618"/>
                  <a:pt x="78481" y="44618"/>
                </a:cubicBezTo>
                <a:lnTo>
                  <a:pt x="78468" y="44618"/>
                </a:lnTo>
                <a:cubicBezTo>
                  <a:pt x="77708" y="44625"/>
                  <a:pt x="77031" y="45099"/>
                  <a:pt x="76769" y="45806"/>
                </a:cubicBezTo>
                <a:cubicBezTo>
                  <a:pt x="76598" y="45687"/>
                  <a:pt x="76418" y="45581"/>
                  <a:pt x="76230" y="45487"/>
                </a:cubicBezTo>
                <a:cubicBezTo>
                  <a:pt x="76614" y="44589"/>
                  <a:pt x="77484" y="44009"/>
                  <a:pt x="78464" y="44001"/>
                </a:cubicBezTo>
                <a:close/>
                <a:moveTo>
                  <a:pt x="94303" y="44001"/>
                </a:moveTo>
                <a:cubicBezTo>
                  <a:pt x="95286" y="44001"/>
                  <a:pt x="96159" y="44572"/>
                  <a:pt x="96549" y="45466"/>
                </a:cubicBezTo>
                <a:cubicBezTo>
                  <a:pt x="96361" y="45557"/>
                  <a:pt x="96178" y="45662"/>
                  <a:pt x="96006" y="45777"/>
                </a:cubicBezTo>
                <a:cubicBezTo>
                  <a:pt x="95736" y="45083"/>
                  <a:pt x="95062" y="44618"/>
                  <a:pt x="94307" y="44618"/>
                </a:cubicBezTo>
                <a:lnTo>
                  <a:pt x="94295" y="44618"/>
                </a:lnTo>
                <a:cubicBezTo>
                  <a:pt x="93539" y="44625"/>
                  <a:pt x="92861" y="45099"/>
                  <a:pt x="92596" y="45806"/>
                </a:cubicBezTo>
                <a:cubicBezTo>
                  <a:pt x="92428" y="45687"/>
                  <a:pt x="92249" y="45581"/>
                  <a:pt x="92061" y="45487"/>
                </a:cubicBezTo>
                <a:cubicBezTo>
                  <a:pt x="92440" y="44589"/>
                  <a:pt x="93314" y="44009"/>
                  <a:pt x="94291" y="44001"/>
                </a:cubicBezTo>
                <a:cubicBezTo>
                  <a:pt x="94295" y="44001"/>
                  <a:pt x="94299" y="44001"/>
                  <a:pt x="94303" y="44001"/>
                </a:cubicBezTo>
                <a:close/>
                <a:moveTo>
                  <a:pt x="7304" y="44001"/>
                </a:moveTo>
                <a:cubicBezTo>
                  <a:pt x="8272" y="44001"/>
                  <a:pt x="9142" y="44565"/>
                  <a:pt x="9534" y="45447"/>
                </a:cubicBezTo>
                <a:cubicBezTo>
                  <a:pt x="9346" y="45532"/>
                  <a:pt x="9166" y="45634"/>
                  <a:pt x="8991" y="45749"/>
                </a:cubicBezTo>
                <a:cubicBezTo>
                  <a:pt x="8713" y="45070"/>
                  <a:pt x="8039" y="44618"/>
                  <a:pt x="7304" y="44618"/>
                </a:cubicBezTo>
                <a:lnTo>
                  <a:pt x="7296" y="44618"/>
                </a:lnTo>
                <a:cubicBezTo>
                  <a:pt x="6519" y="44625"/>
                  <a:pt x="5842" y="45112"/>
                  <a:pt x="5584" y="45834"/>
                </a:cubicBezTo>
                <a:cubicBezTo>
                  <a:pt x="5413" y="45712"/>
                  <a:pt x="5233" y="45602"/>
                  <a:pt x="5049" y="45508"/>
                </a:cubicBezTo>
                <a:cubicBezTo>
                  <a:pt x="5425" y="44597"/>
                  <a:pt x="6303" y="44009"/>
                  <a:pt x="7292" y="44001"/>
                </a:cubicBezTo>
                <a:close/>
                <a:moveTo>
                  <a:pt x="23134" y="44001"/>
                </a:moveTo>
                <a:cubicBezTo>
                  <a:pt x="24099" y="44001"/>
                  <a:pt x="24968" y="44565"/>
                  <a:pt x="25364" y="45447"/>
                </a:cubicBezTo>
                <a:cubicBezTo>
                  <a:pt x="25177" y="45532"/>
                  <a:pt x="24993" y="45634"/>
                  <a:pt x="24821" y="45749"/>
                </a:cubicBezTo>
                <a:cubicBezTo>
                  <a:pt x="24540" y="45070"/>
                  <a:pt x="23869" y="44618"/>
                  <a:pt x="23134" y="44618"/>
                </a:cubicBezTo>
                <a:lnTo>
                  <a:pt x="23122" y="44618"/>
                </a:lnTo>
                <a:cubicBezTo>
                  <a:pt x="22350" y="44625"/>
                  <a:pt x="21668" y="45112"/>
                  <a:pt x="21415" y="45834"/>
                </a:cubicBezTo>
                <a:cubicBezTo>
                  <a:pt x="21243" y="45712"/>
                  <a:pt x="21064" y="45602"/>
                  <a:pt x="20876" y="45508"/>
                </a:cubicBezTo>
                <a:cubicBezTo>
                  <a:pt x="21256" y="44597"/>
                  <a:pt x="22133" y="44009"/>
                  <a:pt x="23119" y="44001"/>
                </a:cubicBezTo>
                <a:close/>
                <a:moveTo>
                  <a:pt x="38961" y="44001"/>
                </a:moveTo>
                <a:cubicBezTo>
                  <a:pt x="39929" y="44001"/>
                  <a:pt x="40799" y="44565"/>
                  <a:pt x="41191" y="45447"/>
                </a:cubicBezTo>
                <a:cubicBezTo>
                  <a:pt x="41003" y="45532"/>
                  <a:pt x="40823" y="45634"/>
                  <a:pt x="40648" y="45749"/>
                </a:cubicBezTo>
                <a:cubicBezTo>
                  <a:pt x="40370" y="45070"/>
                  <a:pt x="39696" y="44618"/>
                  <a:pt x="38961" y="44618"/>
                </a:cubicBezTo>
                <a:lnTo>
                  <a:pt x="38953" y="44618"/>
                </a:lnTo>
                <a:cubicBezTo>
                  <a:pt x="38177" y="44625"/>
                  <a:pt x="37498" y="45112"/>
                  <a:pt x="37242" y="45834"/>
                </a:cubicBezTo>
                <a:cubicBezTo>
                  <a:pt x="37221" y="45822"/>
                  <a:pt x="37196" y="45806"/>
                  <a:pt x="37176" y="45790"/>
                </a:cubicBezTo>
                <a:cubicBezTo>
                  <a:pt x="37025" y="45683"/>
                  <a:pt x="36870" y="45594"/>
                  <a:pt x="36706" y="45508"/>
                </a:cubicBezTo>
                <a:cubicBezTo>
                  <a:pt x="37082" y="44597"/>
                  <a:pt x="37960" y="44009"/>
                  <a:pt x="38949" y="44001"/>
                </a:cubicBezTo>
                <a:close/>
                <a:moveTo>
                  <a:pt x="54792" y="44001"/>
                </a:moveTo>
                <a:cubicBezTo>
                  <a:pt x="55755" y="44001"/>
                  <a:pt x="56626" y="44565"/>
                  <a:pt x="57022" y="45447"/>
                </a:cubicBezTo>
                <a:cubicBezTo>
                  <a:pt x="56833" y="45532"/>
                  <a:pt x="56650" y="45634"/>
                  <a:pt x="56478" y="45749"/>
                </a:cubicBezTo>
                <a:cubicBezTo>
                  <a:pt x="56196" y="45070"/>
                  <a:pt x="55527" y="44618"/>
                  <a:pt x="54792" y="44618"/>
                </a:cubicBezTo>
                <a:lnTo>
                  <a:pt x="54780" y="44618"/>
                </a:lnTo>
                <a:cubicBezTo>
                  <a:pt x="54007" y="44625"/>
                  <a:pt x="53325" y="45112"/>
                  <a:pt x="53072" y="45834"/>
                </a:cubicBezTo>
                <a:cubicBezTo>
                  <a:pt x="52917" y="45724"/>
                  <a:pt x="52758" y="45626"/>
                  <a:pt x="52590" y="45536"/>
                </a:cubicBezTo>
                <a:cubicBezTo>
                  <a:pt x="52569" y="45528"/>
                  <a:pt x="52554" y="45520"/>
                  <a:pt x="52533" y="45508"/>
                </a:cubicBezTo>
                <a:cubicBezTo>
                  <a:pt x="52912" y="44597"/>
                  <a:pt x="53791" y="44009"/>
                  <a:pt x="54775" y="44001"/>
                </a:cubicBezTo>
                <a:close/>
                <a:moveTo>
                  <a:pt x="70618" y="44001"/>
                </a:moveTo>
                <a:cubicBezTo>
                  <a:pt x="71586" y="44001"/>
                  <a:pt x="72456" y="44565"/>
                  <a:pt x="72848" y="45447"/>
                </a:cubicBezTo>
                <a:cubicBezTo>
                  <a:pt x="72660" y="45532"/>
                  <a:pt x="72481" y="45634"/>
                  <a:pt x="72305" y="45749"/>
                </a:cubicBezTo>
                <a:cubicBezTo>
                  <a:pt x="72024" y="45069"/>
                  <a:pt x="71351" y="44618"/>
                  <a:pt x="70620" y="44618"/>
                </a:cubicBezTo>
                <a:cubicBezTo>
                  <a:pt x="70617" y="44618"/>
                  <a:pt x="70614" y="44618"/>
                  <a:pt x="70610" y="44618"/>
                </a:cubicBezTo>
                <a:cubicBezTo>
                  <a:pt x="69834" y="44625"/>
                  <a:pt x="69156" y="45112"/>
                  <a:pt x="68899" y="45834"/>
                </a:cubicBezTo>
                <a:cubicBezTo>
                  <a:pt x="68727" y="45712"/>
                  <a:pt x="68547" y="45602"/>
                  <a:pt x="68364" y="45508"/>
                </a:cubicBezTo>
                <a:cubicBezTo>
                  <a:pt x="68739" y="44597"/>
                  <a:pt x="69617" y="44009"/>
                  <a:pt x="70605" y="44001"/>
                </a:cubicBezTo>
                <a:close/>
                <a:moveTo>
                  <a:pt x="86449" y="44001"/>
                </a:moveTo>
                <a:cubicBezTo>
                  <a:pt x="87412" y="44001"/>
                  <a:pt x="88283" y="44565"/>
                  <a:pt x="88679" y="45447"/>
                </a:cubicBezTo>
                <a:cubicBezTo>
                  <a:pt x="88491" y="45532"/>
                  <a:pt x="88307" y="45634"/>
                  <a:pt x="88136" y="45749"/>
                </a:cubicBezTo>
                <a:cubicBezTo>
                  <a:pt x="87853" y="45070"/>
                  <a:pt x="87184" y="44618"/>
                  <a:pt x="86449" y="44618"/>
                </a:cubicBezTo>
                <a:lnTo>
                  <a:pt x="86436" y="44618"/>
                </a:lnTo>
                <a:cubicBezTo>
                  <a:pt x="85665" y="44625"/>
                  <a:pt x="84982" y="45112"/>
                  <a:pt x="84729" y="45834"/>
                </a:cubicBezTo>
                <a:cubicBezTo>
                  <a:pt x="84558" y="45712"/>
                  <a:pt x="84378" y="45602"/>
                  <a:pt x="84190" y="45508"/>
                </a:cubicBezTo>
                <a:cubicBezTo>
                  <a:pt x="84570" y="44597"/>
                  <a:pt x="85448" y="44009"/>
                  <a:pt x="86432" y="44001"/>
                </a:cubicBezTo>
                <a:close/>
                <a:moveTo>
                  <a:pt x="15166" y="44691"/>
                </a:moveTo>
                <a:cubicBezTo>
                  <a:pt x="15893" y="44691"/>
                  <a:pt x="16546" y="45140"/>
                  <a:pt x="16804" y="45822"/>
                </a:cubicBezTo>
                <a:cubicBezTo>
                  <a:pt x="16649" y="45932"/>
                  <a:pt x="16497" y="46055"/>
                  <a:pt x="16359" y="46190"/>
                </a:cubicBezTo>
                <a:cubicBezTo>
                  <a:pt x="16240" y="45634"/>
                  <a:pt x="15737" y="45221"/>
                  <a:pt x="15166" y="45221"/>
                </a:cubicBezTo>
                <a:lnTo>
                  <a:pt x="15158" y="45221"/>
                </a:lnTo>
                <a:cubicBezTo>
                  <a:pt x="14561" y="45226"/>
                  <a:pt x="14063" y="45655"/>
                  <a:pt x="13961" y="46235"/>
                </a:cubicBezTo>
                <a:cubicBezTo>
                  <a:pt x="13822" y="46096"/>
                  <a:pt x="13671" y="45965"/>
                  <a:pt x="13512" y="45851"/>
                </a:cubicBezTo>
                <a:cubicBezTo>
                  <a:pt x="13761" y="45161"/>
                  <a:pt x="14419" y="44695"/>
                  <a:pt x="15154" y="44691"/>
                </a:cubicBezTo>
                <a:close/>
                <a:moveTo>
                  <a:pt x="30993" y="44691"/>
                </a:moveTo>
                <a:cubicBezTo>
                  <a:pt x="31724" y="44691"/>
                  <a:pt x="32377" y="45140"/>
                  <a:pt x="32635" y="45822"/>
                </a:cubicBezTo>
                <a:cubicBezTo>
                  <a:pt x="32475" y="45932"/>
                  <a:pt x="32328" y="46055"/>
                  <a:pt x="32190" y="46190"/>
                </a:cubicBezTo>
                <a:cubicBezTo>
                  <a:pt x="32071" y="45630"/>
                  <a:pt x="31564" y="45221"/>
                  <a:pt x="30985" y="45221"/>
                </a:cubicBezTo>
                <a:cubicBezTo>
                  <a:pt x="30388" y="45226"/>
                  <a:pt x="29890" y="45655"/>
                  <a:pt x="29792" y="46235"/>
                </a:cubicBezTo>
                <a:cubicBezTo>
                  <a:pt x="29649" y="46096"/>
                  <a:pt x="29502" y="45965"/>
                  <a:pt x="29343" y="45851"/>
                </a:cubicBezTo>
                <a:cubicBezTo>
                  <a:pt x="29592" y="45161"/>
                  <a:pt x="30245" y="44695"/>
                  <a:pt x="30980" y="44691"/>
                </a:cubicBezTo>
                <a:close/>
                <a:moveTo>
                  <a:pt x="46823" y="44691"/>
                </a:moveTo>
                <a:cubicBezTo>
                  <a:pt x="47551" y="44691"/>
                  <a:pt x="48203" y="45140"/>
                  <a:pt x="48461" y="45822"/>
                </a:cubicBezTo>
                <a:cubicBezTo>
                  <a:pt x="48305" y="45932"/>
                  <a:pt x="48154" y="46055"/>
                  <a:pt x="48016" y="46190"/>
                </a:cubicBezTo>
                <a:cubicBezTo>
                  <a:pt x="47898" y="45630"/>
                  <a:pt x="47391" y="45221"/>
                  <a:pt x="46815" y="45221"/>
                </a:cubicBezTo>
                <a:cubicBezTo>
                  <a:pt x="46218" y="45226"/>
                  <a:pt x="45721" y="45655"/>
                  <a:pt x="45619" y="46235"/>
                </a:cubicBezTo>
                <a:cubicBezTo>
                  <a:pt x="45479" y="46096"/>
                  <a:pt x="45328" y="45965"/>
                  <a:pt x="45169" y="45851"/>
                </a:cubicBezTo>
                <a:cubicBezTo>
                  <a:pt x="45419" y="45161"/>
                  <a:pt x="46075" y="44695"/>
                  <a:pt x="46811" y="44691"/>
                </a:cubicBezTo>
                <a:close/>
                <a:moveTo>
                  <a:pt x="62650" y="44691"/>
                </a:moveTo>
                <a:cubicBezTo>
                  <a:pt x="63381" y="44691"/>
                  <a:pt x="64034" y="45140"/>
                  <a:pt x="64292" y="45822"/>
                </a:cubicBezTo>
                <a:cubicBezTo>
                  <a:pt x="64132" y="45932"/>
                  <a:pt x="63985" y="46055"/>
                  <a:pt x="63847" y="46190"/>
                </a:cubicBezTo>
                <a:cubicBezTo>
                  <a:pt x="63728" y="45634"/>
                  <a:pt x="63225" y="45221"/>
                  <a:pt x="62650" y="45221"/>
                </a:cubicBezTo>
                <a:lnTo>
                  <a:pt x="62641" y="45221"/>
                </a:lnTo>
                <a:cubicBezTo>
                  <a:pt x="62045" y="45226"/>
                  <a:pt x="61547" y="45655"/>
                  <a:pt x="61449" y="46235"/>
                </a:cubicBezTo>
                <a:cubicBezTo>
                  <a:pt x="61306" y="46096"/>
                  <a:pt x="61159" y="45965"/>
                  <a:pt x="60999" y="45851"/>
                </a:cubicBezTo>
                <a:cubicBezTo>
                  <a:pt x="61249" y="45161"/>
                  <a:pt x="61902" y="44695"/>
                  <a:pt x="62637" y="44691"/>
                </a:cubicBezTo>
                <a:close/>
                <a:moveTo>
                  <a:pt x="78481" y="44691"/>
                </a:moveTo>
                <a:cubicBezTo>
                  <a:pt x="79207" y="44691"/>
                  <a:pt x="79861" y="45140"/>
                  <a:pt x="80119" y="45822"/>
                </a:cubicBezTo>
                <a:cubicBezTo>
                  <a:pt x="79963" y="45932"/>
                  <a:pt x="79812" y="46055"/>
                  <a:pt x="79673" y="46190"/>
                </a:cubicBezTo>
                <a:cubicBezTo>
                  <a:pt x="79555" y="45634"/>
                  <a:pt x="79052" y="45221"/>
                  <a:pt x="78481" y="45221"/>
                </a:cubicBezTo>
                <a:lnTo>
                  <a:pt x="78472" y="45221"/>
                </a:lnTo>
                <a:cubicBezTo>
                  <a:pt x="77876" y="45226"/>
                  <a:pt x="77378" y="45655"/>
                  <a:pt x="77276" y="46235"/>
                </a:cubicBezTo>
                <a:cubicBezTo>
                  <a:pt x="77137" y="46096"/>
                  <a:pt x="76986" y="45965"/>
                  <a:pt x="76826" y="45851"/>
                </a:cubicBezTo>
                <a:cubicBezTo>
                  <a:pt x="77075" y="45161"/>
                  <a:pt x="77733" y="44695"/>
                  <a:pt x="78468" y="44691"/>
                </a:cubicBezTo>
                <a:close/>
                <a:moveTo>
                  <a:pt x="94307" y="44691"/>
                </a:moveTo>
                <a:cubicBezTo>
                  <a:pt x="95038" y="44691"/>
                  <a:pt x="95691" y="45140"/>
                  <a:pt x="95949" y="45822"/>
                </a:cubicBezTo>
                <a:cubicBezTo>
                  <a:pt x="95789" y="45932"/>
                  <a:pt x="95642" y="46055"/>
                  <a:pt x="95503" y="46190"/>
                </a:cubicBezTo>
                <a:cubicBezTo>
                  <a:pt x="95386" y="45634"/>
                  <a:pt x="94883" y="45221"/>
                  <a:pt x="94307" y="45221"/>
                </a:cubicBezTo>
                <a:lnTo>
                  <a:pt x="94298" y="45221"/>
                </a:lnTo>
                <a:cubicBezTo>
                  <a:pt x="93702" y="45226"/>
                  <a:pt x="93205" y="45655"/>
                  <a:pt x="93106" y="46235"/>
                </a:cubicBezTo>
                <a:cubicBezTo>
                  <a:pt x="92963" y="46092"/>
                  <a:pt x="92816" y="45965"/>
                  <a:pt x="92657" y="45851"/>
                </a:cubicBezTo>
                <a:cubicBezTo>
                  <a:pt x="92906" y="45161"/>
                  <a:pt x="93563" y="44695"/>
                  <a:pt x="94298" y="44691"/>
                </a:cubicBezTo>
                <a:close/>
                <a:moveTo>
                  <a:pt x="7317" y="44691"/>
                </a:moveTo>
                <a:cubicBezTo>
                  <a:pt x="8023" y="44691"/>
                  <a:pt x="8667" y="45130"/>
                  <a:pt x="8934" y="45785"/>
                </a:cubicBezTo>
                <a:cubicBezTo>
                  <a:pt x="8778" y="45896"/>
                  <a:pt x="8627" y="46014"/>
                  <a:pt x="8489" y="46145"/>
                </a:cubicBezTo>
                <a:cubicBezTo>
                  <a:pt x="8353" y="45606"/>
                  <a:pt x="7863" y="45221"/>
                  <a:pt x="7304" y="45221"/>
                </a:cubicBezTo>
                <a:lnTo>
                  <a:pt x="7300" y="45221"/>
                </a:lnTo>
                <a:cubicBezTo>
                  <a:pt x="6687" y="45226"/>
                  <a:pt x="6176" y="45675"/>
                  <a:pt x="6095" y="46275"/>
                </a:cubicBezTo>
                <a:cubicBezTo>
                  <a:pt x="5956" y="46133"/>
                  <a:pt x="5805" y="45998"/>
                  <a:pt x="5646" y="45879"/>
                </a:cubicBezTo>
                <a:cubicBezTo>
                  <a:pt x="5882" y="45172"/>
                  <a:pt x="6544" y="44695"/>
                  <a:pt x="7296" y="44691"/>
                </a:cubicBezTo>
                <a:cubicBezTo>
                  <a:pt x="7303" y="44691"/>
                  <a:pt x="7310" y="44691"/>
                  <a:pt x="7317" y="44691"/>
                </a:cubicBezTo>
                <a:close/>
                <a:moveTo>
                  <a:pt x="23134" y="44691"/>
                </a:moveTo>
                <a:cubicBezTo>
                  <a:pt x="23845" y="44691"/>
                  <a:pt x="24495" y="45128"/>
                  <a:pt x="24760" y="45785"/>
                </a:cubicBezTo>
                <a:cubicBezTo>
                  <a:pt x="24605" y="45896"/>
                  <a:pt x="24458" y="46014"/>
                  <a:pt x="24319" y="46145"/>
                </a:cubicBezTo>
                <a:cubicBezTo>
                  <a:pt x="24180" y="45606"/>
                  <a:pt x="23694" y="45221"/>
                  <a:pt x="23134" y="45221"/>
                </a:cubicBezTo>
                <a:lnTo>
                  <a:pt x="23126" y="45221"/>
                </a:lnTo>
                <a:cubicBezTo>
                  <a:pt x="22518" y="45226"/>
                  <a:pt x="22007" y="45675"/>
                  <a:pt x="21926" y="46275"/>
                </a:cubicBezTo>
                <a:cubicBezTo>
                  <a:pt x="21782" y="46133"/>
                  <a:pt x="21632" y="45998"/>
                  <a:pt x="21472" y="45879"/>
                </a:cubicBezTo>
                <a:cubicBezTo>
                  <a:pt x="21713" y="45168"/>
                  <a:pt x="22371" y="44695"/>
                  <a:pt x="23122" y="44691"/>
                </a:cubicBezTo>
                <a:close/>
                <a:moveTo>
                  <a:pt x="38961" y="44691"/>
                </a:moveTo>
                <a:cubicBezTo>
                  <a:pt x="39672" y="44691"/>
                  <a:pt x="40325" y="45128"/>
                  <a:pt x="40591" y="45785"/>
                </a:cubicBezTo>
                <a:cubicBezTo>
                  <a:pt x="40435" y="45896"/>
                  <a:pt x="40284" y="46014"/>
                  <a:pt x="40145" y="46145"/>
                </a:cubicBezTo>
                <a:cubicBezTo>
                  <a:pt x="40011" y="45606"/>
                  <a:pt x="39521" y="45221"/>
                  <a:pt x="38961" y="45221"/>
                </a:cubicBezTo>
                <a:lnTo>
                  <a:pt x="38957" y="45221"/>
                </a:lnTo>
                <a:cubicBezTo>
                  <a:pt x="38344" y="45226"/>
                  <a:pt x="37834" y="45675"/>
                  <a:pt x="37752" y="46275"/>
                </a:cubicBezTo>
                <a:cubicBezTo>
                  <a:pt x="37687" y="46210"/>
                  <a:pt x="37621" y="46145"/>
                  <a:pt x="37552" y="46084"/>
                </a:cubicBezTo>
                <a:cubicBezTo>
                  <a:pt x="37491" y="46030"/>
                  <a:pt x="37430" y="45981"/>
                  <a:pt x="37368" y="45928"/>
                </a:cubicBezTo>
                <a:cubicBezTo>
                  <a:pt x="37344" y="45912"/>
                  <a:pt x="37323" y="45896"/>
                  <a:pt x="37302" y="45879"/>
                </a:cubicBezTo>
                <a:cubicBezTo>
                  <a:pt x="37540" y="45172"/>
                  <a:pt x="38201" y="44695"/>
                  <a:pt x="38953" y="44691"/>
                </a:cubicBezTo>
                <a:close/>
                <a:moveTo>
                  <a:pt x="54792" y="44691"/>
                </a:moveTo>
                <a:cubicBezTo>
                  <a:pt x="55502" y="44691"/>
                  <a:pt x="56152" y="45128"/>
                  <a:pt x="56417" y="45785"/>
                </a:cubicBezTo>
                <a:cubicBezTo>
                  <a:pt x="56262" y="45896"/>
                  <a:pt x="56115" y="46014"/>
                  <a:pt x="55976" y="46145"/>
                </a:cubicBezTo>
                <a:cubicBezTo>
                  <a:pt x="55837" y="45606"/>
                  <a:pt x="55351" y="45221"/>
                  <a:pt x="54792" y="45221"/>
                </a:cubicBezTo>
                <a:lnTo>
                  <a:pt x="54784" y="45221"/>
                </a:lnTo>
                <a:cubicBezTo>
                  <a:pt x="54175" y="45226"/>
                  <a:pt x="53664" y="45675"/>
                  <a:pt x="53583" y="46275"/>
                </a:cubicBezTo>
                <a:cubicBezTo>
                  <a:pt x="53440" y="46133"/>
                  <a:pt x="53289" y="45998"/>
                  <a:pt x="53129" y="45879"/>
                </a:cubicBezTo>
                <a:cubicBezTo>
                  <a:pt x="53370" y="45168"/>
                  <a:pt x="54028" y="44695"/>
                  <a:pt x="54780" y="44691"/>
                </a:cubicBezTo>
                <a:close/>
                <a:moveTo>
                  <a:pt x="70618" y="44691"/>
                </a:moveTo>
                <a:cubicBezTo>
                  <a:pt x="71329" y="44691"/>
                  <a:pt x="71983" y="45128"/>
                  <a:pt x="72247" y="45785"/>
                </a:cubicBezTo>
                <a:cubicBezTo>
                  <a:pt x="72092" y="45896"/>
                  <a:pt x="71941" y="46014"/>
                  <a:pt x="71802" y="46145"/>
                </a:cubicBezTo>
                <a:cubicBezTo>
                  <a:pt x="71668" y="45606"/>
                  <a:pt x="71178" y="45221"/>
                  <a:pt x="70618" y="45221"/>
                </a:cubicBezTo>
                <a:lnTo>
                  <a:pt x="70614" y="45221"/>
                </a:lnTo>
                <a:cubicBezTo>
                  <a:pt x="70002" y="45226"/>
                  <a:pt x="69491" y="45675"/>
                  <a:pt x="69410" y="46275"/>
                </a:cubicBezTo>
                <a:cubicBezTo>
                  <a:pt x="69287" y="46153"/>
                  <a:pt x="69160" y="46039"/>
                  <a:pt x="69025" y="45928"/>
                </a:cubicBezTo>
                <a:cubicBezTo>
                  <a:pt x="69005" y="45912"/>
                  <a:pt x="68980" y="45896"/>
                  <a:pt x="68960" y="45879"/>
                </a:cubicBezTo>
                <a:cubicBezTo>
                  <a:pt x="69197" y="45172"/>
                  <a:pt x="69859" y="44695"/>
                  <a:pt x="70610" y="44691"/>
                </a:cubicBezTo>
                <a:close/>
                <a:moveTo>
                  <a:pt x="86449" y="44691"/>
                </a:moveTo>
                <a:cubicBezTo>
                  <a:pt x="87159" y="44691"/>
                  <a:pt x="87808" y="45128"/>
                  <a:pt x="88074" y="45785"/>
                </a:cubicBezTo>
                <a:cubicBezTo>
                  <a:pt x="87919" y="45896"/>
                  <a:pt x="87772" y="46014"/>
                  <a:pt x="87633" y="46145"/>
                </a:cubicBezTo>
                <a:cubicBezTo>
                  <a:pt x="87495" y="45606"/>
                  <a:pt x="87009" y="45221"/>
                  <a:pt x="86449" y="45221"/>
                </a:cubicBezTo>
                <a:lnTo>
                  <a:pt x="86441" y="45221"/>
                </a:lnTo>
                <a:cubicBezTo>
                  <a:pt x="85832" y="45226"/>
                  <a:pt x="85322" y="45675"/>
                  <a:pt x="85240" y="46275"/>
                </a:cubicBezTo>
                <a:cubicBezTo>
                  <a:pt x="85097" y="46133"/>
                  <a:pt x="84946" y="45998"/>
                  <a:pt x="84786" y="45879"/>
                </a:cubicBezTo>
                <a:cubicBezTo>
                  <a:pt x="85027" y="45172"/>
                  <a:pt x="85685" y="44695"/>
                  <a:pt x="86436" y="44691"/>
                </a:cubicBezTo>
                <a:close/>
                <a:moveTo>
                  <a:pt x="7300" y="45291"/>
                </a:moveTo>
                <a:cubicBezTo>
                  <a:pt x="7839" y="45291"/>
                  <a:pt x="8317" y="45671"/>
                  <a:pt x="8431" y="46198"/>
                </a:cubicBezTo>
                <a:cubicBezTo>
                  <a:pt x="8244" y="46382"/>
                  <a:pt x="8072" y="46582"/>
                  <a:pt x="7920" y="46799"/>
                </a:cubicBezTo>
                <a:cubicBezTo>
                  <a:pt x="7705" y="46761"/>
                  <a:pt x="7479" y="46741"/>
                  <a:pt x="7251" y="46741"/>
                </a:cubicBezTo>
                <a:lnTo>
                  <a:pt x="7226" y="46741"/>
                </a:lnTo>
                <a:cubicBezTo>
                  <a:pt x="6989" y="46746"/>
                  <a:pt x="6757" y="46765"/>
                  <a:pt x="6528" y="46810"/>
                </a:cubicBezTo>
                <a:lnTo>
                  <a:pt x="6532" y="46806"/>
                </a:lnTo>
                <a:cubicBezTo>
                  <a:pt x="6414" y="46635"/>
                  <a:pt x="6283" y="46471"/>
                  <a:pt x="6140" y="46320"/>
                </a:cubicBezTo>
                <a:lnTo>
                  <a:pt x="6140" y="46320"/>
                </a:lnTo>
                <a:lnTo>
                  <a:pt x="6161" y="46324"/>
                </a:lnTo>
                <a:cubicBezTo>
                  <a:pt x="6221" y="45741"/>
                  <a:pt x="6712" y="45295"/>
                  <a:pt x="7300" y="45291"/>
                </a:cubicBezTo>
                <a:close/>
                <a:moveTo>
                  <a:pt x="23134" y="45291"/>
                </a:moveTo>
                <a:cubicBezTo>
                  <a:pt x="23673" y="45291"/>
                  <a:pt x="24143" y="45671"/>
                  <a:pt x="24258" y="46198"/>
                </a:cubicBezTo>
                <a:cubicBezTo>
                  <a:pt x="24074" y="46382"/>
                  <a:pt x="23903" y="46582"/>
                  <a:pt x="23751" y="46799"/>
                </a:cubicBezTo>
                <a:cubicBezTo>
                  <a:pt x="23530" y="46761"/>
                  <a:pt x="23306" y="46741"/>
                  <a:pt x="23077" y="46741"/>
                </a:cubicBezTo>
                <a:lnTo>
                  <a:pt x="23053" y="46741"/>
                </a:lnTo>
                <a:cubicBezTo>
                  <a:pt x="22816" y="46746"/>
                  <a:pt x="22583" y="46765"/>
                  <a:pt x="22359" y="46810"/>
                </a:cubicBezTo>
                <a:lnTo>
                  <a:pt x="22359" y="46806"/>
                </a:lnTo>
                <a:cubicBezTo>
                  <a:pt x="22338" y="46774"/>
                  <a:pt x="22314" y="46741"/>
                  <a:pt x="22289" y="46708"/>
                </a:cubicBezTo>
                <a:cubicBezTo>
                  <a:pt x="22273" y="46688"/>
                  <a:pt x="22261" y="46667"/>
                  <a:pt x="22244" y="46648"/>
                </a:cubicBezTo>
                <a:cubicBezTo>
                  <a:pt x="22236" y="46635"/>
                  <a:pt x="22224" y="46623"/>
                  <a:pt x="22216" y="46610"/>
                </a:cubicBezTo>
                <a:cubicBezTo>
                  <a:pt x="22191" y="46582"/>
                  <a:pt x="22167" y="46550"/>
                  <a:pt x="22146" y="46520"/>
                </a:cubicBezTo>
                <a:cubicBezTo>
                  <a:pt x="22142" y="46520"/>
                  <a:pt x="22142" y="46516"/>
                  <a:pt x="22142" y="46516"/>
                </a:cubicBezTo>
                <a:cubicBezTo>
                  <a:pt x="22084" y="46452"/>
                  <a:pt x="22028" y="46386"/>
                  <a:pt x="21967" y="46320"/>
                </a:cubicBezTo>
                <a:lnTo>
                  <a:pt x="21967" y="46320"/>
                </a:lnTo>
                <a:lnTo>
                  <a:pt x="21986" y="46324"/>
                </a:lnTo>
                <a:cubicBezTo>
                  <a:pt x="22048" y="45741"/>
                  <a:pt x="22538" y="45295"/>
                  <a:pt x="23126" y="45291"/>
                </a:cubicBezTo>
                <a:close/>
                <a:moveTo>
                  <a:pt x="38957" y="45291"/>
                </a:moveTo>
                <a:cubicBezTo>
                  <a:pt x="39500" y="45291"/>
                  <a:pt x="39973" y="45671"/>
                  <a:pt x="40088" y="46198"/>
                </a:cubicBezTo>
                <a:cubicBezTo>
                  <a:pt x="39900" y="46382"/>
                  <a:pt x="39728" y="46582"/>
                  <a:pt x="39577" y="46799"/>
                </a:cubicBezTo>
                <a:cubicBezTo>
                  <a:pt x="39361" y="46761"/>
                  <a:pt x="39136" y="46741"/>
                  <a:pt x="38908" y="46741"/>
                </a:cubicBezTo>
                <a:lnTo>
                  <a:pt x="38883" y="46741"/>
                </a:lnTo>
                <a:cubicBezTo>
                  <a:pt x="38646" y="46746"/>
                  <a:pt x="38414" y="46765"/>
                  <a:pt x="38185" y="46810"/>
                </a:cubicBezTo>
                <a:lnTo>
                  <a:pt x="38189" y="46806"/>
                </a:lnTo>
                <a:cubicBezTo>
                  <a:pt x="38071" y="46635"/>
                  <a:pt x="37940" y="46471"/>
                  <a:pt x="37797" y="46320"/>
                </a:cubicBezTo>
                <a:lnTo>
                  <a:pt x="37797" y="46320"/>
                </a:lnTo>
                <a:lnTo>
                  <a:pt x="37817" y="46324"/>
                </a:lnTo>
                <a:cubicBezTo>
                  <a:pt x="37879" y="45741"/>
                  <a:pt x="38369" y="45295"/>
                  <a:pt x="38957" y="45291"/>
                </a:cubicBezTo>
                <a:close/>
                <a:moveTo>
                  <a:pt x="54792" y="45291"/>
                </a:moveTo>
                <a:cubicBezTo>
                  <a:pt x="55331" y="45291"/>
                  <a:pt x="55804" y="45671"/>
                  <a:pt x="55915" y="46198"/>
                </a:cubicBezTo>
                <a:cubicBezTo>
                  <a:pt x="55731" y="46382"/>
                  <a:pt x="55559" y="46582"/>
                  <a:pt x="55408" y="46799"/>
                </a:cubicBezTo>
                <a:cubicBezTo>
                  <a:pt x="55188" y="46761"/>
                  <a:pt x="54963" y="46741"/>
                  <a:pt x="54735" y="46741"/>
                </a:cubicBezTo>
                <a:lnTo>
                  <a:pt x="54710" y="46741"/>
                </a:lnTo>
                <a:cubicBezTo>
                  <a:pt x="54473" y="46746"/>
                  <a:pt x="54241" y="46765"/>
                  <a:pt x="54015" y="46810"/>
                </a:cubicBezTo>
                <a:lnTo>
                  <a:pt x="54015" y="46806"/>
                </a:lnTo>
                <a:cubicBezTo>
                  <a:pt x="53898" y="46635"/>
                  <a:pt x="53766" y="46471"/>
                  <a:pt x="53623" y="46320"/>
                </a:cubicBezTo>
                <a:lnTo>
                  <a:pt x="53623" y="46320"/>
                </a:lnTo>
                <a:lnTo>
                  <a:pt x="53644" y="46324"/>
                </a:lnTo>
                <a:cubicBezTo>
                  <a:pt x="53705" y="45741"/>
                  <a:pt x="54196" y="45295"/>
                  <a:pt x="54784" y="45291"/>
                </a:cubicBezTo>
                <a:close/>
                <a:moveTo>
                  <a:pt x="70618" y="45291"/>
                </a:moveTo>
                <a:cubicBezTo>
                  <a:pt x="71161" y="45291"/>
                  <a:pt x="71631" y="45671"/>
                  <a:pt x="71745" y="46198"/>
                </a:cubicBezTo>
                <a:cubicBezTo>
                  <a:pt x="71557" y="46382"/>
                  <a:pt x="71386" y="46582"/>
                  <a:pt x="71235" y="46799"/>
                </a:cubicBezTo>
                <a:cubicBezTo>
                  <a:pt x="71018" y="46761"/>
                  <a:pt x="70794" y="46741"/>
                  <a:pt x="70565" y="46741"/>
                </a:cubicBezTo>
                <a:lnTo>
                  <a:pt x="70541" y="46741"/>
                </a:lnTo>
                <a:cubicBezTo>
                  <a:pt x="70304" y="46746"/>
                  <a:pt x="70071" y="46765"/>
                  <a:pt x="69842" y="46810"/>
                </a:cubicBezTo>
                <a:lnTo>
                  <a:pt x="69846" y="46806"/>
                </a:lnTo>
                <a:cubicBezTo>
                  <a:pt x="69728" y="46635"/>
                  <a:pt x="69597" y="46471"/>
                  <a:pt x="69454" y="46320"/>
                </a:cubicBezTo>
                <a:lnTo>
                  <a:pt x="69454" y="46320"/>
                </a:lnTo>
                <a:lnTo>
                  <a:pt x="69474" y="46324"/>
                </a:lnTo>
                <a:cubicBezTo>
                  <a:pt x="69536" y="45741"/>
                  <a:pt x="70026" y="45295"/>
                  <a:pt x="70614" y="45291"/>
                </a:cubicBezTo>
                <a:close/>
                <a:moveTo>
                  <a:pt x="86449" y="45291"/>
                </a:moveTo>
                <a:cubicBezTo>
                  <a:pt x="86988" y="45291"/>
                  <a:pt x="87461" y="45671"/>
                  <a:pt x="87572" y="46198"/>
                </a:cubicBezTo>
                <a:cubicBezTo>
                  <a:pt x="87388" y="46382"/>
                  <a:pt x="87216" y="46582"/>
                  <a:pt x="87065" y="46799"/>
                </a:cubicBezTo>
                <a:cubicBezTo>
                  <a:pt x="86845" y="46761"/>
                  <a:pt x="86620" y="46741"/>
                  <a:pt x="86396" y="46741"/>
                </a:cubicBezTo>
                <a:lnTo>
                  <a:pt x="86367" y="46741"/>
                </a:lnTo>
                <a:cubicBezTo>
                  <a:pt x="86130" y="46746"/>
                  <a:pt x="85897" y="46765"/>
                  <a:pt x="85672" y="46810"/>
                </a:cubicBezTo>
                <a:lnTo>
                  <a:pt x="85672" y="46806"/>
                </a:lnTo>
                <a:cubicBezTo>
                  <a:pt x="85554" y="46635"/>
                  <a:pt x="85423" y="46471"/>
                  <a:pt x="85280" y="46320"/>
                </a:cubicBezTo>
                <a:lnTo>
                  <a:pt x="85280" y="46320"/>
                </a:lnTo>
                <a:lnTo>
                  <a:pt x="85301" y="46324"/>
                </a:lnTo>
                <a:cubicBezTo>
                  <a:pt x="85363" y="45741"/>
                  <a:pt x="85853" y="45295"/>
                  <a:pt x="86441" y="45291"/>
                </a:cubicBezTo>
                <a:close/>
                <a:moveTo>
                  <a:pt x="15166" y="45291"/>
                </a:moveTo>
                <a:cubicBezTo>
                  <a:pt x="15722" y="45291"/>
                  <a:pt x="16203" y="45702"/>
                  <a:pt x="16297" y="46247"/>
                </a:cubicBezTo>
                <a:cubicBezTo>
                  <a:pt x="16212" y="46337"/>
                  <a:pt x="16130" y="46427"/>
                  <a:pt x="16052" y="46520"/>
                </a:cubicBezTo>
                <a:cubicBezTo>
                  <a:pt x="15979" y="46606"/>
                  <a:pt x="15914" y="46701"/>
                  <a:pt x="15848" y="46795"/>
                </a:cubicBezTo>
                <a:cubicBezTo>
                  <a:pt x="15639" y="46761"/>
                  <a:pt x="15432" y="46741"/>
                  <a:pt x="15219" y="46741"/>
                </a:cubicBezTo>
                <a:lnTo>
                  <a:pt x="15194" y="46741"/>
                </a:lnTo>
                <a:cubicBezTo>
                  <a:pt x="14929" y="46746"/>
                  <a:pt x="14668" y="46774"/>
                  <a:pt x="14414" y="46827"/>
                </a:cubicBezTo>
                <a:lnTo>
                  <a:pt x="14439" y="46806"/>
                </a:lnTo>
                <a:cubicBezTo>
                  <a:pt x="14316" y="46623"/>
                  <a:pt x="14174" y="46456"/>
                  <a:pt x="14022" y="46296"/>
                </a:cubicBezTo>
                <a:cubicBezTo>
                  <a:pt x="14096" y="45724"/>
                  <a:pt x="14578" y="45295"/>
                  <a:pt x="15158" y="45291"/>
                </a:cubicBezTo>
                <a:cubicBezTo>
                  <a:pt x="15161" y="45291"/>
                  <a:pt x="15163" y="45291"/>
                  <a:pt x="15166" y="45291"/>
                </a:cubicBezTo>
                <a:close/>
                <a:moveTo>
                  <a:pt x="30993" y="45291"/>
                </a:moveTo>
                <a:cubicBezTo>
                  <a:pt x="31548" y="45291"/>
                  <a:pt x="32034" y="45704"/>
                  <a:pt x="32128" y="46247"/>
                </a:cubicBezTo>
                <a:cubicBezTo>
                  <a:pt x="31960" y="46414"/>
                  <a:pt x="31809" y="46599"/>
                  <a:pt x="31675" y="46795"/>
                </a:cubicBezTo>
                <a:cubicBezTo>
                  <a:pt x="31470" y="46761"/>
                  <a:pt x="31262" y="46741"/>
                  <a:pt x="31050" y="46741"/>
                </a:cubicBezTo>
                <a:lnTo>
                  <a:pt x="31025" y="46741"/>
                </a:lnTo>
                <a:cubicBezTo>
                  <a:pt x="30759" y="46746"/>
                  <a:pt x="30499" y="46774"/>
                  <a:pt x="30241" y="46827"/>
                </a:cubicBezTo>
                <a:lnTo>
                  <a:pt x="30269" y="46806"/>
                </a:lnTo>
                <a:cubicBezTo>
                  <a:pt x="30143" y="46623"/>
                  <a:pt x="30005" y="46456"/>
                  <a:pt x="29853" y="46296"/>
                </a:cubicBezTo>
                <a:cubicBezTo>
                  <a:pt x="29926" y="45724"/>
                  <a:pt x="30408" y="45295"/>
                  <a:pt x="30985" y="45291"/>
                </a:cubicBezTo>
                <a:close/>
                <a:moveTo>
                  <a:pt x="46823" y="45291"/>
                </a:moveTo>
                <a:cubicBezTo>
                  <a:pt x="47379" y="45291"/>
                  <a:pt x="47865" y="45702"/>
                  <a:pt x="47954" y="46247"/>
                </a:cubicBezTo>
                <a:cubicBezTo>
                  <a:pt x="47845" y="46365"/>
                  <a:pt x="47734" y="46484"/>
                  <a:pt x="47636" y="46614"/>
                </a:cubicBezTo>
                <a:cubicBezTo>
                  <a:pt x="47591" y="46672"/>
                  <a:pt x="47546" y="46733"/>
                  <a:pt x="47506" y="46795"/>
                </a:cubicBezTo>
                <a:cubicBezTo>
                  <a:pt x="47289" y="46757"/>
                  <a:pt x="47072" y="46741"/>
                  <a:pt x="46852" y="46741"/>
                </a:cubicBezTo>
                <a:cubicBezTo>
                  <a:pt x="46586" y="46746"/>
                  <a:pt x="46325" y="46774"/>
                  <a:pt x="46071" y="46827"/>
                </a:cubicBezTo>
                <a:lnTo>
                  <a:pt x="46096" y="46806"/>
                </a:lnTo>
                <a:cubicBezTo>
                  <a:pt x="45973" y="46623"/>
                  <a:pt x="45830" y="46456"/>
                  <a:pt x="45679" y="46296"/>
                </a:cubicBezTo>
                <a:cubicBezTo>
                  <a:pt x="45753" y="45724"/>
                  <a:pt x="46235" y="45295"/>
                  <a:pt x="46815" y="45291"/>
                </a:cubicBezTo>
                <a:cubicBezTo>
                  <a:pt x="46818" y="45291"/>
                  <a:pt x="46821" y="45291"/>
                  <a:pt x="46823" y="45291"/>
                </a:cubicBezTo>
                <a:close/>
                <a:moveTo>
                  <a:pt x="62649" y="45291"/>
                </a:moveTo>
                <a:cubicBezTo>
                  <a:pt x="63205" y="45291"/>
                  <a:pt x="63691" y="45702"/>
                  <a:pt x="63785" y="46247"/>
                </a:cubicBezTo>
                <a:cubicBezTo>
                  <a:pt x="63700" y="46337"/>
                  <a:pt x="63617" y="46427"/>
                  <a:pt x="63540" y="46520"/>
                </a:cubicBezTo>
                <a:cubicBezTo>
                  <a:pt x="63466" y="46606"/>
                  <a:pt x="63397" y="46701"/>
                  <a:pt x="63332" y="46795"/>
                </a:cubicBezTo>
                <a:cubicBezTo>
                  <a:pt x="63127" y="46761"/>
                  <a:pt x="62920" y="46741"/>
                  <a:pt x="62707" y="46741"/>
                </a:cubicBezTo>
                <a:lnTo>
                  <a:pt x="62682" y="46741"/>
                </a:lnTo>
                <a:cubicBezTo>
                  <a:pt x="62417" y="46746"/>
                  <a:pt x="62156" y="46774"/>
                  <a:pt x="61898" y="46827"/>
                </a:cubicBezTo>
                <a:lnTo>
                  <a:pt x="61927" y="46806"/>
                </a:lnTo>
                <a:cubicBezTo>
                  <a:pt x="61800" y="46623"/>
                  <a:pt x="61661" y="46456"/>
                  <a:pt x="61510" y="46296"/>
                </a:cubicBezTo>
                <a:cubicBezTo>
                  <a:pt x="61583" y="45724"/>
                  <a:pt x="62066" y="45295"/>
                  <a:pt x="62641" y="45291"/>
                </a:cubicBezTo>
                <a:cubicBezTo>
                  <a:pt x="62644" y="45291"/>
                  <a:pt x="62646" y="45291"/>
                  <a:pt x="62649" y="45291"/>
                </a:cubicBezTo>
                <a:close/>
                <a:moveTo>
                  <a:pt x="78480" y="45291"/>
                </a:moveTo>
                <a:cubicBezTo>
                  <a:pt x="79036" y="45291"/>
                  <a:pt x="79522" y="45702"/>
                  <a:pt x="79616" y="46247"/>
                </a:cubicBezTo>
                <a:cubicBezTo>
                  <a:pt x="79448" y="46414"/>
                  <a:pt x="79297" y="46599"/>
                  <a:pt x="79163" y="46795"/>
                </a:cubicBezTo>
                <a:cubicBezTo>
                  <a:pt x="78958" y="46761"/>
                  <a:pt x="78746" y="46741"/>
                  <a:pt x="78534" y="46741"/>
                </a:cubicBezTo>
                <a:lnTo>
                  <a:pt x="78509" y="46741"/>
                </a:lnTo>
                <a:cubicBezTo>
                  <a:pt x="78243" y="46746"/>
                  <a:pt x="77982" y="46774"/>
                  <a:pt x="77729" y="46827"/>
                </a:cubicBezTo>
                <a:lnTo>
                  <a:pt x="77753" y="46806"/>
                </a:lnTo>
                <a:cubicBezTo>
                  <a:pt x="77631" y="46623"/>
                  <a:pt x="77488" y="46456"/>
                  <a:pt x="77337" y="46296"/>
                </a:cubicBezTo>
                <a:cubicBezTo>
                  <a:pt x="77410" y="45724"/>
                  <a:pt x="77892" y="45295"/>
                  <a:pt x="78472" y="45291"/>
                </a:cubicBezTo>
                <a:cubicBezTo>
                  <a:pt x="78474" y="45291"/>
                  <a:pt x="78477" y="45291"/>
                  <a:pt x="78480" y="45291"/>
                </a:cubicBezTo>
                <a:close/>
                <a:moveTo>
                  <a:pt x="94307" y="45291"/>
                </a:moveTo>
                <a:cubicBezTo>
                  <a:pt x="94862" y="45291"/>
                  <a:pt x="95348" y="45704"/>
                  <a:pt x="95442" y="46247"/>
                </a:cubicBezTo>
                <a:cubicBezTo>
                  <a:pt x="95279" y="46414"/>
                  <a:pt x="95124" y="46599"/>
                  <a:pt x="94989" y="46795"/>
                </a:cubicBezTo>
                <a:cubicBezTo>
                  <a:pt x="94785" y="46761"/>
                  <a:pt x="94577" y="46741"/>
                  <a:pt x="94364" y="46741"/>
                </a:cubicBezTo>
                <a:lnTo>
                  <a:pt x="94340" y="46741"/>
                </a:lnTo>
                <a:cubicBezTo>
                  <a:pt x="94074" y="46746"/>
                  <a:pt x="93812" y="46774"/>
                  <a:pt x="93555" y="46827"/>
                </a:cubicBezTo>
                <a:lnTo>
                  <a:pt x="93584" y="46806"/>
                </a:lnTo>
                <a:cubicBezTo>
                  <a:pt x="93457" y="46623"/>
                  <a:pt x="93318" y="46456"/>
                  <a:pt x="93167" y="46296"/>
                </a:cubicBezTo>
                <a:cubicBezTo>
                  <a:pt x="93241" y="45724"/>
                  <a:pt x="93723" y="45295"/>
                  <a:pt x="94298" y="45291"/>
                </a:cubicBezTo>
                <a:close/>
                <a:moveTo>
                  <a:pt x="19093" y="45157"/>
                </a:moveTo>
                <a:cubicBezTo>
                  <a:pt x="19936" y="45157"/>
                  <a:pt x="20737" y="45426"/>
                  <a:pt x="21394" y="45908"/>
                </a:cubicBezTo>
                <a:cubicBezTo>
                  <a:pt x="21709" y="46141"/>
                  <a:pt x="21986" y="46418"/>
                  <a:pt x="22224" y="46737"/>
                </a:cubicBezTo>
                <a:cubicBezTo>
                  <a:pt x="22244" y="46765"/>
                  <a:pt x="22265" y="46795"/>
                  <a:pt x="22285" y="46823"/>
                </a:cubicBezTo>
                <a:cubicBezTo>
                  <a:pt x="22060" y="46872"/>
                  <a:pt x="21844" y="46937"/>
                  <a:pt x="21635" y="47019"/>
                </a:cubicBezTo>
                <a:cubicBezTo>
                  <a:pt x="21015" y="46239"/>
                  <a:pt x="20092" y="45794"/>
                  <a:pt x="19100" y="45794"/>
                </a:cubicBezTo>
                <a:lnTo>
                  <a:pt x="19079" y="45794"/>
                </a:lnTo>
                <a:cubicBezTo>
                  <a:pt x="18107" y="45802"/>
                  <a:pt x="17200" y="46235"/>
                  <a:pt x="16587" y="46986"/>
                </a:cubicBezTo>
                <a:cubicBezTo>
                  <a:pt x="16375" y="46908"/>
                  <a:pt x="16150" y="46848"/>
                  <a:pt x="15922" y="46806"/>
                </a:cubicBezTo>
                <a:cubicBezTo>
                  <a:pt x="16097" y="46561"/>
                  <a:pt x="16293" y="46337"/>
                  <a:pt x="16514" y="46141"/>
                </a:cubicBezTo>
                <a:cubicBezTo>
                  <a:pt x="16689" y="45986"/>
                  <a:pt x="16877" y="45847"/>
                  <a:pt x="17073" y="45728"/>
                </a:cubicBezTo>
                <a:cubicBezTo>
                  <a:pt x="17106" y="45708"/>
                  <a:pt x="17139" y="45687"/>
                  <a:pt x="17175" y="45667"/>
                </a:cubicBezTo>
                <a:cubicBezTo>
                  <a:pt x="17469" y="45500"/>
                  <a:pt x="17788" y="45368"/>
                  <a:pt x="18119" y="45283"/>
                </a:cubicBezTo>
                <a:lnTo>
                  <a:pt x="18119" y="45291"/>
                </a:lnTo>
                <a:lnTo>
                  <a:pt x="18184" y="45266"/>
                </a:lnTo>
                <a:cubicBezTo>
                  <a:pt x="18397" y="45214"/>
                  <a:pt x="18613" y="45181"/>
                  <a:pt x="18830" y="45165"/>
                </a:cubicBezTo>
                <a:cubicBezTo>
                  <a:pt x="18830" y="45168"/>
                  <a:pt x="18834" y="45172"/>
                  <a:pt x="18834" y="45172"/>
                </a:cubicBezTo>
                <a:lnTo>
                  <a:pt x="18862" y="45165"/>
                </a:lnTo>
                <a:cubicBezTo>
                  <a:pt x="18932" y="45161"/>
                  <a:pt x="19002" y="45157"/>
                  <a:pt x="19075" y="45157"/>
                </a:cubicBezTo>
                <a:cubicBezTo>
                  <a:pt x="19081" y="45157"/>
                  <a:pt x="19087" y="45157"/>
                  <a:pt x="19093" y="45157"/>
                </a:cubicBezTo>
                <a:close/>
                <a:moveTo>
                  <a:pt x="34925" y="45157"/>
                </a:moveTo>
                <a:cubicBezTo>
                  <a:pt x="35808" y="45157"/>
                  <a:pt x="36650" y="45455"/>
                  <a:pt x="37323" y="45986"/>
                </a:cubicBezTo>
                <a:cubicBezTo>
                  <a:pt x="37626" y="46222"/>
                  <a:pt x="37890" y="46505"/>
                  <a:pt x="38116" y="46823"/>
                </a:cubicBezTo>
                <a:cubicBezTo>
                  <a:pt x="37890" y="46872"/>
                  <a:pt x="37675" y="46937"/>
                  <a:pt x="37462" y="47019"/>
                </a:cubicBezTo>
                <a:cubicBezTo>
                  <a:pt x="36842" y="46239"/>
                  <a:pt x="35922" y="45794"/>
                  <a:pt x="34925" y="45794"/>
                </a:cubicBezTo>
                <a:lnTo>
                  <a:pt x="34906" y="45794"/>
                </a:lnTo>
                <a:cubicBezTo>
                  <a:pt x="33937" y="45802"/>
                  <a:pt x="33031" y="46235"/>
                  <a:pt x="32414" y="46986"/>
                </a:cubicBezTo>
                <a:cubicBezTo>
                  <a:pt x="32201" y="46908"/>
                  <a:pt x="31981" y="46848"/>
                  <a:pt x="31752" y="46806"/>
                </a:cubicBezTo>
                <a:cubicBezTo>
                  <a:pt x="31834" y="46692"/>
                  <a:pt x="31920" y="46582"/>
                  <a:pt x="32014" y="46476"/>
                </a:cubicBezTo>
                <a:cubicBezTo>
                  <a:pt x="32063" y="46414"/>
                  <a:pt x="32116" y="46357"/>
                  <a:pt x="32173" y="46305"/>
                </a:cubicBezTo>
                <a:cubicBezTo>
                  <a:pt x="32226" y="46247"/>
                  <a:pt x="32284" y="46194"/>
                  <a:pt x="32340" y="46141"/>
                </a:cubicBezTo>
                <a:cubicBezTo>
                  <a:pt x="32401" y="46092"/>
                  <a:pt x="32459" y="46039"/>
                  <a:pt x="32520" y="45994"/>
                </a:cubicBezTo>
                <a:cubicBezTo>
                  <a:pt x="32614" y="45920"/>
                  <a:pt x="32708" y="45851"/>
                  <a:pt x="32806" y="45790"/>
                </a:cubicBezTo>
                <a:cubicBezTo>
                  <a:pt x="33153" y="45561"/>
                  <a:pt x="33541" y="45389"/>
                  <a:pt x="33945" y="45283"/>
                </a:cubicBezTo>
                <a:cubicBezTo>
                  <a:pt x="33945" y="45287"/>
                  <a:pt x="33950" y="45287"/>
                  <a:pt x="33950" y="45291"/>
                </a:cubicBezTo>
                <a:lnTo>
                  <a:pt x="34015" y="45266"/>
                </a:lnTo>
                <a:cubicBezTo>
                  <a:pt x="34223" y="45214"/>
                  <a:pt x="34440" y="45181"/>
                  <a:pt x="34661" y="45165"/>
                </a:cubicBezTo>
                <a:lnTo>
                  <a:pt x="34661" y="45172"/>
                </a:lnTo>
                <a:lnTo>
                  <a:pt x="34689" y="45165"/>
                </a:lnTo>
                <a:cubicBezTo>
                  <a:pt x="34763" y="45161"/>
                  <a:pt x="34832" y="45157"/>
                  <a:pt x="34901" y="45157"/>
                </a:cubicBezTo>
                <a:close/>
                <a:moveTo>
                  <a:pt x="50756" y="45157"/>
                </a:moveTo>
                <a:cubicBezTo>
                  <a:pt x="52026" y="45157"/>
                  <a:pt x="53215" y="45777"/>
                  <a:pt x="53942" y="46823"/>
                </a:cubicBezTo>
                <a:cubicBezTo>
                  <a:pt x="53717" y="46872"/>
                  <a:pt x="53501" y="46937"/>
                  <a:pt x="53293" y="47019"/>
                </a:cubicBezTo>
                <a:cubicBezTo>
                  <a:pt x="52672" y="46239"/>
                  <a:pt x="51749" y="45794"/>
                  <a:pt x="50756" y="45794"/>
                </a:cubicBezTo>
                <a:lnTo>
                  <a:pt x="50736" y="45794"/>
                </a:lnTo>
                <a:cubicBezTo>
                  <a:pt x="49764" y="45802"/>
                  <a:pt x="48857" y="46235"/>
                  <a:pt x="48245" y="46986"/>
                </a:cubicBezTo>
                <a:cubicBezTo>
                  <a:pt x="48028" y="46908"/>
                  <a:pt x="47807" y="46848"/>
                  <a:pt x="47579" y="46806"/>
                </a:cubicBezTo>
                <a:cubicBezTo>
                  <a:pt x="47615" y="46757"/>
                  <a:pt x="47653" y="46704"/>
                  <a:pt x="47689" y="46659"/>
                </a:cubicBezTo>
                <a:cubicBezTo>
                  <a:pt x="48220" y="45977"/>
                  <a:pt x="48955" y="45496"/>
                  <a:pt x="49776" y="45283"/>
                </a:cubicBezTo>
                <a:cubicBezTo>
                  <a:pt x="49776" y="45287"/>
                  <a:pt x="49776" y="45287"/>
                  <a:pt x="49781" y="45291"/>
                </a:cubicBezTo>
                <a:lnTo>
                  <a:pt x="49841" y="45266"/>
                </a:lnTo>
                <a:cubicBezTo>
                  <a:pt x="50054" y="45214"/>
                  <a:pt x="50271" y="45181"/>
                  <a:pt x="50486" y="45165"/>
                </a:cubicBezTo>
                <a:cubicBezTo>
                  <a:pt x="50486" y="45168"/>
                  <a:pt x="50491" y="45172"/>
                  <a:pt x="50491" y="45172"/>
                </a:cubicBezTo>
                <a:lnTo>
                  <a:pt x="50520" y="45165"/>
                </a:lnTo>
                <a:cubicBezTo>
                  <a:pt x="50589" y="45161"/>
                  <a:pt x="50658" y="45157"/>
                  <a:pt x="50731" y="45157"/>
                </a:cubicBezTo>
                <a:close/>
                <a:moveTo>
                  <a:pt x="66583" y="45157"/>
                </a:moveTo>
                <a:cubicBezTo>
                  <a:pt x="67787" y="45157"/>
                  <a:pt x="68911" y="45712"/>
                  <a:pt x="69646" y="46655"/>
                </a:cubicBezTo>
                <a:cubicBezTo>
                  <a:pt x="69691" y="46708"/>
                  <a:pt x="69732" y="46765"/>
                  <a:pt x="69772" y="46823"/>
                </a:cubicBezTo>
                <a:cubicBezTo>
                  <a:pt x="69548" y="46872"/>
                  <a:pt x="69331" y="46937"/>
                  <a:pt x="69119" y="47019"/>
                </a:cubicBezTo>
                <a:cubicBezTo>
                  <a:pt x="68498" y="46239"/>
                  <a:pt x="67580" y="45794"/>
                  <a:pt x="66583" y="45794"/>
                </a:cubicBezTo>
                <a:lnTo>
                  <a:pt x="66562" y="45794"/>
                </a:lnTo>
                <a:cubicBezTo>
                  <a:pt x="65595" y="45802"/>
                  <a:pt x="64688" y="46235"/>
                  <a:pt x="64071" y="46986"/>
                </a:cubicBezTo>
                <a:cubicBezTo>
                  <a:pt x="63859" y="46908"/>
                  <a:pt x="63638" y="46848"/>
                  <a:pt x="63410" y="46806"/>
                </a:cubicBezTo>
                <a:cubicBezTo>
                  <a:pt x="63581" y="46561"/>
                  <a:pt x="63781" y="46337"/>
                  <a:pt x="63998" y="46141"/>
                </a:cubicBezTo>
                <a:cubicBezTo>
                  <a:pt x="64459" y="45732"/>
                  <a:pt x="65010" y="45438"/>
                  <a:pt x="65602" y="45283"/>
                </a:cubicBezTo>
                <a:cubicBezTo>
                  <a:pt x="65602" y="45287"/>
                  <a:pt x="65606" y="45287"/>
                  <a:pt x="65606" y="45291"/>
                </a:cubicBezTo>
                <a:lnTo>
                  <a:pt x="65672" y="45266"/>
                </a:lnTo>
                <a:cubicBezTo>
                  <a:pt x="65881" y="45214"/>
                  <a:pt x="66096" y="45181"/>
                  <a:pt x="66317" y="45165"/>
                </a:cubicBezTo>
                <a:lnTo>
                  <a:pt x="66317" y="45172"/>
                </a:lnTo>
                <a:lnTo>
                  <a:pt x="66346" y="45165"/>
                </a:lnTo>
                <a:cubicBezTo>
                  <a:pt x="66420" y="45161"/>
                  <a:pt x="66489" y="45157"/>
                  <a:pt x="66558" y="45157"/>
                </a:cubicBezTo>
                <a:close/>
                <a:moveTo>
                  <a:pt x="82389" y="45157"/>
                </a:moveTo>
                <a:cubicBezTo>
                  <a:pt x="82520" y="45157"/>
                  <a:pt x="82650" y="45161"/>
                  <a:pt x="82781" y="45172"/>
                </a:cubicBezTo>
                <a:cubicBezTo>
                  <a:pt x="83912" y="45279"/>
                  <a:pt x="84941" y="45879"/>
                  <a:pt x="85599" y="46823"/>
                </a:cubicBezTo>
                <a:cubicBezTo>
                  <a:pt x="85374" y="46872"/>
                  <a:pt x="85158" y="46937"/>
                  <a:pt x="84950" y="47019"/>
                </a:cubicBezTo>
                <a:cubicBezTo>
                  <a:pt x="84329" y="46239"/>
                  <a:pt x="83406" y="45794"/>
                  <a:pt x="82413" y="45794"/>
                </a:cubicBezTo>
                <a:lnTo>
                  <a:pt x="82393" y="45794"/>
                </a:lnTo>
                <a:cubicBezTo>
                  <a:pt x="81421" y="45802"/>
                  <a:pt x="80515" y="46235"/>
                  <a:pt x="79902" y="46986"/>
                </a:cubicBezTo>
                <a:cubicBezTo>
                  <a:pt x="79689" y="46908"/>
                  <a:pt x="79465" y="46848"/>
                  <a:pt x="79236" y="46806"/>
                </a:cubicBezTo>
                <a:cubicBezTo>
                  <a:pt x="79771" y="46047"/>
                  <a:pt x="80551" y="45512"/>
                  <a:pt x="81433" y="45283"/>
                </a:cubicBezTo>
                <a:cubicBezTo>
                  <a:pt x="81433" y="45287"/>
                  <a:pt x="81433" y="45287"/>
                  <a:pt x="81437" y="45291"/>
                </a:cubicBezTo>
                <a:lnTo>
                  <a:pt x="81499" y="45266"/>
                </a:lnTo>
                <a:cubicBezTo>
                  <a:pt x="81711" y="45214"/>
                  <a:pt x="81927" y="45181"/>
                  <a:pt x="82144" y="45165"/>
                </a:cubicBezTo>
                <a:cubicBezTo>
                  <a:pt x="82144" y="45168"/>
                  <a:pt x="82148" y="45172"/>
                  <a:pt x="82148" y="45172"/>
                </a:cubicBezTo>
                <a:lnTo>
                  <a:pt x="82177" y="45165"/>
                </a:lnTo>
                <a:cubicBezTo>
                  <a:pt x="82246" y="45161"/>
                  <a:pt x="82315" y="45157"/>
                  <a:pt x="82389" y="45157"/>
                </a:cubicBezTo>
                <a:close/>
                <a:moveTo>
                  <a:pt x="11182" y="45157"/>
                </a:moveTo>
                <a:cubicBezTo>
                  <a:pt x="12455" y="45157"/>
                  <a:pt x="13648" y="45785"/>
                  <a:pt x="14374" y="46835"/>
                </a:cubicBezTo>
                <a:cubicBezTo>
                  <a:pt x="14153" y="46884"/>
                  <a:pt x="13937" y="46950"/>
                  <a:pt x="13728" y="47035"/>
                </a:cubicBezTo>
                <a:cubicBezTo>
                  <a:pt x="13106" y="46246"/>
                  <a:pt x="12176" y="45794"/>
                  <a:pt x="11173" y="45794"/>
                </a:cubicBezTo>
                <a:cubicBezTo>
                  <a:pt x="11168" y="45794"/>
                  <a:pt x="11164" y="45794"/>
                  <a:pt x="11160" y="45794"/>
                </a:cubicBezTo>
                <a:cubicBezTo>
                  <a:pt x="10183" y="45802"/>
                  <a:pt x="9273" y="46239"/>
                  <a:pt x="8655" y="46999"/>
                </a:cubicBezTo>
                <a:lnTo>
                  <a:pt x="8660" y="47002"/>
                </a:lnTo>
                <a:cubicBezTo>
                  <a:pt x="8448" y="46921"/>
                  <a:pt x="8227" y="46855"/>
                  <a:pt x="7999" y="46814"/>
                </a:cubicBezTo>
                <a:cubicBezTo>
                  <a:pt x="8542" y="46035"/>
                  <a:pt x="9350" y="45491"/>
                  <a:pt x="10253" y="45270"/>
                </a:cubicBezTo>
                <a:lnTo>
                  <a:pt x="10265" y="45266"/>
                </a:lnTo>
                <a:cubicBezTo>
                  <a:pt x="10551" y="45197"/>
                  <a:pt x="10849" y="45157"/>
                  <a:pt x="11155" y="45157"/>
                </a:cubicBezTo>
                <a:cubicBezTo>
                  <a:pt x="11164" y="45157"/>
                  <a:pt x="11173" y="45157"/>
                  <a:pt x="11182" y="45157"/>
                </a:cubicBezTo>
                <a:close/>
                <a:moveTo>
                  <a:pt x="27008" y="45157"/>
                </a:moveTo>
                <a:cubicBezTo>
                  <a:pt x="28285" y="45157"/>
                  <a:pt x="29478" y="45785"/>
                  <a:pt x="30205" y="46835"/>
                </a:cubicBezTo>
                <a:cubicBezTo>
                  <a:pt x="29980" y="46884"/>
                  <a:pt x="29763" y="46950"/>
                  <a:pt x="29559" y="47035"/>
                </a:cubicBezTo>
                <a:cubicBezTo>
                  <a:pt x="28938" y="46247"/>
                  <a:pt x="28011" y="45794"/>
                  <a:pt x="27006" y="45794"/>
                </a:cubicBezTo>
                <a:lnTo>
                  <a:pt x="26985" y="45794"/>
                </a:lnTo>
                <a:cubicBezTo>
                  <a:pt x="26010" y="45802"/>
                  <a:pt x="25099" y="46239"/>
                  <a:pt x="24486" y="46999"/>
                </a:cubicBezTo>
                <a:lnTo>
                  <a:pt x="24486" y="47002"/>
                </a:lnTo>
                <a:cubicBezTo>
                  <a:pt x="24274" y="46921"/>
                  <a:pt x="24054" y="46855"/>
                  <a:pt x="23824" y="46814"/>
                </a:cubicBezTo>
                <a:cubicBezTo>
                  <a:pt x="24372" y="46035"/>
                  <a:pt x="25177" y="45491"/>
                  <a:pt x="26084" y="45270"/>
                </a:cubicBezTo>
                <a:lnTo>
                  <a:pt x="26092" y="45266"/>
                </a:lnTo>
                <a:cubicBezTo>
                  <a:pt x="26382" y="45197"/>
                  <a:pt x="26680" y="45157"/>
                  <a:pt x="26982" y="45157"/>
                </a:cubicBezTo>
                <a:cubicBezTo>
                  <a:pt x="26990" y="45157"/>
                  <a:pt x="26999" y="45157"/>
                  <a:pt x="27008" y="45157"/>
                </a:cubicBezTo>
                <a:close/>
                <a:moveTo>
                  <a:pt x="42837" y="45157"/>
                </a:moveTo>
                <a:cubicBezTo>
                  <a:pt x="44111" y="45157"/>
                  <a:pt x="45304" y="45781"/>
                  <a:pt x="46031" y="46835"/>
                </a:cubicBezTo>
                <a:cubicBezTo>
                  <a:pt x="45811" y="46884"/>
                  <a:pt x="45594" y="46950"/>
                  <a:pt x="45385" y="47035"/>
                </a:cubicBezTo>
                <a:cubicBezTo>
                  <a:pt x="44764" y="46246"/>
                  <a:pt x="43834" y="45794"/>
                  <a:pt x="42829" y="45794"/>
                </a:cubicBezTo>
                <a:cubicBezTo>
                  <a:pt x="42825" y="45794"/>
                  <a:pt x="42820" y="45794"/>
                  <a:pt x="42816" y="45794"/>
                </a:cubicBezTo>
                <a:cubicBezTo>
                  <a:pt x="41841" y="45802"/>
                  <a:pt x="40929" y="46239"/>
                  <a:pt x="40313" y="46999"/>
                </a:cubicBezTo>
                <a:lnTo>
                  <a:pt x="40317" y="47002"/>
                </a:lnTo>
                <a:cubicBezTo>
                  <a:pt x="40105" y="46921"/>
                  <a:pt x="39884" y="46855"/>
                  <a:pt x="39655" y="46814"/>
                </a:cubicBezTo>
                <a:cubicBezTo>
                  <a:pt x="40203" y="46035"/>
                  <a:pt x="41008" y="45491"/>
                  <a:pt x="41909" y="45270"/>
                </a:cubicBezTo>
                <a:lnTo>
                  <a:pt x="41922" y="45266"/>
                </a:lnTo>
                <a:cubicBezTo>
                  <a:pt x="42208" y="45197"/>
                  <a:pt x="42506" y="45157"/>
                  <a:pt x="42812" y="45157"/>
                </a:cubicBezTo>
                <a:close/>
                <a:moveTo>
                  <a:pt x="58663" y="45157"/>
                </a:moveTo>
                <a:cubicBezTo>
                  <a:pt x="59942" y="45157"/>
                  <a:pt x="61135" y="45781"/>
                  <a:pt x="61862" y="46835"/>
                </a:cubicBezTo>
                <a:cubicBezTo>
                  <a:pt x="61636" y="46884"/>
                  <a:pt x="61421" y="46950"/>
                  <a:pt x="61216" y="47035"/>
                </a:cubicBezTo>
                <a:cubicBezTo>
                  <a:pt x="60595" y="46247"/>
                  <a:pt x="59668" y="45794"/>
                  <a:pt x="58663" y="45794"/>
                </a:cubicBezTo>
                <a:lnTo>
                  <a:pt x="58643" y="45794"/>
                </a:lnTo>
                <a:cubicBezTo>
                  <a:pt x="57667" y="45802"/>
                  <a:pt x="56756" y="46239"/>
                  <a:pt x="56143" y="46999"/>
                </a:cubicBezTo>
                <a:lnTo>
                  <a:pt x="56143" y="47002"/>
                </a:lnTo>
                <a:cubicBezTo>
                  <a:pt x="55932" y="46921"/>
                  <a:pt x="55711" y="46855"/>
                  <a:pt x="55482" y="46814"/>
                </a:cubicBezTo>
                <a:cubicBezTo>
                  <a:pt x="56030" y="46035"/>
                  <a:pt x="56833" y="45491"/>
                  <a:pt x="57740" y="45270"/>
                </a:cubicBezTo>
                <a:lnTo>
                  <a:pt x="57749" y="45266"/>
                </a:lnTo>
                <a:cubicBezTo>
                  <a:pt x="58039" y="45197"/>
                  <a:pt x="58337" y="45157"/>
                  <a:pt x="58639" y="45157"/>
                </a:cubicBezTo>
                <a:close/>
                <a:moveTo>
                  <a:pt x="74496" y="45157"/>
                </a:moveTo>
                <a:cubicBezTo>
                  <a:pt x="75773" y="45157"/>
                  <a:pt x="76962" y="45785"/>
                  <a:pt x="77688" y="46835"/>
                </a:cubicBezTo>
                <a:cubicBezTo>
                  <a:pt x="77467" y="46884"/>
                  <a:pt x="77251" y="46950"/>
                  <a:pt x="77043" y="47035"/>
                </a:cubicBezTo>
                <a:cubicBezTo>
                  <a:pt x="76422" y="46247"/>
                  <a:pt x="75495" y="45794"/>
                  <a:pt x="74494" y="45794"/>
                </a:cubicBezTo>
                <a:lnTo>
                  <a:pt x="74473" y="45794"/>
                </a:lnTo>
                <a:cubicBezTo>
                  <a:pt x="73497" y="45802"/>
                  <a:pt x="72586" y="46239"/>
                  <a:pt x="71970" y="46999"/>
                </a:cubicBezTo>
                <a:lnTo>
                  <a:pt x="71974" y="47002"/>
                </a:lnTo>
                <a:cubicBezTo>
                  <a:pt x="71762" y="46921"/>
                  <a:pt x="71542" y="46855"/>
                  <a:pt x="71312" y="46814"/>
                </a:cubicBezTo>
                <a:cubicBezTo>
                  <a:pt x="71860" y="46035"/>
                  <a:pt x="72664" y="45491"/>
                  <a:pt x="73567" y="45270"/>
                </a:cubicBezTo>
                <a:lnTo>
                  <a:pt x="73579" y="45266"/>
                </a:lnTo>
                <a:cubicBezTo>
                  <a:pt x="73865" y="45197"/>
                  <a:pt x="74164" y="45157"/>
                  <a:pt x="74469" y="45157"/>
                </a:cubicBezTo>
                <a:cubicBezTo>
                  <a:pt x="74478" y="45157"/>
                  <a:pt x="74487" y="45157"/>
                  <a:pt x="74496" y="45157"/>
                </a:cubicBezTo>
                <a:close/>
                <a:moveTo>
                  <a:pt x="90321" y="45157"/>
                </a:moveTo>
                <a:cubicBezTo>
                  <a:pt x="91599" y="45157"/>
                  <a:pt x="92792" y="45781"/>
                  <a:pt x="93518" y="46835"/>
                </a:cubicBezTo>
                <a:cubicBezTo>
                  <a:pt x="93294" y="46884"/>
                  <a:pt x="93082" y="46950"/>
                  <a:pt x="92873" y="47035"/>
                </a:cubicBezTo>
                <a:cubicBezTo>
                  <a:pt x="92253" y="46247"/>
                  <a:pt x="91325" y="45794"/>
                  <a:pt x="90321" y="45794"/>
                </a:cubicBezTo>
                <a:lnTo>
                  <a:pt x="90300" y="45794"/>
                </a:lnTo>
                <a:cubicBezTo>
                  <a:pt x="89324" y="45802"/>
                  <a:pt x="88413" y="46239"/>
                  <a:pt x="87801" y="46999"/>
                </a:cubicBezTo>
                <a:lnTo>
                  <a:pt x="87801" y="47002"/>
                </a:lnTo>
                <a:cubicBezTo>
                  <a:pt x="87588" y="46921"/>
                  <a:pt x="87367" y="46855"/>
                  <a:pt x="87139" y="46814"/>
                </a:cubicBezTo>
                <a:cubicBezTo>
                  <a:pt x="87686" y="46035"/>
                  <a:pt x="88491" y="45491"/>
                  <a:pt x="89397" y="45270"/>
                </a:cubicBezTo>
                <a:lnTo>
                  <a:pt x="89406" y="45266"/>
                </a:lnTo>
                <a:cubicBezTo>
                  <a:pt x="89695" y="45197"/>
                  <a:pt x="89994" y="45157"/>
                  <a:pt x="90296" y="45157"/>
                </a:cubicBezTo>
                <a:close/>
                <a:moveTo>
                  <a:pt x="19100" y="45867"/>
                </a:moveTo>
                <a:cubicBezTo>
                  <a:pt x="20063" y="45867"/>
                  <a:pt x="20957" y="46296"/>
                  <a:pt x="21566" y="47048"/>
                </a:cubicBezTo>
                <a:cubicBezTo>
                  <a:pt x="21358" y="47133"/>
                  <a:pt x="21158" y="47240"/>
                  <a:pt x="20966" y="47358"/>
                </a:cubicBezTo>
                <a:cubicBezTo>
                  <a:pt x="20491" y="46827"/>
                  <a:pt x="19812" y="46525"/>
                  <a:pt x="19100" y="46525"/>
                </a:cubicBezTo>
                <a:cubicBezTo>
                  <a:pt x="19094" y="46525"/>
                  <a:pt x="19089" y="46525"/>
                  <a:pt x="19083" y="46525"/>
                </a:cubicBezTo>
                <a:cubicBezTo>
                  <a:pt x="18821" y="46525"/>
                  <a:pt x="18564" y="46569"/>
                  <a:pt x="18319" y="46648"/>
                </a:cubicBezTo>
                <a:cubicBezTo>
                  <a:pt x="17923" y="46778"/>
                  <a:pt x="17560" y="47006"/>
                  <a:pt x="17270" y="47317"/>
                </a:cubicBezTo>
                <a:cubicBezTo>
                  <a:pt x="17073" y="47199"/>
                  <a:pt x="16870" y="47097"/>
                  <a:pt x="16657" y="47015"/>
                </a:cubicBezTo>
                <a:cubicBezTo>
                  <a:pt x="17257" y="46288"/>
                  <a:pt x="18135" y="45871"/>
                  <a:pt x="19079" y="45867"/>
                </a:cubicBezTo>
                <a:close/>
                <a:moveTo>
                  <a:pt x="34935" y="45867"/>
                </a:moveTo>
                <a:cubicBezTo>
                  <a:pt x="35899" y="45867"/>
                  <a:pt x="36790" y="46296"/>
                  <a:pt x="37396" y="47048"/>
                </a:cubicBezTo>
                <a:cubicBezTo>
                  <a:pt x="37185" y="47133"/>
                  <a:pt x="36984" y="47240"/>
                  <a:pt x="36797" y="47358"/>
                </a:cubicBezTo>
                <a:cubicBezTo>
                  <a:pt x="36318" y="46827"/>
                  <a:pt x="35643" y="46525"/>
                  <a:pt x="34927" y="46525"/>
                </a:cubicBezTo>
                <a:cubicBezTo>
                  <a:pt x="34921" y="46525"/>
                  <a:pt x="34915" y="46525"/>
                  <a:pt x="34910" y="46525"/>
                </a:cubicBezTo>
                <a:cubicBezTo>
                  <a:pt x="34367" y="46529"/>
                  <a:pt x="33843" y="46708"/>
                  <a:pt x="33415" y="47031"/>
                </a:cubicBezTo>
                <a:cubicBezTo>
                  <a:pt x="33300" y="47117"/>
                  <a:pt x="33194" y="47211"/>
                  <a:pt x="33096" y="47317"/>
                </a:cubicBezTo>
                <a:cubicBezTo>
                  <a:pt x="32904" y="47199"/>
                  <a:pt x="32700" y="47097"/>
                  <a:pt x="32484" y="47015"/>
                </a:cubicBezTo>
                <a:cubicBezTo>
                  <a:pt x="33083" y="46288"/>
                  <a:pt x="33966" y="45871"/>
                  <a:pt x="34906" y="45867"/>
                </a:cubicBezTo>
                <a:cubicBezTo>
                  <a:pt x="34916" y="45867"/>
                  <a:pt x="34925" y="45867"/>
                  <a:pt x="34935" y="45867"/>
                </a:cubicBezTo>
                <a:close/>
                <a:moveTo>
                  <a:pt x="50766" y="45867"/>
                </a:moveTo>
                <a:cubicBezTo>
                  <a:pt x="51726" y="45867"/>
                  <a:pt x="52621" y="46296"/>
                  <a:pt x="53223" y="47048"/>
                </a:cubicBezTo>
                <a:cubicBezTo>
                  <a:pt x="53015" y="47133"/>
                  <a:pt x="52814" y="47240"/>
                  <a:pt x="52623" y="47358"/>
                </a:cubicBezTo>
                <a:cubicBezTo>
                  <a:pt x="52149" y="46827"/>
                  <a:pt x="51474" y="46525"/>
                  <a:pt x="50758" y="46525"/>
                </a:cubicBezTo>
                <a:cubicBezTo>
                  <a:pt x="50752" y="46525"/>
                  <a:pt x="50746" y="46525"/>
                  <a:pt x="50740" y="46525"/>
                </a:cubicBezTo>
                <a:cubicBezTo>
                  <a:pt x="50054" y="46529"/>
                  <a:pt x="49396" y="46819"/>
                  <a:pt x="48927" y="47317"/>
                </a:cubicBezTo>
                <a:cubicBezTo>
                  <a:pt x="48731" y="47199"/>
                  <a:pt x="48526" y="47097"/>
                  <a:pt x="48314" y="47015"/>
                </a:cubicBezTo>
                <a:cubicBezTo>
                  <a:pt x="48914" y="46288"/>
                  <a:pt x="49792" y="45871"/>
                  <a:pt x="50736" y="45867"/>
                </a:cubicBezTo>
                <a:cubicBezTo>
                  <a:pt x="50746" y="45867"/>
                  <a:pt x="50756" y="45867"/>
                  <a:pt x="50766" y="45867"/>
                </a:cubicBezTo>
                <a:close/>
                <a:moveTo>
                  <a:pt x="66592" y="45867"/>
                </a:moveTo>
                <a:cubicBezTo>
                  <a:pt x="67557" y="45867"/>
                  <a:pt x="68447" y="46296"/>
                  <a:pt x="69050" y="47048"/>
                </a:cubicBezTo>
                <a:cubicBezTo>
                  <a:pt x="68841" y="47133"/>
                  <a:pt x="68641" y="47240"/>
                  <a:pt x="68454" y="47358"/>
                </a:cubicBezTo>
                <a:cubicBezTo>
                  <a:pt x="67975" y="46827"/>
                  <a:pt x="67296" y="46525"/>
                  <a:pt x="66584" y="46525"/>
                </a:cubicBezTo>
                <a:cubicBezTo>
                  <a:pt x="66578" y="46525"/>
                  <a:pt x="66573" y="46525"/>
                  <a:pt x="66567" y="46525"/>
                </a:cubicBezTo>
                <a:cubicBezTo>
                  <a:pt x="65885" y="46529"/>
                  <a:pt x="65223" y="46814"/>
                  <a:pt x="64754" y="47317"/>
                </a:cubicBezTo>
                <a:cubicBezTo>
                  <a:pt x="64561" y="47199"/>
                  <a:pt x="64357" y="47097"/>
                  <a:pt x="64141" y="47015"/>
                </a:cubicBezTo>
                <a:cubicBezTo>
                  <a:pt x="64741" y="46288"/>
                  <a:pt x="65623" y="45871"/>
                  <a:pt x="66562" y="45867"/>
                </a:cubicBezTo>
                <a:cubicBezTo>
                  <a:pt x="66572" y="45867"/>
                  <a:pt x="66582" y="45867"/>
                  <a:pt x="66592" y="45867"/>
                </a:cubicBezTo>
                <a:close/>
                <a:moveTo>
                  <a:pt x="82413" y="45867"/>
                </a:moveTo>
                <a:cubicBezTo>
                  <a:pt x="83378" y="45867"/>
                  <a:pt x="84272" y="46296"/>
                  <a:pt x="84880" y="47048"/>
                </a:cubicBezTo>
                <a:cubicBezTo>
                  <a:pt x="84672" y="47133"/>
                  <a:pt x="84472" y="47240"/>
                  <a:pt x="84280" y="47358"/>
                </a:cubicBezTo>
                <a:cubicBezTo>
                  <a:pt x="83806" y="46827"/>
                  <a:pt x="83127" y="46525"/>
                  <a:pt x="82415" y="46525"/>
                </a:cubicBezTo>
                <a:cubicBezTo>
                  <a:pt x="82409" y="46525"/>
                  <a:pt x="82403" y="46525"/>
                  <a:pt x="82398" y="46525"/>
                </a:cubicBezTo>
                <a:cubicBezTo>
                  <a:pt x="81964" y="46529"/>
                  <a:pt x="81540" y="46643"/>
                  <a:pt x="81167" y="46855"/>
                </a:cubicBezTo>
                <a:cubicBezTo>
                  <a:pt x="80952" y="46978"/>
                  <a:pt x="80756" y="47133"/>
                  <a:pt x="80584" y="47317"/>
                </a:cubicBezTo>
                <a:cubicBezTo>
                  <a:pt x="80388" y="47199"/>
                  <a:pt x="80183" y="47097"/>
                  <a:pt x="79971" y="47015"/>
                </a:cubicBezTo>
                <a:cubicBezTo>
                  <a:pt x="80571" y="46288"/>
                  <a:pt x="81450" y="45871"/>
                  <a:pt x="82393" y="45867"/>
                </a:cubicBezTo>
                <a:close/>
                <a:moveTo>
                  <a:pt x="11189" y="45867"/>
                </a:moveTo>
                <a:cubicBezTo>
                  <a:pt x="12158" y="45867"/>
                  <a:pt x="13057" y="46303"/>
                  <a:pt x="13663" y="47064"/>
                </a:cubicBezTo>
                <a:cubicBezTo>
                  <a:pt x="13454" y="47153"/>
                  <a:pt x="13255" y="47260"/>
                  <a:pt x="13066" y="47383"/>
                </a:cubicBezTo>
                <a:cubicBezTo>
                  <a:pt x="12589" y="46835"/>
                  <a:pt x="11903" y="46525"/>
                  <a:pt x="11179" y="46525"/>
                </a:cubicBezTo>
                <a:lnTo>
                  <a:pt x="11164" y="46525"/>
                </a:lnTo>
                <a:cubicBezTo>
                  <a:pt x="10469" y="46529"/>
                  <a:pt x="9799" y="46823"/>
                  <a:pt x="9330" y="47334"/>
                </a:cubicBezTo>
                <a:cubicBezTo>
                  <a:pt x="9138" y="47215"/>
                  <a:pt x="8938" y="47113"/>
                  <a:pt x="8725" y="47027"/>
                </a:cubicBezTo>
                <a:cubicBezTo>
                  <a:pt x="9326" y="46296"/>
                  <a:pt x="10212" y="45871"/>
                  <a:pt x="11160" y="45867"/>
                </a:cubicBezTo>
                <a:cubicBezTo>
                  <a:pt x="11169" y="45867"/>
                  <a:pt x="11179" y="45867"/>
                  <a:pt x="11189" y="45867"/>
                </a:cubicBezTo>
                <a:close/>
                <a:moveTo>
                  <a:pt x="27015" y="45867"/>
                </a:moveTo>
                <a:cubicBezTo>
                  <a:pt x="27989" y="45867"/>
                  <a:pt x="28887" y="46303"/>
                  <a:pt x="29490" y="47064"/>
                </a:cubicBezTo>
                <a:cubicBezTo>
                  <a:pt x="29281" y="47153"/>
                  <a:pt x="29085" y="47260"/>
                  <a:pt x="28897" y="47383"/>
                </a:cubicBezTo>
                <a:cubicBezTo>
                  <a:pt x="28419" y="46835"/>
                  <a:pt x="27736" y="46525"/>
                  <a:pt x="27008" y="46525"/>
                </a:cubicBezTo>
                <a:cubicBezTo>
                  <a:pt x="27002" y="46525"/>
                  <a:pt x="26996" y="46525"/>
                  <a:pt x="26990" y="46525"/>
                </a:cubicBezTo>
                <a:cubicBezTo>
                  <a:pt x="26295" y="46529"/>
                  <a:pt x="25630" y="46823"/>
                  <a:pt x="25160" y="47334"/>
                </a:cubicBezTo>
                <a:cubicBezTo>
                  <a:pt x="24968" y="47215"/>
                  <a:pt x="24764" y="47113"/>
                  <a:pt x="24552" y="47027"/>
                </a:cubicBezTo>
                <a:cubicBezTo>
                  <a:pt x="25152" y="46296"/>
                  <a:pt x="26039" y="45871"/>
                  <a:pt x="26985" y="45867"/>
                </a:cubicBezTo>
                <a:cubicBezTo>
                  <a:pt x="26995" y="45867"/>
                  <a:pt x="27005" y="45867"/>
                  <a:pt x="27015" y="45867"/>
                </a:cubicBezTo>
                <a:close/>
                <a:moveTo>
                  <a:pt x="42845" y="45867"/>
                </a:moveTo>
                <a:cubicBezTo>
                  <a:pt x="43814" y="45867"/>
                  <a:pt x="44714" y="46303"/>
                  <a:pt x="45321" y="47064"/>
                </a:cubicBezTo>
                <a:cubicBezTo>
                  <a:pt x="45112" y="47153"/>
                  <a:pt x="44912" y="47260"/>
                  <a:pt x="44724" y="47383"/>
                </a:cubicBezTo>
                <a:cubicBezTo>
                  <a:pt x="44246" y="46835"/>
                  <a:pt x="43562" y="46525"/>
                  <a:pt x="42838" y="46525"/>
                </a:cubicBezTo>
                <a:cubicBezTo>
                  <a:pt x="42832" y="46525"/>
                  <a:pt x="42827" y="46525"/>
                  <a:pt x="42821" y="46525"/>
                </a:cubicBezTo>
                <a:cubicBezTo>
                  <a:pt x="42126" y="46529"/>
                  <a:pt x="41457" y="46823"/>
                  <a:pt x="40987" y="47334"/>
                </a:cubicBezTo>
                <a:cubicBezTo>
                  <a:pt x="40795" y="47215"/>
                  <a:pt x="40595" y="47113"/>
                  <a:pt x="40382" y="47027"/>
                </a:cubicBezTo>
                <a:cubicBezTo>
                  <a:pt x="40983" y="46296"/>
                  <a:pt x="41869" y="45871"/>
                  <a:pt x="42816" y="45867"/>
                </a:cubicBezTo>
                <a:cubicBezTo>
                  <a:pt x="42826" y="45867"/>
                  <a:pt x="42836" y="45867"/>
                  <a:pt x="42845" y="45867"/>
                </a:cubicBezTo>
                <a:close/>
                <a:moveTo>
                  <a:pt x="58672" y="45867"/>
                </a:moveTo>
                <a:cubicBezTo>
                  <a:pt x="59645" y="45867"/>
                  <a:pt x="60545" y="46303"/>
                  <a:pt x="61146" y="47064"/>
                </a:cubicBezTo>
                <a:cubicBezTo>
                  <a:pt x="60942" y="47153"/>
                  <a:pt x="60742" y="47260"/>
                  <a:pt x="60554" y="47383"/>
                </a:cubicBezTo>
                <a:cubicBezTo>
                  <a:pt x="60077" y="46835"/>
                  <a:pt x="59389" y="46525"/>
                  <a:pt x="58664" y="46525"/>
                </a:cubicBezTo>
                <a:cubicBezTo>
                  <a:pt x="58658" y="46525"/>
                  <a:pt x="58652" y="46525"/>
                  <a:pt x="58647" y="46525"/>
                </a:cubicBezTo>
                <a:cubicBezTo>
                  <a:pt x="57953" y="46529"/>
                  <a:pt x="57287" y="46823"/>
                  <a:pt x="56818" y="47334"/>
                </a:cubicBezTo>
                <a:cubicBezTo>
                  <a:pt x="56626" y="47215"/>
                  <a:pt x="56422" y="47113"/>
                  <a:pt x="56209" y="47027"/>
                </a:cubicBezTo>
                <a:cubicBezTo>
                  <a:pt x="56814" y="46296"/>
                  <a:pt x="57696" y="45871"/>
                  <a:pt x="58643" y="45867"/>
                </a:cubicBezTo>
                <a:cubicBezTo>
                  <a:pt x="58653" y="45867"/>
                  <a:pt x="58662" y="45867"/>
                  <a:pt x="58672" y="45867"/>
                </a:cubicBezTo>
                <a:close/>
                <a:moveTo>
                  <a:pt x="74503" y="45867"/>
                </a:moveTo>
                <a:cubicBezTo>
                  <a:pt x="75472" y="45867"/>
                  <a:pt x="76370" y="46303"/>
                  <a:pt x="76977" y="47064"/>
                </a:cubicBezTo>
                <a:cubicBezTo>
                  <a:pt x="76769" y="47153"/>
                  <a:pt x="76569" y="47260"/>
                  <a:pt x="76381" y="47383"/>
                </a:cubicBezTo>
                <a:cubicBezTo>
                  <a:pt x="75902" y="46835"/>
                  <a:pt x="75219" y="46525"/>
                  <a:pt x="74494" y="46525"/>
                </a:cubicBezTo>
                <a:cubicBezTo>
                  <a:pt x="74489" y="46525"/>
                  <a:pt x="74483" y="46525"/>
                  <a:pt x="74477" y="46525"/>
                </a:cubicBezTo>
                <a:cubicBezTo>
                  <a:pt x="73783" y="46529"/>
                  <a:pt x="73114" y="46823"/>
                  <a:pt x="72644" y="47334"/>
                </a:cubicBezTo>
                <a:cubicBezTo>
                  <a:pt x="72452" y="47215"/>
                  <a:pt x="72252" y="47113"/>
                  <a:pt x="72040" y="47027"/>
                </a:cubicBezTo>
                <a:cubicBezTo>
                  <a:pt x="72639" y="46296"/>
                  <a:pt x="73527" y="45871"/>
                  <a:pt x="74473" y="45867"/>
                </a:cubicBezTo>
                <a:cubicBezTo>
                  <a:pt x="74483" y="45867"/>
                  <a:pt x="74493" y="45867"/>
                  <a:pt x="74503" y="45867"/>
                </a:cubicBezTo>
                <a:close/>
                <a:moveTo>
                  <a:pt x="90329" y="45867"/>
                </a:moveTo>
                <a:cubicBezTo>
                  <a:pt x="91298" y="45867"/>
                  <a:pt x="92201" y="46303"/>
                  <a:pt x="92804" y="47064"/>
                </a:cubicBezTo>
                <a:cubicBezTo>
                  <a:pt x="92600" y="47153"/>
                  <a:pt x="92400" y="47260"/>
                  <a:pt x="92212" y="47383"/>
                </a:cubicBezTo>
                <a:cubicBezTo>
                  <a:pt x="91733" y="46835"/>
                  <a:pt x="91046" y="46525"/>
                  <a:pt x="90321" y="46525"/>
                </a:cubicBezTo>
                <a:cubicBezTo>
                  <a:pt x="90315" y="46525"/>
                  <a:pt x="90310" y="46525"/>
                  <a:pt x="90304" y="46525"/>
                </a:cubicBezTo>
                <a:cubicBezTo>
                  <a:pt x="89610" y="46529"/>
                  <a:pt x="88944" y="46823"/>
                  <a:pt x="88475" y="47334"/>
                </a:cubicBezTo>
                <a:cubicBezTo>
                  <a:pt x="88283" y="47215"/>
                  <a:pt x="88078" y="47113"/>
                  <a:pt x="87866" y="47027"/>
                </a:cubicBezTo>
                <a:cubicBezTo>
                  <a:pt x="88470" y="46296"/>
                  <a:pt x="89352" y="45871"/>
                  <a:pt x="90300" y="45867"/>
                </a:cubicBezTo>
                <a:cubicBezTo>
                  <a:pt x="90310" y="45867"/>
                  <a:pt x="90320" y="45867"/>
                  <a:pt x="90329" y="45867"/>
                </a:cubicBezTo>
                <a:close/>
                <a:moveTo>
                  <a:pt x="19100" y="46594"/>
                </a:moveTo>
                <a:cubicBezTo>
                  <a:pt x="19790" y="46594"/>
                  <a:pt x="20443" y="46884"/>
                  <a:pt x="20908" y="47395"/>
                </a:cubicBezTo>
                <a:cubicBezTo>
                  <a:pt x="20733" y="47509"/>
                  <a:pt x="20570" y="47640"/>
                  <a:pt x="20418" y="47779"/>
                </a:cubicBezTo>
                <a:cubicBezTo>
                  <a:pt x="20075" y="47419"/>
                  <a:pt x="19598" y="47211"/>
                  <a:pt x="19100" y="47211"/>
                </a:cubicBezTo>
                <a:lnTo>
                  <a:pt x="19087" y="47211"/>
                </a:lnTo>
                <a:cubicBezTo>
                  <a:pt x="18613" y="47215"/>
                  <a:pt x="18168" y="47398"/>
                  <a:pt x="17829" y="47726"/>
                </a:cubicBezTo>
                <a:cubicBezTo>
                  <a:pt x="17673" y="47591"/>
                  <a:pt x="17507" y="47464"/>
                  <a:pt x="17330" y="47353"/>
                </a:cubicBezTo>
                <a:cubicBezTo>
                  <a:pt x="17420" y="47255"/>
                  <a:pt x="17522" y="47166"/>
                  <a:pt x="17624" y="47089"/>
                </a:cubicBezTo>
                <a:cubicBezTo>
                  <a:pt x="18046" y="46774"/>
                  <a:pt x="18556" y="46599"/>
                  <a:pt x="19083" y="46594"/>
                </a:cubicBezTo>
                <a:close/>
                <a:moveTo>
                  <a:pt x="34925" y="46594"/>
                </a:moveTo>
                <a:cubicBezTo>
                  <a:pt x="35616" y="46594"/>
                  <a:pt x="36273" y="46884"/>
                  <a:pt x="36735" y="47395"/>
                </a:cubicBezTo>
                <a:cubicBezTo>
                  <a:pt x="36563" y="47509"/>
                  <a:pt x="36401" y="47640"/>
                  <a:pt x="36245" y="47779"/>
                </a:cubicBezTo>
                <a:cubicBezTo>
                  <a:pt x="35902" y="47419"/>
                  <a:pt x="35424" y="47211"/>
                  <a:pt x="34925" y="47211"/>
                </a:cubicBezTo>
                <a:lnTo>
                  <a:pt x="34914" y="47211"/>
                </a:lnTo>
                <a:cubicBezTo>
                  <a:pt x="34440" y="47215"/>
                  <a:pt x="33999" y="47398"/>
                  <a:pt x="33656" y="47726"/>
                </a:cubicBezTo>
                <a:cubicBezTo>
                  <a:pt x="33500" y="47591"/>
                  <a:pt x="33332" y="47464"/>
                  <a:pt x="33157" y="47353"/>
                </a:cubicBezTo>
                <a:cubicBezTo>
                  <a:pt x="33215" y="47293"/>
                  <a:pt x="33272" y="47240"/>
                  <a:pt x="33332" y="47187"/>
                </a:cubicBezTo>
                <a:cubicBezTo>
                  <a:pt x="33770" y="46810"/>
                  <a:pt x="34329" y="46599"/>
                  <a:pt x="34910" y="46594"/>
                </a:cubicBezTo>
                <a:close/>
                <a:moveTo>
                  <a:pt x="50756" y="46594"/>
                </a:moveTo>
                <a:cubicBezTo>
                  <a:pt x="51447" y="46594"/>
                  <a:pt x="52100" y="46884"/>
                  <a:pt x="52565" y="47395"/>
                </a:cubicBezTo>
                <a:cubicBezTo>
                  <a:pt x="52390" y="47509"/>
                  <a:pt x="52226" y="47640"/>
                  <a:pt x="52075" y="47779"/>
                </a:cubicBezTo>
                <a:cubicBezTo>
                  <a:pt x="51732" y="47419"/>
                  <a:pt x="51255" y="47211"/>
                  <a:pt x="50756" y="47211"/>
                </a:cubicBezTo>
                <a:lnTo>
                  <a:pt x="50744" y="47211"/>
                </a:lnTo>
                <a:cubicBezTo>
                  <a:pt x="50271" y="47215"/>
                  <a:pt x="49825" y="47398"/>
                  <a:pt x="49487" y="47726"/>
                </a:cubicBezTo>
                <a:cubicBezTo>
                  <a:pt x="49331" y="47591"/>
                  <a:pt x="49163" y="47464"/>
                  <a:pt x="48984" y="47353"/>
                </a:cubicBezTo>
                <a:cubicBezTo>
                  <a:pt x="49441" y="46876"/>
                  <a:pt x="50079" y="46599"/>
                  <a:pt x="50740" y="46594"/>
                </a:cubicBezTo>
                <a:close/>
                <a:moveTo>
                  <a:pt x="66583" y="46594"/>
                </a:moveTo>
                <a:cubicBezTo>
                  <a:pt x="67273" y="46594"/>
                  <a:pt x="67930" y="46884"/>
                  <a:pt x="68392" y="47395"/>
                </a:cubicBezTo>
                <a:cubicBezTo>
                  <a:pt x="68221" y="47509"/>
                  <a:pt x="68057" y="47640"/>
                  <a:pt x="67902" y="47779"/>
                </a:cubicBezTo>
                <a:cubicBezTo>
                  <a:pt x="67559" y="47419"/>
                  <a:pt x="67082" y="47211"/>
                  <a:pt x="66583" y="47211"/>
                </a:cubicBezTo>
                <a:lnTo>
                  <a:pt x="66571" y="47211"/>
                </a:lnTo>
                <a:cubicBezTo>
                  <a:pt x="66420" y="47215"/>
                  <a:pt x="66273" y="47231"/>
                  <a:pt x="66130" y="47268"/>
                </a:cubicBezTo>
                <a:cubicBezTo>
                  <a:pt x="65823" y="47346"/>
                  <a:pt x="65546" y="47505"/>
                  <a:pt x="65317" y="47726"/>
                </a:cubicBezTo>
                <a:cubicBezTo>
                  <a:pt x="65157" y="47591"/>
                  <a:pt x="64990" y="47464"/>
                  <a:pt x="64814" y="47353"/>
                </a:cubicBezTo>
                <a:cubicBezTo>
                  <a:pt x="65272" y="46876"/>
                  <a:pt x="65909" y="46599"/>
                  <a:pt x="66567" y="46594"/>
                </a:cubicBezTo>
                <a:close/>
                <a:moveTo>
                  <a:pt x="82413" y="46594"/>
                </a:moveTo>
                <a:cubicBezTo>
                  <a:pt x="83103" y="46594"/>
                  <a:pt x="83757" y="46884"/>
                  <a:pt x="84223" y="47395"/>
                </a:cubicBezTo>
                <a:cubicBezTo>
                  <a:pt x="84047" y="47509"/>
                  <a:pt x="83884" y="47640"/>
                  <a:pt x="83733" y="47779"/>
                </a:cubicBezTo>
                <a:cubicBezTo>
                  <a:pt x="83390" y="47419"/>
                  <a:pt x="82912" y="47211"/>
                  <a:pt x="82413" y="47211"/>
                </a:cubicBezTo>
                <a:lnTo>
                  <a:pt x="82401" y="47211"/>
                </a:lnTo>
                <a:cubicBezTo>
                  <a:pt x="81927" y="47215"/>
                  <a:pt x="81482" y="47398"/>
                  <a:pt x="81143" y="47726"/>
                </a:cubicBezTo>
                <a:cubicBezTo>
                  <a:pt x="80988" y="47591"/>
                  <a:pt x="80820" y="47464"/>
                  <a:pt x="80645" y="47353"/>
                </a:cubicBezTo>
                <a:cubicBezTo>
                  <a:pt x="80984" y="46999"/>
                  <a:pt x="81421" y="46753"/>
                  <a:pt x="81899" y="46648"/>
                </a:cubicBezTo>
                <a:cubicBezTo>
                  <a:pt x="82062" y="46614"/>
                  <a:pt x="82230" y="46594"/>
                  <a:pt x="82398" y="46594"/>
                </a:cubicBezTo>
                <a:close/>
                <a:moveTo>
                  <a:pt x="19100" y="47285"/>
                </a:moveTo>
                <a:cubicBezTo>
                  <a:pt x="19577" y="47285"/>
                  <a:pt x="20035" y="47481"/>
                  <a:pt x="20365" y="47824"/>
                </a:cubicBezTo>
                <a:cubicBezTo>
                  <a:pt x="20235" y="47946"/>
                  <a:pt x="20116" y="48077"/>
                  <a:pt x="20001" y="48216"/>
                </a:cubicBezTo>
                <a:cubicBezTo>
                  <a:pt x="19769" y="47962"/>
                  <a:pt x="19443" y="47815"/>
                  <a:pt x="19100" y="47815"/>
                </a:cubicBezTo>
                <a:lnTo>
                  <a:pt x="19091" y="47815"/>
                </a:lnTo>
                <a:cubicBezTo>
                  <a:pt x="18772" y="47819"/>
                  <a:pt x="18478" y="47938"/>
                  <a:pt x="18250" y="48158"/>
                </a:cubicBezTo>
                <a:cubicBezTo>
                  <a:pt x="18135" y="48020"/>
                  <a:pt x="18013" y="47893"/>
                  <a:pt x="17882" y="47775"/>
                </a:cubicBezTo>
                <a:cubicBezTo>
                  <a:pt x="18209" y="47460"/>
                  <a:pt x="18634" y="47285"/>
                  <a:pt x="19087" y="47285"/>
                </a:cubicBezTo>
                <a:close/>
                <a:moveTo>
                  <a:pt x="34925" y="47285"/>
                </a:moveTo>
                <a:cubicBezTo>
                  <a:pt x="35404" y="47285"/>
                  <a:pt x="35865" y="47481"/>
                  <a:pt x="36196" y="47824"/>
                </a:cubicBezTo>
                <a:cubicBezTo>
                  <a:pt x="36065" y="47946"/>
                  <a:pt x="35943" y="48077"/>
                  <a:pt x="35832" y="48216"/>
                </a:cubicBezTo>
                <a:cubicBezTo>
                  <a:pt x="35600" y="47962"/>
                  <a:pt x="35273" y="47815"/>
                  <a:pt x="34925" y="47815"/>
                </a:cubicBezTo>
                <a:lnTo>
                  <a:pt x="34917" y="47815"/>
                </a:lnTo>
                <a:cubicBezTo>
                  <a:pt x="34603" y="47819"/>
                  <a:pt x="34305" y="47938"/>
                  <a:pt x="34080" y="48158"/>
                </a:cubicBezTo>
                <a:cubicBezTo>
                  <a:pt x="33966" y="48020"/>
                  <a:pt x="33839" y="47893"/>
                  <a:pt x="33709" y="47775"/>
                </a:cubicBezTo>
                <a:cubicBezTo>
                  <a:pt x="34035" y="47460"/>
                  <a:pt x="34460" y="47285"/>
                  <a:pt x="34917" y="47285"/>
                </a:cubicBezTo>
                <a:close/>
                <a:moveTo>
                  <a:pt x="50756" y="47285"/>
                </a:moveTo>
                <a:cubicBezTo>
                  <a:pt x="51234" y="47285"/>
                  <a:pt x="51692" y="47481"/>
                  <a:pt x="52022" y="47824"/>
                </a:cubicBezTo>
                <a:cubicBezTo>
                  <a:pt x="51892" y="47946"/>
                  <a:pt x="51773" y="48077"/>
                  <a:pt x="51659" y="48216"/>
                </a:cubicBezTo>
                <a:cubicBezTo>
                  <a:pt x="51426" y="47962"/>
                  <a:pt x="51099" y="47815"/>
                  <a:pt x="50756" y="47815"/>
                </a:cubicBezTo>
                <a:lnTo>
                  <a:pt x="50748" y="47815"/>
                </a:lnTo>
                <a:cubicBezTo>
                  <a:pt x="50430" y="47819"/>
                  <a:pt x="50135" y="47938"/>
                  <a:pt x="49907" y="48158"/>
                </a:cubicBezTo>
                <a:cubicBezTo>
                  <a:pt x="49792" y="48020"/>
                  <a:pt x="49670" y="47893"/>
                  <a:pt x="49539" y="47775"/>
                </a:cubicBezTo>
                <a:cubicBezTo>
                  <a:pt x="49862" y="47460"/>
                  <a:pt x="50290" y="47285"/>
                  <a:pt x="50744" y="47285"/>
                </a:cubicBezTo>
                <a:close/>
                <a:moveTo>
                  <a:pt x="66583" y="47285"/>
                </a:moveTo>
                <a:cubicBezTo>
                  <a:pt x="67061" y="47285"/>
                  <a:pt x="67523" y="47481"/>
                  <a:pt x="67853" y="47824"/>
                </a:cubicBezTo>
                <a:cubicBezTo>
                  <a:pt x="67723" y="47946"/>
                  <a:pt x="67600" y="48077"/>
                  <a:pt x="67489" y="48216"/>
                </a:cubicBezTo>
                <a:cubicBezTo>
                  <a:pt x="67257" y="47962"/>
                  <a:pt x="66930" y="47815"/>
                  <a:pt x="66583" y="47815"/>
                </a:cubicBezTo>
                <a:lnTo>
                  <a:pt x="66575" y="47815"/>
                </a:lnTo>
                <a:cubicBezTo>
                  <a:pt x="66260" y="47819"/>
                  <a:pt x="65962" y="47938"/>
                  <a:pt x="65738" y="48158"/>
                </a:cubicBezTo>
                <a:cubicBezTo>
                  <a:pt x="65623" y="48020"/>
                  <a:pt x="65497" y="47893"/>
                  <a:pt x="65366" y="47775"/>
                </a:cubicBezTo>
                <a:cubicBezTo>
                  <a:pt x="65631" y="47521"/>
                  <a:pt x="65958" y="47358"/>
                  <a:pt x="66313" y="47304"/>
                </a:cubicBezTo>
                <a:cubicBezTo>
                  <a:pt x="66399" y="47289"/>
                  <a:pt x="66485" y="47285"/>
                  <a:pt x="66575" y="47285"/>
                </a:cubicBezTo>
                <a:close/>
                <a:moveTo>
                  <a:pt x="82413" y="47285"/>
                </a:moveTo>
                <a:cubicBezTo>
                  <a:pt x="82892" y="47285"/>
                  <a:pt x="83348" y="47481"/>
                  <a:pt x="83680" y="47824"/>
                </a:cubicBezTo>
                <a:cubicBezTo>
                  <a:pt x="83549" y="47946"/>
                  <a:pt x="83431" y="48077"/>
                  <a:pt x="83316" y="48216"/>
                </a:cubicBezTo>
                <a:cubicBezTo>
                  <a:pt x="83084" y="47962"/>
                  <a:pt x="82756" y="47815"/>
                  <a:pt x="82413" y="47815"/>
                </a:cubicBezTo>
                <a:lnTo>
                  <a:pt x="82405" y="47815"/>
                </a:lnTo>
                <a:cubicBezTo>
                  <a:pt x="82087" y="47819"/>
                  <a:pt x="81793" y="47938"/>
                  <a:pt x="81564" y="48158"/>
                </a:cubicBezTo>
                <a:cubicBezTo>
                  <a:pt x="81450" y="48020"/>
                  <a:pt x="81327" y="47893"/>
                  <a:pt x="81197" y="47775"/>
                </a:cubicBezTo>
                <a:cubicBezTo>
                  <a:pt x="81523" y="47460"/>
                  <a:pt x="81948" y="47285"/>
                  <a:pt x="82401" y="47285"/>
                </a:cubicBezTo>
                <a:close/>
                <a:moveTo>
                  <a:pt x="19100" y="47885"/>
                </a:moveTo>
                <a:cubicBezTo>
                  <a:pt x="19426" y="47885"/>
                  <a:pt x="19741" y="48028"/>
                  <a:pt x="19957" y="48273"/>
                </a:cubicBezTo>
                <a:cubicBezTo>
                  <a:pt x="19707" y="48591"/>
                  <a:pt x="19507" y="48951"/>
                  <a:pt x="19364" y="49347"/>
                </a:cubicBezTo>
                <a:cubicBezTo>
                  <a:pt x="19266" y="49338"/>
                  <a:pt x="19168" y="49334"/>
                  <a:pt x="19066" y="49334"/>
                </a:cubicBezTo>
                <a:cubicBezTo>
                  <a:pt x="19021" y="49334"/>
                  <a:pt x="18977" y="49338"/>
                  <a:pt x="18932" y="49338"/>
                </a:cubicBezTo>
                <a:cubicBezTo>
                  <a:pt x="18781" y="48922"/>
                  <a:pt x="18564" y="48542"/>
                  <a:pt x="18295" y="48211"/>
                </a:cubicBezTo>
                <a:cubicBezTo>
                  <a:pt x="18511" y="48003"/>
                  <a:pt x="18789" y="47889"/>
                  <a:pt x="19091" y="47885"/>
                </a:cubicBezTo>
                <a:close/>
                <a:moveTo>
                  <a:pt x="34925" y="47885"/>
                </a:moveTo>
                <a:cubicBezTo>
                  <a:pt x="35257" y="47885"/>
                  <a:pt x="35567" y="48028"/>
                  <a:pt x="35788" y="48273"/>
                </a:cubicBezTo>
                <a:cubicBezTo>
                  <a:pt x="35538" y="48591"/>
                  <a:pt x="35334" y="48951"/>
                  <a:pt x="35191" y="49347"/>
                </a:cubicBezTo>
                <a:cubicBezTo>
                  <a:pt x="35093" y="49338"/>
                  <a:pt x="34995" y="49334"/>
                  <a:pt x="34897" y="49334"/>
                </a:cubicBezTo>
                <a:cubicBezTo>
                  <a:pt x="34852" y="49334"/>
                  <a:pt x="34808" y="49338"/>
                  <a:pt x="34763" y="49338"/>
                </a:cubicBezTo>
                <a:cubicBezTo>
                  <a:pt x="34607" y="48922"/>
                  <a:pt x="34391" y="48546"/>
                  <a:pt x="34125" y="48211"/>
                </a:cubicBezTo>
                <a:cubicBezTo>
                  <a:pt x="34337" y="48003"/>
                  <a:pt x="34619" y="47889"/>
                  <a:pt x="34917" y="47885"/>
                </a:cubicBezTo>
                <a:close/>
                <a:moveTo>
                  <a:pt x="50756" y="47885"/>
                </a:moveTo>
                <a:cubicBezTo>
                  <a:pt x="51083" y="47885"/>
                  <a:pt x="51398" y="48028"/>
                  <a:pt x="51614" y="48273"/>
                </a:cubicBezTo>
                <a:cubicBezTo>
                  <a:pt x="51365" y="48591"/>
                  <a:pt x="51165" y="48951"/>
                  <a:pt x="51022" y="49347"/>
                </a:cubicBezTo>
                <a:cubicBezTo>
                  <a:pt x="50932" y="49338"/>
                  <a:pt x="50842" y="49334"/>
                  <a:pt x="50748" y="49334"/>
                </a:cubicBezTo>
                <a:lnTo>
                  <a:pt x="50724" y="49334"/>
                </a:lnTo>
                <a:cubicBezTo>
                  <a:pt x="50678" y="49334"/>
                  <a:pt x="50633" y="49338"/>
                  <a:pt x="50589" y="49338"/>
                </a:cubicBezTo>
                <a:cubicBezTo>
                  <a:pt x="50437" y="48922"/>
                  <a:pt x="50222" y="48546"/>
                  <a:pt x="49952" y="48211"/>
                </a:cubicBezTo>
                <a:cubicBezTo>
                  <a:pt x="50164" y="48003"/>
                  <a:pt x="50446" y="47889"/>
                  <a:pt x="50748" y="47885"/>
                </a:cubicBezTo>
                <a:close/>
                <a:moveTo>
                  <a:pt x="66583" y="47885"/>
                </a:moveTo>
                <a:cubicBezTo>
                  <a:pt x="66914" y="47885"/>
                  <a:pt x="67224" y="48028"/>
                  <a:pt x="67444" y="48273"/>
                </a:cubicBezTo>
                <a:cubicBezTo>
                  <a:pt x="67195" y="48591"/>
                  <a:pt x="66991" y="48951"/>
                  <a:pt x="66848" y="49347"/>
                </a:cubicBezTo>
                <a:cubicBezTo>
                  <a:pt x="66758" y="49338"/>
                  <a:pt x="66669" y="49334"/>
                  <a:pt x="66579" y="49334"/>
                </a:cubicBezTo>
                <a:lnTo>
                  <a:pt x="66554" y="49334"/>
                </a:lnTo>
                <a:cubicBezTo>
                  <a:pt x="66509" y="49334"/>
                  <a:pt x="66464" y="49338"/>
                  <a:pt x="66420" y="49338"/>
                </a:cubicBezTo>
                <a:cubicBezTo>
                  <a:pt x="66264" y="48922"/>
                  <a:pt x="66047" y="48546"/>
                  <a:pt x="65783" y="48211"/>
                </a:cubicBezTo>
                <a:cubicBezTo>
                  <a:pt x="65994" y="48003"/>
                  <a:pt x="66277" y="47889"/>
                  <a:pt x="66575" y="47885"/>
                </a:cubicBezTo>
                <a:close/>
                <a:moveTo>
                  <a:pt x="82413" y="47885"/>
                </a:moveTo>
                <a:cubicBezTo>
                  <a:pt x="82741" y="47885"/>
                  <a:pt x="83054" y="48028"/>
                  <a:pt x="83271" y="48273"/>
                </a:cubicBezTo>
                <a:cubicBezTo>
                  <a:pt x="83022" y="48591"/>
                  <a:pt x="82822" y="48951"/>
                  <a:pt x="82679" y="49347"/>
                </a:cubicBezTo>
                <a:cubicBezTo>
                  <a:pt x="82589" y="49338"/>
                  <a:pt x="82499" y="49334"/>
                  <a:pt x="82405" y="49334"/>
                </a:cubicBezTo>
                <a:lnTo>
                  <a:pt x="82381" y="49334"/>
                </a:lnTo>
                <a:cubicBezTo>
                  <a:pt x="82336" y="49334"/>
                  <a:pt x="82291" y="49338"/>
                  <a:pt x="82246" y="49338"/>
                </a:cubicBezTo>
                <a:cubicBezTo>
                  <a:pt x="82095" y="48922"/>
                  <a:pt x="81878" y="48542"/>
                  <a:pt x="81608" y="48211"/>
                </a:cubicBezTo>
                <a:cubicBezTo>
                  <a:pt x="81646" y="48175"/>
                  <a:pt x="81687" y="48142"/>
                  <a:pt x="81727" y="48109"/>
                </a:cubicBezTo>
                <a:cubicBezTo>
                  <a:pt x="81923" y="47966"/>
                  <a:pt x="82156" y="47889"/>
                  <a:pt x="82405" y="47885"/>
                </a:cubicBezTo>
                <a:close/>
                <a:moveTo>
                  <a:pt x="11179" y="46594"/>
                </a:moveTo>
                <a:cubicBezTo>
                  <a:pt x="11882" y="46594"/>
                  <a:pt x="12544" y="46897"/>
                  <a:pt x="13009" y="47419"/>
                </a:cubicBezTo>
                <a:cubicBezTo>
                  <a:pt x="12331" y="47881"/>
                  <a:pt x="11797" y="48546"/>
                  <a:pt x="11503" y="49351"/>
                </a:cubicBezTo>
                <a:cubicBezTo>
                  <a:pt x="11388" y="49338"/>
                  <a:pt x="11273" y="49334"/>
                  <a:pt x="11160" y="49334"/>
                </a:cubicBezTo>
                <a:cubicBezTo>
                  <a:pt x="11094" y="49334"/>
                  <a:pt x="11028" y="49338"/>
                  <a:pt x="10964" y="49343"/>
                </a:cubicBezTo>
                <a:cubicBezTo>
                  <a:pt x="10817" y="48934"/>
                  <a:pt x="10604" y="48563"/>
                  <a:pt x="10342" y="48236"/>
                </a:cubicBezTo>
                <a:lnTo>
                  <a:pt x="10342" y="48236"/>
                </a:lnTo>
                <a:lnTo>
                  <a:pt x="10346" y="48240"/>
                </a:lnTo>
                <a:cubicBezTo>
                  <a:pt x="10567" y="48011"/>
                  <a:pt x="10857" y="47889"/>
                  <a:pt x="11172" y="47885"/>
                </a:cubicBezTo>
                <a:lnTo>
                  <a:pt x="11179" y="47885"/>
                </a:lnTo>
                <a:cubicBezTo>
                  <a:pt x="11519" y="47885"/>
                  <a:pt x="11837" y="48032"/>
                  <a:pt x="12058" y="48293"/>
                </a:cubicBezTo>
                <a:lnTo>
                  <a:pt x="12111" y="48248"/>
                </a:lnTo>
                <a:cubicBezTo>
                  <a:pt x="11878" y="47975"/>
                  <a:pt x="11539" y="47815"/>
                  <a:pt x="11179" y="47815"/>
                </a:cubicBezTo>
                <a:lnTo>
                  <a:pt x="11172" y="47815"/>
                </a:lnTo>
                <a:cubicBezTo>
                  <a:pt x="10841" y="47819"/>
                  <a:pt x="10534" y="47950"/>
                  <a:pt x="10306" y="48183"/>
                </a:cubicBezTo>
                <a:cubicBezTo>
                  <a:pt x="10191" y="48048"/>
                  <a:pt x="10069" y="47917"/>
                  <a:pt x="9938" y="47794"/>
                </a:cubicBezTo>
                <a:cubicBezTo>
                  <a:pt x="10265" y="47468"/>
                  <a:pt x="10702" y="47285"/>
                  <a:pt x="11168" y="47285"/>
                </a:cubicBezTo>
                <a:lnTo>
                  <a:pt x="11179" y="47285"/>
                </a:lnTo>
                <a:cubicBezTo>
                  <a:pt x="11666" y="47285"/>
                  <a:pt x="12135" y="47489"/>
                  <a:pt x="12470" y="47848"/>
                </a:cubicBezTo>
                <a:lnTo>
                  <a:pt x="12519" y="47799"/>
                </a:lnTo>
                <a:cubicBezTo>
                  <a:pt x="12176" y="47427"/>
                  <a:pt x="11686" y="47211"/>
                  <a:pt x="11179" y="47211"/>
                </a:cubicBezTo>
                <a:lnTo>
                  <a:pt x="11168" y="47211"/>
                </a:lnTo>
                <a:cubicBezTo>
                  <a:pt x="10681" y="47215"/>
                  <a:pt x="10229" y="47407"/>
                  <a:pt x="9885" y="47750"/>
                </a:cubicBezTo>
                <a:cubicBezTo>
                  <a:pt x="9730" y="47611"/>
                  <a:pt x="9567" y="47485"/>
                  <a:pt x="9390" y="47370"/>
                </a:cubicBezTo>
                <a:cubicBezTo>
                  <a:pt x="9848" y="46880"/>
                  <a:pt x="10493" y="46599"/>
                  <a:pt x="11164" y="46594"/>
                </a:cubicBezTo>
                <a:close/>
                <a:moveTo>
                  <a:pt x="27006" y="46594"/>
                </a:moveTo>
                <a:cubicBezTo>
                  <a:pt x="27709" y="46594"/>
                  <a:pt x="28374" y="46897"/>
                  <a:pt x="28836" y="47419"/>
                </a:cubicBezTo>
                <a:cubicBezTo>
                  <a:pt x="28158" y="47881"/>
                  <a:pt x="27623" y="48546"/>
                  <a:pt x="27333" y="49351"/>
                </a:cubicBezTo>
                <a:cubicBezTo>
                  <a:pt x="27219" y="49338"/>
                  <a:pt x="27104" y="49334"/>
                  <a:pt x="26985" y="49334"/>
                </a:cubicBezTo>
                <a:cubicBezTo>
                  <a:pt x="26921" y="49334"/>
                  <a:pt x="26855" y="49338"/>
                  <a:pt x="26794" y="49343"/>
                </a:cubicBezTo>
                <a:cubicBezTo>
                  <a:pt x="26642" y="48935"/>
                  <a:pt x="26435" y="48563"/>
                  <a:pt x="26173" y="48236"/>
                </a:cubicBezTo>
                <a:lnTo>
                  <a:pt x="26173" y="48236"/>
                </a:lnTo>
                <a:lnTo>
                  <a:pt x="26177" y="48240"/>
                </a:lnTo>
                <a:cubicBezTo>
                  <a:pt x="26393" y="48011"/>
                  <a:pt x="26688" y="47889"/>
                  <a:pt x="26998" y="47885"/>
                </a:cubicBezTo>
                <a:lnTo>
                  <a:pt x="27006" y="47885"/>
                </a:lnTo>
                <a:cubicBezTo>
                  <a:pt x="27345" y="47885"/>
                  <a:pt x="27664" y="48032"/>
                  <a:pt x="27884" y="48293"/>
                </a:cubicBezTo>
                <a:lnTo>
                  <a:pt x="27937" y="48248"/>
                </a:lnTo>
                <a:cubicBezTo>
                  <a:pt x="27708" y="47974"/>
                  <a:pt x="27370" y="47815"/>
                  <a:pt x="27011" y="47815"/>
                </a:cubicBezTo>
                <a:cubicBezTo>
                  <a:pt x="27007" y="47815"/>
                  <a:pt x="27003" y="47815"/>
                  <a:pt x="26998" y="47815"/>
                </a:cubicBezTo>
                <a:cubicBezTo>
                  <a:pt x="26672" y="47819"/>
                  <a:pt x="26361" y="47950"/>
                  <a:pt x="26133" y="48183"/>
                </a:cubicBezTo>
                <a:cubicBezTo>
                  <a:pt x="26018" y="48048"/>
                  <a:pt x="25895" y="47917"/>
                  <a:pt x="25765" y="47794"/>
                </a:cubicBezTo>
                <a:cubicBezTo>
                  <a:pt x="26095" y="47468"/>
                  <a:pt x="26533" y="47285"/>
                  <a:pt x="26994" y="47285"/>
                </a:cubicBezTo>
                <a:lnTo>
                  <a:pt x="27006" y="47285"/>
                </a:lnTo>
                <a:cubicBezTo>
                  <a:pt x="27496" y="47285"/>
                  <a:pt x="27966" y="47489"/>
                  <a:pt x="28297" y="47848"/>
                </a:cubicBezTo>
                <a:lnTo>
                  <a:pt x="28350" y="47799"/>
                </a:lnTo>
                <a:cubicBezTo>
                  <a:pt x="28003" y="47427"/>
                  <a:pt x="27517" y="47211"/>
                  <a:pt x="27006" y="47211"/>
                </a:cubicBezTo>
                <a:lnTo>
                  <a:pt x="26994" y="47211"/>
                </a:lnTo>
                <a:cubicBezTo>
                  <a:pt x="26512" y="47215"/>
                  <a:pt x="26054" y="47407"/>
                  <a:pt x="25716" y="47750"/>
                </a:cubicBezTo>
                <a:cubicBezTo>
                  <a:pt x="25560" y="47611"/>
                  <a:pt x="25393" y="47485"/>
                  <a:pt x="25221" y="47370"/>
                </a:cubicBezTo>
                <a:cubicBezTo>
                  <a:pt x="25675" y="46880"/>
                  <a:pt x="26320" y="46599"/>
                  <a:pt x="26990" y="46594"/>
                </a:cubicBezTo>
                <a:close/>
                <a:moveTo>
                  <a:pt x="42837" y="46594"/>
                </a:moveTo>
                <a:cubicBezTo>
                  <a:pt x="43540" y="46594"/>
                  <a:pt x="44201" y="46897"/>
                  <a:pt x="44667" y="47419"/>
                </a:cubicBezTo>
                <a:cubicBezTo>
                  <a:pt x="43988" y="47881"/>
                  <a:pt x="43453" y="48546"/>
                  <a:pt x="43159" y="49351"/>
                </a:cubicBezTo>
                <a:cubicBezTo>
                  <a:pt x="43053" y="49338"/>
                  <a:pt x="42947" y="49334"/>
                  <a:pt x="42841" y="49334"/>
                </a:cubicBezTo>
                <a:lnTo>
                  <a:pt x="42816" y="49334"/>
                </a:lnTo>
                <a:cubicBezTo>
                  <a:pt x="42751" y="49334"/>
                  <a:pt x="42686" y="49338"/>
                  <a:pt x="42620" y="49343"/>
                </a:cubicBezTo>
                <a:cubicBezTo>
                  <a:pt x="42473" y="48935"/>
                  <a:pt x="42261" y="48563"/>
                  <a:pt x="42000" y="48236"/>
                </a:cubicBezTo>
                <a:lnTo>
                  <a:pt x="42000" y="48236"/>
                </a:lnTo>
                <a:lnTo>
                  <a:pt x="42004" y="48240"/>
                </a:lnTo>
                <a:cubicBezTo>
                  <a:pt x="42224" y="48011"/>
                  <a:pt x="42514" y="47889"/>
                  <a:pt x="42829" y="47885"/>
                </a:cubicBezTo>
                <a:lnTo>
                  <a:pt x="42837" y="47885"/>
                </a:lnTo>
                <a:cubicBezTo>
                  <a:pt x="43176" y="47885"/>
                  <a:pt x="43494" y="48032"/>
                  <a:pt x="43715" y="48293"/>
                </a:cubicBezTo>
                <a:lnTo>
                  <a:pt x="43768" y="48248"/>
                </a:lnTo>
                <a:cubicBezTo>
                  <a:pt x="43536" y="47975"/>
                  <a:pt x="43196" y="47815"/>
                  <a:pt x="42837" y="47815"/>
                </a:cubicBezTo>
                <a:lnTo>
                  <a:pt x="42829" y="47815"/>
                </a:lnTo>
                <a:cubicBezTo>
                  <a:pt x="42498" y="47819"/>
                  <a:pt x="42192" y="47950"/>
                  <a:pt x="41963" y="48183"/>
                </a:cubicBezTo>
                <a:cubicBezTo>
                  <a:pt x="41849" y="48048"/>
                  <a:pt x="41726" y="47917"/>
                  <a:pt x="41596" y="47794"/>
                </a:cubicBezTo>
                <a:cubicBezTo>
                  <a:pt x="41922" y="47468"/>
                  <a:pt x="42359" y="47285"/>
                  <a:pt x="42825" y="47285"/>
                </a:cubicBezTo>
                <a:lnTo>
                  <a:pt x="42837" y="47285"/>
                </a:lnTo>
                <a:cubicBezTo>
                  <a:pt x="43323" y="47285"/>
                  <a:pt x="43792" y="47489"/>
                  <a:pt x="44128" y="47848"/>
                </a:cubicBezTo>
                <a:lnTo>
                  <a:pt x="44177" y="47799"/>
                </a:lnTo>
                <a:cubicBezTo>
                  <a:pt x="43834" y="47427"/>
                  <a:pt x="43343" y="47211"/>
                  <a:pt x="42837" y="47211"/>
                </a:cubicBezTo>
                <a:lnTo>
                  <a:pt x="42825" y="47211"/>
                </a:lnTo>
                <a:cubicBezTo>
                  <a:pt x="42339" y="47215"/>
                  <a:pt x="41885" y="47407"/>
                  <a:pt x="41542" y="47750"/>
                </a:cubicBezTo>
                <a:cubicBezTo>
                  <a:pt x="41387" y="47611"/>
                  <a:pt x="41223" y="47485"/>
                  <a:pt x="41048" y="47370"/>
                </a:cubicBezTo>
                <a:cubicBezTo>
                  <a:pt x="41506" y="46880"/>
                  <a:pt x="42151" y="46599"/>
                  <a:pt x="42821" y="46594"/>
                </a:cubicBezTo>
                <a:close/>
                <a:moveTo>
                  <a:pt x="58660" y="46594"/>
                </a:moveTo>
                <a:cubicBezTo>
                  <a:pt x="59362" y="46594"/>
                  <a:pt x="60031" y="46896"/>
                  <a:pt x="60493" y="47419"/>
                </a:cubicBezTo>
                <a:cubicBezTo>
                  <a:pt x="59815" y="47881"/>
                  <a:pt x="59280" y="48546"/>
                  <a:pt x="58990" y="49351"/>
                </a:cubicBezTo>
                <a:cubicBezTo>
                  <a:pt x="58884" y="49338"/>
                  <a:pt x="58778" y="49334"/>
                  <a:pt x="58671" y="49334"/>
                </a:cubicBezTo>
                <a:lnTo>
                  <a:pt x="58643" y="49334"/>
                </a:lnTo>
                <a:cubicBezTo>
                  <a:pt x="58578" y="49334"/>
                  <a:pt x="58512" y="49338"/>
                  <a:pt x="58451" y="49343"/>
                </a:cubicBezTo>
                <a:cubicBezTo>
                  <a:pt x="58300" y="48935"/>
                  <a:pt x="58092" y="48563"/>
                  <a:pt x="57830" y="48236"/>
                </a:cubicBezTo>
                <a:lnTo>
                  <a:pt x="57830" y="48236"/>
                </a:lnTo>
                <a:lnTo>
                  <a:pt x="57834" y="48240"/>
                </a:lnTo>
                <a:cubicBezTo>
                  <a:pt x="58051" y="48011"/>
                  <a:pt x="58345" y="47889"/>
                  <a:pt x="58656" y="47885"/>
                </a:cubicBezTo>
                <a:cubicBezTo>
                  <a:pt x="58999" y="47885"/>
                  <a:pt x="59321" y="48032"/>
                  <a:pt x="59542" y="48293"/>
                </a:cubicBezTo>
                <a:lnTo>
                  <a:pt x="59595" y="48248"/>
                </a:lnTo>
                <a:cubicBezTo>
                  <a:pt x="59362" y="47975"/>
                  <a:pt x="59023" y="47815"/>
                  <a:pt x="58663" y="47815"/>
                </a:cubicBezTo>
                <a:lnTo>
                  <a:pt x="58656" y="47815"/>
                </a:lnTo>
                <a:cubicBezTo>
                  <a:pt x="58328" y="47819"/>
                  <a:pt x="58018" y="47950"/>
                  <a:pt x="57789" y="48183"/>
                </a:cubicBezTo>
                <a:cubicBezTo>
                  <a:pt x="57675" y="48048"/>
                  <a:pt x="57553" y="47917"/>
                  <a:pt x="57421" y="47794"/>
                </a:cubicBezTo>
                <a:cubicBezTo>
                  <a:pt x="57753" y="47468"/>
                  <a:pt x="58190" y="47285"/>
                  <a:pt x="58656" y="47285"/>
                </a:cubicBezTo>
                <a:lnTo>
                  <a:pt x="58663" y="47285"/>
                </a:lnTo>
                <a:cubicBezTo>
                  <a:pt x="59154" y="47285"/>
                  <a:pt x="59623" y="47489"/>
                  <a:pt x="59954" y="47848"/>
                </a:cubicBezTo>
                <a:lnTo>
                  <a:pt x="60007" y="47799"/>
                </a:lnTo>
                <a:cubicBezTo>
                  <a:pt x="59660" y="47427"/>
                  <a:pt x="59174" y="47211"/>
                  <a:pt x="58663" y="47211"/>
                </a:cubicBezTo>
                <a:lnTo>
                  <a:pt x="58652" y="47211"/>
                </a:lnTo>
                <a:cubicBezTo>
                  <a:pt x="58169" y="47215"/>
                  <a:pt x="57712" y="47407"/>
                  <a:pt x="57372" y="47750"/>
                </a:cubicBezTo>
                <a:cubicBezTo>
                  <a:pt x="57218" y="47611"/>
                  <a:pt x="57050" y="47485"/>
                  <a:pt x="56878" y="47370"/>
                </a:cubicBezTo>
                <a:cubicBezTo>
                  <a:pt x="57332" y="46880"/>
                  <a:pt x="57977" y="46599"/>
                  <a:pt x="58647" y="46594"/>
                </a:cubicBezTo>
                <a:cubicBezTo>
                  <a:pt x="58651" y="46594"/>
                  <a:pt x="58656" y="46594"/>
                  <a:pt x="58660" y="46594"/>
                </a:cubicBezTo>
                <a:close/>
                <a:moveTo>
                  <a:pt x="74494" y="46594"/>
                </a:moveTo>
                <a:cubicBezTo>
                  <a:pt x="75197" y="46594"/>
                  <a:pt x="75858" y="46897"/>
                  <a:pt x="76324" y="47419"/>
                </a:cubicBezTo>
                <a:cubicBezTo>
                  <a:pt x="75646" y="47881"/>
                  <a:pt x="75111" y="48546"/>
                  <a:pt x="74816" y="49351"/>
                </a:cubicBezTo>
                <a:cubicBezTo>
                  <a:pt x="74715" y="49338"/>
                  <a:pt x="74605" y="49334"/>
                  <a:pt x="74498" y="49334"/>
                </a:cubicBezTo>
                <a:lnTo>
                  <a:pt x="74473" y="49334"/>
                </a:lnTo>
                <a:cubicBezTo>
                  <a:pt x="74409" y="49334"/>
                  <a:pt x="74343" y="49338"/>
                  <a:pt x="74277" y="49343"/>
                </a:cubicBezTo>
                <a:cubicBezTo>
                  <a:pt x="74130" y="48935"/>
                  <a:pt x="73919" y="48563"/>
                  <a:pt x="73657" y="48236"/>
                </a:cubicBezTo>
                <a:lnTo>
                  <a:pt x="73657" y="48236"/>
                </a:lnTo>
                <a:lnTo>
                  <a:pt x="73661" y="48240"/>
                </a:lnTo>
                <a:cubicBezTo>
                  <a:pt x="73881" y="48011"/>
                  <a:pt x="74172" y="47889"/>
                  <a:pt x="74486" y="47885"/>
                </a:cubicBezTo>
                <a:lnTo>
                  <a:pt x="74494" y="47885"/>
                </a:lnTo>
                <a:cubicBezTo>
                  <a:pt x="74833" y="47885"/>
                  <a:pt x="75152" y="48032"/>
                  <a:pt x="75372" y="48293"/>
                </a:cubicBezTo>
                <a:lnTo>
                  <a:pt x="75425" y="48248"/>
                </a:lnTo>
                <a:cubicBezTo>
                  <a:pt x="75193" y="47975"/>
                  <a:pt x="74854" y="47815"/>
                  <a:pt x="74494" y="47815"/>
                </a:cubicBezTo>
                <a:lnTo>
                  <a:pt x="74486" y="47815"/>
                </a:lnTo>
                <a:cubicBezTo>
                  <a:pt x="74155" y="47819"/>
                  <a:pt x="73849" y="47950"/>
                  <a:pt x="73620" y="48183"/>
                </a:cubicBezTo>
                <a:cubicBezTo>
                  <a:pt x="73506" y="48048"/>
                  <a:pt x="73383" y="47917"/>
                  <a:pt x="73252" y="47794"/>
                </a:cubicBezTo>
                <a:cubicBezTo>
                  <a:pt x="73579" y="47468"/>
                  <a:pt x="74017" y="47285"/>
                  <a:pt x="74482" y="47285"/>
                </a:cubicBezTo>
                <a:lnTo>
                  <a:pt x="74494" y="47285"/>
                </a:lnTo>
                <a:cubicBezTo>
                  <a:pt x="74980" y="47285"/>
                  <a:pt x="75450" y="47489"/>
                  <a:pt x="75785" y="47848"/>
                </a:cubicBezTo>
                <a:lnTo>
                  <a:pt x="75834" y="47799"/>
                </a:lnTo>
                <a:cubicBezTo>
                  <a:pt x="75491" y="47427"/>
                  <a:pt x="75001" y="47211"/>
                  <a:pt x="74494" y="47211"/>
                </a:cubicBezTo>
                <a:lnTo>
                  <a:pt x="74482" y="47211"/>
                </a:lnTo>
                <a:cubicBezTo>
                  <a:pt x="73996" y="47215"/>
                  <a:pt x="73542" y="47407"/>
                  <a:pt x="73199" y="47750"/>
                </a:cubicBezTo>
                <a:cubicBezTo>
                  <a:pt x="73044" y="47611"/>
                  <a:pt x="72881" y="47485"/>
                  <a:pt x="72705" y="47370"/>
                </a:cubicBezTo>
                <a:cubicBezTo>
                  <a:pt x="73163" y="46880"/>
                  <a:pt x="73808" y="46599"/>
                  <a:pt x="74477" y="46594"/>
                </a:cubicBezTo>
                <a:close/>
                <a:moveTo>
                  <a:pt x="90321" y="46594"/>
                </a:moveTo>
                <a:cubicBezTo>
                  <a:pt x="91024" y="46594"/>
                  <a:pt x="91689" y="46897"/>
                  <a:pt x="92151" y="47419"/>
                </a:cubicBezTo>
                <a:cubicBezTo>
                  <a:pt x="91472" y="47881"/>
                  <a:pt x="90937" y="48546"/>
                  <a:pt x="90647" y="49351"/>
                </a:cubicBezTo>
                <a:cubicBezTo>
                  <a:pt x="90541" y="49338"/>
                  <a:pt x="90435" y="49334"/>
                  <a:pt x="90329" y="49334"/>
                </a:cubicBezTo>
                <a:lnTo>
                  <a:pt x="90300" y="49334"/>
                </a:lnTo>
                <a:cubicBezTo>
                  <a:pt x="90234" y="49334"/>
                  <a:pt x="90170" y="49338"/>
                  <a:pt x="90108" y="49343"/>
                </a:cubicBezTo>
                <a:cubicBezTo>
                  <a:pt x="89957" y="48935"/>
                  <a:pt x="89749" y="48563"/>
                  <a:pt x="89488" y="48236"/>
                </a:cubicBezTo>
                <a:lnTo>
                  <a:pt x="89488" y="48236"/>
                </a:lnTo>
                <a:lnTo>
                  <a:pt x="89491" y="48240"/>
                </a:lnTo>
                <a:cubicBezTo>
                  <a:pt x="89708" y="48011"/>
                  <a:pt x="90002" y="47889"/>
                  <a:pt x="90313" y="47885"/>
                </a:cubicBezTo>
                <a:lnTo>
                  <a:pt x="90321" y="47885"/>
                </a:lnTo>
                <a:cubicBezTo>
                  <a:pt x="90660" y="47885"/>
                  <a:pt x="90978" y="48032"/>
                  <a:pt x="91199" y="48293"/>
                </a:cubicBezTo>
                <a:lnTo>
                  <a:pt x="91252" y="48248"/>
                </a:lnTo>
                <a:cubicBezTo>
                  <a:pt x="91019" y="47975"/>
                  <a:pt x="90680" y="47815"/>
                  <a:pt x="90321" y="47815"/>
                </a:cubicBezTo>
                <a:lnTo>
                  <a:pt x="90313" y="47815"/>
                </a:lnTo>
                <a:cubicBezTo>
                  <a:pt x="89985" y="47819"/>
                  <a:pt x="89676" y="47950"/>
                  <a:pt x="89446" y="48183"/>
                </a:cubicBezTo>
                <a:cubicBezTo>
                  <a:pt x="89333" y="48048"/>
                  <a:pt x="89210" y="47917"/>
                  <a:pt x="89079" y="47794"/>
                </a:cubicBezTo>
                <a:cubicBezTo>
                  <a:pt x="89410" y="47468"/>
                  <a:pt x="89847" y="47285"/>
                  <a:pt x="90313" y="47285"/>
                </a:cubicBezTo>
                <a:lnTo>
                  <a:pt x="90321" y="47285"/>
                </a:lnTo>
                <a:cubicBezTo>
                  <a:pt x="90811" y="47285"/>
                  <a:pt x="91280" y="47489"/>
                  <a:pt x="91612" y="47848"/>
                </a:cubicBezTo>
                <a:lnTo>
                  <a:pt x="91665" y="47799"/>
                </a:lnTo>
                <a:cubicBezTo>
                  <a:pt x="91318" y="47427"/>
                  <a:pt x="90831" y="47211"/>
                  <a:pt x="90321" y="47211"/>
                </a:cubicBezTo>
                <a:lnTo>
                  <a:pt x="90308" y="47211"/>
                </a:lnTo>
                <a:cubicBezTo>
                  <a:pt x="89827" y="47215"/>
                  <a:pt x="89369" y="47407"/>
                  <a:pt x="89030" y="47750"/>
                </a:cubicBezTo>
                <a:cubicBezTo>
                  <a:pt x="88875" y="47611"/>
                  <a:pt x="88707" y="47485"/>
                  <a:pt x="88536" y="47370"/>
                </a:cubicBezTo>
                <a:cubicBezTo>
                  <a:pt x="88990" y="46880"/>
                  <a:pt x="89635" y="46599"/>
                  <a:pt x="90304" y="46594"/>
                </a:cubicBezTo>
                <a:close/>
                <a:moveTo>
                  <a:pt x="7251" y="46810"/>
                </a:moveTo>
                <a:cubicBezTo>
                  <a:pt x="8876" y="46810"/>
                  <a:pt x="10327" y="47824"/>
                  <a:pt x="10890" y="49347"/>
                </a:cubicBezTo>
                <a:cubicBezTo>
                  <a:pt x="10670" y="49363"/>
                  <a:pt x="10457" y="49396"/>
                  <a:pt x="10244" y="49449"/>
                </a:cubicBezTo>
                <a:cubicBezTo>
                  <a:pt x="9745" y="48250"/>
                  <a:pt x="8549" y="47451"/>
                  <a:pt x="7249" y="47451"/>
                </a:cubicBezTo>
                <a:cubicBezTo>
                  <a:pt x="7243" y="47451"/>
                  <a:pt x="7236" y="47451"/>
                  <a:pt x="7230" y="47451"/>
                </a:cubicBezTo>
                <a:cubicBezTo>
                  <a:pt x="5911" y="47460"/>
                  <a:pt x="4751" y="48248"/>
                  <a:pt x="4253" y="49461"/>
                </a:cubicBezTo>
                <a:cubicBezTo>
                  <a:pt x="4040" y="49408"/>
                  <a:pt x="3828" y="49372"/>
                  <a:pt x="3607" y="49351"/>
                </a:cubicBezTo>
                <a:cubicBezTo>
                  <a:pt x="4167" y="47840"/>
                  <a:pt x="5613" y="46823"/>
                  <a:pt x="7226" y="46810"/>
                </a:cubicBezTo>
                <a:close/>
                <a:moveTo>
                  <a:pt x="23077" y="46810"/>
                </a:moveTo>
                <a:cubicBezTo>
                  <a:pt x="24706" y="46810"/>
                  <a:pt x="26157" y="47824"/>
                  <a:pt x="26721" y="49347"/>
                </a:cubicBezTo>
                <a:cubicBezTo>
                  <a:pt x="26500" y="49363"/>
                  <a:pt x="26284" y="49396"/>
                  <a:pt x="26075" y="49449"/>
                </a:cubicBezTo>
                <a:cubicBezTo>
                  <a:pt x="25575" y="48250"/>
                  <a:pt x="24384" y="47451"/>
                  <a:pt x="23076" y="47451"/>
                </a:cubicBezTo>
                <a:cubicBezTo>
                  <a:pt x="23070" y="47451"/>
                  <a:pt x="23063" y="47451"/>
                  <a:pt x="23057" y="47451"/>
                </a:cubicBezTo>
                <a:cubicBezTo>
                  <a:pt x="21741" y="47460"/>
                  <a:pt x="20578" y="48248"/>
                  <a:pt x="20080" y="49461"/>
                </a:cubicBezTo>
                <a:cubicBezTo>
                  <a:pt x="19871" y="49408"/>
                  <a:pt x="19654" y="49372"/>
                  <a:pt x="19438" y="49351"/>
                </a:cubicBezTo>
                <a:cubicBezTo>
                  <a:pt x="19994" y="47840"/>
                  <a:pt x="21443" y="46823"/>
                  <a:pt x="23053" y="46810"/>
                </a:cubicBezTo>
                <a:close/>
                <a:moveTo>
                  <a:pt x="38908" y="46810"/>
                </a:moveTo>
                <a:cubicBezTo>
                  <a:pt x="40533" y="46810"/>
                  <a:pt x="41983" y="47824"/>
                  <a:pt x="42547" y="49347"/>
                </a:cubicBezTo>
                <a:cubicBezTo>
                  <a:pt x="42326" y="49363"/>
                  <a:pt x="42114" y="49396"/>
                  <a:pt x="41902" y="49449"/>
                </a:cubicBezTo>
                <a:cubicBezTo>
                  <a:pt x="41402" y="48250"/>
                  <a:pt x="40211" y="47451"/>
                  <a:pt x="38906" y="47451"/>
                </a:cubicBezTo>
                <a:cubicBezTo>
                  <a:pt x="38900" y="47451"/>
                  <a:pt x="38894" y="47451"/>
                  <a:pt x="38887" y="47451"/>
                </a:cubicBezTo>
                <a:cubicBezTo>
                  <a:pt x="37568" y="47460"/>
                  <a:pt x="36408" y="48248"/>
                  <a:pt x="35910" y="49461"/>
                </a:cubicBezTo>
                <a:cubicBezTo>
                  <a:pt x="35698" y="49408"/>
                  <a:pt x="35485" y="49372"/>
                  <a:pt x="35264" y="49351"/>
                </a:cubicBezTo>
                <a:cubicBezTo>
                  <a:pt x="35824" y="47840"/>
                  <a:pt x="37270" y="46823"/>
                  <a:pt x="38883" y="46810"/>
                </a:cubicBezTo>
                <a:close/>
                <a:moveTo>
                  <a:pt x="54735" y="46810"/>
                </a:moveTo>
                <a:cubicBezTo>
                  <a:pt x="56364" y="46810"/>
                  <a:pt x="57814" y="47824"/>
                  <a:pt x="58377" y="49347"/>
                </a:cubicBezTo>
                <a:cubicBezTo>
                  <a:pt x="58157" y="49363"/>
                  <a:pt x="57941" y="49396"/>
                  <a:pt x="57732" y="49449"/>
                </a:cubicBezTo>
                <a:cubicBezTo>
                  <a:pt x="57230" y="48248"/>
                  <a:pt x="56037" y="47451"/>
                  <a:pt x="54735" y="47451"/>
                </a:cubicBezTo>
                <a:lnTo>
                  <a:pt x="54714" y="47451"/>
                </a:lnTo>
                <a:cubicBezTo>
                  <a:pt x="53399" y="47460"/>
                  <a:pt x="52235" y="48248"/>
                  <a:pt x="51736" y="49461"/>
                </a:cubicBezTo>
                <a:cubicBezTo>
                  <a:pt x="51528" y="49408"/>
                  <a:pt x="51312" y="49372"/>
                  <a:pt x="51095" y="49351"/>
                </a:cubicBezTo>
                <a:cubicBezTo>
                  <a:pt x="51651" y="47840"/>
                  <a:pt x="53101" y="46823"/>
                  <a:pt x="54710" y="46810"/>
                </a:cubicBezTo>
                <a:close/>
                <a:moveTo>
                  <a:pt x="70565" y="46810"/>
                </a:moveTo>
                <a:cubicBezTo>
                  <a:pt x="72190" y="46810"/>
                  <a:pt x="73644" y="47824"/>
                  <a:pt x="74204" y="49347"/>
                </a:cubicBezTo>
                <a:cubicBezTo>
                  <a:pt x="73987" y="49363"/>
                  <a:pt x="73772" y="49396"/>
                  <a:pt x="73559" y="49449"/>
                </a:cubicBezTo>
                <a:cubicBezTo>
                  <a:pt x="73058" y="48250"/>
                  <a:pt x="71867" y="47451"/>
                  <a:pt x="70564" y="47451"/>
                </a:cubicBezTo>
                <a:cubicBezTo>
                  <a:pt x="70557" y="47451"/>
                  <a:pt x="70551" y="47451"/>
                  <a:pt x="70545" y="47451"/>
                </a:cubicBezTo>
                <a:cubicBezTo>
                  <a:pt x="69225" y="47460"/>
                  <a:pt x="68066" y="48248"/>
                  <a:pt x="67567" y="49461"/>
                </a:cubicBezTo>
                <a:cubicBezTo>
                  <a:pt x="67355" y="49408"/>
                  <a:pt x="67142" y="49372"/>
                  <a:pt x="66922" y="49351"/>
                </a:cubicBezTo>
                <a:cubicBezTo>
                  <a:pt x="67481" y="47840"/>
                  <a:pt x="68927" y="46823"/>
                  <a:pt x="70541" y="46810"/>
                </a:cubicBezTo>
                <a:close/>
                <a:moveTo>
                  <a:pt x="86396" y="46810"/>
                </a:moveTo>
                <a:cubicBezTo>
                  <a:pt x="88021" y="46810"/>
                  <a:pt x="89471" y="47824"/>
                  <a:pt x="90034" y="49347"/>
                </a:cubicBezTo>
                <a:cubicBezTo>
                  <a:pt x="89814" y="49363"/>
                  <a:pt x="89597" y="49396"/>
                  <a:pt x="89389" y="49449"/>
                </a:cubicBezTo>
                <a:cubicBezTo>
                  <a:pt x="88889" y="48250"/>
                  <a:pt x="87694" y="47451"/>
                  <a:pt x="86390" y="47451"/>
                </a:cubicBezTo>
                <a:cubicBezTo>
                  <a:pt x="86384" y="47451"/>
                  <a:pt x="86378" y="47451"/>
                  <a:pt x="86371" y="47451"/>
                </a:cubicBezTo>
                <a:cubicBezTo>
                  <a:pt x="85056" y="47460"/>
                  <a:pt x="83892" y="48248"/>
                  <a:pt x="83393" y="49461"/>
                </a:cubicBezTo>
                <a:cubicBezTo>
                  <a:pt x="83186" y="49408"/>
                  <a:pt x="82969" y="49372"/>
                  <a:pt x="82752" y="49351"/>
                </a:cubicBezTo>
                <a:cubicBezTo>
                  <a:pt x="83308" y="47840"/>
                  <a:pt x="84758" y="46823"/>
                  <a:pt x="86371" y="46810"/>
                </a:cubicBezTo>
                <a:close/>
                <a:moveTo>
                  <a:pt x="38908" y="47521"/>
                </a:moveTo>
                <a:cubicBezTo>
                  <a:pt x="40178" y="47521"/>
                  <a:pt x="41342" y="48297"/>
                  <a:pt x="41832" y="49466"/>
                </a:cubicBezTo>
                <a:cubicBezTo>
                  <a:pt x="41620" y="49523"/>
                  <a:pt x="41411" y="49596"/>
                  <a:pt x="41211" y="49690"/>
                </a:cubicBezTo>
                <a:cubicBezTo>
                  <a:pt x="40812" y="48767"/>
                  <a:pt x="39917" y="48179"/>
                  <a:pt x="38908" y="48179"/>
                </a:cubicBezTo>
                <a:lnTo>
                  <a:pt x="38891" y="48179"/>
                </a:lnTo>
                <a:cubicBezTo>
                  <a:pt x="37887" y="48187"/>
                  <a:pt x="36989" y="48784"/>
                  <a:pt x="36597" y="49706"/>
                </a:cubicBezTo>
                <a:cubicBezTo>
                  <a:pt x="36396" y="49617"/>
                  <a:pt x="36188" y="49539"/>
                  <a:pt x="35975" y="49478"/>
                </a:cubicBezTo>
                <a:cubicBezTo>
                  <a:pt x="36465" y="48297"/>
                  <a:pt x="37601" y="47530"/>
                  <a:pt x="38887" y="47521"/>
                </a:cubicBezTo>
                <a:close/>
                <a:moveTo>
                  <a:pt x="54735" y="47521"/>
                </a:moveTo>
                <a:cubicBezTo>
                  <a:pt x="56009" y="47521"/>
                  <a:pt x="57172" y="48297"/>
                  <a:pt x="57663" y="49466"/>
                </a:cubicBezTo>
                <a:cubicBezTo>
                  <a:pt x="57446" y="49523"/>
                  <a:pt x="57242" y="49596"/>
                  <a:pt x="57038" y="49690"/>
                </a:cubicBezTo>
                <a:cubicBezTo>
                  <a:pt x="56639" y="48766"/>
                  <a:pt x="55741" y="48179"/>
                  <a:pt x="54732" y="48179"/>
                </a:cubicBezTo>
                <a:cubicBezTo>
                  <a:pt x="54729" y="48179"/>
                  <a:pt x="54725" y="48179"/>
                  <a:pt x="54722" y="48179"/>
                </a:cubicBezTo>
                <a:cubicBezTo>
                  <a:pt x="53713" y="48187"/>
                  <a:pt x="52819" y="48784"/>
                  <a:pt x="52422" y="49706"/>
                </a:cubicBezTo>
                <a:cubicBezTo>
                  <a:pt x="52226" y="49617"/>
                  <a:pt x="52018" y="49539"/>
                  <a:pt x="51806" y="49478"/>
                </a:cubicBezTo>
                <a:cubicBezTo>
                  <a:pt x="52296" y="48297"/>
                  <a:pt x="53432" y="47530"/>
                  <a:pt x="54718" y="47521"/>
                </a:cubicBezTo>
                <a:close/>
                <a:moveTo>
                  <a:pt x="70565" y="47521"/>
                </a:moveTo>
                <a:cubicBezTo>
                  <a:pt x="71836" y="47521"/>
                  <a:pt x="72999" y="48297"/>
                  <a:pt x="73489" y="49466"/>
                </a:cubicBezTo>
                <a:cubicBezTo>
                  <a:pt x="73277" y="49523"/>
                  <a:pt x="73069" y="49596"/>
                  <a:pt x="72869" y="49690"/>
                </a:cubicBezTo>
                <a:cubicBezTo>
                  <a:pt x="72468" y="48767"/>
                  <a:pt x="71574" y="48179"/>
                  <a:pt x="70565" y="48179"/>
                </a:cubicBezTo>
                <a:lnTo>
                  <a:pt x="70549" y="48179"/>
                </a:lnTo>
                <a:cubicBezTo>
                  <a:pt x="69544" y="48187"/>
                  <a:pt x="68645" y="48784"/>
                  <a:pt x="68253" y="49706"/>
                </a:cubicBezTo>
                <a:cubicBezTo>
                  <a:pt x="68053" y="49617"/>
                  <a:pt x="67845" y="49539"/>
                  <a:pt x="67632" y="49478"/>
                </a:cubicBezTo>
                <a:cubicBezTo>
                  <a:pt x="68123" y="48297"/>
                  <a:pt x="69258" y="47530"/>
                  <a:pt x="70545" y="47521"/>
                </a:cubicBezTo>
                <a:close/>
                <a:moveTo>
                  <a:pt x="86392" y="47521"/>
                </a:moveTo>
                <a:cubicBezTo>
                  <a:pt x="87666" y="47521"/>
                  <a:pt x="88830" y="48297"/>
                  <a:pt x="89320" y="49466"/>
                </a:cubicBezTo>
                <a:cubicBezTo>
                  <a:pt x="89103" y="49523"/>
                  <a:pt x="88899" y="49596"/>
                  <a:pt x="88695" y="49690"/>
                </a:cubicBezTo>
                <a:cubicBezTo>
                  <a:pt x="88295" y="48767"/>
                  <a:pt x="87401" y="48179"/>
                  <a:pt x="86396" y="48179"/>
                </a:cubicBezTo>
                <a:lnTo>
                  <a:pt x="86379" y="48179"/>
                </a:lnTo>
                <a:cubicBezTo>
                  <a:pt x="85371" y="48187"/>
                  <a:pt x="84476" y="48784"/>
                  <a:pt x="84080" y="49706"/>
                </a:cubicBezTo>
                <a:cubicBezTo>
                  <a:pt x="83884" y="49617"/>
                  <a:pt x="83676" y="49539"/>
                  <a:pt x="83463" y="49478"/>
                </a:cubicBezTo>
                <a:cubicBezTo>
                  <a:pt x="83953" y="48297"/>
                  <a:pt x="85088" y="47530"/>
                  <a:pt x="86375" y="47521"/>
                </a:cubicBezTo>
                <a:close/>
                <a:moveTo>
                  <a:pt x="7251" y="47521"/>
                </a:moveTo>
                <a:cubicBezTo>
                  <a:pt x="8521" y="47521"/>
                  <a:pt x="9685" y="48297"/>
                  <a:pt x="10175" y="49466"/>
                </a:cubicBezTo>
                <a:cubicBezTo>
                  <a:pt x="9963" y="49523"/>
                  <a:pt x="9754" y="49596"/>
                  <a:pt x="9554" y="49690"/>
                </a:cubicBezTo>
                <a:cubicBezTo>
                  <a:pt x="9154" y="48767"/>
                  <a:pt x="8259" y="48179"/>
                  <a:pt x="7251" y="48179"/>
                </a:cubicBezTo>
                <a:lnTo>
                  <a:pt x="7234" y="48179"/>
                </a:lnTo>
                <a:cubicBezTo>
                  <a:pt x="6229" y="48187"/>
                  <a:pt x="5331" y="48784"/>
                  <a:pt x="4939" y="49711"/>
                </a:cubicBezTo>
                <a:cubicBezTo>
                  <a:pt x="4739" y="49617"/>
                  <a:pt x="4531" y="49539"/>
                  <a:pt x="4318" y="49478"/>
                </a:cubicBezTo>
                <a:cubicBezTo>
                  <a:pt x="4808" y="48297"/>
                  <a:pt x="5944" y="47530"/>
                  <a:pt x="7230" y="47521"/>
                </a:cubicBezTo>
                <a:close/>
                <a:moveTo>
                  <a:pt x="23077" y="47521"/>
                </a:moveTo>
                <a:cubicBezTo>
                  <a:pt x="24352" y="47521"/>
                  <a:pt x="25515" y="48297"/>
                  <a:pt x="26005" y="49466"/>
                </a:cubicBezTo>
                <a:cubicBezTo>
                  <a:pt x="25790" y="49523"/>
                  <a:pt x="25581" y="49596"/>
                  <a:pt x="25381" y="49690"/>
                </a:cubicBezTo>
                <a:cubicBezTo>
                  <a:pt x="24981" y="48767"/>
                  <a:pt x="24086" y="48179"/>
                  <a:pt x="23081" y="48179"/>
                </a:cubicBezTo>
                <a:lnTo>
                  <a:pt x="23065" y="48179"/>
                </a:lnTo>
                <a:cubicBezTo>
                  <a:pt x="22056" y="48187"/>
                  <a:pt x="21162" y="48784"/>
                  <a:pt x="20766" y="49711"/>
                </a:cubicBezTo>
                <a:cubicBezTo>
                  <a:pt x="20565" y="49617"/>
                  <a:pt x="20361" y="49539"/>
                  <a:pt x="20148" y="49478"/>
                </a:cubicBezTo>
                <a:cubicBezTo>
                  <a:pt x="20639" y="48297"/>
                  <a:pt x="21775" y="47530"/>
                  <a:pt x="23061" y="47521"/>
                </a:cubicBezTo>
                <a:close/>
                <a:moveTo>
                  <a:pt x="15219" y="46810"/>
                </a:moveTo>
                <a:cubicBezTo>
                  <a:pt x="16845" y="46810"/>
                  <a:pt x="18295" y="47824"/>
                  <a:pt x="18858" y="49343"/>
                </a:cubicBezTo>
                <a:cubicBezTo>
                  <a:pt x="18638" y="49355"/>
                  <a:pt x="18421" y="49387"/>
                  <a:pt x="18209" y="49436"/>
                </a:cubicBezTo>
                <a:cubicBezTo>
                  <a:pt x="17698" y="48228"/>
                  <a:pt x="16534" y="47451"/>
                  <a:pt x="15219" y="47451"/>
                </a:cubicBezTo>
                <a:lnTo>
                  <a:pt x="15198" y="47451"/>
                </a:lnTo>
                <a:cubicBezTo>
                  <a:pt x="13892" y="47460"/>
                  <a:pt x="12728" y="48244"/>
                  <a:pt x="12225" y="49449"/>
                </a:cubicBezTo>
                <a:lnTo>
                  <a:pt x="12291" y="49478"/>
                </a:lnTo>
                <a:cubicBezTo>
                  <a:pt x="12781" y="48297"/>
                  <a:pt x="13920" y="47530"/>
                  <a:pt x="15198" y="47521"/>
                </a:cubicBezTo>
                <a:lnTo>
                  <a:pt x="15219" y="47521"/>
                </a:lnTo>
                <a:cubicBezTo>
                  <a:pt x="16506" y="47521"/>
                  <a:pt x="17641" y="48277"/>
                  <a:pt x="18139" y="49453"/>
                </a:cubicBezTo>
                <a:cubicBezTo>
                  <a:pt x="17923" y="49506"/>
                  <a:pt x="17715" y="49579"/>
                  <a:pt x="17515" y="49666"/>
                </a:cubicBezTo>
                <a:cubicBezTo>
                  <a:pt x="17106" y="48759"/>
                  <a:pt x="16212" y="48179"/>
                  <a:pt x="15219" y="48179"/>
                </a:cubicBezTo>
                <a:lnTo>
                  <a:pt x="15203" y="48179"/>
                </a:lnTo>
                <a:cubicBezTo>
                  <a:pt x="14190" y="48187"/>
                  <a:pt x="13287" y="48791"/>
                  <a:pt x="12900" y="49727"/>
                </a:cubicBezTo>
                <a:cubicBezTo>
                  <a:pt x="12487" y="49530"/>
                  <a:pt x="12042" y="49404"/>
                  <a:pt x="11576" y="49355"/>
                </a:cubicBezTo>
                <a:cubicBezTo>
                  <a:pt x="12131" y="47844"/>
                  <a:pt x="13577" y="46823"/>
                  <a:pt x="15194" y="46810"/>
                </a:cubicBezTo>
                <a:close/>
                <a:moveTo>
                  <a:pt x="31044" y="46810"/>
                </a:moveTo>
                <a:cubicBezTo>
                  <a:pt x="32666" y="46810"/>
                  <a:pt x="34124" y="47821"/>
                  <a:pt x="34689" y="49343"/>
                </a:cubicBezTo>
                <a:cubicBezTo>
                  <a:pt x="34469" y="49355"/>
                  <a:pt x="34248" y="49387"/>
                  <a:pt x="34035" y="49436"/>
                </a:cubicBezTo>
                <a:cubicBezTo>
                  <a:pt x="33528" y="48228"/>
                  <a:pt x="32365" y="47451"/>
                  <a:pt x="31050" y="47451"/>
                </a:cubicBezTo>
                <a:lnTo>
                  <a:pt x="31029" y="47451"/>
                </a:lnTo>
                <a:cubicBezTo>
                  <a:pt x="29722" y="47460"/>
                  <a:pt x="28554" y="48244"/>
                  <a:pt x="28052" y="49449"/>
                </a:cubicBezTo>
                <a:lnTo>
                  <a:pt x="28118" y="49478"/>
                </a:lnTo>
                <a:cubicBezTo>
                  <a:pt x="28608" y="48297"/>
                  <a:pt x="29751" y="47530"/>
                  <a:pt x="31029" y="47521"/>
                </a:cubicBezTo>
                <a:lnTo>
                  <a:pt x="31050" y="47521"/>
                </a:lnTo>
                <a:cubicBezTo>
                  <a:pt x="32333" y="47521"/>
                  <a:pt x="33468" y="48277"/>
                  <a:pt x="33970" y="49453"/>
                </a:cubicBezTo>
                <a:cubicBezTo>
                  <a:pt x="33754" y="49506"/>
                  <a:pt x="33545" y="49579"/>
                  <a:pt x="33341" y="49666"/>
                </a:cubicBezTo>
                <a:cubicBezTo>
                  <a:pt x="32936" y="48759"/>
                  <a:pt x="32042" y="48179"/>
                  <a:pt x="31050" y="48179"/>
                </a:cubicBezTo>
                <a:lnTo>
                  <a:pt x="31034" y="48179"/>
                </a:lnTo>
                <a:cubicBezTo>
                  <a:pt x="30020" y="48187"/>
                  <a:pt x="29117" y="48791"/>
                  <a:pt x="28725" y="49727"/>
                </a:cubicBezTo>
                <a:cubicBezTo>
                  <a:pt x="28318" y="49530"/>
                  <a:pt x="27868" y="49404"/>
                  <a:pt x="27407" y="49355"/>
                </a:cubicBezTo>
                <a:cubicBezTo>
                  <a:pt x="27962" y="47844"/>
                  <a:pt x="29404" y="46823"/>
                  <a:pt x="31025" y="46810"/>
                </a:cubicBezTo>
                <a:cubicBezTo>
                  <a:pt x="31031" y="46810"/>
                  <a:pt x="31038" y="46810"/>
                  <a:pt x="31044" y="46810"/>
                </a:cubicBezTo>
                <a:close/>
                <a:moveTo>
                  <a:pt x="46876" y="46810"/>
                </a:moveTo>
                <a:cubicBezTo>
                  <a:pt x="48501" y="46810"/>
                  <a:pt x="49952" y="47824"/>
                  <a:pt x="50516" y="49343"/>
                </a:cubicBezTo>
                <a:lnTo>
                  <a:pt x="50482" y="49343"/>
                </a:lnTo>
                <a:cubicBezTo>
                  <a:pt x="50405" y="49351"/>
                  <a:pt x="50324" y="49359"/>
                  <a:pt x="50246" y="49368"/>
                </a:cubicBezTo>
                <a:cubicBezTo>
                  <a:pt x="50205" y="49372"/>
                  <a:pt x="50164" y="49380"/>
                  <a:pt x="50128" y="49383"/>
                </a:cubicBezTo>
                <a:cubicBezTo>
                  <a:pt x="50037" y="49400"/>
                  <a:pt x="49952" y="49417"/>
                  <a:pt x="49866" y="49436"/>
                </a:cubicBezTo>
                <a:cubicBezTo>
                  <a:pt x="49359" y="48228"/>
                  <a:pt x="48192" y="47451"/>
                  <a:pt x="46876" y="47451"/>
                </a:cubicBezTo>
                <a:lnTo>
                  <a:pt x="46856" y="47451"/>
                </a:lnTo>
                <a:cubicBezTo>
                  <a:pt x="45549" y="47460"/>
                  <a:pt x="44384" y="48244"/>
                  <a:pt x="43883" y="49449"/>
                </a:cubicBezTo>
                <a:lnTo>
                  <a:pt x="43948" y="49478"/>
                </a:lnTo>
                <a:cubicBezTo>
                  <a:pt x="44438" y="48297"/>
                  <a:pt x="45577" y="47530"/>
                  <a:pt x="46856" y="47521"/>
                </a:cubicBezTo>
                <a:cubicBezTo>
                  <a:pt x="46862" y="47521"/>
                  <a:pt x="46869" y="47521"/>
                  <a:pt x="46876" y="47521"/>
                </a:cubicBezTo>
                <a:cubicBezTo>
                  <a:pt x="48162" y="47521"/>
                  <a:pt x="49297" y="48275"/>
                  <a:pt x="49796" y="49453"/>
                </a:cubicBezTo>
                <a:cubicBezTo>
                  <a:pt x="49580" y="49506"/>
                  <a:pt x="49372" y="49579"/>
                  <a:pt x="49172" y="49666"/>
                </a:cubicBezTo>
                <a:cubicBezTo>
                  <a:pt x="48763" y="48759"/>
                  <a:pt x="47869" y="48179"/>
                  <a:pt x="46876" y="48179"/>
                </a:cubicBezTo>
                <a:lnTo>
                  <a:pt x="46860" y="48179"/>
                </a:lnTo>
                <a:cubicBezTo>
                  <a:pt x="45847" y="48187"/>
                  <a:pt x="44944" y="48791"/>
                  <a:pt x="44556" y="49727"/>
                </a:cubicBezTo>
                <a:cubicBezTo>
                  <a:pt x="44144" y="49530"/>
                  <a:pt x="43698" y="49400"/>
                  <a:pt x="43233" y="49355"/>
                </a:cubicBezTo>
                <a:cubicBezTo>
                  <a:pt x="43788" y="47840"/>
                  <a:pt x="45234" y="46823"/>
                  <a:pt x="46852" y="46810"/>
                </a:cubicBezTo>
                <a:close/>
                <a:moveTo>
                  <a:pt x="62707" y="46810"/>
                </a:moveTo>
                <a:cubicBezTo>
                  <a:pt x="64328" y="46810"/>
                  <a:pt x="65783" y="47824"/>
                  <a:pt x="66346" y="49343"/>
                </a:cubicBezTo>
                <a:cubicBezTo>
                  <a:pt x="66126" y="49355"/>
                  <a:pt x="65905" y="49387"/>
                  <a:pt x="65693" y="49436"/>
                </a:cubicBezTo>
                <a:cubicBezTo>
                  <a:pt x="65186" y="48228"/>
                  <a:pt x="64022" y="47451"/>
                  <a:pt x="62707" y="47451"/>
                </a:cubicBezTo>
                <a:lnTo>
                  <a:pt x="62686" y="47451"/>
                </a:lnTo>
                <a:cubicBezTo>
                  <a:pt x="61380" y="47460"/>
                  <a:pt x="60211" y="48244"/>
                  <a:pt x="59709" y="49449"/>
                </a:cubicBezTo>
                <a:lnTo>
                  <a:pt x="59774" y="49478"/>
                </a:lnTo>
                <a:cubicBezTo>
                  <a:pt x="60264" y="48297"/>
                  <a:pt x="61408" y="47530"/>
                  <a:pt x="62686" y="47521"/>
                </a:cubicBezTo>
                <a:lnTo>
                  <a:pt x="62707" y="47521"/>
                </a:lnTo>
                <a:cubicBezTo>
                  <a:pt x="63989" y="47521"/>
                  <a:pt x="65125" y="48277"/>
                  <a:pt x="65627" y="49453"/>
                </a:cubicBezTo>
                <a:cubicBezTo>
                  <a:pt x="65410" y="49506"/>
                  <a:pt x="65202" y="49579"/>
                  <a:pt x="64999" y="49666"/>
                </a:cubicBezTo>
                <a:cubicBezTo>
                  <a:pt x="64594" y="48759"/>
                  <a:pt x="63700" y="48179"/>
                  <a:pt x="62707" y="48179"/>
                </a:cubicBezTo>
                <a:lnTo>
                  <a:pt x="62690" y="48179"/>
                </a:lnTo>
                <a:cubicBezTo>
                  <a:pt x="61678" y="48187"/>
                  <a:pt x="60775" y="48791"/>
                  <a:pt x="60387" y="49727"/>
                </a:cubicBezTo>
                <a:cubicBezTo>
                  <a:pt x="59975" y="49530"/>
                  <a:pt x="59525" y="49400"/>
                  <a:pt x="59063" y="49355"/>
                </a:cubicBezTo>
                <a:cubicBezTo>
                  <a:pt x="59619" y="47840"/>
                  <a:pt x="61065" y="46823"/>
                  <a:pt x="62682" y="46810"/>
                </a:cubicBezTo>
                <a:close/>
                <a:moveTo>
                  <a:pt x="78534" y="46810"/>
                </a:moveTo>
                <a:cubicBezTo>
                  <a:pt x="80159" y="46810"/>
                  <a:pt x="81608" y="47824"/>
                  <a:pt x="82172" y="49343"/>
                </a:cubicBezTo>
                <a:cubicBezTo>
                  <a:pt x="81952" y="49355"/>
                  <a:pt x="81736" y="49387"/>
                  <a:pt x="81523" y="49436"/>
                </a:cubicBezTo>
                <a:cubicBezTo>
                  <a:pt x="81015" y="48226"/>
                  <a:pt x="79848" y="47451"/>
                  <a:pt x="78533" y="47451"/>
                </a:cubicBezTo>
                <a:cubicBezTo>
                  <a:pt x="78526" y="47451"/>
                  <a:pt x="78520" y="47451"/>
                  <a:pt x="78513" y="47451"/>
                </a:cubicBezTo>
                <a:cubicBezTo>
                  <a:pt x="77206" y="47460"/>
                  <a:pt x="76042" y="48244"/>
                  <a:pt x="75540" y="49449"/>
                </a:cubicBezTo>
                <a:lnTo>
                  <a:pt x="75605" y="49478"/>
                </a:lnTo>
                <a:cubicBezTo>
                  <a:pt x="76095" y="48297"/>
                  <a:pt x="77235" y="47530"/>
                  <a:pt x="78513" y="47521"/>
                </a:cubicBezTo>
                <a:lnTo>
                  <a:pt x="78534" y="47521"/>
                </a:lnTo>
                <a:cubicBezTo>
                  <a:pt x="79820" y="47521"/>
                  <a:pt x="80956" y="48277"/>
                  <a:pt x="81454" y="49453"/>
                </a:cubicBezTo>
                <a:cubicBezTo>
                  <a:pt x="81237" y="49506"/>
                  <a:pt x="81029" y="49579"/>
                  <a:pt x="80829" y="49666"/>
                </a:cubicBezTo>
                <a:cubicBezTo>
                  <a:pt x="80423" y="48761"/>
                  <a:pt x="79530" y="48179"/>
                  <a:pt x="78537" y="48179"/>
                </a:cubicBezTo>
                <a:cubicBezTo>
                  <a:pt x="78530" y="48179"/>
                  <a:pt x="78523" y="48179"/>
                  <a:pt x="78517" y="48179"/>
                </a:cubicBezTo>
                <a:cubicBezTo>
                  <a:pt x="77504" y="48187"/>
                  <a:pt x="76601" y="48791"/>
                  <a:pt x="76213" y="49727"/>
                </a:cubicBezTo>
                <a:cubicBezTo>
                  <a:pt x="75801" y="49530"/>
                  <a:pt x="75356" y="49400"/>
                  <a:pt x="74890" y="49355"/>
                </a:cubicBezTo>
                <a:cubicBezTo>
                  <a:pt x="75446" y="47840"/>
                  <a:pt x="76892" y="46823"/>
                  <a:pt x="78509" y="46810"/>
                </a:cubicBezTo>
                <a:close/>
                <a:moveTo>
                  <a:pt x="94364" y="46810"/>
                </a:moveTo>
                <a:cubicBezTo>
                  <a:pt x="95985" y="46810"/>
                  <a:pt x="97439" y="47824"/>
                  <a:pt x="98003" y="49343"/>
                </a:cubicBezTo>
                <a:cubicBezTo>
                  <a:pt x="97782" y="49355"/>
                  <a:pt x="97562" y="49387"/>
                  <a:pt x="97350" y="49436"/>
                </a:cubicBezTo>
                <a:cubicBezTo>
                  <a:pt x="96843" y="48228"/>
                  <a:pt x="95680" y="47451"/>
                  <a:pt x="94364" y="47451"/>
                </a:cubicBezTo>
                <a:lnTo>
                  <a:pt x="94344" y="47451"/>
                </a:lnTo>
                <a:cubicBezTo>
                  <a:pt x="93037" y="47460"/>
                  <a:pt x="91868" y="48244"/>
                  <a:pt x="91367" y="49449"/>
                </a:cubicBezTo>
                <a:lnTo>
                  <a:pt x="91431" y="49478"/>
                </a:lnTo>
                <a:cubicBezTo>
                  <a:pt x="91921" y="48297"/>
                  <a:pt x="93065" y="47530"/>
                  <a:pt x="94344" y="47521"/>
                </a:cubicBezTo>
                <a:lnTo>
                  <a:pt x="94364" y="47521"/>
                </a:lnTo>
                <a:cubicBezTo>
                  <a:pt x="95646" y="47521"/>
                  <a:pt x="96782" y="48277"/>
                  <a:pt x="97284" y="49453"/>
                </a:cubicBezTo>
                <a:cubicBezTo>
                  <a:pt x="97068" y="49506"/>
                  <a:pt x="96860" y="49579"/>
                  <a:pt x="96655" y="49666"/>
                </a:cubicBezTo>
                <a:cubicBezTo>
                  <a:pt x="96251" y="48759"/>
                  <a:pt x="95356" y="48179"/>
                  <a:pt x="94364" y="48179"/>
                </a:cubicBezTo>
                <a:lnTo>
                  <a:pt x="94347" y="48179"/>
                </a:lnTo>
                <a:cubicBezTo>
                  <a:pt x="93335" y="48187"/>
                  <a:pt x="92432" y="48791"/>
                  <a:pt x="92044" y="49727"/>
                </a:cubicBezTo>
                <a:cubicBezTo>
                  <a:pt x="91631" y="49530"/>
                  <a:pt x="91182" y="49400"/>
                  <a:pt x="90721" y="49355"/>
                </a:cubicBezTo>
                <a:cubicBezTo>
                  <a:pt x="91276" y="47840"/>
                  <a:pt x="92722" y="46823"/>
                  <a:pt x="94340" y="46810"/>
                </a:cubicBezTo>
                <a:close/>
                <a:moveTo>
                  <a:pt x="7244" y="48248"/>
                </a:moveTo>
                <a:cubicBezTo>
                  <a:pt x="8225" y="48248"/>
                  <a:pt x="9103" y="48819"/>
                  <a:pt x="9489" y="49719"/>
                </a:cubicBezTo>
                <a:cubicBezTo>
                  <a:pt x="9301" y="49809"/>
                  <a:pt x="9121" y="49911"/>
                  <a:pt x="8949" y="50029"/>
                </a:cubicBezTo>
                <a:cubicBezTo>
                  <a:pt x="8676" y="49331"/>
                  <a:pt x="8002" y="48869"/>
                  <a:pt x="7251" y="48869"/>
                </a:cubicBezTo>
                <a:lnTo>
                  <a:pt x="7239" y="48869"/>
                </a:lnTo>
                <a:cubicBezTo>
                  <a:pt x="6479" y="48873"/>
                  <a:pt x="5801" y="49351"/>
                  <a:pt x="5539" y="50058"/>
                </a:cubicBezTo>
                <a:cubicBezTo>
                  <a:pt x="5368" y="49939"/>
                  <a:pt x="5188" y="49828"/>
                  <a:pt x="5000" y="49739"/>
                </a:cubicBezTo>
                <a:cubicBezTo>
                  <a:pt x="5384" y="48840"/>
                  <a:pt x="6254" y="48256"/>
                  <a:pt x="7234" y="48248"/>
                </a:cubicBezTo>
                <a:cubicBezTo>
                  <a:pt x="7237" y="48248"/>
                  <a:pt x="7241" y="48248"/>
                  <a:pt x="7244" y="48248"/>
                </a:cubicBezTo>
                <a:close/>
                <a:moveTo>
                  <a:pt x="23081" y="48248"/>
                </a:moveTo>
                <a:cubicBezTo>
                  <a:pt x="24058" y="48248"/>
                  <a:pt x="24932" y="48824"/>
                  <a:pt x="25319" y="49719"/>
                </a:cubicBezTo>
                <a:cubicBezTo>
                  <a:pt x="25132" y="49809"/>
                  <a:pt x="24952" y="49911"/>
                  <a:pt x="24780" y="50029"/>
                </a:cubicBezTo>
                <a:cubicBezTo>
                  <a:pt x="24507" y="49331"/>
                  <a:pt x="23833" y="48869"/>
                  <a:pt x="23077" y="48869"/>
                </a:cubicBezTo>
                <a:lnTo>
                  <a:pt x="23070" y="48869"/>
                </a:lnTo>
                <a:cubicBezTo>
                  <a:pt x="22310" y="48873"/>
                  <a:pt x="21632" y="49351"/>
                  <a:pt x="21370" y="50058"/>
                </a:cubicBezTo>
                <a:cubicBezTo>
                  <a:pt x="21198" y="49939"/>
                  <a:pt x="21019" y="49828"/>
                  <a:pt x="20831" y="49739"/>
                </a:cubicBezTo>
                <a:cubicBezTo>
                  <a:pt x="21211" y="48840"/>
                  <a:pt x="22084" y="48256"/>
                  <a:pt x="23065" y="48248"/>
                </a:cubicBezTo>
                <a:close/>
                <a:moveTo>
                  <a:pt x="38901" y="48248"/>
                </a:moveTo>
                <a:cubicBezTo>
                  <a:pt x="39881" y="48248"/>
                  <a:pt x="40759" y="48819"/>
                  <a:pt x="41146" y="49719"/>
                </a:cubicBezTo>
                <a:cubicBezTo>
                  <a:pt x="40959" y="49809"/>
                  <a:pt x="40778" y="49911"/>
                  <a:pt x="40607" y="50029"/>
                </a:cubicBezTo>
                <a:cubicBezTo>
                  <a:pt x="40333" y="49331"/>
                  <a:pt x="39660" y="48869"/>
                  <a:pt x="38908" y="48869"/>
                </a:cubicBezTo>
                <a:lnTo>
                  <a:pt x="38895" y="48869"/>
                </a:lnTo>
                <a:cubicBezTo>
                  <a:pt x="38140" y="48873"/>
                  <a:pt x="37462" y="49351"/>
                  <a:pt x="37196" y="50058"/>
                </a:cubicBezTo>
                <a:cubicBezTo>
                  <a:pt x="37025" y="49935"/>
                  <a:pt x="36846" y="49828"/>
                  <a:pt x="36657" y="49739"/>
                </a:cubicBezTo>
                <a:cubicBezTo>
                  <a:pt x="37042" y="48840"/>
                  <a:pt x="37911" y="48256"/>
                  <a:pt x="38891" y="48248"/>
                </a:cubicBezTo>
                <a:cubicBezTo>
                  <a:pt x="38895" y="48248"/>
                  <a:pt x="38898" y="48248"/>
                  <a:pt x="38901" y="48248"/>
                </a:cubicBezTo>
                <a:close/>
                <a:moveTo>
                  <a:pt x="54739" y="48248"/>
                </a:moveTo>
                <a:cubicBezTo>
                  <a:pt x="55715" y="48248"/>
                  <a:pt x="56588" y="48824"/>
                  <a:pt x="56976" y="49719"/>
                </a:cubicBezTo>
                <a:cubicBezTo>
                  <a:pt x="56789" y="49809"/>
                  <a:pt x="56609" y="49911"/>
                  <a:pt x="56437" y="50029"/>
                </a:cubicBezTo>
                <a:cubicBezTo>
                  <a:pt x="56164" y="49331"/>
                  <a:pt x="55490" y="48869"/>
                  <a:pt x="54735" y="48869"/>
                </a:cubicBezTo>
                <a:lnTo>
                  <a:pt x="54726" y="48869"/>
                </a:lnTo>
                <a:cubicBezTo>
                  <a:pt x="53966" y="48873"/>
                  <a:pt x="53289" y="49351"/>
                  <a:pt x="53027" y="50058"/>
                </a:cubicBezTo>
                <a:cubicBezTo>
                  <a:pt x="52856" y="49935"/>
                  <a:pt x="52676" y="49828"/>
                  <a:pt x="52488" y="49739"/>
                </a:cubicBezTo>
                <a:cubicBezTo>
                  <a:pt x="52868" y="48840"/>
                  <a:pt x="53742" y="48256"/>
                  <a:pt x="54722" y="48248"/>
                </a:cubicBezTo>
                <a:close/>
                <a:moveTo>
                  <a:pt x="70565" y="48248"/>
                </a:moveTo>
                <a:cubicBezTo>
                  <a:pt x="71545" y="48248"/>
                  <a:pt x="72415" y="48824"/>
                  <a:pt x="72803" y="49719"/>
                </a:cubicBezTo>
                <a:cubicBezTo>
                  <a:pt x="72615" y="49809"/>
                  <a:pt x="72436" y="49911"/>
                  <a:pt x="72264" y="50029"/>
                </a:cubicBezTo>
                <a:cubicBezTo>
                  <a:pt x="71991" y="49331"/>
                  <a:pt x="71316" y="48869"/>
                  <a:pt x="70565" y="48869"/>
                </a:cubicBezTo>
                <a:lnTo>
                  <a:pt x="70553" y="48869"/>
                </a:lnTo>
                <a:cubicBezTo>
                  <a:pt x="69797" y="48873"/>
                  <a:pt x="69119" y="49351"/>
                  <a:pt x="68854" y="50058"/>
                </a:cubicBezTo>
                <a:cubicBezTo>
                  <a:pt x="68682" y="49935"/>
                  <a:pt x="68503" y="49828"/>
                  <a:pt x="68315" y="49739"/>
                </a:cubicBezTo>
                <a:cubicBezTo>
                  <a:pt x="68699" y="48840"/>
                  <a:pt x="69568" y="48256"/>
                  <a:pt x="70549" y="48248"/>
                </a:cubicBezTo>
                <a:close/>
                <a:moveTo>
                  <a:pt x="86396" y="48248"/>
                </a:moveTo>
                <a:cubicBezTo>
                  <a:pt x="87372" y="48248"/>
                  <a:pt x="88246" y="48824"/>
                  <a:pt x="88634" y="49719"/>
                </a:cubicBezTo>
                <a:cubicBezTo>
                  <a:pt x="88446" y="49809"/>
                  <a:pt x="88266" y="49911"/>
                  <a:pt x="88095" y="50029"/>
                </a:cubicBezTo>
                <a:cubicBezTo>
                  <a:pt x="87821" y="49331"/>
                  <a:pt x="87147" y="48869"/>
                  <a:pt x="86392" y="48869"/>
                </a:cubicBezTo>
                <a:lnTo>
                  <a:pt x="86383" y="48869"/>
                </a:lnTo>
                <a:cubicBezTo>
                  <a:pt x="85623" y="48873"/>
                  <a:pt x="84946" y="49351"/>
                  <a:pt x="84684" y="50058"/>
                </a:cubicBezTo>
                <a:cubicBezTo>
                  <a:pt x="84513" y="49935"/>
                  <a:pt x="84333" y="49828"/>
                  <a:pt x="84145" y="49739"/>
                </a:cubicBezTo>
                <a:cubicBezTo>
                  <a:pt x="84525" y="48840"/>
                  <a:pt x="85399" y="48256"/>
                  <a:pt x="86379" y="48248"/>
                </a:cubicBezTo>
                <a:close/>
                <a:moveTo>
                  <a:pt x="15219" y="48248"/>
                </a:moveTo>
                <a:cubicBezTo>
                  <a:pt x="16187" y="48248"/>
                  <a:pt x="17057" y="48816"/>
                  <a:pt x="17449" y="49694"/>
                </a:cubicBezTo>
                <a:cubicBezTo>
                  <a:pt x="17262" y="49779"/>
                  <a:pt x="17077" y="49882"/>
                  <a:pt x="16906" y="49996"/>
                </a:cubicBezTo>
                <a:cubicBezTo>
                  <a:pt x="16628" y="49319"/>
                  <a:pt x="15954" y="48869"/>
                  <a:pt x="15219" y="48869"/>
                </a:cubicBezTo>
                <a:lnTo>
                  <a:pt x="15207" y="48869"/>
                </a:lnTo>
                <a:cubicBezTo>
                  <a:pt x="14435" y="48873"/>
                  <a:pt x="13752" y="49359"/>
                  <a:pt x="13500" y="50086"/>
                </a:cubicBezTo>
                <a:cubicBezTo>
                  <a:pt x="13328" y="49964"/>
                  <a:pt x="13149" y="49853"/>
                  <a:pt x="12960" y="49760"/>
                </a:cubicBezTo>
                <a:cubicBezTo>
                  <a:pt x="13341" y="48848"/>
                  <a:pt x="14218" y="48256"/>
                  <a:pt x="15203" y="48248"/>
                </a:cubicBezTo>
                <a:close/>
                <a:moveTo>
                  <a:pt x="31050" y="48248"/>
                </a:moveTo>
                <a:cubicBezTo>
                  <a:pt x="32014" y="48248"/>
                  <a:pt x="32884" y="48816"/>
                  <a:pt x="33280" y="49694"/>
                </a:cubicBezTo>
                <a:cubicBezTo>
                  <a:pt x="33087" y="49779"/>
                  <a:pt x="32908" y="49882"/>
                  <a:pt x="32736" y="49996"/>
                </a:cubicBezTo>
                <a:cubicBezTo>
                  <a:pt x="32455" y="49319"/>
                  <a:pt x="31781" y="48869"/>
                  <a:pt x="31050" y="48869"/>
                </a:cubicBezTo>
                <a:lnTo>
                  <a:pt x="31038" y="48869"/>
                </a:lnTo>
                <a:cubicBezTo>
                  <a:pt x="30261" y="48873"/>
                  <a:pt x="29583" y="49359"/>
                  <a:pt x="29326" y="50086"/>
                </a:cubicBezTo>
                <a:cubicBezTo>
                  <a:pt x="29159" y="49964"/>
                  <a:pt x="28979" y="49853"/>
                  <a:pt x="28791" y="49760"/>
                </a:cubicBezTo>
                <a:cubicBezTo>
                  <a:pt x="29166" y="48848"/>
                  <a:pt x="30045" y="48256"/>
                  <a:pt x="31034" y="48248"/>
                </a:cubicBezTo>
                <a:close/>
                <a:moveTo>
                  <a:pt x="46876" y="48248"/>
                </a:moveTo>
                <a:cubicBezTo>
                  <a:pt x="47845" y="48248"/>
                  <a:pt x="48714" y="48816"/>
                  <a:pt x="49106" y="49694"/>
                </a:cubicBezTo>
                <a:cubicBezTo>
                  <a:pt x="48918" y="49779"/>
                  <a:pt x="48739" y="49882"/>
                  <a:pt x="48563" y="49996"/>
                </a:cubicBezTo>
                <a:cubicBezTo>
                  <a:pt x="48286" y="49319"/>
                  <a:pt x="47611" y="48869"/>
                  <a:pt x="46876" y="48869"/>
                </a:cubicBezTo>
                <a:lnTo>
                  <a:pt x="46864" y="48869"/>
                </a:lnTo>
                <a:cubicBezTo>
                  <a:pt x="46092" y="48873"/>
                  <a:pt x="45410" y="49359"/>
                  <a:pt x="45157" y="50086"/>
                </a:cubicBezTo>
                <a:cubicBezTo>
                  <a:pt x="44985" y="49964"/>
                  <a:pt x="44806" y="49853"/>
                  <a:pt x="44618" y="49760"/>
                </a:cubicBezTo>
                <a:cubicBezTo>
                  <a:pt x="44997" y="48848"/>
                  <a:pt x="45875" y="48256"/>
                  <a:pt x="46860" y="48248"/>
                </a:cubicBezTo>
                <a:close/>
                <a:moveTo>
                  <a:pt x="62707" y="48248"/>
                </a:moveTo>
                <a:cubicBezTo>
                  <a:pt x="63670" y="48248"/>
                  <a:pt x="64541" y="48816"/>
                  <a:pt x="64937" y="49694"/>
                </a:cubicBezTo>
                <a:cubicBezTo>
                  <a:pt x="64745" y="49779"/>
                  <a:pt x="64565" y="49882"/>
                  <a:pt x="64394" y="49996"/>
                </a:cubicBezTo>
                <a:cubicBezTo>
                  <a:pt x="64111" y="49319"/>
                  <a:pt x="63438" y="48869"/>
                  <a:pt x="62707" y="48869"/>
                </a:cubicBezTo>
                <a:lnTo>
                  <a:pt x="62695" y="48869"/>
                </a:lnTo>
                <a:cubicBezTo>
                  <a:pt x="61919" y="48873"/>
                  <a:pt x="61240" y="49359"/>
                  <a:pt x="60984" y="50086"/>
                </a:cubicBezTo>
                <a:cubicBezTo>
                  <a:pt x="60816" y="49964"/>
                  <a:pt x="60637" y="49853"/>
                  <a:pt x="60448" y="49760"/>
                </a:cubicBezTo>
                <a:cubicBezTo>
                  <a:pt x="60824" y="48848"/>
                  <a:pt x="61702" y="48256"/>
                  <a:pt x="62690" y="48248"/>
                </a:cubicBezTo>
                <a:close/>
                <a:moveTo>
                  <a:pt x="78534" y="48248"/>
                </a:moveTo>
                <a:cubicBezTo>
                  <a:pt x="79501" y="48248"/>
                  <a:pt x="80371" y="48816"/>
                  <a:pt x="80764" y="49694"/>
                </a:cubicBezTo>
                <a:cubicBezTo>
                  <a:pt x="80575" y="49779"/>
                  <a:pt x="80396" y="49882"/>
                  <a:pt x="80220" y="49996"/>
                </a:cubicBezTo>
                <a:cubicBezTo>
                  <a:pt x="79942" y="49319"/>
                  <a:pt x="79269" y="48869"/>
                  <a:pt x="78534" y="48869"/>
                </a:cubicBezTo>
                <a:lnTo>
                  <a:pt x="78521" y="48869"/>
                </a:lnTo>
                <a:cubicBezTo>
                  <a:pt x="77749" y="48873"/>
                  <a:pt x="77067" y="49359"/>
                  <a:pt x="76814" y="50086"/>
                </a:cubicBezTo>
                <a:cubicBezTo>
                  <a:pt x="76643" y="49964"/>
                  <a:pt x="76462" y="49853"/>
                  <a:pt x="76275" y="49760"/>
                </a:cubicBezTo>
                <a:cubicBezTo>
                  <a:pt x="76654" y="48848"/>
                  <a:pt x="77533" y="48256"/>
                  <a:pt x="78517" y="48248"/>
                </a:cubicBezTo>
                <a:close/>
                <a:moveTo>
                  <a:pt x="94364" y="48248"/>
                </a:moveTo>
                <a:cubicBezTo>
                  <a:pt x="95328" y="48248"/>
                  <a:pt x="96198" y="48816"/>
                  <a:pt x="96594" y="49694"/>
                </a:cubicBezTo>
                <a:cubicBezTo>
                  <a:pt x="96402" y="49779"/>
                  <a:pt x="96223" y="49882"/>
                  <a:pt x="96051" y="49996"/>
                </a:cubicBezTo>
                <a:cubicBezTo>
                  <a:pt x="95769" y="49319"/>
                  <a:pt x="95095" y="48869"/>
                  <a:pt x="94364" y="48869"/>
                </a:cubicBezTo>
                <a:lnTo>
                  <a:pt x="94351" y="48869"/>
                </a:lnTo>
                <a:cubicBezTo>
                  <a:pt x="93576" y="48873"/>
                  <a:pt x="92898" y="49359"/>
                  <a:pt x="92641" y="50086"/>
                </a:cubicBezTo>
                <a:cubicBezTo>
                  <a:pt x="92473" y="49964"/>
                  <a:pt x="92293" y="49853"/>
                  <a:pt x="92106" y="49760"/>
                </a:cubicBezTo>
                <a:cubicBezTo>
                  <a:pt x="92481" y="48848"/>
                  <a:pt x="93359" y="48256"/>
                  <a:pt x="94347" y="48248"/>
                </a:cubicBezTo>
                <a:close/>
                <a:moveTo>
                  <a:pt x="7251" y="48938"/>
                </a:moveTo>
                <a:cubicBezTo>
                  <a:pt x="7982" y="48938"/>
                  <a:pt x="8631" y="49392"/>
                  <a:pt x="8893" y="50070"/>
                </a:cubicBezTo>
                <a:cubicBezTo>
                  <a:pt x="8734" y="50180"/>
                  <a:pt x="8587" y="50307"/>
                  <a:pt x="8444" y="50441"/>
                </a:cubicBezTo>
                <a:cubicBezTo>
                  <a:pt x="8325" y="49882"/>
                  <a:pt x="7827" y="49474"/>
                  <a:pt x="7251" y="49474"/>
                </a:cubicBezTo>
                <a:lnTo>
                  <a:pt x="7243" y="49474"/>
                </a:lnTo>
                <a:cubicBezTo>
                  <a:pt x="6646" y="49474"/>
                  <a:pt x="6148" y="49902"/>
                  <a:pt x="6046" y="50482"/>
                </a:cubicBezTo>
                <a:cubicBezTo>
                  <a:pt x="5907" y="50343"/>
                  <a:pt x="5756" y="50217"/>
                  <a:pt x="5601" y="50098"/>
                </a:cubicBezTo>
                <a:cubicBezTo>
                  <a:pt x="5846" y="49408"/>
                  <a:pt x="6504" y="48942"/>
                  <a:pt x="7239" y="48938"/>
                </a:cubicBezTo>
                <a:close/>
                <a:moveTo>
                  <a:pt x="23077" y="48938"/>
                </a:moveTo>
                <a:cubicBezTo>
                  <a:pt x="23809" y="48938"/>
                  <a:pt x="24461" y="49392"/>
                  <a:pt x="24719" y="50070"/>
                </a:cubicBezTo>
                <a:cubicBezTo>
                  <a:pt x="24564" y="50180"/>
                  <a:pt x="24412" y="50307"/>
                  <a:pt x="24274" y="50441"/>
                </a:cubicBezTo>
                <a:cubicBezTo>
                  <a:pt x="24156" y="49882"/>
                  <a:pt x="23653" y="49474"/>
                  <a:pt x="23077" y="49474"/>
                </a:cubicBezTo>
                <a:lnTo>
                  <a:pt x="23073" y="49474"/>
                </a:lnTo>
                <a:cubicBezTo>
                  <a:pt x="22476" y="49474"/>
                  <a:pt x="21975" y="49902"/>
                  <a:pt x="21877" y="50482"/>
                </a:cubicBezTo>
                <a:cubicBezTo>
                  <a:pt x="21733" y="50343"/>
                  <a:pt x="21586" y="50217"/>
                  <a:pt x="21428" y="50098"/>
                </a:cubicBezTo>
                <a:cubicBezTo>
                  <a:pt x="21677" y="49408"/>
                  <a:pt x="22334" y="48942"/>
                  <a:pt x="23070" y="48938"/>
                </a:cubicBezTo>
                <a:close/>
                <a:moveTo>
                  <a:pt x="38908" y="48938"/>
                </a:moveTo>
                <a:cubicBezTo>
                  <a:pt x="39639" y="48938"/>
                  <a:pt x="40288" y="49392"/>
                  <a:pt x="40550" y="50070"/>
                </a:cubicBezTo>
                <a:cubicBezTo>
                  <a:pt x="40390" y="50180"/>
                  <a:pt x="40243" y="50307"/>
                  <a:pt x="40101" y="50441"/>
                </a:cubicBezTo>
                <a:cubicBezTo>
                  <a:pt x="39982" y="49882"/>
                  <a:pt x="39483" y="49474"/>
                  <a:pt x="38908" y="49474"/>
                </a:cubicBezTo>
                <a:lnTo>
                  <a:pt x="38900" y="49474"/>
                </a:lnTo>
                <a:cubicBezTo>
                  <a:pt x="38303" y="49474"/>
                  <a:pt x="37805" y="49902"/>
                  <a:pt x="37703" y="50482"/>
                </a:cubicBezTo>
                <a:cubicBezTo>
                  <a:pt x="37564" y="50343"/>
                  <a:pt x="37413" y="50217"/>
                  <a:pt x="37258" y="50098"/>
                </a:cubicBezTo>
                <a:cubicBezTo>
                  <a:pt x="37503" y="49408"/>
                  <a:pt x="38160" y="48942"/>
                  <a:pt x="38895" y="48938"/>
                </a:cubicBezTo>
                <a:close/>
                <a:moveTo>
                  <a:pt x="54735" y="48938"/>
                </a:moveTo>
                <a:cubicBezTo>
                  <a:pt x="55466" y="48938"/>
                  <a:pt x="56119" y="49392"/>
                  <a:pt x="56377" y="50070"/>
                </a:cubicBezTo>
                <a:cubicBezTo>
                  <a:pt x="56221" y="50180"/>
                  <a:pt x="56070" y="50307"/>
                  <a:pt x="55932" y="50441"/>
                </a:cubicBezTo>
                <a:cubicBezTo>
                  <a:pt x="55813" y="49882"/>
                  <a:pt x="55310" y="49474"/>
                  <a:pt x="54735" y="49474"/>
                </a:cubicBezTo>
                <a:lnTo>
                  <a:pt x="54731" y="49474"/>
                </a:lnTo>
                <a:cubicBezTo>
                  <a:pt x="54134" y="49474"/>
                  <a:pt x="53632" y="49902"/>
                  <a:pt x="53534" y="50482"/>
                </a:cubicBezTo>
                <a:cubicBezTo>
                  <a:pt x="53391" y="50343"/>
                  <a:pt x="53244" y="50217"/>
                  <a:pt x="53084" y="50098"/>
                </a:cubicBezTo>
                <a:cubicBezTo>
                  <a:pt x="53334" y="49408"/>
                  <a:pt x="53991" y="48942"/>
                  <a:pt x="54726" y="48938"/>
                </a:cubicBezTo>
                <a:close/>
                <a:moveTo>
                  <a:pt x="70565" y="48938"/>
                </a:moveTo>
                <a:cubicBezTo>
                  <a:pt x="71297" y="48938"/>
                  <a:pt x="71945" y="49392"/>
                  <a:pt x="72207" y="50070"/>
                </a:cubicBezTo>
                <a:cubicBezTo>
                  <a:pt x="72047" y="50180"/>
                  <a:pt x="71900" y="50307"/>
                  <a:pt x="71757" y="50441"/>
                </a:cubicBezTo>
                <a:cubicBezTo>
                  <a:pt x="71640" y="49882"/>
                  <a:pt x="71141" y="49474"/>
                  <a:pt x="70565" y="49474"/>
                </a:cubicBezTo>
                <a:lnTo>
                  <a:pt x="70556" y="49474"/>
                </a:lnTo>
                <a:cubicBezTo>
                  <a:pt x="69960" y="49474"/>
                  <a:pt x="69463" y="49902"/>
                  <a:pt x="69361" y="50482"/>
                </a:cubicBezTo>
                <a:cubicBezTo>
                  <a:pt x="69221" y="50343"/>
                  <a:pt x="69070" y="50217"/>
                  <a:pt x="68915" y="50098"/>
                </a:cubicBezTo>
                <a:cubicBezTo>
                  <a:pt x="69160" y="49408"/>
                  <a:pt x="69817" y="48942"/>
                  <a:pt x="70553" y="48938"/>
                </a:cubicBezTo>
                <a:close/>
                <a:moveTo>
                  <a:pt x="86392" y="48938"/>
                </a:moveTo>
                <a:cubicBezTo>
                  <a:pt x="87122" y="48938"/>
                  <a:pt x="87776" y="49392"/>
                  <a:pt x="88034" y="50070"/>
                </a:cubicBezTo>
                <a:cubicBezTo>
                  <a:pt x="87878" y="50180"/>
                  <a:pt x="87727" y="50307"/>
                  <a:pt x="87588" y="50441"/>
                </a:cubicBezTo>
                <a:cubicBezTo>
                  <a:pt x="87470" y="49882"/>
                  <a:pt x="86967" y="49474"/>
                  <a:pt x="86392" y="49474"/>
                </a:cubicBezTo>
                <a:lnTo>
                  <a:pt x="86387" y="49474"/>
                </a:lnTo>
                <a:cubicBezTo>
                  <a:pt x="85791" y="49474"/>
                  <a:pt x="85289" y="49902"/>
                  <a:pt x="85191" y="50482"/>
                </a:cubicBezTo>
                <a:cubicBezTo>
                  <a:pt x="85052" y="50343"/>
                  <a:pt x="84901" y="50217"/>
                  <a:pt x="84741" y="50098"/>
                </a:cubicBezTo>
                <a:cubicBezTo>
                  <a:pt x="84990" y="49408"/>
                  <a:pt x="85648" y="48942"/>
                  <a:pt x="86383" y="48938"/>
                </a:cubicBezTo>
                <a:close/>
                <a:moveTo>
                  <a:pt x="15219" y="48938"/>
                </a:moveTo>
                <a:cubicBezTo>
                  <a:pt x="15930" y="48938"/>
                  <a:pt x="16579" y="49380"/>
                  <a:pt x="16849" y="50037"/>
                </a:cubicBezTo>
                <a:cubicBezTo>
                  <a:pt x="16689" y="50143"/>
                  <a:pt x="16542" y="50262"/>
                  <a:pt x="16404" y="50392"/>
                </a:cubicBezTo>
                <a:cubicBezTo>
                  <a:pt x="16269" y="49858"/>
                  <a:pt x="15779" y="49474"/>
                  <a:pt x="15219" y="49474"/>
                </a:cubicBezTo>
                <a:lnTo>
                  <a:pt x="15211" y="49474"/>
                </a:lnTo>
                <a:cubicBezTo>
                  <a:pt x="14602" y="49474"/>
                  <a:pt x="14092" y="49926"/>
                  <a:pt x="14010" y="50527"/>
                </a:cubicBezTo>
                <a:cubicBezTo>
                  <a:pt x="13867" y="50380"/>
                  <a:pt x="13716" y="50250"/>
                  <a:pt x="13556" y="50131"/>
                </a:cubicBezTo>
                <a:cubicBezTo>
                  <a:pt x="13798" y="49421"/>
                  <a:pt x="14455" y="48942"/>
                  <a:pt x="15207" y="48938"/>
                </a:cubicBezTo>
                <a:close/>
                <a:moveTo>
                  <a:pt x="31050" y="48938"/>
                </a:moveTo>
                <a:cubicBezTo>
                  <a:pt x="31760" y="48938"/>
                  <a:pt x="32410" y="49380"/>
                  <a:pt x="32676" y="50037"/>
                </a:cubicBezTo>
                <a:cubicBezTo>
                  <a:pt x="32520" y="50143"/>
                  <a:pt x="32373" y="50262"/>
                  <a:pt x="32230" y="50392"/>
                </a:cubicBezTo>
                <a:cubicBezTo>
                  <a:pt x="32095" y="49858"/>
                  <a:pt x="31605" y="49474"/>
                  <a:pt x="31050" y="49474"/>
                </a:cubicBezTo>
                <a:lnTo>
                  <a:pt x="31042" y="49474"/>
                </a:lnTo>
                <a:cubicBezTo>
                  <a:pt x="30429" y="49474"/>
                  <a:pt x="29918" y="49926"/>
                  <a:pt x="29837" y="50527"/>
                </a:cubicBezTo>
                <a:cubicBezTo>
                  <a:pt x="29698" y="50380"/>
                  <a:pt x="29547" y="50250"/>
                  <a:pt x="29387" y="50131"/>
                </a:cubicBezTo>
                <a:cubicBezTo>
                  <a:pt x="29628" y="49421"/>
                  <a:pt x="30286" y="48942"/>
                  <a:pt x="31038" y="48938"/>
                </a:cubicBezTo>
                <a:close/>
                <a:moveTo>
                  <a:pt x="46876" y="48938"/>
                </a:moveTo>
                <a:cubicBezTo>
                  <a:pt x="47587" y="48938"/>
                  <a:pt x="48237" y="49380"/>
                  <a:pt x="48506" y="50037"/>
                </a:cubicBezTo>
                <a:cubicBezTo>
                  <a:pt x="48347" y="50143"/>
                  <a:pt x="48200" y="50262"/>
                  <a:pt x="48060" y="50392"/>
                </a:cubicBezTo>
                <a:cubicBezTo>
                  <a:pt x="47926" y="49858"/>
                  <a:pt x="47436" y="49474"/>
                  <a:pt x="46876" y="49474"/>
                </a:cubicBezTo>
                <a:lnTo>
                  <a:pt x="46868" y="49474"/>
                </a:lnTo>
                <a:cubicBezTo>
                  <a:pt x="46260" y="49474"/>
                  <a:pt x="45749" y="49926"/>
                  <a:pt x="45668" y="50527"/>
                </a:cubicBezTo>
                <a:cubicBezTo>
                  <a:pt x="45524" y="50380"/>
                  <a:pt x="45374" y="50250"/>
                  <a:pt x="45214" y="50127"/>
                </a:cubicBezTo>
                <a:cubicBezTo>
                  <a:pt x="45455" y="49421"/>
                  <a:pt x="46113" y="48942"/>
                  <a:pt x="46864" y="48938"/>
                </a:cubicBezTo>
                <a:close/>
                <a:moveTo>
                  <a:pt x="62707" y="48938"/>
                </a:moveTo>
                <a:cubicBezTo>
                  <a:pt x="63417" y="48938"/>
                  <a:pt x="64067" y="49380"/>
                  <a:pt x="64332" y="50037"/>
                </a:cubicBezTo>
                <a:cubicBezTo>
                  <a:pt x="64177" y="50143"/>
                  <a:pt x="64030" y="50262"/>
                  <a:pt x="63887" y="50392"/>
                </a:cubicBezTo>
                <a:cubicBezTo>
                  <a:pt x="63753" y="49858"/>
                  <a:pt x="63263" y="49474"/>
                  <a:pt x="62707" y="49474"/>
                </a:cubicBezTo>
                <a:lnTo>
                  <a:pt x="62699" y="49474"/>
                </a:lnTo>
                <a:cubicBezTo>
                  <a:pt x="62086" y="49474"/>
                  <a:pt x="61576" y="49926"/>
                  <a:pt x="61494" y="50527"/>
                </a:cubicBezTo>
                <a:cubicBezTo>
                  <a:pt x="61355" y="50380"/>
                  <a:pt x="61204" y="50250"/>
                  <a:pt x="61044" y="50127"/>
                </a:cubicBezTo>
                <a:cubicBezTo>
                  <a:pt x="61285" y="49421"/>
                  <a:pt x="61943" y="48942"/>
                  <a:pt x="62695" y="48938"/>
                </a:cubicBezTo>
                <a:close/>
                <a:moveTo>
                  <a:pt x="78534" y="48938"/>
                </a:moveTo>
                <a:cubicBezTo>
                  <a:pt x="79244" y="48938"/>
                  <a:pt x="79893" y="49380"/>
                  <a:pt x="80163" y="50037"/>
                </a:cubicBezTo>
                <a:cubicBezTo>
                  <a:pt x="80004" y="50143"/>
                  <a:pt x="79857" y="50262"/>
                  <a:pt x="79718" y="50392"/>
                </a:cubicBezTo>
                <a:cubicBezTo>
                  <a:pt x="79583" y="49858"/>
                  <a:pt x="79093" y="49474"/>
                  <a:pt x="78534" y="49474"/>
                </a:cubicBezTo>
                <a:lnTo>
                  <a:pt x="78526" y="49474"/>
                </a:lnTo>
                <a:cubicBezTo>
                  <a:pt x="77917" y="49474"/>
                  <a:pt x="77406" y="49926"/>
                  <a:pt x="77325" y="50527"/>
                </a:cubicBezTo>
                <a:cubicBezTo>
                  <a:pt x="77182" y="50380"/>
                  <a:pt x="77031" y="50250"/>
                  <a:pt x="76871" y="50127"/>
                </a:cubicBezTo>
                <a:cubicBezTo>
                  <a:pt x="77112" y="49421"/>
                  <a:pt x="77770" y="48942"/>
                  <a:pt x="78526" y="48938"/>
                </a:cubicBezTo>
                <a:close/>
                <a:moveTo>
                  <a:pt x="94364" y="48938"/>
                </a:moveTo>
                <a:cubicBezTo>
                  <a:pt x="95075" y="48938"/>
                  <a:pt x="95724" y="49380"/>
                  <a:pt x="95989" y="50037"/>
                </a:cubicBezTo>
                <a:cubicBezTo>
                  <a:pt x="95834" y="50143"/>
                  <a:pt x="95687" y="50262"/>
                  <a:pt x="95544" y="50392"/>
                </a:cubicBezTo>
                <a:cubicBezTo>
                  <a:pt x="95410" y="49858"/>
                  <a:pt x="94920" y="49474"/>
                  <a:pt x="94364" y="49474"/>
                </a:cubicBezTo>
                <a:lnTo>
                  <a:pt x="94356" y="49474"/>
                </a:lnTo>
                <a:cubicBezTo>
                  <a:pt x="93744" y="49474"/>
                  <a:pt x="93237" y="49926"/>
                  <a:pt x="93151" y="50527"/>
                </a:cubicBezTo>
                <a:cubicBezTo>
                  <a:pt x="93012" y="50380"/>
                  <a:pt x="92861" y="50250"/>
                  <a:pt x="92702" y="50127"/>
                </a:cubicBezTo>
                <a:cubicBezTo>
                  <a:pt x="92943" y="49421"/>
                  <a:pt x="93601" y="48942"/>
                  <a:pt x="94351" y="48938"/>
                </a:cubicBezTo>
                <a:close/>
                <a:moveTo>
                  <a:pt x="31050" y="49543"/>
                </a:moveTo>
                <a:cubicBezTo>
                  <a:pt x="31589" y="49543"/>
                  <a:pt x="32058" y="49923"/>
                  <a:pt x="32173" y="50450"/>
                </a:cubicBezTo>
                <a:cubicBezTo>
                  <a:pt x="31985" y="50629"/>
                  <a:pt x="31813" y="50829"/>
                  <a:pt x="31666" y="51050"/>
                </a:cubicBezTo>
                <a:cubicBezTo>
                  <a:pt x="31446" y="51014"/>
                  <a:pt x="31221" y="50993"/>
                  <a:pt x="30993" y="50993"/>
                </a:cubicBezTo>
                <a:lnTo>
                  <a:pt x="30968" y="50993"/>
                </a:lnTo>
                <a:cubicBezTo>
                  <a:pt x="30732" y="50993"/>
                  <a:pt x="30502" y="51017"/>
                  <a:pt x="30274" y="51058"/>
                </a:cubicBezTo>
                <a:lnTo>
                  <a:pt x="30274" y="51058"/>
                </a:lnTo>
                <a:cubicBezTo>
                  <a:pt x="30155" y="50882"/>
                  <a:pt x="30024" y="50723"/>
                  <a:pt x="29882" y="50572"/>
                </a:cubicBezTo>
                <a:lnTo>
                  <a:pt x="29902" y="50572"/>
                </a:lnTo>
                <a:cubicBezTo>
                  <a:pt x="29963" y="49988"/>
                  <a:pt x="30454" y="49547"/>
                  <a:pt x="31042" y="49543"/>
                </a:cubicBezTo>
                <a:close/>
                <a:moveTo>
                  <a:pt x="46876" y="49543"/>
                </a:moveTo>
                <a:cubicBezTo>
                  <a:pt x="47415" y="49543"/>
                  <a:pt x="47889" y="49923"/>
                  <a:pt x="48003" y="50450"/>
                </a:cubicBezTo>
                <a:cubicBezTo>
                  <a:pt x="47815" y="50629"/>
                  <a:pt x="47644" y="50829"/>
                  <a:pt x="47493" y="51050"/>
                </a:cubicBezTo>
                <a:cubicBezTo>
                  <a:pt x="47272" y="51014"/>
                  <a:pt x="47052" y="50993"/>
                  <a:pt x="46823" y="50993"/>
                </a:cubicBezTo>
                <a:lnTo>
                  <a:pt x="46799" y="50993"/>
                </a:lnTo>
                <a:cubicBezTo>
                  <a:pt x="46563" y="50993"/>
                  <a:pt x="46332" y="51017"/>
                  <a:pt x="46104" y="51058"/>
                </a:cubicBezTo>
                <a:lnTo>
                  <a:pt x="46104" y="51058"/>
                </a:lnTo>
                <a:cubicBezTo>
                  <a:pt x="45986" y="50882"/>
                  <a:pt x="45851" y="50723"/>
                  <a:pt x="45713" y="50572"/>
                </a:cubicBezTo>
                <a:lnTo>
                  <a:pt x="45732" y="50572"/>
                </a:lnTo>
                <a:cubicBezTo>
                  <a:pt x="45790" y="49988"/>
                  <a:pt x="46280" y="49547"/>
                  <a:pt x="46868" y="49543"/>
                </a:cubicBezTo>
                <a:close/>
                <a:moveTo>
                  <a:pt x="15219" y="49543"/>
                </a:moveTo>
                <a:cubicBezTo>
                  <a:pt x="15758" y="49543"/>
                  <a:pt x="16232" y="49923"/>
                  <a:pt x="16346" y="50450"/>
                </a:cubicBezTo>
                <a:cubicBezTo>
                  <a:pt x="16159" y="50629"/>
                  <a:pt x="15987" y="50829"/>
                  <a:pt x="15835" y="51050"/>
                </a:cubicBezTo>
                <a:cubicBezTo>
                  <a:pt x="15625" y="51013"/>
                  <a:pt x="15412" y="50993"/>
                  <a:pt x="15198" y="50993"/>
                </a:cubicBezTo>
                <a:cubicBezTo>
                  <a:pt x="15179" y="50993"/>
                  <a:pt x="15160" y="50993"/>
                  <a:pt x="15141" y="50993"/>
                </a:cubicBezTo>
                <a:cubicBezTo>
                  <a:pt x="14905" y="50993"/>
                  <a:pt x="14674" y="51017"/>
                  <a:pt x="14447" y="51058"/>
                </a:cubicBezTo>
                <a:lnTo>
                  <a:pt x="14447" y="51058"/>
                </a:lnTo>
                <a:cubicBezTo>
                  <a:pt x="14329" y="50882"/>
                  <a:pt x="14193" y="50723"/>
                  <a:pt x="14055" y="50572"/>
                </a:cubicBezTo>
                <a:lnTo>
                  <a:pt x="14076" y="50572"/>
                </a:lnTo>
                <a:cubicBezTo>
                  <a:pt x="14133" y="49988"/>
                  <a:pt x="14623" y="49547"/>
                  <a:pt x="15211" y="49543"/>
                </a:cubicBezTo>
                <a:close/>
                <a:moveTo>
                  <a:pt x="94365" y="49543"/>
                </a:moveTo>
                <a:cubicBezTo>
                  <a:pt x="94904" y="49543"/>
                  <a:pt x="95373" y="49921"/>
                  <a:pt x="95487" y="50450"/>
                </a:cubicBezTo>
                <a:cubicBezTo>
                  <a:pt x="95299" y="50629"/>
                  <a:pt x="95128" y="50829"/>
                  <a:pt x="94981" y="51050"/>
                </a:cubicBezTo>
                <a:cubicBezTo>
                  <a:pt x="94760" y="51014"/>
                  <a:pt x="94536" y="50993"/>
                  <a:pt x="94307" y="50993"/>
                </a:cubicBezTo>
                <a:lnTo>
                  <a:pt x="94283" y="50993"/>
                </a:lnTo>
                <a:cubicBezTo>
                  <a:pt x="94047" y="50993"/>
                  <a:pt x="93815" y="51017"/>
                  <a:pt x="93587" y="51058"/>
                </a:cubicBezTo>
                <a:lnTo>
                  <a:pt x="93587" y="51058"/>
                </a:lnTo>
                <a:cubicBezTo>
                  <a:pt x="93469" y="50882"/>
                  <a:pt x="93339" y="50723"/>
                  <a:pt x="93196" y="50572"/>
                </a:cubicBezTo>
                <a:lnTo>
                  <a:pt x="93216" y="50572"/>
                </a:lnTo>
                <a:cubicBezTo>
                  <a:pt x="93278" y="49988"/>
                  <a:pt x="93768" y="49547"/>
                  <a:pt x="94356" y="49543"/>
                </a:cubicBezTo>
                <a:cubicBezTo>
                  <a:pt x="94359" y="49543"/>
                  <a:pt x="94362" y="49543"/>
                  <a:pt x="94365" y="49543"/>
                </a:cubicBezTo>
                <a:close/>
                <a:moveTo>
                  <a:pt x="62707" y="49543"/>
                </a:moveTo>
                <a:cubicBezTo>
                  <a:pt x="63246" y="49543"/>
                  <a:pt x="63715" y="49923"/>
                  <a:pt x="63830" y="50450"/>
                </a:cubicBezTo>
                <a:cubicBezTo>
                  <a:pt x="63642" y="50629"/>
                  <a:pt x="63470" y="50829"/>
                  <a:pt x="63323" y="51050"/>
                </a:cubicBezTo>
                <a:cubicBezTo>
                  <a:pt x="63103" y="51014"/>
                  <a:pt x="62878" y="50993"/>
                  <a:pt x="62650" y="50993"/>
                </a:cubicBezTo>
                <a:lnTo>
                  <a:pt x="62625" y="50993"/>
                </a:lnTo>
                <a:cubicBezTo>
                  <a:pt x="62389" y="50993"/>
                  <a:pt x="62158" y="51017"/>
                  <a:pt x="61930" y="51058"/>
                </a:cubicBezTo>
                <a:lnTo>
                  <a:pt x="61930" y="51058"/>
                </a:lnTo>
                <a:cubicBezTo>
                  <a:pt x="61813" y="50882"/>
                  <a:pt x="61681" y="50723"/>
                  <a:pt x="61538" y="50572"/>
                </a:cubicBezTo>
                <a:lnTo>
                  <a:pt x="61559" y="50572"/>
                </a:lnTo>
                <a:cubicBezTo>
                  <a:pt x="61621" y="49988"/>
                  <a:pt x="62111" y="49547"/>
                  <a:pt x="62699" y="49543"/>
                </a:cubicBezTo>
                <a:close/>
                <a:moveTo>
                  <a:pt x="78534" y="49543"/>
                </a:moveTo>
                <a:cubicBezTo>
                  <a:pt x="79074" y="49543"/>
                  <a:pt x="79547" y="49921"/>
                  <a:pt x="79661" y="50450"/>
                </a:cubicBezTo>
                <a:cubicBezTo>
                  <a:pt x="79473" y="50629"/>
                  <a:pt x="79301" y="50829"/>
                  <a:pt x="79150" y="51050"/>
                </a:cubicBezTo>
                <a:cubicBezTo>
                  <a:pt x="78930" y="51014"/>
                  <a:pt x="78709" y="50993"/>
                  <a:pt x="78481" y="50993"/>
                </a:cubicBezTo>
                <a:lnTo>
                  <a:pt x="78456" y="50993"/>
                </a:lnTo>
                <a:cubicBezTo>
                  <a:pt x="78220" y="50993"/>
                  <a:pt x="77989" y="51017"/>
                  <a:pt x="77761" y="51058"/>
                </a:cubicBezTo>
                <a:lnTo>
                  <a:pt x="77761" y="51058"/>
                </a:lnTo>
                <a:cubicBezTo>
                  <a:pt x="77643" y="50882"/>
                  <a:pt x="77508" y="50723"/>
                  <a:pt x="77369" y="50572"/>
                </a:cubicBezTo>
                <a:lnTo>
                  <a:pt x="77390" y="50572"/>
                </a:lnTo>
                <a:cubicBezTo>
                  <a:pt x="77451" y="49988"/>
                  <a:pt x="77938" y="49547"/>
                  <a:pt x="78526" y="49543"/>
                </a:cubicBezTo>
                <a:cubicBezTo>
                  <a:pt x="78528" y="49543"/>
                  <a:pt x="78531" y="49543"/>
                  <a:pt x="78534" y="49543"/>
                </a:cubicBezTo>
                <a:close/>
                <a:moveTo>
                  <a:pt x="7251" y="49543"/>
                </a:moveTo>
                <a:cubicBezTo>
                  <a:pt x="7806" y="49543"/>
                  <a:pt x="8293" y="49951"/>
                  <a:pt x="8386" y="50499"/>
                </a:cubicBezTo>
                <a:cubicBezTo>
                  <a:pt x="8219" y="50667"/>
                  <a:pt x="8067" y="50846"/>
                  <a:pt x="7933" y="51042"/>
                </a:cubicBezTo>
                <a:cubicBezTo>
                  <a:pt x="7738" y="51012"/>
                  <a:pt x="7536" y="50992"/>
                  <a:pt x="7333" y="50992"/>
                </a:cubicBezTo>
                <a:cubicBezTo>
                  <a:pt x="7315" y="50992"/>
                  <a:pt x="7297" y="50993"/>
                  <a:pt x="7279" y="50993"/>
                </a:cubicBezTo>
                <a:cubicBezTo>
                  <a:pt x="7013" y="50993"/>
                  <a:pt x="6753" y="51021"/>
                  <a:pt x="6499" y="51074"/>
                </a:cubicBezTo>
                <a:lnTo>
                  <a:pt x="6528" y="51059"/>
                </a:lnTo>
                <a:cubicBezTo>
                  <a:pt x="6401" y="50874"/>
                  <a:pt x="6263" y="50703"/>
                  <a:pt x="6107" y="50548"/>
                </a:cubicBezTo>
                <a:cubicBezTo>
                  <a:pt x="6180" y="49975"/>
                  <a:pt x="6663" y="49547"/>
                  <a:pt x="7243" y="49543"/>
                </a:cubicBezTo>
                <a:close/>
                <a:moveTo>
                  <a:pt x="23077" y="49543"/>
                </a:moveTo>
                <a:cubicBezTo>
                  <a:pt x="23637" y="49543"/>
                  <a:pt x="24118" y="49951"/>
                  <a:pt x="24212" y="50499"/>
                </a:cubicBezTo>
                <a:cubicBezTo>
                  <a:pt x="24050" y="50667"/>
                  <a:pt x="23898" y="50846"/>
                  <a:pt x="23760" y="51042"/>
                </a:cubicBezTo>
                <a:cubicBezTo>
                  <a:pt x="23564" y="51012"/>
                  <a:pt x="23366" y="50992"/>
                  <a:pt x="23164" y="50992"/>
                </a:cubicBezTo>
                <a:cubicBezTo>
                  <a:pt x="23146" y="50992"/>
                  <a:pt x="23128" y="50993"/>
                  <a:pt x="23110" y="50993"/>
                </a:cubicBezTo>
                <a:cubicBezTo>
                  <a:pt x="22844" y="50993"/>
                  <a:pt x="22583" y="51021"/>
                  <a:pt x="22329" y="51074"/>
                </a:cubicBezTo>
                <a:lnTo>
                  <a:pt x="22354" y="51059"/>
                </a:lnTo>
                <a:cubicBezTo>
                  <a:pt x="22227" y="50874"/>
                  <a:pt x="22089" y="50703"/>
                  <a:pt x="21937" y="50548"/>
                </a:cubicBezTo>
                <a:cubicBezTo>
                  <a:pt x="22011" y="49975"/>
                  <a:pt x="22493" y="49547"/>
                  <a:pt x="23073" y="49543"/>
                </a:cubicBezTo>
                <a:close/>
                <a:moveTo>
                  <a:pt x="38908" y="49543"/>
                </a:moveTo>
                <a:cubicBezTo>
                  <a:pt x="39464" y="49543"/>
                  <a:pt x="39949" y="49951"/>
                  <a:pt x="40043" y="50499"/>
                </a:cubicBezTo>
                <a:cubicBezTo>
                  <a:pt x="39875" y="50667"/>
                  <a:pt x="39724" y="50846"/>
                  <a:pt x="39590" y="51042"/>
                </a:cubicBezTo>
                <a:cubicBezTo>
                  <a:pt x="39385" y="51010"/>
                  <a:pt x="39174" y="50993"/>
                  <a:pt x="38961" y="50993"/>
                </a:cubicBezTo>
                <a:lnTo>
                  <a:pt x="38936" y="50993"/>
                </a:lnTo>
                <a:cubicBezTo>
                  <a:pt x="38671" y="50993"/>
                  <a:pt x="38410" y="51021"/>
                  <a:pt x="38156" y="51074"/>
                </a:cubicBezTo>
                <a:lnTo>
                  <a:pt x="38185" y="51059"/>
                </a:lnTo>
                <a:cubicBezTo>
                  <a:pt x="38058" y="50874"/>
                  <a:pt x="37920" y="50703"/>
                  <a:pt x="37764" y="50548"/>
                </a:cubicBezTo>
                <a:cubicBezTo>
                  <a:pt x="37838" y="49975"/>
                  <a:pt x="38320" y="49547"/>
                  <a:pt x="38900" y="49543"/>
                </a:cubicBezTo>
                <a:close/>
                <a:moveTo>
                  <a:pt x="54735" y="49543"/>
                </a:moveTo>
                <a:cubicBezTo>
                  <a:pt x="55294" y="49543"/>
                  <a:pt x="55776" y="49951"/>
                  <a:pt x="55870" y="50499"/>
                </a:cubicBezTo>
                <a:cubicBezTo>
                  <a:pt x="55706" y="50662"/>
                  <a:pt x="55555" y="50846"/>
                  <a:pt x="55417" y="51042"/>
                </a:cubicBezTo>
                <a:cubicBezTo>
                  <a:pt x="55212" y="51010"/>
                  <a:pt x="55004" y="50993"/>
                  <a:pt x="54792" y="50993"/>
                </a:cubicBezTo>
                <a:lnTo>
                  <a:pt x="54767" y="50993"/>
                </a:lnTo>
                <a:cubicBezTo>
                  <a:pt x="54501" y="50993"/>
                  <a:pt x="54241" y="51021"/>
                  <a:pt x="53987" y="51074"/>
                </a:cubicBezTo>
                <a:lnTo>
                  <a:pt x="54011" y="51059"/>
                </a:lnTo>
                <a:cubicBezTo>
                  <a:pt x="53885" y="50874"/>
                  <a:pt x="53746" y="50703"/>
                  <a:pt x="53595" y="50544"/>
                </a:cubicBezTo>
                <a:cubicBezTo>
                  <a:pt x="53668" y="49975"/>
                  <a:pt x="54150" y="49547"/>
                  <a:pt x="54731" y="49543"/>
                </a:cubicBezTo>
                <a:close/>
                <a:moveTo>
                  <a:pt x="70565" y="49543"/>
                </a:moveTo>
                <a:cubicBezTo>
                  <a:pt x="71120" y="49543"/>
                  <a:pt x="71606" y="49951"/>
                  <a:pt x="71700" y="50499"/>
                </a:cubicBezTo>
                <a:cubicBezTo>
                  <a:pt x="71533" y="50662"/>
                  <a:pt x="71382" y="50846"/>
                  <a:pt x="71247" y="51042"/>
                </a:cubicBezTo>
                <a:cubicBezTo>
                  <a:pt x="71043" y="51010"/>
                  <a:pt x="70831" y="50993"/>
                  <a:pt x="70618" y="50993"/>
                </a:cubicBezTo>
                <a:lnTo>
                  <a:pt x="70594" y="50993"/>
                </a:lnTo>
                <a:cubicBezTo>
                  <a:pt x="70328" y="50993"/>
                  <a:pt x="70066" y="51021"/>
                  <a:pt x="69813" y="51074"/>
                </a:cubicBezTo>
                <a:lnTo>
                  <a:pt x="69842" y="51059"/>
                </a:lnTo>
                <a:cubicBezTo>
                  <a:pt x="69715" y="50874"/>
                  <a:pt x="69576" y="50703"/>
                  <a:pt x="69425" y="50544"/>
                </a:cubicBezTo>
                <a:cubicBezTo>
                  <a:pt x="69495" y="49975"/>
                  <a:pt x="69977" y="49547"/>
                  <a:pt x="70556" y="49543"/>
                </a:cubicBezTo>
                <a:close/>
                <a:moveTo>
                  <a:pt x="86392" y="49543"/>
                </a:moveTo>
                <a:cubicBezTo>
                  <a:pt x="86951" y="49543"/>
                  <a:pt x="87433" y="49951"/>
                  <a:pt x="87527" y="50499"/>
                </a:cubicBezTo>
                <a:cubicBezTo>
                  <a:pt x="87363" y="50662"/>
                  <a:pt x="87212" y="50846"/>
                  <a:pt x="87073" y="51042"/>
                </a:cubicBezTo>
                <a:cubicBezTo>
                  <a:pt x="86869" y="51010"/>
                  <a:pt x="86662" y="50993"/>
                  <a:pt x="86449" y="50993"/>
                </a:cubicBezTo>
                <a:lnTo>
                  <a:pt x="86424" y="50993"/>
                </a:lnTo>
                <a:cubicBezTo>
                  <a:pt x="86159" y="50993"/>
                  <a:pt x="85897" y="51021"/>
                  <a:pt x="85644" y="51074"/>
                </a:cubicBezTo>
                <a:lnTo>
                  <a:pt x="85669" y="51059"/>
                </a:lnTo>
                <a:cubicBezTo>
                  <a:pt x="85542" y="50874"/>
                  <a:pt x="85403" y="50703"/>
                  <a:pt x="85252" y="50544"/>
                </a:cubicBezTo>
                <a:cubicBezTo>
                  <a:pt x="85325" y="49975"/>
                  <a:pt x="85808" y="49547"/>
                  <a:pt x="86387" y="49543"/>
                </a:cubicBezTo>
                <a:close/>
                <a:moveTo>
                  <a:pt x="11184" y="49404"/>
                </a:moveTo>
                <a:cubicBezTo>
                  <a:pt x="12459" y="49404"/>
                  <a:pt x="13643" y="50029"/>
                  <a:pt x="14370" y="51074"/>
                </a:cubicBezTo>
                <a:cubicBezTo>
                  <a:pt x="14149" y="51119"/>
                  <a:pt x="13929" y="51185"/>
                  <a:pt x="13720" y="51266"/>
                </a:cubicBezTo>
                <a:cubicBezTo>
                  <a:pt x="13100" y="50490"/>
                  <a:pt x="12180" y="50045"/>
                  <a:pt x="11184" y="50045"/>
                </a:cubicBezTo>
                <a:lnTo>
                  <a:pt x="11164" y="50045"/>
                </a:lnTo>
                <a:cubicBezTo>
                  <a:pt x="10195" y="50049"/>
                  <a:pt x="9289" y="50486"/>
                  <a:pt x="8672" y="51238"/>
                </a:cubicBezTo>
                <a:cubicBezTo>
                  <a:pt x="8459" y="51157"/>
                  <a:pt x="8235" y="51095"/>
                  <a:pt x="8010" y="51054"/>
                </a:cubicBezTo>
                <a:cubicBezTo>
                  <a:pt x="8542" y="50294"/>
                  <a:pt x="9326" y="49764"/>
                  <a:pt x="10204" y="49530"/>
                </a:cubicBezTo>
                <a:cubicBezTo>
                  <a:pt x="10204" y="49534"/>
                  <a:pt x="10204" y="49539"/>
                  <a:pt x="10208" y="49539"/>
                </a:cubicBezTo>
                <a:lnTo>
                  <a:pt x="10273" y="49515"/>
                </a:lnTo>
                <a:cubicBezTo>
                  <a:pt x="10481" y="49466"/>
                  <a:pt x="10698" y="49429"/>
                  <a:pt x="10915" y="49417"/>
                </a:cubicBezTo>
                <a:cubicBezTo>
                  <a:pt x="10919" y="49417"/>
                  <a:pt x="10919" y="49421"/>
                  <a:pt x="10919" y="49425"/>
                </a:cubicBezTo>
                <a:lnTo>
                  <a:pt x="10947" y="49412"/>
                </a:lnTo>
                <a:cubicBezTo>
                  <a:pt x="11017" y="49408"/>
                  <a:pt x="11090" y="49408"/>
                  <a:pt x="11160" y="49404"/>
                </a:cubicBezTo>
                <a:close/>
                <a:moveTo>
                  <a:pt x="27015" y="49404"/>
                </a:moveTo>
                <a:cubicBezTo>
                  <a:pt x="28284" y="49404"/>
                  <a:pt x="29473" y="50029"/>
                  <a:pt x="30201" y="51074"/>
                </a:cubicBezTo>
                <a:cubicBezTo>
                  <a:pt x="29975" y="51119"/>
                  <a:pt x="29760" y="51185"/>
                  <a:pt x="29551" y="51266"/>
                </a:cubicBezTo>
                <a:cubicBezTo>
                  <a:pt x="28932" y="50489"/>
                  <a:pt x="28011" y="50045"/>
                  <a:pt x="27017" y="50045"/>
                </a:cubicBezTo>
                <a:cubicBezTo>
                  <a:pt x="27008" y="50045"/>
                  <a:pt x="26999" y="50045"/>
                  <a:pt x="26990" y="50045"/>
                </a:cubicBezTo>
                <a:cubicBezTo>
                  <a:pt x="26022" y="50049"/>
                  <a:pt x="25115" y="50486"/>
                  <a:pt x="24503" y="51234"/>
                </a:cubicBezTo>
                <a:cubicBezTo>
                  <a:pt x="24286" y="51157"/>
                  <a:pt x="24065" y="51095"/>
                  <a:pt x="23837" y="51054"/>
                </a:cubicBezTo>
                <a:cubicBezTo>
                  <a:pt x="24372" y="50294"/>
                  <a:pt x="25152" y="49764"/>
                  <a:pt x="26030" y="49530"/>
                </a:cubicBezTo>
                <a:cubicBezTo>
                  <a:pt x="26035" y="49534"/>
                  <a:pt x="26035" y="49539"/>
                  <a:pt x="26035" y="49539"/>
                </a:cubicBezTo>
                <a:lnTo>
                  <a:pt x="26099" y="49515"/>
                </a:lnTo>
                <a:cubicBezTo>
                  <a:pt x="26312" y="49466"/>
                  <a:pt x="26525" y="49429"/>
                  <a:pt x="26745" y="49417"/>
                </a:cubicBezTo>
                <a:cubicBezTo>
                  <a:pt x="26745" y="49417"/>
                  <a:pt x="26745" y="49421"/>
                  <a:pt x="26749" y="49425"/>
                </a:cubicBezTo>
                <a:lnTo>
                  <a:pt x="26774" y="49412"/>
                </a:lnTo>
                <a:cubicBezTo>
                  <a:pt x="26847" y="49408"/>
                  <a:pt x="26917" y="49408"/>
                  <a:pt x="26990" y="49404"/>
                </a:cubicBezTo>
                <a:close/>
                <a:moveTo>
                  <a:pt x="42841" y="49404"/>
                </a:moveTo>
                <a:cubicBezTo>
                  <a:pt x="44115" y="49404"/>
                  <a:pt x="45300" y="50029"/>
                  <a:pt x="46026" y="51074"/>
                </a:cubicBezTo>
                <a:cubicBezTo>
                  <a:pt x="45806" y="51119"/>
                  <a:pt x="45585" y="51185"/>
                  <a:pt x="45377" y="51266"/>
                </a:cubicBezTo>
                <a:cubicBezTo>
                  <a:pt x="44757" y="50489"/>
                  <a:pt x="43837" y="50045"/>
                  <a:pt x="42847" y="50045"/>
                </a:cubicBezTo>
                <a:cubicBezTo>
                  <a:pt x="42838" y="50045"/>
                  <a:pt x="42830" y="50045"/>
                  <a:pt x="42821" y="50045"/>
                </a:cubicBezTo>
                <a:cubicBezTo>
                  <a:pt x="41853" y="50049"/>
                  <a:pt x="40946" y="50486"/>
                  <a:pt x="40329" y="51238"/>
                </a:cubicBezTo>
                <a:cubicBezTo>
                  <a:pt x="40117" y="51157"/>
                  <a:pt x="39892" y="51095"/>
                  <a:pt x="39668" y="51054"/>
                </a:cubicBezTo>
                <a:cubicBezTo>
                  <a:pt x="40199" y="50294"/>
                  <a:pt x="40983" y="49764"/>
                  <a:pt x="41860" y="49530"/>
                </a:cubicBezTo>
                <a:cubicBezTo>
                  <a:pt x="41860" y="49534"/>
                  <a:pt x="41860" y="49539"/>
                  <a:pt x="41865" y="49539"/>
                </a:cubicBezTo>
                <a:lnTo>
                  <a:pt x="41930" y="49515"/>
                </a:lnTo>
                <a:cubicBezTo>
                  <a:pt x="42139" y="49466"/>
                  <a:pt x="42355" y="49429"/>
                  <a:pt x="42571" y="49417"/>
                </a:cubicBezTo>
                <a:cubicBezTo>
                  <a:pt x="42576" y="49417"/>
                  <a:pt x="42576" y="49421"/>
                  <a:pt x="42576" y="49425"/>
                </a:cubicBezTo>
                <a:lnTo>
                  <a:pt x="42604" y="49412"/>
                </a:lnTo>
                <a:cubicBezTo>
                  <a:pt x="42674" y="49408"/>
                  <a:pt x="42747" y="49408"/>
                  <a:pt x="42816" y="49404"/>
                </a:cubicBezTo>
                <a:close/>
                <a:moveTo>
                  <a:pt x="58671" y="49404"/>
                </a:moveTo>
                <a:cubicBezTo>
                  <a:pt x="59941" y="49404"/>
                  <a:pt x="61131" y="50027"/>
                  <a:pt x="61857" y="51074"/>
                </a:cubicBezTo>
                <a:cubicBezTo>
                  <a:pt x="61632" y="51119"/>
                  <a:pt x="61416" y="51185"/>
                  <a:pt x="61208" y="51266"/>
                </a:cubicBezTo>
                <a:cubicBezTo>
                  <a:pt x="60588" y="50490"/>
                  <a:pt x="59664" y="50045"/>
                  <a:pt x="58671" y="50045"/>
                </a:cubicBezTo>
                <a:lnTo>
                  <a:pt x="58652" y="50045"/>
                </a:lnTo>
                <a:cubicBezTo>
                  <a:pt x="57679" y="50049"/>
                  <a:pt x="56773" y="50486"/>
                  <a:pt x="56160" y="51238"/>
                </a:cubicBezTo>
                <a:cubicBezTo>
                  <a:pt x="55943" y="51157"/>
                  <a:pt x="55723" y="51095"/>
                  <a:pt x="55494" y="51054"/>
                </a:cubicBezTo>
                <a:cubicBezTo>
                  <a:pt x="56030" y="50294"/>
                  <a:pt x="56809" y="49764"/>
                  <a:pt x="57687" y="49530"/>
                </a:cubicBezTo>
                <a:cubicBezTo>
                  <a:pt x="57691" y="49534"/>
                  <a:pt x="57691" y="49539"/>
                  <a:pt x="57691" y="49539"/>
                </a:cubicBezTo>
                <a:lnTo>
                  <a:pt x="57757" y="49515"/>
                </a:lnTo>
                <a:cubicBezTo>
                  <a:pt x="57969" y="49466"/>
                  <a:pt x="58181" y="49429"/>
                  <a:pt x="58402" y="49417"/>
                </a:cubicBezTo>
                <a:cubicBezTo>
                  <a:pt x="58402" y="49417"/>
                  <a:pt x="58402" y="49421"/>
                  <a:pt x="58407" y="49425"/>
                </a:cubicBezTo>
                <a:lnTo>
                  <a:pt x="58431" y="49412"/>
                </a:lnTo>
                <a:cubicBezTo>
                  <a:pt x="58505" y="49408"/>
                  <a:pt x="58573" y="49408"/>
                  <a:pt x="58647" y="49404"/>
                </a:cubicBezTo>
                <a:cubicBezTo>
                  <a:pt x="58655" y="49404"/>
                  <a:pt x="58663" y="49404"/>
                  <a:pt x="58671" y="49404"/>
                </a:cubicBezTo>
                <a:close/>
                <a:moveTo>
                  <a:pt x="74498" y="49404"/>
                </a:moveTo>
                <a:cubicBezTo>
                  <a:pt x="75772" y="49404"/>
                  <a:pt x="76957" y="50029"/>
                  <a:pt x="77684" y="51074"/>
                </a:cubicBezTo>
                <a:cubicBezTo>
                  <a:pt x="77463" y="51119"/>
                  <a:pt x="77243" y="51185"/>
                  <a:pt x="77035" y="51266"/>
                </a:cubicBezTo>
                <a:cubicBezTo>
                  <a:pt x="76413" y="50490"/>
                  <a:pt x="75495" y="50045"/>
                  <a:pt x="74498" y="50045"/>
                </a:cubicBezTo>
                <a:lnTo>
                  <a:pt x="74477" y="50045"/>
                </a:lnTo>
                <a:cubicBezTo>
                  <a:pt x="73510" y="50049"/>
                  <a:pt x="72603" y="50486"/>
                  <a:pt x="71987" y="51238"/>
                </a:cubicBezTo>
                <a:cubicBezTo>
                  <a:pt x="71774" y="51157"/>
                  <a:pt x="71549" y="51095"/>
                  <a:pt x="71325" y="51054"/>
                </a:cubicBezTo>
                <a:cubicBezTo>
                  <a:pt x="71855" y="50294"/>
                  <a:pt x="72639" y="49764"/>
                  <a:pt x="73518" y="49530"/>
                </a:cubicBezTo>
                <a:cubicBezTo>
                  <a:pt x="73518" y="49534"/>
                  <a:pt x="73518" y="49539"/>
                  <a:pt x="73522" y="49539"/>
                </a:cubicBezTo>
                <a:lnTo>
                  <a:pt x="73587" y="49515"/>
                </a:lnTo>
                <a:cubicBezTo>
                  <a:pt x="73796" y="49466"/>
                  <a:pt x="74012" y="49429"/>
                  <a:pt x="74228" y="49417"/>
                </a:cubicBezTo>
                <a:cubicBezTo>
                  <a:pt x="74232" y="49417"/>
                  <a:pt x="74232" y="49421"/>
                  <a:pt x="74232" y="49425"/>
                </a:cubicBezTo>
                <a:lnTo>
                  <a:pt x="74262" y="49412"/>
                </a:lnTo>
                <a:cubicBezTo>
                  <a:pt x="74330" y="49408"/>
                  <a:pt x="74404" y="49408"/>
                  <a:pt x="74473" y="49404"/>
                </a:cubicBezTo>
                <a:close/>
                <a:moveTo>
                  <a:pt x="90329" y="49404"/>
                </a:moveTo>
                <a:cubicBezTo>
                  <a:pt x="91599" y="49404"/>
                  <a:pt x="92788" y="50029"/>
                  <a:pt x="93514" y="51074"/>
                </a:cubicBezTo>
                <a:cubicBezTo>
                  <a:pt x="93290" y="51119"/>
                  <a:pt x="93073" y="51185"/>
                  <a:pt x="92865" y="51266"/>
                </a:cubicBezTo>
                <a:cubicBezTo>
                  <a:pt x="92245" y="50489"/>
                  <a:pt x="91325" y="50045"/>
                  <a:pt x="90334" y="50045"/>
                </a:cubicBezTo>
                <a:cubicBezTo>
                  <a:pt x="90325" y="50045"/>
                  <a:pt x="90317" y="50045"/>
                  <a:pt x="90308" y="50045"/>
                </a:cubicBezTo>
                <a:cubicBezTo>
                  <a:pt x="89337" y="50049"/>
                  <a:pt x="88430" y="50486"/>
                  <a:pt x="87817" y="51238"/>
                </a:cubicBezTo>
                <a:cubicBezTo>
                  <a:pt x="87601" y="51157"/>
                  <a:pt x="87380" y="51095"/>
                  <a:pt x="87152" y="51054"/>
                </a:cubicBezTo>
                <a:cubicBezTo>
                  <a:pt x="87686" y="50294"/>
                  <a:pt x="88466" y="49764"/>
                  <a:pt x="89344" y="49530"/>
                </a:cubicBezTo>
                <a:cubicBezTo>
                  <a:pt x="89348" y="49534"/>
                  <a:pt x="89348" y="49539"/>
                  <a:pt x="89348" y="49539"/>
                </a:cubicBezTo>
                <a:lnTo>
                  <a:pt x="89414" y="49515"/>
                </a:lnTo>
                <a:cubicBezTo>
                  <a:pt x="89627" y="49466"/>
                  <a:pt x="89838" y="49429"/>
                  <a:pt x="90059" y="49417"/>
                </a:cubicBezTo>
                <a:cubicBezTo>
                  <a:pt x="90059" y="49417"/>
                  <a:pt x="90059" y="49421"/>
                  <a:pt x="90063" y="49425"/>
                </a:cubicBezTo>
                <a:lnTo>
                  <a:pt x="90087" y="49412"/>
                </a:lnTo>
                <a:cubicBezTo>
                  <a:pt x="90161" y="49408"/>
                  <a:pt x="90231" y="49408"/>
                  <a:pt x="90304" y="49404"/>
                </a:cubicBezTo>
                <a:close/>
                <a:moveTo>
                  <a:pt x="19091" y="49404"/>
                </a:moveTo>
                <a:cubicBezTo>
                  <a:pt x="20369" y="49404"/>
                  <a:pt x="21562" y="50033"/>
                  <a:pt x="22289" y="51083"/>
                </a:cubicBezTo>
                <a:cubicBezTo>
                  <a:pt x="22069" y="51132"/>
                  <a:pt x="21852" y="51201"/>
                  <a:pt x="21643" y="51287"/>
                </a:cubicBezTo>
                <a:cubicBezTo>
                  <a:pt x="21024" y="50497"/>
                  <a:pt x="20100" y="50045"/>
                  <a:pt x="19096" y="50045"/>
                </a:cubicBezTo>
                <a:cubicBezTo>
                  <a:pt x="19087" y="50045"/>
                  <a:pt x="19079" y="50045"/>
                  <a:pt x="19070" y="50045"/>
                </a:cubicBezTo>
                <a:cubicBezTo>
                  <a:pt x="18278" y="50049"/>
                  <a:pt x="17531" y="50339"/>
                  <a:pt x="16947" y="50858"/>
                </a:cubicBezTo>
                <a:cubicBezTo>
                  <a:pt x="16812" y="50976"/>
                  <a:pt x="16685" y="51108"/>
                  <a:pt x="16571" y="51250"/>
                </a:cubicBezTo>
                <a:lnTo>
                  <a:pt x="16576" y="51255"/>
                </a:lnTo>
                <a:cubicBezTo>
                  <a:pt x="16363" y="51172"/>
                  <a:pt x="16138" y="51108"/>
                  <a:pt x="15914" y="51063"/>
                </a:cubicBezTo>
                <a:cubicBezTo>
                  <a:pt x="16457" y="50282"/>
                  <a:pt x="17262" y="49739"/>
                  <a:pt x="18168" y="49519"/>
                </a:cubicBezTo>
                <a:lnTo>
                  <a:pt x="18176" y="49515"/>
                </a:lnTo>
                <a:cubicBezTo>
                  <a:pt x="18466" y="49445"/>
                  <a:pt x="18764" y="49408"/>
                  <a:pt x="19066" y="49404"/>
                </a:cubicBezTo>
                <a:close/>
                <a:moveTo>
                  <a:pt x="34921" y="49404"/>
                </a:moveTo>
                <a:cubicBezTo>
                  <a:pt x="36200" y="49404"/>
                  <a:pt x="37389" y="50033"/>
                  <a:pt x="38116" y="51083"/>
                </a:cubicBezTo>
                <a:cubicBezTo>
                  <a:pt x="37895" y="51132"/>
                  <a:pt x="37679" y="51201"/>
                  <a:pt x="37470" y="51287"/>
                </a:cubicBezTo>
                <a:cubicBezTo>
                  <a:pt x="36853" y="50495"/>
                  <a:pt x="35922" y="50045"/>
                  <a:pt x="34921" y="50045"/>
                </a:cubicBezTo>
                <a:lnTo>
                  <a:pt x="34901" y="50045"/>
                </a:lnTo>
                <a:cubicBezTo>
                  <a:pt x="33926" y="50049"/>
                  <a:pt x="33015" y="50490"/>
                  <a:pt x="32398" y="51249"/>
                </a:cubicBezTo>
                <a:lnTo>
                  <a:pt x="32398" y="51249"/>
                </a:lnTo>
                <a:cubicBezTo>
                  <a:pt x="32187" y="51168"/>
                  <a:pt x="31968" y="51107"/>
                  <a:pt x="31740" y="51063"/>
                </a:cubicBezTo>
                <a:cubicBezTo>
                  <a:pt x="32288" y="50282"/>
                  <a:pt x="33092" y="49739"/>
                  <a:pt x="33994" y="49519"/>
                </a:cubicBezTo>
                <a:lnTo>
                  <a:pt x="34007" y="49515"/>
                </a:lnTo>
                <a:cubicBezTo>
                  <a:pt x="34297" y="49445"/>
                  <a:pt x="34595" y="49408"/>
                  <a:pt x="34897" y="49404"/>
                </a:cubicBezTo>
                <a:close/>
                <a:moveTo>
                  <a:pt x="50747" y="49404"/>
                </a:moveTo>
                <a:cubicBezTo>
                  <a:pt x="52025" y="49404"/>
                  <a:pt x="53220" y="50031"/>
                  <a:pt x="53947" y="51083"/>
                </a:cubicBezTo>
                <a:cubicBezTo>
                  <a:pt x="53726" y="51132"/>
                  <a:pt x="53509" y="51201"/>
                  <a:pt x="53301" y="51287"/>
                </a:cubicBezTo>
                <a:cubicBezTo>
                  <a:pt x="52680" y="50495"/>
                  <a:pt x="51753" y="50045"/>
                  <a:pt x="50752" y="50045"/>
                </a:cubicBezTo>
                <a:lnTo>
                  <a:pt x="50727" y="50045"/>
                </a:lnTo>
                <a:cubicBezTo>
                  <a:pt x="49757" y="50049"/>
                  <a:pt x="48841" y="50490"/>
                  <a:pt x="48229" y="51249"/>
                </a:cubicBezTo>
                <a:lnTo>
                  <a:pt x="48229" y="51249"/>
                </a:lnTo>
                <a:cubicBezTo>
                  <a:pt x="48014" y="51168"/>
                  <a:pt x="47795" y="51107"/>
                  <a:pt x="47570" y="51063"/>
                </a:cubicBezTo>
                <a:cubicBezTo>
                  <a:pt x="48114" y="50282"/>
                  <a:pt x="48918" y="49739"/>
                  <a:pt x="49825" y="49519"/>
                </a:cubicBezTo>
                <a:lnTo>
                  <a:pt x="49834" y="49515"/>
                </a:lnTo>
                <a:cubicBezTo>
                  <a:pt x="50124" y="49445"/>
                  <a:pt x="50422" y="49408"/>
                  <a:pt x="50724" y="49404"/>
                </a:cubicBezTo>
                <a:cubicBezTo>
                  <a:pt x="50732" y="49404"/>
                  <a:pt x="50739" y="49404"/>
                  <a:pt x="50747" y="49404"/>
                </a:cubicBezTo>
                <a:close/>
                <a:moveTo>
                  <a:pt x="66579" y="49404"/>
                </a:moveTo>
                <a:cubicBezTo>
                  <a:pt x="67857" y="49404"/>
                  <a:pt x="69046" y="50033"/>
                  <a:pt x="69772" y="51083"/>
                </a:cubicBezTo>
                <a:cubicBezTo>
                  <a:pt x="69552" y="51132"/>
                  <a:pt x="69336" y="51201"/>
                  <a:pt x="69127" y="51287"/>
                </a:cubicBezTo>
                <a:cubicBezTo>
                  <a:pt x="68511" y="50495"/>
                  <a:pt x="67580" y="50045"/>
                  <a:pt x="66579" y="50045"/>
                </a:cubicBezTo>
                <a:lnTo>
                  <a:pt x="66558" y="50045"/>
                </a:lnTo>
                <a:cubicBezTo>
                  <a:pt x="65582" y="50049"/>
                  <a:pt x="64672" y="50490"/>
                  <a:pt x="64056" y="51249"/>
                </a:cubicBezTo>
                <a:lnTo>
                  <a:pt x="64056" y="51249"/>
                </a:lnTo>
                <a:cubicBezTo>
                  <a:pt x="63845" y="51168"/>
                  <a:pt x="63625" y="51107"/>
                  <a:pt x="63397" y="51063"/>
                </a:cubicBezTo>
                <a:cubicBezTo>
                  <a:pt x="63945" y="50282"/>
                  <a:pt x="64749" y="49739"/>
                  <a:pt x="65651" y="49519"/>
                </a:cubicBezTo>
                <a:lnTo>
                  <a:pt x="65664" y="49515"/>
                </a:lnTo>
                <a:cubicBezTo>
                  <a:pt x="65954" y="49445"/>
                  <a:pt x="66252" y="49408"/>
                  <a:pt x="66554" y="49404"/>
                </a:cubicBezTo>
                <a:close/>
                <a:moveTo>
                  <a:pt x="82405" y="49404"/>
                </a:moveTo>
                <a:cubicBezTo>
                  <a:pt x="83684" y="49404"/>
                  <a:pt x="84877" y="50033"/>
                  <a:pt x="85603" y="51083"/>
                </a:cubicBezTo>
                <a:cubicBezTo>
                  <a:pt x="85382" y="51132"/>
                  <a:pt x="85167" y="51201"/>
                  <a:pt x="84958" y="51287"/>
                </a:cubicBezTo>
                <a:cubicBezTo>
                  <a:pt x="84337" y="50495"/>
                  <a:pt x="83410" y="50045"/>
                  <a:pt x="82409" y="50045"/>
                </a:cubicBezTo>
                <a:lnTo>
                  <a:pt x="82385" y="50045"/>
                </a:lnTo>
                <a:cubicBezTo>
                  <a:pt x="81413" y="50049"/>
                  <a:pt x="80499" y="50490"/>
                  <a:pt x="79886" y="51249"/>
                </a:cubicBezTo>
                <a:lnTo>
                  <a:pt x="79886" y="51249"/>
                </a:lnTo>
                <a:cubicBezTo>
                  <a:pt x="79670" y="51168"/>
                  <a:pt x="79451" y="51107"/>
                  <a:pt x="79227" y="51063"/>
                </a:cubicBezTo>
                <a:cubicBezTo>
                  <a:pt x="79771" y="50282"/>
                  <a:pt x="80575" y="49739"/>
                  <a:pt x="81482" y="49519"/>
                </a:cubicBezTo>
                <a:lnTo>
                  <a:pt x="81491" y="49515"/>
                </a:lnTo>
                <a:cubicBezTo>
                  <a:pt x="81780" y="49445"/>
                  <a:pt x="82079" y="49408"/>
                  <a:pt x="82381" y="49404"/>
                </a:cubicBezTo>
                <a:close/>
                <a:moveTo>
                  <a:pt x="11190" y="50115"/>
                </a:moveTo>
                <a:cubicBezTo>
                  <a:pt x="12156" y="50115"/>
                  <a:pt x="13047" y="50546"/>
                  <a:pt x="13651" y="51295"/>
                </a:cubicBezTo>
                <a:cubicBezTo>
                  <a:pt x="13443" y="51381"/>
                  <a:pt x="13243" y="51487"/>
                  <a:pt x="13055" y="51606"/>
                </a:cubicBezTo>
                <a:cubicBezTo>
                  <a:pt x="12575" y="51078"/>
                  <a:pt x="11895" y="50772"/>
                  <a:pt x="11181" y="50772"/>
                </a:cubicBezTo>
                <a:cubicBezTo>
                  <a:pt x="11177" y="50772"/>
                  <a:pt x="11172" y="50772"/>
                  <a:pt x="11168" y="50772"/>
                </a:cubicBezTo>
                <a:cubicBezTo>
                  <a:pt x="10481" y="50776"/>
                  <a:pt x="9824" y="51066"/>
                  <a:pt x="9354" y="51564"/>
                </a:cubicBezTo>
                <a:cubicBezTo>
                  <a:pt x="9158" y="51446"/>
                  <a:pt x="8954" y="51344"/>
                  <a:pt x="8742" y="51263"/>
                </a:cubicBezTo>
                <a:cubicBezTo>
                  <a:pt x="9341" y="50539"/>
                  <a:pt x="10224" y="50119"/>
                  <a:pt x="11164" y="50115"/>
                </a:cubicBezTo>
                <a:cubicBezTo>
                  <a:pt x="11172" y="50115"/>
                  <a:pt x="11181" y="50115"/>
                  <a:pt x="11190" y="50115"/>
                </a:cubicBezTo>
                <a:close/>
                <a:moveTo>
                  <a:pt x="27008" y="50115"/>
                </a:moveTo>
                <a:cubicBezTo>
                  <a:pt x="27974" y="50115"/>
                  <a:pt x="28871" y="50543"/>
                  <a:pt x="29481" y="51295"/>
                </a:cubicBezTo>
                <a:cubicBezTo>
                  <a:pt x="29273" y="51381"/>
                  <a:pt x="29073" y="51487"/>
                  <a:pt x="28881" y="51606"/>
                </a:cubicBezTo>
                <a:cubicBezTo>
                  <a:pt x="28402" y="51078"/>
                  <a:pt x="27725" y="50772"/>
                  <a:pt x="27012" y="50772"/>
                </a:cubicBezTo>
                <a:cubicBezTo>
                  <a:pt x="27007" y="50772"/>
                  <a:pt x="27003" y="50772"/>
                  <a:pt x="26998" y="50772"/>
                </a:cubicBezTo>
                <a:cubicBezTo>
                  <a:pt x="26312" y="50776"/>
                  <a:pt x="25650" y="51066"/>
                  <a:pt x="25185" y="51564"/>
                </a:cubicBezTo>
                <a:cubicBezTo>
                  <a:pt x="24989" y="51446"/>
                  <a:pt x="24785" y="51344"/>
                  <a:pt x="24572" y="51263"/>
                </a:cubicBezTo>
                <a:cubicBezTo>
                  <a:pt x="25172" y="50539"/>
                  <a:pt x="26050" y="50119"/>
                  <a:pt x="26994" y="50115"/>
                </a:cubicBezTo>
                <a:cubicBezTo>
                  <a:pt x="26999" y="50115"/>
                  <a:pt x="27003" y="50115"/>
                  <a:pt x="27008" y="50115"/>
                </a:cubicBezTo>
                <a:close/>
                <a:moveTo>
                  <a:pt x="42834" y="50115"/>
                </a:moveTo>
                <a:cubicBezTo>
                  <a:pt x="43801" y="50115"/>
                  <a:pt x="44702" y="50543"/>
                  <a:pt x="45308" y="51295"/>
                </a:cubicBezTo>
                <a:cubicBezTo>
                  <a:pt x="45100" y="51381"/>
                  <a:pt x="44899" y="51487"/>
                  <a:pt x="44712" y="51606"/>
                </a:cubicBezTo>
                <a:cubicBezTo>
                  <a:pt x="44233" y="51078"/>
                  <a:pt x="43552" y="50772"/>
                  <a:pt x="42839" y="50772"/>
                </a:cubicBezTo>
                <a:cubicBezTo>
                  <a:pt x="42834" y="50772"/>
                  <a:pt x="42829" y="50772"/>
                  <a:pt x="42825" y="50772"/>
                </a:cubicBezTo>
                <a:cubicBezTo>
                  <a:pt x="42139" y="50776"/>
                  <a:pt x="41481" y="51066"/>
                  <a:pt x="41012" y="51564"/>
                </a:cubicBezTo>
                <a:cubicBezTo>
                  <a:pt x="40815" y="51446"/>
                  <a:pt x="40611" y="51344"/>
                  <a:pt x="40399" y="51263"/>
                </a:cubicBezTo>
                <a:cubicBezTo>
                  <a:pt x="40999" y="50539"/>
                  <a:pt x="41881" y="50119"/>
                  <a:pt x="42821" y="50115"/>
                </a:cubicBezTo>
                <a:cubicBezTo>
                  <a:pt x="42825" y="50115"/>
                  <a:pt x="42830" y="50115"/>
                  <a:pt x="42834" y="50115"/>
                </a:cubicBezTo>
                <a:close/>
                <a:moveTo>
                  <a:pt x="58665" y="50115"/>
                </a:moveTo>
                <a:cubicBezTo>
                  <a:pt x="59631" y="50115"/>
                  <a:pt x="60529" y="50543"/>
                  <a:pt x="61138" y="51295"/>
                </a:cubicBezTo>
                <a:cubicBezTo>
                  <a:pt x="60931" y="51381"/>
                  <a:pt x="60730" y="51487"/>
                  <a:pt x="60539" y="51606"/>
                </a:cubicBezTo>
                <a:cubicBezTo>
                  <a:pt x="60059" y="51078"/>
                  <a:pt x="59383" y="50772"/>
                  <a:pt x="58669" y="50772"/>
                </a:cubicBezTo>
                <a:cubicBezTo>
                  <a:pt x="58665" y="50772"/>
                  <a:pt x="58660" y="50772"/>
                  <a:pt x="58656" y="50772"/>
                </a:cubicBezTo>
                <a:cubicBezTo>
                  <a:pt x="57969" y="50776"/>
                  <a:pt x="57308" y="51066"/>
                  <a:pt x="56838" y="51564"/>
                </a:cubicBezTo>
                <a:cubicBezTo>
                  <a:pt x="56646" y="51446"/>
                  <a:pt x="56441" y="51344"/>
                  <a:pt x="56229" y="51263"/>
                </a:cubicBezTo>
                <a:cubicBezTo>
                  <a:pt x="56829" y="50539"/>
                  <a:pt x="57708" y="50119"/>
                  <a:pt x="58652" y="50115"/>
                </a:cubicBezTo>
                <a:cubicBezTo>
                  <a:pt x="58656" y="50115"/>
                  <a:pt x="58660" y="50115"/>
                  <a:pt x="58665" y="50115"/>
                </a:cubicBezTo>
                <a:close/>
                <a:moveTo>
                  <a:pt x="74498" y="50115"/>
                </a:moveTo>
                <a:cubicBezTo>
                  <a:pt x="75466" y="50115"/>
                  <a:pt x="76360" y="50544"/>
                  <a:pt x="76965" y="51295"/>
                </a:cubicBezTo>
                <a:cubicBezTo>
                  <a:pt x="76756" y="51381"/>
                  <a:pt x="76556" y="51487"/>
                  <a:pt x="76369" y="51606"/>
                </a:cubicBezTo>
                <a:cubicBezTo>
                  <a:pt x="75890" y="51078"/>
                  <a:pt x="75213" y="50772"/>
                  <a:pt x="74496" y="50772"/>
                </a:cubicBezTo>
                <a:cubicBezTo>
                  <a:pt x="74491" y="50772"/>
                  <a:pt x="74487" y="50772"/>
                  <a:pt x="74482" y="50772"/>
                </a:cubicBezTo>
                <a:cubicBezTo>
                  <a:pt x="73796" y="50776"/>
                  <a:pt x="73138" y="51066"/>
                  <a:pt x="72669" y="51564"/>
                </a:cubicBezTo>
                <a:cubicBezTo>
                  <a:pt x="72473" y="51446"/>
                  <a:pt x="72268" y="51344"/>
                  <a:pt x="72056" y="51263"/>
                </a:cubicBezTo>
                <a:cubicBezTo>
                  <a:pt x="72656" y="50539"/>
                  <a:pt x="73538" y="50119"/>
                  <a:pt x="74477" y="50115"/>
                </a:cubicBezTo>
                <a:close/>
                <a:moveTo>
                  <a:pt x="90321" y="50115"/>
                </a:moveTo>
                <a:cubicBezTo>
                  <a:pt x="91289" y="50115"/>
                  <a:pt x="92186" y="50543"/>
                  <a:pt x="92796" y="51295"/>
                </a:cubicBezTo>
                <a:cubicBezTo>
                  <a:pt x="92587" y="51381"/>
                  <a:pt x="92387" y="51487"/>
                  <a:pt x="92195" y="51606"/>
                </a:cubicBezTo>
                <a:cubicBezTo>
                  <a:pt x="91718" y="51074"/>
                  <a:pt x="91043" y="50772"/>
                  <a:pt x="90329" y="50772"/>
                </a:cubicBezTo>
                <a:lnTo>
                  <a:pt x="90313" y="50772"/>
                </a:lnTo>
                <a:cubicBezTo>
                  <a:pt x="89627" y="50776"/>
                  <a:pt x="88965" y="51066"/>
                  <a:pt x="88495" y="51564"/>
                </a:cubicBezTo>
                <a:cubicBezTo>
                  <a:pt x="88303" y="51446"/>
                  <a:pt x="88099" y="51344"/>
                  <a:pt x="87887" y="51263"/>
                </a:cubicBezTo>
                <a:cubicBezTo>
                  <a:pt x="88487" y="50539"/>
                  <a:pt x="89365" y="50119"/>
                  <a:pt x="90308" y="50115"/>
                </a:cubicBezTo>
                <a:cubicBezTo>
                  <a:pt x="90312" y="50115"/>
                  <a:pt x="90317" y="50115"/>
                  <a:pt x="90321" y="50115"/>
                </a:cubicBezTo>
                <a:close/>
                <a:moveTo>
                  <a:pt x="19088" y="50115"/>
                </a:moveTo>
                <a:cubicBezTo>
                  <a:pt x="20063" y="50115"/>
                  <a:pt x="20969" y="50547"/>
                  <a:pt x="21575" y="51312"/>
                </a:cubicBezTo>
                <a:cubicBezTo>
                  <a:pt x="21370" y="51402"/>
                  <a:pt x="21170" y="51508"/>
                  <a:pt x="20982" y="51630"/>
                </a:cubicBezTo>
                <a:cubicBezTo>
                  <a:pt x="20503" y="51087"/>
                  <a:pt x="19814" y="50772"/>
                  <a:pt x="19092" y="50772"/>
                </a:cubicBezTo>
                <a:cubicBezTo>
                  <a:pt x="19088" y="50772"/>
                  <a:pt x="19083" y="50772"/>
                  <a:pt x="19079" y="50772"/>
                </a:cubicBezTo>
                <a:cubicBezTo>
                  <a:pt x="18384" y="50776"/>
                  <a:pt x="17715" y="51074"/>
                  <a:pt x="17245" y="51585"/>
                </a:cubicBezTo>
                <a:cubicBezTo>
                  <a:pt x="17053" y="51466"/>
                  <a:pt x="16849" y="51361"/>
                  <a:pt x="16640" y="51279"/>
                </a:cubicBezTo>
                <a:cubicBezTo>
                  <a:pt x="17049" y="50776"/>
                  <a:pt x="17596" y="50417"/>
                  <a:pt x="18205" y="50241"/>
                </a:cubicBezTo>
                <a:cubicBezTo>
                  <a:pt x="18258" y="50225"/>
                  <a:pt x="18315" y="50209"/>
                  <a:pt x="18372" y="50196"/>
                </a:cubicBezTo>
                <a:cubicBezTo>
                  <a:pt x="18487" y="50172"/>
                  <a:pt x="18601" y="50152"/>
                  <a:pt x="18719" y="50135"/>
                </a:cubicBezTo>
                <a:cubicBezTo>
                  <a:pt x="18834" y="50123"/>
                  <a:pt x="18953" y="50115"/>
                  <a:pt x="19075" y="50115"/>
                </a:cubicBezTo>
                <a:cubicBezTo>
                  <a:pt x="19079" y="50115"/>
                  <a:pt x="19084" y="50115"/>
                  <a:pt x="19088" y="50115"/>
                </a:cubicBezTo>
                <a:close/>
                <a:moveTo>
                  <a:pt x="34927" y="50115"/>
                </a:moveTo>
                <a:cubicBezTo>
                  <a:pt x="35902" y="50115"/>
                  <a:pt x="36798" y="50551"/>
                  <a:pt x="37405" y="51312"/>
                </a:cubicBezTo>
                <a:cubicBezTo>
                  <a:pt x="37196" y="51402"/>
                  <a:pt x="37000" y="51508"/>
                  <a:pt x="36812" y="51630"/>
                </a:cubicBezTo>
                <a:cubicBezTo>
                  <a:pt x="36334" y="51087"/>
                  <a:pt x="35645" y="50772"/>
                  <a:pt x="34919" y="50772"/>
                </a:cubicBezTo>
                <a:cubicBezTo>
                  <a:pt x="34915" y="50772"/>
                  <a:pt x="34910" y="50772"/>
                  <a:pt x="34906" y="50772"/>
                </a:cubicBezTo>
                <a:cubicBezTo>
                  <a:pt x="34472" y="50776"/>
                  <a:pt x="34048" y="50891"/>
                  <a:pt x="33676" y="51103"/>
                </a:cubicBezTo>
                <a:cubicBezTo>
                  <a:pt x="33451" y="51230"/>
                  <a:pt x="33251" y="51393"/>
                  <a:pt x="33072" y="51585"/>
                </a:cubicBezTo>
                <a:cubicBezTo>
                  <a:pt x="32880" y="51463"/>
                  <a:pt x="32680" y="51361"/>
                  <a:pt x="32467" y="51279"/>
                </a:cubicBezTo>
                <a:cubicBezTo>
                  <a:pt x="33068" y="50544"/>
                  <a:pt x="33954" y="50119"/>
                  <a:pt x="34901" y="50115"/>
                </a:cubicBezTo>
                <a:cubicBezTo>
                  <a:pt x="34909" y="50115"/>
                  <a:pt x="34918" y="50115"/>
                  <a:pt x="34927" y="50115"/>
                </a:cubicBezTo>
                <a:close/>
                <a:moveTo>
                  <a:pt x="50745" y="50115"/>
                </a:moveTo>
                <a:cubicBezTo>
                  <a:pt x="51720" y="50115"/>
                  <a:pt x="52626" y="50547"/>
                  <a:pt x="53231" y="51312"/>
                </a:cubicBezTo>
                <a:cubicBezTo>
                  <a:pt x="53027" y="51402"/>
                  <a:pt x="52827" y="51508"/>
                  <a:pt x="52639" y="51630"/>
                </a:cubicBezTo>
                <a:cubicBezTo>
                  <a:pt x="52161" y="51087"/>
                  <a:pt x="51471" y="50772"/>
                  <a:pt x="50750" y="50772"/>
                </a:cubicBezTo>
                <a:cubicBezTo>
                  <a:pt x="50745" y="50772"/>
                  <a:pt x="50741" y="50772"/>
                  <a:pt x="50736" y="50772"/>
                </a:cubicBezTo>
                <a:cubicBezTo>
                  <a:pt x="50041" y="50776"/>
                  <a:pt x="49372" y="51074"/>
                  <a:pt x="48902" y="51585"/>
                </a:cubicBezTo>
                <a:cubicBezTo>
                  <a:pt x="48710" y="51463"/>
                  <a:pt x="48506" y="51361"/>
                  <a:pt x="48298" y="51279"/>
                </a:cubicBezTo>
                <a:cubicBezTo>
                  <a:pt x="48898" y="50544"/>
                  <a:pt x="49785" y="50119"/>
                  <a:pt x="50731" y="50115"/>
                </a:cubicBezTo>
                <a:cubicBezTo>
                  <a:pt x="50736" y="50115"/>
                  <a:pt x="50740" y="50115"/>
                  <a:pt x="50745" y="50115"/>
                </a:cubicBezTo>
                <a:close/>
                <a:moveTo>
                  <a:pt x="66579" y="50115"/>
                </a:moveTo>
                <a:cubicBezTo>
                  <a:pt x="67555" y="50115"/>
                  <a:pt x="68454" y="50552"/>
                  <a:pt x="69062" y="51312"/>
                </a:cubicBezTo>
                <a:cubicBezTo>
                  <a:pt x="68854" y="51402"/>
                  <a:pt x="68658" y="51508"/>
                  <a:pt x="68470" y="51630"/>
                </a:cubicBezTo>
                <a:cubicBezTo>
                  <a:pt x="67992" y="51087"/>
                  <a:pt x="67306" y="50772"/>
                  <a:pt x="66579" y="50772"/>
                </a:cubicBezTo>
                <a:lnTo>
                  <a:pt x="66562" y="50772"/>
                </a:lnTo>
                <a:cubicBezTo>
                  <a:pt x="65868" y="50776"/>
                  <a:pt x="65202" y="51074"/>
                  <a:pt x="64729" y="51585"/>
                </a:cubicBezTo>
                <a:cubicBezTo>
                  <a:pt x="64537" y="51463"/>
                  <a:pt x="64337" y="51361"/>
                  <a:pt x="64124" y="51279"/>
                </a:cubicBezTo>
                <a:cubicBezTo>
                  <a:pt x="64724" y="50544"/>
                  <a:pt x="65611" y="50119"/>
                  <a:pt x="66558" y="50115"/>
                </a:cubicBezTo>
                <a:close/>
                <a:moveTo>
                  <a:pt x="82409" y="50115"/>
                </a:moveTo>
                <a:cubicBezTo>
                  <a:pt x="83382" y="50115"/>
                  <a:pt x="84284" y="50552"/>
                  <a:pt x="84888" y="51312"/>
                </a:cubicBezTo>
                <a:cubicBezTo>
                  <a:pt x="84684" y="51402"/>
                  <a:pt x="84484" y="51508"/>
                  <a:pt x="84296" y="51630"/>
                </a:cubicBezTo>
                <a:cubicBezTo>
                  <a:pt x="83817" y="51087"/>
                  <a:pt x="83129" y="50772"/>
                  <a:pt x="82406" y="50772"/>
                </a:cubicBezTo>
                <a:cubicBezTo>
                  <a:pt x="82402" y="50772"/>
                  <a:pt x="82397" y="50772"/>
                  <a:pt x="82393" y="50772"/>
                </a:cubicBezTo>
                <a:cubicBezTo>
                  <a:pt x="81699" y="50776"/>
                  <a:pt x="81029" y="51074"/>
                  <a:pt x="80560" y="51585"/>
                </a:cubicBezTo>
                <a:cubicBezTo>
                  <a:pt x="80367" y="51463"/>
                  <a:pt x="80163" y="51361"/>
                  <a:pt x="79955" y="51279"/>
                </a:cubicBezTo>
                <a:cubicBezTo>
                  <a:pt x="80555" y="50544"/>
                  <a:pt x="81442" y="50119"/>
                  <a:pt x="82389" y="50115"/>
                </a:cubicBezTo>
                <a:close/>
                <a:moveTo>
                  <a:pt x="11184" y="50842"/>
                </a:moveTo>
                <a:cubicBezTo>
                  <a:pt x="11874" y="50842"/>
                  <a:pt x="12527" y="51136"/>
                  <a:pt x="12993" y="51647"/>
                </a:cubicBezTo>
                <a:cubicBezTo>
                  <a:pt x="12821" y="51760"/>
                  <a:pt x="12655" y="51887"/>
                  <a:pt x="12503" y="52026"/>
                </a:cubicBezTo>
                <a:cubicBezTo>
                  <a:pt x="12159" y="51666"/>
                  <a:pt x="11683" y="51462"/>
                  <a:pt x="11186" y="51462"/>
                </a:cubicBezTo>
                <a:cubicBezTo>
                  <a:pt x="11181" y="51462"/>
                  <a:pt x="11176" y="51462"/>
                  <a:pt x="11172" y="51463"/>
                </a:cubicBezTo>
                <a:cubicBezTo>
                  <a:pt x="10698" y="51466"/>
                  <a:pt x="10253" y="51647"/>
                  <a:pt x="9914" y="51977"/>
                </a:cubicBezTo>
                <a:cubicBezTo>
                  <a:pt x="9758" y="51838"/>
                  <a:pt x="9591" y="51711"/>
                  <a:pt x="9415" y="51602"/>
                </a:cubicBezTo>
                <a:cubicBezTo>
                  <a:pt x="9869" y="51123"/>
                  <a:pt x="10506" y="50846"/>
                  <a:pt x="11168" y="50842"/>
                </a:cubicBezTo>
                <a:close/>
                <a:moveTo>
                  <a:pt x="27010" y="50842"/>
                </a:moveTo>
                <a:cubicBezTo>
                  <a:pt x="27705" y="50842"/>
                  <a:pt x="28358" y="51136"/>
                  <a:pt x="28819" y="51647"/>
                </a:cubicBezTo>
                <a:cubicBezTo>
                  <a:pt x="28648" y="51760"/>
                  <a:pt x="28485" y="51887"/>
                  <a:pt x="28329" y="52026"/>
                </a:cubicBezTo>
                <a:cubicBezTo>
                  <a:pt x="27990" y="51666"/>
                  <a:pt x="27509" y="51462"/>
                  <a:pt x="27016" y="51462"/>
                </a:cubicBezTo>
                <a:cubicBezTo>
                  <a:pt x="27012" y="51462"/>
                  <a:pt x="27007" y="51462"/>
                  <a:pt x="27002" y="51463"/>
                </a:cubicBezTo>
                <a:cubicBezTo>
                  <a:pt x="26529" y="51466"/>
                  <a:pt x="26084" y="51647"/>
                  <a:pt x="25745" y="51977"/>
                </a:cubicBezTo>
                <a:cubicBezTo>
                  <a:pt x="25585" y="51838"/>
                  <a:pt x="25422" y="51711"/>
                  <a:pt x="25242" y="51602"/>
                </a:cubicBezTo>
                <a:cubicBezTo>
                  <a:pt x="25699" y="51123"/>
                  <a:pt x="26337" y="50846"/>
                  <a:pt x="26998" y="50842"/>
                </a:cubicBezTo>
                <a:close/>
                <a:moveTo>
                  <a:pt x="42841" y="50842"/>
                </a:moveTo>
                <a:cubicBezTo>
                  <a:pt x="43532" y="50842"/>
                  <a:pt x="44185" y="51136"/>
                  <a:pt x="44650" y="51647"/>
                </a:cubicBezTo>
                <a:cubicBezTo>
                  <a:pt x="44479" y="51760"/>
                  <a:pt x="44311" y="51887"/>
                  <a:pt x="44160" y="52026"/>
                </a:cubicBezTo>
                <a:cubicBezTo>
                  <a:pt x="43817" y="51666"/>
                  <a:pt x="43340" y="51463"/>
                  <a:pt x="42841" y="51463"/>
                </a:cubicBezTo>
                <a:lnTo>
                  <a:pt x="42829" y="51463"/>
                </a:lnTo>
                <a:cubicBezTo>
                  <a:pt x="42355" y="51466"/>
                  <a:pt x="41909" y="51647"/>
                  <a:pt x="41571" y="51977"/>
                </a:cubicBezTo>
                <a:cubicBezTo>
                  <a:pt x="41415" y="51838"/>
                  <a:pt x="41248" y="51711"/>
                  <a:pt x="41072" y="51602"/>
                </a:cubicBezTo>
                <a:cubicBezTo>
                  <a:pt x="41526" y="51123"/>
                  <a:pt x="42163" y="50846"/>
                  <a:pt x="42825" y="50842"/>
                </a:cubicBezTo>
                <a:close/>
                <a:moveTo>
                  <a:pt x="58656" y="50842"/>
                </a:moveTo>
                <a:cubicBezTo>
                  <a:pt x="59350" y="50842"/>
                  <a:pt x="60011" y="51132"/>
                  <a:pt x="60477" y="51647"/>
                </a:cubicBezTo>
                <a:cubicBezTo>
                  <a:pt x="60305" y="51760"/>
                  <a:pt x="60142" y="51887"/>
                  <a:pt x="59987" y="52026"/>
                </a:cubicBezTo>
                <a:cubicBezTo>
                  <a:pt x="59644" y="51666"/>
                  <a:pt x="59166" y="51463"/>
                  <a:pt x="58667" y="51463"/>
                </a:cubicBezTo>
                <a:lnTo>
                  <a:pt x="58659" y="51463"/>
                </a:lnTo>
                <a:cubicBezTo>
                  <a:pt x="58186" y="51466"/>
                  <a:pt x="57740" y="51647"/>
                  <a:pt x="57402" y="51977"/>
                </a:cubicBezTo>
                <a:cubicBezTo>
                  <a:pt x="57242" y="51838"/>
                  <a:pt x="57074" y="51711"/>
                  <a:pt x="56899" y="51602"/>
                </a:cubicBezTo>
                <a:cubicBezTo>
                  <a:pt x="57357" y="51123"/>
                  <a:pt x="57994" y="50846"/>
                  <a:pt x="58656" y="50842"/>
                </a:cubicBezTo>
                <a:close/>
                <a:moveTo>
                  <a:pt x="74498" y="50842"/>
                </a:moveTo>
                <a:cubicBezTo>
                  <a:pt x="75188" y="50842"/>
                  <a:pt x="75842" y="51136"/>
                  <a:pt x="76307" y="51647"/>
                </a:cubicBezTo>
                <a:cubicBezTo>
                  <a:pt x="76136" y="51760"/>
                  <a:pt x="75972" y="51887"/>
                  <a:pt x="75817" y="52026"/>
                </a:cubicBezTo>
                <a:cubicBezTo>
                  <a:pt x="75474" y="51666"/>
                  <a:pt x="74997" y="51463"/>
                  <a:pt x="74498" y="51463"/>
                </a:cubicBezTo>
                <a:lnTo>
                  <a:pt x="74486" y="51463"/>
                </a:lnTo>
                <a:cubicBezTo>
                  <a:pt x="74012" y="51466"/>
                  <a:pt x="73567" y="51647"/>
                  <a:pt x="73228" y="51977"/>
                </a:cubicBezTo>
                <a:cubicBezTo>
                  <a:pt x="73073" y="51838"/>
                  <a:pt x="72905" y="51711"/>
                  <a:pt x="72730" y="51602"/>
                </a:cubicBezTo>
                <a:cubicBezTo>
                  <a:pt x="73183" y="51123"/>
                  <a:pt x="73821" y="50846"/>
                  <a:pt x="74482" y="50842"/>
                </a:cubicBezTo>
                <a:close/>
                <a:moveTo>
                  <a:pt x="90313" y="50842"/>
                </a:moveTo>
                <a:cubicBezTo>
                  <a:pt x="91011" y="50842"/>
                  <a:pt x="91668" y="51132"/>
                  <a:pt x="92134" y="51647"/>
                </a:cubicBezTo>
                <a:cubicBezTo>
                  <a:pt x="91963" y="51760"/>
                  <a:pt x="91799" y="51887"/>
                  <a:pt x="91644" y="52026"/>
                </a:cubicBezTo>
                <a:cubicBezTo>
                  <a:pt x="91301" y="51666"/>
                  <a:pt x="90823" y="51463"/>
                  <a:pt x="90325" y="51463"/>
                </a:cubicBezTo>
                <a:lnTo>
                  <a:pt x="90317" y="51463"/>
                </a:lnTo>
                <a:cubicBezTo>
                  <a:pt x="89842" y="51466"/>
                  <a:pt x="89397" y="51647"/>
                  <a:pt x="89058" y="51977"/>
                </a:cubicBezTo>
                <a:cubicBezTo>
                  <a:pt x="88899" y="51838"/>
                  <a:pt x="88732" y="51711"/>
                  <a:pt x="88556" y="51602"/>
                </a:cubicBezTo>
                <a:cubicBezTo>
                  <a:pt x="89014" y="51123"/>
                  <a:pt x="89651" y="50846"/>
                  <a:pt x="90313" y="50842"/>
                </a:cubicBezTo>
                <a:close/>
                <a:moveTo>
                  <a:pt x="11184" y="51532"/>
                </a:moveTo>
                <a:cubicBezTo>
                  <a:pt x="11662" y="51532"/>
                  <a:pt x="12119" y="51728"/>
                  <a:pt x="12450" y="52075"/>
                </a:cubicBezTo>
                <a:cubicBezTo>
                  <a:pt x="12323" y="52198"/>
                  <a:pt x="12201" y="52328"/>
                  <a:pt x="12086" y="52467"/>
                </a:cubicBezTo>
                <a:cubicBezTo>
                  <a:pt x="11858" y="52210"/>
                  <a:pt x="11531" y="52063"/>
                  <a:pt x="11184" y="52063"/>
                </a:cubicBezTo>
                <a:lnTo>
                  <a:pt x="11175" y="52063"/>
                </a:lnTo>
                <a:cubicBezTo>
                  <a:pt x="10857" y="52067"/>
                  <a:pt x="10563" y="52190"/>
                  <a:pt x="10334" y="52406"/>
                </a:cubicBezTo>
                <a:cubicBezTo>
                  <a:pt x="10220" y="52271"/>
                  <a:pt x="10097" y="52141"/>
                  <a:pt x="9967" y="52022"/>
                </a:cubicBezTo>
                <a:cubicBezTo>
                  <a:pt x="10293" y="51708"/>
                  <a:pt x="10719" y="51536"/>
                  <a:pt x="11172" y="51532"/>
                </a:cubicBezTo>
                <a:close/>
                <a:moveTo>
                  <a:pt x="27010" y="51532"/>
                </a:moveTo>
                <a:cubicBezTo>
                  <a:pt x="27488" y="51532"/>
                  <a:pt x="27950" y="51728"/>
                  <a:pt x="28280" y="52075"/>
                </a:cubicBezTo>
                <a:cubicBezTo>
                  <a:pt x="28150" y="52198"/>
                  <a:pt x="28027" y="52328"/>
                  <a:pt x="27917" y="52467"/>
                </a:cubicBezTo>
                <a:cubicBezTo>
                  <a:pt x="27684" y="52210"/>
                  <a:pt x="27358" y="52063"/>
                  <a:pt x="27010" y="52063"/>
                </a:cubicBezTo>
                <a:lnTo>
                  <a:pt x="27006" y="52063"/>
                </a:lnTo>
                <a:cubicBezTo>
                  <a:pt x="26688" y="52067"/>
                  <a:pt x="26390" y="52190"/>
                  <a:pt x="26165" y="52406"/>
                </a:cubicBezTo>
                <a:cubicBezTo>
                  <a:pt x="26050" y="52271"/>
                  <a:pt x="25928" y="52141"/>
                  <a:pt x="25797" y="52022"/>
                </a:cubicBezTo>
                <a:cubicBezTo>
                  <a:pt x="26120" y="51708"/>
                  <a:pt x="26549" y="51536"/>
                  <a:pt x="27002" y="51532"/>
                </a:cubicBezTo>
                <a:close/>
                <a:moveTo>
                  <a:pt x="42841" y="51532"/>
                </a:moveTo>
                <a:cubicBezTo>
                  <a:pt x="43319" y="51532"/>
                  <a:pt x="43777" y="51728"/>
                  <a:pt x="44107" y="52075"/>
                </a:cubicBezTo>
                <a:cubicBezTo>
                  <a:pt x="43981" y="52198"/>
                  <a:pt x="43858" y="52328"/>
                  <a:pt x="43743" y="52467"/>
                </a:cubicBezTo>
                <a:cubicBezTo>
                  <a:pt x="43515" y="52210"/>
                  <a:pt x="43189" y="52063"/>
                  <a:pt x="42841" y="52063"/>
                </a:cubicBezTo>
                <a:lnTo>
                  <a:pt x="42833" y="52063"/>
                </a:lnTo>
                <a:cubicBezTo>
                  <a:pt x="42514" y="52067"/>
                  <a:pt x="42220" y="52190"/>
                  <a:pt x="41992" y="52406"/>
                </a:cubicBezTo>
                <a:cubicBezTo>
                  <a:pt x="41877" y="52271"/>
                  <a:pt x="41755" y="52141"/>
                  <a:pt x="41624" y="52022"/>
                </a:cubicBezTo>
                <a:cubicBezTo>
                  <a:pt x="41951" y="51708"/>
                  <a:pt x="42375" y="51536"/>
                  <a:pt x="42829" y="51532"/>
                </a:cubicBezTo>
                <a:close/>
                <a:moveTo>
                  <a:pt x="58673" y="51532"/>
                </a:moveTo>
                <a:cubicBezTo>
                  <a:pt x="59151" y="51532"/>
                  <a:pt x="59606" y="51731"/>
                  <a:pt x="59938" y="52075"/>
                </a:cubicBezTo>
                <a:cubicBezTo>
                  <a:pt x="59807" y="52198"/>
                  <a:pt x="59685" y="52328"/>
                  <a:pt x="59574" y="52467"/>
                </a:cubicBezTo>
                <a:cubicBezTo>
                  <a:pt x="59342" y="52210"/>
                  <a:pt x="59014" y="52063"/>
                  <a:pt x="58667" y="52063"/>
                </a:cubicBezTo>
                <a:lnTo>
                  <a:pt x="58663" y="52063"/>
                </a:lnTo>
                <a:cubicBezTo>
                  <a:pt x="58345" y="52067"/>
                  <a:pt x="58047" y="52190"/>
                  <a:pt x="57822" y="52406"/>
                </a:cubicBezTo>
                <a:cubicBezTo>
                  <a:pt x="57708" y="52271"/>
                  <a:pt x="57585" y="52141"/>
                  <a:pt x="57455" y="52022"/>
                </a:cubicBezTo>
                <a:cubicBezTo>
                  <a:pt x="57777" y="51708"/>
                  <a:pt x="58206" y="51536"/>
                  <a:pt x="58659" y="51532"/>
                </a:cubicBezTo>
                <a:cubicBezTo>
                  <a:pt x="58664" y="51532"/>
                  <a:pt x="58669" y="51532"/>
                  <a:pt x="58673" y="51532"/>
                </a:cubicBezTo>
                <a:close/>
                <a:moveTo>
                  <a:pt x="74500" y="51532"/>
                </a:moveTo>
                <a:cubicBezTo>
                  <a:pt x="74981" y="51532"/>
                  <a:pt x="75436" y="51731"/>
                  <a:pt x="75764" y="52075"/>
                </a:cubicBezTo>
                <a:cubicBezTo>
                  <a:pt x="75638" y="52198"/>
                  <a:pt x="75515" y="52328"/>
                  <a:pt x="75401" y="52467"/>
                </a:cubicBezTo>
                <a:cubicBezTo>
                  <a:pt x="75172" y="52210"/>
                  <a:pt x="74845" y="52063"/>
                  <a:pt x="74498" y="52063"/>
                </a:cubicBezTo>
                <a:lnTo>
                  <a:pt x="74490" y="52063"/>
                </a:lnTo>
                <a:cubicBezTo>
                  <a:pt x="74175" y="52067"/>
                  <a:pt x="73877" y="52190"/>
                  <a:pt x="73649" y="52406"/>
                </a:cubicBezTo>
                <a:cubicBezTo>
                  <a:pt x="73534" y="52271"/>
                  <a:pt x="73412" y="52141"/>
                  <a:pt x="73281" y="52022"/>
                </a:cubicBezTo>
                <a:cubicBezTo>
                  <a:pt x="73608" y="51708"/>
                  <a:pt x="74032" y="51536"/>
                  <a:pt x="74486" y="51532"/>
                </a:cubicBezTo>
                <a:cubicBezTo>
                  <a:pt x="74491" y="51532"/>
                  <a:pt x="74496" y="51532"/>
                  <a:pt x="74500" y="51532"/>
                </a:cubicBezTo>
                <a:close/>
                <a:moveTo>
                  <a:pt x="90331" y="51532"/>
                </a:moveTo>
                <a:cubicBezTo>
                  <a:pt x="90807" y="51532"/>
                  <a:pt x="91263" y="51731"/>
                  <a:pt x="91595" y="52075"/>
                </a:cubicBezTo>
                <a:cubicBezTo>
                  <a:pt x="91465" y="52198"/>
                  <a:pt x="91342" y="52328"/>
                  <a:pt x="91231" y="52467"/>
                </a:cubicBezTo>
                <a:cubicBezTo>
                  <a:pt x="90999" y="52210"/>
                  <a:pt x="90672" y="52063"/>
                  <a:pt x="90329" y="52063"/>
                </a:cubicBezTo>
                <a:lnTo>
                  <a:pt x="90321" y="52063"/>
                </a:lnTo>
                <a:cubicBezTo>
                  <a:pt x="90002" y="52067"/>
                  <a:pt x="89704" y="52190"/>
                  <a:pt x="89480" y="52406"/>
                </a:cubicBezTo>
                <a:cubicBezTo>
                  <a:pt x="89365" y="52271"/>
                  <a:pt x="89242" y="52141"/>
                  <a:pt x="89112" y="52022"/>
                </a:cubicBezTo>
                <a:cubicBezTo>
                  <a:pt x="89435" y="51708"/>
                  <a:pt x="89863" y="51536"/>
                  <a:pt x="90317" y="51532"/>
                </a:cubicBezTo>
                <a:cubicBezTo>
                  <a:pt x="90321" y="51532"/>
                  <a:pt x="90326" y="51532"/>
                  <a:pt x="90331" y="51532"/>
                </a:cubicBezTo>
                <a:close/>
                <a:moveTo>
                  <a:pt x="86450" y="0"/>
                </a:moveTo>
                <a:cubicBezTo>
                  <a:pt x="86442" y="0"/>
                  <a:pt x="86433" y="1"/>
                  <a:pt x="86424" y="1"/>
                </a:cubicBezTo>
                <a:cubicBezTo>
                  <a:pt x="84770" y="8"/>
                  <a:pt x="83295" y="1054"/>
                  <a:pt x="82732" y="2606"/>
                </a:cubicBezTo>
                <a:cubicBezTo>
                  <a:pt x="82626" y="2598"/>
                  <a:pt x="82520" y="2594"/>
                  <a:pt x="82413" y="2594"/>
                </a:cubicBezTo>
                <a:lnTo>
                  <a:pt x="82389" y="2594"/>
                </a:lnTo>
                <a:cubicBezTo>
                  <a:pt x="82324" y="2594"/>
                  <a:pt x="82258" y="2598"/>
                  <a:pt x="82193" y="2598"/>
                </a:cubicBezTo>
                <a:cubicBezTo>
                  <a:pt x="82042" y="2194"/>
                  <a:pt x="81834" y="1818"/>
                  <a:pt x="81572" y="1492"/>
                </a:cubicBezTo>
                <a:lnTo>
                  <a:pt x="81572" y="1492"/>
                </a:lnTo>
                <a:lnTo>
                  <a:pt x="81576" y="1495"/>
                </a:lnTo>
                <a:cubicBezTo>
                  <a:pt x="81793" y="1271"/>
                  <a:pt x="82087" y="1145"/>
                  <a:pt x="82401" y="1145"/>
                </a:cubicBezTo>
                <a:cubicBezTo>
                  <a:pt x="82406" y="1144"/>
                  <a:pt x="82410" y="1144"/>
                  <a:pt x="82414" y="1144"/>
                </a:cubicBezTo>
                <a:cubicBezTo>
                  <a:pt x="82749" y="1144"/>
                  <a:pt x="83066" y="1295"/>
                  <a:pt x="83288" y="1548"/>
                </a:cubicBezTo>
                <a:lnTo>
                  <a:pt x="83341" y="1503"/>
                </a:lnTo>
                <a:cubicBezTo>
                  <a:pt x="83108" y="1230"/>
                  <a:pt x="82765" y="1075"/>
                  <a:pt x="82405" y="1075"/>
                </a:cubicBezTo>
                <a:lnTo>
                  <a:pt x="82401" y="1075"/>
                </a:lnTo>
                <a:cubicBezTo>
                  <a:pt x="82070" y="1075"/>
                  <a:pt x="81764" y="1205"/>
                  <a:pt x="81531" y="1442"/>
                </a:cubicBezTo>
                <a:cubicBezTo>
                  <a:pt x="80796" y="548"/>
                  <a:pt x="79685" y="1"/>
                  <a:pt x="78481" y="1"/>
                </a:cubicBezTo>
                <a:lnTo>
                  <a:pt x="78456" y="1"/>
                </a:lnTo>
                <a:cubicBezTo>
                  <a:pt x="77251" y="8"/>
                  <a:pt x="76136" y="568"/>
                  <a:pt x="75401" y="1475"/>
                </a:cubicBezTo>
                <a:cubicBezTo>
                  <a:pt x="75172" y="1218"/>
                  <a:pt x="74845" y="1075"/>
                  <a:pt x="74498" y="1075"/>
                </a:cubicBezTo>
                <a:lnTo>
                  <a:pt x="74490" y="1075"/>
                </a:lnTo>
                <a:cubicBezTo>
                  <a:pt x="74175" y="1075"/>
                  <a:pt x="73877" y="1197"/>
                  <a:pt x="73649" y="1414"/>
                </a:cubicBezTo>
                <a:cubicBezTo>
                  <a:pt x="72914" y="536"/>
                  <a:pt x="71811" y="1"/>
                  <a:pt x="70618" y="1"/>
                </a:cubicBezTo>
                <a:lnTo>
                  <a:pt x="70594" y="1"/>
                </a:lnTo>
                <a:cubicBezTo>
                  <a:pt x="68939" y="8"/>
                  <a:pt x="67465" y="1054"/>
                  <a:pt x="66905" y="2606"/>
                </a:cubicBezTo>
                <a:cubicBezTo>
                  <a:pt x="66799" y="2598"/>
                  <a:pt x="66693" y="2594"/>
                  <a:pt x="66583" y="2594"/>
                </a:cubicBezTo>
                <a:lnTo>
                  <a:pt x="66558" y="2594"/>
                </a:lnTo>
                <a:cubicBezTo>
                  <a:pt x="66493" y="2594"/>
                  <a:pt x="66428" y="2598"/>
                  <a:pt x="66362" y="2598"/>
                </a:cubicBezTo>
                <a:cubicBezTo>
                  <a:pt x="66215" y="2194"/>
                  <a:pt x="66003" y="1818"/>
                  <a:pt x="65746" y="1492"/>
                </a:cubicBezTo>
                <a:lnTo>
                  <a:pt x="65746" y="1492"/>
                </a:lnTo>
                <a:lnTo>
                  <a:pt x="65749" y="1495"/>
                </a:lnTo>
                <a:cubicBezTo>
                  <a:pt x="65966" y="1271"/>
                  <a:pt x="66256" y="1145"/>
                  <a:pt x="66571" y="1145"/>
                </a:cubicBezTo>
                <a:lnTo>
                  <a:pt x="66579" y="1145"/>
                </a:lnTo>
                <a:cubicBezTo>
                  <a:pt x="66918" y="1145"/>
                  <a:pt x="67236" y="1292"/>
                  <a:pt x="67457" y="1548"/>
                </a:cubicBezTo>
                <a:lnTo>
                  <a:pt x="67510" y="1503"/>
                </a:lnTo>
                <a:cubicBezTo>
                  <a:pt x="67280" y="1233"/>
                  <a:pt x="66943" y="1075"/>
                  <a:pt x="66584" y="1075"/>
                </a:cubicBezTo>
                <a:cubicBezTo>
                  <a:pt x="66580" y="1075"/>
                  <a:pt x="66575" y="1075"/>
                  <a:pt x="66571" y="1075"/>
                </a:cubicBezTo>
                <a:cubicBezTo>
                  <a:pt x="66240" y="1075"/>
                  <a:pt x="65934" y="1205"/>
                  <a:pt x="65704" y="1442"/>
                </a:cubicBezTo>
                <a:cubicBezTo>
                  <a:pt x="64969" y="548"/>
                  <a:pt x="63859" y="1"/>
                  <a:pt x="62650" y="1"/>
                </a:cubicBezTo>
                <a:lnTo>
                  <a:pt x="62625" y="1"/>
                </a:lnTo>
                <a:cubicBezTo>
                  <a:pt x="61421" y="8"/>
                  <a:pt x="60305" y="568"/>
                  <a:pt x="59574" y="1475"/>
                </a:cubicBezTo>
                <a:cubicBezTo>
                  <a:pt x="59345" y="1221"/>
                  <a:pt x="59019" y="1075"/>
                  <a:pt x="58677" y="1075"/>
                </a:cubicBezTo>
                <a:cubicBezTo>
                  <a:pt x="58672" y="1075"/>
                  <a:pt x="58668" y="1075"/>
                  <a:pt x="58663" y="1075"/>
                </a:cubicBezTo>
                <a:cubicBezTo>
                  <a:pt x="58345" y="1075"/>
                  <a:pt x="58047" y="1197"/>
                  <a:pt x="57822" y="1414"/>
                </a:cubicBezTo>
                <a:cubicBezTo>
                  <a:pt x="57087" y="536"/>
                  <a:pt x="55984" y="1"/>
                  <a:pt x="54792" y="1"/>
                </a:cubicBezTo>
                <a:lnTo>
                  <a:pt x="54767" y="1"/>
                </a:lnTo>
                <a:cubicBezTo>
                  <a:pt x="53113" y="8"/>
                  <a:pt x="51638" y="1054"/>
                  <a:pt x="51074" y="2606"/>
                </a:cubicBezTo>
                <a:cubicBezTo>
                  <a:pt x="50969" y="2598"/>
                  <a:pt x="50863" y="2594"/>
                  <a:pt x="50756" y="2594"/>
                </a:cubicBezTo>
                <a:lnTo>
                  <a:pt x="50731" y="2594"/>
                </a:lnTo>
                <a:cubicBezTo>
                  <a:pt x="50667" y="2594"/>
                  <a:pt x="50601" y="2598"/>
                  <a:pt x="50535" y="2598"/>
                </a:cubicBezTo>
                <a:cubicBezTo>
                  <a:pt x="50384" y="2194"/>
                  <a:pt x="50177" y="1818"/>
                  <a:pt x="49915" y="1492"/>
                </a:cubicBezTo>
                <a:lnTo>
                  <a:pt x="49915" y="1492"/>
                </a:lnTo>
                <a:lnTo>
                  <a:pt x="49919" y="1495"/>
                </a:lnTo>
                <a:cubicBezTo>
                  <a:pt x="50135" y="1271"/>
                  <a:pt x="50430" y="1145"/>
                  <a:pt x="50744" y="1145"/>
                </a:cubicBezTo>
                <a:cubicBezTo>
                  <a:pt x="50748" y="1144"/>
                  <a:pt x="50753" y="1144"/>
                  <a:pt x="50757" y="1144"/>
                </a:cubicBezTo>
                <a:cubicBezTo>
                  <a:pt x="51091" y="1144"/>
                  <a:pt x="51409" y="1295"/>
                  <a:pt x="51630" y="1548"/>
                </a:cubicBezTo>
                <a:lnTo>
                  <a:pt x="51683" y="1503"/>
                </a:lnTo>
                <a:cubicBezTo>
                  <a:pt x="51450" y="1233"/>
                  <a:pt x="51116" y="1075"/>
                  <a:pt x="50757" y="1075"/>
                </a:cubicBezTo>
                <a:cubicBezTo>
                  <a:pt x="50753" y="1075"/>
                  <a:pt x="50749" y="1075"/>
                  <a:pt x="50744" y="1075"/>
                </a:cubicBezTo>
                <a:cubicBezTo>
                  <a:pt x="50413" y="1075"/>
                  <a:pt x="50107" y="1205"/>
                  <a:pt x="49874" y="1442"/>
                </a:cubicBezTo>
                <a:cubicBezTo>
                  <a:pt x="49139" y="548"/>
                  <a:pt x="48028" y="1"/>
                  <a:pt x="46823" y="1"/>
                </a:cubicBezTo>
                <a:lnTo>
                  <a:pt x="46799" y="1"/>
                </a:lnTo>
                <a:cubicBezTo>
                  <a:pt x="45594" y="8"/>
                  <a:pt x="44479" y="568"/>
                  <a:pt x="43743" y="1475"/>
                </a:cubicBezTo>
                <a:cubicBezTo>
                  <a:pt x="43514" y="1221"/>
                  <a:pt x="43188" y="1075"/>
                  <a:pt x="42846" y="1075"/>
                </a:cubicBezTo>
                <a:cubicBezTo>
                  <a:pt x="42842" y="1075"/>
                  <a:pt x="42837" y="1075"/>
                  <a:pt x="42833" y="1075"/>
                </a:cubicBezTo>
                <a:cubicBezTo>
                  <a:pt x="42514" y="1075"/>
                  <a:pt x="42220" y="1197"/>
                  <a:pt x="41992" y="1414"/>
                </a:cubicBezTo>
                <a:cubicBezTo>
                  <a:pt x="41257" y="536"/>
                  <a:pt x="40154" y="1"/>
                  <a:pt x="38961" y="1"/>
                </a:cubicBezTo>
                <a:lnTo>
                  <a:pt x="38936" y="1"/>
                </a:lnTo>
                <a:cubicBezTo>
                  <a:pt x="37283" y="8"/>
                  <a:pt x="35808" y="1054"/>
                  <a:pt x="35249" y="2606"/>
                </a:cubicBezTo>
                <a:cubicBezTo>
                  <a:pt x="35134" y="2598"/>
                  <a:pt x="35019" y="2594"/>
                  <a:pt x="34901" y="2594"/>
                </a:cubicBezTo>
                <a:cubicBezTo>
                  <a:pt x="34836" y="2594"/>
                  <a:pt x="34770" y="2598"/>
                  <a:pt x="34705" y="2598"/>
                </a:cubicBezTo>
                <a:cubicBezTo>
                  <a:pt x="34558" y="2194"/>
                  <a:pt x="34346" y="1818"/>
                  <a:pt x="34088" y="1492"/>
                </a:cubicBezTo>
                <a:lnTo>
                  <a:pt x="34088" y="1492"/>
                </a:lnTo>
                <a:lnTo>
                  <a:pt x="34092" y="1495"/>
                </a:lnTo>
                <a:cubicBezTo>
                  <a:pt x="34309" y="1271"/>
                  <a:pt x="34599" y="1145"/>
                  <a:pt x="34914" y="1145"/>
                </a:cubicBezTo>
                <a:lnTo>
                  <a:pt x="34921" y="1145"/>
                </a:lnTo>
                <a:cubicBezTo>
                  <a:pt x="35261" y="1145"/>
                  <a:pt x="35579" y="1292"/>
                  <a:pt x="35800" y="1548"/>
                </a:cubicBezTo>
                <a:lnTo>
                  <a:pt x="35853" y="1503"/>
                </a:lnTo>
                <a:cubicBezTo>
                  <a:pt x="35623" y="1233"/>
                  <a:pt x="35285" y="1075"/>
                  <a:pt x="34927" y="1075"/>
                </a:cubicBezTo>
                <a:cubicBezTo>
                  <a:pt x="34922" y="1075"/>
                  <a:pt x="34918" y="1075"/>
                  <a:pt x="34914" y="1075"/>
                </a:cubicBezTo>
                <a:cubicBezTo>
                  <a:pt x="34582" y="1075"/>
                  <a:pt x="34276" y="1205"/>
                  <a:pt x="34048" y="1442"/>
                </a:cubicBezTo>
                <a:cubicBezTo>
                  <a:pt x="33313" y="548"/>
                  <a:pt x="32201" y="1"/>
                  <a:pt x="30993" y="1"/>
                </a:cubicBezTo>
                <a:lnTo>
                  <a:pt x="30968" y="1"/>
                </a:lnTo>
                <a:cubicBezTo>
                  <a:pt x="29763" y="8"/>
                  <a:pt x="28648" y="568"/>
                  <a:pt x="27917" y="1475"/>
                </a:cubicBezTo>
                <a:cubicBezTo>
                  <a:pt x="27687" y="1221"/>
                  <a:pt x="27362" y="1075"/>
                  <a:pt x="27020" y="1075"/>
                </a:cubicBezTo>
                <a:cubicBezTo>
                  <a:pt x="27015" y="1075"/>
                  <a:pt x="27011" y="1075"/>
                  <a:pt x="27006" y="1075"/>
                </a:cubicBezTo>
                <a:cubicBezTo>
                  <a:pt x="26688" y="1075"/>
                  <a:pt x="26390" y="1197"/>
                  <a:pt x="26165" y="1414"/>
                </a:cubicBezTo>
                <a:cubicBezTo>
                  <a:pt x="25430" y="536"/>
                  <a:pt x="24327" y="1"/>
                  <a:pt x="23134" y="1"/>
                </a:cubicBezTo>
                <a:lnTo>
                  <a:pt x="23110" y="1"/>
                </a:lnTo>
                <a:cubicBezTo>
                  <a:pt x="21456" y="8"/>
                  <a:pt x="19982" y="1054"/>
                  <a:pt x="19418" y="2606"/>
                </a:cubicBezTo>
                <a:cubicBezTo>
                  <a:pt x="19303" y="2598"/>
                  <a:pt x="19189" y="2594"/>
                  <a:pt x="19075" y="2594"/>
                </a:cubicBezTo>
                <a:cubicBezTo>
                  <a:pt x="19009" y="2594"/>
                  <a:pt x="18944" y="2598"/>
                  <a:pt x="18879" y="2598"/>
                </a:cubicBezTo>
                <a:cubicBezTo>
                  <a:pt x="18727" y="2194"/>
                  <a:pt x="18519" y="1818"/>
                  <a:pt x="18258" y="1492"/>
                </a:cubicBezTo>
                <a:lnTo>
                  <a:pt x="18258" y="1492"/>
                </a:lnTo>
                <a:lnTo>
                  <a:pt x="18262" y="1495"/>
                </a:lnTo>
                <a:cubicBezTo>
                  <a:pt x="18413" y="1341"/>
                  <a:pt x="18597" y="1234"/>
                  <a:pt x="18801" y="1181"/>
                </a:cubicBezTo>
                <a:cubicBezTo>
                  <a:pt x="18817" y="1177"/>
                  <a:pt x="18838" y="1173"/>
                  <a:pt x="18855" y="1169"/>
                </a:cubicBezTo>
                <a:cubicBezTo>
                  <a:pt x="18891" y="1160"/>
                  <a:pt x="18932" y="1152"/>
                  <a:pt x="18968" y="1148"/>
                </a:cubicBezTo>
                <a:cubicBezTo>
                  <a:pt x="19009" y="1145"/>
                  <a:pt x="19046" y="1145"/>
                  <a:pt x="19087" y="1145"/>
                </a:cubicBezTo>
                <a:lnTo>
                  <a:pt x="19091" y="1145"/>
                </a:lnTo>
                <a:cubicBezTo>
                  <a:pt x="19430" y="1145"/>
                  <a:pt x="19752" y="1292"/>
                  <a:pt x="19969" y="1548"/>
                </a:cubicBezTo>
                <a:lnTo>
                  <a:pt x="20026" y="1503"/>
                </a:lnTo>
                <a:cubicBezTo>
                  <a:pt x="19793" y="1233"/>
                  <a:pt x="19455" y="1075"/>
                  <a:pt x="19100" y="1075"/>
                </a:cubicBezTo>
                <a:cubicBezTo>
                  <a:pt x="19096" y="1075"/>
                  <a:pt x="19091" y="1075"/>
                  <a:pt x="19087" y="1075"/>
                </a:cubicBezTo>
                <a:cubicBezTo>
                  <a:pt x="18879" y="1075"/>
                  <a:pt x="18678" y="1128"/>
                  <a:pt x="18503" y="1226"/>
                </a:cubicBezTo>
                <a:cubicBezTo>
                  <a:pt x="18397" y="1283"/>
                  <a:pt x="18303" y="1356"/>
                  <a:pt x="18217" y="1442"/>
                </a:cubicBezTo>
                <a:cubicBezTo>
                  <a:pt x="17482" y="548"/>
                  <a:pt x="16371" y="1"/>
                  <a:pt x="15166" y="1"/>
                </a:cubicBezTo>
                <a:lnTo>
                  <a:pt x="15141" y="1"/>
                </a:lnTo>
                <a:cubicBezTo>
                  <a:pt x="13937" y="8"/>
                  <a:pt x="12821" y="568"/>
                  <a:pt x="12086" y="1475"/>
                </a:cubicBezTo>
                <a:cubicBezTo>
                  <a:pt x="11857" y="1221"/>
                  <a:pt x="11531" y="1075"/>
                  <a:pt x="11189" y="1075"/>
                </a:cubicBezTo>
                <a:cubicBezTo>
                  <a:pt x="11184" y="1075"/>
                  <a:pt x="11180" y="1075"/>
                  <a:pt x="11175" y="1075"/>
                </a:cubicBezTo>
                <a:cubicBezTo>
                  <a:pt x="10857" y="1075"/>
                  <a:pt x="10563" y="1197"/>
                  <a:pt x="10334" y="1414"/>
                </a:cubicBezTo>
                <a:cubicBezTo>
                  <a:pt x="9599" y="536"/>
                  <a:pt x="8497" y="1"/>
                  <a:pt x="7304" y="1"/>
                </a:cubicBezTo>
                <a:lnTo>
                  <a:pt x="7279" y="1"/>
                </a:lnTo>
                <a:cubicBezTo>
                  <a:pt x="5625" y="8"/>
                  <a:pt x="4151" y="1054"/>
                  <a:pt x="3591" y="2606"/>
                </a:cubicBezTo>
                <a:cubicBezTo>
                  <a:pt x="3477" y="2598"/>
                  <a:pt x="3362" y="2594"/>
                  <a:pt x="3244" y="2594"/>
                </a:cubicBezTo>
                <a:cubicBezTo>
                  <a:pt x="1950" y="2602"/>
                  <a:pt x="736" y="3248"/>
                  <a:pt x="5" y="4318"/>
                </a:cubicBezTo>
                <a:lnTo>
                  <a:pt x="63" y="4359"/>
                </a:lnTo>
                <a:cubicBezTo>
                  <a:pt x="781" y="3305"/>
                  <a:pt x="1974" y="2672"/>
                  <a:pt x="3244" y="2664"/>
                </a:cubicBezTo>
                <a:cubicBezTo>
                  <a:pt x="3253" y="2664"/>
                  <a:pt x="3262" y="2664"/>
                  <a:pt x="3271" y="2664"/>
                </a:cubicBezTo>
                <a:cubicBezTo>
                  <a:pt x="4543" y="2664"/>
                  <a:pt x="5729" y="3284"/>
                  <a:pt x="6459" y="4330"/>
                </a:cubicBezTo>
                <a:cubicBezTo>
                  <a:pt x="6234" y="4375"/>
                  <a:pt x="6018" y="4444"/>
                  <a:pt x="5805" y="4526"/>
                </a:cubicBezTo>
                <a:cubicBezTo>
                  <a:pt x="5184" y="3746"/>
                  <a:pt x="4265" y="3301"/>
                  <a:pt x="3269" y="3301"/>
                </a:cubicBezTo>
                <a:lnTo>
                  <a:pt x="3248" y="3301"/>
                </a:lnTo>
                <a:cubicBezTo>
                  <a:pt x="2272" y="3309"/>
                  <a:pt x="1361" y="3746"/>
                  <a:pt x="749" y="4506"/>
                </a:cubicBezTo>
                <a:lnTo>
                  <a:pt x="802" y="4551"/>
                </a:lnTo>
                <a:cubicBezTo>
                  <a:pt x="1402" y="3807"/>
                  <a:pt x="2297" y="3378"/>
                  <a:pt x="3248" y="3371"/>
                </a:cubicBezTo>
                <a:cubicBezTo>
                  <a:pt x="4225" y="3371"/>
                  <a:pt x="5127" y="3795"/>
                  <a:pt x="5735" y="4555"/>
                </a:cubicBezTo>
                <a:cubicBezTo>
                  <a:pt x="5527" y="4640"/>
                  <a:pt x="5327" y="4743"/>
                  <a:pt x="5139" y="4865"/>
                </a:cubicBezTo>
                <a:cubicBezTo>
                  <a:pt x="4661" y="4335"/>
                  <a:pt x="3982" y="4032"/>
                  <a:pt x="3269" y="4032"/>
                </a:cubicBezTo>
                <a:cubicBezTo>
                  <a:pt x="3264" y="4032"/>
                  <a:pt x="3258" y="4032"/>
                  <a:pt x="3252" y="4032"/>
                </a:cubicBezTo>
                <a:cubicBezTo>
                  <a:pt x="2558" y="4036"/>
                  <a:pt x="1892" y="4330"/>
                  <a:pt x="1418" y="4841"/>
                </a:cubicBezTo>
                <a:lnTo>
                  <a:pt x="1471" y="4890"/>
                </a:lnTo>
                <a:cubicBezTo>
                  <a:pt x="1929" y="4391"/>
                  <a:pt x="2578" y="4106"/>
                  <a:pt x="3252" y="4101"/>
                </a:cubicBezTo>
                <a:lnTo>
                  <a:pt x="3269" y="4101"/>
                </a:lnTo>
                <a:cubicBezTo>
                  <a:pt x="3959" y="4101"/>
                  <a:pt x="4617" y="4391"/>
                  <a:pt x="5078" y="4902"/>
                </a:cubicBezTo>
                <a:cubicBezTo>
                  <a:pt x="4906" y="5016"/>
                  <a:pt x="4743" y="5143"/>
                  <a:pt x="4587" y="5286"/>
                </a:cubicBezTo>
                <a:cubicBezTo>
                  <a:pt x="4244" y="4926"/>
                  <a:pt x="3767" y="4718"/>
                  <a:pt x="3269" y="4718"/>
                </a:cubicBezTo>
                <a:lnTo>
                  <a:pt x="3256" y="4718"/>
                </a:lnTo>
                <a:cubicBezTo>
                  <a:pt x="2774" y="4722"/>
                  <a:pt x="2317" y="4914"/>
                  <a:pt x="1978" y="5258"/>
                </a:cubicBezTo>
                <a:lnTo>
                  <a:pt x="2027" y="5307"/>
                </a:lnTo>
                <a:cubicBezTo>
                  <a:pt x="2353" y="4975"/>
                  <a:pt x="2791" y="4792"/>
                  <a:pt x="3260" y="4787"/>
                </a:cubicBezTo>
                <a:lnTo>
                  <a:pt x="3269" y="4787"/>
                </a:lnTo>
                <a:cubicBezTo>
                  <a:pt x="3746" y="4787"/>
                  <a:pt x="4208" y="4988"/>
                  <a:pt x="4538" y="5331"/>
                </a:cubicBezTo>
                <a:cubicBezTo>
                  <a:pt x="4408" y="5454"/>
                  <a:pt x="4285" y="5584"/>
                  <a:pt x="4176" y="5723"/>
                </a:cubicBezTo>
                <a:cubicBezTo>
                  <a:pt x="3942" y="5469"/>
                  <a:pt x="3621" y="5322"/>
                  <a:pt x="3274" y="5322"/>
                </a:cubicBezTo>
                <a:cubicBezTo>
                  <a:pt x="3269" y="5322"/>
                  <a:pt x="3265" y="5322"/>
                  <a:pt x="3260" y="5322"/>
                </a:cubicBezTo>
                <a:cubicBezTo>
                  <a:pt x="2930" y="5326"/>
                  <a:pt x="2619" y="5458"/>
                  <a:pt x="2391" y="5699"/>
                </a:cubicBezTo>
                <a:lnTo>
                  <a:pt x="2440" y="5748"/>
                </a:lnTo>
                <a:cubicBezTo>
                  <a:pt x="2656" y="5518"/>
                  <a:pt x="2950" y="5396"/>
                  <a:pt x="3260" y="5392"/>
                </a:cubicBezTo>
                <a:cubicBezTo>
                  <a:pt x="3595" y="5392"/>
                  <a:pt x="3910" y="5531"/>
                  <a:pt x="4131" y="5780"/>
                </a:cubicBezTo>
                <a:cubicBezTo>
                  <a:pt x="3882" y="6099"/>
                  <a:pt x="3677" y="6458"/>
                  <a:pt x="3534" y="6854"/>
                </a:cubicBezTo>
                <a:cubicBezTo>
                  <a:pt x="3444" y="6846"/>
                  <a:pt x="3354" y="6842"/>
                  <a:pt x="3264" y="6842"/>
                </a:cubicBezTo>
                <a:lnTo>
                  <a:pt x="3240" y="6842"/>
                </a:lnTo>
                <a:cubicBezTo>
                  <a:pt x="1946" y="6850"/>
                  <a:pt x="732" y="7495"/>
                  <a:pt x="1" y="8566"/>
                </a:cubicBezTo>
                <a:lnTo>
                  <a:pt x="59" y="8606"/>
                </a:lnTo>
                <a:cubicBezTo>
                  <a:pt x="777" y="7552"/>
                  <a:pt x="1965" y="6919"/>
                  <a:pt x="3240" y="6911"/>
                </a:cubicBezTo>
                <a:lnTo>
                  <a:pt x="3264" y="6911"/>
                </a:lnTo>
                <a:cubicBezTo>
                  <a:pt x="4543" y="6911"/>
                  <a:pt x="5731" y="7540"/>
                  <a:pt x="6459" y="8590"/>
                </a:cubicBezTo>
                <a:cubicBezTo>
                  <a:pt x="6238" y="8639"/>
                  <a:pt x="6021" y="8708"/>
                  <a:pt x="5813" y="8790"/>
                </a:cubicBezTo>
                <a:cubicBezTo>
                  <a:pt x="5196" y="8002"/>
                  <a:pt x="4265" y="7552"/>
                  <a:pt x="3264" y="7552"/>
                </a:cubicBezTo>
                <a:lnTo>
                  <a:pt x="3244" y="7552"/>
                </a:lnTo>
                <a:cubicBezTo>
                  <a:pt x="2268" y="7556"/>
                  <a:pt x="1358" y="7997"/>
                  <a:pt x="740" y="8757"/>
                </a:cubicBezTo>
                <a:lnTo>
                  <a:pt x="798" y="8798"/>
                </a:lnTo>
                <a:cubicBezTo>
                  <a:pt x="1398" y="8059"/>
                  <a:pt x="2289" y="7626"/>
                  <a:pt x="3244" y="7622"/>
                </a:cubicBezTo>
                <a:cubicBezTo>
                  <a:pt x="3253" y="7622"/>
                  <a:pt x="3262" y="7622"/>
                  <a:pt x="3270" y="7622"/>
                </a:cubicBezTo>
                <a:cubicBezTo>
                  <a:pt x="4241" y="7622"/>
                  <a:pt x="5141" y="8058"/>
                  <a:pt x="5748" y="8819"/>
                </a:cubicBezTo>
                <a:cubicBezTo>
                  <a:pt x="5539" y="8909"/>
                  <a:pt x="5343" y="9015"/>
                  <a:pt x="5156" y="9137"/>
                </a:cubicBezTo>
                <a:cubicBezTo>
                  <a:pt x="4677" y="8594"/>
                  <a:pt x="3988" y="8280"/>
                  <a:pt x="3262" y="8280"/>
                </a:cubicBezTo>
                <a:cubicBezTo>
                  <a:pt x="3257" y="8280"/>
                  <a:pt x="3253" y="8280"/>
                  <a:pt x="3248" y="8280"/>
                </a:cubicBezTo>
                <a:cubicBezTo>
                  <a:pt x="2553" y="8284"/>
                  <a:pt x="1884" y="8581"/>
                  <a:pt x="1414" y="9092"/>
                </a:cubicBezTo>
                <a:lnTo>
                  <a:pt x="1467" y="9137"/>
                </a:lnTo>
                <a:cubicBezTo>
                  <a:pt x="1925" y="8643"/>
                  <a:pt x="2574" y="8353"/>
                  <a:pt x="3248" y="8349"/>
                </a:cubicBezTo>
                <a:lnTo>
                  <a:pt x="3264" y="8349"/>
                </a:lnTo>
                <a:cubicBezTo>
                  <a:pt x="3967" y="8349"/>
                  <a:pt x="4629" y="8651"/>
                  <a:pt x="5094" y="9178"/>
                </a:cubicBezTo>
                <a:cubicBezTo>
                  <a:pt x="4416" y="9635"/>
                  <a:pt x="3882" y="10301"/>
                  <a:pt x="3591" y="11106"/>
                </a:cubicBezTo>
                <a:cubicBezTo>
                  <a:pt x="3498" y="11099"/>
                  <a:pt x="3404" y="11093"/>
                  <a:pt x="3309" y="11093"/>
                </a:cubicBezTo>
                <a:cubicBezTo>
                  <a:pt x="3288" y="11093"/>
                  <a:pt x="3266" y="11093"/>
                  <a:pt x="3244" y="11094"/>
                </a:cubicBezTo>
                <a:cubicBezTo>
                  <a:pt x="1950" y="11102"/>
                  <a:pt x="736" y="11743"/>
                  <a:pt x="5" y="12817"/>
                </a:cubicBezTo>
                <a:lnTo>
                  <a:pt x="63" y="12854"/>
                </a:lnTo>
                <a:cubicBezTo>
                  <a:pt x="781" y="11804"/>
                  <a:pt x="1974" y="11171"/>
                  <a:pt x="3244" y="11163"/>
                </a:cubicBezTo>
                <a:cubicBezTo>
                  <a:pt x="3253" y="11163"/>
                  <a:pt x="3262" y="11163"/>
                  <a:pt x="3271" y="11163"/>
                </a:cubicBezTo>
                <a:cubicBezTo>
                  <a:pt x="4543" y="11163"/>
                  <a:pt x="5729" y="11783"/>
                  <a:pt x="6459" y="12830"/>
                </a:cubicBezTo>
                <a:cubicBezTo>
                  <a:pt x="6234" y="12874"/>
                  <a:pt x="6018" y="12940"/>
                  <a:pt x="5805" y="13026"/>
                </a:cubicBezTo>
                <a:cubicBezTo>
                  <a:pt x="5184" y="12246"/>
                  <a:pt x="4265" y="11801"/>
                  <a:pt x="3269" y="11801"/>
                </a:cubicBezTo>
                <a:lnTo>
                  <a:pt x="3248" y="11801"/>
                </a:lnTo>
                <a:cubicBezTo>
                  <a:pt x="2272" y="11808"/>
                  <a:pt x="1361" y="12246"/>
                  <a:pt x="749" y="13005"/>
                </a:cubicBezTo>
                <a:lnTo>
                  <a:pt x="802" y="13050"/>
                </a:lnTo>
                <a:cubicBezTo>
                  <a:pt x="1402" y="12306"/>
                  <a:pt x="2297" y="11878"/>
                  <a:pt x="3248" y="11869"/>
                </a:cubicBezTo>
                <a:cubicBezTo>
                  <a:pt x="3253" y="11869"/>
                  <a:pt x="3257" y="11869"/>
                  <a:pt x="3262" y="11869"/>
                </a:cubicBezTo>
                <a:cubicBezTo>
                  <a:pt x="4233" y="11869"/>
                  <a:pt x="5129" y="12298"/>
                  <a:pt x="5739" y="13050"/>
                </a:cubicBezTo>
                <a:cubicBezTo>
                  <a:pt x="5527" y="13140"/>
                  <a:pt x="5327" y="13241"/>
                  <a:pt x="5139" y="13364"/>
                </a:cubicBezTo>
                <a:cubicBezTo>
                  <a:pt x="4660" y="12833"/>
                  <a:pt x="3980" y="12531"/>
                  <a:pt x="3266" y="12531"/>
                </a:cubicBezTo>
                <a:cubicBezTo>
                  <a:pt x="3262" y="12531"/>
                  <a:pt x="3257" y="12531"/>
                  <a:pt x="3252" y="12531"/>
                </a:cubicBezTo>
                <a:cubicBezTo>
                  <a:pt x="2558" y="12536"/>
                  <a:pt x="1892" y="12830"/>
                  <a:pt x="1418" y="13340"/>
                </a:cubicBezTo>
                <a:lnTo>
                  <a:pt x="1471" y="13389"/>
                </a:lnTo>
                <a:cubicBezTo>
                  <a:pt x="1929" y="12891"/>
                  <a:pt x="2578" y="12604"/>
                  <a:pt x="3252" y="12600"/>
                </a:cubicBezTo>
                <a:lnTo>
                  <a:pt x="3269" y="12600"/>
                </a:lnTo>
                <a:cubicBezTo>
                  <a:pt x="3959" y="12600"/>
                  <a:pt x="4617" y="12891"/>
                  <a:pt x="5078" y="13401"/>
                </a:cubicBezTo>
                <a:cubicBezTo>
                  <a:pt x="4906" y="13516"/>
                  <a:pt x="4743" y="13642"/>
                  <a:pt x="4587" y="13781"/>
                </a:cubicBezTo>
                <a:cubicBezTo>
                  <a:pt x="4244" y="13422"/>
                  <a:pt x="3767" y="13217"/>
                  <a:pt x="3269" y="13217"/>
                </a:cubicBezTo>
                <a:lnTo>
                  <a:pt x="3256" y="13217"/>
                </a:lnTo>
                <a:cubicBezTo>
                  <a:pt x="2774" y="13222"/>
                  <a:pt x="2317" y="13413"/>
                  <a:pt x="1978" y="13756"/>
                </a:cubicBezTo>
                <a:lnTo>
                  <a:pt x="2027" y="13805"/>
                </a:lnTo>
                <a:cubicBezTo>
                  <a:pt x="2353" y="13475"/>
                  <a:pt x="2791" y="13291"/>
                  <a:pt x="3260" y="13287"/>
                </a:cubicBezTo>
                <a:cubicBezTo>
                  <a:pt x="3742" y="13287"/>
                  <a:pt x="4204" y="13483"/>
                  <a:pt x="4538" y="13830"/>
                </a:cubicBezTo>
                <a:cubicBezTo>
                  <a:pt x="4408" y="13952"/>
                  <a:pt x="4285" y="14084"/>
                  <a:pt x="4176" y="14222"/>
                </a:cubicBezTo>
                <a:cubicBezTo>
                  <a:pt x="3942" y="13968"/>
                  <a:pt x="3616" y="13822"/>
                  <a:pt x="3274" y="13822"/>
                </a:cubicBezTo>
                <a:cubicBezTo>
                  <a:pt x="3269" y="13822"/>
                  <a:pt x="3265" y="13822"/>
                  <a:pt x="3260" y="13822"/>
                </a:cubicBezTo>
                <a:cubicBezTo>
                  <a:pt x="2930" y="13822"/>
                  <a:pt x="2619" y="13957"/>
                  <a:pt x="2391" y="14197"/>
                </a:cubicBezTo>
                <a:lnTo>
                  <a:pt x="2440" y="14242"/>
                </a:lnTo>
                <a:cubicBezTo>
                  <a:pt x="2656" y="14018"/>
                  <a:pt x="2950" y="13891"/>
                  <a:pt x="3260" y="13891"/>
                </a:cubicBezTo>
                <a:cubicBezTo>
                  <a:pt x="3265" y="13891"/>
                  <a:pt x="3269" y="13891"/>
                  <a:pt x="3274" y="13891"/>
                </a:cubicBezTo>
                <a:cubicBezTo>
                  <a:pt x="3604" y="13891"/>
                  <a:pt x="3913" y="14034"/>
                  <a:pt x="4131" y="14280"/>
                </a:cubicBezTo>
                <a:cubicBezTo>
                  <a:pt x="3882" y="14598"/>
                  <a:pt x="3677" y="14957"/>
                  <a:pt x="3534" y="15349"/>
                </a:cubicBezTo>
                <a:cubicBezTo>
                  <a:pt x="3436" y="15345"/>
                  <a:pt x="3338" y="15341"/>
                  <a:pt x="3240" y="15341"/>
                </a:cubicBezTo>
                <a:cubicBezTo>
                  <a:pt x="1946" y="15349"/>
                  <a:pt x="732" y="15995"/>
                  <a:pt x="1" y="17064"/>
                </a:cubicBezTo>
                <a:lnTo>
                  <a:pt x="59" y="17106"/>
                </a:lnTo>
                <a:cubicBezTo>
                  <a:pt x="777" y="16052"/>
                  <a:pt x="1965" y="15419"/>
                  <a:pt x="3240" y="15411"/>
                </a:cubicBezTo>
                <a:cubicBezTo>
                  <a:pt x="3248" y="15411"/>
                  <a:pt x="3255" y="15411"/>
                  <a:pt x="3263" y="15411"/>
                </a:cubicBezTo>
                <a:cubicBezTo>
                  <a:pt x="4541" y="15411"/>
                  <a:pt x="5732" y="16038"/>
                  <a:pt x="6459" y="17089"/>
                </a:cubicBezTo>
                <a:cubicBezTo>
                  <a:pt x="6238" y="17138"/>
                  <a:pt x="6021" y="17207"/>
                  <a:pt x="5813" y="17290"/>
                </a:cubicBezTo>
                <a:cubicBezTo>
                  <a:pt x="5196" y="16501"/>
                  <a:pt x="4265" y="16052"/>
                  <a:pt x="3264" y="16052"/>
                </a:cubicBezTo>
                <a:lnTo>
                  <a:pt x="3244" y="16052"/>
                </a:lnTo>
                <a:cubicBezTo>
                  <a:pt x="2268" y="16056"/>
                  <a:pt x="1358" y="16497"/>
                  <a:pt x="740" y="17256"/>
                </a:cubicBezTo>
                <a:lnTo>
                  <a:pt x="798" y="17298"/>
                </a:lnTo>
                <a:cubicBezTo>
                  <a:pt x="1398" y="16555"/>
                  <a:pt x="2289" y="16125"/>
                  <a:pt x="3244" y="16121"/>
                </a:cubicBezTo>
                <a:cubicBezTo>
                  <a:pt x="3253" y="16121"/>
                  <a:pt x="3262" y="16121"/>
                  <a:pt x="3270" y="16121"/>
                </a:cubicBezTo>
                <a:cubicBezTo>
                  <a:pt x="4241" y="16121"/>
                  <a:pt x="5141" y="16557"/>
                  <a:pt x="5748" y="17318"/>
                </a:cubicBezTo>
                <a:cubicBezTo>
                  <a:pt x="5539" y="17407"/>
                  <a:pt x="5343" y="17514"/>
                  <a:pt x="5156" y="17637"/>
                </a:cubicBezTo>
                <a:cubicBezTo>
                  <a:pt x="4678" y="17089"/>
                  <a:pt x="3987" y="16779"/>
                  <a:pt x="3264" y="16779"/>
                </a:cubicBezTo>
                <a:lnTo>
                  <a:pt x="3248" y="16779"/>
                </a:lnTo>
                <a:cubicBezTo>
                  <a:pt x="2553" y="16783"/>
                  <a:pt x="1884" y="17077"/>
                  <a:pt x="1414" y="17592"/>
                </a:cubicBezTo>
                <a:lnTo>
                  <a:pt x="1467" y="17637"/>
                </a:lnTo>
                <a:cubicBezTo>
                  <a:pt x="1925" y="17143"/>
                  <a:pt x="2574" y="16853"/>
                  <a:pt x="3248" y="16849"/>
                </a:cubicBezTo>
                <a:lnTo>
                  <a:pt x="3264" y="16849"/>
                </a:lnTo>
                <a:cubicBezTo>
                  <a:pt x="3967" y="16849"/>
                  <a:pt x="4629" y="17151"/>
                  <a:pt x="5094" y="17673"/>
                </a:cubicBezTo>
                <a:cubicBezTo>
                  <a:pt x="4416" y="18135"/>
                  <a:pt x="3882" y="18800"/>
                  <a:pt x="3591" y="19605"/>
                </a:cubicBezTo>
                <a:cubicBezTo>
                  <a:pt x="3477" y="19593"/>
                  <a:pt x="3362" y="19588"/>
                  <a:pt x="3244" y="19588"/>
                </a:cubicBezTo>
                <a:cubicBezTo>
                  <a:pt x="1950" y="19597"/>
                  <a:pt x="736" y="20242"/>
                  <a:pt x="5" y="21317"/>
                </a:cubicBezTo>
                <a:lnTo>
                  <a:pt x="63" y="21353"/>
                </a:lnTo>
                <a:cubicBezTo>
                  <a:pt x="781" y="20304"/>
                  <a:pt x="1974" y="19671"/>
                  <a:pt x="3244" y="19662"/>
                </a:cubicBezTo>
                <a:cubicBezTo>
                  <a:pt x="3252" y="19662"/>
                  <a:pt x="3260" y="19662"/>
                  <a:pt x="3268" y="19662"/>
                </a:cubicBezTo>
                <a:cubicBezTo>
                  <a:pt x="4542" y="19662"/>
                  <a:pt x="5728" y="20281"/>
                  <a:pt x="6459" y="21328"/>
                </a:cubicBezTo>
                <a:cubicBezTo>
                  <a:pt x="6234" y="21373"/>
                  <a:pt x="6018" y="21439"/>
                  <a:pt x="5805" y="21520"/>
                </a:cubicBezTo>
                <a:cubicBezTo>
                  <a:pt x="5184" y="20745"/>
                  <a:pt x="4265" y="20299"/>
                  <a:pt x="3269" y="20299"/>
                </a:cubicBezTo>
                <a:lnTo>
                  <a:pt x="3248" y="20299"/>
                </a:lnTo>
                <a:cubicBezTo>
                  <a:pt x="2272" y="20304"/>
                  <a:pt x="1361" y="20745"/>
                  <a:pt x="749" y="21505"/>
                </a:cubicBezTo>
                <a:lnTo>
                  <a:pt x="802" y="21549"/>
                </a:lnTo>
                <a:cubicBezTo>
                  <a:pt x="1402" y="20806"/>
                  <a:pt x="2297" y="20378"/>
                  <a:pt x="3248" y="20369"/>
                </a:cubicBezTo>
                <a:cubicBezTo>
                  <a:pt x="3253" y="20369"/>
                  <a:pt x="3257" y="20369"/>
                  <a:pt x="3262" y="20369"/>
                </a:cubicBezTo>
                <a:cubicBezTo>
                  <a:pt x="4233" y="20369"/>
                  <a:pt x="5129" y="20798"/>
                  <a:pt x="5735" y="21549"/>
                </a:cubicBezTo>
                <a:cubicBezTo>
                  <a:pt x="5527" y="21635"/>
                  <a:pt x="5327" y="21741"/>
                  <a:pt x="5139" y="21864"/>
                </a:cubicBezTo>
                <a:cubicBezTo>
                  <a:pt x="4660" y="21332"/>
                  <a:pt x="3980" y="21026"/>
                  <a:pt x="3266" y="21026"/>
                </a:cubicBezTo>
                <a:cubicBezTo>
                  <a:pt x="3261" y="21026"/>
                  <a:pt x="3257" y="21026"/>
                  <a:pt x="3252" y="21026"/>
                </a:cubicBezTo>
                <a:cubicBezTo>
                  <a:pt x="2558" y="21030"/>
                  <a:pt x="1892" y="21328"/>
                  <a:pt x="1418" y="21839"/>
                </a:cubicBezTo>
                <a:lnTo>
                  <a:pt x="1471" y="21888"/>
                </a:lnTo>
                <a:cubicBezTo>
                  <a:pt x="1929" y="21390"/>
                  <a:pt x="2578" y="21104"/>
                  <a:pt x="3252" y="21100"/>
                </a:cubicBezTo>
                <a:lnTo>
                  <a:pt x="3269" y="21100"/>
                </a:lnTo>
                <a:cubicBezTo>
                  <a:pt x="3959" y="21100"/>
                  <a:pt x="4617" y="21390"/>
                  <a:pt x="5078" y="21901"/>
                </a:cubicBezTo>
                <a:cubicBezTo>
                  <a:pt x="4906" y="22015"/>
                  <a:pt x="4743" y="22142"/>
                  <a:pt x="4587" y="22280"/>
                </a:cubicBezTo>
                <a:cubicBezTo>
                  <a:pt x="4244" y="21921"/>
                  <a:pt x="3767" y="21717"/>
                  <a:pt x="3269" y="21717"/>
                </a:cubicBezTo>
                <a:lnTo>
                  <a:pt x="3256" y="21717"/>
                </a:lnTo>
                <a:cubicBezTo>
                  <a:pt x="2774" y="21720"/>
                  <a:pt x="2317" y="21909"/>
                  <a:pt x="1978" y="22252"/>
                </a:cubicBezTo>
                <a:lnTo>
                  <a:pt x="2027" y="22305"/>
                </a:lnTo>
                <a:cubicBezTo>
                  <a:pt x="2353" y="21974"/>
                  <a:pt x="2791" y="21790"/>
                  <a:pt x="3260" y="21786"/>
                </a:cubicBezTo>
                <a:lnTo>
                  <a:pt x="3269" y="21786"/>
                </a:lnTo>
                <a:cubicBezTo>
                  <a:pt x="3746" y="21786"/>
                  <a:pt x="4208" y="21982"/>
                  <a:pt x="4538" y="22329"/>
                </a:cubicBezTo>
                <a:cubicBezTo>
                  <a:pt x="4408" y="22452"/>
                  <a:pt x="4285" y="22583"/>
                  <a:pt x="4176" y="22721"/>
                </a:cubicBezTo>
                <a:cubicBezTo>
                  <a:pt x="3942" y="22468"/>
                  <a:pt x="3616" y="22321"/>
                  <a:pt x="3274" y="22321"/>
                </a:cubicBezTo>
                <a:cubicBezTo>
                  <a:pt x="3269" y="22321"/>
                  <a:pt x="3265" y="22321"/>
                  <a:pt x="3260" y="22321"/>
                </a:cubicBezTo>
                <a:cubicBezTo>
                  <a:pt x="2930" y="22321"/>
                  <a:pt x="2619" y="22456"/>
                  <a:pt x="2391" y="22693"/>
                </a:cubicBezTo>
                <a:lnTo>
                  <a:pt x="2440" y="22742"/>
                </a:lnTo>
                <a:cubicBezTo>
                  <a:pt x="2656" y="22517"/>
                  <a:pt x="2950" y="22391"/>
                  <a:pt x="3260" y="22391"/>
                </a:cubicBezTo>
                <a:cubicBezTo>
                  <a:pt x="3265" y="22391"/>
                  <a:pt x="3269" y="22391"/>
                  <a:pt x="3274" y="22391"/>
                </a:cubicBezTo>
                <a:cubicBezTo>
                  <a:pt x="3604" y="22391"/>
                  <a:pt x="3913" y="22532"/>
                  <a:pt x="4131" y="22774"/>
                </a:cubicBezTo>
                <a:cubicBezTo>
                  <a:pt x="3882" y="23098"/>
                  <a:pt x="3677" y="23456"/>
                  <a:pt x="3534" y="23849"/>
                </a:cubicBezTo>
                <a:cubicBezTo>
                  <a:pt x="3436" y="23845"/>
                  <a:pt x="3338" y="23841"/>
                  <a:pt x="3240" y="23841"/>
                </a:cubicBezTo>
                <a:cubicBezTo>
                  <a:pt x="1946" y="23849"/>
                  <a:pt x="732" y="24494"/>
                  <a:pt x="1" y="25564"/>
                </a:cubicBezTo>
                <a:lnTo>
                  <a:pt x="59" y="25605"/>
                </a:lnTo>
                <a:cubicBezTo>
                  <a:pt x="777" y="24551"/>
                  <a:pt x="1965" y="23918"/>
                  <a:pt x="3240" y="23910"/>
                </a:cubicBezTo>
                <a:cubicBezTo>
                  <a:pt x="3248" y="23910"/>
                  <a:pt x="3257" y="23910"/>
                  <a:pt x="3266" y="23910"/>
                </a:cubicBezTo>
                <a:cubicBezTo>
                  <a:pt x="4543" y="23910"/>
                  <a:pt x="5732" y="24538"/>
                  <a:pt x="6459" y="25588"/>
                </a:cubicBezTo>
                <a:cubicBezTo>
                  <a:pt x="6238" y="25637"/>
                  <a:pt x="6021" y="25703"/>
                  <a:pt x="5813" y="25788"/>
                </a:cubicBezTo>
                <a:cubicBezTo>
                  <a:pt x="5196" y="25000"/>
                  <a:pt x="4265" y="24547"/>
                  <a:pt x="3264" y="24547"/>
                </a:cubicBezTo>
                <a:lnTo>
                  <a:pt x="3244" y="24547"/>
                </a:lnTo>
                <a:cubicBezTo>
                  <a:pt x="2268" y="24555"/>
                  <a:pt x="1358" y="24992"/>
                  <a:pt x="740" y="25752"/>
                </a:cubicBezTo>
                <a:lnTo>
                  <a:pt x="798" y="25797"/>
                </a:lnTo>
                <a:cubicBezTo>
                  <a:pt x="1398" y="25053"/>
                  <a:pt x="2289" y="24625"/>
                  <a:pt x="3244" y="24617"/>
                </a:cubicBezTo>
                <a:cubicBezTo>
                  <a:pt x="3250" y="24617"/>
                  <a:pt x="3255" y="24617"/>
                  <a:pt x="3261" y="24617"/>
                </a:cubicBezTo>
                <a:cubicBezTo>
                  <a:pt x="4235" y="24617"/>
                  <a:pt x="5139" y="25054"/>
                  <a:pt x="5748" y="25818"/>
                </a:cubicBezTo>
                <a:cubicBezTo>
                  <a:pt x="5539" y="25907"/>
                  <a:pt x="5343" y="26014"/>
                  <a:pt x="5156" y="26136"/>
                </a:cubicBezTo>
                <a:cubicBezTo>
                  <a:pt x="4677" y="25589"/>
                  <a:pt x="3990" y="25279"/>
                  <a:pt x="3265" y="25279"/>
                </a:cubicBezTo>
                <a:cubicBezTo>
                  <a:pt x="3260" y="25279"/>
                  <a:pt x="3254" y="25279"/>
                  <a:pt x="3248" y="25279"/>
                </a:cubicBezTo>
                <a:cubicBezTo>
                  <a:pt x="2553" y="25283"/>
                  <a:pt x="1884" y="25577"/>
                  <a:pt x="1414" y="26087"/>
                </a:cubicBezTo>
                <a:lnTo>
                  <a:pt x="1467" y="26136"/>
                </a:lnTo>
                <a:cubicBezTo>
                  <a:pt x="1925" y="25637"/>
                  <a:pt x="2574" y="25352"/>
                  <a:pt x="3248" y="25347"/>
                </a:cubicBezTo>
                <a:cubicBezTo>
                  <a:pt x="3253" y="25347"/>
                  <a:pt x="3257" y="25347"/>
                  <a:pt x="3262" y="25347"/>
                </a:cubicBezTo>
                <a:cubicBezTo>
                  <a:pt x="3964" y="25347"/>
                  <a:pt x="4632" y="25650"/>
                  <a:pt x="5094" y="26173"/>
                </a:cubicBezTo>
                <a:cubicBezTo>
                  <a:pt x="4416" y="26634"/>
                  <a:pt x="3882" y="27300"/>
                  <a:pt x="3591" y="28105"/>
                </a:cubicBezTo>
                <a:cubicBezTo>
                  <a:pt x="3485" y="28092"/>
                  <a:pt x="3379" y="28088"/>
                  <a:pt x="3269" y="28088"/>
                </a:cubicBezTo>
                <a:lnTo>
                  <a:pt x="3244" y="28088"/>
                </a:lnTo>
                <a:cubicBezTo>
                  <a:pt x="1950" y="28097"/>
                  <a:pt x="736" y="28742"/>
                  <a:pt x="5" y="29812"/>
                </a:cubicBezTo>
                <a:lnTo>
                  <a:pt x="63" y="29852"/>
                </a:lnTo>
                <a:cubicBezTo>
                  <a:pt x="781" y="28799"/>
                  <a:pt x="1974" y="28165"/>
                  <a:pt x="3244" y="28158"/>
                </a:cubicBezTo>
                <a:cubicBezTo>
                  <a:pt x="3249" y="28158"/>
                  <a:pt x="3253" y="28158"/>
                  <a:pt x="3257" y="28158"/>
                </a:cubicBezTo>
                <a:cubicBezTo>
                  <a:pt x="4534" y="28158"/>
                  <a:pt x="5726" y="28777"/>
                  <a:pt x="6459" y="29828"/>
                </a:cubicBezTo>
                <a:cubicBezTo>
                  <a:pt x="6234" y="29873"/>
                  <a:pt x="6018" y="29939"/>
                  <a:pt x="5805" y="30020"/>
                </a:cubicBezTo>
                <a:cubicBezTo>
                  <a:pt x="5184" y="29244"/>
                  <a:pt x="4265" y="28799"/>
                  <a:pt x="3269" y="28799"/>
                </a:cubicBezTo>
                <a:lnTo>
                  <a:pt x="3248" y="28799"/>
                </a:lnTo>
                <a:cubicBezTo>
                  <a:pt x="2272" y="28803"/>
                  <a:pt x="1361" y="29244"/>
                  <a:pt x="749" y="30003"/>
                </a:cubicBezTo>
                <a:lnTo>
                  <a:pt x="802" y="30045"/>
                </a:lnTo>
                <a:cubicBezTo>
                  <a:pt x="1402" y="29305"/>
                  <a:pt x="2297" y="28872"/>
                  <a:pt x="3248" y="28868"/>
                </a:cubicBezTo>
                <a:cubicBezTo>
                  <a:pt x="3253" y="28868"/>
                  <a:pt x="3257" y="28868"/>
                  <a:pt x="3262" y="28868"/>
                </a:cubicBezTo>
                <a:cubicBezTo>
                  <a:pt x="4233" y="28868"/>
                  <a:pt x="5129" y="29296"/>
                  <a:pt x="5735" y="30048"/>
                </a:cubicBezTo>
                <a:cubicBezTo>
                  <a:pt x="5527" y="30135"/>
                  <a:pt x="5327" y="30241"/>
                  <a:pt x="5139" y="30359"/>
                </a:cubicBezTo>
                <a:cubicBezTo>
                  <a:pt x="4661" y="29828"/>
                  <a:pt x="3984" y="29526"/>
                  <a:pt x="3269" y="29526"/>
                </a:cubicBezTo>
                <a:lnTo>
                  <a:pt x="3252" y="29526"/>
                </a:lnTo>
                <a:cubicBezTo>
                  <a:pt x="2558" y="29530"/>
                  <a:pt x="1892" y="29828"/>
                  <a:pt x="1418" y="30339"/>
                </a:cubicBezTo>
                <a:lnTo>
                  <a:pt x="1471" y="30384"/>
                </a:lnTo>
                <a:cubicBezTo>
                  <a:pt x="1929" y="29890"/>
                  <a:pt x="2578" y="29600"/>
                  <a:pt x="3252" y="29596"/>
                </a:cubicBezTo>
                <a:lnTo>
                  <a:pt x="3269" y="29596"/>
                </a:lnTo>
                <a:cubicBezTo>
                  <a:pt x="3959" y="29596"/>
                  <a:pt x="4617" y="29890"/>
                  <a:pt x="5078" y="30400"/>
                </a:cubicBezTo>
                <a:cubicBezTo>
                  <a:pt x="4906" y="30514"/>
                  <a:pt x="4743" y="30641"/>
                  <a:pt x="4587" y="30780"/>
                </a:cubicBezTo>
                <a:cubicBezTo>
                  <a:pt x="4244" y="30420"/>
                  <a:pt x="3767" y="30216"/>
                  <a:pt x="3269" y="30216"/>
                </a:cubicBezTo>
                <a:lnTo>
                  <a:pt x="3256" y="30216"/>
                </a:lnTo>
                <a:cubicBezTo>
                  <a:pt x="2774" y="30220"/>
                  <a:pt x="2317" y="30408"/>
                  <a:pt x="1978" y="30751"/>
                </a:cubicBezTo>
                <a:lnTo>
                  <a:pt x="2027" y="30800"/>
                </a:lnTo>
                <a:cubicBezTo>
                  <a:pt x="2353" y="30474"/>
                  <a:pt x="2791" y="30290"/>
                  <a:pt x="3260" y="30286"/>
                </a:cubicBezTo>
                <a:lnTo>
                  <a:pt x="3269" y="30286"/>
                </a:lnTo>
                <a:cubicBezTo>
                  <a:pt x="3746" y="30286"/>
                  <a:pt x="4208" y="30482"/>
                  <a:pt x="4538" y="30829"/>
                </a:cubicBezTo>
                <a:cubicBezTo>
                  <a:pt x="4408" y="30951"/>
                  <a:pt x="4285" y="31082"/>
                  <a:pt x="4176" y="31221"/>
                </a:cubicBezTo>
                <a:cubicBezTo>
                  <a:pt x="3942" y="30964"/>
                  <a:pt x="3616" y="30817"/>
                  <a:pt x="3269" y="30817"/>
                </a:cubicBezTo>
                <a:lnTo>
                  <a:pt x="3260" y="30817"/>
                </a:lnTo>
                <a:cubicBezTo>
                  <a:pt x="2930" y="30821"/>
                  <a:pt x="2619" y="30955"/>
                  <a:pt x="2391" y="31192"/>
                </a:cubicBezTo>
                <a:lnTo>
                  <a:pt x="2440" y="31241"/>
                </a:lnTo>
                <a:cubicBezTo>
                  <a:pt x="2656" y="31017"/>
                  <a:pt x="2950" y="30890"/>
                  <a:pt x="3260" y="30890"/>
                </a:cubicBezTo>
                <a:lnTo>
                  <a:pt x="3269" y="30890"/>
                </a:lnTo>
                <a:cubicBezTo>
                  <a:pt x="3599" y="30890"/>
                  <a:pt x="3910" y="31029"/>
                  <a:pt x="4131" y="31274"/>
                </a:cubicBezTo>
                <a:cubicBezTo>
                  <a:pt x="3882" y="31596"/>
                  <a:pt x="3677" y="31956"/>
                  <a:pt x="3534" y="32348"/>
                </a:cubicBezTo>
                <a:cubicBezTo>
                  <a:pt x="3436" y="32340"/>
                  <a:pt x="3338" y="32340"/>
                  <a:pt x="3240" y="32340"/>
                </a:cubicBezTo>
                <a:cubicBezTo>
                  <a:pt x="1946" y="32348"/>
                  <a:pt x="732" y="32989"/>
                  <a:pt x="1" y="34063"/>
                </a:cubicBezTo>
                <a:lnTo>
                  <a:pt x="59" y="34101"/>
                </a:lnTo>
                <a:cubicBezTo>
                  <a:pt x="777" y="33051"/>
                  <a:pt x="1965" y="32418"/>
                  <a:pt x="3240" y="32410"/>
                </a:cubicBezTo>
                <a:lnTo>
                  <a:pt x="3264" y="32410"/>
                </a:lnTo>
                <a:cubicBezTo>
                  <a:pt x="4543" y="32410"/>
                  <a:pt x="5731" y="33034"/>
                  <a:pt x="6459" y="34088"/>
                </a:cubicBezTo>
                <a:cubicBezTo>
                  <a:pt x="6238" y="34137"/>
                  <a:pt x="6021" y="34203"/>
                  <a:pt x="5813" y="34288"/>
                </a:cubicBezTo>
                <a:cubicBezTo>
                  <a:pt x="5194" y="33500"/>
                  <a:pt x="4275" y="33047"/>
                  <a:pt x="3273" y="33047"/>
                </a:cubicBezTo>
                <a:cubicBezTo>
                  <a:pt x="3264" y="33047"/>
                  <a:pt x="3254" y="33047"/>
                  <a:pt x="3244" y="33047"/>
                </a:cubicBezTo>
                <a:cubicBezTo>
                  <a:pt x="2268" y="33055"/>
                  <a:pt x="1358" y="33492"/>
                  <a:pt x="740" y="34252"/>
                </a:cubicBezTo>
                <a:lnTo>
                  <a:pt x="798" y="34297"/>
                </a:lnTo>
                <a:cubicBezTo>
                  <a:pt x="1398" y="33553"/>
                  <a:pt x="2289" y="33124"/>
                  <a:pt x="3244" y="33116"/>
                </a:cubicBezTo>
                <a:cubicBezTo>
                  <a:pt x="3253" y="33116"/>
                  <a:pt x="3262" y="33115"/>
                  <a:pt x="3270" y="33115"/>
                </a:cubicBezTo>
                <a:cubicBezTo>
                  <a:pt x="4241" y="33115"/>
                  <a:pt x="5141" y="33556"/>
                  <a:pt x="5748" y="34316"/>
                </a:cubicBezTo>
                <a:cubicBezTo>
                  <a:pt x="5539" y="34407"/>
                  <a:pt x="5343" y="34512"/>
                  <a:pt x="5156" y="34635"/>
                </a:cubicBezTo>
                <a:cubicBezTo>
                  <a:pt x="4678" y="34088"/>
                  <a:pt x="3991" y="33777"/>
                  <a:pt x="3264" y="33777"/>
                </a:cubicBezTo>
                <a:lnTo>
                  <a:pt x="3248" y="33777"/>
                </a:lnTo>
                <a:cubicBezTo>
                  <a:pt x="2553" y="33782"/>
                  <a:pt x="1884" y="34076"/>
                  <a:pt x="1414" y="34586"/>
                </a:cubicBezTo>
                <a:lnTo>
                  <a:pt x="1467" y="34635"/>
                </a:lnTo>
                <a:cubicBezTo>
                  <a:pt x="1925" y="34137"/>
                  <a:pt x="2574" y="33851"/>
                  <a:pt x="3248" y="33847"/>
                </a:cubicBezTo>
                <a:cubicBezTo>
                  <a:pt x="3257" y="33847"/>
                  <a:pt x="3266" y="33847"/>
                  <a:pt x="3275" y="33847"/>
                </a:cubicBezTo>
                <a:cubicBezTo>
                  <a:pt x="3972" y="33847"/>
                  <a:pt x="4634" y="34148"/>
                  <a:pt x="5094" y="34672"/>
                </a:cubicBezTo>
                <a:cubicBezTo>
                  <a:pt x="4416" y="35130"/>
                  <a:pt x="3882" y="35799"/>
                  <a:pt x="3591" y="36600"/>
                </a:cubicBezTo>
                <a:cubicBezTo>
                  <a:pt x="3477" y="36591"/>
                  <a:pt x="3362" y="36588"/>
                  <a:pt x="3244" y="36588"/>
                </a:cubicBezTo>
                <a:cubicBezTo>
                  <a:pt x="1950" y="36595"/>
                  <a:pt x="736" y="37241"/>
                  <a:pt x="5" y="38311"/>
                </a:cubicBezTo>
                <a:lnTo>
                  <a:pt x="63" y="38352"/>
                </a:lnTo>
                <a:cubicBezTo>
                  <a:pt x="781" y="37298"/>
                  <a:pt x="1974" y="36665"/>
                  <a:pt x="3244" y="36657"/>
                </a:cubicBezTo>
                <a:cubicBezTo>
                  <a:pt x="3249" y="36657"/>
                  <a:pt x="3253" y="36657"/>
                  <a:pt x="3257" y="36657"/>
                </a:cubicBezTo>
                <a:cubicBezTo>
                  <a:pt x="4534" y="36657"/>
                  <a:pt x="5726" y="37277"/>
                  <a:pt x="6459" y="38324"/>
                </a:cubicBezTo>
                <a:cubicBezTo>
                  <a:pt x="6234" y="38373"/>
                  <a:pt x="6018" y="38438"/>
                  <a:pt x="5805" y="38520"/>
                </a:cubicBezTo>
                <a:cubicBezTo>
                  <a:pt x="5186" y="37742"/>
                  <a:pt x="4269" y="37298"/>
                  <a:pt x="3275" y="37298"/>
                </a:cubicBezTo>
                <a:cubicBezTo>
                  <a:pt x="3266" y="37298"/>
                  <a:pt x="3257" y="37298"/>
                  <a:pt x="3248" y="37298"/>
                </a:cubicBezTo>
                <a:cubicBezTo>
                  <a:pt x="2272" y="37302"/>
                  <a:pt x="1361" y="37743"/>
                  <a:pt x="749" y="38503"/>
                </a:cubicBezTo>
                <a:lnTo>
                  <a:pt x="802" y="38544"/>
                </a:lnTo>
                <a:cubicBezTo>
                  <a:pt x="1402" y="37801"/>
                  <a:pt x="2297" y="37372"/>
                  <a:pt x="3248" y="37368"/>
                </a:cubicBezTo>
                <a:lnTo>
                  <a:pt x="3269" y="37368"/>
                </a:lnTo>
                <a:cubicBezTo>
                  <a:pt x="4236" y="37368"/>
                  <a:pt x="5131" y="37796"/>
                  <a:pt x="5735" y="38548"/>
                </a:cubicBezTo>
                <a:cubicBezTo>
                  <a:pt x="5527" y="38634"/>
                  <a:pt x="5327" y="38740"/>
                  <a:pt x="5139" y="38859"/>
                </a:cubicBezTo>
                <a:cubicBezTo>
                  <a:pt x="4660" y="38327"/>
                  <a:pt x="3983" y="38026"/>
                  <a:pt x="3266" y="38026"/>
                </a:cubicBezTo>
                <a:cubicBezTo>
                  <a:pt x="3262" y="38026"/>
                  <a:pt x="3257" y="38026"/>
                  <a:pt x="3252" y="38026"/>
                </a:cubicBezTo>
                <a:cubicBezTo>
                  <a:pt x="2558" y="38029"/>
                  <a:pt x="1892" y="38327"/>
                  <a:pt x="1418" y="38838"/>
                </a:cubicBezTo>
                <a:lnTo>
                  <a:pt x="1471" y="38883"/>
                </a:lnTo>
                <a:cubicBezTo>
                  <a:pt x="1929" y="38389"/>
                  <a:pt x="2578" y="38099"/>
                  <a:pt x="3252" y="38095"/>
                </a:cubicBezTo>
                <a:lnTo>
                  <a:pt x="3269" y="38095"/>
                </a:lnTo>
                <a:cubicBezTo>
                  <a:pt x="3959" y="38095"/>
                  <a:pt x="4617" y="38389"/>
                  <a:pt x="5078" y="38899"/>
                </a:cubicBezTo>
                <a:cubicBezTo>
                  <a:pt x="4906" y="39010"/>
                  <a:pt x="4743" y="39140"/>
                  <a:pt x="4587" y="39279"/>
                </a:cubicBezTo>
                <a:cubicBezTo>
                  <a:pt x="4244" y="38920"/>
                  <a:pt x="3767" y="38716"/>
                  <a:pt x="3269" y="38716"/>
                </a:cubicBezTo>
                <a:lnTo>
                  <a:pt x="3256" y="38716"/>
                </a:lnTo>
                <a:cubicBezTo>
                  <a:pt x="2774" y="38716"/>
                  <a:pt x="2317" y="38908"/>
                  <a:pt x="1978" y="39251"/>
                </a:cubicBezTo>
                <a:lnTo>
                  <a:pt x="2027" y="39300"/>
                </a:lnTo>
                <a:cubicBezTo>
                  <a:pt x="2353" y="38969"/>
                  <a:pt x="2791" y="38785"/>
                  <a:pt x="3260" y="38785"/>
                </a:cubicBezTo>
                <a:lnTo>
                  <a:pt x="3269" y="38785"/>
                </a:lnTo>
                <a:cubicBezTo>
                  <a:pt x="3746" y="38785"/>
                  <a:pt x="4208" y="38981"/>
                  <a:pt x="4538" y="39324"/>
                </a:cubicBezTo>
                <a:cubicBezTo>
                  <a:pt x="4408" y="39447"/>
                  <a:pt x="4285" y="39577"/>
                  <a:pt x="4176" y="39716"/>
                </a:cubicBezTo>
                <a:cubicBezTo>
                  <a:pt x="3938" y="39459"/>
                  <a:pt x="3612" y="39316"/>
                  <a:pt x="3260" y="39316"/>
                </a:cubicBezTo>
                <a:cubicBezTo>
                  <a:pt x="2930" y="39320"/>
                  <a:pt x="2619" y="39451"/>
                  <a:pt x="2391" y="39692"/>
                </a:cubicBezTo>
                <a:lnTo>
                  <a:pt x="2440" y="39741"/>
                </a:lnTo>
                <a:cubicBezTo>
                  <a:pt x="2656" y="39516"/>
                  <a:pt x="2950" y="39389"/>
                  <a:pt x="3260" y="39385"/>
                </a:cubicBezTo>
                <a:lnTo>
                  <a:pt x="3269" y="39385"/>
                </a:lnTo>
                <a:cubicBezTo>
                  <a:pt x="3599" y="39385"/>
                  <a:pt x="3910" y="39528"/>
                  <a:pt x="4131" y="39773"/>
                </a:cubicBezTo>
                <a:cubicBezTo>
                  <a:pt x="3882" y="40092"/>
                  <a:pt x="3677" y="40456"/>
                  <a:pt x="3534" y="40848"/>
                </a:cubicBezTo>
                <a:cubicBezTo>
                  <a:pt x="3444" y="40840"/>
                  <a:pt x="3354" y="40835"/>
                  <a:pt x="3264" y="40835"/>
                </a:cubicBezTo>
                <a:lnTo>
                  <a:pt x="3240" y="40835"/>
                </a:lnTo>
                <a:cubicBezTo>
                  <a:pt x="1946" y="40844"/>
                  <a:pt x="732" y="41489"/>
                  <a:pt x="1" y="42563"/>
                </a:cubicBezTo>
                <a:lnTo>
                  <a:pt x="59" y="42599"/>
                </a:lnTo>
                <a:cubicBezTo>
                  <a:pt x="777" y="41550"/>
                  <a:pt x="1965" y="40917"/>
                  <a:pt x="3240" y="40908"/>
                </a:cubicBezTo>
                <a:cubicBezTo>
                  <a:pt x="3248" y="40908"/>
                  <a:pt x="3256" y="40908"/>
                  <a:pt x="3264" y="40908"/>
                </a:cubicBezTo>
                <a:cubicBezTo>
                  <a:pt x="4541" y="40908"/>
                  <a:pt x="5732" y="41533"/>
                  <a:pt x="6459" y="42588"/>
                </a:cubicBezTo>
                <a:cubicBezTo>
                  <a:pt x="6238" y="42633"/>
                  <a:pt x="6021" y="42702"/>
                  <a:pt x="5813" y="42787"/>
                </a:cubicBezTo>
                <a:cubicBezTo>
                  <a:pt x="5196" y="41995"/>
                  <a:pt x="4265" y="41546"/>
                  <a:pt x="3264" y="41546"/>
                </a:cubicBezTo>
                <a:lnTo>
                  <a:pt x="3244" y="41546"/>
                </a:lnTo>
                <a:cubicBezTo>
                  <a:pt x="2268" y="41550"/>
                  <a:pt x="1358" y="41992"/>
                  <a:pt x="740" y="42751"/>
                </a:cubicBezTo>
                <a:lnTo>
                  <a:pt x="798" y="42795"/>
                </a:lnTo>
                <a:cubicBezTo>
                  <a:pt x="1398" y="42052"/>
                  <a:pt x="2289" y="41624"/>
                  <a:pt x="3244" y="41615"/>
                </a:cubicBezTo>
                <a:lnTo>
                  <a:pt x="3264" y="41615"/>
                </a:lnTo>
                <a:cubicBezTo>
                  <a:pt x="4240" y="41615"/>
                  <a:pt x="5139" y="42052"/>
                  <a:pt x="5748" y="42816"/>
                </a:cubicBezTo>
                <a:cubicBezTo>
                  <a:pt x="5539" y="42902"/>
                  <a:pt x="5343" y="43008"/>
                  <a:pt x="5156" y="43131"/>
                </a:cubicBezTo>
                <a:cubicBezTo>
                  <a:pt x="4677" y="42587"/>
                  <a:pt x="3988" y="42273"/>
                  <a:pt x="3262" y="42273"/>
                </a:cubicBezTo>
                <a:cubicBezTo>
                  <a:pt x="3257" y="42273"/>
                  <a:pt x="3253" y="42273"/>
                  <a:pt x="3248" y="42273"/>
                </a:cubicBezTo>
                <a:cubicBezTo>
                  <a:pt x="2553" y="42281"/>
                  <a:pt x="1884" y="42575"/>
                  <a:pt x="1414" y="43085"/>
                </a:cubicBezTo>
                <a:lnTo>
                  <a:pt x="1467" y="43134"/>
                </a:lnTo>
                <a:cubicBezTo>
                  <a:pt x="1925" y="42637"/>
                  <a:pt x="2574" y="42350"/>
                  <a:pt x="3248" y="42346"/>
                </a:cubicBezTo>
                <a:lnTo>
                  <a:pt x="3264" y="42346"/>
                </a:lnTo>
                <a:cubicBezTo>
                  <a:pt x="3967" y="42346"/>
                  <a:pt x="4629" y="42644"/>
                  <a:pt x="5094" y="43172"/>
                </a:cubicBezTo>
                <a:cubicBezTo>
                  <a:pt x="4416" y="43629"/>
                  <a:pt x="3882" y="44299"/>
                  <a:pt x="3591" y="45099"/>
                </a:cubicBezTo>
                <a:cubicBezTo>
                  <a:pt x="3485" y="45091"/>
                  <a:pt x="3379" y="45087"/>
                  <a:pt x="3269" y="45087"/>
                </a:cubicBezTo>
                <a:lnTo>
                  <a:pt x="3244" y="45087"/>
                </a:lnTo>
                <a:cubicBezTo>
                  <a:pt x="1950" y="45095"/>
                  <a:pt x="736" y="45741"/>
                  <a:pt x="5" y="46810"/>
                </a:cubicBezTo>
                <a:lnTo>
                  <a:pt x="63" y="46852"/>
                </a:lnTo>
                <a:cubicBezTo>
                  <a:pt x="781" y="45798"/>
                  <a:pt x="1974" y="45165"/>
                  <a:pt x="3244" y="45157"/>
                </a:cubicBezTo>
                <a:cubicBezTo>
                  <a:pt x="3375" y="45157"/>
                  <a:pt x="3509" y="45161"/>
                  <a:pt x="3637" y="45172"/>
                </a:cubicBezTo>
                <a:cubicBezTo>
                  <a:pt x="4768" y="45279"/>
                  <a:pt x="5801" y="45879"/>
                  <a:pt x="6459" y="46823"/>
                </a:cubicBezTo>
                <a:cubicBezTo>
                  <a:pt x="6234" y="46872"/>
                  <a:pt x="6018" y="46937"/>
                  <a:pt x="5805" y="47019"/>
                </a:cubicBezTo>
                <a:cubicBezTo>
                  <a:pt x="5183" y="46238"/>
                  <a:pt x="4261" y="45794"/>
                  <a:pt x="3262" y="45794"/>
                </a:cubicBezTo>
                <a:cubicBezTo>
                  <a:pt x="3257" y="45794"/>
                  <a:pt x="3253" y="45794"/>
                  <a:pt x="3248" y="45794"/>
                </a:cubicBezTo>
                <a:cubicBezTo>
                  <a:pt x="2272" y="45802"/>
                  <a:pt x="1361" y="46239"/>
                  <a:pt x="749" y="46999"/>
                </a:cubicBezTo>
                <a:lnTo>
                  <a:pt x="802" y="47044"/>
                </a:lnTo>
                <a:cubicBezTo>
                  <a:pt x="1402" y="46300"/>
                  <a:pt x="2297" y="45871"/>
                  <a:pt x="3248" y="45867"/>
                </a:cubicBezTo>
                <a:cubicBezTo>
                  <a:pt x="3258" y="45867"/>
                  <a:pt x="3268" y="45867"/>
                  <a:pt x="3278" y="45867"/>
                </a:cubicBezTo>
                <a:cubicBezTo>
                  <a:pt x="4243" y="45867"/>
                  <a:pt x="5133" y="46296"/>
                  <a:pt x="5739" y="47048"/>
                </a:cubicBezTo>
                <a:cubicBezTo>
                  <a:pt x="5527" y="47133"/>
                  <a:pt x="5327" y="47240"/>
                  <a:pt x="5139" y="47358"/>
                </a:cubicBezTo>
                <a:cubicBezTo>
                  <a:pt x="4661" y="46827"/>
                  <a:pt x="3986" y="46525"/>
                  <a:pt x="3270" y="46525"/>
                </a:cubicBezTo>
                <a:cubicBezTo>
                  <a:pt x="3264" y="46525"/>
                  <a:pt x="3258" y="46525"/>
                  <a:pt x="3252" y="46525"/>
                </a:cubicBezTo>
                <a:cubicBezTo>
                  <a:pt x="2558" y="46529"/>
                  <a:pt x="1892" y="46823"/>
                  <a:pt x="1418" y="47338"/>
                </a:cubicBezTo>
                <a:lnTo>
                  <a:pt x="1471" y="47383"/>
                </a:lnTo>
                <a:cubicBezTo>
                  <a:pt x="1929" y="46884"/>
                  <a:pt x="2578" y="46599"/>
                  <a:pt x="3252" y="46594"/>
                </a:cubicBezTo>
                <a:lnTo>
                  <a:pt x="3269" y="46594"/>
                </a:lnTo>
                <a:cubicBezTo>
                  <a:pt x="3959" y="46594"/>
                  <a:pt x="4617" y="46884"/>
                  <a:pt x="5078" y="47395"/>
                </a:cubicBezTo>
                <a:cubicBezTo>
                  <a:pt x="4906" y="47509"/>
                  <a:pt x="4743" y="47640"/>
                  <a:pt x="4587" y="47779"/>
                </a:cubicBezTo>
                <a:cubicBezTo>
                  <a:pt x="4244" y="47419"/>
                  <a:pt x="3767" y="47211"/>
                  <a:pt x="3269" y="47211"/>
                </a:cubicBezTo>
                <a:lnTo>
                  <a:pt x="3256" y="47211"/>
                </a:lnTo>
                <a:cubicBezTo>
                  <a:pt x="2774" y="47215"/>
                  <a:pt x="2317" y="47407"/>
                  <a:pt x="1978" y="47750"/>
                </a:cubicBezTo>
                <a:lnTo>
                  <a:pt x="2027" y="47799"/>
                </a:lnTo>
                <a:cubicBezTo>
                  <a:pt x="2353" y="47468"/>
                  <a:pt x="2791" y="47285"/>
                  <a:pt x="3260" y="47285"/>
                </a:cubicBezTo>
                <a:lnTo>
                  <a:pt x="3269" y="47285"/>
                </a:lnTo>
                <a:cubicBezTo>
                  <a:pt x="3746" y="47285"/>
                  <a:pt x="4208" y="47481"/>
                  <a:pt x="4538" y="47824"/>
                </a:cubicBezTo>
                <a:cubicBezTo>
                  <a:pt x="4408" y="47946"/>
                  <a:pt x="4285" y="48077"/>
                  <a:pt x="4176" y="48216"/>
                </a:cubicBezTo>
                <a:cubicBezTo>
                  <a:pt x="3942" y="47962"/>
                  <a:pt x="3621" y="47815"/>
                  <a:pt x="3274" y="47815"/>
                </a:cubicBezTo>
                <a:cubicBezTo>
                  <a:pt x="3269" y="47815"/>
                  <a:pt x="3265" y="47815"/>
                  <a:pt x="3260" y="47815"/>
                </a:cubicBezTo>
                <a:cubicBezTo>
                  <a:pt x="2930" y="47819"/>
                  <a:pt x="2619" y="47950"/>
                  <a:pt x="2391" y="48191"/>
                </a:cubicBezTo>
                <a:lnTo>
                  <a:pt x="2440" y="48240"/>
                </a:lnTo>
                <a:cubicBezTo>
                  <a:pt x="2656" y="48011"/>
                  <a:pt x="2950" y="47889"/>
                  <a:pt x="3260" y="47885"/>
                </a:cubicBezTo>
                <a:lnTo>
                  <a:pt x="3269" y="47885"/>
                </a:lnTo>
                <a:cubicBezTo>
                  <a:pt x="3599" y="47885"/>
                  <a:pt x="3910" y="48028"/>
                  <a:pt x="4131" y="48273"/>
                </a:cubicBezTo>
                <a:cubicBezTo>
                  <a:pt x="3882" y="48591"/>
                  <a:pt x="3677" y="48951"/>
                  <a:pt x="3534" y="49347"/>
                </a:cubicBezTo>
                <a:cubicBezTo>
                  <a:pt x="3436" y="49338"/>
                  <a:pt x="3338" y="49334"/>
                  <a:pt x="3240" y="49334"/>
                </a:cubicBezTo>
                <a:cubicBezTo>
                  <a:pt x="1946" y="49343"/>
                  <a:pt x="732" y="49988"/>
                  <a:pt x="1" y="51059"/>
                </a:cubicBezTo>
                <a:lnTo>
                  <a:pt x="59" y="51099"/>
                </a:lnTo>
                <a:cubicBezTo>
                  <a:pt x="777" y="50045"/>
                  <a:pt x="1965" y="49412"/>
                  <a:pt x="3240" y="49404"/>
                </a:cubicBezTo>
                <a:lnTo>
                  <a:pt x="3264" y="49404"/>
                </a:lnTo>
                <a:cubicBezTo>
                  <a:pt x="4543" y="49404"/>
                  <a:pt x="5731" y="50033"/>
                  <a:pt x="6459" y="51083"/>
                </a:cubicBezTo>
                <a:cubicBezTo>
                  <a:pt x="6238" y="51132"/>
                  <a:pt x="6021" y="51201"/>
                  <a:pt x="5813" y="51287"/>
                </a:cubicBezTo>
                <a:cubicBezTo>
                  <a:pt x="5194" y="50497"/>
                  <a:pt x="4269" y="50045"/>
                  <a:pt x="3270" y="50045"/>
                </a:cubicBezTo>
                <a:cubicBezTo>
                  <a:pt x="3262" y="50045"/>
                  <a:pt x="3253" y="50045"/>
                  <a:pt x="3244" y="50045"/>
                </a:cubicBezTo>
                <a:cubicBezTo>
                  <a:pt x="2268" y="50049"/>
                  <a:pt x="1358" y="50490"/>
                  <a:pt x="740" y="51250"/>
                </a:cubicBezTo>
                <a:lnTo>
                  <a:pt x="798" y="51295"/>
                </a:lnTo>
                <a:cubicBezTo>
                  <a:pt x="1398" y="50552"/>
                  <a:pt x="2289" y="50119"/>
                  <a:pt x="3244" y="50115"/>
                </a:cubicBezTo>
                <a:cubicBezTo>
                  <a:pt x="3249" y="50115"/>
                  <a:pt x="3253" y="50115"/>
                  <a:pt x="3258" y="50115"/>
                </a:cubicBezTo>
                <a:cubicBezTo>
                  <a:pt x="4233" y="50115"/>
                  <a:pt x="5138" y="50547"/>
                  <a:pt x="5748" y="51312"/>
                </a:cubicBezTo>
                <a:cubicBezTo>
                  <a:pt x="5539" y="51402"/>
                  <a:pt x="5343" y="51508"/>
                  <a:pt x="5156" y="51630"/>
                </a:cubicBezTo>
                <a:cubicBezTo>
                  <a:pt x="4674" y="51087"/>
                  <a:pt x="3987" y="50772"/>
                  <a:pt x="3264" y="50772"/>
                </a:cubicBezTo>
                <a:lnTo>
                  <a:pt x="3248" y="50772"/>
                </a:lnTo>
                <a:cubicBezTo>
                  <a:pt x="2553" y="50776"/>
                  <a:pt x="1884" y="51074"/>
                  <a:pt x="1414" y="51585"/>
                </a:cubicBezTo>
                <a:lnTo>
                  <a:pt x="1467" y="51634"/>
                </a:lnTo>
                <a:cubicBezTo>
                  <a:pt x="1925" y="51136"/>
                  <a:pt x="2574" y="50846"/>
                  <a:pt x="3248" y="50842"/>
                </a:cubicBezTo>
                <a:lnTo>
                  <a:pt x="3264" y="50842"/>
                </a:lnTo>
                <a:cubicBezTo>
                  <a:pt x="3967" y="50842"/>
                  <a:pt x="4629" y="51144"/>
                  <a:pt x="5094" y="51671"/>
                </a:cubicBezTo>
                <a:cubicBezTo>
                  <a:pt x="4400" y="52137"/>
                  <a:pt x="3857" y="52823"/>
                  <a:pt x="3571" y="53647"/>
                </a:cubicBezTo>
                <a:lnTo>
                  <a:pt x="3637" y="53672"/>
                </a:lnTo>
                <a:cubicBezTo>
                  <a:pt x="4176" y="52120"/>
                  <a:pt x="5637" y="51070"/>
                  <a:pt x="7279" y="51063"/>
                </a:cubicBezTo>
                <a:lnTo>
                  <a:pt x="7304" y="51063"/>
                </a:lnTo>
                <a:cubicBezTo>
                  <a:pt x="8949" y="51063"/>
                  <a:pt x="10420" y="52100"/>
                  <a:pt x="10968" y="53651"/>
                </a:cubicBezTo>
                <a:lnTo>
                  <a:pt x="11032" y="53632"/>
                </a:lnTo>
                <a:cubicBezTo>
                  <a:pt x="10881" y="53198"/>
                  <a:pt x="10657" y="52806"/>
                  <a:pt x="10380" y="52463"/>
                </a:cubicBezTo>
                <a:cubicBezTo>
                  <a:pt x="10596" y="52251"/>
                  <a:pt x="10877" y="52137"/>
                  <a:pt x="11175" y="52137"/>
                </a:cubicBezTo>
                <a:lnTo>
                  <a:pt x="11184" y="52137"/>
                </a:lnTo>
                <a:cubicBezTo>
                  <a:pt x="11515" y="52137"/>
                  <a:pt x="11825" y="52275"/>
                  <a:pt x="12046" y="52520"/>
                </a:cubicBezTo>
                <a:cubicBezTo>
                  <a:pt x="11792" y="52843"/>
                  <a:pt x="11588" y="53210"/>
                  <a:pt x="11445" y="53607"/>
                </a:cubicBezTo>
                <a:lnTo>
                  <a:pt x="11511" y="53632"/>
                </a:lnTo>
                <a:cubicBezTo>
                  <a:pt x="12058" y="52104"/>
                  <a:pt x="13516" y="51070"/>
                  <a:pt x="15141" y="51063"/>
                </a:cubicBezTo>
                <a:lnTo>
                  <a:pt x="15166" y="51063"/>
                </a:lnTo>
                <a:cubicBezTo>
                  <a:pt x="16821" y="51063"/>
                  <a:pt x="18291" y="52107"/>
                  <a:pt x="18834" y="53672"/>
                </a:cubicBezTo>
                <a:lnTo>
                  <a:pt x="18899" y="53647"/>
                </a:lnTo>
                <a:cubicBezTo>
                  <a:pt x="18748" y="53219"/>
                  <a:pt x="18531" y="52827"/>
                  <a:pt x="18258" y="52484"/>
                </a:cubicBezTo>
                <a:lnTo>
                  <a:pt x="18258" y="52484"/>
                </a:lnTo>
                <a:lnTo>
                  <a:pt x="18262" y="52488"/>
                </a:lnTo>
                <a:cubicBezTo>
                  <a:pt x="18413" y="52333"/>
                  <a:pt x="18597" y="52226"/>
                  <a:pt x="18801" y="52173"/>
                </a:cubicBezTo>
                <a:cubicBezTo>
                  <a:pt x="18817" y="52169"/>
                  <a:pt x="18838" y="52165"/>
                  <a:pt x="18855" y="52161"/>
                </a:cubicBezTo>
                <a:cubicBezTo>
                  <a:pt x="18891" y="52153"/>
                  <a:pt x="18932" y="52145"/>
                  <a:pt x="18968" y="52141"/>
                </a:cubicBezTo>
                <a:cubicBezTo>
                  <a:pt x="19009" y="52137"/>
                  <a:pt x="19046" y="52137"/>
                  <a:pt x="19087" y="52137"/>
                </a:cubicBezTo>
                <a:lnTo>
                  <a:pt x="19091" y="52137"/>
                </a:lnTo>
                <a:cubicBezTo>
                  <a:pt x="19430" y="52137"/>
                  <a:pt x="19752" y="52284"/>
                  <a:pt x="19969" y="52541"/>
                </a:cubicBezTo>
                <a:lnTo>
                  <a:pt x="20026" y="52496"/>
                </a:lnTo>
                <a:cubicBezTo>
                  <a:pt x="19794" y="52222"/>
                  <a:pt x="19451" y="52063"/>
                  <a:pt x="19091" y="52063"/>
                </a:cubicBezTo>
                <a:lnTo>
                  <a:pt x="19087" y="52063"/>
                </a:lnTo>
                <a:cubicBezTo>
                  <a:pt x="19062" y="52067"/>
                  <a:pt x="19042" y="52067"/>
                  <a:pt x="19021" y="52067"/>
                </a:cubicBezTo>
                <a:cubicBezTo>
                  <a:pt x="18797" y="52079"/>
                  <a:pt x="18580" y="52153"/>
                  <a:pt x="18401" y="52279"/>
                </a:cubicBezTo>
                <a:cubicBezTo>
                  <a:pt x="18335" y="52324"/>
                  <a:pt x="18274" y="52377"/>
                  <a:pt x="18217" y="52435"/>
                </a:cubicBezTo>
                <a:cubicBezTo>
                  <a:pt x="18107" y="52296"/>
                  <a:pt x="17980" y="52165"/>
                  <a:pt x="17854" y="52047"/>
                </a:cubicBezTo>
                <a:cubicBezTo>
                  <a:pt x="17939" y="51957"/>
                  <a:pt x="18037" y="51879"/>
                  <a:pt x="18139" y="51813"/>
                </a:cubicBezTo>
                <a:cubicBezTo>
                  <a:pt x="18417" y="51634"/>
                  <a:pt x="18744" y="51532"/>
                  <a:pt x="19083" y="51532"/>
                </a:cubicBezTo>
                <a:cubicBezTo>
                  <a:pt x="19087" y="51532"/>
                  <a:pt x="19092" y="51532"/>
                  <a:pt x="19097" y="51532"/>
                </a:cubicBezTo>
                <a:cubicBezTo>
                  <a:pt x="19582" y="51532"/>
                  <a:pt x="20053" y="51739"/>
                  <a:pt x="20382" y="52096"/>
                </a:cubicBezTo>
                <a:lnTo>
                  <a:pt x="20435" y="52051"/>
                </a:lnTo>
                <a:cubicBezTo>
                  <a:pt x="20091" y="51679"/>
                  <a:pt x="19602" y="51462"/>
                  <a:pt x="19097" y="51462"/>
                </a:cubicBezTo>
                <a:cubicBezTo>
                  <a:pt x="19092" y="51462"/>
                  <a:pt x="19087" y="51462"/>
                  <a:pt x="19083" y="51463"/>
                </a:cubicBezTo>
                <a:cubicBezTo>
                  <a:pt x="18597" y="51466"/>
                  <a:pt x="18144" y="51655"/>
                  <a:pt x="17801" y="51998"/>
                </a:cubicBezTo>
                <a:cubicBezTo>
                  <a:pt x="17645" y="51859"/>
                  <a:pt x="17477" y="51732"/>
                  <a:pt x="17306" y="51622"/>
                </a:cubicBezTo>
                <a:cubicBezTo>
                  <a:pt x="17764" y="51132"/>
                  <a:pt x="18409" y="50846"/>
                  <a:pt x="19079" y="50842"/>
                </a:cubicBezTo>
                <a:lnTo>
                  <a:pt x="19091" y="50842"/>
                </a:lnTo>
                <a:cubicBezTo>
                  <a:pt x="19794" y="50842"/>
                  <a:pt x="20459" y="51144"/>
                  <a:pt x="20925" y="51671"/>
                </a:cubicBezTo>
                <a:cubicBezTo>
                  <a:pt x="20231" y="52137"/>
                  <a:pt x="19688" y="52823"/>
                  <a:pt x="19402" y="53647"/>
                </a:cubicBezTo>
                <a:lnTo>
                  <a:pt x="19467" y="53672"/>
                </a:lnTo>
                <a:cubicBezTo>
                  <a:pt x="20001" y="52120"/>
                  <a:pt x="21468" y="51070"/>
                  <a:pt x="23110" y="51063"/>
                </a:cubicBezTo>
                <a:lnTo>
                  <a:pt x="23134" y="51063"/>
                </a:lnTo>
                <a:cubicBezTo>
                  <a:pt x="24780" y="51063"/>
                  <a:pt x="26250" y="52100"/>
                  <a:pt x="26794" y="53651"/>
                </a:cubicBezTo>
                <a:lnTo>
                  <a:pt x="26863" y="53632"/>
                </a:lnTo>
                <a:cubicBezTo>
                  <a:pt x="26708" y="53198"/>
                  <a:pt x="26488" y="52806"/>
                  <a:pt x="26210" y="52463"/>
                </a:cubicBezTo>
                <a:cubicBezTo>
                  <a:pt x="26422" y="52251"/>
                  <a:pt x="26704" y="52137"/>
                  <a:pt x="27006" y="52137"/>
                </a:cubicBezTo>
                <a:lnTo>
                  <a:pt x="27010" y="52137"/>
                </a:lnTo>
                <a:cubicBezTo>
                  <a:pt x="27341" y="52137"/>
                  <a:pt x="27652" y="52275"/>
                  <a:pt x="27873" y="52520"/>
                </a:cubicBezTo>
                <a:cubicBezTo>
                  <a:pt x="27619" y="52843"/>
                  <a:pt x="27415" y="53210"/>
                  <a:pt x="27272" y="53607"/>
                </a:cubicBezTo>
                <a:lnTo>
                  <a:pt x="27341" y="53632"/>
                </a:lnTo>
                <a:cubicBezTo>
                  <a:pt x="27888" y="52104"/>
                  <a:pt x="29347" y="51070"/>
                  <a:pt x="30968" y="51063"/>
                </a:cubicBezTo>
                <a:lnTo>
                  <a:pt x="30993" y="51063"/>
                </a:lnTo>
                <a:cubicBezTo>
                  <a:pt x="32646" y="51063"/>
                  <a:pt x="34122" y="52107"/>
                  <a:pt x="34661" y="53672"/>
                </a:cubicBezTo>
                <a:lnTo>
                  <a:pt x="34725" y="53647"/>
                </a:lnTo>
                <a:cubicBezTo>
                  <a:pt x="34578" y="53219"/>
                  <a:pt x="34358" y="52827"/>
                  <a:pt x="34088" y="52484"/>
                </a:cubicBezTo>
                <a:lnTo>
                  <a:pt x="34088" y="52484"/>
                </a:lnTo>
                <a:lnTo>
                  <a:pt x="34092" y="52488"/>
                </a:lnTo>
                <a:cubicBezTo>
                  <a:pt x="34309" y="52263"/>
                  <a:pt x="34599" y="52137"/>
                  <a:pt x="34914" y="52137"/>
                </a:cubicBezTo>
                <a:cubicBezTo>
                  <a:pt x="34919" y="52137"/>
                  <a:pt x="34925" y="52137"/>
                  <a:pt x="34930" y="52137"/>
                </a:cubicBezTo>
                <a:cubicBezTo>
                  <a:pt x="35267" y="52137"/>
                  <a:pt x="35583" y="52283"/>
                  <a:pt x="35800" y="52541"/>
                </a:cubicBezTo>
                <a:lnTo>
                  <a:pt x="35853" y="52496"/>
                </a:lnTo>
                <a:cubicBezTo>
                  <a:pt x="35620" y="52222"/>
                  <a:pt x="35281" y="52063"/>
                  <a:pt x="34921" y="52063"/>
                </a:cubicBezTo>
                <a:lnTo>
                  <a:pt x="34914" y="52063"/>
                </a:lnTo>
                <a:cubicBezTo>
                  <a:pt x="34582" y="52067"/>
                  <a:pt x="34276" y="52198"/>
                  <a:pt x="34048" y="52435"/>
                </a:cubicBezTo>
                <a:cubicBezTo>
                  <a:pt x="33933" y="52296"/>
                  <a:pt x="33811" y="52165"/>
                  <a:pt x="33680" y="52047"/>
                </a:cubicBezTo>
                <a:cubicBezTo>
                  <a:pt x="34011" y="51715"/>
                  <a:pt x="34444" y="51536"/>
                  <a:pt x="34910" y="51532"/>
                </a:cubicBezTo>
                <a:cubicBezTo>
                  <a:pt x="34914" y="51532"/>
                  <a:pt x="34919" y="51532"/>
                  <a:pt x="34923" y="51532"/>
                </a:cubicBezTo>
                <a:cubicBezTo>
                  <a:pt x="35412" y="51532"/>
                  <a:pt x="35880" y="51739"/>
                  <a:pt x="36212" y="52096"/>
                </a:cubicBezTo>
                <a:lnTo>
                  <a:pt x="36261" y="52051"/>
                </a:lnTo>
                <a:cubicBezTo>
                  <a:pt x="35917" y="51679"/>
                  <a:pt x="35433" y="51462"/>
                  <a:pt x="34923" y="51462"/>
                </a:cubicBezTo>
                <a:cubicBezTo>
                  <a:pt x="34919" y="51462"/>
                  <a:pt x="34914" y="51462"/>
                  <a:pt x="34910" y="51463"/>
                </a:cubicBezTo>
                <a:cubicBezTo>
                  <a:pt x="34427" y="51466"/>
                  <a:pt x="33970" y="51655"/>
                  <a:pt x="33631" y="51998"/>
                </a:cubicBezTo>
                <a:cubicBezTo>
                  <a:pt x="33476" y="51859"/>
                  <a:pt x="33308" y="51732"/>
                  <a:pt x="33132" y="51622"/>
                </a:cubicBezTo>
                <a:cubicBezTo>
                  <a:pt x="33247" y="51504"/>
                  <a:pt x="33370" y="51393"/>
                  <a:pt x="33500" y="51299"/>
                </a:cubicBezTo>
                <a:cubicBezTo>
                  <a:pt x="33872" y="51034"/>
                  <a:pt x="34318" y="50874"/>
                  <a:pt x="34778" y="50846"/>
                </a:cubicBezTo>
                <a:cubicBezTo>
                  <a:pt x="34823" y="50846"/>
                  <a:pt x="34865" y="50842"/>
                  <a:pt x="34906" y="50842"/>
                </a:cubicBezTo>
                <a:lnTo>
                  <a:pt x="34921" y="50842"/>
                </a:lnTo>
                <a:cubicBezTo>
                  <a:pt x="35624" y="50842"/>
                  <a:pt x="36286" y="51144"/>
                  <a:pt x="36751" y="51671"/>
                </a:cubicBezTo>
                <a:cubicBezTo>
                  <a:pt x="36057" y="52137"/>
                  <a:pt x="35513" y="52823"/>
                  <a:pt x="35228" y="53647"/>
                </a:cubicBezTo>
                <a:lnTo>
                  <a:pt x="35293" y="53672"/>
                </a:lnTo>
                <a:cubicBezTo>
                  <a:pt x="35832" y="52120"/>
                  <a:pt x="37295" y="51070"/>
                  <a:pt x="38936" y="51063"/>
                </a:cubicBezTo>
                <a:lnTo>
                  <a:pt x="38961" y="51063"/>
                </a:lnTo>
                <a:cubicBezTo>
                  <a:pt x="40607" y="51063"/>
                  <a:pt x="42077" y="52100"/>
                  <a:pt x="42625" y="53651"/>
                </a:cubicBezTo>
                <a:lnTo>
                  <a:pt x="42690" y="53632"/>
                </a:lnTo>
                <a:cubicBezTo>
                  <a:pt x="42539" y="53198"/>
                  <a:pt x="42314" y="52806"/>
                  <a:pt x="42037" y="52463"/>
                </a:cubicBezTo>
                <a:cubicBezTo>
                  <a:pt x="42252" y="52251"/>
                  <a:pt x="42535" y="52137"/>
                  <a:pt x="42833" y="52137"/>
                </a:cubicBezTo>
                <a:cubicBezTo>
                  <a:pt x="42838" y="52137"/>
                  <a:pt x="42844" y="52137"/>
                  <a:pt x="42849" y="52137"/>
                </a:cubicBezTo>
                <a:cubicBezTo>
                  <a:pt x="43175" y="52137"/>
                  <a:pt x="43486" y="52279"/>
                  <a:pt x="43703" y="52520"/>
                </a:cubicBezTo>
                <a:cubicBezTo>
                  <a:pt x="43449" y="52843"/>
                  <a:pt x="43245" y="53210"/>
                  <a:pt x="43102" y="53607"/>
                </a:cubicBezTo>
                <a:lnTo>
                  <a:pt x="43168" y="53632"/>
                </a:lnTo>
                <a:cubicBezTo>
                  <a:pt x="43715" y="52104"/>
                  <a:pt x="45174" y="51070"/>
                  <a:pt x="46799" y="51063"/>
                </a:cubicBezTo>
                <a:cubicBezTo>
                  <a:pt x="46806" y="51063"/>
                  <a:pt x="46813" y="51063"/>
                  <a:pt x="46820" y="51063"/>
                </a:cubicBezTo>
                <a:cubicBezTo>
                  <a:pt x="48474" y="51063"/>
                  <a:pt x="49950" y="52106"/>
                  <a:pt x="50491" y="53672"/>
                </a:cubicBezTo>
                <a:lnTo>
                  <a:pt x="50556" y="53647"/>
                </a:lnTo>
                <a:cubicBezTo>
                  <a:pt x="50405" y="53219"/>
                  <a:pt x="50188" y="52827"/>
                  <a:pt x="49915" y="52484"/>
                </a:cubicBezTo>
                <a:lnTo>
                  <a:pt x="49915" y="52484"/>
                </a:lnTo>
                <a:lnTo>
                  <a:pt x="49919" y="52488"/>
                </a:lnTo>
                <a:cubicBezTo>
                  <a:pt x="50135" y="52263"/>
                  <a:pt x="50430" y="52137"/>
                  <a:pt x="50744" y="52137"/>
                </a:cubicBezTo>
                <a:lnTo>
                  <a:pt x="50748" y="52137"/>
                </a:lnTo>
                <a:cubicBezTo>
                  <a:pt x="51087" y="52137"/>
                  <a:pt x="51410" y="52284"/>
                  <a:pt x="51630" y="52541"/>
                </a:cubicBezTo>
                <a:lnTo>
                  <a:pt x="51683" y="52496"/>
                </a:lnTo>
                <a:cubicBezTo>
                  <a:pt x="51451" y="52222"/>
                  <a:pt x="51108" y="52063"/>
                  <a:pt x="50748" y="52063"/>
                </a:cubicBezTo>
                <a:lnTo>
                  <a:pt x="50744" y="52063"/>
                </a:lnTo>
                <a:cubicBezTo>
                  <a:pt x="50413" y="52067"/>
                  <a:pt x="50107" y="52198"/>
                  <a:pt x="49874" y="52435"/>
                </a:cubicBezTo>
                <a:cubicBezTo>
                  <a:pt x="49764" y="52296"/>
                  <a:pt x="49641" y="52165"/>
                  <a:pt x="49511" y="52047"/>
                </a:cubicBezTo>
                <a:cubicBezTo>
                  <a:pt x="49837" y="51715"/>
                  <a:pt x="50275" y="51536"/>
                  <a:pt x="50740" y="51532"/>
                </a:cubicBezTo>
                <a:cubicBezTo>
                  <a:pt x="50745" y="51532"/>
                  <a:pt x="50749" y="51532"/>
                  <a:pt x="50754" y="51532"/>
                </a:cubicBezTo>
                <a:cubicBezTo>
                  <a:pt x="51243" y="51532"/>
                  <a:pt x="51711" y="51739"/>
                  <a:pt x="52039" y="52096"/>
                </a:cubicBezTo>
                <a:lnTo>
                  <a:pt x="52092" y="52051"/>
                </a:lnTo>
                <a:cubicBezTo>
                  <a:pt x="51745" y="51675"/>
                  <a:pt x="51259" y="51463"/>
                  <a:pt x="50748" y="51463"/>
                </a:cubicBezTo>
                <a:lnTo>
                  <a:pt x="50740" y="51463"/>
                </a:lnTo>
                <a:cubicBezTo>
                  <a:pt x="50254" y="51466"/>
                  <a:pt x="49800" y="51655"/>
                  <a:pt x="49457" y="51998"/>
                </a:cubicBezTo>
                <a:cubicBezTo>
                  <a:pt x="49302" y="51859"/>
                  <a:pt x="49139" y="51732"/>
                  <a:pt x="48963" y="51622"/>
                </a:cubicBezTo>
                <a:cubicBezTo>
                  <a:pt x="49421" y="51132"/>
                  <a:pt x="50066" y="50846"/>
                  <a:pt x="50736" y="50842"/>
                </a:cubicBezTo>
                <a:cubicBezTo>
                  <a:pt x="51442" y="50842"/>
                  <a:pt x="52113" y="51140"/>
                  <a:pt x="52582" y="51671"/>
                </a:cubicBezTo>
                <a:cubicBezTo>
                  <a:pt x="51888" y="52137"/>
                  <a:pt x="51344" y="52823"/>
                  <a:pt x="51059" y="53647"/>
                </a:cubicBezTo>
                <a:lnTo>
                  <a:pt x="51124" y="53672"/>
                </a:lnTo>
                <a:cubicBezTo>
                  <a:pt x="51659" y="52120"/>
                  <a:pt x="53125" y="51070"/>
                  <a:pt x="54767" y="51063"/>
                </a:cubicBezTo>
                <a:lnTo>
                  <a:pt x="54792" y="51063"/>
                </a:lnTo>
                <a:cubicBezTo>
                  <a:pt x="56437" y="51063"/>
                  <a:pt x="57908" y="52100"/>
                  <a:pt x="58451" y="53651"/>
                </a:cubicBezTo>
                <a:lnTo>
                  <a:pt x="58520" y="53632"/>
                </a:lnTo>
                <a:cubicBezTo>
                  <a:pt x="58365" y="53198"/>
                  <a:pt x="58145" y="52806"/>
                  <a:pt x="57867" y="52463"/>
                </a:cubicBezTo>
                <a:cubicBezTo>
                  <a:pt x="58079" y="52251"/>
                  <a:pt x="58361" y="52137"/>
                  <a:pt x="58663" y="52137"/>
                </a:cubicBezTo>
                <a:lnTo>
                  <a:pt x="58667" y="52137"/>
                </a:lnTo>
                <a:cubicBezTo>
                  <a:pt x="58999" y="52137"/>
                  <a:pt x="59308" y="52275"/>
                  <a:pt x="59529" y="52520"/>
                </a:cubicBezTo>
                <a:cubicBezTo>
                  <a:pt x="59276" y="52843"/>
                  <a:pt x="59072" y="53210"/>
                  <a:pt x="58929" y="53607"/>
                </a:cubicBezTo>
                <a:lnTo>
                  <a:pt x="58999" y="53632"/>
                </a:lnTo>
                <a:cubicBezTo>
                  <a:pt x="59546" y="52104"/>
                  <a:pt x="61004" y="51070"/>
                  <a:pt x="62625" y="51063"/>
                </a:cubicBezTo>
                <a:lnTo>
                  <a:pt x="62650" y="51063"/>
                </a:lnTo>
                <a:cubicBezTo>
                  <a:pt x="64304" y="51063"/>
                  <a:pt x="65778" y="52107"/>
                  <a:pt x="66317" y="53672"/>
                </a:cubicBezTo>
                <a:lnTo>
                  <a:pt x="66383" y="53647"/>
                </a:lnTo>
                <a:cubicBezTo>
                  <a:pt x="66236" y="53219"/>
                  <a:pt x="66015" y="52827"/>
                  <a:pt x="65746" y="52484"/>
                </a:cubicBezTo>
                <a:lnTo>
                  <a:pt x="65746" y="52484"/>
                </a:lnTo>
                <a:lnTo>
                  <a:pt x="65749" y="52488"/>
                </a:lnTo>
                <a:cubicBezTo>
                  <a:pt x="65966" y="52263"/>
                  <a:pt x="66256" y="52137"/>
                  <a:pt x="66571" y="52137"/>
                </a:cubicBezTo>
                <a:lnTo>
                  <a:pt x="66579" y="52137"/>
                </a:lnTo>
                <a:cubicBezTo>
                  <a:pt x="66918" y="52137"/>
                  <a:pt x="67236" y="52284"/>
                  <a:pt x="67457" y="52541"/>
                </a:cubicBezTo>
                <a:lnTo>
                  <a:pt x="67510" y="52496"/>
                </a:lnTo>
                <a:cubicBezTo>
                  <a:pt x="67278" y="52222"/>
                  <a:pt x="66938" y="52063"/>
                  <a:pt x="66579" y="52063"/>
                </a:cubicBezTo>
                <a:lnTo>
                  <a:pt x="66571" y="52063"/>
                </a:lnTo>
                <a:cubicBezTo>
                  <a:pt x="66240" y="52067"/>
                  <a:pt x="65934" y="52198"/>
                  <a:pt x="65704" y="52435"/>
                </a:cubicBezTo>
                <a:cubicBezTo>
                  <a:pt x="65591" y="52296"/>
                  <a:pt x="65468" y="52165"/>
                  <a:pt x="65337" y="52047"/>
                </a:cubicBezTo>
                <a:cubicBezTo>
                  <a:pt x="65489" y="51896"/>
                  <a:pt x="65664" y="51773"/>
                  <a:pt x="65851" y="51687"/>
                </a:cubicBezTo>
                <a:cubicBezTo>
                  <a:pt x="66072" y="51589"/>
                  <a:pt x="66317" y="51532"/>
                  <a:pt x="66567" y="51532"/>
                </a:cubicBezTo>
                <a:cubicBezTo>
                  <a:pt x="66571" y="51532"/>
                  <a:pt x="66576" y="51532"/>
                  <a:pt x="66581" y="51532"/>
                </a:cubicBezTo>
                <a:cubicBezTo>
                  <a:pt x="67066" y="51532"/>
                  <a:pt x="67538" y="51739"/>
                  <a:pt x="67870" y="52096"/>
                </a:cubicBezTo>
                <a:lnTo>
                  <a:pt x="67919" y="52051"/>
                </a:lnTo>
                <a:cubicBezTo>
                  <a:pt x="67576" y="51675"/>
                  <a:pt x="67085" y="51463"/>
                  <a:pt x="66579" y="51463"/>
                </a:cubicBezTo>
                <a:lnTo>
                  <a:pt x="66567" y="51463"/>
                </a:lnTo>
                <a:cubicBezTo>
                  <a:pt x="66085" y="51466"/>
                  <a:pt x="65627" y="51655"/>
                  <a:pt x="65288" y="51998"/>
                </a:cubicBezTo>
                <a:cubicBezTo>
                  <a:pt x="65133" y="51859"/>
                  <a:pt x="64965" y="51732"/>
                  <a:pt x="64790" y="51622"/>
                </a:cubicBezTo>
                <a:cubicBezTo>
                  <a:pt x="65248" y="51132"/>
                  <a:pt x="65893" y="50846"/>
                  <a:pt x="66562" y="50842"/>
                </a:cubicBezTo>
                <a:lnTo>
                  <a:pt x="66579" y="50842"/>
                </a:lnTo>
                <a:cubicBezTo>
                  <a:pt x="67282" y="50842"/>
                  <a:pt x="67943" y="51144"/>
                  <a:pt x="68409" y="51671"/>
                </a:cubicBezTo>
                <a:cubicBezTo>
                  <a:pt x="67714" y="52137"/>
                  <a:pt x="67171" y="52823"/>
                  <a:pt x="66886" y="53647"/>
                </a:cubicBezTo>
                <a:lnTo>
                  <a:pt x="66950" y="53672"/>
                </a:lnTo>
                <a:cubicBezTo>
                  <a:pt x="67489" y="52120"/>
                  <a:pt x="68952" y="51070"/>
                  <a:pt x="70594" y="51063"/>
                </a:cubicBezTo>
                <a:lnTo>
                  <a:pt x="70618" y="51063"/>
                </a:lnTo>
                <a:cubicBezTo>
                  <a:pt x="72264" y="51063"/>
                  <a:pt x="73734" y="52100"/>
                  <a:pt x="74281" y="53651"/>
                </a:cubicBezTo>
                <a:lnTo>
                  <a:pt x="74347" y="53632"/>
                </a:lnTo>
                <a:cubicBezTo>
                  <a:pt x="74196" y="53198"/>
                  <a:pt x="73972" y="52806"/>
                  <a:pt x="73693" y="52463"/>
                </a:cubicBezTo>
                <a:cubicBezTo>
                  <a:pt x="73910" y="52251"/>
                  <a:pt x="74192" y="52137"/>
                  <a:pt x="74490" y="52137"/>
                </a:cubicBezTo>
                <a:lnTo>
                  <a:pt x="74498" y="52137"/>
                </a:lnTo>
                <a:cubicBezTo>
                  <a:pt x="74829" y="52137"/>
                  <a:pt x="75139" y="52275"/>
                  <a:pt x="75360" y="52520"/>
                </a:cubicBezTo>
                <a:cubicBezTo>
                  <a:pt x="75107" y="52843"/>
                  <a:pt x="74903" y="53210"/>
                  <a:pt x="74760" y="53607"/>
                </a:cubicBezTo>
                <a:lnTo>
                  <a:pt x="74825" y="53632"/>
                </a:lnTo>
                <a:cubicBezTo>
                  <a:pt x="75372" y="52104"/>
                  <a:pt x="76830" y="51070"/>
                  <a:pt x="78456" y="51063"/>
                </a:cubicBezTo>
                <a:lnTo>
                  <a:pt x="78481" y="51063"/>
                </a:lnTo>
                <a:cubicBezTo>
                  <a:pt x="80134" y="51063"/>
                  <a:pt x="81605" y="52107"/>
                  <a:pt x="82148" y="53672"/>
                </a:cubicBezTo>
                <a:lnTo>
                  <a:pt x="82213" y="53647"/>
                </a:lnTo>
                <a:cubicBezTo>
                  <a:pt x="82066" y="53219"/>
                  <a:pt x="81846" y="52827"/>
                  <a:pt x="81572" y="52484"/>
                </a:cubicBezTo>
                <a:lnTo>
                  <a:pt x="81572" y="52484"/>
                </a:lnTo>
                <a:lnTo>
                  <a:pt x="81576" y="52488"/>
                </a:lnTo>
                <a:cubicBezTo>
                  <a:pt x="81793" y="52263"/>
                  <a:pt x="82087" y="52137"/>
                  <a:pt x="82401" y="52137"/>
                </a:cubicBezTo>
                <a:lnTo>
                  <a:pt x="82405" y="52137"/>
                </a:lnTo>
                <a:cubicBezTo>
                  <a:pt x="82745" y="52137"/>
                  <a:pt x="83067" y="52284"/>
                  <a:pt x="83288" y="52541"/>
                </a:cubicBezTo>
                <a:lnTo>
                  <a:pt x="83341" y="52496"/>
                </a:lnTo>
                <a:cubicBezTo>
                  <a:pt x="83108" y="52222"/>
                  <a:pt x="82765" y="52063"/>
                  <a:pt x="82405" y="52063"/>
                </a:cubicBezTo>
                <a:lnTo>
                  <a:pt x="82401" y="52063"/>
                </a:lnTo>
                <a:cubicBezTo>
                  <a:pt x="82070" y="52067"/>
                  <a:pt x="81764" y="52198"/>
                  <a:pt x="81531" y="52435"/>
                </a:cubicBezTo>
                <a:cubicBezTo>
                  <a:pt x="81421" y="52296"/>
                  <a:pt x="81299" y="52165"/>
                  <a:pt x="81167" y="52047"/>
                </a:cubicBezTo>
                <a:cubicBezTo>
                  <a:pt x="81290" y="51924"/>
                  <a:pt x="81425" y="51822"/>
                  <a:pt x="81576" y="51740"/>
                </a:cubicBezTo>
                <a:cubicBezTo>
                  <a:pt x="81825" y="51606"/>
                  <a:pt x="82103" y="51532"/>
                  <a:pt x="82398" y="51532"/>
                </a:cubicBezTo>
                <a:cubicBezTo>
                  <a:pt x="82402" y="51532"/>
                  <a:pt x="82407" y="51532"/>
                  <a:pt x="82411" y="51532"/>
                </a:cubicBezTo>
                <a:cubicBezTo>
                  <a:pt x="82896" y="51532"/>
                  <a:pt x="83368" y="51739"/>
                  <a:pt x="83696" y="52096"/>
                </a:cubicBezTo>
                <a:lnTo>
                  <a:pt x="83749" y="52051"/>
                </a:lnTo>
                <a:cubicBezTo>
                  <a:pt x="83406" y="51675"/>
                  <a:pt x="82916" y="51463"/>
                  <a:pt x="82405" y="51463"/>
                </a:cubicBezTo>
                <a:lnTo>
                  <a:pt x="82398" y="51463"/>
                </a:lnTo>
                <a:cubicBezTo>
                  <a:pt x="82246" y="51463"/>
                  <a:pt x="82095" y="51483"/>
                  <a:pt x="81952" y="51519"/>
                </a:cubicBezTo>
                <a:cubicBezTo>
                  <a:pt x="81638" y="51598"/>
                  <a:pt x="81352" y="51760"/>
                  <a:pt x="81114" y="51998"/>
                </a:cubicBezTo>
                <a:cubicBezTo>
                  <a:pt x="80960" y="51859"/>
                  <a:pt x="80796" y="51732"/>
                  <a:pt x="80620" y="51622"/>
                </a:cubicBezTo>
                <a:cubicBezTo>
                  <a:pt x="81078" y="51132"/>
                  <a:pt x="81723" y="50846"/>
                  <a:pt x="82393" y="50842"/>
                </a:cubicBezTo>
                <a:lnTo>
                  <a:pt x="82405" y="50842"/>
                </a:lnTo>
                <a:cubicBezTo>
                  <a:pt x="83108" y="50842"/>
                  <a:pt x="83774" y="51144"/>
                  <a:pt x="84239" y="51671"/>
                </a:cubicBezTo>
                <a:cubicBezTo>
                  <a:pt x="83544" y="52137"/>
                  <a:pt x="83001" y="52823"/>
                  <a:pt x="82716" y="53647"/>
                </a:cubicBezTo>
                <a:lnTo>
                  <a:pt x="82781" y="53672"/>
                </a:lnTo>
                <a:cubicBezTo>
                  <a:pt x="83316" y="52120"/>
                  <a:pt x="84782" y="51070"/>
                  <a:pt x="86424" y="51063"/>
                </a:cubicBezTo>
                <a:lnTo>
                  <a:pt x="86449" y="51063"/>
                </a:lnTo>
                <a:cubicBezTo>
                  <a:pt x="88095" y="51063"/>
                  <a:pt x="89565" y="52100"/>
                  <a:pt x="90108" y="53651"/>
                </a:cubicBezTo>
                <a:lnTo>
                  <a:pt x="90178" y="53632"/>
                </a:lnTo>
                <a:cubicBezTo>
                  <a:pt x="90023" y="53198"/>
                  <a:pt x="89802" y="52806"/>
                  <a:pt x="89524" y="52463"/>
                </a:cubicBezTo>
                <a:cubicBezTo>
                  <a:pt x="89736" y="52251"/>
                  <a:pt x="90019" y="52137"/>
                  <a:pt x="90321" y="52137"/>
                </a:cubicBezTo>
                <a:lnTo>
                  <a:pt x="90329" y="52137"/>
                </a:lnTo>
                <a:cubicBezTo>
                  <a:pt x="90656" y="52137"/>
                  <a:pt x="90970" y="52275"/>
                  <a:pt x="91186" y="52520"/>
                </a:cubicBezTo>
                <a:cubicBezTo>
                  <a:pt x="90933" y="52843"/>
                  <a:pt x="90729" y="53210"/>
                  <a:pt x="90586" y="53607"/>
                </a:cubicBezTo>
                <a:lnTo>
                  <a:pt x="90656" y="53632"/>
                </a:lnTo>
                <a:cubicBezTo>
                  <a:pt x="91203" y="52104"/>
                  <a:pt x="92660" y="51070"/>
                  <a:pt x="94283" y="51063"/>
                </a:cubicBezTo>
                <a:lnTo>
                  <a:pt x="94307" y="51063"/>
                </a:lnTo>
                <a:cubicBezTo>
                  <a:pt x="95961" y="51063"/>
                  <a:pt x="97435" y="52107"/>
                  <a:pt x="97974" y="53672"/>
                </a:cubicBezTo>
                <a:lnTo>
                  <a:pt x="98044" y="53647"/>
                </a:lnTo>
                <a:cubicBezTo>
                  <a:pt x="97893" y="53219"/>
                  <a:pt x="97672" y="52827"/>
                  <a:pt x="97403" y="52484"/>
                </a:cubicBezTo>
                <a:lnTo>
                  <a:pt x="97403" y="52484"/>
                </a:lnTo>
                <a:lnTo>
                  <a:pt x="97407" y="52488"/>
                </a:lnTo>
                <a:cubicBezTo>
                  <a:pt x="97623" y="52263"/>
                  <a:pt x="97914" y="52137"/>
                  <a:pt x="98228" y="52137"/>
                </a:cubicBezTo>
                <a:lnTo>
                  <a:pt x="98236" y="52137"/>
                </a:lnTo>
                <a:cubicBezTo>
                  <a:pt x="98575" y="52137"/>
                  <a:pt x="98894" y="52284"/>
                  <a:pt x="99114" y="52541"/>
                </a:cubicBezTo>
                <a:lnTo>
                  <a:pt x="99167" y="52496"/>
                </a:lnTo>
                <a:cubicBezTo>
                  <a:pt x="98934" y="52222"/>
                  <a:pt x="98596" y="52063"/>
                  <a:pt x="98236" y="52063"/>
                </a:cubicBezTo>
                <a:lnTo>
                  <a:pt x="98228" y="52063"/>
                </a:lnTo>
                <a:cubicBezTo>
                  <a:pt x="97897" y="52067"/>
                  <a:pt x="97591" y="52198"/>
                  <a:pt x="97362" y="52435"/>
                </a:cubicBezTo>
                <a:cubicBezTo>
                  <a:pt x="97248" y="52296"/>
                  <a:pt x="97125" y="52165"/>
                  <a:pt x="96994" y="52047"/>
                </a:cubicBezTo>
                <a:cubicBezTo>
                  <a:pt x="97325" y="51715"/>
                  <a:pt x="97758" y="51536"/>
                  <a:pt x="98223" y="51532"/>
                </a:cubicBezTo>
                <a:cubicBezTo>
                  <a:pt x="98228" y="51532"/>
                  <a:pt x="98232" y="51532"/>
                  <a:pt x="98237" y="51532"/>
                </a:cubicBezTo>
                <a:cubicBezTo>
                  <a:pt x="98722" y="51532"/>
                  <a:pt x="99195" y="51739"/>
                  <a:pt x="99527" y="52096"/>
                </a:cubicBezTo>
                <a:lnTo>
                  <a:pt x="99580" y="52051"/>
                </a:lnTo>
                <a:cubicBezTo>
                  <a:pt x="99233" y="51675"/>
                  <a:pt x="98743" y="51463"/>
                  <a:pt x="98236" y="51463"/>
                </a:cubicBezTo>
                <a:lnTo>
                  <a:pt x="98223" y="51463"/>
                </a:lnTo>
                <a:cubicBezTo>
                  <a:pt x="97742" y="51466"/>
                  <a:pt x="97284" y="51655"/>
                  <a:pt x="96945" y="51998"/>
                </a:cubicBezTo>
                <a:cubicBezTo>
                  <a:pt x="96790" y="51859"/>
                  <a:pt x="96623" y="51732"/>
                  <a:pt x="96447" y="51622"/>
                </a:cubicBezTo>
                <a:cubicBezTo>
                  <a:pt x="96905" y="51132"/>
                  <a:pt x="97550" y="50846"/>
                  <a:pt x="98219" y="50842"/>
                </a:cubicBezTo>
                <a:lnTo>
                  <a:pt x="98236" y="50842"/>
                </a:lnTo>
                <a:cubicBezTo>
                  <a:pt x="98951" y="50842"/>
                  <a:pt x="99625" y="51152"/>
                  <a:pt x="100091" y="51696"/>
                </a:cubicBezTo>
                <a:lnTo>
                  <a:pt x="100144" y="51651"/>
                </a:lnTo>
                <a:cubicBezTo>
                  <a:pt x="99664" y="51091"/>
                  <a:pt x="98967" y="50772"/>
                  <a:pt x="98233" y="50772"/>
                </a:cubicBezTo>
                <a:cubicBezTo>
                  <a:pt x="98228" y="50772"/>
                  <a:pt x="98224" y="50772"/>
                  <a:pt x="98219" y="50772"/>
                </a:cubicBezTo>
                <a:cubicBezTo>
                  <a:pt x="97525" y="50776"/>
                  <a:pt x="96860" y="51074"/>
                  <a:pt x="96385" y="51585"/>
                </a:cubicBezTo>
                <a:cubicBezTo>
                  <a:pt x="96194" y="51463"/>
                  <a:pt x="95993" y="51361"/>
                  <a:pt x="95782" y="51279"/>
                </a:cubicBezTo>
                <a:cubicBezTo>
                  <a:pt x="96381" y="50544"/>
                  <a:pt x="97268" y="50119"/>
                  <a:pt x="98215" y="50115"/>
                </a:cubicBezTo>
                <a:lnTo>
                  <a:pt x="98236" y="50115"/>
                </a:lnTo>
                <a:cubicBezTo>
                  <a:pt x="99220" y="50115"/>
                  <a:pt x="100131" y="50560"/>
                  <a:pt x="100739" y="51336"/>
                </a:cubicBezTo>
                <a:lnTo>
                  <a:pt x="100792" y="51295"/>
                </a:lnTo>
                <a:cubicBezTo>
                  <a:pt x="100172" y="50499"/>
                  <a:pt x="99241" y="50045"/>
                  <a:pt x="98236" y="50045"/>
                </a:cubicBezTo>
                <a:lnTo>
                  <a:pt x="98215" y="50045"/>
                </a:lnTo>
                <a:cubicBezTo>
                  <a:pt x="97240" y="50049"/>
                  <a:pt x="96329" y="50490"/>
                  <a:pt x="95713" y="51249"/>
                </a:cubicBezTo>
                <a:lnTo>
                  <a:pt x="95713" y="51249"/>
                </a:lnTo>
                <a:cubicBezTo>
                  <a:pt x="95501" y="51168"/>
                  <a:pt x="95282" y="51107"/>
                  <a:pt x="95054" y="51063"/>
                </a:cubicBezTo>
                <a:cubicBezTo>
                  <a:pt x="95601" y="50282"/>
                  <a:pt x="96406" y="49739"/>
                  <a:pt x="97309" y="49519"/>
                </a:cubicBezTo>
                <a:lnTo>
                  <a:pt x="97321" y="49515"/>
                </a:lnTo>
                <a:cubicBezTo>
                  <a:pt x="97611" y="49445"/>
                  <a:pt x="97910" y="49408"/>
                  <a:pt x="98211" y="49404"/>
                </a:cubicBezTo>
                <a:lnTo>
                  <a:pt x="98236" y="49404"/>
                </a:lnTo>
                <a:cubicBezTo>
                  <a:pt x="99518" y="49404"/>
                  <a:pt x="100715" y="50037"/>
                  <a:pt x="101442" y="51095"/>
                </a:cubicBezTo>
                <a:lnTo>
                  <a:pt x="101499" y="51059"/>
                </a:lnTo>
                <a:cubicBezTo>
                  <a:pt x="100760" y="49980"/>
                  <a:pt x="99543" y="49334"/>
                  <a:pt x="98236" y="49334"/>
                </a:cubicBezTo>
                <a:lnTo>
                  <a:pt x="98211" y="49334"/>
                </a:lnTo>
                <a:cubicBezTo>
                  <a:pt x="98166" y="49334"/>
                  <a:pt x="98121" y="49338"/>
                  <a:pt x="98076" y="49338"/>
                </a:cubicBezTo>
                <a:cubicBezTo>
                  <a:pt x="97921" y="48922"/>
                  <a:pt x="97705" y="48542"/>
                  <a:pt x="97439" y="48211"/>
                </a:cubicBezTo>
                <a:cubicBezTo>
                  <a:pt x="97652" y="48003"/>
                  <a:pt x="97934" y="47889"/>
                  <a:pt x="98232" y="47885"/>
                </a:cubicBezTo>
                <a:lnTo>
                  <a:pt x="98240" y="47885"/>
                </a:lnTo>
                <a:cubicBezTo>
                  <a:pt x="98579" y="47885"/>
                  <a:pt x="98902" y="48032"/>
                  <a:pt x="99118" y="48293"/>
                </a:cubicBezTo>
                <a:lnTo>
                  <a:pt x="99171" y="48248"/>
                </a:lnTo>
                <a:cubicBezTo>
                  <a:pt x="98939" y="47975"/>
                  <a:pt x="98600" y="47815"/>
                  <a:pt x="98240" y="47815"/>
                </a:cubicBezTo>
                <a:lnTo>
                  <a:pt x="98232" y="47815"/>
                </a:lnTo>
                <a:cubicBezTo>
                  <a:pt x="97917" y="47819"/>
                  <a:pt x="97619" y="47938"/>
                  <a:pt x="97395" y="48158"/>
                </a:cubicBezTo>
                <a:cubicBezTo>
                  <a:pt x="97280" y="48020"/>
                  <a:pt x="97154" y="47893"/>
                  <a:pt x="97022" y="47775"/>
                </a:cubicBezTo>
                <a:cubicBezTo>
                  <a:pt x="97350" y="47460"/>
                  <a:pt x="97774" y="47285"/>
                  <a:pt x="98232" y="47285"/>
                </a:cubicBezTo>
                <a:lnTo>
                  <a:pt x="98240" y="47285"/>
                </a:lnTo>
                <a:cubicBezTo>
                  <a:pt x="98730" y="47285"/>
                  <a:pt x="99200" y="47489"/>
                  <a:pt x="99531" y="47848"/>
                </a:cubicBezTo>
                <a:lnTo>
                  <a:pt x="99584" y="47799"/>
                </a:lnTo>
                <a:cubicBezTo>
                  <a:pt x="99237" y="47427"/>
                  <a:pt x="98751" y="47211"/>
                  <a:pt x="98240" y="47211"/>
                </a:cubicBezTo>
                <a:lnTo>
                  <a:pt x="98228" y="47211"/>
                </a:lnTo>
                <a:cubicBezTo>
                  <a:pt x="97758" y="47215"/>
                  <a:pt x="97313" y="47398"/>
                  <a:pt x="96973" y="47726"/>
                </a:cubicBezTo>
                <a:cubicBezTo>
                  <a:pt x="96815" y="47591"/>
                  <a:pt x="96647" y="47464"/>
                  <a:pt x="96472" y="47353"/>
                </a:cubicBezTo>
                <a:cubicBezTo>
                  <a:pt x="96929" y="46876"/>
                  <a:pt x="97567" y="46599"/>
                  <a:pt x="98228" y="46594"/>
                </a:cubicBezTo>
                <a:lnTo>
                  <a:pt x="98240" y="46594"/>
                </a:lnTo>
                <a:cubicBezTo>
                  <a:pt x="98955" y="46594"/>
                  <a:pt x="99629" y="46904"/>
                  <a:pt x="100095" y="47447"/>
                </a:cubicBezTo>
                <a:lnTo>
                  <a:pt x="100147" y="47398"/>
                </a:lnTo>
                <a:cubicBezTo>
                  <a:pt x="99669" y="46843"/>
                  <a:pt x="98978" y="46525"/>
                  <a:pt x="98240" y="46525"/>
                </a:cubicBezTo>
                <a:cubicBezTo>
                  <a:pt x="98235" y="46525"/>
                  <a:pt x="98229" y="46525"/>
                  <a:pt x="98223" y="46525"/>
                </a:cubicBezTo>
                <a:cubicBezTo>
                  <a:pt x="97542" y="46529"/>
                  <a:pt x="96880" y="46814"/>
                  <a:pt x="96410" y="47317"/>
                </a:cubicBezTo>
                <a:cubicBezTo>
                  <a:pt x="96219" y="47199"/>
                  <a:pt x="96014" y="47097"/>
                  <a:pt x="95797" y="47015"/>
                </a:cubicBezTo>
                <a:cubicBezTo>
                  <a:pt x="96398" y="46288"/>
                  <a:pt x="97280" y="45871"/>
                  <a:pt x="98219" y="45867"/>
                </a:cubicBezTo>
                <a:lnTo>
                  <a:pt x="98240" y="45867"/>
                </a:lnTo>
                <a:cubicBezTo>
                  <a:pt x="99224" y="45867"/>
                  <a:pt x="100140" y="46308"/>
                  <a:pt x="100743" y="47089"/>
                </a:cubicBezTo>
                <a:lnTo>
                  <a:pt x="100801" y="47044"/>
                </a:lnTo>
                <a:cubicBezTo>
                  <a:pt x="100180" y="46251"/>
                  <a:pt x="99249" y="45794"/>
                  <a:pt x="98240" y="45794"/>
                </a:cubicBezTo>
                <a:lnTo>
                  <a:pt x="98219" y="45794"/>
                </a:lnTo>
                <a:cubicBezTo>
                  <a:pt x="97252" y="45802"/>
                  <a:pt x="96345" y="46235"/>
                  <a:pt x="95729" y="46986"/>
                </a:cubicBezTo>
                <a:cubicBezTo>
                  <a:pt x="95516" y="46908"/>
                  <a:pt x="95295" y="46848"/>
                  <a:pt x="95067" y="46806"/>
                </a:cubicBezTo>
                <a:cubicBezTo>
                  <a:pt x="95601" y="46047"/>
                  <a:pt x="96381" y="45512"/>
                  <a:pt x="97260" y="45283"/>
                </a:cubicBezTo>
                <a:cubicBezTo>
                  <a:pt x="97260" y="45287"/>
                  <a:pt x="97264" y="45287"/>
                  <a:pt x="97264" y="45291"/>
                </a:cubicBezTo>
                <a:lnTo>
                  <a:pt x="97329" y="45266"/>
                </a:lnTo>
                <a:cubicBezTo>
                  <a:pt x="97537" y="45214"/>
                  <a:pt x="97754" y="45181"/>
                  <a:pt x="97974" y="45165"/>
                </a:cubicBezTo>
                <a:lnTo>
                  <a:pt x="97974" y="45172"/>
                </a:lnTo>
                <a:lnTo>
                  <a:pt x="98003" y="45165"/>
                </a:lnTo>
                <a:cubicBezTo>
                  <a:pt x="98076" y="45161"/>
                  <a:pt x="98146" y="45157"/>
                  <a:pt x="98215" y="45157"/>
                </a:cubicBezTo>
                <a:lnTo>
                  <a:pt x="98240" y="45157"/>
                </a:lnTo>
                <a:cubicBezTo>
                  <a:pt x="99522" y="45157"/>
                  <a:pt x="100719" y="45785"/>
                  <a:pt x="101446" y="46848"/>
                </a:cubicBezTo>
                <a:lnTo>
                  <a:pt x="101503" y="46806"/>
                </a:lnTo>
                <a:cubicBezTo>
                  <a:pt x="100765" y="45727"/>
                  <a:pt x="99546" y="45087"/>
                  <a:pt x="98239" y="45087"/>
                </a:cubicBezTo>
                <a:cubicBezTo>
                  <a:pt x="98231" y="45087"/>
                  <a:pt x="98223" y="45087"/>
                  <a:pt x="98215" y="45087"/>
                </a:cubicBezTo>
                <a:cubicBezTo>
                  <a:pt x="98150" y="45087"/>
                  <a:pt x="98085" y="45091"/>
                  <a:pt x="98019" y="45091"/>
                </a:cubicBezTo>
                <a:cubicBezTo>
                  <a:pt x="97872" y="44687"/>
                  <a:pt x="97660" y="44311"/>
                  <a:pt x="97403" y="43984"/>
                </a:cubicBezTo>
                <a:lnTo>
                  <a:pt x="97403" y="43984"/>
                </a:lnTo>
                <a:lnTo>
                  <a:pt x="97407" y="43988"/>
                </a:lnTo>
                <a:cubicBezTo>
                  <a:pt x="97623" y="43764"/>
                  <a:pt x="97914" y="43637"/>
                  <a:pt x="98228" y="43637"/>
                </a:cubicBezTo>
                <a:lnTo>
                  <a:pt x="98236" y="43637"/>
                </a:lnTo>
                <a:cubicBezTo>
                  <a:pt x="98575" y="43637"/>
                  <a:pt x="98894" y="43784"/>
                  <a:pt x="99114" y="44041"/>
                </a:cubicBezTo>
                <a:lnTo>
                  <a:pt x="99167" y="43996"/>
                </a:lnTo>
                <a:cubicBezTo>
                  <a:pt x="98934" y="43723"/>
                  <a:pt x="98596" y="43568"/>
                  <a:pt x="98236" y="43568"/>
                </a:cubicBezTo>
                <a:lnTo>
                  <a:pt x="98228" y="43568"/>
                </a:lnTo>
                <a:cubicBezTo>
                  <a:pt x="97897" y="43568"/>
                  <a:pt x="97591" y="43698"/>
                  <a:pt x="97362" y="43935"/>
                </a:cubicBezTo>
                <a:cubicBezTo>
                  <a:pt x="97248" y="43796"/>
                  <a:pt x="97125" y="43670"/>
                  <a:pt x="96994" y="43547"/>
                </a:cubicBezTo>
                <a:cubicBezTo>
                  <a:pt x="97325" y="43221"/>
                  <a:pt x="97758" y="43036"/>
                  <a:pt x="98223" y="43033"/>
                </a:cubicBezTo>
                <a:lnTo>
                  <a:pt x="98236" y="43033"/>
                </a:lnTo>
                <a:cubicBezTo>
                  <a:pt x="98726" y="43033"/>
                  <a:pt x="99196" y="43236"/>
                  <a:pt x="99527" y="43600"/>
                </a:cubicBezTo>
                <a:lnTo>
                  <a:pt x="99580" y="43551"/>
                </a:lnTo>
                <a:cubicBezTo>
                  <a:pt x="99233" y="43176"/>
                  <a:pt x="98743" y="42963"/>
                  <a:pt x="98236" y="42963"/>
                </a:cubicBezTo>
                <a:lnTo>
                  <a:pt x="98223" y="42963"/>
                </a:lnTo>
                <a:cubicBezTo>
                  <a:pt x="97742" y="42967"/>
                  <a:pt x="97284" y="43155"/>
                  <a:pt x="96945" y="43498"/>
                </a:cubicBezTo>
                <a:cubicBezTo>
                  <a:pt x="96790" y="43359"/>
                  <a:pt x="96623" y="43236"/>
                  <a:pt x="96447" y="43123"/>
                </a:cubicBezTo>
                <a:cubicBezTo>
                  <a:pt x="96905" y="42633"/>
                  <a:pt x="97550" y="42350"/>
                  <a:pt x="98219" y="42346"/>
                </a:cubicBezTo>
                <a:lnTo>
                  <a:pt x="98236" y="42346"/>
                </a:lnTo>
                <a:cubicBezTo>
                  <a:pt x="98951" y="42346"/>
                  <a:pt x="99625" y="42653"/>
                  <a:pt x="100091" y="43196"/>
                </a:cubicBezTo>
                <a:lnTo>
                  <a:pt x="100144" y="43151"/>
                </a:lnTo>
                <a:cubicBezTo>
                  <a:pt x="99665" y="42595"/>
                  <a:pt x="98971" y="42273"/>
                  <a:pt x="98236" y="42273"/>
                </a:cubicBezTo>
                <a:lnTo>
                  <a:pt x="98219" y="42273"/>
                </a:lnTo>
                <a:cubicBezTo>
                  <a:pt x="97525" y="42281"/>
                  <a:pt x="96860" y="42575"/>
                  <a:pt x="96385" y="43085"/>
                </a:cubicBezTo>
                <a:cubicBezTo>
                  <a:pt x="96194" y="42967"/>
                  <a:pt x="95993" y="42861"/>
                  <a:pt x="95782" y="42780"/>
                </a:cubicBezTo>
                <a:cubicBezTo>
                  <a:pt x="96381" y="42044"/>
                  <a:pt x="97268" y="41624"/>
                  <a:pt x="98215" y="41615"/>
                </a:cubicBezTo>
                <a:lnTo>
                  <a:pt x="98236" y="41615"/>
                </a:lnTo>
                <a:cubicBezTo>
                  <a:pt x="99220" y="41615"/>
                  <a:pt x="100131" y="42060"/>
                  <a:pt x="100739" y="42840"/>
                </a:cubicBezTo>
                <a:lnTo>
                  <a:pt x="100792" y="42795"/>
                </a:lnTo>
                <a:cubicBezTo>
                  <a:pt x="100173" y="42002"/>
                  <a:pt x="99249" y="41545"/>
                  <a:pt x="98241" y="41545"/>
                </a:cubicBezTo>
                <a:cubicBezTo>
                  <a:pt x="98233" y="41545"/>
                  <a:pt x="98224" y="41545"/>
                  <a:pt x="98215" y="41546"/>
                </a:cubicBezTo>
                <a:cubicBezTo>
                  <a:pt x="97240" y="41550"/>
                  <a:pt x="96329" y="41991"/>
                  <a:pt x="95713" y="42750"/>
                </a:cubicBezTo>
                <a:lnTo>
                  <a:pt x="95713" y="42750"/>
                </a:lnTo>
                <a:cubicBezTo>
                  <a:pt x="95501" y="42672"/>
                  <a:pt x="95282" y="42608"/>
                  <a:pt x="95054" y="42563"/>
                </a:cubicBezTo>
                <a:cubicBezTo>
                  <a:pt x="95601" y="41787"/>
                  <a:pt x="96406" y="41244"/>
                  <a:pt x="97309" y="41019"/>
                </a:cubicBezTo>
                <a:lnTo>
                  <a:pt x="97321" y="41019"/>
                </a:lnTo>
                <a:cubicBezTo>
                  <a:pt x="97611" y="40946"/>
                  <a:pt x="97910" y="40908"/>
                  <a:pt x="98211" y="40908"/>
                </a:cubicBezTo>
                <a:lnTo>
                  <a:pt x="98236" y="40908"/>
                </a:lnTo>
                <a:cubicBezTo>
                  <a:pt x="99518" y="40908"/>
                  <a:pt x="100715" y="41538"/>
                  <a:pt x="101442" y="42599"/>
                </a:cubicBezTo>
                <a:lnTo>
                  <a:pt x="101499" y="42559"/>
                </a:lnTo>
                <a:cubicBezTo>
                  <a:pt x="100760" y="41481"/>
                  <a:pt x="99543" y="40835"/>
                  <a:pt x="98236" y="40835"/>
                </a:cubicBezTo>
                <a:lnTo>
                  <a:pt x="98211" y="40835"/>
                </a:lnTo>
                <a:cubicBezTo>
                  <a:pt x="98166" y="40840"/>
                  <a:pt x="98121" y="40840"/>
                  <a:pt x="98076" y="40840"/>
                </a:cubicBezTo>
                <a:cubicBezTo>
                  <a:pt x="97921" y="40423"/>
                  <a:pt x="97705" y="40047"/>
                  <a:pt x="97439" y="39713"/>
                </a:cubicBezTo>
                <a:cubicBezTo>
                  <a:pt x="97652" y="39504"/>
                  <a:pt x="97934" y="39389"/>
                  <a:pt x="98232" y="39385"/>
                </a:cubicBezTo>
                <a:lnTo>
                  <a:pt x="98240" y="39385"/>
                </a:lnTo>
                <a:cubicBezTo>
                  <a:pt x="98579" y="39385"/>
                  <a:pt x="98902" y="39536"/>
                  <a:pt x="99118" y="39794"/>
                </a:cubicBezTo>
                <a:lnTo>
                  <a:pt x="99171" y="39749"/>
                </a:lnTo>
                <a:cubicBezTo>
                  <a:pt x="98939" y="39475"/>
                  <a:pt x="98600" y="39316"/>
                  <a:pt x="98240" y="39316"/>
                </a:cubicBezTo>
                <a:lnTo>
                  <a:pt x="98232" y="39316"/>
                </a:lnTo>
                <a:cubicBezTo>
                  <a:pt x="97917" y="39320"/>
                  <a:pt x="97619" y="39438"/>
                  <a:pt x="97395" y="39659"/>
                </a:cubicBezTo>
                <a:cubicBezTo>
                  <a:pt x="97280" y="39524"/>
                  <a:pt x="97154" y="39394"/>
                  <a:pt x="97022" y="39275"/>
                </a:cubicBezTo>
                <a:cubicBezTo>
                  <a:pt x="97350" y="38961"/>
                  <a:pt x="97774" y="38785"/>
                  <a:pt x="98232" y="38785"/>
                </a:cubicBezTo>
                <a:cubicBezTo>
                  <a:pt x="98242" y="38785"/>
                  <a:pt x="98252" y="38785"/>
                  <a:pt x="98262" y="38785"/>
                </a:cubicBezTo>
                <a:cubicBezTo>
                  <a:pt x="98745" y="38785"/>
                  <a:pt x="99202" y="38993"/>
                  <a:pt x="99531" y="39349"/>
                </a:cubicBezTo>
                <a:lnTo>
                  <a:pt x="99584" y="39304"/>
                </a:lnTo>
                <a:cubicBezTo>
                  <a:pt x="99237" y="38928"/>
                  <a:pt x="98751" y="38716"/>
                  <a:pt x="98240" y="38716"/>
                </a:cubicBezTo>
                <a:lnTo>
                  <a:pt x="98228" y="38716"/>
                </a:lnTo>
                <a:cubicBezTo>
                  <a:pt x="97758" y="38716"/>
                  <a:pt x="97313" y="38899"/>
                  <a:pt x="96973" y="39226"/>
                </a:cubicBezTo>
                <a:cubicBezTo>
                  <a:pt x="96815" y="39091"/>
                  <a:pt x="96647" y="38965"/>
                  <a:pt x="96472" y="38855"/>
                </a:cubicBezTo>
                <a:cubicBezTo>
                  <a:pt x="96929" y="38376"/>
                  <a:pt x="97567" y="38099"/>
                  <a:pt x="98228" y="38095"/>
                </a:cubicBezTo>
                <a:lnTo>
                  <a:pt x="98240" y="38095"/>
                </a:lnTo>
                <a:cubicBezTo>
                  <a:pt x="98955" y="38095"/>
                  <a:pt x="99629" y="38405"/>
                  <a:pt x="100095" y="38948"/>
                </a:cubicBezTo>
                <a:lnTo>
                  <a:pt x="100147" y="38904"/>
                </a:lnTo>
                <a:cubicBezTo>
                  <a:pt x="99669" y="38344"/>
                  <a:pt x="98975" y="38026"/>
                  <a:pt x="98240" y="38026"/>
                </a:cubicBezTo>
                <a:lnTo>
                  <a:pt x="98223" y="38026"/>
                </a:lnTo>
                <a:cubicBezTo>
                  <a:pt x="97542" y="38029"/>
                  <a:pt x="96880" y="38320"/>
                  <a:pt x="96410" y="38818"/>
                </a:cubicBezTo>
                <a:cubicBezTo>
                  <a:pt x="96219" y="38699"/>
                  <a:pt x="96014" y="38597"/>
                  <a:pt x="95797" y="38516"/>
                </a:cubicBezTo>
                <a:cubicBezTo>
                  <a:pt x="96398" y="37792"/>
                  <a:pt x="97280" y="37372"/>
                  <a:pt x="98219" y="37368"/>
                </a:cubicBezTo>
                <a:lnTo>
                  <a:pt x="98240" y="37368"/>
                </a:lnTo>
                <a:cubicBezTo>
                  <a:pt x="99224" y="37368"/>
                  <a:pt x="100140" y="37813"/>
                  <a:pt x="100743" y="38589"/>
                </a:cubicBezTo>
                <a:lnTo>
                  <a:pt x="100801" y="38548"/>
                </a:lnTo>
                <a:cubicBezTo>
                  <a:pt x="100180" y="37752"/>
                  <a:pt x="99249" y="37298"/>
                  <a:pt x="98240" y="37298"/>
                </a:cubicBezTo>
                <a:lnTo>
                  <a:pt x="98219" y="37298"/>
                </a:lnTo>
                <a:cubicBezTo>
                  <a:pt x="97252" y="37302"/>
                  <a:pt x="96345" y="37735"/>
                  <a:pt x="95729" y="38487"/>
                </a:cubicBezTo>
                <a:cubicBezTo>
                  <a:pt x="95516" y="38409"/>
                  <a:pt x="95295" y="38348"/>
                  <a:pt x="95067" y="38307"/>
                </a:cubicBezTo>
                <a:cubicBezTo>
                  <a:pt x="95601" y="37547"/>
                  <a:pt x="96381" y="37012"/>
                  <a:pt x="97260" y="36784"/>
                </a:cubicBezTo>
                <a:cubicBezTo>
                  <a:pt x="97260" y="36788"/>
                  <a:pt x="97264" y="36791"/>
                  <a:pt x="97264" y="36791"/>
                </a:cubicBezTo>
                <a:lnTo>
                  <a:pt x="97329" y="36767"/>
                </a:lnTo>
                <a:cubicBezTo>
                  <a:pt x="97537" y="36714"/>
                  <a:pt x="97754" y="36682"/>
                  <a:pt x="97974" y="36665"/>
                </a:cubicBezTo>
                <a:lnTo>
                  <a:pt x="97974" y="36674"/>
                </a:lnTo>
                <a:lnTo>
                  <a:pt x="98003" y="36665"/>
                </a:lnTo>
                <a:cubicBezTo>
                  <a:pt x="98076" y="36661"/>
                  <a:pt x="98146" y="36657"/>
                  <a:pt x="98215" y="36657"/>
                </a:cubicBezTo>
                <a:lnTo>
                  <a:pt x="98240" y="36657"/>
                </a:lnTo>
                <a:cubicBezTo>
                  <a:pt x="99522" y="36657"/>
                  <a:pt x="100719" y="37290"/>
                  <a:pt x="101446" y="38348"/>
                </a:cubicBezTo>
                <a:lnTo>
                  <a:pt x="101503" y="38311"/>
                </a:lnTo>
                <a:cubicBezTo>
                  <a:pt x="100764" y="37229"/>
                  <a:pt x="99547" y="36588"/>
                  <a:pt x="98240" y="36588"/>
                </a:cubicBezTo>
                <a:lnTo>
                  <a:pt x="98215" y="36588"/>
                </a:lnTo>
                <a:cubicBezTo>
                  <a:pt x="98150" y="36588"/>
                  <a:pt x="98085" y="36591"/>
                  <a:pt x="98019" y="36595"/>
                </a:cubicBezTo>
                <a:cubicBezTo>
                  <a:pt x="97872" y="36188"/>
                  <a:pt x="97660" y="35816"/>
                  <a:pt x="97403" y="35489"/>
                </a:cubicBezTo>
                <a:lnTo>
                  <a:pt x="97403" y="35489"/>
                </a:lnTo>
                <a:lnTo>
                  <a:pt x="97407" y="35493"/>
                </a:lnTo>
                <a:cubicBezTo>
                  <a:pt x="97623" y="35264"/>
                  <a:pt x="97914" y="35138"/>
                  <a:pt x="98228" y="35138"/>
                </a:cubicBezTo>
                <a:lnTo>
                  <a:pt x="98236" y="35138"/>
                </a:lnTo>
                <a:cubicBezTo>
                  <a:pt x="98575" y="35138"/>
                  <a:pt x="98894" y="35285"/>
                  <a:pt x="99114" y="35547"/>
                </a:cubicBezTo>
                <a:lnTo>
                  <a:pt x="99167" y="35501"/>
                </a:lnTo>
                <a:cubicBezTo>
                  <a:pt x="99154" y="35481"/>
                  <a:pt x="99139" y="35464"/>
                  <a:pt x="99122" y="35449"/>
                </a:cubicBezTo>
                <a:cubicBezTo>
                  <a:pt x="98894" y="35207"/>
                  <a:pt x="98575" y="35068"/>
                  <a:pt x="98236" y="35068"/>
                </a:cubicBezTo>
                <a:lnTo>
                  <a:pt x="98228" y="35068"/>
                </a:lnTo>
                <a:cubicBezTo>
                  <a:pt x="97897" y="35068"/>
                  <a:pt x="97591" y="35199"/>
                  <a:pt x="97362" y="35436"/>
                </a:cubicBezTo>
                <a:cubicBezTo>
                  <a:pt x="97248" y="35297"/>
                  <a:pt x="97125" y="35170"/>
                  <a:pt x="96994" y="35048"/>
                </a:cubicBezTo>
                <a:cubicBezTo>
                  <a:pt x="97325" y="34721"/>
                  <a:pt x="97758" y="34537"/>
                  <a:pt x="98223" y="34533"/>
                </a:cubicBezTo>
                <a:lnTo>
                  <a:pt x="98236" y="34533"/>
                </a:lnTo>
                <a:cubicBezTo>
                  <a:pt x="98726" y="34533"/>
                  <a:pt x="99196" y="34742"/>
                  <a:pt x="99527" y="35101"/>
                </a:cubicBezTo>
                <a:lnTo>
                  <a:pt x="99580" y="35052"/>
                </a:lnTo>
                <a:cubicBezTo>
                  <a:pt x="99233" y="34680"/>
                  <a:pt x="98743" y="34463"/>
                  <a:pt x="98236" y="34463"/>
                </a:cubicBezTo>
                <a:lnTo>
                  <a:pt x="98223" y="34463"/>
                </a:lnTo>
                <a:cubicBezTo>
                  <a:pt x="97742" y="34468"/>
                  <a:pt x="97284" y="34659"/>
                  <a:pt x="96945" y="35003"/>
                </a:cubicBezTo>
                <a:cubicBezTo>
                  <a:pt x="96790" y="34864"/>
                  <a:pt x="96623" y="34738"/>
                  <a:pt x="96447" y="34623"/>
                </a:cubicBezTo>
                <a:cubicBezTo>
                  <a:pt x="96905" y="34133"/>
                  <a:pt x="97550" y="33851"/>
                  <a:pt x="98219" y="33847"/>
                </a:cubicBezTo>
                <a:lnTo>
                  <a:pt x="98236" y="33847"/>
                </a:lnTo>
                <a:cubicBezTo>
                  <a:pt x="98951" y="33847"/>
                  <a:pt x="99625" y="34158"/>
                  <a:pt x="100091" y="34697"/>
                </a:cubicBezTo>
                <a:lnTo>
                  <a:pt x="100144" y="34652"/>
                </a:lnTo>
                <a:cubicBezTo>
                  <a:pt x="99665" y="34096"/>
                  <a:pt x="98971" y="33777"/>
                  <a:pt x="98236" y="33777"/>
                </a:cubicBezTo>
                <a:lnTo>
                  <a:pt x="98219" y="33777"/>
                </a:lnTo>
                <a:cubicBezTo>
                  <a:pt x="97525" y="33782"/>
                  <a:pt x="96860" y="34076"/>
                  <a:pt x="96385" y="34586"/>
                </a:cubicBezTo>
                <a:cubicBezTo>
                  <a:pt x="96194" y="34468"/>
                  <a:pt x="95993" y="34365"/>
                  <a:pt x="95782" y="34280"/>
                </a:cubicBezTo>
                <a:cubicBezTo>
                  <a:pt x="96381" y="33545"/>
                  <a:pt x="97268" y="33124"/>
                  <a:pt x="98215" y="33116"/>
                </a:cubicBezTo>
                <a:lnTo>
                  <a:pt x="98236" y="33116"/>
                </a:lnTo>
                <a:cubicBezTo>
                  <a:pt x="99220" y="33116"/>
                  <a:pt x="100131" y="33562"/>
                  <a:pt x="100739" y="34341"/>
                </a:cubicBezTo>
                <a:lnTo>
                  <a:pt x="100792" y="34297"/>
                </a:lnTo>
                <a:cubicBezTo>
                  <a:pt x="100172" y="33504"/>
                  <a:pt x="99245" y="33047"/>
                  <a:pt x="98236" y="33047"/>
                </a:cubicBezTo>
                <a:lnTo>
                  <a:pt x="98215" y="33047"/>
                </a:lnTo>
                <a:cubicBezTo>
                  <a:pt x="97239" y="33055"/>
                  <a:pt x="96328" y="33492"/>
                  <a:pt x="95712" y="34252"/>
                </a:cubicBezTo>
                <a:lnTo>
                  <a:pt x="95716" y="34256"/>
                </a:lnTo>
                <a:cubicBezTo>
                  <a:pt x="95503" y="34174"/>
                  <a:pt x="95283" y="34109"/>
                  <a:pt x="95054" y="34067"/>
                </a:cubicBezTo>
                <a:cubicBezTo>
                  <a:pt x="95601" y="33287"/>
                  <a:pt x="96406" y="32744"/>
                  <a:pt x="97309" y="32520"/>
                </a:cubicBezTo>
                <a:lnTo>
                  <a:pt x="97309" y="32524"/>
                </a:lnTo>
                <a:lnTo>
                  <a:pt x="97321" y="32520"/>
                </a:lnTo>
                <a:cubicBezTo>
                  <a:pt x="97611" y="32450"/>
                  <a:pt x="97910" y="32410"/>
                  <a:pt x="98211" y="32410"/>
                </a:cubicBezTo>
                <a:lnTo>
                  <a:pt x="98236" y="32410"/>
                </a:lnTo>
                <a:cubicBezTo>
                  <a:pt x="99518" y="32410"/>
                  <a:pt x="100715" y="33038"/>
                  <a:pt x="101442" y="34101"/>
                </a:cubicBezTo>
                <a:lnTo>
                  <a:pt x="101499" y="34060"/>
                </a:lnTo>
                <a:cubicBezTo>
                  <a:pt x="100760" y="32981"/>
                  <a:pt x="99543" y="32340"/>
                  <a:pt x="98236" y="32340"/>
                </a:cubicBezTo>
                <a:lnTo>
                  <a:pt x="98076" y="32340"/>
                </a:lnTo>
                <a:cubicBezTo>
                  <a:pt x="97921" y="31928"/>
                  <a:pt x="97705" y="31547"/>
                  <a:pt x="97439" y="31217"/>
                </a:cubicBezTo>
                <a:cubicBezTo>
                  <a:pt x="97652" y="31004"/>
                  <a:pt x="97934" y="30890"/>
                  <a:pt x="98232" y="30890"/>
                </a:cubicBezTo>
                <a:lnTo>
                  <a:pt x="98240" y="30890"/>
                </a:lnTo>
                <a:cubicBezTo>
                  <a:pt x="98579" y="30890"/>
                  <a:pt x="98902" y="31038"/>
                  <a:pt x="99118" y="31294"/>
                </a:cubicBezTo>
                <a:lnTo>
                  <a:pt x="99171" y="31249"/>
                </a:lnTo>
                <a:cubicBezTo>
                  <a:pt x="98939" y="30976"/>
                  <a:pt x="98600" y="30817"/>
                  <a:pt x="98240" y="30817"/>
                </a:cubicBezTo>
                <a:lnTo>
                  <a:pt x="98232" y="30817"/>
                </a:lnTo>
                <a:cubicBezTo>
                  <a:pt x="97917" y="30821"/>
                  <a:pt x="97619" y="30943"/>
                  <a:pt x="97395" y="31160"/>
                </a:cubicBezTo>
                <a:cubicBezTo>
                  <a:pt x="97280" y="31025"/>
                  <a:pt x="97154" y="30894"/>
                  <a:pt x="97022" y="30776"/>
                </a:cubicBezTo>
                <a:cubicBezTo>
                  <a:pt x="97350" y="30461"/>
                  <a:pt x="97774" y="30290"/>
                  <a:pt x="98232" y="30286"/>
                </a:cubicBezTo>
                <a:lnTo>
                  <a:pt x="98240" y="30286"/>
                </a:lnTo>
                <a:cubicBezTo>
                  <a:pt x="98730" y="30286"/>
                  <a:pt x="99200" y="30490"/>
                  <a:pt x="99531" y="30849"/>
                </a:cubicBezTo>
                <a:lnTo>
                  <a:pt x="99584" y="30804"/>
                </a:lnTo>
                <a:cubicBezTo>
                  <a:pt x="99237" y="30429"/>
                  <a:pt x="98751" y="30216"/>
                  <a:pt x="98240" y="30216"/>
                </a:cubicBezTo>
                <a:lnTo>
                  <a:pt x="98228" y="30216"/>
                </a:lnTo>
                <a:cubicBezTo>
                  <a:pt x="97758" y="30216"/>
                  <a:pt x="97313" y="30400"/>
                  <a:pt x="96973" y="30731"/>
                </a:cubicBezTo>
                <a:cubicBezTo>
                  <a:pt x="96815" y="30592"/>
                  <a:pt x="96647" y="30465"/>
                  <a:pt x="96472" y="30355"/>
                </a:cubicBezTo>
                <a:cubicBezTo>
                  <a:pt x="96929" y="29877"/>
                  <a:pt x="97567" y="29600"/>
                  <a:pt x="98228" y="29596"/>
                </a:cubicBezTo>
                <a:cubicBezTo>
                  <a:pt x="98233" y="29596"/>
                  <a:pt x="98237" y="29596"/>
                  <a:pt x="98242" y="29596"/>
                </a:cubicBezTo>
                <a:cubicBezTo>
                  <a:pt x="98955" y="29596"/>
                  <a:pt x="99628" y="29905"/>
                  <a:pt x="100095" y="30449"/>
                </a:cubicBezTo>
                <a:lnTo>
                  <a:pt x="100147" y="30404"/>
                </a:lnTo>
                <a:cubicBezTo>
                  <a:pt x="99669" y="29845"/>
                  <a:pt x="98975" y="29526"/>
                  <a:pt x="98240" y="29526"/>
                </a:cubicBezTo>
                <a:lnTo>
                  <a:pt x="98223" y="29526"/>
                </a:lnTo>
                <a:cubicBezTo>
                  <a:pt x="97542" y="29530"/>
                  <a:pt x="96880" y="29820"/>
                  <a:pt x="96410" y="30318"/>
                </a:cubicBezTo>
                <a:cubicBezTo>
                  <a:pt x="96219" y="30199"/>
                  <a:pt x="96014" y="30097"/>
                  <a:pt x="95797" y="30016"/>
                </a:cubicBezTo>
                <a:cubicBezTo>
                  <a:pt x="96398" y="29293"/>
                  <a:pt x="97280" y="28872"/>
                  <a:pt x="98219" y="28868"/>
                </a:cubicBezTo>
                <a:cubicBezTo>
                  <a:pt x="98224" y="28868"/>
                  <a:pt x="98228" y="28868"/>
                  <a:pt x="98232" y="28868"/>
                </a:cubicBezTo>
                <a:cubicBezTo>
                  <a:pt x="99220" y="28868"/>
                  <a:pt x="100137" y="29313"/>
                  <a:pt x="100743" y="30090"/>
                </a:cubicBezTo>
                <a:lnTo>
                  <a:pt x="100801" y="30048"/>
                </a:lnTo>
                <a:cubicBezTo>
                  <a:pt x="100180" y="29253"/>
                  <a:pt x="99249" y="28799"/>
                  <a:pt x="98240" y="28799"/>
                </a:cubicBezTo>
                <a:lnTo>
                  <a:pt x="98219" y="28799"/>
                </a:lnTo>
                <a:cubicBezTo>
                  <a:pt x="97252" y="28803"/>
                  <a:pt x="96345" y="29240"/>
                  <a:pt x="95729" y="29988"/>
                </a:cubicBezTo>
                <a:cubicBezTo>
                  <a:pt x="95516" y="29910"/>
                  <a:pt x="95295" y="29848"/>
                  <a:pt x="95067" y="29807"/>
                </a:cubicBezTo>
                <a:cubicBezTo>
                  <a:pt x="95601" y="29048"/>
                  <a:pt x="96381" y="28517"/>
                  <a:pt x="97260" y="28284"/>
                </a:cubicBezTo>
                <a:cubicBezTo>
                  <a:pt x="97260" y="28288"/>
                  <a:pt x="97264" y="28293"/>
                  <a:pt x="97264" y="28293"/>
                </a:cubicBezTo>
                <a:lnTo>
                  <a:pt x="97329" y="28268"/>
                </a:lnTo>
                <a:cubicBezTo>
                  <a:pt x="97537" y="28219"/>
                  <a:pt x="97754" y="28182"/>
                  <a:pt x="97974" y="28170"/>
                </a:cubicBezTo>
                <a:lnTo>
                  <a:pt x="97974" y="28178"/>
                </a:lnTo>
                <a:lnTo>
                  <a:pt x="98003" y="28165"/>
                </a:lnTo>
                <a:cubicBezTo>
                  <a:pt x="98076" y="28162"/>
                  <a:pt x="98146" y="28158"/>
                  <a:pt x="98215" y="28158"/>
                </a:cubicBezTo>
                <a:lnTo>
                  <a:pt x="98240" y="28158"/>
                </a:lnTo>
                <a:cubicBezTo>
                  <a:pt x="99522" y="28158"/>
                  <a:pt x="100719" y="28791"/>
                  <a:pt x="101446" y="29848"/>
                </a:cubicBezTo>
                <a:lnTo>
                  <a:pt x="101503" y="29812"/>
                </a:lnTo>
                <a:cubicBezTo>
                  <a:pt x="100762" y="28728"/>
                  <a:pt x="99538" y="28088"/>
                  <a:pt x="98227" y="28088"/>
                </a:cubicBezTo>
                <a:cubicBezTo>
                  <a:pt x="98223" y="28088"/>
                  <a:pt x="98219" y="28088"/>
                  <a:pt x="98215" y="28088"/>
                </a:cubicBezTo>
                <a:cubicBezTo>
                  <a:pt x="98150" y="28088"/>
                  <a:pt x="98085" y="28092"/>
                  <a:pt x="98019" y="28097"/>
                </a:cubicBezTo>
                <a:cubicBezTo>
                  <a:pt x="97872" y="27688"/>
                  <a:pt x="97660" y="27317"/>
                  <a:pt x="97403" y="26989"/>
                </a:cubicBezTo>
                <a:lnTo>
                  <a:pt x="97403" y="26989"/>
                </a:lnTo>
                <a:lnTo>
                  <a:pt x="97407" y="26994"/>
                </a:lnTo>
                <a:cubicBezTo>
                  <a:pt x="97623" y="26765"/>
                  <a:pt x="97914" y="26642"/>
                  <a:pt x="98228" y="26638"/>
                </a:cubicBezTo>
                <a:cubicBezTo>
                  <a:pt x="98232" y="26638"/>
                  <a:pt x="98237" y="26638"/>
                  <a:pt x="98241" y="26638"/>
                </a:cubicBezTo>
                <a:cubicBezTo>
                  <a:pt x="98575" y="26638"/>
                  <a:pt x="98897" y="26789"/>
                  <a:pt x="99114" y="27047"/>
                </a:cubicBezTo>
                <a:lnTo>
                  <a:pt x="99167" y="27002"/>
                </a:lnTo>
                <a:cubicBezTo>
                  <a:pt x="98934" y="26728"/>
                  <a:pt x="98596" y="26569"/>
                  <a:pt x="98236" y="26569"/>
                </a:cubicBezTo>
                <a:lnTo>
                  <a:pt x="98228" y="26569"/>
                </a:lnTo>
                <a:cubicBezTo>
                  <a:pt x="97897" y="26573"/>
                  <a:pt x="97591" y="26704"/>
                  <a:pt x="97362" y="26936"/>
                </a:cubicBezTo>
                <a:cubicBezTo>
                  <a:pt x="97248" y="26802"/>
                  <a:pt x="97125" y="26671"/>
                  <a:pt x="96994" y="26548"/>
                </a:cubicBezTo>
                <a:cubicBezTo>
                  <a:pt x="97325" y="26222"/>
                  <a:pt x="97758" y="26038"/>
                  <a:pt x="98223" y="26033"/>
                </a:cubicBezTo>
                <a:lnTo>
                  <a:pt x="98236" y="26033"/>
                </a:lnTo>
                <a:cubicBezTo>
                  <a:pt x="98726" y="26033"/>
                  <a:pt x="99196" y="26242"/>
                  <a:pt x="99527" y="26602"/>
                </a:cubicBezTo>
                <a:lnTo>
                  <a:pt x="99580" y="26553"/>
                </a:lnTo>
                <a:cubicBezTo>
                  <a:pt x="99233" y="26180"/>
                  <a:pt x="98743" y="25965"/>
                  <a:pt x="98236" y="25965"/>
                </a:cubicBezTo>
                <a:lnTo>
                  <a:pt x="98223" y="25965"/>
                </a:lnTo>
                <a:cubicBezTo>
                  <a:pt x="97742" y="25969"/>
                  <a:pt x="97284" y="26161"/>
                  <a:pt x="96945" y="26504"/>
                </a:cubicBezTo>
                <a:cubicBezTo>
                  <a:pt x="96790" y="26365"/>
                  <a:pt x="96623" y="26238"/>
                  <a:pt x="96447" y="26124"/>
                </a:cubicBezTo>
                <a:cubicBezTo>
                  <a:pt x="96905" y="25634"/>
                  <a:pt x="97550" y="25352"/>
                  <a:pt x="98219" y="25347"/>
                </a:cubicBezTo>
                <a:lnTo>
                  <a:pt x="98236" y="25347"/>
                </a:lnTo>
                <a:cubicBezTo>
                  <a:pt x="98951" y="25347"/>
                  <a:pt x="99625" y="25658"/>
                  <a:pt x="100091" y="26201"/>
                </a:cubicBezTo>
                <a:lnTo>
                  <a:pt x="100144" y="26152"/>
                </a:lnTo>
                <a:cubicBezTo>
                  <a:pt x="99665" y="25597"/>
                  <a:pt x="98971" y="25279"/>
                  <a:pt x="98236" y="25279"/>
                </a:cubicBezTo>
                <a:lnTo>
                  <a:pt x="98219" y="25279"/>
                </a:lnTo>
                <a:cubicBezTo>
                  <a:pt x="97525" y="25283"/>
                  <a:pt x="96860" y="25577"/>
                  <a:pt x="96385" y="26087"/>
                </a:cubicBezTo>
                <a:cubicBezTo>
                  <a:pt x="96194" y="25969"/>
                  <a:pt x="95993" y="25867"/>
                  <a:pt x="95782" y="25781"/>
                </a:cubicBezTo>
                <a:cubicBezTo>
                  <a:pt x="96381" y="25049"/>
                  <a:pt x="97268" y="24625"/>
                  <a:pt x="98215" y="24617"/>
                </a:cubicBezTo>
                <a:lnTo>
                  <a:pt x="98236" y="24617"/>
                </a:lnTo>
                <a:cubicBezTo>
                  <a:pt x="99220" y="24617"/>
                  <a:pt x="100131" y="25062"/>
                  <a:pt x="100739" y="25842"/>
                </a:cubicBezTo>
                <a:lnTo>
                  <a:pt x="100792" y="25797"/>
                </a:lnTo>
                <a:cubicBezTo>
                  <a:pt x="100172" y="25004"/>
                  <a:pt x="99245" y="24547"/>
                  <a:pt x="98236" y="24547"/>
                </a:cubicBezTo>
                <a:lnTo>
                  <a:pt x="98215" y="24547"/>
                </a:lnTo>
                <a:cubicBezTo>
                  <a:pt x="97239" y="24555"/>
                  <a:pt x="96328" y="24992"/>
                  <a:pt x="95712" y="25752"/>
                </a:cubicBezTo>
                <a:lnTo>
                  <a:pt x="95716" y="25756"/>
                </a:lnTo>
                <a:cubicBezTo>
                  <a:pt x="95503" y="25675"/>
                  <a:pt x="95283" y="25609"/>
                  <a:pt x="95054" y="25568"/>
                </a:cubicBezTo>
                <a:cubicBezTo>
                  <a:pt x="95601" y="24789"/>
                  <a:pt x="96406" y="24245"/>
                  <a:pt x="97309" y="24020"/>
                </a:cubicBezTo>
                <a:lnTo>
                  <a:pt x="97309" y="24024"/>
                </a:lnTo>
                <a:lnTo>
                  <a:pt x="97321" y="24020"/>
                </a:lnTo>
                <a:cubicBezTo>
                  <a:pt x="97611" y="23950"/>
                  <a:pt x="97910" y="23910"/>
                  <a:pt x="98211" y="23910"/>
                </a:cubicBezTo>
                <a:lnTo>
                  <a:pt x="98236" y="23910"/>
                </a:lnTo>
                <a:cubicBezTo>
                  <a:pt x="99518" y="23910"/>
                  <a:pt x="100715" y="24539"/>
                  <a:pt x="101442" y="25601"/>
                </a:cubicBezTo>
                <a:lnTo>
                  <a:pt x="101499" y="25560"/>
                </a:lnTo>
                <a:cubicBezTo>
                  <a:pt x="100760" y="24482"/>
                  <a:pt x="99543" y="23841"/>
                  <a:pt x="98236" y="23841"/>
                </a:cubicBezTo>
                <a:lnTo>
                  <a:pt x="98211" y="23841"/>
                </a:lnTo>
                <a:cubicBezTo>
                  <a:pt x="98166" y="23841"/>
                  <a:pt x="98121" y="23841"/>
                  <a:pt x="98076" y="23845"/>
                </a:cubicBezTo>
                <a:cubicBezTo>
                  <a:pt x="97921" y="23428"/>
                  <a:pt x="97705" y="23049"/>
                  <a:pt x="97439" y="22717"/>
                </a:cubicBezTo>
                <a:cubicBezTo>
                  <a:pt x="97652" y="22510"/>
                  <a:pt x="97934" y="22391"/>
                  <a:pt x="98232" y="22391"/>
                </a:cubicBezTo>
                <a:lnTo>
                  <a:pt x="98240" y="22391"/>
                </a:lnTo>
                <a:cubicBezTo>
                  <a:pt x="98579" y="22391"/>
                  <a:pt x="98902" y="22538"/>
                  <a:pt x="99118" y="22795"/>
                </a:cubicBezTo>
                <a:lnTo>
                  <a:pt x="99171" y="22750"/>
                </a:lnTo>
                <a:cubicBezTo>
                  <a:pt x="98939" y="22476"/>
                  <a:pt x="98600" y="22321"/>
                  <a:pt x="98240" y="22321"/>
                </a:cubicBezTo>
                <a:lnTo>
                  <a:pt x="98232" y="22321"/>
                </a:lnTo>
                <a:cubicBezTo>
                  <a:pt x="97917" y="22321"/>
                  <a:pt x="97619" y="22444"/>
                  <a:pt x="97395" y="22660"/>
                </a:cubicBezTo>
                <a:cubicBezTo>
                  <a:pt x="97280" y="22525"/>
                  <a:pt x="97154" y="22399"/>
                  <a:pt x="97022" y="22276"/>
                </a:cubicBezTo>
                <a:cubicBezTo>
                  <a:pt x="97350" y="21962"/>
                  <a:pt x="97774" y="21790"/>
                  <a:pt x="98232" y="21786"/>
                </a:cubicBezTo>
                <a:cubicBezTo>
                  <a:pt x="98237" y="21786"/>
                  <a:pt x="98241" y="21786"/>
                  <a:pt x="98246" y="21786"/>
                </a:cubicBezTo>
                <a:cubicBezTo>
                  <a:pt x="98731" y="21786"/>
                  <a:pt x="99199" y="21993"/>
                  <a:pt x="99531" y="22354"/>
                </a:cubicBezTo>
                <a:lnTo>
                  <a:pt x="99584" y="22305"/>
                </a:lnTo>
                <a:cubicBezTo>
                  <a:pt x="99237" y="21929"/>
                  <a:pt x="98751" y="21717"/>
                  <a:pt x="98240" y="21717"/>
                </a:cubicBezTo>
                <a:lnTo>
                  <a:pt x="98228" y="21717"/>
                </a:lnTo>
                <a:cubicBezTo>
                  <a:pt x="97758" y="21720"/>
                  <a:pt x="97313" y="21901"/>
                  <a:pt x="96973" y="22231"/>
                </a:cubicBezTo>
                <a:cubicBezTo>
                  <a:pt x="96815" y="22093"/>
                  <a:pt x="96647" y="21970"/>
                  <a:pt x="96472" y="21856"/>
                </a:cubicBezTo>
                <a:cubicBezTo>
                  <a:pt x="96929" y="21377"/>
                  <a:pt x="97567" y="21104"/>
                  <a:pt x="98228" y="21100"/>
                </a:cubicBezTo>
                <a:cubicBezTo>
                  <a:pt x="98237" y="21100"/>
                  <a:pt x="98246" y="21100"/>
                  <a:pt x="98255" y="21100"/>
                </a:cubicBezTo>
                <a:cubicBezTo>
                  <a:pt x="98963" y="21100"/>
                  <a:pt x="99631" y="21409"/>
                  <a:pt x="100095" y="21950"/>
                </a:cubicBezTo>
                <a:lnTo>
                  <a:pt x="100147" y="21905"/>
                </a:lnTo>
                <a:cubicBezTo>
                  <a:pt x="99665" y="21341"/>
                  <a:pt x="98967" y="21026"/>
                  <a:pt x="98223" y="21026"/>
                </a:cubicBezTo>
                <a:cubicBezTo>
                  <a:pt x="97542" y="21030"/>
                  <a:pt x="96880" y="21321"/>
                  <a:pt x="96410" y="21818"/>
                </a:cubicBezTo>
                <a:cubicBezTo>
                  <a:pt x="96219" y="21701"/>
                  <a:pt x="96014" y="21603"/>
                  <a:pt x="95797" y="21517"/>
                </a:cubicBezTo>
                <a:cubicBezTo>
                  <a:pt x="96398" y="20794"/>
                  <a:pt x="97280" y="20378"/>
                  <a:pt x="98219" y="20369"/>
                </a:cubicBezTo>
                <a:cubicBezTo>
                  <a:pt x="98224" y="20369"/>
                  <a:pt x="98228" y="20369"/>
                  <a:pt x="98232" y="20369"/>
                </a:cubicBezTo>
                <a:cubicBezTo>
                  <a:pt x="99220" y="20369"/>
                  <a:pt x="100137" y="20813"/>
                  <a:pt x="100743" y="21594"/>
                </a:cubicBezTo>
                <a:lnTo>
                  <a:pt x="100801" y="21549"/>
                </a:lnTo>
                <a:cubicBezTo>
                  <a:pt x="100180" y="20753"/>
                  <a:pt x="99249" y="20299"/>
                  <a:pt x="98240" y="20299"/>
                </a:cubicBezTo>
                <a:lnTo>
                  <a:pt x="98219" y="20299"/>
                </a:lnTo>
                <a:cubicBezTo>
                  <a:pt x="97252" y="20304"/>
                  <a:pt x="96345" y="20740"/>
                  <a:pt x="95729" y="21492"/>
                </a:cubicBezTo>
                <a:cubicBezTo>
                  <a:pt x="95516" y="21411"/>
                  <a:pt x="95295" y="21353"/>
                  <a:pt x="95067" y="21309"/>
                </a:cubicBezTo>
                <a:cubicBezTo>
                  <a:pt x="95601" y="20553"/>
                  <a:pt x="96381" y="20018"/>
                  <a:pt x="97260" y="19785"/>
                </a:cubicBezTo>
                <a:cubicBezTo>
                  <a:pt x="97260" y="19789"/>
                  <a:pt x="97264" y="19793"/>
                  <a:pt x="97264" y="19797"/>
                </a:cubicBezTo>
                <a:lnTo>
                  <a:pt x="97329" y="19769"/>
                </a:lnTo>
                <a:cubicBezTo>
                  <a:pt x="97537" y="19720"/>
                  <a:pt x="97754" y="19686"/>
                  <a:pt x="97974" y="19671"/>
                </a:cubicBezTo>
                <a:lnTo>
                  <a:pt x="97974" y="19679"/>
                </a:lnTo>
                <a:lnTo>
                  <a:pt x="98003" y="19667"/>
                </a:lnTo>
                <a:cubicBezTo>
                  <a:pt x="98076" y="19662"/>
                  <a:pt x="98146" y="19662"/>
                  <a:pt x="98215" y="19662"/>
                </a:cubicBezTo>
                <a:lnTo>
                  <a:pt x="98240" y="19662"/>
                </a:lnTo>
                <a:cubicBezTo>
                  <a:pt x="99522" y="19662"/>
                  <a:pt x="100719" y="20291"/>
                  <a:pt x="101446" y="21353"/>
                </a:cubicBezTo>
                <a:lnTo>
                  <a:pt x="101503" y="21313"/>
                </a:lnTo>
                <a:cubicBezTo>
                  <a:pt x="100764" y="20234"/>
                  <a:pt x="99547" y="19588"/>
                  <a:pt x="98240" y="19588"/>
                </a:cubicBezTo>
                <a:lnTo>
                  <a:pt x="98215" y="19588"/>
                </a:lnTo>
                <a:cubicBezTo>
                  <a:pt x="98150" y="19593"/>
                  <a:pt x="98085" y="19593"/>
                  <a:pt x="98019" y="19597"/>
                </a:cubicBezTo>
                <a:cubicBezTo>
                  <a:pt x="98012" y="19569"/>
                  <a:pt x="97999" y="19536"/>
                  <a:pt x="97987" y="19507"/>
                </a:cubicBezTo>
                <a:cubicBezTo>
                  <a:pt x="97840" y="19136"/>
                  <a:pt x="97644" y="18793"/>
                  <a:pt x="97403" y="18491"/>
                </a:cubicBezTo>
                <a:lnTo>
                  <a:pt x="97403" y="18491"/>
                </a:lnTo>
                <a:lnTo>
                  <a:pt x="97407" y="18495"/>
                </a:lnTo>
                <a:cubicBezTo>
                  <a:pt x="97595" y="18298"/>
                  <a:pt x="97844" y="18176"/>
                  <a:pt x="98113" y="18148"/>
                </a:cubicBezTo>
                <a:cubicBezTo>
                  <a:pt x="98150" y="18143"/>
                  <a:pt x="98191" y="18139"/>
                  <a:pt x="98228" y="18139"/>
                </a:cubicBezTo>
                <a:lnTo>
                  <a:pt x="98236" y="18139"/>
                </a:lnTo>
                <a:cubicBezTo>
                  <a:pt x="98509" y="18139"/>
                  <a:pt x="98775" y="18237"/>
                  <a:pt x="98979" y="18412"/>
                </a:cubicBezTo>
                <a:cubicBezTo>
                  <a:pt x="99028" y="18453"/>
                  <a:pt x="99073" y="18498"/>
                  <a:pt x="99114" y="18547"/>
                </a:cubicBezTo>
                <a:lnTo>
                  <a:pt x="99167" y="18502"/>
                </a:lnTo>
                <a:cubicBezTo>
                  <a:pt x="99154" y="18486"/>
                  <a:pt x="99139" y="18470"/>
                  <a:pt x="99122" y="18453"/>
                </a:cubicBezTo>
                <a:cubicBezTo>
                  <a:pt x="99110" y="18437"/>
                  <a:pt x="99094" y="18425"/>
                  <a:pt x="99081" y="18408"/>
                </a:cubicBezTo>
                <a:cubicBezTo>
                  <a:pt x="99077" y="18408"/>
                  <a:pt x="99077" y="18404"/>
                  <a:pt x="99077" y="18404"/>
                </a:cubicBezTo>
                <a:cubicBezTo>
                  <a:pt x="98853" y="18197"/>
                  <a:pt x="98562" y="18074"/>
                  <a:pt x="98257" y="18069"/>
                </a:cubicBezTo>
                <a:lnTo>
                  <a:pt x="98228" y="18069"/>
                </a:lnTo>
                <a:cubicBezTo>
                  <a:pt x="97897" y="18074"/>
                  <a:pt x="97591" y="18204"/>
                  <a:pt x="97362" y="18442"/>
                </a:cubicBezTo>
                <a:cubicBezTo>
                  <a:pt x="97248" y="18302"/>
                  <a:pt x="97125" y="18172"/>
                  <a:pt x="96994" y="18053"/>
                </a:cubicBezTo>
                <a:cubicBezTo>
                  <a:pt x="97325" y="17722"/>
                  <a:pt x="97758" y="17539"/>
                  <a:pt x="98223" y="17539"/>
                </a:cubicBezTo>
                <a:lnTo>
                  <a:pt x="98236" y="17539"/>
                </a:lnTo>
                <a:cubicBezTo>
                  <a:pt x="98726" y="17539"/>
                  <a:pt x="99196" y="17743"/>
                  <a:pt x="99527" y="18102"/>
                </a:cubicBezTo>
                <a:lnTo>
                  <a:pt x="99580" y="18057"/>
                </a:lnTo>
                <a:cubicBezTo>
                  <a:pt x="99231" y="17680"/>
                  <a:pt x="98747" y="17469"/>
                  <a:pt x="98237" y="17469"/>
                </a:cubicBezTo>
                <a:cubicBezTo>
                  <a:pt x="98233" y="17469"/>
                  <a:pt x="98228" y="17469"/>
                  <a:pt x="98223" y="17469"/>
                </a:cubicBezTo>
                <a:cubicBezTo>
                  <a:pt x="97742" y="17469"/>
                  <a:pt x="97284" y="17661"/>
                  <a:pt x="96945" y="18004"/>
                </a:cubicBezTo>
                <a:cubicBezTo>
                  <a:pt x="96790" y="17865"/>
                  <a:pt x="96623" y="17739"/>
                  <a:pt x="96447" y="17628"/>
                </a:cubicBezTo>
                <a:cubicBezTo>
                  <a:pt x="96905" y="17138"/>
                  <a:pt x="97550" y="16853"/>
                  <a:pt x="98219" y="16849"/>
                </a:cubicBezTo>
                <a:lnTo>
                  <a:pt x="98236" y="16849"/>
                </a:lnTo>
                <a:cubicBezTo>
                  <a:pt x="98951" y="16849"/>
                  <a:pt x="99625" y="17158"/>
                  <a:pt x="100091" y="17702"/>
                </a:cubicBezTo>
                <a:lnTo>
                  <a:pt x="100144" y="17657"/>
                </a:lnTo>
                <a:cubicBezTo>
                  <a:pt x="99664" y="17097"/>
                  <a:pt x="98967" y="16779"/>
                  <a:pt x="98233" y="16779"/>
                </a:cubicBezTo>
                <a:cubicBezTo>
                  <a:pt x="98228" y="16779"/>
                  <a:pt x="98224" y="16779"/>
                  <a:pt x="98219" y="16779"/>
                </a:cubicBezTo>
                <a:cubicBezTo>
                  <a:pt x="97525" y="16783"/>
                  <a:pt x="96860" y="17077"/>
                  <a:pt x="96385" y="17588"/>
                </a:cubicBezTo>
                <a:cubicBezTo>
                  <a:pt x="96194" y="17469"/>
                  <a:pt x="95993" y="17367"/>
                  <a:pt x="95782" y="17281"/>
                </a:cubicBezTo>
                <a:cubicBezTo>
                  <a:pt x="96381" y="16550"/>
                  <a:pt x="97268" y="16125"/>
                  <a:pt x="98215" y="16121"/>
                </a:cubicBezTo>
                <a:lnTo>
                  <a:pt x="98236" y="16121"/>
                </a:lnTo>
                <a:cubicBezTo>
                  <a:pt x="99220" y="16121"/>
                  <a:pt x="100131" y="16566"/>
                  <a:pt x="100739" y="17343"/>
                </a:cubicBezTo>
                <a:lnTo>
                  <a:pt x="100792" y="17302"/>
                </a:lnTo>
                <a:cubicBezTo>
                  <a:pt x="100172" y="16506"/>
                  <a:pt x="99241" y="16052"/>
                  <a:pt x="98236" y="16052"/>
                </a:cubicBezTo>
                <a:lnTo>
                  <a:pt x="98215" y="16052"/>
                </a:lnTo>
                <a:cubicBezTo>
                  <a:pt x="97240" y="16056"/>
                  <a:pt x="96329" y="16496"/>
                  <a:pt x="95713" y="17255"/>
                </a:cubicBezTo>
                <a:lnTo>
                  <a:pt x="95713" y="17255"/>
                </a:lnTo>
                <a:cubicBezTo>
                  <a:pt x="95501" y="17175"/>
                  <a:pt x="95282" y="17113"/>
                  <a:pt x="95054" y="17069"/>
                </a:cubicBezTo>
                <a:cubicBezTo>
                  <a:pt x="95601" y="16289"/>
                  <a:pt x="96406" y="15746"/>
                  <a:pt x="97309" y="15525"/>
                </a:cubicBezTo>
                <a:lnTo>
                  <a:pt x="97321" y="15521"/>
                </a:lnTo>
                <a:cubicBezTo>
                  <a:pt x="97611" y="15452"/>
                  <a:pt x="97910" y="15415"/>
                  <a:pt x="98211" y="15411"/>
                </a:cubicBezTo>
                <a:lnTo>
                  <a:pt x="98236" y="15411"/>
                </a:lnTo>
                <a:cubicBezTo>
                  <a:pt x="99518" y="15411"/>
                  <a:pt x="100715" y="16044"/>
                  <a:pt x="101442" y="17102"/>
                </a:cubicBezTo>
                <a:lnTo>
                  <a:pt x="101499" y="17060"/>
                </a:lnTo>
                <a:cubicBezTo>
                  <a:pt x="100760" y="15982"/>
                  <a:pt x="99543" y="15341"/>
                  <a:pt x="98236" y="15341"/>
                </a:cubicBezTo>
                <a:lnTo>
                  <a:pt x="98211" y="15341"/>
                </a:lnTo>
                <a:cubicBezTo>
                  <a:pt x="98166" y="15341"/>
                  <a:pt x="98121" y="15341"/>
                  <a:pt x="98076" y="15345"/>
                </a:cubicBezTo>
                <a:cubicBezTo>
                  <a:pt x="97921" y="14928"/>
                  <a:pt x="97705" y="14549"/>
                  <a:pt x="97439" y="14218"/>
                </a:cubicBezTo>
                <a:cubicBezTo>
                  <a:pt x="97652" y="14010"/>
                  <a:pt x="97934" y="13891"/>
                  <a:pt x="98232" y="13891"/>
                </a:cubicBezTo>
                <a:cubicBezTo>
                  <a:pt x="98236" y="13891"/>
                  <a:pt x="98241" y="13891"/>
                  <a:pt x="98245" y="13891"/>
                </a:cubicBezTo>
                <a:cubicBezTo>
                  <a:pt x="98583" y="13891"/>
                  <a:pt x="98900" y="14042"/>
                  <a:pt x="99118" y="14300"/>
                </a:cubicBezTo>
                <a:lnTo>
                  <a:pt x="99171" y="14255"/>
                </a:lnTo>
                <a:cubicBezTo>
                  <a:pt x="98939" y="13977"/>
                  <a:pt x="98600" y="13822"/>
                  <a:pt x="98240" y="13822"/>
                </a:cubicBezTo>
                <a:lnTo>
                  <a:pt x="98232" y="13822"/>
                </a:lnTo>
                <a:cubicBezTo>
                  <a:pt x="97917" y="13822"/>
                  <a:pt x="97619" y="13944"/>
                  <a:pt x="97395" y="14165"/>
                </a:cubicBezTo>
                <a:cubicBezTo>
                  <a:pt x="97280" y="14026"/>
                  <a:pt x="97154" y="13899"/>
                  <a:pt x="97022" y="13781"/>
                </a:cubicBezTo>
                <a:cubicBezTo>
                  <a:pt x="97350" y="13467"/>
                  <a:pt x="97774" y="13291"/>
                  <a:pt x="98232" y="13287"/>
                </a:cubicBezTo>
                <a:lnTo>
                  <a:pt x="98240" y="13287"/>
                </a:lnTo>
                <a:cubicBezTo>
                  <a:pt x="98730" y="13287"/>
                  <a:pt x="99200" y="13495"/>
                  <a:pt x="99531" y="13854"/>
                </a:cubicBezTo>
                <a:lnTo>
                  <a:pt x="99584" y="13805"/>
                </a:lnTo>
                <a:cubicBezTo>
                  <a:pt x="99240" y="13433"/>
                  <a:pt x="98752" y="13217"/>
                  <a:pt x="98242" y="13217"/>
                </a:cubicBezTo>
                <a:cubicBezTo>
                  <a:pt x="98237" y="13217"/>
                  <a:pt x="98233" y="13217"/>
                  <a:pt x="98228" y="13217"/>
                </a:cubicBezTo>
                <a:cubicBezTo>
                  <a:pt x="97758" y="13222"/>
                  <a:pt x="97313" y="13405"/>
                  <a:pt x="96973" y="13732"/>
                </a:cubicBezTo>
                <a:cubicBezTo>
                  <a:pt x="96815" y="13593"/>
                  <a:pt x="96647" y="13471"/>
                  <a:pt x="96472" y="13360"/>
                </a:cubicBezTo>
                <a:cubicBezTo>
                  <a:pt x="96929" y="12879"/>
                  <a:pt x="97567" y="12604"/>
                  <a:pt x="98228" y="12600"/>
                </a:cubicBezTo>
                <a:cubicBezTo>
                  <a:pt x="98237" y="12600"/>
                  <a:pt x="98246" y="12600"/>
                  <a:pt x="98254" y="12600"/>
                </a:cubicBezTo>
                <a:cubicBezTo>
                  <a:pt x="98963" y="12600"/>
                  <a:pt x="99631" y="12914"/>
                  <a:pt x="100095" y="13450"/>
                </a:cubicBezTo>
                <a:lnTo>
                  <a:pt x="100147" y="13405"/>
                </a:lnTo>
                <a:cubicBezTo>
                  <a:pt x="99669" y="12849"/>
                  <a:pt x="98975" y="12531"/>
                  <a:pt x="98240" y="12531"/>
                </a:cubicBezTo>
                <a:lnTo>
                  <a:pt x="98223" y="12531"/>
                </a:lnTo>
                <a:cubicBezTo>
                  <a:pt x="97542" y="12536"/>
                  <a:pt x="96880" y="12821"/>
                  <a:pt x="96410" y="13320"/>
                </a:cubicBezTo>
                <a:cubicBezTo>
                  <a:pt x="96219" y="13201"/>
                  <a:pt x="96014" y="13103"/>
                  <a:pt x="95797" y="13017"/>
                </a:cubicBezTo>
                <a:cubicBezTo>
                  <a:pt x="96398" y="12295"/>
                  <a:pt x="97280" y="11878"/>
                  <a:pt x="98219" y="11869"/>
                </a:cubicBezTo>
                <a:lnTo>
                  <a:pt x="98240" y="11869"/>
                </a:lnTo>
                <a:cubicBezTo>
                  <a:pt x="99224" y="11869"/>
                  <a:pt x="100140" y="12315"/>
                  <a:pt x="100743" y="13094"/>
                </a:cubicBezTo>
                <a:lnTo>
                  <a:pt x="100801" y="13050"/>
                </a:lnTo>
                <a:cubicBezTo>
                  <a:pt x="100179" y="12254"/>
                  <a:pt x="99243" y="11801"/>
                  <a:pt x="98236" y="11801"/>
                </a:cubicBezTo>
                <a:cubicBezTo>
                  <a:pt x="98230" y="11801"/>
                  <a:pt x="98225" y="11801"/>
                  <a:pt x="98219" y="11801"/>
                </a:cubicBezTo>
                <a:cubicBezTo>
                  <a:pt x="97252" y="11808"/>
                  <a:pt x="96345" y="12242"/>
                  <a:pt x="95729" y="12993"/>
                </a:cubicBezTo>
                <a:cubicBezTo>
                  <a:pt x="95516" y="12915"/>
                  <a:pt x="95295" y="12854"/>
                  <a:pt x="95067" y="12813"/>
                </a:cubicBezTo>
                <a:cubicBezTo>
                  <a:pt x="95601" y="12053"/>
                  <a:pt x="96381" y="11518"/>
                  <a:pt x="97260" y="11290"/>
                </a:cubicBezTo>
                <a:cubicBezTo>
                  <a:pt x="97260" y="11290"/>
                  <a:pt x="97264" y="11294"/>
                  <a:pt x="97264" y="11298"/>
                </a:cubicBezTo>
                <a:lnTo>
                  <a:pt x="97329" y="11273"/>
                </a:lnTo>
                <a:lnTo>
                  <a:pt x="97329" y="11269"/>
                </a:lnTo>
                <a:cubicBezTo>
                  <a:pt x="97537" y="11220"/>
                  <a:pt x="97754" y="11188"/>
                  <a:pt x="97974" y="11171"/>
                </a:cubicBezTo>
                <a:lnTo>
                  <a:pt x="97974" y="11179"/>
                </a:lnTo>
                <a:lnTo>
                  <a:pt x="98003" y="11171"/>
                </a:lnTo>
                <a:cubicBezTo>
                  <a:pt x="98076" y="11167"/>
                  <a:pt x="98146" y="11163"/>
                  <a:pt x="98215" y="11163"/>
                </a:cubicBezTo>
                <a:lnTo>
                  <a:pt x="98240" y="11163"/>
                </a:lnTo>
                <a:cubicBezTo>
                  <a:pt x="99522" y="11163"/>
                  <a:pt x="100719" y="11792"/>
                  <a:pt x="101446" y="12854"/>
                </a:cubicBezTo>
                <a:lnTo>
                  <a:pt x="101503" y="12813"/>
                </a:lnTo>
                <a:cubicBezTo>
                  <a:pt x="100764" y="11735"/>
                  <a:pt x="99547" y="11094"/>
                  <a:pt x="98240" y="11094"/>
                </a:cubicBezTo>
                <a:lnTo>
                  <a:pt x="98215" y="11094"/>
                </a:lnTo>
                <a:cubicBezTo>
                  <a:pt x="98150" y="11094"/>
                  <a:pt x="98085" y="11094"/>
                  <a:pt x="98019" y="11098"/>
                </a:cubicBezTo>
                <a:cubicBezTo>
                  <a:pt x="97872" y="10689"/>
                  <a:pt x="97660" y="10317"/>
                  <a:pt x="97403" y="9991"/>
                </a:cubicBezTo>
                <a:lnTo>
                  <a:pt x="97403" y="9991"/>
                </a:lnTo>
                <a:lnTo>
                  <a:pt x="97407" y="9995"/>
                </a:lnTo>
                <a:cubicBezTo>
                  <a:pt x="97623" y="9771"/>
                  <a:pt x="97914" y="9644"/>
                  <a:pt x="98228" y="9644"/>
                </a:cubicBezTo>
                <a:cubicBezTo>
                  <a:pt x="98234" y="9644"/>
                  <a:pt x="98239" y="9644"/>
                  <a:pt x="98245" y="9644"/>
                </a:cubicBezTo>
                <a:cubicBezTo>
                  <a:pt x="98577" y="9644"/>
                  <a:pt x="98897" y="9790"/>
                  <a:pt x="99114" y="10048"/>
                </a:cubicBezTo>
                <a:lnTo>
                  <a:pt x="99167" y="10003"/>
                </a:lnTo>
                <a:cubicBezTo>
                  <a:pt x="98934" y="9729"/>
                  <a:pt x="98596" y="9571"/>
                  <a:pt x="98236" y="9571"/>
                </a:cubicBezTo>
                <a:lnTo>
                  <a:pt x="98228" y="9571"/>
                </a:lnTo>
                <a:cubicBezTo>
                  <a:pt x="97897" y="9574"/>
                  <a:pt x="97591" y="9705"/>
                  <a:pt x="97362" y="9942"/>
                </a:cubicBezTo>
                <a:cubicBezTo>
                  <a:pt x="97248" y="9803"/>
                  <a:pt x="97125" y="9672"/>
                  <a:pt x="96994" y="9554"/>
                </a:cubicBezTo>
                <a:cubicBezTo>
                  <a:pt x="97325" y="9223"/>
                  <a:pt x="97758" y="9043"/>
                  <a:pt x="98223" y="9039"/>
                </a:cubicBezTo>
                <a:lnTo>
                  <a:pt x="98236" y="9039"/>
                </a:lnTo>
                <a:cubicBezTo>
                  <a:pt x="98726" y="9039"/>
                  <a:pt x="99196" y="9243"/>
                  <a:pt x="99527" y="9603"/>
                </a:cubicBezTo>
                <a:lnTo>
                  <a:pt x="99580" y="9558"/>
                </a:lnTo>
                <a:cubicBezTo>
                  <a:pt x="99231" y="9182"/>
                  <a:pt x="98747" y="8970"/>
                  <a:pt x="98237" y="8970"/>
                </a:cubicBezTo>
                <a:cubicBezTo>
                  <a:pt x="98233" y="8970"/>
                  <a:pt x="98228" y="8970"/>
                  <a:pt x="98223" y="8970"/>
                </a:cubicBezTo>
                <a:cubicBezTo>
                  <a:pt x="97742" y="8970"/>
                  <a:pt x="97284" y="9162"/>
                  <a:pt x="96945" y="9505"/>
                </a:cubicBezTo>
                <a:cubicBezTo>
                  <a:pt x="96790" y="9366"/>
                  <a:pt x="96623" y="9239"/>
                  <a:pt x="96447" y="9129"/>
                </a:cubicBezTo>
                <a:cubicBezTo>
                  <a:pt x="96905" y="8639"/>
                  <a:pt x="97550" y="8353"/>
                  <a:pt x="98219" y="8349"/>
                </a:cubicBezTo>
                <a:lnTo>
                  <a:pt x="98236" y="8349"/>
                </a:lnTo>
                <a:cubicBezTo>
                  <a:pt x="98951" y="8349"/>
                  <a:pt x="99625" y="8659"/>
                  <a:pt x="100091" y="9203"/>
                </a:cubicBezTo>
                <a:lnTo>
                  <a:pt x="100144" y="9158"/>
                </a:lnTo>
                <a:cubicBezTo>
                  <a:pt x="99665" y="8598"/>
                  <a:pt x="98971" y="8280"/>
                  <a:pt x="98236" y="8280"/>
                </a:cubicBezTo>
                <a:lnTo>
                  <a:pt x="98219" y="8280"/>
                </a:lnTo>
                <a:cubicBezTo>
                  <a:pt x="97525" y="8284"/>
                  <a:pt x="96860" y="8581"/>
                  <a:pt x="96385" y="9092"/>
                </a:cubicBezTo>
                <a:cubicBezTo>
                  <a:pt x="96194" y="8970"/>
                  <a:pt x="95993" y="8868"/>
                  <a:pt x="95782" y="8781"/>
                </a:cubicBezTo>
                <a:cubicBezTo>
                  <a:pt x="96381" y="8051"/>
                  <a:pt x="97268" y="7626"/>
                  <a:pt x="98215" y="7622"/>
                </a:cubicBezTo>
                <a:lnTo>
                  <a:pt x="98236" y="7622"/>
                </a:lnTo>
                <a:cubicBezTo>
                  <a:pt x="99220" y="7622"/>
                  <a:pt x="100131" y="8067"/>
                  <a:pt x="100739" y="8843"/>
                </a:cubicBezTo>
                <a:lnTo>
                  <a:pt x="100792" y="8802"/>
                </a:lnTo>
                <a:cubicBezTo>
                  <a:pt x="100172" y="8006"/>
                  <a:pt x="99245" y="7552"/>
                  <a:pt x="98236" y="7552"/>
                </a:cubicBezTo>
                <a:lnTo>
                  <a:pt x="98215" y="7552"/>
                </a:lnTo>
                <a:cubicBezTo>
                  <a:pt x="97240" y="7556"/>
                  <a:pt x="96329" y="7997"/>
                  <a:pt x="95713" y="8756"/>
                </a:cubicBezTo>
                <a:lnTo>
                  <a:pt x="95713" y="8756"/>
                </a:lnTo>
                <a:cubicBezTo>
                  <a:pt x="95501" y="8675"/>
                  <a:pt x="95282" y="8615"/>
                  <a:pt x="95054" y="8570"/>
                </a:cubicBezTo>
                <a:cubicBezTo>
                  <a:pt x="95601" y="7789"/>
                  <a:pt x="96406" y="7246"/>
                  <a:pt x="97309" y="7026"/>
                </a:cubicBezTo>
                <a:lnTo>
                  <a:pt x="97321" y="7022"/>
                </a:lnTo>
                <a:cubicBezTo>
                  <a:pt x="97611" y="6952"/>
                  <a:pt x="97910" y="6915"/>
                  <a:pt x="98211" y="6911"/>
                </a:cubicBezTo>
                <a:lnTo>
                  <a:pt x="98236" y="6911"/>
                </a:lnTo>
                <a:cubicBezTo>
                  <a:pt x="99518" y="6911"/>
                  <a:pt x="100715" y="7544"/>
                  <a:pt x="101442" y="8602"/>
                </a:cubicBezTo>
                <a:lnTo>
                  <a:pt x="101499" y="8566"/>
                </a:lnTo>
                <a:cubicBezTo>
                  <a:pt x="100760" y="7483"/>
                  <a:pt x="99543" y="6842"/>
                  <a:pt x="98236" y="6842"/>
                </a:cubicBezTo>
                <a:lnTo>
                  <a:pt x="98211" y="6842"/>
                </a:lnTo>
                <a:cubicBezTo>
                  <a:pt x="98166" y="6842"/>
                  <a:pt x="98121" y="6846"/>
                  <a:pt x="98076" y="6846"/>
                </a:cubicBezTo>
                <a:cubicBezTo>
                  <a:pt x="97921" y="6429"/>
                  <a:pt x="97705" y="6050"/>
                  <a:pt x="97439" y="5718"/>
                </a:cubicBezTo>
                <a:cubicBezTo>
                  <a:pt x="97652" y="5510"/>
                  <a:pt x="97934" y="5396"/>
                  <a:pt x="98232" y="5392"/>
                </a:cubicBezTo>
                <a:cubicBezTo>
                  <a:pt x="98236" y="5392"/>
                  <a:pt x="98241" y="5392"/>
                  <a:pt x="98245" y="5392"/>
                </a:cubicBezTo>
                <a:cubicBezTo>
                  <a:pt x="98583" y="5392"/>
                  <a:pt x="98900" y="5542"/>
                  <a:pt x="99118" y="5801"/>
                </a:cubicBezTo>
                <a:lnTo>
                  <a:pt x="99171" y="5755"/>
                </a:lnTo>
                <a:cubicBezTo>
                  <a:pt x="98939" y="5478"/>
                  <a:pt x="98600" y="5322"/>
                  <a:pt x="98240" y="5322"/>
                </a:cubicBezTo>
                <a:lnTo>
                  <a:pt x="98232" y="5322"/>
                </a:lnTo>
                <a:cubicBezTo>
                  <a:pt x="97917" y="5326"/>
                  <a:pt x="97619" y="5445"/>
                  <a:pt x="97395" y="5665"/>
                </a:cubicBezTo>
                <a:cubicBezTo>
                  <a:pt x="97280" y="5527"/>
                  <a:pt x="97154" y="5400"/>
                  <a:pt x="97022" y="5282"/>
                </a:cubicBezTo>
                <a:cubicBezTo>
                  <a:pt x="97350" y="4967"/>
                  <a:pt x="97774" y="4792"/>
                  <a:pt x="98232" y="4787"/>
                </a:cubicBezTo>
                <a:lnTo>
                  <a:pt x="98240" y="4787"/>
                </a:lnTo>
                <a:cubicBezTo>
                  <a:pt x="98730" y="4787"/>
                  <a:pt x="99200" y="4996"/>
                  <a:pt x="99531" y="5356"/>
                </a:cubicBezTo>
                <a:lnTo>
                  <a:pt x="99584" y="5307"/>
                </a:lnTo>
                <a:cubicBezTo>
                  <a:pt x="99237" y="4934"/>
                  <a:pt x="98751" y="4718"/>
                  <a:pt x="98240" y="4718"/>
                </a:cubicBezTo>
                <a:lnTo>
                  <a:pt x="98228" y="4718"/>
                </a:lnTo>
                <a:cubicBezTo>
                  <a:pt x="97758" y="4722"/>
                  <a:pt x="97313" y="4906"/>
                  <a:pt x="96973" y="5233"/>
                </a:cubicBezTo>
                <a:cubicBezTo>
                  <a:pt x="96815" y="5098"/>
                  <a:pt x="96647" y="4971"/>
                  <a:pt x="96472" y="4861"/>
                </a:cubicBezTo>
                <a:cubicBezTo>
                  <a:pt x="96929" y="4383"/>
                  <a:pt x="97567" y="4106"/>
                  <a:pt x="98228" y="4101"/>
                </a:cubicBezTo>
                <a:cubicBezTo>
                  <a:pt x="98237" y="4101"/>
                  <a:pt x="98246" y="4101"/>
                  <a:pt x="98254" y="4101"/>
                </a:cubicBezTo>
                <a:cubicBezTo>
                  <a:pt x="98963" y="4101"/>
                  <a:pt x="99631" y="4414"/>
                  <a:pt x="100095" y="4955"/>
                </a:cubicBezTo>
                <a:lnTo>
                  <a:pt x="100147" y="4906"/>
                </a:lnTo>
                <a:cubicBezTo>
                  <a:pt x="99669" y="4350"/>
                  <a:pt x="98978" y="4032"/>
                  <a:pt x="98240" y="4032"/>
                </a:cubicBezTo>
                <a:cubicBezTo>
                  <a:pt x="98235" y="4032"/>
                  <a:pt x="98229" y="4032"/>
                  <a:pt x="98223" y="4032"/>
                </a:cubicBezTo>
                <a:cubicBezTo>
                  <a:pt x="97542" y="4036"/>
                  <a:pt x="96880" y="4321"/>
                  <a:pt x="96410" y="4820"/>
                </a:cubicBezTo>
                <a:cubicBezTo>
                  <a:pt x="96219" y="4706"/>
                  <a:pt x="96014" y="4604"/>
                  <a:pt x="95797" y="4522"/>
                </a:cubicBezTo>
                <a:cubicBezTo>
                  <a:pt x="96398" y="3795"/>
                  <a:pt x="97280" y="3378"/>
                  <a:pt x="98219" y="3371"/>
                </a:cubicBezTo>
                <a:cubicBezTo>
                  <a:pt x="98225" y="3371"/>
                  <a:pt x="98230" y="3371"/>
                  <a:pt x="98236" y="3371"/>
                </a:cubicBezTo>
                <a:cubicBezTo>
                  <a:pt x="99222" y="3371"/>
                  <a:pt x="100138" y="3816"/>
                  <a:pt x="100743" y="4596"/>
                </a:cubicBezTo>
                <a:lnTo>
                  <a:pt x="100801" y="4551"/>
                </a:lnTo>
                <a:cubicBezTo>
                  <a:pt x="100180" y="3758"/>
                  <a:pt x="99249" y="3301"/>
                  <a:pt x="98240" y="3301"/>
                </a:cubicBezTo>
                <a:lnTo>
                  <a:pt x="98219" y="3301"/>
                </a:lnTo>
                <a:cubicBezTo>
                  <a:pt x="97252" y="3309"/>
                  <a:pt x="96345" y="3742"/>
                  <a:pt x="95729" y="4493"/>
                </a:cubicBezTo>
                <a:cubicBezTo>
                  <a:pt x="95516" y="4416"/>
                  <a:pt x="95295" y="4355"/>
                  <a:pt x="95067" y="4314"/>
                </a:cubicBezTo>
                <a:cubicBezTo>
                  <a:pt x="95601" y="3554"/>
                  <a:pt x="96381" y="3019"/>
                  <a:pt x="97260" y="2790"/>
                </a:cubicBezTo>
                <a:cubicBezTo>
                  <a:pt x="97260" y="2794"/>
                  <a:pt x="97264" y="2794"/>
                  <a:pt x="97264" y="2798"/>
                </a:cubicBezTo>
                <a:lnTo>
                  <a:pt x="97329" y="2774"/>
                </a:lnTo>
                <a:cubicBezTo>
                  <a:pt x="97537" y="2721"/>
                  <a:pt x="97754" y="2688"/>
                  <a:pt x="97974" y="2672"/>
                </a:cubicBezTo>
                <a:lnTo>
                  <a:pt x="97974" y="2680"/>
                </a:lnTo>
                <a:lnTo>
                  <a:pt x="98003" y="2672"/>
                </a:lnTo>
                <a:cubicBezTo>
                  <a:pt x="98076" y="2668"/>
                  <a:pt x="98146" y="2664"/>
                  <a:pt x="98215" y="2664"/>
                </a:cubicBezTo>
                <a:lnTo>
                  <a:pt x="98240" y="2664"/>
                </a:lnTo>
                <a:cubicBezTo>
                  <a:pt x="99522" y="2664"/>
                  <a:pt x="100719" y="3292"/>
                  <a:pt x="101446" y="4355"/>
                </a:cubicBezTo>
                <a:lnTo>
                  <a:pt x="101503" y="4314"/>
                </a:lnTo>
                <a:cubicBezTo>
                  <a:pt x="100764" y="3235"/>
                  <a:pt x="99547" y="2594"/>
                  <a:pt x="98240" y="2594"/>
                </a:cubicBezTo>
                <a:lnTo>
                  <a:pt x="98215" y="2594"/>
                </a:lnTo>
                <a:cubicBezTo>
                  <a:pt x="98150" y="2594"/>
                  <a:pt x="98085" y="2598"/>
                  <a:pt x="98019" y="2598"/>
                </a:cubicBezTo>
                <a:cubicBezTo>
                  <a:pt x="97872" y="2194"/>
                  <a:pt x="97660" y="1818"/>
                  <a:pt x="97403" y="1492"/>
                </a:cubicBezTo>
                <a:lnTo>
                  <a:pt x="97403" y="1492"/>
                </a:lnTo>
                <a:lnTo>
                  <a:pt x="97407" y="1495"/>
                </a:lnTo>
                <a:cubicBezTo>
                  <a:pt x="97623" y="1271"/>
                  <a:pt x="97914" y="1145"/>
                  <a:pt x="98228" y="1145"/>
                </a:cubicBezTo>
                <a:lnTo>
                  <a:pt x="98236" y="1145"/>
                </a:lnTo>
                <a:cubicBezTo>
                  <a:pt x="98575" y="1145"/>
                  <a:pt x="98894" y="1292"/>
                  <a:pt x="99114" y="1548"/>
                </a:cubicBezTo>
                <a:lnTo>
                  <a:pt x="99167" y="1503"/>
                </a:lnTo>
                <a:cubicBezTo>
                  <a:pt x="98937" y="1233"/>
                  <a:pt x="98599" y="1075"/>
                  <a:pt x="98241" y="1075"/>
                </a:cubicBezTo>
                <a:cubicBezTo>
                  <a:pt x="98237" y="1075"/>
                  <a:pt x="98233" y="1075"/>
                  <a:pt x="98228" y="1075"/>
                </a:cubicBezTo>
                <a:cubicBezTo>
                  <a:pt x="97897" y="1075"/>
                  <a:pt x="97591" y="1205"/>
                  <a:pt x="97362" y="1442"/>
                </a:cubicBezTo>
                <a:cubicBezTo>
                  <a:pt x="96626" y="548"/>
                  <a:pt x="95516" y="1"/>
                  <a:pt x="94307" y="1"/>
                </a:cubicBezTo>
                <a:lnTo>
                  <a:pt x="94283" y="1"/>
                </a:lnTo>
                <a:cubicBezTo>
                  <a:pt x="93077" y="8"/>
                  <a:pt x="91963" y="568"/>
                  <a:pt x="91231" y="1475"/>
                </a:cubicBezTo>
                <a:cubicBezTo>
                  <a:pt x="91002" y="1221"/>
                  <a:pt x="90676" y="1075"/>
                  <a:pt x="90334" y="1075"/>
                </a:cubicBezTo>
                <a:cubicBezTo>
                  <a:pt x="90330" y="1075"/>
                  <a:pt x="90325" y="1075"/>
                  <a:pt x="90321" y="1075"/>
                </a:cubicBezTo>
                <a:cubicBezTo>
                  <a:pt x="90002" y="1075"/>
                  <a:pt x="89704" y="1197"/>
                  <a:pt x="89480" y="1414"/>
                </a:cubicBezTo>
                <a:cubicBezTo>
                  <a:pt x="88741" y="538"/>
                  <a:pt x="87641" y="0"/>
                  <a:pt x="86450" y="0"/>
                </a:cubicBezTo>
                <a:close/>
              </a:path>
            </a:pathLst>
          </a:custGeom>
          <a:solidFill>
            <a:srgbClr val="FFFFFF">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p:nvPr/>
        </p:nvSpPr>
        <p:spPr>
          <a:xfrm>
            <a:off x="190850" y="141063"/>
            <a:ext cx="8762296" cy="4861384"/>
          </a:xfrm>
          <a:custGeom>
            <a:avLst/>
            <a:gdLst/>
            <a:ahLst/>
            <a:cxnLst/>
            <a:rect l="l" t="t" r="r" b="b"/>
            <a:pathLst>
              <a:path w="101985" h="56582" extrusionOk="0">
                <a:moveTo>
                  <a:pt x="1971" y="166"/>
                </a:moveTo>
                <a:lnTo>
                  <a:pt x="1971" y="1880"/>
                </a:lnTo>
                <a:lnTo>
                  <a:pt x="165" y="1880"/>
                </a:lnTo>
                <a:lnTo>
                  <a:pt x="165" y="166"/>
                </a:lnTo>
                <a:close/>
                <a:moveTo>
                  <a:pt x="101820" y="166"/>
                </a:moveTo>
                <a:lnTo>
                  <a:pt x="101820" y="1880"/>
                </a:lnTo>
                <a:lnTo>
                  <a:pt x="100015" y="1880"/>
                </a:lnTo>
                <a:lnTo>
                  <a:pt x="100015" y="166"/>
                </a:lnTo>
                <a:close/>
                <a:moveTo>
                  <a:pt x="1971" y="54702"/>
                </a:moveTo>
                <a:lnTo>
                  <a:pt x="1971" y="56416"/>
                </a:lnTo>
                <a:lnTo>
                  <a:pt x="165" y="56416"/>
                </a:lnTo>
                <a:lnTo>
                  <a:pt x="165" y="54702"/>
                </a:lnTo>
                <a:close/>
                <a:moveTo>
                  <a:pt x="98909" y="166"/>
                </a:moveTo>
                <a:lnTo>
                  <a:pt x="98909" y="2045"/>
                </a:lnTo>
                <a:lnTo>
                  <a:pt x="99849" y="2045"/>
                </a:lnTo>
                <a:lnTo>
                  <a:pt x="99849" y="2987"/>
                </a:lnTo>
                <a:lnTo>
                  <a:pt x="101819" y="2987"/>
                </a:lnTo>
                <a:lnTo>
                  <a:pt x="101819" y="53595"/>
                </a:lnTo>
                <a:lnTo>
                  <a:pt x="99849" y="53595"/>
                </a:lnTo>
                <a:lnTo>
                  <a:pt x="99849" y="54537"/>
                </a:lnTo>
                <a:lnTo>
                  <a:pt x="98909" y="54537"/>
                </a:lnTo>
                <a:lnTo>
                  <a:pt x="98909" y="56416"/>
                </a:lnTo>
                <a:lnTo>
                  <a:pt x="3075" y="56416"/>
                </a:lnTo>
                <a:lnTo>
                  <a:pt x="3075" y="54538"/>
                </a:lnTo>
                <a:lnTo>
                  <a:pt x="2135" y="54538"/>
                </a:lnTo>
                <a:lnTo>
                  <a:pt x="2135" y="53596"/>
                </a:lnTo>
                <a:lnTo>
                  <a:pt x="165" y="53596"/>
                </a:lnTo>
                <a:lnTo>
                  <a:pt x="165" y="2988"/>
                </a:lnTo>
                <a:lnTo>
                  <a:pt x="2135" y="2988"/>
                </a:lnTo>
                <a:lnTo>
                  <a:pt x="2135" y="2045"/>
                </a:lnTo>
                <a:lnTo>
                  <a:pt x="3075" y="2045"/>
                </a:lnTo>
                <a:lnTo>
                  <a:pt x="3075" y="166"/>
                </a:lnTo>
                <a:close/>
                <a:moveTo>
                  <a:pt x="101819" y="54702"/>
                </a:moveTo>
                <a:lnTo>
                  <a:pt x="101819" y="56416"/>
                </a:lnTo>
                <a:lnTo>
                  <a:pt x="100014" y="56416"/>
                </a:lnTo>
                <a:lnTo>
                  <a:pt x="100015" y="54702"/>
                </a:lnTo>
                <a:close/>
                <a:moveTo>
                  <a:pt x="1" y="0"/>
                </a:moveTo>
                <a:lnTo>
                  <a:pt x="1" y="2045"/>
                </a:lnTo>
                <a:lnTo>
                  <a:pt x="1971" y="2045"/>
                </a:lnTo>
                <a:lnTo>
                  <a:pt x="1971" y="2822"/>
                </a:lnTo>
                <a:lnTo>
                  <a:pt x="1" y="2822"/>
                </a:lnTo>
                <a:lnTo>
                  <a:pt x="1" y="53760"/>
                </a:lnTo>
                <a:lnTo>
                  <a:pt x="1971" y="53760"/>
                </a:lnTo>
                <a:lnTo>
                  <a:pt x="1971" y="54537"/>
                </a:lnTo>
                <a:lnTo>
                  <a:pt x="1" y="54537"/>
                </a:lnTo>
                <a:lnTo>
                  <a:pt x="1" y="56582"/>
                </a:lnTo>
                <a:lnTo>
                  <a:pt x="2135" y="56582"/>
                </a:lnTo>
                <a:lnTo>
                  <a:pt x="2135" y="54702"/>
                </a:lnTo>
                <a:lnTo>
                  <a:pt x="2910" y="54702"/>
                </a:lnTo>
                <a:lnTo>
                  <a:pt x="2910" y="56582"/>
                </a:lnTo>
                <a:lnTo>
                  <a:pt x="99074" y="56582"/>
                </a:lnTo>
                <a:lnTo>
                  <a:pt x="99074" y="54702"/>
                </a:lnTo>
                <a:lnTo>
                  <a:pt x="99849" y="54702"/>
                </a:lnTo>
                <a:lnTo>
                  <a:pt x="99849" y="56582"/>
                </a:lnTo>
                <a:lnTo>
                  <a:pt x="101984" y="56582"/>
                </a:lnTo>
                <a:lnTo>
                  <a:pt x="101985" y="54537"/>
                </a:lnTo>
                <a:lnTo>
                  <a:pt x="100015" y="54537"/>
                </a:lnTo>
                <a:lnTo>
                  <a:pt x="100015" y="53760"/>
                </a:lnTo>
                <a:lnTo>
                  <a:pt x="101985" y="53760"/>
                </a:lnTo>
                <a:lnTo>
                  <a:pt x="101985" y="2822"/>
                </a:lnTo>
                <a:lnTo>
                  <a:pt x="100015" y="2822"/>
                </a:lnTo>
                <a:lnTo>
                  <a:pt x="100015" y="2045"/>
                </a:lnTo>
                <a:lnTo>
                  <a:pt x="101984" y="2045"/>
                </a:lnTo>
                <a:lnTo>
                  <a:pt x="101984" y="0"/>
                </a:lnTo>
                <a:lnTo>
                  <a:pt x="99849" y="0"/>
                </a:lnTo>
                <a:lnTo>
                  <a:pt x="99849" y="1880"/>
                </a:lnTo>
                <a:lnTo>
                  <a:pt x="99074" y="1880"/>
                </a:lnTo>
                <a:lnTo>
                  <a:pt x="99074" y="0"/>
                </a:lnTo>
                <a:lnTo>
                  <a:pt x="2910" y="0"/>
                </a:lnTo>
                <a:lnTo>
                  <a:pt x="2910" y="1880"/>
                </a:lnTo>
                <a:lnTo>
                  <a:pt x="2135" y="1880"/>
                </a:lnTo>
                <a:lnTo>
                  <a:pt x="213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Ravi Prakash"/>
              <a:buNone/>
              <a:defRPr sz="4000">
                <a:solidFill>
                  <a:schemeClr val="dk1"/>
                </a:solidFill>
                <a:latin typeface="Ravi Prakash"/>
                <a:ea typeface="Ravi Prakash"/>
                <a:cs typeface="Ravi Prakash"/>
                <a:sym typeface="Ravi Prakash"/>
              </a:defRPr>
            </a:lvl1pPr>
            <a:lvl2pPr lvl="1" rtl="0">
              <a:spcBef>
                <a:spcPts val="0"/>
              </a:spcBef>
              <a:spcAft>
                <a:spcPts val="0"/>
              </a:spcAft>
              <a:buClr>
                <a:schemeClr val="dk2"/>
              </a:buClr>
              <a:buSzPts val="4000"/>
              <a:buFont typeface="Bahiana"/>
              <a:buNone/>
              <a:defRPr sz="4000">
                <a:solidFill>
                  <a:schemeClr val="dk2"/>
                </a:solidFill>
                <a:latin typeface="Bahiana"/>
                <a:ea typeface="Bahiana"/>
                <a:cs typeface="Bahiana"/>
                <a:sym typeface="Bahiana"/>
              </a:defRPr>
            </a:lvl2pPr>
            <a:lvl3pPr lvl="2" rtl="0">
              <a:spcBef>
                <a:spcPts val="0"/>
              </a:spcBef>
              <a:spcAft>
                <a:spcPts val="0"/>
              </a:spcAft>
              <a:buClr>
                <a:schemeClr val="dk2"/>
              </a:buClr>
              <a:buSzPts val="4000"/>
              <a:buFont typeface="Bahiana"/>
              <a:buNone/>
              <a:defRPr sz="4000">
                <a:solidFill>
                  <a:schemeClr val="dk2"/>
                </a:solidFill>
                <a:latin typeface="Bahiana"/>
                <a:ea typeface="Bahiana"/>
                <a:cs typeface="Bahiana"/>
                <a:sym typeface="Bahiana"/>
              </a:defRPr>
            </a:lvl3pPr>
            <a:lvl4pPr lvl="3" rtl="0">
              <a:spcBef>
                <a:spcPts val="0"/>
              </a:spcBef>
              <a:spcAft>
                <a:spcPts val="0"/>
              </a:spcAft>
              <a:buClr>
                <a:schemeClr val="dk2"/>
              </a:buClr>
              <a:buSzPts val="4000"/>
              <a:buFont typeface="Bahiana"/>
              <a:buNone/>
              <a:defRPr sz="4000">
                <a:solidFill>
                  <a:schemeClr val="dk2"/>
                </a:solidFill>
                <a:latin typeface="Bahiana"/>
                <a:ea typeface="Bahiana"/>
                <a:cs typeface="Bahiana"/>
                <a:sym typeface="Bahiana"/>
              </a:defRPr>
            </a:lvl4pPr>
            <a:lvl5pPr lvl="4" rtl="0">
              <a:spcBef>
                <a:spcPts val="0"/>
              </a:spcBef>
              <a:spcAft>
                <a:spcPts val="0"/>
              </a:spcAft>
              <a:buClr>
                <a:schemeClr val="dk2"/>
              </a:buClr>
              <a:buSzPts val="4000"/>
              <a:buFont typeface="Bahiana"/>
              <a:buNone/>
              <a:defRPr sz="4000">
                <a:solidFill>
                  <a:schemeClr val="dk2"/>
                </a:solidFill>
                <a:latin typeface="Bahiana"/>
                <a:ea typeface="Bahiana"/>
                <a:cs typeface="Bahiana"/>
                <a:sym typeface="Bahiana"/>
              </a:defRPr>
            </a:lvl5pPr>
            <a:lvl6pPr lvl="5" rtl="0">
              <a:spcBef>
                <a:spcPts val="0"/>
              </a:spcBef>
              <a:spcAft>
                <a:spcPts val="0"/>
              </a:spcAft>
              <a:buClr>
                <a:schemeClr val="dk2"/>
              </a:buClr>
              <a:buSzPts val="4000"/>
              <a:buFont typeface="Bahiana"/>
              <a:buNone/>
              <a:defRPr sz="4000">
                <a:solidFill>
                  <a:schemeClr val="dk2"/>
                </a:solidFill>
                <a:latin typeface="Bahiana"/>
                <a:ea typeface="Bahiana"/>
                <a:cs typeface="Bahiana"/>
                <a:sym typeface="Bahiana"/>
              </a:defRPr>
            </a:lvl6pPr>
            <a:lvl7pPr lvl="6" rtl="0">
              <a:spcBef>
                <a:spcPts val="0"/>
              </a:spcBef>
              <a:spcAft>
                <a:spcPts val="0"/>
              </a:spcAft>
              <a:buClr>
                <a:schemeClr val="dk2"/>
              </a:buClr>
              <a:buSzPts val="4000"/>
              <a:buFont typeface="Bahiana"/>
              <a:buNone/>
              <a:defRPr sz="4000">
                <a:solidFill>
                  <a:schemeClr val="dk2"/>
                </a:solidFill>
                <a:latin typeface="Bahiana"/>
                <a:ea typeface="Bahiana"/>
                <a:cs typeface="Bahiana"/>
                <a:sym typeface="Bahiana"/>
              </a:defRPr>
            </a:lvl7pPr>
            <a:lvl8pPr lvl="7" rtl="0">
              <a:spcBef>
                <a:spcPts val="0"/>
              </a:spcBef>
              <a:spcAft>
                <a:spcPts val="0"/>
              </a:spcAft>
              <a:buClr>
                <a:schemeClr val="dk2"/>
              </a:buClr>
              <a:buSzPts val="4000"/>
              <a:buFont typeface="Bahiana"/>
              <a:buNone/>
              <a:defRPr sz="4000">
                <a:solidFill>
                  <a:schemeClr val="dk2"/>
                </a:solidFill>
                <a:latin typeface="Bahiana"/>
                <a:ea typeface="Bahiana"/>
                <a:cs typeface="Bahiana"/>
                <a:sym typeface="Bahiana"/>
              </a:defRPr>
            </a:lvl8pPr>
            <a:lvl9pPr lvl="8" rtl="0">
              <a:spcBef>
                <a:spcPts val="0"/>
              </a:spcBef>
              <a:spcAft>
                <a:spcPts val="0"/>
              </a:spcAft>
              <a:buClr>
                <a:schemeClr val="dk2"/>
              </a:buClr>
              <a:buSzPts val="4000"/>
              <a:buFont typeface="Bahiana"/>
              <a:buNone/>
              <a:defRPr sz="4000">
                <a:solidFill>
                  <a:schemeClr val="dk2"/>
                </a:solidFill>
                <a:latin typeface="Bahiana"/>
                <a:ea typeface="Bahiana"/>
                <a:cs typeface="Bahiana"/>
                <a:sym typeface="Bahian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eadex Pro"/>
              <a:buChar char="●"/>
              <a:defRPr>
                <a:solidFill>
                  <a:schemeClr val="dk1"/>
                </a:solidFill>
                <a:latin typeface="Readex Pro"/>
                <a:ea typeface="Readex Pro"/>
                <a:cs typeface="Readex Pro"/>
                <a:sym typeface="Readex Pro"/>
              </a:defRPr>
            </a:lvl1pPr>
            <a:lvl2pPr marL="914400" lvl="1" indent="-317500">
              <a:lnSpc>
                <a:spcPct val="115000"/>
              </a:lnSpc>
              <a:spcBef>
                <a:spcPts val="1600"/>
              </a:spcBef>
              <a:spcAft>
                <a:spcPts val="0"/>
              </a:spcAft>
              <a:buClr>
                <a:schemeClr val="dk1"/>
              </a:buClr>
              <a:buSzPts val="1400"/>
              <a:buFont typeface="Readex Pro"/>
              <a:buChar char="○"/>
              <a:defRPr>
                <a:solidFill>
                  <a:schemeClr val="dk1"/>
                </a:solidFill>
                <a:latin typeface="Readex Pro"/>
                <a:ea typeface="Readex Pro"/>
                <a:cs typeface="Readex Pro"/>
                <a:sym typeface="Readex Pro"/>
              </a:defRPr>
            </a:lvl2pPr>
            <a:lvl3pPr marL="1371600" lvl="2" indent="-317500">
              <a:lnSpc>
                <a:spcPct val="115000"/>
              </a:lnSpc>
              <a:spcBef>
                <a:spcPts val="1600"/>
              </a:spcBef>
              <a:spcAft>
                <a:spcPts val="0"/>
              </a:spcAft>
              <a:buClr>
                <a:schemeClr val="dk1"/>
              </a:buClr>
              <a:buSzPts val="1400"/>
              <a:buFont typeface="Readex Pro"/>
              <a:buChar char="■"/>
              <a:defRPr>
                <a:solidFill>
                  <a:schemeClr val="dk1"/>
                </a:solidFill>
                <a:latin typeface="Readex Pro"/>
                <a:ea typeface="Readex Pro"/>
                <a:cs typeface="Readex Pro"/>
                <a:sym typeface="Readex Pro"/>
              </a:defRPr>
            </a:lvl3pPr>
            <a:lvl4pPr marL="1828800" lvl="3" indent="-317500">
              <a:lnSpc>
                <a:spcPct val="115000"/>
              </a:lnSpc>
              <a:spcBef>
                <a:spcPts val="1600"/>
              </a:spcBef>
              <a:spcAft>
                <a:spcPts val="0"/>
              </a:spcAft>
              <a:buClr>
                <a:schemeClr val="dk1"/>
              </a:buClr>
              <a:buSzPts val="1400"/>
              <a:buFont typeface="Readex Pro"/>
              <a:buChar char="●"/>
              <a:defRPr>
                <a:solidFill>
                  <a:schemeClr val="dk1"/>
                </a:solidFill>
                <a:latin typeface="Readex Pro"/>
                <a:ea typeface="Readex Pro"/>
                <a:cs typeface="Readex Pro"/>
                <a:sym typeface="Readex Pro"/>
              </a:defRPr>
            </a:lvl4pPr>
            <a:lvl5pPr marL="2286000" lvl="4" indent="-317500">
              <a:lnSpc>
                <a:spcPct val="115000"/>
              </a:lnSpc>
              <a:spcBef>
                <a:spcPts val="1600"/>
              </a:spcBef>
              <a:spcAft>
                <a:spcPts val="0"/>
              </a:spcAft>
              <a:buClr>
                <a:schemeClr val="dk1"/>
              </a:buClr>
              <a:buSzPts val="1400"/>
              <a:buFont typeface="Readex Pro"/>
              <a:buChar char="○"/>
              <a:defRPr>
                <a:solidFill>
                  <a:schemeClr val="dk1"/>
                </a:solidFill>
                <a:latin typeface="Readex Pro"/>
                <a:ea typeface="Readex Pro"/>
                <a:cs typeface="Readex Pro"/>
                <a:sym typeface="Readex Pro"/>
              </a:defRPr>
            </a:lvl5pPr>
            <a:lvl6pPr marL="2743200" lvl="5" indent="-317500">
              <a:lnSpc>
                <a:spcPct val="115000"/>
              </a:lnSpc>
              <a:spcBef>
                <a:spcPts val="1600"/>
              </a:spcBef>
              <a:spcAft>
                <a:spcPts val="0"/>
              </a:spcAft>
              <a:buClr>
                <a:schemeClr val="dk1"/>
              </a:buClr>
              <a:buSzPts val="1400"/>
              <a:buFont typeface="Readex Pro"/>
              <a:buChar char="■"/>
              <a:defRPr>
                <a:solidFill>
                  <a:schemeClr val="dk1"/>
                </a:solidFill>
                <a:latin typeface="Readex Pro"/>
                <a:ea typeface="Readex Pro"/>
                <a:cs typeface="Readex Pro"/>
                <a:sym typeface="Readex Pro"/>
              </a:defRPr>
            </a:lvl6pPr>
            <a:lvl7pPr marL="3200400" lvl="6" indent="-317500">
              <a:lnSpc>
                <a:spcPct val="115000"/>
              </a:lnSpc>
              <a:spcBef>
                <a:spcPts val="1600"/>
              </a:spcBef>
              <a:spcAft>
                <a:spcPts val="0"/>
              </a:spcAft>
              <a:buClr>
                <a:schemeClr val="dk1"/>
              </a:buClr>
              <a:buSzPts val="1400"/>
              <a:buFont typeface="Readex Pro"/>
              <a:buChar char="●"/>
              <a:defRPr>
                <a:solidFill>
                  <a:schemeClr val="dk1"/>
                </a:solidFill>
                <a:latin typeface="Readex Pro"/>
                <a:ea typeface="Readex Pro"/>
                <a:cs typeface="Readex Pro"/>
                <a:sym typeface="Readex Pro"/>
              </a:defRPr>
            </a:lvl7pPr>
            <a:lvl8pPr marL="3657600" lvl="7" indent="-317500">
              <a:lnSpc>
                <a:spcPct val="115000"/>
              </a:lnSpc>
              <a:spcBef>
                <a:spcPts val="1600"/>
              </a:spcBef>
              <a:spcAft>
                <a:spcPts val="0"/>
              </a:spcAft>
              <a:buClr>
                <a:schemeClr val="dk1"/>
              </a:buClr>
              <a:buSzPts val="1400"/>
              <a:buFont typeface="Readex Pro"/>
              <a:buChar char="○"/>
              <a:defRPr>
                <a:solidFill>
                  <a:schemeClr val="dk1"/>
                </a:solidFill>
                <a:latin typeface="Readex Pro"/>
                <a:ea typeface="Readex Pro"/>
                <a:cs typeface="Readex Pro"/>
                <a:sym typeface="Readex Pro"/>
              </a:defRPr>
            </a:lvl8pPr>
            <a:lvl9pPr marL="4114800" lvl="8" indent="-317500">
              <a:lnSpc>
                <a:spcPct val="115000"/>
              </a:lnSpc>
              <a:spcBef>
                <a:spcPts val="1600"/>
              </a:spcBef>
              <a:spcAft>
                <a:spcPts val="1600"/>
              </a:spcAft>
              <a:buClr>
                <a:schemeClr val="dk1"/>
              </a:buClr>
              <a:buSzPts val="1400"/>
              <a:buFont typeface="Readex Pro"/>
              <a:buChar char="■"/>
              <a:defRPr>
                <a:solidFill>
                  <a:schemeClr val="dk1"/>
                </a:solidFill>
                <a:latin typeface="Readex Pro"/>
                <a:ea typeface="Readex Pro"/>
                <a:cs typeface="Readex Pro"/>
                <a:sym typeface="Readex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9" r:id="rId6"/>
    <p:sldLayoutId id="2147483663" r:id="rId7"/>
    <p:sldLayoutId id="214748366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pn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7.sv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svg"/><Relationship Id="rId7" Type="http://schemas.openxmlformats.org/officeDocument/2006/relationships/diagramColors" Target="../diagrams/colors3.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6"/>
          <p:cNvPicPr preferRelativeResize="0"/>
          <p:nvPr/>
        </p:nvPicPr>
        <p:blipFill rotWithShape="1">
          <a:blip r:embed="rId3">
            <a:alphaModFix/>
          </a:blip>
          <a:srcRect t="18026"/>
          <a:stretch/>
        </p:blipFill>
        <p:spPr>
          <a:xfrm>
            <a:off x="-10935" y="921425"/>
            <a:ext cx="9144003" cy="4216375"/>
          </a:xfrm>
          <a:prstGeom prst="rect">
            <a:avLst/>
          </a:prstGeom>
          <a:noFill/>
          <a:ln>
            <a:noFill/>
          </a:ln>
        </p:spPr>
      </p:pic>
      <p:sp>
        <p:nvSpPr>
          <p:cNvPr id="157" name="Google Shape;157;p26"/>
          <p:cNvSpPr txBox="1">
            <a:spLocks noGrp="1"/>
          </p:cNvSpPr>
          <p:nvPr>
            <p:ph type="ctrTitle"/>
          </p:nvPr>
        </p:nvSpPr>
        <p:spPr>
          <a:xfrm>
            <a:off x="263175" y="1498314"/>
            <a:ext cx="7744736" cy="149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11500" dirty="0" smtClean="0">
                <a:solidFill>
                  <a:schemeClr val="accent2">
                    <a:lumMod val="90000"/>
                  </a:schemeClr>
                </a:solidFill>
                <a:latin typeface="SVN-Blow Brush" pitchFamily="2" charset="0"/>
              </a:rPr>
              <a:t/>
            </a:r>
            <a:br>
              <a:rPr lang="vi-VN" sz="11500" dirty="0" smtClean="0">
                <a:solidFill>
                  <a:schemeClr val="accent2">
                    <a:lumMod val="90000"/>
                  </a:schemeClr>
                </a:solidFill>
                <a:latin typeface="SVN-Blow Brush" pitchFamily="2" charset="0"/>
              </a:rPr>
            </a:br>
            <a:r>
              <a:rPr lang="en" sz="11500" dirty="0" smtClean="0">
                <a:solidFill>
                  <a:srgbClr val="002060"/>
                </a:solidFill>
                <a:latin typeface="SVN-Blow Brush" pitchFamily="2" charset="0"/>
              </a:rPr>
              <a:t>CON </a:t>
            </a:r>
            <a:r>
              <a:rPr lang="en" sz="11500" dirty="0">
                <a:solidFill>
                  <a:srgbClr val="002060"/>
                </a:solidFill>
                <a:latin typeface="SVN-Blow Brush" pitchFamily="2" charset="0"/>
              </a:rPr>
              <a:t>GÀ THỜ</a:t>
            </a:r>
            <a:endParaRPr sz="11500" dirty="0">
              <a:solidFill>
                <a:srgbClr val="002060"/>
              </a:solidFill>
              <a:latin typeface="SVN-Blow Brush" pitchFamily="2" charset="0"/>
            </a:endParaRPr>
          </a:p>
        </p:txBody>
      </p:sp>
      <p:sp>
        <p:nvSpPr>
          <p:cNvPr id="158" name="Google Shape;158;p26"/>
          <p:cNvSpPr txBox="1">
            <a:spLocks noGrp="1"/>
          </p:cNvSpPr>
          <p:nvPr>
            <p:ph type="subTitle" idx="1"/>
          </p:nvPr>
        </p:nvSpPr>
        <p:spPr>
          <a:xfrm>
            <a:off x="1771650" y="2344413"/>
            <a:ext cx="5486399" cy="68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bg2">
                    <a:lumMod val="75000"/>
                  </a:schemeClr>
                </a:solidFill>
              </a:rPr>
              <a:t>TRÍCH “VIỆC LÀNG” – NGÔ TẤT TỐ</a:t>
            </a:r>
            <a:endParaRPr sz="2000" dirty="0">
              <a:solidFill>
                <a:schemeClr val="bg2">
                  <a:lumMod val="75000"/>
                </a:schemeClr>
              </a:solidFill>
            </a:endParaRPr>
          </a:p>
        </p:txBody>
      </p:sp>
      <p:sp>
        <p:nvSpPr>
          <p:cNvPr id="5" name="Rectangle 4"/>
          <p:cNvSpPr/>
          <p:nvPr/>
        </p:nvSpPr>
        <p:spPr>
          <a:xfrm>
            <a:off x="-1086696" y="189593"/>
            <a:ext cx="11295524" cy="132343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2000" b="1" dirty="0">
                <a:ln w="0"/>
                <a:solidFill>
                  <a:srgbClr val="0070C0"/>
                </a:solidFill>
                <a:effectLst>
                  <a:outerShdw blurRad="38100" dist="25400" dir="5400000" algn="ctr" rotWithShape="0">
                    <a:srgbClr val="6E747A">
                      <a:alpha val="43000"/>
                    </a:srgbClr>
                  </a:outerShdw>
                </a:effectLst>
                <a:latin typeface="Times New Roman" pitchFamily="18" charset="0"/>
                <a:ea typeface="SimSun" panose="02010600030101010101" pitchFamily="2" charset="-122"/>
                <a:cs typeface="Times New Roman" pitchFamily="18" charset="0"/>
                <a:sym typeface="Arial" panose="020B0604020202020204" pitchFamily="34" charset="0"/>
              </a:rPr>
              <a:t>TRƯỜNG THPT NGÔ LÊ TÂN</a:t>
            </a:r>
          </a:p>
          <a:p>
            <a:pPr lvl="0" algn="ctr"/>
            <a:r>
              <a:rPr lang="en-US" sz="2000" b="1" dirty="0">
                <a:ln w="0"/>
                <a:solidFill>
                  <a:srgbClr val="0070C0"/>
                </a:solidFill>
                <a:effectLst>
                  <a:outerShdw blurRad="38100" dist="25400" dir="5400000" algn="ctr" rotWithShape="0">
                    <a:srgbClr val="6E747A">
                      <a:alpha val="43000"/>
                    </a:srgbClr>
                  </a:outerShdw>
                </a:effectLst>
                <a:latin typeface="Times New Roman" pitchFamily="18" charset="0"/>
                <a:ea typeface="SimSun" panose="02010600030101010101" pitchFamily="2" charset="-122"/>
                <a:cs typeface="Times New Roman" pitchFamily="18" charset="0"/>
                <a:sym typeface="Arial" panose="020B0604020202020204" pitchFamily="34" charset="0"/>
              </a:rPr>
              <a:t>TỔ </a:t>
            </a:r>
            <a:r>
              <a:rPr lang="vi-VN" sz="2000" b="1" dirty="0">
                <a:ln w="0"/>
                <a:solidFill>
                  <a:srgbClr val="0070C0"/>
                </a:solidFill>
                <a:effectLst>
                  <a:outerShdw blurRad="38100" dist="25400" dir="5400000" algn="ctr" rotWithShape="0">
                    <a:srgbClr val="6E747A">
                      <a:alpha val="43000"/>
                    </a:srgbClr>
                  </a:outerShdw>
                </a:effectLst>
                <a:latin typeface="Times New Roman" pitchFamily="18" charset="0"/>
                <a:ea typeface="SimSun" panose="02010600030101010101" pitchFamily="2" charset="-122"/>
                <a:cs typeface="Times New Roman" pitchFamily="18" charset="0"/>
                <a:sym typeface="Arial" panose="020B0604020202020204" pitchFamily="34" charset="0"/>
              </a:rPr>
              <a:t>NGỮ VĂN – TIẾNG ANH</a:t>
            </a:r>
            <a:endParaRPr lang="en-US" sz="2000" b="1" dirty="0">
              <a:ln w="0"/>
              <a:solidFill>
                <a:srgbClr val="0070C0"/>
              </a:solidFill>
              <a:effectLst>
                <a:outerShdw blurRad="38100" dist="25400" dir="5400000" algn="ctr" rotWithShape="0">
                  <a:srgbClr val="6E747A">
                    <a:alpha val="43000"/>
                  </a:srgbClr>
                </a:outerShdw>
              </a:effectLst>
              <a:latin typeface="Times New Roman" pitchFamily="18" charset="0"/>
              <a:ea typeface="SimSun" panose="02010600030101010101" pitchFamily="2" charset="-122"/>
              <a:cs typeface="Times New Roman" pitchFamily="18" charset="0"/>
              <a:sym typeface="Arial" panose="020B0604020202020204" pitchFamily="34" charset="0"/>
            </a:endParaRPr>
          </a:p>
          <a:p>
            <a:pPr lvl="0" algn="ctr"/>
            <a:r>
              <a:rPr lang="en-US" sz="2000" b="1" dirty="0">
                <a:ln w="0"/>
                <a:solidFill>
                  <a:srgbClr val="0070C0"/>
                </a:solidFill>
                <a:effectLst>
                  <a:outerShdw blurRad="38100" dist="25400" dir="5400000" algn="ctr" rotWithShape="0">
                    <a:srgbClr val="6E747A">
                      <a:alpha val="43000"/>
                    </a:srgbClr>
                  </a:outerShdw>
                </a:effectLst>
                <a:latin typeface="Times New Roman" pitchFamily="18" charset="0"/>
                <a:ea typeface="SimSun" panose="02010600030101010101" pitchFamily="2" charset="-122"/>
                <a:cs typeface="Times New Roman" pitchFamily="18" charset="0"/>
                <a:sym typeface="Arial" panose="020B0604020202020204" pitchFamily="34" charset="0"/>
              </a:rPr>
              <a:t>GIÁO VIÊN: NGUYỄN THỊ </a:t>
            </a:r>
            <a:r>
              <a:rPr lang="vi-VN" sz="2000" b="1" dirty="0">
                <a:ln w="0"/>
                <a:solidFill>
                  <a:srgbClr val="0070C0"/>
                </a:solidFill>
                <a:effectLst>
                  <a:outerShdw blurRad="38100" dist="25400" dir="5400000" algn="ctr" rotWithShape="0">
                    <a:srgbClr val="6E747A">
                      <a:alpha val="43000"/>
                    </a:srgbClr>
                  </a:outerShdw>
                </a:effectLst>
                <a:latin typeface="Times New Roman" pitchFamily="18" charset="0"/>
                <a:ea typeface="SimSun" panose="02010600030101010101" pitchFamily="2" charset="-122"/>
                <a:cs typeface="Times New Roman" pitchFamily="18" charset="0"/>
                <a:sym typeface="Arial" panose="020B0604020202020204" pitchFamily="34" charset="0"/>
              </a:rPr>
              <a:t>MỸ PHƯỢNG</a:t>
            </a:r>
            <a:endParaRPr lang="en-US" sz="2000" b="1" dirty="0">
              <a:ln w="0"/>
              <a:solidFill>
                <a:srgbClr val="0070C0"/>
              </a:solidFill>
              <a:effectLst>
                <a:outerShdw blurRad="38100" dist="25400" dir="5400000" algn="ctr" rotWithShape="0">
                  <a:srgbClr val="6E747A">
                    <a:alpha val="43000"/>
                  </a:srgbClr>
                </a:outerShdw>
              </a:effectLst>
              <a:latin typeface="Times New Roman" pitchFamily="18" charset="0"/>
              <a:ea typeface="SimSun" panose="02010600030101010101" pitchFamily="2" charset="-122"/>
              <a:cs typeface="Times New Roman" pitchFamily="18" charset="0"/>
              <a:sym typeface="Arial" panose="020B0604020202020204" pitchFamily="34" charset="0"/>
            </a:endParaRPr>
          </a:p>
          <a:p>
            <a:pPr lvl="0" algn="ctr"/>
            <a:r>
              <a:rPr lang="en-US" sz="2000" b="1" dirty="0">
                <a:ln w="0"/>
                <a:solidFill>
                  <a:srgbClr val="0070C0"/>
                </a:solidFill>
                <a:effectLst>
                  <a:outerShdw blurRad="38100" dist="25400" dir="5400000" algn="ctr" rotWithShape="0">
                    <a:srgbClr val="6E747A">
                      <a:alpha val="43000"/>
                    </a:srgbClr>
                  </a:outerShdw>
                </a:effectLst>
                <a:latin typeface="Times New Roman" pitchFamily="18" charset="0"/>
                <a:ea typeface="SimSun" panose="02010600030101010101" pitchFamily="2" charset="-122"/>
                <a:cs typeface="Times New Roman" pitchFamily="18" charset="0"/>
                <a:sym typeface="Arial" panose="020B0604020202020204" pitchFamily="34" charset="0"/>
              </a:rPr>
              <a:t>LỚP 1</a:t>
            </a:r>
            <a:r>
              <a:rPr lang="vi-VN" sz="2000" b="1" dirty="0">
                <a:ln w="0"/>
                <a:solidFill>
                  <a:srgbClr val="0070C0"/>
                </a:solidFill>
                <a:effectLst>
                  <a:outerShdw blurRad="38100" dist="25400" dir="5400000" algn="ctr" rotWithShape="0">
                    <a:srgbClr val="6E747A">
                      <a:alpha val="43000"/>
                    </a:srgbClr>
                  </a:outerShdw>
                </a:effectLst>
                <a:latin typeface="Times New Roman" pitchFamily="18" charset="0"/>
                <a:ea typeface="SimSun" panose="02010600030101010101" pitchFamily="2" charset="-122"/>
                <a:cs typeface="Times New Roman" pitchFamily="18" charset="0"/>
                <a:sym typeface="Arial" panose="020B0604020202020204" pitchFamily="34" charset="0"/>
              </a:rPr>
              <a:t>1</a:t>
            </a:r>
            <a:r>
              <a:rPr lang="en-US" sz="2000" b="1" dirty="0">
                <a:ln w="0"/>
                <a:solidFill>
                  <a:srgbClr val="0070C0"/>
                </a:solidFill>
                <a:effectLst>
                  <a:outerShdw blurRad="38100" dist="25400" dir="5400000" algn="ctr" rotWithShape="0">
                    <a:srgbClr val="6E747A">
                      <a:alpha val="43000"/>
                    </a:srgbClr>
                  </a:outerShdw>
                </a:effectLst>
                <a:latin typeface="Times New Roman" pitchFamily="18" charset="0"/>
                <a:ea typeface="SimSun" panose="02010600030101010101" pitchFamily="2" charset="-122"/>
                <a:cs typeface="Times New Roman" pitchFamily="18" charset="0"/>
                <a:sym typeface="Arial" panose="020B0604020202020204" pitchFamily="34" charset="0"/>
              </a:rPr>
              <a:t>A3</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anim calcmode="lin" valueType="num">
                                      <p:cBhvr>
                                        <p:cTn id="8" dur="1000" fill="hold"/>
                                        <p:tgtEl>
                                          <p:spTgt spid="157"/>
                                        </p:tgtEl>
                                        <p:attrNameLst>
                                          <p:attrName>ppt_x</p:attrName>
                                        </p:attrNameLst>
                                      </p:cBhvr>
                                      <p:tavLst>
                                        <p:tav tm="0">
                                          <p:val>
                                            <p:strVal val="#ppt_x"/>
                                          </p:val>
                                        </p:tav>
                                        <p:tav tm="100000">
                                          <p:val>
                                            <p:strVal val="#ppt_x"/>
                                          </p:val>
                                        </p:tav>
                                      </p:tavLst>
                                    </p:anim>
                                    <p:anim calcmode="lin" valueType="num">
                                      <p:cBhvr>
                                        <p:cTn id="9" dur="1000" fill="hold"/>
                                        <p:tgtEl>
                                          <p:spTgt spid="1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8">
                                            <p:txEl>
                                              <p:pRg st="0" end="0"/>
                                            </p:txEl>
                                          </p:spTgt>
                                        </p:tgtEl>
                                        <p:attrNameLst>
                                          <p:attrName>style.visibility</p:attrName>
                                        </p:attrNameLst>
                                      </p:cBhvr>
                                      <p:to>
                                        <p:strVal val="visible"/>
                                      </p:to>
                                    </p:set>
                                    <p:animEffect transition="in" filter="fade">
                                      <p:cBhvr>
                                        <p:cTn id="12" dur="1000"/>
                                        <p:tgtEl>
                                          <p:spTgt spid="158">
                                            <p:txEl>
                                              <p:pRg st="0" end="0"/>
                                            </p:txEl>
                                          </p:spTgt>
                                        </p:tgtEl>
                                      </p:cBhvr>
                                    </p:animEffect>
                                    <p:anim calcmode="lin" valueType="num">
                                      <p:cBhvr>
                                        <p:cTn id="13" dur="10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8" name="Google Shape;488;p38"/>
          <p:cNvSpPr txBox="1"/>
          <p:nvPr/>
        </p:nvSpPr>
        <p:spPr>
          <a:xfrm>
            <a:off x="365335" y="400050"/>
            <a:ext cx="8468422" cy="930729"/>
          </a:xfrm>
          <a:prstGeom prst="rect">
            <a:avLst/>
          </a:prstGeom>
          <a:solidFill>
            <a:schemeClr val="dk2"/>
          </a:solidFill>
          <a:ln>
            <a:noFill/>
          </a:ln>
        </p:spPr>
        <p:txBody>
          <a:bodyPr spcFirstLastPara="1" wrap="square" lIns="91425" tIns="91425" rIns="91425" bIns="91425" anchor="ctr" anchorCtr="0">
            <a:noAutofit/>
          </a:bodyPr>
          <a:lstStyle/>
          <a:p>
            <a:pPr marL="0" marR="0" algn="just">
              <a:lnSpc>
                <a:spcPct val="150000"/>
              </a:lnSpc>
              <a:spcBef>
                <a:spcPts val="0"/>
              </a:spcBef>
              <a:spcAft>
                <a:spcPts val="800"/>
              </a:spcAft>
            </a:pP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II.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Đọc</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hiểu</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văn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bản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endParaRPr lang="en-US" sz="1200" dirty="0">
              <a:solidFill>
                <a:schemeClr val="bg1"/>
              </a:solidFill>
              <a:effectLst/>
              <a:latin typeface="Readex Pro" panose="020B0604020202020204" charset="-78"/>
              <a:ea typeface="Calibri" panose="020F0502020204030204" pitchFamily="34" charset="0"/>
              <a:cs typeface="Readex Pro" panose="020B0604020202020204" charset="-78"/>
            </a:endParaRPr>
          </a:p>
          <a:p>
            <a:pPr marL="0" marR="0" algn="just">
              <a:lnSpc>
                <a:spcPct val="150000"/>
              </a:lnSpc>
              <a:spcBef>
                <a:spcPts val="0"/>
              </a:spcBef>
              <a:spcAft>
                <a:spcPts val="800"/>
              </a:spcAft>
            </a:pP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1.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Tìm</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hiểu</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tính</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phi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hư</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cấu</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thủ</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pháp</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nghệ</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thuật</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sự</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kết</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hợp</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chi tiết,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sự</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kiện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hiện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thực</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với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trải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nghiệm</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thái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độ</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và</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đánh</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giá</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của</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người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viết</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trong</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phóng</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sự</a:t>
            </a:r>
            <a:endParaRPr lang="en-US" sz="1200" dirty="0">
              <a:solidFill>
                <a:schemeClr val="bg1"/>
              </a:solidFill>
              <a:effectLst/>
              <a:latin typeface="Readex Pro" panose="020B0604020202020204" charset="-78"/>
              <a:ea typeface="Calibri" panose="020F0502020204030204" pitchFamily="34" charset="0"/>
              <a:cs typeface="Readex Pro" panose="020B0604020202020204" charset="-78"/>
            </a:endParaRPr>
          </a:p>
        </p:txBody>
      </p:sp>
      <p:sp>
        <p:nvSpPr>
          <p:cNvPr id="5" name="Freeform 39">
            <a:extLst>
              <a:ext uri="{FF2B5EF4-FFF2-40B4-BE49-F238E27FC236}">
                <a16:creationId xmlns:a16="http://schemas.microsoft.com/office/drawing/2014/main" id="{95E3BEAF-16DA-4A6A-7097-3959F9DA18B5}"/>
              </a:ext>
            </a:extLst>
          </p:cNvPr>
          <p:cNvSpPr/>
          <p:nvPr/>
        </p:nvSpPr>
        <p:spPr>
          <a:xfrm>
            <a:off x="587829" y="2732891"/>
            <a:ext cx="1982136" cy="1773796"/>
          </a:xfrm>
          <a:custGeom>
            <a:avLst/>
            <a:gdLst/>
            <a:ahLst/>
            <a:cxnLst/>
            <a:rect l="l" t="t" r="r" b="b"/>
            <a:pathLst>
              <a:path w="3024000" h="2680020">
                <a:moveTo>
                  <a:pt x="0" y="0"/>
                </a:moveTo>
                <a:lnTo>
                  <a:pt x="3024000" y="0"/>
                </a:lnTo>
                <a:lnTo>
                  <a:pt x="3024000" y="2680020"/>
                </a:lnTo>
                <a:lnTo>
                  <a:pt x="0" y="268002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TextBox 5">
            <a:extLst>
              <a:ext uri="{FF2B5EF4-FFF2-40B4-BE49-F238E27FC236}">
                <a16:creationId xmlns:a16="http://schemas.microsoft.com/office/drawing/2014/main" id="{894AFF88-F060-8F8F-16DF-CC929CEBC7CE}"/>
              </a:ext>
            </a:extLst>
          </p:cNvPr>
          <p:cNvSpPr txBox="1"/>
          <p:nvPr/>
        </p:nvSpPr>
        <p:spPr>
          <a:xfrm>
            <a:off x="365335" y="4543395"/>
            <a:ext cx="2906485" cy="400110"/>
          </a:xfrm>
          <a:prstGeom prst="rect">
            <a:avLst/>
          </a:prstGeom>
          <a:noFill/>
        </p:spPr>
        <p:txBody>
          <a:bodyPr wrap="square" rtlCol="0">
            <a:spAutoFit/>
          </a:bodyPr>
          <a:lstStyle/>
          <a:p>
            <a:r>
              <a:rPr lang="en-US" sz="2000" b="1" dirty="0" err="1">
                <a:solidFill>
                  <a:schemeClr val="accent3">
                    <a:lumMod val="75000"/>
                  </a:schemeClr>
                </a:solidFill>
                <a:latin typeface="Readex Pro" panose="020B0604020202020204" charset="-78"/>
                <a:cs typeface="Readex Pro" panose="020B0604020202020204" charset="-78"/>
              </a:rPr>
              <a:t>Ngôi</a:t>
            </a:r>
            <a:r>
              <a:rPr lang="en-US" sz="2000" b="1" dirty="0">
                <a:solidFill>
                  <a:schemeClr val="accent3">
                    <a:lumMod val="75000"/>
                  </a:schemeClr>
                </a:solidFill>
                <a:latin typeface="Readex Pro" panose="020B0604020202020204" charset="-78"/>
                <a:cs typeface="Readex Pro" panose="020B0604020202020204" charset="-78"/>
              </a:rPr>
              <a:t> </a:t>
            </a:r>
            <a:r>
              <a:rPr lang="en-US" sz="2000" b="1" dirty="0" err="1">
                <a:solidFill>
                  <a:schemeClr val="accent3">
                    <a:lumMod val="75000"/>
                  </a:schemeClr>
                </a:solidFill>
                <a:latin typeface="Readex Pro" panose="020B0604020202020204" charset="-78"/>
                <a:cs typeface="Readex Pro" panose="020B0604020202020204" charset="-78"/>
              </a:rPr>
              <a:t>kể</a:t>
            </a:r>
            <a:r>
              <a:rPr lang="en-US" sz="2000" b="1" dirty="0">
                <a:solidFill>
                  <a:schemeClr val="accent3">
                    <a:lumMod val="75000"/>
                  </a:schemeClr>
                </a:solidFill>
                <a:latin typeface="Readex Pro" panose="020B0604020202020204" charset="-78"/>
                <a:cs typeface="Readex Pro" panose="020B0604020202020204" charset="-78"/>
              </a:rPr>
              <a:t>, </a:t>
            </a:r>
            <a:r>
              <a:rPr lang="en-US" sz="2000" b="1" dirty="0" err="1">
                <a:solidFill>
                  <a:schemeClr val="accent3">
                    <a:lumMod val="75000"/>
                  </a:schemeClr>
                </a:solidFill>
                <a:latin typeface="Readex Pro" panose="020B0604020202020204" charset="-78"/>
                <a:cs typeface="Readex Pro" panose="020B0604020202020204" charset="-78"/>
              </a:rPr>
              <a:t>điểm</a:t>
            </a:r>
            <a:r>
              <a:rPr lang="en-US" sz="2000" b="1" dirty="0">
                <a:solidFill>
                  <a:schemeClr val="accent3">
                    <a:lumMod val="75000"/>
                  </a:schemeClr>
                </a:solidFill>
                <a:latin typeface="Readex Pro" panose="020B0604020202020204" charset="-78"/>
                <a:cs typeface="Readex Pro" panose="020B0604020202020204" charset="-78"/>
              </a:rPr>
              <a:t> </a:t>
            </a:r>
            <a:r>
              <a:rPr lang="en-US" sz="2000" b="1" dirty="0" err="1">
                <a:solidFill>
                  <a:schemeClr val="accent3">
                    <a:lumMod val="75000"/>
                  </a:schemeClr>
                </a:solidFill>
                <a:latin typeface="Readex Pro" panose="020B0604020202020204" charset="-78"/>
                <a:cs typeface="Readex Pro" panose="020B0604020202020204" charset="-78"/>
              </a:rPr>
              <a:t>nhìn</a:t>
            </a:r>
            <a:endParaRPr lang="en-US" sz="2000" b="1" dirty="0">
              <a:solidFill>
                <a:schemeClr val="accent3">
                  <a:lumMod val="75000"/>
                </a:schemeClr>
              </a:solidFill>
              <a:latin typeface="Readex Pro" panose="020B0604020202020204" charset="-78"/>
              <a:cs typeface="Readex Pro" panose="020B0604020202020204" charset="-78"/>
            </a:endParaRPr>
          </a:p>
        </p:txBody>
      </p:sp>
      <p:graphicFrame>
        <p:nvGraphicFramePr>
          <p:cNvPr id="2" name="Diagram 1">
            <a:extLst>
              <a:ext uri="{FF2B5EF4-FFF2-40B4-BE49-F238E27FC236}">
                <a16:creationId xmlns:a16="http://schemas.microsoft.com/office/drawing/2014/main" id="{34759964-B1BF-C9B8-61AC-9D03415C8B07}"/>
              </a:ext>
            </a:extLst>
          </p:cNvPr>
          <p:cNvGraphicFramePr/>
          <p:nvPr>
            <p:extLst>
              <p:ext uri="{D42A27DB-BD31-4B8C-83A1-F6EECF244321}">
                <p14:modId xmlns:p14="http://schemas.microsoft.com/office/powerpoint/2010/main" val="3906920235"/>
              </p:ext>
            </p:extLst>
          </p:nvPr>
        </p:nvGraphicFramePr>
        <p:xfrm>
          <a:off x="979714" y="996042"/>
          <a:ext cx="7502978" cy="26387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2EAF05D5-E1E0-C14F-09BA-443E19F97693}"/>
              </a:ext>
            </a:extLst>
          </p:cNvPr>
          <p:cNvSpPr txBox="1"/>
          <p:nvPr/>
        </p:nvSpPr>
        <p:spPr>
          <a:xfrm>
            <a:off x="3090181" y="3409896"/>
            <a:ext cx="5465989" cy="1290353"/>
          </a:xfrm>
          <a:prstGeom prst="rect">
            <a:avLst/>
          </a:prstGeom>
          <a:noFill/>
        </p:spPr>
        <p:txBody>
          <a:bodyPr wrap="square">
            <a:spAutoFit/>
          </a:bodyPr>
          <a:lstStyle/>
          <a:p>
            <a:pPr algn="just">
              <a:lnSpc>
                <a:spcPct val="150000"/>
              </a:lnSpc>
            </a:pPr>
            <a:r>
              <a:rPr lang="en-US" sz="1800" dirty="0" err="1">
                <a:effectLst/>
                <a:latin typeface="Readex Pro" panose="020B0604020202020204" charset="-78"/>
                <a:ea typeface="Times New Roman" panose="02020603050405020304" pitchFamily="18" charset="0"/>
                <a:cs typeface="Readex Pro" panose="020B0604020202020204" charset="-78"/>
              </a:rPr>
              <a:t>Người</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kể</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chuyện</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các</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tình</a:t>
            </a:r>
            <a:r>
              <a:rPr lang="en-US" sz="1800" dirty="0">
                <a:effectLst/>
                <a:latin typeface="Readex Pro" panose="020B0604020202020204" charset="-78"/>
                <a:ea typeface="Times New Roman" panose="02020603050405020304" pitchFamily="18" charset="0"/>
                <a:cs typeface="Readex Pro" panose="020B0604020202020204" charset="-78"/>
              </a:rPr>
              <a:t> tiết, </a:t>
            </a:r>
            <a:r>
              <a:rPr lang="en-US" sz="1800" dirty="0" err="1">
                <a:effectLst/>
                <a:latin typeface="Readex Pro" panose="020B0604020202020204" charset="-78"/>
                <a:ea typeface="Times New Roman" panose="02020603050405020304" pitchFamily="18" charset="0"/>
                <a:cs typeface="Readex Pro" panose="020B0604020202020204" charset="-78"/>
              </a:rPr>
              <a:t>sự</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kiện</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về</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ông</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chủ</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trọ</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được</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nhìn</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từ</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điểm</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nhìn</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gần</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gũi</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của</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nhân</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vật</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tôi</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người</a:t>
            </a:r>
            <a:r>
              <a:rPr lang="en-US" sz="1800" dirty="0">
                <a:effectLst/>
                <a:latin typeface="Readex Pro" panose="020B0604020202020204" charset="-78"/>
                <a:ea typeface="Times New Roman" panose="02020603050405020304" pitchFamily="18" charset="0"/>
                <a:cs typeface="Readex Pro" panose="020B0604020202020204" charset="-78"/>
              </a:rPr>
              <a:t> ở </a:t>
            </a:r>
            <a:r>
              <a:rPr lang="en-US" sz="1800" dirty="0" err="1">
                <a:effectLst/>
                <a:latin typeface="Readex Pro" panose="020B0604020202020204" charset="-78"/>
                <a:ea typeface="Times New Roman" panose="02020603050405020304" pitchFamily="18" charset="0"/>
                <a:cs typeface="Readex Pro" panose="020B0604020202020204" charset="-78"/>
              </a:rPr>
              <a:t>trọ</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và</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ông</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chủ</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trọ</a:t>
            </a:r>
            <a:r>
              <a:rPr lang="en-US" sz="1800" dirty="0">
                <a:effectLst/>
                <a:latin typeface="Readex Pro" panose="020B0604020202020204" charset="-78"/>
                <a:ea typeface="Times New Roman" panose="02020603050405020304" pitchFamily="18" charset="0"/>
                <a:cs typeface="Readex Pro" panose="020B0604020202020204" charset="-78"/>
              </a:rPr>
              <a:t>”. </a:t>
            </a:r>
            <a:endParaRPr lang="en-US" sz="1800" dirty="0">
              <a:latin typeface="Readex Pro" panose="020B0604020202020204" charset="-78"/>
              <a:cs typeface="Readex Pro" panose="020B0604020202020204" charset="-78"/>
            </a:endParaRPr>
          </a:p>
        </p:txBody>
      </p:sp>
    </p:spTree>
    <p:extLst>
      <p:ext uri="{BB962C8B-B14F-4D97-AF65-F5344CB8AC3E}">
        <p14:creationId xmlns:p14="http://schemas.microsoft.com/office/powerpoint/2010/main" val="31554848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5;p30">
            <a:extLst>
              <a:ext uri="{FF2B5EF4-FFF2-40B4-BE49-F238E27FC236}">
                <a16:creationId xmlns:a16="http://schemas.microsoft.com/office/drawing/2014/main" id="{BFB946DE-41C3-8006-C7A6-68BA51A25C32}"/>
              </a:ext>
            </a:extLst>
          </p:cNvPr>
          <p:cNvSpPr txBox="1">
            <a:spLocks noGrp="1"/>
          </p:cNvSpPr>
          <p:nvPr>
            <p:ph type="subTitle" idx="1"/>
          </p:nvPr>
        </p:nvSpPr>
        <p:spPr>
          <a:xfrm>
            <a:off x="87864" y="393861"/>
            <a:ext cx="2802293" cy="443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4000" dirty="0"/>
              <a:t>N</a:t>
            </a:r>
            <a:r>
              <a:rPr lang="en" sz="4000" dirty="0"/>
              <a:t>hiệm vụ</a:t>
            </a:r>
            <a:endParaRPr sz="4000" dirty="0"/>
          </a:p>
        </p:txBody>
      </p:sp>
      <p:sp>
        <p:nvSpPr>
          <p:cNvPr id="7" name="TextBox 6">
            <a:extLst>
              <a:ext uri="{FF2B5EF4-FFF2-40B4-BE49-F238E27FC236}">
                <a16:creationId xmlns:a16="http://schemas.microsoft.com/office/drawing/2014/main" id="{EA96F04B-BDEE-6256-F4EF-DD31BC3E6CA1}"/>
              </a:ext>
            </a:extLst>
          </p:cNvPr>
          <p:cNvSpPr txBox="1"/>
          <p:nvPr/>
        </p:nvSpPr>
        <p:spPr>
          <a:xfrm>
            <a:off x="355148" y="1134943"/>
            <a:ext cx="5253717" cy="1294393"/>
          </a:xfrm>
          <a:prstGeom prst="rect">
            <a:avLst/>
          </a:prstGeom>
          <a:noFill/>
        </p:spPr>
        <p:txBody>
          <a:bodyPr wrap="square">
            <a:spAutoFit/>
          </a:bodyPr>
          <a:lstStyle/>
          <a:p>
            <a:pPr marL="0" marR="0" algn="just">
              <a:lnSpc>
                <a:spcPct val="150000"/>
              </a:lnSpc>
              <a:spcBef>
                <a:spcPts val="0"/>
              </a:spcBef>
              <a:spcAft>
                <a:spcPts val="800"/>
              </a:spcAft>
            </a:pPr>
            <a:r>
              <a:rPr lang="en-US" sz="1800" b="1" dirty="0" err="1">
                <a:effectLst/>
                <a:latin typeface="Readex Pro" panose="020B0604020202020204" charset="-78"/>
                <a:ea typeface="Times New Roman" panose="02020603050405020304" pitchFamily="18" charset="0"/>
                <a:cs typeface="Readex Pro" panose="020B0604020202020204" charset="-78"/>
              </a:rPr>
              <a:t>Thảo</a:t>
            </a:r>
            <a:r>
              <a:rPr lang="en-US" sz="1800" b="1" dirty="0">
                <a:effectLst/>
                <a:latin typeface="Readex Pro" panose="020B0604020202020204" charset="-78"/>
                <a:ea typeface="Times New Roman" panose="02020603050405020304" pitchFamily="18" charset="0"/>
                <a:cs typeface="Readex Pro" panose="020B0604020202020204" charset="-78"/>
              </a:rPr>
              <a:t> </a:t>
            </a:r>
            <a:r>
              <a:rPr lang="en-US" sz="1800" b="1" dirty="0" err="1">
                <a:effectLst/>
                <a:latin typeface="Readex Pro" panose="020B0604020202020204" charset="-78"/>
                <a:ea typeface="Times New Roman" panose="02020603050405020304" pitchFamily="18" charset="0"/>
                <a:cs typeface="Readex Pro" panose="020B0604020202020204" charset="-78"/>
              </a:rPr>
              <a:t>luận</a:t>
            </a:r>
            <a:r>
              <a:rPr lang="en-US" sz="1800" b="1" dirty="0">
                <a:effectLst/>
                <a:latin typeface="Readex Pro" panose="020B0604020202020204" charset="-78"/>
                <a:ea typeface="Times New Roman" panose="02020603050405020304" pitchFamily="18" charset="0"/>
                <a:cs typeface="Readex Pro" panose="020B0604020202020204" charset="-78"/>
              </a:rPr>
              <a:t> </a:t>
            </a:r>
            <a:r>
              <a:rPr lang="en-US" sz="1800" b="1" dirty="0" err="1">
                <a:effectLst/>
                <a:latin typeface="Readex Pro" panose="020B0604020202020204" charset="-78"/>
                <a:ea typeface="Times New Roman" panose="02020603050405020304" pitchFamily="18" charset="0"/>
                <a:cs typeface="Readex Pro" panose="020B0604020202020204" charset="-78"/>
              </a:rPr>
              <a:t>nhóm</a:t>
            </a:r>
            <a:r>
              <a:rPr lang="en-US" sz="1800" b="1" dirty="0">
                <a:effectLst/>
                <a:latin typeface="Readex Pro" panose="020B0604020202020204" charset="-78"/>
                <a:ea typeface="Times New Roman" panose="02020603050405020304" pitchFamily="18" charset="0"/>
                <a:cs typeface="Readex Pro" panose="020B0604020202020204" charset="-78"/>
              </a:rPr>
              <a:t> </a:t>
            </a:r>
            <a:r>
              <a:rPr lang="en-US" sz="1800" b="1" dirty="0" err="1">
                <a:effectLst/>
                <a:latin typeface="Readex Pro" panose="020B0604020202020204" charset="-78"/>
                <a:ea typeface="Times New Roman" panose="02020603050405020304" pitchFamily="18" charset="0"/>
                <a:cs typeface="Readex Pro" panose="020B0604020202020204" charset="-78"/>
              </a:rPr>
              <a:t>lớn</a:t>
            </a:r>
            <a:r>
              <a:rPr lang="en-US" sz="1800" b="1" dirty="0">
                <a:effectLst/>
                <a:latin typeface="Readex Pro" panose="020B0604020202020204" charset="-78"/>
                <a:ea typeface="Times New Roman" panose="02020603050405020304" pitchFamily="18" charset="0"/>
                <a:cs typeface="Readex Pro" panose="020B0604020202020204" charset="-78"/>
              </a:rPr>
              <a:t> (4 HS) </a:t>
            </a:r>
            <a:r>
              <a:rPr lang="en-US" sz="1800" b="1" dirty="0" err="1">
                <a:effectLst/>
                <a:latin typeface="Readex Pro" panose="020B0604020202020204" charset="-78"/>
                <a:ea typeface="Times New Roman" panose="02020603050405020304" pitchFamily="18" charset="0"/>
                <a:cs typeface="Readex Pro" panose="020B0604020202020204" charset="-78"/>
              </a:rPr>
              <a:t>theo</a:t>
            </a:r>
            <a:r>
              <a:rPr lang="en-US" sz="1800" b="1" dirty="0">
                <a:effectLst/>
                <a:latin typeface="Readex Pro" panose="020B0604020202020204" charset="-78"/>
                <a:ea typeface="Times New Roman" panose="02020603050405020304" pitchFamily="18" charset="0"/>
                <a:cs typeface="Readex Pro" panose="020B0604020202020204" charset="-78"/>
              </a:rPr>
              <a:t> </a:t>
            </a:r>
            <a:r>
              <a:rPr lang="en-US" sz="1800" b="1" dirty="0" err="1">
                <a:effectLst/>
                <a:latin typeface="Readex Pro" panose="020B0604020202020204" charset="-78"/>
                <a:ea typeface="Times New Roman" panose="02020603050405020304" pitchFamily="18" charset="0"/>
                <a:cs typeface="Readex Pro" panose="020B0604020202020204" charset="-78"/>
              </a:rPr>
              <a:t>kĩ</a:t>
            </a:r>
            <a:r>
              <a:rPr lang="en-US" sz="1800" b="1" dirty="0">
                <a:effectLst/>
                <a:latin typeface="Readex Pro" panose="020B0604020202020204" charset="-78"/>
                <a:ea typeface="Times New Roman" panose="02020603050405020304" pitchFamily="18" charset="0"/>
                <a:cs typeface="Readex Pro" panose="020B0604020202020204" charset="-78"/>
              </a:rPr>
              <a:t> </a:t>
            </a:r>
            <a:r>
              <a:rPr lang="en-US" sz="1800" b="1" dirty="0" err="1">
                <a:effectLst/>
                <a:latin typeface="Readex Pro" panose="020B0604020202020204" charset="-78"/>
                <a:ea typeface="Times New Roman" panose="02020603050405020304" pitchFamily="18" charset="0"/>
                <a:cs typeface="Readex Pro" panose="020B0604020202020204" charset="-78"/>
              </a:rPr>
              <a:t>thuật</a:t>
            </a:r>
            <a:r>
              <a:rPr lang="en-US" sz="1800" b="1" dirty="0">
                <a:effectLst/>
                <a:latin typeface="Readex Pro" panose="020B0604020202020204" charset="-78"/>
                <a:ea typeface="Times New Roman" panose="02020603050405020304" pitchFamily="18" charset="0"/>
                <a:cs typeface="Readex Pro" panose="020B0604020202020204" charset="-78"/>
              </a:rPr>
              <a:t> </a:t>
            </a:r>
            <a:r>
              <a:rPr lang="en-US" sz="1800" b="1" dirty="0" err="1">
                <a:effectLst/>
                <a:latin typeface="Readex Pro" panose="020B0604020202020204" charset="-78"/>
                <a:ea typeface="Times New Roman" panose="02020603050405020304" pitchFamily="18" charset="0"/>
                <a:cs typeface="Readex Pro" panose="020B0604020202020204" charset="-78"/>
              </a:rPr>
              <a:t>khăn</a:t>
            </a:r>
            <a:r>
              <a:rPr lang="en-US" sz="1800" b="1" dirty="0">
                <a:effectLst/>
                <a:latin typeface="Readex Pro" panose="020B0604020202020204" charset="-78"/>
                <a:ea typeface="Times New Roman" panose="02020603050405020304" pitchFamily="18" charset="0"/>
                <a:cs typeface="Readex Pro" panose="020B0604020202020204" charset="-78"/>
              </a:rPr>
              <a:t> </a:t>
            </a:r>
            <a:r>
              <a:rPr lang="en-US" sz="1800" b="1" dirty="0" err="1">
                <a:effectLst/>
                <a:latin typeface="Readex Pro" panose="020B0604020202020204" charset="-78"/>
                <a:ea typeface="Times New Roman" panose="02020603050405020304" pitchFamily="18" charset="0"/>
                <a:cs typeface="Readex Pro" panose="020B0604020202020204" charset="-78"/>
              </a:rPr>
              <a:t>trải</a:t>
            </a:r>
            <a:r>
              <a:rPr lang="en-US" sz="1800" b="1" dirty="0">
                <a:effectLst/>
                <a:latin typeface="Readex Pro" panose="020B0604020202020204" charset="-78"/>
                <a:ea typeface="Times New Roman" panose="02020603050405020304" pitchFamily="18" charset="0"/>
                <a:cs typeface="Readex Pro" panose="020B0604020202020204" charset="-78"/>
              </a:rPr>
              <a:t> </a:t>
            </a:r>
            <a:r>
              <a:rPr lang="en-US" sz="1800" b="1" dirty="0" err="1">
                <a:effectLst/>
                <a:latin typeface="Readex Pro" panose="020B0604020202020204" charset="-78"/>
                <a:ea typeface="Times New Roman" panose="02020603050405020304" pitchFamily="18" charset="0"/>
                <a:cs typeface="Readex Pro" panose="020B0604020202020204" charset="-78"/>
              </a:rPr>
              <a:t>bàn</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để</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tìm</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hiểu</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về</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tính</a:t>
            </a:r>
            <a:r>
              <a:rPr lang="en-US" sz="1800" dirty="0">
                <a:effectLst/>
                <a:latin typeface="Readex Pro" panose="020B0604020202020204" charset="-78"/>
                <a:ea typeface="Times New Roman" panose="02020603050405020304" pitchFamily="18" charset="0"/>
                <a:cs typeface="Readex Pro" panose="020B0604020202020204" charset="-78"/>
              </a:rPr>
              <a:t> phi </a:t>
            </a:r>
            <a:r>
              <a:rPr lang="en-US" sz="1800" dirty="0" err="1">
                <a:effectLst/>
                <a:latin typeface="Readex Pro" panose="020B0604020202020204" charset="-78"/>
                <a:ea typeface="Times New Roman" panose="02020603050405020304" pitchFamily="18" charset="0"/>
                <a:cs typeface="Readex Pro" panose="020B0604020202020204" charset="-78"/>
              </a:rPr>
              <a:t>hư</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cấu</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thủ</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pháp</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nghệ</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thuật</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và</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các</a:t>
            </a:r>
            <a:r>
              <a:rPr lang="en-US" sz="1800" dirty="0">
                <a:effectLst/>
                <a:latin typeface="Readex Pro" panose="020B0604020202020204" charset="-78"/>
                <a:ea typeface="Times New Roman" panose="02020603050405020304" pitchFamily="18" charset="0"/>
                <a:cs typeface="Readex Pro" panose="020B0604020202020204" charset="-78"/>
              </a:rPr>
              <a:t> chi tiết, </a:t>
            </a:r>
            <a:r>
              <a:rPr lang="en-US" sz="1800" dirty="0" err="1">
                <a:effectLst/>
                <a:latin typeface="Readex Pro" panose="020B0604020202020204" charset="-78"/>
                <a:ea typeface="Times New Roman" panose="02020603050405020304" pitchFamily="18" charset="0"/>
                <a:cs typeface="Readex Pro" panose="020B0604020202020204" charset="-78"/>
              </a:rPr>
              <a:t>sự</a:t>
            </a:r>
            <a:r>
              <a:rPr lang="en-US" sz="1800" dirty="0">
                <a:effectLst/>
                <a:latin typeface="Readex Pro" panose="020B0604020202020204" charset="-78"/>
                <a:ea typeface="Times New Roman" panose="02020603050405020304" pitchFamily="18" charset="0"/>
                <a:cs typeface="Readex Pro" panose="020B0604020202020204" charset="-78"/>
              </a:rPr>
              <a:t> </a:t>
            </a:r>
            <a:r>
              <a:rPr lang="en-US" sz="1800" dirty="0" err="1">
                <a:effectLst/>
                <a:latin typeface="Readex Pro" panose="020B0604020202020204" charset="-78"/>
                <a:ea typeface="Times New Roman" panose="02020603050405020304" pitchFamily="18" charset="0"/>
                <a:cs typeface="Readex Pro" panose="020B0604020202020204" charset="-78"/>
              </a:rPr>
              <a:t>kiện</a:t>
            </a:r>
            <a:r>
              <a:rPr lang="en-US" sz="1800" dirty="0">
                <a:effectLst/>
                <a:latin typeface="Readex Pro" panose="020B0604020202020204" charset="-78"/>
                <a:ea typeface="Times New Roman" panose="02020603050405020304" pitchFamily="18" charset="0"/>
                <a:cs typeface="Readex Pro" panose="020B0604020202020204" charset="-78"/>
              </a:rPr>
              <a:t> </a:t>
            </a:r>
            <a:endParaRPr lang="en-US" sz="1800" dirty="0">
              <a:effectLst/>
              <a:latin typeface="Readex Pro" panose="020B0604020202020204" charset="-78"/>
              <a:ea typeface="Calibri" panose="020F0502020204030204" pitchFamily="34" charset="0"/>
              <a:cs typeface="Readex Pro" panose="020B0604020202020204" charset="-78"/>
            </a:endParaRPr>
          </a:p>
        </p:txBody>
      </p:sp>
      <p:sp>
        <p:nvSpPr>
          <p:cNvPr id="8" name="Freeform 42">
            <a:extLst>
              <a:ext uri="{FF2B5EF4-FFF2-40B4-BE49-F238E27FC236}">
                <a16:creationId xmlns:a16="http://schemas.microsoft.com/office/drawing/2014/main" id="{B30C2541-E837-36E3-9E38-D5570D278189}"/>
              </a:ext>
            </a:extLst>
          </p:cNvPr>
          <p:cNvSpPr/>
          <p:nvPr/>
        </p:nvSpPr>
        <p:spPr>
          <a:xfrm>
            <a:off x="5930443" y="946929"/>
            <a:ext cx="2858409" cy="3249640"/>
          </a:xfrm>
          <a:custGeom>
            <a:avLst/>
            <a:gdLst/>
            <a:ahLst/>
            <a:cxnLst/>
            <a:rect l="l" t="t" r="r" b="b"/>
            <a:pathLst>
              <a:path w="3024000" h="3578698">
                <a:moveTo>
                  <a:pt x="0" y="0"/>
                </a:moveTo>
                <a:lnTo>
                  <a:pt x="3024000" y="0"/>
                </a:lnTo>
                <a:lnTo>
                  <a:pt x="3024000" y="3578698"/>
                </a:lnTo>
                <a:lnTo>
                  <a:pt x="0" y="35786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aphicFrame>
        <p:nvGraphicFramePr>
          <p:cNvPr id="2" name="Diagram 1">
            <a:extLst>
              <a:ext uri="{FF2B5EF4-FFF2-40B4-BE49-F238E27FC236}">
                <a16:creationId xmlns:a16="http://schemas.microsoft.com/office/drawing/2014/main" id="{795F4F9F-A2EB-DEE2-94DD-1C1CEFE32A9E}"/>
              </a:ext>
            </a:extLst>
          </p:cNvPr>
          <p:cNvGraphicFramePr/>
          <p:nvPr>
            <p:extLst>
              <p:ext uri="{D42A27DB-BD31-4B8C-83A1-F6EECF244321}">
                <p14:modId xmlns:p14="http://schemas.microsoft.com/office/powerpoint/2010/main" val="1994376902"/>
              </p:ext>
            </p:extLst>
          </p:nvPr>
        </p:nvGraphicFramePr>
        <p:xfrm>
          <a:off x="370387" y="2571749"/>
          <a:ext cx="5467077" cy="2177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88197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4" name="Google Shape;488;p38">
            <a:extLst>
              <a:ext uri="{FF2B5EF4-FFF2-40B4-BE49-F238E27FC236}">
                <a16:creationId xmlns:a16="http://schemas.microsoft.com/office/drawing/2014/main" id="{8B0C77AE-C2B2-B66E-3D6E-85B784D38DBC}"/>
              </a:ext>
            </a:extLst>
          </p:cNvPr>
          <p:cNvSpPr txBox="1"/>
          <p:nvPr/>
        </p:nvSpPr>
        <p:spPr>
          <a:xfrm>
            <a:off x="365335" y="400050"/>
            <a:ext cx="8468422" cy="930729"/>
          </a:xfrm>
          <a:prstGeom prst="rect">
            <a:avLst/>
          </a:prstGeom>
          <a:solidFill>
            <a:schemeClr val="dk2"/>
          </a:solidFill>
          <a:ln>
            <a:noFill/>
          </a:ln>
        </p:spPr>
        <p:txBody>
          <a:bodyPr spcFirstLastPara="1" wrap="square" lIns="91425" tIns="91425" rIns="91425" bIns="91425" anchor="ctr" anchorCtr="0">
            <a:noAutofit/>
          </a:bodyPr>
          <a:lstStyle/>
          <a:p>
            <a:pPr marL="0" marR="0" algn="just">
              <a:lnSpc>
                <a:spcPct val="150000"/>
              </a:lnSpc>
              <a:spcBef>
                <a:spcPts val="0"/>
              </a:spcBef>
              <a:spcAft>
                <a:spcPts val="800"/>
              </a:spcAft>
            </a:pP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II.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Đọc</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hiểu</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văn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bản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endParaRPr lang="en-US" sz="1200" dirty="0">
              <a:solidFill>
                <a:schemeClr val="bg1"/>
              </a:solidFill>
              <a:effectLst/>
              <a:latin typeface="Readex Pro" panose="020B0604020202020204" charset="-78"/>
              <a:ea typeface="Calibri" panose="020F0502020204030204" pitchFamily="34" charset="0"/>
              <a:cs typeface="Readex Pro" panose="020B0604020202020204" charset="-78"/>
            </a:endParaRPr>
          </a:p>
          <a:p>
            <a:pPr marL="0" marR="0" algn="just">
              <a:lnSpc>
                <a:spcPct val="150000"/>
              </a:lnSpc>
              <a:spcBef>
                <a:spcPts val="0"/>
              </a:spcBef>
              <a:spcAft>
                <a:spcPts val="800"/>
              </a:spcAft>
            </a:pP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1.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Tìm</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hiểu</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tính</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phi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hư</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cấu</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thủ</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pháp</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nghệ</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thuật</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sự</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kết</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hợp</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chi tiết,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sự</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kiện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hiện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thực</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với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trải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nghiệm</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thái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độ</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và</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đánh</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giá</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của</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người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viết</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trong</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phóng</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sự</a:t>
            </a:r>
            <a:endParaRPr lang="en-US" sz="1200" dirty="0">
              <a:solidFill>
                <a:schemeClr val="bg1"/>
              </a:solidFill>
              <a:effectLst/>
              <a:latin typeface="Readex Pro" panose="020B0604020202020204" charset="-78"/>
              <a:ea typeface="Calibri" panose="020F0502020204030204" pitchFamily="34" charset="0"/>
              <a:cs typeface="Readex Pro" panose="020B0604020202020204" charset="-78"/>
            </a:endParaRPr>
          </a:p>
        </p:txBody>
      </p:sp>
      <p:graphicFrame>
        <p:nvGraphicFramePr>
          <p:cNvPr id="5" name="Table 4">
            <a:extLst>
              <a:ext uri="{FF2B5EF4-FFF2-40B4-BE49-F238E27FC236}">
                <a16:creationId xmlns:a16="http://schemas.microsoft.com/office/drawing/2014/main" id="{BDDFA062-3F4A-9CB2-15B0-B1685F4DC24A}"/>
              </a:ext>
            </a:extLst>
          </p:cNvPr>
          <p:cNvGraphicFramePr>
            <a:graphicFrameLocks noGrp="1"/>
          </p:cNvGraphicFramePr>
          <p:nvPr>
            <p:extLst>
              <p:ext uri="{D42A27DB-BD31-4B8C-83A1-F6EECF244321}">
                <p14:modId xmlns:p14="http://schemas.microsoft.com/office/powerpoint/2010/main" val="2154045668"/>
              </p:ext>
            </p:extLst>
          </p:nvPr>
        </p:nvGraphicFramePr>
        <p:xfrm>
          <a:off x="486908" y="1547622"/>
          <a:ext cx="8134577" cy="3101763"/>
        </p:xfrm>
        <a:graphic>
          <a:graphicData uri="http://schemas.openxmlformats.org/drawingml/2006/table">
            <a:tbl>
              <a:tblPr firstRow="1" firstCol="1" bandRow="1">
                <a:tableStyleId>{C545A715-8A93-4736-B6B4-4708CB230CEC}</a:tableStyleId>
              </a:tblPr>
              <a:tblGrid>
                <a:gridCol w="4550456">
                  <a:extLst>
                    <a:ext uri="{9D8B030D-6E8A-4147-A177-3AD203B41FA5}">
                      <a16:colId xmlns:a16="http://schemas.microsoft.com/office/drawing/2014/main" val="1091110163"/>
                    </a:ext>
                  </a:extLst>
                </a:gridCol>
                <a:gridCol w="3584121">
                  <a:extLst>
                    <a:ext uri="{9D8B030D-6E8A-4147-A177-3AD203B41FA5}">
                      <a16:colId xmlns:a16="http://schemas.microsoft.com/office/drawing/2014/main" val="3659647092"/>
                    </a:ext>
                  </a:extLst>
                </a:gridCol>
              </a:tblGrid>
              <a:tr h="351403">
                <a:tc>
                  <a:txBody>
                    <a:bodyPr/>
                    <a:lstStyle/>
                    <a:p>
                      <a:pPr marL="0" marR="0" algn="ctr">
                        <a:lnSpc>
                          <a:spcPct val="150000"/>
                        </a:lnSpc>
                        <a:spcBef>
                          <a:spcPts val="0"/>
                        </a:spcBef>
                        <a:spcAft>
                          <a:spcPts val="0"/>
                        </a:spcAft>
                        <a:tabLst>
                          <a:tab pos="968375" algn="l"/>
                        </a:tabLst>
                      </a:pPr>
                      <a:r>
                        <a:rPr lang="en-US" sz="1800">
                          <a:effectLst/>
                          <a:latin typeface="Readex Pro" panose="020B0604020202020204" charset="-78"/>
                          <a:cs typeface="Readex Pro" panose="020B0604020202020204" charset="-78"/>
                        </a:rPr>
                        <a:t>Lời miêu tả, lời kể, lời bàn luận</a:t>
                      </a:r>
                      <a:endParaRPr lang="en-US" sz="1600">
                        <a:effectLst/>
                        <a:latin typeface="Readex Pro" panose="020B0604020202020204" charset="-78"/>
                        <a:ea typeface="Calibri" panose="020F0502020204030204" pitchFamily="34" charset="0"/>
                        <a:cs typeface="Readex Pro" panose="020B0604020202020204" charset="-78"/>
                      </a:endParaRPr>
                    </a:p>
                  </a:txBody>
                  <a:tcPr marL="68580" marR="68580" marT="0" marB="0">
                    <a:solidFill>
                      <a:schemeClr val="bg2">
                        <a:lumMod val="40000"/>
                        <a:lumOff val="60000"/>
                      </a:schemeClr>
                    </a:solidFill>
                  </a:tcPr>
                </a:tc>
                <a:tc>
                  <a:txBody>
                    <a:bodyPr/>
                    <a:lstStyle/>
                    <a:p>
                      <a:pPr marL="0" marR="0" algn="ctr">
                        <a:lnSpc>
                          <a:spcPct val="150000"/>
                        </a:lnSpc>
                        <a:spcBef>
                          <a:spcPts val="0"/>
                        </a:spcBef>
                        <a:spcAft>
                          <a:spcPts val="0"/>
                        </a:spcAft>
                        <a:tabLst>
                          <a:tab pos="968375" algn="l"/>
                        </a:tabLst>
                      </a:pPr>
                      <a:r>
                        <a:rPr lang="en-US" sz="1800" dirty="0" err="1">
                          <a:effectLst/>
                          <a:latin typeface="Readex Pro" panose="020B0604020202020204" charset="-78"/>
                          <a:cs typeface="Readex Pro" panose="020B0604020202020204" charset="-78"/>
                        </a:rPr>
                        <a:t>Tác</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dụng</a:t>
                      </a:r>
                      <a:endParaRPr lang="en-US" sz="1600" dirty="0">
                        <a:effectLst/>
                        <a:latin typeface="Readex Pro" panose="020B0604020202020204" charset="-78"/>
                        <a:ea typeface="Calibri" panose="020F0502020204030204" pitchFamily="34" charset="0"/>
                        <a:cs typeface="Readex Pro" panose="020B0604020202020204" charset="-78"/>
                      </a:endParaRPr>
                    </a:p>
                  </a:txBody>
                  <a:tcPr marL="68580" marR="68580" marT="0" marB="0">
                    <a:solidFill>
                      <a:schemeClr val="bg2">
                        <a:lumMod val="40000"/>
                        <a:lumOff val="60000"/>
                      </a:schemeClr>
                    </a:solidFill>
                  </a:tcPr>
                </a:tc>
                <a:extLst>
                  <a:ext uri="{0D108BD9-81ED-4DB2-BD59-A6C34878D82A}">
                    <a16:rowId xmlns:a16="http://schemas.microsoft.com/office/drawing/2014/main" val="3822291885"/>
                  </a:ext>
                </a:extLst>
              </a:tr>
              <a:tr h="2738289">
                <a:tc>
                  <a:txBody>
                    <a:bodyPr/>
                    <a:lstStyle/>
                    <a:p>
                      <a:pPr marL="0" marR="0" algn="just">
                        <a:lnSpc>
                          <a:spcPct val="150000"/>
                        </a:lnSpc>
                        <a:spcBef>
                          <a:spcPts val="0"/>
                        </a:spcBef>
                        <a:spcAft>
                          <a:spcPts val="0"/>
                        </a:spcAft>
                        <a:tabLst>
                          <a:tab pos="968375" algn="l"/>
                        </a:tabLst>
                      </a:pPr>
                      <a:r>
                        <a:rPr lang="en-US" sz="1800" dirty="0">
                          <a:effectLst/>
                          <a:latin typeface="Readex Pro" panose="020B0604020202020204" charset="-78"/>
                          <a:cs typeface="Readex Pro" panose="020B0604020202020204" charset="-78"/>
                        </a:rPr>
                        <a:t>- Ở </a:t>
                      </a:r>
                      <a:r>
                        <a:rPr lang="en-US" sz="1800" dirty="0" err="1">
                          <a:effectLst/>
                          <a:latin typeface="Readex Pro" panose="020B0604020202020204" charset="-78"/>
                          <a:cs typeface="Readex Pro" panose="020B0604020202020204" charset="-78"/>
                        </a:rPr>
                        <a:t>làng</a:t>
                      </a:r>
                      <a:r>
                        <a:rPr lang="en-US" sz="1800" dirty="0">
                          <a:effectLst/>
                          <a:latin typeface="Readex Pro" panose="020B0604020202020204" charset="-78"/>
                          <a:cs typeface="Readex Pro" panose="020B0604020202020204" charset="-78"/>
                        </a:rPr>
                        <a:t> V.Đ, </a:t>
                      </a:r>
                      <a:r>
                        <a:rPr lang="en-US" sz="1800" dirty="0" err="1">
                          <a:effectLst/>
                          <a:latin typeface="Readex Pro" panose="020B0604020202020204" charset="-78"/>
                          <a:cs typeface="Readex Pro" panose="020B0604020202020204" charset="-78"/>
                        </a:rPr>
                        <a:t>ông</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chủ</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nhà</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trọ</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của</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tôi</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đáng</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lẽ</a:t>
                      </a:r>
                      <a:r>
                        <a:rPr lang="en-US" sz="1800" dirty="0">
                          <a:effectLst/>
                          <a:latin typeface="Readex Pro" panose="020B0604020202020204" charset="-78"/>
                          <a:cs typeface="Readex Pro" panose="020B0604020202020204" charset="-78"/>
                        </a:rPr>
                        <a:t> </a:t>
                      </a:r>
                      <a:r>
                        <a:rPr lang="en-US" sz="1800" u="sng" dirty="0" err="1">
                          <a:effectLst/>
                          <a:latin typeface="Readex Pro" panose="020B0604020202020204" charset="-78"/>
                          <a:cs typeface="Readex Pro" panose="020B0604020202020204" charset="-78"/>
                        </a:rPr>
                        <a:t>cũng</a:t>
                      </a:r>
                      <a:r>
                        <a:rPr lang="en-US" sz="1800" u="sng" dirty="0">
                          <a:effectLst/>
                          <a:latin typeface="Readex Pro" panose="020B0604020202020204" charset="-78"/>
                          <a:cs typeface="Readex Pro" panose="020B0604020202020204" charset="-78"/>
                        </a:rPr>
                        <a:t> </a:t>
                      </a:r>
                      <a:r>
                        <a:rPr lang="en-US" sz="1800" u="sng" dirty="0" err="1">
                          <a:effectLst/>
                          <a:latin typeface="Readex Pro" panose="020B0604020202020204" charset="-78"/>
                          <a:cs typeface="Readex Pro" panose="020B0604020202020204" charset="-78"/>
                        </a:rPr>
                        <a:t>là</a:t>
                      </a:r>
                      <a:r>
                        <a:rPr lang="en-US" sz="1800" u="sng" dirty="0">
                          <a:effectLst/>
                          <a:latin typeface="Readex Pro" panose="020B0604020202020204" charset="-78"/>
                          <a:cs typeface="Readex Pro" panose="020B0604020202020204" charset="-78"/>
                        </a:rPr>
                        <a:t> </a:t>
                      </a:r>
                      <a:r>
                        <a:rPr lang="en-US" sz="1800" u="sng" dirty="0" err="1">
                          <a:effectLst/>
                          <a:latin typeface="Readex Pro" panose="020B0604020202020204" charset="-78"/>
                          <a:cs typeface="Readex Pro" panose="020B0604020202020204" charset="-78"/>
                        </a:rPr>
                        <a:t>bậc</a:t>
                      </a:r>
                      <a:r>
                        <a:rPr lang="en-US" sz="1800" u="sng" dirty="0">
                          <a:effectLst/>
                          <a:latin typeface="Readex Pro" panose="020B0604020202020204" charset="-78"/>
                          <a:cs typeface="Readex Pro" panose="020B0604020202020204" charset="-78"/>
                        </a:rPr>
                        <a:t> </a:t>
                      </a:r>
                      <a:r>
                        <a:rPr lang="en-US" sz="1800" u="sng" dirty="0" err="1">
                          <a:effectLst/>
                          <a:latin typeface="Readex Pro" panose="020B0604020202020204" charset="-78"/>
                          <a:cs typeface="Readex Pro" panose="020B0604020202020204" charset="-78"/>
                        </a:rPr>
                        <a:t>sướng</a:t>
                      </a:r>
                      <a:r>
                        <a:rPr lang="en-US" sz="1800" dirty="0">
                          <a:effectLst/>
                          <a:latin typeface="Readex Pro" panose="020B0604020202020204" charset="-78"/>
                          <a:cs typeface="Readex Pro" panose="020B0604020202020204" charset="-78"/>
                        </a:rPr>
                        <a:t>; </a:t>
                      </a:r>
                      <a:r>
                        <a:rPr lang="en-US" sz="1800" u="sng" dirty="0">
                          <a:effectLst/>
                          <a:latin typeface="Readex Pro" panose="020B0604020202020204" charset="-78"/>
                          <a:cs typeface="Readex Pro" panose="020B0604020202020204" charset="-78"/>
                        </a:rPr>
                        <a:t>Ở </a:t>
                      </a:r>
                      <a:r>
                        <a:rPr lang="en-US" sz="1800" u="sng" dirty="0" err="1">
                          <a:effectLst/>
                          <a:latin typeface="Readex Pro" panose="020B0604020202020204" charset="-78"/>
                          <a:cs typeface="Readex Pro" panose="020B0604020202020204" charset="-78"/>
                        </a:rPr>
                        <a:t>thôn</a:t>
                      </a:r>
                      <a:r>
                        <a:rPr lang="en-US" sz="1800" u="sng" dirty="0">
                          <a:effectLst/>
                          <a:latin typeface="Readex Pro" panose="020B0604020202020204" charset="-78"/>
                          <a:cs typeface="Readex Pro" panose="020B0604020202020204" charset="-78"/>
                        </a:rPr>
                        <a:t> </a:t>
                      </a:r>
                      <a:r>
                        <a:rPr lang="en-US" sz="1800" u="sng" dirty="0" err="1">
                          <a:effectLst/>
                          <a:latin typeface="Readex Pro" panose="020B0604020202020204" charset="-78"/>
                          <a:cs typeface="Readex Pro" panose="020B0604020202020204" charset="-78"/>
                        </a:rPr>
                        <a:t>quê</a:t>
                      </a:r>
                      <a:r>
                        <a:rPr lang="en-US" sz="1800" u="sng" dirty="0">
                          <a:effectLst/>
                          <a:latin typeface="Readex Pro" panose="020B0604020202020204" charset="-78"/>
                          <a:cs typeface="Readex Pro" panose="020B0604020202020204" charset="-78"/>
                        </a:rPr>
                        <a:t>, </a:t>
                      </a:r>
                      <a:r>
                        <a:rPr lang="en-US" sz="1800" u="sng" dirty="0" err="1">
                          <a:effectLst/>
                          <a:latin typeface="Readex Pro" panose="020B0604020202020204" charset="-78"/>
                          <a:cs typeface="Readex Pro" panose="020B0604020202020204" charset="-78"/>
                        </a:rPr>
                        <a:t>như</a:t>
                      </a:r>
                      <a:r>
                        <a:rPr lang="en-US" sz="1800" u="sng" dirty="0">
                          <a:effectLst/>
                          <a:latin typeface="Readex Pro" panose="020B0604020202020204" charset="-78"/>
                          <a:cs typeface="Readex Pro" panose="020B0604020202020204" charset="-78"/>
                        </a:rPr>
                        <a:t> </a:t>
                      </a:r>
                      <a:r>
                        <a:rPr lang="en-US" sz="1800" u="sng" dirty="0" err="1">
                          <a:effectLst/>
                          <a:latin typeface="Readex Pro" panose="020B0604020202020204" charset="-78"/>
                          <a:cs typeface="Readex Pro" panose="020B0604020202020204" charset="-78"/>
                        </a:rPr>
                        <a:t>vậy</a:t>
                      </a:r>
                      <a:r>
                        <a:rPr lang="en-US" sz="1800" dirty="0">
                          <a:effectLst/>
                          <a:latin typeface="Readex Pro" panose="020B0604020202020204" charset="-78"/>
                          <a:cs typeface="Readex Pro" panose="020B0604020202020204" charset="-78"/>
                        </a:rPr>
                        <a:t> </a:t>
                      </a:r>
                      <a:r>
                        <a:rPr lang="en-US" sz="1800" u="sng" dirty="0" err="1">
                          <a:effectLst/>
                          <a:latin typeface="Readex Pro" panose="020B0604020202020204" charset="-78"/>
                          <a:cs typeface="Readex Pro" panose="020B0604020202020204" charset="-78"/>
                        </a:rPr>
                        <a:t>cũng</a:t>
                      </a:r>
                      <a:r>
                        <a:rPr lang="en-US" sz="1800" u="sng" dirty="0">
                          <a:effectLst/>
                          <a:latin typeface="Readex Pro" panose="020B0604020202020204" charset="-78"/>
                          <a:cs typeface="Readex Pro" panose="020B0604020202020204" charset="-78"/>
                        </a:rPr>
                        <a:t> </a:t>
                      </a:r>
                      <a:r>
                        <a:rPr lang="en-US" sz="1800" u="sng" dirty="0" err="1">
                          <a:effectLst/>
                          <a:latin typeface="Readex Pro" panose="020B0604020202020204" charset="-78"/>
                          <a:cs typeface="Readex Pro" panose="020B0604020202020204" charset="-78"/>
                        </a:rPr>
                        <a:t>là</a:t>
                      </a:r>
                      <a:r>
                        <a:rPr lang="en-US" sz="1800" u="sng" dirty="0">
                          <a:effectLst/>
                          <a:latin typeface="Readex Pro" panose="020B0604020202020204" charset="-78"/>
                          <a:cs typeface="Readex Pro" panose="020B0604020202020204" charset="-78"/>
                        </a:rPr>
                        <a:t> </a:t>
                      </a:r>
                      <a:r>
                        <a:rPr lang="en-US" sz="1800" u="sng" dirty="0" err="1">
                          <a:effectLst/>
                          <a:latin typeface="Readex Pro" panose="020B0604020202020204" charset="-78"/>
                          <a:cs typeface="Readex Pro" panose="020B0604020202020204" charset="-78"/>
                        </a:rPr>
                        <a:t>tiên</a:t>
                      </a:r>
                      <a:r>
                        <a:rPr lang="en-US" sz="1800" u="sng" dirty="0">
                          <a:effectLst/>
                          <a:latin typeface="Readex Pro" panose="020B0604020202020204" charset="-78"/>
                          <a:cs typeface="Readex Pro" panose="020B0604020202020204" charset="-78"/>
                        </a:rPr>
                        <a:t> </a:t>
                      </a:r>
                      <a:r>
                        <a:rPr lang="en-US" sz="1800" u="sng" dirty="0" err="1">
                          <a:effectLst/>
                          <a:latin typeface="Readex Pro" panose="020B0604020202020204" charset="-78"/>
                          <a:cs typeface="Readex Pro" panose="020B0604020202020204" charset="-78"/>
                        </a:rPr>
                        <a:t>cách</a:t>
                      </a:r>
                      <a:r>
                        <a:rPr lang="en-US" sz="1800" dirty="0">
                          <a:effectLst/>
                          <a:latin typeface="Readex Pro" panose="020B0604020202020204" charset="-78"/>
                          <a:cs typeface="Readex Pro" panose="020B0604020202020204" charset="-78"/>
                        </a:rPr>
                        <a:t>;... </a:t>
                      </a:r>
                      <a:endParaRPr lang="en-US" sz="1600" dirty="0">
                        <a:effectLst/>
                        <a:latin typeface="Readex Pro" panose="020B0604020202020204" charset="-78"/>
                        <a:cs typeface="Readex Pro" panose="020B0604020202020204" charset="-78"/>
                      </a:endParaRPr>
                    </a:p>
                    <a:p>
                      <a:pPr marL="0" marR="0" algn="just">
                        <a:lnSpc>
                          <a:spcPct val="150000"/>
                        </a:lnSpc>
                        <a:spcBef>
                          <a:spcPts val="0"/>
                        </a:spcBef>
                        <a:spcAft>
                          <a:spcPts val="0"/>
                        </a:spcAft>
                        <a:tabLst>
                          <a:tab pos="968375" algn="l"/>
                        </a:tabLst>
                      </a:pP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Đôi</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gà</a:t>
                      </a:r>
                      <a:r>
                        <a:rPr lang="en-US" sz="1800" dirty="0">
                          <a:effectLst/>
                          <a:latin typeface="Readex Pro" panose="020B0604020202020204" charset="-78"/>
                          <a:cs typeface="Readex Pro" panose="020B0604020202020204" charset="-78"/>
                        </a:rPr>
                        <a:t> </a:t>
                      </a:r>
                      <a:r>
                        <a:rPr lang="en-US" sz="1800" u="sng" dirty="0" err="1">
                          <a:effectLst/>
                          <a:latin typeface="Readex Pro" panose="020B0604020202020204" charset="-78"/>
                          <a:cs typeface="Readex Pro" panose="020B0604020202020204" charset="-78"/>
                        </a:rPr>
                        <a:t>mới</a:t>
                      </a:r>
                      <a:r>
                        <a:rPr lang="en-US" sz="1800" u="sng" dirty="0">
                          <a:effectLst/>
                          <a:latin typeface="Readex Pro" panose="020B0604020202020204" charset="-78"/>
                          <a:cs typeface="Readex Pro" panose="020B0604020202020204" charset="-78"/>
                        </a:rPr>
                        <a:t> </a:t>
                      </a:r>
                      <a:r>
                        <a:rPr lang="en-US" sz="1800" u="sng" dirty="0" err="1">
                          <a:effectLst/>
                          <a:latin typeface="Readex Pro" panose="020B0604020202020204" charset="-78"/>
                          <a:cs typeface="Readex Pro" panose="020B0604020202020204" charset="-78"/>
                        </a:rPr>
                        <a:t>lạ</a:t>
                      </a:r>
                      <a:r>
                        <a:rPr lang="en-US" sz="1800" u="sng" dirty="0">
                          <a:effectLst/>
                          <a:latin typeface="Readex Pro" panose="020B0604020202020204" charset="-78"/>
                          <a:cs typeface="Readex Pro" panose="020B0604020202020204" charset="-78"/>
                        </a:rPr>
                        <a:t> </a:t>
                      </a:r>
                      <a:r>
                        <a:rPr lang="en-US" sz="1800" u="sng" dirty="0" err="1">
                          <a:effectLst/>
                          <a:latin typeface="Readex Pro" panose="020B0604020202020204" charset="-78"/>
                          <a:cs typeface="Readex Pro" panose="020B0604020202020204" charset="-78"/>
                        </a:rPr>
                        <a:t>làm</a:t>
                      </a:r>
                      <a:r>
                        <a:rPr lang="en-US" sz="1800" u="sng" dirty="0">
                          <a:effectLst/>
                          <a:latin typeface="Readex Pro" panose="020B0604020202020204" charset="-78"/>
                          <a:cs typeface="Readex Pro" panose="020B0604020202020204" charset="-78"/>
                        </a:rPr>
                        <a:t> </a:t>
                      </a:r>
                      <a:r>
                        <a:rPr lang="en-US" sz="1800" u="sng" dirty="0" err="1">
                          <a:effectLst/>
                          <a:latin typeface="Readex Pro" panose="020B0604020202020204" charset="-78"/>
                          <a:cs typeface="Readex Pro" panose="020B0604020202020204" charset="-78"/>
                        </a:rPr>
                        <a:t>sao</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Nó</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lớn</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bằng</a:t>
                      </a:r>
                      <a:r>
                        <a:rPr lang="en-US" sz="1800" dirty="0">
                          <a:effectLst/>
                          <a:latin typeface="Readex Pro" panose="020B0604020202020204" charset="-78"/>
                          <a:cs typeface="Readex Pro" panose="020B0604020202020204" charset="-78"/>
                        </a:rPr>
                        <a:t> con  </a:t>
                      </a:r>
                      <a:r>
                        <a:rPr lang="en-US" sz="1800" dirty="0" err="1">
                          <a:effectLst/>
                          <a:latin typeface="Readex Pro" panose="020B0604020202020204" charset="-78"/>
                          <a:cs typeface="Readex Pro" panose="020B0604020202020204" charset="-78"/>
                        </a:rPr>
                        <a:t>chim</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câu</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và</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trọc</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lông</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lốc</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như</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đầu</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ông</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sư</a:t>
                      </a:r>
                      <a:r>
                        <a:rPr lang="en-US" sz="1800" dirty="0">
                          <a:effectLst/>
                          <a:latin typeface="Readex Pro" panose="020B0604020202020204" charset="-78"/>
                          <a:cs typeface="Readex Pro" panose="020B0604020202020204" charset="-78"/>
                        </a:rPr>
                        <a:t>,.... </a:t>
                      </a:r>
                      <a:endParaRPr lang="en-US" sz="1600" dirty="0">
                        <a:effectLst/>
                        <a:latin typeface="Readex Pro" panose="020B0604020202020204" charset="-78"/>
                        <a:ea typeface="Calibri" panose="020F0502020204030204" pitchFamily="34" charset="0"/>
                        <a:cs typeface="Readex Pro" panose="020B0604020202020204" charset="-78"/>
                      </a:endParaRPr>
                    </a:p>
                  </a:txBody>
                  <a:tcPr marL="68580" marR="68580" marT="0" marB="0"/>
                </a:tc>
                <a:tc>
                  <a:txBody>
                    <a:bodyPr/>
                    <a:lstStyle/>
                    <a:p>
                      <a:pPr marL="0" marR="0" algn="just">
                        <a:lnSpc>
                          <a:spcPct val="150000"/>
                        </a:lnSpc>
                        <a:spcBef>
                          <a:spcPts val="0"/>
                        </a:spcBef>
                        <a:spcAft>
                          <a:spcPts val="0"/>
                        </a:spcAft>
                        <a:tabLst>
                          <a:tab pos="968375" algn="l"/>
                        </a:tabLst>
                      </a:pP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Miêu</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tả</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giúp</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lời</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trần</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thuật</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thêm</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sinh</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động</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đa</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dạng</a:t>
                      </a:r>
                      <a:r>
                        <a:rPr lang="en-US" sz="1800" dirty="0">
                          <a:effectLst/>
                          <a:latin typeface="Readex Pro" panose="020B0604020202020204" charset="-78"/>
                          <a:cs typeface="Readex Pro" panose="020B0604020202020204" charset="-78"/>
                        </a:rPr>
                        <a:t>.</a:t>
                      </a:r>
                      <a:endParaRPr lang="en-US" sz="1600" dirty="0">
                        <a:effectLst/>
                        <a:latin typeface="Readex Pro" panose="020B0604020202020204" charset="-78"/>
                        <a:cs typeface="Readex Pro" panose="020B0604020202020204" charset="-78"/>
                      </a:endParaRPr>
                    </a:p>
                    <a:p>
                      <a:pPr marL="0" marR="0" algn="just">
                        <a:lnSpc>
                          <a:spcPct val="150000"/>
                        </a:lnSpc>
                        <a:spcBef>
                          <a:spcPts val="0"/>
                        </a:spcBef>
                        <a:spcAft>
                          <a:spcPts val="0"/>
                        </a:spcAft>
                        <a:tabLst>
                          <a:tab pos="968375" algn="l"/>
                        </a:tabLst>
                      </a:pP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Tăng</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tính</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nghệ</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thuật</a:t>
                      </a:r>
                      <a:r>
                        <a:rPr lang="en-US" sz="1800" dirty="0">
                          <a:effectLst/>
                          <a:latin typeface="Readex Pro" panose="020B0604020202020204" charset="-78"/>
                          <a:cs typeface="Readex Pro" panose="020B0604020202020204" charset="-78"/>
                        </a:rPr>
                        <a:t> </a:t>
                      </a:r>
                      <a:r>
                        <a:rPr lang="en-US" sz="1800" dirty="0" err="1">
                          <a:effectLst/>
                          <a:latin typeface="Readex Pro" panose="020B0604020202020204" charset="-78"/>
                          <a:cs typeface="Readex Pro" panose="020B0604020202020204" charset="-78"/>
                        </a:rPr>
                        <a:t>cho</a:t>
                      </a:r>
                      <a:r>
                        <a:rPr lang="en-US" sz="1800" dirty="0">
                          <a:effectLst/>
                          <a:latin typeface="Readex Pro" panose="020B0604020202020204" charset="-78"/>
                          <a:cs typeface="Readex Pro" panose="020B0604020202020204" charset="-78"/>
                        </a:rPr>
                        <a:t> VB.</a:t>
                      </a:r>
                      <a:endParaRPr lang="en-US" sz="1600" dirty="0">
                        <a:effectLst/>
                        <a:latin typeface="Readex Pro" panose="020B0604020202020204" charset="-78"/>
                        <a:ea typeface="Calibri" panose="020F0502020204030204" pitchFamily="34" charset="0"/>
                        <a:cs typeface="Readex Pro" panose="020B0604020202020204" charset="-78"/>
                      </a:endParaRPr>
                    </a:p>
                  </a:txBody>
                  <a:tcPr marL="68580" marR="68580" marT="0" marB="0"/>
                </a:tc>
                <a:extLst>
                  <a:ext uri="{0D108BD9-81ED-4DB2-BD59-A6C34878D82A}">
                    <a16:rowId xmlns:a16="http://schemas.microsoft.com/office/drawing/2014/main" val="6304915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4" name="Google Shape;488;p38">
            <a:extLst>
              <a:ext uri="{FF2B5EF4-FFF2-40B4-BE49-F238E27FC236}">
                <a16:creationId xmlns:a16="http://schemas.microsoft.com/office/drawing/2014/main" id="{8B0C77AE-C2B2-B66E-3D6E-85B784D38DBC}"/>
              </a:ext>
            </a:extLst>
          </p:cNvPr>
          <p:cNvSpPr txBox="1"/>
          <p:nvPr/>
        </p:nvSpPr>
        <p:spPr>
          <a:xfrm>
            <a:off x="365626" y="326571"/>
            <a:ext cx="8468422" cy="930729"/>
          </a:xfrm>
          <a:prstGeom prst="rect">
            <a:avLst/>
          </a:prstGeom>
          <a:solidFill>
            <a:schemeClr val="dk2"/>
          </a:solidFill>
          <a:ln>
            <a:noFill/>
          </a:ln>
        </p:spPr>
        <p:txBody>
          <a:bodyPr spcFirstLastPara="1" wrap="square" lIns="91425" tIns="91425" rIns="91425" bIns="91425" anchor="ctr" anchorCtr="0">
            <a:noAutofit/>
          </a:bodyPr>
          <a:lstStyle/>
          <a:p>
            <a:pPr marL="0" marR="0" algn="just">
              <a:lnSpc>
                <a:spcPct val="150000"/>
              </a:lnSpc>
              <a:spcBef>
                <a:spcPts val="0"/>
              </a:spcBef>
              <a:spcAft>
                <a:spcPts val="800"/>
              </a:spcAft>
            </a:pP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II.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Đọc</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hiểu</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văn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bản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endParaRPr lang="en-US" sz="1200" dirty="0">
              <a:solidFill>
                <a:schemeClr val="bg1"/>
              </a:solidFill>
              <a:effectLst/>
              <a:latin typeface="Readex Pro" panose="020B0604020202020204" charset="-78"/>
              <a:ea typeface="Calibri" panose="020F0502020204030204" pitchFamily="34" charset="0"/>
              <a:cs typeface="Readex Pro" panose="020B0604020202020204" charset="-78"/>
            </a:endParaRPr>
          </a:p>
          <a:p>
            <a:pPr marL="0" marR="0" algn="just">
              <a:lnSpc>
                <a:spcPct val="150000"/>
              </a:lnSpc>
              <a:spcBef>
                <a:spcPts val="0"/>
              </a:spcBef>
              <a:spcAft>
                <a:spcPts val="800"/>
              </a:spcAft>
            </a:pP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1.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Tìm</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hiểu</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tính</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phi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hư</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cấu</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thủ</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pháp</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nghệ</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thuật</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sự</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kết</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hợp</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chi tiết,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sự</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kiện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hiện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thực</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với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trải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nghiệm</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thái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độ</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và</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đánh</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giá</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của</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người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viết</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trong</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phóng</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sự</a:t>
            </a:r>
            <a:endParaRPr lang="en-US" sz="1200" dirty="0">
              <a:solidFill>
                <a:schemeClr val="bg1"/>
              </a:solidFill>
              <a:effectLst/>
              <a:latin typeface="Readex Pro" panose="020B0604020202020204" charset="-78"/>
              <a:ea typeface="Calibri" panose="020F0502020204030204" pitchFamily="34" charset="0"/>
              <a:cs typeface="Readex Pro" panose="020B0604020202020204" charset="-78"/>
            </a:endParaRPr>
          </a:p>
        </p:txBody>
      </p:sp>
      <p:graphicFrame>
        <p:nvGraphicFramePr>
          <p:cNvPr id="5" name="Table 4">
            <a:extLst>
              <a:ext uri="{FF2B5EF4-FFF2-40B4-BE49-F238E27FC236}">
                <a16:creationId xmlns:a16="http://schemas.microsoft.com/office/drawing/2014/main" id="{BDDFA062-3F4A-9CB2-15B0-B1685F4DC24A}"/>
              </a:ext>
            </a:extLst>
          </p:cNvPr>
          <p:cNvGraphicFramePr>
            <a:graphicFrameLocks noGrp="1"/>
          </p:cNvGraphicFramePr>
          <p:nvPr>
            <p:extLst>
              <p:ext uri="{D42A27DB-BD31-4B8C-83A1-F6EECF244321}">
                <p14:modId xmlns:p14="http://schemas.microsoft.com/office/powerpoint/2010/main" val="1694948179"/>
              </p:ext>
            </p:extLst>
          </p:nvPr>
        </p:nvGraphicFramePr>
        <p:xfrm>
          <a:off x="423068" y="1330779"/>
          <a:ext cx="8353539" cy="3572256"/>
        </p:xfrm>
        <a:graphic>
          <a:graphicData uri="http://schemas.openxmlformats.org/drawingml/2006/table">
            <a:tbl>
              <a:tblPr firstRow="1" firstCol="1" bandRow="1">
                <a:tableStyleId>{C545A715-8A93-4736-B6B4-4708CB230CEC}</a:tableStyleId>
              </a:tblPr>
              <a:tblGrid>
                <a:gridCol w="5572546">
                  <a:extLst>
                    <a:ext uri="{9D8B030D-6E8A-4147-A177-3AD203B41FA5}">
                      <a16:colId xmlns:a16="http://schemas.microsoft.com/office/drawing/2014/main" val="1091110163"/>
                    </a:ext>
                  </a:extLst>
                </a:gridCol>
                <a:gridCol w="2780993">
                  <a:extLst>
                    <a:ext uri="{9D8B030D-6E8A-4147-A177-3AD203B41FA5}">
                      <a16:colId xmlns:a16="http://schemas.microsoft.com/office/drawing/2014/main" val="3659647092"/>
                    </a:ext>
                  </a:extLst>
                </a:gridCol>
              </a:tblGrid>
              <a:tr h="658075">
                <a:tc>
                  <a:txBody>
                    <a:bodyPr/>
                    <a:lstStyle/>
                    <a:p>
                      <a:pPr marL="0" marR="0" algn="ctr">
                        <a:lnSpc>
                          <a:spcPct val="150000"/>
                        </a:lnSpc>
                        <a:spcBef>
                          <a:spcPts val="0"/>
                        </a:spcBef>
                        <a:spcAft>
                          <a:spcPts val="0"/>
                        </a:spcAft>
                        <a:tabLst>
                          <a:tab pos="968375" algn="l"/>
                        </a:tabLst>
                      </a:pPr>
                      <a:r>
                        <a:rPr lang="en-US" sz="1600" b="1" dirty="0">
                          <a:effectLst/>
                          <a:latin typeface="Readex Pro" panose="020B0604020202020204" charset="-78"/>
                          <a:ea typeface="Times New Roman" panose="02020603050405020304" pitchFamily="18" charset="0"/>
                          <a:cs typeface="Readex Pro" panose="020B0604020202020204" charset="-78"/>
                        </a:rPr>
                        <a:t>Chi tiết, </a:t>
                      </a:r>
                      <a:r>
                        <a:rPr lang="en-US" sz="1600" b="1" dirty="0" err="1">
                          <a:effectLst/>
                          <a:latin typeface="Readex Pro" panose="020B0604020202020204" charset="-78"/>
                          <a:ea typeface="Times New Roman" panose="02020603050405020304" pitchFamily="18" charset="0"/>
                          <a:cs typeface="Readex Pro" panose="020B0604020202020204" charset="-78"/>
                        </a:rPr>
                        <a:t>sự</a:t>
                      </a:r>
                      <a:r>
                        <a:rPr lang="en-US" sz="1600" b="1" dirty="0">
                          <a:effectLst/>
                          <a:latin typeface="Readex Pro" panose="020B0604020202020204" charset="-78"/>
                          <a:ea typeface="Times New Roman" panose="02020603050405020304" pitchFamily="18" charset="0"/>
                          <a:cs typeface="Readex Pro" panose="020B0604020202020204" charset="-78"/>
                        </a:rPr>
                        <a:t> </a:t>
                      </a:r>
                      <a:r>
                        <a:rPr lang="en-US" sz="1600" b="1" dirty="0" err="1">
                          <a:effectLst/>
                          <a:latin typeface="Readex Pro" panose="020B0604020202020204" charset="-78"/>
                          <a:ea typeface="Times New Roman" panose="02020603050405020304" pitchFamily="18" charset="0"/>
                          <a:cs typeface="Readex Pro" panose="020B0604020202020204" charset="-78"/>
                        </a:rPr>
                        <a:t>kiện</a:t>
                      </a:r>
                      <a:r>
                        <a:rPr lang="en-US" sz="1600" b="1" dirty="0">
                          <a:effectLst/>
                          <a:latin typeface="Readex Pro" panose="020B0604020202020204" charset="-78"/>
                          <a:ea typeface="Times New Roman" panose="02020603050405020304" pitchFamily="18" charset="0"/>
                          <a:cs typeface="Readex Pro" panose="020B0604020202020204" charset="-78"/>
                        </a:rPr>
                        <a:t> </a:t>
                      </a:r>
                      <a:r>
                        <a:rPr lang="en-US" sz="1600" b="1" dirty="0" err="1">
                          <a:effectLst/>
                          <a:latin typeface="Readex Pro" panose="020B0604020202020204" charset="-78"/>
                          <a:ea typeface="Times New Roman" panose="02020603050405020304" pitchFamily="18" charset="0"/>
                          <a:cs typeface="Readex Pro" panose="020B0604020202020204" charset="-78"/>
                        </a:rPr>
                        <a:t>hiện</a:t>
                      </a:r>
                      <a:r>
                        <a:rPr lang="en-US" sz="1600" b="1" dirty="0">
                          <a:effectLst/>
                          <a:latin typeface="Readex Pro" panose="020B0604020202020204" charset="-78"/>
                          <a:ea typeface="Times New Roman" panose="02020603050405020304" pitchFamily="18" charset="0"/>
                          <a:cs typeface="Readex Pro" panose="020B0604020202020204" charset="-78"/>
                        </a:rPr>
                        <a:t> </a:t>
                      </a:r>
                      <a:r>
                        <a:rPr lang="en-US" sz="1600" b="1" dirty="0" err="1">
                          <a:effectLst/>
                          <a:latin typeface="Readex Pro" panose="020B0604020202020204" charset="-78"/>
                          <a:ea typeface="Times New Roman" panose="02020603050405020304" pitchFamily="18" charset="0"/>
                          <a:cs typeface="Readex Pro" panose="020B0604020202020204" charset="-78"/>
                        </a:rPr>
                        <a:t>thực</a:t>
                      </a:r>
                      <a:endParaRPr lang="en-US" sz="1400" dirty="0">
                        <a:effectLst/>
                        <a:latin typeface="Readex Pro" panose="020B0604020202020204" charset="-78"/>
                        <a:ea typeface="Calibri" panose="020F0502020204030204" pitchFamily="34" charset="0"/>
                        <a:cs typeface="Readex Pro" panose="020B0604020202020204" charset="-78"/>
                      </a:endParaRPr>
                    </a:p>
                  </a:txBody>
                  <a:tcPr marL="68580" marR="68580" marT="0" marB="0">
                    <a:solidFill>
                      <a:schemeClr val="bg2">
                        <a:lumMod val="40000"/>
                        <a:lumOff val="60000"/>
                      </a:schemeClr>
                    </a:solidFill>
                  </a:tcPr>
                </a:tc>
                <a:tc>
                  <a:txBody>
                    <a:bodyPr/>
                    <a:lstStyle/>
                    <a:p>
                      <a:pPr marL="0" marR="0" algn="ctr">
                        <a:lnSpc>
                          <a:spcPct val="150000"/>
                        </a:lnSpc>
                        <a:spcBef>
                          <a:spcPts val="0"/>
                        </a:spcBef>
                        <a:spcAft>
                          <a:spcPts val="0"/>
                        </a:spcAft>
                        <a:tabLst>
                          <a:tab pos="968375" algn="l"/>
                        </a:tabLst>
                      </a:pPr>
                      <a:r>
                        <a:rPr lang="en-US" sz="1600" b="1">
                          <a:effectLst/>
                          <a:latin typeface="Readex Pro" panose="020B0604020202020204" charset="-78"/>
                          <a:ea typeface="Times New Roman" panose="02020603050405020304" pitchFamily="18" charset="0"/>
                          <a:cs typeface="Readex Pro" panose="020B0604020202020204" charset="-78"/>
                        </a:rPr>
                        <a:t>Thái độ, đánh giá của người viết</a:t>
                      </a:r>
                      <a:endParaRPr lang="en-US" sz="1400">
                        <a:effectLst/>
                        <a:latin typeface="Readex Pro" panose="020B0604020202020204" charset="-78"/>
                        <a:ea typeface="Calibri" panose="020F0502020204030204" pitchFamily="34" charset="0"/>
                        <a:cs typeface="Readex Pro" panose="020B0604020202020204" charset="-78"/>
                      </a:endParaRPr>
                    </a:p>
                  </a:txBody>
                  <a:tcPr marL="68580" marR="68580" marT="0" marB="0">
                    <a:solidFill>
                      <a:schemeClr val="bg2">
                        <a:lumMod val="40000"/>
                        <a:lumOff val="60000"/>
                      </a:schemeClr>
                    </a:solidFill>
                  </a:tcPr>
                </a:tc>
                <a:extLst>
                  <a:ext uri="{0D108BD9-81ED-4DB2-BD59-A6C34878D82A}">
                    <a16:rowId xmlns:a16="http://schemas.microsoft.com/office/drawing/2014/main" val="3822291885"/>
                  </a:ext>
                </a:extLst>
              </a:tr>
              <a:tr h="2754596">
                <a:tc>
                  <a:txBody>
                    <a:bodyPr/>
                    <a:lstStyle/>
                    <a:p>
                      <a:pPr marL="0" marR="0" algn="just">
                        <a:lnSpc>
                          <a:spcPct val="150000"/>
                        </a:lnSpc>
                        <a:spcBef>
                          <a:spcPts val="0"/>
                        </a:spcBef>
                        <a:spcAft>
                          <a:spcPts val="0"/>
                        </a:spcAft>
                        <a:tabLst>
                          <a:tab pos="968375" algn="l"/>
                        </a:tabLst>
                      </a:pPr>
                      <a:r>
                        <a:rPr lang="en-US" sz="1600" dirty="0" err="1">
                          <a:effectLst/>
                          <a:latin typeface="Readex Pro" panose="020B0604020202020204" charset="-78"/>
                          <a:ea typeface="Times New Roman" panose="02020603050405020304" pitchFamily="18" charset="0"/>
                          <a:cs typeface="Readex Pro" panose="020B0604020202020204" charset="-78"/>
                        </a:rPr>
                        <a:t>Tuy</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cũng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là</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nhà</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làm</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ruộng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nhưng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mà</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quanh</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năm</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chí</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tối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ông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ấy</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không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hề</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phải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đặt</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cày</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lên</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vai</a:t>
                      </a:r>
                      <a:r>
                        <a:rPr lang="en-US" sz="1600" dirty="0">
                          <a:effectLst/>
                          <a:latin typeface="Readex Pro" panose="020B0604020202020204" charset="-78"/>
                          <a:ea typeface="Times New Roman" panose="02020603050405020304" pitchFamily="18" charset="0"/>
                          <a:cs typeface="Readex Pro" panose="020B0604020202020204" charset="-78"/>
                        </a:rPr>
                        <a:t>. Cho </a:t>
                      </a:r>
                      <a:r>
                        <a:rPr lang="en-US" sz="1600" dirty="0" err="1">
                          <a:effectLst/>
                          <a:latin typeface="Readex Pro" panose="020B0604020202020204" charset="-78"/>
                          <a:ea typeface="Times New Roman" panose="02020603050405020304" pitchFamily="18" charset="0"/>
                          <a:cs typeface="Readex Pro" panose="020B0604020202020204" charset="-78"/>
                        </a:rPr>
                        <a:t>đến</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những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lúc</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sớm</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cạn</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mạ</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úa</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người</a:t>
                      </a:r>
                      <a:r>
                        <a:rPr lang="en-US" sz="1600" dirty="0">
                          <a:effectLst/>
                          <a:latin typeface="Readex Pro" panose="020B0604020202020204" charset="-78"/>
                          <a:ea typeface="Times New Roman" panose="02020603050405020304" pitchFamily="18" charset="0"/>
                          <a:cs typeface="Readex Pro" panose="020B0604020202020204" charset="-78"/>
                        </a:rPr>
                        <a:t> ta </a:t>
                      </a:r>
                      <a:r>
                        <a:rPr lang="en-US" sz="1600" dirty="0" err="1">
                          <a:effectLst/>
                          <a:latin typeface="Readex Pro" panose="020B0604020202020204" charset="-78"/>
                          <a:ea typeface="Times New Roman" panose="02020603050405020304" pitchFamily="18" charset="0"/>
                          <a:cs typeface="Readex Pro" panose="020B0604020202020204" charset="-78"/>
                        </a:rPr>
                        <a:t>đánh</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nhau</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vỡ</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đầu</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vì</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tranh</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nhau</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cái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bàu</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tát</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nước</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ông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ấy</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cũng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chỉ</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đủng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đỉnh</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ra</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đồng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với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cái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cuốc</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bổ</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để</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xem</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chỗ</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nào</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còn</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nước</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chỗ</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nào</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hết</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nước</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đâu</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nên</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cấy</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trước</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đâu</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nên</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cấy</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sau</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và</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anh</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thợ</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cày</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có</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chịu</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làm</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việc</a:t>
                      </a:r>
                      <a:r>
                        <a:rPr lang="en-US" sz="1600" dirty="0">
                          <a:effectLst/>
                          <a:latin typeface="Readex Pro" panose="020B0604020202020204" charset="-78"/>
                          <a:ea typeface="Times New Roman" panose="02020603050405020304" pitchFamily="18" charset="0"/>
                          <a:cs typeface="Readex Pro" panose="020B0604020202020204" charset="-78"/>
                        </a:rPr>
                        <a:t>, hay </a:t>
                      </a:r>
                      <a:r>
                        <a:rPr lang="en-US" sz="1600" dirty="0" err="1">
                          <a:effectLst/>
                          <a:latin typeface="Readex Pro" panose="020B0604020202020204" charset="-78"/>
                          <a:ea typeface="Times New Roman" panose="02020603050405020304" pitchFamily="18" charset="0"/>
                          <a:cs typeface="Readex Pro" panose="020B0604020202020204" charset="-78"/>
                        </a:rPr>
                        <a:t>chỉ</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ngồi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hàng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ngồi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quán</a:t>
                      </a:r>
                      <a:r>
                        <a:rPr lang="en-US" sz="1600" dirty="0">
                          <a:effectLst/>
                          <a:latin typeface="Readex Pro" panose="020B0604020202020204" charset="-78"/>
                          <a:ea typeface="Times New Roman" panose="02020603050405020304" pitchFamily="18" charset="0"/>
                          <a:cs typeface="Readex Pro" panose="020B0604020202020204" charset="-78"/>
                        </a:rPr>
                        <a:t>.</a:t>
                      </a:r>
                      <a:endParaRPr lang="en-US" sz="1400" dirty="0">
                        <a:effectLst/>
                        <a:latin typeface="Readex Pro" panose="020B0604020202020204" charset="-78"/>
                        <a:ea typeface="Calibri" panose="020F0502020204030204" pitchFamily="34" charset="0"/>
                        <a:cs typeface="Readex Pro" panose="020B0604020202020204" charset="-78"/>
                      </a:endParaRPr>
                    </a:p>
                  </a:txBody>
                  <a:tcPr marL="68580" marR="68580" marT="0" marB="0"/>
                </a:tc>
                <a:tc>
                  <a:txBody>
                    <a:bodyPr/>
                    <a:lstStyle/>
                    <a:p>
                      <a:pPr marL="0" marR="0" algn="just">
                        <a:lnSpc>
                          <a:spcPct val="150000"/>
                        </a:lnSpc>
                        <a:spcBef>
                          <a:spcPts val="0"/>
                        </a:spcBef>
                        <a:spcAft>
                          <a:spcPts val="0"/>
                        </a:spcAft>
                        <a:tabLst>
                          <a:tab pos="968375" algn="l"/>
                        </a:tabLst>
                      </a:pPr>
                      <a:r>
                        <a:rPr lang="en-US" sz="1600" dirty="0" err="1">
                          <a:effectLst/>
                          <a:latin typeface="Readex Pro" panose="020B0604020202020204" charset="-78"/>
                          <a:ea typeface="Times New Roman" panose="02020603050405020304" pitchFamily="18" charset="0"/>
                          <a:cs typeface="Readex Pro" panose="020B0604020202020204" charset="-78"/>
                        </a:rPr>
                        <a:t>Ấy</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đó</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công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việc</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ông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ấy</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đại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khái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có</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vậy</a:t>
                      </a:r>
                      <a:r>
                        <a:rPr lang="en-US" sz="1600" dirty="0">
                          <a:effectLst/>
                          <a:latin typeface="Readex Pro" panose="020B0604020202020204" charset="-78"/>
                          <a:ea typeface="Times New Roman" panose="02020603050405020304" pitchFamily="18" charset="0"/>
                          <a:cs typeface="Readex Pro" panose="020B0604020202020204" charset="-78"/>
                        </a:rPr>
                        <a:t>; Ở </a:t>
                      </a:r>
                      <a:r>
                        <a:rPr lang="en-US" sz="1600" dirty="0" err="1">
                          <a:effectLst/>
                          <a:latin typeface="Readex Pro" panose="020B0604020202020204" charset="-78"/>
                          <a:ea typeface="Times New Roman" panose="02020603050405020304" pitchFamily="18" charset="0"/>
                          <a:cs typeface="Readex Pro" panose="020B0604020202020204" charset="-78"/>
                        </a:rPr>
                        <a:t>thôn</a:t>
                      </a:r>
                      <a:r>
                        <a:rPr lang="en-US" sz="1600" dirty="0">
                          <a:effectLst/>
                          <a:latin typeface="Readex Pro" panose="020B0604020202020204" charset="-78"/>
                          <a:ea typeface="Times New Roman" panose="02020603050405020304" pitchFamily="18" charset="0"/>
                          <a:cs typeface="Readex Pro" panose="020B0604020202020204" charset="-78"/>
                        </a:rPr>
                        <a:t> quê, </a:t>
                      </a:r>
                      <a:r>
                        <a:rPr lang="en-US" sz="1600" dirty="0" err="1">
                          <a:effectLst/>
                          <a:latin typeface="Readex Pro" panose="020B0604020202020204" charset="-78"/>
                          <a:ea typeface="Times New Roman" panose="02020603050405020304" pitchFamily="18" charset="0"/>
                          <a:cs typeface="Readex Pro" panose="020B0604020202020204" charset="-78"/>
                        </a:rPr>
                        <a:t>như</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vậy</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cũng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là</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tiên</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cách</a:t>
                      </a:r>
                      <a:r>
                        <a:rPr lang="en-US" sz="1600" dirty="0">
                          <a:effectLst/>
                          <a:latin typeface="Readex Pro" panose="020B0604020202020204" charset="-78"/>
                          <a:ea typeface="Times New Roman" panose="02020603050405020304" pitchFamily="18" charset="0"/>
                          <a:cs typeface="Readex Pro" panose="020B0604020202020204" charset="-78"/>
                        </a:rPr>
                        <a:t>. Quan </a:t>
                      </a:r>
                      <a:r>
                        <a:rPr lang="en-US" sz="1600" dirty="0" err="1">
                          <a:effectLst/>
                          <a:latin typeface="Readex Pro" panose="020B0604020202020204" charset="-78"/>
                          <a:ea typeface="Times New Roman" panose="02020603050405020304" pitchFamily="18" charset="0"/>
                          <a:cs typeface="Readex Pro" panose="020B0604020202020204" charset="-78"/>
                        </a:rPr>
                        <a:t>bất</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phiền</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dân</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bất</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nhiễu</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suốt</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năm</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lúc</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nào</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cũng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ung</a:t>
                      </a:r>
                      <a:r>
                        <a:rPr lang="en-US" sz="1600" dirty="0">
                          <a:effectLst/>
                          <a:latin typeface="Readex Pro" panose="020B0604020202020204" charset="-78"/>
                          <a:ea typeface="Times New Roman" panose="02020603050405020304" pitchFamily="18" charset="0"/>
                          <a:cs typeface="Readex Pro" panose="020B0604020202020204" charset="-78"/>
                        </a:rPr>
                        <a:t> dung</a:t>
                      </a:r>
                      <a:endParaRPr lang="en-US" sz="1400" dirty="0">
                        <a:effectLst/>
                        <a:latin typeface="Readex Pro" panose="020B0604020202020204" charset="-78"/>
                        <a:ea typeface="Calibri" panose="020F0502020204030204" pitchFamily="34" charset="0"/>
                        <a:cs typeface="Readex Pro" panose="020B0604020202020204" charset="-78"/>
                      </a:endParaRPr>
                    </a:p>
                  </a:txBody>
                  <a:tcPr marL="68580" marR="68580" marT="0" marB="0"/>
                </a:tc>
                <a:extLst>
                  <a:ext uri="{0D108BD9-81ED-4DB2-BD59-A6C34878D82A}">
                    <a16:rowId xmlns:a16="http://schemas.microsoft.com/office/drawing/2014/main" val="630491503"/>
                  </a:ext>
                </a:extLst>
              </a:tr>
            </a:tbl>
          </a:graphicData>
        </a:graphic>
      </p:graphicFrame>
    </p:spTree>
    <p:extLst>
      <p:ext uri="{BB962C8B-B14F-4D97-AF65-F5344CB8AC3E}">
        <p14:creationId xmlns:p14="http://schemas.microsoft.com/office/powerpoint/2010/main" val="34189629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4" name="Google Shape;488;p38">
            <a:extLst>
              <a:ext uri="{FF2B5EF4-FFF2-40B4-BE49-F238E27FC236}">
                <a16:creationId xmlns:a16="http://schemas.microsoft.com/office/drawing/2014/main" id="{8B0C77AE-C2B2-B66E-3D6E-85B784D38DBC}"/>
              </a:ext>
            </a:extLst>
          </p:cNvPr>
          <p:cNvSpPr txBox="1"/>
          <p:nvPr/>
        </p:nvSpPr>
        <p:spPr>
          <a:xfrm>
            <a:off x="365626" y="326571"/>
            <a:ext cx="8468422" cy="930729"/>
          </a:xfrm>
          <a:prstGeom prst="rect">
            <a:avLst/>
          </a:prstGeom>
          <a:solidFill>
            <a:schemeClr val="dk2"/>
          </a:solidFill>
          <a:ln>
            <a:noFill/>
          </a:ln>
        </p:spPr>
        <p:txBody>
          <a:bodyPr spcFirstLastPara="1" wrap="square" lIns="91425" tIns="91425" rIns="91425" bIns="91425" anchor="ctr" anchorCtr="0">
            <a:noAutofit/>
          </a:bodyPr>
          <a:lstStyle/>
          <a:p>
            <a:pPr marL="0" marR="0" algn="just">
              <a:lnSpc>
                <a:spcPct val="150000"/>
              </a:lnSpc>
              <a:spcBef>
                <a:spcPts val="0"/>
              </a:spcBef>
              <a:spcAft>
                <a:spcPts val="800"/>
              </a:spcAft>
            </a:pP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II.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Đọc</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hiểu</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văn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bản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endParaRPr lang="en-US" sz="1200" dirty="0">
              <a:solidFill>
                <a:schemeClr val="bg1"/>
              </a:solidFill>
              <a:effectLst/>
              <a:latin typeface="Readex Pro" panose="020B0604020202020204" charset="-78"/>
              <a:ea typeface="Calibri" panose="020F0502020204030204" pitchFamily="34" charset="0"/>
              <a:cs typeface="Readex Pro" panose="020B0604020202020204" charset="-78"/>
            </a:endParaRPr>
          </a:p>
          <a:p>
            <a:pPr marL="0" marR="0" algn="just">
              <a:lnSpc>
                <a:spcPct val="150000"/>
              </a:lnSpc>
              <a:spcBef>
                <a:spcPts val="0"/>
              </a:spcBef>
              <a:spcAft>
                <a:spcPts val="800"/>
              </a:spcAft>
            </a:pP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1.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Tìm</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hiểu</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tính</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phi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hư</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cấu</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thủ</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pháp</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nghệ</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thuật</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sự</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kết</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hợp</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chi tiết,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sự</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kiện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hiện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thực</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với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trải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nghiệm</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thái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độ</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và</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đánh</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giá</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của</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người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viết</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trong</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phóng</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sự</a:t>
            </a:r>
            <a:endParaRPr lang="en-US" sz="1200" dirty="0">
              <a:solidFill>
                <a:schemeClr val="bg1"/>
              </a:solidFill>
              <a:effectLst/>
              <a:latin typeface="Readex Pro" panose="020B0604020202020204" charset="-78"/>
              <a:ea typeface="Calibri" panose="020F0502020204030204" pitchFamily="34" charset="0"/>
              <a:cs typeface="Readex Pro" panose="020B0604020202020204" charset="-78"/>
            </a:endParaRPr>
          </a:p>
        </p:txBody>
      </p:sp>
      <p:graphicFrame>
        <p:nvGraphicFramePr>
          <p:cNvPr id="5" name="Table 4">
            <a:extLst>
              <a:ext uri="{FF2B5EF4-FFF2-40B4-BE49-F238E27FC236}">
                <a16:creationId xmlns:a16="http://schemas.microsoft.com/office/drawing/2014/main" id="{BDDFA062-3F4A-9CB2-15B0-B1685F4DC24A}"/>
              </a:ext>
            </a:extLst>
          </p:cNvPr>
          <p:cNvGraphicFramePr>
            <a:graphicFrameLocks noGrp="1"/>
          </p:cNvGraphicFramePr>
          <p:nvPr>
            <p:extLst>
              <p:ext uri="{D42A27DB-BD31-4B8C-83A1-F6EECF244321}">
                <p14:modId xmlns:p14="http://schemas.microsoft.com/office/powerpoint/2010/main" val="168733885"/>
              </p:ext>
            </p:extLst>
          </p:nvPr>
        </p:nvGraphicFramePr>
        <p:xfrm>
          <a:off x="423068" y="1330779"/>
          <a:ext cx="8353539" cy="3572256"/>
        </p:xfrm>
        <a:graphic>
          <a:graphicData uri="http://schemas.openxmlformats.org/drawingml/2006/table">
            <a:tbl>
              <a:tblPr firstRow="1" firstCol="1" bandRow="1">
                <a:tableStyleId>{C545A715-8A93-4736-B6B4-4708CB230CEC}</a:tableStyleId>
              </a:tblPr>
              <a:tblGrid>
                <a:gridCol w="5724639">
                  <a:extLst>
                    <a:ext uri="{9D8B030D-6E8A-4147-A177-3AD203B41FA5}">
                      <a16:colId xmlns:a16="http://schemas.microsoft.com/office/drawing/2014/main" val="1091110163"/>
                    </a:ext>
                  </a:extLst>
                </a:gridCol>
                <a:gridCol w="2628900">
                  <a:extLst>
                    <a:ext uri="{9D8B030D-6E8A-4147-A177-3AD203B41FA5}">
                      <a16:colId xmlns:a16="http://schemas.microsoft.com/office/drawing/2014/main" val="3659647092"/>
                    </a:ext>
                  </a:extLst>
                </a:gridCol>
              </a:tblGrid>
              <a:tr h="658075">
                <a:tc>
                  <a:txBody>
                    <a:bodyPr/>
                    <a:lstStyle/>
                    <a:p>
                      <a:pPr marL="0" marR="0" algn="ctr">
                        <a:lnSpc>
                          <a:spcPct val="150000"/>
                        </a:lnSpc>
                        <a:spcBef>
                          <a:spcPts val="0"/>
                        </a:spcBef>
                        <a:spcAft>
                          <a:spcPts val="0"/>
                        </a:spcAft>
                        <a:tabLst>
                          <a:tab pos="968375" algn="l"/>
                        </a:tabLst>
                      </a:pPr>
                      <a:r>
                        <a:rPr lang="en-US" sz="1600" b="1" dirty="0">
                          <a:effectLst/>
                          <a:latin typeface="Readex Pro" panose="020B0604020202020204" charset="-78"/>
                          <a:ea typeface="Times New Roman" panose="02020603050405020304" pitchFamily="18" charset="0"/>
                          <a:cs typeface="Readex Pro" panose="020B0604020202020204" charset="-78"/>
                        </a:rPr>
                        <a:t>Chi tiết, </a:t>
                      </a:r>
                      <a:r>
                        <a:rPr lang="en-US" sz="1600" b="1" dirty="0" err="1">
                          <a:effectLst/>
                          <a:latin typeface="Readex Pro" panose="020B0604020202020204" charset="-78"/>
                          <a:ea typeface="Times New Roman" panose="02020603050405020304" pitchFamily="18" charset="0"/>
                          <a:cs typeface="Readex Pro" panose="020B0604020202020204" charset="-78"/>
                        </a:rPr>
                        <a:t>sự</a:t>
                      </a:r>
                      <a:r>
                        <a:rPr lang="en-US" sz="1600" b="1" dirty="0">
                          <a:effectLst/>
                          <a:latin typeface="Readex Pro" panose="020B0604020202020204" charset="-78"/>
                          <a:ea typeface="Times New Roman" panose="02020603050405020304" pitchFamily="18" charset="0"/>
                          <a:cs typeface="Readex Pro" panose="020B0604020202020204" charset="-78"/>
                        </a:rPr>
                        <a:t> </a:t>
                      </a:r>
                      <a:r>
                        <a:rPr lang="en-US" sz="1600" b="1" dirty="0" err="1">
                          <a:effectLst/>
                          <a:latin typeface="Readex Pro" panose="020B0604020202020204" charset="-78"/>
                          <a:ea typeface="Times New Roman" panose="02020603050405020304" pitchFamily="18" charset="0"/>
                          <a:cs typeface="Readex Pro" panose="020B0604020202020204" charset="-78"/>
                        </a:rPr>
                        <a:t>kiện</a:t>
                      </a:r>
                      <a:r>
                        <a:rPr lang="en-US" sz="1600" b="1" dirty="0">
                          <a:effectLst/>
                          <a:latin typeface="Readex Pro" panose="020B0604020202020204" charset="-78"/>
                          <a:ea typeface="Times New Roman" panose="02020603050405020304" pitchFamily="18" charset="0"/>
                          <a:cs typeface="Readex Pro" panose="020B0604020202020204" charset="-78"/>
                        </a:rPr>
                        <a:t> </a:t>
                      </a:r>
                      <a:r>
                        <a:rPr lang="en-US" sz="1600" b="1" dirty="0" err="1">
                          <a:effectLst/>
                          <a:latin typeface="Readex Pro" panose="020B0604020202020204" charset="-78"/>
                          <a:ea typeface="Times New Roman" panose="02020603050405020304" pitchFamily="18" charset="0"/>
                          <a:cs typeface="Readex Pro" panose="020B0604020202020204" charset="-78"/>
                        </a:rPr>
                        <a:t>hiện</a:t>
                      </a:r>
                      <a:r>
                        <a:rPr lang="en-US" sz="1600" b="1" dirty="0">
                          <a:effectLst/>
                          <a:latin typeface="Readex Pro" panose="020B0604020202020204" charset="-78"/>
                          <a:ea typeface="Times New Roman" panose="02020603050405020304" pitchFamily="18" charset="0"/>
                          <a:cs typeface="Readex Pro" panose="020B0604020202020204" charset="-78"/>
                        </a:rPr>
                        <a:t> </a:t>
                      </a:r>
                      <a:r>
                        <a:rPr lang="en-US" sz="1600" b="1" dirty="0" err="1">
                          <a:effectLst/>
                          <a:latin typeface="Readex Pro" panose="020B0604020202020204" charset="-78"/>
                          <a:ea typeface="Times New Roman" panose="02020603050405020304" pitchFamily="18" charset="0"/>
                          <a:cs typeface="Readex Pro" panose="020B0604020202020204" charset="-78"/>
                        </a:rPr>
                        <a:t>thực</a:t>
                      </a:r>
                      <a:endParaRPr lang="en-US" sz="1600" dirty="0">
                        <a:effectLst/>
                        <a:latin typeface="Readex Pro" panose="020B0604020202020204" charset="-78"/>
                        <a:ea typeface="Calibri" panose="020F0502020204030204" pitchFamily="34" charset="0"/>
                        <a:cs typeface="Readex Pro" panose="020B0604020202020204" charset="-78"/>
                      </a:endParaRPr>
                    </a:p>
                  </a:txBody>
                  <a:tcPr marL="68580" marR="68580" marT="0" marB="0">
                    <a:solidFill>
                      <a:schemeClr val="bg2">
                        <a:lumMod val="40000"/>
                        <a:lumOff val="60000"/>
                      </a:schemeClr>
                    </a:solidFill>
                  </a:tcPr>
                </a:tc>
                <a:tc>
                  <a:txBody>
                    <a:bodyPr/>
                    <a:lstStyle/>
                    <a:p>
                      <a:pPr marL="0" marR="0" algn="ctr">
                        <a:lnSpc>
                          <a:spcPct val="150000"/>
                        </a:lnSpc>
                        <a:spcBef>
                          <a:spcPts val="0"/>
                        </a:spcBef>
                        <a:spcAft>
                          <a:spcPts val="0"/>
                        </a:spcAft>
                        <a:tabLst>
                          <a:tab pos="968375" algn="l"/>
                        </a:tabLst>
                      </a:pPr>
                      <a:r>
                        <a:rPr lang="en-US" sz="1600" b="1">
                          <a:effectLst/>
                          <a:latin typeface="Readex Pro" panose="020B0604020202020204" charset="-78"/>
                          <a:ea typeface="Times New Roman" panose="02020603050405020304" pitchFamily="18" charset="0"/>
                          <a:cs typeface="Readex Pro" panose="020B0604020202020204" charset="-78"/>
                        </a:rPr>
                        <a:t>Thái độ, đánh giá của người viết</a:t>
                      </a:r>
                      <a:endParaRPr lang="en-US" sz="1600">
                        <a:effectLst/>
                        <a:latin typeface="Readex Pro" panose="020B0604020202020204" charset="-78"/>
                        <a:ea typeface="Calibri" panose="020F0502020204030204" pitchFamily="34" charset="0"/>
                        <a:cs typeface="Readex Pro" panose="020B0604020202020204" charset="-78"/>
                      </a:endParaRPr>
                    </a:p>
                  </a:txBody>
                  <a:tcPr marL="68580" marR="68580" marT="0" marB="0">
                    <a:solidFill>
                      <a:schemeClr val="bg2">
                        <a:lumMod val="40000"/>
                        <a:lumOff val="60000"/>
                      </a:schemeClr>
                    </a:solidFill>
                  </a:tcPr>
                </a:tc>
                <a:extLst>
                  <a:ext uri="{0D108BD9-81ED-4DB2-BD59-A6C34878D82A}">
                    <a16:rowId xmlns:a16="http://schemas.microsoft.com/office/drawing/2014/main" val="3822291885"/>
                  </a:ext>
                </a:extLst>
              </a:tr>
              <a:tr h="2754596">
                <a:tc>
                  <a:txBody>
                    <a:bodyPr/>
                    <a:lstStyle/>
                    <a:p>
                      <a:pPr marL="0" marR="0" algn="just">
                        <a:lnSpc>
                          <a:spcPct val="150000"/>
                        </a:lnSpc>
                        <a:spcBef>
                          <a:spcPts val="0"/>
                        </a:spcBef>
                        <a:spcAft>
                          <a:spcPts val="0"/>
                        </a:spcAft>
                        <a:tabLst>
                          <a:tab pos="968375" algn="l"/>
                        </a:tabLst>
                      </a:pPr>
                      <a:r>
                        <a:rPr lang="en-US" sz="1600" dirty="0" err="1">
                          <a:effectLst/>
                          <a:latin typeface="Readex Pro" panose="020B0604020202020204" charset="-78"/>
                          <a:ea typeface="Times New Roman" panose="02020603050405020304" pitchFamily="18" charset="0"/>
                          <a:cs typeface="Readex Pro" panose="020B0604020202020204" charset="-78"/>
                        </a:rPr>
                        <a:t>Có</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người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bày</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cho</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ông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ấy</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nên</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dùng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tỏi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tươi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giã</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nhỏ</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mà</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bón</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cho</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nó</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Ông</a:t>
                      </a:r>
                      <a:r>
                        <a:rPr lang="en-US" sz="1600" dirty="0">
                          <a:effectLst/>
                          <a:latin typeface="Readex Pro" panose="020B0604020202020204" charset="-78"/>
                          <a:ea typeface="Times New Roman" panose="02020603050405020304" pitchFamily="18" charset="0"/>
                          <a:cs typeface="Readex Pro" panose="020B0604020202020204" charset="-78"/>
                        </a:rPr>
                        <a:t> ta </a:t>
                      </a:r>
                      <a:r>
                        <a:rPr lang="en-US" sz="1600" dirty="0" err="1">
                          <a:effectLst/>
                          <a:latin typeface="Readex Pro" panose="020B0604020202020204" charset="-78"/>
                          <a:ea typeface="Times New Roman" panose="02020603050405020304" pitchFamily="18" charset="0"/>
                          <a:cs typeface="Readex Pro" panose="020B0604020202020204" charset="-78"/>
                        </a:rPr>
                        <a:t>nhất</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định</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không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nghe</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cho</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rằng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tỏi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tươi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là</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vật</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uế</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tạp</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nếu</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cho</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gà</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ăn</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nó</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sẽ</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uế</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tạp</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lây</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đến</a:t>
                      </a:r>
                      <a:r>
                        <a:rPr lang="en-US" sz="1600" dirty="0">
                          <a:effectLst/>
                          <a:latin typeface="Readex Pro" panose="020B0604020202020204" charset="-78"/>
                          <a:ea typeface="Times New Roman" panose="02020603050405020304" pitchFamily="18" charset="0"/>
                          <a:cs typeface="Readex Pro" panose="020B0604020202020204" charset="-78"/>
                        </a:rPr>
                        <a:t> con </a:t>
                      </a:r>
                      <a:r>
                        <a:rPr lang="en-US" sz="1600" dirty="0" err="1">
                          <a:effectLst/>
                          <a:latin typeface="Readex Pro" panose="020B0604020202020204" charset="-78"/>
                          <a:ea typeface="Times New Roman" panose="02020603050405020304" pitchFamily="18" charset="0"/>
                          <a:cs typeface="Readex Pro" panose="020B0604020202020204" charset="-78"/>
                        </a:rPr>
                        <a:t>gà</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Vả</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chăng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bà</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vợ</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ông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ấy</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đã</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đi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mua</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đồ</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cúng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rồi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nếu</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lại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chữa</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thuốc</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cho</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gà</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thì</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ra</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mình</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không</a:t>
                      </a:r>
                      <a:r>
                        <a:rPr lang="en-US" sz="1600" dirty="0">
                          <a:effectLst/>
                          <a:latin typeface="Readex Pro" panose="020B0604020202020204" charset="-78"/>
                          <a:ea typeface="Times New Roman" panose="02020603050405020304" pitchFamily="18" charset="0"/>
                          <a:cs typeface="Readex Pro" panose="020B0604020202020204" charset="-78"/>
                        </a:rPr>
                        <a:t> tin ở </a:t>
                      </a:r>
                      <a:r>
                        <a:rPr lang="en-US" sz="1600" dirty="0" err="1">
                          <a:effectLst/>
                          <a:latin typeface="Readex Pro" panose="020B0604020202020204" charset="-78"/>
                          <a:ea typeface="Times New Roman" panose="02020603050405020304" pitchFamily="18" charset="0"/>
                          <a:cs typeface="Readex Pro" panose="020B0604020202020204" charset="-78"/>
                        </a:rPr>
                        <a:t>quỷ</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thần</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nữa</a:t>
                      </a:r>
                      <a:r>
                        <a:rPr lang="en-US" sz="1600" dirty="0">
                          <a:effectLst/>
                          <a:latin typeface="Readex Pro" panose="020B0604020202020204" charset="-78"/>
                          <a:ea typeface="Times New Roman" panose="02020603050405020304" pitchFamily="18" charset="0"/>
                          <a:cs typeface="Readex Pro" panose="020B0604020202020204" charset="-78"/>
                        </a:rPr>
                        <a:t> ư! </a:t>
                      </a:r>
                      <a:r>
                        <a:rPr lang="en-US" sz="1600" dirty="0" err="1">
                          <a:effectLst/>
                          <a:latin typeface="Readex Pro" panose="020B0604020202020204" charset="-78"/>
                          <a:ea typeface="Times New Roman" panose="02020603050405020304" pitchFamily="18" charset="0"/>
                          <a:cs typeface="Readex Pro" panose="020B0604020202020204" charset="-78"/>
                        </a:rPr>
                        <a:t>Phải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cứ</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thành</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tâm</a:t>
                      </a:r>
                      <a:r>
                        <a:rPr lang="en-US" sz="1600" dirty="0">
                          <a:effectLst/>
                          <a:latin typeface="Readex Pro" panose="020B0604020202020204" charset="-78"/>
                          <a:ea typeface="Times New Roman" panose="02020603050405020304" pitchFamily="18" charset="0"/>
                          <a:cs typeface="Readex Pro" panose="020B0604020202020204" charset="-78"/>
                        </a:rPr>
                        <a:t> tin ở </a:t>
                      </a:r>
                      <a:r>
                        <a:rPr lang="en-US" sz="1600" dirty="0" err="1">
                          <a:effectLst/>
                          <a:latin typeface="Readex Pro" panose="020B0604020202020204" charset="-78"/>
                          <a:ea typeface="Times New Roman" panose="02020603050405020304" pitchFamily="18" charset="0"/>
                          <a:cs typeface="Readex Pro" panose="020B0604020202020204" charset="-78"/>
                        </a:rPr>
                        <a:t>quỷ</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thần</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hễ</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ngài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vuốt</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ve</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đi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cho</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thì</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nó</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khắc</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khỏi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Ông</a:t>
                      </a:r>
                      <a:r>
                        <a:rPr lang="en-US" sz="1600" dirty="0">
                          <a:effectLst/>
                          <a:latin typeface="Readex Pro" panose="020B0604020202020204" charset="-78"/>
                          <a:ea typeface="Times New Roman" panose="02020603050405020304" pitchFamily="18" charset="0"/>
                          <a:cs typeface="Readex Pro" panose="020B0604020202020204" charset="-78"/>
                        </a:rPr>
                        <a:t> ta </a:t>
                      </a:r>
                      <a:r>
                        <a:rPr lang="en-US" sz="1600" dirty="0" err="1">
                          <a:effectLst/>
                          <a:latin typeface="Readex Pro" panose="020B0604020202020204" charset="-78"/>
                          <a:ea typeface="Times New Roman" panose="02020603050405020304" pitchFamily="18" charset="0"/>
                          <a:cs typeface="Readex Pro" panose="020B0604020202020204" charset="-78"/>
                        </a:rPr>
                        <a:t>đáp</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lại</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họ</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mạc</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làng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nước</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như</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vậy</a:t>
                      </a:r>
                      <a:r>
                        <a:rPr lang="en-US" sz="1600" dirty="0">
                          <a:effectLst/>
                          <a:latin typeface="Readex Pro" panose="020B0604020202020204" charset="-78"/>
                          <a:ea typeface="Times New Roman" panose="02020603050405020304" pitchFamily="18" charset="0"/>
                          <a:cs typeface="Readex Pro" panose="020B0604020202020204" charset="-78"/>
                        </a:rPr>
                        <a:t>.</a:t>
                      </a:r>
                      <a:endParaRPr lang="en-US" sz="1600" dirty="0">
                        <a:effectLst/>
                        <a:latin typeface="Readex Pro" panose="020B0604020202020204" charset="-78"/>
                        <a:ea typeface="Calibri" panose="020F0502020204030204" pitchFamily="34" charset="0"/>
                        <a:cs typeface="Readex Pro" panose="020B0604020202020204" charset="-78"/>
                      </a:endParaRPr>
                    </a:p>
                  </a:txBody>
                  <a:tcPr marL="68580" marR="68580" marT="0" marB="0"/>
                </a:tc>
                <a:tc>
                  <a:txBody>
                    <a:bodyPr/>
                    <a:lstStyle/>
                    <a:p>
                      <a:pPr marL="0" marR="0" algn="just">
                        <a:lnSpc>
                          <a:spcPct val="150000"/>
                        </a:lnSpc>
                        <a:spcBef>
                          <a:spcPts val="0"/>
                        </a:spcBef>
                        <a:spcAft>
                          <a:spcPts val="0"/>
                        </a:spcAft>
                        <a:tabLst>
                          <a:tab pos="968375" algn="l"/>
                        </a:tabLst>
                      </a:pPr>
                      <a:r>
                        <a:rPr lang="en-US" sz="1600" dirty="0" err="1">
                          <a:effectLst/>
                          <a:latin typeface="Readex Pro" panose="020B0604020202020204" charset="-78"/>
                          <a:ea typeface="Times New Roman" panose="02020603050405020304" pitchFamily="18" charset="0"/>
                          <a:cs typeface="Readex Pro" panose="020B0604020202020204" charset="-78"/>
                        </a:rPr>
                        <a:t>Nhưng</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mà</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ông</a:t>
                      </a:r>
                      <a:r>
                        <a:rPr lang="en-US" sz="1600" dirty="0">
                          <a:effectLst/>
                          <a:latin typeface="Readex Pro" panose="020B0604020202020204" charset="-78"/>
                          <a:ea typeface="Times New Roman" panose="02020603050405020304" pitchFamily="18" charset="0"/>
                          <a:cs typeface="Readex Pro" panose="020B0604020202020204" charset="-78"/>
                        </a:rPr>
                        <a:t> ta </a:t>
                      </a:r>
                      <a:r>
                        <a:rPr lang="en-US" sz="1600" dirty="0" err="1">
                          <a:effectLst/>
                          <a:latin typeface="Readex Pro" panose="020B0604020202020204" charset="-78"/>
                          <a:ea typeface="Times New Roman" panose="02020603050405020304" pitchFamily="18" charset="0"/>
                          <a:cs typeface="Readex Pro" panose="020B0604020202020204" charset="-78"/>
                        </a:rPr>
                        <a:t>đã</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bị</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thất</a:t>
                      </a:r>
                      <a:r>
                        <a:rPr lang="en-US" sz="1600" dirty="0">
                          <a:effectLst/>
                          <a:latin typeface="Readex Pro" panose="020B0604020202020204" charset="-78"/>
                          <a:ea typeface="Times New Roman" panose="02020603050405020304" pitchFamily="18" charset="0"/>
                          <a:cs typeface="Readex Pro" panose="020B0604020202020204" charset="-78"/>
                        </a:rPr>
                        <a:t> </a:t>
                      </a:r>
                      <a:r>
                        <a:rPr lang="en-US" sz="1600" dirty="0" err="1">
                          <a:effectLst/>
                          <a:latin typeface="Readex Pro" panose="020B0604020202020204" charset="-78"/>
                          <a:ea typeface="Times New Roman" panose="02020603050405020304" pitchFamily="18" charset="0"/>
                          <a:cs typeface="Readex Pro" panose="020B0604020202020204" charset="-78"/>
                        </a:rPr>
                        <a:t>vọng</a:t>
                      </a:r>
                      <a:r>
                        <a:rPr lang="en-US" sz="1600" dirty="0">
                          <a:effectLst/>
                          <a:latin typeface="Readex Pro" panose="020B0604020202020204" charset="-78"/>
                          <a:ea typeface="Times New Roman" panose="02020603050405020304" pitchFamily="18" charset="0"/>
                          <a:cs typeface="Readex Pro" panose="020B0604020202020204" charset="-78"/>
                        </a:rPr>
                        <a:t>.</a:t>
                      </a:r>
                      <a:endParaRPr lang="en-US" sz="1600" dirty="0">
                        <a:effectLst/>
                        <a:latin typeface="Readex Pro" panose="020B0604020202020204" charset="-78"/>
                        <a:ea typeface="Calibri" panose="020F0502020204030204" pitchFamily="34" charset="0"/>
                        <a:cs typeface="Readex Pro" panose="020B0604020202020204" charset="-78"/>
                      </a:endParaRPr>
                    </a:p>
                  </a:txBody>
                  <a:tcPr marL="68580" marR="68580" marT="0" marB="0"/>
                </a:tc>
                <a:extLst>
                  <a:ext uri="{0D108BD9-81ED-4DB2-BD59-A6C34878D82A}">
                    <a16:rowId xmlns:a16="http://schemas.microsoft.com/office/drawing/2014/main" val="630491503"/>
                  </a:ext>
                </a:extLst>
              </a:tr>
            </a:tbl>
          </a:graphicData>
        </a:graphic>
      </p:graphicFrame>
    </p:spTree>
    <p:extLst>
      <p:ext uri="{BB962C8B-B14F-4D97-AF65-F5344CB8AC3E}">
        <p14:creationId xmlns:p14="http://schemas.microsoft.com/office/powerpoint/2010/main" val="31971368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5;p30">
            <a:extLst>
              <a:ext uri="{FF2B5EF4-FFF2-40B4-BE49-F238E27FC236}">
                <a16:creationId xmlns:a16="http://schemas.microsoft.com/office/drawing/2014/main" id="{BFB946DE-41C3-8006-C7A6-68BA51A25C32}"/>
              </a:ext>
            </a:extLst>
          </p:cNvPr>
          <p:cNvSpPr txBox="1">
            <a:spLocks noGrp="1"/>
          </p:cNvSpPr>
          <p:nvPr>
            <p:ph type="subTitle" idx="1"/>
          </p:nvPr>
        </p:nvSpPr>
        <p:spPr>
          <a:xfrm>
            <a:off x="87864" y="393861"/>
            <a:ext cx="2802293" cy="443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4000" dirty="0"/>
              <a:t>N</a:t>
            </a:r>
            <a:r>
              <a:rPr lang="en" sz="4000" dirty="0"/>
              <a:t>hiệm vụ</a:t>
            </a:r>
            <a:endParaRPr sz="4000" dirty="0"/>
          </a:p>
        </p:txBody>
      </p:sp>
      <p:sp>
        <p:nvSpPr>
          <p:cNvPr id="7" name="TextBox 6">
            <a:extLst>
              <a:ext uri="{FF2B5EF4-FFF2-40B4-BE49-F238E27FC236}">
                <a16:creationId xmlns:a16="http://schemas.microsoft.com/office/drawing/2014/main" id="{EA96F04B-BDEE-6256-F4EF-DD31BC3E6CA1}"/>
              </a:ext>
            </a:extLst>
          </p:cNvPr>
          <p:cNvSpPr txBox="1"/>
          <p:nvPr/>
        </p:nvSpPr>
        <p:spPr>
          <a:xfrm>
            <a:off x="330655" y="1290064"/>
            <a:ext cx="5253717" cy="3248582"/>
          </a:xfrm>
          <a:prstGeom prst="rect">
            <a:avLst/>
          </a:prstGeom>
          <a:noFill/>
        </p:spPr>
        <p:txBody>
          <a:bodyPr wrap="square">
            <a:spAutoFit/>
          </a:bodyPr>
          <a:lstStyle/>
          <a:p>
            <a:pPr marL="0" marR="0" algn="just">
              <a:lnSpc>
                <a:spcPct val="150000"/>
              </a:lnSpc>
              <a:spcBef>
                <a:spcPts val="0"/>
              </a:spcBef>
              <a:spcAft>
                <a:spcPts val="800"/>
              </a:spcAft>
            </a:pPr>
            <a:r>
              <a:rPr lang="en-US" sz="2800" dirty="0">
                <a:effectLst/>
                <a:latin typeface="Readex Pro" panose="020B0604020202020204" charset="-78"/>
                <a:ea typeface="Times New Roman" panose="02020603050405020304" pitchFamily="18" charset="0"/>
                <a:cs typeface="Readex Pro" panose="020B0604020202020204" charset="-78"/>
              </a:rPr>
              <a:t>HS </a:t>
            </a:r>
            <a:r>
              <a:rPr lang="en-US" sz="2800" dirty="0" err="1">
                <a:effectLst/>
                <a:latin typeface="Readex Pro" panose="020B0604020202020204" charset="-78"/>
                <a:ea typeface="Times New Roman" panose="02020603050405020304" pitchFamily="18" charset="0"/>
                <a:cs typeface="Readex Pro" panose="020B0604020202020204" charset="-78"/>
              </a:rPr>
              <a:t>thảo</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luận</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nhóm</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lớn</a:t>
            </a:r>
            <a:r>
              <a:rPr lang="en-US" sz="2800" dirty="0">
                <a:effectLst/>
                <a:latin typeface="Readex Pro" panose="020B0604020202020204" charset="-78"/>
                <a:ea typeface="Times New Roman" panose="02020603050405020304" pitchFamily="18" charset="0"/>
                <a:cs typeface="Readex Pro" panose="020B0604020202020204" charset="-78"/>
              </a:rPr>
              <a:t> (4 – 6 HS) </a:t>
            </a:r>
            <a:r>
              <a:rPr lang="en-US" sz="2800" dirty="0" err="1">
                <a:effectLst/>
                <a:latin typeface="Readex Pro" panose="020B0604020202020204" charset="-78"/>
                <a:ea typeface="Times New Roman" panose="02020603050405020304" pitchFamily="18" charset="0"/>
                <a:cs typeface="Readex Pro" panose="020B0604020202020204" charset="-78"/>
              </a:rPr>
              <a:t>chỉ</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ra</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và</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phân</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tích</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nghệ</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thuật</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của</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phóng</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sự</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từ</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đó</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chỉ</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ra</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chủ</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đề</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thông</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điệp</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cảm</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hứng</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chủ</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đạo</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của</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tác</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phẩm</a:t>
            </a:r>
            <a:endParaRPr lang="en-US" sz="2800" dirty="0">
              <a:effectLst/>
              <a:latin typeface="Readex Pro" panose="020B0604020202020204" charset="-78"/>
              <a:ea typeface="Calibri" panose="020F0502020204030204" pitchFamily="34" charset="0"/>
              <a:cs typeface="Readex Pro" panose="020B0604020202020204" charset="-78"/>
            </a:endParaRPr>
          </a:p>
        </p:txBody>
      </p:sp>
      <p:pic>
        <p:nvPicPr>
          <p:cNvPr id="3" name="Picture 2">
            <a:extLst>
              <a:ext uri="{FF2B5EF4-FFF2-40B4-BE49-F238E27FC236}">
                <a16:creationId xmlns:a16="http://schemas.microsoft.com/office/drawing/2014/main" id="{B0474FB9-B102-3C17-61D3-774C435C386A}"/>
              </a:ext>
            </a:extLst>
          </p:cNvPr>
          <p:cNvPicPr>
            <a:picLocks noChangeAspect="1"/>
          </p:cNvPicPr>
          <p:nvPr/>
        </p:nvPicPr>
        <p:blipFill>
          <a:blip r:embed="rId2"/>
          <a:stretch>
            <a:fillRect/>
          </a:stretch>
        </p:blipFill>
        <p:spPr>
          <a:xfrm>
            <a:off x="5719445" y="393860"/>
            <a:ext cx="3030248" cy="4398575"/>
          </a:xfrm>
          <a:prstGeom prst="rect">
            <a:avLst/>
          </a:prstGeom>
        </p:spPr>
      </p:pic>
    </p:spTree>
    <p:extLst>
      <p:ext uri="{BB962C8B-B14F-4D97-AF65-F5344CB8AC3E}">
        <p14:creationId xmlns:p14="http://schemas.microsoft.com/office/powerpoint/2010/main" val="24711717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8" name="Google Shape;378;p35"/>
          <p:cNvSpPr txBox="1"/>
          <p:nvPr/>
        </p:nvSpPr>
        <p:spPr>
          <a:xfrm>
            <a:off x="3493449" y="1208825"/>
            <a:ext cx="1625557"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dk1"/>
                </a:solidFill>
                <a:latin typeface="Readex Pro" panose="020B0604020202020204" charset="-78"/>
                <a:ea typeface="Ravi Prakash"/>
                <a:cs typeface="Readex Pro" panose="020B0604020202020204" charset="-78"/>
                <a:sym typeface="Ravi Prakash"/>
              </a:rPr>
              <a:t>Ngôi kể</a:t>
            </a:r>
          </a:p>
          <a:p>
            <a:pPr marL="0" lvl="0" indent="0" algn="l" rtl="0">
              <a:spcBef>
                <a:spcPts val="0"/>
              </a:spcBef>
              <a:spcAft>
                <a:spcPts val="0"/>
              </a:spcAft>
              <a:buNone/>
            </a:pPr>
            <a:r>
              <a:rPr lang="en-US" sz="1800" dirty="0">
                <a:solidFill>
                  <a:schemeClr val="dk1"/>
                </a:solidFill>
                <a:latin typeface="Readex Pro" panose="020B0604020202020204" charset="-78"/>
                <a:ea typeface="Ravi Prakash"/>
                <a:cs typeface="Readex Pro" panose="020B0604020202020204" charset="-78"/>
                <a:sym typeface="Ravi Prakash"/>
              </a:rPr>
              <a:t>Đ</a:t>
            </a:r>
            <a:r>
              <a:rPr lang="en" sz="1800" dirty="0">
                <a:solidFill>
                  <a:schemeClr val="dk1"/>
                </a:solidFill>
                <a:latin typeface="Readex Pro" panose="020B0604020202020204" charset="-78"/>
                <a:ea typeface="Ravi Prakash"/>
                <a:cs typeface="Readex Pro" panose="020B0604020202020204" charset="-78"/>
                <a:sym typeface="Ravi Prakash"/>
              </a:rPr>
              <a:t>iểm nhìn</a:t>
            </a:r>
            <a:endParaRPr sz="1800" dirty="0">
              <a:solidFill>
                <a:schemeClr val="dk1"/>
              </a:solidFill>
              <a:latin typeface="Readex Pro" panose="020B0604020202020204" charset="-78"/>
              <a:ea typeface="Ravi Prakash"/>
              <a:cs typeface="Readex Pro" panose="020B0604020202020204" charset="-78"/>
              <a:sym typeface="Ravi Prakash"/>
            </a:endParaRPr>
          </a:p>
        </p:txBody>
      </p:sp>
      <p:sp>
        <p:nvSpPr>
          <p:cNvPr id="379" name="Google Shape;379;p35"/>
          <p:cNvSpPr txBox="1"/>
          <p:nvPr/>
        </p:nvSpPr>
        <p:spPr>
          <a:xfrm>
            <a:off x="5365450" y="1221888"/>
            <a:ext cx="3321350" cy="527700"/>
          </a:xfrm>
          <a:prstGeom prst="rect">
            <a:avLst/>
          </a:prstGeom>
          <a:noFill/>
          <a:ln>
            <a:noFill/>
          </a:ln>
        </p:spPr>
        <p:txBody>
          <a:bodyPr spcFirstLastPara="1" wrap="square" lIns="91425" tIns="91425" rIns="91425" bIns="91425" anchor="ctr" anchorCtr="0">
            <a:noAutofit/>
          </a:bodyPr>
          <a:lstStyle/>
          <a:p>
            <a:pPr marL="285750" lvl="0" indent="-285750" algn="just" rtl="0">
              <a:spcBef>
                <a:spcPts val="0"/>
              </a:spcBef>
              <a:spcAft>
                <a:spcPts val="0"/>
              </a:spcAft>
              <a:buFont typeface="Arial" panose="020B0604020202020204" pitchFamily="34" charset="0"/>
              <a:buChar char="•"/>
            </a:pPr>
            <a:r>
              <a:rPr lang="en" sz="1600" dirty="0">
                <a:solidFill>
                  <a:schemeClr val="bg2"/>
                </a:solidFill>
                <a:latin typeface="Readex Pro"/>
                <a:ea typeface="Readex Pro"/>
                <a:cs typeface="Readex Pro"/>
                <a:sym typeface="Readex Pro"/>
              </a:rPr>
              <a:t>Ngôi kể thứ nhất</a:t>
            </a:r>
          </a:p>
          <a:p>
            <a:pPr marL="285750" lvl="0" indent="-285750" algn="just" rtl="0">
              <a:spcBef>
                <a:spcPts val="0"/>
              </a:spcBef>
              <a:spcAft>
                <a:spcPts val="0"/>
              </a:spcAft>
              <a:buFont typeface="Arial" panose="020B0604020202020204" pitchFamily="34" charset="0"/>
              <a:buChar char="•"/>
            </a:pPr>
            <a:r>
              <a:rPr lang="en" sz="1600" dirty="0">
                <a:solidFill>
                  <a:schemeClr val="bg2"/>
                </a:solidFill>
                <a:latin typeface="Readex Pro"/>
                <a:ea typeface="Readex Pro"/>
                <a:cs typeface="Readex Pro"/>
                <a:sym typeface="Readex Pro"/>
              </a:rPr>
              <a:t>Điểm nhìn nhân vật “tôi” người trực tiếp chứng kiến câu chuyện</a:t>
            </a:r>
            <a:endParaRPr sz="1600" dirty="0">
              <a:solidFill>
                <a:schemeClr val="bg2"/>
              </a:solidFill>
              <a:latin typeface="Readex Pro"/>
              <a:ea typeface="Readex Pro"/>
              <a:cs typeface="Readex Pro"/>
              <a:sym typeface="Readex Pro"/>
            </a:endParaRPr>
          </a:p>
        </p:txBody>
      </p:sp>
      <p:sp>
        <p:nvSpPr>
          <p:cNvPr id="380" name="Google Shape;380;p35"/>
          <p:cNvSpPr txBox="1"/>
          <p:nvPr/>
        </p:nvSpPr>
        <p:spPr>
          <a:xfrm>
            <a:off x="3493450" y="4080950"/>
            <a:ext cx="1625556"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dk1"/>
                </a:solidFill>
                <a:latin typeface="Readex Pro" panose="020B0604020202020204" charset="-78"/>
                <a:ea typeface="Ravi Prakash"/>
                <a:cs typeface="Readex Pro" panose="020B0604020202020204" charset="-78"/>
                <a:sym typeface="Ravi Prakash"/>
              </a:rPr>
              <a:t>Cách sắp xếp chi  tiết, sự kiện</a:t>
            </a:r>
            <a:endParaRPr sz="1800" dirty="0">
              <a:solidFill>
                <a:schemeClr val="dk1"/>
              </a:solidFill>
              <a:latin typeface="Readex Pro" panose="020B0604020202020204" charset="-78"/>
              <a:ea typeface="Ravi Prakash"/>
              <a:cs typeface="Readex Pro" panose="020B0604020202020204" charset="-78"/>
              <a:sym typeface="Ravi Prakash"/>
            </a:endParaRPr>
          </a:p>
        </p:txBody>
      </p:sp>
      <p:sp>
        <p:nvSpPr>
          <p:cNvPr id="381" name="Google Shape;381;p35"/>
          <p:cNvSpPr txBox="1"/>
          <p:nvPr/>
        </p:nvSpPr>
        <p:spPr>
          <a:xfrm>
            <a:off x="5370012" y="4080950"/>
            <a:ext cx="3561716" cy="5277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vi-VN" sz="1600" dirty="0">
                <a:solidFill>
                  <a:schemeClr val="bg2"/>
                </a:solidFill>
                <a:latin typeface="Readex Pro"/>
                <a:ea typeface="Readex Pro"/>
                <a:cs typeface="Readex Pro"/>
                <a:sym typeface="Readex Pro"/>
              </a:rPr>
              <a:t>Sắp xếp theo mạch tuyến tính, tình huống/ sự kiện kịch tính: đôi gà bị thương thực</a:t>
            </a:r>
            <a:endParaRPr sz="1600" dirty="0">
              <a:solidFill>
                <a:schemeClr val="bg2"/>
              </a:solidFill>
              <a:latin typeface="Readex Pro"/>
              <a:ea typeface="Readex Pro"/>
              <a:cs typeface="Readex Pro"/>
              <a:sym typeface="Readex Pro"/>
            </a:endParaRPr>
          </a:p>
        </p:txBody>
      </p:sp>
      <p:sp>
        <p:nvSpPr>
          <p:cNvPr id="382" name="Google Shape;382;p35"/>
          <p:cNvSpPr txBox="1"/>
          <p:nvPr/>
        </p:nvSpPr>
        <p:spPr>
          <a:xfrm>
            <a:off x="3493450" y="2644900"/>
            <a:ext cx="1461600"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solidFill>
                  <a:schemeClr val="dk1"/>
                </a:solidFill>
                <a:latin typeface="Readex Pro" panose="020B0604020202020204" charset="-78"/>
                <a:ea typeface="Ravi Prakash"/>
                <a:cs typeface="Readex Pro" panose="020B0604020202020204" charset="-78"/>
                <a:sym typeface="Ravi Prakash"/>
              </a:rPr>
              <a:t>Thủ pháp trần thuật</a:t>
            </a:r>
            <a:endParaRPr sz="1800" dirty="0">
              <a:solidFill>
                <a:schemeClr val="dk1"/>
              </a:solidFill>
              <a:latin typeface="Readex Pro" panose="020B0604020202020204" charset="-78"/>
              <a:ea typeface="Ravi Prakash"/>
              <a:cs typeface="Readex Pro" panose="020B0604020202020204" charset="-78"/>
              <a:sym typeface="Ravi Prakash"/>
            </a:endParaRPr>
          </a:p>
        </p:txBody>
      </p:sp>
      <p:sp>
        <p:nvSpPr>
          <p:cNvPr id="383" name="Google Shape;383;p35"/>
          <p:cNvSpPr txBox="1"/>
          <p:nvPr/>
        </p:nvSpPr>
        <p:spPr>
          <a:xfrm>
            <a:off x="5365550" y="2644888"/>
            <a:ext cx="3566178" cy="5277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1600" dirty="0" err="1">
                <a:solidFill>
                  <a:schemeClr val="bg2"/>
                </a:solidFill>
                <a:latin typeface="Readex Pro"/>
                <a:ea typeface="Readex Pro"/>
                <a:cs typeface="Readex Pro"/>
                <a:sym typeface="Readex Pro"/>
              </a:rPr>
              <a:t>Đan</a:t>
            </a:r>
            <a:r>
              <a:rPr lang="en-US" sz="1600" dirty="0">
                <a:solidFill>
                  <a:schemeClr val="bg2"/>
                </a:solidFill>
                <a:latin typeface="Readex Pro"/>
                <a:ea typeface="Readex Pro"/>
                <a:cs typeface="Readex Pro"/>
                <a:sym typeface="Readex Pro"/>
              </a:rPr>
              <a:t> xen </a:t>
            </a:r>
            <a:r>
              <a:rPr lang="en-US" sz="1600" dirty="0" err="1">
                <a:solidFill>
                  <a:schemeClr val="bg2"/>
                </a:solidFill>
                <a:latin typeface="Readex Pro"/>
                <a:ea typeface="Readex Pro"/>
                <a:cs typeface="Readex Pro"/>
                <a:sym typeface="Readex Pro"/>
              </a:rPr>
              <a:t>giữa</a:t>
            </a:r>
            <a:r>
              <a:rPr lang="en-US" sz="1600" dirty="0">
                <a:solidFill>
                  <a:schemeClr val="bg2"/>
                </a:solidFill>
                <a:latin typeface="Readex Pro"/>
                <a:ea typeface="Readex Pro"/>
                <a:cs typeface="Readex Pro"/>
                <a:sym typeface="Readex Pro"/>
              </a:rPr>
              <a:t> </a:t>
            </a:r>
            <a:r>
              <a:rPr lang="en-US" sz="1600" dirty="0" err="1">
                <a:solidFill>
                  <a:schemeClr val="bg2"/>
                </a:solidFill>
                <a:latin typeface="Readex Pro"/>
                <a:ea typeface="Readex Pro"/>
                <a:cs typeface="Readex Pro"/>
                <a:sym typeface="Readex Pro"/>
              </a:rPr>
              <a:t>trần</a:t>
            </a:r>
            <a:r>
              <a:rPr lang="en-US" sz="1600" dirty="0">
                <a:solidFill>
                  <a:schemeClr val="bg2"/>
                </a:solidFill>
                <a:latin typeface="Readex Pro"/>
                <a:ea typeface="Readex Pro"/>
                <a:cs typeface="Readex Pro"/>
                <a:sym typeface="Readex Pro"/>
              </a:rPr>
              <a:t> </a:t>
            </a:r>
            <a:r>
              <a:rPr lang="en-US" sz="1600" dirty="0" err="1">
                <a:solidFill>
                  <a:schemeClr val="bg2"/>
                </a:solidFill>
                <a:latin typeface="Readex Pro"/>
                <a:ea typeface="Readex Pro"/>
                <a:cs typeface="Readex Pro"/>
                <a:sym typeface="Readex Pro"/>
              </a:rPr>
              <a:t>thuật</a:t>
            </a:r>
            <a:r>
              <a:rPr lang="en-US" sz="1600" dirty="0">
                <a:solidFill>
                  <a:schemeClr val="bg2"/>
                </a:solidFill>
                <a:latin typeface="Readex Pro"/>
                <a:ea typeface="Readex Pro"/>
                <a:cs typeface="Readex Pro"/>
                <a:sym typeface="Readex Pro"/>
              </a:rPr>
              <a:t> </a:t>
            </a:r>
            <a:r>
              <a:rPr lang="en-US" sz="1600" dirty="0" err="1">
                <a:solidFill>
                  <a:schemeClr val="bg2"/>
                </a:solidFill>
                <a:latin typeface="Readex Pro"/>
                <a:ea typeface="Readex Pro"/>
                <a:cs typeface="Readex Pro"/>
                <a:sym typeface="Readex Pro"/>
              </a:rPr>
              <a:t>và</a:t>
            </a:r>
            <a:r>
              <a:rPr lang="en-US" sz="1600" dirty="0">
                <a:solidFill>
                  <a:schemeClr val="bg2"/>
                </a:solidFill>
                <a:latin typeface="Readex Pro"/>
                <a:ea typeface="Readex Pro"/>
                <a:cs typeface="Readex Pro"/>
                <a:sym typeface="Readex Pro"/>
              </a:rPr>
              <a:t> </a:t>
            </a:r>
            <a:r>
              <a:rPr lang="en-US" sz="1600" dirty="0" err="1">
                <a:solidFill>
                  <a:schemeClr val="bg2"/>
                </a:solidFill>
                <a:latin typeface="Readex Pro"/>
                <a:ea typeface="Readex Pro"/>
                <a:cs typeface="Readex Pro"/>
                <a:sym typeface="Readex Pro"/>
              </a:rPr>
              <a:t>miêu</a:t>
            </a:r>
            <a:r>
              <a:rPr lang="en-US" sz="1600" dirty="0">
                <a:solidFill>
                  <a:schemeClr val="bg2"/>
                </a:solidFill>
                <a:latin typeface="Readex Pro"/>
                <a:ea typeface="Readex Pro"/>
                <a:cs typeface="Readex Pro"/>
                <a:sym typeface="Readex Pro"/>
              </a:rPr>
              <a:t> </a:t>
            </a:r>
            <a:r>
              <a:rPr lang="en-US" sz="1600" dirty="0" err="1">
                <a:solidFill>
                  <a:schemeClr val="bg2"/>
                </a:solidFill>
                <a:latin typeface="Readex Pro"/>
                <a:ea typeface="Readex Pro"/>
                <a:cs typeface="Readex Pro"/>
                <a:sym typeface="Readex Pro"/>
              </a:rPr>
              <a:t>tả</a:t>
            </a:r>
            <a:endParaRPr sz="1600" dirty="0">
              <a:solidFill>
                <a:schemeClr val="bg2"/>
              </a:solidFill>
              <a:latin typeface="Readex Pro"/>
              <a:ea typeface="Readex Pro"/>
              <a:cs typeface="Readex Pro"/>
              <a:sym typeface="Readex Pro"/>
            </a:endParaRPr>
          </a:p>
        </p:txBody>
      </p:sp>
      <p:cxnSp>
        <p:nvCxnSpPr>
          <p:cNvPr id="384" name="Google Shape;384;p35"/>
          <p:cNvCxnSpPr>
            <a:cxnSpLocks/>
            <a:endCxn id="379" idx="1"/>
          </p:cNvCxnSpPr>
          <p:nvPr/>
        </p:nvCxnSpPr>
        <p:spPr>
          <a:xfrm>
            <a:off x="4983850" y="1485738"/>
            <a:ext cx="381600" cy="0"/>
          </a:xfrm>
          <a:prstGeom prst="straightConnector1">
            <a:avLst/>
          </a:prstGeom>
          <a:noFill/>
          <a:ln w="19050" cap="flat" cmpd="sng">
            <a:solidFill>
              <a:schemeClr val="dk2"/>
            </a:solidFill>
            <a:prstDash val="solid"/>
            <a:round/>
            <a:headEnd type="none" w="med" len="med"/>
            <a:tailEnd type="triangle" w="med" len="med"/>
          </a:ln>
        </p:spPr>
      </p:cxnSp>
      <p:cxnSp>
        <p:nvCxnSpPr>
          <p:cNvPr id="385" name="Google Shape;385;p35"/>
          <p:cNvCxnSpPr>
            <a:cxnSpLocks/>
            <a:stCxn id="382" idx="3"/>
            <a:endCxn id="383" idx="1"/>
          </p:cNvCxnSpPr>
          <p:nvPr/>
        </p:nvCxnSpPr>
        <p:spPr>
          <a:xfrm flipV="1">
            <a:off x="4955050" y="2908738"/>
            <a:ext cx="410500" cy="12"/>
          </a:xfrm>
          <a:prstGeom prst="straightConnector1">
            <a:avLst/>
          </a:prstGeom>
          <a:noFill/>
          <a:ln w="19050" cap="flat" cmpd="sng">
            <a:solidFill>
              <a:schemeClr val="dk2"/>
            </a:solidFill>
            <a:prstDash val="solid"/>
            <a:round/>
            <a:headEnd type="none" w="med" len="med"/>
            <a:tailEnd type="triangle" w="med" len="med"/>
          </a:ln>
        </p:spPr>
      </p:cxnSp>
      <p:cxnSp>
        <p:nvCxnSpPr>
          <p:cNvPr id="386" name="Google Shape;386;p35"/>
          <p:cNvCxnSpPr>
            <a:cxnSpLocks/>
            <a:stCxn id="380" idx="3"/>
            <a:endCxn id="381" idx="1"/>
          </p:cNvCxnSpPr>
          <p:nvPr/>
        </p:nvCxnSpPr>
        <p:spPr>
          <a:xfrm>
            <a:off x="5119006" y="4344800"/>
            <a:ext cx="251006" cy="0"/>
          </a:xfrm>
          <a:prstGeom prst="straightConnector1">
            <a:avLst/>
          </a:prstGeom>
          <a:noFill/>
          <a:ln w="19050" cap="flat" cmpd="sng">
            <a:solidFill>
              <a:schemeClr val="dk2"/>
            </a:solidFill>
            <a:prstDash val="solid"/>
            <a:round/>
            <a:headEnd type="none" w="med" len="med"/>
            <a:tailEnd type="triangle" w="med" len="med"/>
          </a:ln>
        </p:spPr>
      </p:cxnSp>
      <p:sp>
        <p:nvSpPr>
          <p:cNvPr id="5" name="TextBox 4">
            <a:extLst>
              <a:ext uri="{FF2B5EF4-FFF2-40B4-BE49-F238E27FC236}">
                <a16:creationId xmlns:a16="http://schemas.microsoft.com/office/drawing/2014/main" id="{19643FF6-AA31-6EE0-6081-D6A518AA3824}"/>
              </a:ext>
            </a:extLst>
          </p:cNvPr>
          <p:cNvSpPr txBox="1"/>
          <p:nvPr/>
        </p:nvSpPr>
        <p:spPr>
          <a:xfrm>
            <a:off x="457202" y="345870"/>
            <a:ext cx="8474526" cy="625812"/>
          </a:xfrm>
          <a:prstGeom prst="rect">
            <a:avLst/>
          </a:prstGeom>
          <a:noFill/>
        </p:spPr>
        <p:txBody>
          <a:bodyPr wrap="square">
            <a:spAutoFit/>
          </a:bodyPr>
          <a:lstStyle/>
          <a:p>
            <a:pPr marL="0" marR="0" algn="just">
              <a:spcBef>
                <a:spcPts val="0"/>
              </a:spcBef>
              <a:spcAft>
                <a:spcPts val="800"/>
              </a:spcAft>
            </a:pP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II. </a:t>
            </a:r>
            <a:r>
              <a:rPr lang="en-US" sz="1400" b="1" dirty="0" err="1">
                <a:solidFill>
                  <a:schemeClr val="tx1"/>
                </a:solidFill>
                <a:effectLst/>
                <a:latin typeface="Readex Pro" panose="020B0604020202020204" charset="-78"/>
                <a:ea typeface="Times New Roman" panose="02020603050405020304" pitchFamily="18" charset="0"/>
                <a:cs typeface="Readex Pro" panose="020B0604020202020204" charset="-78"/>
              </a:rPr>
              <a:t>Đọc</a:t>
            </a: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400" b="1" dirty="0" err="1">
                <a:solidFill>
                  <a:schemeClr val="tx1"/>
                </a:solidFill>
                <a:effectLst/>
                <a:latin typeface="Readex Pro" panose="020B0604020202020204" charset="-78"/>
                <a:ea typeface="Times New Roman" panose="02020603050405020304" pitchFamily="18" charset="0"/>
                <a:cs typeface="Readex Pro" panose="020B0604020202020204" charset="-78"/>
              </a:rPr>
              <a:t>hiểu</a:t>
            </a: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400" b="1" dirty="0" err="1">
                <a:solidFill>
                  <a:schemeClr val="tx1"/>
                </a:solidFill>
                <a:effectLst/>
                <a:latin typeface="Readex Pro" panose="020B0604020202020204" charset="-78"/>
                <a:ea typeface="Times New Roman" panose="02020603050405020304" pitchFamily="18" charset="0"/>
                <a:cs typeface="Readex Pro" panose="020B0604020202020204" charset="-78"/>
              </a:rPr>
              <a:t>văn</a:t>
            </a: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400" b="1" dirty="0" err="1">
                <a:solidFill>
                  <a:schemeClr val="tx1"/>
                </a:solidFill>
                <a:effectLst/>
                <a:latin typeface="Readex Pro" panose="020B0604020202020204" charset="-78"/>
                <a:ea typeface="Times New Roman" panose="02020603050405020304" pitchFamily="18" charset="0"/>
                <a:cs typeface="Readex Pro" panose="020B0604020202020204" charset="-78"/>
              </a:rPr>
              <a:t>bản</a:t>
            </a: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endParaRPr lang="en-US" sz="1400" dirty="0">
              <a:solidFill>
                <a:schemeClr val="tx1"/>
              </a:solidFill>
              <a:effectLst/>
              <a:latin typeface="Readex Pro" panose="020B0604020202020204" charset="-78"/>
              <a:ea typeface="Calibri" panose="020F0502020204030204" pitchFamily="34" charset="0"/>
              <a:cs typeface="Readex Pro" panose="020B0604020202020204" charset="-78"/>
            </a:endParaRPr>
          </a:p>
          <a:p>
            <a:pPr marL="0" marR="0" algn="just">
              <a:spcBef>
                <a:spcPts val="0"/>
              </a:spcBef>
              <a:spcAft>
                <a:spcPts val="800"/>
              </a:spcAft>
            </a:pPr>
            <a:r>
              <a:rPr lang="en-US" b="1" dirty="0">
                <a:solidFill>
                  <a:schemeClr val="tx1"/>
                </a:solidFill>
                <a:latin typeface="Readex Pro" panose="020B0604020202020204" charset="-78"/>
                <a:ea typeface="Times New Roman" panose="02020603050405020304" pitchFamily="18" charset="0"/>
                <a:cs typeface="Readex Pro" panose="020B0604020202020204" charset="-78"/>
              </a:rPr>
              <a:t>2</a:t>
            </a: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400" b="1" dirty="0" err="1">
                <a:solidFill>
                  <a:schemeClr val="tx1"/>
                </a:solidFill>
                <a:effectLst/>
                <a:latin typeface="Readex Pro" panose="020B0604020202020204" charset="-78"/>
                <a:ea typeface="Times New Roman" panose="02020603050405020304" pitchFamily="18" charset="0"/>
                <a:cs typeface="Readex Pro" panose="020B0604020202020204" charset="-78"/>
              </a:rPr>
              <a:t>Tìm</a:t>
            </a: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400" b="1" dirty="0" err="1">
                <a:solidFill>
                  <a:schemeClr val="tx1"/>
                </a:solidFill>
                <a:effectLst/>
                <a:latin typeface="Readex Pro" panose="020B0604020202020204" charset="-78"/>
                <a:ea typeface="Times New Roman" panose="02020603050405020304" pitchFamily="18" charset="0"/>
                <a:cs typeface="Readex Pro" panose="020B0604020202020204" charset="-78"/>
              </a:rPr>
              <a:t>hiểu</a:t>
            </a: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400" b="1" dirty="0" err="1">
                <a:solidFill>
                  <a:schemeClr val="tx1"/>
                </a:solidFill>
                <a:effectLst/>
                <a:latin typeface="Readex Pro" panose="020B0604020202020204" charset="-78"/>
                <a:ea typeface="Times New Roman" panose="02020603050405020304" pitchFamily="18" charset="0"/>
                <a:cs typeface="Readex Pro" panose="020B0604020202020204" charset="-78"/>
              </a:rPr>
              <a:t>nghệ</a:t>
            </a: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400" b="1" dirty="0" err="1">
                <a:solidFill>
                  <a:schemeClr val="tx1"/>
                </a:solidFill>
                <a:effectLst/>
                <a:latin typeface="Readex Pro" panose="020B0604020202020204" charset="-78"/>
                <a:ea typeface="Times New Roman" panose="02020603050405020304" pitchFamily="18" charset="0"/>
                <a:cs typeface="Readex Pro" panose="020B0604020202020204" charset="-78"/>
              </a:rPr>
              <a:t>thuật</a:t>
            </a: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400" b="1" dirty="0" err="1">
                <a:solidFill>
                  <a:schemeClr val="tx1"/>
                </a:solidFill>
                <a:effectLst/>
                <a:latin typeface="Readex Pro" panose="020B0604020202020204" charset="-78"/>
                <a:ea typeface="Times New Roman" panose="02020603050405020304" pitchFamily="18" charset="0"/>
                <a:cs typeface="Readex Pro" panose="020B0604020202020204" charset="-78"/>
              </a:rPr>
              <a:t>phóng</a:t>
            </a: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400" b="1" dirty="0" err="1">
                <a:solidFill>
                  <a:schemeClr val="tx1"/>
                </a:solidFill>
                <a:effectLst/>
                <a:latin typeface="Readex Pro" panose="020B0604020202020204" charset="-78"/>
                <a:ea typeface="Times New Roman" panose="02020603050405020304" pitchFamily="18" charset="0"/>
                <a:cs typeface="Readex Pro" panose="020B0604020202020204" charset="-78"/>
              </a:rPr>
              <a:t>sự</a:t>
            </a:r>
            <a:endParaRPr lang="en-US" sz="1400" dirty="0">
              <a:solidFill>
                <a:schemeClr val="tx1"/>
              </a:solidFill>
              <a:effectLst/>
              <a:latin typeface="Readex Pro" panose="020B0604020202020204" charset="-78"/>
              <a:ea typeface="Calibri" panose="020F0502020204030204" pitchFamily="34" charset="0"/>
              <a:cs typeface="Readex Pro" panose="020B0604020202020204" charset="-78"/>
            </a:endParaRPr>
          </a:p>
        </p:txBody>
      </p:sp>
      <p:cxnSp>
        <p:nvCxnSpPr>
          <p:cNvPr id="14" name="Google Shape;387;p35"/>
          <p:cNvCxnSpPr>
            <a:cxnSpLocks/>
          </p:cNvCxnSpPr>
          <p:nvPr/>
        </p:nvCxnSpPr>
        <p:spPr>
          <a:xfrm rot="10800000" flipV="1">
            <a:off x="2492353" y="1472675"/>
            <a:ext cx="1001097" cy="498600"/>
          </a:xfrm>
          <a:prstGeom prst="bentConnector3">
            <a:avLst>
              <a:gd name="adj1" fmla="val 50000"/>
            </a:avLst>
          </a:prstGeom>
          <a:noFill/>
          <a:ln w="19050" cap="flat" cmpd="sng">
            <a:solidFill>
              <a:schemeClr val="dk2"/>
            </a:solidFill>
            <a:prstDash val="solid"/>
            <a:round/>
            <a:headEnd type="none" w="med" len="med"/>
            <a:tailEnd type="triangle" w="med" len="med"/>
          </a:ln>
        </p:spPr>
      </p:cxnSp>
      <p:cxnSp>
        <p:nvCxnSpPr>
          <p:cNvPr id="15" name="Google Shape;388;p35"/>
          <p:cNvCxnSpPr/>
          <p:nvPr/>
        </p:nvCxnSpPr>
        <p:spPr>
          <a:xfrm rot="10800000">
            <a:off x="1572550" y="2347450"/>
            <a:ext cx="1920900" cy="561300"/>
          </a:xfrm>
          <a:prstGeom prst="bentConnector3">
            <a:avLst>
              <a:gd name="adj1" fmla="val 50000"/>
            </a:avLst>
          </a:prstGeom>
          <a:noFill/>
          <a:ln w="19050" cap="flat" cmpd="sng">
            <a:solidFill>
              <a:schemeClr val="dk2"/>
            </a:solidFill>
            <a:prstDash val="solid"/>
            <a:round/>
            <a:headEnd type="none" w="med" len="med"/>
            <a:tailEnd type="triangle" w="med" len="med"/>
          </a:ln>
        </p:spPr>
      </p:cxnSp>
      <p:cxnSp>
        <p:nvCxnSpPr>
          <p:cNvPr id="16" name="Google Shape;389;p35"/>
          <p:cNvCxnSpPr>
            <a:cxnSpLocks/>
          </p:cNvCxnSpPr>
          <p:nvPr/>
        </p:nvCxnSpPr>
        <p:spPr>
          <a:xfrm rot="10800000">
            <a:off x="2451550" y="3557300"/>
            <a:ext cx="1041900" cy="787500"/>
          </a:xfrm>
          <a:prstGeom prst="bentConnector3">
            <a:avLst>
              <a:gd name="adj1" fmla="val 50000"/>
            </a:avLst>
          </a:prstGeom>
          <a:noFill/>
          <a:ln w="19050" cap="flat" cmpd="sng">
            <a:solidFill>
              <a:schemeClr val="dk2"/>
            </a:solidFill>
            <a:prstDash val="solid"/>
            <a:round/>
            <a:headEnd type="none" w="med" len="med"/>
            <a:tailEnd type="triangle" w="med" len="med"/>
          </a:ln>
        </p:spPr>
      </p:cxnSp>
      <p:sp>
        <p:nvSpPr>
          <p:cNvPr id="17" name="Freeform 38">
            <a:extLst>
              <a:ext uri="{FF2B5EF4-FFF2-40B4-BE49-F238E27FC236}">
                <a16:creationId xmlns:a16="http://schemas.microsoft.com/office/drawing/2014/main" id="{0DE45DC4-96B4-91EE-2315-91AC21E70F52}"/>
              </a:ext>
            </a:extLst>
          </p:cNvPr>
          <p:cNvSpPr/>
          <p:nvPr/>
        </p:nvSpPr>
        <p:spPr>
          <a:xfrm>
            <a:off x="340721" y="1337613"/>
            <a:ext cx="2589153" cy="2468273"/>
          </a:xfrm>
          <a:custGeom>
            <a:avLst/>
            <a:gdLst/>
            <a:ahLst/>
            <a:cxnLst/>
            <a:rect l="l" t="t" r="r" b="b"/>
            <a:pathLst>
              <a:path w="2266986" h="1864596">
                <a:moveTo>
                  <a:pt x="0" y="0"/>
                </a:moveTo>
                <a:lnTo>
                  <a:pt x="2266986" y="0"/>
                </a:lnTo>
                <a:lnTo>
                  <a:pt x="2266986" y="1864596"/>
                </a:lnTo>
                <a:lnTo>
                  <a:pt x="0" y="1864596"/>
                </a:lnTo>
                <a:lnTo>
                  <a:pt x="0" y="0"/>
                </a:lnTo>
                <a:close/>
              </a:path>
            </a:pathLst>
          </a:custGeom>
          <a:blipFill>
            <a:blip r:embed="rId3"/>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8"/>
                                        </p:tgtEl>
                                        <p:attrNameLst>
                                          <p:attrName>style.visibility</p:attrName>
                                        </p:attrNameLst>
                                      </p:cBhvr>
                                      <p:to>
                                        <p:strVal val="visible"/>
                                      </p:to>
                                    </p:set>
                                    <p:animEffect transition="in" filter="wipe(left)">
                                      <p:cBhvr>
                                        <p:cTn id="10" dur="500"/>
                                        <p:tgtEl>
                                          <p:spTgt spid="378"/>
                                        </p:tgtEl>
                                      </p:cBhvr>
                                    </p:animEffect>
                                  </p:childTnLst>
                                </p:cTn>
                              </p:par>
                              <p:par>
                                <p:cTn id="11" presetID="22" presetClass="entr" presetSubtype="8" fill="hold" nodeType="withEffect">
                                  <p:stCondLst>
                                    <p:cond delay="0"/>
                                  </p:stCondLst>
                                  <p:childTnLst>
                                    <p:set>
                                      <p:cBhvr>
                                        <p:cTn id="12" dur="1" fill="hold">
                                          <p:stCondLst>
                                            <p:cond delay="0"/>
                                          </p:stCondLst>
                                        </p:cTn>
                                        <p:tgtEl>
                                          <p:spTgt spid="384"/>
                                        </p:tgtEl>
                                        <p:attrNameLst>
                                          <p:attrName>style.visibility</p:attrName>
                                        </p:attrNameLst>
                                      </p:cBhvr>
                                      <p:to>
                                        <p:strVal val="visible"/>
                                      </p:to>
                                    </p:set>
                                    <p:animEffect transition="in" filter="wipe(left)">
                                      <p:cBhvr>
                                        <p:cTn id="13" dur="500"/>
                                        <p:tgtEl>
                                          <p:spTgt spid="38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79"/>
                                        </p:tgtEl>
                                        <p:attrNameLst>
                                          <p:attrName>style.visibility</p:attrName>
                                        </p:attrNameLst>
                                      </p:cBhvr>
                                      <p:to>
                                        <p:strVal val="visible"/>
                                      </p:to>
                                    </p:set>
                                    <p:animEffect transition="in" filter="wipe(left)">
                                      <p:cBhvr>
                                        <p:cTn id="16" dur="500"/>
                                        <p:tgtEl>
                                          <p:spTgt spid="37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82"/>
                                        </p:tgtEl>
                                        <p:attrNameLst>
                                          <p:attrName>style.visibility</p:attrName>
                                        </p:attrNameLst>
                                      </p:cBhvr>
                                      <p:to>
                                        <p:strVal val="visible"/>
                                      </p:to>
                                    </p:set>
                                    <p:animEffect transition="in" filter="wipe(left)">
                                      <p:cBhvr>
                                        <p:cTn id="24" dur="500"/>
                                        <p:tgtEl>
                                          <p:spTgt spid="382"/>
                                        </p:tgtEl>
                                      </p:cBhvr>
                                    </p:animEffect>
                                  </p:childTnLst>
                                </p:cTn>
                              </p:par>
                              <p:par>
                                <p:cTn id="25" presetID="22" presetClass="entr" presetSubtype="8" fill="hold" nodeType="withEffect">
                                  <p:stCondLst>
                                    <p:cond delay="0"/>
                                  </p:stCondLst>
                                  <p:childTnLst>
                                    <p:set>
                                      <p:cBhvr>
                                        <p:cTn id="26" dur="1" fill="hold">
                                          <p:stCondLst>
                                            <p:cond delay="0"/>
                                          </p:stCondLst>
                                        </p:cTn>
                                        <p:tgtEl>
                                          <p:spTgt spid="385"/>
                                        </p:tgtEl>
                                        <p:attrNameLst>
                                          <p:attrName>style.visibility</p:attrName>
                                        </p:attrNameLst>
                                      </p:cBhvr>
                                      <p:to>
                                        <p:strVal val="visible"/>
                                      </p:to>
                                    </p:set>
                                    <p:animEffect transition="in" filter="wipe(left)">
                                      <p:cBhvr>
                                        <p:cTn id="27" dur="500"/>
                                        <p:tgtEl>
                                          <p:spTgt spid="38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83"/>
                                        </p:tgtEl>
                                        <p:attrNameLst>
                                          <p:attrName>style.visibility</p:attrName>
                                        </p:attrNameLst>
                                      </p:cBhvr>
                                      <p:to>
                                        <p:strVal val="visible"/>
                                      </p:to>
                                    </p:set>
                                    <p:animEffect transition="in" filter="wipe(left)">
                                      <p:cBhvr>
                                        <p:cTn id="30" dur="500"/>
                                        <p:tgtEl>
                                          <p:spTgt spid="38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80"/>
                                        </p:tgtEl>
                                        <p:attrNameLst>
                                          <p:attrName>style.visibility</p:attrName>
                                        </p:attrNameLst>
                                      </p:cBhvr>
                                      <p:to>
                                        <p:strVal val="visible"/>
                                      </p:to>
                                    </p:set>
                                    <p:animEffect transition="in" filter="wipe(left)">
                                      <p:cBhvr>
                                        <p:cTn id="38" dur="500"/>
                                        <p:tgtEl>
                                          <p:spTgt spid="380"/>
                                        </p:tgtEl>
                                      </p:cBhvr>
                                    </p:animEffect>
                                  </p:childTnLst>
                                </p:cTn>
                              </p:par>
                              <p:par>
                                <p:cTn id="39" presetID="22" presetClass="entr" presetSubtype="8" fill="hold" nodeType="withEffect">
                                  <p:stCondLst>
                                    <p:cond delay="0"/>
                                  </p:stCondLst>
                                  <p:childTnLst>
                                    <p:set>
                                      <p:cBhvr>
                                        <p:cTn id="40" dur="1" fill="hold">
                                          <p:stCondLst>
                                            <p:cond delay="0"/>
                                          </p:stCondLst>
                                        </p:cTn>
                                        <p:tgtEl>
                                          <p:spTgt spid="386"/>
                                        </p:tgtEl>
                                        <p:attrNameLst>
                                          <p:attrName>style.visibility</p:attrName>
                                        </p:attrNameLst>
                                      </p:cBhvr>
                                      <p:to>
                                        <p:strVal val="visible"/>
                                      </p:to>
                                    </p:set>
                                    <p:animEffect transition="in" filter="wipe(left)">
                                      <p:cBhvr>
                                        <p:cTn id="41" dur="500"/>
                                        <p:tgtEl>
                                          <p:spTgt spid="38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81"/>
                                        </p:tgtEl>
                                        <p:attrNameLst>
                                          <p:attrName>style.visibility</p:attrName>
                                        </p:attrNameLst>
                                      </p:cBhvr>
                                      <p:to>
                                        <p:strVal val="visible"/>
                                      </p:to>
                                    </p:set>
                                    <p:animEffect transition="in" filter="wipe(left)">
                                      <p:cBhvr>
                                        <p:cTn id="44" dur="5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p:bldP spid="379" grpId="0"/>
      <p:bldP spid="380" grpId="0"/>
      <p:bldP spid="381" grpId="0"/>
      <p:bldP spid="382" grpId="0"/>
      <p:bldP spid="3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p32"/>
          <p:cNvSpPr txBox="1">
            <a:spLocks noGrp="1"/>
          </p:cNvSpPr>
          <p:nvPr>
            <p:ph type="title"/>
          </p:nvPr>
        </p:nvSpPr>
        <p:spPr>
          <a:xfrm>
            <a:off x="720000" y="1945994"/>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2">
                    <a:lumMod val="50000"/>
                  </a:schemeClr>
                </a:solidFill>
                <a:latin typeface="Readex Pro" panose="020B0604020202020204" charset="-78"/>
                <a:cs typeface="Readex Pro" panose="020B0604020202020204" charset="-78"/>
              </a:rPr>
              <a:t>Chủ đề</a:t>
            </a:r>
            <a:endParaRPr dirty="0">
              <a:solidFill>
                <a:schemeClr val="accent2">
                  <a:lumMod val="50000"/>
                </a:schemeClr>
              </a:solidFill>
              <a:latin typeface="Readex Pro" panose="020B0604020202020204" charset="-78"/>
              <a:cs typeface="Readex Pro" panose="020B0604020202020204" charset="-78"/>
            </a:endParaRPr>
          </a:p>
        </p:txBody>
      </p:sp>
      <p:sp>
        <p:nvSpPr>
          <p:cNvPr id="259" name="Google Shape;259;p32"/>
          <p:cNvSpPr txBox="1">
            <a:spLocks noGrp="1"/>
          </p:cNvSpPr>
          <p:nvPr>
            <p:ph type="subTitle" idx="1"/>
          </p:nvPr>
        </p:nvSpPr>
        <p:spPr>
          <a:xfrm>
            <a:off x="720000" y="2933656"/>
            <a:ext cx="2336400" cy="7119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1600" dirty="0"/>
              <a:t>Hủ tục lễ thần khi người đàn ông đạt tuổi “lên lão” ở làng quê Việt Nam trước kia.</a:t>
            </a:r>
            <a:endParaRPr sz="1600" dirty="0"/>
          </a:p>
        </p:txBody>
      </p:sp>
      <p:sp>
        <p:nvSpPr>
          <p:cNvPr id="260" name="Google Shape;260;p32"/>
          <p:cNvSpPr txBox="1">
            <a:spLocks noGrp="1"/>
          </p:cNvSpPr>
          <p:nvPr>
            <p:ph type="title" idx="2"/>
          </p:nvPr>
        </p:nvSpPr>
        <p:spPr>
          <a:xfrm>
            <a:off x="3403800" y="2131901"/>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2">
                    <a:lumMod val="50000"/>
                  </a:schemeClr>
                </a:solidFill>
                <a:latin typeface="Readex Pro" panose="020B0604020202020204" charset="-78"/>
                <a:cs typeface="Readex Pro" panose="020B0604020202020204" charset="-78"/>
              </a:rPr>
              <a:t>Cảm hứng chủ đạo</a:t>
            </a:r>
            <a:endParaRPr dirty="0">
              <a:solidFill>
                <a:schemeClr val="accent2">
                  <a:lumMod val="50000"/>
                </a:schemeClr>
              </a:solidFill>
              <a:latin typeface="Readex Pro" panose="020B0604020202020204" charset="-78"/>
              <a:cs typeface="Readex Pro" panose="020B0604020202020204" charset="-78"/>
            </a:endParaRPr>
          </a:p>
        </p:txBody>
      </p:sp>
      <p:sp>
        <p:nvSpPr>
          <p:cNvPr id="261" name="Google Shape;261;p32"/>
          <p:cNvSpPr txBox="1">
            <a:spLocks noGrp="1"/>
          </p:cNvSpPr>
          <p:nvPr>
            <p:ph type="subTitle" idx="3"/>
          </p:nvPr>
        </p:nvSpPr>
        <p:spPr>
          <a:xfrm>
            <a:off x="3403800" y="2933656"/>
            <a:ext cx="2336400" cy="7119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1600" dirty="0" err="1"/>
              <a:t>Cảm</a:t>
            </a:r>
            <a:r>
              <a:rPr lang="en-US" sz="1600" dirty="0"/>
              <a:t> </a:t>
            </a:r>
            <a:r>
              <a:rPr lang="en-US" sz="1600" dirty="0" err="1"/>
              <a:t>hứng</a:t>
            </a:r>
            <a:r>
              <a:rPr lang="en-US" sz="1600" dirty="0"/>
              <a:t> </a:t>
            </a:r>
            <a:r>
              <a:rPr lang="en-US" sz="1600" dirty="0" err="1"/>
              <a:t>phê</a:t>
            </a:r>
            <a:r>
              <a:rPr lang="en-US" sz="1600" dirty="0"/>
              <a:t> </a:t>
            </a:r>
            <a:r>
              <a:rPr lang="en-US" sz="1600" dirty="0" err="1"/>
              <a:t>phán</a:t>
            </a:r>
            <a:r>
              <a:rPr lang="en-US" sz="1600" dirty="0"/>
              <a:t>, </a:t>
            </a:r>
            <a:r>
              <a:rPr lang="en-US" sz="1600" dirty="0" err="1"/>
              <a:t>mỉa</a:t>
            </a:r>
            <a:r>
              <a:rPr lang="en-US" sz="1600" dirty="0"/>
              <a:t> </a:t>
            </a:r>
            <a:r>
              <a:rPr lang="en-US" sz="1600" dirty="0" err="1"/>
              <a:t>mai</a:t>
            </a:r>
            <a:r>
              <a:rPr lang="en-US" sz="1600" dirty="0"/>
              <a:t> </a:t>
            </a:r>
            <a:r>
              <a:rPr lang="en-US" sz="1600" dirty="0" err="1"/>
              <a:t>đối</a:t>
            </a:r>
            <a:r>
              <a:rPr lang="en-US" sz="1600" dirty="0"/>
              <a:t> </a:t>
            </a:r>
            <a:r>
              <a:rPr lang="en-US" sz="1600" dirty="0" err="1"/>
              <a:t>với</a:t>
            </a:r>
            <a:r>
              <a:rPr lang="en-US" sz="1600" dirty="0"/>
              <a:t> </a:t>
            </a:r>
            <a:r>
              <a:rPr lang="en-US" sz="1600" dirty="0" err="1"/>
              <a:t>những</a:t>
            </a:r>
            <a:r>
              <a:rPr lang="en-US" sz="1600" dirty="0"/>
              <a:t> </a:t>
            </a:r>
            <a:r>
              <a:rPr lang="en-US" sz="1600" dirty="0" err="1"/>
              <a:t>hủ</a:t>
            </a:r>
            <a:r>
              <a:rPr lang="en-US" sz="1600" dirty="0"/>
              <a:t> </a:t>
            </a:r>
            <a:r>
              <a:rPr lang="en-US" sz="1600" dirty="0" err="1"/>
              <a:t>tục</a:t>
            </a:r>
            <a:r>
              <a:rPr lang="en-US" sz="1600" dirty="0"/>
              <a:t> ở </a:t>
            </a:r>
            <a:r>
              <a:rPr lang="en-US" sz="1600" dirty="0" err="1"/>
              <a:t>làng</a:t>
            </a:r>
            <a:r>
              <a:rPr lang="en-US" sz="1600" dirty="0"/>
              <a:t> </a:t>
            </a:r>
            <a:r>
              <a:rPr lang="en-US" sz="1600" dirty="0" err="1"/>
              <a:t>quê</a:t>
            </a:r>
            <a:r>
              <a:rPr lang="en-US" sz="1600" dirty="0"/>
              <a:t>. </a:t>
            </a:r>
            <a:endParaRPr sz="1600" dirty="0"/>
          </a:p>
        </p:txBody>
      </p:sp>
      <p:sp>
        <p:nvSpPr>
          <p:cNvPr id="262" name="Google Shape;262;p32"/>
          <p:cNvSpPr txBox="1">
            <a:spLocks noGrp="1"/>
          </p:cNvSpPr>
          <p:nvPr>
            <p:ph type="title" idx="4"/>
          </p:nvPr>
        </p:nvSpPr>
        <p:spPr>
          <a:xfrm>
            <a:off x="6087600" y="1945994"/>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2">
                    <a:lumMod val="50000"/>
                  </a:schemeClr>
                </a:solidFill>
                <a:latin typeface="Readex Pro" panose="020B0604020202020204" charset="-78"/>
                <a:cs typeface="Readex Pro" panose="020B0604020202020204" charset="-78"/>
              </a:rPr>
              <a:t>Thông điệp</a:t>
            </a:r>
            <a:endParaRPr dirty="0">
              <a:solidFill>
                <a:schemeClr val="accent2">
                  <a:lumMod val="50000"/>
                </a:schemeClr>
              </a:solidFill>
              <a:latin typeface="Readex Pro" panose="020B0604020202020204" charset="-78"/>
              <a:cs typeface="Readex Pro" panose="020B0604020202020204" charset="-78"/>
            </a:endParaRPr>
          </a:p>
        </p:txBody>
      </p:sp>
      <p:sp>
        <p:nvSpPr>
          <p:cNvPr id="263" name="Google Shape;263;p32"/>
          <p:cNvSpPr txBox="1">
            <a:spLocks noGrp="1"/>
          </p:cNvSpPr>
          <p:nvPr>
            <p:ph type="subTitle" idx="5"/>
          </p:nvPr>
        </p:nvSpPr>
        <p:spPr>
          <a:xfrm>
            <a:off x="6087600" y="2933656"/>
            <a:ext cx="2336400" cy="7119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1600" dirty="0"/>
              <a:t>Không nên mê tín dị đoan, để những hủ tục ảnh hưởng đến đời sống của con người.</a:t>
            </a:r>
            <a:endParaRPr sz="1600" dirty="0"/>
          </a:p>
        </p:txBody>
      </p:sp>
      <p:sp>
        <p:nvSpPr>
          <p:cNvPr id="4" name="TextBox 3">
            <a:extLst>
              <a:ext uri="{FF2B5EF4-FFF2-40B4-BE49-F238E27FC236}">
                <a16:creationId xmlns:a16="http://schemas.microsoft.com/office/drawing/2014/main" id="{39B33AFC-84B1-5E09-52B6-35A3767ED28C}"/>
              </a:ext>
            </a:extLst>
          </p:cNvPr>
          <p:cNvSpPr txBox="1"/>
          <p:nvPr/>
        </p:nvSpPr>
        <p:spPr>
          <a:xfrm>
            <a:off x="521576" y="259723"/>
            <a:ext cx="8474526" cy="625812"/>
          </a:xfrm>
          <a:prstGeom prst="rect">
            <a:avLst/>
          </a:prstGeom>
          <a:noFill/>
        </p:spPr>
        <p:txBody>
          <a:bodyPr wrap="square">
            <a:spAutoFit/>
          </a:bodyPr>
          <a:lstStyle/>
          <a:p>
            <a:pPr marL="0" marR="0" algn="just">
              <a:spcBef>
                <a:spcPts val="0"/>
              </a:spcBef>
              <a:spcAft>
                <a:spcPts val="800"/>
              </a:spcAft>
            </a:pP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II. </a:t>
            </a:r>
            <a:r>
              <a:rPr lang="en-US" sz="1400" b="1" dirty="0" err="1">
                <a:solidFill>
                  <a:schemeClr val="tx1"/>
                </a:solidFill>
                <a:effectLst/>
                <a:latin typeface="Readex Pro" panose="020B0604020202020204" charset="-78"/>
                <a:ea typeface="Times New Roman" panose="02020603050405020304" pitchFamily="18" charset="0"/>
                <a:cs typeface="Readex Pro" panose="020B0604020202020204" charset="-78"/>
              </a:rPr>
              <a:t>Đọc</a:t>
            </a: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400" b="1" dirty="0" err="1">
                <a:solidFill>
                  <a:schemeClr val="tx1"/>
                </a:solidFill>
                <a:effectLst/>
                <a:latin typeface="Readex Pro" panose="020B0604020202020204" charset="-78"/>
                <a:ea typeface="Times New Roman" panose="02020603050405020304" pitchFamily="18" charset="0"/>
                <a:cs typeface="Readex Pro" panose="020B0604020202020204" charset="-78"/>
              </a:rPr>
              <a:t>hiểu</a:t>
            </a: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400" b="1" dirty="0" err="1">
                <a:solidFill>
                  <a:schemeClr val="tx1"/>
                </a:solidFill>
                <a:effectLst/>
                <a:latin typeface="Readex Pro" panose="020B0604020202020204" charset="-78"/>
                <a:ea typeface="Times New Roman" panose="02020603050405020304" pitchFamily="18" charset="0"/>
                <a:cs typeface="Readex Pro" panose="020B0604020202020204" charset="-78"/>
              </a:rPr>
              <a:t>văn</a:t>
            </a: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400" b="1" dirty="0" err="1">
                <a:solidFill>
                  <a:schemeClr val="tx1"/>
                </a:solidFill>
                <a:effectLst/>
                <a:latin typeface="Readex Pro" panose="020B0604020202020204" charset="-78"/>
                <a:ea typeface="Times New Roman" panose="02020603050405020304" pitchFamily="18" charset="0"/>
                <a:cs typeface="Readex Pro" panose="020B0604020202020204" charset="-78"/>
              </a:rPr>
              <a:t>bản</a:t>
            </a: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endParaRPr lang="en-US" sz="1400" dirty="0">
              <a:solidFill>
                <a:schemeClr val="tx1"/>
              </a:solidFill>
              <a:effectLst/>
              <a:latin typeface="Readex Pro" panose="020B0604020202020204" charset="-78"/>
              <a:ea typeface="Calibri" panose="020F0502020204030204" pitchFamily="34" charset="0"/>
              <a:cs typeface="Readex Pro" panose="020B0604020202020204" charset="-78"/>
            </a:endParaRPr>
          </a:p>
          <a:p>
            <a:pPr marL="0" marR="0" algn="just">
              <a:spcBef>
                <a:spcPts val="0"/>
              </a:spcBef>
              <a:spcAft>
                <a:spcPts val="800"/>
              </a:spcAft>
            </a:pPr>
            <a:r>
              <a:rPr lang="en-US" b="1" dirty="0">
                <a:solidFill>
                  <a:schemeClr val="tx1"/>
                </a:solidFill>
                <a:latin typeface="Readex Pro" panose="020B0604020202020204" charset="-78"/>
                <a:ea typeface="Times New Roman" panose="02020603050405020304" pitchFamily="18" charset="0"/>
                <a:cs typeface="Readex Pro" panose="020B0604020202020204" charset="-78"/>
              </a:rPr>
              <a:t>3. </a:t>
            </a:r>
            <a:r>
              <a:rPr lang="en-US" b="1" dirty="0" err="1">
                <a:solidFill>
                  <a:schemeClr val="tx1"/>
                </a:solidFill>
                <a:latin typeface="Readex Pro" panose="020B0604020202020204" charset="-78"/>
                <a:ea typeface="Times New Roman" panose="02020603050405020304" pitchFamily="18" charset="0"/>
                <a:cs typeface="Readex Pro" panose="020B0604020202020204" charset="-78"/>
              </a:rPr>
              <a:t>Chủ</a:t>
            </a:r>
            <a:r>
              <a:rPr lang="en-US" b="1" dirty="0">
                <a:solidFill>
                  <a:schemeClr val="tx1"/>
                </a:solidFill>
                <a:latin typeface="Readex Pro" panose="020B0604020202020204" charset="-78"/>
                <a:ea typeface="Times New Roman" panose="02020603050405020304" pitchFamily="18" charset="0"/>
                <a:cs typeface="Readex Pro" panose="020B0604020202020204" charset="-78"/>
              </a:rPr>
              <a:t> </a:t>
            </a:r>
            <a:r>
              <a:rPr lang="en-US" b="1" dirty="0" err="1">
                <a:solidFill>
                  <a:schemeClr val="tx1"/>
                </a:solidFill>
                <a:latin typeface="Readex Pro" panose="020B0604020202020204" charset="-78"/>
                <a:ea typeface="Times New Roman" panose="02020603050405020304" pitchFamily="18" charset="0"/>
                <a:cs typeface="Readex Pro" panose="020B0604020202020204" charset="-78"/>
              </a:rPr>
              <a:t>đề</a:t>
            </a:r>
            <a:r>
              <a:rPr lang="en-US" b="1" dirty="0">
                <a:solidFill>
                  <a:schemeClr val="tx1"/>
                </a:solidFill>
                <a:latin typeface="Readex Pro" panose="020B0604020202020204" charset="-78"/>
                <a:ea typeface="Times New Roman" panose="02020603050405020304" pitchFamily="18" charset="0"/>
                <a:cs typeface="Readex Pro" panose="020B0604020202020204" charset="-78"/>
              </a:rPr>
              <a:t>, </a:t>
            </a:r>
            <a:r>
              <a:rPr lang="en-US" b="1" dirty="0" err="1">
                <a:solidFill>
                  <a:schemeClr val="tx1"/>
                </a:solidFill>
                <a:latin typeface="Readex Pro" panose="020B0604020202020204" charset="-78"/>
                <a:ea typeface="Times New Roman" panose="02020603050405020304" pitchFamily="18" charset="0"/>
                <a:cs typeface="Readex Pro" panose="020B0604020202020204" charset="-78"/>
              </a:rPr>
              <a:t>thông</a:t>
            </a:r>
            <a:r>
              <a:rPr lang="en-US" b="1" dirty="0">
                <a:solidFill>
                  <a:schemeClr val="tx1"/>
                </a:solidFill>
                <a:latin typeface="Readex Pro" panose="020B0604020202020204" charset="-78"/>
                <a:ea typeface="Times New Roman" panose="02020603050405020304" pitchFamily="18" charset="0"/>
                <a:cs typeface="Readex Pro" panose="020B0604020202020204" charset="-78"/>
              </a:rPr>
              <a:t> </a:t>
            </a:r>
            <a:r>
              <a:rPr lang="en-US" b="1" dirty="0" err="1">
                <a:solidFill>
                  <a:schemeClr val="tx1"/>
                </a:solidFill>
                <a:latin typeface="Readex Pro" panose="020B0604020202020204" charset="-78"/>
                <a:ea typeface="Times New Roman" panose="02020603050405020304" pitchFamily="18" charset="0"/>
                <a:cs typeface="Readex Pro" panose="020B0604020202020204" charset="-78"/>
              </a:rPr>
              <a:t>điệp</a:t>
            </a:r>
            <a:r>
              <a:rPr lang="en-US" b="1" dirty="0">
                <a:solidFill>
                  <a:schemeClr val="tx1"/>
                </a:solidFill>
                <a:latin typeface="Readex Pro" panose="020B0604020202020204" charset="-78"/>
                <a:ea typeface="Times New Roman" panose="02020603050405020304" pitchFamily="18" charset="0"/>
                <a:cs typeface="Readex Pro" panose="020B0604020202020204" charset="-78"/>
              </a:rPr>
              <a:t>, </a:t>
            </a:r>
            <a:r>
              <a:rPr lang="en-US" b="1" dirty="0" err="1">
                <a:solidFill>
                  <a:schemeClr val="tx1"/>
                </a:solidFill>
                <a:latin typeface="Readex Pro" panose="020B0604020202020204" charset="-78"/>
                <a:ea typeface="Times New Roman" panose="02020603050405020304" pitchFamily="18" charset="0"/>
                <a:cs typeface="Readex Pro" panose="020B0604020202020204" charset="-78"/>
              </a:rPr>
              <a:t>cảm</a:t>
            </a:r>
            <a:r>
              <a:rPr lang="en-US" b="1" dirty="0">
                <a:solidFill>
                  <a:schemeClr val="tx1"/>
                </a:solidFill>
                <a:latin typeface="Readex Pro" panose="020B0604020202020204" charset="-78"/>
                <a:ea typeface="Times New Roman" panose="02020603050405020304" pitchFamily="18" charset="0"/>
                <a:cs typeface="Readex Pro" panose="020B0604020202020204" charset="-78"/>
              </a:rPr>
              <a:t> </a:t>
            </a:r>
            <a:r>
              <a:rPr lang="en-US" b="1" dirty="0" err="1">
                <a:solidFill>
                  <a:schemeClr val="tx1"/>
                </a:solidFill>
                <a:latin typeface="Readex Pro" panose="020B0604020202020204" charset="-78"/>
                <a:ea typeface="Times New Roman" panose="02020603050405020304" pitchFamily="18" charset="0"/>
                <a:cs typeface="Readex Pro" panose="020B0604020202020204" charset="-78"/>
              </a:rPr>
              <a:t>xúc</a:t>
            </a:r>
            <a:r>
              <a:rPr lang="en-US" b="1" dirty="0">
                <a:solidFill>
                  <a:schemeClr val="tx1"/>
                </a:solidFill>
                <a:latin typeface="Readex Pro" panose="020B0604020202020204" charset="-78"/>
                <a:ea typeface="Times New Roman" panose="02020603050405020304" pitchFamily="18" charset="0"/>
                <a:cs typeface="Readex Pro" panose="020B0604020202020204" charset="-78"/>
              </a:rPr>
              <a:t> </a:t>
            </a:r>
            <a:r>
              <a:rPr lang="en-US" b="1" dirty="0" err="1">
                <a:solidFill>
                  <a:schemeClr val="tx1"/>
                </a:solidFill>
                <a:latin typeface="Readex Pro" panose="020B0604020202020204" charset="-78"/>
                <a:ea typeface="Times New Roman" panose="02020603050405020304" pitchFamily="18" charset="0"/>
                <a:cs typeface="Readex Pro" panose="020B0604020202020204" charset="-78"/>
              </a:rPr>
              <a:t>chủ</a:t>
            </a:r>
            <a:r>
              <a:rPr lang="en-US" b="1" dirty="0">
                <a:solidFill>
                  <a:schemeClr val="tx1"/>
                </a:solidFill>
                <a:latin typeface="Readex Pro" panose="020B0604020202020204" charset="-78"/>
                <a:ea typeface="Times New Roman" panose="02020603050405020304" pitchFamily="18" charset="0"/>
                <a:cs typeface="Readex Pro" panose="020B0604020202020204" charset="-78"/>
              </a:rPr>
              <a:t> </a:t>
            </a:r>
            <a:r>
              <a:rPr lang="en-US" b="1" dirty="0" err="1">
                <a:solidFill>
                  <a:schemeClr val="tx1"/>
                </a:solidFill>
                <a:latin typeface="Readex Pro" panose="020B0604020202020204" charset="-78"/>
                <a:ea typeface="Times New Roman" panose="02020603050405020304" pitchFamily="18" charset="0"/>
                <a:cs typeface="Readex Pro" panose="020B0604020202020204" charset="-78"/>
              </a:rPr>
              <a:t>đạo</a:t>
            </a:r>
            <a:endParaRPr lang="en-US" sz="1400" dirty="0">
              <a:solidFill>
                <a:schemeClr val="tx1"/>
              </a:solidFill>
              <a:effectLst/>
              <a:latin typeface="Readex Pro" panose="020B0604020202020204" charset="-78"/>
              <a:ea typeface="Calibri" panose="020F0502020204030204" pitchFamily="34" charset="0"/>
              <a:cs typeface="Readex Pro" panose="020B0604020202020204" charset="-78"/>
            </a:endParaRPr>
          </a:p>
        </p:txBody>
      </p:sp>
      <p:pic>
        <p:nvPicPr>
          <p:cNvPr id="5" name="Google Shape;494;p39">
            <a:extLst>
              <a:ext uri="{FF2B5EF4-FFF2-40B4-BE49-F238E27FC236}">
                <a16:creationId xmlns:a16="http://schemas.microsoft.com/office/drawing/2014/main" id="{BDFD7300-51D4-72F7-3F7D-C280465EDDFD}"/>
              </a:ext>
            </a:extLst>
          </p:cNvPr>
          <p:cNvPicPr preferRelativeResize="0"/>
          <p:nvPr/>
        </p:nvPicPr>
        <p:blipFill>
          <a:blip r:embed="rId3">
            <a:alphaModFix/>
          </a:blip>
          <a:stretch>
            <a:fillRect/>
          </a:stretch>
        </p:blipFill>
        <p:spPr>
          <a:xfrm>
            <a:off x="1459193" y="1043876"/>
            <a:ext cx="1042938" cy="929684"/>
          </a:xfrm>
          <a:prstGeom prst="rect">
            <a:avLst/>
          </a:prstGeom>
          <a:noFill/>
          <a:ln>
            <a:noFill/>
          </a:ln>
        </p:spPr>
      </p:pic>
      <p:pic>
        <p:nvPicPr>
          <p:cNvPr id="6" name="Google Shape;495;p39">
            <a:extLst>
              <a:ext uri="{FF2B5EF4-FFF2-40B4-BE49-F238E27FC236}">
                <a16:creationId xmlns:a16="http://schemas.microsoft.com/office/drawing/2014/main" id="{4B131E79-F9E4-41AB-67F0-8E05EA26E55C}"/>
              </a:ext>
            </a:extLst>
          </p:cNvPr>
          <p:cNvPicPr preferRelativeResize="0"/>
          <p:nvPr/>
        </p:nvPicPr>
        <p:blipFill rotWithShape="1">
          <a:blip r:embed="rId4">
            <a:alphaModFix/>
          </a:blip>
          <a:srcRect t="24898" b="19474"/>
          <a:stretch/>
        </p:blipFill>
        <p:spPr>
          <a:xfrm>
            <a:off x="3767604" y="1097419"/>
            <a:ext cx="1608791" cy="854942"/>
          </a:xfrm>
          <a:prstGeom prst="rect">
            <a:avLst/>
          </a:prstGeom>
          <a:noFill/>
          <a:ln>
            <a:noFill/>
          </a:ln>
        </p:spPr>
      </p:pic>
      <p:pic>
        <p:nvPicPr>
          <p:cNvPr id="7" name="Google Shape;496;p39">
            <a:extLst>
              <a:ext uri="{FF2B5EF4-FFF2-40B4-BE49-F238E27FC236}">
                <a16:creationId xmlns:a16="http://schemas.microsoft.com/office/drawing/2014/main" id="{A4574024-843B-B5A0-F2A0-C1B64DA86767}"/>
              </a:ext>
            </a:extLst>
          </p:cNvPr>
          <p:cNvPicPr preferRelativeResize="0"/>
          <p:nvPr/>
        </p:nvPicPr>
        <p:blipFill rotWithShape="1">
          <a:blip r:embed="rId5">
            <a:alphaModFix/>
          </a:blip>
          <a:srcRect t="23429" b="23429"/>
          <a:stretch/>
        </p:blipFill>
        <p:spPr>
          <a:xfrm>
            <a:off x="6526010" y="1197695"/>
            <a:ext cx="1459580" cy="711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8"/>
                                        </p:tgtEl>
                                        <p:attrNameLst>
                                          <p:attrName>style.visibility</p:attrName>
                                        </p:attrNameLst>
                                      </p:cBhvr>
                                      <p:to>
                                        <p:strVal val="visible"/>
                                      </p:to>
                                    </p:set>
                                    <p:anim calcmode="lin" valueType="num">
                                      <p:cBhvr additive="base">
                                        <p:cTn id="7" dur="500" fill="hold"/>
                                        <p:tgtEl>
                                          <p:spTgt spid="258"/>
                                        </p:tgtEl>
                                        <p:attrNameLst>
                                          <p:attrName>ppt_x</p:attrName>
                                        </p:attrNameLst>
                                      </p:cBhvr>
                                      <p:tavLst>
                                        <p:tav tm="0">
                                          <p:val>
                                            <p:strVal val="#ppt_x"/>
                                          </p:val>
                                        </p:tav>
                                        <p:tav tm="100000">
                                          <p:val>
                                            <p:strVal val="#ppt_x"/>
                                          </p:val>
                                        </p:tav>
                                      </p:tavLst>
                                    </p:anim>
                                    <p:anim calcmode="lin" valueType="num">
                                      <p:cBhvr additive="base">
                                        <p:cTn id="8" dur="500" fill="hold"/>
                                        <p:tgtEl>
                                          <p:spTgt spid="2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9">
                                            <p:txEl>
                                              <p:pRg st="0" end="0"/>
                                            </p:txEl>
                                          </p:spTgt>
                                        </p:tgtEl>
                                        <p:attrNameLst>
                                          <p:attrName>style.visibility</p:attrName>
                                        </p:attrNameLst>
                                      </p:cBhvr>
                                      <p:to>
                                        <p:strVal val="visible"/>
                                      </p:to>
                                    </p:set>
                                    <p:anim calcmode="lin" valueType="num">
                                      <p:cBhvr additive="base">
                                        <p:cTn id="11" dur="500" fill="hold"/>
                                        <p:tgtEl>
                                          <p:spTgt spid="25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0"/>
                                        </p:tgtEl>
                                        <p:attrNameLst>
                                          <p:attrName>style.visibility</p:attrName>
                                        </p:attrNameLst>
                                      </p:cBhvr>
                                      <p:to>
                                        <p:strVal val="visible"/>
                                      </p:to>
                                    </p:set>
                                    <p:anim calcmode="lin" valueType="num">
                                      <p:cBhvr additive="base">
                                        <p:cTn id="15" dur="500" fill="hold"/>
                                        <p:tgtEl>
                                          <p:spTgt spid="260"/>
                                        </p:tgtEl>
                                        <p:attrNameLst>
                                          <p:attrName>ppt_x</p:attrName>
                                        </p:attrNameLst>
                                      </p:cBhvr>
                                      <p:tavLst>
                                        <p:tav tm="0">
                                          <p:val>
                                            <p:strVal val="#ppt_x"/>
                                          </p:val>
                                        </p:tav>
                                        <p:tav tm="100000">
                                          <p:val>
                                            <p:strVal val="#ppt_x"/>
                                          </p:val>
                                        </p:tav>
                                      </p:tavLst>
                                    </p:anim>
                                    <p:anim calcmode="lin" valueType="num">
                                      <p:cBhvr additive="base">
                                        <p:cTn id="16" dur="500" fill="hold"/>
                                        <p:tgtEl>
                                          <p:spTgt spid="26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1">
                                            <p:txEl>
                                              <p:pRg st="0" end="0"/>
                                            </p:txEl>
                                          </p:spTgt>
                                        </p:tgtEl>
                                        <p:attrNameLst>
                                          <p:attrName>style.visibility</p:attrName>
                                        </p:attrNameLst>
                                      </p:cBhvr>
                                      <p:to>
                                        <p:strVal val="visible"/>
                                      </p:to>
                                    </p:set>
                                    <p:anim calcmode="lin" valueType="num">
                                      <p:cBhvr additive="base">
                                        <p:cTn id="19" dur="500" fill="hold"/>
                                        <p:tgtEl>
                                          <p:spTgt spid="26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2"/>
                                        </p:tgtEl>
                                        <p:attrNameLst>
                                          <p:attrName>style.visibility</p:attrName>
                                        </p:attrNameLst>
                                      </p:cBhvr>
                                      <p:to>
                                        <p:strVal val="visible"/>
                                      </p:to>
                                    </p:set>
                                    <p:anim calcmode="lin" valueType="num">
                                      <p:cBhvr additive="base">
                                        <p:cTn id="23" dur="500" fill="hold"/>
                                        <p:tgtEl>
                                          <p:spTgt spid="262"/>
                                        </p:tgtEl>
                                        <p:attrNameLst>
                                          <p:attrName>ppt_x</p:attrName>
                                        </p:attrNameLst>
                                      </p:cBhvr>
                                      <p:tavLst>
                                        <p:tav tm="0">
                                          <p:val>
                                            <p:strVal val="#ppt_x"/>
                                          </p:val>
                                        </p:tav>
                                        <p:tav tm="100000">
                                          <p:val>
                                            <p:strVal val="#ppt_x"/>
                                          </p:val>
                                        </p:tav>
                                      </p:tavLst>
                                    </p:anim>
                                    <p:anim calcmode="lin" valueType="num">
                                      <p:cBhvr additive="base">
                                        <p:cTn id="24" dur="500" fill="hold"/>
                                        <p:tgtEl>
                                          <p:spTgt spid="26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3">
                                            <p:txEl>
                                              <p:pRg st="0" end="0"/>
                                            </p:txEl>
                                          </p:spTgt>
                                        </p:tgtEl>
                                        <p:attrNameLst>
                                          <p:attrName>style.visibility</p:attrName>
                                        </p:attrNameLst>
                                      </p:cBhvr>
                                      <p:to>
                                        <p:strVal val="visible"/>
                                      </p:to>
                                    </p:set>
                                    <p:anim calcmode="lin" valueType="num">
                                      <p:cBhvr additive="base">
                                        <p:cTn id="27" dur="500" fill="hold"/>
                                        <p:tgtEl>
                                          <p:spTgt spid="26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P spid="259" grpId="0" build="p"/>
      <p:bldP spid="260" grpId="0"/>
      <p:bldP spid="261" grpId="0" build="p"/>
      <p:bldP spid="262" grpId="0"/>
      <p:bldP spid="2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4" name="TextBox 3">
            <a:extLst>
              <a:ext uri="{FF2B5EF4-FFF2-40B4-BE49-F238E27FC236}">
                <a16:creationId xmlns:a16="http://schemas.microsoft.com/office/drawing/2014/main" id="{39B33AFC-84B1-5E09-52B6-35A3767ED28C}"/>
              </a:ext>
            </a:extLst>
          </p:cNvPr>
          <p:cNvSpPr txBox="1"/>
          <p:nvPr/>
        </p:nvSpPr>
        <p:spPr>
          <a:xfrm>
            <a:off x="521576" y="259723"/>
            <a:ext cx="8474526" cy="625812"/>
          </a:xfrm>
          <a:prstGeom prst="rect">
            <a:avLst/>
          </a:prstGeom>
          <a:noFill/>
        </p:spPr>
        <p:txBody>
          <a:bodyPr wrap="square">
            <a:spAutoFit/>
          </a:bodyPr>
          <a:lstStyle/>
          <a:p>
            <a:pPr marL="0" marR="0" algn="just">
              <a:spcBef>
                <a:spcPts val="0"/>
              </a:spcBef>
              <a:spcAft>
                <a:spcPts val="800"/>
              </a:spcAft>
            </a:pP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II. </a:t>
            </a:r>
            <a:r>
              <a:rPr lang="en-US" sz="1400" b="1" dirty="0" err="1">
                <a:solidFill>
                  <a:schemeClr val="tx1"/>
                </a:solidFill>
                <a:effectLst/>
                <a:latin typeface="Readex Pro" panose="020B0604020202020204" charset="-78"/>
                <a:ea typeface="Times New Roman" panose="02020603050405020304" pitchFamily="18" charset="0"/>
                <a:cs typeface="Readex Pro" panose="020B0604020202020204" charset="-78"/>
              </a:rPr>
              <a:t>Đọc</a:t>
            </a: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400" b="1" dirty="0" err="1">
                <a:solidFill>
                  <a:schemeClr val="tx1"/>
                </a:solidFill>
                <a:effectLst/>
                <a:latin typeface="Readex Pro" panose="020B0604020202020204" charset="-78"/>
                <a:ea typeface="Times New Roman" panose="02020603050405020304" pitchFamily="18" charset="0"/>
                <a:cs typeface="Readex Pro" panose="020B0604020202020204" charset="-78"/>
              </a:rPr>
              <a:t>hiểu</a:t>
            </a: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400" b="1" dirty="0" err="1">
                <a:solidFill>
                  <a:schemeClr val="tx1"/>
                </a:solidFill>
                <a:effectLst/>
                <a:latin typeface="Readex Pro" panose="020B0604020202020204" charset="-78"/>
                <a:ea typeface="Times New Roman" panose="02020603050405020304" pitchFamily="18" charset="0"/>
                <a:cs typeface="Readex Pro" panose="020B0604020202020204" charset="-78"/>
              </a:rPr>
              <a:t>văn</a:t>
            </a: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400" b="1" dirty="0" err="1">
                <a:solidFill>
                  <a:schemeClr val="tx1"/>
                </a:solidFill>
                <a:effectLst/>
                <a:latin typeface="Readex Pro" panose="020B0604020202020204" charset="-78"/>
                <a:ea typeface="Times New Roman" panose="02020603050405020304" pitchFamily="18" charset="0"/>
                <a:cs typeface="Readex Pro" panose="020B0604020202020204" charset="-78"/>
              </a:rPr>
              <a:t>bản</a:t>
            </a:r>
            <a:r>
              <a:rPr lang="en-US" sz="14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endParaRPr lang="en-US" sz="1400" dirty="0">
              <a:solidFill>
                <a:schemeClr val="tx1"/>
              </a:solidFill>
              <a:effectLst/>
              <a:latin typeface="Readex Pro" panose="020B0604020202020204" charset="-78"/>
              <a:ea typeface="Calibri" panose="020F0502020204030204" pitchFamily="34" charset="0"/>
              <a:cs typeface="Readex Pro" panose="020B0604020202020204" charset="-78"/>
            </a:endParaRPr>
          </a:p>
          <a:p>
            <a:pPr marL="0" marR="0" algn="just">
              <a:spcBef>
                <a:spcPts val="0"/>
              </a:spcBef>
              <a:spcAft>
                <a:spcPts val="800"/>
              </a:spcAft>
            </a:pPr>
            <a:r>
              <a:rPr lang="en-US" b="1" dirty="0">
                <a:solidFill>
                  <a:schemeClr val="tx1"/>
                </a:solidFill>
                <a:latin typeface="Readex Pro" panose="020B0604020202020204" charset="-78"/>
                <a:ea typeface="Times New Roman" panose="02020603050405020304" pitchFamily="18" charset="0"/>
                <a:cs typeface="Readex Pro" panose="020B0604020202020204" charset="-78"/>
              </a:rPr>
              <a:t>3. </a:t>
            </a:r>
            <a:r>
              <a:rPr lang="en-US" b="1" dirty="0" err="1">
                <a:solidFill>
                  <a:schemeClr val="tx1"/>
                </a:solidFill>
                <a:latin typeface="Readex Pro" panose="020B0604020202020204" charset="-78"/>
                <a:ea typeface="Times New Roman" panose="02020603050405020304" pitchFamily="18" charset="0"/>
                <a:cs typeface="Readex Pro" panose="020B0604020202020204" charset="-78"/>
              </a:rPr>
              <a:t>Chủ</a:t>
            </a:r>
            <a:r>
              <a:rPr lang="en-US" b="1" dirty="0">
                <a:solidFill>
                  <a:schemeClr val="tx1"/>
                </a:solidFill>
                <a:latin typeface="Readex Pro" panose="020B0604020202020204" charset="-78"/>
                <a:ea typeface="Times New Roman" panose="02020603050405020304" pitchFamily="18" charset="0"/>
                <a:cs typeface="Readex Pro" panose="020B0604020202020204" charset="-78"/>
              </a:rPr>
              <a:t> </a:t>
            </a:r>
            <a:r>
              <a:rPr lang="en-US" b="1" dirty="0" err="1">
                <a:solidFill>
                  <a:schemeClr val="tx1"/>
                </a:solidFill>
                <a:latin typeface="Readex Pro" panose="020B0604020202020204" charset="-78"/>
                <a:ea typeface="Times New Roman" panose="02020603050405020304" pitchFamily="18" charset="0"/>
                <a:cs typeface="Readex Pro" panose="020B0604020202020204" charset="-78"/>
              </a:rPr>
              <a:t>đề</a:t>
            </a:r>
            <a:r>
              <a:rPr lang="en-US" b="1" dirty="0">
                <a:solidFill>
                  <a:schemeClr val="tx1"/>
                </a:solidFill>
                <a:latin typeface="Readex Pro" panose="020B0604020202020204" charset="-78"/>
                <a:ea typeface="Times New Roman" panose="02020603050405020304" pitchFamily="18" charset="0"/>
                <a:cs typeface="Readex Pro" panose="020B0604020202020204" charset="-78"/>
              </a:rPr>
              <a:t>, </a:t>
            </a:r>
            <a:r>
              <a:rPr lang="en-US" b="1" dirty="0" err="1">
                <a:solidFill>
                  <a:schemeClr val="tx1"/>
                </a:solidFill>
                <a:latin typeface="Readex Pro" panose="020B0604020202020204" charset="-78"/>
                <a:ea typeface="Times New Roman" panose="02020603050405020304" pitchFamily="18" charset="0"/>
                <a:cs typeface="Readex Pro" panose="020B0604020202020204" charset="-78"/>
              </a:rPr>
              <a:t>thông</a:t>
            </a:r>
            <a:r>
              <a:rPr lang="en-US" b="1" dirty="0">
                <a:solidFill>
                  <a:schemeClr val="tx1"/>
                </a:solidFill>
                <a:latin typeface="Readex Pro" panose="020B0604020202020204" charset="-78"/>
                <a:ea typeface="Times New Roman" panose="02020603050405020304" pitchFamily="18" charset="0"/>
                <a:cs typeface="Readex Pro" panose="020B0604020202020204" charset="-78"/>
              </a:rPr>
              <a:t> </a:t>
            </a:r>
            <a:r>
              <a:rPr lang="en-US" b="1" dirty="0" err="1">
                <a:solidFill>
                  <a:schemeClr val="tx1"/>
                </a:solidFill>
                <a:latin typeface="Readex Pro" panose="020B0604020202020204" charset="-78"/>
                <a:ea typeface="Times New Roman" panose="02020603050405020304" pitchFamily="18" charset="0"/>
                <a:cs typeface="Readex Pro" panose="020B0604020202020204" charset="-78"/>
              </a:rPr>
              <a:t>điệp</a:t>
            </a:r>
            <a:r>
              <a:rPr lang="en-US" b="1" dirty="0">
                <a:solidFill>
                  <a:schemeClr val="tx1"/>
                </a:solidFill>
                <a:latin typeface="Readex Pro" panose="020B0604020202020204" charset="-78"/>
                <a:ea typeface="Times New Roman" panose="02020603050405020304" pitchFamily="18" charset="0"/>
                <a:cs typeface="Readex Pro" panose="020B0604020202020204" charset="-78"/>
              </a:rPr>
              <a:t>, </a:t>
            </a:r>
            <a:r>
              <a:rPr lang="en-US" b="1" dirty="0" err="1">
                <a:solidFill>
                  <a:schemeClr val="tx1"/>
                </a:solidFill>
                <a:latin typeface="Readex Pro" panose="020B0604020202020204" charset="-78"/>
                <a:ea typeface="Times New Roman" panose="02020603050405020304" pitchFamily="18" charset="0"/>
                <a:cs typeface="Readex Pro" panose="020B0604020202020204" charset="-78"/>
              </a:rPr>
              <a:t>cảm</a:t>
            </a:r>
            <a:r>
              <a:rPr lang="en-US" b="1" dirty="0">
                <a:solidFill>
                  <a:schemeClr val="tx1"/>
                </a:solidFill>
                <a:latin typeface="Readex Pro" panose="020B0604020202020204" charset="-78"/>
                <a:ea typeface="Times New Roman" panose="02020603050405020304" pitchFamily="18" charset="0"/>
                <a:cs typeface="Readex Pro" panose="020B0604020202020204" charset="-78"/>
              </a:rPr>
              <a:t> </a:t>
            </a:r>
            <a:r>
              <a:rPr lang="en-US" b="1" dirty="0" err="1">
                <a:solidFill>
                  <a:schemeClr val="tx1"/>
                </a:solidFill>
                <a:latin typeface="Readex Pro" panose="020B0604020202020204" charset="-78"/>
                <a:ea typeface="Times New Roman" panose="02020603050405020304" pitchFamily="18" charset="0"/>
                <a:cs typeface="Readex Pro" panose="020B0604020202020204" charset="-78"/>
              </a:rPr>
              <a:t>xúc</a:t>
            </a:r>
            <a:r>
              <a:rPr lang="en-US" b="1" dirty="0">
                <a:solidFill>
                  <a:schemeClr val="tx1"/>
                </a:solidFill>
                <a:latin typeface="Readex Pro" panose="020B0604020202020204" charset="-78"/>
                <a:ea typeface="Times New Roman" panose="02020603050405020304" pitchFamily="18" charset="0"/>
                <a:cs typeface="Readex Pro" panose="020B0604020202020204" charset="-78"/>
              </a:rPr>
              <a:t> </a:t>
            </a:r>
            <a:r>
              <a:rPr lang="en-US" b="1" dirty="0" err="1">
                <a:solidFill>
                  <a:schemeClr val="tx1"/>
                </a:solidFill>
                <a:latin typeface="Readex Pro" panose="020B0604020202020204" charset="-78"/>
                <a:ea typeface="Times New Roman" panose="02020603050405020304" pitchFamily="18" charset="0"/>
                <a:cs typeface="Readex Pro" panose="020B0604020202020204" charset="-78"/>
              </a:rPr>
              <a:t>chủ</a:t>
            </a:r>
            <a:r>
              <a:rPr lang="en-US" b="1" dirty="0">
                <a:solidFill>
                  <a:schemeClr val="tx1"/>
                </a:solidFill>
                <a:latin typeface="Readex Pro" panose="020B0604020202020204" charset="-78"/>
                <a:ea typeface="Times New Roman" panose="02020603050405020304" pitchFamily="18" charset="0"/>
                <a:cs typeface="Readex Pro" panose="020B0604020202020204" charset="-78"/>
              </a:rPr>
              <a:t> </a:t>
            </a:r>
            <a:r>
              <a:rPr lang="en-US" b="1" dirty="0" err="1">
                <a:solidFill>
                  <a:schemeClr val="tx1"/>
                </a:solidFill>
                <a:latin typeface="Readex Pro" panose="020B0604020202020204" charset="-78"/>
                <a:ea typeface="Times New Roman" panose="02020603050405020304" pitchFamily="18" charset="0"/>
                <a:cs typeface="Readex Pro" panose="020B0604020202020204" charset="-78"/>
              </a:rPr>
              <a:t>đạo</a:t>
            </a:r>
            <a:endParaRPr lang="en-US" sz="1400" dirty="0">
              <a:solidFill>
                <a:schemeClr val="tx1"/>
              </a:solidFill>
              <a:effectLst/>
              <a:latin typeface="Readex Pro" panose="020B0604020202020204" charset="-78"/>
              <a:ea typeface="Calibri" panose="020F0502020204030204" pitchFamily="34" charset="0"/>
              <a:cs typeface="Readex Pro" panose="020B0604020202020204" charset="-78"/>
            </a:endParaRPr>
          </a:p>
        </p:txBody>
      </p:sp>
      <p:sp>
        <p:nvSpPr>
          <p:cNvPr id="19" name="TextBox 18">
            <a:extLst>
              <a:ext uri="{FF2B5EF4-FFF2-40B4-BE49-F238E27FC236}">
                <a16:creationId xmlns:a16="http://schemas.microsoft.com/office/drawing/2014/main" id="{925D654E-CF6D-4EA3-D1B8-D09D7725B18D}"/>
              </a:ext>
            </a:extLst>
          </p:cNvPr>
          <p:cNvSpPr txBox="1"/>
          <p:nvPr/>
        </p:nvSpPr>
        <p:spPr>
          <a:xfrm>
            <a:off x="615141" y="1575845"/>
            <a:ext cx="7913717" cy="2602251"/>
          </a:xfrm>
          <a:prstGeom prst="rect">
            <a:avLst/>
          </a:prstGeom>
          <a:noFill/>
        </p:spPr>
        <p:txBody>
          <a:bodyPr wrap="square">
            <a:spAutoFit/>
          </a:bodyPr>
          <a:lstStyle/>
          <a:p>
            <a:pPr algn="just">
              <a:lnSpc>
                <a:spcPct val="150000"/>
              </a:lnSpc>
            </a:pPr>
            <a:r>
              <a:rPr lang="en-US" sz="2800" dirty="0" err="1">
                <a:effectLst/>
                <a:latin typeface="Readex Pro" panose="020B0604020202020204" charset="-78"/>
                <a:ea typeface="Times New Roman" panose="02020603050405020304" pitchFamily="18" charset="0"/>
                <a:cs typeface="Readex Pro" panose="020B0604020202020204" charset="-78"/>
              </a:rPr>
              <a:t>Cảm</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hứng</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phê</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phán</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mỉa</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mai</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được</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thể</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hiện</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rõ</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nét</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trong</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chủ</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đề</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Cả</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hai</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yếu</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tố</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này</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góp</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phần</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thể</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hiện</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thông</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điệp</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không</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nên</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mê</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tín</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dị</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đoan</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mà</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tác</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giả</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muốn</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gửi</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người</a:t>
            </a:r>
            <a:r>
              <a:rPr lang="en-US" sz="2800" dirty="0">
                <a:effectLst/>
                <a:latin typeface="Readex Pro" panose="020B0604020202020204" charset="-78"/>
                <a:ea typeface="Times New Roman" panose="02020603050405020304" pitchFamily="18" charset="0"/>
                <a:cs typeface="Readex Pro" panose="020B0604020202020204" charset="-78"/>
              </a:rPr>
              <a:t> </a:t>
            </a:r>
            <a:r>
              <a:rPr lang="en-US" sz="2800" dirty="0" err="1">
                <a:effectLst/>
                <a:latin typeface="Readex Pro" panose="020B0604020202020204" charset="-78"/>
                <a:ea typeface="Times New Roman" panose="02020603050405020304" pitchFamily="18" charset="0"/>
                <a:cs typeface="Readex Pro" panose="020B0604020202020204" charset="-78"/>
              </a:rPr>
              <a:t>đọc</a:t>
            </a:r>
            <a:r>
              <a:rPr lang="en-US" sz="2800" dirty="0">
                <a:effectLst/>
                <a:latin typeface="Readex Pro" panose="020B0604020202020204" charset="-78"/>
                <a:ea typeface="Times New Roman" panose="02020603050405020304" pitchFamily="18" charset="0"/>
                <a:cs typeface="Readex Pro" panose="020B0604020202020204" charset="-78"/>
              </a:rPr>
              <a:t>.</a:t>
            </a:r>
            <a:endParaRPr lang="en-US" sz="2800" dirty="0">
              <a:latin typeface="Readex Pro" panose="020B0604020202020204" charset="-78"/>
              <a:cs typeface="Readex Pro" panose="020B0604020202020204" charset="-78"/>
            </a:endParaRPr>
          </a:p>
        </p:txBody>
      </p:sp>
    </p:spTree>
    <p:extLst>
      <p:ext uri="{BB962C8B-B14F-4D97-AF65-F5344CB8AC3E}">
        <p14:creationId xmlns:p14="http://schemas.microsoft.com/office/powerpoint/2010/main" val="17344633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p:nvPr/>
        </p:nvSpPr>
        <p:spPr>
          <a:xfrm>
            <a:off x="2299655" y="1219668"/>
            <a:ext cx="634500" cy="634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1"/>
          <p:cNvSpPr txBox="1">
            <a:spLocks noGrp="1"/>
          </p:cNvSpPr>
          <p:nvPr>
            <p:ph type="title"/>
          </p:nvPr>
        </p:nvSpPr>
        <p:spPr>
          <a:xfrm>
            <a:off x="383348" y="431248"/>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Readex Pro" panose="020B0604020202020204" charset="-78"/>
                <a:cs typeface="Readex Pro" panose="020B0604020202020204" charset="-78"/>
              </a:rPr>
              <a:t>TỔNG KẾT</a:t>
            </a:r>
            <a:endParaRPr dirty="0">
              <a:latin typeface="Readex Pro" panose="020B0604020202020204" charset="-78"/>
              <a:cs typeface="Readex Pro" panose="020B0604020202020204" charset="-78"/>
            </a:endParaRPr>
          </a:p>
        </p:txBody>
      </p:sp>
      <p:sp>
        <p:nvSpPr>
          <p:cNvPr id="219" name="Google Shape;219;p31"/>
          <p:cNvSpPr txBox="1">
            <a:spLocks noGrp="1"/>
          </p:cNvSpPr>
          <p:nvPr>
            <p:ph type="subTitle" idx="3"/>
          </p:nvPr>
        </p:nvSpPr>
        <p:spPr>
          <a:xfrm>
            <a:off x="720000" y="2403918"/>
            <a:ext cx="3793811" cy="9087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1600" dirty="0" err="1"/>
              <a:t>Kể</a:t>
            </a:r>
            <a:r>
              <a:rPr lang="en-US" sz="1600" dirty="0"/>
              <a:t> </a:t>
            </a:r>
            <a:r>
              <a:rPr lang="en-US" sz="1600" dirty="0" err="1"/>
              <a:t>lại</a:t>
            </a:r>
            <a:r>
              <a:rPr lang="en-US" sz="1600" dirty="0"/>
              <a:t> </a:t>
            </a:r>
            <a:r>
              <a:rPr lang="en-US" sz="1600" dirty="0" err="1"/>
              <a:t>quá</a:t>
            </a:r>
            <a:r>
              <a:rPr lang="en-US" sz="1600" dirty="0"/>
              <a:t> </a:t>
            </a:r>
            <a:r>
              <a:rPr lang="en-US" sz="1600" dirty="0" err="1"/>
              <a:t>trình</a:t>
            </a:r>
            <a:r>
              <a:rPr lang="en-US" sz="1600" dirty="0"/>
              <a:t> </a:t>
            </a:r>
            <a:r>
              <a:rPr lang="en-US" sz="1600" dirty="0" err="1"/>
              <a:t>hai</a:t>
            </a:r>
            <a:r>
              <a:rPr lang="en-US" sz="1600" dirty="0"/>
              <a:t> </a:t>
            </a:r>
            <a:r>
              <a:rPr lang="en-US" sz="1600" dirty="0" err="1"/>
              <a:t>năm</a:t>
            </a:r>
            <a:r>
              <a:rPr lang="en-US" sz="1600" dirty="0"/>
              <a:t> </a:t>
            </a:r>
            <a:r>
              <a:rPr lang="en-US" sz="1600" dirty="0" err="1"/>
              <a:t>ròng</a:t>
            </a:r>
            <a:r>
              <a:rPr lang="en-US" sz="1600" dirty="0"/>
              <a:t> </a:t>
            </a:r>
            <a:r>
              <a:rPr lang="en-US" sz="1600" dirty="0" err="1"/>
              <a:t>rã</a:t>
            </a:r>
            <a:r>
              <a:rPr lang="en-US" sz="1600" dirty="0"/>
              <a:t> </a:t>
            </a:r>
            <a:r>
              <a:rPr lang="en-US" sz="1600" dirty="0" err="1"/>
              <a:t>chọn</a:t>
            </a:r>
            <a:r>
              <a:rPr lang="en-US" sz="1600" dirty="0"/>
              <a:t> </a:t>
            </a:r>
            <a:r>
              <a:rPr lang="en-US" sz="1600" dirty="0" err="1"/>
              <a:t>gà</a:t>
            </a:r>
            <a:r>
              <a:rPr lang="en-US" sz="1600" dirty="0"/>
              <a:t>, </a:t>
            </a:r>
            <a:r>
              <a:rPr lang="en-US" sz="1600" dirty="0" err="1"/>
              <a:t>nuôi</a:t>
            </a:r>
            <a:r>
              <a:rPr lang="en-US" sz="1600" dirty="0"/>
              <a:t> </a:t>
            </a:r>
            <a:r>
              <a:rPr lang="en-US" sz="1600" dirty="0" err="1"/>
              <a:t>gà</a:t>
            </a:r>
            <a:r>
              <a:rPr lang="en-US" sz="1600" dirty="0"/>
              <a:t> </a:t>
            </a:r>
            <a:r>
              <a:rPr lang="en-US" sz="1600" dirty="0" err="1"/>
              <a:t>và</a:t>
            </a:r>
            <a:r>
              <a:rPr lang="en-US" sz="1600" dirty="0"/>
              <a:t> </a:t>
            </a:r>
            <a:r>
              <a:rPr lang="en-US" sz="1600" dirty="0" err="1"/>
              <a:t>chăm</a:t>
            </a:r>
            <a:r>
              <a:rPr lang="en-US" sz="1600" dirty="0"/>
              <a:t> </a:t>
            </a:r>
            <a:r>
              <a:rPr lang="en-US" sz="1600" dirty="0" err="1"/>
              <a:t>sóc</a:t>
            </a:r>
            <a:r>
              <a:rPr lang="en-US" sz="1600" dirty="0"/>
              <a:t> </a:t>
            </a:r>
            <a:r>
              <a:rPr lang="en-US" sz="1600" dirty="0" err="1"/>
              <a:t>gà</a:t>
            </a:r>
            <a:r>
              <a:rPr lang="en-US" sz="1600" dirty="0"/>
              <a:t> </a:t>
            </a:r>
            <a:r>
              <a:rPr lang="en-US" sz="1600" dirty="0" err="1"/>
              <a:t>của</a:t>
            </a:r>
            <a:r>
              <a:rPr lang="en-US" sz="1600" dirty="0"/>
              <a:t> </a:t>
            </a:r>
            <a:r>
              <a:rPr lang="en-US" sz="1600" dirty="0" err="1"/>
              <a:t>ông</a:t>
            </a:r>
            <a:r>
              <a:rPr lang="en-US" sz="1600" dirty="0"/>
              <a:t> </a:t>
            </a:r>
            <a:r>
              <a:rPr lang="en-US" sz="1600" dirty="0" err="1"/>
              <a:t>chủ</a:t>
            </a:r>
            <a:r>
              <a:rPr lang="en-US" sz="1600" dirty="0"/>
              <a:t> </a:t>
            </a:r>
            <a:r>
              <a:rPr lang="en-US" sz="1600" dirty="0" err="1"/>
              <a:t>nhà</a:t>
            </a:r>
            <a:r>
              <a:rPr lang="en-US" sz="1600" dirty="0"/>
              <a:t> </a:t>
            </a:r>
            <a:r>
              <a:rPr lang="en-US" sz="1600" dirty="0" err="1"/>
              <a:t>trọ</a:t>
            </a:r>
            <a:r>
              <a:rPr lang="en-US" sz="1600" dirty="0"/>
              <a:t> </a:t>
            </a:r>
            <a:r>
              <a:rPr lang="en-US" sz="1600" dirty="0" err="1"/>
              <a:t>làng</a:t>
            </a:r>
            <a:r>
              <a:rPr lang="en-US" sz="1600" dirty="0"/>
              <a:t> V.Đ </a:t>
            </a:r>
            <a:r>
              <a:rPr lang="en-US" sz="1600" dirty="0" err="1"/>
              <a:t>chuẩn</a:t>
            </a:r>
            <a:r>
              <a:rPr lang="en-US" sz="1600" dirty="0"/>
              <a:t> </a:t>
            </a:r>
            <a:r>
              <a:rPr lang="en-US" sz="1600" dirty="0" err="1"/>
              <a:t>bị</a:t>
            </a:r>
            <a:r>
              <a:rPr lang="en-US" sz="1600" dirty="0"/>
              <a:t> </a:t>
            </a:r>
            <a:r>
              <a:rPr lang="en-US" sz="1600" dirty="0" err="1"/>
              <a:t>cho</a:t>
            </a:r>
            <a:r>
              <a:rPr lang="en-US" sz="1600" dirty="0"/>
              <a:t> </a:t>
            </a:r>
            <a:r>
              <a:rPr lang="en-US" sz="1600" dirty="0" err="1"/>
              <a:t>lễ</a:t>
            </a:r>
            <a:r>
              <a:rPr lang="en-US" sz="1600" dirty="0"/>
              <a:t> </a:t>
            </a:r>
            <a:r>
              <a:rPr lang="en-US" sz="1600" dirty="0" err="1"/>
              <a:t>cúng</a:t>
            </a:r>
            <a:r>
              <a:rPr lang="en-US" sz="1600" dirty="0"/>
              <a:t> “</a:t>
            </a:r>
            <a:r>
              <a:rPr lang="en-US" sz="1600" dirty="0" err="1"/>
              <a:t>lên</a:t>
            </a:r>
            <a:r>
              <a:rPr lang="en-US" sz="1600" dirty="0"/>
              <a:t> </a:t>
            </a:r>
            <a:r>
              <a:rPr lang="en-US" sz="1600" dirty="0" err="1"/>
              <a:t>lão</a:t>
            </a:r>
            <a:r>
              <a:rPr lang="en-US" sz="1600" dirty="0"/>
              <a:t>”. </a:t>
            </a:r>
            <a:r>
              <a:rPr lang="en-US" sz="1600" dirty="0" err="1"/>
              <a:t>Đồng</a:t>
            </a:r>
            <a:r>
              <a:rPr lang="en-US" sz="1600" dirty="0"/>
              <a:t> </a:t>
            </a:r>
            <a:r>
              <a:rPr lang="en-US" sz="1600" dirty="0" err="1"/>
              <a:t>thời</a:t>
            </a:r>
            <a:r>
              <a:rPr lang="en-US" sz="1600" dirty="0"/>
              <a:t> </a:t>
            </a:r>
            <a:r>
              <a:rPr lang="en-US" sz="1600" dirty="0" err="1"/>
              <a:t>phê</a:t>
            </a:r>
            <a:r>
              <a:rPr lang="en-US" sz="1600" dirty="0"/>
              <a:t> </a:t>
            </a:r>
            <a:r>
              <a:rPr lang="en-US" sz="1600" dirty="0" err="1"/>
              <a:t>phán</a:t>
            </a:r>
            <a:r>
              <a:rPr lang="en-US" sz="1600" dirty="0"/>
              <a:t>, </a:t>
            </a:r>
            <a:r>
              <a:rPr lang="en-US" sz="1600" dirty="0" err="1"/>
              <a:t>mỉa</a:t>
            </a:r>
            <a:r>
              <a:rPr lang="en-US" sz="1600" dirty="0"/>
              <a:t> </a:t>
            </a:r>
            <a:r>
              <a:rPr lang="en-US" sz="1600" dirty="0" err="1"/>
              <a:t>mai</a:t>
            </a:r>
            <a:r>
              <a:rPr lang="en-US" sz="1600" dirty="0"/>
              <a:t> </a:t>
            </a:r>
            <a:r>
              <a:rPr lang="en-US" sz="1600" dirty="0" err="1"/>
              <a:t>thói</a:t>
            </a:r>
            <a:r>
              <a:rPr lang="en-US" sz="1600" dirty="0"/>
              <a:t> </a:t>
            </a:r>
            <a:r>
              <a:rPr lang="en-US" sz="1600" dirty="0" err="1"/>
              <a:t>mê</a:t>
            </a:r>
            <a:r>
              <a:rPr lang="en-US" sz="1600" dirty="0"/>
              <a:t> </a:t>
            </a:r>
            <a:r>
              <a:rPr lang="en-US" sz="1600" dirty="0" err="1"/>
              <a:t>tín</a:t>
            </a:r>
            <a:r>
              <a:rPr lang="en-US" sz="1600" dirty="0"/>
              <a:t> </a:t>
            </a:r>
            <a:r>
              <a:rPr lang="en-US" sz="1600" dirty="0" err="1"/>
              <a:t>dị</a:t>
            </a:r>
            <a:r>
              <a:rPr lang="en-US" sz="1600" dirty="0"/>
              <a:t> </a:t>
            </a:r>
            <a:r>
              <a:rPr lang="en-US" sz="1600" dirty="0" err="1"/>
              <a:t>đoan</a:t>
            </a:r>
            <a:r>
              <a:rPr lang="en-US" sz="1600" dirty="0"/>
              <a:t> </a:t>
            </a:r>
            <a:r>
              <a:rPr lang="en-US" sz="1600" dirty="0" err="1"/>
              <a:t>cùng</a:t>
            </a:r>
            <a:r>
              <a:rPr lang="en-US" sz="1600" dirty="0"/>
              <a:t> </a:t>
            </a:r>
            <a:r>
              <a:rPr lang="en-US" sz="1600" dirty="0" err="1"/>
              <a:t>những</a:t>
            </a:r>
            <a:r>
              <a:rPr lang="en-US" sz="1600" dirty="0"/>
              <a:t> </a:t>
            </a:r>
            <a:r>
              <a:rPr lang="en-US" sz="1600" dirty="0" err="1"/>
              <a:t>hủ</a:t>
            </a:r>
            <a:r>
              <a:rPr lang="en-US" sz="1600" dirty="0"/>
              <a:t> </a:t>
            </a:r>
            <a:r>
              <a:rPr lang="en-US" sz="1600" dirty="0" err="1"/>
              <a:t>tục</a:t>
            </a:r>
            <a:r>
              <a:rPr lang="en-US" sz="1600" dirty="0"/>
              <a:t> </a:t>
            </a:r>
            <a:r>
              <a:rPr lang="en-US" sz="1600" dirty="0" err="1"/>
              <a:t>lạc</a:t>
            </a:r>
            <a:r>
              <a:rPr lang="en-US" sz="1600" dirty="0"/>
              <a:t> </a:t>
            </a:r>
            <a:r>
              <a:rPr lang="en-US" sz="1600" dirty="0" err="1"/>
              <a:t>hậu</a:t>
            </a:r>
            <a:r>
              <a:rPr lang="en-US" sz="1600" dirty="0"/>
              <a:t> ở </a:t>
            </a:r>
            <a:r>
              <a:rPr lang="en-US" sz="1600" dirty="0" err="1"/>
              <a:t>làng</a:t>
            </a:r>
            <a:r>
              <a:rPr lang="en-US" sz="1600" dirty="0"/>
              <a:t> </a:t>
            </a:r>
            <a:r>
              <a:rPr lang="en-US" sz="1600" dirty="0" err="1"/>
              <a:t>quê</a:t>
            </a:r>
            <a:r>
              <a:rPr lang="en-US" sz="1600" dirty="0"/>
              <a:t>.</a:t>
            </a:r>
            <a:endParaRPr sz="1600" dirty="0"/>
          </a:p>
        </p:txBody>
      </p:sp>
      <p:sp>
        <p:nvSpPr>
          <p:cNvPr id="220" name="Google Shape;220;p31"/>
          <p:cNvSpPr txBox="1">
            <a:spLocks noGrp="1"/>
          </p:cNvSpPr>
          <p:nvPr>
            <p:ph type="subTitle" idx="1"/>
          </p:nvPr>
        </p:nvSpPr>
        <p:spPr>
          <a:xfrm>
            <a:off x="1207623" y="1914468"/>
            <a:ext cx="2907600" cy="46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latin typeface="Readex Pro" panose="020B0604020202020204" charset="-78"/>
                <a:cs typeface="Readex Pro" panose="020B0604020202020204" charset="-78"/>
              </a:rPr>
              <a:t>Nội</a:t>
            </a:r>
            <a:r>
              <a:rPr lang="en-US" dirty="0">
                <a:latin typeface="Readex Pro" panose="020B0604020202020204" charset="-78"/>
                <a:cs typeface="Readex Pro" panose="020B0604020202020204" charset="-78"/>
              </a:rPr>
              <a:t> dung</a:t>
            </a:r>
            <a:endParaRPr dirty="0">
              <a:latin typeface="Readex Pro" panose="020B0604020202020204" charset="-78"/>
              <a:cs typeface="Readex Pro" panose="020B0604020202020204" charset="-78"/>
            </a:endParaRPr>
          </a:p>
        </p:txBody>
      </p:sp>
      <p:sp>
        <p:nvSpPr>
          <p:cNvPr id="221" name="Google Shape;221;p31"/>
          <p:cNvSpPr txBox="1">
            <a:spLocks noGrp="1"/>
          </p:cNvSpPr>
          <p:nvPr>
            <p:ph type="subTitle" idx="2"/>
          </p:nvPr>
        </p:nvSpPr>
        <p:spPr>
          <a:xfrm>
            <a:off x="5179748" y="1897591"/>
            <a:ext cx="2907600" cy="46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Readex Pro" panose="020B0604020202020204" charset="-78"/>
                <a:cs typeface="Readex Pro" panose="020B0604020202020204" charset="-78"/>
              </a:rPr>
              <a:t>Nghệ thuật</a:t>
            </a:r>
            <a:endParaRPr dirty="0">
              <a:latin typeface="Readex Pro" panose="020B0604020202020204" charset="-78"/>
              <a:cs typeface="Readex Pro" panose="020B0604020202020204" charset="-78"/>
            </a:endParaRPr>
          </a:p>
        </p:txBody>
      </p:sp>
      <p:sp>
        <p:nvSpPr>
          <p:cNvPr id="222" name="Google Shape;222;p31"/>
          <p:cNvSpPr txBox="1">
            <a:spLocks noGrp="1"/>
          </p:cNvSpPr>
          <p:nvPr>
            <p:ph type="subTitle" idx="4"/>
          </p:nvPr>
        </p:nvSpPr>
        <p:spPr>
          <a:xfrm>
            <a:off x="4862498" y="2403918"/>
            <a:ext cx="3641422" cy="9087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1600" dirty="0"/>
              <a:t>+ Sử dụng phong phú các chi tiết hiện thực cùng với thái độ đánh giá của người viết.</a:t>
            </a:r>
          </a:p>
          <a:p>
            <a:pPr marL="0" lvl="0" indent="0" algn="just" rtl="0">
              <a:lnSpc>
                <a:spcPct val="150000"/>
              </a:lnSpc>
              <a:spcBef>
                <a:spcPts val="0"/>
              </a:spcBef>
              <a:spcAft>
                <a:spcPts val="0"/>
              </a:spcAft>
              <a:buNone/>
            </a:pPr>
            <a:r>
              <a:rPr lang="vi-VN" sz="1600" dirty="0"/>
              <a:t>+ Sử dụng ngôi kể và điểm nhìn chân thực giúp tăng độ tin cậy của câu chuyện.</a:t>
            </a:r>
          </a:p>
        </p:txBody>
      </p:sp>
      <p:grpSp>
        <p:nvGrpSpPr>
          <p:cNvPr id="223" name="Google Shape;223;p31"/>
          <p:cNvGrpSpPr/>
          <p:nvPr/>
        </p:nvGrpSpPr>
        <p:grpSpPr>
          <a:xfrm>
            <a:off x="2474483" y="1350081"/>
            <a:ext cx="284843" cy="373657"/>
            <a:chOff x="4034061" y="1850688"/>
            <a:chExt cx="284843" cy="373657"/>
          </a:xfrm>
        </p:grpSpPr>
        <p:sp>
          <p:nvSpPr>
            <p:cNvPr id="224" name="Google Shape;224;p31"/>
            <p:cNvSpPr/>
            <p:nvPr/>
          </p:nvSpPr>
          <p:spPr>
            <a:xfrm>
              <a:off x="4078077" y="2005122"/>
              <a:ext cx="196810" cy="183519"/>
            </a:xfrm>
            <a:custGeom>
              <a:avLst/>
              <a:gdLst/>
              <a:ahLst/>
              <a:cxnLst/>
              <a:rect l="l" t="t" r="r" b="b"/>
              <a:pathLst>
                <a:path w="7315" h="6821" extrusionOk="0">
                  <a:moveTo>
                    <a:pt x="0" y="0"/>
                  </a:moveTo>
                  <a:lnTo>
                    <a:pt x="0" y="6419"/>
                  </a:lnTo>
                  <a:lnTo>
                    <a:pt x="3642" y="6821"/>
                  </a:lnTo>
                  <a:lnTo>
                    <a:pt x="7315" y="6419"/>
                  </a:lnTo>
                  <a:lnTo>
                    <a:pt x="7315" y="0"/>
                  </a:lnTo>
                  <a:close/>
                </a:path>
              </a:pathLst>
            </a:custGeom>
            <a:solidFill>
              <a:srgbClr val="FD7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1"/>
            <p:cNvSpPr/>
            <p:nvPr/>
          </p:nvSpPr>
          <p:spPr>
            <a:xfrm>
              <a:off x="4121260" y="2048305"/>
              <a:ext cx="109611" cy="143673"/>
            </a:xfrm>
            <a:custGeom>
              <a:avLst/>
              <a:gdLst/>
              <a:ahLst/>
              <a:cxnLst/>
              <a:rect l="l" t="t" r="r" b="b"/>
              <a:pathLst>
                <a:path w="4074" h="5340" extrusionOk="0">
                  <a:moveTo>
                    <a:pt x="2037" y="0"/>
                  </a:moveTo>
                  <a:lnTo>
                    <a:pt x="1574" y="216"/>
                  </a:lnTo>
                  <a:cubicBezTo>
                    <a:pt x="617" y="710"/>
                    <a:pt x="0" y="1697"/>
                    <a:pt x="0" y="2778"/>
                  </a:cubicBezTo>
                  <a:lnTo>
                    <a:pt x="0" y="5339"/>
                  </a:lnTo>
                  <a:lnTo>
                    <a:pt x="4074" y="5339"/>
                  </a:lnTo>
                  <a:lnTo>
                    <a:pt x="4074" y="2778"/>
                  </a:lnTo>
                  <a:cubicBezTo>
                    <a:pt x="4074" y="1697"/>
                    <a:pt x="3488" y="710"/>
                    <a:pt x="2500" y="216"/>
                  </a:cubicBezTo>
                  <a:lnTo>
                    <a:pt x="2037" y="0"/>
                  </a:lnTo>
                  <a:close/>
                </a:path>
              </a:pathLst>
            </a:custGeom>
            <a:solidFill>
              <a:srgbClr val="EC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1"/>
            <p:cNvSpPr/>
            <p:nvPr/>
          </p:nvSpPr>
          <p:spPr>
            <a:xfrm>
              <a:off x="4143672" y="2072385"/>
              <a:ext cx="66455" cy="105468"/>
            </a:xfrm>
            <a:custGeom>
              <a:avLst/>
              <a:gdLst/>
              <a:ahLst/>
              <a:cxnLst/>
              <a:rect l="l" t="t" r="r" b="b"/>
              <a:pathLst>
                <a:path w="2470" h="3920" extrusionOk="0">
                  <a:moveTo>
                    <a:pt x="1235" y="0"/>
                  </a:moveTo>
                  <a:lnTo>
                    <a:pt x="1142" y="62"/>
                  </a:lnTo>
                  <a:cubicBezTo>
                    <a:pt x="433" y="401"/>
                    <a:pt x="0" y="1111"/>
                    <a:pt x="31" y="1883"/>
                  </a:cubicBezTo>
                  <a:lnTo>
                    <a:pt x="31" y="3919"/>
                  </a:lnTo>
                  <a:lnTo>
                    <a:pt x="2469" y="3919"/>
                  </a:lnTo>
                  <a:lnTo>
                    <a:pt x="2469" y="1883"/>
                  </a:lnTo>
                  <a:cubicBezTo>
                    <a:pt x="2469" y="1080"/>
                    <a:pt x="2037" y="401"/>
                    <a:pt x="1328" y="62"/>
                  </a:cubicBezTo>
                  <a:lnTo>
                    <a:pt x="1235" y="0"/>
                  </a:lnTo>
                  <a:close/>
                </a:path>
              </a:pathLst>
            </a:custGeom>
            <a:solidFill>
              <a:srgbClr val="FDEC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1"/>
            <p:cNvSpPr/>
            <p:nvPr/>
          </p:nvSpPr>
          <p:spPr>
            <a:xfrm>
              <a:off x="4165250" y="2114733"/>
              <a:ext cx="22466" cy="65621"/>
            </a:xfrm>
            <a:custGeom>
              <a:avLst/>
              <a:gdLst/>
              <a:ahLst/>
              <a:cxnLst/>
              <a:rect l="l" t="t" r="r" b="b"/>
              <a:pathLst>
                <a:path w="835" h="2439" extrusionOk="0">
                  <a:moveTo>
                    <a:pt x="1" y="0"/>
                  </a:moveTo>
                  <a:lnTo>
                    <a:pt x="1" y="2438"/>
                  </a:lnTo>
                  <a:lnTo>
                    <a:pt x="834" y="2438"/>
                  </a:lnTo>
                  <a:lnTo>
                    <a:pt x="834" y="0"/>
                  </a:lnTo>
                  <a:close/>
                </a:path>
              </a:pathLst>
            </a:custGeom>
            <a:solidFill>
              <a:srgbClr val="F28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1"/>
            <p:cNvSpPr/>
            <p:nvPr/>
          </p:nvSpPr>
          <p:spPr>
            <a:xfrm>
              <a:off x="4054831" y="2167871"/>
              <a:ext cx="243302" cy="46519"/>
            </a:xfrm>
            <a:custGeom>
              <a:avLst/>
              <a:gdLst/>
              <a:ahLst/>
              <a:cxnLst/>
              <a:rect l="l" t="t" r="r" b="b"/>
              <a:pathLst>
                <a:path w="9043" h="1729" extrusionOk="0">
                  <a:moveTo>
                    <a:pt x="864" y="0"/>
                  </a:moveTo>
                  <a:lnTo>
                    <a:pt x="0" y="1728"/>
                  </a:lnTo>
                  <a:lnTo>
                    <a:pt x="9043" y="1728"/>
                  </a:lnTo>
                  <a:lnTo>
                    <a:pt x="8179" y="0"/>
                  </a:lnTo>
                  <a:close/>
                </a:path>
              </a:pathLst>
            </a:custGeom>
            <a:solidFill>
              <a:srgbClr val="EC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1"/>
            <p:cNvSpPr/>
            <p:nvPr/>
          </p:nvSpPr>
          <p:spPr>
            <a:xfrm>
              <a:off x="4055666" y="1935358"/>
              <a:ext cx="66455" cy="92203"/>
            </a:xfrm>
            <a:custGeom>
              <a:avLst/>
              <a:gdLst/>
              <a:ahLst/>
              <a:cxnLst/>
              <a:rect l="l" t="t" r="r" b="b"/>
              <a:pathLst>
                <a:path w="2470" h="3427" extrusionOk="0">
                  <a:moveTo>
                    <a:pt x="1235" y="1"/>
                  </a:moveTo>
                  <a:lnTo>
                    <a:pt x="617" y="618"/>
                  </a:lnTo>
                  <a:cubicBezTo>
                    <a:pt x="216" y="988"/>
                    <a:pt x="0" y="1513"/>
                    <a:pt x="0" y="2069"/>
                  </a:cubicBezTo>
                  <a:lnTo>
                    <a:pt x="0" y="3427"/>
                  </a:lnTo>
                  <a:lnTo>
                    <a:pt x="1636" y="3427"/>
                  </a:lnTo>
                  <a:cubicBezTo>
                    <a:pt x="2099" y="3396"/>
                    <a:pt x="2438" y="3056"/>
                    <a:pt x="2469" y="2593"/>
                  </a:cubicBezTo>
                  <a:lnTo>
                    <a:pt x="2469" y="2069"/>
                  </a:lnTo>
                  <a:cubicBezTo>
                    <a:pt x="2438" y="1513"/>
                    <a:pt x="2222" y="988"/>
                    <a:pt x="1852" y="618"/>
                  </a:cubicBezTo>
                  <a:lnTo>
                    <a:pt x="1235" y="1"/>
                  </a:lnTo>
                  <a:close/>
                </a:path>
              </a:pathLst>
            </a:custGeom>
            <a:solidFill>
              <a:srgbClr val="EC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1"/>
            <p:cNvSpPr/>
            <p:nvPr/>
          </p:nvSpPr>
          <p:spPr>
            <a:xfrm>
              <a:off x="4230844" y="1935358"/>
              <a:ext cx="65648" cy="92203"/>
            </a:xfrm>
            <a:custGeom>
              <a:avLst/>
              <a:gdLst/>
              <a:ahLst/>
              <a:cxnLst/>
              <a:rect l="l" t="t" r="r" b="b"/>
              <a:pathLst>
                <a:path w="2440" h="3427" extrusionOk="0">
                  <a:moveTo>
                    <a:pt x="1235" y="1"/>
                  </a:moveTo>
                  <a:lnTo>
                    <a:pt x="618" y="618"/>
                  </a:lnTo>
                  <a:cubicBezTo>
                    <a:pt x="217" y="988"/>
                    <a:pt x="1" y="1513"/>
                    <a:pt x="1" y="2069"/>
                  </a:cubicBezTo>
                  <a:lnTo>
                    <a:pt x="1" y="2593"/>
                  </a:lnTo>
                  <a:cubicBezTo>
                    <a:pt x="1" y="3056"/>
                    <a:pt x="371" y="3396"/>
                    <a:pt x="834" y="3427"/>
                  </a:cubicBezTo>
                  <a:lnTo>
                    <a:pt x="2439" y="3427"/>
                  </a:lnTo>
                  <a:lnTo>
                    <a:pt x="2439" y="2069"/>
                  </a:lnTo>
                  <a:cubicBezTo>
                    <a:pt x="2439" y="1513"/>
                    <a:pt x="2223" y="988"/>
                    <a:pt x="1853" y="618"/>
                  </a:cubicBezTo>
                  <a:lnTo>
                    <a:pt x="1235" y="1"/>
                  </a:lnTo>
                  <a:close/>
                </a:path>
              </a:pathLst>
            </a:custGeom>
            <a:solidFill>
              <a:srgbClr val="EC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a:off x="4099655" y="1850688"/>
              <a:ext cx="153654" cy="176873"/>
            </a:xfrm>
            <a:custGeom>
              <a:avLst/>
              <a:gdLst/>
              <a:ahLst/>
              <a:cxnLst/>
              <a:rect l="l" t="t" r="r" b="b"/>
              <a:pathLst>
                <a:path w="5711" h="6574" extrusionOk="0">
                  <a:moveTo>
                    <a:pt x="2439" y="0"/>
                  </a:moveTo>
                  <a:lnTo>
                    <a:pt x="2439" y="1049"/>
                  </a:lnTo>
                  <a:lnTo>
                    <a:pt x="2007" y="1358"/>
                  </a:lnTo>
                  <a:cubicBezTo>
                    <a:pt x="741" y="2191"/>
                    <a:pt x="1" y="3580"/>
                    <a:pt x="1" y="5092"/>
                  </a:cubicBezTo>
                  <a:lnTo>
                    <a:pt x="1" y="6574"/>
                  </a:lnTo>
                  <a:lnTo>
                    <a:pt x="1667" y="6574"/>
                  </a:lnTo>
                  <a:cubicBezTo>
                    <a:pt x="2099" y="6543"/>
                    <a:pt x="2470" y="6203"/>
                    <a:pt x="2470" y="5740"/>
                  </a:cubicBezTo>
                  <a:lnTo>
                    <a:pt x="2470" y="5216"/>
                  </a:lnTo>
                  <a:cubicBezTo>
                    <a:pt x="2470" y="4845"/>
                    <a:pt x="2624" y="4537"/>
                    <a:pt x="2871" y="4290"/>
                  </a:cubicBezTo>
                  <a:cubicBezTo>
                    <a:pt x="3118" y="4537"/>
                    <a:pt x="3272" y="4845"/>
                    <a:pt x="3272" y="5216"/>
                  </a:cubicBezTo>
                  <a:lnTo>
                    <a:pt x="3272" y="5740"/>
                  </a:lnTo>
                  <a:cubicBezTo>
                    <a:pt x="3272" y="6203"/>
                    <a:pt x="3642" y="6543"/>
                    <a:pt x="4075" y="6574"/>
                  </a:cubicBezTo>
                  <a:lnTo>
                    <a:pt x="5710" y="6574"/>
                  </a:lnTo>
                  <a:lnTo>
                    <a:pt x="5710" y="5092"/>
                  </a:lnTo>
                  <a:cubicBezTo>
                    <a:pt x="5710" y="3580"/>
                    <a:pt x="4970" y="2191"/>
                    <a:pt x="3704" y="1358"/>
                  </a:cubicBezTo>
                  <a:lnTo>
                    <a:pt x="3272" y="1049"/>
                  </a:lnTo>
                  <a:lnTo>
                    <a:pt x="3272" y="0"/>
                  </a:lnTo>
                  <a:close/>
                </a:path>
              </a:pathLst>
            </a:custGeom>
            <a:solidFill>
              <a:srgbClr val="F8BB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p:nvPr/>
          </p:nvSpPr>
          <p:spPr>
            <a:xfrm>
              <a:off x="4034061" y="2202740"/>
              <a:ext cx="284843" cy="21605"/>
            </a:xfrm>
            <a:custGeom>
              <a:avLst/>
              <a:gdLst/>
              <a:ahLst/>
              <a:cxnLst/>
              <a:rect l="l" t="t" r="r" b="b"/>
              <a:pathLst>
                <a:path w="10587" h="803" extrusionOk="0">
                  <a:moveTo>
                    <a:pt x="1" y="0"/>
                  </a:moveTo>
                  <a:lnTo>
                    <a:pt x="1" y="803"/>
                  </a:lnTo>
                  <a:lnTo>
                    <a:pt x="10586" y="803"/>
                  </a:lnTo>
                  <a:lnTo>
                    <a:pt x="10586" y="0"/>
                  </a:lnTo>
                  <a:close/>
                </a:path>
              </a:pathLst>
            </a:custGeom>
            <a:solidFill>
              <a:srgbClr val="FD7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p:nvPr/>
          </p:nvSpPr>
          <p:spPr>
            <a:xfrm>
              <a:off x="4143672" y="1935358"/>
              <a:ext cx="66455" cy="92203"/>
            </a:xfrm>
            <a:custGeom>
              <a:avLst/>
              <a:gdLst/>
              <a:ahLst/>
              <a:cxnLst/>
              <a:rect l="l" t="t" r="r" b="b"/>
              <a:pathLst>
                <a:path w="2470" h="3427" extrusionOk="0">
                  <a:moveTo>
                    <a:pt x="1235" y="1"/>
                  </a:moveTo>
                  <a:lnTo>
                    <a:pt x="618" y="618"/>
                  </a:lnTo>
                  <a:cubicBezTo>
                    <a:pt x="216" y="988"/>
                    <a:pt x="0" y="1513"/>
                    <a:pt x="31" y="2069"/>
                  </a:cubicBezTo>
                  <a:lnTo>
                    <a:pt x="31" y="3427"/>
                  </a:lnTo>
                  <a:lnTo>
                    <a:pt x="2439" y="3427"/>
                  </a:lnTo>
                  <a:lnTo>
                    <a:pt x="2469" y="2069"/>
                  </a:lnTo>
                  <a:cubicBezTo>
                    <a:pt x="2469" y="1513"/>
                    <a:pt x="2253" y="988"/>
                    <a:pt x="1852" y="618"/>
                  </a:cubicBezTo>
                  <a:lnTo>
                    <a:pt x="1235" y="1"/>
                  </a:lnTo>
                  <a:close/>
                </a:path>
              </a:pathLst>
            </a:custGeom>
            <a:solidFill>
              <a:srgbClr val="EC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31"/>
          <p:cNvSpPr/>
          <p:nvPr/>
        </p:nvSpPr>
        <p:spPr>
          <a:xfrm>
            <a:off x="6316298" y="1242128"/>
            <a:ext cx="634500" cy="634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31"/>
          <p:cNvGrpSpPr/>
          <p:nvPr/>
        </p:nvGrpSpPr>
        <p:grpSpPr>
          <a:xfrm>
            <a:off x="6446706" y="1372541"/>
            <a:ext cx="373684" cy="373657"/>
            <a:chOff x="4797140" y="1850688"/>
            <a:chExt cx="373684" cy="373657"/>
          </a:xfrm>
        </p:grpSpPr>
        <p:sp>
          <p:nvSpPr>
            <p:cNvPr id="236" name="Google Shape;236;p31"/>
            <p:cNvSpPr/>
            <p:nvPr/>
          </p:nvSpPr>
          <p:spPr>
            <a:xfrm>
              <a:off x="4929163" y="1861477"/>
              <a:ext cx="109638" cy="67263"/>
            </a:xfrm>
            <a:custGeom>
              <a:avLst/>
              <a:gdLst/>
              <a:ahLst/>
              <a:cxnLst/>
              <a:rect l="l" t="t" r="r" b="b"/>
              <a:pathLst>
                <a:path w="4075" h="2500" extrusionOk="0">
                  <a:moveTo>
                    <a:pt x="2038" y="0"/>
                  </a:moveTo>
                  <a:lnTo>
                    <a:pt x="1" y="1019"/>
                  </a:lnTo>
                  <a:lnTo>
                    <a:pt x="1" y="2130"/>
                  </a:lnTo>
                  <a:cubicBezTo>
                    <a:pt x="1" y="2346"/>
                    <a:pt x="186" y="2500"/>
                    <a:pt x="402" y="2500"/>
                  </a:cubicBezTo>
                  <a:lnTo>
                    <a:pt x="3642" y="2500"/>
                  </a:lnTo>
                  <a:lnTo>
                    <a:pt x="3642" y="2469"/>
                  </a:lnTo>
                  <a:cubicBezTo>
                    <a:pt x="3661" y="2471"/>
                    <a:pt x="3679" y="2473"/>
                    <a:pt x="3696" y="2473"/>
                  </a:cubicBezTo>
                  <a:cubicBezTo>
                    <a:pt x="3916" y="2473"/>
                    <a:pt x="4075" y="2299"/>
                    <a:pt x="4075" y="2099"/>
                  </a:cubicBezTo>
                  <a:lnTo>
                    <a:pt x="4075" y="1019"/>
                  </a:lnTo>
                  <a:lnTo>
                    <a:pt x="2038" y="0"/>
                  </a:lnTo>
                  <a:close/>
                </a:path>
              </a:pathLst>
            </a:custGeom>
            <a:solidFill>
              <a:srgbClr val="FC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1"/>
            <p:cNvSpPr/>
            <p:nvPr/>
          </p:nvSpPr>
          <p:spPr>
            <a:xfrm>
              <a:off x="4929163" y="1928712"/>
              <a:ext cx="109638" cy="76437"/>
            </a:xfrm>
            <a:custGeom>
              <a:avLst/>
              <a:gdLst/>
              <a:ahLst/>
              <a:cxnLst/>
              <a:rect l="l" t="t" r="r" b="b"/>
              <a:pathLst>
                <a:path w="4075" h="2841" extrusionOk="0">
                  <a:moveTo>
                    <a:pt x="402" y="1"/>
                  </a:moveTo>
                  <a:cubicBezTo>
                    <a:pt x="186" y="1"/>
                    <a:pt x="1" y="186"/>
                    <a:pt x="1" y="402"/>
                  </a:cubicBezTo>
                  <a:lnTo>
                    <a:pt x="1" y="2840"/>
                  </a:lnTo>
                  <a:lnTo>
                    <a:pt x="4075" y="2840"/>
                  </a:lnTo>
                  <a:lnTo>
                    <a:pt x="4075" y="402"/>
                  </a:lnTo>
                  <a:cubicBezTo>
                    <a:pt x="4075" y="186"/>
                    <a:pt x="3889" y="1"/>
                    <a:pt x="3642" y="1"/>
                  </a:cubicBezTo>
                  <a:close/>
                </a:path>
              </a:pathLst>
            </a:custGeom>
            <a:solidFill>
              <a:srgbClr val="FDEC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p:nvPr/>
          </p:nvSpPr>
          <p:spPr>
            <a:xfrm>
              <a:off x="4929163" y="1917923"/>
              <a:ext cx="109638" cy="21632"/>
            </a:xfrm>
            <a:custGeom>
              <a:avLst/>
              <a:gdLst/>
              <a:ahLst/>
              <a:cxnLst/>
              <a:rect l="l" t="t" r="r" b="b"/>
              <a:pathLst>
                <a:path w="4075" h="804" extrusionOk="0">
                  <a:moveTo>
                    <a:pt x="1" y="1"/>
                  </a:moveTo>
                  <a:lnTo>
                    <a:pt x="1" y="803"/>
                  </a:lnTo>
                  <a:lnTo>
                    <a:pt x="4075" y="803"/>
                  </a:lnTo>
                  <a:lnTo>
                    <a:pt x="4075" y="1"/>
                  </a:lnTo>
                  <a:close/>
                </a:path>
              </a:pathLst>
            </a:custGeom>
            <a:solidFill>
              <a:srgbClr val="EC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1"/>
            <p:cNvSpPr/>
            <p:nvPr/>
          </p:nvSpPr>
          <p:spPr>
            <a:xfrm>
              <a:off x="4972346" y="1961940"/>
              <a:ext cx="22439" cy="32421"/>
            </a:xfrm>
            <a:custGeom>
              <a:avLst/>
              <a:gdLst/>
              <a:ahLst/>
              <a:cxnLst/>
              <a:rect l="l" t="t" r="r" b="b"/>
              <a:pathLst>
                <a:path w="834" h="1205" extrusionOk="0">
                  <a:moveTo>
                    <a:pt x="1" y="0"/>
                  </a:moveTo>
                  <a:lnTo>
                    <a:pt x="1" y="1204"/>
                  </a:lnTo>
                  <a:lnTo>
                    <a:pt x="834" y="1204"/>
                  </a:lnTo>
                  <a:lnTo>
                    <a:pt x="834" y="0"/>
                  </a:lnTo>
                  <a:close/>
                </a:path>
              </a:pathLst>
            </a:custGeom>
            <a:solidFill>
              <a:srgbClr val="F28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p:nvPr/>
          </p:nvSpPr>
          <p:spPr>
            <a:xfrm>
              <a:off x="4885174" y="1994333"/>
              <a:ext cx="196810" cy="76410"/>
            </a:xfrm>
            <a:custGeom>
              <a:avLst/>
              <a:gdLst/>
              <a:ahLst/>
              <a:cxnLst/>
              <a:rect l="l" t="t" r="r" b="b"/>
              <a:pathLst>
                <a:path w="7315" h="2840" extrusionOk="0">
                  <a:moveTo>
                    <a:pt x="401" y="0"/>
                  </a:moveTo>
                  <a:cubicBezTo>
                    <a:pt x="185" y="0"/>
                    <a:pt x="0" y="185"/>
                    <a:pt x="0" y="401"/>
                  </a:cubicBezTo>
                  <a:lnTo>
                    <a:pt x="0" y="2037"/>
                  </a:lnTo>
                  <a:cubicBezTo>
                    <a:pt x="0" y="2500"/>
                    <a:pt x="370" y="2839"/>
                    <a:pt x="802" y="2839"/>
                  </a:cubicBezTo>
                  <a:lnTo>
                    <a:pt x="6512" y="2839"/>
                  </a:lnTo>
                  <a:cubicBezTo>
                    <a:pt x="6944" y="2839"/>
                    <a:pt x="7314" y="2500"/>
                    <a:pt x="7314" y="2037"/>
                  </a:cubicBezTo>
                  <a:lnTo>
                    <a:pt x="7314" y="401"/>
                  </a:lnTo>
                  <a:cubicBezTo>
                    <a:pt x="7314" y="185"/>
                    <a:pt x="7129" y="0"/>
                    <a:pt x="6913" y="0"/>
                  </a:cubicBezTo>
                  <a:close/>
                </a:path>
              </a:pathLst>
            </a:custGeom>
            <a:solidFill>
              <a:srgbClr val="F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1"/>
            <p:cNvSpPr/>
            <p:nvPr/>
          </p:nvSpPr>
          <p:spPr>
            <a:xfrm>
              <a:off x="4972346" y="2027534"/>
              <a:ext cx="22439" cy="32421"/>
            </a:xfrm>
            <a:custGeom>
              <a:avLst/>
              <a:gdLst/>
              <a:ahLst/>
              <a:cxnLst/>
              <a:rect l="l" t="t" r="r" b="b"/>
              <a:pathLst>
                <a:path w="834" h="1205" extrusionOk="0">
                  <a:moveTo>
                    <a:pt x="1" y="1"/>
                  </a:moveTo>
                  <a:lnTo>
                    <a:pt x="1" y="1204"/>
                  </a:lnTo>
                  <a:lnTo>
                    <a:pt x="834" y="1204"/>
                  </a:lnTo>
                  <a:lnTo>
                    <a:pt x="834" y="1"/>
                  </a:lnTo>
                  <a:close/>
                </a:path>
              </a:pathLst>
            </a:custGeom>
            <a:solidFill>
              <a:srgbClr val="F28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1"/>
            <p:cNvSpPr/>
            <p:nvPr/>
          </p:nvSpPr>
          <p:spPr>
            <a:xfrm>
              <a:off x="5016362" y="2027534"/>
              <a:ext cx="21605" cy="32421"/>
            </a:xfrm>
            <a:custGeom>
              <a:avLst/>
              <a:gdLst/>
              <a:ahLst/>
              <a:cxnLst/>
              <a:rect l="l" t="t" r="r" b="b"/>
              <a:pathLst>
                <a:path w="803" h="1205" extrusionOk="0">
                  <a:moveTo>
                    <a:pt x="0" y="1"/>
                  </a:moveTo>
                  <a:lnTo>
                    <a:pt x="0" y="1204"/>
                  </a:lnTo>
                  <a:lnTo>
                    <a:pt x="803" y="1204"/>
                  </a:lnTo>
                  <a:lnTo>
                    <a:pt x="803" y="1"/>
                  </a:lnTo>
                  <a:close/>
                </a:path>
              </a:pathLst>
            </a:custGeom>
            <a:solidFill>
              <a:srgbClr val="F28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1"/>
            <p:cNvSpPr/>
            <p:nvPr/>
          </p:nvSpPr>
          <p:spPr>
            <a:xfrm>
              <a:off x="4929163" y="2027534"/>
              <a:ext cx="21632" cy="32421"/>
            </a:xfrm>
            <a:custGeom>
              <a:avLst/>
              <a:gdLst/>
              <a:ahLst/>
              <a:cxnLst/>
              <a:rect l="l" t="t" r="r" b="b"/>
              <a:pathLst>
                <a:path w="804" h="1205" extrusionOk="0">
                  <a:moveTo>
                    <a:pt x="1" y="1"/>
                  </a:moveTo>
                  <a:lnTo>
                    <a:pt x="1" y="1204"/>
                  </a:lnTo>
                  <a:lnTo>
                    <a:pt x="803" y="1204"/>
                  </a:lnTo>
                  <a:lnTo>
                    <a:pt x="803" y="1"/>
                  </a:lnTo>
                  <a:close/>
                </a:path>
              </a:pathLst>
            </a:custGeom>
            <a:solidFill>
              <a:srgbClr val="F28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1"/>
            <p:cNvSpPr/>
            <p:nvPr/>
          </p:nvSpPr>
          <p:spPr>
            <a:xfrm>
              <a:off x="4884340" y="2059928"/>
              <a:ext cx="197644" cy="98822"/>
            </a:xfrm>
            <a:custGeom>
              <a:avLst/>
              <a:gdLst/>
              <a:ahLst/>
              <a:cxnLst/>
              <a:rect l="l" t="t" r="r" b="b"/>
              <a:pathLst>
                <a:path w="7346" h="3673" extrusionOk="0">
                  <a:moveTo>
                    <a:pt x="432" y="0"/>
                  </a:moveTo>
                  <a:cubicBezTo>
                    <a:pt x="185" y="0"/>
                    <a:pt x="0" y="185"/>
                    <a:pt x="31" y="401"/>
                  </a:cubicBezTo>
                  <a:lnTo>
                    <a:pt x="31" y="3673"/>
                  </a:lnTo>
                  <a:lnTo>
                    <a:pt x="7345" y="3673"/>
                  </a:lnTo>
                  <a:lnTo>
                    <a:pt x="7345" y="401"/>
                  </a:lnTo>
                  <a:cubicBezTo>
                    <a:pt x="7345" y="185"/>
                    <a:pt x="7160" y="0"/>
                    <a:pt x="69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4972346" y="2093129"/>
              <a:ext cx="22439" cy="54832"/>
            </a:xfrm>
            <a:custGeom>
              <a:avLst/>
              <a:gdLst/>
              <a:ahLst/>
              <a:cxnLst/>
              <a:rect l="l" t="t" r="r" b="b"/>
              <a:pathLst>
                <a:path w="834" h="2038" extrusionOk="0">
                  <a:moveTo>
                    <a:pt x="1" y="1"/>
                  </a:moveTo>
                  <a:lnTo>
                    <a:pt x="1" y="2037"/>
                  </a:lnTo>
                  <a:lnTo>
                    <a:pt x="834" y="2037"/>
                  </a:lnTo>
                  <a:lnTo>
                    <a:pt x="834" y="1"/>
                  </a:lnTo>
                  <a:close/>
                </a:path>
              </a:pathLst>
            </a:custGeom>
            <a:solidFill>
              <a:srgbClr val="F28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5016362" y="2093129"/>
              <a:ext cx="21605" cy="54832"/>
            </a:xfrm>
            <a:custGeom>
              <a:avLst/>
              <a:gdLst/>
              <a:ahLst/>
              <a:cxnLst/>
              <a:rect l="l" t="t" r="r" b="b"/>
              <a:pathLst>
                <a:path w="803" h="2038" extrusionOk="0">
                  <a:moveTo>
                    <a:pt x="0" y="1"/>
                  </a:moveTo>
                  <a:lnTo>
                    <a:pt x="0" y="2037"/>
                  </a:lnTo>
                  <a:lnTo>
                    <a:pt x="803" y="2037"/>
                  </a:lnTo>
                  <a:lnTo>
                    <a:pt x="803" y="1"/>
                  </a:lnTo>
                  <a:close/>
                </a:path>
              </a:pathLst>
            </a:custGeom>
            <a:solidFill>
              <a:srgbClr val="F28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p:nvPr/>
          </p:nvSpPr>
          <p:spPr>
            <a:xfrm>
              <a:off x="4929163" y="2093129"/>
              <a:ext cx="21632" cy="54832"/>
            </a:xfrm>
            <a:custGeom>
              <a:avLst/>
              <a:gdLst/>
              <a:ahLst/>
              <a:cxnLst/>
              <a:rect l="l" t="t" r="r" b="b"/>
              <a:pathLst>
                <a:path w="804" h="2038" extrusionOk="0">
                  <a:moveTo>
                    <a:pt x="1" y="1"/>
                  </a:moveTo>
                  <a:lnTo>
                    <a:pt x="1" y="2037"/>
                  </a:lnTo>
                  <a:lnTo>
                    <a:pt x="803" y="2037"/>
                  </a:lnTo>
                  <a:lnTo>
                    <a:pt x="803" y="1"/>
                  </a:lnTo>
                  <a:close/>
                </a:path>
              </a:pathLst>
            </a:custGeom>
            <a:solidFill>
              <a:srgbClr val="F28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p:nvPr/>
          </p:nvSpPr>
          <p:spPr>
            <a:xfrm>
              <a:off x="4841157" y="2137118"/>
              <a:ext cx="284843" cy="76437"/>
            </a:xfrm>
            <a:custGeom>
              <a:avLst/>
              <a:gdLst/>
              <a:ahLst/>
              <a:cxnLst/>
              <a:rect l="l" t="t" r="r" b="b"/>
              <a:pathLst>
                <a:path w="10587" h="2841" extrusionOk="0">
                  <a:moveTo>
                    <a:pt x="1983" y="1"/>
                  </a:moveTo>
                  <a:cubicBezTo>
                    <a:pt x="896" y="1"/>
                    <a:pt x="0" y="914"/>
                    <a:pt x="0" y="2007"/>
                  </a:cubicBezTo>
                  <a:lnTo>
                    <a:pt x="0" y="2100"/>
                  </a:lnTo>
                  <a:cubicBezTo>
                    <a:pt x="155" y="2038"/>
                    <a:pt x="278" y="2038"/>
                    <a:pt x="402" y="2038"/>
                  </a:cubicBezTo>
                  <a:cubicBezTo>
                    <a:pt x="431" y="2036"/>
                    <a:pt x="460" y="2035"/>
                    <a:pt x="489" y="2035"/>
                  </a:cubicBezTo>
                  <a:cubicBezTo>
                    <a:pt x="915" y="2035"/>
                    <a:pt x="1283" y="2245"/>
                    <a:pt x="1544" y="2563"/>
                  </a:cubicBezTo>
                  <a:cubicBezTo>
                    <a:pt x="1652" y="2748"/>
                    <a:pt x="1844" y="2841"/>
                    <a:pt x="2041" y="2841"/>
                  </a:cubicBezTo>
                  <a:cubicBezTo>
                    <a:pt x="2238" y="2841"/>
                    <a:pt x="2438" y="2748"/>
                    <a:pt x="2562" y="2563"/>
                  </a:cubicBezTo>
                  <a:cubicBezTo>
                    <a:pt x="2840" y="2208"/>
                    <a:pt x="3256" y="2030"/>
                    <a:pt x="3673" y="2030"/>
                  </a:cubicBezTo>
                  <a:cubicBezTo>
                    <a:pt x="4090" y="2030"/>
                    <a:pt x="4506" y="2208"/>
                    <a:pt x="4784" y="2563"/>
                  </a:cubicBezTo>
                  <a:cubicBezTo>
                    <a:pt x="4907" y="2748"/>
                    <a:pt x="5100" y="2841"/>
                    <a:pt x="5293" y="2841"/>
                  </a:cubicBezTo>
                  <a:cubicBezTo>
                    <a:pt x="5486" y="2841"/>
                    <a:pt x="5679" y="2748"/>
                    <a:pt x="5802" y="2563"/>
                  </a:cubicBezTo>
                  <a:cubicBezTo>
                    <a:pt x="6096" y="2208"/>
                    <a:pt x="6512" y="2030"/>
                    <a:pt x="6929" y="2030"/>
                  </a:cubicBezTo>
                  <a:cubicBezTo>
                    <a:pt x="7346" y="2030"/>
                    <a:pt x="7762" y="2208"/>
                    <a:pt x="8055" y="2563"/>
                  </a:cubicBezTo>
                  <a:cubicBezTo>
                    <a:pt x="8148" y="2748"/>
                    <a:pt x="8333" y="2841"/>
                    <a:pt x="8549" y="2841"/>
                  </a:cubicBezTo>
                  <a:cubicBezTo>
                    <a:pt x="8765" y="2841"/>
                    <a:pt x="8950" y="2748"/>
                    <a:pt x="9074" y="2563"/>
                  </a:cubicBezTo>
                  <a:cubicBezTo>
                    <a:pt x="9305" y="2245"/>
                    <a:pt x="9699" y="2035"/>
                    <a:pt x="10103" y="2035"/>
                  </a:cubicBezTo>
                  <a:cubicBezTo>
                    <a:pt x="10130" y="2035"/>
                    <a:pt x="10157" y="2036"/>
                    <a:pt x="10185" y="2038"/>
                  </a:cubicBezTo>
                  <a:cubicBezTo>
                    <a:pt x="10308" y="2038"/>
                    <a:pt x="10463" y="2038"/>
                    <a:pt x="10586" y="2100"/>
                  </a:cubicBezTo>
                  <a:lnTo>
                    <a:pt x="10586" y="2038"/>
                  </a:lnTo>
                  <a:cubicBezTo>
                    <a:pt x="10586" y="896"/>
                    <a:pt x="9691" y="1"/>
                    <a:pt x="8549" y="1"/>
                  </a:cubicBezTo>
                  <a:lnTo>
                    <a:pt x="2037" y="1"/>
                  </a:lnTo>
                  <a:cubicBezTo>
                    <a:pt x="2019" y="1"/>
                    <a:pt x="2001" y="1"/>
                    <a:pt x="1983" y="1"/>
                  </a:cubicBezTo>
                  <a:close/>
                </a:path>
              </a:pathLst>
            </a:custGeom>
            <a:solidFill>
              <a:srgbClr val="B7C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p:nvPr/>
          </p:nvSpPr>
          <p:spPr>
            <a:xfrm>
              <a:off x="4797140" y="2180328"/>
              <a:ext cx="373684" cy="44017"/>
            </a:xfrm>
            <a:custGeom>
              <a:avLst/>
              <a:gdLst/>
              <a:ahLst/>
              <a:cxnLst/>
              <a:rect l="l" t="t" r="r" b="b"/>
              <a:pathLst>
                <a:path w="13889" h="1636" extrusionOk="0">
                  <a:moveTo>
                    <a:pt x="2053" y="0"/>
                  </a:moveTo>
                  <a:cubicBezTo>
                    <a:pt x="1636" y="0"/>
                    <a:pt x="1220" y="185"/>
                    <a:pt x="927" y="556"/>
                  </a:cubicBezTo>
                  <a:cubicBezTo>
                    <a:pt x="834" y="741"/>
                    <a:pt x="618" y="833"/>
                    <a:pt x="433" y="833"/>
                  </a:cubicBezTo>
                  <a:lnTo>
                    <a:pt x="1" y="833"/>
                  </a:lnTo>
                  <a:lnTo>
                    <a:pt x="1" y="1636"/>
                  </a:lnTo>
                  <a:lnTo>
                    <a:pt x="433" y="1636"/>
                  </a:lnTo>
                  <a:cubicBezTo>
                    <a:pt x="865" y="1636"/>
                    <a:pt x="1266" y="1451"/>
                    <a:pt x="1544" y="1080"/>
                  </a:cubicBezTo>
                  <a:cubicBezTo>
                    <a:pt x="1667" y="910"/>
                    <a:pt x="1860" y="826"/>
                    <a:pt x="2053" y="826"/>
                  </a:cubicBezTo>
                  <a:cubicBezTo>
                    <a:pt x="2246" y="826"/>
                    <a:pt x="2439" y="910"/>
                    <a:pt x="2562" y="1080"/>
                  </a:cubicBezTo>
                  <a:cubicBezTo>
                    <a:pt x="2840" y="1451"/>
                    <a:pt x="3257" y="1636"/>
                    <a:pt x="3673" y="1636"/>
                  </a:cubicBezTo>
                  <a:cubicBezTo>
                    <a:pt x="4090" y="1636"/>
                    <a:pt x="4507" y="1451"/>
                    <a:pt x="4784" y="1080"/>
                  </a:cubicBezTo>
                  <a:cubicBezTo>
                    <a:pt x="4908" y="910"/>
                    <a:pt x="5108" y="826"/>
                    <a:pt x="5305" y="826"/>
                  </a:cubicBezTo>
                  <a:cubicBezTo>
                    <a:pt x="5502" y="826"/>
                    <a:pt x="5695" y="910"/>
                    <a:pt x="5803" y="1080"/>
                  </a:cubicBezTo>
                  <a:cubicBezTo>
                    <a:pt x="6096" y="1451"/>
                    <a:pt x="6513" y="1636"/>
                    <a:pt x="6929" y="1636"/>
                  </a:cubicBezTo>
                  <a:cubicBezTo>
                    <a:pt x="7346" y="1636"/>
                    <a:pt x="7762" y="1451"/>
                    <a:pt x="8056" y="1080"/>
                  </a:cubicBezTo>
                  <a:cubicBezTo>
                    <a:pt x="8179" y="910"/>
                    <a:pt x="8372" y="826"/>
                    <a:pt x="8565" y="826"/>
                  </a:cubicBezTo>
                  <a:cubicBezTo>
                    <a:pt x="8758" y="826"/>
                    <a:pt x="8951" y="910"/>
                    <a:pt x="9074" y="1080"/>
                  </a:cubicBezTo>
                  <a:cubicBezTo>
                    <a:pt x="9352" y="1451"/>
                    <a:pt x="9769" y="1636"/>
                    <a:pt x="10185" y="1636"/>
                  </a:cubicBezTo>
                  <a:cubicBezTo>
                    <a:pt x="10602" y="1636"/>
                    <a:pt x="11018" y="1451"/>
                    <a:pt x="11296" y="1080"/>
                  </a:cubicBezTo>
                  <a:cubicBezTo>
                    <a:pt x="11420" y="910"/>
                    <a:pt x="11613" y="826"/>
                    <a:pt x="11805" y="826"/>
                  </a:cubicBezTo>
                  <a:cubicBezTo>
                    <a:pt x="11998" y="826"/>
                    <a:pt x="12191" y="910"/>
                    <a:pt x="12315" y="1080"/>
                  </a:cubicBezTo>
                  <a:cubicBezTo>
                    <a:pt x="12592" y="1451"/>
                    <a:pt x="12994" y="1636"/>
                    <a:pt x="13457" y="1636"/>
                  </a:cubicBezTo>
                  <a:lnTo>
                    <a:pt x="13889" y="1636"/>
                  </a:lnTo>
                  <a:lnTo>
                    <a:pt x="13889" y="833"/>
                  </a:lnTo>
                  <a:lnTo>
                    <a:pt x="13426" y="833"/>
                  </a:lnTo>
                  <a:cubicBezTo>
                    <a:pt x="13240" y="833"/>
                    <a:pt x="13024" y="741"/>
                    <a:pt x="12932" y="556"/>
                  </a:cubicBezTo>
                  <a:cubicBezTo>
                    <a:pt x="12639" y="185"/>
                    <a:pt x="12222" y="0"/>
                    <a:pt x="11809" y="0"/>
                  </a:cubicBezTo>
                  <a:cubicBezTo>
                    <a:pt x="11396" y="0"/>
                    <a:pt x="10988" y="185"/>
                    <a:pt x="10710" y="556"/>
                  </a:cubicBezTo>
                  <a:cubicBezTo>
                    <a:pt x="10586" y="741"/>
                    <a:pt x="10386" y="833"/>
                    <a:pt x="10185" y="833"/>
                  </a:cubicBezTo>
                  <a:cubicBezTo>
                    <a:pt x="9985" y="833"/>
                    <a:pt x="9784" y="741"/>
                    <a:pt x="9660" y="556"/>
                  </a:cubicBezTo>
                  <a:cubicBezTo>
                    <a:pt x="9383" y="185"/>
                    <a:pt x="8966" y="0"/>
                    <a:pt x="8549" y="0"/>
                  </a:cubicBezTo>
                  <a:cubicBezTo>
                    <a:pt x="8133" y="0"/>
                    <a:pt x="7716" y="185"/>
                    <a:pt x="7438" y="556"/>
                  </a:cubicBezTo>
                  <a:cubicBezTo>
                    <a:pt x="7315" y="741"/>
                    <a:pt x="7122" y="833"/>
                    <a:pt x="6929" y="833"/>
                  </a:cubicBezTo>
                  <a:cubicBezTo>
                    <a:pt x="6736" y="833"/>
                    <a:pt x="6543" y="741"/>
                    <a:pt x="6420" y="556"/>
                  </a:cubicBezTo>
                  <a:cubicBezTo>
                    <a:pt x="6142" y="185"/>
                    <a:pt x="5726" y="0"/>
                    <a:pt x="5309" y="0"/>
                  </a:cubicBezTo>
                  <a:cubicBezTo>
                    <a:pt x="4892" y="0"/>
                    <a:pt x="4476" y="185"/>
                    <a:pt x="4198" y="556"/>
                  </a:cubicBezTo>
                  <a:cubicBezTo>
                    <a:pt x="4074" y="741"/>
                    <a:pt x="3874" y="833"/>
                    <a:pt x="3677" y="833"/>
                  </a:cubicBezTo>
                  <a:cubicBezTo>
                    <a:pt x="3480" y="833"/>
                    <a:pt x="3288" y="741"/>
                    <a:pt x="3180" y="556"/>
                  </a:cubicBezTo>
                  <a:cubicBezTo>
                    <a:pt x="2886" y="185"/>
                    <a:pt x="2470" y="0"/>
                    <a:pt x="2053" y="0"/>
                  </a:cubicBezTo>
                  <a:close/>
                </a:path>
              </a:pathLst>
            </a:custGeom>
            <a:solidFill>
              <a:srgbClr val="A8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1"/>
            <p:cNvSpPr/>
            <p:nvPr/>
          </p:nvSpPr>
          <p:spPr>
            <a:xfrm>
              <a:off x="4885174" y="2049112"/>
              <a:ext cx="196810" cy="21632"/>
            </a:xfrm>
            <a:custGeom>
              <a:avLst/>
              <a:gdLst/>
              <a:ahLst/>
              <a:cxnLst/>
              <a:rect l="l" t="t" r="r" b="b"/>
              <a:pathLst>
                <a:path w="7315" h="804" extrusionOk="0">
                  <a:moveTo>
                    <a:pt x="0" y="1"/>
                  </a:moveTo>
                  <a:lnTo>
                    <a:pt x="0" y="803"/>
                  </a:lnTo>
                  <a:lnTo>
                    <a:pt x="7314" y="803"/>
                  </a:lnTo>
                  <a:lnTo>
                    <a:pt x="7314" y="1"/>
                  </a:lnTo>
                  <a:close/>
                </a:path>
              </a:pathLst>
            </a:custGeom>
            <a:solidFill>
              <a:srgbClr val="EC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1"/>
            <p:cNvSpPr/>
            <p:nvPr/>
          </p:nvSpPr>
          <p:spPr>
            <a:xfrm>
              <a:off x="4885174" y="1961940"/>
              <a:ext cx="197644" cy="43209"/>
            </a:xfrm>
            <a:custGeom>
              <a:avLst/>
              <a:gdLst/>
              <a:ahLst/>
              <a:cxnLst/>
              <a:rect l="l" t="t" r="r" b="b"/>
              <a:pathLst>
                <a:path w="7346" h="1606" extrusionOk="0">
                  <a:moveTo>
                    <a:pt x="0" y="0"/>
                  </a:moveTo>
                  <a:lnTo>
                    <a:pt x="0" y="1605"/>
                  </a:lnTo>
                  <a:lnTo>
                    <a:pt x="7345" y="1605"/>
                  </a:lnTo>
                  <a:lnTo>
                    <a:pt x="7345" y="0"/>
                  </a:lnTo>
                  <a:lnTo>
                    <a:pt x="6512" y="0"/>
                  </a:lnTo>
                  <a:lnTo>
                    <a:pt x="6512" y="803"/>
                  </a:lnTo>
                  <a:lnTo>
                    <a:pt x="802" y="803"/>
                  </a:lnTo>
                  <a:lnTo>
                    <a:pt x="802" y="0"/>
                  </a:lnTo>
                  <a:close/>
                </a:path>
              </a:pathLst>
            </a:custGeom>
            <a:solidFill>
              <a:srgbClr val="EC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1"/>
            <p:cNvSpPr/>
            <p:nvPr/>
          </p:nvSpPr>
          <p:spPr>
            <a:xfrm>
              <a:off x="4906751" y="1850688"/>
              <a:ext cx="153628" cy="45685"/>
            </a:xfrm>
            <a:custGeom>
              <a:avLst/>
              <a:gdLst/>
              <a:ahLst/>
              <a:cxnLst/>
              <a:rect l="l" t="t" r="r" b="b"/>
              <a:pathLst>
                <a:path w="5710" h="1698" extrusionOk="0">
                  <a:moveTo>
                    <a:pt x="0" y="0"/>
                  </a:moveTo>
                  <a:lnTo>
                    <a:pt x="0" y="463"/>
                  </a:lnTo>
                  <a:cubicBezTo>
                    <a:pt x="0" y="1142"/>
                    <a:pt x="525" y="1667"/>
                    <a:pt x="1204" y="1697"/>
                  </a:cubicBezTo>
                  <a:lnTo>
                    <a:pt x="1297" y="1697"/>
                  </a:lnTo>
                  <a:lnTo>
                    <a:pt x="2840" y="926"/>
                  </a:lnTo>
                  <a:lnTo>
                    <a:pt x="4383" y="1697"/>
                  </a:lnTo>
                  <a:lnTo>
                    <a:pt x="4475" y="1697"/>
                  </a:lnTo>
                  <a:cubicBezTo>
                    <a:pt x="5154" y="1667"/>
                    <a:pt x="5710" y="1142"/>
                    <a:pt x="5710" y="463"/>
                  </a:cubicBezTo>
                  <a:lnTo>
                    <a:pt x="5710" y="0"/>
                  </a:lnTo>
                  <a:lnTo>
                    <a:pt x="4908" y="0"/>
                  </a:lnTo>
                  <a:lnTo>
                    <a:pt x="4908" y="463"/>
                  </a:lnTo>
                  <a:cubicBezTo>
                    <a:pt x="4877" y="648"/>
                    <a:pt x="4753" y="802"/>
                    <a:pt x="4568" y="864"/>
                  </a:cubicBezTo>
                  <a:lnTo>
                    <a:pt x="2871" y="0"/>
                  </a:lnTo>
                  <a:lnTo>
                    <a:pt x="1142" y="864"/>
                  </a:lnTo>
                  <a:cubicBezTo>
                    <a:pt x="957" y="802"/>
                    <a:pt x="803" y="648"/>
                    <a:pt x="803" y="463"/>
                  </a:cubicBezTo>
                  <a:lnTo>
                    <a:pt x="803" y="0"/>
                  </a:lnTo>
                  <a:close/>
                </a:path>
              </a:pathLst>
            </a:custGeom>
            <a:solidFill>
              <a:srgbClr val="EC6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anim calcmode="lin" valueType="num">
                                      <p:cBhvr additive="base">
                                        <p:cTn id="7" dur="500" fill="hold"/>
                                        <p:tgtEl>
                                          <p:spTgt spid="217"/>
                                        </p:tgtEl>
                                        <p:attrNameLst>
                                          <p:attrName>ppt_x</p:attrName>
                                        </p:attrNameLst>
                                      </p:cBhvr>
                                      <p:tavLst>
                                        <p:tav tm="0">
                                          <p:val>
                                            <p:strVal val="#ppt_x"/>
                                          </p:val>
                                        </p:tav>
                                        <p:tav tm="100000">
                                          <p:val>
                                            <p:strVal val="#ppt_x"/>
                                          </p:val>
                                        </p:tav>
                                      </p:tavLst>
                                    </p:anim>
                                    <p:anim calcmode="lin" valueType="num">
                                      <p:cBhvr additive="base">
                                        <p:cTn id="8" dur="500" fill="hold"/>
                                        <p:tgtEl>
                                          <p:spTgt spid="2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9">
                                            <p:txEl>
                                              <p:pRg st="0" end="0"/>
                                            </p:txEl>
                                          </p:spTgt>
                                        </p:tgtEl>
                                        <p:attrNameLst>
                                          <p:attrName>style.visibility</p:attrName>
                                        </p:attrNameLst>
                                      </p:cBhvr>
                                      <p:to>
                                        <p:strVal val="visible"/>
                                      </p:to>
                                    </p:set>
                                    <p:anim calcmode="lin" valueType="num">
                                      <p:cBhvr additive="base">
                                        <p:cTn id="11" dur="500" fill="hold"/>
                                        <p:tgtEl>
                                          <p:spTgt spid="2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0">
                                            <p:txEl>
                                              <p:pRg st="0" end="0"/>
                                            </p:txEl>
                                          </p:spTgt>
                                        </p:tgtEl>
                                        <p:attrNameLst>
                                          <p:attrName>style.visibility</p:attrName>
                                        </p:attrNameLst>
                                      </p:cBhvr>
                                      <p:to>
                                        <p:strVal val="visible"/>
                                      </p:to>
                                    </p:set>
                                    <p:anim calcmode="lin" valueType="num">
                                      <p:cBhvr additive="base">
                                        <p:cTn id="15" dur="500" fill="hold"/>
                                        <p:tgtEl>
                                          <p:spTgt spid="22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0">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1">
                                            <p:txEl>
                                              <p:pRg st="0" end="0"/>
                                            </p:txEl>
                                          </p:spTgt>
                                        </p:tgtEl>
                                        <p:attrNameLst>
                                          <p:attrName>style.visibility</p:attrName>
                                        </p:attrNameLst>
                                      </p:cBhvr>
                                      <p:to>
                                        <p:strVal val="visible"/>
                                      </p:to>
                                    </p:set>
                                    <p:anim calcmode="lin" valueType="num">
                                      <p:cBhvr additive="base">
                                        <p:cTn id="19" dur="500" fill="hold"/>
                                        <p:tgtEl>
                                          <p:spTgt spid="22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2">
                                            <p:txEl>
                                              <p:pRg st="0" end="0"/>
                                            </p:txEl>
                                          </p:spTgt>
                                        </p:tgtEl>
                                        <p:attrNameLst>
                                          <p:attrName>style.visibility</p:attrName>
                                        </p:attrNameLst>
                                      </p:cBhvr>
                                      <p:to>
                                        <p:strVal val="visible"/>
                                      </p:to>
                                    </p:set>
                                    <p:anim calcmode="lin" valueType="num">
                                      <p:cBhvr additive="base">
                                        <p:cTn id="23" dur="500" fill="hold"/>
                                        <p:tgtEl>
                                          <p:spTgt spid="22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2">
                                            <p:txEl>
                                              <p:pRg st="1" end="1"/>
                                            </p:txEl>
                                          </p:spTgt>
                                        </p:tgtEl>
                                        <p:attrNameLst>
                                          <p:attrName>style.visibility</p:attrName>
                                        </p:attrNameLst>
                                      </p:cBhvr>
                                      <p:to>
                                        <p:strVal val="visible"/>
                                      </p:to>
                                    </p:set>
                                    <p:anim calcmode="lin" valueType="num">
                                      <p:cBhvr additive="base">
                                        <p:cTn id="29" dur="500" fill="hold"/>
                                        <p:tgtEl>
                                          <p:spTgt spid="22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2">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3"/>
                                        </p:tgtEl>
                                        <p:attrNameLst>
                                          <p:attrName>style.visibility</p:attrName>
                                        </p:attrNameLst>
                                      </p:cBhvr>
                                      <p:to>
                                        <p:strVal val="visible"/>
                                      </p:to>
                                    </p:set>
                                    <p:anim calcmode="lin" valueType="num">
                                      <p:cBhvr additive="base">
                                        <p:cTn id="33" dur="500" fill="hold"/>
                                        <p:tgtEl>
                                          <p:spTgt spid="223"/>
                                        </p:tgtEl>
                                        <p:attrNameLst>
                                          <p:attrName>ppt_x</p:attrName>
                                        </p:attrNameLst>
                                      </p:cBhvr>
                                      <p:tavLst>
                                        <p:tav tm="0">
                                          <p:val>
                                            <p:strVal val="#ppt_x"/>
                                          </p:val>
                                        </p:tav>
                                        <p:tav tm="100000">
                                          <p:val>
                                            <p:strVal val="#ppt_x"/>
                                          </p:val>
                                        </p:tav>
                                      </p:tavLst>
                                    </p:anim>
                                    <p:anim calcmode="lin" valueType="num">
                                      <p:cBhvr additive="base">
                                        <p:cTn id="34" dur="500" fill="hold"/>
                                        <p:tgtEl>
                                          <p:spTgt spid="2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34"/>
                                        </p:tgtEl>
                                        <p:attrNameLst>
                                          <p:attrName>style.visibility</p:attrName>
                                        </p:attrNameLst>
                                      </p:cBhvr>
                                      <p:to>
                                        <p:strVal val="visible"/>
                                      </p:to>
                                    </p:set>
                                    <p:anim calcmode="lin" valueType="num">
                                      <p:cBhvr additive="base">
                                        <p:cTn id="37" dur="500" fill="hold"/>
                                        <p:tgtEl>
                                          <p:spTgt spid="234"/>
                                        </p:tgtEl>
                                        <p:attrNameLst>
                                          <p:attrName>ppt_x</p:attrName>
                                        </p:attrNameLst>
                                      </p:cBhvr>
                                      <p:tavLst>
                                        <p:tav tm="0">
                                          <p:val>
                                            <p:strVal val="#ppt_x"/>
                                          </p:val>
                                        </p:tav>
                                        <p:tav tm="100000">
                                          <p:val>
                                            <p:strVal val="#ppt_x"/>
                                          </p:val>
                                        </p:tav>
                                      </p:tavLst>
                                    </p:anim>
                                    <p:anim calcmode="lin" valueType="num">
                                      <p:cBhvr additive="base">
                                        <p:cTn id="38" dur="500" fill="hold"/>
                                        <p:tgtEl>
                                          <p:spTgt spid="23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5"/>
                                        </p:tgtEl>
                                        <p:attrNameLst>
                                          <p:attrName>style.visibility</p:attrName>
                                        </p:attrNameLst>
                                      </p:cBhvr>
                                      <p:to>
                                        <p:strVal val="visible"/>
                                      </p:to>
                                    </p:set>
                                    <p:anim calcmode="lin" valueType="num">
                                      <p:cBhvr additive="base">
                                        <p:cTn id="41" dur="500" fill="hold"/>
                                        <p:tgtEl>
                                          <p:spTgt spid="235"/>
                                        </p:tgtEl>
                                        <p:attrNameLst>
                                          <p:attrName>ppt_x</p:attrName>
                                        </p:attrNameLst>
                                      </p:cBhvr>
                                      <p:tavLst>
                                        <p:tav tm="0">
                                          <p:val>
                                            <p:strVal val="#ppt_x"/>
                                          </p:val>
                                        </p:tav>
                                        <p:tav tm="100000">
                                          <p:val>
                                            <p:strVal val="#ppt_x"/>
                                          </p:val>
                                        </p:tav>
                                      </p:tavLst>
                                    </p:anim>
                                    <p:anim calcmode="lin" valueType="num">
                                      <p:cBhvr additive="base">
                                        <p:cTn id="42" dur="500" fill="hold"/>
                                        <p:tgtEl>
                                          <p:spTgt spid="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219" grpId="0" build="p"/>
      <p:bldP spid="220" grpId="0" build="p"/>
      <p:bldP spid="221" grpId="0" build="p"/>
      <p:bldP spid="222" grpId="0" build="p"/>
      <p:bldP spid="2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9"/>
          <p:cNvPicPr preferRelativeResize="0"/>
          <p:nvPr/>
        </p:nvPicPr>
        <p:blipFill>
          <a:blip r:embed="rId3">
            <a:alphaModFix/>
          </a:blip>
          <a:stretch>
            <a:fillRect/>
          </a:stretch>
        </p:blipFill>
        <p:spPr>
          <a:xfrm flipH="1">
            <a:off x="1393815" y="-386449"/>
            <a:ext cx="933974" cy="2399974"/>
          </a:xfrm>
          <a:prstGeom prst="rect">
            <a:avLst/>
          </a:prstGeom>
          <a:noFill/>
          <a:ln>
            <a:noFill/>
          </a:ln>
        </p:spPr>
      </p:pic>
      <p:sp>
        <p:nvSpPr>
          <p:cNvPr id="190" name="Google Shape;190;p29"/>
          <p:cNvSpPr txBox="1">
            <a:spLocks noGrp="1"/>
          </p:cNvSpPr>
          <p:nvPr>
            <p:ph type="title"/>
          </p:nvPr>
        </p:nvSpPr>
        <p:spPr>
          <a:xfrm flipH="1">
            <a:off x="3789713" y="1373536"/>
            <a:ext cx="5566558"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8800" dirty="0">
                <a:latin typeface="SVN-Blow Brush" pitchFamily="2" charset="0"/>
              </a:rPr>
              <a:t>KHỞI ĐỘNG</a:t>
            </a:r>
            <a:endParaRPr sz="8800" dirty="0">
              <a:latin typeface="SVN-Blow Brush" pitchFamily="2" charset="0"/>
            </a:endParaRPr>
          </a:p>
        </p:txBody>
      </p:sp>
      <p:sp>
        <p:nvSpPr>
          <p:cNvPr id="191" name="Google Shape;191;p29"/>
          <p:cNvSpPr txBox="1">
            <a:spLocks noGrp="1"/>
          </p:cNvSpPr>
          <p:nvPr>
            <p:ph type="subTitle" idx="1"/>
          </p:nvPr>
        </p:nvSpPr>
        <p:spPr>
          <a:xfrm flipH="1">
            <a:off x="3865488" y="2527902"/>
            <a:ext cx="4661100" cy="13596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1600"/>
              </a:spcAft>
              <a:buNone/>
            </a:pPr>
            <a:r>
              <a:rPr lang="en-US" sz="3200" dirty="0"/>
              <a:t>Chia </a:t>
            </a:r>
            <a:r>
              <a:rPr lang="en-US" sz="3200" dirty="0" err="1"/>
              <a:t>sẻ</a:t>
            </a:r>
            <a:r>
              <a:rPr lang="en-US" sz="3200" dirty="0"/>
              <a:t> </a:t>
            </a:r>
            <a:r>
              <a:rPr lang="en-US" sz="3200" dirty="0" err="1"/>
              <a:t>một</a:t>
            </a:r>
            <a:r>
              <a:rPr lang="en-US" sz="3200" dirty="0"/>
              <a:t> </a:t>
            </a:r>
            <a:r>
              <a:rPr lang="en-US" sz="3200" dirty="0" err="1"/>
              <a:t>tục</a:t>
            </a:r>
            <a:r>
              <a:rPr lang="en-US" sz="3200" dirty="0"/>
              <a:t> </a:t>
            </a:r>
            <a:r>
              <a:rPr lang="en-US" sz="3200" dirty="0" err="1"/>
              <a:t>lệ</a:t>
            </a:r>
            <a:r>
              <a:rPr lang="en-US" sz="3200" dirty="0"/>
              <a:t> </a:t>
            </a:r>
            <a:r>
              <a:rPr lang="en-US" sz="3200" dirty="0" err="1"/>
              <a:t>thờ</a:t>
            </a:r>
            <a:r>
              <a:rPr lang="en-US" sz="3200" dirty="0"/>
              <a:t> </a:t>
            </a:r>
            <a:r>
              <a:rPr lang="en-US" sz="3200" dirty="0" err="1"/>
              <a:t>cúng</a:t>
            </a:r>
            <a:r>
              <a:rPr lang="en-US" sz="3200" dirty="0"/>
              <a:t> </a:t>
            </a:r>
            <a:r>
              <a:rPr lang="en-US" sz="3200" dirty="0" err="1"/>
              <a:t>mà</a:t>
            </a:r>
            <a:r>
              <a:rPr lang="en-US" sz="3200" dirty="0"/>
              <a:t> </a:t>
            </a:r>
            <a:r>
              <a:rPr lang="en-US" sz="3200" dirty="0" err="1"/>
              <a:t>em</a:t>
            </a:r>
            <a:r>
              <a:rPr lang="en-US" sz="3200" dirty="0"/>
              <a:t> </a:t>
            </a:r>
            <a:r>
              <a:rPr lang="en-US" sz="3200" dirty="0" err="1"/>
              <a:t>biết</a:t>
            </a:r>
            <a:r>
              <a:rPr lang="en-US" sz="3200" dirty="0"/>
              <a:t>. </a:t>
            </a:r>
            <a:endParaRPr sz="3200" dirty="0"/>
          </a:p>
        </p:txBody>
      </p:sp>
      <p:pic>
        <p:nvPicPr>
          <p:cNvPr id="192" name="Google Shape;192;p29"/>
          <p:cNvPicPr preferRelativeResize="0"/>
          <p:nvPr/>
        </p:nvPicPr>
        <p:blipFill>
          <a:blip r:embed="rId4">
            <a:alphaModFix/>
          </a:blip>
          <a:stretch>
            <a:fillRect/>
          </a:stretch>
        </p:blipFill>
        <p:spPr>
          <a:xfrm rot="621331" flipH="1">
            <a:off x="-5094" y="1650510"/>
            <a:ext cx="3663274" cy="3663255"/>
          </a:xfrm>
          <a:prstGeom prst="rect">
            <a:avLst/>
          </a:prstGeom>
          <a:noFill/>
          <a:ln>
            <a:noFill/>
          </a:ln>
        </p:spPr>
      </p:pic>
      <p:pic>
        <p:nvPicPr>
          <p:cNvPr id="193" name="Google Shape;193;p29"/>
          <p:cNvPicPr preferRelativeResize="0"/>
          <p:nvPr/>
        </p:nvPicPr>
        <p:blipFill>
          <a:blip r:embed="rId5">
            <a:alphaModFix/>
          </a:blip>
          <a:stretch>
            <a:fillRect/>
          </a:stretch>
        </p:blipFill>
        <p:spPr>
          <a:xfrm flipH="1">
            <a:off x="2414795" y="-386449"/>
            <a:ext cx="1087488" cy="2399974"/>
          </a:xfrm>
          <a:prstGeom prst="rect">
            <a:avLst/>
          </a:prstGeom>
          <a:noFill/>
          <a:ln>
            <a:noFill/>
          </a:ln>
        </p:spPr>
      </p:pic>
      <p:pic>
        <p:nvPicPr>
          <p:cNvPr id="194" name="Google Shape;194;p29"/>
          <p:cNvPicPr preferRelativeResize="0"/>
          <p:nvPr/>
        </p:nvPicPr>
        <p:blipFill>
          <a:blip r:embed="rId6">
            <a:alphaModFix/>
          </a:blip>
          <a:stretch>
            <a:fillRect/>
          </a:stretch>
        </p:blipFill>
        <p:spPr>
          <a:xfrm flipH="1">
            <a:off x="3789720" y="535001"/>
            <a:ext cx="454948" cy="454973"/>
          </a:xfrm>
          <a:prstGeom prst="rect">
            <a:avLst/>
          </a:prstGeom>
          <a:noFill/>
          <a:ln>
            <a:noFill/>
          </a:ln>
        </p:spPr>
      </p:pic>
      <p:pic>
        <p:nvPicPr>
          <p:cNvPr id="195" name="Google Shape;195;p29"/>
          <p:cNvPicPr preferRelativeResize="0"/>
          <p:nvPr/>
        </p:nvPicPr>
        <p:blipFill>
          <a:blip r:embed="rId7">
            <a:alphaModFix/>
          </a:blip>
          <a:stretch>
            <a:fillRect/>
          </a:stretch>
        </p:blipFill>
        <p:spPr>
          <a:xfrm flipH="1">
            <a:off x="8239334" y="4042600"/>
            <a:ext cx="422973" cy="422777"/>
          </a:xfrm>
          <a:prstGeom prst="rect">
            <a:avLst/>
          </a:prstGeom>
          <a:noFill/>
          <a:ln>
            <a:noFill/>
          </a:ln>
        </p:spPr>
      </p:pic>
      <p:pic>
        <p:nvPicPr>
          <p:cNvPr id="196" name="Google Shape;196;p29"/>
          <p:cNvPicPr preferRelativeResize="0"/>
          <p:nvPr/>
        </p:nvPicPr>
        <p:blipFill>
          <a:blip r:embed="rId6">
            <a:alphaModFix/>
          </a:blip>
          <a:stretch>
            <a:fillRect/>
          </a:stretch>
        </p:blipFill>
        <p:spPr>
          <a:xfrm flipH="1">
            <a:off x="396196" y="1351100"/>
            <a:ext cx="256799" cy="256824"/>
          </a:xfrm>
          <a:prstGeom prst="rect">
            <a:avLst/>
          </a:prstGeom>
          <a:noFill/>
          <a:ln>
            <a:noFill/>
          </a:ln>
        </p:spPr>
      </p:pic>
      <p:pic>
        <p:nvPicPr>
          <p:cNvPr id="197" name="Google Shape;197;p29"/>
          <p:cNvPicPr preferRelativeResize="0"/>
          <p:nvPr/>
        </p:nvPicPr>
        <p:blipFill>
          <a:blip r:embed="rId7">
            <a:alphaModFix/>
          </a:blip>
          <a:stretch>
            <a:fillRect/>
          </a:stretch>
        </p:blipFill>
        <p:spPr>
          <a:xfrm flipH="1">
            <a:off x="2414804" y="2296198"/>
            <a:ext cx="356239" cy="356076"/>
          </a:xfrm>
          <a:prstGeom prst="rect">
            <a:avLst/>
          </a:prstGeom>
          <a:noFill/>
          <a:ln>
            <a:noFill/>
          </a:ln>
        </p:spPr>
      </p:pic>
      <p:pic>
        <p:nvPicPr>
          <p:cNvPr id="198" name="Google Shape;198;p29"/>
          <p:cNvPicPr preferRelativeResize="0"/>
          <p:nvPr/>
        </p:nvPicPr>
        <p:blipFill>
          <a:blip r:embed="rId7">
            <a:alphaModFix/>
          </a:blip>
          <a:stretch>
            <a:fillRect/>
          </a:stretch>
        </p:blipFill>
        <p:spPr>
          <a:xfrm flipH="1">
            <a:off x="795670" y="586175"/>
            <a:ext cx="454948" cy="454726"/>
          </a:xfrm>
          <a:prstGeom prst="rect">
            <a:avLst/>
          </a:prstGeom>
          <a:noFill/>
          <a:ln>
            <a:noFill/>
          </a:ln>
        </p:spPr>
      </p:pic>
      <p:pic>
        <p:nvPicPr>
          <p:cNvPr id="199" name="Google Shape;199;p29"/>
          <p:cNvPicPr preferRelativeResize="0"/>
          <p:nvPr/>
        </p:nvPicPr>
        <p:blipFill>
          <a:blip r:embed="rId6">
            <a:alphaModFix/>
          </a:blip>
          <a:stretch>
            <a:fillRect/>
          </a:stretch>
        </p:blipFill>
        <p:spPr>
          <a:xfrm flipH="1">
            <a:off x="7944446" y="4480088"/>
            <a:ext cx="256799" cy="2568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500"/>
                                        <p:tgtEl>
                                          <p:spTgt spid="1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9"/>
          <p:cNvPicPr preferRelativeResize="0"/>
          <p:nvPr/>
        </p:nvPicPr>
        <p:blipFill>
          <a:blip r:embed="rId3">
            <a:alphaModFix/>
          </a:blip>
          <a:stretch>
            <a:fillRect/>
          </a:stretch>
        </p:blipFill>
        <p:spPr>
          <a:xfrm flipH="1">
            <a:off x="1393815" y="-386449"/>
            <a:ext cx="933974" cy="2399974"/>
          </a:xfrm>
          <a:prstGeom prst="rect">
            <a:avLst/>
          </a:prstGeom>
          <a:noFill/>
          <a:ln>
            <a:noFill/>
          </a:ln>
        </p:spPr>
      </p:pic>
      <p:sp>
        <p:nvSpPr>
          <p:cNvPr id="190" name="Google Shape;190;p29"/>
          <p:cNvSpPr txBox="1">
            <a:spLocks noGrp="1"/>
          </p:cNvSpPr>
          <p:nvPr>
            <p:ph type="title"/>
          </p:nvPr>
        </p:nvSpPr>
        <p:spPr>
          <a:xfrm flipH="1">
            <a:off x="3905092" y="354200"/>
            <a:ext cx="5566558"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8800" dirty="0">
                <a:latin typeface="SVN-Blow Brush" pitchFamily="2" charset="0"/>
              </a:rPr>
              <a:t>LUYỆN TẬP</a:t>
            </a:r>
            <a:endParaRPr sz="8800" dirty="0">
              <a:latin typeface="SVN-Blow Brush" pitchFamily="2" charset="0"/>
            </a:endParaRPr>
          </a:p>
        </p:txBody>
      </p:sp>
      <p:sp>
        <p:nvSpPr>
          <p:cNvPr id="191" name="Google Shape;191;p29"/>
          <p:cNvSpPr txBox="1">
            <a:spLocks noGrp="1"/>
          </p:cNvSpPr>
          <p:nvPr>
            <p:ph type="subTitle" idx="1"/>
          </p:nvPr>
        </p:nvSpPr>
        <p:spPr>
          <a:xfrm flipH="1">
            <a:off x="4035553" y="1329042"/>
            <a:ext cx="4661100" cy="1359600"/>
          </a:xfrm>
          <a:prstGeom prst="rect">
            <a:avLst/>
          </a:prstGeom>
        </p:spPr>
        <p:txBody>
          <a:bodyPr spcFirstLastPara="1" wrap="square" lIns="91425" tIns="91425" rIns="91425" bIns="91425" anchor="t" anchorCtr="0">
            <a:noAutofit/>
          </a:bodyPr>
          <a:lstStyle/>
          <a:p>
            <a:pPr marL="0" lvl="0" indent="0" algn="just">
              <a:lnSpc>
                <a:spcPct val="150000"/>
              </a:lnSpc>
              <a:spcAft>
                <a:spcPts val="1600"/>
              </a:spcAft>
            </a:pPr>
            <a:r>
              <a:rPr lang="en-US" dirty="0" err="1"/>
              <a:t>Khái</a:t>
            </a:r>
            <a:r>
              <a:rPr lang="en-US" dirty="0"/>
              <a:t> </a:t>
            </a:r>
            <a:r>
              <a:rPr lang="en-US" dirty="0" err="1"/>
              <a:t>quát</a:t>
            </a:r>
            <a:r>
              <a:rPr lang="en-US" dirty="0"/>
              <a:t> </a:t>
            </a:r>
            <a:r>
              <a:rPr lang="en-US" dirty="0" err="1"/>
              <a:t>những</a:t>
            </a:r>
            <a:r>
              <a:rPr lang="en-US" dirty="0"/>
              <a:t> </a:t>
            </a:r>
            <a:r>
              <a:rPr lang="en-US" dirty="0" err="1"/>
              <a:t>đặc</a:t>
            </a:r>
            <a:r>
              <a:rPr lang="en-US" dirty="0"/>
              <a:t> </a:t>
            </a:r>
            <a:r>
              <a:rPr lang="en-US" dirty="0" err="1"/>
              <a:t>điểm</a:t>
            </a:r>
            <a:r>
              <a:rPr lang="en-US" dirty="0"/>
              <a:t> </a:t>
            </a:r>
            <a:r>
              <a:rPr lang="en-US" dirty="0" err="1"/>
              <a:t>của</a:t>
            </a:r>
            <a:r>
              <a:rPr lang="en-US" dirty="0"/>
              <a:t> </a:t>
            </a:r>
            <a:r>
              <a:rPr lang="en-US" dirty="0" err="1"/>
              <a:t>phóng</a:t>
            </a:r>
            <a:r>
              <a:rPr lang="en-US" dirty="0"/>
              <a:t> </a:t>
            </a:r>
            <a:r>
              <a:rPr lang="en-US" dirty="0" err="1"/>
              <a:t>sự</a:t>
            </a:r>
            <a:r>
              <a:rPr lang="en-US" dirty="0"/>
              <a:t> </a:t>
            </a:r>
            <a:r>
              <a:rPr lang="en-US" dirty="0" err="1"/>
              <a:t>và</a:t>
            </a:r>
            <a:r>
              <a:rPr lang="en-US" dirty="0"/>
              <a:t> </a:t>
            </a:r>
            <a:r>
              <a:rPr lang="en-US" dirty="0" err="1"/>
              <a:t>biểu</a:t>
            </a:r>
            <a:r>
              <a:rPr lang="en-US" dirty="0"/>
              <a:t> </a:t>
            </a:r>
            <a:r>
              <a:rPr lang="en-US" dirty="0" err="1"/>
              <a:t>hiện</a:t>
            </a:r>
            <a:r>
              <a:rPr lang="en-US" dirty="0"/>
              <a:t> </a:t>
            </a:r>
            <a:r>
              <a:rPr lang="en-US" dirty="0" err="1"/>
              <a:t>trong</a:t>
            </a:r>
            <a:r>
              <a:rPr lang="en-US" dirty="0"/>
              <a:t> </a:t>
            </a:r>
            <a:r>
              <a:rPr lang="en-US" dirty="0" err="1"/>
              <a:t>văn</a:t>
            </a:r>
            <a:r>
              <a:rPr lang="en-US" dirty="0"/>
              <a:t> </a:t>
            </a:r>
            <a:r>
              <a:rPr lang="en-US" dirty="0" err="1"/>
              <a:t>bản</a:t>
            </a:r>
            <a:r>
              <a:rPr lang="en-US" dirty="0"/>
              <a:t> Con </a:t>
            </a:r>
            <a:r>
              <a:rPr lang="en-US" dirty="0" err="1"/>
              <a:t>gà</a:t>
            </a:r>
            <a:r>
              <a:rPr lang="en-US" dirty="0"/>
              <a:t> </a:t>
            </a:r>
            <a:r>
              <a:rPr lang="en-US" dirty="0" err="1"/>
              <a:t>thờ</a:t>
            </a:r>
            <a:endParaRPr dirty="0"/>
          </a:p>
        </p:txBody>
      </p:sp>
      <p:pic>
        <p:nvPicPr>
          <p:cNvPr id="192" name="Google Shape;192;p29"/>
          <p:cNvPicPr preferRelativeResize="0"/>
          <p:nvPr/>
        </p:nvPicPr>
        <p:blipFill>
          <a:blip r:embed="rId4">
            <a:alphaModFix/>
          </a:blip>
          <a:stretch>
            <a:fillRect/>
          </a:stretch>
        </p:blipFill>
        <p:spPr>
          <a:xfrm rot="621331" flipH="1">
            <a:off x="-5094" y="1650510"/>
            <a:ext cx="3663274" cy="3663255"/>
          </a:xfrm>
          <a:prstGeom prst="rect">
            <a:avLst/>
          </a:prstGeom>
          <a:noFill/>
          <a:ln>
            <a:noFill/>
          </a:ln>
        </p:spPr>
      </p:pic>
      <p:pic>
        <p:nvPicPr>
          <p:cNvPr id="193" name="Google Shape;193;p29"/>
          <p:cNvPicPr preferRelativeResize="0"/>
          <p:nvPr/>
        </p:nvPicPr>
        <p:blipFill>
          <a:blip r:embed="rId5">
            <a:alphaModFix/>
          </a:blip>
          <a:stretch>
            <a:fillRect/>
          </a:stretch>
        </p:blipFill>
        <p:spPr>
          <a:xfrm flipH="1">
            <a:off x="2414795" y="-386449"/>
            <a:ext cx="1087488" cy="2399974"/>
          </a:xfrm>
          <a:prstGeom prst="rect">
            <a:avLst/>
          </a:prstGeom>
          <a:noFill/>
          <a:ln>
            <a:noFill/>
          </a:ln>
        </p:spPr>
      </p:pic>
      <p:pic>
        <p:nvPicPr>
          <p:cNvPr id="194" name="Google Shape;194;p29"/>
          <p:cNvPicPr preferRelativeResize="0"/>
          <p:nvPr/>
        </p:nvPicPr>
        <p:blipFill>
          <a:blip r:embed="rId6">
            <a:alphaModFix/>
          </a:blip>
          <a:stretch>
            <a:fillRect/>
          </a:stretch>
        </p:blipFill>
        <p:spPr>
          <a:xfrm flipH="1">
            <a:off x="3789720" y="535001"/>
            <a:ext cx="454948" cy="454973"/>
          </a:xfrm>
          <a:prstGeom prst="rect">
            <a:avLst/>
          </a:prstGeom>
          <a:noFill/>
          <a:ln>
            <a:noFill/>
          </a:ln>
        </p:spPr>
      </p:pic>
      <p:pic>
        <p:nvPicPr>
          <p:cNvPr id="195" name="Google Shape;195;p29"/>
          <p:cNvPicPr preferRelativeResize="0"/>
          <p:nvPr/>
        </p:nvPicPr>
        <p:blipFill>
          <a:blip r:embed="rId7">
            <a:alphaModFix/>
          </a:blip>
          <a:stretch>
            <a:fillRect/>
          </a:stretch>
        </p:blipFill>
        <p:spPr>
          <a:xfrm flipH="1">
            <a:off x="8239334" y="4042600"/>
            <a:ext cx="422973" cy="422777"/>
          </a:xfrm>
          <a:prstGeom prst="rect">
            <a:avLst/>
          </a:prstGeom>
          <a:noFill/>
          <a:ln>
            <a:noFill/>
          </a:ln>
        </p:spPr>
      </p:pic>
      <p:pic>
        <p:nvPicPr>
          <p:cNvPr id="196" name="Google Shape;196;p29"/>
          <p:cNvPicPr preferRelativeResize="0"/>
          <p:nvPr/>
        </p:nvPicPr>
        <p:blipFill>
          <a:blip r:embed="rId6">
            <a:alphaModFix/>
          </a:blip>
          <a:stretch>
            <a:fillRect/>
          </a:stretch>
        </p:blipFill>
        <p:spPr>
          <a:xfrm flipH="1">
            <a:off x="396196" y="1351100"/>
            <a:ext cx="256799" cy="256824"/>
          </a:xfrm>
          <a:prstGeom prst="rect">
            <a:avLst/>
          </a:prstGeom>
          <a:noFill/>
          <a:ln>
            <a:noFill/>
          </a:ln>
        </p:spPr>
      </p:pic>
      <p:pic>
        <p:nvPicPr>
          <p:cNvPr id="197" name="Google Shape;197;p29"/>
          <p:cNvPicPr preferRelativeResize="0"/>
          <p:nvPr/>
        </p:nvPicPr>
        <p:blipFill>
          <a:blip r:embed="rId7">
            <a:alphaModFix/>
          </a:blip>
          <a:stretch>
            <a:fillRect/>
          </a:stretch>
        </p:blipFill>
        <p:spPr>
          <a:xfrm flipH="1">
            <a:off x="2414804" y="2296198"/>
            <a:ext cx="356239" cy="356076"/>
          </a:xfrm>
          <a:prstGeom prst="rect">
            <a:avLst/>
          </a:prstGeom>
          <a:noFill/>
          <a:ln>
            <a:noFill/>
          </a:ln>
        </p:spPr>
      </p:pic>
      <p:pic>
        <p:nvPicPr>
          <p:cNvPr id="198" name="Google Shape;198;p29"/>
          <p:cNvPicPr preferRelativeResize="0"/>
          <p:nvPr/>
        </p:nvPicPr>
        <p:blipFill>
          <a:blip r:embed="rId7">
            <a:alphaModFix/>
          </a:blip>
          <a:stretch>
            <a:fillRect/>
          </a:stretch>
        </p:blipFill>
        <p:spPr>
          <a:xfrm flipH="1">
            <a:off x="795670" y="586175"/>
            <a:ext cx="454948" cy="454726"/>
          </a:xfrm>
          <a:prstGeom prst="rect">
            <a:avLst/>
          </a:prstGeom>
          <a:noFill/>
          <a:ln>
            <a:noFill/>
          </a:ln>
        </p:spPr>
      </p:pic>
      <p:pic>
        <p:nvPicPr>
          <p:cNvPr id="199" name="Google Shape;199;p29"/>
          <p:cNvPicPr preferRelativeResize="0"/>
          <p:nvPr/>
        </p:nvPicPr>
        <p:blipFill>
          <a:blip r:embed="rId6">
            <a:alphaModFix/>
          </a:blip>
          <a:stretch>
            <a:fillRect/>
          </a:stretch>
        </p:blipFill>
        <p:spPr>
          <a:xfrm flipH="1">
            <a:off x="7944446" y="4480088"/>
            <a:ext cx="256799" cy="256824"/>
          </a:xfrm>
          <a:prstGeom prst="rect">
            <a:avLst/>
          </a:prstGeom>
          <a:noFill/>
          <a:ln>
            <a:noFill/>
          </a:ln>
        </p:spPr>
      </p:pic>
      <p:graphicFrame>
        <p:nvGraphicFramePr>
          <p:cNvPr id="2" name="Table 1">
            <a:extLst>
              <a:ext uri="{FF2B5EF4-FFF2-40B4-BE49-F238E27FC236}">
                <a16:creationId xmlns:a16="http://schemas.microsoft.com/office/drawing/2014/main" id="{A12C0995-2BA6-4B09-E77C-EBBD0F49C365}"/>
              </a:ext>
            </a:extLst>
          </p:cNvPr>
          <p:cNvGraphicFramePr>
            <a:graphicFrameLocks noGrp="1"/>
          </p:cNvGraphicFramePr>
          <p:nvPr>
            <p:extLst>
              <p:ext uri="{D42A27DB-BD31-4B8C-83A1-F6EECF244321}">
                <p14:modId xmlns:p14="http://schemas.microsoft.com/office/powerpoint/2010/main" val="84377068"/>
              </p:ext>
            </p:extLst>
          </p:nvPr>
        </p:nvGraphicFramePr>
        <p:xfrm>
          <a:off x="3502283" y="2384847"/>
          <a:ext cx="5194370" cy="2193711"/>
        </p:xfrm>
        <a:graphic>
          <a:graphicData uri="http://schemas.openxmlformats.org/drawingml/2006/table">
            <a:tbl>
              <a:tblPr firstRow="1" firstCol="1" bandRow="1">
                <a:tableStyleId>{C545A715-8A93-4736-B6B4-4708CB230CEC}</a:tableStyleId>
              </a:tblPr>
              <a:tblGrid>
                <a:gridCol w="2597185">
                  <a:extLst>
                    <a:ext uri="{9D8B030D-6E8A-4147-A177-3AD203B41FA5}">
                      <a16:colId xmlns:a16="http://schemas.microsoft.com/office/drawing/2014/main" val="3005815890"/>
                    </a:ext>
                  </a:extLst>
                </a:gridCol>
                <a:gridCol w="2597185">
                  <a:extLst>
                    <a:ext uri="{9D8B030D-6E8A-4147-A177-3AD203B41FA5}">
                      <a16:colId xmlns:a16="http://schemas.microsoft.com/office/drawing/2014/main" val="975113677"/>
                    </a:ext>
                  </a:extLst>
                </a:gridCol>
              </a:tblGrid>
              <a:tr h="262124">
                <a:tc>
                  <a:txBody>
                    <a:bodyPr/>
                    <a:lstStyle/>
                    <a:p>
                      <a:pPr marL="0" marR="0" algn="ctr">
                        <a:lnSpc>
                          <a:spcPct val="150000"/>
                        </a:lnSpc>
                        <a:spcBef>
                          <a:spcPts val="0"/>
                        </a:spcBef>
                        <a:spcAft>
                          <a:spcPts val="0"/>
                        </a:spcAft>
                      </a:pPr>
                      <a:r>
                        <a:rPr lang="en-US" sz="1200">
                          <a:effectLst/>
                          <a:latin typeface="Readex Pro" panose="020B0604020202020204" charset="-78"/>
                          <a:cs typeface="Readex Pro" panose="020B0604020202020204" charset="-78"/>
                        </a:rPr>
                        <a:t>Đặc điểm</a:t>
                      </a:r>
                      <a:endParaRPr lang="en-US" sz="1100">
                        <a:effectLst/>
                        <a:latin typeface="Readex Pro" panose="020B0604020202020204" charset="-78"/>
                        <a:ea typeface="Calibri" panose="020F0502020204030204" pitchFamily="34" charset="0"/>
                        <a:cs typeface="Readex Pro" panose="020B0604020202020204" charset="-78"/>
                      </a:endParaRPr>
                    </a:p>
                  </a:txBody>
                  <a:tcPr marL="68580" marR="68580" marT="0" marB="0"/>
                </a:tc>
                <a:tc>
                  <a:txBody>
                    <a:bodyPr/>
                    <a:lstStyle/>
                    <a:p>
                      <a:pPr marL="0" marR="0" algn="ctr">
                        <a:lnSpc>
                          <a:spcPct val="150000"/>
                        </a:lnSpc>
                        <a:spcBef>
                          <a:spcPts val="0"/>
                        </a:spcBef>
                        <a:spcAft>
                          <a:spcPts val="0"/>
                        </a:spcAft>
                      </a:pPr>
                      <a:r>
                        <a:rPr lang="en-US" sz="1200">
                          <a:effectLst/>
                          <a:latin typeface="Readex Pro" panose="020B0604020202020204" charset="-78"/>
                          <a:cs typeface="Readex Pro" panose="020B0604020202020204" charset="-78"/>
                        </a:rPr>
                        <a:t>VB Con gà thờ</a:t>
                      </a:r>
                      <a:endParaRPr lang="en-US" sz="1100">
                        <a:effectLst/>
                        <a:latin typeface="Readex Pro" panose="020B0604020202020204" charset="-78"/>
                        <a:ea typeface="Calibri" panose="020F0502020204030204" pitchFamily="34" charset="0"/>
                        <a:cs typeface="Readex Pro" panose="020B0604020202020204" charset="-78"/>
                      </a:endParaRPr>
                    </a:p>
                  </a:txBody>
                  <a:tcPr marL="68580" marR="68580" marT="0" marB="0"/>
                </a:tc>
                <a:extLst>
                  <a:ext uri="{0D108BD9-81ED-4DB2-BD59-A6C34878D82A}">
                    <a16:rowId xmlns:a16="http://schemas.microsoft.com/office/drawing/2014/main" val="1888503191"/>
                  </a:ext>
                </a:extLst>
              </a:tr>
              <a:tr h="544152">
                <a:tc>
                  <a:txBody>
                    <a:bodyPr/>
                    <a:lstStyle/>
                    <a:p>
                      <a:pPr marL="0" marR="0" algn="just">
                        <a:lnSpc>
                          <a:spcPct val="150000"/>
                        </a:lnSpc>
                        <a:spcBef>
                          <a:spcPts val="0"/>
                        </a:spcBef>
                        <a:spcAft>
                          <a:spcPts val="0"/>
                        </a:spcAft>
                      </a:pPr>
                      <a:r>
                        <a:rPr lang="en-US" sz="1200" dirty="0" err="1">
                          <a:effectLst/>
                          <a:latin typeface="Readex Pro" panose="020B0604020202020204" charset="-78"/>
                          <a:cs typeface="Readex Pro" panose="020B0604020202020204" charset="-78"/>
                        </a:rPr>
                        <a:t>Phản</a:t>
                      </a:r>
                      <a:r>
                        <a:rPr lang="en-US" sz="1200" dirty="0">
                          <a:effectLst/>
                          <a:latin typeface="Readex Pro" panose="020B0604020202020204" charset="-78"/>
                          <a:cs typeface="Readex Pro" panose="020B0604020202020204" charset="-78"/>
                        </a:rPr>
                        <a:t> </a:t>
                      </a:r>
                      <a:r>
                        <a:rPr lang="en-US" sz="1200" dirty="0" err="1">
                          <a:effectLst/>
                          <a:latin typeface="Readex Pro" panose="020B0604020202020204" charset="-78"/>
                          <a:cs typeface="Readex Pro" panose="020B0604020202020204" charset="-78"/>
                        </a:rPr>
                        <a:t>ánh</a:t>
                      </a:r>
                      <a:r>
                        <a:rPr lang="en-US" sz="1200" dirty="0">
                          <a:effectLst/>
                          <a:latin typeface="Readex Pro" panose="020B0604020202020204" charset="-78"/>
                          <a:cs typeface="Readex Pro" panose="020B0604020202020204" charset="-78"/>
                        </a:rPr>
                        <a:t> </a:t>
                      </a:r>
                      <a:r>
                        <a:rPr lang="en-US" sz="1200" dirty="0" err="1">
                          <a:effectLst/>
                          <a:latin typeface="Readex Pro" panose="020B0604020202020204" charset="-78"/>
                          <a:cs typeface="Readex Pro" panose="020B0604020202020204" charset="-78"/>
                        </a:rPr>
                        <a:t>xác</a:t>
                      </a:r>
                      <a:r>
                        <a:rPr lang="en-US" sz="1200" dirty="0">
                          <a:effectLst/>
                          <a:latin typeface="Readex Pro" panose="020B0604020202020204" charset="-78"/>
                          <a:cs typeface="Readex Pro" panose="020B0604020202020204" charset="-78"/>
                        </a:rPr>
                        <a:t> </a:t>
                      </a:r>
                      <a:r>
                        <a:rPr lang="en-US" sz="1200" dirty="0" err="1">
                          <a:effectLst/>
                          <a:latin typeface="Readex Pro" panose="020B0604020202020204" charset="-78"/>
                          <a:cs typeface="Readex Pro" panose="020B0604020202020204" charset="-78"/>
                        </a:rPr>
                        <a:t>thực</a:t>
                      </a:r>
                      <a:r>
                        <a:rPr lang="en-US" sz="1200" dirty="0">
                          <a:effectLst/>
                          <a:latin typeface="Readex Pro" panose="020B0604020202020204" charset="-78"/>
                          <a:cs typeface="Readex Pro" panose="020B0604020202020204" charset="-78"/>
                        </a:rPr>
                        <a:t> </a:t>
                      </a:r>
                      <a:r>
                        <a:rPr lang="en-US" sz="1200" dirty="0" err="1">
                          <a:effectLst/>
                          <a:latin typeface="Readex Pro" panose="020B0604020202020204" charset="-78"/>
                          <a:cs typeface="Readex Pro" panose="020B0604020202020204" charset="-78"/>
                        </a:rPr>
                        <a:t>hiện</a:t>
                      </a:r>
                      <a:r>
                        <a:rPr lang="en-US" sz="1200" dirty="0">
                          <a:effectLst/>
                          <a:latin typeface="Readex Pro" panose="020B0604020202020204" charset="-78"/>
                          <a:cs typeface="Readex Pro" panose="020B0604020202020204" charset="-78"/>
                        </a:rPr>
                        <a:t> </a:t>
                      </a:r>
                      <a:r>
                        <a:rPr lang="en-US" sz="1200" dirty="0" err="1">
                          <a:effectLst/>
                          <a:latin typeface="Readex Pro" panose="020B0604020202020204" charset="-78"/>
                          <a:cs typeface="Readex Pro" panose="020B0604020202020204" charset="-78"/>
                        </a:rPr>
                        <a:t>tượng</a:t>
                      </a:r>
                      <a:r>
                        <a:rPr lang="en-US" sz="1200" dirty="0">
                          <a:effectLst/>
                          <a:latin typeface="Readex Pro" panose="020B0604020202020204" charset="-78"/>
                          <a:cs typeface="Readex Pro" panose="020B0604020202020204" charset="-78"/>
                        </a:rPr>
                        <a:t> </a:t>
                      </a:r>
                      <a:r>
                        <a:rPr lang="en-US" sz="1200" dirty="0" err="1">
                          <a:effectLst/>
                          <a:latin typeface="Readex Pro" panose="020B0604020202020204" charset="-78"/>
                          <a:cs typeface="Readex Pro" panose="020B0604020202020204" charset="-78"/>
                        </a:rPr>
                        <a:t>của</a:t>
                      </a:r>
                      <a:r>
                        <a:rPr lang="en-US" sz="1200" dirty="0">
                          <a:effectLst/>
                          <a:latin typeface="Readex Pro" panose="020B0604020202020204" charset="-78"/>
                          <a:cs typeface="Readex Pro" panose="020B0604020202020204" charset="-78"/>
                        </a:rPr>
                        <a:t> </a:t>
                      </a:r>
                      <a:r>
                        <a:rPr lang="en-US" sz="1200" dirty="0" err="1">
                          <a:effectLst/>
                          <a:latin typeface="Readex Pro" panose="020B0604020202020204" charset="-78"/>
                          <a:cs typeface="Readex Pro" panose="020B0604020202020204" charset="-78"/>
                        </a:rPr>
                        <a:t>cuộc</a:t>
                      </a:r>
                      <a:r>
                        <a:rPr lang="en-US" sz="1200" dirty="0">
                          <a:effectLst/>
                          <a:latin typeface="Readex Pro" panose="020B0604020202020204" charset="-78"/>
                          <a:cs typeface="Readex Pro" panose="020B0604020202020204" charset="-78"/>
                        </a:rPr>
                        <a:t> </a:t>
                      </a:r>
                      <a:r>
                        <a:rPr lang="en-US" sz="1200" dirty="0" err="1">
                          <a:effectLst/>
                          <a:latin typeface="Readex Pro" panose="020B0604020202020204" charset="-78"/>
                          <a:cs typeface="Readex Pro" panose="020B0604020202020204" charset="-78"/>
                        </a:rPr>
                        <a:t>sống</a:t>
                      </a:r>
                      <a:endParaRPr lang="en-US" sz="1100" dirty="0">
                        <a:effectLst/>
                        <a:latin typeface="Readex Pro" panose="020B0604020202020204" charset="-78"/>
                        <a:ea typeface="Calibri" panose="020F0502020204030204" pitchFamily="34" charset="0"/>
                        <a:cs typeface="Readex Pro" panose="020B0604020202020204" charset="-78"/>
                      </a:endParaRPr>
                    </a:p>
                  </a:txBody>
                  <a:tcPr marL="68580" marR="68580" marT="0" marB="0"/>
                </a:tc>
                <a:tc>
                  <a:txBody>
                    <a:bodyPr/>
                    <a:lstStyle/>
                    <a:p>
                      <a:pPr marL="0" marR="0" algn="just">
                        <a:lnSpc>
                          <a:spcPct val="150000"/>
                        </a:lnSpc>
                        <a:spcBef>
                          <a:spcPts val="0"/>
                        </a:spcBef>
                        <a:spcAft>
                          <a:spcPts val="0"/>
                        </a:spcAft>
                      </a:pPr>
                      <a:r>
                        <a:rPr lang="en-US" sz="1200">
                          <a:effectLst/>
                          <a:latin typeface="Readex Pro" panose="020B0604020202020204" charset="-78"/>
                          <a:cs typeface="Readex Pro" panose="020B0604020202020204" charset="-78"/>
                        </a:rPr>
                        <a:t> </a:t>
                      </a:r>
                      <a:endParaRPr lang="en-US" sz="1100">
                        <a:effectLst/>
                        <a:latin typeface="Readex Pro" panose="020B0604020202020204" charset="-78"/>
                        <a:ea typeface="Calibri" panose="020F0502020204030204" pitchFamily="34" charset="0"/>
                        <a:cs typeface="Readex Pro" panose="020B0604020202020204" charset="-78"/>
                      </a:endParaRPr>
                    </a:p>
                  </a:txBody>
                  <a:tcPr marL="68580" marR="68580" marT="0" marB="0"/>
                </a:tc>
                <a:extLst>
                  <a:ext uri="{0D108BD9-81ED-4DB2-BD59-A6C34878D82A}">
                    <a16:rowId xmlns:a16="http://schemas.microsoft.com/office/drawing/2014/main" val="2300528"/>
                  </a:ext>
                </a:extLst>
              </a:tr>
              <a:tr h="802494">
                <a:tc>
                  <a:txBody>
                    <a:bodyPr/>
                    <a:lstStyle/>
                    <a:p>
                      <a:pPr marL="0" marR="0" algn="just">
                        <a:lnSpc>
                          <a:spcPct val="150000"/>
                        </a:lnSpc>
                        <a:spcBef>
                          <a:spcPts val="0"/>
                        </a:spcBef>
                        <a:spcAft>
                          <a:spcPts val="0"/>
                        </a:spcAft>
                      </a:pPr>
                      <a:r>
                        <a:rPr lang="en-US" sz="1200">
                          <a:effectLst/>
                          <a:latin typeface="Readex Pro" panose="020B0604020202020204" charset="-78"/>
                          <a:cs typeface="Readex Pro" panose="020B0604020202020204" charset="-78"/>
                        </a:rPr>
                        <a:t>Kết hợp chi tiết hiện thực với thái độ, đánh giá của </a:t>
                      </a:r>
                      <a:endParaRPr lang="en-US" sz="1100">
                        <a:effectLst/>
                        <a:latin typeface="Readex Pro" panose="020B0604020202020204" charset="-78"/>
                        <a:cs typeface="Readex Pro" panose="020B0604020202020204" charset="-78"/>
                      </a:endParaRPr>
                    </a:p>
                    <a:p>
                      <a:pPr marL="0" marR="0" algn="just">
                        <a:lnSpc>
                          <a:spcPct val="150000"/>
                        </a:lnSpc>
                        <a:spcBef>
                          <a:spcPts val="0"/>
                        </a:spcBef>
                        <a:spcAft>
                          <a:spcPts val="0"/>
                        </a:spcAft>
                      </a:pPr>
                      <a:r>
                        <a:rPr lang="en-US" sz="1200">
                          <a:effectLst/>
                          <a:latin typeface="Readex Pro" panose="020B0604020202020204" charset="-78"/>
                          <a:cs typeface="Readex Pro" panose="020B0604020202020204" charset="-78"/>
                        </a:rPr>
                        <a:t>người viết</a:t>
                      </a:r>
                      <a:endParaRPr lang="en-US" sz="1100">
                        <a:effectLst/>
                        <a:latin typeface="Readex Pro" panose="020B0604020202020204" charset="-78"/>
                        <a:ea typeface="Calibri" panose="020F0502020204030204" pitchFamily="34" charset="0"/>
                        <a:cs typeface="Readex Pro" panose="020B0604020202020204" charset="-78"/>
                      </a:endParaRPr>
                    </a:p>
                  </a:txBody>
                  <a:tcPr marL="68580" marR="68580" marT="0" marB="0"/>
                </a:tc>
                <a:tc>
                  <a:txBody>
                    <a:bodyPr/>
                    <a:lstStyle/>
                    <a:p>
                      <a:pPr marL="0" marR="0" algn="just">
                        <a:lnSpc>
                          <a:spcPct val="150000"/>
                        </a:lnSpc>
                        <a:spcBef>
                          <a:spcPts val="0"/>
                        </a:spcBef>
                        <a:spcAft>
                          <a:spcPts val="0"/>
                        </a:spcAft>
                      </a:pPr>
                      <a:r>
                        <a:rPr lang="en-US" sz="1200">
                          <a:effectLst/>
                          <a:latin typeface="Readex Pro" panose="020B0604020202020204" charset="-78"/>
                          <a:cs typeface="Readex Pro" panose="020B0604020202020204" charset="-78"/>
                        </a:rPr>
                        <a:t> </a:t>
                      </a:r>
                      <a:endParaRPr lang="en-US" sz="1100">
                        <a:effectLst/>
                        <a:latin typeface="Readex Pro" panose="020B0604020202020204" charset="-78"/>
                        <a:ea typeface="Calibri" panose="020F0502020204030204" pitchFamily="34" charset="0"/>
                        <a:cs typeface="Readex Pro" panose="020B0604020202020204" charset="-78"/>
                      </a:endParaRPr>
                    </a:p>
                  </a:txBody>
                  <a:tcPr marL="68580" marR="68580" marT="0" marB="0"/>
                </a:tc>
                <a:extLst>
                  <a:ext uri="{0D108BD9-81ED-4DB2-BD59-A6C34878D82A}">
                    <a16:rowId xmlns:a16="http://schemas.microsoft.com/office/drawing/2014/main" val="739234043"/>
                  </a:ext>
                </a:extLst>
              </a:tr>
              <a:tr h="584941">
                <a:tc>
                  <a:txBody>
                    <a:bodyPr/>
                    <a:lstStyle/>
                    <a:p>
                      <a:pPr marL="0" marR="0" algn="just">
                        <a:lnSpc>
                          <a:spcPct val="150000"/>
                        </a:lnSpc>
                        <a:spcBef>
                          <a:spcPts val="0"/>
                        </a:spcBef>
                        <a:spcAft>
                          <a:spcPts val="0"/>
                        </a:spcAft>
                      </a:pPr>
                      <a:r>
                        <a:rPr lang="en-US" sz="1200">
                          <a:effectLst/>
                          <a:latin typeface="Readex Pro" panose="020B0604020202020204" charset="-78"/>
                          <a:cs typeface="Readex Pro" panose="020B0604020202020204" charset="-78"/>
                        </a:rPr>
                        <a:t>Sử dụng biện pháp nghiệp vụ báo chí: điều tra</a:t>
                      </a:r>
                      <a:endParaRPr lang="en-US" sz="1100">
                        <a:effectLst/>
                        <a:latin typeface="Readex Pro" panose="020B0604020202020204" charset="-78"/>
                        <a:ea typeface="Calibri" panose="020F0502020204030204" pitchFamily="34" charset="0"/>
                        <a:cs typeface="Readex Pro" panose="020B0604020202020204" charset="-78"/>
                      </a:endParaRPr>
                    </a:p>
                  </a:txBody>
                  <a:tcPr marL="68580" marR="68580" marT="0" marB="0"/>
                </a:tc>
                <a:tc>
                  <a:txBody>
                    <a:bodyPr/>
                    <a:lstStyle/>
                    <a:p>
                      <a:pPr marL="0" marR="0" algn="just">
                        <a:lnSpc>
                          <a:spcPct val="150000"/>
                        </a:lnSpc>
                        <a:spcBef>
                          <a:spcPts val="0"/>
                        </a:spcBef>
                        <a:spcAft>
                          <a:spcPts val="0"/>
                        </a:spcAft>
                      </a:pPr>
                      <a:r>
                        <a:rPr lang="en-US" sz="1200" dirty="0">
                          <a:effectLst/>
                          <a:latin typeface="Readex Pro" panose="020B0604020202020204" charset="-78"/>
                          <a:cs typeface="Readex Pro" panose="020B0604020202020204" charset="-78"/>
                        </a:rPr>
                        <a:t> </a:t>
                      </a:r>
                      <a:endParaRPr lang="en-US" sz="1100" dirty="0">
                        <a:effectLst/>
                        <a:latin typeface="Readex Pro" panose="020B0604020202020204" charset="-78"/>
                        <a:ea typeface="Calibri" panose="020F0502020204030204" pitchFamily="34" charset="0"/>
                        <a:cs typeface="Readex Pro" panose="020B0604020202020204" charset="-78"/>
                      </a:endParaRPr>
                    </a:p>
                  </a:txBody>
                  <a:tcPr marL="68580" marR="68580" marT="0" marB="0"/>
                </a:tc>
                <a:extLst>
                  <a:ext uri="{0D108BD9-81ED-4DB2-BD59-A6C34878D82A}">
                    <a16:rowId xmlns:a16="http://schemas.microsoft.com/office/drawing/2014/main" val="172886994"/>
                  </a:ext>
                </a:extLst>
              </a:tr>
            </a:tbl>
          </a:graphicData>
        </a:graphic>
      </p:graphicFrame>
    </p:spTree>
    <p:extLst>
      <p:ext uri="{BB962C8B-B14F-4D97-AF65-F5344CB8AC3E}">
        <p14:creationId xmlns:p14="http://schemas.microsoft.com/office/powerpoint/2010/main" val="4619598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500"/>
                                        <p:tgtEl>
                                          <p:spTgt spid="1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D662C55-C736-27AB-DDBB-37B0253C0CFD}"/>
              </a:ext>
            </a:extLst>
          </p:cNvPr>
          <p:cNvGraphicFramePr>
            <a:graphicFrameLocks noGrp="1"/>
          </p:cNvGraphicFramePr>
          <p:nvPr>
            <p:extLst>
              <p:ext uri="{D42A27DB-BD31-4B8C-83A1-F6EECF244321}">
                <p14:modId xmlns:p14="http://schemas.microsoft.com/office/powerpoint/2010/main" val="1118411736"/>
              </p:ext>
            </p:extLst>
          </p:nvPr>
        </p:nvGraphicFramePr>
        <p:xfrm>
          <a:off x="370542" y="279654"/>
          <a:ext cx="8402915" cy="4584192"/>
        </p:xfrm>
        <a:graphic>
          <a:graphicData uri="http://schemas.openxmlformats.org/drawingml/2006/table">
            <a:tbl>
              <a:tblPr firstRow="1" firstCol="1" bandRow="1">
                <a:tableStyleId>{C545A715-8A93-4736-B6B4-4708CB230CEC}</a:tableStyleId>
              </a:tblPr>
              <a:tblGrid>
                <a:gridCol w="2658820">
                  <a:extLst>
                    <a:ext uri="{9D8B030D-6E8A-4147-A177-3AD203B41FA5}">
                      <a16:colId xmlns:a16="http://schemas.microsoft.com/office/drawing/2014/main" val="943268459"/>
                    </a:ext>
                  </a:extLst>
                </a:gridCol>
                <a:gridCol w="5744095">
                  <a:extLst>
                    <a:ext uri="{9D8B030D-6E8A-4147-A177-3AD203B41FA5}">
                      <a16:colId xmlns:a16="http://schemas.microsoft.com/office/drawing/2014/main" val="4213306376"/>
                    </a:ext>
                  </a:extLst>
                </a:gridCol>
              </a:tblGrid>
              <a:tr h="142329">
                <a:tc>
                  <a:txBody>
                    <a:bodyPr/>
                    <a:lstStyle/>
                    <a:p>
                      <a:pPr marL="0" marR="0" algn="ctr">
                        <a:lnSpc>
                          <a:spcPct val="150000"/>
                        </a:lnSpc>
                        <a:spcBef>
                          <a:spcPts val="0"/>
                        </a:spcBef>
                        <a:spcAft>
                          <a:spcPts val="0"/>
                        </a:spcAft>
                      </a:pPr>
                      <a:r>
                        <a:rPr lang="en-US" sz="1600" b="1">
                          <a:effectLst/>
                          <a:latin typeface="Readex Pro" panose="020B0604020202020204" charset="-78"/>
                          <a:cs typeface="Readex Pro" panose="020B0604020202020204" charset="-78"/>
                        </a:rPr>
                        <a:t>Đặc điểm</a:t>
                      </a:r>
                      <a:endParaRPr lang="en-US" sz="1600" b="1">
                        <a:effectLst/>
                        <a:latin typeface="Readex Pro" panose="020B0604020202020204" charset="-78"/>
                        <a:ea typeface="Calibri" panose="020F0502020204030204" pitchFamily="34" charset="0"/>
                        <a:cs typeface="Readex Pro" panose="020B0604020202020204" charset="-78"/>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dirty="0">
                          <a:effectLst/>
                          <a:latin typeface="Readex Pro" panose="020B0604020202020204" charset="-78"/>
                          <a:cs typeface="Readex Pro" panose="020B0604020202020204" charset="-78"/>
                        </a:rPr>
                        <a:t>VB Con </a:t>
                      </a:r>
                      <a:r>
                        <a:rPr lang="en-US" sz="1600" b="1" dirty="0" err="1">
                          <a:effectLst/>
                          <a:latin typeface="Readex Pro" panose="020B0604020202020204" charset="-78"/>
                          <a:cs typeface="Readex Pro" panose="020B0604020202020204" charset="-78"/>
                        </a:rPr>
                        <a:t>gà</a:t>
                      </a:r>
                      <a:r>
                        <a:rPr lang="en-US" sz="1600" b="1" dirty="0">
                          <a:effectLst/>
                          <a:latin typeface="Readex Pro" panose="020B0604020202020204" charset="-78"/>
                          <a:cs typeface="Readex Pro" panose="020B0604020202020204" charset="-78"/>
                        </a:rPr>
                        <a:t> </a:t>
                      </a:r>
                      <a:r>
                        <a:rPr lang="en-US" sz="1600" b="1" dirty="0" err="1">
                          <a:effectLst/>
                          <a:latin typeface="Readex Pro" panose="020B0604020202020204" charset="-78"/>
                          <a:cs typeface="Readex Pro" panose="020B0604020202020204" charset="-78"/>
                        </a:rPr>
                        <a:t>thờ</a:t>
                      </a:r>
                      <a:endParaRPr lang="en-US" sz="1600" b="1" dirty="0">
                        <a:effectLst/>
                        <a:latin typeface="Readex Pro" panose="020B0604020202020204" charset="-78"/>
                        <a:ea typeface="Calibri" panose="020F0502020204030204" pitchFamily="34" charset="0"/>
                        <a:cs typeface="Readex Pro" panose="020B0604020202020204" charset="-78"/>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1631986"/>
                  </a:ext>
                </a:extLst>
              </a:tr>
              <a:tr h="460991">
                <a:tc>
                  <a:txBody>
                    <a:bodyPr/>
                    <a:lstStyle/>
                    <a:p>
                      <a:pPr marL="0" marR="0" algn="just">
                        <a:lnSpc>
                          <a:spcPct val="150000"/>
                        </a:lnSpc>
                        <a:spcBef>
                          <a:spcPts val="0"/>
                        </a:spcBef>
                        <a:spcAft>
                          <a:spcPts val="0"/>
                        </a:spcAft>
                      </a:pPr>
                      <a:r>
                        <a:rPr lang="en-US" sz="1600">
                          <a:effectLst/>
                          <a:latin typeface="Readex Pro" panose="020B0604020202020204" charset="-78"/>
                          <a:cs typeface="Readex Pro" panose="020B0604020202020204" charset="-78"/>
                        </a:rPr>
                        <a:t>Phản ánh xác thực hiện tượng của cuộc sống</a:t>
                      </a:r>
                      <a:endParaRPr lang="en-US" sz="1600">
                        <a:effectLst/>
                        <a:latin typeface="Readex Pro" panose="020B0604020202020204" charset="-78"/>
                        <a:ea typeface="Calibri" panose="020F0502020204030204" pitchFamily="34" charset="0"/>
                        <a:cs typeface="Readex Pro" panose="020B0604020202020204" charset="-78"/>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Readex Pro" panose="020B0604020202020204" charset="-78"/>
                          <a:cs typeface="Readex Pro" panose="020B0604020202020204" charset="-78"/>
                        </a:rPr>
                        <a:t>Tục lễ thần khi “lên lão” ở làng quê Việt Nam trước kia.</a:t>
                      </a:r>
                      <a:endParaRPr lang="en-US" sz="1600">
                        <a:effectLst/>
                        <a:latin typeface="Readex Pro" panose="020B0604020202020204" charset="-78"/>
                        <a:ea typeface="Calibri" panose="020F0502020204030204" pitchFamily="34" charset="0"/>
                        <a:cs typeface="Readex Pro" panose="020B0604020202020204" charset="-78"/>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856445"/>
                  </a:ext>
                </a:extLst>
              </a:tr>
              <a:tr h="1050661">
                <a:tc>
                  <a:txBody>
                    <a:bodyPr/>
                    <a:lstStyle/>
                    <a:p>
                      <a:pPr marL="0" marR="0" algn="just">
                        <a:lnSpc>
                          <a:spcPct val="150000"/>
                        </a:lnSpc>
                        <a:spcBef>
                          <a:spcPts val="0"/>
                        </a:spcBef>
                        <a:spcAft>
                          <a:spcPts val="0"/>
                        </a:spcAft>
                      </a:pPr>
                      <a:r>
                        <a:rPr lang="en-US" sz="1600" dirty="0" err="1">
                          <a:effectLst/>
                          <a:latin typeface="Readex Pro" panose="020B0604020202020204" charset="-78"/>
                          <a:cs typeface="Readex Pro" panose="020B0604020202020204" charset="-78"/>
                        </a:rPr>
                        <a:t>Kết</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hợp</a:t>
                      </a:r>
                      <a:r>
                        <a:rPr lang="en-US" sz="1600" dirty="0">
                          <a:effectLst/>
                          <a:latin typeface="Readex Pro" panose="020B0604020202020204" charset="-78"/>
                          <a:cs typeface="Readex Pro" panose="020B0604020202020204" charset="-78"/>
                        </a:rPr>
                        <a:t> chi tiết </a:t>
                      </a:r>
                      <a:r>
                        <a:rPr lang="en-US" sz="1600" dirty="0" err="1">
                          <a:effectLst/>
                          <a:latin typeface="Readex Pro" panose="020B0604020202020204" charset="-78"/>
                          <a:cs typeface="Readex Pro" panose="020B0604020202020204" charset="-78"/>
                        </a:rPr>
                        <a:t>hiện</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thực</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với</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thái</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độ</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đánh</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giá</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của</a:t>
                      </a:r>
                      <a:r>
                        <a:rPr lang="en-US" sz="1600" dirty="0">
                          <a:effectLst/>
                          <a:latin typeface="Readex Pro" panose="020B0604020202020204" charset="-78"/>
                          <a:cs typeface="Readex Pro" panose="020B0604020202020204" charset="-78"/>
                        </a:rPr>
                        <a:t> </a:t>
                      </a:r>
                    </a:p>
                    <a:p>
                      <a:pPr marL="0" marR="0" algn="just">
                        <a:lnSpc>
                          <a:spcPct val="150000"/>
                        </a:lnSpc>
                        <a:spcBef>
                          <a:spcPts val="0"/>
                        </a:spcBef>
                        <a:spcAft>
                          <a:spcPts val="0"/>
                        </a:spcAft>
                      </a:pPr>
                      <a:r>
                        <a:rPr lang="en-US" sz="1600" dirty="0" err="1">
                          <a:effectLst/>
                          <a:latin typeface="Readex Pro" panose="020B0604020202020204" charset="-78"/>
                          <a:cs typeface="Readex Pro" panose="020B0604020202020204" charset="-78"/>
                        </a:rPr>
                        <a:t>người</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viết</a:t>
                      </a:r>
                      <a:endParaRPr lang="en-US" sz="1600" dirty="0">
                        <a:effectLst/>
                        <a:latin typeface="Readex Pro" panose="020B0604020202020204" charset="-78"/>
                        <a:ea typeface="Calibri" panose="020F0502020204030204" pitchFamily="34" charset="0"/>
                        <a:cs typeface="Readex Pro" panose="020B0604020202020204" charset="-78"/>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err="1">
                          <a:effectLst/>
                          <a:latin typeface="Readex Pro" panose="020B0604020202020204" charset="-78"/>
                          <a:cs typeface="Readex Pro" panose="020B0604020202020204" charset="-78"/>
                        </a:rPr>
                        <a:t>Kết</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hợp</a:t>
                      </a:r>
                      <a:r>
                        <a:rPr lang="en-US" sz="1600" dirty="0">
                          <a:effectLst/>
                          <a:latin typeface="Readex Pro" panose="020B0604020202020204" charset="-78"/>
                          <a:cs typeface="Readex Pro" panose="020B0604020202020204" charset="-78"/>
                        </a:rPr>
                        <a:t> chi tiết </a:t>
                      </a:r>
                      <a:r>
                        <a:rPr lang="en-US" sz="1600" dirty="0" err="1">
                          <a:effectLst/>
                          <a:latin typeface="Readex Pro" panose="020B0604020202020204" charset="-78"/>
                          <a:cs typeface="Readex Pro" panose="020B0604020202020204" charset="-78"/>
                        </a:rPr>
                        <a:t>hiện</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thực</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việc</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chọn</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gà</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nuôi</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và</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chăm</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sóc</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gà</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đặc</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biệt</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là</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khi</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gà</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ốm</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với</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thái</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độ</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đánh</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giá</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của</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người</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viết</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ví</a:t>
                      </a:r>
                      <a:r>
                        <a:rPr lang="en-US" sz="1600" dirty="0">
                          <a:effectLst/>
                          <a:latin typeface="Readex Pro" panose="020B0604020202020204" charset="-78"/>
                          <a:cs typeface="Readex Pro" panose="020B0604020202020204" charset="-78"/>
                        </a:rPr>
                        <a:t> </a:t>
                      </a:r>
                    </a:p>
                    <a:p>
                      <a:pPr marL="0" marR="0" algn="just">
                        <a:lnSpc>
                          <a:spcPct val="150000"/>
                        </a:lnSpc>
                        <a:spcBef>
                          <a:spcPts val="0"/>
                        </a:spcBef>
                        <a:spcAft>
                          <a:spcPts val="0"/>
                        </a:spcAft>
                      </a:pPr>
                      <a:r>
                        <a:rPr lang="en-US" sz="1600" dirty="0" err="1">
                          <a:effectLst/>
                          <a:latin typeface="Readex Pro" panose="020B0604020202020204" charset="-78"/>
                          <a:cs typeface="Readex Pro" panose="020B0604020202020204" charset="-78"/>
                        </a:rPr>
                        <a:t>dụ</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thái</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độ</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băn</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khoăn</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về</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cách</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luộc</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gà</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Mỗi</a:t>
                      </a:r>
                      <a:r>
                        <a:rPr lang="en-US" sz="1600" dirty="0">
                          <a:effectLst/>
                          <a:latin typeface="Readex Pro" panose="020B0604020202020204" charset="-78"/>
                          <a:cs typeface="Readex Pro" panose="020B0604020202020204" charset="-78"/>
                        </a:rPr>
                        <a:t> con </a:t>
                      </a:r>
                      <a:r>
                        <a:rPr lang="en-US" sz="1600" dirty="0" err="1">
                          <a:effectLst/>
                          <a:latin typeface="Readex Pro" panose="020B0604020202020204" charset="-78"/>
                          <a:cs typeface="Readex Pro" panose="020B0604020202020204" charset="-78"/>
                        </a:rPr>
                        <a:t>gà</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đó</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từ</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cổ</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đến</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chân</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có</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thể</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cao</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đến</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gần</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hai</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thước</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hai</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cánh</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của</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nó</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cũng</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phải</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đến</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hơn</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một</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thước</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tôi</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không</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hiểu</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rằng</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luộc</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vào</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nồi</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nào</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cho</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vừa</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nhưng</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vẫn</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yên</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lặng</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để</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xem</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họ</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làm</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ra</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sao</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làm</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tăng</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tính</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xác</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thực</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của</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sự</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việc</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được</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miêu</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tả</a:t>
                      </a:r>
                      <a:r>
                        <a:rPr lang="en-US" sz="1600" dirty="0">
                          <a:effectLst/>
                          <a:latin typeface="Readex Pro" panose="020B0604020202020204" charset="-78"/>
                          <a:cs typeface="Readex Pro" panose="020B0604020202020204" charset="-78"/>
                        </a:rPr>
                        <a:t>.</a:t>
                      </a:r>
                      <a:endParaRPr lang="en-US" sz="1600" dirty="0">
                        <a:effectLst/>
                        <a:latin typeface="Readex Pro" panose="020B0604020202020204" charset="-78"/>
                        <a:ea typeface="Calibri" panose="020F0502020204030204" pitchFamily="34" charset="0"/>
                        <a:cs typeface="Readex Pro" panose="020B0604020202020204" charset="-78"/>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749386"/>
                  </a:ext>
                </a:extLst>
              </a:tr>
              <a:tr h="535220">
                <a:tc>
                  <a:txBody>
                    <a:bodyPr/>
                    <a:lstStyle/>
                    <a:p>
                      <a:pPr marL="0" marR="0" algn="just">
                        <a:lnSpc>
                          <a:spcPct val="150000"/>
                        </a:lnSpc>
                        <a:spcBef>
                          <a:spcPts val="0"/>
                        </a:spcBef>
                        <a:spcAft>
                          <a:spcPts val="0"/>
                        </a:spcAft>
                      </a:pPr>
                      <a:r>
                        <a:rPr lang="en-US" sz="1600">
                          <a:effectLst/>
                          <a:latin typeface="Readex Pro" panose="020B0604020202020204" charset="-78"/>
                          <a:cs typeface="Readex Pro" panose="020B0604020202020204" charset="-78"/>
                        </a:rPr>
                        <a:t>Sử dụng biện pháp nghiệp vụ báo chí: điều tra</a:t>
                      </a:r>
                      <a:endParaRPr lang="en-US" sz="1600">
                        <a:effectLst/>
                        <a:latin typeface="Readex Pro" panose="020B0604020202020204" charset="-78"/>
                        <a:ea typeface="Calibri" panose="020F0502020204030204" pitchFamily="34" charset="0"/>
                        <a:cs typeface="Readex Pro" panose="020B0604020202020204" charset="-78"/>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dirty="0" err="1">
                          <a:effectLst/>
                          <a:latin typeface="Readex Pro" panose="020B0604020202020204" charset="-78"/>
                          <a:cs typeface="Readex Pro" panose="020B0604020202020204" charset="-78"/>
                        </a:rPr>
                        <a:t>Điều</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tra</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quan</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sát</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tỉ</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mỉ</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cách</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chọn</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gà</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nuôi</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chăm</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sóc</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gà</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đặc</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biệt</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là</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khi</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gà</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ốm</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luộc</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gà</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để</a:t>
                      </a:r>
                      <a:r>
                        <a:rPr lang="en-US" sz="1600" dirty="0">
                          <a:effectLst/>
                          <a:latin typeface="Readex Pro" panose="020B0604020202020204" charset="-78"/>
                          <a:cs typeface="Readex Pro" panose="020B0604020202020204" charset="-78"/>
                        </a:rPr>
                        <a:t> </a:t>
                      </a:r>
                      <a:r>
                        <a:rPr lang="en-US" sz="1600" dirty="0" err="1">
                          <a:effectLst/>
                          <a:latin typeface="Readex Pro" panose="020B0604020202020204" charset="-78"/>
                          <a:cs typeface="Readex Pro" panose="020B0604020202020204" charset="-78"/>
                        </a:rPr>
                        <a:t>cúng</a:t>
                      </a:r>
                      <a:r>
                        <a:rPr lang="en-US" sz="1600" dirty="0">
                          <a:effectLst/>
                          <a:latin typeface="Readex Pro" panose="020B0604020202020204" charset="-78"/>
                          <a:cs typeface="Readex Pro" panose="020B0604020202020204" charset="-78"/>
                        </a:rPr>
                        <a:t>,...</a:t>
                      </a:r>
                      <a:endParaRPr lang="en-US" sz="1600" dirty="0">
                        <a:effectLst/>
                        <a:latin typeface="Readex Pro" panose="020B0604020202020204" charset="-78"/>
                        <a:ea typeface="Calibri" panose="020F0502020204030204" pitchFamily="34" charset="0"/>
                        <a:cs typeface="Readex Pro" panose="020B0604020202020204" charset="-78"/>
                      </a:endParaRPr>
                    </a:p>
                  </a:txBody>
                  <a:tcPr marL="34756" marR="347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872871"/>
                  </a:ext>
                </a:extLst>
              </a:tr>
            </a:tbl>
          </a:graphicData>
        </a:graphic>
      </p:graphicFrame>
    </p:spTree>
    <p:extLst>
      <p:ext uri="{BB962C8B-B14F-4D97-AF65-F5344CB8AC3E}">
        <p14:creationId xmlns:p14="http://schemas.microsoft.com/office/powerpoint/2010/main" val="3103898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9"/>
          <p:cNvPicPr preferRelativeResize="0"/>
          <p:nvPr/>
        </p:nvPicPr>
        <p:blipFill>
          <a:blip r:embed="rId3">
            <a:alphaModFix/>
          </a:blip>
          <a:stretch>
            <a:fillRect/>
          </a:stretch>
        </p:blipFill>
        <p:spPr>
          <a:xfrm flipH="1">
            <a:off x="1393815" y="-386449"/>
            <a:ext cx="933974" cy="2399974"/>
          </a:xfrm>
          <a:prstGeom prst="rect">
            <a:avLst/>
          </a:prstGeom>
          <a:noFill/>
          <a:ln>
            <a:noFill/>
          </a:ln>
        </p:spPr>
      </p:pic>
      <p:sp>
        <p:nvSpPr>
          <p:cNvPr id="190" name="Google Shape;190;p29"/>
          <p:cNvSpPr txBox="1">
            <a:spLocks noGrp="1"/>
          </p:cNvSpPr>
          <p:nvPr>
            <p:ph type="title"/>
          </p:nvPr>
        </p:nvSpPr>
        <p:spPr>
          <a:xfrm flipH="1">
            <a:off x="3789720" y="766124"/>
            <a:ext cx="5566558"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8800" dirty="0" err="1">
                <a:latin typeface="SVN-Blow Brush" pitchFamily="2" charset="0"/>
              </a:rPr>
              <a:t>Vận</a:t>
            </a:r>
            <a:r>
              <a:rPr lang="en-US" sz="8800" dirty="0">
                <a:latin typeface="SVN-Blow Brush" pitchFamily="2" charset="0"/>
              </a:rPr>
              <a:t> </a:t>
            </a:r>
            <a:r>
              <a:rPr lang="en-US" sz="8800" dirty="0" err="1">
                <a:latin typeface="SVN-Blow Brush" pitchFamily="2" charset="0"/>
              </a:rPr>
              <a:t>dụng</a:t>
            </a:r>
            <a:endParaRPr sz="8800" dirty="0">
              <a:latin typeface="SVN-Blow Brush" pitchFamily="2" charset="0"/>
            </a:endParaRPr>
          </a:p>
        </p:txBody>
      </p:sp>
      <p:sp>
        <p:nvSpPr>
          <p:cNvPr id="191" name="Google Shape;191;p29"/>
          <p:cNvSpPr txBox="1">
            <a:spLocks noGrp="1"/>
          </p:cNvSpPr>
          <p:nvPr>
            <p:ph type="subTitle" idx="1"/>
          </p:nvPr>
        </p:nvSpPr>
        <p:spPr>
          <a:xfrm flipH="1">
            <a:off x="3891042" y="1684406"/>
            <a:ext cx="4661100" cy="1359600"/>
          </a:xfrm>
          <a:prstGeom prst="rect">
            <a:avLst/>
          </a:prstGeom>
        </p:spPr>
        <p:txBody>
          <a:bodyPr spcFirstLastPara="1" wrap="square" lIns="91425" tIns="91425" rIns="91425" bIns="91425" anchor="t" anchorCtr="0">
            <a:noAutofit/>
          </a:bodyPr>
          <a:lstStyle/>
          <a:p>
            <a:pPr marL="0" lvl="0" indent="0" algn="just">
              <a:lnSpc>
                <a:spcPct val="150000"/>
              </a:lnSpc>
              <a:spcAft>
                <a:spcPts val="1600"/>
              </a:spcAft>
            </a:pPr>
            <a:r>
              <a:rPr lang="en-US" sz="2800" dirty="0" err="1"/>
              <a:t>Bài</a:t>
            </a:r>
            <a:r>
              <a:rPr lang="en-US" sz="2800" dirty="0"/>
              <a:t> </a:t>
            </a:r>
            <a:r>
              <a:rPr lang="en-US" sz="2800" dirty="0" err="1"/>
              <a:t>tập</a:t>
            </a:r>
            <a:r>
              <a:rPr lang="en-US" sz="2800" dirty="0"/>
              <a:t> </a:t>
            </a:r>
            <a:r>
              <a:rPr lang="en-US" sz="2800" dirty="0" err="1"/>
              <a:t>sáng</a:t>
            </a:r>
            <a:r>
              <a:rPr lang="en-US" sz="2800" dirty="0"/>
              <a:t> </a:t>
            </a:r>
            <a:r>
              <a:rPr lang="en-US" sz="2800" dirty="0" err="1"/>
              <a:t>tạo</a:t>
            </a:r>
            <a:r>
              <a:rPr lang="en-US" sz="2800" dirty="0"/>
              <a:t>: </a:t>
            </a:r>
            <a:r>
              <a:rPr lang="en-US" sz="2800" dirty="0" err="1"/>
              <a:t>Vẽ</a:t>
            </a:r>
            <a:r>
              <a:rPr lang="en-US" sz="2800" dirty="0"/>
              <a:t> </a:t>
            </a:r>
            <a:r>
              <a:rPr lang="en-US" sz="2800" dirty="0" err="1"/>
              <a:t>bức</a:t>
            </a:r>
            <a:r>
              <a:rPr lang="en-US" sz="2800" dirty="0"/>
              <a:t> </a:t>
            </a:r>
            <a:r>
              <a:rPr lang="en-US" sz="2800" dirty="0" err="1"/>
              <a:t>tranh</a:t>
            </a:r>
            <a:r>
              <a:rPr lang="en-US" sz="2800" dirty="0"/>
              <a:t> </a:t>
            </a:r>
            <a:r>
              <a:rPr lang="en-US" sz="2800" dirty="0" err="1"/>
              <a:t>về</a:t>
            </a:r>
            <a:r>
              <a:rPr lang="en-US" sz="2800" dirty="0"/>
              <a:t> con </a:t>
            </a:r>
            <a:r>
              <a:rPr lang="en-US" sz="2800" dirty="0" err="1"/>
              <a:t>gà</a:t>
            </a:r>
            <a:r>
              <a:rPr lang="en-US" sz="2800" dirty="0"/>
              <a:t> </a:t>
            </a:r>
            <a:r>
              <a:rPr lang="en-US" sz="2800" dirty="0" err="1"/>
              <a:t>thờ</a:t>
            </a:r>
            <a:r>
              <a:rPr lang="en-US" sz="2800" dirty="0"/>
              <a:t> </a:t>
            </a:r>
            <a:r>
              <a:rPr lang="en-US" sz="2800" dirty="0" err="1"/>
              <a:t>hoặc</a:t>
            </a:r>
            <a:r>
              <a:rPr lang="en-US" sz="2800" dirty="0"/>
              <a:t> </a:t>
            </a:r>
            <a:r>
              <a:rPr lang="en-US" sz="2800" dirty="0" err="1"/>
              <a:t>viết</a:t>
            </a:r>
            <a:r>
              <a:rPr lang="en-US" sz="2800" dirty="0"/>
              <a:t> </a:t>
            </a:r>
            <a:r>
              <a:rPr lang="en-US" sz="2800" dirty="0" err="1"/>
              <a:t>đoạn</a:t>
            </a:r>
            <a:r>
              <a:rPr lang="en-US" sz="2800" dirty="0"/>
              <a:t> </a:t>
            </a:r>
            <a:r>
              <a:rPr lang="en-US" sz="2800" dirty="0" err="1"/>
              <a:t>văn</a:t>
            </a:r>
            <a:r>
              <a:rPr lang="en-US" sz="2800" dirty="0"/>
              <a:t> </a:t>
            </a:r>
            <a:r>
              <a:rPr lang="en-US" sz="2800" dirty="0" err="1"/>
              <a:t>thể</a:t>
            </a:r>
            <a:r>
              <a:rPr lang="en-US" sz="2800" dirty="0"/>
              <a:t> </a:t>
            </a:r>
            <a:r>
              <a:rPr lang="en-US" sz="2800" dirty="0" err="1"/>
              <a:t>hiện</a:t>
            </a:r>
            <a:r>
              <a:rPr lang="en-US" sz="2800" dirty="0"/>
              <a:t>  </a:t>
            </a:r>
            <a:r>
              <a:rPr lang="en-US" sz="2800" dirty="0" err="1"/>
              <a:t>suy</a:t>
            </a:r>
            <a:r>
              <a:rPr lang="en-US" sz="2800" dirty="0"/>
              <a:t> </a:t>
            </a:r>
            <a:r>
              <a:rPr lang="en-US" sz="2800" dirty="0" err="1"/>
              <a:t>nghĩ</a:t>
            </a:r>
            <a:r>
              <a:rPr lang="en-US" sz="2800" dirty="0"/>
              <a:t> </a:t>
            </a:r>
            <a:r>
              <a:rPr lang="en-US" sz="2800" dirty="0" err="1"/>
              <a:t>về</a:t>
            </a:r>
            <a:r>
              <a:rPr lang="en-US" sz="2800" dirty="0"/>
              <a:t> </a:t>
            </a:r>
            <a:r>
              <a:rPr lang="en-US" sz="2800" dirty="0" err="1"/>
              <a:t>nhân</a:t>
            </a:r>
            <a:r>
              <a:rPr lang="en-US" sz="2800" dirty="0"/>
              <a:t> </a:t>
            </a:r>
            <a:r>
              <a:rPr lang="en-US" sz="2800" dirty="0" err="1"/>
              <a:t>vật</a:t>
            </a:r>
            <a:r>
              <a:rPr lang="en-US" sz="2800" dirty="0"/>
              <a:t> “</a:t>
            </a:r>
            <a:r>
              <a:rPr lang="en-US" sz="2800" dirty="0" err="1"/>
              <a:t>ông</a:t>
            </a:r>
            <a:r>
              <a:rPr lang="en-US" sz="2800" dirty="0"/>
              <a:t> </a:t>
            </a:r>
            <a:r>
              <a:rPr lang="en-US" sz="2800" dirty="0" err="1"/>
              <a:t>chủ</a:t>
            </a:r>
            <a:r>
              <a:rPr lang="en-US" sz="2800" dirty="0"/>
              <a:t>”.</a:t>
            </a:r>
            <a:endParaRPr sz="2800" dirty="0"/>
          </a:p>
        </p:txBody>
      </p:sp>
      <p:pic>
        <p:nvPicPr>
          <p:cNvPr id="192" name="Google Shape;192;p29"/>
          <p:cNvPicPr preferRelativeResize="0"/>
          <p:nvPr/>
        </p:nvPicPr>
        <p:blipFill>
          <a:blip r:embed="rId4">
            <a:alphaModFix/>
          </a:blip>
          <a:stretch>
            <a:fillRect/>
          </a:stretch>
        </p:blipFill>
        <p:spPr>
          <a:xfrm rot="621331" flipH="1">
            <a:off x="-5094" y="1650510"/>
            <a:ext cx="3663274" cy="3663255"/>
          </a:xfrm>
          <a:prstGeom prst="rect">
            <a:avLst/>
          </a:prstGeom>
          <a:noFill/>
          <a:ln>
            <a:noFill/>
          </a:ln>
        </p:spPr>
      </p:pic>
      <p:pic>
        <p:nvPicPr>
          <p:cNvPr id="193" name="Google Shape;193;p29"/>
          <p:cNvPicPr preferRelativeResize="0"/>
          <p:nvPr/>
        </p:nvPicPr>
        <p:blipFill>
          <a:blip r:embed="rId5">
            <a:alphaModFix/>
          </a:blip>
          <a:stretch>
            <a:fillRect/>
          </a:stretch>
        </p:blipFill>
        <p:spPr>
          <a:xfrm flipH="1">
            <a:off x="2414795" y="-386449"/>
            <a:ext cx="1087488" cy="2399974"/>
          </a:xfrm>
          <a:prstGeom prst="rect">
            <a:avLst/>
          </a:prstGeom>
          <a:noFill/>
          <a:ln>
            <a:noFill/>
          </a:ln>
        </p:spPr>
      </p:pic>
      <p:pic>
        <p:nvPicPr>
          <p:cNvPr id="194" name="Google Shape;194;p29"/>
          <p:cNvPicPr preferRelativeResize="0"/>
          <p:nvPr/>
        </p:nvPicPr>
        <p:blipFill>
          <a:blip r:embed="rId6">
            <a:alphaModFix/>
          </a:blip>
          <a:stretch>
            <a:fillRect/>
          </a:stretch>
        </p:blipFill>
        <p:spPr>
          <a:xfrm flipH="1">
            <a:off x="3789720" y="535001"/>
            <a:ext cx="454948" cy="454973"/>
          </a:xfrm>
          <a:prstGeom prst="rect">
            <a:avLst/>
          </a:prstGeom>
          <a:noFill/>
          <a:ln>
            <a:noFill/>
          </a:ln>
        </p:spPr>
      </p:pic>
      <p:pic>
        <p:nvPicPr>
          <p:cNvPr id="195" name="Google Shape;195;p29"/>
          <p:cNvPicPr preferRelativeResize="0"/>
          <p:nvPr/>
        </p:nvPicPr>
        <p:blipFill>
          <a:blip r:embed="rId7">
            <a:alphaModFix/>
          </a:blip>
          <a:stretch>
            <a:fillRect/>
          </a:stretch>
        </p:blipFill>
        <p:spPr>
          <a:xfrm flipH="1">
            <a:off x="8239334" y="4042600"/>
            <a:ext cx="422973" cy="422777"/>
          </a:xfrm>
          <a:prstGeom prst="rect">
            <a:avLst/>
          </a:prstGeom>
          <a:noFill/>
          <a:ln>
            <a:noFill/>
          </a:ln>
        </p:spPr>
      </p:pic>
      <p:pic>
        <p:nvPicPr>
          <p:cNvPr id="196" name="Google Shape;196;p29"/>
          <p:cNvPicPr preferRelativeResize="0"/>
          <p:nvPr/>
        </p:nvPicPr>
        <p:blipFill>
          <a:blip r:embed="rId6">
            <a:alphaModFix/>
          </a:blip>
          <a:stretch>
            <a:fillRect/>
          </a:stretch>
        </p:blipFill>
        <p:spPr>
          <a:xfrm flipH="1">
            <a:off x="396196" y="1351100"/>
            <a:ext cx="256799" cy="256824"/>
          </a:xfrm>
          <a:prstGeom prst="rect">
            <a:avLst/>
          </a:prstGeom>
          <a:noFill/>
          <a:ln>
            <a:noFill/>
          </a:ln>
        </p:spPr>
      </p:pic>
      <p:pic>
        <p:nvPicPr>
          <p:cNvPr id="197" name="Google Shape;197;p29"/>
          <p:cNvPicPr preferRelativeResize="0"/>
          <p:nvPr/>
        </p:nvPicPr>
        <p:blipFill>
          <a:blip r:embed="rId7">
            <a:alphaModFix/>
          </a:blip>
          <a:stretch>
            <a:fillRect/>
          </a:stretch>
        </p:blipFill>
        <p:spPr>
          <a:xfrm flipH="1">
            <a:off x="2414804" y="2296198"/>
            <a:ext cx="356239" cy="356076"/>
          </a:xfrm>
          <a:prstGeom prst="rect">
            <a:avLst/>
          </a:prstGeom>
          <a:noFill/>
          <a:ln>
            <a:noFill/>
          </a:ln>
        </p:spPr>
      </p:pic>
      <p:pic>
        <p:nvPicPr>
          <p:cNvPr id="198" name="Google Shape;198;p29"/>
          <p:cNvPicPr preferRelativeResize="0"/>
          <p:nvPr/>
        </p:nvPicPr>
        <p:blipFill>
          <a:blip r:embed="rId7">
            <a:alphaModFix/>
          </a:blip>
          <a:stretch>
            <a:fillRect/>
          </a:stretch>
        </p:blipFill>
        <p:spPr>
          <a:xfrm flipH="1">
            <a:off x="795670" y="586175"/>
            <a:ext cx="454948" cy="454726"/>
          </a:xfrm>
          <a:prstGeom prst="rect">
            <a:avLst/>
          </a:prstGeom>
          <a:noFill/>
          <a:ln>
            <a:noFill/>
          </a:ln>
        </p:spPr>
      </p:pic>
      <p:pic>
        <p:nvPicPr>
          <p:cNvPr id="199" name="Google Shape;199;p29"/>
          <p:cNvPicPr preferRelativeResize="0"/>
          <p:nvPr/>
        </p:nvPicPr>
        <p:blipFill>
          <a:blip r:embed="rId6">
            <a:alphaModFix/>
          </a:blip>
          <a:stretch>
            <a:fillRect/>
          </a:stretch>
        </p:blipFill>
        <p:spPr>
          <a:xfrm flipH="1">
            <a:off x="7944446" y="4480088"/>
            <a:ext cx="256799" cy="256824"/>
          </a:xfrm>
          <a:prstGeom prst="rect">
            <a:avLst/>
          </a:prstGeom>
          <a:noFill/>
          <a:ln>
            <a:noFill/>
          </a:ln>
        </p:spPr>
      </p:pic>
    </p:spTree>
    <p:extLst>
      <p:ext uri="{BB962C8B-B14F-4D97-AF65-F5344CB8AC3E}">
        <p14:creationId xmlns:p14="http://schemas.microsoft.com/office/powerpoint/2010/main" val="24908563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500"/>
                                        <p:tgtEl>
                                          <p:spTgt spid="1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28"/>
          <p:cNvSpPr txBox="1">
            <a:spLocks noGrp="1"/>
          </p:cNvSpPr>
          <p:nvPr>
            <p:ph type="title" idx="2"/>
          </p:nvPr>
        </p:nvSpPr>
        <p:spPr>
          <a:xfrm>
            <a:off x="750100" y="1596450"/>
            <a:ext cx="11685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74" name="Google Shape;174;p28"/>
          <p:cNvSpPr txBox="1">
            <a:spLocks noGrp="1"/>
          </p:cNvSpPr>
          <p:nvPr>
            <p:ph type="subTitle" idx="1"/>
          </p:nvPr>
        </p:nvSpPr>
        <p:spPr>
          <a:xfrm>
            <a:off x="1887913" y="1499781"/>
            <a:ext cx="2664100" cy="48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1600" dirty="0"/>
              <a:t>Học sinh nhận biết và phân tích được một số yếu tố của phóng sự như: </a:t>
            </a:r>
            <a:r>
              <a:rPr lang="vi-VN" sz="1600" dirty="0">
                <a:solidFill>
                  <a:schemeClr val="bg2">
                    <a:lumMod val="75000"/>
                  </a:schemeClr>
                </a:solidFill>
              </a:rPr>
              <a:t>Tính phi hư cấu và một số thủ pháp nghệ thuật (miêu tả, trần thuật).</a:t>
            </a:r>
            <a:endParaRPr sz="1600" dirty="0">
              <a:solidFill>
                <a:schemeClr val="bg2">
                  <a:lumMod val="75000"/>
                </a:schemeClr>
              </a:solidFill>
            </a:endParaRPr>
          </a:p>
        </p:txBody>
      </p:sp>
      <p:sp>
        <p:nvSpPr>
          <p:cNvPr id="176" name="Google Shape;176;p28"/>
          <p:cNvSpPr txBox="1">
            <a:spLocks noGrp="1"/>
          </p:cNvSpPr>
          <p:nvPr>
            <p:ph type="title" idx="4"/>
          </p:nvPr>
        </p:nvSpPr>
        <p:spPr>
          <a:xfrm>
            <a:off x="4692125" y="1596450"/>
            <a:ext cx="11640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77" name="Google Shape;177;p28"/>
          <p:cNvSpPr txBox="1">
            <a:spLocks noGrp="1"/>
          </p:cNvSpPr>
          <p:nvPr>
            <p:ph type="subTitle" idx="5"/>
          </p:nvPr>
        </p:nvSpPr>
        <p:spPr>
          <a:xfrm>
            <a:off x="5851650" y="1454257"/>
            <a:ext cx="2542250" cy="48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1600" dirty="0"/>
              <a:t>Học sinh nhận biết và phân tích được </a:t>
            </a:r>
            <a:r>
              <a:rPr lang="vi-VN" sz="1600" dirty="0">
                <a:solidFill>
                  <a:schemeClr val="bg2">
                    <a:lumMod val="75000"/>
                  </a:schemeClr>
                </a:solidFill>
              </a:rPr>
              <a:t>sự kết hợp chi tiết, sự kiện hiện thực với trải nghiệm, thái độ và đánh giá của người viết.</a:t>
            </a:r>
            <a:endParaRPr sz="1600" dirty="0">
              <a:solidFill>
                <a:schemeClr val="bg2">
                  <a:lumMod val="75000"/>
                </a:schemeClr>
              </a:solidFill>
            </a:endParaRPr>
          </a:p>
        </p:txBody>
      </p:sp>
      <p:sp>
        <p:nvSpPr>
          <p:cNvPr id="179" name="Google Shape;179;p28"/>
          <p:cNvSpPr txBox="1">
            <a:spLocks noGrp="1"/>
          </p:cNvSpPr>
          <p:nvPr>
            <p:ph type="title" idx="7"/>
          </p:nvPr>
        </p:nvSpPr>
        <p:spPr>
          <a:xfrm>
            <a:off x="745600" y="3385550"/>
            <a:ext cx="11685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80" name="Google Shape;180;p28"/>
          <p:cNvSpPr txBox="1">
            <a:spLocks noGrp="1"/>
          </p:cNvSpPr>
          <p:nvPr>
            <p:ph type="subTitle" idx="8"/>
          </p:nvPr>
        </p:nvSpPr>
        <p:spPr>
          <a:xfrm>
            <a:off x="1944200" y="3431907"/>
            <a:ext cx="6479800" cy="48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1600" dirty="0"/>
              <a:t>Học sinh phân tích và đánh giá được </a:t>
            </a:r>
            <a:r>
              <a:rPr lang="vi-VN" sz="1600" dirty="0">
                <a:solidFill>
                  <a:schemeClr val="bg2">
                    <a:lumMod val="75000"/>
                  </a:schemeClr>
                </a:solidFill>
              </a:rPr>
              <a:t>chủ đề, tư tưởng, thông điệp mà VB muốn gửi đến người đọc thông qua hình thức nghệ thuật của VB</a:t>
            </a:r>
            <a:endParaRPr sz="1600" dirty="0"/>
          </a:p>
        </p:txBody>
      </p:sp>
      <p:sp>
        <p:nvSpPr>
          <p:cNvPr id="184" name="Google Shape;184;p2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800" dirty="0">
                <a:latin typeface="SVN-Blow Brush" pitchFamily="2" charset="0"/>
              </a:rPr>
              <a:t>MỤC TIÊU BÀI HỌC</a:t>
            </a:r>
            <a:endParaRPr sz="4800" dirty="0">
              <a:latin typeface="SVN-Blow Brush"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anim calcmode="lin" valueType="num">
                                      <p:cBhvr>
                                        <p:cTn id="8" dur="1000" fill="hold"/>
                                        <p:tgtEl>
                                          <p:spTgt spid="173"/>
                                        </p:tgtEl>
                                        <p:attrNameLst>
                                          <p:attrName>ppt_x</p:attrName>
                                        </p:attrNameLst>
                                      </p:cBhvr>
                                      <p:tavLst>
                                        <p:tav tm="0">
                                          <p:val>
                                            <p:strVal val="#ppt_x"/>
                                          </p:val>
                                        </p:tav>
                                        <p:tav tm="100000">
                                          <p:val>
                                            <p:strVal val="#ppt_x"/>
                                          </p:val>
                                        </p:tav>
                                      </p:tavLst>
                                    </p:anim>
                                    <p:anim calcmode="lin" valueType="num">
                                      <p:cBhvr>
                                        <p:cTn id="9" dur="1000" fill="hold"/>
                                        <p:tgtEl>
                                          <p:spTgt spid="17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4">
                                            <p:txEl>
                                              <p:pRg st="0" end="0"/>
                                            </p:txEl>
                                          </p:spTgt>
                                        </p:tgtEl>
                                        <p:attrNameLst>
                                          <p:attrName>style.visibility</p:attrName>
                                        </p:attrNameLst>
                                      </p:cBhvr>
                                      <p:to>
                                        <p:strVal val="visible"/>
                                      </p:to>
                                    </p:set>
                                    <p:animEffect transition="in" filter="fade">
                                      <p:cBhvr>
                                        <p:cTn id="12" dur="1000"/>
                                        <p:tgtEl>
                                          <p:spTgt spid="174">
                                            <p:txEl>
                                              <p:pRg st="0" end="0"/>
                                            </p:txEl>
                                          </p:spTgt>
                                        </p:tgtEl>
                                      </p:cBhvr>
                                    </p:animEffect>
                                    <p:anim calcmode="lin" valueType="num">
                                      <p:cBhvr>
                                        <p:cTn id="13" dur="1000" fill="hold"/>
                                        <p:tgtEl>
                                          <p:spTgt spid="17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fade">
                                      <p:cBhvr>
                                        <p:cTn id="17" dur="1000"/>
                                        <p:tgtEl>
                                          <p:spTgt spid="176"/>
                                        </p:tgtEl>
                                      </p:cBhvr>
                                    </p:animEffect>
                                    <p:anim calcmode="lin" valueType="num">
                                      <p:cBhvr>
                                        <p:cTn id="18" dur="1000" fill="hold"/>
                                        <p:tgtEl>
                                          <p:spTgt spid="176"/>
                                        </p:tgtEl>
                                        <p:attrNameLst>
                                          <p:attrName>ppt_x</p:attrName>
                                        </p:attrNameLst>
                                      </p:cBhvr>
                                      <p:tavLst>
                                        <p:tav tm="0">
                                          <p:val>
                                            <p:strVal val="#ppt_x"/>
                                          </p:val>
                                        </p:tav>
                                        <p:tav tm="100000">
                                          <p:val>
                                            <p:strVal val="#ppt_x"/>
                                          </p:val>
                                        </p:tav>
                                      </p:tavLst>
                                    </p:anim>
                                    <p:anim calcmode="lin" valueType="num">
                                      <p:cBhvr>
                                        <p:cTn id="19" dur="1000" fill="hold"/>
                                        <p:tgtEl>
                                          <p:spTgt spid="17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7">
                                            <p:txEl>
                                              <p:pRg st="0" end="0"/>
                                            </p:txEl>
                                          </p:spTgt>
                                        </p:tgtEl>
                                        <p:attrNameLst>
                                          <p:attrName>style.visibility</p:attrName>
                                        </p:attrNameLst>
                                      </p:cBhvr>
                                      <p:to>
                                        <p:strVal val="visible"/>
                                      </p:to>
                                    </p:set>
                                    <p:animEffect transition="in" filter="fade">
                                      <p:cBhvr>
                                        <p:cTn id="22" dur="1000"/>
                                        <p:tgtEl>
                                          <p:spTgt spid="177">
                                            <p:txEl>
                                              <p:pRg st="0" end="0"/>
                                            </p:txEl>
                                          </p:spTgt>
                                        </p:tgtEl>
                                      </p:cBhvr>
                                    </p:animEffect>
                                    <p:anim calcmode="lin" valueType="num">
                                      <p:cBhvr>
                                        <p:cTn id="23" dur="1000" fill="hold"/>
                                        <p:tgtEl>
                                          <p:spTgt spid="17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77">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9"/>
                                        </p:tgtEl>
                                        <p:attrNameLst>
                                          <p:attrName>style.visibility</p:attrName>
                                        </p:attrNameLst>
                                      </p:cBhvr>
                                      <p:to>
                                        <p:strVal val="visible"/>
                                      </p:to>
                                    </p:set>
                                    <p:animEffect transition="in" filter="fade">
                                      <p:cBhvr>
                                        <p:cTn id="27" dur="1000"/>
                                        <p:tgtEl>
                                          <p:spTgt spid="179"/>
                                        </p:tgtEl>
                                      </p:cBhvr>
                                    </p:animEffect>
                                    <p:anim calcmode="lin" valueType="num">
                                      <p:cBhvr>
                                        <p:cTn id="28" dur="1000" fill="hold"/>
                                        <p:tgtEl>
                                          <p:spTgt spid="179"/>
                                        </p:tgtEl>
                                        <p:attrNameLst>
                                          <p:attrName>ppt_x</p:attrName>
                                        </p:attrNameLst>
                                      </p:cBhvr>
                                      <p:tavLst>
                                        <p:tav tm="0">
                                          <p:val>
                                            <p:strVal val="#ppt_x"/>
                                          </p:val>
                                        </p:tav>
                                        <p:tav tm="100000">
                                          <p:val>
                                            <p:strVal val="#ppt_x"/>
                                          </p:val>
                                        </p:tav>
                                      </p:tavLst>
                                    </p:anim>
                                    <p:anim calcmode="lin" valueType="num">
                                      <p:cBhvr>
                                        <p:cTn id="29" dur="1000" fill="hold"/>
                                        <p:tgtEl>
                                          <p:spTgt spid="17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0">
                                            <p:txEl>
                                              <p:pRg st="0" end="0"/>
                                            </p:txEl>
                                          </p:spTgt>
                                        </p:tgtEl>
                                        <p:attrNameLst>
                                          <p:attrName>style.visibility</p:attrName>
                                        </p:attrNameLst>
                                      </p:cBhvr>
                                      <p:to>
                                        <p:strVal val="visible"/>
                                      </p:to>
                                    </p:set>
                                    <p:animEffect transition="in" filter="fade">
                                      <p:cBhvr>
                                        <p:cTn id="32" dur="1000"/>
                                        <p:tgtEl>
                                          <p:spTgt spid="180">
                                            <p:txEl>
                                              <p:pRg st="0" end="0"/>
                                            </p:txEl>
                                          </p:spTgt>
                                        </p:tgtEl>
                                      </p:cBhvr>
                                    </p:animEffect>
                                    <p:anim calcmode="lin" valueType="num">
                                      <p:cBhvr>
                                        <p:cTn id="33" dur="1000" fill="hold"/>
                                        <p:tgtEl>
                                          <p:spTgt spid="180">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8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4" grpId="0" build="p"/>
      <p:bldP spid="176" grpId="0"/>
      <p:bldP spid="177" grpId="0" build="p"/>
      <p:bldP spid="179" grpId="0"/>
      <p:bldP spid="18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30"/>
          <p:cNvSpPr txBox="1">
            <a:spLocks noGrp="1"/>
          </p:cNvSpPr>
          <p:nvPr>
            <p:ph type="subTitle" idx="1"/>
          </p:nvPr>
        </p:nvSpPr>
        <p:spPr>
          <a:xfrm>
            <a:off x="-761222" y="2555136"/>
            <a:ext cx="5899893" cy="443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4000" dirty="0"/>
              <a:t>TÌM HIỂU CHUNG</a:t>
            </a:r>
            <a:endParaRPr sz="4000" dirty="0"/>
          </a:p>
        </p:txBody>
      </p:sp>
      <p:pic>
        <p:nvPicPr>
          <p:cNvPr id="207" name="Google Shape;207;p30"/>
          <p:cNvPicPr preferRelativeResize="0"/>
          <p:nvPr/>
        </p:nvPicPr>
        <p:blipFill>
          <a:blip r:embed="rId3">
            <a:alphaModFix/>
          </a:blip>
          <a:stretch>
            <a:fillRect/>
          </a:stretch>
        </p:blipFill>
        <p:spPr>
          <a:xfrm>
            <a:off x="3141300" y="-223649"/>
            <a:ext cx="2861399" cy="1133101"/>
          </a:xfrm>
          <a:prstGeom prst="rect">
            <a:avLst/>
          </a:prstGeom>
          <a:noFill/>
          <a:ln>
            <a:noFill/>
          </a:ln>
        </p:spPr>
      </p:pic>
      <p:pic>
        <p:nvPicPr>
          <p:cNvPr id="208" name="Google Shape;208;p30"/>
          <p:cNvPicPr preferRelativeResize="0"/>
          <p:nvPr/>
        </p:nvPicPr>
        <p:blipFill>
          <a:blip r:embed="rId4">
            <a:alphaModFix/>
          </a:blip>
          <a:stretch>
            <a:fillRect/>
          </a:stretch>
        </p:blipFill>
        <p:spPr>
          <a:xfrm>
            <a:off x="1055534" y="-507399"/>
            <a:ext cx="1133191" cy="2399974"/>
          </a:xfrm>
          <a:prstGeom prst="rect">
            <a:avLst/>
          </a:prstGeom>
          <a:noFill/>
          <a:ln>
            <a:noFill/>
          </a:ln>
        </p:spPr>
      </p:pic>
      <p:pic>
        <p:nvPicPr>
          <p:cNvPr id="209" name="Google Shape;209;p30"/>
          <p:cNvPicPr preferRelativeResize="0"/>
          <p:nvPr/>
        </p:nvPicPr>
        <p:blipFill>
          <a:blip r:embed="rId5">
            <a:alphaModFix/>
          </a:blip>
          <a:stretch>
            <a:fillRect/>
          </a:stretch>
        </p:blipFill>
        <p:spPr>
          <a:xfrm>
            <a:off x="6808523" y="-223661"/>
            <a:ext cx="1087488" cy="2399974"/>
          </a:xfrm>
          <a:prstGeom prst="rect">
            <a:avLst/>
          </a:prstGeom>
          <a:noFill/>
          <a:ln>
            <a:noFill/>
          </a:ln>
        </p:spPr>
      </p:pic>
      <p:pic>
        <p:nvPicPr>
          <p:cNvPr id="210" name="Google Shape;210;p30"/>
          <p:cNvPicPr preferRelativeResize="0"/>
          <p:nvPr/>
        </p:nvPicPr>
        <p:blipFill>
          <a:blip r:embed="rId6">
            <a:alphaModFix/>
          </a:blip>
          <a:stretch>
            <a:fillRect/>
          </a:stretch>
        </p:blipFill>
        <p:spPr>
          <a:xfrm>
            <a:off x="7819043" y="-166399"/>
            <a:ext cx="933974" cy="2399974"/>
          </a:xfrm>
          <a:prstGeom prst="rect">
            <a:avLst/>
          </a:prstGeom>
          <a:noFill/>
          <a:ln>
            <a:noFill/>
          </a:ln>
        </p:spPr>
      </p:pic>
      <p:pic>
        <p:nvPicPr>
          <p:cNvPr id="211" name="Google Shape;211;p30"/>
          <p:cNvPicPr preferRelativeResize="0"/>
          <p:nvPr/>
        </p:nvPicPr>
        <p:blipFill>
          <a:blip r:embed="rId7">
            <a:alphaModFix/>
          </a:blip>
          <a:stretch>
            <a:fillRect/>
          </a:stretch>
        </p:blipFill>
        <p:spPr>
          <a:xfrm>
            <a:off x="200352" y="-166400"/>
            <a:ext cx="1029499" cy="2058977"/>
          </a:xfrm>
          <a:prstGeom prst="rect">
            <a:avLst/>
          </a:prstGeom>
          <a:noFill/>
          <a:ln>
            <a:noFill/>
          </a:ln>
        </p:spPr>
      </p:pic>
      <p:sp>
        <p:nvSpPr>
          <p:cNvPr id="2" name="Freeform 41">
            <a:extLst>
              <a:ext uri="{FF2B5EF4-FFF2-40B4-BE49-F238E27FC236}">
                <a16:creationId xmlns:a16="http://schemas.microsoft.com/office/drawing/2014/main" id="{1A49EDCA-BBA9-4B0C-0A1B-15BFC69EF1E8}"/>
              </a:ext>
            </a:extLst>
          </p:cNvPr>
          <p:cNvSpPr/>
          <p:nvPr/>
        </p:nvSpPr>
        <p:spPr>
          <a:xfrm>
            <a:off x="4824964" y="1479285"/>
            <a:ext cx="3928053" cy="2861281"/>
          </a:xfrm>
          <a:custGeom>
            <a:avLst/>
            <a:gdLst/>
            <a:ahLst/>
            <a:cxnLst/>
            <a:rect l="l" t="t" r="r" b="b"/>
            <a:pathLst>
              <a:path w="3024000" h="2615760">
                <a:moveTo>
                  <a:pt x="0" y="0"/>
                </a:moveTo>
                <a:lnTo>
                  <a:pt x="3024000" y="0"/>
                </a:lnTo>
                <a:lnTo>
                  <a:pt x="3024000" y="2615760"/>
                </a:lnTo>
                <a:lnTo>
                  <a:pt x="0" y="26157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F28CBD-D5CA-89B2-3B91-4D30E9476988}"/>
              </a:ext>
            </a:extLst>
          </p:cNvPr>
          <p:cNvSpPr txBox="1"/>
          <p:nvPr/>
        </p:nvSpPr>
        <p:spPr>
          <a:xfrm>
            <a:off x="415636" y="355712"/>
            <a:ext cx="5270268" cy="687368"/>
          </a:xfrm>
          <a:prstGeom prst="rect">
            <a:avLst/>
          </a:prstGeom>
          <a:noFill/>
        </p:spPr>
        <p:txBody>
          <a:bodyPr wrap="square">
            <a:spAutoFit/>
          </a:bodyPr>
          <a:lstStyle/>
          <a:p>
            <a:pPr marL="0" marR="0" algn="just">
              <a:spcBef>
                <a:spcPts val="0"/>
              </a:spcBef>
              <a:spcAft>
                <a:spcPts val="800"/>
              </a:spcAft>
            </a:pPr>
            <a:r>
              <a:rPr lang="en-US" sz="1600" b="1" dirty="0">
                <a:solidFill>
                  <a:schemeClr val="tx1"/>
                </a:solidFill>
                <a:effectLst/>
                <a:latin typeface="Readex Pro" panose="020B0604020202020204" charset="-78"/>
                <a:ea typeface="Times New Roman" panose="02020603050405020304" pitchFamily="18" charset="0"/>
                <a:cs typeface="Readex Pro" panose="020B0604020202020204" charset="-78"/>
              </a:rPr>
              <a:t>I. </a:t>
            </a:r>
            <a:r>
              <a:rPr lang="en-US" sz="1600" b="1" dirty="0" err="1">
                <a:solidFill>
                  <a:schemeClr val="tx1"/>
                </a:solidFill>
                <a:effectLst/>
                <a:latin typeface="Readex Pro" panose="020B0604020202020204" charset="-78"/>
                <a:ea typeface="Times New Roman" panose="02020603050405020304" pitchFamily="18" charset="0"/>
                <a:cs typeface="Readex Pro" panose="020B0604020202020204" charset="-78"/>
              </a:rPr>
              <a:t>Tìm</a:t>
            </a:r>
            <a:r>
              <a:rPr lang="en-US" sz="16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600" b="1" dirty="0" err="1">
                <a:solidFill>
                  <a:schemeClr val="tx1"/>
                </a:solidFill>
                <a:effectLst/>
                <a:latin typeface="Readex Pro" panose="020B0604020202020204" charset="-78"/>
                <a:ea typeface="Times New Roman" panose="02020603050405020304" pitchFamily="18" charset="0"/>
                <a:cs typeface="Readex Pro" panose="020B0604020202020204" charset="-78"/>
              </a:rPr>
              <a:t>hiểu</a:t>
            </a:r>
            <a:r>
              <a:rPr lang="en-US" sz="16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600" b="1" dirty="0" err="1">
                <a:solidFill>
                  <a:schemeClr val="tx1"/>
                </a:solidFill>
                <a:effectLst/>
                <a:latin typeface="Readex Pro" panose="020B0604020202020204" charset="-78"/>
                <a:ea typeface="Times New Roman" panose="02020603050405020304" pitchFamily="18" charset="0"/>
                <a:cs typeface="Readex Pro" panose="020B0604020202020204" charset="-78"/>
              </a:rPr>
              <a:t>chung</a:t>
            </a:r>
            <a:endParaRPr lang="en-US" sz="1600" b="1" dirty="0">
              <a:solidFill>
                <a:schemeClr val="tx1"/>
              </a:solidFill>
              <a:effectLst/>
              <a:latin typeface="Readex Pro" panose="020B0604020202020204" charset="-78"/>
              <a:ea typeface="Times New Roman" panose="02020603050405020304" pitchFamily="18" charset="0"/>
              <a:cs typeface="Readex Pro" panose="020B0604020202020204" charset="-78"/>
            </a:endParaRPr>
          </a:p>
          <a:p>
            <a:pPr marL="0" marR="0" algn="just">
              <a:spcBef>
                <a:spcPts val="0"/>
              </a:spcBef>
              <a:spcAft>
                <a:spcPts val="800"/>
              </a:spcAft>
            </a:pPr>
            <a:r>
              <a:rPr lang="en-US" sz="1600" b="1" dirty="0">
                <a:solidFill>
                  <a:schemeClr val="tx1"/>
                </a:solidFill>
                <a:effectLst/>
                <a:latin typeface="Readex Pro" panose="020B0604020202020204" charset="-78"/>
                <a:ea typeface="Calibri" panose="020F0502020204030204" pitchFamily="34" charset="0"/>
                <a:cs typeface="Readex Pro" panose="020B0604020202020204" charset="-78"/>
              </a:rPr>
              <a:t>1. </a:t>
            </a:r>
            <a:r>
              <a:rPr lang="en-US" sz="1600" b="1" dirty="0" err="1">
                <a:solidFill>
                  <a:schemeClr val="tx1"/>
                </a:solidFill>
                <a:effectLst/>
                <a:latin typeface="Readex Pro" panose="020B0604020202020204" charset="-78"/>
                <a:ea typeface="Calibri" panose="020F0502020204030204" pitchFamily="34" charset="0"/>
                <a:cs typeface="Readex Pro" panose="020B0604020202020204" charset="-78"/>
              </a:rPr>
              <a:t>Tác</a:t>
            </a:r>
            <a:r>
              <a:rPr lang="en-US" sz="1600" b="1" dirty="0">
                <a:solidFill>
                  <a:schemeClr val="tx1"/>
                </a:solidFill>
                <a:effectLst/>
                <a:latin typeface="Readex Pro" panose="020B0604020202020204" charset="-78"/>
                <a:ea typeface="Calibri" panose="020F0502020204030204" pitchFamily="34" charset="0"/>
                <a:cs typeface="Readex Pro" panose="020B0604020202020204" charset="-78"/>
              </a:rPr>
              <a:t> </a:t>
            </a:r>
            <a:r>
              <a:rPr lang="en-US" sz="1600" b="1" dirty="0" err="1">
                <a:solidFill>
                  <a:schemeClr val="tx1"/>
                </a:solidFill>
                <a:effectLst/>
                <a:latin typeface="Readex Pro" panose="020B0604020202020204" charset="-78"/>
                <a:ea typeface="Calibri" panose="020F0502020204030204" pitchFamily="34" charset="0"/>
                <a:cs typeface="Readex Pro" panose="020B0604020202020204" charset="-78"/>
              </a:rPr>
              <a:t>giả</a:t>
            </a:r>
            <a:endParaRPr lang="en-US" sz="1600" b="1" dirty="0">
              <a:solidFill>
                <a:schemeClr val="tx1"/>
              </a:solidFill>
              <a:effectLst/>
              <a:latin typeface="Readex Pro" panose="020B0604020202020204" charset="-78"/>
              <a:ea typeface="Calibri" panose="020F0502020204030204" pitchFamily="34" charset="0"/>
              <a:cs typeface="Readex Pro" panose="020B0604020202020204" charset="-78"/>
            </a:endParaRPr>
          </a:p>
        </p:txBody>
      </p:sp>
      <p:sp>
        <p:nvSpPr>
          <p:cNvPr id="8" name="TextBox 7">
            <a:extLst>
              <a:ext uri="{FF2B5EF4-FFF2-40B4-BE49-F238E27FC236}">
                <a16:creationId xmlns:a16="http://schemas.microsoft.com/office/drawing/2014/main" id="{6DA5C6E7-3314-8FDC-8665-ADAAD9952233}"/>
              </a:ext>
            </a:extLst>
          </p:cNvPr>
          <p:cNvSpPr txBox="1"/>
          <p:nvPr/>
        </p:nvSpPr>
        <p:spPr>
          <a:xfrm>
            <a:off x="3458096" y="1107989"/>
            <a:ext cx="5270268" cy="3521990"/>
          </a:xfrm>
          <a:prstGeom prst="rect">
            <a:avLst/>
          </a:prstGeom>
          <a:noFill/>
        </p:spPr>
        <p:txBody>
          <a:bodyPr wrap="square">
            <a:spAutoFit/>
          </a:bodyPr>
          <a:lstStyle/>
          <a:p>
            <a:pPr marL="0" marR="0" algn="just">
              <a:lnSpc>
                <a:spcPct val="150000"/>
              </a:lnSpc>
              <a:spcBef>
                <a:spcPts val="0"/>
              </a:spcBef>
              <a:spcAft>
                <a:spcPts val="800"/>
              </a:spcAft>
            </a:pP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Ngô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Tất</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Tố</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(1893 – 1954),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quê</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ở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làng</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Lộc</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Hà,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huyện</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Từ</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Sơn</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Bắc</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Ninh (nay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thuộc</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Đông</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Anh,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ngoại</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thành</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Hà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Nội</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a:t>
            </a:r>
            <a:endParaRPr lang="en-US" dirty="0">
              <a:effectLst/>
              <a:latin typeface="Readex Pro" panose="020B0604020202020204" charset="-78"/>
              <a:ea typeface="Calibri" panose="020F0502020204030204" pitchFamily="34" charset="0"/>
              <a:cs typeface="Readex Pro" panose="020B0604020202020204" charset="-78"/>
            </a:endParaRPr>
          </a:p>
          <a:p>
            <a:pPr marL="0" marR="0" algn="just">
              <a:lnSpc>
                <a:spcPct val="150000"/>
              </a:lnSpc>
              <a:spcBef>
                <a:spcPts val="0"/>
              </a:spcBef>
              <a:spcAft>
                <a:spcPts val="800"/>
              </a:spcAft>
            </a:pP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Ông</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xuất</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thân</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là</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một</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nhà</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nho</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gốc</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nông</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dân</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là</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một</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học</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giả</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với</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nhiều</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công</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trình</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triết</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học</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và</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văn</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học</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cổ</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có</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giá</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trị</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800" b="1" dirty="0" err="1">
                <a:solidFill>
                  <a:schemeClr val="accent3">
                    <a:lumMod val="75000"/>
                  </a:schemeClr>
                </a:solidFill>
                <a:effectLst/>
                <a:latin typeface="Readex Pro" panose="020B0604020202020204" charset="-78"/>
                <a:ea typeface="Times New Roman" panose="02020603050405020304" pitchFamily="18" charset="0"/>
                <a:cs typeface="Readex Pro" panose="020B0604020202020204" charset="-78"/>
              </a:rPr>
              <a:t>một</a:t>
            </a:r>
            <a:r>
              <a:rPr lang="en-US" sz="1800" b="1" dirty="0">
                <a:solidFill>
                  <a:schemeClr val="accent3">
                    <a:lumMod val="75000"/>
                  </a:schemeClr>
                </a:solidFill>
                <a:effectLst/>
                <a:latin typeface="Readex Pro" panose="020B0604020202020204" charset="-78"/>
                <a:ea typeface="Times New Roman" panose="02020603050405020304" pitchFamily="18" charset="0"/>
                <a:cs typeface="Readex Pro" panose="020B0604020202020204" charset="-78"/>
              </a:rPr>
              <a:t> </a:t>
            </a:r>
            <a:r>
              <a:rPr lang="en-US" sz="1800" b="1" dirty="0" err="1">
                <a:solidFill>
                  <a:schemeClr val="accent3">
                    <a:lumMod val="75000"/>
                  </a:schemeClr>
                </a:solidFill>
                <a:effectLst/>
                <a:latin typeface="Readex Pro" panose="020B0604020202020204" charset="-78"/>
                <a:ea typeface="Times New Roman" panose="02020603050405020304" pitchFamily="18" charset="0"/>
                <a:cs typeface="Readex Pro" panose="020B0604020202020204" charset="-78"/>
              </a:rPr>
              <a:t>nhà</a:t>
            </a:r>
            <a:r>
              <a:rPr lang="en-US" sz="1800" b="1" dirty="0">
                <a:solidFill>
                  <a:schemeClr val="accent3">
                    <a:lumMod val="75000"/>
                  </a:schemeClr>
                </a:solidFill>
                <a:effectLst/>
                <a:latin typeface="Readex Pro" panose="020B0604020202020204" charset="-78"/>
                <a:ea typeface="Times New Roman" panose="02020603050405020304" pitchFamily="18" charset="0"/>
                <a:cs typeface="Readex Pro" panose="020B0604020202020204" charset="-78"/>
              </a:rPr>
              <a:t> </a:t>
            </a:r>
            <a:r>
              <a:rPr lang="en-US" sz="1800" b="1" dirty="0" err="1">
                <a:solidFill>
                  <a:schemeClr val="accent3">
                    <a:lumMod val="75000"/>
                  </a:schemeClr>
                </a:solidFill>
                <a:effectLst/>
                <a:latin typeface="Readex Pro" panose="020B0604020202020204" charset="-78"/>
                <a:ea typeface="Times New Roman" panose="02020603050405020304" pitchFamily="18" charset="0"/>
                <a:cs typeface="Readex Pro" panose="020B0604020202020204" charset="-78"/>
              </a:rPr>
              <a:t>báo</a:t>
            </a:r>
            <a:r>
              <a:rPr lang="en-US" sz="1800" b="1" dirty="0">
                <a:solidFill>
                  <a:schemeClr val="accent3">
                    <a:lumMod val="75000"/>
                  </a:schemeClr>
                </a:solidFill>
                <a:effectLst/>
                <a:latin typeface="Readex Pro" panose="020B0604020202020204" charset="-78"/>
                <a:ea typeface="Times New Roman" panose="02020603050405020304" pitchFamily="18" charset="0"/>
                <a:cs typeface="Readex Pro" panose="020B0604020202020204" charset="-78"/>
              </a:rPr>
              <a:t> </a:t>
            </a:r>
            <a:r>
              <a:rPr lang="en-US" sz="1800" b="1" dirty="0" err="1">
                <a:solidFill>
                  <a:schemeClr val="accent3">
                    <a:lumMod val="75000"/>
                  </a:schemeClr>
                </a:solidFill>
                <a:effectLst/>
                <a:latin typeface="Readex Pro" panose="020B0604020202020204" charset="-78"/>
                <a:ea typeface="Times New Roman" panose="02020603050405020304" pitchFamily="18" charset="0"/>
                <a:cs typeface="Readex Pro" panose="020B0604020202020204" charset="-78"/>
              </a:rPr>
              <a:t>nổi</a:t>
            </a:r>
            <a:r>
              <a:rPr lang="en-US" sz="1800" b="1" dirty="0">
                <a:solidFill>
                  <a:schemeClr val="accent3">
                    <a:lumMod val="75000"/>
                  </a:schemeClr>
                </a:solidFill>
                <a:effectLst/>
                <a:latin typeface="Readex Pro" panose="020B0604020202020204" charset="-78"/>
                <a:ea typeface="Times New Roman" panose="02020603050405020304" pitchFamily="18" charset="0"/>
                <a:cs typeface="Readex Pro" panose="020B0604020202020204" charset="-78"/>
              </a:rPr>
              <a:t> </a:t>
            </a:r>
            <a:r>
              <a:rPr lang="en-US" sz="1800" b="1" dirty="0" err="1">
                <a:solidFill>
                  <a:schemeClr val="accent3">
                    <a:lumMod val="75000"/>
                  </a:schemeClr>
                </a:solidFill>
                <a:effectLst/>
                <a:latin typeface="Readex Pro" panose="020B0604020202020204" charset="-78"/>
                <a:ea typeface="Times New Roman" panose="02020603050405020304" pitchFamily="18" charset="0"/>
                <a:cs typeface="Readex Pro" panose="020B0604020202020204" charset="-78"/>
              </a:rPr>
              <a:t>tiếng</a:t>
            </a:r>
            <a:r>
              <a:rPr lang="en-US" sz="1800" b="1" dirty="0">
                <a:solidFill>
                  <a:schemeClr val="accent3">
                    <a:lumMod val="75000"/>
                  </a:schemeClr>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với</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nhiều</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bài</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mang</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khuynh</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hướng</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dân</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chủ</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tiến</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bộ</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và</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giàu</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tính</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chiến</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đấu</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một</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nhà</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văn</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hiện</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thực</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xuất</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sắc</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chuyên</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viết</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về</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nông</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thôn</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trước</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cách</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en-US" sz="1600" dirty="0" err="1">
                <a:solidFill>
                  <a:srgbClr val="000000"/>
                </a:solidFill>
                <a:effectLst/>
                <a:latin typeface="Readex Pro" panose="020B0604020202020204" charset="-78"/>
                <a:ea typeface="Times New Roman" panose="02020603050405020304" pitchFamily="18" charset="0"/>
                <a:cs typeface="Readex Pro" panose="020B0604020202020204" charset="-78"/>
              </a:rPr>
              <a:t>mạng</a:t>
            </a:r>
            <a:r>
              <a:rPr lang="en-US" sz="1600" dirty="0">
                <a:solidFill>
                  <a:srgbClr val="000000"/>
                </a:solidFill>
                <a:effectLst/>
                <a:latin typeface="Readex Pro" panose="020B0604020202020204" charset="-78"/>
                <a:ea typeface="Times New Roman" panose="02020603050405020304" pitchFamily="18" charset="0"/>
                <a:cs typeface="Readex Pro" panose="020B0604020202020204" charset="-78"/>
              </a:rPr>
              <a:t>.</a:t>
            </a:r>
            <a:endParaRPr lang="en-US" dirty="0">
              <a:effectLst/>
              <a:latin typeface="Readex Pro" panose="020B0604020202020204" charset="-78"/>
              <a:ea typeface="Calibri" panose="020F0502020204030204" pitchFamily="34" charset="0"/>
              <a:cs typeface="Readex Pro" panose="020B0604020202020204" charset="-78"/>
            </a:endParaRPr>
          </a:p>
        </p:txBody>
      </p:sp>
      <p:pic>
        <p:nvPicPr>
          <p:cNvPr id="1026" name="Picture 2" descr="Tác giả Ngô Tất Tố - Cuộc đời và sự nghiệp | Tiểu sử, sự nghiệp, phong cách  nghệ thuật">
            <a:extLst>
              <a:ext uri="{FF2B5EF4-FFF2-40B4-BE49-F238E27FC236}">
                <a16:creationId xmlns:a16="http://schemas.microsoft.com/office/drawing/2014/main" id="{E79DDC66-4428-9359-373E-3758BC2F9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22" y="1119238"/>
            <a:ext cx="2734109" cy="364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6886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F28CBD-D5CA-89B2-3B91-4D30E9476988}"/>
              </a:ext>
            </a:extLst>
          </p:cNvPr>
          <p:cNvSpPr txBox="1"/>
          <p:nvPr/>
        </p:nvSpPr>
        <p:spPr>
          <a:xfrm>
            <a:off x="415636" y="355712"/>
            <a:ext cx="5270268" cy="687368"/>
          </a:xfrm>
          <a:prstGeom prst="rect">
            <a:avLst/>
          </a:prstGeom>
          <a:noFill/>
        </p:spPr>
        <p:txBody>
          <a:bodyPr wrap="square">
            <a:spAutoFit/>
          </a:bodyPr>
          <a:lstStyle/>
          <a:p>
            <a:pPr marL="0" marR="0" algn="just">
              <a:spcBef>
                <a:spcPts val="0"/>
              </a:spcBef>
              <a:spcAft>
                <a:spcPts val="800"/>
              </a:spcAft>
            </a:pPr>
            <a:r>
              <a:rPr lang="en-US" sz="1600" b="1" dirty="0">
                <a:solidFill>
                  <a:schemeClr val="tx1"/>
                </a:solidFill>
                <a:effectLst/>
                <a:latin typeface="Readex Pro" panose="020B0604020202020204" charset="-78"/>
                <a:ea typeface="Times New Roman" panose="02020603050405020304" pitchFamily="18" charset="0"/>
                <a:cs typeface="Readex Pro" panose="020B0604020202020204" charset="-78"/>
              </a:rPr>
              <a:t>I. </a:t>
            </a:r>
            <a:r>
              <a:rPr lang="en-US" sz="1600" b="1" dirty="0" err="1">
                <a:solidFill>
                  <a:schemeClr val="tx1"/>
                </a:solidFill>
                <a:effectLst/>
                <a:latin typeface="Readex Pro" panose="020B0604020202020204" charset="-78"/>
                <a:ea typeface="Times New Roman" panose="02020603050405020304" pitchFamily="18" charset="0"/>
                <a:cs typeface="Readex Pro" panose="020B0604020202020204" charset="-78"/>
              </a:rPr>
              <a:t>Tìm</a:t>
            </a:r>
            <a:r>
              <a:rPr lang="en-US" sz="16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600" b="1" dirty="0" err="1">
                <a:solidFill>
                  <a:schemeClr val="tx1"/>
                </a:solidFill>
                <a:effectLst/>
                <a:latin typeface="Readex Pro" panose="020B0604020202020204" charset="-78"/>
                <a:ea typeface="Times New Roman" panose="02020603050405020304" pitchFamily="18" charset="0"/>
                <a:cs typeface="Readex Pro" panose="020B0604020202020204" charset="-78"/>
              </a:rPr>
              <a:t>hiểu</a:t>
            </a:r>
            <a:r>
              <a:rPr lang="en-US" sz="1600" b="1" dirty="0">
                <a:solidFill>
                  <a:schemeClr val="tx1"/>
                </a:solidFill>
                <a:effectLst/>
                <a:latin typeface="Readex Pro" panose="020B0604020202020204" charset="-78"/>
                <a:ea typeface="Times New Roman" panose="02020603050405020304" pitchFamily="18" charset="0"/>
                <a:cs typeface="Readex Pro" panose="020B0604020202020204" charset="-78"/>
              </a:rPr>
              <a:t> </a:t>
            </a:r>
            <a:r>
              <a:rPr lang="en-US" sz="1600" b="1" dirty="0" err="1">
                <a:solidFill>
                  <a:schemeClr val="tx1"/>
                </a:solidFill>
                <a:effectLst/>
                <a:latin typeface="Readex Pro" panose="020B0604020202020204" charset="-78"/>
                <a:ea typeface="Times New Roman" panose="02020603050405020304" pitchFamily="18" charset="0"/>
                <a:cs typeface="Readex Pro" panose="020B0604020202020204" charset="-78"/>
              </a:rPr>
              <a:t>chung</a:t>
            </a:r>
            <a:endParaRPr lang="en-US" sz="1600" b="1" dirty="0">
              <a:solidFill>
                <a:schemeClr val="tx1"/>
              </a:solidFill>
              <a:effectLst/>
              <a:latin typeface="Readex Pro" panose="020B0604020202020204" charset="-78"/>
              <a:ea typeface="Times New Roman" panose="02020603050405020304" pitchFamily="18" charset="0"/>
              <a:cs typeface="Readex Pro" panose="020B0604020202020204" charset="-78"/>
            </a:endParaRPr>
          </a:p>
          <a:p>
            <a:pPr marL="0" marR="0" algn="just">
              <a:spcBef>
                <a:spcPts val="0"/>
              </a:spcBef>
              <a:spcAft>
                <a:spcPts val="800"/>
              </a:spcAft>
            </a:pPr>
            <a:r>
              <a:rPr lang="en-US" sz="1600" b="1" dirty="0">
                <a:solidFill>
                  <a:schemeClr val="tx1"/>
                </a:solidFill>
                <a:effectLst/>
                <a:latin typeface="Readex Pro" panose="020B0604020202020204" charset="-78"/>
                <a:ea typeface="Calibri" panose="020F0502020204030204" pitchFamily="34" charset="0"/>
                <a:cs typeface="Readex Pro" panose="020B0604020202020204" charset="-78"/>
              </a:rPr>
              <a:t>2. </a:t>
            </a:r>
            <a:r>
              <a:rPr lang="en-US" sz="1600" b="1" dirty="0" err="1">
                <a:solidFill>
                  <a:schemeClr val="tx1"/>
                </a:solidFill>
                <a:effectLst/>
                <a:latin typeface="Readex Pro" panose="020B0604020202020204" charset="-78"/>
                <a:ea typeface="Calibri" panose="020F0502020204030204" pitchFamily="34" charset="0"/>
                <a:cs typeface="Readex Pro" panose="020B0604020202020204" charset="-78"/>
              </a:rPr>
              <a:t>Tác</a:t>
            </a:r>
            <a:r>
              <a:rPr lang="en-US" sz="1600" b="1" dirty="0">
                <a:solidFill>
                  <a:schemeClr val="tx1"/>
                </a:solidFill>
                <a:effectLst/>
                <a:latin typeface="Readex Pro" panose="020B0604020202020204" charset="-78"/>
                <a:ea typeface="Calibri" panose="020F0502020204030204" pitchFamily="34" charset="0"/>
                <a:cs typeface="Readex Pro" panose="020B0604020202020204" charset="-78"/>
              </a:rPr>
              <a:t> </a:t>
            </a:r>
            <a:r>
              <a:rPr lang="en-US" sz="1600" b="1" dirty="0" err="1">
                <a:solidFill>
                  <a:schemeClr val="tx1"/>
                </a:solidFill>
                <a:effectLst/>
                <a:latin typeface="Readex Pro" panose="020B0604020202020204" charset="-78"/>
                <a:ea typeface="Calibri" panose="020F0502020204030204" pitchFamily="34" charset="0"/>
                <a:cs typeface="Readex Pro" panose="020B0604020202020204" charset="-78"/>
              </a:rPr>
              <a:t>phẩm</a:t>
            </a:r>
            <a:r>
              <a:rPr lang="en-US" sz="1600" b="1" dirty="0">
                <a:solidFill>
                  <a:schemeClr val="tx1"/>
                </a:solidFill>
                <a:effectLst/>
                <a:latin typeface="Readex Pro" panose="020B0604020202020204" charset="-78"/>
                <a:ea typeface="Calibri" panose="020F0502020204030204" pitchFamily="34" charset="0"/>
                <a:cs typeface="Readex Pro" panose="020B0604020202020204" charset="-78"/>
              </a:rPr>
              <a:t> </a:t>
            </a:r>
          </a:p>
        </p:txBody>
      </p:sp>
      <p:sp>
        <p:nvSpPr>
          <p:cNvPr id="8" name="TextBox 7">
            <a:extLst>
              <a:ext uri="{FF2B5EF4-FFF2-40B4-BE49-F238E27FC236}">
                <a16:creationId xmlns:a16="http://schemas.microsoft.com/office/drawing/2014/main" id="{6DA5C6E7-3314-8FDC-8665-ADAAD9952233}"/>
              </a:ext>
            </a:extLst>
          </p:cNvPr>
          <p:cNvSpPr txBox="1"/>
          <p:nvPr/>
        </p:nvSpPr>
        <p:spPr>
          <a:xfrm>
            <a:off x="2917768" y="891858"/>
            <a:ext cx="5910348" cy="4465838"/>
          </a:xfrm>
          <a:prstGeom prst="rect">
            <a:avLst/>
          </a:prstGeom>
          <a:noFill/>
        </p:spPr>
        <p:txBody>
          <a:bodyPr wrap="square">
            <a:spAutoFit/>
          </a:bodyPr>
          <a:lstStyle/>
          <a:p>
            <a:pPr marL="0" marR="0" algn="just">
              <a:lnSpc>
                <a:spcPct val="150000"/>
              </a:lnSpc>
              <a:spcBef>
                <a:spcPts val="0"/>
              </a:spcBef>
              <a:spcAft>
                <a:spcPts val="800"/>
              </a:spcAft>
            </a:pPr>
            <a:r>
              <a:rPr lang="en-US" sz="18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vi-VN" sz="1800" dirty="0">
                <a:solidFill>
                  <a:srgbClr val="000000"/>
                </a:solidFill>
                <a:effectLst/>
                <a:latin typeface="Readex Pro" panose="020B0604020202020204" charset="-78"/>
                <a:ea typeface="Times New Roman" panose="02020603050405020304" pitchFamily="18" charset="0"/>
                <a:cs typeface="Readex Pro" panose="020B0604020202020204" charset="-78"/>
              </a:rPr>
              <a:t>Đoạn trích Con gà thờ trích từ phóng sự Việc làng. Gồm có 16 thiên ghi chép những tập tục của làng quê miền Bắc thời kì trước cách mạng tháng Tám</a:t>
            </a:r>
            <a:r>
              <a:rPr lang="en-US" sz="1800" dirty="0">
                <a:solidFill>
                  <a:srgbClr val="000000"/>
                </a:solidFill>
                <a:effectLst/>
                <a:latin typeface="Readex Pro" panose="020B0604020202020204" charset="-78"/>
                <a:ea typeface="Times New Roman" panose="02020603050405020304" pitchFamily="18" charset="0"/>
                <a:cs typeface="Readex Pro" panose="020B0604020202020204" charset="-78"/>
              </a:rPr>
              <a:t> </a:t>
            </a:r>
          </a:p>
          <a:p>
            <a:pPr marL="0" marR="0" algn="just">
              <a:lnSpc>
                <a:spcPct val="150000"/>
              </a:lnSpc>
              <a:spcBef>
                <a:spcPts val="0"/>
              </a:spcBef>
              <a:spcAft>
                <a:spcPts val="800"/>
              </a:spcAft>
            </a:pPr>
            <a:r>
              <a:rPr lang="vi-VN" sz="1800" dirty="0">
                <a:solidFill>
                  <a:srgbClr val="000000"/>
                </a:solidFill>
                <a:effectLst/>
                <a:latin typeface="Readex Pro" panose="020B0604020202020204" charset="-78"/>
                <a:ea typeface="Times New Roman" panose="02020603050405020304" pitchFamily="18" charset="0"/>
                <a:cs typeface="Readex Pro" panose="020B0604020202020204" charset="-78"/>
              </a:rPr>
              <a:t>- Con gà thờ là thiên thứ mười viết về tục “lên lão” trước kia ở miền quê.</a:t>
            </a:r>
          </a:p>
          <a:p>
            <a:pPr marL="0" marR="0" algn="just">
              <a:lnSpc>
                <a:spcPct val="150000"/>
              </a:lnSpc>
              <a:spcBef>
                <a:spcPts val="0"/>
              </a:spcBef>
              <a:spcAft>
                <a:spcPts val="800"/>
              </a:spcAft>
            </a:pPr>
            <a:r>
              <a:rPr lang="vi-VN" sz="1800" dirty="0">
                <a:solidFill>
                  <a:srgbClr val="000000"/>
                </a:solidFill>
                <a:effectLst/>
                <a:latin typeface="Readex Pro" panose="020B0604020202020204" charset="-78"/>
                <a:ea typeface="Times New Roman" panose="02020603050405020304" pitchFamily="18" charset="0"/>
                <a:cs typeface="Readex Pro" panose="020B0604020202020204" charset="-78"/>
              </a:rPr>
              <a:t>- </a:t>
            </a:r>
            <a:r>
              <a:rPr lang="vi-VN" sz="1800" b="1" dirty="0">
                <a:solidFill>
                  <a:srgbClr val="000000"/>
                </a:solidFill>
                <a:effectLst/>
                <a:latin typeface="Readex Pro" panose="020B0604020202020204" charset="-78"/>
                <a:ea typeface="Times New Roman" panose="02020603050405020304" pitchFamily="18" charset="0"/>
                <a:cs typeface="Readex Pro" panose="020B0604020202020204" charset="-78"/>
              </a:rPr>
              <a:t>Tóm tắt: </a:t>
            </a:r>
            <a:r>
              <a:rPr lang="vi-VN" sz="1800" dirty="0">
                <a:solidFill>
                  <a:srgbClr val="000000"/>
                </a:solidFill>
                <a:effectLst/>
                <a:latin typeface="Readex Pro" panose="020B0604020202020204" charset="-78"/>
                <a:ea typeface="Times New Roman" panose="02020603050405020304" pitchFamily="18" charset="0"/>
                <a:cs typeface="Readex Pro" panose="020B0604020202020204" charset="-78"/>
              </a:rPr>
              <a:t>Phóng sự viết về việc ông chủ nhà trọ tiến hành việc mua gà, chọn gà, nuôi gà và chăm sóc gà trong 2 năm để chuẩn bị cho quá trình “lên lão” của mình.</a:t>
            </a:r>
          </a:p>
          <a:p>
            <a:pPr marL="0" marR="0" algn="just">
              <a:lnSpc>
                <a:spcPct val="150000"/>
              </a:lnSpc>
              <a:spcBef>
                <a:spcPts val="0"/>
              </a:spcBef>
              <a:spcAft>
                <a:spcPts val="800"/>
              </a:spcAft>
            </a:pPr>
            <a:endParaRPr lang="en-US" sz="1600" dirty="0">
              <a:effectLst/>
              <a:latin typeface="Readex Pro" panose="020B0604020202020204" charset="-78"/>
              <a:ea typeface="Calibri" panose="020F0502020204030204" pitchFamily="34" charset="0"/>
              <a:cs typeface="Readex Pro" panose="020B0604020202020204" charset="-78"/>
            </a:endParaRPr>
          </a:p>
        </p:txBody>
      </p:sp>
      <p:pic>
        <p:nvPicPr>
          <p:cNvPr id="1026" name="Picture 2">
            <a:extLst>
              <a:ext uri="{FF2B5EF4-FFF2-40B4-BE49-F238E27FC236}">
                <a16:creationId xmlns:a16="http://schemas.microsoft.com/office/drawing/2014/main" id="{E79DDC66-4428-9359-373E-3758BC2F9050}"/>
              </a:ext>
            </a:extLst>
          </p:cNvPr>
          <p:cNvPicPr>
            <a:picLocks noChangeAspect="1" noChangeArrowheads="1"/>
          </p:cNvPicPr>
          <p:nvPr/>
        </p:nvPicPr>
        <p:blipFill rotWithShape="1">
          <a:blip r:embed="rId2"/>
          <a:srcRect l="18214" r="17026"/>
          <a:stretch/>
        </p:blipFill>
        <p:spPr bwMode="auto">
          <a:xfrm>
            <a:off x="756458" y="1292570"/>
            <a:ext cx="2161310" cy="33374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8808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30"/>
          <p:cNvSpPr txBox="1">
            <a:spLocks noGrp="1"/>
          </p:cNvSpPr>
          <p:nvPr>
            <p:ph type="subTitle" idx="1"/>
          </p:nvPr>
        </p:nvSpPr>
        <p:spPr>
          <a:xfrm>
            <a:off x="-418322" y="2508411"/>
            <a:ext cx="5899893" cy="443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4000" dirty="0"/>
              <a:t>ĐỌC HIỂU VĂN BẢN</a:t>
            </a:r>
            <a:endParaRPr sz="4000" dirty="0"/>
          </a:p>
        </p:txBody>
      </p:sp>
      <p:pic>
        <p:nvPicPr>
          <p:cNvPr id="207" name="Google Shape;207;p30"/>
          <p:cNvPicPr preferRelativeResize="0"/>
          <p:nvPr/>
        </p:nvPicPr>
        <p:blipFill>
          <a:blip r:embed="rId3">
            <a:alphaModFix/>
          </a:blip>
          <a:stretch>
            <a:fillRect/>
          </a:stretch>
        </p:blipFill>
        <p:spPr>
          <a:xfrm>
            <a:off x="3141300" y="-223649"/>
            <a:ext cx="2861399" cy="1133101"/>
          </a:xfrm>
          <a:prstGeom prst="rect">
            <a:avLst/>
          </a:prstGeom>
          <a:noFill/>
          <a:ln>
            <a:noFill/>
          </a:ln>
        </p:spPr>
      </p:pic>
      <p:pic>
        <p:nvPicPr>
          <p:cNvPr id="208" name="Google Shape;208;p30"/>
          <p:cNvPicPr preferRelativeResize="0"/>
          <p:nvPr/>
        </p:nvPicPr>
        <p:blipFill>
          <a:blip r:embed="rId4">
            <a:alphaModFix/>
          </a:blip>
          <a:stretch>
            <a:fillRect/>
          </a:stretch>
        </p:blipFill>
        <p:spPr>
          <a:xfrm>
            <a:off x="1055534" y="-507399"/>
            <a:ext cx="1133191" cy="2399974"/>
          </a:xfrm>
          <a:prstGeom prst="rect">
            <a:avLst/>
          </a:prstGeom>
          <a:noFill/>
          <a:ln>
            <a:noFill/>
          </a:ln>
        </p:spPr>
      </p:pic>
      <p:pic>
        <p:nvPicPr>
          <p:cNvPr id="209" name="Google Shape;209;p30"/>
          <p:cNvPicPr preferRelativeResize="0"/>
          <p:nvPr/>
        </p:nvPicPr>
        <p:blipFill>
          <a:blip r:embed="rId5">
            <a:alphaModFix/>
          </a:blip>
          <a:stretch>
            <a:fillRect/>
          </a:stretch>
        </p:blipFill>
        <p:spPr>
          <a:xfrm>
            <a:off x="6808523" y="-223661"/>
            <a:ext cx="1087488" cy="2399974"/>
          </a:xfrm>
          <a:prstGeom prst="rect">
            <a:avLst/>
          </a:prstGeom>
          <a:noFill/>
          <a:ln>
            <a:noFill/>
          </a:ln>
        </p:spPr>
      </p:pic>
      <p:pic>
        <p:nvPicPr>
          <p:cNvPr id="210" name="Google Shape;210;p30"/>
          <p:cNvPicPr preferRelativeResize="0"/>
          <p:nvPr/>
        </p:nvPicPr>
        <p:blipFill>
          <a:blip r:embed="rId6">
            <a:alphaModFix/>
          </a:blip>
          <a:stretch>
            <a:fillRect/>
          </a:stretch>
        </p:blipFill>
        <p:spPr>
          <a:xfrm>
            <a:off x="7819043" y="-166399"/>
            <a:ext cx="933974" cy="2399974"/>
          </a:xfrm>
          <a:prstGeom prst="rect">
            <a:avLst/>
          </a:prstGeom>
          <a:noFill/>
          <a:ln>
            <a:noFill/>
          </a:ln>
        </p:spPr>
      </p:pic>
      <p:pic>
        <p:nvPicPr>
          <p:cNvPr id="211" name="Google Shape;211;p30"/>
          <p:cNvPicPr preferRelativeResize="0"/>
          <p:nvPr/>
        </p:nvPicPr>
        <p:blipFill>
          <a:blip r:embed="rId7">
            <a:alphaModFix/>
          </a:blip>
          <a:stretch>
            <a:fillRect/>
          </a:stretch>
        </p:blipFill>
        <p:spPr>
          <a:xfrm>
            <a:off x="200352" y="-166400"/>
            <a:ext cx="1029499" cy="2058977"/>
          </a:xfrm>
          <a:prstGeom prst="rect">
            <a:avLst/>
          </a:prstGeom>
          <a:noFill/>
          <a:ln>
            <a:noFill/>
          </a:ln>
        </p:spPr>
      </p:pic>
      <p:sp>
        <p:nvSpPr>
          <p:cNvPr id="2" name="Freeform 41">
            <a:extLst>
              <a:ext uri="{FF2B5EF4-FFF2-40B4-BE49-F238E27FC236}">
                <a16:creationId xmlns:a16="http://schemas.microsoft.com/office/drawing/2014/main" id="{1A49EDCA-BBA9-4B0C-0A1B-15BFC69EF1E8}"/>
              </a:ext>
            </a:extLst>
          </p:cNvPr>
          <p:cNvSpPr/>
          <p:nvPr/>
        </p:nvSpPr>
        <p:spPr>
          <a:xfrm>
            <a:off x="5215947" y="1536547"/>
            <a:ext cx="3928053" cy="2861281"/>
          </a:xfrm>
          <a:custGeom>
            <a:avLst/>
            <a:gdLst/>
            <a:ahLst/>
            <a:cxnLst/>
            <a:rect l="l" t="t" r="r" b="b"/>
            <a:pathLst>
              <a:path w="3024000" h="2615760">
                <a:moveTo>
                  <a:pt x="0" y="0"/>
                </a:moveTo>
                <a:lnTo>
                  <a:pt x="3024000" y="0"/>
                </a:lnTo>
                <a:lnTo>
                  <a:pt x="3024000" y="2615760"/>
                </a:lnTo>
                <a:lnTo>
                  <a:pt x="0" y="26157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extLst>
      <p:ext uri="{BB962C8B-B14F-4D97-AF65-F5344CB8AC3E}">
        <p14:creationId xmlns:p14="http://schemas.microsoft.com/office/powerpoint/2010/main" val="14390456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5;p30">
            <a:extLst>
              <a:ext uri="{FF2B5EF4-FFF2-40B4-BE49-F238E27FC236}">
                <a16:creationId xmlns:a16="http://schemas.microsoft.com/office/drawing/2014/main" id="{BFB946DE-41C3-8006-C7A6-68BA51A25C32}"/>
              </a:ext>
            </a:extLst>
          </p:cNvPr>
          <p:cNvSpPr txBox="1">
            <a:spLocks noGrp="1"/>
          </p:cNvSpPr>
          <p:nvPr>
            <p:ph type="subTitle" idx="1"/>
          </p:nvPr>
        </p:nvSpPr>
        <p:spPr>
          <a:xfrm>
            <a:off x="87864" y="393861"/>
            <a:ext cx="2802293" cy="443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4000" dirty="0"/>
              <a:t>N</a:t>
            </a:r>
            <a:r>
              <a:rPr lang="en" sz="4000" dirty="0"/>
              <a:t>hiệm vụ</a:t>
            </a:r>
            <a:endParaRPr sz="4000" dirty="0"/>
          </a:p>
        </p:txBody>
      </p:sp>
      <p:sp>
        <p:nvSpPr>
          <p:cNvPr id="7" name="TextBox 6">
            <a:extLst>
              <a:ext uri="{FF2B5EF4-FFF2-40B4-BE49-F238E27FC236}">
                <a16:creationId xmlns:a16="http://schemas.microsoft.com/office/drawing/2014/main" id="{EA96F04B-BDEE-6256-F4EF-DD31BC3E6CA1}"/>
              </a:ext>
            </a:extLst>
          </p:cNvPr>
          <p:cNvSpPr txBox="1"/>
          <p:nvPr/>
        </p:nvSpPr>
        <p:spPr>
          <a:xfrm>
            <a:off x="355148" y="1592143"/>
            <a:ext cx="5253717" cy="2449388"/>
          </a:xfrm>
          <a:prstGeom prst="rect">
            <a:avLst/>
          </a:prstGeom>
          <a:noFill/>
        </p:spPr>
        <p:txBody>
          <a:bodyPr wrap="square">
            <a:spAutoFit/>
          </a:bodyPr>
          <a:lstStyle/>
          <a:p>
            <a:pPr marL="0" marR="0" algn="just">
              <a:lnSpc>
                <a:spcPct val="150000"/>
              </a:lnSpc>
              <a:spcBef>
                <a:spcPts val="0"/>
              </a:spcBef>
              <a:spcAft>
                <a:spcPts val="800"/>
              </a:spcAft>
            </a:pPr>
            <a:r>
              <a:rPr lang="en-US" sz="2000" b="1" dirty="0" err="1">
                <a:effectLst/>
                <a:latin typeface="Readex Pro" panose="020B0604020202020204" charset="-78"/>
                <a:ea typeface="Times New Roman" panose="02020603050405020304" pitchFamily="18" charset="0"/>
                <a:cs typeface="Readex Pro" panose="020B0604020202020204" charset="-78"/>
              </a:rPr>
              <a:t>Thảo</a:t>
            </a:r>
            <a:r>
              <a:rPr lang="en-US" sz="2000" b="1" dirty="0">
                <a:effectLst/>
                <a:latin typeface="Readex Pro" panose="020B0604020202020204" charset="-78"/>
                <a:ea typeface="Times New Roman" panose="02020603050405020304" pitchFamily="18" charset="0"/>
                <a:cs typeface="Readex Pro" panose="020B0604020202020204" charset="-78"/>
              </a:rPr>
              <a:t> </a:t>
            </a:r>
            <a:r>
              <a:rPr lang="en-US" sz="2000" b="1" dirty="0" err="1">
                <a:effectLst/>
                <a:latin typeface="Readex Pro" panose="020B0604020202020204" charset="-78"/>
                <a:ea typeface="Times New Roman" panose="02020603050405020304" pitchFamily="18" charset="0"/>
                <a:cs typeface="Readex Pro" panose="020B0604020202020204" charset="-78"/>
              </a:rPr>
              <a:t>luận</a:t>
            </a:r>
            <a:r>
              <a:rPr lang="en-US" sz="2000" b="1" dirty="0">
                <a:effectLst/>
                <a:latin typeface="Readex Pro" panose="020B0604020202020204" charset="-78"/>
                <a:ea typeface="Times New Roman" panose="02020603050405020304" pitchFamily="18" charset="0"/>
                <a:cs typeface="Readex Pro" panose="020B0604020202020204" charset="-78"/>
              </a:rPr>
              <a:t> </a:t>
            </a:r>
            <a:r>
              <a:rPr lang="en-US" sz="2000" b="1" dirty="0" err="1">
                <a:effectLst/>
                <a:latin typeface="Readex Pro" panose="020B0604020202020204" charset="-78"/>
                <a:ea typeface="Times New Roman" panose="02020603050405020304" pitchFamily="18" charset="0"/>
                <a:cs typeface="Readex Pro" panose="020B0604020202020204" charset="-78"/>
              </a:rPr>
              <a:t>nhóm</a:t>
            </a:r>
            <a:r>
              <a:rPr lang="en-US" sz="2000" b="1" dirty="0">
                <a:effectLst/>
                <a:latin typeface="Readex Pro" panose="020B0604020202020204" charset="-78"/>
                <a:ea typeface="Times New Roman" panose="02020603050405020304" pitchFamily="18" charset="0"/>
                <a:cs typeface="Readex Pro" panose="020B0604020202020204" charset="-78"/>
              </a:rPr>
              <a:t> </a:t>
            </a:r>
            <a:r>
              <a:rPr lang="en-US" sz="2000" b="1" dirty="0" err="1">
                <a:effectLst/>
                <a:latin typeface="Readex Pro" panose="020B0604020202020204" charset="-78"/>
                <a:ea typeface="Times New Roman" panose="02020603050405020304" pitchFamily="18" charset="0"/>
                <a:cs typeface="Readex Pro" panose="020B0604020202020204" charset="-78"/>
              </a:rPr>
              <a:t>đôi</a:t>
            </a:r>
            <a:r>
              <a:rPr lang="en-US" sz="2000" b="1" dirty="0">
                <a:effectLst/>
                <a:latin typeface="Readex Pro" panose="020B0604020202020204" charset="-78"/>
                <a:ea typeface="Times New Roman" panose="02020603050405020304" pitchFamily="18" charset="0"/>
                <a:cs typeface="Readex Pro" panose="020B0604020202020204" charset="-78"/>
              </a:rPr>
              <a:t>, </a:t>
            </a:r>
            <a:r>
              <a:rPr lang="en-US" sz="2000" b="1" dirty="0" err="1">
                <a:effectLst/>
                <a:latin typeface="Readex Pro" panose="020B0604020202020204" charset="-78"/>
                <a:ea typeface="Times New Roman" panose="02020603050405020304" pitchFamily="18" charset="0"/>
                <a:cs typeface="Readex Pro" panose="020B0604020202020204" charset="-78"/>
              </a:rPr>
              <a:t>trả</a:t>
            </a:r>
            <a:r>
              <a:rPr lang="en-US" sz="2000" b="1" dirty="0">
                <a:effectLst/>
                <a:latin typeface="Readex Pro" panose="020B0604020202020204" charset="-78"/>
                <a:ea typeface="Times New Roman" panose="02020603050405020304" pitchFamily="18" charset="0"/>
                <a:cs typeface="Readex Pro" panose="020B0604020202020204" charset="-78"/>
              </a:rPr>
              <a:t> </a:t>
            </a:r>
            <a:r>
              <a:rPr lang="en-US" sz="2000" b="1" dirty="0" err="1">
                <a:effectLst/>
                <a:latin typeface="Readex Pro" panose="020B0604020202020204" charset="-78"/>
                <a:ea typeface="Times New Roman" panose="02020603050405020304" pitchFamily="18" charset="0"/>
                <a:cs typeface="Readex Pro" panose="020B0604020202020204" charset="-78"/>
              </a:rPr>
              <a:t>lời</a:t>
            </a:r>
            <a:r>
              <a:rPr lang="en-US" sz="2000" b="1" dirty="0">
                <a:effectLst/>
                <a:latin typeface="Readex Pro" panose="020B0604020202020204" charset="-78"/>
                <a:ea typeface="Times New Roman" panose="02020603050405020304" pitchFamily="18" charset="0"/>
                <a:cs typeface="Readex Pro" panose="020B0604020202020204" charset="-78"/>
              </a:rPr>
              <a:t> </a:t>
            </a:r>
            <a:r>
              <a:rPr lang="en-US" sz="2000" b="1" dirty="0" err="1">
                <a:effectLst/>
                <a:latin typeface="Readex Pro" panose="020B0604020202020204" charset="-78"/>
                <a:ea typeface="Times New Roman" panose="02020603050405020304" pitchFamily="18" charset="0"/>
                <a:cs typeface="Readex Pro" panose="020B0604020202020204" charset="-78"/>
              </a:rPr>
              <a:t>câu</a:t>
            </a:r>
            <a:r>
              <a:rPr lang="en-US" sz="2000" b="1" dirty="0">
                <a:effectLst/>
                <a:latin typeface="Readex Pro" panose="020B0604020202020204" charset="-78"/>
                <a:ea typeface="Times New Roman" panose="02020603050405020304" pitchFamily="18" charset="0"/>
                <a:cs typeface="Readex Pro" panose="020B0604020202020204" charset="-78"/>
              </a:rPr>
              <a:t> </a:t>
            </a:r>
            <a:r>
              <a:rPr lang="en-US" sz="2000" b="1" dirty="0" err="1">
                <a:effectLst/>
                <a:latin typeface="Readex Pro" panose="020B0604020202020204" charset="-78"/>
                <a:ea typeface="Times New Roman" panose="02020603050405020304" pitchFamily="18" charset="0"/>
                <a:cs typeface="Readex Pro" panose="020B0604020202020204" charset="-78"/>
              </a:rPr>
              <a:t>hỏi</a:t>
            </a:r>
            <a:r>
              <a:rPr lang="en-US" sz="2000" dirty="0">
                <a:effectLst/>
                <a:latin typeface="Readex Pro" panose="020B0604020202020204" charset="-78"/>
                <a:ea typeface="Times New Roman" panose="02020603050405020304" pitchFamily="18" charset="0"/>
                <a:cs typeface="Readex Pro" panose="020B0604020202020204" charset="-78"/>
              </a:rPr>
              <a:t>: </a:t>
            </a:r>
            <a:endParaRPr lang="en-US" sz="1800" dirty="0">
              <a:effectLst/>
              <a:latin typeface="Readex Pro" panose="020B0604020202020204" charset="-78"/>
              <a:ea typeface="Calibri" panose="020F0502020204030204" pitchFamily="34" charset="0"/>
              <a:cs typeface="Readex Pro" panose="020B0604020202020204" charset="-78"/>
            </a:endParaRPr>
          </a:p>
          <a:p>
            <a:pPr marL="342900" marR="0" lvl="0" indent="-342900" algn="just">
              <a:lnSpc>
                <a:spcPct val="150000"/>
              </a:lnSpc>
              <a:spcBef>
                <a:spcPts val="0"/>
              </a:spcBef>
              <a:spcAft>
                <a:spcPts val="0"/>
              </a:spcAft>
              <a:buFont typeface="Times New Roman" panose="02020603050405020304" pitchFamily="18" charset="0"/>
              <a:buChar char="-"/>
            </a:pPr>
            <a:r>
              <a:rPr lang="en-US" sz="2000" dirty="0" err="1">
                <a:effectLst/>
                <a:latin typeface="Readex Pro" panose="020B0604020202020204" charset="-78"/>
                <a:ea typeface="Times New Roman" panose="02020603050405020304" pitchFamily="18" charset="0"/>
                <a:cs typeface="Readex Pro" panose="020B0604020202020204" charset="-78"/>
              </a:rPr>
              <a:t>Liệt</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kê</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trình</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tự</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các</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sự</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kiện</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chính</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được</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kể</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trong</a:t>
            </a:r>
            <a:r>
              <a:rPr lang="en-US" sz="2000" dirty="0">
                <a:effectLst/>
                <a:latin typeface="Readex Pro" panose="020B0604020202020204" charset="-78"/>
                <a:ea typeface="Times New Roman" panose="02020603050405020304" pitchFamily="18" charset="0"/>
                <a:cs typeface="Readex Pro" panose="020B0604020202020204" charset="-78"/>
              </a:rPr>
              <a:t> VB</a:t>
            </a:r>
            <a:endParaRPr lang="en-US" sz="1800" dirty="0">
              <a:effectLst/>
              <a:latin typeface="Readex Pro" panose="020B0604020202020204" charset="-78"/>
              <a:ea typeface="Times New Roman" panose="02020603050405020304" pitchFamily="18" charset="0"/>
              <a:cs typeface="Readex Pro" panose="020B0604020202020204" charset="-78"/>
            </a:endParaRPr>
          </a:p>
          <a:p>
            <a:pPr marL="342900" marR="0" lvl="0" indent="-342900" algn="just">
              <a:lnSpc>
                <a:spcPct val="150000"/>
              </a:lnSpc>
              <a:spcBef>
                <a:spcPts val="0"/>
              </a:spcBef>
              <a:spcAft>
                <a:spcPts val="800"/>
              </a:spcAft>
              <a:buFont typeface="Times New Roman" panose="02020603050405020304" pitchFamily="18" charset="0"/>
              <a:buChar char="-"/>
            </a:pPr>
            <a:r>
              <a:rPr lang="en-US" sz="2000" dirty="0" err="1">
                <a:effectLst/>
                <a:latin typeface="Readex Pro" panose="020B0604020202020204" charset="-78"/>
                <a:ea typeface="Times New Roman" panose="02020603050405020304" pitchFamily="18" charset="0"/>
                <a:cs typeface="Readex Pro" panose="020B0604020202020204" charset="-78"/>
              </a:rPr>
              <a:t>Xác</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định</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ngôi</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kể</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điểm</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nhìn</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trong</a:t>
            </a:r>
            <a:r>
              <a:rPr lang="en-US" sz="2000" dirty="0">
                <a:effectLst/>
                <a:latin typeface="Readex Pro" panose="020B0604020202020204" charset="-78"/>
                <a:ea typeface="Times New Roman" panose="02020603050405020304" pitchFamily="18" charset="0"/>
                <a:cs typeface="Readex Pro" panose="020B0604020202020204" charset="-78"/>
              </a:rPr>
              <a:t> VB, </a:t>
            </a:r>
            <a:r>
              <a:rPr lang="en-US" sz="2000" dirty="0" err="1">
                <a:effectLst/>
                <a:latin typeface="Readex Pro" panose="020B0604020202020204" charset="-78"/>
                <a:ea typeface="Times New Roman" panose="02020603050405020304" pitchFamily="18" charset="0"/>
                <a:cs typeface="Readex Pro" panose="020B0604020202020204" charset="-78"/>
              </a:rPr>
              <a:t>nêu</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tác</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dụng</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của</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ngôi</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kể</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điểm</a:t>
            </a:r>
            <a:r>
              <a:rPr lang="en-US" sz="2000" dirty="0">
                <a:effectLst/>
                <a:latin typeface="Readex Pro" panose="020B0604020202020204" charset="-78"/>
                <a:ea typeface="Times New Roman" panose="02020603050405020304" pitchFamily="18" charset="0"/>
                <a:cs typeface="Readex Pro" panose="020B0604020202020204" charset="-78"/>
              </a:rPr>
              <a:t> </a:t>
            </a:r>
            <a:r>
              <a:rPr lang="en-US" sz="2000" dirty="0" err="1">
                <a:effectLst/>
                <a:latin typeface="Readex Pro" panose="020B0604020202020204" charset="-78"/>
                <a:ea typeface="Times New Roman" panose="02020603050405020304" pitchFamily="18" charset="0"/>
                <a:cs typeface="Readex Pro" panose="020B0604020202020204" charset="-78"/>
              </a:rPr>
              <a:t>nhìn</a:t>
            </a:r>
            <a:endParaRPr lang="en-US" sz="1800" dirty="0">
              <a:effectLst/>
              <a:latin typeface="Readex Pro" panose="020B0604020202020204" charset="-78"/>
              <a:ea typeface="Times New Roman" panose="02020603050405020304" pitchFamily="18" charset="0"/>
              <a:cs typeface="Readex Pro" panose="020B0604020202020204" charset="-78"/>
            </a:endParaRPr>
          </a:p>
        </p:txBody>
      </p:sp>
      <p:sp>
        <p:nvSpPr>
          <p:cNvPr id="8" name="Freeform 42">
            <a:extLst>
              <a:ext uri="{FF2B5EF4-FFF2-40B4-BE49-F238E27FC236}">
                <a16:creationId xmlns:a16="http://schemas.microsoft.com/office/drawing/2014/main" id="{B30C2541-E837-36E3-9E38-D5570D278189}"/>
              </a:ext>
            </a:extLst>
          </p:cNvPr>
          <p:cNvSpPr/>
          <p:nvPr/>
        </p:nvSpPr>
        <p:spPr>
          <a:xfrm>
            <a:off x="5930443" y="946930"/>
            <a:ext cx="2858409" cy="3249640"/>
          </a:xfrm>
          <a:custGeom>
            <a:avLst/>
            <a:gdLst/>
            <a:ahLst/>
            <a:cxnLst/>
            <a:rect l="l" t="t" r="r" b="b"/>
            <a:pathLst>
              <a:path w="3024000" h="3578698">
                <a:moveTo>
                  <a:pt x="0" y="0"/>
                </a:moveTo>
                <a:lnTo>
                  <a:pt x="3024000" y="0"/>
                </a:lnTo>
                <a:lnTo>
                  <a:pt x="3024000" y="3578698"/>
                </a:lnTo>
                <a:lnTo>
                  <a:pt x="0" y="35786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23390317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8" name="Google Shape;488;p38"/>
          <p:cNvSpPr txBox="1"/>
          <p:nvPr/>
        </p:nvSpPr>
        <p:spPr>
          <a:xfrm>
            <a:off x="365335" y="400050"/>
            <a:ext cx="8468422" cy="930729"/>
          </a:xfrm>
          <a:prstGeom prst="rect">
            <a:avLst/>
          </a:prstGeom>
          <a:solidFill>
            <a:schemeClr val="dk2"/>
          </a:solidFill>
          <a:ln>
            <a:noFill/>
          </a:ln>
        </p:spPr>
        <p:txBody>
          <a:bodyPr spcFirstLastPara="1" wrap="square" lIns="91425" tIns="91425" rIns="91425" bIns="91425" anchor="ctr" anchorCtr="0">
            <a:noAutofit/>
          </a:bodyPr>
          <a:lstStyle/>
          <a:p>
            <a:pPr marL="0" marR="0" algn="just">
              <a:lnSpc>
                <a:spcPct val="150000"/>
              </a:lnSpc>
              <a:spcBef>
                <a:spcPts val="0"/>
              </a:spcBef>
              <a:spcAft>
                <a:spcPts val="800"/>
              </a:spcAft>
            </a:pP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II.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Đọc</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hiểu</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văn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bản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endParaRPr lang="en-US" sz="1200" dirty="0">
              <a:solidFill>
                <a:schemeClr val="bg1"/>
              </a:solidFill>
              <a:effectLst/>
              <a:latin typeface="Readex Pro" panose="020B0604020202020204" charset="-78"/>
              <a:ea typeface="Calibri" panose="020F0502020204030204" pitchFamily="34" charset="0"/>
              <a:cs typeface="Readex Pro" panose="020B0604020202020204" charset="-78"/>
            </a:endParaRPr>
          </a:p>
          <a:p>
            <a:pPr marL="0" marR="0" algn="just">
              <a:lnSpc>
                <a:spcPct val="150000"/>
              </a:lnSpc>
              <a:spcBef>
                <a:spcPts val="0"/>
              </a:spcBef>
              <a:spcAft>
                <a:spcPts val="800"/>
              </a:spcAft>
            </a:pP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1.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Tìm</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hiểu</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tính</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phi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hư</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cấu</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thủ</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pháp</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nghệ</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thuật</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sự</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kết</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hợp</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chi tiết,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sự</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kiện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hiện</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thực</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với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trải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nghiệm</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thái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độ</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và</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đánh</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giá</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của</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người</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viết</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trong</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phóng</a:t>
            </a:r>
            <a:r>
              <a:rPr lang="en-US" sz="1200" b="1" dirty="0">
                <a:solidFill>
                  <a:schemeClr val="bg1"/>
                </a:solidFill>
                <a:effectLst/>
                <a:latin typeface="Readex Pro" panose="020B0604020202020204" charset="-78"/>
                <a:ea typeface="Times New Roman" panose="02020603050405020304" pitchFamily="18" charset="0"/>
                <a:cs typeface="Readex Pro" panose="020B0604020202020204" charset="-78"/>
              </a:rPr>
              <a:t> </a:t>
            </a:r>
            <a:r>
              <a:rPr lang="en-US" sz="1200" b="1" dirty="0" err="1">
                <a:solidFill>
                  <a:schemeClr val="bg1"/>
                </a:solidFill>
                <a:effectLst/>
                <a:latin typeface="Readex Pro" panose="020B0604020202020204" charset="-78"/>
                <a:ea typeface="Times New Roman" panose="02020603050405020304" pitchFamily="18" charset="0"/>
                <a:cs typeface="Readex Pro" panose="020B0604020202020204" charset="-78"/>
              </a:rPr>
              <a:t>sự</a:t>
            </a:r>
            <a:endParaRPr lang="en-US" sz="1200" dirty="0">
              <a:solidFill>
                <a:schemeClr val="bg1"/>
              </a:solidFill>
              <a:effectLst/>
              <a:latin typeface="Readex Pro" panose="020B0604020202020204" charset="-78"/>
              <a:ea typeface="Calibri" panose="020F0502020204030204" pitchFamily="34" charset="0"/>
              <a:cs typeface="Readex Pro" panose="020B0604020202020204" charset="-78"/>
            </a:endParaRPr>
          </a:p>
        </p:txBody>
      </p:sp>
      <p:graphicFrame>
        <p:nvGraphicFramePr>
          <p:cNvPr id="4" name="Diagram 3">
            <a:extLst>
              <a:ext uri="{FF2B5EF4-FFF2-40B4-BE49-F238E27FC236}">
                <a16:creationId xmlns:a16="http://schemas.microsoft.com/office/drawing/2014/main" id="{AEAF787A-51B2-5D82-CB3A-F5767C881952}"/>
              </a:ext>
            </a:extLst>
          </p:cNvPr>
          <p:cNvGraphicFramePr/>
          <p:nvPr>
            <p:extLst>
              <p:ext uri="{D42A27DB-BD31-4B8C-83A1-F6EECF244321}">
                <p14:modId xmlns:p14="http://schemas.microsoft.com/office/powerpoint/2010/main" val="2824431665"/>
              </p:ext>
            </p:extLst>
          </p:nvPr>
        </p:nvGraphicFramePr>
        <p:xfrm>
          <a:off x="503465" y="1330778"/>
          <a:ext cx="8052706" cy="3649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39">
            <a:extLst>
              <a:ext uri="{FF2B5EF4-FFF2-40B4-BE49-F238E27FC236}">
                <a16:creationId xmlns:a16="http://schemas.microsoft.com/office/drawing/2014/main" id="{95E3BEAF-16DA-4A6A-7097-3959F9DA18B5}"/>
              </a:ext>
            </a:extLst>
          </p:cNvPr>
          <p:cNvSpPr/>
          <p:nvPr/>
        </p:nvSpPr>
        <p:spPr>
          <a:xfrm>
            <a:off x="587829" y="2732891"/>
            <a:ext cx="1982136" cy="1773796"/>
          </a:xfrm>
          <a:custGeom>
            <a:avLst/>
            <a:gdLst/>
            <a:ahLst/>
            <a:cxnLst/>
            <a:rect l="l" t="t" r="r" b="b"/>
            <a:pathLst>
              <a:path w="3024000" h="2680020">
                <a:moveTo>
                  <a:pt x="0" y="0"/>
                </a:moveTo>
                <a:lnTo>
                  <a:pt x="3024000" y="0"/>
                </a:lnTo>
                <a:lnTo>
                  <a:pt x="3024000" y="2680020"/>
                </a:lnTo>
                <a:lnTo>
                  <a:pt x="0" y="26800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5">
            <a:extLst>
              <a:ext uri="{FF2B5EF4-FFF2-40B4-BE49-F238E27FC236}">
                <a16:creationId xmlns:a16="http://schemas.microsoft.com/office/drawing/2014/main" id="{894AFF88-F060-8F8F-16DF-CC929CEBC7CE}"/>
              </a:ext>
            </a:extLst>
          </p:cNvPr>
          <p:cNvSpPr txBox="1"/>
          <p:nvPr/>
        </p:nvSpPr>
        <p:spPr>
          <a:xfrm>
            <a:off x="587829" y="4543395"/>
            <a:ext cx="2215242" cy="400110"/>
          </a:xfrm>
          <a:prstGeom prst="rect">
            <a:avLst/>
          </a:prstGeom>
          <a:noFill/>
        </p:spPr>
        <p:txBody>
          <a:bodyPr wrap="square" rtlCol="0">
            <a:spAutoFit/>
          </a:bodyPr>
          <a:lstStyle/>
          <a:p>
            <a:r>
              <a:rPr lang="en-US" sz="2000" b="1" dirty="0" err="1">
                <a:solidFill>
                  <a:schemeClr val="accent3">
                    <a:lumMod val="75000"/>
                  </a:schemeClr>
                </a:solidFill>
                <a:latin typeface="Readex Pro" panose="020B0604020202020204" charset="-78"/>
                <a:cs typeface="Readex Pro" panose="020B0604020202020204" charset="-78"/>
              </a:rPr>
              <a:t>Sự</a:t>
            </a:r>
            <a:r>
              <a:rPr lang="en-US" sz="2000" b="1" dirty="0">
                <a:solidFill>
                  <a:schemeClr val="accent3">
                    <a:lumMod val="75000"/>
                  </a:schemeClr>
                </a:solidFill>
                <a:latin typeface="Readex Pro" panose="020B0604020202020204" charset="-78"/>
                <a:cs typeface="Readex Pro" panose="020B0604020202020204" charset="-78"/>
              </a:rPr>
              <a:t> </a:t>
            </a:r>
            <a:r>
              <a:rPr lang="en-US" sz="2000" b="1" dirty="0" err="1">
                <a:solidFill>
                  <a:schemeClr val="accent3">
                    <a:lumMod val="75000"/>
                  </a:schemeClr>
                </a:solidFill>
                <a:latin typeface="Readex Pro" panose="020B0604020202020204" charset="-78"/>
                <a:cs typeface="Readex Pro" panose="020B0604020202020204" charset="-78"/>
              </a:rPr>
              <a:t>kiện</a:t>
            </a:r>
            <a:r>
              <a:rPr lang="en-US" sz="2000" b="1" dirty="0">
                <a:solidFill>
                  <a:schemeClr val="accent3">
                    <a:lumMod val="75000"/>
                  </a:schemeClr>
                </a:solidFill>
                <a:latin typeface="Readex Pro" panose="020B0604020202020204" charset="-78"/>
                <a:cs typeface="Readex Pro" panose="020B0604020202020204" charset="-78"/>
              </a:rPr>
              <a:t> </a:t>
            </a:r>
            <a:r>
              <a:rPr lang="en-US" sz="2000" b="1" dirty="0" err="1">
                <a:solidFill>
                  <a:schemeClr val="accent3">
                    <a:lumMod val="75000"/>
                  </a:schemeClr>
                </a:solidFill>
                <a:latin typeface="Readex Pro" panose="020B0604020202020204" charset="-78"/>
                <a:cs typeface="Readex Pro" panose="020B0604020202020204" charset="-78"/>
              </a:rPr>
              <a:t>chính</a:t>
            </a:r>
            <a:endParaRPr lang="en-US" sz="2000" b="1" dirty="0">
              <a:solidFill>
                <a:schemeClr val="accent3">
                  <a:lumMod val="75000"/>
                </a:schemeClr>
              </a:solidFill>
              <a:latin typeface="Readex Pro" panose="020B0604020202020204" charset="-78"/>
              <a:cs typeface="Readex Pro" panose="020B0604020202020204" charset="-78"/>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Vietnam Culture &amp; Gastronomy Workshop by Slidesgo">
  <a:themeElements>
    <a:clrScheme name="Simple Light">
      <a:dk1>
        <a:srgbClr val="191919"/>
      </a:dk1>
      <a:lt1>
        <a:srgbClr val="FED6B4"/>
      </a:lt1>
      <a:dk2>
        <a:srgbClr val="EC654A"/>
      </a:dk2>
      <a:lt2>
        <a:srgbClr val="FFFFFF"/>
      </a:lt2>
      <a:accent1>
        <a:srgbClr val="B7C571"/>
      </a:accent1>
      <a:accent2>
        <a:srgbClr val="F6A9A7"/>
      </a:accent2>
      <a:accent3>
        <a:srgbClr val="FD7C2D"/>
      </a:accent3>
      <a:accent4>
        <a:srgbClr val="808A4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1884</Words>
  <Application>Microsoft Office PowerPoint</Application>
  <PresentationFormat>On-screen Show (16:9)</PresentationFormat>
  <Paragraphs>129</Paragraphs>
  <Slides>22</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Times New Roman</vt:lpstr>
      <vt:lpstr>Arial</vt:lpstr>
      <vt:lpstr>Ravi Prakash</vt:lpstr>
      <vt:lpstr>SVN-Blow Brush</vt:lpstr>
      <vt:lpstr>Bebas Neue</vt:lpstr>
      <vt:lpstr>SimSun</vt:lpstr>
      <vt:lpstr>Calibri</vt:lpstr>
      <vt:lpstr>Bahiana</vt:lpstr>
      <vt:lpstr>Readex Pro</vt:lpstr>
      <vt:lpstr>Vietnam Culture &amp; Gastronomy Workshop by Slidesgo</vt:lpstr>
      <vt:lpstr> CON GÀ THỜ</vt:lpstr>
      <vt:lpstr>KHỞI ĐỘNG</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Chủ đề</vt:lpstr>
      <vt:lpstr>PowerPoint Presentation</vt:lpstr>
      <vt:lpstr>TỔNG KẾT</vt:lpstr>
      <vt:lpstr>LUYỆN TẬP</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 GÀ THỜ</dc:title>
  <cp:lastModifiedBy>Tien La</cp:lastModifiedBy>
  <cp:revision>2</cp:revision>
  <dcterms:modified xsi:type="dcterms:W3CDTF">2025-01-25T15:39:25Z</dcterms:modified>
</cp:coreProperties>
</file>